
<file path=[Content_Types].xml><?xml version="1.0" encoding="utf-8"?>
<Types xmlns="http://schemas.openxmlformats.org/package/2006/content-types">
  <Default Extension="fntdata" ContentType="application/x-fontdata"/>
  <Default Extension="gif" ContentType="image/gif"/>
  <Default Extension="jfif" ContentType="image/jpeg"/>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9" r:id="rId1"/>
  </p:sldMasterIdLst>
  <p:notesMasterIdLst>
    <p:notesMasterId r:id="rId103"/>
  </p:notesMasterIdLst>
  <p:sldIdLst>
    <p:sldId id="256" r:id="rId2"/>
    <p:sldId id="257" r:id="rId3"/>
    <p:sldId id="305" r:id="rId4"/>
    <p:sldId id="306" r:id="rId5"/>
    <p:sldId id="258" r:id="rId6"/>
    <p:sldId id="260" r:id="rId7"/>
    <p:sldId id="300" r:id="rId8"/>
    <p:sldId id="261" r:id="rId9"/>
    <p:sldId id="301" r:id="rId10"/>
    <p:sldId id="262" r:id="rId11"/>
    <p:sldId id="263" r:id="rId12"/>
    <p:sldId id="302" r:id="rId13"/>
    <p:sldId id="264" r:id="rId14"/>
    <p:sldId id="265" r:id="rId15"/>
    <p:sldId id="303" r:id="rId16"/>
    <p:sldId id="304" r:id="rId17"/>
    <p:sldId id="266" r:id="rId18"/>
    <p:sldId id="325" r:id="rId19"/>
    <p:sldId id="274" r:id="rId20"/>
    <p:sldId id="310" r:id="rId21"/>
    <p:sldId id="318" r:id="rId22"/>
    <p:sldId id="312" r:id="rId23"/>
    <p:sldId id="313" r:id="rId24"/>
    <p:sldId id="314" r:id="rId25"/>
    <p:sldId id="315" r:id="rId26"/>
    <p:sldId id="317" r:id="rId27"/>
    <p:sldId id="319" r:id="rId28"/>
    <p:sldId id="342" r:id="rId29"/>
    <p:sldId id="343" r:id="rId30"/>
    <p:sldId id="415" r:id="rId31"/>
    <p:sldId id="416" r:id="rId32"/>
    <p:sldId id="320" r:id="rId33"/>
    <p:sldId id="321" r:id="rId34"/>
    <p:sldId id="344" r:id="rId35"/>
    <p:sldId id="345" r:id="rId36"/>
    <p:sldId id="322" r:id="rId37"/>
    <p:sldId id="323" r:id="rId38"/>
    <p:sldId id="269" r:id="rId39"/>
    <p:sldId id="326" r:id="rId40"/>
    <p:sldId id="411" r:id="rId41"/>
    <p:sldId id="327" r:id="rId42"/>
    <p:sldId id="412" r:id="rId43"/>
    <p:sldId id="328" r:id="rId44"/>
    <p:sldId id="329" r:id="rId45"/>
    <p:sldId id="276" r:id="rId46"/>
    <p:sldId id="330" r:id="rId47"/>
    <p:sldId id="331" r:id="rId48"/>
    <p:sldId id="275" r:id="rId49"/>
    <p:sldId id="273" r:id="rId50"/>
    <p:sldId id="280" r:id="rId51"/>
    <p:sldId id="333" r:id="rId52"/>
    <p:sldId id="334" r:id="rId53"/>
    <p:sldId id="335" r:id="rId54"/>
    <p:sldId id="336" r:id="rId55"/>
    <p:sldId id="337" r:id="rId56"/>
    <p:sldId id="338" r:id="rId57"/>
    <p:sldId id="339" r:id="rId58"/>
    <p:sldId id="340" r:id="rId59"/>
    <p:sldId id="341" r:id="rId60"/>
    <p:sldId id="370" r:id="rId61"/>
    <p:sldId id="371" r:id="rId62"/>
    <p:sldId id="372" r:id="rId63"/>
    <p:sldId id="358" r:id="rId64"/>
    <p:sldId id="373" r:id="rId65"/>
    <p:sldId id="374" r:id="rId66"/>
    <p:sldId id="375" r:id="rId67"/>
    <p:sldId id="376" r:id="rId68"/>
    <p:sldId id="377" r:id="rId69"/>
    <p:sldId id="378" r:id="rId70"/>
    <p:sldId id="379" r:id="rId71"/>
    <p:sldId id="380" r:id="rId72"/>
    <p:sldId id="381" r:id="rId73"/>
    <p:sldId id="382" r:id="rId74"/>
    <p:sldId id="383" r:id="rId75"/>
    <p:sldId id="384" r:id="rId76"/>
    <p:sldId id="385" r:id="rId77"/>
    <p:sldId id="386" r:id="rId78"/>
    <p:sldId id="387" r:id="rId79"/>
    <p:sldId id="388" r:id="rId80"/>
    <p:sldId id="389" r:id="rId81"/>
    <p:sldId id="390" r:id="rId82"/>
    <p:sldId id="391" r:id="rId83"/>
    <p:sldId id="392" r:id="rId84"/>
    <p:sldId id="393" r:id="rId85"/>
    <p:sldId id="394" r:id="rId86"/>
    <p:sldId id="395" r:id="rId87"/>
    <p:sldId id="396" r:id="rId88"/>
    <p:sldId id="397" r:id="rId89"/>
    <p:sldId id="398" r:id="rId90"/>
    <p:sldId id="399" r:id="rId91"/>
    <p:sldId id="400" r:id="rId92"/>
    <p:sldId id="401" r:id="rId93"/>
    <p:sldId id="403" r:id="rId94"/>
    <p:sldId id="404" r:id="rId95"/>
    <p:sldId id="405" r:id="rId96"/>
    <p:sldId id="406" r:id="rId97"/>
    <p:sldId id="407" r:id="rId98"/>
    <p:sldId id="409" r:id="rId99"/>
    <p:sldId id="408" r:id="rId100"/>
    <p:sldId id="410" r:id="rId101"/>
    <p:sldId id="279" r:id="rId102"/>
  </p:sldIdLst>
  <p:sldSz cx="9144000" cy="5143500" type="screen16x9"/>
  <p:notesSz cx="6858000" cy="9144000"/>
  <p:embeddedFontLst>
    <p:embeddedFont>
      <p:font typeface="Algerian" panose="04020705040A02060702" pitchFamily="82" charset="0"/>
      <p:regular r:id="rId104"/>
    </p:embeddedFont>
    <p:embeddedFont>
      <p:font typeface="Book Antiqua" panose="02040602050305030304" pitchFamily="18" charset="0"/>
      <p:regular r:id="rId105"/>
      <p:bold r:id="rId106"/>
      <p:italic r:id="rId107"/>
      <p:boldItalic r:id="rId108"/>
    </p:embeddedFont>
    <p:embeddedFont>
      <p:font typeface="Cabin" panose="020B0604020202020204" charset="0"/>
      <p:regular r:id="rId109"/>
      <p:bold r:id="rId110"/>
      <p:italic r:id="rId111"/>
      <p:boldItalic r:id="rId112"/>
    </p:embeddedFont>
    <p:embeddedFont>
      <p:font typeface="Copperplate Gothic Bold" panose="020E0705020206020404" pitchFamily="34" charset="0"/>
      <p:regular r:id="rId113"/>
    </p:embeddedFont>
    <p:embeddedFont>
      <p:font typeface="Epilogue" panose="020B0604020202020204" charset="0"/>
      <p:regular r:id="rId114"/>
      <p:bold r:id="rId115"/>
      <p:italic r:id="rId116"/>
      <p:boldItalic r:id="rId11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FDC1FB2-961E-4DF9-8D3D-DA060A076DBE}">
  <a:tblStyle styleId="{2FDC1FB2-961E-4DF9-8D3D-DA060A076DB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765" autoAdjust="0"/>
    <p:restoredTop sz="94660"/>
  </p:normalViewPr>
  <p:slideViewPr>
    <p:cSldViewPr snapToGrid="0">
      <p:cViewPr varScale="1">
        <p:scale>
          <a:sx n="90" d="100"/>
          <a:sy n="90" d="100"/>
        </p:scale>
        <p:origin x="972"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font" Target="fonts/font14.fntdata"/><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font" Target="fonts/font9.fntdata"/><Relationship Id="rId16" Type="http://schemas.openxmlformats.org/officeDocument/2006/relationships/slide" Target="slides/slide15.xml"/><Relationship Id="rId107" Type="http://schemas.openxmlformats.org/officeDocument/2006/relationships/font" Target="fonts/font4.fntdata"/><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font" Target="fonts/font10.fntdata"/><Relationship Id="rId118" Type="http://schemas.openxmlformats.org/officeDocument/2006/relationships/presProps" Target="pres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notesMaster" Target="notesMasters/notesMaster1.xml"/><Relationship Id="rId108" Type="http://schemas.openxmlformats.org/officeDocument/2006/relationships/font" Target="fonts/font5.fntdata"/><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font" Target="fonts/font11.fntdata"/><Relationship Id="rId119" Type="http://schemas.openxmlformats.org/officeDocument/2006/relationships/viewProps" Target="viewProps.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font" Target="fonts/font6.fntdata"/><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font" Target="fonts/font1.fntdata"/><Relationship Id="rId120"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font" Target="fonts/font7.fntdata"/><Relationship Id="rId115" Type="http://schemas.openxmlformats.org/officeDocument/2006/relationships/font" Target="fonts/font12.fntdata"/><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font" Target="fonts/font2.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tableStyles" Target="tableStyle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font" Target="fonts/font13.fntdata"/><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font" Target="fonts/font8.fntdata"/><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font" Target="fonts/font3.fntdata"/><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2-30T17:26:45.15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0,'0'0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2-30T17:26:45.15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0,'0'0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2-30T17:26:45.57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56,'5'-5,"2"-7,6-7,-1-1</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2-30T17:26:45.90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1,'0'0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2-30T17:26:46.37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0,'0'0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2-30T17:26:47.15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13 1,'-5'0,"-2"0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2-30T17:26:47.50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1,'0'0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2-30T17:26:47.88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1,'0'0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2-30T17:26:48.51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1,'0'0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2-30T17:28:34.35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2-30T17:26:45.57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56,'5'-5,"2"-7,6-7,-1-1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2-30T17:26:45.90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1,'0'0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2-30T17:26:46.37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0,'0'0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2-30T17:26:47.15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13 1,'-5'0,"-2"0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2-30T17:26:47.50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1,'0'0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2-30T17:26:47.88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1,'0'0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2-30T17:26:48.51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1,'0'0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2-30T17:28:34.35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
        <p:cNvGrpSpPr/>
        <p:nvPr/>
      </p:nvGrpSpPr>
      <p:grpSpPr>
        <a:xfrm>
          <a:off x="0" y="0"/>
          <a:ext cx="0" cy="0"/>
          <a:chOff x="0" y="0"/>
          <a:chExt cx="0" cy="0"/>
        </a:xfrm>
      </p:grpSpPr>
      <p:sp>
        <p:nvSpPr>
          <p:cNvPr id="507" name="Google Shape;50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8" name="Google Shape;50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p:cNvGrpSpPr/>
        <p:nvPr/>
      </p:nvGrpSpPr>
      <p:grpSpPr>
        <a:xfrm>
          <a:off x="0" y="0"/>
          <a:ext cx="0" cy="0"/>
          <a:chOff x="0" y="0"/>
          <a:chExt cx="0" cy="0"/>
        </a:xfrm>
      </p:grpSpPr>
      <p:sp>
        <p:nvSpPr>
          <p:cNvPr id="649" name="Google Shape;649;g14c2555d3ae_0_25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0" name="Google Shape;650;g14c2555d3ae_0_25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5"/>
        <p:cNvGrpSpPr/>
        <p:nvPr/>
      </p:nvGrpSpPr>
      <p:grpSpPr>
        <a:xfrm>
          <a:off x="0" y="0"/>
          <a:ext cx="0" cy="0"/>
          <a:chOff x="0" y="0"/>
          <a:chExt cx="0" cy="0"/>
        </a:xfrm>
      </p:grpSpPr>
      <p:sp>
        <p:nvSpPr>
          <p:cNvPr id="876" name="Google Shape;876;g14c2555d3ae_0_16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7" name="Google Shape;877;g14c2555d3ae_0_16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88313408"/>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6"/>
        <p:cNvGrpSpPr/>
        <p:nvPr/>
      </p:nvGrpSpPr>
      <p:grpSpPr>
        <a:xfrm>
          <a:off x="0" y="0"/>
          <a:ext cx="0" cy="0"/>
          <a:chOff x="0" y="0"/>
          <a:chExt cx="0" cy="0"/>
        </a:xfrm>
      </p:grpSpPr>
      <p:sp>
        <p:nvSpPr>
          <p:cNvPr id="1067" name="Google Shape;1067;g14c2555d3ae_0_34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8" name="Google Shape;1068;g14c2555d3ae_0_34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4"/>
        <p:cNvGrpSpPr/>
        <p:nvPr/>
      </p:nvGrpSpPr>
      <p:grpSpPr>
        <a:xfrm>
          <a:off x="0" y="0"/>
          <a:ext cx="0" cy="0"/>
          <a:chOff x="0" y="0"/>
          <a:chExt cx="0" cy="0"/>
        </a:xfrm>
      </p:grpSpPr>
      <p:sp>
        <p:nvSpPr>
          <p:cNvPr id="675" name="Google Shape;675;g14c2555d3ae_0_1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6" name="Google Shape;676;g14c2555d3ae_0_1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Google Shape;576;g14c2555d3ae_0_2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7" name="Google Shape;577;g14c2555d3ae_0_2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082361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4"/>
        <p:cNvGrpSpPr/>
        <p:nvPr/>
      </p:nvGrpSpPr>
      <p:grpSpPr>
        <a:xfrm>
          <a:off x="0" y="0"/>
          <a:ext cx="0" cy="0"/>
          <a:chOff x="0" y="0"/>
          <a:chExt cx="0" cy="0"/>
        </a:xfrm>
      </p:grpSpPr>
      <p:sp>
        <p:nvSpPr>
          <p:cNvPr id="705" name="Google Shape;705;g14c2555d3ae_0_27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6" name="Google Shape;706;g14c2555d3ae_0_27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9"/>
        <p:cNvGrpSpPr/>
        <p:nvPr/>
      </p:nvGrpSpPr>
      <p:grpSpPr>
        <a:xfrm>
          <a:off x="0" y="0"/>
          <a:ext cx="0" cy="0"/>
          <a:chOff x="0" y="0"/>
          <a:chExt cx="0" cy="0"/>
        </a:xfrm>
      </p:grpSpPr>
      <p:sp>
        <p:nvSpPr>
          <p:cNvPr id="710" name="Google Shape;710;g14c2555d3ae_0_27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1" name="Google Shape;711;g14c2555d3ae_0_27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Google Shape;576;g14c2555d3ae_0_2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7" name="Google Shape;577;g14c2555d3ae_0_2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64394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4"/>
        <p:cNvGrpSpPr/>
        <p:nvPr/>
      </p:nvGrpSpPr>
      <p:grpSpPr>
        <a:xfrm>
          <a:off x="0" y="0"/>
          <a:ext cx="0" cy="0"/>
          <a:chOff x="0" y="0"/>
          <a:chExt cx="0" cy="0"/>
        </a:xfrm>
      </p:grpSpPr>
      <p:sp>
        <p:nvSpPr>
          <p:cNvPr id="705" name="Google Shape;705;g14c2555d3ae_0_27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6" name="Google Shape;706;g14c2555d3ae_0_27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347293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4"/>
        <p:cNvGrpSpPr/>
        <p:nvPr/>
      </p:nvGrpSpPr>
      <p:grpSpPr>
        <a:xfrm>
          <a:off x="0" y="0"/>
          <a:ext cx="0" cy="0"/>
          <a:chOff x="0" y="0"/>
          <a:chExt cx="0" cy="0"/>
        </a:xfrm>
      </p:grpSpPr>
      <p:sp>
        <p:nvSpPr>
          <p:cNvPr id="735" name="Google Shape;735;g14c2555d3ae_0_13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6" name="Google Shape;736;g14c2555d3ae_0_13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4"/>
        <p:cNvGrpSpPr/>
        <p:nvPr/>
      </p:nvGrpSpPr>
      <p:grpSpPr>
        <a:xfrm>
          <a:off x="0" y="0"/>
          <a:ext cx="0" cy="0"/>
          <a:chOff x="0" y="0"/>
          <a:chExt cx="0" cy="0"/>
        </a:xfrm>
      </p:grpSpPr>
      <p:sp>
        <p:nvSpPr>
          <p:cNvPr id="705" name="Google Shape;705;g14c2555d3ae_0_27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6" name="Google Shape;706;g14c2555d3ae_0_27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146234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5"/>
        <p:cNvGrpSpPr/>
        <p:nvPr/>
      </p:nvGrpSpPr>
      <p:grpSpPr>
        <a:xfrm>
          <a:off x="0" y="0"/>
          <a:ext cx="0" cy="0"/>
          <a:chOff x="0" y="0"/>
          <a:chExt cx="0" cy="0"/>
        </a:xfrm>
      </p:grpSpPr>
      <p:sp>
        <p:nvSpPr>
          <p:cNvPr id="876" name="Google Shape;876;g14c2555d3ae_0_16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7" name="Google Shape;877;g14c2555d3ae_0_16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p:cNvGrpSpPr/>
        <p:nvPr/>
      </p:nvGrpSpPr>
      <p:grpSpPr>
        <a:xfrm>
          <a:off x="0" y="0"/>
          <a:ext cx="0" cy="0"/>
          <a:chOff x="0" y="0"/>
          <a:chExt cx="0" cy="0"/>
        </a:xfrm>
      </p:grpSpPr>
      <p:sp>
        <p:nvSpPr>
          <p:cNvPr id="528" name="Google Shape;528;g12635377fd5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9" name="Google Shape;529;g12635377fd5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2"/>
        <p:cNvGrpSpPr/>
        <p:nvPr/>
      </p:nvGrpSpPr>
      <p:grpSpPr>
        <a:xfrm>
          <a:off x="0" y="0"/>
          <a:ext cx="0" cy="0"/>
          <a:chOff x="0" y="0"/>
          <a:chExt cx="0" cy="0"/>
        </a:xfrm>
      </p:grpSpPr>
      <p:sp>
        <p:nvSpPr>
          <p:cNvPr id="863" name="Google Shape;863;ge21fa792a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4" name="Google Shape;864;ge21fa792a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2900940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2"/>
        <p:cNvGrpSpPr/>
        <p:nvPr/>
      </p:nvGrpSpPr>
      <p:grpSpPr>
        <a:xfrm>
          <a:off x="0" y="0"/>
          <a:ext cx="0" cy="0"/>
          <a:chOff x="0" y="0"/>
          <a:chExt cx="0" cy="0"/>
        </a:xfrm>
      </p:grpSpPr>
      <p:sp>
        <p:nvSpPr>
          <p:cNvPr id="863" name="Google Shape;863;ge21fa792a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4" name="Google Shape;864;ge21fa792a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609656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2"/>
        <p:cNvGrpSpPr/>
        <p:nvPr/>
      </p:nvGrpSpPr>
      <p:grpSpPr>
        <a:xfrm>
          <a:off x="0" y="0"/>
          <a:ext cx="0" cy="0"/>
          <a:chOff x="0" y="0"/>
          <a:chExt cx="0" cy="0"/>
        </a:xfrm>
      </p:grpSpPr>
      <p:sp>
        <p:nvSpPr>
          <p:cNvPr id="863" name="Google Shape;863;ge21fa792a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4" name="Google Shape;864;ge21fa792a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2866872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2"/>
        <p:cNvGrpSpPr/>
        <p:nvPr/>
      </p:nvGrpSpPr>
      <p:grpSpPr>
        <a:xfrm>
          <a:off x="0" y="0"/>
          <a:ext cx="0" cy="0"/>
          <a:chOff x="0" y="0"/>
          <a:chExt cx="0" cy="0"/>
        </a:xfrm>
      </p:grpSpPr>
      <p:sp>
        <p:nvSpPr>
          <p:cNvPr id="863" name="Google Shape;863;ge21fa792a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4" name="Google Shape;864;ge21fa792a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4639651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2"/>
        <p:cNvGrpSpPr/>
        <p:nvPr/>
      </p:nvGrpSpPr>
      <p:grpSpPr>
        <a:xfrm>
          <a:off x="0" y="0"/>
          <a:ext cx="0" cy="0"/>
          <a:chOff x="0" y="0"/>
          <a:chExt cx="0" cy="0"/>
        </a:xfrm>
      </p:grpSpPr>
      <p:sp>
        <p:nvSpPr>
          <p:cNvPr id="863" name="Google Shape;863;ge21fa792a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4" name="Google Shape;864;ge21fa792a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0026558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2"/>
        <p:cNvGrpSpPr/>
        <p:nvPr/>
      </p:nvGrpSpPr>
      <p:grpSpPr>
        <a:xfrm>
          <a:off x="0" y="0"/>
          <a:ext cx="0" cy="0"/>
          <a:chOff x="0" y="0"/>
          <a:chExt cx="0" cy="0"/>
        </a:xfrm>
      </p:grpSpPr>
      <p:sp>
        <p:nvSpPr>
          <p:cNvPr id="863" name="Google Shape;863;ge21fa792a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4" name="Google Shape;864;ge21fa792a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712779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2"/>
        <p:cNvGrpSpPr/>
        <p:nvPr/>
      </p:nvGrpSpPr>
      <p:grpSpPr>
        <a:xfrm>
          <a:off x="0" y="0"/>
          <a:ext cx="0" cy="0"/>
          <a:chOff x="0" y="0"/>
          <a:chExt cx="0" cy="0"/>
        </a:xfrm>
      </p:grpSpPr>
      <p:sp>
        <p:nvSpPr>
          <p:cNvPr id="863" name="Google Shape;863;ge21fa792a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4" name="Google Shape;864;ge21fa792a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0092872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2"/>
        <p:cNvGrpSpPr/>
        <p:nvPr/>
      </p:nvGrpSpPr>
      <p:grpSpPr>
        <a:xfrm>
          <a:off x="0" y="0"/>
          <a:ext cx="0" cy="0"/>
          <a:chOff x="0" y="0"/>
          <a:chExt cx="0" cy="0"/>
        </a:xfrm>
      </p:grpSpPr>
      <p:sp>
        <p:nvSpPr>
          <p:cNvPr id="863" name="Google Shape;863;ge21fa792a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4" name="Google Shape;864;ge21fa792a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8357327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2"/>
        <p:cNvGrpSpPr/>
        <p:nvPr/>
      </p:nvGrpSpPr>
      <p:grpSpPr>
        <a:xfrm>
          <a:off x="0" y="0"/>
          <a:ext cx="0" cy="0"/>
          <a:chOff x="0" y="0"/>
          <a:chExt cx="0" cy="0"/>
        </a:xfrm>
      </p:grpSpPr>
      <p:sp>
        <p:nvSpPr>
          <p:cNvPr id="863" name="Google Shape;863;ge21fa792a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4" name="Google Shape;864;ge21fa792a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7055989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2"/>
        <p:cNvGrpSpPr/>
        <p:nvPr/>
      </p:nvGrpSpPr>
      <p:grpSpPr>
        <a:xfrm>
          <a:off x="0" y="0"/>
          <a:ext cx="0" cy="0"/>
          <a:chOff x="0" y="0"/>
          <a:chExt cx="0" cy="0"/>
        </a:xfrm>
      </p:grpSpPr>
      <p:sp>
        <p:nvSpPr>
          <p:cNvPr id="863" name="Google Shape;863;ge21fa792a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4" name="Google Shape;864;ge21fa792a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389948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p:cNvGrpSpPr/>
        <p:nvPr/>
      </p:nvGrpSpPr>
      <p:grpSpPr>
        <a:xfrm>
          <a:off x="0" y="0"/>
          <a:ext cx="0" cy="0"/>
          <a:chOff x="0" y="0"/>
          <a:chExt cx="0" cy="0"/>
        </a:xfrm>
      </p:grpSpPr>
      <p:sp>
        <p:nvSpPr>
          <p:cNvPr id="528" name="Google Shape;528;g12635377fd5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9" name="Google Shape;529;g12635377fd5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5667420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2"/>
        <p:cNvGrpSpPr/>
        <p:nvPr/>
      </p:nvGrpSpPr>
      <p:grpSpPr>
        <a:xfrm>
          <a:off x="0" y="0"/>
          <a:ext cx="0" cy="0"/>
          <a:chOff x="0" y="0"/>
          <a:chExt cx="0" cy="0"/>
        </a:xfrm>
      </p:grpSpPr>
      <p:sp>
        <p:nvSpPr>
          <p:cNvPr id="863" name="Google Shape;863;ge21fa792a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4" name="Google Shape;864;ge21fa792a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7716815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2"/>
        <p:cNvGrpSpPr/>
        <p:nvPr/>
      </p:nvGrpSpPr>
      <p:grpSpPr>
        <a:xfrm>
          <a:off x="0" y="0"/>
          <a:ext cx="0" cy="0"/>
          <a:chOff x="0" y="0"/>
          <a:chExt cx="0" cy="0"/>
        </a:xfrm>
      </p:grpSpPr>
      <p:sp>
        <p:nvSpPr>
          <p:cNvPr id="863" name="Google Shape;863;ge21fa792a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4" name="Google Shape;864;ge21fa792a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5870010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2"/>
        <p:cNvGrpSpPr/>
        <p:nvPr/>
      </p:nvGrpSpPr>
      <p:grpSpPr>
        <a:xfrm>
          <a:off x="0" y="0"/>
          <a:ext cx="0" cy="0"/>
          <a:chOff x="0" y="0"/>
          <a:chExt cx="0" cy="0"/>
        </a:xfrm>
      </p:grpSpPr>
      <p:sp>
        <p:nvSpPr>
          <p:cNvPr id="863" name="Google Shape;863;ge21fa792a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4" name="Google Shape;864;ge21fa792a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2684446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2"/>
        <p:cNvGrpSpPr/>
        <p:nvPr/>
      </p:nvGrpSpPr>
      <p:grpSpPr>
        <a:xfrm>
          <a:off x="0" y="0"/>
          <a:ext cx="0" cy="0"/>
          <a:chOff x="0" y="0"/>
          <a:chExt cx="0" cy="0"/>
        </a:xfrm>
      </p:grpSpPr>
      <p:sp>
        <p:nvSpPr>
          <p:cNvPr id="863" name="Google Shape;863;ge21fa792a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4" name="Google Shape;864;ge21fa792a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5705995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2"/>
        <p:cNvGrpSpPr/>
        <p:nvPr/>
      </p:nvGrpSpPr>
      <p:grpSpPr>
        <a:xfrm>
          <a:off x="0" y="0"/>
          <a:ext cx="0" cy="0"/>
          <a:chOff x="0" y="0"/>
          <a:chExt cx="0" cy="0"/>
        </a:xfrm>
      </p:grpSpPr>
      <p:sp>
        <p:nvSpPr>
          <p:cNvPr id="863" name="Google Shape;863;ge21fa792a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4" name="Google Shape;864;ge21fa792a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1886411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2"/>
        <p:cNvGrpSpPr/>
        <p:nvPr/>
      </p:nvGrpSpPr>
      <p:grpSpPr>
        <a:xfrm>
          <a:off x="0" y="0"/>
          <a:ext cx="0" cy="0"/>
          <a:chOff x="0" y="0"/>
          <a:chExt cx="0" cy="0"/>
        </a:xfrm>
      </p:grpSpPr>
      <p:sp>
        <p:nvSpPr>
          <p:cNvPr id="863" name="Google Shape;863;ge21fa792a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4" name="Google Shape;864;ge21fa792a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4890714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2"/>
        <p:cNvGrpSpPr/>
        <p:nvPr/>
      </p:nvGrpSpPr>
      <p:grpSpPr>
        <a:xfrm>
          <a:off x="0" y="0"/>
          <a:ext cx="0" cy="0"/>
          <a:chOff x="0" y="0"/>
          <a:chExt cx="0" cy="0"/>
        </a:xfrm>
      </p:grpSpPr>
      <p:sp>
        <p:nvSpPr>
          <p:cNvPr id="863" name="Google Shape;863;ge21fa792a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4" name="Google Shape;864;ge21fa792a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390060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2"/>
        <p:cNvGrpSpPr/>
        <p:nvPr/>
      </p:nvGrpSpPr>
      <p:grpSpPr>
        <a:xfrm>
          <a:off x="0" y="0"/>
          <a:ext cx="0" cy="0"/>
          <a:chOff x="0" y="0"/>
          <a:chExt cx="0" cy="0"/>
        </a:xfrm>
      </p:grpSpPr>
      <p:sp>
        <p:nvSpPr>
          <p:cNvPr id="863" name="Google Shape;863;ge21fa792a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4" name="Google Shape;864;ge21fa792a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242630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1"/>
        <p:cNvGrpSpPr/>
        <p:nvPr/>
      </p:nvGrpSpPr>
      <p:grpSpPr>
        <a:xfrm>
          <a:off x="0" y="0"/>
          <a:ext cx="0" cy="0"/>
          <a:chOff x="0" y="0"/>
          <a:chExt cx="0" cy="0"/>
        </a:xfrm>
      </p:grpSpPr>
      <p:sp>
        <p:nvSpPr>
          <p:cNvPr id="812" name="Google Shape;812;g16932aa48a2_0_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3" name="Google Shape;813;g16932aa48a2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1"/>
        <p:cNvGrpSpPr/>
        <p:nvPr/>
      </p:nvGrpSpPr>
      <p:grpSpPr>
        <a:xfrm>
          <a:off x="0" y="0"/>
          <a:ext cx="0" cy="0"/>
          <a:chOff x="0" y="0"/>
          <a:chExt cx="0" cy="0"/>
        </a:xfrm>
      </p:grpSpPr>
      <p:sp>
        <p:nvSpPr>
          <p:cNvPr id="812" name="Google Shape;812;g16932aa48a2_0_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3" name="Google Shape;813;g16932aa48a2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806710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0"/>
        <p:cNvGrpSpPr/>
        <p:nvPr/>
      </p:nvGrpSpPr>
      <p:grpSpPr>
        <a:xfrm>
          <a:off x="0" y="0"/>
          <a:ext cx="0" cy="0"/>
          <a:chOff x="0" y="0"/>
          <a:chExt cx="0" cy="0"/>
        </a:xfrm>
      </p:grpSpPr>
      <p:sp>
        <p:nvSpPr>
          <p:cNvPr id="791" name="Google Shape;791;g14c2555d3ae_0_7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2" name="Google Shape;792;g14c2555d3ae_0_7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0760813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5"/>
        <p:cNvGrpSpPr/>
        <p:nvPr/>
      </p:nvGrpSpPr>
      <p:grpSpPr>
        <a:xfrm>
          <a:off x="0" y="0"/>
          <a:ext cx="0" cy="0"/>
          <a:chOff x="0" y="0"/>
          <a:chExt cx="0" cy="0"/>
        </a:xfrm>
      </p:grpSpPr>
      <p:sp>
        <p:nvSpPr>
          <p:cNvPr id="876" name="Google Shape;876;g14c2555d3ae_0_16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7" name="Google Shape;877;g14c2555d3ae_0_16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8870786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2"/>
        <p:cNvGrpSpPr/>
        <p:nvPr/>
      </p:nvGrpSpPr>
      <p:grpSpPr>
        <a:xfrm>
          <a:off x="0" y="0"/>
          <a:ext cx="0" cy="0"/>
          <a:chOff x="0" y="0"/>
          <a:chExt cx="0" cy="0"/>
        </a:xfrm>
      </p:grpSpPr>
      <p:sp>
        <p:nvSpPr>
          <p:cNvPr id="863" name="Google Shape;863;ge21fa792a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4" name="Google Shape;864;ge21fa792a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274273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5"/>
        <p:cNvGrpSpPr/>
        <p:nvPr/>
      </p:nvGrpSpPr>
      <p:grpSpPr>
        <a:xfrm>
          <a:off x="0" y="0"/>
          <a:ext cx="0" cy="0"/>
          <a:chOff x="0" y="0"/>
          <a:chExt cx="0" cy="0"/>
        </a:xfrm>
      </p:grpSpPr>
      <p:sp>
        <p:nvSpPr>
          <p:cNvPr id="876" name="Google Shape;876;g14c2555d3ae_0_16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7" name="Google Shape;877;g14c2555d3ae_0_16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3938873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2"/>
        <p:cNvGrpSpPr/>
        <p:nvPr/>
      </p:nvGrpSpPr>
      <p:grpSpPr>
        <a:xfrm>
          <a:off x="0" y="0"/>
          <a:ext cx="0" cy="0"/>
          <a:chOff x="0" y="0"/>
          <a:chExt cx="0" cy="0"/>
        </a:xfrm>
      </p:grpSpPr>
      <p:sp>
        <p:nvSpPr>
          <p:cNvPr id="863" name="Google Shape;863;ge21fa792a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4" name="Google Shape;864;ge21fa792a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9327401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2"/>
        <p:cNvGrpSpPr/>
        <p:nvPr/>
      </p:nvGrpSpPr>
      <p:grpSpPr>
        <a:xfrm>
          <a:off x="0" y="0"/>
          <a:ext cx="0" cy="0"/>
          <a:chOff x="0" y="0"/>
          <a:chExt cx="0" cy="0"/>
        </a:xfrm>
      </p:grpSpPr>
      <p:sp>
        <p:nvSpPr>
          <p:cNvPr id="863" name="Google Shape;863;ge21fa792a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4" name="Google Shape;864;ge21fa792a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2997046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5"/>
        <p:cNvGrpSpPr/>
        <p:nvPr/>
      </p:nvGrpSpPr>
      <p:grpSpPr>
        <a:xfrm>
          <a:off x="0" y="0"/>
          <a:ext cx="0" cy="0"/>
          <a:chOff x="0" y="0"/>
          <a:chExt cx="0" cy="0"/>
        </a:xfrm>
      </p:grpSpPr>
      <p:sp>
        <p:nvSpPr>
          <p:cNvPr id="1016" name="Google Shape;1016;g14c2555d3ae_0_33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7" name="Google Shape;1017;g14c2555d3ae_0_33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2"/>
        <p:cNvGrpSpPr/>
        <p:nvPr/>
      </p:nvGrpSpPr>
      <p:grpSpPr>
        <a:xfrm>
          <a:off x="0" y="0"/>
          <a:ext cx="0" cy="0"/>
          <a:chOff x="0" y="0"/>
          <a:chExt cx="0" cy="0"/>
        </a:xfrm>
      </p:grpSpPr>
      <p:sp>
        <p:nvSpPr>
          <p:cNvPr id="863" name="Google Shape;863;ge21fa792a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4" name="Google Shape;864;ge21fa792a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1864281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2"/>
        <p:cNvGrpSpPr/>
        <p:nvPr/>
      </p:nvGrpSpPr>
      <p:grpSpPr>
        <a:xfrm>
          <a:off x="0" y="0"/>
          <a:ext cx="0" cy="0"/>
          <a:chOff x="0" y="0"/>
          <a:chExt cx="0" cy="0"/>
        </a:xfrm>
      </p:grpSpPr>
      <p:sp>
        <p:nvSpPr>
          <p:cNvPr id="863" name="Google Shape;863;ge21fa792a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4" name="Google Shape;864;ge21fa792a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0360901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7"/>
        <p:cNvGrpSpPr/>
        <p:nvPr/>
      </p:nvGrpSpPr>
      <p:grpSpPr>
        <a:xfrm>
          <a:off x="0" y="0"/>
          <a:ext cx="0" cy="0"/>
          <a:chOff x="0" y="0"/>
          <a:chExt cx="0" cy="0"/>
        </a:xfrm>
      </p:grpSpPr>
      <p:sp>
        <p:nvSpPr>
          <p:cNvPr id="1008" name="Google Shape;1008;g14c2555d3ae_0_19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9" name="Google Shape;1009;g14c2555d3ae_0_19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2"/>
        <p:cNvGrpSpPr/>
        <p:nvPr/>
      </p:nvGrpSpPr>
      <p:grpSpPr>
        <a:xfrm>
          <a:off x="0" y="0"/>
          <a:ext cx="0" cy="0"/>
          <a:chOff x="0" y="0"/>
          <a:chExt cx="0" cy="0"/>
        </a:xfrm>
      </p:grpSpPr>
      <p:sp>
        <p:nvSpPr>
          <p:cNvPr id="863" name="Google Shape;863;ge21fa792a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4" name="Google Shape;864;ge21fa792a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2"/>
        <p:cNvGrpSpPr/>
        <p:nvPr/>
      </p:nvGrpSpPr>
      <p:grpSpPr>
        <a:xfrm>
          <a:off x="0" y="0"/>
          <a:ext cx="0" cy="0"/>
          <a:chOff x="0" y="0"/>
          <a:chExt cx="0" cy="0"/>
        </a:xfrm>
      </p:grpSpPr>
      <p:sp>
        <p:nvSpPr>
          <p:cNvPr id="543" name="Google Shape;543;g14c2555d3ae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4" name="Google Shape;544;g14c2555d3ae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5"/>
        <p:cNvGrpSpPr/>
        <p:nvPr/>
      </p:nvGrpSpPr>
      <p:grpSpPr>
        <a:xfrm>
          <a:off x="0" y="0"/>
          <a:ext cx="0" cy="0"/>
          <a:chOff x="0" y="0"/>
          <a:chExt cx="0" cy="0"/>
        </a:xfrm>
      </p:grpSpPr>
      <p:sp>
        <p:nvSpPr>
          <p:cNvPr id="1086" name="Google Shape;1086;gc6f6f4ce3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7" name="Google Shape;1087;gc6f6f4ce3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8"/>
        <p:cNvGrpSpPr/>
        <p:nvPr/>
      </p:nvGrpSpPr>
      <p:grpSpPr>
        <a:xfrm>
          <a:off x="0" y="0"/>
          <a:ext cx="0" cy="0"/>
          <a:chOff x="0" y="0"/>
          <a:chExt cx="0" cy="0"/>
        </a:xfrm>
      </p:grpSpPr>
      <p:sp>
        <p:nvSpPr>
          <p:cNvPr id="1049" name="Google Shape;1049;g14c2555d3ae_0_21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0" name="Google Shape;1050;g14c2555d3ae_0_2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8973723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4"/>
        <p:cNvGrpSpPr/>
        <p:nvPr/>
      </p:nvGrpSpPr>
      <p:grpSpPr>
        <a:xfrm>
          <a:off x="0" y="0"/>
          <a:ext cx="0" cy="0"/>
          <a:chOff x="0" y="0"/>
          <a:chExt cx="0" cy="0"/>
        </a:xfrm>
      </p:grpSpPr>
      <p:sp>
        <p:nvSpPr>
          <p:cNvPr id="705" name="Google Shape;705;g14c2555d3ae_0_27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6" name="Google Shape;706;g14c2555d3ae_0_27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8217339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4"/>
        <p:cNvGrpSpPr/>
        <p:nvPr/>
      </p:nvGrpSpPr>
      <p:grpSpPr>
        <a:xfrm>
          <a:off x="0" y="0"/>
          <a:ext cx="0" cy="0"/>
          <a:chOff x="0" y="0"/>
          <a:chExt cx="0" cy="0"/>
        </a:xfrm>
      </p:grpSpPr>
      <p:sp>
        <p:nvSpPr>
          <p:cNvPr id="705" name="Google Shape;705;g14c2555d3ae_0_27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6" name="Google Shape;706;g14c2555d3ae_0_27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5679582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4"/>
        <p:cNvGrpSpPr/>
        <p:nvPr/>
      </p:nvGrpSpPr>
      <p:grpSpPr>
        <a:xfrm>
          <a:off x="0" y="0"/>
          <a:ext cx="0" cy="0"/>
          <a:chOff x="0" y="0"/>
          <a:chExt cx="0" cy="0"/>
        </a:xfrm>
      </p:grpSpPr>
      <p:sp>
        <p:nvSpPr>
          <p:cNvPr id="705" name="Google Shape;705;g14c2555d3ae_0_27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6" name="Google Shape;706;g14c2555d3ae_0_27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4979884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4"/>
        <p:cNvGrpSpPr/>
        <p:nvPr/>
      </p:nvGrpSpPr>
      <p:grpSpPr>
        <a:xfrm>
          <a:off x="0" y="0"/>
          <a:ext cx="0" cy="0"/>
          <a:chOff x="0" y="0"/>
          <a:chExt cx="0" cy="0"/>
        </a:xfrm>
      </p:grpSpPr>
      <p:sp>
        <p:nvSpPr>
          <p:cNvPr id="705" name="Google Shape;705;g14c2555d3ae_0_27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6" name="Google Shape;706;g14c2555d3ae_0_27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3645274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4"/>
        <p:cNvGrpSpPr/>
        <p:nvPr/>
      </p:nvGrpSpPr>
      <p:grpSpPr>
        <a:xfrm>
          <a:off x="0" y="0"/>
          <a:ext cx="0" cy="0"/>
          <a:chOff x="0" y="0"/>
          <a:chExt cx="0" cy="0"/>
        </a:xfrm>
      </p:grpSpPr>
      <p:sp>
        <p:nvSpPr>
          <p:cNvPr id="705" name="Google Shape;705;g14c2555d3ae_0_27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6" name="Google Shape;706;g14c2555d3ae_0_27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0766401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4"/>
        <p:cNvGrpSpPr/>
        <p:nvPr/>
      </p:nvGrpSpPr>
      <p:grpSpPr>
        <a:xfrm>
          <a:off x="0" y="0"/>
          <a:ext cx="0" cy="0"/>
          <a:chOff x="0" y="0"/>
          <a:chExt cx="0" cy="0"/>
        </a:xfrm>
      </p:grpSpPr>
      <p:sp>
        <p:nvSpPr>
          <p:cNvPr id="705" name="Google Shape;705;g14c2555d3ae_0_27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6" name="Google Shape;706;g14c2555d3ae_0_27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6158443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4"/>
        <p:cNvGrpSpPr/>
        <p:nvPr/>
      </p:nvGrpSpPr>
      <p:grpSpPr>
        <a:xfrm>
          <a:off x="0" y="0"/>
          <a:ext cx="0" cy="0"/>
          <a:chOff x="0" y="0"/>
          <a:chExt cx="0" cy="0"/>
        </a:xfrm>
      </p:grpSpPr>
      <p:sp>
        <p:nvSpPr>
          <p:cNvPr id="705" name="Google Shape;705;g14c2555d3ae_0_27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6" name="Google Shape;706;g14c2555d3ae_0_27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3212245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4"/>
        <p:cNvGrpSpPr/>
        <p:nvPr/>
      </p:nvGrpSpPr>
      <p:grpSpPr>
        <a:xfrm>
          <a:off x="0" y="0"/>
          <a:ext cx="0" cy="0"/>
          <a:chOff x="0" y="0"/>
          <a:chExt cx="0" cy="0"/>
        </a:xfrm>
      </p:grpSpPr>
      <p:sp>
        <p:nvSpPr>
          <p:cNvPr id="705" name="Google Shape;705;g14c2555d3ae_0_27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6" name="Google Shape;706;g14c2555d3ae_0_27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10133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4"/>
        <p:cNvGrpSpPr/>
        <p:nvPr/>
      </p:nvGrpSpPr>
      <p:grpSpPr>
        <a:xfrm>
          <a:off x="0" y="0"/>
          <a:ext cx="0" cy="0"/>
          <a:chOff x="0" y="0"/>
          <a:chExt cx="0" cy="0"/>
        </a:xfrm>
      </p:grpSpPr>
      <p:sp>
        <p:nvSpPr>
          <p:cNvPr id="605" name="Google Shape;605;g14c2555d3ae_0_4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6" name="Google Shape;606;g14c2555d3ae_0_4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4"/>
        <p:cNvGrpSpPr/>
        <p:nvPr/>
      </p:nvGrpSpPr>
      <p:grpSpPr>
        <a:xfrm>
          <a:off x="0" y="0"/>
          <a:ext cx="0" cy="0"/>
          <a:chOff x="0" y="0"/>
          <a:chExt cx="0" cy="0"/>
        </a:xfrm>
      </p:grpSpPr>
      <p:sp>
        <p:nvSpPr>
          <p:cNvPr id="705" name="Google Shape;705;g14c2555d3ae_0_27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6" name="Google Shape;706;g14c2555d3ae_0_27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1745708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4"/>
        <p:cNvGrpSpPr/>
        <p:nvPr/>
      </p:nvGrpSpPr>
      <p:grpSpPr>
        <a:xfrm>
          <a:off x="0" y="0"/>
          <a:ext cx="0" cy="0"/>
          <a:chOff x="0" y="0"/>
          <a:chExt cx="0" cy="0"/>
        </a:xfrm>
      </p:grpSpPr>
      <p:sp>
        <p:nvSpPr>
          <p:cNvPr id="705" name="Google Shape;705;g14c2555d3ae_0_27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6" name="Google Shape;706;g14c2555d3ae_0_27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8533292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4"/>
        <p:cNvGrpSpPr/>
        <p:nvPr/>
      </p:nvGrpSpPr>
      <p:grpSpPr>
        <a:xfrm>
          <a:off x="0" y="0"/>
          <a:ext cx="0" cy="0"/>
          <a:chOff x="0" y="0"/>
          <a:chExt cx="0" cy="0"/>
        </a:xfrm>
      </p:grpSpPr>
      <p:sp>
        <p:nvSpPr>
          <p:cNvPr id="705" name="Google Shape;705;g14c2555d3ae_0_27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6" name="Google Shape;706;g14c2555d3ae_0_27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0099513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5"/>
        <p:cNvGrpSpPr/>
        <p:nvPr/>
      </p:nvGrpSpPr>
      <p:grpSpPr>
        <a:xfrm>
          <a:off x="0" y="0"/>
          <a:ext cx="0" cy="0"/>
          <a:chOff x="0" y="0"/>
          <a:chExt cx="0" cy="0"/>
        </a:xfrm>
      </p:grpSpPr>
      <p:sp>
        <p:nvSpPr>
          <p:cNvPr id="876" name="Google Shape;876;g14c2555d3ae_0_16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7" name="Google Shape;877;g14c2555d3ae_0_16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0913234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5"/>
        <p:cNvGrpSpPr/>
        <p:nvPr/>
      </p:nvGrpSpPr>
      <p:grpSpPr>
        <a:xfrm>
          <a:off x="0" y="0"/>
          <a:ext cx="0" cy="0"/>
          <a:chOff x="0" y="0"/>
          <a:chExt cx="0" cy="0"/>
        </a:xfrm>
      </p:grpSpPr>
      <p:sp>
        <p:nvSpPr>
          <p:cNvPr id="876" name="Google Shape;876;g14c2555d3ae_0_16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7" name="Google Shape;877;g14c2555d3ae_0_16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2452127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5"/>
        <p:cNvGrpSpPr/>
        <p:nvPr/>
      </p:nvGrpSpPr>
      <p:grpSpPr>
        <a:xfrm>
          <a:off x="0" y="0"/>
          <a:ext cx="0" cy="0"/>
          <a:chOff x="0" y="0"/>
          <a:chExt cx="0" cy="0"/>
        </a:xfrm>
      </p:grpSpPr>
      <p:sp>
        <p:nvSpPr>
          <p:cNvPr id="876" name="Google Shape;876;g14c2555d3ae_0_16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7" name="Google Shape;877;g14c2555d3ae_0_16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4162812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5"/>
        <p:cNvGrpSpPr/>
        <p:nvPr/>
      </p:nvGrpSpPr>
      <p:grpSpPr>
        <a:xfrm>
          <a:off x="0" y="0"/>
          <a:ext cx="0" cy="0"/>
          <a:chOff x="0" y="0"/>
          <a:chExt cx="0" cy="0"/>
        </a:xfrm>
      </p:grpSpPr>
      <p:sp>
        <p:nvSpPr>
          <p:cNvPr id="876" name="Google Shape;876;g14c2555d3ae_0_16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7" name="Google Shape;877;g14c2555d3ae_0_16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7391492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5"/>
        <p:cNvGrpSpPr/>
        <p:nvPr/>
      </p:nvGrpSpPr>
      <p:grpSpPr>
        <a:xfrm>
          <a:off x="0" y="0"/>
          <a:ext cx="0" cy="0"/>
          <a:chOff x="0" y="0"/>
          <a:chExt cx="0" cy="0"/>
        </a:xfrm>
      </p:grpSpPr>
      <p:sp>
        <p:nvSpPr>
          <p:cNvPr id="876" name="Google Shape;876;g14c2555d3ae_0_16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7" name="Google Shape;877;g14c2555d3ae_0_16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5347585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5"/>
        <p:cNvGrpSpPr/>
        <p:nvPr/>
      </p:nvGrpSpPr>
      <p:grpSpPr>
        <a:xfrm>
          <a:off x="0" y="0"/>
          <a:ext cx="0" cy="0"/>
          <a:chOff x="0" y="0"/>
          <a:chExt cx="0" cy="0"/>
        </a:xfrm>
      </p:grpSpPr>
      <p:sp>
        <p:nvSpPr>
          <p:cNvPr id="876" name="Google Shape;876;g14c2555d3ae_0_16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7" name="Google Shape;877;g14c2555d3ae_0_16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2275224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5"/>
        <p:cNvGrpSpPr/>
        <p:nvPr/>
      </p:nvGrpSpPr>
      <p:grpSpPr>
        <a:xfrm>
          <a:off x="0" y="0"/>
          <a:ext cx="0" cy="0"/>
          <a:chOff x="0" y="0"/>
          <a:chExt cx="0" cy="0"/>
        </a:xfrm>
      </p:grpSpPr>
      <p:sp>
        <p:nvSpPr>
          <p:cNvPr id="876" name="Google Shape;876;g14c2555d3ae_0_16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7" name="Google Shape;877;g14c2555d3ae_0_16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410714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Google Shape;576;g14c2555d3ae_0_2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7" name="Google Shape;577;g14c2555d3ae_0_2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0422966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5"/>
        <p:cNvGrpSpPr/>
        <p:nvPr/>
      </p:nvGrpSpPr>
      <p:grpSpPr>
        <a:xfrm>
          <a:off x="0" y="0"/>
          <a:ext cx="0" cy="0"/>
          <a:chOff x="0" y="0"/>
          <a:chExt cx="0" cy="0"/>
        </a:xfrm>
      </p:grpSpPr>
      <p:sp>
        <p:nvSpPr>
          <p:cNvPr id="876" name="Google Shape;876;g14c2555d3ae_0_16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7" name="Google Shape;877;g14c2555d3ae_0_16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6017763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5"/>
        <p:cNvGrpSpPr/>
        <p:nvPr/>
      </p:nvGrpSpPr>
      <p:grpSpPr>
        <a:xfrm>
          <a:off x="0" y="0"/>
          <a:ext cx="0" cy="0"/>
          <a:chOff x="0" y="0"/>
          <a:chExt cx="0" cy="0"/>
        </a:xfrm>
      </p:grpSpPr>
      <p:sp>
        <p:nvSpPr>
          <p:cNvPr id="876" name="Google Shape;876;g14c2555d3ae_0_16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7" name="Google Shape;877;g14c2555d3ae_0_16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257339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5"/>
        <p:cNvGrpSpPr/>
        <p:nvPr/>
      </p:nvGrpSpPr>
      <p:grpSpPr>
        <a:xfrm>
          <a:off x="0" y="0"/>
          <a:ext cx="0" cy="0"/>
          <a:chOff x="0" y="0"/>
          <a:chExt cx="0" cy="0"/>
        </a:xfrm>
      </p:grpSpPr>
      <p:sp>
        <p:nvSpPr>
          <p:cNvPr id="876" name="Google Shape;876;g14c2555d3ae_0_16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7" name="Google Shape;877;g14c2555d3ae_0_16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7731662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5"/>
        <p:cNvGrpSpPr/>
        <p:nvPr/>
      </p:nvGrpSpPr>
      <p:grpSpPr>
        <a:xfrm>
          <a:off x="0" y="0"/>
          <a:ext cx="0" cy="0"/>
          <a:chOff x="0" y="0"/>
          <a:chExt cx="0" cy="0"/>
        </a:xfrm>
      </p:grpSpPr>
      <p:sp>
        <p:nvSpPr>
          <p:cNvPr id="876" name="Google Shape;876;g14c2555d3ae_0_16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7" name="Google Shape;877;g14c2555d3ae_0_16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197986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5"/>
        <p:cNvGrpSpPr/>
        <p:nvPr/>
      </p:nvGrpSpPr>
      <p:grpSpPr>
        <a:xfrm>
          <a:off x="0" y="0"/>
          <a:ext cx="0" cy="0"/>
          <a:chOff x="0" y="0"/>
          <a:chExt cx="0" cy="0"/>
        </a:xfrm>
      </p:grpSpPr>
      <p:sp>
        <p:nvSpPr>
          <p:cNvPr id="876" name="Google Shape;876;g14c2555d3ae_0_16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7" name="Google Shape;877;g14c2555d3ae_0_16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6507313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5"/>
        <p:cNvGrpSpPr/>
        <p:nvPr/>
      </p:nvGrpSpPr>
      <p:grpSpPr>
        <a:xfrm>
          <a:off x="0" y="0"/>
          <a:ext cx="0" cy="0"/>
          <a:chOff x="0" y="0"/>
          <a:chExt cx="0" cy="0"/>
        </a:xfrm>
      </p:grpSpPr>
      <p:sp>
        <p:nvSpPr>
          <p:cNvPr id="876" name="Google Shape;876;g14c2555d3ae_0_16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7" name="Google Shape;877;g14c2555d3ae_0_16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2925838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5"/>
        <p:cNvGrpSpPr/>
        <p:nvPr/>
      </p:nvGrpSpPr>
      <p:grpSpPr>
        <a:xfrm>
          <a:off x="0" y="0"/>
          <a:ext cx="0" cy="0"/>
          <a:chOff x="0" y="0"/>
          <a:chExt cx="0" cy="0"/>
        </a:xfrm>
      </p:grpSpPr>
      <p:sp>
        <p:nvSpPr>
          <p:cNvPr id="876" name="Google Shape;876;g14c2555d3ae_0_16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7" name="Google Shape;877;g14c2555d3ae_0_16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2019592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5"/>
        <p:cNvGrpSpPr/>
        <p:nvPr/>
      </p:nvGrpSpPr>
      <p:grpSpPr>
        <a:xfrm>
          <a:off x="0" y="0"/>
          <a:ext cx="0" cy="0"/>
          <a:chOff x="0" y="0"/>
          <a:chExt cx="0" cy="0"/>
        </a:xfrm>
      </p:grpSpPr>
      <p:sp>
        <p:nvSpPr>
          <p:cNvPr id="876" name="Google Shape;876;g14c2555d3ae_0_16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7" name="Google Shape;877;g14c2555d3ae_0_16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1008421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8"/>
        <p:cNvGrpSpPr/>
        <p:nvPr/>
      </p:nvGrpSpPr>
      <p:grpSpPr>
        <a:xfrm>
          <a:off x="0" y="0"/>
          <a:ext cx="0" cy="0"/>
          <a:chOff x="0" y="0"/>
          <a:chExt cx="0" cy="0"/>
        </a:xfrm>
      </p:grpSpPr>
      <p:sp>
        <p:nvSpPr>
          <p:cNvPr id="1049" name="Google Shape;1049;g14c2555d3ae_0_21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0" name="Google Shape;1050;g14c2555d3ae_0_2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9680211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2"/>
        <p:cNvGrpSpPr/>
        <p:nvPr/>
      </p:nvGrpSpPr>
      <p:grpSpPr>
        <a:xfrm>
          <a:off x="0" y="0"/>
          <a:ext cx="0" cy="0"/>
          <a:chOff x="0" y="0"/>
          <a:chExt cx="0" cy="0"/>
        </a:xfrm>
      </p:grpSpPr>
      <p:sp>
        <p:nvSpPr>
          <p:cNvPr id="863" name="Google Shape;863;ge21fa792a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4" name="Google Shape;864;ge21fa792a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312387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1"/>
        <p:cNvGrpSpPr/>
        <p:nvPr/>
      </p:nvGrpSpPr>
      <p:grpSpPr>
        <a:xfrm>
          <a:off x="0" y="0"/>
          <a:ext cx="0" cy="0"/>
          <a:chOff x="0" y="0"/>
          <a:chExt cx="0" cy="0"/>
        </a:xfrm>
      </p:grpSpPr>
      <p:sp>
        <p:nvSpPr>
          <p:cNvPr id="612" name="Google Shape;612;g14c2555d3ae_0_8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3" name="Google Shape;613;g14c2555d3ae_0_8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5"/>
        <p:cNvGrpSpPr/>
        <p:nvPr/>
      </p:nvGrpSpPr>
      <p:grpSpPr>
        <a:xfrm>
          <a:off x="0" y="0"/>
          <a:ext cx="0" cy="0"/>
          <a:chOff x="0" y="0"/>
          <a:chExt cx="0" cy="0"/>
        </a:xfrm>
      </p:grpSpPr>
      <p:sp>
        <p:nvSpPr>
          <p:cNvPr id="876" name="Google Shape;876;g14c2555d3ae_0_16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7" name="Google Shape;877;g14c2555d3ae_0_16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7132572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5"/>
        <p:cNvGrpSpPr/>
        <p:nvPr/>
      </p:nvGrpSpPr>
      <p:grpSpPr>
        <a:xfrm>
          <a:off x="0" y="0"/>
          <a:ext cx="0" cy="0"/>
          <a:chOff x="0" y="0"/>
          <a:chExt cx="0" cy="0"/>
        </a:xfrm>
      </p:grpSpPr>
      <p:sp>
        <p:nvSpPr>
          <p:cNvPr id="876" name="Google Shape;876;g14c2555d3ae_0_16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7" name="Google Shape;877;g14c2555d3ae_0_16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1638513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5"/>
        <p:cNvGrpSpPr/>
        <p:nvPr/>
      </p:nvGrpSpPr>
      <p:grpSpPr>
        <a:xfrm>
          <a:off x="0" y="0"/>
          <a:ext cx="0" cy="0"/>
          <a:chOff x="0" y="0"/>
          <a:chExt cx="0" cy="0"/>
        </a:xfrm>
      </p:grpSpPr>
      <p:sp>
        <p:nvSpPr>
          <p:cNvPr id="876" name="Google Shape;876;g14c2555d3ae_0_16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7" name="Google Shape;877;g14c2555d3ae_0_16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2698720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5"/>
        <p:cNvGrpSpPr/>
        <p:nvPr/>
      </p:nvGrpSpPr>
      <p:grpSpPr>
        <a:xfrm>
          <a:off x="0" y="0"/>
          <a:ext cx="0" cy="0"/>
          <a:chOff x="0" y="0"/>
          <a:chExt cx="0" cy="0"/>
        </a:xfrm>
      </p:grpSpPr>
      <p:sp>
        <p:nvSpPr>
          <p:cNvPr id="876" name="Google Shape;876;g14c2555d3ae_0_16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7" name="Google Shape;877;g14c2555d3ae_0_16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5985208"/>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5"/>
        <p:cNvGrpSpPr/>
        <p:nvPr/>
      </p:nvGrpSpPr>
      <p:grpSpPr>
        <a:xfrm>
          <a:off x="0" y="0"/>
          <a:ext cx="0" cy="0"/>
          <a:chOff x="0" y="0"/>
          <a:chExt cx="0" cy="0"/>
        </a:xfrm>
      </p:grpSpPr>
      <p:sp>
        <p:nvSpPr>
          <p:cNvPr id="876" name="Google Shape;876;g14c2555d3ae_0_16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7" name="Google Shape;877;g14c2555d3ae_0_16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60279412"/>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5"/>
        <p:cNvGrpSpPr/>
        <p:nvPr/>
      </p:nvGrpSpPr>
      <p:grpSpPr>
        <a:xfrm>
          <a:off x="0" y="0"/>
          <a:ext cx="0" cy="0"/>
          <a:chOff x="0" y="0"/>
          <a:chExt cx="0" cy="0"/>
        </a:xfrm>
      </p:grpSpPr>
      <p:sp>
        <p:nvSpPr>
          <p:cNvPr id="876" name="Google Shape;876;g14c2555d3ae_0_16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7" name="Google Shape;877;g14c2555d3ae_0_16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90633527"/>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5"/>
        <p:cNvGrpSpPr/>
        <p:nvPr/>
      </p:nvGrpSpPr>
      <p:grpSpPr>
        <a:xfrm>
          <a:off x="0" y="0"/>
          <a:ext cx="0" cy="0"/>
          <a:chOff x="0" y="0"/>
          <a:chExt cx="0" cy="0"/>
        </a:xfrm>
      </p:grpSpPr>
      <p:sp>
        <p:nvSpPr>
          <p:cNvPr id="876" name="Google Shape;876;g14c2555d3ae_0_16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7" name="Google Shape;877;g14c2555d3ae_0_16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01222440"/>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5"/>
        <p:cNvGrpSpPr/>
        <p:nvPr/>
      </p:nvGrpSpPr>
      <p:grpSpPr>
        <a:xfrm>
          <a:off x="0" y="0"/>
          <a:ext cx="0" cy="0"/>
          <a:chOff x="0" y="0"/>
          <a:chExt cx="0" cy="0"/>
        </a:xfrm>
      </p:grpSpPr>
      <p:sp>
        <p:nvSpPr>
          <p:cNvPr id="876" name="Google Shape;876;g14c2555d3ae_0_16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7" name="Google Shape;877;g14c2555d3ae_0_16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84547910"/>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5"/>
        <p:cNvGrpSpPr/>
        <p:nvPr/>
      </p:nvGrpSpPr>
      <p:grpSpPr>
        <a:xfrm>
          <a:off x="0" y="0"/>
          <a:ext cx="0" cy="0"/>
          <a:chOff x="0" y="0"/>
          <a:chExt cx="0" cy="0"/>
        </a:xfrm>
      </p:grpSpPr>
      <p:sp>
        <p:nvSpPr>
          <p:cNvPr id="876" name="Google Shape;876;g14c2555d3ae_0_16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7" name="Google Shape;877;g14c2555d3ae_0_16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71000134"/>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5"/>
        <p:cNvGrpSpPr/>
        <p:nvPr/>
      </p:nvGrpSpPr>
      <p:grpSpPr>
        <a:xfrm>
          <a:off x="0" y="0"/>
          <a:ext cx="0" cy="0"/>
          <a:chOff x="0" y="0"/>
          <a:chExt cx="0" cy="0"/>
        </a:xfrm>
      </p:grpSpPr>
      <p:sp>
        <p:nvSpPr>
          <p:cNvPr id="876" name="Google Shape;876;g14c2555d3ae_0_16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7" name="Google Shape;877;g14c2555d3ae_0_16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161223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Google Shape;576;g14c2555d3ae_0_2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7" name="Google Shape;577;g14c2555d3ae_0_2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20955557"/>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5"/>
        <p:cNvGrpSpPr/>
        <p:nvPr/>
      </p:nvGrpSpPr>
      <p:grpSpPr>
        <a:xfrm>
          <a:off x="0" y="0"/>
          <a:ext cx="0" cy="0"/>
          <a:chOff x="0" y="0"/>
          <a:chExt cx="0" cy="0"/>
        </a:xfrm>
      </p:grpSpPr>
      <p:sp>
        <p:nvSpPr>
          <p:cNvPr id="876" name="Google Shape;876;g14c2555d3ae_0_16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7" name="Google Shape;877;g14c2555d3ae_0_16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55907441"/>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5"/>
        <p:cNvGrpSpPr/>
        <p:nvPr/>
      </p:nvGrpSpPr>
      <p:grpSpPr>
        <a:xfrm>
          <a:off x="0" y="0"/>
          <a:ext cx="0" cy="0"/>
          <a:chOff x="0" y="0"/>
          <a:chExt cx="0" cy="0"/>
        </a:xfrm>
      </p:grpSpPr>
      <p:sp>
        <p:nvSpPr>
          <p:cNvPr id="876" name="Google Shape;876;g14c2555d3ae_0_16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7" name="Google Shape;877;g14c2555d3ae_0_16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72976461"/>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Google Shape;576;g14c2555d3ae_0_2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7" name="Google Shape;577;g14c2555d3ae_0_2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63091677"/>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5"/>
        <p:cNvGrpSpPr/>
        <p:nvPr/>
      </p:nvGrpSpPr>
      <p:grpSpPr>
        <a:xfrm>
          <a:off x="0" y="0"/>
          <a:ext cx="0" cy="0"/>
          <a:chOff x="0" y="0"/>
          <a:chExt cx="0" cy="0"/>
        </a:xfrm>
      </p:grpSpPr>
      <p:sp>
        <p:nvSpPr>
          <p:cNvPr id="876" name="Google Shape;876;g14c2555d3ae_0_16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7" name="Google Shape;877;g14c2555d3ae_0_16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53833508"/>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5"/>
        <p:cNvGrpSpPr/>
        <p:nvPr/>
      </p:nvGrpSpPr>
      <p:grpSpPr>
        <a:xfrm>
          <a:off x="0" y="0"/>
          <a:ext cx="0" cy="0"/>
          <a:chOff x="0" y="0"/>
          <a:chExt cx="0" cy="0"/>
        </a:xfrm>
      </p:grpSpPr>
      <p:sp>
        <p:nvSpPr>
          <p:cNvPr id="876" name="Google Shape;876;g14c2555d3ae_0_16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7" name="Google Shape;877;g14c2555d3ae_0_16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10993582"/>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5"/>
        <p:cNvGrpSpPr/>
        <p:nvPr/>
      </p:nvGrpSpPr>
      <p:grpSpPr>
        <a:xfrm>
          <a:off x="0" y="0"/>
          <a:ext cx="0" cy="0"/>
          <a:chOff x="0" y="0"/>
          <a:chExt cx="0" cy="0"/>
        </a:xfrm>
      </p:grpSpPr>
      <p:sp>
        <p:nvSpPr>
          <p:cNvPr id="876" name="Google Shape;876;g14c2555d3ae_0_16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7" name="Google Shape;877;g14c2555d3ae_0_16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11809456"/>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5"/>
        <p:cNvGrpSpPr/>
        <p:nvPr/>
      </p:nvGrpSpPr>
      <p:grpSpPr>
        <a:xfrm>
          <a:off x="0" y="0"/>
          <a:ext cx="0" cy="0"/>
          <a:chOff x="0" y="0"/>
          <a:chExt cx="0" cy="0"/>
        </a:xfrm>
      </p:grpSpPr>
      <p:sp>
        <p:nvSpPr>
          <p:cNvPr id="876" name="Google Shape;876;g14c2555d3ae_0_16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7" name="Google Shape;877;g14c2555d3ae_0_16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00435643"/>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5"/>
        <p:cNvGrpSpPr/>
        <p:nvPr/>
      </p:nvGrpSpPr>
      <p:grpSpPr>
        <a:xfrm>
          <a:off x="0" y="0"/>
          <a:ext cx="0" cy="0"/>
          <a:chOff x="0" y="0"/>
          <a:chExt cx="0" cy="0"/>
        </a:xfrm>
      </p:grpSpPr>
      <p:sp>
        <p:nvSpPr>
          <p:cNvPr id="876" name="Google Shape;876;g14c2555d3ae_0_16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7" name="Google Shape;877;g14c2555d3ae_0_16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7988112"/>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5"/>
        <p:cNvGrpSpPr/>
        <p:nvPr/>
      </p:nvGrpSpPr>
      <p:grpSpPr>
        <a:xfrm>
          <a:off x="0" y="0"/>
          <a:ext cx="0" cy="0"/>
          <a:chOff x="0" y="0"/>
          <a:chExt cx="0" cy="0"/>
        </a:xfrm>
      </p:grpSpPr>
      <p:sp>
        <p:nvSpPr>
          <p:cNvPr id="876" name="Google Shape;876;g14c2555d3ae_0_16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7" name="Google Shape;877;g14c2555d3ae_0_16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04812192"/>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5"/>
        <p:cNvGrpSpPr/>
        <p:nvPr/>
      </p:nvGrpSpPr>
      <p:grpSpPr>
        <a:xfrm>
          <a:off x="0" y="0"/>
          <a:ext cx="0" cy="0"/>
          <a:chOff x="0" y="0"/>
          <a:chExt cx="0" cy="0"/>
        </a:xfrm>
      </p:grpSpPr>
      <p:sp>
        <p:nvSpPr>
          <p:cNvPr id="876" name="Google Shape;876;g14c2555d3ae_0_16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7" name="Google Shape;877;g14c2555d3ae_0_16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348140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520575" y="819150"/>
            <a:ext cx="8079900" cy="3898800"/>
          </a:xfrm>
          <a:prstGeom prst="roundRect">
            <a:avLst>
              <a:gd name="adj" fmla="val 3542"/>
            </a:avLst>
          </a:prstGeom>
          <a:solidFill>
            <a:srgbClr val="88A6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p:nvPr/>
        </p:nvSpPr>
        <p:spPr>
          <a:xfrm>
            <a:off x="697000" y="1197178"/>
            <a:ext cx="7727022" cy="2792412"/>
          </a:xfrm>
          <a:custGeom>
            <a:avLst/>
            <a:gdLst/>
            <a:ahLst/>
            <a:cxnLst/>
            <a:rect l="l" t="t" r="r" b="b"/>
            <a:pathLst>
              <a:path w="41831" h="15117" extrusionOk="0">
                <a:moveTo>
                  <a:pt x="1074" y="0"/>
                </a:moveTo>
                <a:lnTo>
                  <a:pt x="40757" y="0"/>
                </a:lnTo>
                <a:cubicBezTo>
                  <a:pt x="41345" y="0"/>
                  <a:pt x="41831" y="483"/>
                  <a:pt x="41831" y="1076"/>
                </a:cubicBezTo>
                <a:lnTo>
                  <a:pt x="41831" y="14043"/>
                </a:lnTo>
                <a:cubicBezTo>
                  <a:pt x="41831" y="14631"/>
                  <a:pt x="41347" y="15116"/>
                  <a:pt x="40757" y="15116"/>
                </a:cubicBezTo>
                <a:lnTo>
                  <a:pt x="1074" y="15116"/>
                </a:lnTo>
                <a:cubicBezTo>
                  <a:pt x="486" y="15116"/>
                  <a:pt x="1" y="14633"/>
                  <a:pt x="1" y="14043"/>
                </a:cubicBezTo>
                <a:lnTo>
                  <a:pt x="1" y="1076"/>
                </a:lnTo>
                <a:cubicBezTo>
                  <a:pt x="1" y="481"/>
                  <a:pt x="484" y="0"/>
                  <a:pt x="1074" y="0"/>
                </a:cubicBezTo>
                <a:close/>
              </a:path>
            </a:pathLst>
          </a:custGeom>
          <a:solidFill>
            <a:srgbClr val="1B22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txBox="1">
            <a:spLocks noGrp="1"/>
          </p:cNvSpPr>
          <p:nvPr>
            <p:ph type="subTitle" idx="1"/>
          </p:nvPr>
        </p:nvSpPr>
        <p:spPr>
          <a:xfrm rot="-546">
            <a:off x="956175" y="4045951"/>
            <a:ext cx="3776700" cy="426300"/>
          </a:xfrm>
          <a:prstGeom prst="rect">
            <a:avLst/>
          </a:prstGeom>
          <a:noFill/>
          <a:ln>
            <a:noFill/>
          </a:ln>
        </p:spPr>
        <p:txBody>
          <a:bodyPr spcFirstLastPara="1" wrap="square" lIns="91425" tIns="91425" rIns="91425" bIns="91425" anchor="t" anchorCtr="0">
            <a:noAutofit/>
          </a:bodyPr>
          <a:lstStyle>
            <a:lvl1pPr lvl="0">
              <a:lnSpc>
                <a:spcPct val="100000"/>
              </a:lnSpc>
              <a:spcBef>
                <a:spcPts val="0"/>
              </a:spcBef>
              <a:spcAft>
                <a:spcPts val="0"/>
              </a:spcAft>
              <a:buSzPts val="14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2" name="Google Shape;12;p2"/>
          <p:cNvSpPr txBox="1">
            <a:spLocks noGrp="1"/>
          </p:cNvSpPr>
          <p:nvPr>
            <p:ph type="ctrTitle"/>
          </p:nvPr>
        </p:nvSpPr>
        <p:spPr>
          <a:xfrm>
            <a:off x="956175" y="1296625"/>
            <a:ext cx="4732500" cy="2528700"/>
          </a:xfrm>
          <a:prstGeom prst="rect">
            <a:avLst/>
          </a:prstGeom>
        </p:spPr>
        <p:txBody>
          <a:bodyPr spcFirstLastPara="1" wrap="square" lIns="91425" tIns="91425" rIns="91425" bIns="91425" anchor="ctr" anchorCtr="0">
            <a:noAutofit/>
          </a:bodyPr>
          <a:lstStyle>
            <a:lvl1pPr lvl="0" rtl="0">
              <a:lnSpc>
                <a:spcPct val="90000"/>
              </a:lnSpc>
              <a:spcBef>
                <a:spcPts val="0"/>
              </a:spcBef>
              <a:spcAft>
                <a:spcPts val="0"/>
              </a:spcAft>
              <a:buSzPts val="5200"/>
              <a:buNone/>
              <a:defRPr sz="50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grpSp>
        <p:nvGrpSpPr>
          <p:cNvPr id="13" name="Google Shape;13;p2"/>
          <p:cNvGrpSpPr/>
          <p:nvPr/>
        </p:nvGrpSpPr>
        <p:grpSpPr>
          <a:xfrm>
            <a:off x="520563" y="326550"/>
            <a:ext cx="8079900" cy="426900"/>
            <a:chOff x="552450" y="401675"/>
            <a:chExt cx="8079900" cy="426900"/>
          </a:xfrm>
        </p:grpSpPr>
        <p:sp>
          <p:nvSpPr>
            <p:cNvPr id="14" name="Google Shape;14;p2"/>
            <p:cNvSpPr/>
            <p:nvPr/>
          </p:nvSpPr>
          <p:spPr>
            <a:xfrm>
              <a:off x="552450" y="401675"/>
              <a:ext cx="8079900" cy="426900"/>
            </a:xfrm>
            <a:prstGeom prst="roundRect">
              <a:avLst>
                <a:gd name="adj" fmla="val 2231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720000" y="518729"/>
              <a:ext cx="195095" cy="195109"/>
            </a:xfrm>
            <a:custGeom>
              <a:avLst/>
              <a:gdLst/>
              <a:ahLst/>
              <a:cxnLst/>
              <a:rect l="l" t="t" r="r" b="b"/>
              <a:pathLst>
                <a:path w="2829" h="2829" extrusionOk="0">
                  <a:moveTo>
                    <a:pt x="2828" y="1413"/>
                  </a:moveTo>
                  <a:cubicBezTo>
                    <a:pt x="2828" y="2195"/>
                    <a:pt x="2197" y="2828"/>
                    <a:pt x="1416" y="2828"/>
                  </a:cubicBezTo>
                  <a:cubicBezTo>
                    <a:pt x="634" y="2828"/>
                    <a:pt x="1" y="2195"/>
                    <a:pt x="1" y="1413"/>
                  </a:cubicBezTo>
                  <a:cubicBezTo>
                    <a:pt x="1" y="632"/>
                    <a:pt x="634" y="1"/>
                    <a:pt x="1416" y="1"/>
                  </a:cubicBezTo>
                  <a:cubicBezTo>
                    <a:pt x="2197" y="1"/>
                    <a:pt x="2828" y="632"/>
                    <a:pt x="2828" y="1413"/>
                  </a:cubicBezTo>
                  <a:close/>
                </a:path>
              </a:pathLst>
            </a:custGeom>
            <a:solidFill>
              <a:srgbClr val="EB53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1080398" y="518729"/>
              <a:ext cx="195026" cy="195109"/>
            </a:xfrm>
            <a:custGeom>
              <a:avLst/>
              <a:gdLst/>
              <a:ahLst/>
              <a:cxnLst/>
              <a:rect l="l" t="t" r="r" b="b"/>
              <a:pathLst>
                <a:path w="2828" h="2829" extrusionOk="0">
                  <a:moveTo>
                    <a:pt x="2828" y="1413"/>
                  </a:moveTo>
                  <a:cubicBezTo>
                    <a:pt x="2828" y="2195"/>
                    <a:pt x="2194" y="2828"/>
                    <a:pt x="1413" y="2828"/>
                  </a:cubicBezTo>
                  <a:cubicBezTo>
                    <a:pt x="631" y="2828"/>
                    <a:pt x="0" y="2195"/>
                    <a:pt x="0" y="1413"/>
                  </a:cubicBezTo>
                  <a:cubicBezTo>
                    <a:pt x="0" y="632"/>
                    <a:pt x="631" y="1"/>
                    <a:pt x="1413" y="1"/>
                  </a:cubicBezTo>
                  <a:cubicBezTo>
                    <a:pt x="2194" y="1"/>
                    <a:pt x="2828" y="632"/>
                    <a:pt x="2828" y="1413"/>
                  </a:cubicBezTo>
                  <a:close/>
                </a:path>
              </a:pathLst>
            </a:custGeom>
            <a:solidFill>
              <a:srgbClr val="F8EF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1440175" y="518729"/>
              <a:ext cx="195026" cy="195109"/>
            </a:xfrm>
            <a:custGeom>
              <a:avLst/>
              <a:gdLst/>
              <a:ahLst/>
              <a:cxnLst/>
              <a:rect l="l" t="t" r="r" b="b"/>
              <a:pathLst>
                <a:path w="2828" h="2829" extrusionOk="0">
                  <a:moveTo>
                    <a:pt x="2827" y="1413"/>
                  </a:moveTo>
                  <a:cubicBezTo>
                    <a:pt x="2827" y="2195"/>
                    <a:pt x="2194" y="2828"/>
                    <a:pt x="1415" y="2828"/>
                  </a:cubicBezTo>
                  <a:cubicBezTo>
                    <a:pt x="633" y="2828"/>
                    <a:pt x="0" y="2195"/>
                    <a:pt x="0" y="1413"/>
                  </a:cubicBezTo>
                  <a:cubicBezTo>
                    <a:pt x="0" y="632"/>
                    <a:pt x="633" y="1"/>
                    <a:pt x="1415" y="1"/>
                  </a:cubicBezTo>
                  <a:cubicBezTo>
                    <a:pt x="2194" y="1"/>
                    <a:pt x="2827" y="632"/>
                    <a:pt x="2827" y="141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151"/>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152"/>
        <p:cNvGrpSpPr/>
        <p:nvPr/>
      </p:nvGrpSpPr>
      <p:grpSpPr>
        <a:xfrm>
          <a:off x="0" y="0"/>
          <a:ext cx="0" cy="0"/>
          <a:chOff x="0" y="0"/>
          <a:chExt cx="0" cy="0"/>
        </a:xfrm>
      </p:grpSpPr>
      <p:grpSp>
        <p:nvGrpSpPr>
          <p:cNvPr id="153" name="Google Shape;153;p13"/>
          <p:cNvGrpSpPr/>
          <p:nvPr/>
        </p:nvGrpSpPr>
        <p:grpSpPr>
          <a:xfrm>
            <a:off x="520563" y="326550"/>
            <a:ext cx="8079900" cy="426900"/>
            <a:chOff x="552450" y="401675"/>
            <a:chExt cx="8079900" cy="426900"/>
          </a:xfrm>
        </p:grpSpPr>
        <p:sp>
          <p:nvSpPr>
            <p:cNvPr id="154" name="Google Shape;154;p13"/>
            <p:cNvSpPr/>
            <p:nvPr/>
          </p:nvSpPr>
          <p:spPr>
            <a:xfrm>
              <a:off x="552450" y="401675"/>
              <a:ext cx="8079900" cy="426900"/>
            </a:xfrm>
            <a:prstGeom prst="roundRect">
              <a:avLst>
                <a:gd name="adj" fmla="val 2231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3"/>
            <p:cNvSpPr/>
            <p:nvPr/>
          </p:nvSpPr>
          <p:spPr>
            <a:xfrm>
              <a:off x="720000" y="518729"/>
              <a:ext cx="195095" cy="195109"/>
            </a:xfrm>
            <a:custGeom>
              <a:avLst/>
              <a:gdLst/>
              <a:ahLst/>
              <a:cxnLst/>
              <a:rect l="l" t="t" r="r" b="b"/>
              <a:pathLst>
                <a:path w="2829" h="2829" extrusionOk="0">
                  <a:moveTo>
                    <a:pt x="2828" y="1413"/>
                  </a:moveTo>
                  <a:cubicBezTo>
                    <a:pt x="2828" y="2195"/>
                    <a:pt x="2197" y="2828"/>
                    <a:pt x="1416" y="2828"/>
                  </a:cubicBezTo>
                  <a:cubicBezTo>
                    <a:pt x="634" y="2828"/>
                    <a:pt x="1" y="2195"/>
                    <a:pt x="1" y="1413"/>
                  </a:cubicBezTo>
                  <a:cubicBezTo>
                    <a:pt x="1" y="632"/>
                    <a:pt x="634" y="1"/>
                    <a:pt x="1416" y="1"/>
                  </a:cubicBezTo>
                  <a:cubicBezTo>
                    <a:pt x="2197" y="1"/>
                    <a:pt x="2828" y="632"/>
                    <a:pt x="2828" y="1413"/>
                  </a:cubicBezTo>
                  <a:close/>
                </a:path>
              </a:pathLst>
            </a:custGeom>
            <a:solidFill>
              <a:srgbClr val="EB53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3"/>
            <p:cNvSpPr/>
            <p:nvPr/>
          </p:nvSpPr>
          <p:spPr>
            <a:xfrm>
              <a:off x="1080398" y="518729"/>
              <a:ext cx="195026" cy="195109"/>
            </a:xfrm>
            <a:custGeom>
              <a:avLst/>
              <a:gdLst/>
              <a:ahLst/>
              <a:cxnLst/>
              <a:rect l="l" t="t" r="r" b="b"/>
              <a:pathLst>
                <a:path w="2828" h="2829" extrusionOk="0">
                  <a:moveTo>
                    <a:pt x="2828" y="1413"/>
                  </a:moveTo>
                  <a:cubicBezTo>
                    <a:pt x="2828" y="2195"/>
                    <a:pt x="2194" y="2828"/>
                    <a:pt x="1413" y="2828"/>
                  </a:cubicBezTo>
                  <a:cubicBezTo>
                    <a:pt x="631" y="2828"/>
                    <a:pt x="0" y="2195"/>
                    <a:pt x="0" y="1413"/>
                  </a:cubicBezTo>
                  <a:cubicBezTo>
                    <a:pt x="0" y="632"/>
                    <a:pt x="631" y="1"/>
                    <a:pt x="1413" y="1"/>
                  </a:cubicBezTo>
                  <a:cubicBezTo>
                    <a:pt x="2194" y="1"/>
                    <a:pt x="2828" y="632"/>
                    <a:pt x="2828" y="1413"/>
                  </a:cubicBezTo>
                  <a:close/>
                </a:path>
              </a:pathLst>
            </a:custGeom>
            <a:solidFill>
              <a:srgbClr val="F8EF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3"/>
            <p:cNvSpPr/>
            <p:nvPr/>
          </p:nvSpPr>
          <p:spPr>
            <a:xfrm>
              <a:off x="1440175" y="518729"/>
              <a:ext cx="195026" cy="195109"/>
            </a:xfrm>
            <a:custGeom>
              <a:avLst/>
              <a:gdLst/>
              <a:ahLst/>
              <a:cxnLst/>
              <a:rect l="l" t="t" r="r" b="b"/>
              <a:pathLst>
                <a:path w="2828" h="2829" extrusionOk="0">
                  <a:moveTo>
                    <a:pt x="2827" y="1413"/>
                  </a:moveTo>
                  <a:cubicBezTo>
                    <a:pt x="2827" y="2195"/>
                    <a:pt x="2194" y="2828"/>
                    <a:pt x="1415" y="2828"/>
                  </a:cubicBezTo>
                  <a:cubicBezTo>
                    <a:pt x="633" y="2828"/>
                    <a:pt x="0" y="2195"/>
                    <a:pt x="0" y="1413"/>
                  </a:cubicBezTo>
                  <a:cubicBezTo>
                    <a:pt x="0" y="632"/>
                    <a:pt x="633" y="1"/>
                    <a:pt x="1415" y="1"/>
                  </a:cubicBezTo>
                  <a:cubicBezTo>
                    <a:pt x="2194" y="1"/>
                    <a:pt x="2827" y="632"/>
                    <a:pt x="2827" y="141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8" name="Google Shape;158;p13"/>
          <p:cNvSpPr/>
          <p:nvPr/>
        </p:nvSpPr>
        <p:spPr>
          <a:xfrm>
            <a:off x="520575" y="819150"/>
            <a:ext cx="8079900" cy="3898800"/>
          </a:xfrm>
          <a:prstGeom prst="roundRect">
            <a:avLst>
              <a:gd name="adj" fmla="val 3542"/>
            </a:avLst>
          </a:prstGeom>
          <a:solidFill>
            <a:srgbClr val="88A6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13"/>
          <p:cNvSpPr txBox="1">
            <a:spLocks noGrp="1"/>
          </p:cNvSpPr>
          <p:nvPr>
            <p:ph type="title"/>
          </p:nvPr>
        </p:nvSpPr>
        <p:spPr>
          <a:xfrm>
            <a:off x="2240456" y="1985865"/>
            <a:ext cx="1883700" cy="4023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SzPts val="2400"/>
              <a:buNone/>
              <a:defRPr sz="20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160" name="Google Shape;160;p13"/>
          <p:cNvSpPr txBox="1">
            <a:spLocks noGrp="1"/>
          </p:cNvSpPr>
          <p:nvPr>
            <p:ph type="subTitle" idx="1"/>
          </p:nvPr>
        </p:nvSpPr>
        <p:spPr>
          <a:xfrm>
            <a:off x="2079550" y="2426200"/>
            <a:ext cx="2229600" cy="52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r" rtl="0">
              <a:lnSpc>
                <a:spcPct val="100000"/>
              </a:lnSpc>
              <a:spcBef>
                <a:spcPts val="0"/>
              </a:spcBef>
              <a:spcAft>
                <a:spcPts val="0"/>
              </a:spcAft>
              <a:buSzPts val="1400"/>
              <a:buNone/>
              <a:defRPr/>
            </a:lvl2pPr>
            <a:lvl3pPr lvl="2" algn="r" rtl="0">
              <a:lnSpc>
                <a:spcPct val="100000"/>
              </a:lnSpc>
              <a:spcBef>
                <a:spcPts val="1600"/>
              </a:spcBef>
              <a:spcAft>
                <a:spcPts val="0"/>
              </a:spcAft>
              <a:buSzPts val="1400"/>
              <a:buNone/>
              <a:defRPr/>
            </a:lvl3pPr>
            <a:lvl4pPr lvl="3" algn="r" rtl="0">
              <a:lnSpc>
                <a:spcPct val="100000"/>
              </a:lnSpc>
              <a:spcBef>
                <a:spcPts val="1600"/>
              </a:spcBef>
              <a:spcAft>
                <a:spcPts val="0"/>
              </a:spcAft>
              <a:buSzPts val="1400"/>
              <a:buNone/>
              <a:defRPr/>
            </a:lvl4pPr>
            <a:lvl5pPr lvl="4" algn="r" rtl="0">
              <a:lnSpc>
                <a:spcPct val="100000"/>
              </a:lnSpc>
              <a:spcBef>
                <a:spcPts val="1600"/>
              </a:spcBef>
              <a:spcAft>
                <a:spcPts val="0"/>
              </a:spcAft>
              <a:buSzPts val="1400"/>
              <a:buNone/>
              <a:defRPr/>
            </a:lvl5pPr>
            <a:lvl6pPr lvl="5" algn="r" rtl="0">
              <a:lnSpc>
                <a:spcPct val="100000"/>
              </a:lnSpc>
              <a:spcBef>
                <a:spcPts val="1600"/>
              </a:spcBef>
              <a:spcAft>
                <a:spcPts val="0"/>
              </a:spcAft>
              <a:buSzPts val="1400"/>
              <a:buNone/>
              <a:defRPr/>
            </a:lvl6pPr>
            <a:lvl7pPr lvl="6" algn="r" rtl="0">
              <a:lnSpc>
                <a:spcPct val="100000"/>
              </a:lnSpc>
              <a:spcBef>
                <a:spcPts val="1600"/>
              </a:spcBef>
              <a:spcAft>
                <a:spcPts val="0"/>
              </a:spcAft>
              <a:buSzPts val="1400"/>
              <a:buNone/>
              <a:defRPr/>
            </a:lvl7pPr>
            <a:lvl8pPr lvl="7" algn="r" rtl="0">
              <a:lnSpc>
                <a:spcPct val="100000"/>
              </a:lnSpc>
              <a:spcBef>
                <a:spcPts val="1600"/>
              </a:spcBef>
              <a:spcAft>
                <a:spcPts val="0"/>
              </a:spcAft>
              <a:buSzPts val="1400"/>
              <a:buNone/>
              <a:defRPr/>
            </a:lvl8pPr>
            <a:lvl9pPr lvl="8" algn="r" rtl="0">
              <a:lnSpc>
                <a:spcPct val="100000"/>
              </a:lnSpc>
              <a:spcBef>
                <a:spcPts val="1600"/>
              </a:spcBef>
              <a:spcAft>
                <a:spcPts val="1600"/>
              </a:spcAft>
              <a:buSzPts val="1400"/>
              <a:buNone/>
              <a:defRPr/>
            </a:lvl9pPr>
          </a:lstStyle>
          <a:p>
            <a:endParaRPr/>
          </a:p>
        </p:txBody>
      </p:sp>
      <p:sp>
        <p:nvSpPr>
          <p:cNvPr id="161" name="Google Shape;161;p13"/>
          <p:cNvSpPr txBox="1">
            <a:spLocks noGrp="1"/>
          </p:cNvSpPr>
          <p:nvPr>
            <p:ph type="title" idx="2" hasCustomPrompt="1"/>
          </p:nvPr>
        </p:nvSpPr>
        <p:spPr>
          <a:xfrm rot="1296">
            <a:off x="4795982" y="3370397"/>
            <a:ext cx="795600" cy="5937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lt1"/>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162" name="Google Shape;162;p13"/>
          <p:cNvSpPr txBox="1">
            <a:spLocks noGrp="1"/>
          </p:cNvSpPr>
          <p:nvPr>
            <p:ph type="title" idx="3" hasCustomPrompt="1"/>
          </p:nvPr>
        </p:nvSpPr>
        <p:spPr>
          <a:xfrm>
            <a:off x="881056" y="3370847"/>
            <a:ext cx="795600" cy="5934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lt1"/>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163" name="Google Shape;163;p13"/>
          <p:cNvSpPr txBox="1">
            <a:spLocks noGrp="1"/>
          </p:cNvSpPr>
          <p:nvPr>
            <p:ph type="title" idx="4"/>
          </p:nvPr>
        </p:nvSpPr>
        <p:spPr>
          <a:xfrm>
            <a:off x="2242402" y="3341825"/>
            <a:ext cx="1879800" cy="4002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SzPts val="2400"/>
              <a:buNone/>
              <a:defRPr sz="20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164" name="Google Shape;164;p13"/>
          <p:cNvSpPr txBox="1">
            <a:spLocks noGrp="1"/>
          </p:cNvSpPr>
          <p:nvPr>
            <p:ph type="subTitle" idx="5"/>
          </p:nvPr>
        </p:nvSpPr>
        <p:spPr>
          <a:xfrm>
            <a:off x="2087410" y="3782550"/>
            <a:ext cx="2229600" cy="530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r" rtl="0">
              <a:lnSpc>
                <a:spcPct val="100000"/>
              </a:lnSpc>
              <a:spcBef>
                <a:spcPts val="0"/>
              </a:spcBef>
              <a:spcAft>
                <a:spcPts val="0"/>
              </a:spcAft>
              <a:buSzPts val="1400"/>
              <a:buNone/>
              <a:defRPr/>
            </a:lvl2pPr>
            <a:lvl3pPr lvl="2" algn="r" rtl="0">
              <a:lnSpc>
                <a:spcPct val="100000"/>
              </a:lnSpc>
              <a:spcBef>
                <a:spcPts val="1600"/>
              </a:spcBef>
              <a:spcAft>
                <a:spcPts val="0"/>
              </a:spcAft>
              <a:buSzPts val="1400"/>
              <a:buNone/>
              <a:defRPr/>
            </a:lvl3pPr>
            <a:lvl4pPr lvl="3" algn="r" rtl="0">
              <a:lnSpc>
                <a:spcPct val="100000"/>
              </a:lnSpc>
              <a:spcBef>
                <a:spcPts val="1600"/>
              </a:spcBef>
              <a:spcAft>
                <a:spcPts val="0"/>
              </a:spcAft>
              <a:buSzPts val="1400"/>
              <a:buNone/>
              <a:defRPr/>
            </a:lvl4pPr>
            <a:lvl5pPr lvl="4" algn="r" rtl="0">
              <a:lnSpc>
                <a:spcPct val="100000"/>
              </a:lnSpc>
              <a:spcBef>
                <a:spcPts val="1600"/>
              </a:spcBef>
              <a:spcAft>
                <a:spcPts val="0"/>
              </a:spcAft>
              <a:buSzPts val="1400"/>
              <a:buNone/>
              <a:defRPr/>
            </a:lvl5pPr>
            <a:lvl6pPr lvl="5" algn="r" rtl="0">
              <a:lnSpc>
                <a:spcPct val="100000"/>
              </a:lnSpc>
              <a:spcBef>
                <a:spcPts val="1600"/>
              </a:spcBef>
              <a:spcAft>
                <a:spcPts val="0"/>
              </a:spcAft>
              <a:buSzPts val="1400"/>
              <a:buNone/>
              <a:defRPr/>
            </a:lvl6pPr>
            <a:lvl7pPr lvl="6" algn="r" rtl="0">
              <a:lnSpc>
                <a:spcPct val="100000"/>
              </a:lnSpc>
              <a:spcBef>
                <a:spcPts val="1600"/>
              </a:spcBef>
              <a:spcAft>
                <a:spcPts val="0"/>
              </a:spcAft>
              <a:buSzPts val="1400"/>
              <a:buNone/>
              <a:defRPr/>
            </a:lvl7pPr>
            <a:lvl8pPr lvl="7" algn="r" rtl="0">
              <a:lnSpc>
                <a:spcPct val="100000"/>
              </a:lnSpc>
              <a:spcBef>
                <a:spcPts val="1600"/>
              </a:spcBef>
              <a:spcAft>
                <a:spcPts val="0"/>
              </a:spcAft>
              <a:buSzPts val="1400"/>
              <a:buNone/>
              <a:defRPr/>
            </a:lvl8pPr>
            <a:lvl9pPr lvl="8" algn="r" rtl="0">
              <a:lnSpc>
                <a:spcPct val="100000"/>
              </a:lnSpc>
              <a:spcBef>
                <a:spcPts val="1600"/>
              </a:spcBef>
              <a:spcAft>
                <a:spcPts val="1600"/>
              </a:spcAft>
              <a:buSzPts val="1400"/>
              <a:buNone/>
              <a:defRPr/>
            </a:lvl9pPr>
          </a:lstStyle>
          <a:p>
            <a:endParaRPr/>
          </a:p>
        </p:txBody>
      </p:sp>
      <p:sp>
        <p:nvSpPr>
          <p:cNvPr id="165" name="Google Shape;165;p13"/>
          <p:cNvSpPr txBox="1">
            <a:spLocks noGrp="1"/>
          </p:cNvSpPr>
          <p:nvPr>
            <p:ph type="title" idx="6"/>
          </p:nvPr>
        </p:nvSpPr>
        <p:spPr>
          <a:xfrm>
            <a:off x="6109156" y="3339725"/>
            <a:ext cx="1883700" cy="4023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66" name="Google Shape;166;p13"/>
          <p:cNvSpPr txBox="1">
            <a:spLocks noGrp="1"/>
          </p:cNvSpPr>
          <p:nvPr>
            <p:ph type="subTitle" idx="7"/>
          </p:nvPr>
        </p:nvSpPr>
        <p:spPr>
          <a:xfrm>
            <a:off x="5932350" y="3782554"/>
            <a:ext cx="2237400" cy="530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167" name="Google Shape;167;p13"/>
          <p:cNvSpPr txBox="1">
            <a:spLocks noGrp="1"/>
          </p:cNvSpPr>
          <p:nvPr>
            <p:ph type="title" idx="8"/>
          </p:nvPr>
        </p:nvSpPr>
        <p:spPr>
          <a:xfrm>
            <a:off x="6109156" y="1985865"/>
            <a:ext cx="1883700" cy="4023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68" name="Google Shape;168;p13"/>
          <p:cNvSpPr txBox="1">
            <a:spLocks noGrp="1"/>
          </p:cNvSpPr>
          <p:nvPr>
            <p:ph type="subTitle" idx="9"/>
          </p:nvPr>
        </p:nvSpPr>
        <p:spPr>
          <a:xfrm>
            <a:off x="5932362" y="2424850"/>
            <a:ext cx="2237400" cy="530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169" name="Google Shape;169;p13"/>
          <p:cNvSpPr txBox="1">
            <a:spLocks noGrp="1"/>
          </p:cNvSpPr>
          <p:nvPr>
            <p:ph type="title" idx="13" hasCustomPrompt="1"/>
          </p:nvPr>
        </p:nvSpPr>
        <p:spPr>
          <a:xfrm rot="1296">
            <a:off x="4795981" y="1964342"/>
            <a:ext cx="795600" cy="5931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lt1"/>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170" name="Google Shape;170;p13"/>
          <p:cNvSpPr txBox="1">
            <a:spLocks noGrp="1"/>
          </p:cNvSpPr>
          <p:nvPr>
            <p:ph type="title" idx="14" hasCustomPrompt="1"/>
          </p:nvPr>
        </p:nvSpPr>
        <p:spPr>
          <a:xfrm rot="1302">
            <a:off x="882700" y="1964200"/>
            <a:ext cx="792300" cy="5934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lt1"/>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171" name="Google Shape;171;p13"/>
          <p:cNvSpPr txBox="1">
            <a:spLocks noGrp="1"/>
          </p:cNvSpPr>
          <p:nvPr>
            <p:ph type="title" idx="15"/>
          </p:nvPr>
        </p:nvSpPr>
        <p:spPr>
          <a:xfrm>
            <a:off x="720000" y="935913"/>
            <a:ext cx="7704000" cy="5643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172" name="Google Shape;172;p13"/>
          <p:cNvGrpSpPr/>
          <p:nvPr/>
        </p:nvGrpSpPr>
        <p:grpSpPr>
          <a:xfrm>
            <a:off x="7764407" y="575481"/>
            <a:ext cx="1308352" cy="1308606"/>
            <a:chOff x="7764407" y="575481"/>
            <a:chExt cx="1308352" cy="1308606"/>
          </a:xfrm>
        </p:grpSpPr>
        <p:sp>
          <p:nvSpPr>
            <p:cNvPr id="173" name="Google Shape;173;p13"/>
            <p:cNvSpPr/>
            <p:nvPr/>
          </p:nvSpPr>
          <p:spPr>
            <a:xfrm>
              <a:off x="7943850" y="714375"/>
              <a:ext cx="1128900" cy="112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4" name="Google Shape;174;p13"/>
            <p:cNvGrpSpPr/>
            <p:nvPr/>
          </p:nvGrpSpPr>
          <p:grpSpPr>
            <a:xfrm rot="-846281">
              <a:off x="7879557" y="690583"/>
              <a:ext cx="1078052" cy="1078403"/>
              <a:chOff x="5759760" y="3433415"/>
              <a:chExt cx="583422" cy="583612"/>
            </a:xfrm>
          </p:grpSpPr>
          <p:sp>
            <p:nvSpPr>
              <p:cNvPr id="175" name="Google Shape;175;p13"/>
              <p:cNvSpPr/>
              <p:nvPr/>
            </p:nvSpPr>
            <p:spPr>
              <a:xfrm>
                <a:off x="5759760" y="3433415"/>
                <a:ext cx="583422" cy="583612"/>
              </a:xfrm>
              <a:custGeom>
                <a:avLst/>
                <a:gdLst/>
                <a:ahLst/>
                <a:cxnLst/>
                <a:rect l="l" t="t" r="r" b="b"/>
                <a:pathLst>
                  <a:path w="12302" h="12306" extrusionOk="0">
                    <a:moveTo>
                      <a:pt x="6540" y="217"/>
                    </a:moveTo>
                    <a:cubicBezTo>
                      <a:pt x="9818" y="430"/>
                      <a:pt x="12302" y="3262"/>
                      <a:pt x="12090" y="6542"/>
                    </a:cubicBezTo>
                    <a:cubicBezTo>
                      <a:pt x="11876" y="9820"/>
                      <a:pt x="9042" y="12306"/>
                      <a:pt x="5762" y="12092"/>
                    </a:cubicBezTo>
                    <a:cubicBezTo>
                      <a:pt x="2487" y="11878"/>
                      <a:pt x="1" y="9047"/>
                      <a:pt x="214" y="5767"/>
                    </a:cubicBezTo>
                    <a:cubicBezTo>
                      <a:pt x="426" y="2487"/>
                      <a:pt x="3260" y="1"/>
                      <a:pt x="6540" y="217"/>
                    </a:cubicBezTo>
                    <a:close/>
                  </a:path>
                </a:pathLst>
              </a:custGeom>
              <a:solidFill>
                <a:srgbClr val="F8EF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3"/>
              <p:cNvSpPr/>
              <p:nvPr/>
            </p:nvSpPr>
            <p:spPr>
              <a:xfrm>
                <a:off x="5834360" y="3463578"/>
                <a:ext cx="315613" cy="339421"/>
              </a:xfrm>
              <a:custGeom>
                <a:avLst/>
                <a:gdLst/>
                <a:ahLst/>
                <a:cxnLst/>
                <a:rect l="l" t="t" r="r" b="b"/>
                <a:pathLst>
                  <a:path w="6655" h="7157" extrusionOk="0">
                    <a:moveTo>
                      <a:pt x="5732" y="251"/>
                    </a:moveTo>
                    <a:cubicBezTo>
                      <a:pt x="5999" y="269"/>
                      <a:pt x="6233" y="393"/>
                      <a:pt x="6398" y="580"/>
                    </a:cubicBezTo>
                    <a:cubicBezTo>
                      <a:pt x="6562" y="769"/>
                      <a:pt x="6655" y="1016"/>
                      <a:pt x="6636" y="1283"/>
                    </a:cubicBezTo>
                    <a:cubicBezTo>
                      <a:pt x="6620" y="1551"/>
                      <a:pt x="6497" y="1783"/>
                      <a:pt x="6307" y="1947"/>
                    </a:cubicBezTo>
                    <a:cubicBezTo>
                      <a:pt x="6122" y="2112"/>
                      <a:pt x="5874" y="2205"/>
                      <a:pt x="5606" y="2188"/>
                    </a:cubicBezTo>
                    <a:cubicBezTo>
                      <a:pt x="5339" y="2170"/>
                      <a:pt x="5104" y="2046"/>
                      <a:pt x="4940" y="1859"/>
                    </a:cubicBezTo>
                    <a:cubicBezTo>
                      <a:pt x="4775" y="1674"/>
                      <a:pt x="4683" y="1423"/>
                      <a:pt x="4701" y="1156"/>
                    </a:cubicBezTo>
                    <a:cubicBezTo>
                      <a:pt x="4720" y="888"/>
                      <a:pt x="4843" y="656"/>
                      <a:pt x="5030" y="492"/>
                    </a:cubicBezTo>
                    <a:cubicBezTo>
                      <a:pt x="5216" y="329"/>
                      <a:pt x="5464" y="237"/>
                      <a:pt x="5732" y="251"/>
                    </a:cubicBezTo>
                    <a:close/>
                    <a:moveTo>
                      <a:pt x="1535" y="4298"/>
                    </a:moveTo>
                    <a:cubicBezTo>
                      <a:pt x="1925" y="4323"/>
                      <a:pt x="2271" y="4506"/>
                      <a:pt x="2509" y="4777"/>
                    </a:cubicBezTo>
                    <a:cubicBezTo>
                      <a:pt x="2748" y="5051"/>
                      <a:pt x="2884" y="5417"/>
                      <a:pt x="2859" y="5805"/>
                    </a:cubicBezTo>
                    <a:cubicBezTo>
                      <a:pt x="2832" y="6196"/>
                      <a:pt x="2651" y="6541"/>
                      <a:pt x="2378" y="6780"/>
                    </a:cubicBezTo>
                    <a:cubicBezTo>
                      <a:pt x="2106" y="7018"/>
                      <a:pt x="1740" y="7156"/>
                      <a:pt x="1350" y="7129"/>
                    </a:cubicBezTo>
                    <a:cubicBezTo>
                      <a:pt x="959" y="7105"/>
                      <a:pt x="616" y="6922"/>
                      <a:pt x="375" y="6650"/>
                    </a:cubicBezTo>
                    <a:cubicBezTo>
                      <a:pt x="136" y="6377"/>
                      <a:pt x="1" y="6009"/>
                      <a:pt x="25" y="5622"/>
                    </a:cubicBezTo>
                    <a:cubicBezTo>
                      <a:pt x="52" y="5231"/>
                      <a:pt x="235" y="4886"/>
                      <a:pt x="507" y="4647"/>
                    </a:cubicBezTo>
                    <a:cubicBezTo>
                      <a:pt x="780" y="4409"/>
                      <a:pt x="1144" y="4271"/>
                      <a:pt x="1535" y="4298"/>
                    </a:cubicBezTo>
                    <a:close/>
                    <a:moveTo>
                      <a:pt x="2333" y="4937"/>
                    </a:moveTo>
                    <a:cubicBezTo>
                      <a:pt x="2133" y="4711"/>
                      <a:pt x="1845" y="4559"/>
                      <a:pt x="1522" y="4538"/>
                    </a:cubicBezTo>
                    <a:cubicBezTo>
                      <a:pt x="1195" y="4518"/>
                      <a:pt x="893" y="4629"/>
                      <a:pt x="667" y="4830"/>
                    </a:cubicBezTo>
                    <a:cubicBezTo>
                      <a:pt x="441" y="5028"/>
                      <a:pt x="289" y="5316"/>
                      <a:pt x="268" y="5639"/>
                    </a:cubicBezTo>
                    <a:cubicBezTo>
                      <a:pt x="247" y="5966"/>
                      <a:pt x="358" y="6270"/>
                      <a:pt x="558" y="6496"/>
                    </a:cubicBezTo>
                    <a:cubicBezTo>
                      <a:pt x="759" y="6722"/>
                      <a:pt x="1043" y="6872"/>
                      <a:pt x="1368" y="6893"/>
                    </a:cubicBezTo>
                    <a:cubicBezTo>
                      <a:pt x="1695" y="6914"/>
                      <a:pt x="1997" y="6805"/>
                      <a:pt x="2224" y="6603"/>
                    </a:cubicBezTo>
                    <a:cubicBezTo>
                      <a:pt x="2452" y="6406"/>
                      <a:pt x="2602" y="6118"/>
                      <a:pt x="2622" y="5793"/>
                    </a:cubicBezTo>
                    <a:cubicBezTo>
                      <a:pt x="2643" y="5468"/>
                      <a:pt x="2530" y="5164"/>
                      <a:pt x="2333" y="4937"/>
                    </a:cubicBezTo>
                    <a:close/>
                    <a:moveTo>
                      <a:pt x="3468" y="12"/>
                    </a:moveTo>
                    <a:cubicBezTo>
                      <a:pt x="3638" y="23"/>
                      <a:pt x="3788" y="103"/>
                      <a:pt x="3891" y="220"/>
                    </a:cubicBezTo>
                    <a:cubicBezTo>
                      <a:pt x="3998" y="339"/>
                      <a:pt x="4056" y="498"/>
                      <a:pt x="4043" y="668"/>
                    </a:cubicBezTo>
                    <a:cubicBezTo>
                      <a:pt x="4033" y="837"/>
                      <a:pt x="3953" y="987"/>
                      <a:pt x="3836" y="1092"/>
                    </a:cubicBezTo>
                    <a:cubicBezTo>
                      <a:pt x="3716" y="1197"/>
                      <a:pt x="3558" y="1257"/>
                      <a:pt x="3387" y="1244"/>
                    </a:cubicBezTo>
                    <a:cubicBezTo>
                      <a:pt x="3219" y="1234"/>
                      <a:pt x="3069" y="1154"/>
                      <a:pt x="2964" y="1034"/>
                    </a:cubicBezTo>
                    <a:cubicBezTo>
                      <a:pt x="2859" y="917"/>
                      <a:pt x="2799" y="757"/>
                      <a:pt x="2812" y="588"/>
                    </a:cubicBezTo>
                    <a:cubicBezTo>
                      <a:pt x="2826" y="420"/>
                      <a:pt x="2902" y="269"/>
                      <a:pt x="3021" y="165"/>
                    </a:cubicBezTo>
                    <a:cubicBezTo>
                      <a:pt x="3139" y="60"/>
                      <a:pt x="3299" y="0"/>
                      <a:pt x="3468" y="12"/>
                    </a:cubicBezTo>
                    <a:close/>
                    <a:moveTo>
                      <a:pt x="3756" y="339"/>
                    </a:moveTo>
                    <a:cubicBezTo>
                      <a:pt x="3682" y="253"/>
                      <a:pt x="3577" y="198"/>
                      <a:pt x="3455" y="193"/>
                    </a:cubicBezTo>
                    <a:cubicBezTo>
                      <a:pt x="3334" y="185"/>
                      <a:pt x="3221" y="226"/>
                      <a:pt x="3139" y="300"/>
                    </a:cubicBezTo>
                    <a:cubicBezTo>
                      <a:pt x="3054" y="374"/>
                      <a:pt x="2997" y="481"/>
                      <a:pt x="2993" y="601"/>
                    </a:cubicBezTo>
                    <a:cubicBezTo>
                      <a:pt x="2984" y="722"/>
                      <a:pt x="3026" y="835"/>
                      <a:pt x="3100" y="917"/>
                    </a:cubicBezTo>
                    <a:cubicBezTo>
                      <a:pt x="3176" y="1002"/>
                      <a:pt x="3281" y="1055"/>
                      <a:pt x="3402" y="1063"/>
                    </a:cubicBezTo>
                    <a:cubicBezTo>
                      <a:pt x="3521" y="1071"/>
                      <a:pt x="3634" y="1030"/>
                      <a:pt x="3716" y="956"/>
                    </a:cubicBezTo>
                    <a:cubicBezTo>
                      <a:pt x="3803" y="882"/>
                      <a:pt x="3856" y="775"/>
                      <a:pt x="3865" y="656"/>
                    </a:cubicBezTo>
                    <a:cubicBezTo>
                      <a:pt x="3871" y="537"/>
                      <a:pt x="3830" y="424"/>
                      <a:pt x="3756" y="339"/>
                    </a:cubicBezTo>
                    <a:close/>
                    <a:moveTo>
                      <a:pt x="5719" y="432"/>
                    </a:moveTo>
                    <a:cubicBezTo>
                      <a:pt x="5503" y="415"/>
                      <a:pt x="5300" y="492"/>
                      <a:pt x="5150" y="627"/>
                    </a:cubicBezTo>
                    <a:cubicBezTo>
                      <a:pt x="4998" y="761"/>
                      <a:pt x="4895" y="950"/>
                      <a:pt x="4882" y="1170"/>
                    </a:cubicBezTo>
                    <a:cubicBezTo>
                      <a:pt x="4866" y="1386"/>
                      <a:pt x="4944" y="1588"/>
                      <a:pt x="5078" y="1740"/>
                    </a:cubicBezTo>
                    <a:cubicBezTo>
                      <a:pt x="5211" y="1892"/>
                      <a:pt x="5401" y="1995"/>
                      <a:pt x="5619" y="2007"/>
                    </a:cubicBezTo>
                    <a:cubicBezTo>
                      <a:pt x="5834" y="2024"/>
                      <a:pt x="6038" y="1945"/>
                      <a:pt x="6190" y="1812"/>
                    </a:cubicBezTo>
                    <a:cubicBezTo>
                      <a:pt x="6342" y="1678"/>
                      <a:pt x="6445" y="1487"/>
                      <a:pt x="6458" y="1269"/>
                    </a:cubicBezTo>
                    <a:cubicBezTo>
                      <a:pt x="6486" y="835"/>
                      <a:pt x="6157" y="459"/>
                      <a:pt x="5719" y="432"/>
                    </a:cubicBezTo>
                    <a:close/>
                  </a:path>
                </a:pathLst>
              </a:custGeom>
              <a:solidFill>
                <a:srgbClr val="FF9B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3"/>
              <p:cNvSpPr/>
              <p:nvPr/>
            </p:nvSpPr>
            <p:spPr>
              <a:xfrm>
                <a:off x="5815058" y="3536707"/>
                <a:ext cx="519161" cy="470788"/>
              </a:xfrm>
              <a:custGeom>
                <a:avLst/>
                <a:gdLst/>
                <a:ahLst/>
                <a:cxnLst/>
                <a:rect l="l" t="t" r="r" b="b"/>
                <a:pathLst>
                  <a:path w="10947" h="9927" extrusionOk="0">
                    <a:moveTo>
                      <a:pt x="9412" y="0"/>
                    </a:moveTo>
                    <a:cubicBezTo>
                      <a:pt x="10165" y="837"/>
                      <a:pt x="10679" y="1886"/>
                      <a:pt x="10860" y="3038"/>
                    </a:cubicBezTo>
                    <a:lnTo>
                      <a:pt x="10887" y="3219"/>
                    </a:lnTo>
                    <a:cubicBezTo>
                      <a:pt x="10934" y="3591"/>
                      <a:pt x="10946" y="3973"/>
                      <a:pt x="10922" y="4364"/>
                    </a:cubicBezTo>
                    <a:cubicBezTo>
                      <a:pt x="10899" y="4714"/>
                      <a:pt x="10848" y="5053"/>
                      <a:pt x="10768" y="5380"/>
                    </a:cubicBezTo>
                    <a:lnTo>
                      <a:pt x="10722" y="5555"/>
                    </a:lnTo>
                    <a:cubicBezTo>
                      <a:pt x="10054" y="7998"/>
                      <a:pt x="7878" y="9778"/>
                      <a:pt x="5316" y="9916"/>
                    </a:cubicBezTo>
                    <a:cubicBezTo>
                      <a:pt x="5324" y="9875"/>
                      <a:pt x="5326" y="9834"/>
                      <a:pt x="5328" y="9793"/>
                    </a:cubicBezTo>
                    <a:cubicBezTo>
                      <a:pt x="5355" y="9408"/>
                      <a:pt x="5222" y="9048"/>
                      <a:pt x="4985" y="8779"/>
                    </a:cubicBezTo>
                    <a:cubicBezTo>
                      <a:pt x="4749" y="8507"/>
                      <a:pt x="4409" y="8329"/>
                      <a:pt x="4023" y="8302"/>
                    </a:cubicBezTo>
                    <a:cubicBezTo>
                      <a:pt x="3638" y="8277"/>
                      <a:pt x="3278" y="8411"/>
                      <a:pt x="3009" y="8647"/>
                    </a:cubicBezTo>
                    <a:cubicBezTo>
                      <a:pt x="2785" y="8843"/>
                      <a:pt x="2626" y="9106"/>
                      <a:pt x="2561" y="9410"/>
                    </a:cubicBezTo>
                    <a:cubicBezTo>
                      <a:pt x="1508" y="8939"/>
                      <a:pt x="622" y="8174"/>
                      <a:pt x="0" y="7222"/>
                    </a:cubicBezTo>
                    <a:cubicBezTo>
                      <a:pt x="2532" y="7506"/>
                      <a:pt x="3509" y="7043"/>
                      <a:pt x="4434" y="5147"/>
                    </a:cubicBezTo>
                    <a:cubicBezTo>
                      <a:pt x="5417" y="3138"/>
                      <a:pt x="7218" y="5590"/>
                      <a:pt x="8004" y="2400"/>
                    </a:cubicBezTo>
                    <a:cubicBezTo>
                      <a:pt x="8370" y="893"/>
                      <a:pt x="8929" y="253"/>
                      <a:pt x="9412" y="0"/>
                    </a:cubicBezTo>
                    <a:close/>
                    <a:moveTo>
                      <a:pt x="5131" y="9922"/>
                    </a:moveTo>
                    <a:cubicBezTo>
                      <a:pt x="5139" y="9875"/>
                      <a:pt x="5148" y="9828"/>
                      <a:pt x="5150" y="9778"/>
                    </a:cubicBezTo>
                    <a:cubicBezTo>
                      <a:pt x="5170" y="9441"/>
                      <a:pt x="5055" y="9126"/>
                      <a:pt x="4849" y="8894"/>
                    </a:cubicBezTo>
                    <a:cubicBezTo>
                      <a:pt x="4644" y="8660"/>
                      <a:pt x="4348" y="8503"/>
                      <a:pt x="4010" y="8479"/>
                    </a:cubicBezTo>
                    <a:cubicBezTo>
                      <a:pt x="3673" y="8458"/>
                      <a:pt x="3361" y="8575"/>
                      <a:pt x="3124" y="8781"/>
                    </a:cubicBezTo>
                    <a:cubicBezTo>
                      <a:pt x="2921" y="8958"/>
                      <a:pt x="2777" y="9203"/>
                      <a:pt x="2729" y="9482"/>
                    </a:cubicBezTo>
                    <a:cubicBezTo>
                      <a:pt x="3309" y="9719"/>
                      <a:pt x="3936" y="9871"/>
                      <a:pt x="4594" y="9912"/>
                    </a:cubicBezTo>
                    <a:cubicBezTo>
                      <a:pt x="4777" y="9924"/>
                      <a:pt x="4954" y="9926"/>
                      <a:pt x="5131" y="9922"/>
                    </a:cubicBezTo>
                    <a:close/>
                  </a:path>
                </a:pathLst>
              </a:custGeom>
              <a:solidFill>
                <a:srgbClr val="FF9B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13"/>
              <p:cNvSpPr/>
              <p:nvPr/>
            </p:nvSpPr>
            <p:spPr>
              <a:xfrm>
                <a:off x="6114357" y="3762165"/>
                <a:ext cx="55724" cy="55630"/>
              </a:xfrm>
              <a:custGeom>
                <a:avLst/>
                <a:gdLst/>
                <a:ahLst/>
                <a:cxnLst/>
                <a:rect l="l" t="t" r="r" b="b"/>
                <a:pathLst>
                  <a:path w="1175" h="1173" extrusionOk="0">
                    <a:moveTo>
                      <a:pt x="626" y="19"/>
                    </a:moveTo>
                    <a:cubicBezTo>
                      <a:pt x="936" y="40"/>
                      <a:pt x="1175" y="309"/>
                      <a:pt x="1154" y="624"/>
                    </a:cubicBezTo>
                    <a:cubicBezTo>
                      <a:pt x="1133" y="934"/>
                      <a:pt x="864" y="1173"/>
                      <a:pt x="552" y="1152"/>
                    </a:cubicBezTo>
                    <a:cubicBezTo>
                      <a:pt x="237" y="1132"/>
                      <a:pt x="0" y="862"/>
                      <a:pt x="21" y="550"/>
                    </a:cubicBezTo>
                    <a:cubicBezTo>
                      <a:pt x="42" y="237"/>
                      <a:pt x="311" y="1"/>
                      <a:pt x="626" y="1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79" name="Google Shape;179;p13"/>
          <p:cNvSpPr/>
          <p:nvPr/>
        </p:nvSpPr>
        <p:spPr>
          <a:xfrm>
            <a:off x="7455971" y="575487"/>
            <a:ext cx="593886" cy="593996"/>
          </a:xfrm>
          <a:custGeom>
            <a:avLst/>
            <a:gdLst/>
            <a:ahLst/>
            <a:cxnLst/>
            <a:rect l="l" t="t" r="r" b="b"/>
            <a:pathLst>
              <a:path w="6293" h="6294" extrusionOk="0">
                <a:moveTo>
                  <a:pt x="6293" y="3147"/>
                </a:moveTo>
                <a:cubicBezTo>
                  <a:pt x="6293" y="4885"/>
                  <a:pt x="4882" y="6293"/>
                  <a:pt x="3146" y="6293"/>
                </a:cubicBezTo>
                <a:cubicBezTo>
                  <a:pt x="1409" y="6293"/>
                  <a:pt x="0" y="4885"/>
                  <a:pt x="0" y="3147"/>
                </a:cubicBezTo>
                <a:cubicBezTo>
                  <a:pt x="0" y="1409"/>
                  <a:pt x="1409" y="1"/>
                  <a:pt x="3146" y="1"/>
                </a:cubicBezTo>
                <a:cubicBezTo>
                  <a:pt x="4882" y="1"/>
                  <a:pt x="6293" y="1409"/>
                  <a:pt x="6293" y="314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180"/>
        <p:cNvGrpSpPr/>
        <p:nvPr/>
      </p:nvGrpSpPr>
      <p:grpSpPr>
        <a:xfrm>
          <a:off x="0" y="0"/>
          <a:ext cx="0" cy="0"/>
          <a:chOff x="0" y="0"/>
          <a:chExt cx="0" cy="0"/>
        </a:xfrm>
      </p:grpSpPr>
      <p:grpSp>
        <p:nvGrpSpPr>
          <p:cNvPr id="181" name="Google Shape;181;p14"/>
          <p:cNvGrpSpPr/>
          <p:nvPr/>
        </p:nvGrpSpPr>
        <p:grpSpPr>
          <a:xfrm>
            <a:off x="1160658" y="717681"/>
            <a:ext cx="6822668" cy="360474"/>
            <a:chOff x="552450" y="401675"/>
            <a:chExt cx="8079900" cy="426900"/>
          </a:xfrm>
        </p:grpSpPr>
        <p:sp>
          <p:nvSpPr>
            <p:cNvPr id="182" name="Google Shape;182;p14"/>
            <p:cNvSpPr/>
            <p:nvPr/>
          </p:nvSpPr>
          <p:spPr>
            <a:xfrm>
              <a:off x="552450" y="401675"/>
              <a:ext cx="8079900" cy="426900"/>
            </a:xfrm>
            <a:prstGeom prst="roundRect">
              <a:avLst>
                <a:gd name="adj" fmla="val 2231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4"/>
            <p:cNvSpPr/>
            <p:nvPr/>
          </p:nvSpPr>
          <p:spPr>
            <a:xfrm>
              <a:off x="720000" y="518729"/>
              <a:ext cx="195095" cy="195109"/>
            </a:xfrm>
            <a:custGeom>
              <a:avLst/>
              <a:gdLst/>
              <a:ahLst/>
              <a:cxnLst/>
              <a:rect l="l" t="t" r="r" b="b"/>
              <a:pathLst>
                <a:path w="2829" h="2829" extrusionOk="0">
                  <a:moveTo>
                    <a:pt x="2828" y="1413"/>
                  </a:moveTo>
                  <a:cubicBezTo>
                    <a:pt x="2828" y="2195"/>
                    <a:pt x="2197" y="2828"/>
                    <a:pt x="1416" y="2828"/>
                  </a:cubicBezTo>
                  <a:cubicBezTo>
                    <a:pt x="634" y="2828"/>
                    <a:pt x="1" y="2195"/>
                    <a:pt x="1" y="1413"/>
                  </a:cubicBezTo>
                  <a:cubicBezTo>
                    <a:pt x="1" y="632"/>
                    <a:pt x="634" y="1"/>
                    <a:pt x="1416" y="1"/>
                  </a:cubicBezTo>
                  <a:cubicBezTo>
                    <a:pt x="2197" y="1"/>
                    <a:pt x="2828" y="632"/>
                    <a:pt x="2828" y="1413"/>
                  </a:cubicBezTo>
                  <a:close/>
                </a:path>
              </a:pathLst>
            </a:custGeom>
            <a:solidFill>
              <a:srgbClr val="EB53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14"/>
            <p:cNvSpPr/>
            <p:nvPr/>
          </p:nvSpPr>
          <p:spPr>
            <a:xfrm>
              <a:off x="1080398" y="518729"/>
              <a:ext cx="195026" cy="195109"/>
            </a:xfrm>
            <a:custGeom>
              <a:avLst/>
              <a:gdLst/>
              <a:ahLst/>
              <a:cxnLst/>
              <a:rect l="l" t="t" r="r" b="b"/>
              <a:pathLst>
                <a:path w="2828" h="2829" extrusionOk="0">
                  <a:moveTo>
                    <a:pt x="2828" y="1413"/>
                  </a:moveTo>
                  <a:cubicBezTo>
                    <a:pt x="2828" y="2195"/>
                    <a:pt x="2194" y="2828"/>
                    <a:pt x="1413" y="2828"/>
                  </a:cubicBezTo>
                  <a:cubicBezTo>
                    <a:pt x="631" y="2828"/>
                    <a:pt x="0" y="2195"/>
                    <a:pt x="0" y="1413"/>
                  </a:cubicBezTo>
                  <a:cubicBezTo>
                    <a:pt x="0" y="632"/>
                    <a:pt x="631" y="1"/>
                    <a:pt x="1413" y="1"/>
                  </a:cubicBezTo>
                  <a:cubicBezTo>
                    <a:pt x="2194" y="1"/>
                    <a:pt x="2828" y="632"/>
                    <a:pt x="2828" y="1413"/>
                  </a:cubicBezTo>
                  <a:close/>
                </a:path>
              </a:pathLst>
            </a:custGeom>
            <a:solidFill>
              <a:srgbClr val="F8EF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14"/>
            <p:cNvSpPr/>
            <p:nvPr/>
          </p:nvSpPr>
          <p:spPr>
            <a:xfrm>
              <a:off x="1440175" y="518729"/>
              <a:ext cx="195026" cy="195109"/>
            </a:xfrm>
            <a:custGeom>
              <a:avLst/>
              <a:gdLst/>
              <a:ahLst/>
              <a:cxnLst/>
              <a:rect l="l" t="t" r="r" b="b"/>
              <a:pathLst>
                <a:path w="2828" h="2829" extrusionOk="0">
                  <a:moveTo>
                    <a:pt x="2827" y="1413"/>
                  </a:moveTo>
                  <a:cubicBezTo>
                    <a:pt x="2827" y="2195"/>
                    <a:pt x="2194" y="2828"/>
                    <a:pt x="1415" y="2828"/>
                  </a:cubicBezTo>
                  <a:cubicBezTo>
                    <a:pt x="633" y="2828"/>
                    <a:pt x="0" y="2195"/>
                    <a:pt x="0" y="1413"/>
                  </a:cubicBezTo>
                  <a:cubicBezTo>
                    <a:pt x="0" y="632"/>
                    <a:pt x="633" y="1"/>
                    <a:pt x="1415" y="1"/>
                  </a:cubicBezTo>
                  <a:cubicBezTo>
                    <a:pt x="2194" y="1"/>
                    <a:pt x="2827" y="632"/>
                    <a:pt x="2827" y="141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6" name="Google Shape;186;p14"/>
          <p:cNvSpPr/>
          <p:nvPr/>
        </p:nvSpPr>
        <p:spPr>
          <a:xfrm>
            <a:off x="1160653" y="1133608"/>
            <a:ext cx="6822600" cy="3292200"/>
          </a:xfrm>
          <a:prstGeom prst="roundRect">
            <a:avLst>
              <a:gd name="adj" fmla="val 3542"/>
            </a:avLst>
          </a:prstGeom>
          <a:solidFill>
            <a:srgbClr val="88A6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4"/>
          <p:cNvSpPr txBox="1">
            <a:spLocks noGrp="1"/>
          </p:cNvSpPr>
          <p:nvPr>
            <p:ph type="title"/>
          </p:nvPr>
        </p:nvSpPr>
        <p:spPr>
          <a:xfrm rot="-732">
            <a:off x="2457400" y="3203847"/>
            <a:ext cx="4229100" cy="6045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1800"/>
              <a:buNone/>
              <a:defRPr sz="2400">
                <a:solidFill>
                  <a:schemeClr val="lt1"/>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88" name="Google Shape;188;p14"/>
          <p:cNvSpPr txBox="1">
            <a:spLocks noGrp="1"/>
          </p:cNvSpPr>
          <p:nvPr>
            <p:ph type="subTitle" idx="1"/>
          </p:nvPr>
        </p:nvSpPr>
        <p:spPr>
          <a:xfrm>
            <a:off x="2457400" y="1533250"/>
            <a:ext cx="4229100" cy="1596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4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1">
  <p:cSld name="TITLE_ONLY_1">
    <p:bg>
      <p:bgPr>
        <a:solidFill>
          <a:schemeClr val="lt1"/>
        </a:solidFill>
        <a:effectLst/>
      </p:bgPr>
    </p:bg>
    <p:spTree>
      <p:nvGrpSpPr>
        <p:cNvPr id="1" name="Shape 189"/>
        <p:cNvGrpSpPr/>
        <p:nvPr/>
      </p:nvGrpSpPr>
      <p:grpSpPr>
        <a:xfrm>
          <a:off x="0" y="0"/>
          <a:ext cx="0" cy="0"/>
          <a:chOff x="0" y="0"/>
          <a:chExt cx="0" cy="0"/>
        </a:xfrm>
      </p:grpSpPr>
      <p:sp>
        <p:nvSpPr>
          <p:cNvPr id="190" name="Google Shape;190;p15"/>
          <p:cNvSpPr/>
          <p:nvPr/>
        </p:nvSpPr>
        <p:spPr>
          <a:xfrm>
            <a:off x="520575" y="819150"/>
            <a:ext cx="8079900" cy="3898800"/>
          </a:xfrm>
          <a:prstGeom prst="roundRect">
            <a:avLst>
              <a:gd name="adj" fmla="val 3542"/>
            </a:avLst>
          </a:prstGeom>
          <a:solidFill>
            <a:srgbClr val="88A6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1" name="Google Shape;191;p15"/>
          <p:cNvGrpSpPr/>
          <p:nvPr/>
        </p:nvGrpSpPr>
        <p:grpSpPr>
          <a:xfrm>
            <a:off x="520563" y="326550"/>
            <a:ext cx="8079900" cy="426900"/>
            <a:chOff x="552450" y="401675"/>
            <a:chExt cx="8079900" cy="426900"/>
          </a:xfrm>
        </p:grpSpPr>
        <p:sp>
          <p:nvSpPr>
            <p:cNvPr id="192" name="Google Shape;192;p15"/>
            <p:cNvSpPr/>
            <p:nvPr/>
          </p:nvSpPr>
          <p:spPr>
            <a:xfrm>
              <a:off x="552450" y="401675"/>
              <a:ext cx="8079900" cy="426900"/>
            </a:xfrm>
            <a:prstGeom prst="roundRect">
              <a:avLst>
                <a:gd name="adj" fmla="val 2231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5"/>
            <p:cNvSpPr/>
            <p:nvPr/>
          </p:nvSpPr>
          <p:spPr>
            <a:xfrm>
              <a:off x="720000" y="518729"/>
              <a:ext cx="195095" cy="195109"/>
            </a:xfrm>
            <a:custGeom>
              <a:avLst/>
              <a:gdLst/>
              <a:ahLst/>
              <a:cxnLst/>
              <a:rect l="l" t="t" r="r" b="b"/>
              <a:pathLst>
                <a:path w="2829" h="2829" extrusionOk="0">
                  <a:moveTo>
                    <a:pt x="2828" y="1413"/>
                  </a:moveTo>
                  <a:cubicBezTo>
                    <a:pt x="2828" y="2195"/>
                    <a:pt x="2197" y="2828"/>
                    <a:pt x="1416" y="2828"/>
                  </a:cubicBezTo>
                  <a:cubicBezTo>
                    <a:pt x="634" y="2828"/>
                    <a:pt x="1" y="2195"/>
                    <a:pt x="1" y="1413"/>
                  </a:cubicBezTo>
                  <a:cubicBezTo>
                    <a:pt x="1" y="632"/>
                    <a:pt x="634" y="1"/>
                    <a:pt x="1416" y="1"/>
                  </a:cubicBezTo>
                  <a:cubicBezTo>
                    <a:pt x="2197" y="1"/>
                    <a:pt x="2828" y="632"/>
                    <a:pt x="2828" y="1413"/>
                  </a:cubicBezTo>
                  <a:close/>
                </a:path>
              </a:pathLst>
            </a:custGeom>
            <a:solidFill>
              <a:srgbClr val="EB53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5"/>
            <p:cNvSpPr/>
            <p:nvPr/>
          </p:nvSpPr>
          <p:spPr>
            <a:xfrm>
              <a:off x="1080398" y="518729"/>
              <a:ext cx="195026" cy="195109"/>
            </a:xfrm>
            <a:custGeom>
              <a:avLst/>
              <a:gdLst/>
              <a:ahLst/>
              <a:cxnLst/>
              <a:rect l="l" t="t" r="r" b="b"/>
              <a:pathLst>
                <a:path w="2828" h="2829" extrusionOk="0">
                  <a:moveTo>
                    <a:pt x="2828" y="1413"/>
                  </a:moveTo>
                  <a:cubicBezTo>
                    <a:pt x="2828" y="2195"/>
                    <a:pt x="2194" y="2828"/>
                    <a:pt x="1413" y="2828"/>
                  </a:cubicBezTo>
                  <a:cubicBezTo>
                    <a:pt x="631" y="2828"/>
                    <a:pt x="0" y="2195"/>
                    <a:pt x="0" y="1413"/>
                  </a:cubicBezTo>
                  <a:cubicBezTo>
                    <a:pt x="0" y="632"/>
                    <a:pt x="631" y="1"/>
                    <a:pt x="1413" y="1"/>
                  </a:cubicBezTo>
                  <a:cubicBezTo>
                    <a:pt x="2194" y="1"/>
                    <a:pt x="2828" y="632"/>
                    <a:pt x="2828" y="1413"/>
                  </a:cubicBezTo>
                  <a:close/>
                </a:path>
              </a:pathLst>
            </a:custGeom>
            <a:solidFill>
              <a:srgbClr val="F8EF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5"/>
            <p:cNvSpPr/>
            <p:nvPr/>
          </p:nvSpPr>
          <p:spPr>
            <a:xfrm>
              <a:off x="1440175" y="518729"/>
              <a:ext cx="195026" cy="195109"/>
            </a:xfrm>
            <a:custGeom>
              <a:avLst/>
              <a:gdLst/>
              <a:ahLst/>
              <a:cxnLst/>
              <a:rect l="l" t="t" r="r" b="b"/>
              <a:pathLst>
                <a:path w="2828" h="2829" extrusionOk="0">
                  <a:moveTo>
                    <a:pt x="2827" y="1413"/>
                  </a:moveTo>
                  <a:cubicBezTo>
                    <a:pt x="2827" y="2195"/>
                    <a:pt x="2194" y="2828"/>
                    <a:pt x="1415" y="2828"/>
                  </a:cubicBezTo>
                  <a:cubicBezTo>
                    <a:pt x="633" y="2828"/>
                    <a:pt x="0" y="2195"/>
                    <a:pt x="0" y="1413"/>
                  </a:cubicBezTo>
                  <a:cubicBezTo>
                    <a:pt x="0" y="632"/>
                    <a:pt x="633" y="1"/>
                    <a:pt x="1415" y="1"/>
                  </a:cubicBezTo>
                  <a:cubicBezTo>
                    <a:pt x="2194" y="1"/>
                    <a:pt x="2827" y="632"/>
                    <a:pt x="2827" y="141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6" name="Google Shape;196;p15"/>
          <p:cNvSpPr txBox="1">
            <a:spLocks noGrp="1"/>
          </p:cNvSpPr>
          <p:nvPr>
            <p:ph type="title"/>
          </p:nvPr>
        </p:nvSpPr>
        <p:spPr>
          <a:xfrm>
            <a:off x="720000" y="969225"/>
            <a:ext cx="7704000" cy="5643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97" name="Google Shape;197;p15"/>
          <p:cNvSpPr/>
          <p:nvPr/>
        </p:nvSpPr>
        <p:spPr>
          <a:xfrm>
            <a:off x="6706361" y="974537"/>
            <a:ext cx="699681" cy="197401"/>
          </a:xfrm>
          <a:custGeom>
            <a:avLst/>
            <a:gdLst/>
            <a:ahLst/>
            <a:cxnLst/>
            <a:rect l="l" t="t" r="r" b="b"/>
            <a:pathLst>
              <a:path w="5508" h="1554" extrusionOk="0">
                <a:moveTo>
                  <a:pt x="778" y="1"/>
                </a:moveTo>
                <a:lnTo>
                  <a:pt x="4732" y="1"/>
                </a:lnTo>
                <a:cubicBezTo>
                  <a:pt x="5158" y="1"/>
                  <a:pt x="5508" y="350"/>
                  <a:pt x="5508" y="776"/>
                </a:cubicBezTo>
                <a:lnTo>
                  <a:pt x="5508" y="776"/>
                </a:lnTo>
                <a:cubicBezTo>
                  <a:pt x="5508" y="1204"/>
                  <a:pt x="5158" y="1553"/>
                  <a:pt x="4732" y="1553"/>
                </a:cubicBezTo>
                <a:lnTo>
                  <a:pt x="778" y="1553"/>
                </a:lnTo>
                <a:cubicBezTo>
                  <a:pt x="352" y="1553"/>
                  <a:pt x="3" y="1204"/>
                  <a:pt x="3" y="776"/>
                </a:cubicBezTo>
                <a:lnTo>
                  <a:pt x="3" y="776"/>
                </a:lnTo>
                <a:cubicBezTo>
                  <a:pt x="1" y="350"/>
                  <a:pt x="350" y="1"/>
                  <a:pt x="77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8" name="Google Shape;198;p15"/>
          <p:cNvGrpSpPr/>
          <p:nvPr/>
        </p:nvGrpSpPr>
        <p:grpSpPr>
          <a:xfrm rot="1454574">
            <a:off x="7429934" y="440631"/>
            <a:ext cx="1199725" cy="1169337"/>
            <a:chOff x="7352643" y="433005"/>
            <a:chExt cx="1199742" cy="1169354"/>
          </a:xfrm>
        </p:grpSpPr>
        <p:sp>
          <p:nvSpPr>
            <p:cNvPr id="199" name="Google Shape;199;p15"/>
            <p:cNvSpPr/>
            <p:nvPr/>
          </p:nvSpPr>
          <p:spPr>
            <a:xfrm rot="-562243">
              <a:off x="7524655" y="539535"/>
              <a:ext cx="956261" cy="956261"/>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5"/>
            <p:cNvSpPr/>
            <p:nvPr/>
          </p:nvSpPr>
          <p:spPr>
            <a:xfrm rot="-9675424">
              <a:off x="7476279" y="557078"/>
              <a:ext cx="921645" cy="921645"/>
            </a:xfrm>
            <a:custGeom>
              <a:avLst/>
              <a:gdLst/>
              <a:ahLst/>
              <a:cxnLst/>
              <a:rect l="l" t="t" r="r" b="b"/>
              <a:pathLst>
                <a:path w="18323" h="18323" extrusionOk="0">
                  <a:moveTo>
                    <a:pt x="15639" y="2684"/>
                  </a:moveTo>
                  <a:cubicBezTo>
                    <a:pt x="17358" y="4401"/>
                    <a:pt x="18323" y="6731"/>
                    <a:pt x="18323" y="9162"/>
                  </a:cubicBezTo>
                  <a:cubicBezTo>
                    <a:pt x="18323" y="11590"/>
                    <a:pt x="17358" y="13920"/>
                    <a:pt x="15639" y="15639"/>
                  </a:cubicBezTo>
                  <a:cubicBezTo>
                    <a:pt x="13922" y="17356"/>
                    <a:pt x="11592" y="18323"/>
                    <a:pt x="9162" y="18323"/>
                  </a:cubicBezTo>
                  <a:cubicBezTo>
                    <a:pt x="6733" y="18323"/>
                    <a:pt x="4403" y="17356"/>
                    <a:pt x="2684" y="15639"/>
                  </a:cubicBezTo>
                  <a:cubicBezTo>
                    <a:pt x="967" y="13920"/>
                    <a:pt x="1" y="11590"/>
                    <a:pt x="1" y="9162"/>
                  </a:cubicBezTo>
                  <a:cubicBezTo>
                    <a:pt x="1" y="6731"/>
                    <a:pt x="967" y="4401"/>
                    <a:pt x="2684" y="2684"/>
                  </a:cubicBezTo>
                  <a:cubicBezTo>
                    <a:pt x="4403" y="965"/>
                    <a:pt x="6733" y="1"/>
                    <a:pt x="9162" y="1"/>
                  </a:cubicBezTo>
                  <a:cubicBezTo>
                    <a:pt x="11592" y="1"/>
                    <a:pt x="13922" y="965"/>
                    <a:pt x="15639" y="268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5"/>
            <p:cNvSpPr/>
            <p:nvPr/>
          </p:nvSpPr>
          <p:spPr>
            <a:xfrm rot="-9675424">
              <a:off x="7722870" y="932008"/>
              <a:ext cx="503703" cy="516228"/>
            </a:xfrm>
            <a:custGeom>
              <a:avLst/>
              <a:gdLst/>
              <a:ahLst/>
              <a:cxnLst/>
              <a:rect l="l" t="t" r="r" b="b"/>
              <a:pathLst>
                <a:path w="10014" h="10263" extrusionOk="0">
                  <a:moveTo>
                    <a:pt x="8596" y="30"/>
                  </a:moveTo>
                  <a:cubicBezTo>
                    <a:pt x="9008" y="54"/>
                    <a:pt x="9368" y="246"/>
                    <a:pt x="9620" y="536"/>
                  </a:cubicBezTo>
                  <a:cubicBezTo>
                    <a:pt x="9871" y="823"/>
                    <a:pt x="10013" y="1206"/>
                    <a:pt x="9986" y="1617"/>
                  </a:cubicBezTo>
                  <a:cubicBezTo>
                    <a:pt x="9962" y="2028"/>
                    <a:pt x="9769" y="2388"/>
                    <a:pt x="9481" y="2641"/>
                  </a:cubicBezTo>
                  <a:cubicBezTo>
                    <a:pt x="9193" y="2892"/>
                    <a:pt x="8810" y="3034"/>
                    <a:pt x="8401" y="3009"/>
                  </a:cubicBezTo>
                  <a:cubicBezTo>
                    <a:pt x="7990" y="2983"/>
                    <a:pt x="7630" y="2789"/>
                    <a:pt x="7379" y="2501"/>
                  </a:cubicBezTo>
                  <a:cubicBezTo>
                    <a:pt x="7126" y="2214"/>
                    <a:pt x="6984" y="1831"/>
                    <a:pt x="7011" y="1420"/>
                  </a:cubicBezTo>
                  <a:cubicBezTo>
                    <a:pt x="7036" y="1009"/>
                    <a:pt x="7229" y="649"/>
                    <a:pt x="7517" y="398"/>
                  </a:cubicBezTo>
                  <a:cubicBezTo>
                    <a:pt x="7805" y="145"/>
                    <a:pt x="8187" y="1"/>
                    <a:pt x="8596" y="30"/>
                  </a:cubicBezTo>
                  <a:close/>
                  <a:moveTo>
                    <a:pt x="3032" y="6968"/>
                  </a:moveTo>
                  <a:cubicBezTo>
                    <a:pt x="3482" y="6995"/>
                    <a:pt x="3879" y="7206"/>
                    <a:pt x="4155" y="7519"/>
                  </a:cubicBezTo>
                  <a:cubicBezTo>
                    <a:pt x="4432" y="7836"/>
                    <a:pt x="4587" y="8255"/>
                    <a:pt x="4558" y="8707"/>
                  </a:cubicBezTo>
                  <a:cubicBezTo>
                    <a:pt x="4531" y="9158"/>
                    <a:pt x="4319" y="9555"/>
                    <a:pt x="4007" y="9830"/>
                  </a:cubicBezTo>
                  <a:cubicBezTo>
                    <a:pt x="3690" y="10108"/>
                    <a:pt x="3270" y="10262"/>
                    <a:pt x="2818" y="10233"/>
                  </a:cubicBezTo>
                  <a:cubicBezTo>
                    <a:pt x="2368" y="10205"/>
                    <a:pt x="1971" y="9995"/>
                    <a:pt x="1695" y="9680"/>
                  </a:cubicBezTo>
                  <a:cubicBezTo>
                    <a:pt x="1418" y="9366"/>
                    <a:pt x="1263" y="8946"/>
                    <a:pt x="1292" y="8496"/>
                  </a:cubicBezTo>
                  <a:cubicBezTo>
                    <a:pt x="1319" y="8045"/>
                    <a:pt x="1531" y="7648"/>
                    <a:pt x="1843" y="7373"/>
                  </a:cubicBezTo>
                  <a:cubicBezTo>
                    <a:pt x="2160" y="7093"/>
                    <a:pt x="2582" y="6937"/>
                    <a:pt x="3032" y="6968"/>
                  </a:cubicBezTo>
                  <a:close/>
                  <a:moveTo>
                    <a:pt x="3949" y="7702"/>
                  </a:moveTo>
                  <a:cubicBezTo>
                    <a:pt x="3721" y="7441"/>
                    <a:pt x="3392" y="7268"/>
                    <a:pt x="3015" y="7241"/>
                  </a:cubicBezTo>
                  <a:cubicBezTo>
                    <a:pt x="2641" y="7217"/>
                    <a:pt x="2292" y="7348"/>
                    <a:pt x="2033" y="7576"/>
                  </a:cubicBezTo>
                  <a:cubicBezTo>
                    <a:pt x="1769" y="7805"/>
                    <a:pt x="1597" y="8134"/>
                    <a:pt x="1572" y="8510"/>
                  </a:cubicBezTo>
                  <a:cubicBezTo>
                    <a:pt x="1545" y="8884"/>
                    <a:pt x="1677" y="9234"/>
                    <a:pt x="1905" y="9493"/>
                  </a:cubicBezTo>
                  <a:cubicBezTo>
                    <a:pt x="2135" y="9756"/>
                    <a:pt x="2464" y="9929"/>
                    <a:pt x="2839" y="9954"/>
                  </a:cubicBezTo>
                  <a:cubicBezTo>
                    <a:pt x="3215" y="9980"/>
                    <a:pt x="3565" y="9849"/>
                    <a:pt x="3824" y="9621"/>
                  </a:cubicBezTo>
                  <a:cubicBezTo>
                    <a:pt x="4085" y="9390"/>
                    <a:pt x="4258" y="9061"/>
                    <a:pt x="4284" y="8687"/>
                  </a:cubicBezTo>
                  <a:cubicBezTo>
                    <a:pt x="4307" y="8313"/>
                    <a:pt x="4177" y="7965"/>
                    <a:pt x="3949" y="7702"/>
                  </a:cubicBezTo>
                  <a:close/>
                  <a:moveTo>
                    <a:pt x="1027" y="4124"/>
                  </a:moveTo>
                  <a:cubicBezTo>
                    <a:pt x="1288" y="4142"/>
                    <a:pt x="1518" y="4262"/>
                    <a:pt x="1679" y="4445"/>
                  </a:cubicBezTo>
                  <a:cubicBezTo>
                    <a:pt x="1841" y="4628"/>
                    <a:pt x="1932" y="4872"/>
                    <a:pt x="1913" y="5134"/>
                  </a:cubicBezTo>
                  <a:cubicBezTo>
                    <a:pt x="1895" y="5397"/>
                    <a:pt x="1776" y="5625"/>
                    <a:pt x="1592" y="5787"/>
                  </a:cubicBezTo>
                  <a:cubicBezTo>
                    <a:pt x="1409" y="5946"/>
                    <a:pt x="1165" y="6038"/>
                    <a:pt x="904" y="6022"/>
                  </a:cubicBezTo>
                  <a:cubicBezTo>
                    <a:pt x="640" y="6003"/>
                    <a:pt x="412" y="5882"/>
                    <a:pt x="254" y="5699"/>
                  </a:cubicBezTo>
                  <a:cubicBezTo>
                    <a:pt x="91" y="5516"/>
                    <a:pt x="1" y="5273"/>
                    <a:pt x="19" y="5010"/>
                  </a:cubicBezTo>
                  <a:cubicBezTo>
                    <a:pt x="36" y="4749"/>
                    <a:pt x="157" y="4519"/>
                    <a:pt x="340" y="4360"/>
                  </a:cubicBezTo>
                  <a:cubicBezTo>
                    <a:pt x="523" y="4196"/>
                    <a:pt x="768" y="4105"/>
                    <a:pt x="1027" y="4124"/>
                  </a:cubicBezTo>
                  <a:close/>
                  <a:moveTo>
                    <a:pt x="1471" y="4628"/>
                  </a:moveTo>
                  <a:cubicBezTo>
                    <a:pt x="1358" y="4496"/>
                    <a:pt x="1196" y="4412"/>
                    <a:pt x="1008" y="4399"/>
                  </a:cubicBezTo>
                  <a:cubicBezTo>
                    <a:pt x="823" y="4387"/>
                    <a:pt x="651" y="4451"/>
                    <a:pt x="521" y="4566"/>
                  </a:cubicBezTo>
                  <a:cubicBezTo>
                    <a:pt x="390" y="4679"/>
                    <a:pt x="305" y="4842"/>
                    <a:pt x="291" y="5029"/>
                  </a:cubicBezTo>
                  <a:cubicBezTo>
                    <a:pt x="278" y="5214"/>
                    <a:pt x="342" y="5389"/>
                    <a:pt x="455" y="5518"/>
                  </a:cubicBezTo>
                  <a:cubicBezTo>
                    <a:pt x="568" y="5646"/>
                    <a:pt x="733" y="5734"/>
                    <a:pt x="918" y="5746"/>
                  </a:cubicBezTo>
                  <a:cubicBezTo>
                    <a:pt x="1103" y="5759"/>
                    <a:pt x="1278" y="5695"/>
                    <a:pt x="1407" y="5582"/>
                  </a:cubicBezTo>
                  <a:cubicBezTo>
                    <a:pt x="1535" y="5469"/>
                    <a:pt x="1623" y="5304"/>
                    <a:pt x="1636" y="5119"/>
                  </a:cubicBezTo>
                  <a:cubicBezTo>
                    <a:pt x="1648" y="4928"/>
                    <a:pt x="1584" y="4757"/>
                    <a:pt x="1471" y="4628"/>
                  </a:cubicBezTo>
                  <a:close/>
                  <a:moveTo>
                    <a:pt x="8578" y="305"/>
                  </a:moveTo>
                  <a:cubicBezTo>
                    <a:pt x="8245" y="285"/>
                    <a:pt x="7930" y="400"/>
                    <a:pt x="7700" y="603"/>
                  </a:cubicBezTo>
                  <a:cubicBezTo>
                    <a:pt x="7465" y="809"/>
                    <a:pt x="7311" y="1101"/>
                    <a:pt x="7289" y="1436"/>
                  </a:cubicBezTo>
                  <a:cubicBezTo>
                    <a:pt x="7268" y="1769"/>
                    <a:pt x="7383" y="2080"/>
                    <a:pt x="7587" y="2314"/>
                  </a:cubicBezTo>
                  <a:cubicBezTo>
                    <a:pt x="7790" y="2549"/>
                    <a:pt x="8084" y="2703"/>
                    <a:pt x="8420" y="2726"/>
                  </a:cubicBezTo>
                  <a:cubicBezTo>
                    <a:pt x="8753" y="2746"/>
                    <a:pt x="9065" y="2631"/>
                    <a:pt x="9298" y="2427"/>
                  </a:cubicBezTo>
                  <a:cubicBezTo>
                    <a:pt x="9532" y="2224"/>
                    <a:pt x="9686" y="1930"/>
                    <a:pt x="9709" y="1595"/>
                  </a:cubicBezTo>
                  <a:cubicBezTo>
                    <a:pt x="9756" y="926"/>
                    <a:pt x="9250" y="348"/>
                    <a:pt x="8578" y="305"/>
                  </a:cubicBezTo>
                  <a:close/>
                </a:path>
              </a:pathLst>
            </a:custGeom>
            <a:solidFill>
              <a:srgbClr val="FF9B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5"/>
            <p:cNvSpPr/>
            <p:nvPr/>
          </p:nvSpPr>
          <p:spPr>
            <a:xfrm rot="-9675424">
              <a:off x="7501831" y="548847"/>
              <a:ext cx="847906" cy="768734"/>
            </a:xfrm>
            <a:custGeom>
              <a:avLst/>
              <a:gdLst/>
              <a:ahLst/>
              <a:cxnLst/>
              <a:rect l="l" t="t" r="r" b="b"/>
              <a:pathLst>
                <a:path w="16857" h="15283" extrusionOk="0">
                  <a:moveTo>
                    <a:pt x="14493" y="0"/>
                  </a:moveTo>
                  <a:cubicBezTo>
                    <a:pt x="15653" y="1289"/>
                    <a:pt x="16445" y="2904"/>
                    <a:pt x="16725" y="4676"/>
                  </a:cubicBezTo>
                  <a:cubicBezTo>
                    <a:pt x="16272" y="4697"/>
                    <a:pt x="15859" y="4874"/>
                    <a:pt x="15534" y="5159"/>
                  </a:cubicBezTo>
                  <a:cubicBezTo>
                    <a:pt x="15160" y="5488"/>
                    <a:pt x="14911" y="5961"/>
                    <a:pt x="14874" y="6498"/>
                  </a:cubicBezTo>
                  <a:cubicBezTo>
                    <a:pt x="14839" y="7035"/>
                    <a:pt x="15026" y="7537"/>
                    <a:pt x="15355" y="7911"/>
                  </a:cubicBezTo>
                  <a:cubicBezTo>
                    <a:pt x="15645" y="8244"/>
                    <a:pt x="16048" y="8476"/>
                    <a:pt x="16509" y="8552"/>
                  </a:cubicBezTo>
                  <a:cubicBezTo>
                    <a:pt x="15478" y="12311"/>
                    <a:pt x="12131" y="15053"/>
                    <a:pt x="8187" y="15266"/>
                  </a:cubicBezTo>
                  <a:cubicBezTo>
                    <a:pt x="8195" y="15201"/>
                    <a:pt x="8201" y="15139"/>
                    <a:pt x="8207" y="15075"/>
                  </a:cubicBezTo>
                  <a:cubicBezTo>
                    <a:pt x="8244" y="14479"/>
                    <a:pt x="8039" y="13926"/>
                    <a:pt x="7677" y="13510"/>
                  </a:cubicBezTo>
                  <a:cubicBezTo>
                    <a:pt x="7313" y="13093"/>
                    <a:pt x="6790" y="12819"/>
                    <a:pt x="6196" y="12780"/>
                  </a:cubicBezTo>
                  <a:cubicBezTo>
                    <a:pt x="5602" y="12741"/>
                    <a:pt x="5047" y="12947"/>
                    <a:pt x="4631" y="13309"/>
                  </a:cubicBezTo>
                  <a:cubicBezTo>
                    <a:pt x="4288" y="13611"/>
                    <a:pt x="4043" y="14016"/>
                    <a:pt x="3942" y="14485"/>
                  </a:cubicBezTo>
                  <a:cubicBezTo>
                    <a:pt x="2320" y="13759"/>
                    <a:pt x="954" y="12583"/>
                    <a:pt x="0" y="11117"/>
                  </a:cubicBezTo>
                  <a:cubicBezTo>
                    <a:pt x="3899" y="11551"/>
                    <a:pt x="5402" y="10839"/>
                    <a:pt x="6829" y="7921"/>
                  </a:cubicBezTo>
                  <a:cubicBezTo>
                    <a:pt x="8343" y="4826"/>
                    <a:pt x="11113" y="8604"/>
                    <a:pt x="12322" y="3691"/>
                  </a:cubicBezTo>
                  <a:cubicBezTo>
                    <a:pt x="12892" y="1372"/>
                    <a:pt x="13749" y="391"/>
                    <a:pt x="14493" y="0"/>
                  </a:cubicBezTo>
                  <a:close/>
                  <a:moveTo>
                    <a:pt x="16764" y="4954"/>
                  </a:moveTo>
                  <a:cubicBezTo>
                    <a:pt x="16365" y="4966"/>
                    <a:pt x="16001" y="5120"/>
                    <a:pt x="15717" y="5367"/>
                  </a:cubicBezTo>
                  <a:cubicBezTo>
                    <a:pt x="15396" y="5649"/>
                    <a:pt x="15180" y="6056"/>
                    <a:pt x="15151" y="6513"/>
                  </a:cubicBezTo>
                  <a:cubicBezTo>
                    <a:pt x="15123" y="6973"/>
                    <a:pt x="15283" y="7403"/>
                    <a:pt x="15563" y="7724"/>
                  </a:cubicBezTo>
                  <a:cubicBezTo>
                    <a:pt x="15818" y="8014"/>
                    <a:pt x="16171" y="8217"/>
                    <a:pt x="16579" y="8277"/>
                  </a:cubicBezTo>
                  <a:cubicBezTo>
                    <a:pt x="16700" y="7771"/>
                    <a:pt x="16782" y="7251"/>
                    <a:pt x="16815" y="6714"/>
                  </a:cubicBezTo>
                  <a:cubicBezTo>
                    <a:pt x="16856" y="6118"/>
                    <a:pt x="16838" y="5528"/>
                    <a:pt x="16764" y="4954"/>
                  </a:cubicBezTo>
                  <a:close/>
                  <a:moveTo>
                    <a:pt x="7905" y="15277"/>
                  </a:moveTo>
                  <a:cubicBezTo>
                    <a:pt x="7919" y="15205"/>
                    <a:pt x="7930" y="15133"/>
                    <a:pt x="7932" y="15055"/>
                  </a:cubicBezTo>
                  <a:cubicBezTo>
                    <a:pt x="7965" y="14536"/>
                    <a:pt x="7786" y="14053"/>
                    <a:pt x="7469" y="13693"/>
                  </a:cubicBezTo>
                  <a:cubicBezTo>
                    <a:pt x="7150" y="13329"/>
                    <a:pt x="6696" y="13091"/>
                    <a:pt x="6178" y="13056"/>
                  </a:cubicBezTo>
                  <a:cubicBezTo>
                    <a:pt x="5659" y="13021"/>
                    <a:pt x="5176" y="13200"/>
                    <a:pt x="4816" y="13518"/>
                  </a:cubicBezTo>
                  <a:cubicBezTo>
                    <a:pt x="4506" y="13790"/>
                    <a:pt x="4284" y="14164"/>
                    <a:pt x="4208" y="14594"/>
                  </a:cubicBezTo>
                  <a:cubicBezTo>
                    <a:pt x="5098" y="14960"/>
                    <a:pt x="6064" y="15190"/>
                    <a:pt x="7082" y="15258"/>
                  </a:cubicBezTo>
                  <a:cubicBezTo>
                    <a:pt x="7358" y="15279"/>
                    <a:pt x="7633" y="15283"/>
                    <a:pt x="7905" y="15277"/>
                  </a:cubicBezTo>
                  <a:close/>
                </a:path>
              </a:pathLst>
            </a:custGeom>
            <a:solidFill>
              <a:srgbClr val="FF9B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3" name="Google Shape;203;p15"/>
          <p:cNvSpPr/>
          <p:nvPr/>
        </p:nvSpPr>
        <p:spPr>
          <a:xfrm>
            <a:off x="5887211" y="974537"/>
            <a:ext cx="699681" cy="197401"/>
          </a:xfrm>
          <a:custGeom>
            <a:avLst/>
            <a:gdLst/>
            <a:ahLst/>
            <a:cxnLst/>
            <a:rect l="l" t="t" r="r" b="b"/>
            <a:pathLst>
              <a:path w="5508" h="1554" extrusionOk="0">
                <a:moveTo>
                  <a:pt x="778" y="1"/>
                </a:moveTo>
                <a:lnTo>
                  <a:pt x="4732" y="1"/>
                </a:lnTo>
                <a:cubicBezTo>
                  <a:pt x="5158" y="1"/>
                  <a:pt x="5508" y="350"/>
                  <a:pt x="5508" y="776"/>
                </a:cubicBezTo>
                <a:lnTo>
                  <a:pt x="5508" y="776"/>
                </a:lnTo>
                <a:cubicBezTo>
                  <a:pt x="5508" y="1204"/>
                  <a:pt x="5158" y="1553"/>
                  <a:pt x="4732" y="1553"/>
                </a:cubicBezTo>
                <a:lnTo>
                  <a:pt x="778" y="1553"/>
                </a:lnTo>
                <a:cubicBezTo>
                  <a:pt x="352" y="1553"/>
                  <a:pt x="3" y="1204"/>
                  <a:pt x="3" y="776"/>
                </a:cubicBezTo>
                <a:lnTo>
                  <a:pt x="3" y="776"/>
                </a:lnTo>
                <a:cubicBezTo>
                  <a:pt x="1" y="350"/>
                  <a:pt x="350" y="1"/>
                  <a:pt x="77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4" name="Google Shape;204;p15"/>
          <p:cNvGrpSpPr/>
          <p:nvPr/>
        </p:nvGrpSpPr>
        <p:grpSpPr>
          <a:xfrm rot="2954896">
            <a:off x="168653" y="4078555"/>
            <a:ext cx="862337" cy="840495"/>
            <a:chOff x="7352643" y="433005"/>
            <a:chExt cx="1199742" cy="1169354"/>
          </a:xfrm>
        </p:grpSpPr>
        <p:sp>
          <p:nvSpPr>
            <p:cNvPr id="205" name="Google Shape;205;p15"/>
            <p:cNvSpPr/>
            <p:nvPr/>
          </p:nvSpPr>
          <p:spPr>
            <a:xfrm rot="-562243">
              <a:off x="7524655" y="539535"/>
              <a:ext cx="956261" cy="956261"/>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15"/>
            <p:cNvSpPr/>
            <p:nvPr/>
          </p:nvSpPr>
          <p:spPr>
            <a:xfrm rot="-9675424">
              <a:off x="7476279" y="557078"/>
              <a:ext cx="921645" cy="921645"/>
            </a:xfrm>
            <a:custGeom>
              <a:avLst/>
              <a:gdLst/>
              <a:ahLst/>
              <a:cxnLst/>
              <a:rect l="l" t="t" r="r" b="b"/>
              <a:pathLst>
                <a:path w="18323" h="18323" extrusionOk="0">
                  <a:moveTo>
                    <a:pt x="15639" y="2684"/>
                  </a:moveTo>
                  <a:cubicBezTo>
                    <a:pt x="17358" y="4401"/>
                    <a:pt x="18323" y="6731"/>
                    <a:pt x="18323" y="9162"/>
                  </a:cubicBezTo>
                  <a:cubicBezTo>
                    <a:pt x="18323" y="11590"/>
                    <a:pt x="17358" y="13920"/>
                    <a:pt x="15639" y="15639"/>
                  </a:cubicBezTo>
                  <a:cubicBezTo>
                    <a:pt x="13922" y="17356"/>
                    <a:pt x="11592" y="18323"/>
                    <a:pt x="9162" y="18323"/>
                  </a:cubicBezTo>
                  <a:cubicBezTo>
                    <a:pt x="6733" y="18323"/>
                    <a:pt x="4403" y="17356"/>
                    <a:pt x="2684" y="15639"/>
                  </a:cubicBezTo>
                  <a:cubicBezTo>
                    <a:pt x="967" y="13920"/>
                    <a:pt x="1" y="11590"/>
                    <a:pt x="1" y="9162"/>
                  </a:cubicBezTo>
                  <a:cubicBezTo>
                    <a:pt x="1" y="6731"/>
                    <a:pt x="967" y="4401"/>
                    <a:pt x="2684" y="2684"/>
                  </a:cubicBezTo>
                  <a:cubicBezTo>
                    <a:pt x="4403" y="965"/>
                    <a:pt x="6733" y="1"/>
                    <a:pt x="9162" y="1"/>
                  </a:cubicBezTo>
                  <a:cubicBezTo>
                    <a:pt x="11592" y="1"/>
                    <a:pt x="13922" y="965"/>
                    <a:pt x="15639" y="268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5"/>
            <p:cNvSpPr/>
            <p:nvPr/>
          </p:nvSpPr>
          <p:spPr>
            <a:xfrm rot="-9675424">
              <a:off x="7722870" y="932008"/>
              <a:ext cx="503703" cy="516228"/>
            </a:xfrm>
            <a:custGeom>
              <a:avLst/>
              <a:gdLst/>
              <a:ahLst/>
              <a:cxnLst/>
              <a:rect l="l" t="t" r="r" b="b"/>
              <a:pathLst>
                <a:path w="10014" h="10263" extrusionOk="0">
                  <a:moveTo>
                    <a:pt x="8596" y="30"/>
                  </a:moveTo>
                  <a:cubicBezTo>
                    <a:pt x="9008" y="54"/>
                    <a:pt x="9368" y="246"/>
                    <a:pt x="9620" y="536"/>
                  </a:cubicBezTo>
                  <a:cubicBezTo>
                    <a:pt x="9871" y="823"/>
                    <a:pt x="10013" y="1206"/>
                    <a:pt x="9986" y="1617"/>
                  </a:cubicBezTo>
                  <a:cubicBezTo>
                    <a:pt x="9962" y="2028"/>
                    <a:pt x="9769" y="2388"/>
                    <a:pt x="9481" y="2641"/>
                  </a:cubicBezTo>
                  <a:cubicBezTo>
                    <a:pt x="9193" y="2892"/>
                    <a:pt x="8810" y="3034"/>
                    <a:pt x="8401" y="3009"/>
                  </a:cubicBezTo>
                  <a:cubicBezTo>
                    <a:pt x="7990" y="2983"/>
                    <a:pt x="7630" y="2789"/>
                    <a:pt x="7379" y="2501"/>
                  </a:cubicBezTo>
                  <a:cubicBezTo>
                    <a:pt x="7126" y="2214"/>
                    <a:pt x="6984" y="1831"/>
                    <a:pt x="7011" y="1420"/>
                  </a:cubicBezTo>
                  <a:cubicBezTo>
                    <a:pt x="7036" y="1009"/>
                    <a:pt x="7229" y="649"/>
                    <a:pt x="7517" y="398"/>
                  </a:cubicBezTo>
                  <a:cubicBezTo>
                    <a:pt x="7805" y="145"/>
                    <a:pt x="8187" y="1"/>
                    <a:pt x="8596" y="30"/>
                  </a:cubicBezTo>
                  <a:close/>
                  <a:moveTo>
                    <a:pt x="3032" y="6968"/>
                  </a:moveTo>
                  <a:cubicBezTo>
                    <a:pt x="3482" y="6995"/>
                    <a:pt x="3879" y="7206"/>
                    <a:pt x="4155" y="7519"/>
                  </a:cubicBezTo>
                  <a:cubicBezTo>
                    <a:pt x="4432" y="7836"/>
                    <a:pt x="4587" y="8255"/>
                    <a:pt x="4558" y="8707"/>
                  </a:cubicBezTo>
                  <a:cubicBezTo>
                    <a:pt x="4531" y="9158"/>
                    <a:pt x="4319" y="9555"/>
                    <a:pt x="4007" y="9830"/>
                  </a:cubicBezTo>
                  <a:cubicBezTo>
                    <a:pt x="3690" y="10108"/>
                    <a:pt x="3270" y="10262"/>
                    <a:pt x="2818" y="10233"/>
                  </a:cubicBezTo>
                  <a:cubicBezTo>
                    <a:pt x="2368" y="10205"/>
                    <a:pt x="1971" y="9995"/>
                    <a:pt x="1695" y="9680"/>
                  </a:cubicBezTo>
                  <a:cubicBezTo>
                    <a:pt x="1418" y="9366"/>
                    <a:pt x="1263" y="8946"/>
                    <a:pt x="1292" y="8496"/>
                  </a:cubicBezTo>
                  <a:cubicBezTo>
                    <a:pt x="1319" y="8045"/>
                    <a:pt x="1531" y="7648"/>
                    <a:pt x="1843" y="7373"/>
                  </a:cubicBezTo>
                  <a:cubicBezTo>
                    <a:pt x="2160" y="7093"/>
                    <a:pt x="2582" y="6937"/>
                    <a:pt x="3032" y="6968"/>
                  </a:cubicBezTo>
                  <a:close/>
                  <a:moveTo>
                    <a:pt x="3949" y="7702"/>
                  </a:moveTo>
                  <a:cubicBezTo>
                    <a:pt x="3721" y="7441"/>
                    <a:pt x="3392" y="7268"/>
                    <a:pt x="3015" y="7241"/>
                  </a:cubicBezTo>
                  <a:cubicBezTo>
                    <a:pt x="2641" y="7217"/>
                    <a:pt x="2292" y="7348"/>
                    <a:pt x="2033" y="7576"/>
                  </a:cubicBezTo>
                  <a:cubicBezTo>
                    <a:pt x="1769" y="7805"/>
                    <a:pt x="1597" y="8134"/>
                    <a:pt x="1572" y="8510"/>
                  </a:cubicBezTo>
                  <a:cubicBezTo>
                    <a:pt x="1545" y="8884"/>
                    <a:pt x="1677" y="9234"/>
                    <a:pt x="1905" y="9493"/>
                  </a:cubicBezTo>
                  <a:cubicBezTo>
                    <a:pt x="2135" y="9756"/>
                    <a:pt x="2464" y="9929"/>
                    <a:pt x="2839" y="9954"/>
                  </a:cubicBezTo>
                  <a:cubicBezTo>
                    <a:pt x="3215" y="9980"/>
                    <a:pt x="3565" y="9849"/>
                    <a:pt x="3824" y="9621"/>
                  </a:cubicBezTo>
                  <a:cubicBezTo>
                    <a:pt x="4085" y="9390"/>
                    <a:pt x="4258" y="9061"/>
                    <a:pt x="4284" y="8687"/>
                  </a:cubicBezTo>
                  <a:cubicBezTo>
                    <a:pt x="4307" y="8313"/>
                    <a:pt x="4177" y="7965"/>
                    <a:pt x="3949" y="7702"/>
                  </a:cubicBezTo>
                  <a:close/>
                  <a:moveTo>
                    <a:pt x="1027" y="4124"/>
                  </a:moveTo>
                  <a:cubicBezTo>
                    <a:pt x="1288" y="4142"/>
                    <a:pt x="1518" y="4262"/>
                    <a:pt x="1679" y="4445"/>
                  </a:cubicBezTo>
                  <a:cubicBezTo>
                    <a:pt x="1841" y="4628"/>
                    <a:pt x="1932" y="4872"/>
                    <a:pt x="1913" y="5134"/>
                  </a:cubicBezTo>
                  <a:cubicBezTo>
                    <a:pt x="1895" y="5397"/>
                    <a:pt x="1776" y="5625"/>
                    <a:pt x="1592" y="5787"/>
                  </a:cubicBezTo>
                  <a:cubicBezTo>
                    <a:pt x="1409" y="5946"/>
                    <a:pt x="1165" y="6038"/>
                    <a:pt x="904" y="6022"/>
                  </a:cubicBezTo>
                  <a:cubicBezTo>
                    <a:pt x="640" y="6003"/>
                    <a:pt x="412" y="5882"/>
                    <a:pt x="254" y="5699"/>
                  </a:cubicBezTo>
                  <a:cubicBezTo>
                    <a:pt x="91" y="5516"/>
                    <a:pt x="1" y="5273"/>
                    <a:pt x="19" y="5010"/>
                  </a:cubicBezTo>
                  <a:cubicBezTo>
                    <a:pt x="36" y="4749"/>
                    <a:pt x="157" y="4519"/>
                    <a:pt x="340" y="4360"/>
                  </a:cubicBezTo>
                  <a:cubicBezTo>
                    <a:pt x="523" y="4196"/>
                    <a:pt x="768" y="4105"/>
                    <a:pt x="1027" y="4124"/>
                  </a:cubicBezTo>
                  <a:close/>
                  <a:moveTo>
                    <a:pt x="1471" y="4628"/>
                  </a:moveTo>
                  <a:cubicBezTo>
                    <a:pt x="1358" y="4496"/>
                    <a:pt x="1196" y="4412"/>
                    <a:pt x="1008" y="4399"/>
                  </a:cubicBezTo>
                  <a:cubicBezTo>
                    <a:pt x="823" y="4387"/>
                    <a:pt x="651" y="4451"/>
                    <a:pt x="521" y="4566"/>
                  </a:cubicBezTo>
                  <a:cubicBezTo>
                    <a:pt x="390" y="4679"/>
                    <a:pt x="305" y="4842"/>
                    <a:pt x="291" y="5029"/>
                  </a:cubicBezTo>
                  <a:cubicBezTo>
                    <a:pt x="278" y="5214"/>
                    <a:pt x="342" y="5389"/>
                    <a:pt x="455" y="5518"/>
                  </a:cubicBezTo>
                  <a:cubicBezTo>
                    <a:pt x="568" y="5646"/>
                    <a:pt x="733" y="5734"/>
                    <a:pt x="918" y="5746"/>
                  </a:cubicBezTo>
                  <a:cubicBezTo>
                    <a:pt x="1103" y="5759"/>
                    <a:pt x="1278" y="5695"/>
                    <a:pt x="1407" y="5582"/>
                  </a:cubicBezTo>
                  <a:cubicBezTo>
                    <a:pt x="1535" y="5469"/>
                    <a:pt x="1623" y="5304"/>
                    <a:pt x="1636" y="5119"/>
                  </a:cubicBezTo>
                  <a:cubicBezTo>
                    <a:pt x="1648" y="4928"/>
                    <a:pt x="1584" y="4757"/>
                    <a:pt x="1471" y="4628"/>
                  </a:cubicBezTo>
                  <a:close/>
                  <a:moveTo>
                    <a:pt x="8578" y="305"/>
                  </a:moveTo>
                  <a:cubicBezTo>
                    <a:pt x="8245" y="285"/>
                    <a:pt x="7930" y="400"/>
                    <a:pt x="7700" y="603"/>
                  </a:cubicBezTo>
                  <a:cubicBezTo>
                    <a:pt x="7465" y="809"/>
                    <a:pt x="7311" y="1101"/>
                    <a:pt x="7289" y="1436"/>
                  </a:cubicBezTo>
                  <a:cubicBezTo>
                    <a:pt x="7268" y="1769"/>
                    <a:pt x="7383" y="2080"/>
                    <a:pt x="7587" y="2314"/>
                  </a:cubicBezTo>
                  <a:cubicBezTo>
                    <a:pt x="7790" y="2549"/>
                    <a:pt x="8084" y="2703"/>
                    <a:pt x="8420" y="2726"/>
                  </a:cubicBezTo>
                  <a:cubicBezTo>
                    <a:pt x="8753" y="2746"/>
                    <a:pt x="9065" y="2631"/>
                    <a:pt x="9298" y="2427"/>
                  </a:cubicBezTo>
                  <a:cubicBezTo>
                    <a:pt x="9532" y="2224"/>
                    <a:pt x="9686" y="1930"/>
                    <a:pt x="9709" y="1595"/>
                  </a:cubicBezTo>
                  <a:cubicBezTo>
                    <a:pt x="9756" y="926"/>
                    <a:pt x="9250" y="348"/>
                    <a:pt x="8578" y="305"/>
                  </a:cubicBezTo>
                  <a:close/>
                </a:path>
              </a:pathLst>
            </a:custGeom>
            <a:solidFill>
              <a:srgbClr val="FF9B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15"/>
            <p:cNvSpPr/>
            <p:nvPr/>
          </p:nvSpPr>
          <p:spPr>
            <a:xfrm rot="-9675424">
              <a:off x="7501831" y="548847"/>
              <a:ext cx="847906" cy="768734"/>
            </a:xfrm>
            <a:custGeom>
              <a:avLst/>
              <a:gdLst/>
              <a:ahLst/>
              <a:cxnLst/>
              <a:rect l="l" t="t" r="r" b="b"/>
              <a:pathLst>
                <a:path w="16857" h="15283" extrusionOk="0">
                  <a:moveTo>
                    <a:pt x="14493" y="0"/>
                  </a:moveTo>
                  <a:cubicBezTo>
                    <a:pt x="15653" y="1289"/>
                    <a:pt x="16445" y="2904"/>
                    <a:pt x="16725" y="4676"/>
                  </a:cubicBezTo>
                  <a:cubicBezTo>
                    <a:pt x="16272" y="4697"/>
                    <a:pt x="15859" y="4874"/>
                    <a:pt x="15534" y="5159"/>
                  </a:cubicBezTo>
                  <a:cubicBezTo>
                    <a:pt x="15160" y="5488"/>
                    <a:pt x="14911" y="5961"/>
                    <a:pt x="14874" y="6498"/>
                  </a:cubicBezTo>
                  <a:cubicBezTo>
                    <a:pt x="14839" y="7035"/>
                    <a:pt x="15026" y="7537"/>
                    <a:pt x="15355" y="7911"/>
                  </a:cubicBezTo>
                  <a:cubicBezTo>
                    <a:pt x="15645" y="8244"/>
                    <a:pt x="16048" y="8476"/>
                    <a:pt x="16509" y="8552"/>
                  </a:cubicBezTo>
                  <a:cubicBezTo>
                    <a:pt x="15478" y="12311"/>
                    <a:pt x="12131" y="15053"/>
                    <a:pt x="8187" y="15266"/>
                  </a:cubicBezTo>
                  <a:cubicBezTo>
                    <a:pt x="8195" y="15201"/>
                    <a:pt x="8201" y="15139"/>
                    <a:pt x="8207" y="15075"/>
                  </a:cubicBezTo>
                  <a:cubicBezTo>
                    <a:pt x="8244" y="14479"/>
                    <a:pt x="8039" y="13926"/>
                    <a:pt x="7677" y="13510"/>
                  </a:cubicBezTo>
                  <a:cubicBezTo>
                    <a:pt x="7313" y="13093"/>
                    <a:pt x="6790" y="12819"/>
                    <a:pt x="6196" y="12780"/>
                  </a:cubicBezTo>
                  <a:cubicBezTo>
                    <a:pt x="5602" y="12741"/>
                    <a:pt x="5047" y="12947"/>
                    <a:pt x="4631" y="13309"/>
                  </a:cubicBezTo>
                  <a:cubicBezTo>
                    <a:pt x="4288" y="13611"/>
                    <a:pt x="4043" y="14016"/>
                    <a:pt x="3942" y="14485"/>
                  </a:cubicBezTo>
                  <a:cubicBezTo>
                    <a:pt x="2320" y="13759"/>
                    <a:pt x="954" y="12583"/>
                    <a:pt x="0" y="11117"/>
                  </a:cubicBezTo>
                  <a:cubicBezTo>
                    <a:pt x="3899" y="11551"/>
                    <a:pt x="5402" y="10839"/>
                    <a:pt x="6829" y="7921"/>
                  </a:cubicBezTo>
                  <a:cubicBezTo>
                    <a:pt x="8343" y="4826"/>
                    <a:pt x="11113" y="8604"/>
                    <a:pt x="12322" y="3691"/>
                  </a:cubicBezTo>
                  <a:cubicBezTo>
                    <a:pt x="12892" y="1372"/>
                    <a:pt x="13749" y="391"/>
                    <a:pt x="14493" y="0"/>
                  </a:cubicBezTo>
                  <a:close/>
                  <a:moveTo>
                    <a:pt x="16764" y="4954"/>
                  </a:moveTo>
                  <a:cubicBezTo>
                    <a:pt x="16365" y="4966"/>
                    <a:pt x="16001" y="5120"/>
                    <a:pt x="15717" y="5367"/>
                  </a:cubicBezTo>
                  <a:cubicBezTo>
                    <a:pt x="15396" y="5649"/>
                    <a:pt x="15180" y="6056"/>
                    <a:pt x="15151" y="6513"/>
                  </a:cubicBezTo>
                  <a:cubicBezTo>
                    <a:pt x="15123" y="6973"/>
                    <a:pt x="15283" y="7403"/>
                    <a:pt x="15563" y="7724"/>
                  </a:cubicBezTo>
                  <a:cubicBezTo>
                    <a:pt x="15818" y="8014"/>
                    <a:pt x="16171" y="8217"/>
                    <a:pt x="16579" y="8277"/>
                  </a:cubicBezTo>
                  <a:cubicBezTo>
                    <a:pt x="16700" y="7771"/>
                    <a:pt x="16782" y="7251"/>
                    <a:pt x="16815" y="6714"/>
                  </a:cubicBezTo>
                  <a:cubicBezTo>
                    <a:pt x="16856" y="6118"/>
                    <a:pt x="16838" y="5528"/>
                    <a:pt x="16764" y="4954"/>
                  </a:cubicBezTo>
                  <a:close/>
                  <a:moveTo>
                    <a:pt x="7905" y="15277"/>
                  </a:moveTo>
                  <a:cubicBezTo>
                    <a:pt x="7919" y="15205"/>
                    <a:pt x="7930" y="15133"/>
                    <a:pt x="7932" y="15055"/>
                  </a:cubicBezTo>
                  <a:cubicBezTo>
                    <a:pt x="7965" y="14536"/>
                    <a:pt x="7786" y="14053"/>
                    <a:pt x="7469" y="13693"/>
                  </a:cubicBezTo>
                  <a:cubicBezTo>
                    <a:pt x="7150" y="13329"/>
                    <a:pt x="6696" y="13091"/>
                    <a:pt x="6178" y="13056"/>
                  </a:cubicBezTo>
                  <a:cubicBezTo>
                    <a:pt x="5659" y="13021"/>
                    <a:pt x="5176" y="13200"/>
                    <a:pt x="4816" y="13518"/>
                  </a:cubicBezTo>
                  <a:cubicBezTo>
                    <a:pt x="4506" y="13790"/>
                    <a:pt x="4284" y="14164"/>
                    <a:pt x="4208" y="14594"/>
                  </a:cubicBezTo>
                  <a:cubicBezTo>
                    <a:pt x="5098" y="14960"/>
                    <a:pt x="6064" y="15190"/>
                    <a:pt x="7082" y="15258"/>
                  </a:cubicBezTo>
                  <a:cubicBezTo>
                    <a:pt x="7358" y="15279"/>
                    <a:pt x="7633" y="15283"/>
                    <a:pt x="7905" y="15277"/>
                  </a:cubicBezTo>
                  <a:close/>
                </a:path>
              </a:pathLst>
            </a:custGeom>
            <a:solidFill>
              <a:srgbClr val="FF9B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2">
  <p:cSld name="TITLE_ONLY_1_2">
    <p:bg>
      <p:bgPr>
        <a:solidFill>
          <a:schemeClr val="lt1"/>
        </a:solidFill>
        <a:effectLst/>
      </p:bgPr>
    </p:bg>
    <p:spTree>
      <p:nvGrpSpPr>
        <p:cNvPr id="1" name="Shape 209"/>
        <p:cNvGrpSpPr/>
        <p:nvPr/>
      </p:nvGrpSpPr>
      <p:grpSpPr>
        <a:xfrm>
          <a:off x="0" y="0"/>
          <a:ext cx="0" cy="0"/>
          <a:chOff x="0" y="0"/>
          <a:chExt cx="0" cy="0"/>
        </a:xfrm>
      </p:grpSpPr>
      <p:sp>
        <p:nvSpPr>
          <p:cNvPr id="210" name="Google Shape;210;p16"/>
          <p:cNvSpPr/>
          <p:nvPr/>
        </p:nvSpPr>
        <p:spPr>
          <a:xfrm>
            <a:off x="520575" y="819150"/>
            <a:ext cx="8079900" cy="3898800"/>
          </a:xfrm>
          <a:prstGeom prst="roundRect">
            <a:avLst>
              <a:gd name="adj" fmla="val 3542"/>
            </a:avLst>
          </a:prstGeom>
          <a:solidFill>
            <a:srgbClr val="88A6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1" name="Google Shape;211;p16"/>
          <p:cNvGrpSpPr/>
          <p:nvPr/>
        </p:nvGrpSpPr>
        <p:grpSpPr>
          <a:xfrm>
            <a:off x="520563" y="326550"/>
            <a:ext cx="8079900" cy="426900"/>
            <a:chOff x="552450" y="401675"/>
            <a:chExt cx="8079900" cy="426900"/>
          </a:xfrm>
        </p:grpSpPr>
        <p:sp>
          <p:nvSpPr>
            <p:cNvPr id="212" name="Google Shape;212;p16"/>
            <p:cNvSpPr/>
            <p:nvPr/>
          </p:nvSpPr>
          <p:spPr>
            <a:xfrm>
              <a:off x="552450" y="401675"/>
              <a:ext cx="8079900" cy="426900"/>
            </a:xfrm>
            <a:prstGeom prst="roundRect">
              <a:avLst>
                <a:gd name="adj" fmla="val 2231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16"/>
            <p:cNvSpPr/>
            <p:nvPr/>
          </p:nvSpPr>
          <p:spPr>
            <a:xfrm>
              <a:off x="720000" y="518729"/>
              <a:ext cx="195095" cy="195109"/>
            </a:xfrm>
            <a:custGeom>
              <a:avLst/>
              <a:gdLst/>
              <a:ahLst/>
              <a:cxnLst/>
              <a:rect l="l" t="t" r="r" b="b"/>
              <a:pathLst>
                <a:path w="2829" h="2829" extrusionOk="0">
                  <a:moveTo>
                    <a:pt x="2828" y="1413"/>
                  </a:moveTo>
                  <a:cubicBezTo>
                    <a:pt x="2828" y="2195"/>
                    <a:pt x="2197" y="2828"/>
                    <a:pt x="1416" y="2828"/>
                  </a:cubicBezTo>
                  <a:cubicBezTo>
                    <a:pt x="634" y="2828"/>
                    <a:pt x="1" y="2195"/>
                    <a:pt x="1" y="1413"/>
                  </a:cubicBezTo>
                  <a:cubicBezTo>
                    <a:pt x="1" y="632"/>
                    <a:pt x="634" y="1"/>
                    <a:pt x="1416" y="1"/>
                  </a:cubicBezTo>
                  <a:cubicBezTo>
                    <a:pt x="2197" y="1"/>
                    <a:pt x="2828" y="632"/>
                    <a:pt x="2828" y="1413"/>
                  </a:cubicBezTo>
                  <a:close/>
                </a:path>
              </a:pathLst>
            </a:custGeom>
            <a:solidFill>
              <a:srgbClr val="EB53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16"/>
            <p:cNvSpPr/>
            <p:nvPr/>
          </p:nvSpPr>
          <p:spPr>
            <a:xfrm>
              <a:off x="1080398" y="518729"/>
              <a:ext cx="195026" cy="195109"/>
            </a:xfrm>
            <a:custGeom>
              <a:avLst/>
              <a:gdLst/>
              <a:ahLst/>
              <a:cxnLst/>
              <a:rect l="l" t="t" r="r" b="b"/>
              <a:pathLst>
                <a:path w="2828" h="2829" extrusionOk="0">
                  <a:moveTo>
                    <a:pt x="2828" y="1413"/>
                  </a:moveTo>
                  <a:cubicBezTo>
                    <a:pt x="2828" y="2195"/>
                    <a:pt x="2194" y="2828"/>
                    <a:pt x="1413" y="2828"/>
                  </a:cubicBezTo>
                  <a:cubicBezTo>
                    <a:pt x="631" y="2828"/>
                    <a:pt x="0" y="2195"/>
                    <a:pt x="0" y="1413"/>
                  </a:cubicBezTo>
                  <a:cubicBezTo>
                    <a:pt x="0" y="632"/>
                    <a:pt x="631" y="1"/>
                    <a:pt x="1413" y="1"/>
                  </a:cubicBezTo>
                  <a:cubicBezTo>
                    <a:pt x="2194" y="1"/>
                    <a:pt x="2828" y="632"/>
                    <a:pt x="2828" y="1413"/>
                  </a:cubicBezTo>
                  <a:close/>
                </a:path>
              </a:pathLst>
            </a:custGeom>
            <a:solidFill>
              <a:srgbClr val="F8EF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16"/>
            <p:cNvSpPr/>
            <p:nvPr/>
          </p:nvSpPr>
          <p:spPr>
            <a:xfrm>
              <a:off x="1440175" y="518729"/>
              <a:ext cx="195026" cy="195109"/>
            </a:xfrm>
            <a:custGeom>
              <a:avLst/>
              <a:gdLst/>
              <a:ahLst/>
              <a:cxnLst/>
              <a:rect l="l" t="t" r="r" b="b"/>
              <a:pathLst>
                <a:path w="2828" h="2829" extrusionOk="0">
                  <a:moveTo>
                    <a:pt x="2827" y="1413"/>
                  </a:moveTo>
                  <a:cubicBezTo>
                    <a:pt x="2827" y="2195"/>
                    <a:pt x="2194" y="2828"/>
                    <a:pt x="1415" y="2828"/>
                  </a:cubicBezTo>
                  <a:cubicBezTo>
                    <a:pt x="633" y="2828"/>
                    <a:pt x="0" y="2195"/>
                    <a:pt x="0" y="1413"/>
                  </a:cubicBezTo>
                  <a:cubicBezTo>
                    <a:pt x="0" y="632"/>
                    <a:pt x="633" y="1"/>
                    <a:pt x="1415" y="1"/>
                  </a:cubicBezTo>
                  <a:cubicBezTo>
                    <a:pt x="2194" y="1"/>
                    <a:pt x="2827" y="632"/>
                    <a:pt x="2827" y="141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6" name="Google Shape;216;p16"/>
          <p:cNvSpPr txBox="1">
            <a:spLocks noGrp="1"/>
          </p:cNvSpPr>
          <p:nvPr>
            <p:ph type="title"/>
          </p:nvPr>
        </p:nvSpPr>
        <p:spPr>
          <a:xfrm>
            <a:off x="720000" y="969225"/>
            <a:ext cx="7704000" cy="5643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217" name="Google Shape;217;p16"/>
          <p:cNvGrpSpPr/>
          <p:nvPr/>
        </p:nvGrpSpPr>
        <p:grpSpPr>
          <a:xfrm rot="-697191">
            <a:off x="7107083" y="288061"/>
            <a:ext cx="1034120" cy="1034321"/>
            <a:chOff x="7764407" y="575481"/>
            <a:chExt cx="1308352" cy="1308606"/>
          </a:xfrm>
        </p:grpSpPr>
        <p:sp>
          <p:nvSpPr>
            <p:cNvPr id="218" name="Google Shape;218;p16"/>
            <p:cNvSpPr/>
            <p:nvPr/>
          </p:nvSpPr>
          <p:spPr>
            <a:xfrm>
              <a:off x="7943850" y="714375"/>
              <a:ext cx="1128900" cy="112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9" name="Google Shape;219;p16"/>
            <p:cNvGrpSpPr/>
            <p:nvPr/>
          </p:nvGrpSpPr>
          <p:grpSpPr>
            <a:xfrm rot="-846281">
              <a:off x="7879557" y="690583"/>
              <a:ext cx="1078052" cy="1078403"/>
              <a:chOff x="5759760" y="3433415"/>
              <a:chExt cx="583422" cy="583612"/>
            </a:xfrm>
          </p:grpSpPr>
          <p:sp>
            <p:nvSpPr>
              <p:cNvPr id="220" name="Google Shape;220;p16"/>
              <p:cNvSpPr/>
              <p:nvPr/>
            </p:nvSpPr>
            <p:spPr>
              <a:xfrm>
                <a:off x="5759760" y="3433415"/>
                <a:ext cx="583422" cy="583612"/>
              </a:xfrm>
              <a:custGeom>
                <a:avLst/>
                <a:gdLst/>
                <a:ahLst/>
                <a:cxnLst/>
                <a:rect l="l" t="t" r="r" b="b"/>
                <a:pathLst>
                  <a:path w="12302" h="12306" extrusionOk="0">
                    <a:moveTo>
                      <a:pt x="6540" y="217"/>
                    </a:moveTo>
                    <a:cubicBezTo>
                      <a:pt x="9818" y="430"/>
                      <a:pt x="12302" y="3262"/>
                      <a:pt x="12090" y="6542"/>
                    </a:cubicBezTo>
                    <a:cubicBezTo>
                      <a:pt x="11876" y="9820"/>
                      <a:pt x="9042" y="12306"/>
                      <a:pt x="5762" y="12092"/>
                    </a:cubicBezTo>
                    <a:cubicBezTo>
                      <a:pt x="2487" y="11878"/>
                      <a:pt x="1" y="9047"/>
                      <a:pt x="214" y="5767"/>
                    </a:cubicBezTo>
                    <a:cubicBezTo>
                      <a:pt x="426" y="2487"/>
                      <a:pt x="3260" y="1"/>
                      <a:pt x="6540" y="217"/>
                    </a:cubicBezTo>
                    <a:close/>
                  </a:path>
                </a:pathLst>
              </a:custGeom>
              <a:solidFill>
                <a:srgbClr val="F8EF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16"/>
              <p:cNvSpPr/>
              <p:nvPr/>
            </p:nvSpPr>
            <p:spPr>
              <a:xfrm>
                <a:off x="5834360" y="3463578"/>
                <a:ext cx="315613" cy="339421"/>
              </a:xfrm>
              <a:custGeom>
                <a:avLst/>
                <a:gdLst/>
                <a:ahLst/>
                <a:cxnLst/>
                <a:rect l="l" t="t" r="r" b="b"/>
                <a:pathLst>
                  <a:path w="6655" h="7157" extrusionOk="0">
                    <a:moveTo>
                      <a:pt x="5732" y="251"/>
                    </a:moveTo>
                    <a:cubicBezTo>
                      <a:pt x="5999" y="269"/>
                      <a:pt x="6233" y="393"/>
                      <a:pt x="6398" y="580"/>
                    </a:cubicBezTo>
                    <a:cubicBezTo>
                      <a:pt x="6562" y="769"/>
                      <a:pt x="6655" y="1016"/>
                      <a:pt x="6636" y="1283"/>
                    </a:cubicBezTo>
                    <a:cubicBezTo>
                      <a:pt x="6620" y="1551"/>
                      <a:pt x="6497" y="1783"/>
                      <a:pt x="6307" y="1947"/>
                    </a:cubicBezTo>
                    <a:cubicBezTo>
                      <a:pt x="6122" y="2112"/>
                      <a:pt x="5874" y="2205"/>
                      <a:pt x="5606" y="2188"/>
                    </a:cubicBezTo>
                    <a:cubicBezTo>
                      <a:pt x="5339" y="2170"/>
                      <a:pt x="5104" y="2046"/>
                      <a:pt x="4940" y="1859"/>
                    </a:cubicBezTo>
                    <a:cubicBezTo>
                      <a:pt x="4775" y="1674"/>
                      <a:pt x="4683" y="1423"/>
                      <a:pt x="4701" y="1156"/>
                    </a:cubicBezTo>
                    <a:cubicBezTo>
                      <a:pt x="4720" y="888"/>
                      <a:pt x="4843" y="656"/>
                      <a:pt x="5030" y="492"/>
                    </a:cubicBezTo>
                    <a:cubicBezTo>
                      <a:pt x="5216" y="329"/>
                      <a:pt x="5464" y="237"/>
                      <a:pt x="5732" y="251"/>
                    </a:cubicBezTo>
                    <a:close/>
                    <a:moveTo>
                      <a:pt x="1535" y="4298"/>
                    </a:moveTo>
                    <a:cubicBezTo>
                      <a:pt x="1925" y="4323"/>
                      <a:pt x="2271" y="4506"/>
                      <a:pt x="2509" y="4777"/>
                    </a:cubicBezTo>
                    <a:cubicBezTo>
                      <a:pt x="2748" y="5051"/>
                      <a:pt x="2884" y="5417"/>
                      <a:pt x="2859" y="5805"/>
                    </a:cubicBezTo>
                    <a:cubicBezTo>
                      <a:pt x="2832" y="6196"/>
                      <a:pt x="2651" y="6541"/>
                      <a:pt x="2378" y="6780"/>
                    </a:cubicBezTo>
                    <a:cubicBezTo>
                      <a:pt x="2106" y="7018"/>
                      <a:pt x="1740" y="7156"/>
                      <a:pt x="1350" y="7129"/>
                    </a:cubicBezTo>
                    <a:cubicBezTo>
                      <a:pt x="959" y="7105"/>
                      <a:pt x="616" y="6922"/>
                      <a:pt x="375" y="6650"/>
                    </a:cubicBezTo>
                    <a:cubicBezTo>
                      <a:pt x="136" y="6377"/>
                      <a:pt x="1" y="6009"/>
                      <a:pt x="25" y="5622"/>
                    </a:cubicBezTo>
                    <a:cubicBezTo>
                      <a:pt x="52" y="5231"/>
                      <a:pt x="235" y="4886"/>
                      <a:pt x="507" y="4647"/>
                    </a:cubicBezTo>
                    <a:cubicBezTo>
                      <a:pt x="780" y="4409"/>
                      <a:pt x="1144" y="4271"/>
                      <a:pt x="1535" y="4298"/>
                    </a:cubicBezTo>
                    <a:close/>
                    <a:moveTo>
                      <a:pt x="2333" y="4937"/>
                    </a:moveTo>
                    <a:cubicBezTo>
                      <a:pt x="2133" y="4711"/>
                      <a:pt x="1845" y="4559"/>
                      <a:pt x="1522" y="4538"/>
                    </a:cubicBezTo>
                    <a:cubicBezTo>
                      <a:pt x="1195" y="4518"/>
                      <a:pt x="893" y="4629"/>
                      <a:pt x="667" y="4830"/>
                    </a:cubicBezTo>
                    <a:cubicBezTo>
                      <a:pt x="441" y="5028"/>
                      <a:pt x="289" y="5316"/>
                      <a:pt x="268" y="5639"/>
                    </a:cubicBezTo>
                    <a:cubicBezTo>
                      <a:pt x="247" y="5966"/>
                      <a:pt x="358" y="6270"/>
                      <a:pt x="558" y="6496"/>
                    </a:cubicBezTo>
                    <a:cubicBezTo>
                      <a:pt x="759" y="6722"/>
                      <a:pt x="1043" y="6872"/>
                      <a:pt x="1368" y="6893"/>
                    </a:cubicBezTo>
                    <a:cubicBezTo>
                      <a:pt x="1695" y="6914"/>
                      <a:pt x="1997" y="6805"/>
                      <a:pt x="2224" y="6603"/>
                    </a:cubicBezTo>
                    <a:cubicBezTo>
                      <a:pt x="2452" y="6406"/>
                      <a:pt x="2602" y="6118"/>
                      <a:pt x="2622" y="5793"/>
                    </a:cubicBezTo>
                    <a:cubicBezTo>
                      <a:pt x="2643" y="5468"/>
                      <a:pt x="2530" y="5164"/>
                      <a:pt x="2333" y="4937"/>
                    </a:cubicBezTo>
                    <a:close/>
                    <a:moveTo>
                      <a:pt x="3468" y="12"/>
                    </a:moveTo>
                    <a:cubicBezTo>
                      <a:pt x="3638" y="23"/>
                      <a:pt x="3788" y="103"/>
                      <a:pt x="3891" y="220"/>
                    </a:cubicBezTo>
                    <a:cubicBezTo>
                      <a:pt x="3998" y="339"/>
                      <a:pt x="4056" y="498"/>
                      <a:pt x="4043" y="668"/>
                    </a:cubicBezTo>
                    <a:cubicBezTo>
                      <a:pt x="4033" y="837"/>
                      <a:pt x="3953" y="987"/>
                      <a:pt x="3836" y="1092"/>
                    </a:cubicBezTo>
                    <a:cubicBezTo>
                      <a:pt x="3716" y="1197"/>
                      <a:pt x="3558" y="1257"/>
                      <a:pt x="3387" y="1244"/>
                    </a:cubicBezTo>
                    <a:cubicBezTo>
                      <a:pt x="3219" y="1234"/>
                      <a:pt x="3069" y="1154"/>
                      <a:pt x="2964" y="1034"/>
                    </a:cubicBezTo>
                    <a:cubicBezTo>
                      <a:pt x="2859" y="917"/>
                      <a:pt x="2799" y="757"/>
                      <a:pt x="2812" y="588"/>
                    </a:cubicBezTo>
                    <a:cubicBezTo>
                      <a:pt x="2826" y="420"/>
                      <a:pt x="2902" y="269"/>
                      <a:pt x="3021" y="165"/>
                    </a:cubicBezTo>
                    <a:cubicBezTo>
                      <a:pt x="3139" y="60"/>
                      <a:pt x="3299" y="0"/>
                      <a:pt x="3468" y="12"/>
                    </a:cubicBezTo>
                    <a:close/>
                    <a:moveTo>
                      <a:pt x="3756" y="339"/>
                    </a:moveTo>
                    <a:cubicBezTo>
                      <a:pt x="3682" y="253"/>
                      <a:pt x="3577" y="198"/>
                      <a:pt x="3455" y="193"/>
                    </a:cubicBezTo>
                    <a:cubicBezTo>
                      <a:pt x="3334" y="185"/>
                      <a:pt x="3221" y="226"/>
                      <a:pt x="3139" y="300"/>
                    </a:cubicBezTo>
                    <a:cubicBezTo>
                      <a:pt x="3054" y="374"/>
                      <a:pt x="2997" y="481"/>
                      <a:pt x="2993" y="601"/>
                    </a:cubicBezTo>
                    <a:cubicBezTo>
                      <a:pt x="2984" y="722"/>
                      <a:pt x="3026" y="835"/>
                      <a:pt x="3100" y="917"/>
                    </a:cubicBezTo>
                    <a:cubicBezTo>
                      <a:pt x="3176" y="1002"/>
                      <a:pt x="3281" y="1055"/>
                      <a:pt x="3402" y="1063"/>
                    </a:cubicBezTo>
                    <a:cubicBezTo>
                      <a:pt x="3521" y="1071"/>
                      <a:pt x="3634" y="1030"/>
                      <a:pt x="3716" y="956"/>
                    </a:cubicBezTo>
                    <a:cubicBezTo>
                      <a:pt x="3803" y="882"/>
                      <a:pt x="3856" y="775"/>
                      <a:pt x="3865" y="656"/>
                    </a:cubicBezTo>
                    <a:cubicBezTo>
                      <a:pt x="3871" y="537"/>
                      <a:pt x="3830" y="424"/>
                      <a:pt x="3756" y="339"/>
                    </a:cubicBezTo>
                    <a:close/>
                    <a:moveTo>
                      <a:pt x="5719" y="432"/>
                    </a:moveTo>
                    <a:cubicBezTo>
                      <a:pt x="5503" y="415"/>
                      <a:pt x="5300" y="492"/>
                      <a:pt x="5150" y="627"/>
                    </a:cubicBezTo>
                    <a:cubicBezTo>
                      <a:pt x="4998" y="761"/>
                      <a:pt x="4895" y="950"/>
                      <a:pt x="4882" y="1170"/>
                    </a:cubicBezTo>
                    <a:cubicBezTo>
                      <a:pt x="4866" y="1386"/>
                      <a:pt x="4944" y="1588"/>
                      <a:pt x="5078" y="1740"/>
                    </a:cubicBezTo>
                    <a:cubicBezTo>
                      <a:pt x="5211" y="1892"/>
                      <a:pt x="5401" y="1995"/>
                      <a:pt x="5619" y="2007"/>
                    </a:cubicBezTo>
                    <a:cubicBezTo>
                      <a:pt x="5834" y="2024"/>
                      <a:pt x="6038" y="1945"/>
                      <a:pt x="6190" y="1812"/>
                    </a:cubicBezTo>
                    <a:cubicBezTo>
                      <a:pt x="6342" y="1678"/>
                      <a:pt x="6445" y="1487"/>
                      <a:pt x="6458" y="1269"/>
                    </a:cubicBezTo>
                    <a:cubicBezTo>
                      <a:pt x="6486" y="835"/>
                      <a:pt x="6157" y="459"/>
                      <a:pt x="5719" y="432"/>
                    </a:cubicBezTo>
                    <a:close/>
                  </a:path>
                </a:pathLst>
              </a:custGeom>
              <a:solidFill>
                <a:srgbClr val="FF9B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16"/>
              <p:cNvSpPr/>
              <p:nvPr/>
            </p:nvSpPr>
            <p:spPr>
              <a:xfrm>
                <a:off x="5815058" y="3536707"/>
                <a:ext cx="519161" cy="470788"/>
              </a:xfrm>
              <a:custGeom>
                <a:avLst/>
                <a:gdLst/>
                <a:ahLst/>
                <a:cxnLst/>
                <a:rect l="l" t="t" r="r" b="b"/>
                <a:pathLst>
                  <a:path w="10947" h="9927" extrusionOk="0">
                    <a:moveTo>
                      <a:pt x="9412" y="0"/>
                    </a:moveTo>
                    <a:cubicBezTo>
                      <a:pt x="10165" y="837"/>
                      <a:pt x="10679" y="1886"/>
                      <a:pt x="10860" y="3038"/>
                    </a:cubicBezTo>
                    <a:lnTo>
                      <a:pt x="10887" y="3219"/>
                    </a:lnTo>
                    <a:cubicBezTo>
                      <a:pt x="10934" y="3591"/>
                      <a:pt x="10946" y="3973"/>
                      <a:pt x="10922" y="4364"/>
                    </a:cubicBezTo>
                    <a:cubicBezTo>
                      <a:pt x="10899" y="4714"/>
                      <a:pt x="10848" y="5053"/>
                      <a:pt x="10768" y="5380"/>
                    </a:cubicBezTo>
                    <a:lnTo>
                      <a:pt x="10722" y="5555"/>
                    </a:lnTo>
                    <a:cubicBezTo>
                      <a:pt x="10054" y="7998"/>
                      <a:pt x="7878" y="9778"/>
                      <a:pt x="5316" y="9916"/>
                    </a:cubicBezTo>
                    <a:cubicBezTo>
                      <a:pt x="5324" y="9875"/>
                      <a:pt x="5326" y="9834"/>
                      <a:pt x="5328" y="9793"/>
                    </a:cubicBezTo>
                    <a:cubicBezTo>
                      <a:pt x="5355" y="9408"/>
                      <a:pt x="5222" y="9048"/>
                      <a:pt x="4985" y="8779"/>
                    </a:cubicBezTo>
                    <a:cubicBezTo>
                      <a:pt x="4749" y="8507"/>
                      <a:pt x="4409" y="8329"/>
                      <a:pt x="4023" y="8302"/>
                    </a:cubicBezTo>
                    <a:cubicBezTo>
                      <a:pt x="3638" y="8277"/>
                      <a:pt x="3278" y="8411"/>
                      <a:pt x="3009" y="8647"/>
                    </a:cubicBezTo>
                    <a:cubicBezTo>
                      <a:pt x="2785" y="8843"/>
                      <a:pt x="2626" y="9106"/>
                      <a:pt x="2561" y="9410"/>
                    </a:cubicBezTo>
                    <a:cubicBezTo>
                      <a:pt x="1508" y="8939"/>
                      <a:pt x="622" y="8174"/>
                      <a:pt x="0" y="7222"/>
                    </a:cubicBezTo>
                    <a:cubicBezTo>
                      <a:pt x="2532" y="7506"/>
                      <a:pt x="3509" y="7043"/>
                      <a:pt x="4434" y="5147"/>
                    </a:cubicBezTo>
                    <a:cubicBezTo>
                      <a:pt x="5417" y="3138"/>
                      <a:pt x="7218" y="5590"/>
                      <a:pt x="8004" y="2400"/>
                    </a:cubicBezTo>
                    <a:cubicBezTo>
                      <a:pt x="8370" y="893"/>
                      <a:pt x="8929" y="253"/>
                      <a:pt x="9412" y="0"/>
                    </a:cubicBezTo>
                    <a:close/>
                    <a:moveTo>
                      <a:pt x="5131" y="9922"/>
                    </a:moveTo>
                    <a:cubicBezTo>
                      <a:pt x="5139" y="9875"/>
                      <a:pt x="5148" y="9828"/>
                      <a:pt x="5150" y="9778"/>
                    </a:cubicBezTo>
                    <a:cubicBezTo>
                      <a:pt x="5170" y="9441"/>
                      <a:pt x="5055" y="9126"/>
                      <a:pt x="4849" y="8894"/>
                    </a:cubicBezTo>
                    <a:cubicBezTo>
                      <a:pt x="4644" y="8660"/>
                      <a:pt x="4348" y="8503"/>
                      <a:pt x="4010" y="8479"/>
                    </a:cubicBezTo>
                    <a:cubicBezTo>
                      <a:pt x="3673" y="8458"/>
                      <a:pt x="3361" y="8575"/>
                      <a:pt x="3124" y="8781"/>
                    </a:cubicBezTo>
                    <a:cubicBezTo>
                      <a:pt x="2921" y="8958"/>
                      <a:pt x="2777" y="9203"/>
                      <a:pt x="2729" y="9482"/>
                    </a:cubicBezTo>
                    <a:cubicBezTo>
                      <a:pt x="3309" y="9719"/>
                      <a:pt x="3936" y="9871"/>
                      <a:pt x="4594" y="9912"/>
                    </a:cubicBezTo>
                    <a:cubicBezTo>
                      <a:pt x="4777" y="9924"/>
                      <a:pt x="4954" y="9926"/>
                      <a:pt x="5131" y="9922"/>
                    </a:cubicBezTo>
                    <a:close/>
                  </a:path>
                </a:pathLst>
              </a:custGeom>
              <a:solidFill>
                <a:srgbClr val="FF9B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6"/>
              <p:cNvSpPr/>
              <p:nvPr/>
            </p:nvSpPr>
            <p:spPr>
              <a:xfrm>
                <a:off x="6114357" y="3762165"/>
                <a:ext cx="55724" cy="55630"/>
              </a:xfrm>
              <a:custGeom>
                <a:avLst/>
                <a:gdLst/>
                <a:ahLst/>
                <a:cxnLst/>
                <a:rect l="l" t="t" r="r" b="b"/>
                <a:pathLst>
                  <a:path w="1175" h="1173" extrusionOk="0">
                    <a:moveTo>
                      <a:pt x="626" y="19"/>
                    </a:moveTo>
                    <a:cubicBezTo>
                      <a:pt x="936" y="40"/>
                      <a:pt x="1175" y="309"/>
                      <a:pt x="1154" y="624"/>
                    </a:cubicBezTo>
                    <a:cubicBezTo>
                      <a:pt x="1133" y="934"/>
                      <a:pt x="864" y="1173"/>
                      <a:pt x="552" y="1152"/>
                    </a:cubicBezTo>
                    <a:cubicBezTo>
                      <a:pt x="237" y="1132"/>
                      <a:pt x="0" y="862"/>
                      <a:pt x="21" y="550"/>
                    </a:cubicBezTo>
                    <a:cubicBezTo>
                      <a:pt x="42" y="237"/>
                      <a:pt x="311" y="1"/>
                      <a:pt x="626" y="1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24" name="Google Shape;224;p16"/>
          <p:cNvGrpSpPr/>
          <p:nvPr/>
        </p:nvGrpSpPr>
        <p:grpSpPr>
          <a:xfrm rot="-697191">
            <a:off x="8087197" y="914503"/>
            <a:ext cx="673607" cy="673738"/>
            <a:chOff x="7764407" y="575481"/>
            <a:chExt cx="1308352" cy="1308606"/>
          </a:xfrm>
        </p:grpSpPr>
        <p:sp>
          <p:nvSpPr>
            <p:cNvPr id="225" name="Google Shape;225;p16"/>
            <p:cNvSpPr/>
            <p:nvPr/>
          </p:nvSpPr>
          <p:spPr>
            <a:xfrm>
              <a:off x="7943850" y="714375"/>
              <a:ext cx="1128900" cy="112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6" name="Google Shape;226;p16"/>
            <p:cNvGrpSpPr/>
            <p:nvPr/>
          </p:nvGrpSpPr>
          <p:grpSpPr>
            <a:xfrm rot="-846281">
              <a:off x="7879557" y="690583"/>
              <a:ext cx="1078052" cy="1078403"/>
              <a:chOff x="5759760" y="3433415"/>
              <a:chExt cx="583422" cy="583612"/>
            </a:xfrm>
          </p:grpSpPr>
          <p:sp>
            <p:nvSpPr>
              <p:cNvPr id="227" name="Google Shape;227;p16"/>
              <p:cNvSpPr/>
              <p:nvPr/>
            </p:nvSpPr>
            <p:spPr>
              <a:xfrm>
                <a:off x="5759760" y="3433415"/>
                <a:ext cx="583422" cy="583612"/>
              </a:xfrm>
              <a:custGeom>
                <a:avLst/>
                <a:gdLst/>
                <a:ahLst/>
                <a:cxnLst/>
                <a:rect l="l" t="t" r="r" b="b"/>
                <a:pathLst>
                  <a:path w="12302" h="12306" extrusionOk="0">
                    <a:moveTo>
                      <a:pt x="6540" y="217"/>
                    </a:moveTo>
                    <a:cubicBezTo>
                      <a:pt x="9818" y="430"/>
                      <a:pt x="12302" y="3262"/>
                      <a:pt x="12090" y="6542"/>
                    </a:cubicBezTo>
                    <a:cubicBezTo>
                      <a:pt x="11876" y="9820"/>
                      <a:pt x="9042" y="12306"/>
                      <a:pt x="5762" y="12092"/>
                    </a:cubicBezTo>
                    <a:cubicBezTo>
                      <a:pt x="2487" y="11878"/>
                      <a:pt x="1" y="9047"/>
                      <a:pt x="214" y="5767"/>
                    </a:cubicBezTo>
                    <a:cubicBezTo>
                      <a:pt x="426" y="2487"/>
                      <a:pt x="3260" y="1"/>
                      <a:pt x="6540" y="217"/>
                    </a:cubicBezTo>
                    <a:close/>
                  </a:path>
                </a:pathLst>
              </a:custGeom>
              <a:solidFill>
                <a:srgbClr val="F8EF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16"/>
              <p:cNvSpPr/>
              <p:nvPr/>
            </p:nvSpPr>
            <p:spPr>
              <a:xfrm>
                <a:off x="5834360" y="3463578"/>
                <a:ext cx="315613" cy="339421"/>
              </a:xfrm>
              <a:custGeom>
                <a:avLst/>
                <a:gdLst/>
                <a:ahLst/>
                <a:cxnLst/>
                <a:rect l="l" t="t" r="r" b="b"/>
                <a:pathLst>
                  <a:path w="6655" h="7157" extrusionOk="0">
                    <a:moveTo>
                      <a:pt x="5732" y="251"/>
                    </a:moveTo>
                    <a:cubicBezTo>
                      <a:pt x="5999" y="269"/>
                      <a:pt x="6233" y="393"/>
                      <a:pt x="6398" y="580"/>
                    </a:cubicBezTo>
                    <a:cubicBezTo>
                      <a:pt x="6562" y="769"/>
                      <a:pt x="6655" y="1016"/>
                      <a:pt x="6636" y="1283"/>
                    </a:cubicBezTo>
                    <a:cubicBezTo>
                      <a:pt x="6620" y="1551"/>
                      <a:pt x="6497" y="1783"/>
                      <a:pt x="6307" y="1947"/>
                    </a:cubicBezTo>
                    <a:cubicBezTo>
                      <a:pt x="6122" y="2112"/>
                      <a:pt x="5874" y="2205"/>
                      <a:pt x="5606" y="2188"/>
                    </a:cubicBezTo>
                    <a:cubicBezTo>
                      <a:pt x="5339" y="2170"/>
                      <a:pt x="5104" y="2046"/>
                      <a:pt x="4940" y="1859"/>
                    </a:cubicBezTo>
                    <a:cubicBezTo>
                      <a:pt x="4775" y="1674"/>
                      <a:pt x="4683" y="1423"/>
                      <a:pt x="4701" y="1156"/>
                    </a:cubicBezTo>
                    <a:cubicBezTo>
                      <a:pt x="4720" y="888"/>
                      <a:pt x="4843" y="656"/>
                      <a:pt x="5030" y="492"/>
                    </a:cubicBezTo>
                    <a:cubicBezTo>
                      <a:pt x="5216" y="329"/>
                      <a:pt x="5464" y="237"/>
                      <a:pt x="5732" y="251"/>
                    </a:cubicBezTo>
                    <a:close/>
                    <a:moveTo>
                      <a:pt x="1535" y="4298"/>
                    </a:moveTo>
                    <a:cubicBezTo>
                      <a:pt x="1925" y="4323"/>
                      <a:pt x="2271" y="4506"/>
                      <a:pt x="2509" y="4777"/>
                    </a:cubicBezTo>
                    <a:cubicBezTo>
                      <a:pt x="2748" y="5051"/>
                      <a:pt x="2884" y="5417"/>
                      <a:pt x="2859" y="5805"/>
                    </a:cubicBezTo>
                    <a:cubicBezTo>
                      <a:pt x="2832" y="6196"/>
                      <a:pt x="2651" y="6541"/>
                      <a:pt x="2378" y="6780"/>
                    </a:cubicBezTo>
                    <a:cubicBezTo>
                      <a:pt x="2106" y="7018"/>
                      <a:pt x="1740" y="7156"/>
                      <a:pt x="1350" y="7129"/>
                    </a:cubicBezTo>
                    <a:cubicBezTo>
                      <a:pt x="959" y="7105"/>
                      <a:pt x="616" y="6922"/>
                      <a:pt x="375" y="6650"/>
                    </a:cubicBezTo>
                    <a:cubicBezTo>
                      <a:pt x="136" y="6377"/>
                      <a:pt x="1" y="6009"/>
                      <a:pt x="25" y="5622"/>
                    </a:cubicBezTo>
                    <a:cubicBezTo>
                      <a:pt x="52" y="5231"/>
                      <a:pt x="235" y="4886"/>
                      <a:pt x="507" y="4647"/>
                    </a:cubicBezTo>
                    <a:cubicBezTo>
                      <a:pt x="780" y="4409"/>
                      <a:pt x="1144" y="4271"/>
                      <a:pt x="1535" y="4298"/>
                    </a:cubicBezTo>
                    <a:close/>
                    <a:moveTo>
                      <a:pt x="2333" y="4937"/>
                    </a:moveTo>
                    <a:cubicBezTo>
                      <a:pt x="2133" y="4711"/>
                      <a:pt x="1845" y="4559"/>
                      <a:pt x="1522" y="4538"/>
                    </a:cubicBezTo>
                    <a:cubicBezTo>
                      <a:pt x="1195" y="4518"/>
                      <a:pt x="893" y="4629"/>
                      <a:pt x="667" y="4830"/>
                    </a:cubicBezTo>
                    <a:cubicBezTo>
                      <a:pt x="441" y="5028"/>
                      <a:pt x="289" y="5316"/>
                      <a:pt x="268" y="5639"/>
                    </a:cubicBezTo>
                    <a:cubicBezTo>
                      <a:pt x="247" y="5966"/>
                      <a:pt x="358" y="6270"/>
                      <a:pt x="558" y="6496"/>
                    </a:cubicBezTo>
                    <a:cubicBezTo>
                      <a:pt x="759" y="6722"/>
                      <a:pt x="1043" y="6872"/>
                      <a:pt x="1368" y="6893"/>
                    </a:cubicBezTo>
                    <a:cubicBezTo>
                      <a:pt x="1695" y="6914"/>
                      <a:pt x="1997" y="6805"/>
                      <a:pt x="2224" y="6603"/>
                    </a:cubicBezTo>
                    <a:cubicBezTo>
                      <a:pt x="2452" y="6406"/>
                      <a:pt x="2602" y="6118"/>
                      <a:pt x="2622" y="5793"/>
                    </a:cubicBezTo>
                    <a:cubicBezTo>
                      <a:pt x="2643" y="5468"/>
                      <a:pt x="2530" y="5164"/>
                      <a:pt x="2333" y="4937"/>
                    </a:cubicBezTo>
                    <a:close/>
                    <a:moveTo>
                      <a:pt x="3468" y="12"/>
                    </a:moveTo>
                    <a:cubicBezTo>
                      <a:pt x="3638" y="23"/>
                      <a:pt x="3788" y="103"/>
                      <a:pt x="3891" y="220"/>
                    </a:cubicBezTo>
                    <a:cubicBezTo>
                      <a:pt x="3998" y="339"/>
                      <a:pt x="4056" y="498"/>
                      <a:pt x="4043" y="668"/>
                    </a:cubicBezTo>
                    <a:cubicBezTo>
                      <a:pt x="4033" y="837"/>
                      <a:pt x="3953" y="987"/>
                      <a:pt x="3836" y="1092"/>
                    </a:cubicBezTo>
                    <a:cubicBezTo>
                      <a:pt x="3716" y="1197"/>
                      <a:pt x="3558" y="1257"/>
                      <a:pt x="3387" y="1244"/>
                    </a:cubicBezTo>
                    <a:cubicBezTo>
                      <a:pt x="3219" y="1234"/>
                      <a:pt x="3069" y="1154"/>
                      <a:pt x="2964" y="1034"/>
                    </a:cubicBezTo>
                    <a:cubicBezTo>
                      <a:pt x="2859" y="917"/>
                      <a:pt x="2799" y="757"/>
                      <a:pt x="2812" y="588"/>
                    </a:cubicBezTo>
                    <a:cubicBezTo>
                      <a:pt x="2826" y="420"/>
                      <a:pt x="2902" y="269"/>
                      <a:pt x="3021" y="165"/>
                    </a:cubicBezTo>
                    <a:cubicBezTo>
                      <a:pt x="3139" y="60"/>
                      <a:pt x="3299" y="0"/>
                      <a:pt x="3468" y="12"/>
                    </a:cubicBezTo>
                    <a:close/>
                    <a:moveTo>
                      <a:pt x="3756" y="339"/>
                    </a:moveTo>
                    <a:cubicBezTo>
                      <a:pt x="3682" y="253"/>
                      <a:pt x="3577" y="198"/>
                      <a:pt x="3455" y="193"/>
                    </a:cubicBezTo>
                    <a:cubicBezTo>
                      <a:pt x="3334" y="185"/>
                      <a:pt x="3221" y="226"/>
                      <a:pt x="3139" y="300"/>
                    </a:cubicBezTo>
                    <a:cubicBezTo>
                      <a:pt x="3054" y="374"/>
                      <a:pt x="2997" y="481"/>
                      <a:pt x="2993" y="601"/>
                    </a:cubicBezTo>
                    <a:cubicBezTo>
                      <a:pt x="2984" y="722"/>
                      <a:pt x="3026" y="835"/>
                      <a:pt x="3100" y="917"/>
                    </a:cubicBezTo>
                    <a:cubicBezTo>
                      <a:pt x="3176" y="1002"/>
                      <a:pt x="3281" y="1055"/>
                      <a:pt x="3402" y="1063"/>
                    </a:cubicBezTo>
                    <a:cubicBezTo>
                      <a:pt x="3521" y="1071"/>
                      <a:pt x="3634" y="1030"/>
                      <a:pt x="3716" y="956"/>
                    </a:cubicBezTo>
                    <a:cubicBezTo>
                      <a:pt x="3803" y="882"/>
                      <a:pt x="3856" y="775"/>
                      <a:pt x="3865" y="656"/>
                    </a:cubicBezTo>
                    <a:cubicBezTo>
                      <a:pt x="3871" y="537"/>
                      <a:pt x="3830" y="424"/>
                      <a:pt x="3756" y="339"/>
                    </a:cubicBezTo>
                    <a:close/>
                    <a:moveTo>
                      <a:pt x="5719" y="432"/>
                    </a:moveTo>
                    <a:cubicBezTo>
                      <a:pt x="5503" y="415"/>
                      <a:pt x="5300" y="492"/>
                      <a:pt x="5150" y="627"/>
                    </a:cubicBezTo>
                    <a:cubicBezTo>
                      <a:pt x="4998" y="761"/>
                      <a:pt x="4895" y="950"/>
                      <a:pt x="4882" y="1170"/>
                    </a:cubicBezTo>
                    <a:cubicBezTo>
                      <a:pt x="4866" y="1386"/>
                      <a:pt x="4944" y="1588"/>
                      <a:pt x="5078" y="1740"/>
                    </a:cubicBezTo>
                    <a:cubicBezTo>
                      <a:pt x="5211" y="1892"/>
                      <a:pt x="5401" y="1995"/>
                      <a:pt x="5619" y="2007"/>
                    </a:cubicBezTo>
                    <a:cubicBezTo>
                      <a:pt x="5834" y="2024"/>
                      <a:pt x="6038" y="1945"/>
                      <a:pt x="6190" y="1812"/>
                    </a:cubicBezTo>
                    <a:cubicBezTo>
                      <a:pt x="6342" y="1678"/>
                      <a:pt x="6445" y="1487"/>
                      <a:pt x="6458" y="1269"/>
                    </a:cubicBezTo>
                    <a:cubicBezTo>
                      <a:pt x="6486" y="835"/>
                      <a:pt x="6157" y="459"/>
                      <a:pt x="5719" y="432"/>
                    </a:cubicBezTo>
                    <a:close/>
                  </a:path>
                </a:pathLst>
              </a:custGeom>
              <a:solidFill>
                <a:srgbClr val="FF9B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16"/>
              <p:cNvSpPr/>
              <p:nvPr/>
            </p:nvSpPr>
            <p:spPr>
              <a:xfrm>
                <a:off x="5815058" y="3536707"/>
                <a:ext cx="519161" cy="470788"/>
              </a:xfrm>
              <a:custGeom>
                <a:avLst/>
                <a:gdLst/>
                <a:ahLst/>
                <a:cxnLst/>
                <a:rect l="l" t="t" r="r" b="b"/>
                <a:pathLst>
                  <a:path w="10947" h="9927" extrusionOk="0">
                    <a:moveTo>
                      <a:pt x="9412" y="0"/>
                    </a:moveTo>
                    <a:cubicBezTo>
                      <a:pt x="10165" y="837"/>
                      <a:pt x="10679" y="1886"/>
                      <a:pt x="10860" y="3038"/>
                    </a:cubicBezTo>
                    <a:lnTo>
                      <a:pt x="10887" y="3219"/>
                    </a:lnTo>
                    <a:cubicBezTo>
                      <a:pt x="10934" y="3591"/>
                      <a:pt x="10946" y="3973"/>
                      <a:pt x="10922" y="4364"/>
                    </a:cubicBezTo>
                    <a:cubicBezTo>
                      <a:pt x="10899" y="4714"/>
                      <a:pt x="10848" y="5053"/>
                      <a:pt x="10768" y="5380"/>
                    </a:cubicBezTo>
                    <a:lnTo>
                      <a:pt x="10722" y="5555"/>
                    </a:lnTo>
                    <a:cubicBezTo>
                      <a:pt x="10054" y="7998"/>
                      <a:pt x="7878" y="9778"/>
                      <a:pt x="5316" y="9916"/>
                    </a:cubicBezTo>
                    <a:cubicBezTo>
                      <a:pt x="5324" y="9875"/>
                      <a:pt x="5326" y="9834"/>
                      <a:pt x="5328" y="9793"/>
                    </a:cubicBezTo>
                    <a:cubicBezTo>
                      <a:pt x="5355" y="9408"/>
                      <a:pt x="5222" y="9048"/>
                      <a:pt x="4985" y="8779"/>
                    </a:cubicBezTo>
                    <a:cubicBezTo>
                      <a:pt x="4749" y="8507"/>
                      <a:pt x="4409" y="8329"/>
                      <a:pt x="4023" y="8302"/>
                    </a:cubicBezTo>
                    <a:cubicBezTo>
                      <a:pt x="3638" y="8277"/>
                      <a:pt x="3278" y="8411"/>
                      <a:pt x="3009" y="8647"/>
                    </a:cubicBezTo>
                    <a:cubicBezTo>
                      <a:pt x="2785" y="8843"/>
                      <a:pt x="2626" y="9106"/>
                      <a:pt x="2561" y="9410"/>
                    </a:cubicBezTo>
                    <a:cubicBezTo>
                      <a:pt x="1508" y="8939"/>
                      <a:pt x="622" y="8174"/>
                      <a:pt x="0" y="7222"/>
                    </a:cubicBezTo>
                    <a:cubicBezTo>
                      <a:pt x="2532" y="7506"/>
                      <a:pt x="3509" y="7043"/>
                      <a:pt x="4434" y="5147"/>
                    </a:cubicBezTo>
                    <a:cubicBezTo>
                      <a:pt x="5417" y="3138"/>
                      <a:pt x="7218" y="5590"/>
                      <a:pt x="8004" y="2400"/>
                    </a:cubicBezTo>
                    <a:cubicBezTo>
                      <a:pt x="8370" y="893"/>
                      <a:pt x="8929" y="253"/>
                      <a:pt x="9412" y="0"/>
                    </a:cubicBezTo>
                    <a:close/>
                    <a:moveTo>
                      <a:pt x="5131" y="9922"/>
                    </a:moveTo>
                    <a:cubicBezTo>
                      <a:pt x="5139" y="9875"/>
                      <a:pt x="5148" y="9828"/>
                      <a:pt x="5150" y="9778"/>
                    </a:cubicBezTo>
                    <a:cubicBezTo>
                      <a:pt x="5170" y="9441"/>
                      <a:pt x="5055" y="9126"/>
                      <a:pt x="4849" y="8894"/>
                    </a:cubicBezTo>
                    <a:cubicBezTo>
                      <a:pt x="4644" y="8660"/>
                      <a:pt x="4348" y="8503"/>
                      <a:pt x="4010" y="8479"/>
                    </a:cubicBezTo>
                    <a:cubicBezTo>
                      <a:pt x="3673" y="8458"/>
                      <a:pt x="3361" y="8575"/>
                      <a:pt x="3124" y="8781"/>
                    </a:cubicBezTo>
                    <a:cubicBezTo>
                      <a:pt x="2921" y="8958"/>
                      <a:pt x="2777" y="9203"/>
                      <a:pt x="2729" y="9482"/>
                    </a:cubicBezTo>
                    <a:cubicBezTo>
                      <a:pt x="3309" y="9719"/>
                      <a:pt x="3936" y="9871"/>
                      <a:pt x="4594" y="9912"/>
                    </a:cubicBezTo>
                    <a:cubicBezTo>
                      <a:pt x="4777" y="9924"/>
                      <a:pt x="4954" y="9926"/>
                      <a:pt x="5131" y="9922"/>
                    </a:cubicBezTo>
                    <a:close/>
                  </a:path>
                </a:pathLst>
              </a:custGeom>
              <a:solidFill>
                <a:srgbClr val="FF9B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6"/>
              <p:cNvSpPr/>
              <p:nvPr/>
            </p:nvSpPr>
            <p:spPr>
              <a:xfrm>
                <a:off x="6114357" y="3762165"/>
                <a:ext cx="55724" cy="55630"/>
              </a:xfrm>
              <a:custGeom>
                <a:avLst/>
                <a:gdLst/>
                <a:ahLst/>
                <a:cxnLst/>
                <a:rect l="l" t="t" r="r" b="b"/>
                <a:pathLst>
                  <a:path w="1175" h="1173" extrusionOk="0">
                    <a:moveTo>
                      <a:pt x="626" y="19"/>
                    </a:moveTo>
                    <a:cubicBezTo>
                      <a:pt x="936" y="40"/>
                      <a:pt x="1175" y="309"/>
                      <a:pt x="1154" y="624"/>
                    </a:cubicBezTo>
                    <a:cubicBezTo>
                      <a:pt x="1133" y="934"/>
                      <a:pt x="864" y="1173"/>
                      <a:pt x="552" y="1152"/>
                    </a:cubicBezTo>
                    <a:cubicBezTo>
                      <a:pt x="237" y="1132"/>
                      <a:pt x="0" y="862"/>
                      <a:pt x="21" y="550"/>
                    </a:cubicBezTo>
                    <a:cubicBezTo>
                      <a:pt x="42" y="237"/>
                      <a:pt x="311" y="1"/>
                      <a:pt x="626" y="1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3">
  <p:cSld name="TITLE_ONLY_1_3">
    <p:bg>
      <p:bgPr>
        <a:solidFill>
          <a:schemeClr val="lt1"/>
        </a:solidFill>
        <a:effectLst/>
      </p:bgPr>
    </p:bg>
    <p:spTree>
      <p:nvGrpSpPr>
        <p:cNvPr id="1" name="Shape 231"/>
        <p:cNvGrpSpPr/>
        <p:nvPr/>
      </p:nvGrpSpPr>
      <p:grpSpPr>
        <a:xfrm>
          <a:off x="0" y="0"/>
          <a:ext cx="0" cy="0"/>
          <a:chOff x="0" y="0"/>
          <a:chExt cx="0" cy="0"/>
        </a:xfrm>
      </p:grpSpPr>
      <p:sp>
        <p:nvSpPr>
          <p:cNvPr id="232" name="Google Shape;232;p17"/>
          <p:cNvSpPr/>
          <p:nvPr/>
        </p:nvSpPr>
        <p:spPr>
          <a:xfrm>
            <a:off x="520575" y="819150"/>
            <a:ext cx="8079900" cy="3898800"/>
          </a:xfrm>
          <a:prstGeom prst="roundRect">
            <a:avLst>
              <a:gd name="adj" fmla="val 3542"/>
            </a:avLst>
          </a:prstGeom>
          <a:solidFill>
            <a:srgbClr val="88A6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3" name="Google Shape;233;p17"/>
          <p:cNvGrpSpPr/>
          <p:nvPr/>
        </p:nvGrpSpPr>
        <p:grpSpPr>
          <a:xfrm>
            <a:off x="520563" y="326550"/>
            <a:ext cx="8079900" cy="426900"/>
            <a:chOff x="552450" y="401675"/>
            <a:chExt cx="8079900" cy="426900"/>
          </a:xfrm>
        </p:grpSpPr>
        <p:sp>
          <p:nvSpPr>
            <p:cNvPr id="234" name="Google Shape;234;p17"/>
            <p:cNvSpPr/>
            <p:nvPr/>
          </p:nvSpPr>
          <p:spPr>
            <a:xfrm>
              <a:off x="552450" y="401675"/>
              <a:ext cx="8079900" cy="426900"/>
            </a:xfrm>
            <a:prstGeom prst="roundRect">
              <a:avLst>
                <a:gd name="adj" fmla="val 2231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17"/>
            <p:cNvSpPr/>
            <p:nvPr/>
          </p:nvSpPr>
          <p:spPr>
            <a:xfrm>
              <a:off x="720000" y="518729"/>
              <a:ext cx="195095" cy="195109"/>
            </a:xfrm>
            <a:custGeom>
              <a:avLst/>
              <a:gdLst/>
              <a:ahLst/>
              <a:cxnLst/>
              <a:rect l="l" t="t" r="r" b="b"/>
              <a:pathLst>
                <a:path w="2829" h="2829" extrusionOk="0">
                  <a:moveTo>
                    <a:pt x="2828" y="1413"/>
                  </a:moveTo>
                  <a:cubicBezTo>
                    <a:pt x="2828" y="2195"/>
                    <a:pt x="2197" y="2828"/>
                    <a:pt x="1416" y="2828"/>
                  </a:cubicBezTo>
                  <a:cubicBezTo>
                    <a:pt x="634" y="2828"/>
                    <a:pt x="1" y="2195"/>
                    <a:pt x="1" y="1413"/>
                  </a:cubicBezTo>
                  <a:cubicBezTo>
                    <a:pt x="1" y="632"/>
                    <a:pt x="634" y="1"/>
                    <a:pt x="1416" y="1"/>
                  </a:cubicBezTo>
                  <a:cubicBezTo>
                    <a:pt x="2197" y="1"/>
                    <a:pt x="2828" y="632"/>
                    <a:pt x="2828" y="1413"/>
                  </a:cubicBezTo>
                  <a:close/>
                </a:path>
              </a:pathLst>
            </a:custGeom>
            <a:solidFill>
              <a:srgbClr val="EB53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17"/>
            <p:cNvSpPr/>
            <p:nvPr/>
          </p:nvSpPr>
          <p:spPr>
            <a:xfrm>
              <a:off x="1080398" y="518729"/>
              <a:ext cx="195026" cy="195109"/>
            </a:xfrm>
            <a:custGeom>
              <a:avLst/>
              <a:gdLst/>
              <a:ahLst/>
              <a:cxnLst/>
              <a:rect l="l" t="t" r="r" b="b"/>
              <a:pathLst>
                <a:path w="2828" h="2829" extrusionOk="0">
                  <a:moveTo>
                    <a:pt x="2828" y="1413"/>
                  </a:moveTo>
                  <a:cubicBezTo>
                    <a:pt x="2828" y="2195"/>
                    <a:pt x="2194" y="2828"/>
                    <a:pt x="1413" y="2828"/>
                  </a:cubicBezTo>
                  <a:cubicBezTo>
                    <a:pt x="631" y="2828"/>
                    <a:pt x="0" y="2195"/>
                    <a:pt x="0" y="1413"/>
                  </a:cubicBezTo>
                  <a:cubicBezTo>
                    <a:pt x="0" y="632"/>
                    <a:pt x="631" y="1"/>
                    <a:pt x="1413" y="1"/>
                  </a:cubicBezTo>
                  <a:cubicBezTo>
                    <a:pt x="2194" y="1"/>
                    <a:pt x="2828" y="632"/>
                    <a:pt x="2828" y="1413"/>
                  </a:cubicBezTo>
                  <a:close/>
                </a:path>
              </a:pathLst>
            </a:custGeom>
            <a:solidFill>
              <a:srgbClr val="F8EF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17"/>
            <p:cNvSpPr/>
            <p:nvPr/>
          </p:nvSpPr>
          <p:spPr>
            <a:xfrm>
              <a:off x="1440175" y="518729"/>
              <a:ext cx="195026" cy="195109"/>
            </a:xfrm>
            <a:custGeom>
              <a:avLst/>
              <a:gdLst/>
              <a:ahLst/>
              <a:cxnLst/>
              <a:rect l="l" t="t" r="r" b="b"/>
              <a:pathLst>
                <a:path w="2828" h="2829" extrusionOk="0">
                  <a:moveTo>
                    <a:pt x="2827" y="1413"/>
                  </a:moveTo>
                  <a:cubicBezTo>
                    <a:pt x="2827" y="2195"/>
                    <a:pt x="2194" y="2828"/>
                    <a:pt x="1415" y="2828"/>
                  </a:cubicBezTo>
                  <a:cubicBezTo>
                    <a:pt x="633" y="2828"/>
                    <a:pt x="0" y="2195"/>
                    <a:pt x="0" y="1413"/>
                  </a:cubicBezTo>
                  <a:cubicBezTo>
                    <a:pt x="0" y="632"/>
                    <a:pt x="633" y="1"/>
                    <a:pt x="1415" y="1"/>
                  </a:cubicBezTo>
                  <a:cubicBezTo>
                    <a:pt x="2194" y="1"/>
                    <a:pt x="2827" y="632"/>
                    <a:pt x="2827" y="141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8" name="Google Shape;238;p17"/>
          <p:cNvSpPr txBox="1">
            <a:spLocks noGrp="1"/>
          </p:cNvSpPr>
          <p:nvPr>
            <p:ph type="title"/>
          </p:nvPr>
        </p:nvSpPr>
        <p:spPr>
          <a:xfrm>
            <a:off x="720000" y="969225"/>
            <a:ext cx="3852000" cy="5643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39" name="Google Shape;239;p17"/>
          <p:cNvSpPr/>
          <p:nvPr/>
        </p:nvSpPr>
        <p:spPr>
          <a:xfrm rot="423713">
            <a:off x="494816" y="3568421"/>
            <a:ext cx="440976" cy="441097"/>
          </a:xfrm>
          <a:custGeom>
            <a:avLst/>
            <a:gdLst/>
            <a:ahLst/>
            <a:cxnLst/>
            <a:rect l="l" t="t" r="r" b="b"/>
            <a:pathLst>
              <a:path w="6293" h="6294" extrusionOk="0">
                <a:moveTo>
                  <a:pt x="6293" y="3147"/>
                </a:moveTo>
                <a:cubicBezTo>
                  <a:pt x="6293" y="4885"/>
                  <a:pt x="4882" y="6293"/>
                  <a:pt x="3146" y="6293"/>
                </a:cubicBezTo>
                <a:cubicBezTo>
                  <a:pt x="1409" y="6293"/>
                  <a:pt x="0" y="4885"/>
                  <a:pt x="0" y="3147"/>
                </a:cubicBezTo>
                <a:cubicBezTo>
                  <a:pt x="0" y="1409"/>
                  <a:pt x="1409" y="1"/>
                  <a:pt x="3146" y="1"/>
                </a:cubicBezTo>
                <a:cubicBezTo>
                  <a:pt x="4882" y="1"/>
                  <a:pt x="6293" y="1409"/>
                  <a:pt x="6293" y="314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17"/>
          <p:cNvSpPr/>
          <p:nvPr/>
        </p:nvSpPr>
        <p:spPr>
          <a:xfrm rot="-3237051" flipH="1">
            <a:off x="-70552" y="3201499"/>
            <a:ext cx="1457989" cy="1186350"/>
          </a:xfrm>
          <a:custGeom>
            <a:avLst/>
            <a:gdLst/>
            <a:ahLst/>
            <a:cxnLst/>
            <a:rect l="l" t="t" r="r" b="b"/>
            <a:pathLst>
              <a:path w="9849" h="8014" extrusionOk="0">
                <a:moveTo>
                  <a:pt x="2143" y="0"/>
                </a:moveTo>
                <a:cubicBezTo>
                  <a:pt x="2606" y="0"/>
                  <a:pt x="2982" y="375"/>
                  <a:pt x="2982" y="837"/>
                </a:cubicBezTo>
                <a:cubicBezTo>
                  <a:pt x="2982" y="946"/>
                  <a:pt x="2961" y="1045"/>
                  <a:pt x="2924" y="1142"/>
                </a:cubicBezTo>
                <a:lnTo>
                  <a:pt x="8300" y="3856"/>
                </a:lnTo>
                <a:cubicBezTo>
                  <a:pt x="8450" y="3622"/>
                  <a:pt x="8711" y="3463"/>
                  <a:pt x="9009" y="3463"/>
                </a:cubicBezTo>
                <a:cubicBezTo>
                  <a:pt x="9472" y="3463"/>
                  <a:pt x="9848" y="3840"/>
                  <a:pt x="9848" y="4302"/>
                </a:cubicBezTo>
                <a:cubicBezTo>
                  <a:pt x="9848" y="4765"/>
                  <a:pt x="9472" y="5139"/>
                  <a:pt x="9009" y="5139"/>
                </a:cubicBezTo>
                <a:cubicBezTo>
                  <a:pt x="8709" y="5139"/>
                  <a:pt x="8444" y="4981"/>
                  <a:pt x="8298" y="4744"/>
                </a:cubicBezTo>
                <a:lnTo>
                  <a:pt x="2756" y="7483"/>
                </a:lnTo>
                <a:cubicBezTo>
                  <a:pt x="2766" y="7520"/>
                  <a:pt x="2770" y="7555"/>
                  <a:pt x="2770" y="7594"/>
                </a:cubicBezTo>
                <a:cubicBezTo>
                  <a:pt x="2770" y="7827"/>
                  <a:pt x="2583" y="8014"/>
                  <a:pt x="2353" y="8014"/>
                </a:cubicBezTo>
                <a:cubicBezTo>
                  <a:pt x="2120" y="8014"/>
                  <a:pt x="1933" y="7827"/>
                  <a:pt x="1933" y="7594"/>
                </a:cubicBezTo>
                <a:cubicBezTo>
                  <a:pt x="1933" y="7395"/>
                  <a:pt x="2071" y="7231"/>
                  <a:pt x="2260" y="7185"/>
                </a:cubicBezTo>
                <a:lnTo>
                  <a:pt x="2089" y="1670"/>
                </a:lnTo>
                <a:cubicBezTo>
                  <a:pt x="1654" y="1641"/>
                  <a:pt x="1306" y="1277"/>
                  <a:pt x="1306" y="835"/>
                </a:cubicBezTo>
                <a:cubicBezTo>
                  <a:pt x="1306" y="375"/>
                  <a:pt x="1680" y="0"/>
                  <a:pt x="2143" y="0"/>
                </a:cubicBezTo>
                <a:close/>
                <a:moveTo>
                  <a:pt x="416" y="4551"/>
                </a:moveTo>
                <a:cubicBezTo>
                  <a:pt x="646" y="4551"/>
                  <a:pt x="833" y="4736"/>
                  <a:pt x="833" y="4969"/>
                </a:cubicBezTo>
                <a:cubicBezTo>
                  <a:pt x="833" y="5199"/>
                  <a:pt x="648" y="5384"/>
                  <a:pt x="416" y="5384"/>
                </a:cubicBezTo>
                <a:cubicBezTo>
                  <a:pt x="187" y="5384"/>
                  <a:pt x="0" y="5199"/>
                  <a:pt x="0" y="4969"/>
                </a:cubicBezTo>
                <a:cubicBezTo>
                  <a:pt x="2" y="4736"/>
                  <a:pt x="187" y="4551"/>
                  <a:pt x="416" y="4551"/>
                </a:cubicBezTo>
                <a:close/>
                <a:moveTo>
                  <a:pt x="6856" y="952"/>
                </a:moveTo>
                <a:cubicBezTo>
                  <a:pt x="6716" y="952"/>
                  <a:pt x="6603" y="1066"/>
                  <a:pt x="6603" y="1205"/>
                </a:cubicBezTo>
                <a:cubicBezTo>
                  <a:pt x="6603" y="1343"/>
                  <a:pt x="6716" y="1456"/>
                  <a:pt x="6856" y="1456"/>
                </a:cubicBezTo>
                <a:cubicBezTo>
                  <a:pt x="6994" y="1456"/>
                  <a:pt x="7107" y="1343"/>
                  <a:pt x="7107" y="1205"/>
                </a:cubicBezTo>
                <a:cubicBezTo>
                  <a:pt x="7105" y="1066"/>
                  <a:pt x="6994" y="952"/>
                  <a:pt x="6856" y="952"/>
                </a:cubicBezTo>
                <a:close/>
                <a:moveTo>
                  <a:pt x="8226" y="4600"/>
                </a:moveTo>
                <a:cubicBezTo>
                  <a:pt x="8189" y="4508"/>
                  <a:pt x="8170" y="4407"/>
                  <a:pt x="8170" y="4302"/>
                </a:cubicBezTo>
                <a:cubicBezTo>
                  <a:pt x="8170" y="4195"/>
                  <a:pt x="8191" y="4093"/>
                  <a:pt x="8228" y="4000"/>
                </a:cubicBezTo>
                <a:lnTo>
                  <a:pt x="2852" y="1286"/>
                </a:lnTo>
                <a:cubicBezTo>
                  <a:pt x="2721" y="1491"/>
                  <a:pt x="2503" y="1637"/>
                  <a:pt x="2252" y="1668"/>
                </a:cubicBezTo>
                <a:lnTo>
                  <a:pt x="2421" y="7183"/>
                </a:lnTo>
                <a:cubicBezTo>
                  <a:pt x="2530" y="7202"/>
                  <a:pt x="2622" y="7261"/>
                  <a:pt x="2686" y="734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5">
  <p:cSld name="TITLE_ONLY_1_1">
    <p:bg>
      <p:bgPr>
        <a:solidFill>
          <a:schemeClr val="accent2"/>
        </a:solidFill>
        <a:effectLst/>
      </p:bgPr>
    </p:bg>
    <p:spTree>
      <p:nvGrpSpPr>
        <p:cNvPr id="1" name="Shape 258"/>
        <p:cNvGrpSpPr/>
        <p:nvPr/>
      </p:nvGrpSpPr>
      <p:grpSpPr>
        <a:xfrm>
          <a:off x="0" y="0"/>
          <a:ext cx="0" cy="0"/>
          <a:chOff x="0" y="0"/>
          <a:chExt cx="0" cy="0"/>
        </a:xfrm>
      </p:grpSpPr>
      <p:sp>
        <p:nvSpPr>
          <p:cNvPr id="259" name="Google Shape;259;p19"/>
          <p:cNvSpPr/>
          <p:nvPr/>
        </p:nvSpPr>
        <p:spPr>
          <a:xfrm>
            <a:off x="520575" y="819150"/>
            <a:ext cx="8079900" cy="3898800"/>
          </a:xfrm>
          <a:prstGeom prst="roundRect">
            <a:avLst>
              <a:gd name="adj" fmla="val 3542"/>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0" name="Google Shape;260;p19"/>
          <p:cNvGrpSpPr/>
          <p:nvPr/>
        </p:nvGrpSpPr>
        <p:grpSpPr>
          <a:xfrm>
            <a:off x="520563" y="326550"/>
            <a:ext cx="8079900" cy="426900"/>
            <a:chOff x="552450" y="401675"/>
            <a:chExt cx="8079900" cy="426900"/>
          </a:xfrm>
        </p:grpSpPr>
        <p:sp>
          <p:nvSpPr>
            <p:cNvPr id="261" name="Google Shape;261;p19"/>
            <p:cNvSpPr/>
            <p:nvPr/>
          </p:nvSpPr>
          <p:spPr>
            <a:xfrm>
              <a:off x="552450" y="401675"/>
              <a:ext cx="8079900" cy="426900"/>
            </a:xfrm>
            <a:prstGeom prst="roundRect">
              <a:avLst>
                <a:gd name="adj" fmla="val 2231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9"/>
            <p:cNvSpPr/>
            <p:nvPr/>
          </p:nvSpPr>
          <p:spPr>
            <a:xfrm>
              <a:off x="720000" y="518729"/>
              <a:ext cx="195095" cy="195109"/>
            </a:xfrm>
            <a:custGeom>
              <a:avLst/>
              <a:gdLst/>
              <a:ahLst/>
              <a:cxnLst/>
              <a:rect l="l" t="t" r="r" b="b"/>
              <a:pathLst>
                <a:path w="2829" h="2829" extrusionOk="0">
                  <a:moveTo>
                    <a:pt x="2828" y="1413"/>
                  </a:moveTo>
                  <a:cubicBezTo>
                    <a:pt x="2828" y="2195"/>
                    <a:pt x="2197" y="2828"/>
                    <a:pt x="1416" y="2828"/>
                  </a:cubicBezTo>
                  <a:cubicBezTo>
                    <a:pt x="634" y="2828"/>
                    <a:pt x="1" y="2195"/>
                    <a:pt x="1" y="1413"/>
                  </a:cubicBezTo>
                  <a:cubicBezTo>
                    <a:pt x="1" y="632"/>
                    <a:pt x="634" y="1"/>
                    <a:pt x="1416" y="1"/>
                  </a:cubicBezTo>
                  <a:cubicBezTo>
                    <a:pt x="2197" y="1"/>
                    <a:pt x="2828" y="632"/>
                    <a:pt x="2828" y="1413"/>
                  </a:cubicBezTo>
                  <a:close/>
                </a:path>
              </a:pathLst>
            </a:custGeom>
            <a:solidFill>
              <a:srgbClr val="EB53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19"/>
            <p:cNvSpPr/>
            <p:nvPr/>
          </p:nvSpPr>
          <p:spPr>
            <a:xfrm>
              <a:off x="1080398" y="518729"/>
              <a:ext cx="195026" cy="195109"/>
            </a:xfrm>
            <a:custGeom>
              <a:avLst/>
              <a:gdLst/>
              <a:ahLst/>
              <a:cxnLst/>
              <a:rect l="l" t="t" r="r" b="b"/>
              <a:pathLst>
                <a:path w="2828" h="2829" extrusionOk="0">
                  <a:moveTo>
                    <a:pt x="2828" y="1413"/>
                  </a:moveTo>
                  <a:cubicBezTo>
                    <a:pt x="2828" y="2195"/>
                    <a:pt x="2194" y="2828"/>
                    <a:pt x="1413" y="2828"/>
                  </a:cubicBezTo>
                  <a:cubicBezTo>
                    <a:pt x="631" y="2828"/>
                    <a:pt x="0" y="2195"/>
                    <a:pt x="0" y="1413"/>
                  </a:cubicBezTo>
                  <a:cubicBezTo>
                    <a:pt x="0" y="632"/>
                    <a:pt x="631" y="1"/>
                    <a:pt x="1413" y="1"/>
                  </a:cubicBezTo>
                  <a:cubicBezTo>
                    <a:pt x="2194" y="1"/>
                    <a:pt x="2828" y="632"/>
                    <a:pt x="2828" y="1413"/>
                  </a:cubicBezTo>
                  <a:close/>
                </a:path>
              </a:pathLst>
            </a:custGeom>
            <a:solidFill>
              <a:srgbClr val="F8EF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19"/>
            <p:cNvSpPr/>
            <p:nvPr/>
          </p:nvSpPr>
          <p:spPr>
            <a:xfrm>
              <a:off x="1440175" y="518729"/>
              <a:ext cx="195026" cy="195109"/>
            </a:xfrm>
            <a:custGeom>
              <a:avLst/>
              <a:gdLst/>
              <a:ahLst/>
              <a:cxnLst/>
              <a:rect l="l" t="t" r="r" b="b"/>
              <a:pathLst>
                <a:path w="2828" h="2829" extrusionOk="0">
                  <a:moveTo>
                    <a:pt x="2827" y="1413"/>
                  </a:moveTo>
                  <a:cubicBezTo>
                    <a:pt x="2827" y="2195"/>
                    <a:pt x="2194" y="2828"/>
                    <a:pt x="1415" y="2828"/>
                  </a:cubicBezTo>
                  <a:cubicBezTo>
                    <a:pt x="633" y="2828"/>
                    <a:pt x="0" y="2195"/>
                    <a:pt x="0" y="1413"/>
                  </a:cubicBezTo>
                  <a:cubicBezTo>
                    <a:pt x="0" y="632"/>
                    <a:pt x="633" y="1"/>
                    <a:pt x="1415" y="1"/>
                  </a:cubicBezTo>
                  <a:cubicBezTo>
                    <a:pt x="2194" y="1"/>
                    <a:pt x="2827" y="632"/>
                    <a:pt x="2827" y="141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5" name="Google Shape;265;p19"/>
          <p:cNvSpPr txBox="1">
            <a:spLocks noGrp="1"/>
          </p:cNvSpPr>
          <p:nvPr>
            <p:ph type="title"/>
          </p:nvPr>
        </p:nvSpPr>
        <p:spPr>
          <a:xfrm>
            <a:off x="720000" y="969225"/>
            <a:ext cx="7704000" cy="5643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266" name="Google Shape;266;p19"/>
          <p:cNvGrpSpPr/>
          <p:nvPr/>
        </p:nvGrpSpPr>
        <p:grpSpPr>
          <a:xfrm rot="823452">
            <a:off x="8072400" y="847312"/>
            <a:ext cx="912772" cy="1009338"/>
            <a:chOff x="1191357" y="3451057"/>
            <a:chExt cx="597555" cy="660773"/>
          </a:xfrm>
        </p:grpSpPr>
        <p:sp>
          <p:nvSpPr>
            <p:cNvPr id="267" name="Google Shape;267;p19"/>
            <p:cNvSpPr/>
            <p:nvPr/>
          </p:nvSpPr>
          <p:spPr>
            <a:xfrm>
              <a:off x="1244473" y="3764632"/>
              <a:ext cx="544439" cy="347198"/>
            </a:xfrm>
            <a:custGeom>
              <a:avLst/>
              <a:gdLst/>
              <a:ahLst/>
              <a:cxnLst/>
              <a:rect l="l" t="t" r="r" b="b"/>
              <a:pathLst>
                <a:path w="11480" h="7321" extrusionOk="0">
                  <a:moveTo>
                    <a:pt x="361" y="0"/>
                  </a:moveTo>
                  <a:lnTo>
                    <a:pt x="11068" y="0"/>
                  </a:lnTo>
                  <a:lnTo>
                    <a:pt x="11068" y="0"/>
                  </a:lnTo>
                  <a:lnTo>
                    <a:pt x="11076" y="0"/>
                  </a:lnTo>
                  <a:lnTo>
                    <a:pt x="11078" y="0"/>
                  </a:lnTo>
                  <a:lnTo>
                    <a:pt x="11087" y="0"/>
                  </a:lnTo>
                  <a:lnTo>
                    <a:pt x="11089" y="0"/>
                  </a:lnTo>
                  <a:lnTo>
                    <a:pt x="11097" y="0"/>
                  </a:lnTo>
                  <a:lnTo>
                    <a:pt x="11099" y="0"/>
                  </a:lnTo>
                  <a:lnTo>
                    <a:pt x="11105" y="0"/>
                  </a:lnTo>
                  <a:lnTo>
                    <a:pt x="11107" y="0"/>
                  </a:lnTo>
                  <a:lnTo>
                    <a:pt x="11111" y="0"/>
                  </a:lnTo>
                  <a:lnTo>
                    <a:pt x="11117" y="0"/>
                  </a:lnTo>
                  <a:lnTo>
                    <a:pt x="11122" y="0"/>
                  </a:lnTo>
                  <a:lnTo>
                    <a:pt x="11128" y="0"/>
                  </a:lnTo>
                  <a:lnTo>
                    <a:pt x="11130" y="0"/>
                  </a:lnTo>
                  <a:lnTo>
                    <a:pt x="11136" y="4"/>
                  </a:lnTo>
                  <a:lnTo>
                    <a:pt x="11138" y="4"/>
                  </a:lnTo>
                  <a:lnTo>
                    <a:pt x="11146" y="6"/>
                  </a:lnTo>
                  <a:lnTo>
                    <a:pt x="11148" y="6"/>
                  </a:lnTo>
                  <a:lnTo>
                    <a:pt x="11157" y="8"/>
                  </a:lnTo>
                  <a:lnTo>
                    <a:pt x="11159" y="8"/>
                  </a:lnTo>
                  <a:lnTo>
                    <a:pt x="11167" y="10"/>
                  </a:lnTo>
                  <a:lnTo>
                    <a:pt x="11173" y="14"/>
                  </a:lnTo>
                  <a:lnTo>
                    <a:pt x="11177" y="14"/>
                  </a:lnTo>
                  <a:lnTo>
                    <a:pt x="11183" y="17"/>
                  </a:lnTo>
                  <a:lnTo>
                    <a:pt x="11187" y="17"/>
                  </a:lnTo>
                  <a:lnTo>
                    <a:pt x="11192" y="19"/>
                  </a:lnTo>
                  <a:lnTo>
                    <a:pt x="11194" y="21"/>
                  </a:lnTo>
                  <a:lnTo>
                    <a:pt x="11200" y="25"/>
                  </a:lnTo>
                  <a:lnTo>
                    <a:pt x="11202" y="27"/>
                  </a:lnTo>
                  <a:lnTo>
                    <a:pt x="11208" y="29"/>
                  </a:lnTo>
                  <a:lnTo>
                    <a:pt x="11212" y="31"/>
                  </a:lnTo>
                  <a:lnTo>
                    <a:pt x="11218" y="35"/>
                  </a:lnTo>
                  <a:lnTo>
                    <a:pt x="11222" y="37"/>
                  </a:lnTo>
                  <a:lnTo>
                    <a:pt x="11224" y="39"/>
                  </a:lnTo>
                  <a:lnTo>
                    <a:pt x="11231" y="41"/>
                  </a:lnTo>
                  <a:lnTo>
                    <a:pt x="11233" y="45"/>
                  </a:lnTo>
                  <a:lnTo>
                    <a:pt x="11239" y="47"/>
                  </a:lnTo>
                  <a:lnTo>
                    <a:pt x="11241" y="49"/>
                  </a:lnTo>
                  <a:lnTo>
                    <a:pt x="11249" y="51"/>
                  </a:lnTo>
                  <a:lnTo>
                    <a:pt x="11249" y="51"/>
                  </a:lnTo>
                  <a:lnTo>
                    <a:pt x="11255" y="58"/>
                  </a:lnTo>
                  <a:lnTo>
                    <a:pt x="11255" y="58"/>
                  </a:lnTo>
                  <a:lnTo>
                    <a:pt x="11263" y="62"/>
                  </a:lnTo>
                  <a:lnTo>
                    <a:pt x="11266" y="62"/>
                  </a:lnTo>
                  <a:lnTo>
                    <a:pt x="11272" y="68"/>
                  </a:lnTo>
                  <a:lnTo>
                    <a:pt x="11274" y="70"/>
                  </a:lnTo>
                  <a:lnTo>
                    <a:pt x="11280" y="72"/>
                  </a:lnTo>
                  <a:lnTo>
                    <a:pt x="11282" y="76"/>
                  </a:lnTo>
                  <a:lnTo>
                    <a:pt x="11286" y="78"/>
                  </a:lnTo>
                  <a:lnTo>
                    <a:pt x="11290" y="80"/>
                  </a:lnTo>
                  <a:lnTo>
                    <a:pt x="11294" y="82"/>
                  </a:lnTo>
                  <a:lnTo>
                    <a:pt x="11296" y="86"/>
                  </a:lnTo>
                  <a:lnTo>
                    <a:pt x="11300" y="88"/>
                  </a:lnTo>
                  <a:lnTo>
                    <a:pt x="11305" y="91"/>
                  </a:lnTo>
                  <a:lnTo>
                    <a:pt x="11307" y="93"/>
                  </a:lnTo>
                  <a:lnTo>
                    <a:pt x="11313" y="97"/>
                  </a:lnTo>
                  <a:lnTo>
                    <a:pt x="11315" y="99"/>
                  </a:lnTo>
                  <a:lnTo>
                    <a:pt x="11321" y="103"/>
                  </a:lnTo>
                  <a:lnTo>
                    <a:pt x="11323" y="107"/>
                  </a:lnTo>
                  <a:lnTo>
                    <a:pt x="11327" y="111"/>
                  </a:lnTo>
                  <a:lnTo>
                    <a:pt x="11327" y="111"/>
                  </a:lnTo>
                  <a:lnTo>
                    <a:pt x="11333" y="117"/>
                  </a:lnTo>
                  <a:lnTo>
                    <a:pt x="11333" y="117"/>
                  </a:lnTo>
                  <a:lnTo>
                    <a:pt x="11338" y="121"/>
                  </a:lnTo>
                  <a:lnTo>
                    <a:pt x="11344" y="128"/>
                  </a:lnTo>
                  <a:lnTo>
                    <a:pt x="11346" y="130"/>
                  </a:lnTo>
                  <a:lnTo>
                    <a:pt x="11348" y="132"/>
                  </a:lnTo>
                  <a:lnTo>
                    <a:pt x="11354" y="138"/>
                  </a:lnTo>
                  <a:lnTo>
                    <a:pt x="11356" y="140"/>
                  </a:lnTo>
                  <a:lnTo>
                    <a:pt x="11362" y="144"/>
                  </a:lnTo>
                  <a:lnTo>
                    <a:pt x="11364" y="148"/>
                  </a:lnTo>
                  <a:lnTo>
                    <a:pt x="11366" y="150"/>
                  </a:lnTo>
                  <a:lnTo>
                    <a:pt x="11368" y="152"/>
                  </a:lnTo>
                  <a:lnTo>
                    <a:pt x="11372" y="154"/>
                  </a:lnTo>
                  <a:lnTo>
                    <a:pt x="11375" y="160"/>
                  </a:lnTo>
                  <a:lnTo>
                    <a:pt x="11377" y="163"/>
                  </a:lnTo>
                  <a:lnTo>
                    <a:pt x="11383" y="169"/>
                  </a:lnTo>
                  <a:lnTo>
                    <a:pt x="11385" y="171"/>
                  </a:lnTo>
                  <a:lnTo>
                    <a:pt x="11389" y="175"/>
                  </a:lnTo>
                  <a:lnTo>
                    <a:pt x="11393" y="179"/>
                  </a:lnTo>
                  <a:lnTo>
                    <a:pt x="11397" y="183"/>
                  </a:lnTo>
                  <a:lnTo>
                    <a:pt x="11397" y="183"/>
                  </a:lnTo>
                  <a:lnTo>
                    <a:pt x="11403" y="191"/>
                  </a:lnTo>
                  <a:lnTo>
                    <a:pt x="11403" y="191"/>
                  </a:lnTo>
                  <a:lnTo>
                    <a:pt x="11414" y="204"/>
                  </a:lnTo>
                  <a:lnTo>
                    <a:pt x="11416" y="210"/>
                  </a:lnTo>
                  <a:lnTo>
                    <a:pt x="11418" y="212"/>
                  </a:lnTo>
                  <a:cubicBezTo>
                    <a:pt x="11424" y="220"/>
                    <a:pt x="11426" y="226"/>
                    <a:pt x="11430" y="232"/>
                  </a:cubicBezTo>
                  <a:lnTo>
                    <a:pt x="11434" y="234"/>
                  </a:lnTo>
                  <a:lnTo>
                    <a:pt x="11436" y="241"/>
                  </a:lnTo>
                  <a:lnTo>
                    <a:pt x="11438" y="243"/>
                  </a:lnTo>
                  <a:lnTo>
                    <a:pt x="11440" y="247"/>
                  </a:lnTo>
                  <a:lnTo>
                    <a:pt x="11440" y="251"/>
                  </a:lnTo>
                  <a:lnTo>
                    <a:pt x="11444" y="257"/>
                  </a:lnTo>
                  <a:lnTo>
                    <a:pt x="11444" y="257"/>
                  </a:lnTo>
                  <a:lnTo>
                    <a:pt x="11446" y="265"/>
                  </a:lnTo>
                  <a:lnTo>
                    <a:pt x="11446" y="265"/>
                  </a:lnTo>
                  <a:lnTo>
                    <a:pt x="11449" y="274"/>
                  </a:lnTo>
                  <a:lnTo>
                    <a:pt x="11449" y="276"/>
                  </a:lnTo>
                  <a:lnTo>
                    <a:pt x="11451" y="284"/>
                  </a:lnTo>
                  <a:lnTo>
                    <a:pt x="11451" y="286"/>
                  </a:lnTo>
                  <a:lnTo>
                    <a:pt x="11455" y="292"/>
                  </a:lnTo>
                  <a:lnTo>
                    <a:pt x="11457" y="294"/>
                  </a:lnTo>
                  <a:lnTo>
                    <a:pt x="11459" y="302"/>
                  </a:lnTo>
                  <a:lnTo>
                    <a:pt x="11461" y="306"/>
                  </a:lnTo>
                  <a:lnTo>
                    <a:pt x="11465" y="313"/>
                  </a:lnTo>
                  <a:lnTo>
                    <a:pt x="11467" y="317"/>
                  </a:lnTo>
                  <a:lnTo>
                    <a:pt x="11469" y="323"/>
                  </a:lnTo>
                  <a:lnTo>
                    <a:pt x="11469" y="325"/>
                  </a:lnTo>
                  <a:lnTo>
                    <a:pt x="11471" y="329"/>
                  </a:lnTo>
                  <a:lnTo>
                    <a:pt x="11471" y="333"/>
                  </a:lnTo>
                  <a:lnTo>
                    <a:pt x="11475" y="339"/>
                  </a:lnTo>
                  <a:lnTo>
                    <a:pt x="11475" y="343"/>
                  </a:lnTo>
                  <a:cubicBezTo>
                    <a:pt x="11477" y="358"/>
                    <a:pt x="11479" y="376"/>
                    <a:pt x="11479" y="395"/>
                  </a:cubicBezTo>
                  <a:lnTo>
                    <a:pt x="11479" y="6926"/>
                  </a:lnTo>
                  <a:lnTo>
                    <a:pt x="11479" y="6930"/>
                  </a:lnTo>
                  <a:lnTo>
                    <a:pt x="11479" y="6936"/>
                  </a:lnTo>
                  <a:lnTo>
                    <a:pt x="11479" y="6938"/>
                  </a:lnTo>
                  <a:lnTo>
                    <a:pt x="11479" y="6946"/>
                  </a:lnTo>
                  <a:lnTo>
                    <a:pt x="11479" y="6946"/>
                  </a:lnTo>
                  <a:lnTo>
                    <a:pt x="11479" y="6955"/>
                  </a:lnTo>
                  <a:lnTo>
                    <a:pt x="11479" y="6957"/>
                  </a:lnTo>
                  <a:lnTo>
                    <a:pt x="11479" y="6961"/>
                  </a:lnTo>
                  <a:lnTo>
                    <a:pt x="11479" y="6965"/>
                  </a:lnTo>
                  <a:lnTo>
                    <a:pt x="11479" y="6967"/>
                  </a:lnTo>
                  <a:lnTo>
                    <a:pt x="11479" y="6969"/>
                  </a:lnTo>
                  <a:lnTo>
                    <a:pt x="11479" y="6975"/>
                  </a:lnTo>
                  <a:lnTo>
                    <a:pt x="11477" y="6981"/>
                  </a:lnTo>
                  <a:lnTo>
                    <a:pt x="11475" y="6996"/>
                  </a:lnTo>
                  <a:lnTo>
                    <a:pt x="11475" y="6996"/>
                  </a:lnTo>
                  <a:lnTo>
                    <a:pt x="11471" y="7000"/>
                  </a:lnTo>
                  <a:lnTo>
                    <a:pt x="11471" y="7002"/>
                  </a:lnTo>
                  <a:lnTo>
                    <a:pt x="11469" y="7008"/>
                  </a:lnTo>
                  <a:lnTo>
                    <a:pt x="11469" y="7008"/>
                  </a:lnTo>
                  <a:lnTo>
                    <a:pt x="11467" y="7016"/>
                  </a:lnTo>
                  <a:lnTo>
                    <a:pt x="11467" y="7018"/>
                  </a:lnTo>
                  <a:lnTo>
                    <a:pt x="11465" y="7022"/>
                  </a:lnTo>
                  <a:lnTo>
                    <a:pt x="11461" y="7027"/>
                  </a:lnTo>
                  <a:lnTo>
                    <a:pt x="11459" y="7031"/>
                  </a:lnTo>
                  <a:lnTo>
                    <a:pt x="11457" y="7037"/>
                  </a:lnTo>
                  <a:lnTo>
                    <a:pt x="11457" y="7039"/>
                  </a:lnTo>
                  <a:lnTo>
                    <a:pt x="11455" y="7047"/>
                  </a:lnTo>
                  <a:lnTo>
                    <a:pt x="11455" y="7047"/>
                  </a:lnTo>
                  <a:lnTo>
                    <a:pt x="11451" y="7051"/>
                  </a:lnTo>
                  <a:lnTo>
                    <a:pt x="11451" y="7053"/>
                  </a:lnTo>
                  <a:lnTo>
                    <a:pt x="11449" y="7060"/>
                  </a:lnTo>
                  <a:lnTo>
                    <a:pt x="11446" y="7064"/>
                  </a:lnTo>
                  <a:lnTo>
                    <a:pt x="11444" y="7068"/>
                  </a:lnTo>
                  <a:lnTo>
                    <a:pt x="11440" y="7072"/>
                  </a:lnTo>
                  <a:lnTo>
                    <a:pt x="11440" y="7074"/>
                  </a:lnTo>
                  <a:lnTo>
                    <a:pt x="11438" y="7080"/>
                  </a:lnTo>
                  <a:lnTo>
                    <a:pt x="11438" y="7082"/>
                  </a:lnTo>
                  <a:lnTo>
                    <a:pt x="11436" y="7088"/>
                  </a:lnTo>
                  <a:lnTo>
                    <a:pt x="11434" y="7090"/>
                  </a:lnTo>
                  <a:lnTo>
                    <a:pt x="11430" y="7092"/>
                  </a:lnTo>
                  <a:lnTo>
                    <a:pt x="11428" y="7099"/>
                  </a:lnTo>
                  <a:lnTo>
                    <a:pt x="11426" y="7101"/>
                  </a:lnTo>
                  <a:lnTo>
                    <a:pt x="11424" y="7105"/>
                  </a:lnTo>
                  <a:lnTo>
                    <a:pt x="11424" y="7105"/>
                  </a:lnTo>
                  <a:lnTo>
                    <a:pt x="11420" y="7111"/>
                  </a:lnTo>
                  <a:lnTo>
                    <a:pt x="11418" y="7113"/>
                  </a:lnTo>
                  <a:lnTo>
                    <a:pt x="11414" y="7121"/>
                  </a:lnTo>
                  <a:lnTo>
                    <a:pt x="11409" y="7123"/>
                  </a:lnTo>
                  <a:lnTo>
                    <a:pt x="11407" y="7129"/>
                  </a:lnTo>
                  <a:lnTo>
                    <a:pt x="11403" y="7136"/>
                  </a:lnTo>
                  <a:lnTo>
                    <a:pt x="11403" y="7140"/>
                  </a:lnTo>
                  <a:lnTo>
                    <a:pt x="11399" y="7144"/>
                  </a:lnTo>
                  <a:lnTo>
                    <a:pt x="11397" y="7146"/>
                  </a:lnTo>
                  <a:lnTo>
                    <a:pt x="11395" y="7150"/>
                  </a:lnTo>
                  <a:lnTo>
                    <a:pt x="11393" y="7154"/>
                  </a:lnTo>
                  <a:lnTo>
                    <a:pt x="11389" y="7156"/>
                  </a:lnTo>
                  <a:lnTo>
                    <a:pt x="11385" y="7162"/>
                  </a:lnTo>
                  <a:lnTo>
                    <a:pt x="11385" y="7162"/>
                  </a:lnTo>
                  <a:lnTo>
                    <a:pt x="11379" y="7166"/>
                  </a:lnTo>
                  <a:lnTo>
                    <a:pt x="11377" y="7171"/>
                  </a:lnTo>
                  <a:lnTo>
                    <a:pt x="11375" y="7175"/>
                  </a:lnTo>
                  <a:lnTo>
                    <a:pt x="11372" y="7177"/>
                  </a:lnTo>
                  <a:lnTo>
                    <a:pt x="11368" y="7181"/>
                  </a:lnTo>
                  <a:lnTo>
                    <a:pt x="11364" y="7185"/>
                  </a:lnTo>
                  <a:lnTo>
                    <a:pt x="11358" y="7191"/>
                  </a:lnTo>
                  <a:lnTo>
                    <a:pt x="11358" y="7191"/>
                  </a:lnTo>
                  <a:lnTo>
                    <a:pt x="11354" y="7195"/>
                  </a:lnTo>
                  <a:lnTo>
                    <a:pt x="11352" y="7197"/>
                  </a:lnTo>
                  <a:lnTo>
                    <a:pt x="11348" y="7201"/>
                  </a:lnTo>
                  <a:lnTo>
                    <a:pt x="11346" y="7203"/>
                  </a:lnTo>
                  <a:lnTo>
                    <a:pt x="11344" y="7206"/>
                  </a:lnTo>
                  <a:lnTo>
                    <a:pt x="11338" y="7212"/>
                  </a:lnTo>
                  <a:lnTo>
                    <a:pt x="11338" y="7212"/>
                  </a:lnTo>
                  <a:lnTo>
                    <a:pt x="11333" y="7216"/>
                  </a:lnTo>
                  <a:lnTo>
                    <a:pt x="11331" y="7218"/>
                  </a:lnTo>
                  <a:lnTo>
                    <a:pt x="11331" y="7218"/>
                  </a:lnTo>
                  <a:lnTo>
                    <a:pt x="11323" y="7224"/>
                  </a:lnTo>
                  <a:lnTo>
                    <a:pt x="11321" y="7226"/>
                  </a:lnTo>
                  <a:lnTo>
                    <a:pt x="11315" y="7228"/>
                  </a:lnTo>
                  <a:lnTo>
                    <a:pt x="11313" y="7232"/>
                  </a:lnTo>
                  <a:lnTo>
                    <a:pt x="11307" y="7236"/>
                  </a:lnTo>
                  <a:lnTo>
                    <a:pt x="11307" y="7236"/>
                  </a:lnTo>
                  <a:lnTo>
                    <a:pt x="11305" y="7236"/>
                  </a:lnTo>
                  <a:lnTo>
                    <a:pt x="11300" y="7243"/>
                  </a:lnTo>
                  <a:lnTo>
                    <a:pt x="11296" y="7245"/>
                  </a:lnTo>
                  <a:lnTo>
                    <a:pt x="11292" y="7247"/>
                  </a:lnTo>
                  <a:lnTo>
                    <a:pt x="11290" y="7249"/>
                  </a:lnTo>
                  <a:lnTo>
                    <a:pt x="11284" y="7253"/>
                  </a:lnTo>
                  <a:lnTo>
                    <a:pt x="11284" y="7253"/>
                  </a:lnTo>
                  <a:lnTo>
                    <a:pt x="11280" y="7257"/>
                  </a:lnTo>
                  <a:lnTo>
                    <a:pt x="11276" y="7259"/>
                  </a:lnTo>
                  <a:lnTo>
                    <a:pt x="11272" y="7263"/>
                  </a:lnTo>
                  <a:lnTo>
                    <a:pt x="11270" y="7265"/>
                  </a:lnTo>
                  <a:lnTo>
                    <a:pt x="11266" y="7267"/>
                  </a:lnTo>
                  <a:lnTo>
                    <a:pt x="11261" y="7269"/>
                  </a:lnTo>
                  <a:lnTo>
                    <a:pt x="11259" y="7273"/>
                  </a:lnTo>
                  <a:lnTo>
                    <a:pt x="11253" y="7275"/>
                  </a:lnTo>
                  <a:lnTo>
                    <a:pt x="11253" y="7275"/>
                  </a:lnTo>
                  <a:lnTo>
                    <a:pt x="11249" y="7277"/>
                  </a:lnTo>
                  <a:lnTo>
                    <a:pt x="11245" y="7280"/>
                  </a:lnTo>
                  <a:lnTo>
                    <a:pt x="11241" y="7284"/>
                  </a:lnTo>
                  <a:lnTo>
                    <a:pt x="11235" y="7286"/>
                  </a:lnTo>
                  <a:lnTo>
                    <a:pt x="11233" y="7288"/>
                  </a:lnTo>
                  <a:lnTo>
                    <a:pt x="11229" y="7290"/>
                  </a:lnTo>
                  <a:lnTo>
                    <a:pt x="11229" y="7290"/>
                  </a:lnTo>
                  <a:lnTo>
                    <a:pt x="11220" y="7294"/>
                  </a:lnTo>
                  <a:lnTo>
                    <a:pt x="11218" y="7294"/>
                  </a:lnTo>
                  <a:lnTo>
                    <a:pt x="11212" y="7296"/>
                  </a:lnTo>
                  <a:lnTo>
                    <a:pt x="11210" y="7298"/>
                  </a:lnTo>
                  <a:lnTo>
                    <a:pt x="11208" y="7300"/>
                  </a:lnTo>
                  <a:cubicBezTo>
                    <a:pt x="11171" y="7314"/>
                    <a:pt x="11134" y="7321"/>
                    <a:pt x="11095" y="7321"/>
                  </a:cubicBezTo>
                  <a:lnTo>
                    <a:pt x="385" y="7321"/>
                  </a:lnTo>
                  <a:cubicBezTo>
                    <a:pt x="338" y="7321"/>
                    <a:pt x="291" y="7310"/>
                    <a:pt x="250" y="7294"/>
                  </a:cubicBezTo>
                  <a:lnTo>
                    <a:pt x="246" y="7290"/>
                  </a:lnTo>
                  <a:lnTo>
                    <a:pt x="246" y="7290"/>
                  </a:lnTo>
                  <a:lnTo>
                    <a:pt x="239" y="7288"/>
                  </a:lnTo>
                  <a:lnTo>
                    <a:pt x="237" y="7288"/>
                  </a:lnTo>
                  <a:lnTo>
                    <a:pt x="231" y="7286"/>
                  </a:lnTo>
                  <a:lnTo>
                    <a:pt x="229" y="7284"/>
                  </a:lnTo>
                  <a:lnTo>
                    <a:pt x="227" y="7280"/>
                  </a:lnTo>
                  <a:lnTo>
                    <a:pt x="221" y="7277"/>
                  </a:lnTo>
                  <a:lnTo>
                    <a:pt x="219" y="7277"/>
                  </a:lnTo>
                  <a:lnTo>
                    <a:pt x="215" y="7275"/>
                  </a:lnTo>
                  <a:lnTo>
                    <a:pt x="211" y="7275"/>
                  </a:lnTo>
                  <a:lnTo>
                    <a:pt x="207" y="7273"/>
                  </a:lnTo>
                  <a:lnTo>
                    <a:pt x="204" y="7269"/>
                  </a:lnTo>
                  <a:lnTo>
                    <a:pt x="200" y="7267"/>
                  </a:lnTo>
                  <a:lnTo>
                    <a:pt x="196" y="7265"/>
                  </a:lnTo>
                  <a:lnTo>
                    <a:pt x="194" y="7265"/>
                  </a:lnTo>
                  <a:lnTo>
                    <a:pt x="188" y="7259"/>
                  </a:lnTo>
                  <a:lnTo>
                    <a:pt x="184" y="7255"/>
                  </a:lnTo>
                  <a:lnTo>
                    <a:pt x="180" y="7253"/>
                  </a:lnTo>
                  <a:lnTo>
                    <a:pt x="178" y="7249"/>
                  </a:lnTo>
                  <a:lnTo>
                    <a:pt x="174" y="7247"/>
                  </a:lnTo>
                  <a:lnTo>
                    <a:pt x="170" y="7245"/>
                  </a:lnTo>
                  <a:lnTo>
                    <a:pt x="165" y="7238"/>
                  </a:lnTo>
                  <a:lnTo>
                    <a:pt x="165" y="7238"/>
                  </a:lnTo>
                  <a:lnTo>
                    <a:pt x="159" y="7234"/>
                  </a:lnTo>
                  <a:lnTo>
                    <a:pt x="157" y="7232"/>
                  </a:lnTo>
                  <a:lnTo>
                    <a:pt x="155" y="7228"/>
                  </a:lnTo>
                  <a:lnTo>
                    <a:pt x="149" y="7226"/>
                  </a:lnTo>
                  <a:lnTo>
                    <a:pt x="147" y="7224"/>
                  </a:lnTo>
                  <a:lnTo>
                    <a:pt x="143" y="7218"/>
                  </a:lnTo>
                  <a:lnTo>
                    <a:pt x="143" y="7218"/>
                  </a:lnTo>
                  <a:lnTo>
                    <a:pt x="137" y="7214"/>
                  </a:lnTo>
                  <a:lnTo>
                    <a:pt x="132" y="7208"/>
                  </a:lnTo>
                  <a:lnTo>
                    <a:pt x="128" y="7206"/>
                  </a:lnTo>
                  <a:lnTo>
                    <a:pt x="126" y="7203"/>
                  </a:lnTo>
                  <a:lnTo>
                    <a:pt x="122" y="7197"/>
                  </a:lnTo>
                  <a:lnTo>
                    <a:pt x="122" y="7197"/>
                  </a:lnTo>
                  <a:lnTo>
                    <a:pt x="116" y="7193"/>
                  </a:lnTo>
                  <a:lnTo>
                    <a:pt x="114" y="7191"/>
                  </a:lnTo>
                  <a:lnTo>
                    <a:pt x="112" y="7187"/>
                  </a:lnTo>
                  <a:lnTo>
                    <a:pt x="108" y="7185"/>
                  </a:lnTo>
                  <a:lnTo>
                    <a:pt x="106" y="7183"/>
                  </a:lnTo>
                  <a:lnTo>
                    <a:pt x="102" y="7177"/>
                  </a:lnTo>
                  <a:lnTo>
                    <a:pt x="102" y="7177"/>
                  </a:lnTo>
                  <a:lnTo>
                    <a:pt x="95" y="7173"/>
                  </a:lnTo>
                  <a:lnTo>
                    <a:pt x="93" y="7171"/>
                  </a:lnTo>
                  <a:lnTo>
                    <a:pt x="91" y="7164"/>
                  </a:lnTo>
                  <a:lnTo>
                    <a:pt x="87" y="7162"/>
                  </a:lnTo>
                  <a:lnTo>
                    <a:pt x="85" y="7160"/>
                  </a:lnTo>
                  <a:lnTo>
                    <a:pt x="81" y="7154"/>
                  </a:lnTo>
                  <a:lnTo>
                    <a:pt x="81" y="7154"/>
                  </a:lnTo>
                  <a:cubicBezTo>
                    <a:pt x="75" y="7146"/>
                    <a:pt x="71" y="7142"/>
                    <a:pt x="67" y="7134"/>
                  </a:cubicBezTo>
                  <a:lnTo>
                    <a:pt x="67" y="7134"/>
                  </a:lnTo>
                  <a:lnTo>
                    <a:pt x="65" y="7129"/>
                  </a:lnTo>
                  <a:lnTo>
                    <a:pt x="63" y="7125"/>
                  </a:lnTo>
                  <a:lnTo>
                    <a:pt x="56" y="7119"/>
                  </a:lnTo>
                  <a:lnTo>
                    <a:pt x="54" y="7115"/>
                  </a:lnTo>
                  <a:lnTo>
                    <a:pt x="52" y="7111"/>
                  </a:lnTo>
                  <a:lnTo>
                    <a:pt x="52" y="7111"/>
                  </a:lnTo>
                  <a:lnTo>
                    <a:pt x="50" y="7105"/>
                  </a:lnTo>
                  <a:lnTo>
                    <a:pt x="50" y="7103"/>
                  </a:lnTo>
                  <a:lnTo>
                    <a:pt x="46" y="7099"/>
                  </a:lnTo>
                  <a:lnTo>
                    <a:pt x="44" y="7094"/>
                  </a:lnTo>
                  <a:lnTo>
                    <a:pt x="42" y="7092"/>
                  </a:lnTo>
                  <a:lnTo>
                    <a:pt x="40" y="7088"/>
                  </a:lnTo>
                  <a:lnTo>
                    <a:pt x="40" y="7084"/>
                  </a:lnTo>
                  <a:lnTo>
                    <a:pt x="36" y="7080"/>
                  </a:lnTo>
                  <a:lnTo>
                    <a:pt x="36" y="7078"/>
                  </a:lnTo>
                  <a:lnTo>
                    <a:pt x="34" y="7072"/>
                  </a:lnTo>
                  <a:lnTo>
                    <a:pt x="32" y="7070"/>
                  </a:lnTo>
                  <a:lnTo>
                    <a:pt x="30" y="7068"/>
                  </a:lnTo>
                  <a:lnTo>
                    <a:pt x="26" y="7062"/>
                  </a:lnTo>
                  <a:lnTo>
                    <a:pt x="26" y="7060"/>
                  </a:lnTo>
                  <a:lnTo>
                    <a:pt x="24" y="7051"/>
                  </a:lnTo>
                  <a:lnTo>
                    <a:pt x="24" y="7049"/>
                  </a:lnTo>
                  <a:lnTo>
                    <a:pt x="21" y="7043"/>
                  </a:lnTo>
                  <a:lnTo>
                    <a:pt x="19" y="7041"/>
                  </a:lnTo>
                  <a:lnTo>
                    <a:pt x="15" y="7033"/>
                  </a:lnTo>
                  <a:lnTo>
                    <a:pt x="15" y="7031"/>
                  </a:lnTo>
                  <a:lnTo>
                    <a:pt x="13" y="7022"/>
                  </a:lnTo>
                  <a:lnTo>
                    <a:pt x="13" y="7022"/>
                  </a:lnTo>
                  <a:lnTo>
                    <a:pt x="11" y="7018"/>
                  </a:lnTo>
                  <a:lnTo>
                    <a:pt x="11" y="7016"/>
                  </a:lnTo>
                  <a:lnTo>
                    <a:pt x="9" y="7010"/>
                  </a:lnTo>
                  <a:lnTo>
                    <a:pt x="5" y="7006"/>
                  </a:lnTo>
                  <a:lnTo>
                    <a:pt x="5" y="7002"/>
                  </a:lnTo>
                  <a:lnTo>
                    <a:pt x="3" y="6996"/>
                  </a:lnTo>
                  <a:lnTo>
                    <a:pt x="3" y="6996"/>
                  </a:lnTo>
                  <a:lnTo>
                    <a:pt x="1" y="6990"/>
                  </a:lnTo>
                  <a:lnTo>
                    <a:pt x="1" y="6988"/>
                  </a:lnTo>
                  <a:lnTo>
                    <a:pt x="1" y="6981"/>
                  </a:lnTo>
                  <a:lnTo>
                    <a:pt x="1" y="6977"/>
                  </a:lnTo>
                  <a:lnTo>
                    <a:pt x="1" y="6975"/>
                  </a:lnTo>
                  <a:lnTo>
                    <a:pt x="1" y="6967"/>
                  </a:lnTo>
                  <a:lnTo>
                    <a:pt x="1" y="6967"/>
                  </a:lnTo>
                  <a:lnTo>
                    <a:pt x="1" y="6959"/>
                  </a:lnTo>
                  <a:lnTo>
                    <a:pt x="1" y="6957"/>
                  </a:lnTo>
                  <a:lnTo>
                    <a:pt x="1" y="6951"/>
                  </a:lnTo>
                  <a:lnTo>
                    <a:pt x="1" y="6946"/>
                  </a:lnTo>
                  <a:lnTo>
                    <a:pt x="1" y="6944"/>
                  </a:lnTo>
                  <a:lnTo>
                    <a:pt x="1" y="6936"/>
                  </a:lnTo>
                  <a:lnTo>
                    <a:pt x="1" y="6722"/>
                  </a:lnTo>
                  <a:lnTo>
                    <a:pt x="1" y="411"/>
                  </a:lnTo>
                  <a:cubicBezTo>
                    <a:pt x="1" y="395"/>
                    <a:pt x="3" y="378"/>
                    <a:pt x="5" y="360"/>
                  </a:cubicBezTo>
                  <a:lnTo>
                    <a:pt x="5" y="358"/>
                  </a:lnTo>
                  <a:lnTo>
                    <a:pt x="9" y="350"/>
                  </a:lnTo>
                  <a:lnTo>
                    <a:pt x="11" y="343"/>
                  </a:lnTo>
                  <a:lnTo>
                    <a:pt x="11" y="339"/>
                  </a:lnTo>
                  <a:lnTo>
                    <a:pt x="11" y="337"/>
                  </a:lnTo>
                  <a:lnTo>
                    <a:pt x="13" y="333"/>
                  </a:lnTo>
                  <a:lnTo>
                    <a:pt x="15" y="325"/>
                  </a:lnTo>
                  <a:lnTo>
                    <a:pt x="15" y="325"/>
                  </a:lnTo>
                  <a:lnTo>
                    <a:pt x="19" y="319"/>
                  </a:lnTo>
                  <a:lnTo>
                    <a:pt x="21" y="317"/>
                  </a:lnTo>
                  <a:lnTo>
                    <a:pt x="24" y="313"/>
                  </a:lnTo>
                  <a:lnTo>
                    <a:pt x="26" y="309"/>
                  </a:lnTo>
                  <a:lnTo>
                    <a:pt x="30" y="302"/>
                  </a:lnTo>
                  <a:lnTo>
                    <a:pt x="32" y="294"/>
                  </a:lnTo>
                  <a:lnTo>
                    <a:pt x="32" y="292"/>
                  </a:lnTo>
                  <a:lnTo>
                    <a:pt x="36" y="276"/>
                  </a:lnTo>
                  <a:lnTo>
                    <a:pt x="36" y="276"/>
                  </a:lnTo>
                  <a:lnTo>
                    <a:pt x="40" y="267"/>
                  </a:lnTo>
                  <a:lnTo>
                    <a:pt x="40" y="265"/>
                  </a:lnTo>
                  <a:lnTo>
                    <a:pt x="42" y="261"/>
                  </a:lnTo>
                  <a:lnTo>
                    <a:pt x="44" y="257"/>
                  </a:lnTo>
                  <a:lnTo>
                    <a:pt x="46" y="253"/>
                  </a:lnTo>
                  <a:lnTo>
                    <a:pt x="50" y="251"/>
                  </a:lnTo>
                  <a:lnTo>
                    <a:pt x="52" y="245"/>
                  </a:lnTo>
                  <a:lnTo>
                    <a:pt x="54" y="243"/>
                  </a:lnTo>
                  <a:lnTo>
                    <a:pt x="56" y="237"/>
                  </a:lnTo>
                  <a:lnTo>
                    <a:pt x="61" y="232"/>
                  </a:lnTo>
                  <a:lnTo>
                    <a:pt x="63" y="230"/>
                  </a:lnTo>
                  <a:lnTo>
                    <a:pt x="65" y="224"/>
                  </a:lnTo>
                  <a:lnTo>
                    <a:pt x="67" y="222"/>
                  </a:lnTo>
                  <a:lnTo>
                    <a:pt x="71" y="216"/>
                  </a:lnTo>
                  <a:lnTo>
                    <a:pt x="73" y="214"/>
                  </a:lnTo>
                  <a:lnTo>
                    <a:pt x="77" y="210"/>
                  </a:lnTo>
                  <a:lnTo>
                    <a:pt x="77" y="206"/>
                  </a:lnTo>
                  <a:lnTo>
                    <a:pt x="83" y="200"/>
                  </a:lnTo>
                  <a:lnTo>
                    <a:pt x="83" y="200"/>
                  </a:lnTo>
                  <a:lnTo>
                    <a:pt x="87" y="191"/>
                  </a:lnTo>
                  <a:lnTo>
                    <a:pt x="87" y="191"/>
                  </a:lnTo>
                  <a:lnTo>
                    <a:pt x="93" y="185"/>
                  </a:lnTo>
                  <a:lnTo>
                    <a:pt x="95" y="183"/>
                  </a:lnTo>
                  <a:lnTo>
                    <a:pt x="102" y="179"/>
                  </a:lnTo>
                  <a:lnTo>
                    <a:pt x="112" y="169"/>
                  </a:lnTo>
                  <a:lnTo>
                    <a:pt x="112" y="169"/>
                  </a:lnTo>
                  <a:lnTo>
                    <a:pt x="114" y="165"/>
                  </a:lnTo>
                  <a:lnTo>
                    <a:pt x="116" y="163"/>
                  </a:lnTo>
                  <a:lnTo>
                    <a:pt x="118" y="160"/>
                  </a:lnTo>
                  <a:lnTo>
                    <a:pt x="122" y="158"/>
                  </a:lnTo>
                  <a:lnTo>
                    <a:pt x="126" y="152"/>
                  </a:lnTo>
                  <a:lnTo>
                    <a:pt x="128" y="150"/>
                  </a:lnTo>
                  <a:lnTo>
                    <a:pt x="139" y="140"/>
                  </a:lnTo>
                  <a:lnTo>
                    <a:pt x="145" y="134"/>
                  </a:lnTo>
                  <a:lnTo>
                    <a:pt x="145" y="134"/>
                  </a:lnTo>
                  <a:lnTo>
                    <a:pt x="149" y="130"/>
                  </a:lnTo>
                  <a:lnTo>
                    <a:pt x="149" y="130"/>
                  </a:lnTo>
                  <a:lnTo>
                    <a:pt x="155" y="123"/>
                  </a:lnTo>
                  <a:lnTo>
                    <a:pt x="157" y="121"/>
                  </a:lnTo>
                  <a:lnTo>
                    <a:pt x="163" y="117"/>
                  </a:lnTo>
                  <a:lnTo>
                    <a:pt x="174" y="109"/>
                  </a:lnTo>
                  <a:lnTo>
                    <a:pt x="176" y="107"/>
                  </a:lnTo>
                  <a:lnTo>
                    <a:pt x="178" y="103"/>
                  </a:lnTo>
                  <a:lnTo>
                    <a:pt x="180" y="101"/>
                  </a:lnTo>
                  <a:lnTo>
                    <a:pt x="184" y="99"/>
                  </a:lnTo>
                  <a:lnTo>
                    <a:pt x="188" y="97"/>
                  </a:lnTo>
                  <a:lnTo>
                    <a:pt x="188" y="97"/>
                  </a:lnTo>
                  <a:lnTo>
                    <a:pt x="194" y="93"/>
                  </a:lnTo>
                  <a:lnTo>
                    <a:pt x="196" y="91"/>
                  </a:lnTo>
                  <a:lnTo>
                    <a:pt x="200" y="88"/>
                  </a:lnTo>
                  <a:lnTo>
                    <a:pt x="204" y="86"/>
                  </a:lnTo>
                  <a:lnTo>
                    <a:pt x="209" y="80"/>
                  </a:lnTo>
                  <a:lnTo>
                    <a:pt x="211" y="80"/>
                  </a:lnTo>
                  <a:lnTo>
                    <a:pt x="219" y="76"/>
                  </a:lnTo>
                  <a:lnTo>
                    <a:pt x="219" y="76"/>
                  </a:lnTo>
                  <a:lnTo>
                    <a:pt x="227" y="70"/>
                  </a:lnTo>
                  <a:lnTo>
                    <a:pt x="227" y="70"/>
                  </a:lnTo>
                  <a:lnTo>
                    <a:pt x="235" y="68"/>
                  </a:lnTo>
                  <a:lnTo>
                    <a:pt x="237" y="68"/>
                  </a:lnTo>
                  <a:lnTo>
                    <a:pt x="241" y="66"/>
                  </a:lnTo>
                  <a:lnTo>
                    <a:pt x="246" y="62"/>
                  </a:lnTo>
                  <a:lnTo>
                    <a:pt x="250" y="60"/>
                  </a:lnTo>
                  <a:lnTo>
                    <a:pt x="258" y="58"/>
                  </a:lnTo>
                  <a:lnTo>
                    <a:pt x="258" y="58"/>
                  </a:lnTo>
                  <a:lnTo>
                    <a:pt x="262" y="56"/>
                  </a:lnTo>
                  <a:lnTo>
                    <a:pt x="268" y="51"/>
                  </a:lnTo>
                  <a:lnTo>
                    <a:pt x="272" y="49"/>
                  </a:lnTo>
                  <a:lnTo>
                    <a:pt x="276" y="47"/>
                  </a:lnTo>
                  <a:lnTo>
                    <a:pt x="281" y="45"/>
                  </a:lnTo>
                  <a:lnTo>
                    <a:pt x="283" y="41"/>
                  </a:lnTo>
                  <a:lnTo>
                    <a:pt x="289" y="39"/>
                  </a:lnTo>
                  <a:lnTo>
                    <a:pt x="291" y="39"/>
                  </a:lnTo>
                  <a:lnTo>
                    <a:pt x="299" y="37"/>
                  </a:lnTo>
                  <a:lnTo>
                    <a:pt x="301" y="37"/>
                  </a:lnTo>
                  <a:lnTo>
                    <a:pt x="309" y="35"/>
                  </a:lnTo>
                  <a:lnTo>
                    <a:pt x="309" y="35"/>
                  </a:lnTo>
                  <a:lnTo>
                    <a:pt x="318" y="31"/>
                  </a:lnTo>
                  <a:lnTo>
                    <a:pt x="320" y="31"/>
                  </a:lnTo>
                  <a:lnTo>
                    <a:pt x="328" y="29"/>
                  </a:lnTo>
                  <a:lnTo>
                    <a:pt x="330" y="29"/>
                  </a:lnTo>
                  <a:lnTo>
                    <a:pt x="338" y="27"/>
                  </a:lnTo>
                  <a:cubicBezTo>
                    <a:pt x="344" y="25"/>
                    <a:pt x="353" y="25"/>
                    <a:pt x="359" y="21"/>
                  </a:cubicBezTo>
                  <a:lnTo>
                    <a:pt x="361" y="21"/>
                  </a:lnTo>
                  <a:lnTo>
                    <a:pt x="365" y="21"/>
                  </a:lnTo>
                  <a:lnTo>
                    <a:pt x="373" y="21"/>
                  </a:lnTo>
                  <a:lnTo>
                    <a:pt x="375" y="21"/>
                  </a:lnTo>
                  <a:lnTo>
                    <a:pt x="379" y="21"/>
                  </a:lnTo>
                  <a:lnTo>
                    <a:pt x="361" y="0"/>
                  </a:lnTo>
                  <a:lnTo>
                    <a:pt x="363" y="0"/>
                  </a:lnTo>
                  <a:lnTo>
                    <a:pt x="371" y="0"/>
                  </a:lnTo>
                  <a:lnTo>
                    <a:pt x="373" y="0"/>
                  </a:lnTo>
                  <a:close/>
                </a:path>
              </a:pathLst>
            </a:custGeom>
            <a:solidFill>
              <a:srgbClr val="1B22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19"/>
            <p:cNvSpPr/>
            <p:nvPr/>
          </p:nvSpPr>
          <p:spPr>
            <a:xfrm>
              <a:off x="1191357" y="3683393"/>
              <a:ext cx="567535" cy="387889"/>
            </a:xfrm>
            <a:custGeom>
              <a:avLst/>
              <a:gdLst/>
              <a:ahLst/>
              <a:cxnLst/>
              <a:rect l="l" t="t" r="r" b="b"/>
              <a:pathLst>
                <a:path w="11967" h="8179" extrusionOk="0">
                  <a:moveTo>
                    <a:pt x="327" y="979"/>
                  </a:moveTo>
                  <a:lnTo>
                    <a:pt x="10991" y="17"/>
                  </a:lnTo>
                  <a:cubicBezTo>
                    <a:pt x="11176" y="0"/>
                    <a:pt x="11345" y="138"/>
                    <a:pt x="11361" y="325"/>
                  </a:cubicBezTo>
                  <a:lnTo>
                    <a:pt x="11948" y="6829"/>
                  </a:lnTo>
                  <a:cubicBezTo>
                    <a:pt x="11966" y="7014"/>
                    <a:pt x="11826" y="7183"/>
                    <a:pt x="11639" y="7199"/>
                  </a:cubicBezTo>
                  <a:lnTo>
                    <a:pt x="975" y="8160"/>
                  </a:lnTo>
                  <a:cubicBezTo>
                    <a:pt x="790" y="8178"/>
                    <a:pt x="619" y="8038"/>
                    <a:pt x="605" y="7851"/>
                  </a:cubicBezTo>
                  <a:lnTo>
                    <a:pt x="19" y="1349"/>
                  </a:lnTo>
                  <a:cubicBezTo>
                    <a:pt x="0" y="1162"/>
                    <a:pt x="142" y="993"/>
                    <a:pt x="327" y="979"/>
                  </a:cubicBezTo>
                  <a:close/>
                </a:path>
              </a:pathLst>
            </a:custGeom>
            <a:solidFill>
              <a:srgbClr val="F8EF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19"/>
            <p:cNvSpPr/>
            <p:nvPr/>
          </p:nvSpPr>
          <p:spPr>
            <a:xfrm>
              <a:off x="1192211" y="3683487"/>
              <a:ext cx="566349" cy="386324"/>
            </a:xfrm>
            <a:custGeom>
              <a:avLst/>
              <a:gdLst/>
              <a:ahLst/>
              <a:cxnLst/>
              <a:rect l="l" t="t" r="r" b="b"/>
              <a:pathLst>
                <a:path w="11942" h="8146" extrusionOk="0">
                  <a:moveTo>
                    <a:pt x="309" y="977"/>
                  </a:moveTo>
                  <a:lnTo>
                    <a:pt x="5409" y="4259"/>
                  </a:lnTo>
                  <a:cubicBezTo>
                    <a:pt x="5771" y="4493"/>
                    <a:pt x="6227" y="4452"/>
                    <a:pt x="6544" y="4156"/>
                  </a:cubicBezTo>
                  <a:lnTo>
                    <a:pt x="10973" y="15"/>
                  </a:lnTo>
                  <a:lnTo>
                    <a:pt x="10973" y="15"/>
                  </a:lnTo>
                  <a:cubicBezTo>
                    <a:pt x="11142" y="0"/>
                    <a:pt x="11296" y="113"/>
                    <a:pt x="11335" y="274"/>
                  </a:cubicBezTo>
                  <a:lnTo>
                    <a:pt x="9423" y="2065"/>
                  </a:lnTo>
                  <a:cubicBezTo>
                    <a:pt x="9073" y="2390"/>
                    <a:pt x="9030" y="2924"/>
                    <a:pt x="9320" y="3305"/>
                  </a:cubicBezTo>
                  <a:lnTo>
                    <a:pt x="11919" y="6694"/>
                  </a:lnTo>
                  <a:lnTo>
                    <a:pt x="11932" y="6831"/>
                  </a:lnTo>
                  <a:cubicBezTo>
                    <a:pt x="11942" y="6977"/>
                    <a:pt x="11860" y="7109"/>
                    <a:pt x="11734" y="7169"/>
                  </a:cubicBezTo>
                  <a:lnTo>
                    <a:pt x="9112" y="3747"/>
                  </a:lnTo>
                  <a:cubicBezTo>
                    <a:pt x="8948" y="3531"/>
                    <a:pt x="8724" y="3410"/>
                    <a:pt x="8452" y="3387"/>
                  </a:cubicBezTo>
                  <a:cubicBezTo>
                    <a:pt x="8181" y="3364"/>
                    <a:pt x="7940" y="3449"/>
                    <a:pt x="7743" y="3634"/>
                  </a:cubicBezTo>
                  <a:lnTo>
                    <a:pt x="6595" y="4707"/>
                  </a:lnTo>
                  <a:cubicBezTo>
                    <a:pt x="6279" y="4999"/>
                    <a:pt x="5822" y="5040"/>
                    <a:pt x="5460" y="4810"/>
                  </a:cubicBezTo>
                  <a:lnTo>
                    <a:pt x="3832" y="3763"/>
                  </a:lnTo>
                  <a:cubicBezTo>
                    <a:pt x="3593" y="3609"/>
                    <a:pt x="3326" y="3572"/>
                    <a:pt x="3056" y="3658"/>
                  </a:cubicBezTo>
                  <a:cubicBezTo>
                    <a:pt x="2787" y="3743"/>
                    <a:pt x="2586" y="3924"/>
                    <a:pt x="2474" y="4187"/>
                  </a:cubicBezTo>
                  <a:lnTo>
                    <a:pt x="827" y="8145"/>
                  </a:lnTo>
                  <a:cubicBezTo>
                    <a:pt x="700" y="8104"/>
                    <a:pt x="601" y="7991"/>
                    <a:pt x="589" y="7849"/>
                  </a:cubicBezTo>
                  <a:lnTo>
                    <a:pt x="568" y="7629"/>
                  </a:lnTo>
                  <a:lnTo>
                    <a:pt x="2232" y="3636"/>
                  </a:lnTo>
                  <a:cubicBezTo>
                    <a:pt x="2407" y="3218"/>
                    <a:pt x="2256" y="2745"/>
                    <a:pt x="1876" y="2501"/>
                  </a:cubicBezTo>
                  <a:lnTo>
                    <a:pt x="1" y="1294"/>
                  </a:lnTo>
                  <a:cubicBezTo>
                    <a:pt x="7" y="1131"/>
                    <a:pt x="138" y="991"/>
                    <a:pt x="309" y="977"/>
                  </a:cubicBezTo>
                  <a:close/>
                </a:path>
              </a:pathLst>
            </a:custGeom>
            <a:solidFill>
              <a:srgbClr val="1B22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19"/>
            <p:cNvSpPr/>
            <p:nvPr/>
          </p:nvSpPr>
          <p:spPr>
            <a:xfrm>
              <a:off x="1242624" y="3451057"/>
              <a:ext cx="149057" cy="204070"/>
            </a:xfrm>
            <a:custGeom>
              <a:avLst/>
              <a:gdLst/>
              <a:ahLst/>
              <a:cxnLst/>
              <a:rect l="l" t="t" r="r" b="b"/>
              <a:pathLst>
                <a:path w="3143" h="4303" extrusionOk="0">
                  <a:moveTo>
                    <a:pt x="2433" y="3959"/>
                  </a:moveTo>
                  <a:cubicBezTo>
                    <a:pt x="2433" y="3959"/>
                    <a:pt x="1" y="2057"/>
                    <a:pt x="906" y="1029"/>
                  </a:cubicBezTo>
                  <a:cubicBezTo>
                    <a:pt x="1810" y="1"/>
                    <a:pt x="2584" y="1763"/>
                    <a:pt x="2863" y="2750"/>
                  </a:cubicBezTo>
                  <a:cubicBezTo>
                    <a:pt x="3143" y="3733"/>
                    <a:pt x="2964" y="4303"/>
                    <a:pt x="2433" y="395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19"/>
            <p:cNvSpPr/>
            <p:nvPr/>
          </p:nvSpPr>
          <p:spPr>
            <a:xfrm>
              <a:off x="1398273" y="3495732"/>
              <a:ext cx="103434" cy="118657"/>
            </a:xfrm>
            <a:custGeom>
              <a:avLst/>
              <a:gdLst/>
              <a:ahLst/>
              <a:cxnLst/>
              <a:rect l="l" t="t" r="r" b="b"/>
              <a:pathLst>
                <a:path w="2181" h="2502" extrusionOk="0">
                  <a:moveTo>
                    <a:pt x="297" y="1956"/>
                  </a:moveTo>
                  <a:cubicBezTo>
                    <a:pt x="297" y="1956"/>
                    <a:pt x="1" y="1"/>
                    <a:pt x="1091" y="141"/>
                  </a:cubicBezTo>
                  <a:cubicBezTo>
                    <a:pt x="2180" y="282"/>
                    <a:pt x="1185" y="1718"/>
                    <a:pt x="910" y="2108"/>
                  </a:cubicBezTo>
                  <a:cubicBezTo>
                    <a:pt x="628" y="2501"/>
                    <a:pt x="299" y="2172"/>
                    <a:pt x="297" y="195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ext">
  <p:cSld name="MAIN_POINT_1">
    <p:spTree>
      <p:nvGrpSpPr>
        <p:cNvPr id="1" name="Shape 272"/>
        <p:cNvGrpSpPr/>
        <p:nvPr/>
      </p:nvGrpSpPr>
      <p:grpSpPr>
        <a:xfrm>
          <a:off x="0" y="0"/>
          <a:ext cx="0" cy="0"/>
          <a:chOff x="0" y="0"/>
          <a:chExt cx="0" cy="0"/>
        </a:xfrm>
      </p:grpSpPr>
      <p:sp>
        <p:nvSpPr>
          <p:cNvPr id="273" name="Google Shape;273;p20"/>
          <p:cNvSpPr/>
          <p:nvPr/>
        </p:nvSpPr>
        <p:spPr>
          <a:xfrm>
            <a:off x="520575" y="819150"/>
            <a:ext cx="8079900" cy="3898800"/>
          </a:xfrm>
          <a:prstGeom prst="roundRect">
            <a:avLst>
              <a:gd name="adj" fmla="val 3542"/>
            </a:avLst>
          </a:prstGeom>
          <a:solidFill>
            <a:srgbClr val="88A6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4" name="Google Shape;274;p20"/>
          <p:cNvGrpSpPr/>
          <p:nvPr/>
        </p:nvGrpSpPr>
        <p:grpSpPr>
          <a:xfrm>
            <a:off x="520563" y="326550"/>
            <a:ext cx="8079900" cy="426900"/>
            <a:chOff x="552450" y="401675"/>
            <a:chExt cx="8079900" cy="426900"/>
          </a:xfrm>
        </p:grpSpPr>
        <p:sp>
          <p:nvSpPr>
            <p:cNvPr id="275" name="Google Shape;275;p20"/>
            <p:cNvSpPr/>
            <p:nvPr/>
          </p:nvSpPr>
          <p:spPr>
            <a:xfrm>
              <a:off x="552450" y="401675"/>
              <a:ext cx="8079900" cy="426900"/>
            </a:xfrm>
            <a:prstGeom prst="roundRect">
              <a:avLst>
                <a:gd name="adj" fmla="val 2231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20"/>
            <p:cNvSpPr/>
            <p:nvPr/>
          </p:nvSpPr>
          <p:spPr>
            <a:xfrm>
              <a:off x="720000" y="518729"/>
              <a:ext cx="195095" cy="195109"/>
            </a:xfrm>
            <a:custGeom>
              <a:avLst/>
              <a:gdLst/>
              <a:ahLst/>
              <a:cxnLst/>
              <a:rect l="l" t="t" r="r" b="b"/>
              <a:pathLst>
                <a:path w="2829" h="2829" extrusionOk="0">
                  <a:moveTo>
                    <a:pt x="2828" y="1413"/>
                  </a:moveTo>
                  <a:cubicBezTo>
                    <a:pt x="2828" y="2195"/>
                    <a:pt x="2197" y="2828"/>
                    <a:pt x="1416" y="2828"/>
                  </a:cubicBezTo>
                  <a:cubicBezTo>
                    <a:pt x="634" y="2828"/>
                    <a:pt x="1" y="2195"/>
                    <a:pt x="1" y="1413"/>
                  </a:cubicBezTo>
                  <a:cubicBezTo>
                    <a:pt x="1" y="632"/>
                    <a:pt x="634" y="1"/>
                    <a:pt x="1416" y="1"/>
                  </a:cubicBezTo>
                  <a:cubicBezTo>
                    <a:pt x="2197" y="1"/>
                    <a:pt x="2828" y="632"/>
                    <a:pt x="2828" y="1413"/>
                  </a:cubicBezTo>
                  <a:close/>
                </a:path>
              </a:pathLst>
            </a:custGeom>
            <a:solidFill>
              <a:srgbClr val="EB53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20"/>
            <p:cNvSpPr/>
            <p:nvPr/>
          </p:nvSpPr>
          <p:spPr>
            <a:xfrm>
              <a:off x="1080398" y="518729"/>
              <a:ext cx="195026" cy="195109"/>
            </a:xfrm>
            <a:custGeom>
              <a:avLst/>
              <a:gdLst/>
              <a:ahLst/>
              <a:cxnLst/>
              <a:rect l="l" t="t" r="r" b="b"/>
              <a:pathLst>
                <a:path w="2828" h="2829" extrusionOk="0">
                  <a:moveTo>
                    <a:pt x="2828" y="1413"/>
                  </a:moveTo>
                  <a:cubicBezTo>
                    <a:pt x="2828" y="2195"/>
                    <a:pt x="2194" y="2828"/>
                    <a:pt x="1413" y="2828"/>
                  </a:cubicBezTo>
                  <a:cubicBezTo>
                    <a:pt x="631" y="2828"/>
                    <a:pt x="0" y="2195"/>
                    <a:pt x="0" y="1413"/>
                  </a:cubicBezTo>
                  <a:cubicBezTo>
                    <a:pt x="0" y="632"/>
                    <a:pt x="631" y="1"/>
                    <a:pt x="1413" y="1"/>
                  </a:cubicBezTo>
                  <a:cubicBezTo>
                    <a:pt x="2194" y="1"/>
                    <a:pt x="2828" y="632"/>
                    <a:pt x="2828" y="1413"/>
                  </a:cubicBezTo>
                  <a:close/>
                </a:path>
              </a:pathLst>
            </a:custGeom>
            <a:solidFill>
              <a:srgbClr val="F8EF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20"/>
            <p:cNvSpPr/>
            <p:nvPr/>
          </p:nvSpPr>
          <p:spPr>
            <a:xfrm>
              <a:off x="1440175" y="518729"/>
              <a:ext cx="195026" cy="195109"/>
            </a:xfrm>
            <a:custGeom>
              <a:avLst/>
              <a:gdLst/>
              <a:ahLst/>
              <a:cxnLst/>
              <a:rect l="l" t="t" r="r" b="b"/>
              <a:pathLst>
                <a:path w="2828" h="2829" extrusionOk="0">
                  <a:moveTo>
                    <a:pt x="2827" y="1413"/>
                  </a:moveTo>
                  <a:cubicBezTo>
                    <a:pt x="2827" y="2195"/>
                    <a:pt x="2194" y="2828"/>
                    <a:pt x="1415" y="2828"/>
                  </a:cubicBezTo>
                  <a:cubicBezTo>
                    <a:pt x="633" y="2828"/>
                    <a:pt x="0" y="2195"/>
                    <a:pt x="0" y="1413"/>
                  </a:cubicBezTo>
                  <a:cubicBezTo>
                    <a:pt x="0" y="632"/>
                    <a:pt x="633" y="1"/>
                    <a:pt x="1415" y="1"/>
                  </a:cubicBezTo>
                  <a:cubicBezTo>
                    <a:pt x="2194" y="1"/>
                    <a:pt x="2827" y="632"/>
                    <a:pt x="2827" y="141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9" name="Google Shape;279;p20"/>
          <p:cNvSpPr txBox="1">
            <a:spLocks noGrp="1"/>
          </p:cNvSpPr>
          <p:nvPr>
            <p:ph type="subTitle" idx="1"/>
          </p:nvPr>
        </p:nvSpPr>
        <p:spPr>
          <a:xfrm rot="299">
            <a:off x="4572000" y="2896925"/>
            <a:ext cx="3447000" cy="8094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80" name="Google Shape;280;p20"/>
          <p:cNvSpPr txBox="1">
            <a:spLocks noGrp="1"/>
          </p:cNvSpPr>
          <p:nvPr>
            <p:ph type="title"/>
          </p:nvPr>
        </p:nvSpPr>
        <p:spPr>
          <a:xfrm>
            <a:off x="4572000" y="1430375"/>
            <a:ext cx="3447000" cy="1466400"/>
          </a:xfrm>
          <a:prstGeom prst="rect">
            <a:avLst/>
          </a:prstGeom>
        </p:spPr>
        <p:txBody>
          <a:bodyPr spcFirstLastPara="1" wrap="square" lIns="91425" tIns="91425" rIns="91425" bIns="91425" anchor="b" anchorCtr="0">
            <a:noAutofit/>
          </a:bodyPr>
          <a:lstStyle>
            <a:lvl1pPr lvl="0" rtl="0">
              <a:spcBef>
                <a:spcPts val="0"/>
              </a:spcBef>
              <a:spcAft>
                <a:spcPts val="0"/>
              </a:spcAft>
              <a:buSzPts val="4800"/>
              <a:buNone/>
              <a:defRPr/>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endParaRPr/>
          </a:p>
        </p:txBody>
      </p:sp>
      <p:sp>
        <p:nvSpPr>
          <p:cNvPr id="281" name="Google Shape;281;p20"/>
          <p:cNvSpPr>
            <a:spLocks noGrp="1"/>
          </p:cNvSpPr>
          <p:nvPr>
            <p:ph type="pic" idx="2"/>
          </p:nvPr>
        </p:nvSpPr>
        <p:spPr>
          <a:xfrm>
            <a:off x="1373525" y="1191463"/>
            <a:ext cx="2710200" cy="3028500"/>
          </a:xfrm>
          <a:prstGeom prst="roundRect">
            <a:avLst>
              <a:gd name="adj" fmla="val 9964"/>
            </a:avLst>
          </a:prstGeom>
          <a:noFill/>
          <a:ln w="19050" cap="flat" cmpd="sng">
            <a:solidFill>
              <a:schemeClr val="dk2"/>
            </a:solidFill>
            <a:prstDash val="solid"/>
            <a:round/>
            <a:headEnd type="none" w="sm" len="sm"/>
            <a:tailEnd type="none" w="sm" len="sm"/>
          </a:ln>
        </p:spPr>
      </p:sp>
      <p:sp>
        <p:nvSpPr>
          <p:cNvPr id="282" name="Google Shape;282;p20"/>
          <p:cNvSpPr/>
          <p:nvPr/>
        </p:nvSpPr>
        <p:spPr>
          <a:xfrm>
            <a:off x="5939543" y="4136625"/>
            <a:ext cx="940826" cy="716932"/>
          </a:xfrm>
          <a:custGeom>
            <a:avLst/>
            <a:gdLst/>
            <a:ahLst/>
            <a:cxnLst/>
            <a:rect l="l" t="t" r="r" b="b"/>
            <a:pathLst>
              <a:path w="19298" h="16869" extrusionOk="0">
                <a:moveTo>
                  <a:pt x="19298" y="1611"/>
                </a:moveTo>
                <a:lnTo>
                  <a:pt x="19298" y="16869"/>
                </a:lnTo>
                <a:lnTo>
                  <a:pt x="1" y="16869"/>
                </a:lnTo>
                <a:lnTo>
                  <a:pt x="1" y="1611"/>
                </a:lnTo>
                <a:cubicBezTo>
                  <a:pt x="1" y="1381"/>
                  <a:pt x="192" y="1189"/>
                  <a:pt x="422" y="1189"/>
                </a:cubicBezTo>
                <a:lnTo>
                  <a:pt x="10054" y="1189"/>
                </a:lnTo>
                <a:lnTo>
                  <a:pt x="10223" y="178"/>
                </a:lnTo>
                <a:cubicBezTo>
                  <a:pt x="10241" y="75"/>
                  <a:pt x="10330" y="1"/>
                  <a:pt x="10433" y="1"/>
                </a:cubicBezTo>
                <a:lnTo>
                  <a:pt x="16655" y="1"/>
                </a:lnTo>
                <a:cubicBezTo>
                  <a:pt x="16758" y="1"/>
                  <a:pt x="16844" y="77"/>
                  <a:pt x="16863" y="178"/>
                </a:cubicBezTo>
                <a:lnTo>
                  <a:pt x="17034" y="1189"/>
                </a:lnTo>
                <a:lnTo>
                  <a:pt x="18876" y="1189"/>
                </a:lnTo>
                <a:cubicBezTo>
                  <a:pt x="19110" y="1189"/>
                  <a:pt x="19298" y="1381"/>
                  <a:pt x="19298" y="1611"/>
                </a:cubicBezTo>
                <a:close/>
              </a:path>
            </a:pathLst>
          </a:custGeom>
          <a:solidFill>
            <a:srgbClr val="F8EF5B"/>
          </a:solidFill>
          <a:ln>
            <a:noFill/>
          </a:ln>
          <a:effectLst>
            <a:outerShdw dist="104775" dir="1860000" algn="bl" rotWithShape="0">
              <a:schemeClr val="l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20"/>
          <p:cNvSpPr/>
          <p:nvPr/>
        </p:nvSpPr>
        <p:spPr>
          <a:xfrm>
            <a:off x="4801063" y="4136625"/>
            <a:ext cx="940826" cy="716932"/>
          </a:xfrm>
          <a:custGeom>
            <a:avLst/>
            <a:gdLst/>
            <a:ahLst/>
            <a:cxnLst/>
            <a:rect l="l" t="t" r="r" b="b"/>
            <a:pathLst>
              <a:path w="19298" h="16869" extrusionOk="0">
                <a:moveTo>
                  <a:pt x="19298" y="1611"/>
                </a:moveTo>
                <a:lnTo>
                  <a:pt x="19298" y="16869"/>
                </a:lnTo>
                <a:lnTo>
                  <a:pt x="1" y="16869"/>
                </a:lnTo>
                <a:lnTo>
                  <a:pt x="1" y="1611"/>
                </a:lnTo>
                <a:cubicBezTo>
                  <a:pt x="1" y="1381"/>
                  <a:pt x="192" y="1189"/>
                  <a:pt x="422" y="1189"/>
                </a:cubicBezTo>
                <a:lnTo>
                  <a:pt x="10054" y="1189"/>
                </a:lnTo>
                <a:lnTo>
                  <a:pt x="10223" y="178"/>
                </a:lnTo>
                <a:cubicBezTo>
                  <a:pt x="10241" y="75"/>
                  <a:pt x="10330" y="1"/>
                  <a:pt x="10433" y="1"/>
                </a:cubicBezTo>
                <a:lnTo>
                  <a:pt x="16655" y="1"/>
                </a:lnTo>
                <a:cubicBezTo>
                  <a:pt x="16758" y="1"/>
                  <a:pt x="16844" y="77"/>
                  <a:pt x="16863" y="178"/>
                </a:cubicBezTo>
                <a:lnTo>
                  <a:pt x="17034" y="1189"/>
                </a:lnTo>
                <a:lnTo>
                  <a:pt x="18876" y="1189"/>
                </a:lnTo>
                <a:cubicBezTo>
                  <a:pt x="19110" y="1189"/>
                  <a:pt x="19298" y="1381"/>
                  <a:pt x="19298" y="1611"/>
                </a:cubicBezTo>
                <a:close/>
              </a:path>
            </a:pathLst>
          </a:custGeom>
          <a:solidFill>
            <a:srgbClr val="F8EF5B"/>
          </a:solidFill>
          <a:ln>
            <a:noFill/>
          </a:ln>
          <a:effectLst>
            <a:outerShdw dist="104775" dir="1860000" algn="bl" rotWithShape="0">
              <a:schemeClr val="l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4" name="Google Shape;284;p20"/>
          <p:cNvGrpSpPr/>
          <p:nvPr/>
        </p:nvGrpSpPr>
        <p:grpSpPr>
          <a:xfrm rot="1454298">
            <a:off x="118915" y="3968809"/>
            <a:ext cx="1128632" cy="1100045"/>
            <a:chOff x="7352643" y="433005"/>
            <a:chExt cx="1199742" cy="1169354"/>
          </a:xfrm>
        </p:grpSpPr>
        <p:sp>
          <p:nvSpPr>
            <p:cNvPr id="285" name="Google Shape;285;p20"/>
            <p:cNvSpPr/>
            <p:nvPr/>
          </p:nvSpPr>
          <p:spPr>
            <a:xfrm rot="-562243">
              <a:off x="7524655" y="539535"/>
              <a:ext cx="956261" cy="956261"/>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0"/>
            <p:cNvSpPr/>
            <p:nvPr/>
          </p:nvSpPr>
          <p:spPr>
            <a:xfrm rot="-9675424">
              <a:off x="7476279" y="557078"/>
              <a:ext cx="921645" cy="921645"/>
            </a:xfrm>
            <a:custGeom>
              <a:avLst/>
              <a:gdLst/>
              <a:ahLst/>
              <a:cxnLst/>
              <a:rect l="l" t="t" r="r" b="b"/>
              <a:pathLst>
                <a:path w="18323" h="18323" extrusionOk="0">
                  <a:moveTo>
                    <a:pt x="15639" y="2684"/>
                  </a:moveTo>
                  <a:cubicBezTo>
                    <a:pt x="17358" y="4401"/>
                    <a:pt x="18323" y="6731"/>
                    <a:pt x="18323" y="9162"/>
                  </a:cubicBezTo>
                  <a:cubicBezTo>
                    <a:pt x="18323" y="11590"/>
                    <a:pt x="17358" y="13920"/>
                    <a:pt x="15639" y="15639"/>
                  </a:cubicBezTo>
                  <a:cubicBezTo>
                    <a:pt x="13922" y="17356"/>
                    <a:pt x="11592" y="18323"/>
                    <a:pt x="9162" y="18323"/>
                  </a:cubicBezTo>
                  <a:cubicBezTo>
                    <a:pt x="6733" y="18323"/>
                    <a:pt x="4403" y="17356"/>
                    <a:pt x="2684" y="15639"/>
                  </a:cubicBezTo>
                  <a:cubicBezTo>
                    <a:pt x="967" y="13920"/>
                    <a:pt x="1" y="11590"/>
                    <a:pt x="1" y="9162"/>
                  </a:cubicBezTo>
                  <a:cubicBezTo>
                    <a:pt x="1" y="6731"/>
                    <a:pt x="967" y="4401"/>
                    <a:pt x="2684" y="2684"/>
                  </a:cubicBezTo>
                  <a:cubicBezTo>
                    <a:pt x="4403" y="965"/>
                    <a:pt x="6733" y="1"/>
                    <a:pt x="9162" y="1"/>
                  </a:cubicBezTo>
                  <a:cubicBezTo>
                    <a:pt x="11592" y="1"/>
                    <a:pt x="13922" y="965"/>
                    <a:pt x="15639" y="268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20"/>
            <p:cNvSpPr/>
            <p:nvPr/>
          </p:nvSpPr>
          <p:spPr>
            <a:xfrm rot="-9675424">
              <a:off x="7722870" y="932008"/>
              <a:ext cx="503703" cy="516228"/>
            </a:xfrm>
            <a:custGeom>
              <a:avLst/>
              <a:gdLst/>
              <a:ahLst/>
              <a:cxnLst/>
              <a:rect l="l" t="t" r="r" b="b"/>
              <a:pathLst>
                <a:path w="10014" h="10263" extrusionOk="0">
                  <a:moveTo>
                    <a:pt x="8596" y="30"/>
                  </a:moveTo>
                  <a:cubicBezTo>
                    <a:pt x="9008" y="54"/>
                    <a:pt x="9368" y="246"/>
                    <a:pt x="9620" y="536"/>
                  </a:cubicBezTo>
                  <a:cubicBezTo>
                    <a:pt x="9871" y="823"/>
                    <a:pt x="10013" y="1206"/>
                    <a:pt x="9986" y="1617"/>
                  </a:cubicBezTo>
                  <a:cubicBezTo>
                    <a:pt x="9962" y="2028"/>
                    <a:pt x="9769" y="2388"/>
                    <a:pt x="9481" y="2641"/>
                  </a:cubicBezTo>
                  <a:cubicBezTo>
                    <a:pt x="9193" y="2892"/>
                    <a:pt x="8810" y="3034"/>
                    <a:pt x="8401" y="3009"/>
                  </a:cubicBezTo>
                  <a:cubicBezTo>
                    <a:pt x="7990" y="2983"/>
                    <a:pt x="7630" y="2789"/>
                    <a:pt x="7379" y="2501"/>
                  </a:cubicBezTo>
                  <a:cubicBezTo>
                    <a:pt x="7126" y="2214"/>
                    <a:pt x="6984" y="1831"/>
                    <a:pt x="7011" y="1420"/>
                  </a:cubicBezTo>
                  <a:cubicBezTo>
                    <a:pt x="7036" y="1009"/>
                    <a:pt x="7229" y="649"/>
                    <a:pt x="7517" y="398"/>
                  </a:cubicBezTo>
                  <a:cubicBezTo>
                    <a:pt x="7805" y="145"/>
                    <a:pt x="8187" y="1"/>
                    <a:pt x="8596" y="30"/>
                  </a:cubicBezTo>
                  <a:close/>
                  <a:moveTo>
                    <a:pt x="3032" y="6968"/>
                  </a:moveTo>
                  <a:cubicBezTo>
                    <a:pt x="3482" y="6995"/>
                    <a:pt x="3879" y="7206"/>
                    <a:pt x="4155" y="7519"/>
                  </a:cubicBezTo>
                  <a:cubicBezTo>
                    <a:pt x="4432" y="7836"/>
                    <a:pt x="4587" y="8255"/>
                    <a:pt x="4558" y="8707"/>
                  </a:cubicBezTo>
                  <a:cubicBezTo>
                    <a:pt x="4531" y="9158"/>
                    <a:pt x="4319" y="9555"/>
                    <a:pt x="4007" y="9830"/>
                  </a:cubicBezTo>
                  <a:cubicBezTo>
                    <a:pt x="3690" y="10108"/>
                    <a:pt x="3270" y="10262"/>
                    <a:pt x="2818" y="10233"/>
                  </a:cubicBezTo>
                  <a:cubicBezTo>
                    <a:pt x="2368" y="10205"/>
                    <a:pt x="1971" y="9995"/>
                    <a:pt x="1695" y="9680"/>
                  </a:cubicBezTo>
                  <a:cubicBezTo>
                    <a:pt x="1418" y="9366"/>
                    <a:pt x="1263" y="8946"/>
                    <a:pt x="1292" y="8496"/>
                  </a:cubicBezTo>
                  <a:cubicBezTo>
                    <a:pt x="1319" y="8045"/>
                    <a:pt x="1531" y="7648"/>
                    <a:pt x="1843" y="7373"/>
                  </a:cubicBezTo>
                  <a:cubicBezTo>
                    <a:pt x="2160" y="7093"/>
                    <a:pt x="2582" y="6937"/>
                    <a:pt x="3032" y="6968"/>
                  </a:cubicBezTo>
                  <a:close/>
                  <a:moveTo>
                    <a:pt x="3949" y="7702"/>
                  </a:moveTo>
                  <a:cubicBezTo>
                    <a:pt x="3721" y="7441"/>
                    <a:pt x="3392" y="7268"/>
                    <a:pt x="3015" y="7241"/>
                  </a:cubicBezTo>
                  <a:cubicBezTo>
                    <a:pt x="2641" y="7217"/>
                    <a:pt x="2292" y="7348"/>
                    <a:pt x="2033" y="7576"/>
                  </a:cubicBezTo>
                  <a:cubicBezTo>
                    <a:pt x="1769" y="7805"/>
                    <a:pt x="1597" y="8134"/>
                    <a:pt x="1572" y="8510"/>
                  </a:cubicBezTo>
                  <a:cubicBezTo>
                    <a:pt x="1545" y="8884"/>
                    <a:pt x="1677" y="9234"/>
                    <a:pt x="1905" y="9493"/>
                  </a:cubicBezTo>
                  <a:cubicBezTo>
                    <a:pt x="2135" y="9756"/>
                    <a:pt x="2464" y="9929"/>
                    <a:pt x="2839" y="9954"/>
                  </a:cubicBezTo>
                  <a:cubicBezTo>
                    <a:pt x="3215" y="9980"/>
                    <a:pt x="3565" y="9849"/>
                    <a:pt x="3824" y="9621"/>
                  </a:cubicBezTo>
                  <a:cubicBezTo>
                    <a:pt x="4085" y="9390"/>
                    <a:pt x="4258" y="9061"/>
                    <a:pt x="4284" y="8687"/>
                  </a:cubicBezTo>
                  <a:cubicBezTo>
                    <a:pt x="4307" y="8313"/>
                    <a:pt x="4177" y="7965"/>
                    <a:pt x="3949" y="7702"/>
                  </a:cubicBezTo>
                  <a:close/>
                  <a:moveTo>
                    <a:pt x="1027" y="4124"/>
                  </a:moveTo>
                  <a:cubicBezTo>
                    <a:pt x="1288" y="4142"/>
                    <a:pt x="1518" y="4262"/>
                    <a:pt x="1679" y="4445"/>
                  </a:cubicBezTo>
                  <a:cubicBezTo>
                    <a:pt x="1841" y="4628"/>
                    <a:pt x="1932" y="4872"/>
                    <a:pt x="1913" y="5134"/>
                  </a:cubicBezTo>
                  <a:cubicBezTo>
                    <a:pt x="1895" y="5397"/>
                    <a:pt x="1776" y="5625"/>
                    <a:pt x="1592" y="5787"/>
                  </a:cubicBezTo>
                  <a:cubicBezTo>
                    <a:pt x="1409" y="5946"/>
                    <a:pt x="1165" y="6038"/>
                    <a:pt x="904" y="6022"/>
                  </a:cubicBezTo>
                  <a:cubicBezTo>
                    <a:pt x="640" y="6003"/>
                    <a:pt x="412" y="5882"/>
                    <a:pt x="254" y="5699"/>
                  </a:cubicBezTo>
                  <a:cubicBezTo>
                    <a:pt x="91" y="5516"/>
                    <a:pt x="1" y="5273"/>
                    <a:pt x="19" y="5010"/>
                  </a:cubicBezTo>
                  <a:cubicBezTo>
                    <a:pt x="36" y="4749"/>
                    <a:pt x="157" y="4519"/>
                    <a:pt x="340" y="4360"/>
                  </a:cubicBezTo>
                  <a:cubicBezTo>
                    <a:pt x="523" y="4196"/>
                    <a:pt x="768" y="4105"/>
                    <a:pt x="1027" y="4124"/>
                  </a:cubicBezTo>
                  <a:close/>
                  <a:moveTo>
                    <a:pt x="1471" y="4628"/>
                  </a:moveTo>
                  <a:cubicBezTo>
                    <a:pt x="1358" y="4496"/>
                    <a:pt x="1196" y="4412"/>
                    <a:pt x="1008" y="4399"/>
                  </a:cubicBezTo>
                  <a:cubicBezTo>
                    <a:pt x="823" y="4387"/>
                    <a:pt x="651" y="4451"/>
                    <a:pt x="521" y="4566"/>
                  </a:cubicBezTo>
                  <a:cubicBezTo>
                    <a:pt x="390" y="4679"/>
                    <a:pt x="305" y="4842"/>
                    <a:pt x="291" y="5029"/>
                  </a:cubicBezTo>
                  <a:cubicBezTo>
                    <a:pt x="278" y="5214"/>
                    <a:pt x="342" y="5389"/>
                    <a:pt x="455" y="5518"/>
                  </a:cubicBezTo>
                  <a:cubicBezTo>
                    <a:pt x="568" y="5646"/>
                    <a:pt x="733" y="5734"/>
                    <a:pt x="918" y="5746"/>
                  </a:cubicBezTo>
                  <a:cubicBezTo>
                    <a:pt x="1103" y="5759"/>
                    <a:pt x="1278" y="5695"/>
                    <a:pt x="1407" y="5582"/>
                  </a:cubicBezTo>
                  <a:cubicBezTo>
                    <a:pt x="1535" y="5469"/>
                    <a:pt x="1623" y="5304"/>
                    <a:pt x="1636" y="5119"/>
                  </a:cubicBezTo>
                  <a:cubicBezTo>
                    <a:pt x="1648" y="4928"/>
                    <a:pt x="1584" y="4757"/>
                    <a:pt x="1471" y="4628"/>
                  </a:cubicBezTo>
                  <a:close/>
                  <a:moveTo>
                    <a:pt x="8578" y="305"/>
                  </a:moveTo>
                  <a:cubicBezTo>
                    <a:pt x="8245" y="285"/>
                    <a:pt x="7930" y="400"/>
                    <a:pt x="7700" y="603"/>
                  </a:cubicBezTo>
                  <a:cubicBezTo>
                    <a:pt x="7465" y="809"/>
                    <a:pt x="7311" y="1101"/>
                    <a:pt x="7289" y="1436"/>
                  </a:cubicBezTo>
                  <a:cubicBezTo>
                    <a:pt x="7268" y="1769"/>
                    <a:pt x="7383" y="2080"/>
                    <a:pt x="7587" y="2314"/>
                  </a:cubicBezTo>
                  <a:cubicBezTo>
                    <a:pt x="7790" y="2549"/>
                    <a:pt x="8084" y="2703"/>
                    <a:pt x="8420" y="2726"/>
                  </a:cubicBezTo>
                  <a:cubicBezTo>
                    <a:pt x="8753" y="2746"/>
                    <a:pt x="9065" y="2631"/>
                    <a:pt x="9298" y="2427"/>
                  </a:cubicBezTo>
                  <a:cubicBezTo>
                    <a:pt x="9532" y="2224"/>
                    <a:pt x="9686" y="1930"/>
                    <a:pt x="9709" y="1595"/>
                  </a:cubicBezTo>
                  <a:cubicBezTo>
                    <a:pt x="9756" y="926"/>
                    <a:pt x="9250" y="348"/>
                    <a:pt x="8578" y="305"/>
                  </a:cubicBezTo>
                  <a:close/>
                </a:path>
              </a:pathLst>
            </a:custGeom>
            <a:solidFill>
              <a:srgbClr val="FF9B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20"/>
            <p:cNvSpPr/>
            <p:nvPr/>
          </p:nvSpPr>
          <p:spPr>
            <a:xfrm rot="-9675424">
              <a:off x="7501831" y="548847"/>
              <a:ext cx="847906" cy="768734"/>
            </a:xfrm>
            <a:custGeom>
              <a:avLst/>
              <a:gdLst/>
              <a:ahLst/>
              <a:cxnLst/>
              <a:rect l="l" t="t" r="r" b="b"/>
              <a:pathLst>
                <a:path w="16857" h="15283" extrusionOk="0">
                  <a:moveTo>
                    <a:pt x="14493" y="0"/>
                  </a:moveTo>
                  <a:cubicBezTo>
                    <a:pt x="15653" y="1289"/>
                    <a:pt x="16445" y="2904"/>
                    <a:pt x="16725" y="4676"/>
                  </a:cubicBezTo>
                  <a:cubicBezTo>
                    <a:pt x="16272" y="4697"/>
                    <a:pt x="15859" y="4874"/>
                    <a:pt x="15534" y="5159"/>
                  </a:cubicBezTo>
                  <a:cubicBezTo>
                    <a:pt x="15160" y="5488"/>
                    <a:pt x="14911" y="5961"/>
                    <a:pt x="14874" y="6498"/>
                  </a:cubicBezTo>
                  <a:cubicBezTo>
                    <a:pt x="14839" y="7035"/>
                    <a:pt x="15026" y="7537"/>
                    <a:pt x="15355" y="7911"/>
                  </a:cubicBezTo>
                  <a:cubicBezTo>
                    <a:pt x="15645" y="8244"/>
                    <a:pt x="16048" y="8476"/>
                    <a:pt x="16509" y="8552"/>
                  </a:cubicBezTo>
                  <a:cubicBezTo>
                    <a:pt x="15478" y="12311"/>
                    <a:pt x="12131" y="15053"/>
                    <a:pt x="8187" y="15266"/>
                  </a:cubicBezTo>
                  <a:cubicBezTo>
                    <a:pt x="8195" y="15201"/>
                    <a:pt x="8201" y="15139"/>
                    <a:pt x="8207" y="15075"/>
                  </a:cubicBezTo>
                  <a:cubicBezTo>
                    <a:pt x="8244" y="14479"/>
                    <a:pt x="8039" y="13926"/>
                    <a:pt x="7677" y="13510"/>
                  </a:cubicBezTo>
                  <a:cubicBezTo>
                    <a:pt x="7313" y="13093"/>
                    <a:pt x="6790" y="12819"/>
                    <a:pt x="6196" y="12780"/>
                  </a:cubicBezTo>
                  <a:cubicBezTo>
                    <a:pt x="5602" y="12741"/>
                    <a:pt x="5047" y="12947"/>
                    <a:pt x="4631" y="13309"/>
                  </a:cubicBezTo>
                  <a:cubicBezTo>
                    <a:pt x="4288" y="13611"/>
                    <a:pt x="4043" y="14016"/>
                    <a:pt x="3942" y="14485"/>
                  </a:cubicBezTo>
                  <a:cubicBezTo>
                    <a:pt x="2320" y="13759"/>
                    <a:pt x="954" y="12583"/>
                    <a:pt x="0" y="11117"/>
                  </a:cubicBezTo>
                  <a:cubicBezTo>
                    <a:pt x="3899" y="11551"/>
                    <a:pt x="5402" y="10839"/>
                    <a:pt x="6829" y="7921"/>
                  </a:cubicBezTo>
                  <a:cubicBezTo>
                    <a:pt x="8343" y="4826"/>
                    <a:pt x="11113" y="8604"/>
                    <a:pt x="12322" y="3691"/>
                  </a:cubicBezTo>
                  <a:cubicBezTo>
                    <a:pt x="12892" y="1372"/>
                    <a:pt x="13749" y="391"/>
                    <a:pt x="14493" y="0"/>
                  </a:cubicBezTo>
                  <a:close/>
                  <a:moveTo>
                    <a:pt x="16764" y="4954"/>
                  </a:moveTo>
                  <a:cubicBezTo>
                    <a:pt x="16365" y="4966"/>
                    <a:pt x="16001" y="5120"/>
                    <a:pt x="15717" y="5367"/>
                  </a:cubicBezTo>
                  <a:cubicBezTo>
                    <a:pt x="15396" y="5649"/>
                    <a:pt x="15180" y="6056"/>
                    <a:pt x="15151" y="6513"/>
                  </a:cubicBezTo>
                  <a:cubicBezTo>
                    <a:pt x="15123" y="6973"/>
                    <a:pt x="15283" y="7403"/>
                    <a:pt x="15563" y="7724"/>
                  </a:cubicBezTo>
                  <a:cubicBezTo>
                    <a:pt x="15818" y="8014"/>
                    <a:pt x="16171" y="8217"/>
                    <a:pt x="16579" y="8277"/>
                  </a:cubicBezTo>
                  <a:cubicBezTo>
                    <a:pt x="16700" y="7771"/>
                    <a:pt x="16782" y="7251"/>
                    <a:pt x="16815" y="6714"/>
                  </a:cubicBezTo>
                  <a:cubicBezTo>
                    <a:pt x="16856" y="6118"/>
                    <a:pt x="16838" y="5528"/>
                    <a:pt x="16764" y="4954"/>
                  </a:cubicBezTo>
                  <a:close/>
                  <a:moveTo>
                    <a:pt x="7905" y="15277"/>
                  </a:moveTo>
                  <a:cubicBezTo>
                    <a:pt x="7919" y="15205"/>
                    <a:pt x="7930" y="15133"/>
                    <a:pt x="7932" y="15055"/>
                  </a:cubicBezTo>
                  <a:cubicBezTo>
                    <a:pt x="7965" y="14536"/>
                    <a:pt x="7786" y="14053"/>
                    <a:pt x="7469" y="13693"/>
                  </a:cubicBezTo>
                  <a:cubicBezTo>
                    <a:pt x="7150" y="13329"/>
                    <a:pt x="6696" y="13091"/>
                    <a:pt x="6178" y="13056"/>
                  </a:cubicBezTo>
                  <a:cubicBezTo>
                    <a:pt x="5659" y="13021"/>
                    <a:pt x="5176" y="13200"/>
                    <a:pt x="4816" y="13518"/>
                  </a:cubicBezTo>
                  <a:cubicBezTo>
                    <a:pt x="4506" y="13790"/>
                    <a:pt x="4284" y="14164"/>
                    <a:pt x="4208" y="14594"/>
                  </a:cubicBezTo>
                  <a:cubicBezTo>
                    <a:pt x="5098" y="14960"/>
                    <a:pt x="6064" y="15190"/>
                    <a:pt x="7082" y="15258"/>
                  </a:cubicBezTo>
                  <a:cubicBezTo>
                    <a:pt x="7358" y="15279"/>
                    <a:pt x="7633" y="15283"/>
                    <a:pt x="7905" y="15277"/>
                  </a:cubicBezTo>
                  <a:close/>
                </a:path>
              </a:pathLst>
            </a:custGeom>
            <a:solidFill>
              <a:srgbClr val="FF9B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9" name="Google Shape;289;p20"/>
          <p:cNvSpPr/>
          <p:nvPr/>
        </p:nvSpPr>
        <p:spPr>
          <a:xfrm flipH="1">
            <a:off x="178957" y="3738137"/>
            <a:ext cx="452388" cy="452476"/>
          </a:xfrm>
          <a:custGeom>
            <a:avLst/>
            <a:gdLst/>
            <a:ahLst/>
            <a:cxnLst/>
            <a:rect l="l" t="t" r="r" b="b"/>
            <a:pathLst>
              <a:path w="6293" h="6294" extrusionOk="0">
                <a:moveTo>
                  <a:pt x="6293" y="3147"/>
                </a:moveTo>
                <a:cubicBezTo>
                  <a:pt x="6293" y="4885"/>
                  <a:pt x="4882" y="6293"/>
                  <a:pt x="3146" y="6293"/>
                </a:cubicBezTo>
                <a:cubicBezTo>
                  <a:pt x="1409" y="6293"/>
                  <a:pt x="0" y="4885"/>
                  <a:pt x="0" y="3147"/>
                </a:cubicBezTo>
                <a:cubicBezTo>
                  <a:pt x="0" y="1409"/>
                  <a:pt x="1409" y="1"/>
                  <a:pt x="3146" y="1"/>
                </a:cubicBezTo>
                <a:cubicBezTo>
                  <a:pt x="4882" y="1"/>
                  <a:pt x="6293" y="1409"/>
                  <a:pt x="6293" y="3147"/>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20"/>
          <p:cNvSpPr/>
          <p:nvPr/>
        </p:nvSpPr>
        <p:spPr>
          <a:xfrm flipH="1">
            <a:off x="1373534" y="4603488"/>
            <a:ext cx="244483" cy="244522"/>
          </a:xfrm>
          <a:custGeom>
            <a:avLst/>
            <a:gdLst/>
            <a:ahLst/>
            <a:cxnLst/>
            <a:rect l="l" t="t" r="r" b="b"/>
            <a:pathLst>
              <a:path w="6293" h="6294" extrusionOk="0">
                <a:moveTo>
                  <a:pt x="6293" y="3147"/>
                </a:moveTo>
                <a:cubicBezTo>
                  <a:pt x="6293" y="4885"/>
                  <a:pt x="4882" y="6293"/>
                  <a:pt x="3146" y="6293"/>
                </a:cubicBezTo>
                <a:cubicBezTo>
                  <a:pt x="1409" y="6293"/>
                  <a:pt x="0" y="4885"/>
                  <a:pt x="0" y="3147"/>
                </a:cubicBezTo>
                <a:cubicBezTo>
                  <a:pt x="0" y="1409"/>
                  <a:pt x="1409" y="1"/>
                  <a:pt x="3146" y="1"/>
                </a:cubicBezTo>
                <a:cubicBezTo>
                  <a:pt x="4882" y="1"/>
                  <a:pt x="6293" y="1409"/>
                  <a:pt x="6293" y="314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20"/>
          <p:cNvSpPr/>
          <p:nvPr/>
        </p:nvSpPr>
        <p:spPr>
          <a:xfrm>
            <a:off x="7078023" y="4136625"/>
            <a:ext cx="940826" cy="716932"/>
          </a:xfrm>
          <a:custGeom>
            <a:avLst/>
            <a:gdLst/>
            <a:ahLst/>
            <a:cxnLst/>
            <a:rect l="l" t="t" r="r" b="b"/>
            <a:pathLst>
              <a:path w="19298" h="16869" extrusionOk="0">
                <a:moveTo>
                  <a:pt x="19298" y="1611"/>
                </a:moveTo>
                <a:lnTo>
                  <a:pt x="19298" y="16869"/>
                </a:lnTo>
                <a:lnTo>
                  <a:pt x="1" y="16869"/>
                </a:lnTo>
                <a:lnTo>
                  <a:pt x="1" y="1611"/>
                </a:lnTo>
                <a:cubicBezTo>
                  <a:pt x="1" y="1381"/>
                  <a:pt x="192" y="1189"/>
                  <a:pt x="422" y="1189"/>
                </a:cubicBezTo>
                <a:lnTo>
                  <a:pt x="10054" y="1189"/>
                </a:lnTo>
                <a:lnTo>
                  <a:pt x="10223" y="178"/>
                </a:lnTo>
                <a:cubicBezTo>
                  <a:pt x="10241" y="75"/>
                  <a:pt x="10330" y="1"/>
                  <a:pt x="10433" y="1"/>
                </a:cubicBezTo>
                <a:lnTo>
                  <a:pt x="16655" y="1"/>
                </a:lnTo>
                <a:cubicBezTo>
                  <a:pt x="16758" y="1"/>
                  <a:pt x="16844" y="77"/>
                  <a:pt x="16863" y="178"/>
                </a:cubicBezTo>
                <a:lnTo>
                  <a:pt x="17034" y="1189"/>
                </a:lnTo>
                <a:lnTo>
                  <a:pt x="18876" y="1189"/>
                </a:lnTo>
                <a:cubicBezTo>
                  <a:pt x="19110" y="1189"/>
                  <a:pt x="19298" y="1381"/>
                  <a:pt x="19298" y="1611"/>
                </a:cubicBezTo>
                <a:close/>
              </a:path>
            </a:pathLst>
          </a:custGeom>
          <a:solidFill>
            <a:srgbClr val="F8EF5B"/>
          </a:solidFill>
          <a:ln>
            <a:noFill/>
          </a:ln>
          <a:effectLst>
            <a:outerShdw dist="104775" dir="1860000" algn="bl" rotWithShape="0">
              <a:schemeClr val="l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ext 1">
  <p:cSld name="MAIN_POINT_1_1">
    <p:spTree>
      <p:nvGrpSpPr>
        <p:cNvPr id="1" name="Shape 292"/>
        <p:cNvGrpSpPr/>
        <p:nvPr/>
      </p:nvGrpSpPr>
      <p:grpSpPr>
        <a:xfrm>
          <a:off x="0" y="0"/>
          <a:ext cx="0" cy="0"/>
          <a:chOff x="0" y="0"/>
          <a:chExt cx="0" cy="0"/>
        </a:xfrm>
      </p:grpSpPr>
      <p:sp>
        <p:nvSpPr>
          <p:cNvPr id="293" name="Google Shape;293;p21"/>
          <p:cNvSpPr/>
          <p:nvPr/>
        </p:nvSpPr>
        <p:spPr>
          <a:xfrm>
            <a:off x="520575" y="819150"/>
            <a:ext cx="8079900" cy="3898800"/>
          </a:xfrm>
          <a:prstGeom prst="roundRect">
            <a:avLst>
              <a:gd name="adj" fmla="val 3542"/>
            </a:avLst>
          </a:prstGeom>
          <a:solidFill>
            <a:srgbClr val="88A6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4" name="Google Shape;294;p21"/>
          <p:cNvGrpSpPr/>
          <p:nvPr/>
        </p:nvGrpSpPr>
        <p:grpSpPr>
          <a:xfrm>
            <a:off x="520563" y="326550"/>
            <a:ext cx="8079900" cy="426900"/>
            <a:chOff x="552450" y="401675"/>
            <a:chExt cx="8079900" cy="426900"/>
          </a:xfrm>
        </p:grpSpPr>
        <p:sp>
          <p:nvSpPr>
            <p:cNvPr id="295" name="Google Shape;295;p21"/>
            <p:cNvSpPr/>
            <p:nvPr/>
          </p:nvSpPr>
          <p:spPr>
            <a:xfrm>
              <a:off x="552450" y="401675"/>
              <a:ext cx="8079900" cy="426900"/>
            </a:xfrm>
            <a:prstGeom prst="roundRect">
              <a:avLst>
                <a:gd name="adj" fmla="val 2231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21"/>
            <p:cNvSpPr/>
            <p:nvPr/>
          </p:nvSpPr>
          <p:spPr>
            <a:xfrm>
              <a:off x="720000" y="518729"/>
              <a:ext cx="195095" cy="195109"/>
            </a:xfrm>
            <a:custGeom>
              <a:avLst/>
              <a:gdLst/>
              <a:ahLst/>
              <a:cxnLst/>
              <a:rect l="l" t="t" r="r" b="b"/>
              <a:pathLst>
                <a:path w="2829" h="2829" extrusionOk="0">
                  <a:moveTo>
                    <a:pt x="2828" y="1413"/>
                  </a:moveTo>
                  <a:cubicBezTo>
                    <a:pt x="2828" y="2195"/>
                    <a:pt x="2197" y="2828"/>
                    <a:pt x="1416" y="2828"/>
                  </a:cubicBezTo>
                  <a:cubicBezTo>
                    <a:pt x="634" y="2828"/>
                    <a:pt x="1" y="2195"/>
                    <a:pt x="1" y="1413"/>
                  </a:cubicBezTo>
                  <a:cubicBezTo>
                    <a:pt x="1" y="632"/>
                    <a:pt x="634" y="1"/>
                    <a:pt x="1416" y="1"/>
                  </a:cubicBezTo>
                  <a:cubicBezTo>
                    <a:pt x="2197" y="1"/>
                    <a:pt x="2828" y="632"/>
                    <a:pt x="2828" y="1413"/>
                  </a:cubicBezTo>
                  <a:close/>
                </a:path>
              </a:pathLst>
            </a:custGeom>
            <a:solidFill>
              <a:srgbClr val="EB53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21"/>
            <p:cNvSpPr/>
            <p:nvPr/>
          </p:nvSpPr>
          <p:spPr>
            <a:xfrm>
              <a:off x="1080398" y="518729"/>
              <a:ext cx="195026" cy="195109"/>
            </a:xfrm>
            <a:custGeom>
              <a:avLst/>
              <a:gdLst/>
              <a:ahLst/>
              <a:cxnLst/>
              <a:rect l="l" t="t" r="r" b="b"/>
              <a:pathLst>
                <a:path w="2828" h="2829" extrusionOk="0">
                  <a:moveTo>
                    <a:pt x="2828" y="1413"/>
                  </a:moveTo>
                  <a:cubicBezTo>
                    <a:pt x="2828" y="2195"/>
                    <a:pt x="2194" y="2828"/>
                    <a:pt x="1413" y="2828"/>
                  </a:cubicBezTo>
                  <a:cubicBezTo>
                    <a:pt x="631" y="2828"/>
                    <a:pt x="0" y="2195"/>
                    <a:pt x="0" y="1413"/>
                  </a:cubicBezTo>
                  <a:cubicBezTo>
                    <a:pt x="0" y="632"/>
                    <a:pt x="631" y="1"/>
                    <a:pt x="1413" y="1"/>
                  </a:cubicBezTo>
                  <a:cubicBezTo>
                    <a:pt x="2194" y="1"/>
                    <a:pt x="2828" y="632"/>
                    <a:pt x="2828" y="1413"/>
                  </a:cubicBezTo>
                  <a:close/>
                </a:path>
              </a:pathLst>
            </a:custGeom>
            <a:solidFill>
              <a:srgbClr val="F8EF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21"/>
            <p:cNvSpPr/>
            <p:nvPr/>
          </p:nvSpPr>
          <p:spPr>
            <a:xfrm>
              <a:off x="1440175" y="518729"/>
              <a:ext cx="195026" cy="195109"/>
            </a:xfrm>
            <a:custGeom>
              <a:avLst/>
              <a:gdLst/>
              <a:ahLst/>
              <a:cxnLst/>
              <a:rect l="l" t="t" r="r" b="b"/>
              <a:pathLst>
                <a:path w="2828" h="2829" extrusionOk="0">
                  <a:moveTo>
                    <a:pt x="2827" y="1413"/>
                  </a:moveTo>
                  <a:cubicBezTo>
                    <a:pt x="2827" y="2195"/>
                    <a:pt x="2194" y="2828"/>
                    <a:pt x="1415" y="2828"/>
                  </a:cubicBezTo>
                  <a:cubicBezTo>
                    <a:pt x="633" y="2828"/>
                    <a:pt x="0" y="2195"/>
                    <a:pt x="0" y="1413"/>
                  </a:cubicBezTo>
                  <a:cubicBezTo>
                    <a:pt x="0" y="632"/>
                    <a:pt x="633" y="1"/>
                    <a:pt x="1415" y="1"/>
                  </a:cubicBezTo>
                  <a:cubicBezTo>
                    <a:pt x="2194" y="1"/>
                    <a:pt x="2827" y="632"/>
                    <a:pt x="2827" y="141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9" name="Google Shape;299;p21"/>
          <p:cNvSpPr txBox="1">
            <a:spLocks noGrp="1"/>
          </p:cNvSpPr>
          <p:nvPr>
            <p:ph type="subTitle" idx="1"/>
          </p:nvPr>
        </p:nvSpPr>
        <p:spPr>
          <a:xfrm rot="420">
            <a:off x="5358075" y="2660125"/>
            <a:ext cx="2456400" cy="9969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300" name="Google Shape;300;p21"/>
          <p:cNvSpPr txBox="1">
            <a:spLocks noGrp="1"/>
          </p:cNvSpPr>
          <p:nvPr>
            <p:ph type="title"/>
          </p:nvPr>
        </p:nvSpPr>
        <p:spPr>
          <a:xfrm>
            <a:off x="5631513" y="2071775"/>
            <a:ext cx="1757400" cy="533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endParaRPr/>
          </a:p>
        </p:txBody>
      </p:sp>
      <p:sp>
        <p:nvSpPr>
          <p:cNvPr id="301" name="Google Shape;301;p21"/>
          <p:cNvSpPr>
            <a:spLocks noGrp="1"/>
          </p:cNvSpPr>
          <p:nvPr>
            <p:ph type="pic" idx="2"/>
          </p:nvPr>
        </p:nvSpPr>
        <p:spPr>
          <a:xfrm>
            <a:off x="1481629" y="1635513"/>
            <a:ext cx="3247200" cy="1803300"/>
          </a:xfrm>
          <a:prstGeom prst="rect">
            <a:avLst/>
          </a:prstGeom>
          <a:noFill/>
          <a:ln>
            <a:noFill/>
          </a:ln>
        </p:spPr>
      </p:sp>
      <p:sp>
        <p:nvSpPr>
          <p:cNvPr id="302" name="Google Shape;302;p21"/>
          <p:cNvSpPr/>
          <p:nvPr/>
        </p:nvSpPr>
        <p:spPr>
          <a:xfrm>
            <a:off x="6802912" y="1040725"/>
            <a:ext cx="1046687" cy="165490"/>
          </a:xfrm>
          <a:custGeom>
            <a:avLst/>
            <a:gdLst/>
            <a:ahLst/>
            <a:cxnLst/>
            <a:rect l="l" t="t" r="r" b="b"/>
            <a:pathLst>
              <a:path w="6186" h="978" extrusionOk="0">
                <a:moveTo>
                  <a:pt x="488" y="1"/>
                </a:moveTo>
                <a:lnTo>
                  <a:pt x="5699" y="1"/>
                </a:lnTo>
                <a:cubicBezTo>
                  <a:pt x="5966" y="1"/>
                  <a:pt x="6186" y="221"/>
                  <a:pt x="6186" y="488"/>
                </a:cubicBezTo>
                <a:lnTo>
                  <a:pt x="6186" y="488"/>
                </a:lnTo>
                <a:cubicBezTo>
                  <a:pt x="6186" y="755"/>
                  <a:pt x="5966" y="978"/>
                  <a:pt x="5699" y="978"/>
                </a:cubicBezTo>
                <a:lnTo>
                  <a:pt x="488" y="978"/>
                </a:lnTo>
                <a:cubicBezTo>
                  <a:pt x="221" y="978"/>
                  <a:pt x="0" y="755"/>
                  <a:pt x="0" y="488"/>
                </a:cubicBezTo>
                <a:lnTo>
                  <a:pt x="0" y="488"/>
                </a:lnTo>
                <a:cubicBezTo>
                  <a:pt x="0" y="219"/>
                  <a:pt x="218" y="1"/>
                  <a:pt x="48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21"/>
          <p:cNvSpPr/>
          <p:nvPr/>
        </p:nvSpPr>
        <p:spPr>
          <a:xfrm>
            <a:off x="5154700" y="1138531"/>
            <a:ext cx="841444" cy="160244"/>
          </a:xfrm>
          <a:custGeom>
            <a:avLst/>
            <a:gdLst/>
            <a:ahLst/>
            <a:cxnLst/>
            <a:rect l="l" t="t" r="r" b="b"/>
            <a:pathLst>
              <a:path w="4973" h="947" extrusionOk="0">
                <a:moveTo>
                  <a:pt x="474" y="1"/>
                </a:moveTo>
                <a:lnTo>
                  <a:pt x="4500" y="1"/>
                </a:lnTo>
                <a:cubicBezTo>
                  <a:pt x="4759" y="1"/>
                  <a:pt x="4973" y="214"/>
                  <a:pt x="4973" y="474"/>
                </a:cubicBezTo>
                <a:lnTo>
                  <a:pt x="4973" y="474"/>
                </a:lnTo>
                <a:cubicBezTo>
                  <a:pt x="4973" y="733"/>
                  <a:pt x="4759" y="947"/>
                  <a:pt x="4500" y="947"/>
                </a:cubicBezTo>
                <a:lnTo>
                  <a:pt x="474" y="947"/>
                </a:lnTo>
                <a:cubicBezTo>
                  <a:pt x="214" y="947"/>
                  <a:pt x="1" y="733"/>
                  <a:pt x="1" y="474"/>
                </a:cubicBezTo>
                <a:lnTo>
                  <a:pt x="1" y="474"/>
                </a:lnTo>
                <a:cubicBezTo>
                  <a:pt x="1" y="214"/>
                  <a:pt x="214" y="1"/>
                  <a:pt x="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21"/>
          <p:cNvSpPr/>
          <p:nvPr/>
        </p:nvSpPr>
        <p:spPr>
          <a:xfrm>
            <a:off x="6071615" y="1138531"/>
            <a:ext cx="578673" cy="160244"/>
          </a:xfrm>
          <a:custGeom>
            <a:avLst/>
            <a:gdLst/>
            <a:ahLst/>
            <a:cxnLst/>
            <a:rect l="l" t="t" r="r" b="b"/>
            <a:pathLst>
              <a:path w="3420" h="947" extrusionOk="0">
                <a:moveTo>
                  <a:pt x="473" y="1"/>
                </a:moveTo>
                <a:lnTo>
                  <a:pt x="2947" y="1"/>
                </a:lnTo>
                <a:cubicBezTo>
                  <a:pt x="3206" y="1"/>
                  <a:pt x="3420" y="214"/>
                  <a:pt x="3420" y="474"/>
                </a:cubicBezTo>
                <a:lnTo>
                  <a:pt x="3420" y="474"/>
                </a:lnTo>
                <a:cubicBezTo>
                  <a:pt x="3420" y="733"/>
                  <a:pt x="3206" y="947"/>
                  <a:pt x="2947" y="947"/>
                </a:cubicBezTo>
                <a:lnTo>
                  <a:pt x="473" y="947"/>
                </a:lnTo>
                <a:cubicBezTo>
                  <a:pt x="214" y="947"/>
                  <a:pt x="0" y="733"/>
                  <a:pt x="0" y="474"/>
                </a:cubicBezTo>
                <a:lnTo>
                  <a:pt x="0" y="474"/>
                </a:lnTo>
                <a:cubicBezTo>
                  <a:pt x="0" y="214"/>
                  <a:pt x="212" y="1"/>
                  <a:pt x="473" y="1"/>
                </a:cubicBezTo>
                <a:close/>
              </a:path>
            </a:pathLst>
          </a:custGeom>
          <a:solidFill>
            <a:srgbClr val="6D65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21"/>
          <p:cNvSpPr/>
          <p:nvPr/>
        </p:nvSpPr>
        <p:spPr>
          <a:xfrm>
            <a:off x="6724910" y="1138531"/>
            <a:ext cx="793898" cy="160244"/>
          </a:xfrm>
          <a:custGeom>
            <a:avLst/>
            <a:gdLst/>
            <a:ahLst/>
            <a:cxnLst/>
            <a:rect l="l" t="t" r="r" b="b"/>
            <a:pathLst>
              <a:path w="4692" h="947" extrusionOk="0">
                <a:moveTo>
                  <a:pt x="474" y="1"/>
                </a:moveTo>
                <a:lnTo>
                  <a:pt x="4218" y="1"/>
                </a:lnTo>
                <a:cubicBezTo>
                  <a:pt x="4478" y="1"/>
                  <a:pt x="4691" y="214"/>
                  <a:pt x="4691" y="474"/>
                </a:cubicBezTo>
                <a:lnTo>
                  <a:pt x="4691" y="474"/>
                </a:lnTo>
                <a:cubicBezTo>
                  <a:pt x="4691" y="733"/>
                  <a:pt x="4478" y="947"/>
                  <a:pt x="4218" y="947"/>
                </a:cubicBezTo>
                <a:lnTo>
                  <a:pt x="474" y="947"/>
                </a:lnTo>
                <a:cubicBezTo>
                  <a:pt x="215" y="947"/>
                  <a:pt x="1" y="733"/>
                  <a:pt x="1" y="474"/>
                </a:cubicBezTo>
                <a:lnTo>
                  <a:pt x="1" y="474"/>
                </a:lnTo>
                <a:cubicBezTo>
                  <a:pt x="1" y="214"/>
                  <a:pt x="215" y="1"/>
                  <a:pt x="474" y="1"/>
                </a:cubicBezTo>
                <a:close/>
              </a:path>
            </a:pathLst>
          </a:custGeom>
          <a:solidFill>
            <a:srgbClr val="6D65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21"/>
          <p:cNvSpPr/>
          <p:nvPr/>
        </p:nvSpPr>
        <p:spPr>
          <a:xfrm>
            <a:off x="720012" y="4354900"/>
            <a:ext cx="1046687" cy="165490"/>
          </a:xfrm>
          <a:custGeom>
            <a:avLst/>
            <a:gdLst/>
            <a:ahLst/>
            <a:cxnLst/>
            <a:rect l="l" t="t" r="r" b="b"/>
            <a:pathLst>
              <a:path w="6186" h="978" extrusionOk="0">
                <a:moveTo>
                  <a:pt x="488" y="1"/>
                </a:moveTo>
                <a:lnTo>
                  <a:pt x="5699" y="1"/>
                </a:lnTo>
                <a:cubicBezTo>
                  <a:pt x="5966" y="1"/>
                  <a:pt x="6186" y="221"/>
                  <a:pt x="6186" y="488"/>
                </a:cubicBezTo>
                <a:lnTo>
                  <a:pt x="6186" y="488"/>
                </a:lnTo>
                <a:cubicBezTo>
                  <a:pt x="6186" y="755"/>
                  <a:pt x="5966" y="978"/>
                  <a:pt x="5699" y="978"/>
                </a:cubicBezTo>
                <a:lnTo>
                  <a:pt x="488" y="978"/>
                </a:lnTo>
                <a:cubicBezTo>
                  <a:pt x="221" y="978"/>
                  <a:pt x="0" y="755"/>
                  <a:pt x="0" y="488"/>
                </a:cubicBezTo>
                <a:lnTo>
                  <a:pt x="0" y="488"/>
                </a:lnTo>
                <a:cubicBezTo>
                  <a:pt x="0" y="219"/>
                  <a:pt x="218" y="1"/>
                  <a:pt x="48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1"/>
          <p:cNvSpPr/>
          <p:nvPr/>
        </p:nvSpPr>
        <p:spPr>
          <a:xfrm>
            <a:off x="1366265" y="4272256"/>
            <a:ext cx="578673" cy="160244"/>
          </a:xfrm>
          <a:custGeom>
            <a:avLst/>
            <a:gdLst/>
            <a:ahLst/>
            <a:cxnLst/>
            <a:rect l="l" t="t" r="r" b="b"/>
            <a:pathLst>
              <a:path w="3420" h="947" extrusionOk="0">
                <a:moveTo>
                  <a:pt x="473" y="1"/>
                </a:moveTo>
                <a:lnTo>
                  <a:pt x="2947" y="1"/>
                </a:lnTo>
                <a:cubicBezTo>
                  <a:pt x="3206" y="1"/>
                  <a:pt x="3420" y="214"/>
                  <a:pt x="3420" y="474"/>
                </a:cubicBezTo>
                <a:lnTo>
                  <a:pt x="3420" y="474"/>
                </a:lnTo>
                <a:cubicBezTo>
                  <a:pt x="3420" y="733"/>
                  <a:pt x="3206" y="947"/>
                  <a:pt x="2947" y="947"/>
                </a:cubicBezTo>
                <a:lnTo>
                  <a:pt x="473" y="947"/>
                </a:lnTo>
                <a:cubicBezTo>
                  <a:pt x="214" y="947"/>
                  <a:pt x="0" y="733"/>
                  <a:pt x="0" y="474"/>
                </a:cubicBezTo>
                <a:lnTo>
                  <a:pt x="0" y="474"/>
                </a:lnTo>
                <a:cubicBezTo>
                  <a:pt x="0" y="214"/>
                  <a:pt x="212" y="1"/>
                  <a:pt x="47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hree columns">
  <p:cSld name="BLANK_1_1_1_2">
    <p:spTree>
      <p:nvGrpSpPr>
        <p:cNvPr id="1" name="Shape 337"/>
        <p:cNvGrpSpPr/>
        <p:nvPr/>
      </p:nvGrpSpPr>
      <p:grpSpPr>
        <a:xfrm>
          <a:off x="0" y="0"/>
          <a:ext cx="0" cy="0"/>
          <a:chOff x="0" y="0"/>
          <a:chExt cx="0" cy="0"/>
        </a:xfrm>
      </p:grpSpPr>
      <p:sp>
        <p:nvSpPr>
          <p:cNvPr id="338" name="Google Shape;338;p24"/>
          <p:cNvSpPr/>
          <p:nvPr/>
        </p:nvSpPr>
        <p:spPr>
          <a:xfrm>
            <a:off x="520575" y="819150"/>
            <a:ext cx="8079900" cy="3898800"/>
          </a:xfrm>
          <a:prstGeom prst="roundRect">
            <a:avLst>
              <a:gd name="adj" fmla="val 3542"/>
            </a:avLst>
          </a:prstGeom>
          <a:solidFill>
            <a:srgbClr val="88A6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9" name="Google Shape;339;p24"/>
          <p:cNvGrpSpPr/>
          <p:nvPr/>
        </p:nvGrpSpPr>
        <p:grpSpPr>
          <a:xfrm>
            <a:off x="520563" y="326550"/>
            <a:ext cx="8079900" cy="426900"/>
            <a:chOff x="552450" y="401675"/>
            <a:chExt cx="8079900" cy="426900"/>
          </a:xfrm>
        </p:grpSpPr>
        <p:sp>
          <p:nvSpPr>
            <p:cNvPr id="340" name="Google Shape;340;p24"/>
            <p:cNvSpPr/>
            <p:nvPr/>
          </p:nvSpPr>
          <p:spPr>
            <a:xfrm>
              <a:off x="552450" y="401675"/>
              <a:ext cx="8079900" cy="426900"/>
            </a:xfrm>
            <a:prstGeom prst="roundRect">
              <a:avLst>
                <a:gd name="adj" fmla="val 2231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24"/>
            <p:cNvSpPr/>
            <p:nvPr/>
          </p:nvSpPr>
          <p:spPr>
            <a:xfrm>
              <a:off x="720000" y="518729"/>
              <a:ext cx="195095" cy="195109"/>
            </a:xfrm>
            <a:custGeom>
              <a:avLst/>
              <a:gdLst/>
              <a:ahLst/>
              <a:cxnLst/>
              <a:rect l="l" t="t" r="r" b="b"/>
              <a:pathLst>
                <a:path w="2829" h="2829" extrusionOk="0">
                  <a:moveTo>
                    <a:pt x="2828" y="1413"/>
                  </a:moveTo>
                  <a:cubicBezTo>
                    <a:pt x="2828" y="2195"/>
                    <a:pt x="2197" y="2828"/>
                    <a:pt x="1416" y="2828"/>
                  </a:cubicBezTo>
                  <a:cubicBezTo>
                    <a:pt x="634" y="2828"/>
                    <a:pt x="1" y="2195"/>
                    <a:pt x="1" y="1413"/>
                  </a:cubicBezTo>
                  <a:cubicBezTo>
                    <a:pt x="1" y="632"/>
                    <a:pt x="634" y="1"/>
                    <a:pt x="1416" y="1"/>
                  </a:cubicBezTo>
                  <a:cubicBezTo>
                    <a:pt x="2197" y="1"/>
                    <a:pt x="2828" y="632"/>
                    <a:pt x="2828" y="1413"/>
                  </a:cubicBezTo>
                  <a:close/>
                </a:path>
              </a:pathLst>
            </a:custGeom>
            <a:solidFill>
              <a:srgbClr val="EB53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24"/>
            <p:cNvSpPr/>
            <p:nvPr/>
          </p:nvSpPr>
          <p:spPr>
            <a:xfrm>
              <a:off x="1080398" y="518729"/>
              <a:ext cx="195026" cy="195109"/>
            </a:xfrm>
            <a:custGeom>
              <a:avLst/>
              <a:gdLst/>
              <a:ahLst/>
              <a:cxnLst/>
              <a:rect l="l" t="t" r="r" b="b"/>
              <a:pathLst>
                <a:path w="2828" h="2829" extrusionOk="0">
                  <a:moveTo>
                    <a:pt x="2828" y="1413"/>
                  </a:moveTo>
                  <a:cubicBezTo>
                    <a:pt x="2828" y="2195"/>
                    <a:pt x="2194" y="2828"/>
                    <a:pt x="1413" y="2828"/>
                  </a:cubicBezTo>
                  <a:cubicBezTo>
                    <a:pt x="631" y="2828"/>
                    <a:pt x="0" y="2195"/>
                    <a:pt x="0" y="1413"/>
                  </a:cubicBezTo>
                  <a:cubicBezTo>
                    <a:pt x="0" y="632"/>
                    <a:pt x="631" y="1"/>
                    <a:pt x="1413" y="1"/>
                  </a:cubicBezTo>
                  <a:cubicBezTo>
                    <a:pt x="2194" y="1"/>
                    <a:pt x="2828" y="632"/>
                    <a:pt x="2828" y="1413"/>
                  </a:cubicBezTo>
                  <a:close/>
                </a:path>
              </a:pathLst>
            </a:custGeom>
            <a:solidFill>
              <a:srgbClr val="F8EF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24"/>
            <p:cNvSpPr/>
            <p:nvPr/>
          </p:nvSpPr>
          <p:spPr>
            <a:xfrm>
              <a:off x="1440175" y="518729"/>
              <a:ext cx="195026" cy="195109"/>
            </a:xfrm>
            <a:custGeom>
              <a:avLst/>
              <a:gdLst/>
              <a:ahLst/>
              <a:cxnLst/>
              <a:rect l="l" t="t" r="r" b="b"/>
              <a:pathLst>
                <a:path w="2828" h="2829" extrusionOk="0">
                  <a:moveTo>
                    <a:pt x="2827" y="1413"/>
                  </a:moveTo>
                  <a:cubicBezTo>
                    <a:pt x="2827" y="2195"/>
                    <a:pt x="2194" y="2828"/>
                    <a:pt x="1415" y="2828"/>
                  </a:cubicBezTo>
                  <a:cubicBezTo>
                    <a:pt x="633" y="2828"/>
                    <a:pt x="0" y="2195"/>
                    <a:pt x="0" y="1413"/>
                  </a:cubicBezTo>
                  <a:cubicBezTo>
                    <a:pt x="0" y="632"/>
                    <a:pt x="633" y="1"/>
                    <a:pt x="1415" y="1"/>
                  </a:cubicBezTo>
                  <a:cubicBezTo>
                    <a:pt x="2194" y="1"/>
                    <a:pt x="2827" y="632"/>
                    <a:pt x="2827" y="141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4" name="Google Shape;344;p24"/>
          <p:cNvSpPr txBox="1">
            <a:spLocks noGrp="1"/>
          </p:cNvSpPr>
          <p:nvPr>
            <p:ph type="title"/>
          </p:nvPr>
        </p:nvSpPr>
        <p:spPr>
          <a:xfrm>
            <a:off x="720000" y="969225"/>
            <a:ext cx="7704000" cy="5643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45" name="Google Shape;345;p24"/>
          <p:cNvSpPr txBox="1">
            <a:spLocks noGrp="1"/>
          </p:cNvSpPr>
          <p:nvPr>
            <p:ph type="title" idx="2"/>
          </p:nvPr>
        </p:nvSpPr>
        <p:spPr>
          <a:xfrm>
            <a:off x="923025" y="2121888"/>
            <a:ext cx="1956900" cy="5277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346" name="Google Shape;346;p24"/>
          <p:cNvSpPr txBox="1">
            <a:spLocks noGrp="1"/>
          </p:cNvSpPr>
          <p:nvPr>
            <p:ph type="subTitle" idx="1"/>
          </p:nvPr>
        </p:nvSpPr>
        <p:spPr>
          <a:xfrm>
            <a:off x="922125" y="2571749"/>
            <a:ext cx="1958700" cy="1243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347" name="Google Shape;347;p24"/>
          <p:cNvSpPr txBox="1">
            <a:spLocks noGrp="1"/>
          </p:cNvSpPr>
          <p:nvPr>
            <p:ph type="title" idx="3"/>
          </p:nvPr>
        </p:nvSpPr>
        <p:spPr>
          <a:xfrm>
            <a:off x="3526675" y="2121900"/>
            <a:ext cx="1956900" cy="5277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348" name="Google Shape;348;p24"/>
          <p:cNvSpPr txBox="1">
            <a:spLocks noGrp="1"/>
          </p:cNvSpPr>
          <p:nvPr>
            <p:ph type="subTitle" idx="4"/>
          </p:nvPr>
        </p:nvSpPr>
        <p:spPr>
          <a:xfrm>
            <a:off x="3526675" y="2571899"/>
            <a:ext cx="1956900" cy="1243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349" name="Google Shape;349;p24"/>
          <p:cNvSpPr txBox="1">
            <a:spLocks noGrp="1"/>
          </p:cNvSpPr>
          <p:nvPr>
            <p:ph type="title" idx="5"/>
          </p:nvPr>
        </p:nvSpPr>
        <p:spPr>
          <a:xfrm>
            <a:off x="6130350" y="2121888"/>
            <a:ext cx="1956900" cy="5277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350" name="Google Shape;350;p24"/>
          <p:cNvSpPr txBox="1">
            <a:spLocks noGrp="1"/>
          </p:cNvSpPr>
          <p:nvPr>
            <p:ph type="subTitle" idx="6"/>
          </p:nvPr>
        </p:nvSpPr>
        <p:spPr>
          <a:xfrm>
            <a:off x="6130350" y="2571899"/>
            <a:ext cx="1956900" cy="1243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351" name="Google Shape;351;p24"/>
          <p:cNvSpPr/>
          <p:nvPr/>
        </p:nvSpPr>
        <p:spPr>
          <a:xfrm>
            <a:off x="6929708" y="969222"/>
            <a:ext cx="196098" cy="195643"/>
          </a:xfrm>
          <a:custGeom>
            <a:avLst/>
            <a:gdLst/>
            <a:ahLst/>
            <a:cxnLst/>
            <a:rect l="l" t="t" r="r" b="b"/>
            <a:pathLst>
              <a:path w="947" h="945" extrusionOk="0">
                <a:moveTo>
                  <a:pt x="474" y="1"/>
                </a:moveTo>
                <a:lnTo>
                  <a:pt x="474" y="1"/>
                </a:lnTo>
                <a:cubicBezTo>
                  <a:pt x="735" y="1"/>
                  <a:pt x="947" y="212"/>
                  <a:pt x="947" y="474"/>
                </a:cubicBezTo>
                <a:lnTo>
                  <a:pt x="947" y="474"/>
                </a:lnTo>
                <a:cubicBezTo>
                  <a:pt x="947" y="733"/>
                  <a:pt x="735" y="944"/>
                  <a:pt x="474" y="944"/>
                </a:cubicBezTo>
                <a:lnTo>
                  <a:pt x="474" y="944"/>
                </a:lnTo>
                <a:cubicBezTo>
                  <a:pt x="214" y="944"/>
                  <a:pt x="1" y="733"/>
                  <a:pt x="1" y="474"/>
                </a:cubicBezTo>
                <a:lnTo>
                  <a:pt x="1" y="474"/>
                </a:lnTo>
                <a:cubicBezTo>
                  <a:pt x="1" y="212"/>
                  <a:pt x="214" y="1"/>
                  <a:pt x="4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24"/>
          <p:cNvSpPr/>
          <p:nvPr/>
        </p:nvSpPr>
        <p:spPr>
          <a:xfrm>
            <a:off x="7194649" y="969228"/>
            <a:ext cx="196097" cy="195643"/>
          </a:xfrm>
          <a:custGeom>
            <a:avLst/>
            <a:gdLst/>
            <a:ahLst/>
            <a:cxnLst/>
            <a:rect l="l" t="t" r="r" b="b"/>
            <a:pathLst>
              <a:path w="949" h="947" extrusionOk="0">
                <a:moveTo>
                  <a:pt x="473" y="1"/>
                </a:moveTo>
                <a:lnTo>
                  <a:pt x="948" y="947"/>
                </a:lnTo>
                <a:lnTo>
                  <a:pt x="0" y="947"/>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24"/>
          <p:cNvSpPr/>
          <p:nvPr/>
        </p:nvSpPr>
        <p:spPr>
          <a:xfrm>
            <a:off x="7489841" y="969228"/>
            <a:ext cx="779478" cy="195655"/>
          </a:xfrm>
          <a:custGeom>
            <a:avLst/>
            <a:gdLst/>
            <a:ahLst/>
            <a:cxnLst/>
            <a:rect l="l" t="t" r="r" b="b"/>
            <a:pathLst>
              <a:path w="3067" h="945" extrusionOk="0">
                <a:moveTo>
                  <a:pt x="473" y="1"/>
                </a:moveTo>
                <a:lnTo>
                  <a:pt x="2593" y="1"/>
                </a:lnTo>
                <a:cubicBezTo>
                  <a:pt x="2855" y="1"/>
                  <a:pt x="3066" y="212"/>
                  <a:pt x="3066" y="474"/>
                </a:cubicBezTo>
                <a:lnTo>
                  <a:pt x="3066" y="474"/>
                </a:lnTo>
                <a:cubicBezTo>
                  <a:pt x="3066" y="733"/>
                  <a:pt x="2855" y="944"/>
                  <a:pt x="2593" y="944"/>
                </a:cubicBezTo>
                <a:lnTo>
                  <a:pt x="473" y="944"/>
                </a:lnTo>
                <a:cubicBezTo>
                  <a:pt x="214" y="944"/>
                  <a:pt x="0" y="733"/>
                  <a:pt x="0" y="474"/>
                </a:cubicBezTo>
                <a:lnTo>
                  <a:pt x="0" y="474"/>
                </a:lnTo>
                <a:cubicBezTo>
                  <a:pt x="0" y="212"/>
                  <a:pt x="214" y="1"/>
                  <a:pt x="473" y="1"/>
                </a:cubicBezTo>
                <a:close/>
              </a:path>
            </a:pathLst>
          </a:custGeom>
          <a:solidFill>
            <a:srgbClr val="6D65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24"/>
          <p:cNvSpPr/>
          <p:nvPr/>
        </p:nvSpPr>
        <p:spPr>
          <a:xfrm>
            <a:off x="1261496" y="4407852"/>
            <a:ext cx="196107" cy="195650"/>
          </a:xfrm>
          <a:custGeom>
            <a:avLst/>
            <a:gdLst/>
            <a:ahLst/>
            <a:cxnLst/>
            <a:rect l="l" t="t" r="r" b="b"/>
            <a:pathLst>
              <a:path w="947" h="945" extrusionOk="0">
                <a:moveTo>
                  <a:pt x="474" y="1"/>
                </a:moveTo>
                <a:lnTo>
                  <a:pt x="474" y="1"/>
                </a:lnTo>
                <a:cubicBezTo>
                  <a:pt x="735" y="1"/>
                  <a:pt x="947" y="212"/>
                  <a:pt x="947" y="474"/>
                </a:cubicBezTo>
                <a:lnTo>
                  <a:pt x="947" y="474"/>
                </a:lnTo>
                <a:cubicBezTo>
                  <a:pt x="947" y="733"/>
                  <a:pt x="735" y="944"/>
                  <a:pt x="474" y="944"/>
                </a:cubicBezTo>
                <a:lnTo>
                  <a:pt x="474" y="944"/>
                </a:lnTo>
                <a:cubicBezTo>
                  <a:pt x="214" y="944"/>
                  <a:pt x="1" y="733"/>
                  <a:pt x="1" y="474"/>
                </a:cubicBezTo>
                <a:lnTo>
                  <a:pt x="1" y="474"/>
                </a:lnTo>
                <a:cubicBezTo>
                  <a:pt x="1" y="212"/>
                  <a:pt x="214" y="1"/>
                  <a:pt x="4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24"/>
          <p:cNvSpPr/>
          <p:nvPr/>
        </p:nvSpPr>
        <p:spPr>
          <a:xfrm>
            <a:off x="922126" y="4407852"/>
            <a:ext cx="196107" cy="195650"/>
          </a:xfrm>
          <a:custGeom>
            <a:avLst/>
            <a:gdLst/>
            <a:ahLst/>
            <a:cxnLst/>
            <a:rect l="l" t="t" r="r" b="b"/>
            <a:pathLst>
              <a:path w="947" h="945" extrusionOk="0">
                <a:moveTo>
                  <a:pt x="474" y="1"/>
                </a:moveTo>
                <a:lnTo>
                  <a:pt x="474" y="1"/>
                </a:lnTo>
                <a:cubicBezTo>
                  <a:pt x="735" y="1"/>
                  <a:pt x="947" y="212"/>
                  <a:pt x="947" y="474"/>
                </a:cubicBezTo>
                <a:lnTo>
                  <a:pt x="947" y="474"/>
                </a:lnTo>
                <a:cubicBezTo>
                  <a:pt x="947" y="733"/>
                  <a:pt x="735" y="944"/>
                  <a:pt x="474" y="944"/>
                </a:cubicBezTo>
                <a:lnTo>
                  <a:pt x="474" y="944"/>
                </a:lnTo>
                <a:cubicBezTo>
                  <a:pt x="214" y="944"/>
                  <a:pt x="1" y="733"/>
                  <a:pt x="1" y="474"/>
                </a:cubicBezTo>
                <a:lnTo>
                  <a:pt x="1" y="474"/>
                </a:lnTo>
                <a:cubicBezTo>
                  <a:pt x="1" y="212"/>
                  <a:pt x="214" y="1"/>
                  <a:pt x="4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8"/>
        <p:cNvGrpSpPr/>
        <p:nvPr/>
      </p:nvGrpSpPr>
      <p:grpSpPr>
        <a:xfrm>
          <a:off x="0" y="0"/>
          <a:ext cx="0" cy="0"/>
          <a:chOff x="0" y="0"/>
          <a:chExt cx="0" cy="0"/>
        </a:xfrm>
      </p:grpSpPr>
      <p:sp>
        <p:nvSpPr>
          <p:cNvPr id="19" name="Google Shape;19;p3"/>
          <p:cNvSpPr/>
          <p:nvPr/>
        </p:nvSpPr>
        <p:spPr>
          <a:xfrm>
            <a:off x="520575" y="819150"/>
            <a:ext cx="8079900" cy="3898800"/>
          </a:xfrm>
          <a:prstGeom prst="roundRect">
            <a:avLst>
              <a:gd name="adj" fmla="val 3542"/>
            </a:avLst>
          </a:prstGeom>
          <a:solidFill>
            <a:srgbClr val="88A6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 name="Google Shape;20;p3"/>
          <p:cNvGrpSpPr/>
          <p:nvPr/>
        </p:nvGrpSpPr>
        <p:grpSpPr>
          <a:xfrm>
            <a:off x="520563" y="326550"/>
            <a:ext cx="8079900" cy="426900"/>
            <a:chOff x="552450" y="401675"/>
            <a:chExt cx="8079900" cy="426900"/>
          </a:xfrm>
        </p:grpSpPr>
        <p:sp>
          <p:nvSpPr>
            <p:cNvPr id="21" name="Google Shape;21;p3"/>
            <p:cNvSpPr/>
            <p:nvPr/>
          </p:nvSpPr>
          <p:spPr>
            <a:xfrm>
              <a:off x="552450" y="401675"/>
              <a:ext cx="8079900" cy="426900"/>
            </a:xfrm>
            <a:prstGeom prst="roundRect">
              <a:avLst>
                <a:gd name="adj" fmla="val 2231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a:off x="720000" y="518729"/>
              <a:ext cx="195095" cy="195109"/>
            </a:xfrm>
            <a:custGeom>
              <a:avLst/>
              <a:gdLst/>
              <a:ahLst/>
              <a:cxnLst/>
              <a:rect l="l" t="t" r="r" b="b"/>
              <a:pathLst>
                <a:path w="2829" h="2829" extrusionOk="0">
                  <a:moveTo>
                    <a:pt x="2828" y="1413"/>
                  </a:moveTo>
                  <a:cubicBezTo>
                    <a:pt x="2828" y="2195"/>
                    <a:pt x="2197" y="2828"/>
                    <a:pt x="1416" y="2828"/>
                  </a:cubicBezTo>
                  <a:cubicBezTo>
                    <a:pt x="634" y="2828"/>
                    <a:pt x="1" y="2195"/>
                    <a:pt x="1" y="1413"/>
                  </a:cubicBezTo>
                  <a:cubicBezTo>
                    <a:pt x="1" y="632"/>
                    <a:pt x="634" y="1"/>
                    <a:pt x="1416" y="1"/>
                  </a:cubicBezTo>
                  <a:cubicBezTo>
                    <a:pt x="2197" y="1"/>
                    <a:pt x="2828" y="632"/>
                    <a:pt x="2828" y="1413"/>
                  </a:cubicBezTo>
                  <a:close/>
                </a:path>
              </a:pathLst>
            </a:custGeom>
            <a:solidFill>
              <a:srgbClr val="EB53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a:off x="1080398" y="518729"/>
              <a:ext cx="195026" cy="195109"/>
            </a:xfrm>
            <a:custGeom>
              <a:avLst/>
              <a:gdLst/>
              <a:ahLst/>
              <a:cxnLst/>
              <a:rect l="l" t="t" r="r" b="b"/>
              <a:pathLst>
                <a:path w="2828" h="2829" extrusionOk="0">
                  <a:moveTo>
                    <a:pt x="2828" y="1413"/>
                  </a:moveTo>
                  <a:cubicBezTo>
                    <a:pt x="2828" y="2195"/>
                    <a:pt x="2194" y="2828"/>
                    <a:pt x="1413" y="2828"/>
                  </a:cubicBezTo>
                  <a:cubicBezTo>
                    <a:pt x="631" y="2828"/>
                    <a:pt x="0" y="2195"/>
                    <a:pt x="0" y="1413"/>
                  </a:cubicBezTo>
                  <a:cubicBezTo>
                    <a:pt x="0" y="632"/>
                    <a:pt x="631" y="1"/>
                    <a:pt x="1413" y="1"/>
                  </a:cubicBezTo>
                  <a:cubicBezTo>
                    <a:pt x="2194" y="1"/>
                    <a:pt x="2828" y="632"/>
                    <a:pt x="2828" y="1413"/>
                  </a:cubicBezTo>
                  <a:close/>
                </a:path>
              </a:pathLst>
            </a:custGeom>
            <a:solidFill>
              <a:srgbClr val="F8EF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a:off x="1440175" y="518729"/>
              <a:ext cx="195026" cy="195109"/>
            </a:xfrm>
            <a:custGeom>
              <a:avLst/>
              <a:gdLst/>
              <a:ahLst/>
              <a:cxnLst/>
              <a:rect l="l" t="t" r="r" b="b"/>
              <a:pathLst>
                <a:path w="2828" h="2829" extrusionOk="0">
                  <a:moveTo>
                    <a:pt x="2827" y="1413"/>
                  </a:moveTo>
                  <a:cubicBezTo>
                    <a:pt x="2827" y="2195"/>
                    <a:pt x="2194" y="2828"/>
                    <a:pt x="1415" y="2828"/>
                  </a:cubicBezTo>
                  <a:cubicBezTo>
                    <a:pt x="633" y="2828"/>
                    <a:pt x="0" y="2195"/>
                    <a:pt x="0" y="1413"/>
                  </a:cubicBezTo>
                  <a:cubicBezTo>
                    <a:pt x="0" y="632"/>
                    <a:pt x="633" y="1"/>
                    <a:pt x="1415" y="1"/>
                  </a:cubicBezTo>
                  <a:cubicBezTo>
                    <a:pt x="2194" y="1"/>
                    <a:pt x="2827" y="632"/>
                    <a:pt x="2827" y="141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 name="Google Shape;25;p3"/>
          <p:cNvSpPr txBox="1">
            <a:spLocks noGrp="1"/>
          </p:cNvSpPr>
          <p:nvPr>
            <p:ph type="title"/>
          </p:nvPr>
        </p:nvSpPr>
        <p:spPr>
          <a:xfrm>
            <a:off x="4985138" y="2249600"/>
            <a:ext cx="29172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43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6" name="Google Shape;26;p3"/>
          <p:cNvSpPr txBox="1">
            <a:spLocks noGrp="1"/>
          </p:cNvSpPr>
          <p:nvPr>
            <p:ph type="subTitle" idx="1"/>
          </p:nvPr>
        </p:nvSpPr>
        <p:spPr>
          <a:xfrm rot="462">
            <a:off x="5327088" y="3360687"/>
            <a:ext cx="2233200" cy="6306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7" name="Google Shape;27;p3"/>
          <p:cNvSpPr txBox="1">
            <a:spLocks noGrp="1"/>
          </p:cNvSpPr>
          <p:nvPr>
            <p:ph type="title" idx="2" hasCustomPrompt="1"/>
          </p:nvPr>
        </p:nvSpPr>
        <p:spPr>
          <a:xfrm>
            <a:off x="2750750" y="2312875"/>
            <a:ext cx="1550100" cy="9045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6000"/>
              <a:buNone/>
              <a:defRPr sz="7500">
                <a:solidFill>
                  <a:schemeClr val="lt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8" name="Google Shape;28;p3"/>
          <p:cNvSpPr/>
          <p:nvPr/>
        </p:nvSpPr>
        <p:spPr>
          <a:xfrm>
            <a:off x="6227500" y="1103025"/>
            <a:ext cx="1232825" cy="153824"/>
          </a:xfrm>
          <a:custGeom>
            <a:avLst/>
            <a:gdLst/>
            <a:ahLst/>
            <a:cxnLst/>
            <a:rect l="l" t="t" r="r" b="b"/>
            <a:pathLst>
              <a:path w="7583" h="946" extrusionOk="0">
                <a:moveTo>
                  <a:pt x="474" y="0"/>
                </a:moveTo>
                <a:lnTo>
                  <a:pt x="7109" y="0"/>
                </a:lnTo>
                <a:cubicBezTo>
                  <a:pt x="7368" y="0"/>
                  <a:pt x="7582" y="214"/>
                  <a:pt x="7582" y="473"/>
                </a:cubicBezTo>
                <a:lnTo>
                  <a:pt x="7582" y="473"/>
                </a:lnTo>
                <a:cubicBezTo>
                  <a:pt x="7582" y="734"/>
                  <a:pt x="7368" y="946"/>
                  <a:pt x="7109" y="946"/>
                </a:cubicBezTo>
                <a:lnTo>
                  <a:pt x="474" y="946"/>
                </a:lnTo>
                <a:cubicBezTo>
                  <a:pt x="214" y="946"/>
                  <a:pt x="1" y="732"/>
                  <a:pt x="1" y="473"/>
                </a:cubicBezTo>
                <a:lnTo>
                  <a:pt x="1" y="473"/>
                </a:lnTo>
                <a:cubicBezTo>
                  <a:pt x="1" y="214"/>
                  <a:pt x="214" y="0"/>
                  <a:pt x="47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a:off x="7539026" y="1103025"/>
            <a:ext cx="556503" cy="153824"/>
          </a:xfrm>
          <a:custGeom>
            <a:avLst/>
            <a:gdLst/>
            <a:ahLst/>
            <a:cxnLst/>
            <a:rect l="l" t="t" r="r" b="b"/>
            <a:pathLst>
              <a:path w="3423" h="946" extrusionOk="0">
                <a:moveTo>
                  <a:pt x="476" y="0"/>
                </a:moveTo>
                <a:lnTo>
                  <a:pt x="2949" y="0"/>
                </a:lnTo>
                <a:cubicBezTo>
                  <a:pt x="3209" y="0"/>
                  <a:pt x="3422" y="214"/>
                  <a:pt x="3422" y="473"/>
                </a:cubicBezTo>
                <a:lnTo>
                  <a:pt x="3422" y="473"/>
                </a:lnTo>
                <a:cubicBezTo>
                  <a:pt x="3422" y="734"/>
                  <a:pt x="3209" y="946"/>
                  <a:pt x="2949" y="946"/>
                </a:cubicBezTo>
                <a:lnTo>
                  <a:pt x="476" y="946"/>
                </a:lnTo>
                <a:cubicBezTo>
                  <a:pt x="217" y="946"/>
                  <a:pt x="3" y="732"/>
                  <a:pt x="3" y="473"/>
                </a:cubicBezTo>
                <a:lnTo>
                  <a:pt x="3" y="473"/>
                </a:lnTo>
                <a:cubicBezTo>
                  <a:pt x="1" y="214"/>
                  <a:pt x="214" y="0"/>
                  <a:pt x="4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a:off x="273628" y="3000174"/>
            <a:ext cx="168275" cy="168302"/>
          </a:xfrm>
          <a:custGeom>
            <a:avLst/>
            <a:gdLst/>
            <a:ahLst/>
            <a:cxnLst/>
            <a:rect l="l" t="t" r="r" b="b"/>
            <a:pathLst>
              <a:path w="6293" h="6294" extrusionOk="0">
                <a:moveTo>
                  <a:pt x="6293" y="3147"/>
                </a:moveTo>
                <a:cubicBezTo>
                  <a:pt x="6293" y="4885"/>
                  <a:pt x="4882" y="6293"/>
                  <a:pt x="3146" y="6293"/>
                </a:cubicBezTo>
                <a:cubicBezTo>
                  <a:pt x="1409" y="6293"/>
                  <a:pt x="0" y="4885"/>
                  <a:pt x="0" y="3147"/>
                </a:cubicBezTo>
                <a:cubicBezTo>
                  <a:pt x="0" y="1409"/>
                  <a:pt x="1409" y="1"/>
                  <a:pt x="3146" y="1"/>
                </a:cubicBezTo>
                <a:cubicBezTo>
                  <a:pt x="4882" y="1"/>
                  <a:pt x="6293" y="1409"/>
                  <a:pt x="6293" y="314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four columns">
  <p:cSld name="BLANK_1_1_1_1">
    <p:spTree>
      <p:nvGrpSpPr>
        <p:cNvPr id="1" name="Shape 356"/>
        <p:cNvGrpSpPr/>
        <p:nvPr/>
      </p:nvGrpSpPr>
      <p:grpSpPr>
        <a:xfrm>
          <a:off x="0" y="0"/>
          <a:ext cx="0" cy="0"/>
          <a:chOff x="0" y="0"/>
          <a:chExt cx="0" cy="0"/>
        </a:xfrm>
      </p:grpSpPr>
      <p:sp>
        <p:nvSpPr>
          <p:cNvPr id="357" name="Google Shape;357;p25"/>
          <p:cNvSpPr/>
          <p:nvPr/>
        </p:nvSpPr>
        <p:spPr>
          <a:xfrm>
            <a:off x="520575" y="819150"/>
            <a:ext cx="8079900" cy="3898800"/>
          </a:xfrm>
          <a:prstGeom prst="roundRect">
            <a:avLst>
              <a:gd name="adj" fmla="val 3542"/>
            </a:avLst>
          </a:prstGeom>
          <a:solidFill>
            <a:srgbClr val="88A6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8" name="Google Shape;358;p25"/>
          <p:cNvGrpSpPr/>
          <p:nvPr/>
        </p:nvGrpSpPr>
        <p:grpSpPr>
          <a:xfrm>
            <a:off x="520563" y="326550"/>
            <a:ext cx="8079900" cy="426900"/>
            <a:chOff x="552450" y="401675"/>
            <a:chExt cx="8079900" cy="426900"/>
          </a:xfrm>
        </p:grpSpPr>
        <p:sp>
          <p:nvSpPr>
            <p:cNvPr id="359" name="Google Shape;359;p25"/>
            <p:cNvSpPr/>
            <p:nvPr/>
          </p:nvSpPr>
          <p:spPr>
            <a:xfrm>
              <a:off x="552450" y="401675"/>
              <a:ext cx="8079900" cy="426900"/>
            </a:xfrm>
            <a:prstGeom prst="roundRect">
              <a:avLst>
                <a:gd name="adj" fmla="val 2231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25"/>
            <p:cNvSpPr/>
            <p:nvPr/>
          </p:nvSpPr>
          <p:spPr>
            <a:xfrm>
              <a:off x="720000" y="518729"/>
              <a:ext cx="195095" cy="195109"/>
            </a:xfrm>
            <a:custGeom>
              <a:avLst/>
              <a:gdLst/>
              <a:ahLst/>
              <a:cxnLst/>
              <a:rect l="l" t="t" r="r" b="b"/>
              <a:pathLst>
                <a:path w="2829" h="2829" extrusionOk="0">
                  <a:moveTo>
                    <a:pt x="2828" y="1413"/>
                  </a:moveTo>
                  <a:cubicBezTo>
                    <a:pt x="2828" y="2195"/>
                    <a:pt x="2197" y="2828"/>
                    <a:pt x="1416" y="2828"/>
                  </a:cubicBezTo>
                  <a:cubicBezTo>
                    <a:pt x="634" y="2828"/>
                    <a:pt x="1" y="2195"/>
                    <a:pt x="1" y="1413"/>
                  </a:cubicBezTo>
                  <a:cubicBezTo>
                    <a:pt x="1" y="632"/>
                    <a:pt x="634" y="1"/>
                    <a:pt x="1416" y="1"/>
                  </a:cubicBezTo>
                  <a:cubicBezTo>
                    <a:pt x="2197" y="1"/>
                    <a:pt x="2828" y="632"/>
                    <a:pt x="2828" y="1413"/>
                  </a:cubicBezTo>
                  <a:close/>
                </a:path>
              </a:pathLst>
            </a:custGeom>
            <a:solidFill>
              <a:srgbClr val="EB53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25"/>
            <p:cNvSpPr/>
            <p:nvPr/>
          </p:nvSpPr>
          <p:spPr>
            <a:xfrm>
              <a:off x="1080398" y="518729"/>
              <a:ext cx="195026" cy="195109"/>
            </a:xfrm>
            <a:custGeom>
              <a:avLst/>
              <a:gdLst/>
              <a:ahLst/>
              <a:cxnLst/>
              <a:rect l="l" t="t" r="r" b="b"/>
              <a:pathLst>
                <a:path w="2828" h="2829" extrusionOk="0">
                  <a:moveTo>
                    <a:pt x="2828" y="1413"/>
                  </a:moveTo>
                  <a:cubicBezTo>
                    <a:pt x="2828" y="2195"/>
                    <a:pt x="2194" y="2828"/>
                    <a:pt x="1413" y="2828"/>
                  </a:cubicBezTo>
                  <a:cubicBezTo>
                    <a:pt x="631" y="2828"/>
                    <a:pt x="0" y="2195"/>
                    <a:pt x="0" y="1413"/>
                  </a:cubicBezTo>
                  <a:cubicBezTo>
                    <a:pt x="0" y="632"/>
                    <a:pt x="631" y="1"/>
                    <a:pt x="1413" y="1"/>
                  </a:cubicBezTo>
                  <a:cubicBezTo>
                    <a:pt x="2194" y="1"/>
                    <a:pt x="2828" y="632"/>
                    <a:pt x="2828" y="1413"/>
                  </a:cubicBezTo>
                  <a:close/>
                </a:path>
              </a:pathLst>
            </a:custGeom>
            <a:solidFill>
              <a:srgbClr val="F8EF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25"/>
            <p:cNvSpPr/>
            <p:nvPr/>
          </p:nvSpPr>
          <p:spPr>
            <a:xfrm>
              <a:off x="1440175" y="518729"/>
              <a:ext cx="195026" cy="195109"/>
            </a:xfrm>
            <a:custGeom>
              <a:avLst/>
              <a:gdLst/>
              <a:ahLst/>
              <a:cxnLst/>
              <a:rect l="l" t="t" r="r" b="b"/>
              <a:pathLst>
                <a:path w="2828" h="2829" extrusionOk="0">
                  <a:moveTo>
                    <a:pt x="2827" y="1413"/>
                  </a:moveTo>
                  <a:cubicBezTo>
                    <a:pt x="2827" y="2195"/>
                    <a:pt x="2194" y="2828"/>
                    <a:pt x="1415" y="2828"/>
                  </a:cubicBezTo>
                  <a:cubicBezTo>
                    <a:pt x="633" y="2828"/>
                    <a:pt x="0" y="2195"/>
                    <a:pt x="0" y="1413"/>
                  </a:cubicBezTo>
                  <a:cubicBezTo>
                    <a:pt x="0" y="632"/>
                    <a:pt x="633" y="1"/>
                    <a:pt x="1415" y="1"/>
                  </a:cubicBezTo>
                  <a:cubicBezTo>
                    <a:pt x="2194" y="1"/>
                    <a:pt x="2827" y="632"/>
                    <a:pt x="2827" y="141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3" name="Google Shape;363;p25"/>
          <p:cNvSpPr txBox="1">
            <a:spLocks noGrp="1"/>
          </p:cNvSpPr>
          <p:nvPr>
            <p:ph type="title"/>
          </p:nvPr>
        </p:nvSpPr>
        <p:spPr>
          <a:xfrm>
            <a:off x="720000" y="969225"/>
            <a:ext cx="3852000" cy="5643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64" name="Google Shape;364;p25"/>
          <p:cNvSpPr txBox="1">
            <a:spLocks noGrp="1"/>
          </p:cNvSpPr>
          <p:nvPr>
            <p:ph type="title" idx="2"/>
          </p:nvPr>
        </p:nvSpPr>
        <p:spPr>
          <a:xfrm>
            <a:off x="2163750" y="1808325"/>
            <a:ext cx="1608000" cy="5277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365" name="Google Shape;365;p25"/>
          <p:cNvSpPr txBox="1">
            <a:spLocks noGrp="1"/>
          </p:cNvSpPr>
          <p:nvPr>
            <p:ph type="subTitle" idx="1"/>
          </p:nvPr>
        </p:nvSpPr>
        <p:spPr>
          <a:xfrm>
            <a:off x="1815713" y="2342313"/>
            <a:ext cx="2304300" cy="564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366" name="Google Shape;366;p25"/>
          <p:cNvSpPr txBox="1">
            <a:spLocks noGrp="1"/>
          </p:cNvSpPr>
          <p:nvPr>
            <p:ph type="title" idx="3"/>
          </p:nvPr>
        </p:nvSpPr>
        <p:spPr>
          <a:xfrm>
            <a:off x="5261384" y="1807500"/>
            <a:ext cx="1608000" cy="5277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367" name="Google Shape;367;p25"/>
          <p:cNvSpPr txBox="1">
            <a:spLocks noGrp="1"/>
          </p:cNvSpPr>
          <p:nvPr>
            <p:ph type="subTitle" idx="4"/>
          </p:nvPr>
        </p:nvSpPr>
        <p:spPr>
          <a:xfrm>
            <a:off x="4957215" y="2334075"/>
            <a:ext cx="2304300" cy="564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368" name="Google Shape;368;p25"/>
          <p:cNvSpPr txBox="1">
            <a:spLocks noGrp="1"/>
          </p:cNvSpPr>
          <p:nvPr>
            <p:ph type="title" idx="5"/>
          </p:nvPr>
        </p:nvSpPr>
        <p:spPr>
          <a:xfrm>
            <a:off x="2163802" y="3363275"/>
            <a:ext cx="1608000" cy="5277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369" name="Google Shape;369;p25"/>
          <p:cNvSpPr txBox="1">
            <a:spLocks noGrp="1"/>
          </p:cNvSpPr>
          <p:nvPr>
            <p:ph type="subTitle" idx="6"/>
          </p:nvPr>
        </p:nvSpPr>
        <p:spPr>
          <a:xfrm>
            <a:off x="1815700" y="3867725"/>
            <a:ext cx="2304300" cy="564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370" name="Google Shape;370;p25"/>
          <p:cNvSpPr txBox="1">
            <a:spLocks noGrp="1"/>
          </p:cNvSpPr>
          <p:nvPr>
            <p:ph type="title" idx="7"/>
          </p:nvPr>
        </p:nvSpPr>
        <p:spPr>
          <a:xfrm>
            <a:off x="5261375" y="3363275"/>
            <a:ext cx="1608000" cy="5277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371" name="Google Shape;371;p25"/>
          <p:cNvSpPr txBox="1">
            <a:spLocks noGrp="1"/>
          </p:cNvSpPr>
          <p:nvPr>
            <p:ph type="subTitle" idx="8"/>
          </p:nvPr>
        </p:nvSpPr>
        <p:spPr>
          <a:xfrm>
            <a:off x="4957202" y="3867725"/>
            <a:ext cx="2304300" cy="564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372" name="Google Shape;372;p25"/>
          <p:cNvSpPr/>
          <p:nvPr/>
        </p:nvSpPr>
        <p:spPr>
          <a:xfrm>
            <a:off x="6966975" y="1083425"/>
            <a:ext cx="986749" cy="199751"/>
          </a:xfrm>
          <a:custGeom>
            <a:avLst/>
            <a:gdLst/>
            <a:ahLst/>
            <a:cxnLst/>
            <a:rect l="l" t="t" r="r" b="b"/>
            <a:pathLst>
              <a:path w="4694" h="947" extrusionOk="0">
                <a:moveTo>
                  <a:pt x="475" y="1"/>
                </a:moveTo>
                <a:lnTo>
                  <a:pt x="4220" y="1"/>
                </a:lnTo>
                <a:cubicBezTo>
                  <a:pt x="4479" y="1"/>
                  <a:pt x="4693" y="215"/>
                  <a:pt x="4693" y="474"/>
                </a:cubicBezTo>
                <a:lnTo>
                  <a:pt x="4693" y="474"/>
                </a:lnTo>
                <a:cubicBezTo>
                  <a:pt x="4693" y="735"/>
                  <a:pt x="4479" y="947"/>
                  <a:pt x="4220" y="947"/>
                </a:cubicBezTo>
                <a:lnTo>
                  <a:pt x="475" y="947"/>
                </a:lnTo>
                <a:cubicBezTo>
                  <a:pt x="216" y="947"/>
                  <a:pt x="3" y="733"/>
                  <a:pt x="3" y="474"/>
                </a:cubicBezTo>
                <a:lnTo>
                  <a:pt x="3" y="474"/>
                </a:lnTo>
                <a:cubicBezTo>
                  <a:pt x="0" y="215"/>
                  <a:pt x="214" y="1"/>
                  <a:pt x="4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3" name="Google Shape;373;p25"/>
          <p:cNvGrpSpPr/>
          <p:nvPr/>
        </p:nvGrpSpPr>
        <p:grpSpPr>
          <a:xfrm>
            <a:off x="7580498" y="313907"/>
            <a:ext cx="1440046" cy="1407772"/>
            <a:chOff x="7499398" y="624507"/>
            <a:chExt cx="1440046" cy="1407772"/>
          </a:xfrm>
        </p:grpSpPr>
        <p:sp>
          <p:nvSpPr>
            <p:cNvPr id="374" name="Google Shape;374;p25"/>
            <p:cNvSpPr/>
            <p:nvPr/>
          </p:nvSpPr>
          <p:spPr>
            <a:xfrm rot="-497753">
              <a:off x="7734887" y="799728"/>
              <a:ext cx="1129014" cy="1129014"/>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5" name="Google Shape;375;p25"/>
            <p:cNvGrpSpPr/>
            <p:nvPr/>
          </p:nvGrpSpPr>
          <p:grpSpPr>
            <a:xfrm rot="-1343739">
              <a:off x="7664174" y="789203"/>
              <a:ext cx="1078029" cy="1078380"/>
              <a:chOff x="5759760" y="3433415"/>
              <a:chExt cx="583422" cy="583612"/>
            </a:xfrm>
          </p:grpSpPr>
          <p:sp>
            <p:nvSpPr>
              <p:cNvPr id="376" name="Google Shape;376;p25"/>
              <p:cNvSpPr/>
              <p:nvPr/>
            </p:nvSpPr>
            <p:spPr>
              <a:xfrm>
                <a:off x="5759760" y="3433415"/>
                <a:ext cx="583422" cy="583612"/>
              </a:xfrm>
              <a:custGeom>
                <a:avLst/>
                <a:gdLst/>
                <a:ahLst/>
                <a:cxnLst/>
                <a:rect l="l" t="t" r="r" b="b"/>
                <a:pathLst>
                  <a:path w="12302" h="12306" extrusionOk="0">
                    <a:moveTo>
                      <a:pt x="6540" y="217"/>
                    </a:moveTo>
                    <a:cubicBezTo>
                      <a:pt x="9818" y="430"/>
                      <a:pt x="12302" y="3262"/>
                      <a:pt x="12090" y="6542"/>
                    </a:cubicBezTo>
                    <a:cubicBezTo>
                      <a:pt x="11876" y="9820"/>
                      <a:pt x="9042" y="12306"/>
                      <a:pt x="5762" y="12092"/>
                    </a:cubicBezTo>
                    <a:cubicBezTo>
                      <a:pt x="2487" y="11878"/>
                      <a:pt x="1" y="9047"/>
                      <a:pt x="214" y="5767"/>
                    </a:cubicBezTo>
                    <a:cubicBezTo>
                      <a:pt x="426" y="2487"/>
                      <a:pt x="3260" y="1"/>
                      <a:pt x="6540" y="217"/>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25"/>
              <p:cNvSpPr/>
              <p:nvPr/>
            </p:nvSpPr>
            <p:spPr>
              <a:xfrm>
                <a:off x="5834360" y="3463578"/>
                <a:ext cx="315613" cy="339421"/>
              </a:xfrm>
              <a:custGeom>
                <a:avLst/>
                <a:gdLst/>
                <a:ahLst/>
                <a:cxnLst/>
                <a:rect l="l" t="t" r="r" b="b"/>
                <a:pathLst>
                  <a:path w="6655" h="7157" extrusionOk="0">
                    <a:moveTo>
                      <a:pt x="5732" y="251"/>
                    </a:moveTo>
                    <a:cubicBezTo>
                      <a:pt x="5999" y="269"/>
                      <a:pt x="6233" y="393"/>
                      <a:pt x="6398" y="580"/>
                    </a:cubicBezTo>
                    <a:cubicBezTo>
                      <a:pt x="6562" y="769"/>
                      <a:pt x="6655" y="1016"/>
                      <a:pt x="6636" y="1283"/>
                    </a:cubicBezTo>
                    <a:cubicBezTo>
                      <a:pt x="6620" y="1551"/>
                      <a:pt x="6497" y="1783"/>
                      <a:pt x="6307" y="1947"/>
                    </a:cubicBezTo>
                    <a:cubicBezTo>
                      <a:pt x="6122" y="2112"/>
                      <a:pt x="5874" y="2205"/>
                      <a:pt x="5606" y="2188"/>
                    </a:cubicBezTo>
                    <a:cubicBezTo>
                      <a:pt x="5339" y="2170"/>
                      <a:pt x="5104" y="2046"/>
                      <a:pt x="4940" y="1859"/>
                    </a:cubicBezTo>
                    <a:cubicBezTo>
                      <a:pt x="4775" y="1674"/>
                      <a:pt x="4683" y="1423"/>
                      <a:pt x="4701" y="1156"/>
                    </a:cubicBezTo>
                    <a:cubicBezTo>
                      <a:pt x="4720" y="888"/>
                      <a:pt x="4843" y="656"/>
                      <a:pt x="5030" y="492"/>
                    </a:cubicBezTo>
                    <a:cubicBezTo>
                      <a:pt x="5216" y="329"/>
                      <a:pt x="5464" y="237"/>
                      <a:pt x="5732" y="251"/>
                    </a:cubicBezTo>
                    <a:close/>
                    <a:moveTo>
                      <a:pt x="1535" y="4298"/>
                    </a:moveTo>
                    <a:cubicBezTo>
                      <a:pt x="1925" y="4323"/>
                      <a:pt x="2271" y="4506"/>
                      <a:pt x="2509" y="4777"/>
                    </a:cubicBezTo>
                    <a:cubicBezTo>
                      <a:pt x="2748" y="5051"/>
                      <a:pt x="2884" y="5417"/>
                      <a:pt x="2859" y="5805"/>
                    </a:cubicBezTo>
                    <a:cubicBezTo>
                      <a:pt x="2832" y="6196"/>
                      <a:pt x="2651" y="6541"/>
                      <a:pt x="2378" y="6780"/>
                    </a:cubicBezTo>
                    <a:cubicBezTo>
                      <a:pt x="2106" y="7018"/>
                      <a:pt x="1740" y="7156"/>
                      <a:pt x="1350" y="7129"/>
                    </a:cubicBezTo>
                    <a:cubicBezTo>
                      <a:pt x="959" y="7105"/>
                      <a:pt x="616" y="6922"/>
                      <a:pt x="375" y="6650"/>
                    </a:cubicBezTo>
                    <a:cubicBezTo>
                      <a:pt x="136" y="6377"/>
                      <a:pt x="1" y="6009"/>
                      <a:pt x="25" y="5622"/>
                    </a:cubicBezTo>
                    <a:cubicBezTo>
                      <a:pt x="52" y="5231"/>
                      <a:pt x="235" y="4886"/>
                      <a:pt x="507" y="4647"/>
                    </a:cubicBezTo>
                    <a:cubicBezTo>
                      <a:pt x="780" y="4409"/>
                      <a:pt x="1144" y="4271"/>
                      <a:pt x="1535" y="4298"/>
                    </a:cubicBezTo>
                    <a:close/>
                    <a:moveTo>
                      <a:pt x="2333" y="4937"/>
                    </a:moveTo>
                    <a:cubicBezTo>
                      <a:pt x="2133" y="4711"/>
                      <a:pt x="1845" y="4559"/>
                      <a:pt x="1522" y="4538"/>
                    </a:cubicBezTo>
                    <a:cubicBezTo>
                      <a:pt x="1195" y="4518"/>
                      <a:pt x="893" y="4629"/>
                      <a:pt x="667" y="4830"/>
                    </a:cubicBezTo>
                    <a:cubicBezTo>
                      <a:pt x="441" y="5028"/>
                      <a:pt x="289" y="5316"/>
                      <a:pt x="268" y="5639"/>
                    </a:cubicBezTo>
                    <a:cubicBezTo>
                      <a:pt x="247" y="5966"/>
                      <a:pt x="358" y="6270"/>
                      <a:pt x="558" y="6496"/>
                    </a:cubicBezTo>
                    <a:cubicBezTo>
                      <a:pt x="759" y="6722"/>
                      <a:pt x="1043" y="6872"/>
                      <a:pt x="1368" y="6893"/>
                    </a:cubicBezTo>
                    <a:cubicBezTo>
                      <a:pt x="1695" y="6914"/>
                      <a:pt x="1997" y="6805"/>
                      <a:pt x="2224" y="6603"/>
                    </a:cubicBezTo>
                    <a:cubicBezTo>
                      <a:pt x="2452" y="6406"/>
                      <a:pt x="2602" y="6118"/>
                      <a:pt x="2622" y="5793"/>
                    </a:cubicBezTo>
                    <a:cubicBezTo>
                      <a:pt x="2643" y="5468"/>
                      <a:pt x="2530" y="5164"/>
                      <a:pt x="2333" y="4937"/>
                    </a:cubicBezTo>
                    <a:close/>
                    <a:moveTo>
                      <a:pt x="3468" y="12"/>
                    </a:moveTo>
                    <a:cubicBezTo>
                      <a:pt x="3638" y="23"/>
                      <a:pt x="3788" y="103"/>
                      <a:pt x="3891" y="220"/>
                    </a:cubicBezTo>
                    <a:cubicBezTo>
                      <a:pt x="3998" y="339"/>
                      <a:pt x="4056" y="498"/>
                      <a:pt x="4043" y="668"/>
                    </a:cubicBezTo>
                    <a:cubicBezTo>
                      <a:pt x="4033" y="837"/>
                      <a:pt x="3953" y="987"/>
                      <a:pt x="3836" y="1092"/>
                    </a:cubicBezTo>
                    <a:cubicBezTo>
                      <a:pt x="3716" y="1197"/>
                      <a:pt x="3558" y="1257"/>
                      <a:pt x="3387" y="1244"/>
                    </a:cubicBezTo>
                    <a:cubicBezTo>
                      <a:pt x="3219" y="1234"/>
                      <a:pt x="3069" y="1154"/>
                      <a:pt x="2964" y="1034"/>
                    </a:cubicBezTo>
                    <a:cubicBezTo>
                      <a:pt x="2859" y="917"/>
                      <a:pt x="2799" y="757"/>
                      <a:pt x="2812" y="588"/>
                    </a:cubicBezTo>
                    <a:cubicBezTo>
                      <a:pt x="2826" y="420"/>
                      <a:pt x="2902" y="269"/>
                      <a:pt x="3021" y="165"/>
                    </a:cubicBezTo>
                    <a:cubicBezTo>
                      <a:pt x="3139" y="60"/>
                      <a:pt x="3299" y="0"/>
                      <a:pt x="3468" y="12"/>
                    </a:cubicBezTo>
                    <a:close/>
                    <a:moveTo>
                      <a:pt x="3756" y="339"/>
                    </a:moveTo>
                    <a:cubicBezTo>
                      <a:pt x="3682" y="253"/>
                      <a:pt x="3577" y="198"/>
                      <a:pt x="3455" y="193"/>
                    </a:cubicBezTo>
                    <a:cubicBezTo>
                      <a:pt x="3334" y="185"/>
                      <a:pt x="3221" y="226"/>
                      <a:pt x="3139" y="300"/>
                    </a:cubicBezTo>
                    <a:cubicBezTo>
                      <a:pt x="3054" y="374"/>
                      <a:pt x="2997" y="481"/>
                      <a:pt x="2993" y="601"/>
                    </a:cubicBezTo>
                    <a:cubicBezTo>
                      <a:pt x="2984" y="722"/>
                      <a:pt x="3026" y="835"/>
                      <a:pt x="3100" y="917"/>
                    </a:cubicBezTo>
                    <a:cubicBezTo>
                      <a:pt x="3176" y="1002"/>
                      <a:pt x="3281" y="1055"/>
                      <a:pt x="3402" y="1063"/>
                    </a:cubicBezTo>
                    <a:cubicBezTo>
                      <a:pt x="3521" y="1071"/>
                      <a:pt x="3634" y="1030"/>
                      <a:pt x="3716" y="956"/>
                    </a:cubicBezTo>
                    <a:cubicBezTo>
                      <a:pt x="3803" y="882"/>
                      <a:pt x="3856" y="775"/>
                      <a:pt x="3865" y="656"/>
                    </a:cubicBezTo>
                    <a:cubicBezTo>
                      <a:pt x="3871" y="537"/>
                      <a:pt x="3830" y="424"/>
                      <a:pt x="3756" y="339"/>
                    </a:cubicBezTo>
                    <a:close/>
                    <a:moveTo>
                      <a:pt x="5719" y="432"/>
                    </a:moveTo>
                    <a:cubicBezTo>
                      <a:pt x="5503" y="415"/>
                      <a:pt x="5300" y="492"/>
                      <a:pt x="5150" y="627"/>
                    </a:cubicBezTo>
                    <a:cubicBezTo>
                      <a:pt x="4998" y="761"/>
                      <a:pt x="4895" y="950"/>
                      <a:pt x="4882" y="1170"/>
                    </a:cubicBezTo>
                    <a:cubicBezTo>
                      <a:pt x="4866" y="1386"/>
                      <a:pt x="4944" y="1588"/>
                      <a:pt x="5078" y="1740"/>
                    </a:cubicBezTo>
                    <a:cubicBezTo>
                      <a:pt x="5211" y="1892"/>
                      <a:pt x="5401" y="1995"/>
                      <a:pt x="5619" y="2007"/>
                    </a:cubicBezTo>
                    <a:cubicBezTo>
                      <a:pt x="5834" y="2024"/>
                      <a:pt x="6038" y="1945"/>
                      <a:pt x="6190" y="1812"/>
                    </a:cubicBezTo>
                    <a:cubicBezTo>
                      <a:pt x="6342" y="1678"/>
                      <a:pt x="6445" y="1487"/>
                      <a:pt x="6458" y="1269"/>
                    </a:cubicBezTo>
                    <a:cubicBezTo>
                      <a:pt x="6486" y="835"/>
                      <a:pt x="6157" y="459"/>
                      <a:pt x="5719" y="43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25"/>
              <p:cNvSpPr/>
              <p:nvPr/>
            </p:nvSpPr>
            <p:spPr>
              <a:xfrm>
                <a:off x="5815058" y="3536707"/>
                <a:ext cx="519161" cy="470788"/>
              </a:xfrm>
              <a:custGeom>
                <a:avLst/>
                <a:gdLst/>
                <a:ahLst/>
                <a:cxnLst/>
                <a:rect l="l" t="t" r="r" b="b"/>
                <a:pathLst>
                  <a:path w="10947" h="9927" extrusionOk="0">
                    <a:moveTo>
                      <a:pt x="9412" y="0"/>
                    </a:moveTo>
                    <a:cubicBezTo>
                      <a:pt x="10165" y="837"/>
                      <a:pt x="10679" y="1886"/>
                      <a:pt x="10860" y="3038"/>
                    </a:cubicBezTo>
                    <a:lnTo>
                      <a:pt x="10887" y="3219"/>
                    </a:lnTo>
                    <a:cubicBezTo>
                      <a:pt x="10934" y="3591"/>
                      <a:pt x="10946" y="3973"/>
                      <a:pt x="10922" y="4364"/>
                    </a:cubicBezTo>
                    <a:cubicBezTo>
                      <a:pt x="10899" y="4714"/>
                      <a:pt x="10848" y="5053"/>
                      <a:pt x="10768" y="5380"/>
                    </a:cubicBezTo>
                    <a:lnTo>
                      <a:pt x="10722" y="5555"/>
                    </a:lnTo>
                    <a:cubicBezTo>
                      <a:pt x="10054" y="7998"/>
                      <a:pt x="7878" y="9778"/>
                      <a:pt x="5316" y="9916"/>
                    </a:cubicBezTo>
                    <a:cubicBezTo>
                      <a:pt x="5324" y="9875"/>
                      <a:pt x="5326" y="9834"/>
                      <a:pt x="5328" y="9793"/>
                    </a:cubicBezTo>
                    <a:cubicBezTo>
                      <a:pt x="5355" y="9408"/>
                      <a:pt x="5222" y="9048"/>
                      <a:pt x="4985" y="8779"/>
                    </a:cubicBezTo>
                    <a:cubicBezTo>
                      <a:pt x="4749" y="8507"/>
                      <a:pt x="4409" y="8329"/>
                      <a:pt x="4023" y="8302"/>
                    </a:cubicBezTo>
                    <a:cubicBezTo>
                      <a:pt x="3638" y="8277"/>
                      <a:pt x="3278" y="8411"/>
                      <a:pt x="3009" y="8647"/>
                    </a:cubicBezTo>
                    <a:cubicBezTo>
                      <a:pt x="2785" y="8843"/>
                      <a:pt x="2626" y="9106"/>
                      <a:pt x="2561" y="9410"/>
                    </a:cubicBezTo>
                    <a:cubicBezTo>
                      <a:pt x="1508" y="8939"/>
                      <a:pt x="622" y="8174"/>
                      <a:pt x="0" y="7222"/>
                    </a:cubicBezTo>
                    <a:cubicBezTo>
                      <a:pt x="2532" y="7506"/>
                      <a:pt x="3509" y="7043"/>
                      <a:pt x="4434" y="5147"/>
                    </a:cubicBezTo>
                    <a:cubicBezTo>
                      <a:pt x="5417" y="3138"/>
                      <a:pt x="7218" y="5590"/>
                      <a:pt x="8004" y="2400"/>
                    </a:cubicBezTo>
                    <a:cubicBezTo>
                      <a:pt x="8370" y="893"/>
                      <a:pt x="8929" y="253"/>
                      <a:pt x="9412" y="0"/>
                    </a:cubicBezTo>
                    <a:close/>
                    <a:moveTo>
                      <a:pt x="5131" y="9922"/>
                    </a:moveTo>
                    <a:cubicBezTo>
                      <a:pt x="5139" y="9875"/>
                      <a:pt x="5148" y="9828"/>
                      <a:pt x="5150" y="9778"/>
                    </a:cubicBezTo>
                    <a:cubicBezTo>
                      <a:pt x="5170" y="9441"/>
                      <a:pt x="5055" y="9126"/>
                      <a:pt x="4849" y="8894"/>
                    </a:cubicBezTo>
                    <a:cubicBezTo>
                      <a:pt x="4644" y="8660"/>
                      <a:pt x="4348" y="8503"/>
                      <a:pt x="4010" y="8479"/>
                    </a:cubicBezTo>
                    <a:cubicBezTo>
                      <a:pt x="3673" y="8458"/>
                      <a:pt x="3361" y="8575"/>
                      <a:pt x="3124" y="8781"/>
                    </a:cubicBezTo>
                    <a:cubicBezTo>
                      <a:pt x="2921" y="8958"/>
                      <a:pt x="2777" y="9203"/>
                      <a:pt x="2729" y="9482"/>
                    </a:cubicBezTo>
                    <a:cubicBezTo>
                      <a:pt x="3309" y="9719"/>
                      <a:pt x="3936" y="9871"/>
                      <a:pt x="4594" y="9912"/>
                    </a:cubicBezTo>
                    <a:cubicBezTo>
                      <a:pt x="4777" y="9924"/>
                      <a:pt x="4954" y="9926"/>
                      <a:pt x="5131" y="992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25"/>
              <p:cNvSpPr/>
              <p:nvPr/>
            </p:nvSpPr>
            <p:spPr>
              <a:xfrm>
                <a:off x="6114357" y="3762165"/>
                <a:ext cx="55724" cy="55630"/>
              </a:xfrm>
              <a:custGeom>
                <a:avLst/>
                <a:gdLst/>
                <a:ahLst/>
                <a:cxnLst/>
                <a:rect l="l" t="t" r="r" b="b"/>
                <a:pathLst>
                  <a:path w="1175" h="1173" extrusionOk="0">
                    <a:moveTo>
                      <a:pt x="626" y="19"/>
                    </a:moveTo>
                    <a:cubicBezTo>
                      <a:pt x="936" y="40"/>
                      <a:pt x="1175" y="309"/>
                      <a:pt x="1154" y="624"/>
                    </a:cubicBezTo>
                    <a:cubicBezTo>
                      <a:pt x="1133" y="934"/>
                      <a:pt x="864" y="1173"/>
                      <a:pt x="552" y="1152"/>
                    </a:cubicBezTo>
                    <a:cubicBezTo>
                      <a:pt x="237" y="1132"/>
                      <a:pt x="0" y="862"/>
                      <a:pt x="21" y="550"/>
                    </a:cubicBezTo>
                    <a:cubicBezTo>
                      <a:pt x="42" y="237"/>
                      <a:pt x="311" y="1"/>
                      <a:pt x="626" y="1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80" name="Google Shape;380;p25"/>
          <p:cNvSpPr/>
          <p:nvPr/>
        </p:nvSpPr>
        <p:spPr>
          <a:xfrm>
            <a:off x="276638" y="4345000"/>
            <a:ext cx="886720" cy="199751"/>
          </a:xfrm>
          <a:custGeom>
            <a:avLst/>
            <a:gdLst/>
            <a:ahLst/>
            <a:cxnLst/>
            <a:rect l="l" t="t" r="r" b="b"/>
            <a:pathLst>
              <a:path w="4694" h="947" extrusionOk="0">
                <a:moveTo>
                  <a:pt x="475" y="1"/>
                </a:moveTo>
                <a:lnTo>
                  <a:pt x="4220" y="1"/>
                </a:lnTo>
                <a:cubicBezTo>
                  <a:pt x="4479" y="1"/>
                  <a:pt x="4693" y="215"/>
                  <a:pt x="4693" y="474"/>
                </a:cubicBezTo>
                <a:lnTo>
                  <a:pt x="4693" y="474"/>
                </a:lnTo>
                <a:cubicBezTo>
                  <a:pt x="4693" y="735"/>
                  <a:pt x="4479" y="947"/>
                  <a:pt x="4220" y="947"/>
                </a:cubicBezTo>
                <a:lnTo>
                  <a:pt x="475" y="947"/>
                </a:lnTo>
                <a:cubicBezTo>
                  <a:pt x="216" y="947"/>
                  <a:pt x="3" y="733"/>
                  <a:pt x="3" y="474"/>
                </a:cubicBezTo>
                <a:lnTo>
                  <a:pt x="3" y="474"/>
                </a:lnTo>
                <a:cubicBezTo>
                  <a:pt x="0" y="215"/>
                  <a:pt x="214" y="1"/>
                  <a:pt x="47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hanks">
  <p:cSld name="BLANK_1_1_1_1_1_1_2">
    <p:bg>
      <p:bgPr>
        <a:solidFill>
          <a:schemeClr val="accent2"/>
        </a:solidFill>
        <a:effectLst/>
      </p:bgPr>
    </p:bg>
    <p:spTree>
      <p:nvGrpSpPr>
        <p:cNvPr id="1" name="Shape 435"/>
        <p:cNvGrpSpPr/>
        <p:nvPr/>
      </p:nvGrpSpPr>
      <p:grpSpPr>
        <a:xfrm>
          <a:off x="0" y="0"/>
          <a:ext cx="0" cy="0"/>
          <a:chOff x="0" y="0"/>
          <a:chExt cx="0" cy="0"/>
        </a:xfrm>
      </p:grpSpPr>
      <p:sp>
        <p:nvSpPr>
          <p:cNvPr id="436" name="Google Shape;436;p28"/>
          <p:cNvSpPr/>
          <p:nvPr/>
        </p:nvSpPr>
        <p:spPr>
          <a:xfrm>
            <a:off x="520575" y="819150"/>
            <a:ext cx="8079900" cy="3898800"/>
          </a:xfrm>
          <a:prstGeom prst="roundRect">
            <a:avLst>
              <a:gd name="adj" fmla="val 3542"/>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7" name="Google Shape;437;p28"/>
          <p:cNvGrpSpPr/>
          <p:nvPr/>
        </p:nvGrpSpPr>
        <p:grpSpPr>
          <a:xfrm>
            <a:off x="520563" y="326550"/>
            <a:ext cx="8079900" cy="426900"/>
            <a:chOff x="552450" y="401675"/>
            <a:chExt cx="8079900" cy="426900"/>
          </a:xfrm>
        </p:grpSpPr>
        <p:sp>
          <p:nvSpPr>
            <p:cNvPr id="438" name="Google Shape;438;p28"/>
            <p:cNvSpPr/>
            <p:nvPr/>
          </p:nvSpPr>
          <p:spPr>
            <a:xfrm>
              <a:off x="552450" y="401675"/>
              <a:ext cx="8079900" cy="426900"/>
            </a:xfrm>
            <a:prstGeom prst="roundRect">
              <a:avLst>
                <a:gd name="adj" fmla="val 2231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28"/>
            <p:cNvSpPr/>
            <p:nvPr/>
          </p:nvSpPr>
          <p:spPr>
            <a:xfrm>
              <a:off x="720000" y="518729"/>
              <a:ext cx="195095" cy="195109"/>
            </a:xfrm>
            <a:custGeom>
              <a:avLst/>
              <a:gdLst/>
              <a:ahLst/>
              <a:cxnLst/>
              <a:rect l="l" t="t" r="r" b="b"/>
              <a:pathLst>
                <a:path w="2829" h="2829" extrusionOk="0">
                  <a:moveTo>
                    <a:pt x="2828" y="1413"/>
                  </a:moveTo>
                  <a:cubicBezTo>
                    <a:pt x="2828" y="2195"/>
                    <a:pt x="2197" y="2828"/>
                    <a:pt x="1416" y="2828"/>
                  </a:cubicBezTo>
                  <a:cubicBezTo>
                    <a:pt x="634" y="2828"/>
                    <a:pt x="1" y="2195"/>
                    <a:pt x="1" y="1413"/>
                  </a:cubicBezTo>
                  <a:cubicBezTo>
                    <a:pt x="1" y="632"/>
                    <a:pt x="634" y="1"/>
                    <a:pt x="1416" y="1"/>
                  </a:cubicBezTo>
                  <a:cubicBezTo>
                    <a:pt x="2197" y="1"/>
                    <a:pt x="2828" y="632"/>
                    <a:pt x="2828" y="1413"/>
                  </a:cubicBezTo>
                  <a:close/>
                </a:path>
              </a:pathLst>
            </a:custGeom>
            <a:solidFill>
              <a:srgbClr val="EB53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28"/>
            <p:cNvSpPr/>
            <p:nvPr/>
          </p:nvSpPr>
          <p:spPr>
            <a:xfrm>
              <a:off x="1080398" y="518729"/>
              <a:ext cx="195026" cy="195109"/>
            </a:xfrm>
            <a:custGeom>
              <a:avLst/>
              <a:gdLst/>
              <a:ahLst/>
              <a:cxnLst/>
              <a:rect l="l" t="t" r="r" b="b"/>
              <a:pathLst>
                <a:path w="2828" h="2829" extrusionOk="0">
                  <a:moveTo>
                    <a:pt x="2828" y="1413"/>
                  </a:moveTo>
                  <a:cubicBezTo>
                    <a:pt x="2828" y="2195"/>
                    <a:pt x="2194" y="2828"/>
                    <a:pt x="1413" y="2828"/>
                  </a:cubicBezTo>
                  <a:cubicBezTo>
                    <a:pt x="631" y="2828"/>
                    <a:pt x="0" y="2195"/>
                    <a:pt x="0" y="1413"/>
                  </a:cubicBezTo>
                  <a:cubicBezTo>
                    <a:pt x="0" y="632"/>
                    <a:pt x="631" y="1"/>
                    <a:pt x="1413" y="1"/>
                  </a:cubicBezTo>
                  <a:cubicBezTo>
                    <a:pt x="2194" y="1"/>
                    <a:pt x="2828" y="632"/>
                    <a:pt x="2828" y="1413"/>
                  </a:cubicBezTo>
                  <a:close/>
                </a:path>
              </a:pathLst>
            </a:custGeom>
            <a:solidFill>
              <a:srgbClr val="F8EF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8"/>
            <p:cNvSpPr/>
            <p:nvPr/>
          </p:nvSpPr>
          <p:spPr>
            <a:xfrm>
              <a:off x="1440175" y="518729"/>
              <a:ext cx="195026" cy="195109"/>
            </a:xfrm>
            <a:custGeom>
              <a:avLst/>
              <a:gdLst/>
              <a:ahLst/>
              <a:cxnLst/>
              <a:rect l="l" t="t" r="r" b="b"/>
              <a:pathLst>
                <a:path w="2828" h="2829" extrusionOk="0">
                  <a:moveTo>
                    <a:pt x="2827" y="1413"/>
                  </a:moveTo>
                  <a:cubicBezTo>
                    <a:pt x="2827" y="2195"/>
                    <a:pt x="2194" y="2828"/>
                    <a:pt x="1415" y="2828"/>
                  </a:cubicBezTo>
                  <a:cubicBezTo>
                    <a:pt x="633" y="2828"/>
                    <a:pt x="0" y="2195"/>
                    <a:pt x="0" y="1413"/>
                  </a:cubicBezTo>
                  <a:cubicBezTo>
                    <a:pt x="0" y="632"/>
                    <a:pt x="633" y="1"/>
                    <a:pt x="1415" y="1"/>
                  </a:cubicBezTo>
                  <a:cubicBezTo>
                    <a:pt x="2194" y="1"/>
                    <a:pt x="2827" y="632"/>
                    <a:pt x="2827" y="141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2" name="Google Shape;442;p28"/>
          <p:cNvSpPr txBox="1">
            <a:spLocks noGrp="1"/>
          </p:cNvSpPr>
          <p:nvPr>
            <p:ph type="ctrTitle"/>
          </p:nvPr>
        </p:nvSpPr>
        <p:spPr>
          <a:xfrm>
            <a:off x="2571776" y="970275"/>
            <a:ext cx="4000500" cy="11265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SzPts val="5200"/>
              <a:buNone/>
              <a:defRPr sz="65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443" name="Google Shape;443;p28"/>
          <p:cNvSpPr txBox="1">
            <a:spLocks noGrp="1"/>
          </p:cNvSpPr>
          <p:nvPr>
            <p:ph type="subTitle" idx="1"/>
          </p:nvPr>
        </p:nvSpPr>
        <p:spPr>
          <a:xfrm>
            <a:off x="2679325" y="1960151"/>
            <a:ext cx="3785400" cy="1126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a:solidFill>
                  <a:schemeClr val="dk1"/>
                </a:solidFill>
              </a:defRPr>
            </a:lvl1pPr>
            <a:lvl2pPr lvl="1" algn="ctr" rtl="0">
              <a:lnSpc>
                <a:spcPct val="100000"/>
              </a:lnSpc>
              <a:spcBef>
                <a:spcPts val="0"/>
              </a:spcBef>
              <a:spcAft>
                <a:spcPts val="0"/>
              </a:spcAft>
              <a:buClr>
                <a:schemeClr val="dk1"/>
              </a:buClr>
              <a:buSzPts val="1800"/>
              <a:buNone/>
              <a:defRPr sz="1800">
                <a:solidFill>
                  <a:schemeClr val="dk1"/>
                </a:solidFill>
              </a:defRPr>
            </a:lvl2pPr>
            <a:lvl3pPr lvl="2" algn="ctr" rtl="0">
              <a:lnSpc>
                <a:spcPct val="100000"/>
              </a:lnSpc>
              <a:spcBef>
                <a:spcPts val="0"/>
              </a:spcBef>
              <a:spcAft>
                <a:spcPts val="0"/>
              </a:spcAft>
              <a:buClr>
                <a:schemeClr val="dk1"/>
              </a:buClr>
              <a:buSzPts val="1800"/>
              <a:buNone/>
              <a:defRPr sz="1800">
                <a:solidFill>
                  <a:schemeClr val="dk1"/>
                </a:solidFill>
              </a:defRPr>
            </a:lvl3pPr>
            <a:lvl4pPr lvl="3" algn="ctr" rtl="0">
              <a:lnSpc>
                <a:spcPct val="100000"/>
              </a:lnSpc>
              <a:spcBef>
                <a:spcPts val="0"/>
              </a:spcBef>
              <a:spcAft>
                <a:spcPts val="0"/>
              </a:spcAft>
              <a:buClr>
                <a:schemeClr val="dk1"/>
              </a:buClr>
              <a:buSzPts val="1800"/>
              <a:buNone/>
              <a:defRPr sz="1800">
                <a:solidFill>
                  <a:schemeClr val="dk1"/>
                </a:solidFill>
              </a:defRPr>
            </a:lvl4pPr>
            <a:lvl5pPr lvl="4" algn="ctr" rtl="0">
              <a:lnSpc>
                <a:spcPct val="100000"/>
              </a:lnSpc>
              <a:spcBef>
                <a:spcPts val="0"/>
              </a:spcBef>
              <a:spcAft>
                <a:spcPts val="0"/>
              </a:spcAft>
              <a:buClr>
                <a:schemeClr val="dk1"/>
              </a:buClr>
              <a:buSzPts val="1800"/>
              <a:buNone/>
              <a:defRPr sz="1800">
                <a:solidFill>
                  <a:schemeClr val="dk1"/>
                </a:solidFill>
              </a:defRPr>
            </a:lvl5pPr>
            <a:lvl6pPr lvl="5" algn="ctr" rtl="0">
              <a:lnSpc>
                <a:spcPct val="100000"/>
              </a:lnSpc>
              <a:spcBef>
                <a:spcPts val="0"/>
              </a:spcBef>
              <a:spcAft>
                <a:spcPts val="0"/>
              </a:spcAft>
              <a:buClr>
                <a:schemeClr val="dk1"/>
              </a:buClr>
              <a:buSzPts val="1800"/>
              <a:buNone/>
              <a:defRPr sz="1800">
                <a:solidFill>
                  <a:schemeClr val="dk1"/>
                </a:solidFill>
              </a:defRPr>
            </a:lvl6pPr>
            <a:lvl7pPr lvl="6" algn="ctr" rtl="0">
              <a:lnSpc>
                <a:spcPct val="100000"/>
              </a:lnSpc>
              <a:spcBef>
                <a:spcPts val="0"/>
              </a:spcBef>
              <a:spcAft>
                <a:spcPts val="0"/>
              </a:spcAft>
              <a:buClr>
                <a:schemeClr val="dk1"/>
              </a:buClr>
              <a:buSzPts val="1800"/>
              <a:buNone/>
              <a:defRPr sz="1800">
                <a:solidFill>
                  <a:schemeClr val="dk1"/>
                </a:solidFill>
              </a:defRPr>
            </a:lvl7pPr>
            <a:lvl8pPr lvl="7" algn="ctr" rtl="0">
              <a:lnSpc>
                <a:spcPct val="100000"/>
              </a:lnSpc>
              <a:spcBef>
                <a:spcPts val="0"/>
              </a:spcBef>
              <a:spcAft>
                <a:spcPts val="0"/>
              </a:spcAft>
              <a:buClr>
                <a:schemeClr val="dk1"/>
              </a:buClr>
              <a:buSzPts val="1800"/>
              <a:buNone/>
              <a:defRPr sz="1800">
                <a:solidFill>
                  <a:schemeClr val="dk1"/>
                </a:solidFill>
              </a:defRPr>
            </a:lvl8pPr>
            <a:lvl9pPr lvl="8" algn="ctr" rtl="0">
              <a:lnSpc>
                <a:spcPct val="100000"/>
              </a:lnSpc>
              <a:spcBef>
                <a:spcPts val="0"/>
              </a:spcBef>
              <a:spcAft>
                <a:spcPts val="0"/>
              </a:spcAft>
              <a:buClr>
                <a:schemeClr val="dk1"/>
              </a:buClr>
              <a:buSzPts val="1800"/>
              <a:buNone/>
              <a:defRPr sz="1800">
                <a:solidFill>
                  <a:schemeClr val="dk1"/>
                </a:solidFill>
              </a:defRPr>
            </a:lvl9pPr>
          </a:lstStyle>
          <a:p>
            <a:endParaRPr/>
          </a:p>
        </p:txBody>
      </p:sp>
      <p:sp>
        <p:nvSpPr>
          <p:cNvPr id="444" name="Google Shape;444;p28"/>
          <p:cNvSpPr txBox="1">
            <a:spLocks noGrp="1"/>
          </p:cNvSpPr>
          <p:nvPr>
            <p:ph type="subTitle" idx="2"/>
          </p:nvPr>
        </p:nvSpPr>
        <p:spPr>
          <a:xfrm rot="-962">
            <a:off x="2963720" y="4229842"/>
            <a:ext cx="3216600" cy="3732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100"/>
              <a:buNone/>
              <a:defRPr sz="1100"/>
            </a:lvl1pPr>
            <a:lvl2pPr lvl="1" algn="ctr" rtl="0">
              <a:lnSpc>
                <a:spcPct val="100000"/>
              </a:lnSpc>
              <a:spcBef>
                <a:spcPts val="0"/>
              </a:spcBef>
              <a:spcAft>
                <a:spcPts val="0"/>
              </a:spcAft>
              <a:buClr>
                <a:schemeClr val="dk1"/>
              </a:buClr>
              <a:buSzPts val="1100"/>
              <a:buNone/>
              <a:defRPr sz="1100">
                <a:solidFill>
                  <a:schemeClr val="dk1"/>
                </a:solidFill>
              </a:defRPr>
            </a:lvl2pPr>
            <a:lvl3pPr lvl="2" algn="ctr" rtl="0">
              <a:lnSpc>
                <a:spcPct val="100000"/>
              </a:lnSpc>
              <a:spcBef>
                <a:spcPts val="0"/>
              </a:spcBef>
              <a:spcAft>
                <a:spcPts val="0"/>
              </a:spcAft>
              <a:buClr>
                <a:schemeClr val="dk1"/>
              </a:buClr>
              <a:buSzPts val="1100"/>
              <a:buNone/>
              <a:defRPr sz="1100">
                <a:solidFill>
                  <a:schemeClr val="dk1"/>
                </a:solidFill>
              </a:defRPr>
            </a:lvl3pPr>
            <a:lvl4pPr lvl="3" algn="ctr" rtl="0">
              <a:lnSpc>
                <a:spcPct val="100000"/>
              </a:lnSpc>
              <a:spcBef>
                <a:spcPts val="0"/>
              </a:spcBef>
              <a:spcAft>
                <a:spcPts val="0"/>
              </a:spcAft>
              <a:buClr>
                <a:schemeClr val="dk1"/>
              </a:buClr>
              <a:buSzPts val="1100"/>
              <a:buNone/>
              <a:defRPr sz="1100">
                <a:solidFill>
                  <a:schemeClr val="dk1"/>
                </a:solidFill>
              </a:defRPr>
            </a:lvl4pPr>
            <a:lvl5pPr lvl="4" algn="ctr" rtl="0">
              <a:lnSpc>
                <a:spcPct val="100000"/>
              </a:lnSpc>
              <a:spcBef>
                <a:spcPts val="0"/>
              </a:spcBef>
              <a:spcAft>
                <a:spcPts val="0"/>
              </a:spcAft>
              <a:buClr>
                <a:schemeClr val="dk1"/>
              </a:buClr>
              <a:buSzPts val="1100"/>
              <a:buNone/>
              <a:defRPr sz="1100">
                <a:solidFill>
                  <a:schemeClr val="dk1"/>
                </a:solidFill>
              </a:defRPr>
            </a:lvl5pPr>
            <a:lvl6pPr lvl="5" algn="ctr" rtl="0">
              <a:lnSpc>
                <a:spcPct val="100000"/>
              </a:lnSpc>
              <a:spcBef>
                <a:spcPts val="0"/>
              </a:spcBef>
              <a:spcAft>
                <a:spcPts val="0"/>
              </a:spcAft>
              <a:buClr>
                <a:schemeClr val="dk1"/>
              </a:buClr>
              <a:buSzPts val="1100"/>
              <a:buNone/>
              <a:defRPr sz="1100">
                <a:solidFill>
                  <a:schemeClr val="dk1"/>
                </a:solidFill>
              </a:defRPr>
            </a:lvl6pPr>
            <a:lvl7pPr lvl="6" algn="ctr" rtl="0">
              <a:lnSpc>
                <a:spcPct val="100000"/>
              </a:lnSpc>
              <a:spcBef>
                <a:spcPts val="0"/>
              </a:spcBef>
              <a:spcAft>
                <a:spcPts val="0"/>
              </a:spcAft>
              <a:buClr>
                <a:schemeClr val="dk1"/>
              </a:buClr>
              <a:buSzPts val="1100"/>
              <a:buNone/>
              <a:defRPr sz="1100">
                <a:solidFill>
                  <a:schemeClr val="dk1"/>
                </a:solidFill>
              </a:defRPr>
            </a:lvl7pPr>
            <a:lvl8pPr lvl="7" algn="ctr" rtl="0">
              <a:lnSpc>
                <a:spcPct val="100000"/>
              </a:lnSpc>
              <a:spcBef>
                <a:spcPts val="0"/>
              </a:spcBef>
              <a:spcAft>
                <a:spcPts val="0"/>
              </a:spcAft>
              <a:buClr>
                <a:schemeClr val="dk1"/>
              </a:buClr>
              <a:buSzPts val="1100"/>
              <a:buNone/>
              <a:defRPr sz="1100">
                <a:solidFill>
                  <a:schemeClr val="dk1"/>
                </a:solidFill>
              </a:defRPr>
            </a:lvl8pPr>
            <a:lvl9pPr lvl="8" algn="ctr" rtl="0">
              <a:lnSpc>
                <a:spcPct val="100000"/>
              </a:lnSpc>
              <a:spcBef>
                <a:spcPts val="0"/>
              </a:spcBef>
              <a:spcAft>
                <a:spcPts val="0"/>
              </a:spcAft>
              <a:buClr>
                <a:schemeClr val="dk1"/>
              </a:buClr>
              <a:buSzPts val="1100"/>
              <a:buNone/>
              <a:defRPr sz="1100">
                <a:solidFill>
                  <a:schemeClr val="dk1"/>
                </a:solidFill>
              </a:defRPr>
            </a:lvl9pPr>
          </a:lstStyle>
          <a:p>
            <a:endParaRPr/>
          </a:p>
        </p:txBody>
      </p:sp>
      <p:sp>
        <p:nvSpPr>
          <p:cNvPr id="445" name="Google Shape;445;p28"/>
          <p:cNvSpPr/>
          <p:nvPr/>
        </p:nvSpPr>
        <p:spPr>
          <a:xfrm>
            <a:off x="1420170" y="3866250"/>
            <a:ext cx="452388" cy="452476"/>
          </a:xfrm>
          <a:custGeom>
            <a:avLst/>
            <a:gdLst/>
            <a:ahLst/>
            <a:cxnLst/>
            <a:rect l="l" t="t" r="r" b="b"/>
            <a:pathLst>
              <a:path w="6293" h="6294" extrusionOk="0">
                <a:moveTo>
                  <a:pt x="6293" y="3147"/>
                </a:moveTo>
                <a:cubicBezTo>
                  <a:pt x="6293" y="4885"/>
                  <a:pt x="4882" y="6293"/>
                  <a:pt x="3146" y="6293"/>
                </a:cubicBezTo>
                <a:cubicBezTo>
                  <a:pt x="1409" y="6293"/>
                  <a:pt x="0" y="4885"/>
                  <a:pt x="0" y="3147"/>
                </a:cubicBezTo>
                <a:cubicBezTo>
                  <a:pt x="0" y="1409"/>
                  <a:pt x="1409" y="1"/>
                  <a:pt x="3146" y="1"/>
                </a:cubicBezTo>
                <a:cubicBezTo>
                  <a:pt x="4882" y="1"/>
                  <a:pt x="6293" y="1409"/>
                  <a:pt x="6293" y="314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28"/>
          <p:cNvSpPr/>
          <p:nvPr/>
        </p:nvSpPr>
        <p:spPr>
          <a:xfrm rot="3225843">
            <a:off x="709236" y="3422281"/>
            <a:ext cx="1874246" cy="1525057"/>
          </a:xfrm>
          <a:custGeom>
            <a:avLst/>
            <a:gdLst/>
            <a:ahLst/>
            <a:cxnLst/>
            <a:rect l="l" t="t" r="r" b="b"/>
            <a:pathLst>
              <a:path w="9849" h="8014" extrusionOk="0">
                <a:moveTo>
                  <a:pt x="2143" y="0"/>
                </a:moveTo>
                <a:cubicBezTo>
                  <a:pt x="2606" y="0"/>
                  <a:pt x="2982" y="375"/>
                  <a:pt x="2982" y="837"/>
                </a:cubicBezTo>
                <a:cubicBezTo>
                  <a:pt x="2982" y="946"/>
                  <a:pt x="2961" y="1045"/>
                  <a:pt x="2924" y="1142"/>
                </a:cubicBezTo>
                <a:lnTo>
                  <a:pt x="8300" y="3856"/>
                </a:lnTo>
                <a:cubicBezTo>
                  <a:pt x="8450" y="3622"/>
                  <a:pt x="8711" y="3463"/>
                  <a:pt x="9009" y="3463"/>
                </a:cubicBezTo>
                <a:cubicBezTo>
                  <a:pt x="9472" y="3463"/>
                  <a:pt x="9848" y="3840"/>
                  <a:pt x="9848" y="4302"/>
                </a:cubicBezTo>
                <a:cubicBezTo>
                  <a:pt x="9848" y="4765"/>
                  <a:pt x="9472" y="5139"/>
                  <a:pt x="9009" y="5139"/>
                </a:cubicBezTo>
                <a:cubicBezTo>
                  <a:pt x="8709" y="5139"/>
                  <a:pt x="8444" y="4981"/>
                  <a:pt x="8298" y="4744"/>
                </a:cubicBezTo>
                <a:lnTo>
                  <a:pt x="2756" y="7483"/>
                </a:lnTo>
                <a:cubicBezTo>
                  <a:pt x="2766" y="7520"/>
                  <a:pt x="2770" y="7555"/>
                  <a:pt x="2770" y="7594"/>
                </a:cubicBezTo>
                <a:cubicBezTo>
                  <a:pt x="2770" y="7827"/>
                  <a:pt x="2583" y="8014"/>
                  <a:pt x="2353" y="8014"/>
                </a:cubicBezTo>
                <a:cubicBezTo>
                  <a:pt x="2120" y="8014"/>
                  <a:pt x="1933" y="7827"/>
                  <a:pt x="1933" y="7594"/>
                </a:cubicBezTo>
                <a:cubicBezTo>
                  <a:pt x="1933" y="7395"/>
                  <a:pt x="2071" y="7231"/>
                  <a:pt x="2260" y="7185"/>
                </a:cubicBezTo>
                <a:lnTo>
                  <a:pt x="2089" y="1670"/>
                </a:lnTo>
                <a:cubicBezTo>
                  <a:pt x="1654" y="1641"/>
                  <a:pt x="1306" y="1277"/>
                  <a:pt x="1306" y="835"/>
                </a:cubicBezTo>
                <a:cubicBezTo>
                  <a:pt x="1306" y="375"/>
                  <a:pt x="1680" y="0"/>
                  <a:pt x="2143" y="0"/>
                </a:cubicBezTo>
                <a:close/>
                <a:moveTo>
                  <a:pt x="416" y="4551"/>
                </a:moveTo>
                <a:cubicBezTo>
                  <a:pt x="646" y="4551"/>
                  <a:pt x="833" y="4736"/>
                  <a:pt x="833" y="4969"/>
                </a:cubicBezTo>
                <a:cubicBezTo>
                  <a:pt x="833" y="5199"/>
                  <a:pt x="648" y="5384"/>
                  <a:pt x="416" y="5384"/>
                </a:cubicBezTo>
                <a:cubicBezTo>
                  <a:pt x="187" y="5384"/>
                  <a:pt x="0" y="5199"/>
                  <a:pt x="0" y="4969"/>
                </a:cubicBezTo>
                <a:cubicBezTo>
                  <a:pt x="2" y="4736"/>
                  <a:pt x="187" y="4551"/>
                  <a:pt x="416" y="4551"/>
                </a:cubicBezTo>
                <a:close/>
                <a:moveTo>
                  <a:pt x="6856" y="952"/>
                </a:moveTo>
                <a:cubicBezTo>
                  <a:pt x="6716" y="952"/>
                  <a:pt x="6603" y="1066"/>
                  <a:pt x="6603" y="1205"/>
                </a:cubicBezTo>
                <a:cubicBezTo>
                  <a:pt x="6603" y="1343"/>
                  <a:pt x="6716" y="1456"/>
                  <a:pt x="6856" y="1456"/>
                </a:cubicBezTo>
                <a:cubicBezTo>
                  <a:pt x="6994" y="1456"/>
                  <a:pt x="7107" y="1343"/>
                  <a:pt x="7107" y="1205"/>
                </a:cubicBezTo>
                <a:cubicBezTo>
                  <a:pt x="7105" y="1066"/>
                  <a:pt x="6994" y="952"/>
                  <a:pt x="6856" y="952"/>
                </a:cubicBezTo>
                <a:close/>
                <a:moveTo>
                  <a:pt x="8226" y="4600"/>
                </a:moveTo>
                <a:cubicBezTo>
                  <a:pt x="8189" y="4508"/>
                  <a:pt x="8170" y="4407"/>
                  <a:pt x="8170" y="4302"/>
                </a:cubicBezTo>
                <a:cubicBezTo>
                  <a:pt x="8170" y="4195"/>
                  <a:pt x="8191" y="4093"/>
                  <a:pt x="8228" y="4000"/>
                </a:cubicBezTo>
                <a:lnTo>
                  <a:pt x="2852" y="1286"/>
                </a:lnTo>
                <a:cubicBezTo>
                  <a:pt x="2721" y="1491"/>
                  <a:pt x="2503" y="1637"/>
                  <a:pt x="2252" y="1668"/>
                </a:cubicBezTo>
                <a:lnTo>
                  <a:pt x="2421" y="7183"/>
                </a:lnTo>
                <a:cubicBezTo>
                  <a:pt x="2530" y="7202"/>
                  <a:pt x="2622" y="7261"/>
                  <a:pt x="2686" y="734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8"/>
          <p:cNvSpPr/>
          <p:nvPr/>
        </p:nvSpPr>
        <p:spPr>
          <a:xfrm>
            <a:off x="419576" y="4453263"/>
            <a:ext cx="300428" cy="300476"/>
          </a:xfrm>
          <a:custGeom>
            <a:avLst/>
            <a:gdLst/>
            <a:ahLst/>
            <a:cxnLst/>
            <a:rect l="l" t="t" r="r" b="b"/>
            <a:pathLst>
              <a:path w="6293" h="6294" extrusionOk="0">
                <a:moveTo>
                  <a:pt x="6293" y="3147"/>
                </a:moveTo>
                <a:cubicBezTo>
                  <a:pt x="6293" y="4885"/>
                  <a:pt x="4882" y="6293"/>
                  <a:pt x="3146" y="6293"/>
                </a:cubicBezTo>
                <a:cubicBezTo>
                  <a:pt x="1409" y="6293"/>
                  <a:pt x="0" y="4885"/>
                  <a:pt x="0" y="3147"/>
                </a:cubicBezTo>
                <a:cubicBezTo>
                  <a:pt x="0" y="1409"/>
                  <a:pt x="1409" y="1"/>
                  <a:pt x="3146" y="1"/>
                </a:cubicBezTo>
                <a:cubicBezTo>
                  <a:pt x="4882" y="1"/>
                  <a:pt x="6293" y="1409"/>
                  <a:pt x="6293" y="314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8" name="Google Shape;448;p28"/>
          <p:cNvGrpSpPr/>
          <p:nvPr/>
        </p:nvGrpSpPr>
        <p:grpSpPr>
          <a:xfrm rot="823452">
            <a:off x="750513" y="2098687"/>
            <a:ext cx="912772" cy="1009338"/>
            <a:chOff x="1191357" y="3451057"/>
            <a:chExt cx="597555" cy="660773"/>
          </a:xfrm>
        </p:grpSpPr>
        <p:sp>
          <p:nvSpPr>
            <p:cNvPr id="449" name="Google Shape;449;p28"/>
            <p:cNvSpPr/>
            <p:nvPr/>
          </p:nvSpPr>
          <p:spPr>
            <a:xfrm>
              <a:off x="1244473" y="3764632"/>
              <a:ext cx="544439" cy="347198"/>
            </a:xfrm>
            <a:custGeom>
              <a:avLst/>
              <a:gdLst/>
              <a:ahLst/>
              <a:cxnLst/>
              <a:rect l="l" t="t" r="r" b="b"/>
              <a:pathLst>
                <a:path w="11480" h="7321" extrusionOk="0">
                  <a:moveTo>
                    <a:pt x="361" y="0"/>
                  </a:moveTo>
                  <a:lnTo>
                    <a:pt x="11068" y="0"/>
                  </a:lnTo>
                  <a:lnTo>
                    <a:pt x="11068" y="0"/>
                  </a:lnTo>
                  <a:lnTo>
                    <a:pt x="11076" y="0"/>
                  </a:lnTo>
                  <a:lnTo>
                    <a:pt x="11078" y="0"/>
                  </a:lnTo>
                  <a:lnTo>
                    <a:pt x="11087" y="0"/>
                  </a:lnTo>
                  <a:lnTo>
                    <a:pt x="11089" y="0"/>
                  </a:lnTo>
                  <a:lnTo>
                    <a:pt x="11097" y="0"/>
                  </a:lnTo>
                  <a:lnTo>
                    <a:pt x="11099" y="0"/>
                  </a:lnTo>
                  <a:lnTo>
                    <a:pt x="11105" y="0"/>
                  </a:lnTo>
                  <a:lnTo>
                    <a:pt x="11107" y="0"/>
                  </a:lnTo>
                  <a:lnTo>
                    <a:pt x="11111" y="0"/>
                  </a:lnTo>
                  <a:lnTo>
                    <a:pt x="11117" y="0"/>
                  </a:lnTo>
                  <a:lnTo>
                    <a:pt x="11122" y="0"/>
                  </a:lnTo>
                  <a:lnTo>
                    <a:pt x="11128" y="0"/>
                  </a:lnTo>
                  <a:lnTo>
                    <a:pt x="11130" y="0"/>
                  </a:lnTo>
                  <a:lnTo>
                    <a:pt x="11136" y="4"/>
                  </a:lnTo>
                  <a:lnTo>
                    <a:pt x="11138" y="4"/>
                  </a:lnTo>
                  <a:lnTo>
                    <a:pt x="11146" y="6"/>
                  </a:lnTo>
                  <a:lnTo>
                    <a:pt x="11148" y="6"/>
                  </a:lnTo>
                  <a:lnTo>
                    <a:pt x="11157" y="8"/>
                  </a:lnTo>
                  <a:lnTo>
                    <a:pt x="11159" y="8"/>
                  </a:lnTo>
                  <a:lnTo>
                    <a:pt x="11167" y="10"/>
                  </a:lnTo>
                  <a:lnTo>
                    <a:pt x="11173" y="14"/>
                  </a:lnTo>
                  <a:lnTo>
                    <a:pt x="11177" y="14"/>
                  </a:lnTo>
                  <a:lnTo>
                    <a:pt x="11183" y="17"/>
                  </a:lnTo>
                  <a:lnTo>
                    <a:pt x="11187" y="17"/>
                  </a:lnTo>
                  <a:lnTo>
                    <a:pt x="11192" y="19"/>
                  </a:lnTo>
                  <a:lnTo>
                    <a:pt x="11194" y="21"/>
                  </a:lnTo>
                  <a:lnTo>
                    <a:pt x="11200" y="25"/>
                  </a:lnTo>
                  <a:lnTo>
                    <a:pt x="11202" y="27"/>
                  </a:lnTo>
                  <a:lnTo>
                    <a:pt x="11208" y="29"/>
                  </a:lnTo>
                  <a:lnTo>
                    <a:pt x="11212" y="31"/>
                  </a:lnTo>
                  <a:lnTo>
                    <a:pt x="11218" y="35"/>
                  </a:lnTo>
                  <a:lnTo>
                    <a:pt x="11222" y="37"/>
                  </a:lnTo>
                  <a:lnTo>
                    <a:pt x="11224" y="39"/>
                  </a:lnTo>
                  <a:lnTo>
                    <a:pt x="11231" y="41"/>
                  </a:lnTo>
                  <a:lnTo>
                    <a:pt x="11233" y="45"/>
                  </a:lnTo>
                  <a:lnTo>
                    <a:pt x="11239" y="47"/>
                  </a:lnTo>
                  <a:lnTo>
                    <a:pt x="11241" y="49"/>
                  </a:lnTo>
                  <a:lnTo>
                    <a:pt x="11249" y="51"/>
                  </a:lnTo>
                  <a:lnTo>
                    <a:pt x="11249" y="51"/>
                  </a:lnTo>
                  <a:lnTo>
                    <a:pt x="11255" y="58"/>
                  </a:lnTo>
                  <a:lnTo>
                    <a:pt x="11255" y="58"/>
                  </a:lnTo>
                  <a:lnTo>
                    <a:pt x="11263" y="62"/>
                  </a:lnTo>
                  <a:lnTo>
                    <a:pt x="11266" y="62"/>
                  </a:lnTo>
                  <a:lnTo>
                    <a:pt x="11272" y="68"/>
                  </a:lnTo>
                  <a:lnTo>
                    <a:pt x="11274" y="70"/>
                  </a:lnTo>
                  <a:lnTo>
                    <a:pt x="11280" y="72"/>
                  </a:lnTo>
                  <a:lnTo>
                    <a:pt x="11282" y="76"/>
                  </a:lnTo>
                  <a:lnTo>
                    <a:pt x="11286" y="78"/>
                  </a:lnTo>
                  <a:lnTo>
                    <a:pt x="11290" y="80"/>
                  </a:lnTo>
                  <a:lnTo>
                    <a:pt x="11294" y="82"/>
                  </a:lnTo>
                  <a:lnTo>
                    <a:pt x="11296" y="86"/>
                  </a:lnTo>
                  <a:lnTo>
                    <a:pt x="11300" y="88"/>
                  </a:lnTo>
                  <a:lnTo>
                    <a:pt x="11305" y="91"/>
                  </a:lnTo>
                  <a:lnTo>
                    <a:pt x="11307" y="93"/>
                  </a:lnTo>
                  <a:lnTo>
                    <a:pt x="11313" y="97"/>
                  </a:lnTo>
                  <a:lnTo>
                    <a:pt x="11315" y="99"/>
                  </a:lnTo>
                  <a:lnTo>
                    <a:pt x="11321" y="103"/>
                  </a:lnTo>
                  <a:lnTo>
                    <a:pt x="11323" y="107"/>
                  </a:lnTo>
                  <a:lnTo>
                    <a:pt x="11327" y="111"/>
                  </a:lnTo>
                  <a:lnTo>
                    <a:pt x="11327" y="111"/>
                  </a:lnTo>
                  <a:lnTo>
                    <a:pt x="11333" y="117"/>
                  </a:lnTo>
                  <a:lnTo>
                    <a:pt x="11333" y="117"/>
                  </a:lnTo>
                  <a:lnTo>
                    <a:pt x="11338" y="121"/>
                  </a:lnTo>
                  <a:lnTo>
                    <a:pt x="11344" y="128"/>
                  </a:lnTo>
                  <a:lnTo>
                    <a:pt x="11346" y="130"/>
                  </a:lnTo>
                  <a:lnTo>
                    <a:pt x="11348" y="132"/>
                  </a:lnTo>
                  <a:lnTo>
                    <a:pt x="11354" y="138"/>
                  </a:lnTo>
                  <a:lnTo>
                    <a:pt x="11356" y="140"/>
                  </a:lnTo>
                  <a:lnTo>
                    <a:pt x="11362" y="144"/>
                  </a:lnTo>
                  <a:lnTo>
                    <a:pt x="11364" y="148"/>
                  </a:lnTo>
                  <a:lnTo>
                    <a:pt x="11366" y="150"/>
                  </a:lnTo>
                  <a:lnTo>
                    <a:pt x="11368" y="152"/>
                  </a:lnTo>
                  <a:lnTo>
                    <a:pt x="11372" y="154"/>
                  </a:lnTo>
                  <a:lnTo>
                    <a:pt x="11375" y="160"/>
                  </a:lnTo>
                  <a:lnTo>
                    <a:pt x="11377" y="163"/>
                  </a:lnTo>
                  <a:lnTo>
                    <a:pt x="11383" y="169"/>
                  </a:lnTo>
                  <a:lnTo>
                    <a:pt x="11385" y="171"/>
                  </a:lnTo>
                  <a:lnTo>
                    <a:pt x="11389" y="175"/>
                  </a:lnTo>
                  <a:lnTo>
                    <a:pt x="11393" y="179"/>
                  </a:lnTo>
                  <a:lnTo>
                    <a:pt x="11397" y="183"/>
                  </a:lnTo>
                  <a:lnTo>
                    <a:pt x="11397" y="183"/>
                  </a:lnTo>
                  <a:lnTo>
                    <a:pt x="11403" y="191"/>
                  </a:lnTo>
                  <a:lnTo>
                    <a:pt x="11403" y="191"/>
                  </a:lnTo>
                  <a:lnTo>
                    <a:pt x="11414" y="204"/>
                  </a:lnTo>
                  <a:lnTo>
                    <a:pt x="11416" y="210"/>
                  </a:lnTo>
                  <a:lnTo>
                    <a:pt x="11418" y="212"/>
                  </a:lnTo>
                  <a:cubicBezTo>
                    <a:pt x="11424" y="220"/>
                    <a:pt x="11426" y="226"/>
                    <a:pt x="11430" y="232"/>
                  </a:cubicBezTo>
                  <a:lnTo>
                    <a:pt x="11434" y="234"/>
                  </a:lnTo>
                  <a:lnTo>
                    <a:pt x="11436" y="241"/>
                  </a:lnTo>
                  <a:lnTo>
                    <a:pt x="11438" y="243"/>
                  </a:lnTo>
                  <a:lnTo>
                    <a:pt x="11440" y="247"/>
                  </a:lnTo>
                  <a:lnTo>
                    <a:pt x="11440" y="251"/>
                  </a:lnTo>
                  <a:lnTo>
                    <a:pt x="11444" y="257"/>
                  </a:lnTo>
                  <a:lnTo>
                    <a:pt x="11444" y="257"/>
                  </a:lnTo>
                  <a:lnTo>
                    <a:pt x="11446" y="265"/>
                  </a:lnTo>
                  <a:lnTo>
                    <a:pt x="11446" y="265"/>
                  </a:lnTo>
                  <a:lnTo>
                    <a:pt x="11449" y="274"/>
                  </a:lnTo>
                  <a:lnTo>
                    <a:pt x="11449" y="276"/>
                  </a:lnTo>
                  <a:lnTo>
                    <a:pt x="11451" y="284"/>
                  </a:lnTo>
                  <a:lnTo>
                    <a:pt x="11451" y="286"/>
                  </a:lnTo>
                  <a:lnTo>
                    <a:pt x="11455" y="292"/>
                  </a:lnTo>
                  <a:lnTo>
                    <a:pt x="11457" y="294"/>
                  </a:lnTo>
                  <a:lnTo>
                    <a:pt x="11459" y="302"/>
                  </a:lnTo>
                  <a:lnTo>
                    <a:pt x="11461" y="306"/>
                  </a:lnTo>
                  <a:lnTo>
                    <a:pt x="11465" y="313"/>
                  </a:lnTo>
                  <a:lnTo>
                    <a:pt x="11467" y="317"/>
                  </a:lnTo>
                  <a:lnTo>
                    <a:pt x="11469" y="323"/>
                  </a:lnTo>
                  <a:lnTo>
                    <a:pt x="11469" y="325"/>
                  </a:lnTo>
                  <a:lnTo>
                    <a:pt x="11471" y="329"/>
                  </a:lnTo>
                  <a:lnTo>
                    <a:pt x="11471" y="333"/>
                  </a:lnTo>
                  <a:lnTo>
                    <a:pt x="11475" y="339"/>
                  </a:lnTo>
                  <a:lnTo>
                    <a:pt x="11475" y="343"/>
                  </a:lnTo>
                  <a:cubicBezTo>
                    <a:pt x="11477" y="358"/>
                    <a:pt x="11479" y="376"/>
                    <a:pt x="11479" y="395"/>
                  </a:cubicBezTo>
                  <a:lnTo>
                    <a:pt x="11479" y="6926"/>
                  </a:lnTo>
                  <a:lnTo>
                    <a:pt x="11479" y="6930"/>
                  </a:lnTo>
                  <a:lnTo>
                    <a:pt x="11479" y="6936"/>
                  </a:lnTo>
                  <a:lnTo>
                    <a:pt x="11479" y="6938"/>
                  </a:lnTo>
                  <a:lnTo>
                    <a:pt x="11479" y="6946"/>
                  </a:lnTo>
                  <a:lnTo>
                    <a:pt x="11479" y="6946"/>
                  </a:lnTo>
                  <a:lnTo>
                    <a:pt x="11479" y="6955"/>
                  </a:lnTo>
                  <a:lnTo>
                    <a:pt x="11479" y="6957"/>
                  </a:lnTo>
                  <a:lnTo>
                    <a:pt x="11479" y="6961"/>
                  </a:lnTo>
                  <a:lnTo>
                    <a:pt x="11479" y="6965"/>
                  </a:lnTo>
                  <a:lnTo>
                    <a:pt x="11479" y="6967"/>
                  </a:lnTo>
                  <a:lnTo>
                    <a:pt x="11479" y="6969"/>
                  </a:lnTo>
                  <a:lnTo>
                    <a:pt x="11479" y="6975"/>
                  </a:lnTo>
                  <a:lnTo>
                    <a:pt x="11477" y="6981"/>
                  </a:lnTo>
                  <a:lnTo>
                    <a:pt x="11475" y="6996"/>
                  </a:lnTo>
                  <a:lnTo>
                    <a:pt x="11475" y="6996"/>
                  </a:lnTo>
                  <a:lnTo>
                    <a:pt x="11471" y="7000"/>
                  </a:lnTo>
                  <a:lnTo>
                    <a:pt x="11471" y="7002"/>
                  </a:lnTo>
                  <a:lnTo>
                    <a:pt x="11469" y="7008"/>
                  </a:lnTo>
                  <a:lnTo>
                    <a:pt x="11469" y="7008"/>
                  </a:lnTo>
                  <a:lnTo>
                    <a:pt x="11467" y="7016"/>
                  </a:lnTo>
                  <a:lnTo>
                    <a:pt x="11467" y="7018"/>
                  </a:lnTo>
                  <a:lnTo>
                    <a:pt x="11465" y="7022"/>
                  </a:lnTo>
                  <a:lnTo>
                    <a:pt x="11461" y="7027"/>
                  </a:lnTo>
                  <a:lnTo>
                    <a:pt x="11459" y="7031"/>
                  </a:lnTo>
                  <a:lnTo>
                    <a:pt x="11457" y="7037"/>
                  </a:lnTo>
                  <a:lnTo>
                    <a:pt x="11457" y="7039"/>
                  </a:lnTo>
                  <a:lnTo>
                    <a:pt x="11455" y="7047"/>
                  </a:lnTo>
                  <a:lnTo>
                    <a:pt x="11455" y="7047"/>
                  </a:lnTo>
                  <a:lnTo>
                    <a:pt x="11451" y="7051"/>
                  </a:lnTo>
                  <a:lnTo>
                    <a:pt x="11451" y="7053"/>
                  </a:lnTo>
                  <a:lnTo>
                    <a:pt x="11449" y="7060"/>
                  </a:lnTo>
                  <a:lnTo>
                    <a:pt x="11446" y="7064"/>
                  </a:lnTo>
                  <a:lnTo>
                    <a:pt x="11444" y="7068"/>
                  </a:lnTo>
                  <a:lnTo>
                    <a:pt x="11440" y="7072"/>
                  </a:lnTo>
                  <a:lnTo>
                    <a:pt x="11440" y="7074"/>
                  </a:lnTo>
                  <a:lnTo>
                    <a:pt x="11438" y="7080"/>
                  </a:lnTo>
                  <a:lnTo>
                    <a:pt x="11438" y="7082"/>
                  </a:lnTo>
                  <a:lnTo>
                    <a:pt x="11436" y="7088"/>
                  </a:lnTo>
                  <a:lnTo>
                    <a:pt x="11434" y="7090"/>
                  </a:lnTo>
                  <a:lnTo>
                    <a:pt x="11430" y="7092"/>
                  </a:lnTo>
                  <a:lnTo>
                    <a:pt x="11428" y="7099"/>
                  </a:lnTo>
                  <a:lnTo>
                    <a:pt x="11426" y="7101"/>
                  </a:lnTo>
                  <a:lnTo>
                    <a:pt x="11424" y="7105"/>
                  </a:lnTo>
                  <a:lnTo>
                    <a:pt x="11424" y="7105"/>
                  </a:lnTo>
                  <a:lnTo>
                    <a:pt x="11420" y="7111"/>
                  </a:lnTo>
                  <a:lnTo>
                    <a:pt x="11418" y="7113"/>
                  </a:lnTo>
                  <a:lnTo>
                    <a:pt x="11414" y="7121"/>
                  </a:lnTo>
                  <a:lnTo>
                    <a:pt x="11409" y="7123"/>
                  </a:lnTo>
                  <a:lnTo>
                    <a:pt x="11407" y="7129"/>
                  </a:lnTo>
                  <a:lnTo>
                    <a:pt x="11403" y="7136"/>
                  </a:lnTo>
                  <a:lnTo>
                    <a:pt x="11403" y="7140"/>
                  </a:lnTo>
                  <a:lnTo>
                    <a:pt x="11399" y="7144"/>
                  </a:lnTo>
                  <a:lnTo>
                    <a:pt x="11397" y="7146"/>
                  </a:lnTo>
                  <a:lnTo>
                    <a:pt x="11395" y="7150"/>
                  </a:lnTo>
                  <a:lnTo>
                    <a:pt x="11393" y="7154"/>
                  </a:lnTo>
                  <a:lnTo>
                    <a:pt x="11389" y="7156"/>
                  </a:lnTo>
                  <a:lnTo>
                    <a:pt x="11385" y="7162"/>
                  </a:lnTo>
                  <a:lnTo>
                    <a:pt x="11385" y="7162"/>
                  </a:lnTo>
                  <a:lnTo>
                    <a:pt x="11379" y="7166"/>
                  </a:lnTo>
                  <a:lnTo>
                    <a:pt x="11377" y="7171"/>
                  </a:lnTo>
                  <a:lnTo>
                    <a:pt x="11375" y="7175"/>
                  </a:lnTo>
                  <a:lnTo>
                    <a:pt x="11372" y="7177"/>
                  </a:lnTo>
                  <a:lnTo>
                    <a:pt x="11368" y="7181"/>
                  </a:lnTo>
                  <a:lnTo>
                    <a:pt x="11364" y="7185"/>
                  </a:lnTo>
                  <a:lnTo>
                    <a:pt x="11358" y="7191"/>
                  </a:lnTo>
                  <a:lnTo>
                    <a:pt x="11358" y="7191"/>
                  </a:lnTo>
                  <a:lnTo>
                    <a:pt x="11354" y="7195"/>
                  </a:lnTo>
                  <a:lnTo>
                    <a:pt x="11352" y="7197"/>
                  </a:lnTo>
                  <a:lnTo>
                    <a:pt x="11348" y="7201"/>
                  </a:lnTo>
                  <a:lnTo>
                    <a:pt x="11346" y="7203"/>
                  </a:lnTo>
                  <a:lnTo>
                    <a:pt x="11344" y="7206"/>
                  </a:lnTo>
                  <a:lnTo>
                    <a:pt x="11338" y="7212"/>
                  </a:lnTo>
                  <a:lnTo>
                    <a:pt x="11338" y="7212"/>
                  </a:lnTo>
                  <a:lnTo>
                    <a:pt x="11333" y="7216"/>
                  </a:lnTo>
                  <a:lnTo>
                    <a:pt x="11331" y="7218"/>
                  </a:lnTo>
                  <a:lnTo>
                    <a:pt x="11331" y="7218"/>
                  </a:lnTo>
                  <a:lnTo>
                    <a:pt x="11323" y="7224"/>
                  </a:lnTo>
                  <a:lnTo>
                    <a:pt x="11321" y="7226"/>
                  </a:lnTo>
                  <a:lnTo>
                    <a:pt x="11315" y="7228"/>
                  </a:lnTo>
                  <a:lnTo>
                    <a:pt x="11313" y="7232"/>
                  </a:lnTo>
                  <a:lnTo>
                    <a:pt x="11307" y="7236"/>
                  </a:lnTo>
                  <a:lnTo>
                    <a:pt x="11307" y="7236"/>
                  </a:lnTo>
                  <a:lnTo>
                    <a:pt x="11305" y="7236"/>
                  </a:lnTo>
                  <a:lnTo>
                    <a:pt x="11300" y="7243"/>
                  </a:lnTo>
                  <a:lnTo>
                    <a:pt x="11296" y="7245"/>
                  </a:lnTo>
                  <a:lnTo>
                    <a:pt x="11292" y="7247"/>
                  </a:lnTo>
                  <a:lnTo>
                    <a:pt x="11290" y="7249"/>
                  </a:lnTo>
                  <a:lnTo>
                    <a:pt x="11284" y="7253"/>
                  </a:lnTo>
                  <a:lnTo>
                    <a:pt x="11284" y="7253"/>
                  </a:lnTo>
                  <a:lnTo>
                    <a:pt x="11280" y="7257"/>
                  </a:lnTo>
                  <a:lnTo>
                    <a:pt x="11276" y="7259"/>
                  </a:lnTo>
                  <a:lnTo>
                    <a:pt x="11272" y="7263"/>
                  </a:lnTo>
                  <a:lnTo>
                    <a:pt x="11270" y="7265"/>
                  </a:lnTo>
                  <a:lnTo>
                    <a:pt x="11266" y="7267"/>
                  </a:lnTo>
                  <a:lnTo>
                    <a:pt x="11261" y="7269"/>
                  </a:lnTo>
                  <a:lnTo>
                    <a:pt x="11259" y="7273"/>
                  </a:lnTo>
                  <a:lnTo>
                    <a:pt x="11253" y="7275"/>
                  </a:lnTo>
                  <a:lnTo>
                    <a:pt x="11253" y="7275"/>
                  </a:lnTo>
                  <a:lnTo>
                    <a:pt x="11249" y="7277"/>
                  </a:lnTo>
                  <a:lnTo>
                    <a:pt x="11245" y="7280"/>
                  </a:lnTo>
                  <a:lnTo>
                    <a:pt x="11241" y="7284"/>
                  </a:lnTo>
                  <a:lnTo>
                    <a:pt x="11235" y="7286"/>
                  </a:lnTo>
                  <a:lnTo>
                    <a:pt x="11233" y="7288"/>
                  </a:lnTo>
                  <a:lnTo>
                    <a:pt x="11229" y="7290"/>
                  </a:lnTo>
                  <a:lnTo>
                    <a:pt x="11229" y="7290"/>
                  </a:lnTo>
                  <a:lnTo>
                    <a:pt x="11220" y="7294"/>
                  </a:lnTo>
                  <a:lnTo>
                    <a:pt x="11218" y="7294"/>
                  </a:lnTo>
                  <a:lnTo>
                    <a:pt x="11212" y="7296"/>
                  </a:lnTo>
                  <a:lnTo>
                    <a:pt x="11210" y="7298"/>
                  </a:lnTo>
                  <a:lnTo>
                    <a:pt x="11208" y="7300"/>
                  </a:lnTo>
                  <a:cubicBezTo>
                    <a:pt x="11171" y="7314"/>
                    <a:pt x="11134" y="7321"/>
                    <a:pt x="11095" y="7321"/>
                  </a:cubicBezTo>
                  <a:lnTo>
                    <a:pt x="385" y="7321"/>
                  </a:lnTo>
                  <a:cubicBezTo>
                    <a:pt x="338" y="7321"/>
                    <a:pt x="291" y="7310"/>
                    <a:pt x="250" y="7294"/>
                  </a:cubicBezTo>
                  <a:lnTo>
                    <a:pt x="246" y="7290"/>
                  </a:lnTo>
                  <a:lnTo>
                    <a:pt x="246" y="7290"/>
                  </a:lnTo>
                  <a:lnTo>
                    <a:pt x="239" y="7288"/>
                  </a:lnTo>
                  <a:lnTo>
                    <a:pt x="237" y="7288"/>
                  </a:lnTo>
                  <a:lnTo>
                    <a:pt x="231" y="7286"/>
                  </a:lnTo>
                  <a:lnTo>
                    <a:pt x="229" y="7284"/>
                  </a:lnTo>
                  <a:lnTo>
                    <a:pt x="227" y="7280"/>
                  </a:lnTo>
                  <a:lnTo>
                    <a:pt x="221" y="7277"/>
                  </a:lnTo>
                  <a:lnTo>
                    <a:pt x="219" y="7277"/>
                  </a:lnTo>
                  <a:lnTo>
                    <a:pt x="215" y="7275"/>
                  </a:lnTo>
                  <a:lnTo>
                    <a:pt x="211" y="7275"/>
                  </a:lnTo>
                  <a:lnTo>
                    <a:pt x="207" y="7273"/>
                  </a:lnTo>
                  <a:lnTo>
                    <a:pt x="204" y="7269"/>
                  </a:lnTo>
                  <a:lnTo>
                    <a:pt x="200" y="7267"/>
                  </a:lnTo>
                  <a:lnTo>
                    <a:pt x="196" y="7265"/>
                  </a:lnTo>
                  <a:lnTo>
                    <a:pt x="194" y="7265"/>
                  </a:lnTo>
                  <a:lnTo>
                    <a:pt x="188" y="7259"/>
                  </a:lnTo>
                  <a:lnTo>
                    <a:pt x="184" y="7255"/>
                  </a:lnTo>
                  <a:lnTo>
                    <a:pt x="180" y="7253"/>
                  </a:lnTo>
                  <a:lnTo>
                    <a:pt x="178" y="7249"/>
                  </a:lnTo>
                  <a:lnTo>
                    <a:pt x="174" y="7247"/>
                  </a:lnTo>
                  <a:lnTo>
                    <a:pt x="170" y="7245"/>
                  </a:lnTo>
                  <a:lnTo>
                    <a:pt x="165" y="7238"/>
                  </a:lnTo>
                  <a:lnTo>
                    <a:pt x="165" y="7238"/>
                  </a:lnTo>
                  <a:lnTo>
                    <a:pt x="159" y="7234"/>
                  </a:lnTo>
                  <a:lnTo>
                    <a:pt x="157" y="7232"/>
                  </a:lnTo>
                  <a:lnTo>
                    <a:pt x="155" y="7228"/>
                  </a:lnTo>
                  <a:lnTo>
                    <a:pt x="149" y="7226"/>
                  </a:lnTo>
                  <a:lnTo>
                    <a:pt x="147" y="7224"/>
                  </a:lnTo>
                  <a:lnTo>
                    <a:pt x="143" y="7218"/>
                  </a:lnTo>
                  <a:lnTo>
                    <a:pt x="143" y="7218"/>
                  </a:lnTo>
                  <a:lnTo>
                    <a:pt x="137" y="7214"/>
                  </a:lnTo>
                  <a:lnTo>
                    <a:pt x="132" y="7208"/>
                  </a:lnTo>
                  <a:lnTo>
                    <a:pt x="128" y="7206"/>
                  </a:lnTo>
                  <a:lnTo>
                    <a:pt x="126" y="7203"/>
                  </a:lnTo>
                  <a:lnTo>
                    <a:pt x="122" y="7197"/>
                  </a:lnTo>
                  <a:lnTo>
                    <a:pt x="122" y="7197"/>
                  </a:lnTo>
                  <a:lnTo>
                    <a:pt x="116" y="7193"/>
                  </a:lnTo>
                  <a:lnTo>
                    <a:pt x="114" y="7191"/>
                  </a:lnTo>
                  <a:lnTo>
                    <a:pt x="112" y="7187"/>
                  </a:lnTo>
                  <a:lnTo>
                    <a:pt x="108" y="7185"/>
                  </a:lnTo>
                  <a:lnTo>
                    <a:pt x="106" y="7183"/>
                  </a:lnTo>
                  <a:lnTo>
                    <a:pt x="102" y="7177"/>
                  </a:lnTo>
                  <a:lnTo>
                    <a:pt x="102" y="7177"/>
                  </a:lnTo>
                  <a:lnTo>
                    <a:pt x="95" y="7173"/>
                  </a:lnTo>
                  <a:lnTo>
                    <a:pt x="93" y="7171"/>
                  </a:lnTo>
                  <a:lnTo>
                    <a:pt x="91" y="7164"/>
                  </a:lnTo>
                  <a:lnTo>
                    <a:pt x="87" y="7162"/>
                  </a:lnTo>
                  <a:lnTo>
                    <a:pt x="85" y="7160"/>
                  </a:lnTo>
                  <a:lnTo>
                    <a:pt x="81" y="7154"/>
                  </a:lnTo>
                  <a:lnTo>
                    <a:pt x="81" y="7154"/>
                  </a:lnTo>
                  <a:cubicBezTo>
                    <a:pt x="75" y="7146"/>
                    <a:pt x="71" y="7142"/>
                    <a:pt x="67" y="7134"/>
                  </a:cubicBezTo>
                  <a:lnTo>
                    <a:pt x="67" y="7134"/>
                  </a:lnTo>
                  <a:lnTo>
                    <a:pt x="65" y="7129"/>
                  </a:lnTo>
                  <a:lnTo>
                    <a:pt x="63" y="7125"/>
                  </a:lnTo>
                  <a:lnTo>
                    <a:pt x="56" y="7119"/>
                  </a:lnTo>
                  <a:lnTo>
                    <a:pt x="54" y="7115"/>
                  </a:lnTo>
                  <a:lnTo>
                    <a:pt x="52" y="7111"/>
                  </a:lnTo>
                  <a:lnTo>
                    <a:pt x="52" y="7111"/>
                  </a:lnTo>
                  <a:lnTo>
                    <a:pt x="50" y="7105"/>
                  </a:lnTo>
                  <a:lnTo>
                    <a:pt x="50" y="7103"/>
                  </a:lnTo>
                  <a:lnTo>
                    <a:pt x="46" y="7099"/>
                  </a:lnTo>
                  <a:lnTo>
                    <a:pt x="44" y="7094"/>
                  </a:lnTo>
                  <a:lnTo>
                    <a:pt x="42" y="7092"/>
                  </a:lnTo>
                  <a:lnTo>
                    <a:pt x="40" y="7088"/>
                  </a:lnTo>
                  <a:lnTo>
                    <a:pt x="40" y="7084"/>
                  </a:lnTo>
                  <a:lnTo>
                    <a:pt x="36" y="7080"/>
                  </a:lnTo>
                  <a:lnTo>
                    <a:pt x="36" y="7078"/>
                  </a:lnTo>
                  <a:lnTo>
                    <a:pt x="34" y="7072"/>
                  </a:lnTo>
                  <a:lnTo>
                    <a:pt x="32" y="7070"/>
                  </a:lnTo>
                  <a:lnTo>
                    <a:pt x="30" y="7068"/>
                  </a:lnTo>
                  <a:lnTo>
                    <a:pt x="26" y="7062"/>
                  </a:lnTo>
                  <a:lnTo>
                    <a:pt x="26" y="7060"/>
                  </a:lnTo>
                  <a:lnTo>
                    <a:pt x="24" y="7051"/>
                  </a:lnTo>
                  <a:lnTo>
                    <a:pt x="24" y="7049"/>
                  </a:lnTo>
                  <a:lnTo>
                    <a:pt x="21" y="7043"/>
                  </a:lnTo>
                  <a:lnTo>
                    <a:pt x="19" y="7041"/>
                  </a:lnTo>
                  <a:lnTo>
                    <a:pt x="15" y="7033"/>
                  </a:lnTo>
                  <a:lnTo>
                    <a:pt x="15" y="7031"/>
                  </a:lnTo>
                  <a:lnTo>
                    <a:pt x="13" y="7022"/>
                  </a:lnTo>
                  <a:lnTo>
                    <a:pt x="13" y="7022"/>
                  </a:lnTo>
                  <a:lnTo>
                    <a:pt x="11" y="7018"/>
                  </a:lnTo>
                  <a:lnTo>
                    <a:pt x="11" y="7016"/>
                  </a:lnTo>
                  <a:lnTo>
                    <a:pt x="9" y="7010"/>
                  </a:lnTo>
                  <a:lnTo>
                    <a:pt x="5" y="7006"/>
                  </a:lnTo>
                  <a:lnTo>
                    <a:pt x="5" y="7002"/>
                  </a:lnTo>
                  <a:lnTo>
                    <a:pt x="3" y="6996"/>
                  </a:lnTo>
                  <a:lnTo>
                    <a:pt x="3" y="6996"/>
                  </a:lnTo>
                  <a:lnTo>
                    <a:pt x="1" y="6990"/>
                  </a:lnTo>
                  <a:lnTo>
                    <a:pt x="1" y="6988"/>
                  </a:lnTo>
                  <a:lnTo>
                    <a:pt x="1" y="6981"/>
                  </a:lnTo>
                  <a:lnTo>
                    <a:pt x="1" y="6977"/>
                  </a:lnTo>
                  <a:lnTo>
                    <a:pt x="1" y="6975"/>
                  </a:lnTo>
                  <a:lnTo>
                    <a:pt x="1" y="6967"/>
                  </a:lnTo>
                  <a:lnTo>
                    <a:pt x="1" y="6967"/>
                  </a:lnTo>
                  <a:lnTo>
                    <a:pt x="1" y="6959"/>
                  </a:lnTo>
                  <a:lnTo>
                    <a:pt x="1" y="6957"/>
                  </a:lnTo>
                  <a:lnTo>
                    <a:pt x="1" y="6951"/>
                  </a:lnTo>
                  <a:lnTo>
                    <a:pt x="1" y="6946"/>
                  </a:lnTo>
                  <a:lnTo>
                    <a:pt x="1" y="6944"/>
                  </a:lnTo>
                  <a:lnTo>
                    <a:pt x="1" y="6936"/>
                  </a:lnTo>
                  <a:lnTo>
                    <a:pt x="1" y="6722"/>
                  </a:lnTo>
                  <a:lnTo>
                    <a:pt x="1" y="411"/>
                  </a:lnTo>
                  <a:cubicBezTo>
                    <a:pt x="1" y="395"/>
                    <a:pt x="3" y="378"/>
                    <a:pt x="5" y="360"/>
                  </a:cubicBezTo>
                  <a:lnTo>
                    <a:pt x="5" y="358"/>
                  </a:lnTo>
                  <a:lnTo>
                    <a:pt x="9" y="350"/>
                  </a:lnTo>
                  <a:lnTo>
                    <a:pt x="11" y="343"/>
                  </a:lnTo>
                  <a:lnTo>
                    <a:pt x="11" y="339"/>
                  </a:lnTo>
                  <a:lnTo>
                    <a:pt x="11" y="337"/>
                  </a:lnTo>
                  <a:lnTo>
                    <a:pt x="13" y="333"/>
                  </a:lnTo>
                  <a:lnTo>
                    <a:pt x="15" y="325"/>
                  </a:lnTo>
                  <a:lnTo>
                    <a:pt x="15" y="325"/>
                  </a:lnTo>
                  <a:lnTo>
                    <a:pt x="19" y="319"/>
                  </a:lnTo>
                  <a:lnTo>
                    <a:pt x="21" y="317"/>
                  </a:lnTo>
                  <a:lnTo>
                    <a:pt x="24" y="313"/>
                  </a:lnTo>
                  <a:lnTo>
                    <a:pt x="26" y="309"/>
                  </a:lnTo>
                  <a:lnTo>
                    <a:pt x="30" y="302"/>
                  </a:lnTo>
                  <a:lnTo>
                    <a:pt x="32" y="294"/>
                  </a:lnTo>
                  <a:lnTo>
                    <a:pt x="32" y="292"/>
                  </a:lnTo>
                  <a:lnTo>
                    <a:pt x="36" y="276"/>
                  </a:lnTo>
                  <a:lnTo>
                    <a:pt x="36" y="276"/>
                  </a:lnTo>
                  <a:lnTo>
                    <a:pt x="40" y="267"/>
                  </a:lnTo>
                  <a:lnTo>
                    <a:pt x="40" y="265"/>
                  </a:lnTo>
                  <a:lnTo>
                    <a:pt x="42" y="261"/>
                  </a:lnTo>
                  <a:lnTo>
                    <a:pt x="44" y="257"/>
                  </a:lnTo>
                  <a:lnTo>
                    <a:pt x="46" y="253"/>
                  </a:lnTo>
                  <a:lnTo>
                    <a:pt x="50" y="251"/>
                  </a:lnTo>
                  <a:lnTo>
                    <a:pt x="52" y="245"/>
                  </a:lnTo>
                  <a:lnTo>
                    <a:pt x="54" y="243"/>
                  </a:lnTo>
                  <a:lnTo>
                    <a:pt x="56" y="237"/>
                  </a:lnTo>
                  <a:lnTo>
                    <a:pt x="61" y="232"/>
                  </a:lnTo>
                  <a:lnTo>
                    <a:pt x="63" y="230"/>
                  </a:lnTo>
                  <a:lnTo>
                    <a:pt x="65" y="224"/>
                  </a:lnTo>
                  <a:lnTo>
                    <a:pt x="67" y="222"/>
                  </a:lnTo>
                  <a:lnTo>
                    <a:pt x="71" y="216"/>
                  </a:lnTo>
                  <a:lnTo>
                    <a:pt x="73" y="214"/>
                  </a:lnTo>
                  <a:lnTo>
                    <a:pt x="77" y="210"/>
                  </a:lnTo>
                  <a:lnTo>
                    <a:pt x="77" y="206"/>
                  </a:lnTo>
                  <a:lnTo>
                    <a:pt x="83" y="200"/>
                  </a:lnTo>
                  <a:lnTo>
                    <a:pt x="83" y="200"/>
                  </a:lnTo>
                  <a:lnTo>
                    <a:pt x="87" y="191"/>
                  </a:lnTo>
                  <a:lnTo>
                    <a:pt x="87" y="191"/>
                  </a:lnTo>
                  <a:lnTo>
                    <a:pt x="93" y="185"/>
                  </a:lnTo>
                  <a:lnTo>
                    <a:pt x="95" y="183"/>
                  </a:lnTo>
                  <a:lnTo>
                    <a:pt x="102" y="179"/>
                  </a:lnTo>
                  <a:lnTo>
                    <a:pt x="112" y="169"/>
                  </a:lnTo>
                  <a:lnTo>
                    <a:pt x="112" y="169"/>
                  </a:lnTo>
                  <a:lnTo>
                    <a:pt x="114" y="165"/>
                  </a:lnTo>
                  <a:lnTo>
                    <a:pt x="116" y="163"/>
                  </a:lnTo>
                  <a:lnTo>
                    <a:pt x="118" y="160"/>
                  </a:lnTo>
                  <a:lnTo>
                    <a:pt x="122" y="158"/>
                  </a:lnTo>
                  <a:lnTo>
                    <a:pt x="126" y="152"/>
                  </a:lnTo>
                  <a:lnTo>
                    <a:pt x="128" y="150"/>
                  </a:lnTo>
                  <a:lnTo>
                    <a:pt x="139" y="140"/>
                  </a:lnTo>
                  <a:lnTo>
                    <a:pt x="145" y="134"/>
                  </a:lnTo>
                  <a:lnTo>
                    <a:pt x="145" y="134"/>
                  </a:lnTo>
                  <a:lnTo>
                    <a:pt x="149" y="130"/>
                  </a:lnTo>
                  <a:lnTo>
                    <a:pt x="149" y="130"/>
                  </a:lnTo>
                  <a:lnTo>
                    <a:pt x="155" y="123"/>
                  </a:lnTo>
                  <a:lnTo>
                    <a:pt x="157" y="121"/>
                  </a:lnTo>
                  <a:lnTo>
                    <a:pt x="163" y="117"/>
                  </a:lnTo>
                  <a:lnTo>
                    <a:pt x="174" y="109"/>
                  </a:lnTo>
                  <a:lnTo>
                    <a:pt x="176" y="107"/>
                  </a:lnTo>
                  <a:lnTo>
                    <a:pt x="178" y="103"/>
                  </a:lnTo>
                  <a:lnTo>
                    <a:pt x="180" y="101"/>
                  </a:lnTo>
                  <a:lnTo>
                    <a:pt x="184" y="99"/>
                  </a:lnTo>
                  <a:lnTo>
                    <a:pt x="188" y="97"/>
                  </a:lnTo>
                  <a:lnTo>
                    <a:pt x="188" y="97"/>
                  </a:lnTo>
                  <a:lnTo>
                    <a:pt x="194" y="93"/>
                  </a:lnTo>
                  <a:lnTo>
                    <a:pt x="196" y="91"/>
                  </a:lnTo>
                  <a:lnTo>
                    <a:pt x="200" y="88"/>
                  </a:lnTo>
                  <a:lnTo>
                    <a:pt x="204" y="86"/>
                  </a:lnTo>
                  <a:lnTo>
                    <a:pt x="209" y="80"/>
                  </a:lnTo>
                  <a:lnTo>
                    <a:pt x="211" y="80"/>
                  </a:lnTo>
                  <a:lnTo>
                    <a:pt x="219" y="76"/>
                  </a:lnTo>
                  <a:lnTo>
                    <a:pt x="219" y="76"/>
                  </a:lnTo>
                  <a:lnTo>
                    <a:pt x="227" y="70"/>
                  </a:lnTo>
                  <a:lnTo>
                    <a:pt x="227" y="70"/>
                  </a:lnTo>
                  <a:lnTo>
                    <a:pt x="235" y="68"/>
                  </a:lnTo>
                  <a:lnTo>
                    <a:pt x="237" y="68"/>
                  </a:lnTo>
                  <a:lnTo>
                    <a:pt x="241" y="66"/>
                  </a:lnTo>
                  <a:lnTo>
                    <a:pt x="246" y="62"/>
                  </a:lnTo>
                  <a:lnTo>
                    <a:pt x="250" y="60"/>
                  </a:lnTo>
                  <a:lnTo>
                    <a:pt x="258" y="58"/>
                  </a:lnTo>
                  <a:lnTo>
                    <a:pt x="258" y="58"/>
                  </a:lnTo>
                  <a:lnTo>
                    <a:pt x="262" y="56"/>
                  </a:lnTo>
                  <a:lnTo>
                    <a:pt x="268" y="51"/>
                  </a:lnTo>
                  <a:lnTo>
                    <a:pt x="272" y="49"/>
                  </a:lnTo>
                  <a:lnTo>
                    <a:pt x="276" y="47"/>
                  </a:lnTo>
                  <a:lnTo>
                    <a:pt x="281" y="45"/>
                  </a:lnTo>
                  <a:lnTo>
                    <a:pt x="283" y="41"/>
                  </a:lnTo>
                  <a:lnTo>
                    <a:pt x="289" y="39"/>
                  </a:lnTo>
                  <a:lnTo>
                    <a:pt x="291" y="39"/>
                  </a:lnTo>
                  <a:lnTo>
                    <a:pt x="299" y="37"/>
                  </a:lnTo>
                  <a:lnTo>
                    <a:pt x="301" y="37"/>
                  </a:lnTo>
                  <a:lnTo>
                    <a:pt x="309" y="35"/>
                  </a:lnTo>
                  <a:lnTo>
                    <a:pt x="309" y="35"/>
                  </a:lnTo>
                  <a:lnTo>
                    <a:pt x="318" y="31"/>
                  </a:lnTo>
                  <a:lnTo>
                    <a:pt x="320" y="31"/>
                  </a:lnTo>
                  <a:lnTo>
                    <a:pt x="328" y="29"/>
                  </a:lnTo>
                  <a:lnTo>
                    <a:pt x="330" y="29"/>
                  </a:lnTo>
                  <a:lnTo>
                    <a:pt x="338" y="27"/>
                  </a:lnTo>
                  <a:cubicBezTo>
                    <a:pt x="344" y="25"/>
                    <a:pt x="353" y="25"/>
                    <a:pt x="359" y="21"/>
                  </a:cubicBezTo>
                  <a:lnTo>
                    <a:pt x="361" y="21"/>
                  </a:lnTo>
                  <a:lnTo>
                    <a:pt x="365" y="21"/>
                  </a:lnTo>
                  <a:lnTo>
                    <a:pt x="373" y="21"/>
                  </a:lnTo>
                  <a:lnTo>
                    <a:pt x="375" y="21"/>
                  </a:lnTo>
                  <a:lnTo>
                    <a:pt x="379" y="21"/>
                  </a:lnTo>
                  <a:lnTo>
                    <a:pt x="361" y="0"/>
                  </a:lnTo>
                  <a:lnTo>
                    <a:pt x="363" y="0"/>
                  </a:lnTo>
                  <a:lnTo>
                    <a:pt x="371" y="0"/>
                  </a:lnTo>
                  <a:lnTo>
                    <a:pt x="373" y="0"/>
                  </a:lnTo>
                  <a:close/>
                </a:path>
              </a:pathLst>
            </a:custGeom>
            <a:solidFill>
              <a:srgbClr val="1B22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28"/>
            <p:cNvSpPr/>
            <p:nvPr/>
          </p:nvSpPr>
          <p:spPr>
            <a:xfrm>
              <a:off x="1191357" y="3683393"/>
              <a:ext cx="567535" cy="387889"/>
            </a:xfrm>
            <a:custGeom>
              <a:avLst/>
              <a:gdLst/>
              <a:ahLst/>
              <a:cxnLst/>
              <a:rect l="l" t="t" r="r" b="b"/>
              <a:pathLst>
                <a:path w="11967" h="8179" extrusionOk="0">
                  <a:moveTo>
                    <a:pt x="327" y="979"/>
                  </a:moveTo>
                  <a:lnTo>
                    <a:pt x="10991" y="17"/>
                  </a:lnTo>
                  <a:cubicBezTo>
                    <a:pt x="11176" y="0"/>
                    <a:pt x="11345" y="138"/>
                    <a:pt x="11361" y="325"/>
                  </a:cubicBezTo>
                  <a:lnTo>
                    <a:pt x="11948" y="6829"/>
                  </a:lnTo>
                  <a:cubicBezTo>
                    <a:pt x="11966" y="7014"/>
                    <a:pt x="11826" y="7183"/>
                    <a:pt x="11639" y="7199"/>
                  </a:cubicBezTo>
                  <a:lnTo>
                    <a:pt x="975" y="8160"/>
                  </a:lnTo>
                  <a:cubicBezTo>
                    <a:pt x="790" y="8178"/>
                    <a:pt x="619" y="8038"/>
                    <a:pt x="605" y="7851"/>
                  </a:cubicBezTo>
                  <a:lnTo>
                    <a:pt x="19" y="1349"/>
                  </a:lnTo>
                  <a:cubicBezTo>
                    <a:pt x="0" y="1162"/>
                    <a:pt x="142" y="993"/>
                    <a:pt x="327" y="979"/>
                  </a:cubicBezTo>
                  <a:close/>
                </a:path>
              </a:pathLst>
            </a:custGeom>
            <a:solidFill>
              <a:srgbClr val="F8EF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28"/>
            <p:cNvSpPr/>
            <p:nvPr/>
          </p:nvSpPr>
          <p:spPr>
            <a:xfrm>
              <a:off x="1192211" y="3683487"/>
              <a:ext cx="566349" cy="386324"/>
            </a:xfrm>
            <a:custGeom>
              <a:avLst/>
              <a:gdLst/>
              <a:ahLst/>
              <a:cxnLst/>
              <a:rect l="l" t="t" r="r" b="b"/>
              <a:pathLst>
                <a:path w="11942" h="8146" extrusionOk="0">
                  <a:moveTo>
                    <a:pt x="309" y="977"/>
                  </a:moveTo>
                  <a:lnTo>
                    <a:pt x="5409" y="4259"/>
                  </a:lnTo>
                  <a:cubicBezTo>
                    <a:pt x="5771" y="4493"/>
                    <a:pt x="6227" y="4452"/>
                    <a:pt x="6544" y="4156"/>
                  </a:cubicBezTo>
                  <a:lnTo>
                    <a:pt x="10973" y="15"/>
                  </a:lnTo>
                  <a:lnTo>
                    <a:pt x="10973" y="15"/>
                  </a:lnTo>
                  <a:cubicBezTo>
                    <a:pt x="11142" y="0"/>
                    <a:pt x="11296" y="113"/>
                    <a:pt x="11335" y="274"/>
                  </a:cubicBezTo>
                  <a:lnTo>
                    <a:pt x="9423" y="2065"/>
                  </a:lnTo>
                  <a:cubicBezTo>
                    <a:pt x="9073" y="2390"/>
                    <a:pt x="9030" y="2924"/>
                    <a:pt x="9320" y="3305"/>
                  </a:cubicBezTo>
                  <a:lnTo>
                    <a:pt x="11919" y="6694"/>
                  </a:lnTo>
                  <a:lnTo>
                    <a:pt x="11932" y="6831"/>
                  </a:lnTo>
                  <a:cubicBezTo>
                    <a:pt x="11942" y="6977"/>
                    <a:pt x="11860" y="7109"/>
                    <a:pt x="11734" y="7169"/>
                  </a:cubicBezTo>
                  <a:lnTo>
                    <a:pt x="9112" y="3747"/>
                  </a:lnTo>
                  <a:cubicBezTo>
                    <a:pt x="8948" y="3531"/>
                    <a:pt x="8724" y="3410"/>
                    <a:pt x="8452" y="3387"/>
                  </a:cubicBezTo>
                  <a:cubicBezTo>
                    <a:pt x="8181" y="3364"/>
                    <a:pt x="7940" y="3449"/>
                    <a:pt x="7743" y="3634"/>
                  </a:cubicBezTo>
                  <a:lnTo>
                    <a:pt x="6595" y="4707"/>
                  </a:lnTo>
                  <a:cubicBezTo>
                    <a:pt x="6279" y="4999"/>
                    <a:pt x="5822" y="5040"/>
                    <a:pt x="5460" y="4810"/>
                  </a:cubicBezTo>
                  <a:lnTo>
                    <a:pt x="3832" y="3763"/>
                  </a:lnTo>
                  <a:cubicBezTo>
                    <a:pt x="3593" y="3609"/>
                    <a:pt x="3326" y="3572"/>
                    <a:pt x="3056" y="3658"/>
                  </a:cubicBezTo>
                  <a:cubicBezTo>
                    <a:pt x="2787" y="3743"/>
                    <a:pt x="2586" y="3924"/>
                    <a:pt x="2474" y="4187"/>
                  </a:cubicBezTo>
                  <a:lnTo>
                    <a:pt x="827" y="8145"/>
                  </a:lnTo>
                  <a:cubicBezTo>
                    <a:pt x="700" y="8104"/>
                    <a:pt x="601" y="7991"/>
                    <a:pt x="589" y="7849"/>
                  </a:cubicBezTo>
                  <a:lnTo>
                    <a:pt x="568" y="7629"/>
                  </a:lnTo>
                  <a:lnTo>
                    <a:pt x="2232" y="3636"/>
                  </a:lnTo>
                  <a:cubicBezTo>
                    <a:pt x="2407" y="3218"/>
                    <a:pt x="2256" y="2745"/>
                    <a:pt x="1876" y="2501"/>
                  </a:cubicBezTo>
                  <a:lnTo>
                    <a:pt x="1" y="1294"/>
                  </a:lnTo>
                  <a:cubicBezTo>
                    <a:pt x="7" y="1131"/>
                    <a:pt x="138" y="991"/>
                    <a:pt x="309" y="977"/>
                  </a:cubicBezTo>
                  <a:close/>
                </a:path>
              </a:pathLst>
            </a:custGeom>
            <a:solidFill>
              <a:srgbClr val="1B22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28"/>
            <p:cNvSpPr/>
            <p:nvPr/>
          </p:nvSpPr>
          <p:spPr>
            <a:xfrm>
              <a:off x="1242624" y="3451057"/>
              <a:ext cx="149057" cy="204070"/>
            </a:xfrm>
            <a:custGeom>
              <a:avLst/>
              <a:gdLst/>
              <a:ahLst/>
              <a:cxnLst/>
              <a:rect l="l" t="t" r="r" b="b"/>
              <a:pathLst>
                <a:path w="3143" h="4303" extrusionOk="0">
                  <a:moveTo>
                    <a:pt x="2433" y="3959"/>
                  </a:moveTo>
                  <a:cubicBezTo>
                    <a:pt x="2433" y="3959"/>
                    <a:pt x="1" y="2057"/>
                    <a:pt x="906" y="1029"/>
                  </a:cubicBezTo>
                  <a:cubicBezTo>
                    <a:pt x="1810" y="1"/>
                    <a:pt x="2584" y="1763"/>
                    <a:pt x="2863" y="2750"/>
                  </a:cubicBezTo>
                  <a:cubicBezTo>
                    <a:pt x="3143" y="3733"/>
                    <a:pt x="2964" y="4303"/>
                    <a:pt x="2433" y="395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28"/>
            <p:cNvSpPr/>
            <p:nvPr/>
          </p:nvSpPr>
          <p:spPr>
            <a:xfrm>
              <a:off x="1398273" y="3495732"/>
              <a:ext cx="103434" cy="118657"/>
            </a:xfrm>
            <a:custGeom>
              <a:avLst/>
              <a:gdLst/>
              <a:ahLst/>
              <a:cxnLst/>
              <a:rect l="l" t="t" r="r" b="b"/>
              <a:pathLst>
                <a:path w="2181" h="2502" extrusionOk="0">
                  <a:moveTo>
                    <a:pt x="297" y="1956"/>
                  </a:moveTo>
                  <a:cubicBezTo>
                    <a:pt x="297" y="1956"/>
                    <a:pt x="1" y="1"/>
                    <a:pt x="1091" y="141"/>
                  </a:cubicBezTo>
                  <a:cubicBezTo>
                    <a:pt x="2180" y="282"/>
                    <a:pt x="1185" y="1718"/>
                    <a:pt x="910" y="2108"/>
                  </a:cubicBezTo>
                  <a:cubicBezTo>
                    <a:pt x="628" y="2501"/>
                    <a:pt x="299" y="2172"/>
                    <a:pt x="297" y="195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 name="Google Shape;454;p28"/>
          <p:cNvGrpSpPr/>
          <p:nvPr/>
        </p:nvGrpSpPr>
        <p:grpSpPr>
          <a:xfrm rot="-10005687">
            <a:off x="7176473" y="640475"/>
            <a:ext cx="1900295" cy="1900078"/>
            <a:chOff x="277881" y="2901316"/>
            <a:chExt cx="1900344" cy="1900126"/>
          </a:xfrm>
        </p:grpSpPr>
        <p:sp>
          <p:nvSpPr>
            <p:cNvPr id="455" name="Google Shape;455;p28"/>
            <p:cNvSpPr/>
            <p:nvPr/>
          </p:nvSpPr>
          <p:spPr>
            <a:xfrm>
              <a:off x="402450" y="3248988"/>
              <a:ext cx="1354500" cy="1354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6" name="Google Shape;456;p28"/>
            <p:cNvGrpSpPr/>
            <p:nvPr/>
          </p:nvGrpSpPr>
          <p:grpSpPr>
            <a:xfrm rot="2322109">
              <a:off x="551788" y="3175815"/>
              <a:ext cx="1352529" cy="1351128"/>
              <a:chOff x="200055" y="3556746"/>
              <a:chExt cx="869964" cy="869063"/>
            </a:xfrm>
          </p:grpSpPr>
          <p:sp>
            <p:nvSpPr>
              <p:cNvPr id="457" name="Google Shape;457;p28"/>
              <p:cNvSpPr/>
              <p:nvPr/>
            </p:nvSpPr>
            <p:spPr>
              <a:xfrm>
                <a:off x="200055" y="3556746"/>
                <a:ext cx="868968" cy="868968"/>
              </a:xfrm>
              <a:custGeom>
                <a:avLst/>
                <a:gdLst/>
                <a:ahLst/>
                <a:cxnLst/>
                <a:rect l="l" t="t" r="r" b="b"/>
                <a:pathLst>
                  <a:path w="18323" h="18323" extrusionOk="0">
                    <a:moveTo>
                      <a:pt x="15639" y="2684"/>
                    </a:moveTo>
                    <a:cubicBezTo>
                      <a:pt x="17358" y="4401"/>
                      <a:pt x="18323" y="6731"/>
                      <a:pt x="18323" y="9162"/>
                    </a:cubicBezTo>
                    <a:cubicBezTo>
                      <a:pt x="18323" y="11590"/>
                      <a:pt x="17358" y="13920"/>
                      <a:pt x="15639" y="15639"/>
                    </a:cubicBezTo>
                    <a:cubicBezTo>
                      <a:pt x="13922" y="17356"/>
                      <a:pt x="11592" y="18323"/>
                      <a:pt x="9162" y="18323"/>
                    </a:cubicBezTo>
                    <a:cubicBezTo>
                      <a:pt x="6733" y="18323"/>
                      <a:pt x="4403" y="17356"/>
                      <a:pt x="2684" y="15639"/>
                    </a:cubicBezTo>
                    <a:cubicBezTo>
                      <a:pt x="967" y="13920"/>
                      <a:pt x="1" y="11590"/>
                      <a:pt x="1" y="9162"/>
                    </a:cubicBezTo>
                    <a:cubicBezTo>
                      <a:pt x="1" y="6731"/>
                      <a:pt x="967" y="4401"/>
                      <a:pt x="2684" y="2684"/>
                    </a:cubicBezTo>
                    <a:cubicBezTo>
                      <a:pt x="4403" y="965"/>
                      <a:pt x="6733" y="1"/>
                      <a:pt x="9162" y="1"/>
                    </a:cubicBezTo>
                    <a:cubicBezTo>
                      <a:pt x="11592" y="1"/>
                      <a:pt x="13922" y="965"/>
                      <a:pt x="15639" y="2684"/>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28"/>
              <p:cNvSpPr/>
              <p:nvPr/>
            </p:nvSpPr>
            <p:spPr>
              <a:xfrm>
                <a:off x="311314" y="3605499"/>
                <a:ext cx="474914" cy="486723"/>
              </a:xfrm>
              <a:custGeom>
                <a:avLst/>
                <a:gdLst/>
                <a:ahLst/>
                <a:cxnLst/>
                <a:rect l="l" t="t" r="r" b="b"/>
                <a:pathLst>
                  <a:path w="10014" h="10263" extrusionOk="0">
                    <a:moveTo>
                      <a:pt x="8596" y="30"/>
                    </a:moveTo>
                    <a:cubicBezTo>
                      <a:pt x="9008" y="54"/>
                      <a:pt x="9368" y="246"/>
                      <a:pt x="9620" y="536"/>
                    </a:cubicBezTo>
                    <a:cubicBezTo>
                      <a:pt x="9871" y="823"/>
                      <a:pt x="10013" y="1206"/>
                      <a:pt x="9986" y="1617"/>
                    </a:cubicBezTo>
                    <a:cubicBezTo>
                      <a:pt x="9962" y="2028"/>
                      <a:pt x="9769" y="2388"/>
                      <a:pt x="9481" y="2641"/>
                    </a:cubicBezTo>
                    <a:cubicBezTo>
                      <a:pt x="9193" y="2892"/>
                      <a:pt x="8810" y="3034"/>
                      <a:pt x="8401" y="3009"/>
                    </a:cubicBezTo>
                    <a:cubicBezTo>
                      <a:pt x="7990" y="2983"/>
                      <a:pt x="7630" y="2789"/>
                      <a:pt x="7379" y="2501"/>
                    </a:cubicBezTo>
                    <a:cubicBezTo>
                      <a:pt x="7126" y="2214"/>
                      <a:pt x="6984" y="1831"/>
                      <a:pt x="7011" y="1420"/>
                    </a:cubicBezTo>
                    <a:cubicBezTo>
                      <a:pt x="7036" y="1009"/>
                      <a:pt x="7229" y="649"/>
                      <a:pt x="7517" y="398"/>
                    </a:cubicBezTo>
                    <a:cubicBezTo>
                      <a:pt x="7805" y="145"/>
                      <a:pt x="8187" y="1"/>
                      <a:pt x="8596" y="30"/>
                    </a:cubicBezTo>
                    <a:close/>
                    <a:moveTo>
                      <a:pt x="3032" y="6968"/>
                    </a:moveTo>
                    <a:cubicBezTo>
                      <a:pt x="3482" y="6995"/>
                      <a:pt x="3879" y="7206"/>
                      <a:pt x="4155" y="7519"/>
                    </a:cubicBezTo>
                    <a:cubicBezTo>
                      <a:pt x="4432" y="7836"/>
                      <a:pt x="4587" y="8255"/>
                      <a:pt x="4558" y="8707"/>
                    </a:cubicBezTo>
                    <a:cubicBezTo>
                      <a:pt x="4531" y="9158"/>
                      <a:pt x="4319" y="9555"/>
                      <a:pt x="4007" y="9830"/>
                    </a:cubicBezTo>
                    <a:cubicBezTo>
                      <a:pt x="3690" y="10108"/>
                      <a:pt x="3270" y="10262"/>
                      <a:pt x="2818" y="10233"/>
                    </a:cubicBezTo>
                    <a:cubicBezTo>
                      <a:pt x="2368" y="10205"/>
                      <a:pt x="1971" y="9995"/>
                      <a:pt x="1695" y="9680"/>
                    </a:cubicBezTo>
                    <a:cubicBezTo>
                      <a:pt x="1418" y="9366"/>
                      <a:pt x="1263" y="8946"/>
                      <a:pt x="1292" y="8496"/>
                    </a:cubicBezTo>
                    <a:cubicBezTo>
                      <a:pt x="1319" y="8045"/>
                      <a:pt x="1531" y="7648"/>
                      <a:pt x="1843" y="7373"/>
                    </a:cubicBezTo>
                    <a:cubicBezTo>
                      <a:pt x="2160" y="7093"/>
                      <a:pt x="2582" y="6937"/>
                      <a:pt x="3032" y="6968"/>
                    </a:cubicBezTo>
                    <a:close/>
                    <a:moveTo>
                      <a:pt x="3949" y="7702"/>
                    </a:moveTo>
                    <a:cubicBezTo>
                      <a:pt x="3721" y="7441"/>
                      <a:pt x="3392" y="7268"/>
                      <a:pt x="3015" y="7241"/>
                    </a:cubicBezTo>
                    <a:cubicBezTo>
                      <a:pt x="2641" y="7217"/>
                      <a:pt x="2292" y="7348"/>
                      <a:pt x="2033" y="7576"/>
                    </a:cubicBezTo>
                    <a:cubicBezTo>
                      <a:pt x="1769" y="7805"/>
                      <a:pt x="1597" y="8134"/>
                      <a:pt x="1572" y="8510"/>
                    </a:cubicBezTo>
                    <a:cubicBezTo>
                      <a:pt x="1545" y="8884"/>
                      <a:pt x="1677" y="9234"/>
                      <a:pt x="1905" y="9493"/>
                    </a:cubicBezTo>
                    <a:cubicBezTo>
                      <a:pt x="2135" y="9756"/>
                      <a:pt x="2464" y="9929"/>
                      <a:pt x="2839" y="9954"/>
                    </a:cubicBezTo>
                    <a:cubicBezTo>
                      <a:pt x="3215" y="9980"/>
                      <a:pt x="3565" y="9849"/>
                      <a:pt x="3824" y="9621"/>
                    </a:cubicBezTo>
                    <a:cubicBezTo>
                      <a:pt x="4085" y="9390"/>
                      <a:pt x="4258" y="9061"/>
                      <a:pt x="4284" y="8687"/>
                    </a:cubicBezTo>
                    <a:cubicBezTo>
                      <a:pt x="4307" y="8313"/>
                      <a:pt x="4177" y="7965"/>
                      <a:pt x="3949" y="7702"/>
                    </a:cubicBezTo>
                    <a:close/>
                    <a:moveTo>
                      <a:pt x="1027" y="4124"/>
                    </a:moveTo>
                    <a:cubicBezTo>
                      <a:pt x="1288" y="4142"/>
                      <a:pt x="1518" y="4262"/>
                      <a:pt x="1679" y="4445"/>
                    </a:cubicBezTo>
                    <a:cubicBezTo>
                      <a:pt x="1841" y="4628"/>
                      <a:pt x="1932" y="4872"/>
                      <a:pt x="1913" y="5134"/>
                    </a:cubicBezTo>
                    <a:cubicBezTo>
                      <a:pt x="1895" y="5397"/>
                      <a:pt x="1776" y="5625"/>
                      <a:pt x="1592" y="5787"/>
                    </a:cubicBezTo>
                    <a:cubicBezTo>
                      <a:pt x="1409" y="5946"/>
                      <a:pt x="1165" y="6038"/>
                      <a:pt x="904" y="6022"/>
                    </a:cubicBezTo>
                    <a:cubicBezTo>
                      <a:pt x="640" y="6003"/>
                      <a:pt x="412" y="5882"/>
                      <a:pt x="254" y="5699"/>
                    </a:cubicBezTo>
                    <a:cubicBezTo>
                      <a:pt x="91" y="5516"/>
                      <a:pt x="1" y="5273"/>
                      <a:pt x="19" y="5010"/>
                    </a:cubicBezTo>
                    <a:cubicBezTo>
                      <a:pt x="36" y="4749"/>
                      <a:pt x="157" y="4519"/>
                      <a:pt x="340" y="4360"/>
                    </a:cubicBezTo>
                    <a:cubicBezTo>
                      <a:pt x="523" y="4196"/>
                      <a:pt x="768" y="4105"/>
                      <a:pt x="1027" y="4124"/>
                    </a:cubicBezTo>
                    <a:close/>
                    <a:moveTo>
                      <a:pt x="1471" y="4628"/>
                    </a:moveTo>
                    <a:cubicBezTo>
                      <a:pt x="1358" y="4496"/>
                      <a:pt x="1196" y="4412"/>
                      <a:pt x="1008" y="4399"/>
                    </a:cubicBezTo>
                    <a:cubicBezTo>
                      <a:pt x="823" y="4387"/>
                      <a:pt x="651" y="4451"/>
                      <a:pt x="521" y="4566"/>
                    </a:cubicBezTo>
                    <a:cubicBezTo>
                      <a:pt x="390" y="4679"/>
                      <a:pt x="305" y="4842"/>
                      <a:pt x="291" y="5029"/>
                    </a:cubicBezTo>
                    <a:cubicBezTo>
                      <a:pt x="278" y="5214"/>
                      <a:pt x="342" y="5389"/>
                      <a:pt x="455" y="5518"/>
                    </a:cubicBezTo>
                    <a:cubicBezTo>
                      <a:pt x="568" y="5646"/>
                      <a:pt x="733" y="5734"/>
                      <a:pt x="918" y="5746"/>
                    </a:cubicBezTo>
                    <a:cubicBezTo>
                      <a:pt x="1103" y="5759"/>
                      <a:pt x="1278" y="5695"/>
                      <a:pt x="1407" y="5582"/>
                    </a:cubicBezTo>
                    <a:cubicBezTo>
                      <a:pt x="1535" y="5469"/>
                      <a:pt x="1623" y="5304"/>
                      <a:pt x="1636" y="5119"/>
                    </a:cubicBezTo>
                    <a:cubicBezTo>
                      <a:pt x="1648" y="4928"/>
                      <a:pt x="1584" y="4757"/>
                      <a:pt x="1471" y="4628"/>
                    </a:cubicBezTo>
                    <a:close/>
                    <a:moveTo>
                      <a:pt x="8578" y="305"/>
                    </a:moveTo>
                    <a:cubicBezTo>
                      <a:pt x="8245" y="285"/>
                      <a:pt x="7930" y="400"/>
                      <a:pt x="7700" y="603"/>
                    </a:cubicBezTo>
                    <a:cubicBezTo>
                      <a:pt x="7465" y="809"/>
                      <a:pt x="7311" y="1101"/>
                      <a:pt x="7289" y="1436"/>
                    </a:cubicBezTo>
                    <a:cubicBezTo>
                      <a:pt x="7268" y="1769"/>
                      <a:pt x="7383" y="2080"/>
                      <a:pt x="7587" y="2314"/>
                    </a:cubicBezTo>
                    <a:cubicBezTo>
                      <a:pt x="7790" y="2549"/>
                      <a:pt x="8084" y="2703"/>
                      <a:pt x="8420" y="2726"/>
                    </a:cubicBezTo>
                    <a:cubicBezTo>
                      <a:pt x="8753" y="2746"/>
                      <a:pt x="9065" y="2631"/>
                      <a:pt x="9298" y="2427"/>
                    </a:cubicBezTo>
                    <a:cubicBezTo>
                      <a:pt x="9532" y="2224"/>
                      <a:pt x="9686" y="1930"/>
                      <a:pt x="9709" y="1595"/>
                    </a:cubicBezTo>
                    <a:cubicBezTo>
                      <a:pt x="9756" y="926"/>
                      <a:pt x="9250" y="348"/>
                      <a:pt x="8578" y="305"/>
                    </a:cubicBezTo>
                    <a:close/>
                  </a:path>
                </a:pathLst>
              </a:custGeom>
              <a:solidFill>
                <a:srgbClr val="FF9B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28"/>
              <p:cNvSpPr/>
              <p:nvPr/>
            </p:nvSpPr>
            <p:spPr>
              <a:xfrm>
                <a:off x="270576" y="3701013"/>
                <a:ext cx="799443" cy="724796"/>
              </a:xfrm>
              <a:custGeom>
                <a:avLst/>
                <a:gdLst/>
                <a:ahLst/>
                <a:cxnLst/>
                <a:rect l="l" t="t" r="r" b="b"/>
                <a:pathLst>
                  <a:path w="16857" h="15283" extrusionOk="0">
                    <a:moveTo>
                      <a:pt x="14493" y="0"/>
                    </a:moveTo>
                    <a:cubicBezTo>
                      <a:pt x="15653" y="1289"/>
                      <a:pt x="16445" y="2904"/>
                      <a:pt x="16725" y="4676"/>
                    </a:cubicBezTo>
                    <a:cubicBezTo>
                      <a:pt x="16272" y="4697"/>
                      <a:pt x="15859" y="4874"/>
                      <a:pt x="15534" y="5159"/>
                    </a:cubicBezTo>
                    <a:cubicBezTo>
                      <a:pt x="15160" y="5488"/>
                      <a:pt x="14911" y="5961"/>
                      <a:pt x="14874" y="6498"/>
                    </a:cubicBezTo>
                    <a:cubicBezTo>
                      <a:pt x="14839" y="7035"/>
                      <a:pt x="15026" y="7537"/>
                      <a:pt x="15355" y="7911"/>
                    </a:cubicBezTo>
                    <a:cubicBezTo>
                      <a:pt x="15645" y="8244"/>
                      <a:pt x="16048" y="8476"/>
                      <a:pt x="16509" y="8552"/>
                    </a:cubicBezTo>
                    <a:cubicBezTo>
                      <a:pt x="15478" y="12311"/>
                      <a:pt x="12131" y="15053"/>
                      <a:pt x="8187" y="15266"/>
                    </a:cubicBezTo>
                    <a:cubicBezTo>
                      <a:pt x="8195" y="15201"/>
                      <a:pt x="8201" y="15139"/>
                      <a:pt x="8207" y="15075"/>
                    </a:cubicBezTo>
                    <a:cubicBezTo>
                      <a:pt x="8244" y="14479"/>
                      <a:pt x="8039" y="13926"/>
                      <a:pt x="7677" y="13510"/>
                    </a:cubicBezTo>
                    <a:cubicBezTo>
                      <a:pt x="7313" y="13093"/>
                      <a:pt x="6790" y="12819"/>
                      <a:pt x="6196" y="12780"/>
                    </a:cubicBezTo>
                    <a:cubicBezTo>
                      <a:pt x="5602" y="12741"/>
                      <a:pt x="5047" y="12947"/>
                      <a:pt x="4631" y="13309"/>
                    </a:cubicBezTo>
                    <a:cubicBezTo>
                      <a:pt x="4288" y="13611"/>
                      <a:pt x="4043" y="14016"/>
                      <a:pt x="3942" y="14485"/>
                    </a:cubicBezTo>
                    <a:cubicBezTo>
                      <a:pt x="2320" y="13759"/>
                      <a:pt x="954" y="12583"/>
                      <a:pt x="0" y="11117"/>
                    </a:cubicBezTo>
                    <a:cubicBezTo>
                      <a:pt x="3899" y="11551"/>
                      <a:pt x="5402" y="10839"/>
                      <a:pt x="6829" y="7921"/>
                    </a:cubicBezTo>
                    <a:cubicBezTo>
                      <a:pt x="8343" y="4826"/>
                      <a:pt x="11113" y="8604"/>
                      <a:pt x="12322" y="3691"/>
                    </a:cubicBezTo>
                    <a:cubicBezTo>
                      <a:pt x="12892" y="1372"/>
                      <a:pt x="13749" y="391"/>
                      <a:pt x="14493" y="0"/>
                    </a:cubicBezTo>
                    <a:close/>
                    <a:moveTo>
                      <a:pt x="16764" y="4954"/>
                    </a:moveTo>
                    <a:cubicBezTo>
                      <a:pt x="16365" y="4966"/>
                      <a:pt x="16001" y="5120"/>
                      <a:pt x="15717" y="5367"/>
                    </a:cubicBezTo>
                    <a:cubicBezTo>
                      <a:pt x="15396" y="5649"/>
                      <a:pt x="15180" y="6056"/>
                      <a:pt x="15151" y="6513"/>
                    </a:cubicBezTo>
                    <a:cubicBezTo>
                      <a:pt x="15123" y="6973"/>
                      <a:pt x="15283" y="7403"/>
                      <a:pt x="15563" y="7724"/>
                    </a:cubicBezTo>
                    <a:cubicBezTo>
                      <a:pt x="15818" y="8014"/>
                      <a:pt x="16171" y="8217"/>
                      <a:pt x="16579" y="8277"/>
                    </a:cubicBezTo>
                    <a:cubicBezTo>
                      <a:pt x="16700" y="7771"/>
                      <a:pt x="16782" y="7251"/>
                      <a:pt x="16815" y="6714"/>
                    </a:cubicBezTo>
                    <a:cubicBezTo>
                      <a:pt x="16856" y="6118"/>
                      <a:pt x="16838" y="5528"/>
                      <a:pt x="16764" y="4954"/>
                    </a:cubicBezTo>
                    <a:close/>
                    <a:moveTo>
                      <a:pt x="7905" y="15277"/>
                    </a:moveTo>
                    <a:cubicBezTo>
                      <a:pt x="7919" y="15205"/>
                      <a:pt x="7930" y="15133"/>
                      <a:pt x="7932" y="15055"/>
                    </a:cubicBezTo>
                    <a:cubicBezTo>
                      <a:pt x="7965" y="14536"/>
                      <a:pt x="7786" y="14053"/>
                      <a:pt x="7469" y="13693"/>
                    </a:cubicBezTo>
                    <a:cubicBezTo>
                      <a:pt x="7150" y="13329"/>
                      <a:pt x="6696" y="13091"/>
                      <a:pt x="6178" y="13056"/>
                    </a:cubicBezTo>
                    <a:cubicBezTo>
                      <a:pt x="5659" y="13021"/>
                      <a:pt x="5176" y="13200"/>
                      <a:pt x="4816" y="13518"/>
                    </a:cubicBezTo>
                    <a:cubicBezTo>
                      <a:pt x="4506" y="13790"/>
                      <a:pt x="4284" y="14164"/>
                      <a:pt x="4208" y="14594"/>
                    </a:cubicBezTo>
                    <a:cubicBezTo>
                      <a:pt x="5098" y="14960"/>
                      <a:pt x="6064" y="15190"/>
                      <a:pt x="7082" y="15258"/>
                    </a:cubicBezTo>
                    <a:cubicBezTo>
                      <a:pt x="7358" y="15279"/>
                      <a:pt x="7633" y="15283"/>
                      <a:pt x="7905" y="15277"/>
                    </a:cubicBezTo>
                    <a:close/>
                  </a:path>
                </a:pathLst>
              </a:custGeom>
              <a:solidFill>
                <a:srgbClr val="FF9B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8"/>
              <p:cNvSpPr/>
              <p:nvPr/>
            </p:nvSpPr>
            <p:spPr>
              <a:xfrm>
                <a:off x="731547" y="4048069"/>
                <a:ext cx="85887" cy="85697"/>
              </a:xfrm>
              <a:custGeom>
                <a:avLst/>
                <a:gdLst/>
                <a:ahLst/>
                <a:cxnLst/>
                <a:rect l="l" t="t" r="r" b="b"/>
                <a:pathLst>
                  <a:path w="1811" h="1807" extrusionOk="0">
                    <a:moveTo>
                      <a:pt x="961" y="31"/>
                    </a:moveTo>
                    <a:cubicBezTo>
                      <a:pt x="1442" y="64"/>
                      <a:pt x="1810" y="478"/>
                      <a:pt x="1777" y="959"/>
                    </a:cubicBezTo>
                    <a:cubicBezTo>
                      <a:pt x="1747" y="1440"/>
                      <a:pt x="1329" y="1806"/>
                      <a:pt x="848" y="1773"/>
                    </a:cubicBezTo>
                    <a:cubicBezTo>
                      <a:pt x="369" y="1740"/>
                      <a:pt x="1" y="1327"/>
                      <a:pt x="34" y="846"/>
                    </a:cubicBezTo>
                    <a:cubicBezTo>
                      <a:pt x="64" y="365"/>
                      <a:pt x="482" y="1"/>
                      <a:pt x="961" y="3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61" name="Google Shape;461;p28"/>
          <p:cNvSpPr/>
          <p:nvPr/>
        </p:nvSpPr>
        <p:spPr>
          <a:xfrm rot="-9721048">
            <a:off x="7249053" y="670182"/>
            <a:ext cx="683619" cy="683792"/>
          </a:xfrm>
          <a:custGeom>
            <a:avLst/>
            <a:gdLst/>
            <a:ahLst/>
            <a:cxnLst/>
            <a:rect l="l" t="t" r="r" b="b"/>
            <a:pathLst>
              <a:path w="6293" h="6294" extrusionOk="0">
                <a:moveTo>
                  <a:pt x="6293" y="3147"/>
                </a:moveTo>
                <a:cubicBezTo>
                  <a:pt x="6293" y="4885"/>
                  <a:pt x="4882" y="6293"/>
                  <a:pt x="3146" y="6293"/>
                </a:cubicBezTo>
                <a:cubicBezTo>
                  <a:pt x="1409" y="6293"/>
                  <a:pt x="0" y="4885"/>
                  <a:pt x="0" y="3147"/>
                </a:cubicBezTo>
                <a:cubicBezTo>
                  <a:pt x="0" y="1409"/>
                  <a:pt x="1409" y="1"/>
                  <a:pt x="3146" y="1"/>
                </a:cubicBezTo>
                <a:cubicBezTo>
                  <a:pt x="4882" y="1"/>
                  <a:pt x="6293" y="1409"/>
                  <a:pt x="6293" y="314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8"/>
          <p:cNvSpPr/>
          <p:nvPr/>
        </p:nvSpPr>
        <p:spPr>
          <a:xfrm rot="-9720997">
            <a:off x="8465674" y="2411364"/>
            <a:ext cx="320672" cy="320768"/>
          </a:xfrm>
          <a:custGeom>
            <a:avLst/>
            <a:gdLst/>
            <a:ahLst/>
            <a:cxnLst/>
            <a:rect l="l" t="t" r="r" b="b"/>
            <a:pathLst>
              <a:path w="6293" h="6294" extrusionOk="0">
                <a:moveTo>
                  <a:pt x="6293" y="3147"/>
                </a:moveTo>
                <a:cubicBezTo>
                  <a:pt x="6293" y="4885"/>
                  <a:pt x="4882" y="6293"/>
                  <a:pt x="3146" y="6293"/>
                </a:cubicBezTo>
                <a:cubicBezTo>
                  <a:pt x="1409" y="6293"/>
                  <a:pt x="0" y="4885"/>
                  <a:pt x="0" y="3147"/>
                </a:cubicBezTo>
                <a:cubicBezTo>
                  <a:pt x="0" y="1409"/>
                  <a:pt x="1409" y="1"/>
                  <a:pt x="3146" y="1"/>
                </a:cubicBezTo>
                <a:cubicBezTo>
                  <a:pt x="4882" y="1"/>
                  <a:pt x="6293" y="1409"/>
                  <a:pt x="6293" y="314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28"/>
          <p:cNvSpPr/>
          <p:nvPr/>
        </p:nvSpPr>
        <p:spPr>
          <a:xfrm rot="-9721047">
            <a:off x="7855628" y="2590821"/>
            <a:ext cx="146813" cy="146852"/>
          </a:xfrm>
          <a:custGeom>
            <a:avLst/>
            <a:gdLst/>
            <a:ahLst/>
            <a:cxnLst/>
            <a:rect l="l" t="t" r="r" b="b"/>
            <a:pathLst>
              <a:path w="6293" h="6294" extrusionOk="0">
                <a:moveTo>
                  <a:pt x="6293" y="3147"/>
                </a:moveTo>
                <a:cubicBezTo>
                  <a:pt x="6293" y="4885"/>
                  <a:pt x="4882" y="6293"/>
                  <a:pt x="3146" y="6293"/>
                </a:cubicBezTo>
                <a:cubicBezTo>
                  <a:pt x="1409" y="6293"/>
                  <a:pt x="0" y="4885"/>
                  <a:pt x="0" y="3147"/>
                </a:cubicBezTo>
                <a:cubicBezTo>
                  <a:pt x="0" y="1409"/>
                  <a:pt x="1409" y="1"/>
                  <a:pt x="3146" y="1"/>
                </a:cubicBezTo>
                <a:cubicBezTo>
                  <a:pt x="4882" y="1"/>
                  <a:pt x="6293" y="1409"/>
                  <a:pt x="6293" y="314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28"/>
          <p:cNvSpPr/>
          <p:nvPr/>
        </p:nvSpPr>
        <p:spPr>
          <a:xfrm rot="-9721073">
            <a:off x="6906618" y="951315"/>
            <a:ext cx="121490" cy="121524"/>
          </a:xfrm>
          <a:custGeom>
            <a:avLst/>
            <a:gdLst/>
            <a:ahLst/>
            <a:cxnLst/>
            <a:rect l="l" t="t" r="r" b="b"/>
            <a:pathLst>
              <a:path w="6293" h="6294" extrusionOk="0">
                <a:moveTo>
                  <a:pt x="6293" y="3147"/>
                </a:moveTo>
                <a:cubicBezTo>
                  <a:pt x="6293" y="4885"/>
                  <a:pt x="4882" y="6293"/>
                  <a:pt x="3146" y="6293"/>
                </a:cubicBezTo>
                <a:cubicBezTo>
                  <a:pt x="1409" y="6293"/>
                  <a:pt x="0" y="4885"/>
                  <a:pt x="0" y="3147"/>
                </a:cubicBezTo>
                <a:cubicBezTo>
                  <a:pt x="0" y="1409"/>
                  <a:pt x="1409" y="1"/>
                  <a:pt x="3146" y="1"/>
                </a:cubicBezTo>
                <a:cubicBezTo>
                  <a:pt x="4882" y="1"/>
                  <a:pt x="6293" y="1409"/>
                  <a:pt x="6293" y="314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28"/>
          <p:cNvSpPr txBox="1"/>
          <p:nvPr/>
        </p:nvSpPr>
        <p:spPr>
          <a:xfrm>
            <a:off x="2638875" y="3554025"/>
            <a:ext cx="3866700" cy="722700"/>
          </a:xfrm>
          <a:prstGeom prst="rect">
            <a:avLst/>
          </a:prstGeom>
          <a:noFill/>
          <a:ln>
            <a:noFill/>
          </a:ln>
        </p:spPr>
        <p:txBody>
          <a:bodyPr spcFirstLastPara="1" wrap="square" lIns="91425" tIns="91425" rIns="91425" bIns="91425" anchor="t" anchorCtr="0">
            <a:noAutofit/>
          </a:bodyPr>
          <a:lstStyle/>
          <a:p>
            <a:pPr marL="0" lvl="0" indent="0" algn="ctr" rtl="0">
              <a:spcBef>
                <a:spcPts val="300"/>
              </a:spcBef>
              <a:spcAft>
                <a:spcPts val="0"/>
              </a:spcAft>
              <a:buNone/>
            </a:pPr>
            <a:r>
              <a:rPr lang="en" sz="1200" b="1">
                <a:solidFill>
                  <a:schemeClr val="dk1"/>
                </a:solidFill>
                <a:latin typeface="Cabin"/>
                <a:ea typeface="Cabin"/>
                <a:cs typeface="Cabin"/>
                <a:sym typeface="Cabin"/>
              </a:rPr>
              <a:t>CREDITS:</a:t>
            </a:r>
            <a:r>
              <a:rPr lang="en" sz="1200">
                <a:solidFill>
                  <a:schemeClr val="dk1"/>
                </a:solidFill>
                <a:latin typeface="Cabin"/>
                <a:ea typeface="Cabin"/>
                <a:cs typeface="Cabin"/>
                <a:sym typeface="Cabin"/>
              </a:rPr>
              <a:t> This presentation template was created by </a:t>
            </a:r>
            <a:r>
              <a:rPr lang="en" sz="1200" b="1">
                <a:solidFill>
                  <a:schemeClr val="dk1"/>
                </a:solidFill>
                <a:uFill>
                  <a:noFill/>
                </a:uFill>
                <a:latin typeface="Cabin"/>
                <a:ea typeface="Cabin"/>
                <a:cs typeface="Cabin"/>
                <a:sym typeface="Cabin"/>
                <a:hlinkClick r:id="rId2">
                  <a:extLst>
                    <a:ext uri="{A12FA001-AC4F-418D-AE19-62706E023703}">
                      <ahyp:hlinkClr xmlns:ahyp="http://schemas.microsoft.com/office/drawing/2018/hyperlinkcolor" val="tx"/>
                    </a:ext>
                  </a:extLst>
                </a:hlinkClick>
              </a:rPr>
              <a:t>Slidesgo</a:t>
            </a:r>
            <a:r>
              <a:rPr lang="en" sz="1200" b="1">
                <a:solidFill>
                  <a:schemeClr val="dk1"/>
                </a:solidFill>
                <a:latin typeface="Cabin"/>
                <a:ea typeface="Cabin"/>
                <a:cs typeface="Cabin"/>
                <a:sym typeface="Cabin"/>
              </a:rPr>
              <a:t>,</a:t>
            </a:r>
            <a:r>
              <a:rPr lang="en" sz="1200">
                <a:solidFill>
                  <a:schemeClr val="dk1"/>
                </a:solidFill>
                <a:latin typeface="Cabin"/>
                <a:ea typeface="Cabin"/>
                <a:cs typeface="Cabin"/>
                <a:sym typeface="Cabin"/>
              </a:rPr>
              <a:t> including icons by </a:t>
            </a:r>
            <a:r>
              <a:rPr lang="en" sz="1200" b="1">
                <a:solidFill>
                  <a:schemeClr val="dk1"/>
                </a:solidFill>
                <a:uFill>
                  <a:noFill/>
                </a:uFill>
                <a:latin typeface="Cabin"/>
                <a:ea typeface="Cabin"/>
                <a:cs typeface="Cabin"/>
                <a:sym typeface="Cabin"/>
                <a:hlinkClick r:id="rId3">
                  <a:extLst>
                    <a:ext uri="{A12FA001-AC4F-418D-AE19-62706E023703}">
                      <ahyp:hlinkClr xmlns:ahyp="http://schemas.microsoft.com/office/drawing/2018/hyperlinkcolor" val="tx"/>
                    </a:ext>
                  </a:extLst>
                </a:hlinkClick>
              </a:rPr>
              <a:t>Flaticon</a:t>
            </a:r>
            <a:r>
              <a:rPr lang="en" sz="1200" b="1">
                <a:solidFill>
                  <a:schemeClr val="dk1"/>
                </a:solidFill>
                <a:latin typeface="Cabin"/>
                <a:ea typeface="Cabin"/>
                <a:cs typeface="Cabin"/>
                <a:sym typeface="Cabin"/>
              </a:rPr>
              <a:t>,</a:t>
            </a:r>
            <a:r>
              <a:rPr lang="en" sz="1200">
                <a:solidFill>
                  <a:schemeClr val="dk1"/>
                </a:solidFill>
                <a:latin typeface="Cabin"/>
                <a:ea typeface="Cabin"/>
                <a:cs typeface="Cabin"/>
                <a:sym typeface="Cabin"/>
              </a:rPr>
              <a:t> and infographics &amp; images by </a:t>
            </a:r>
            <a:r>
              <a:rPr lang="en" sz="1200" b="1">
                <a:solidFill>
                  <a:schemeClr val="dk1"/>
                </a:solidFill>
                <a:uFill>
                  <a:noFill/>
                </a:uFill>
                <a:latin typeface="Cabin"/>
                <a:ea typeface="Cabin"/>
                <a:cs typeface="Cabin"/>
                <a:sym typeface="Cabin"/>
                <a:hlinkClick r:id="rId4">
                  <a:extLst>
                    <a:ext uri="{A12FA001-AC4F-418D-AE19-62706E023703}">
                      <ahyp:hlinkClr xmlns:ahyp="http://schemas.microsoft.com/office/drawing/2018/hyperlinkcolor" val="tx"/>
                    </a:ext>
                  </a:extLst>
                </a:hlinkClick>
              </a:rPr>
              <a:t>Freepik</a:t>
            </a:r>
            <a:endParaRPr sz="1200" b="1">
              <a:solidFill>
                <a:schemeClr val="dk1"/>
              </a:solidFill>
              <a:latin typeface="Cabin"/>
              <a:ea typeface="Cabin"/>
              <a:cs typeface="Cabin"/>
              <a:sym typeface="Cabin"/>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466"/>
        <p:cNvGrpSpPr/>
        <p:nvPr/>
      </p:nvGrpSpPr>
      <p:grpSpPr>
        <a:xfrm>
          <a:off x="0" y="0"/>
          <a:ext cx="0" cy="0"/>
          <a:chOff x="0" y="0"/>
          <a:chExt cx="0" cy="0"/>
        </a:xfrm>
      </p:grpSpPr>
      <p:sp>
        <p:nvSpPr>
          <p:cNvPr id="467" name="Google Shape;467;p29"/>
          <p:cNvSpPr/>
          <p:nvPr/>
        </p:nvSpPr>
        <p:spPr>
          <a:xfrm>
            <a:off x="520575" y="819150"/>
            <a:ext cx="8079900" cy="3898800"/>
          </a:xfrm>
          <a:prstGeom prst="roundRect">
            <a:avLst>
              <a:gd name="adj" fmla="val 3542"/>
            </a:avLst>
          </a:prstGeom>
          <a:solidFill>
            <a:srgbClr val="88A6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8" name="Google Shape;468;p29"/>
          <p:cNvGrpSpPr/>
          <p:nvPr/>
        </p:nvGrpSpPr>
        <p:grpSpPr>
          <a:xfrm>
            <a:off x="520563" y="326550"/>
            <a:ext cx="8079900" cy="426900"/>
            <a:chOff x="552450" y="401675"/>
            <a:chExt cx="8079900" cy="426900"/>
          </a:xfrm>
        </p:grpSpPr>
        <p:sp>
          <p:nvSpPr>
            <p:cNvPr id="469" name="Google Shape;469;p29"/>
            <p:cNvSpPr/>
            <p:nvPr/>
          </p:nvSpPr>
          <p:spPr>
            <a:xfrm>
              <a:off x="552450" y="401675"/>
              <a:ext cx="8079900" cy="426900"/>
            </a:xfrm>
            <a:prstGeom prst="roundRect">
              <a:avLst>
                <a:gd name="adj" fmla="val 2231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29"/>
            <p:cNvSpPr/>
            <p:nvPr/>
          </p:nvSpPr>
          <p:spPr>
            <a:xfrm>
              <a:off x="720000" y="518729"/>
              <a:ext cx="195095" cy="195109"/>
            </a:xfrm>
            <a:custGeom>
              <a:avLst/>
              <a:gdLst/>
              <a:ahLst/>
              <a:cxnLst/>
              <a:rect l="l" t="t" r="r" b="b"/>
              <a:pathLst>
                <a:path w="2829" h="2829" extrusionOk="0">
                  <a:moveTo>
                    <a:pt x="2828" y="1413"/>
                  </a:moveTo>
                  <a:cubicBezTo>
                    <a:pt x="2828" y="2195"/>
                    <a:pt x="2197" y="2828"/>
                    <a:pt x="1416" y="2828"/>
                  </a:cubicBezTo>
                  <a:cubicBezTo>
                    <a:pt x="634" y="2828"/>
                    <a:pt x="1" y="2195"/>
                    <a:pt x="1" y="1413"/>
                  </a:cubicBezTo>
                  <a:cubicBezTo>
                    <a:pt x="1" y="632"/>
                    <a:pt x="634" y="1"/>
                    <a:pt x="1416" y="1"/>
                  </a:cubicBezTo>
                  <a:cubicBezTo>
                    <a:pt x="2197" y="1"/>
                    <a:pt x="2828" y="632"/>
                    <a:pt x="2828" y="1413"/>
                  </a:cubicBezTo>
                  <a:close/>
                </a:path>
              </a:pathLst>
            </a:custGeom>
            <a:solidFill>
              <a:srgbClr val="EB53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29"/>
            <p:cNvSpPr/>
            <p:nvPr/>
          </p:nvSpPr>
          <p:spPr>
            <a:xfrm>
              <a:off x="1080398" y="518729"/>
              <a:ext cx="195026" cy="195109"/>
            </a:xfrm>
            <a:custGeom>
              <a:avLst/>
              <a:gdLst/>
              <a:ahLst/>
              <a:cxnLst/>
              <a:rect l="l" t="t" r="r" b="b"/>
              <a:pathLst>
                <a:path w="2828" h="2829" extrusionOk="0">
                  <a:moveTo>
                    <a:pt x="2828" y="1413"/>
                  </a:moveTo>
                  <a:cubicBezTo>
                    <a:pt x="2828" y="2195"/>
                    <a:pt x="2194" y="2828"/>
                    <a:pt x="1413" y="2828"/>
                  </a:cubicBezTo>
                  <a:cubicBezTo>
                    <a:pt x="631" y="2828"/>
                    <a:pt x="0" y="2195"/>
                    <a:pt x="0" y="1413"/>
                  </a:cubicBezTo>
                  <a:cubicBezTo>
                    <a:pt x="0" y="632"/>
                    <a:pt x="631" y="1"/>
                    <a:pt x="1413" y="1"/>
                  </a:cubicBezTo>
                  <a:cubicBezTo>
                    <a:pt x="2194" y="1"/>
                    <a:pt x="2828" y="632"/>
                    <a:pt x="2828" y="1413"/>
                  </a:cubicBezTo>
                  <a:close/>
                </a:path>
              </a:pathLst>
            </a:custGeom>
            <a:solidFill>
              <a:srgbClr val="F8EF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29"/>
            <p:cNvSpPr/>
            <p:nvPr/>
          </p:nvSpPr>
          <p:spPr>
            <a:xfrm>
              <a:off x="1440175" y="518729"/>
              <a:ext cx="195026" cy="195109"/>
            </a:xfrm>
            <a:custGeom>
              <a:avLst/>
              <a:gdLst/>
              <a:ahLst/>
              <a:cxnLst/>
              <a:rect l="l" t="t" r="r" b="b"/>
              <a:pathLst>
                <a:path w="2828" h="2829" extrusionOk="0">
                  <a:moveTo>
                    <a:pt x="2827" y="1413"/>
                  </a:moveTo>
                  <a:cubicBezTo>
                    <a:pt x="2827" y="2195"/>
                    <a:pt x="2194" y="2828"/>
                    <a:pt x="1415" y="2828"/>
                  </a:cubicBezTo>
                  <a:cubicBezTo>
                    <a:pt x="633" y="2828"/>
                    <a:pt x="0" y="2195"/>
                    <a:pt x="0" y="1413"/>
                  </a:cubicBezTo>
                  <a:cubicBezTo>
                    <a:pt x="0" y="632"/>
                    <a:pt x="633" y="1"/>
                    <a:pt x="1415" y="1"/>
                  </a:cubicBezTo>
                  <a:cubicBezTo>
                    <a:pt x="2194" y="1"/>
                    <a:pt x="2827" y="632"/>
                    <a:pt x="2827" y="141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 name="Google Shape;473;p29"/>
          <p:cNvGrpSpPr/>
          <p:nvPr/>
        </p:nvGrpSpPr>
        <p:grpSpPr>
          <a:xfrm rot="-697191">
            <a:off x="7107083" y="288061"/>
            <a:ext cx="1034120" cy="1034321"/>
            <a:chOff x="7764407" y="575481"/>
            <a:chExt cx="1308352" cy="1308606"/>
          </a:xfrm>
        </p:grpSpPr>
        <p:sp>
          <p:nvSpPr>
            <p:cNvPr id="474" name="Google Shape;474;p29"/>
            <p:cNvSpPr/>
            <p:nvPr/>
          </p:nvSpPr>
          <p:spPr>
            <a:xfrm>
              <a:off x="7943850" y="714375"/>
              <a:ext cx="1128900" cy="112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5" name="Google Shape;475;p29"/>
            <p:cNvGrpSpPr/>
            <p:nvPr/>
          </p:nvGrpSpPr>
          <p:grpSpPr>
            <a:xfrm rot="-846281">
              <a:off x="7879557" y="690583"/>
              <a:ext cx="1078052" cy="1078403"/>
              <a:chOff x="5759760" y="3433415"/>
              <a:chExt cx="583422" cy="583612"/>
            </a:xfrm>
          </p:grpSpPr>
          <p:sp>
            <p:nvSpPr>
              <p:cNvPr id="476" name="Google Shape;476;p29"/>
              <p:cNvSpPr/>
              <p:nvPr/>
            </p:nvSpPr>
            <p:spPr>
              <a:xfrm>
                <a:off x="5759760" y="3433415"/>
                <a:ext cx="583422" cy="583612"/>
              </a:xfrm>
              <a:custGeom>
                <a:avLst/>
                <a:gdLst/>
                <a:ahLst/>
                <a:cxnLst/>
                <a:rect l="l" t="t" r="r" b="b"/>
                <a:pathLst>
                  <a:path w="12302" h="12306" extrusionOk="0">
                    <a:moveTo>
                      <a:pt x="6540" y="217"/>
                    </a:moveTo>
                    <a:cubicBezTo>
                      <a:pt x="9818" y="430"/>
                      <a:pt x="12302" y="3262"/>
                      <a:pt x="12090" y="6542"/>
                    </a:cubicBezTo>
                    <a:cubicBezTo>
                      <a:pt x="11876" y="9820"/>
                      <a:pt x="9042" y="12306"/>
                      <a:pt x="5762" y="12092"/>
                    </a:cubicBezTo>
                    <a:cubicBezTo>
                      <a:pt x="2487" y="11878"/>
                      <a:pt x="1" y="9047"/>
                      <a:pt x="214" y="5767"/>
                    </a:cubicBezTo>
                    <a:cubicBezTo>
                      <a:pt x="426" y="2487"/>
                      <a:pt x="3260" y="1"/>
                      <a:pt x="6540" y="217"/>
                    </a:cubicBezTo>
                    <a:close/>
                  </a:path>
                </a:pathLst>
              </a:custGeom>
              <a:solidFill>
                <a:srgbClr val="F8EF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29"/>
              <p:cNvSpPr/>
              <p:nvPr/>
            </p:nvSpPr>
            <p:spPr>
              <a:xfrm>
                <a:off x="5834360" y="3463578"/>
                <a:ext cx="315613" cy="339421"/>
              </a:xfrm>
              <a:custGeom>
                <a:avLst/>
                <a:gdLst/>
                <a:ahLst/>
                <a:cxnLst/>
                <a:rect l="l" t="t" r="r" b="b"/>
                <a:pathLst>
                  <a:path w="6655" h="7157" extrusionOk="0">
                    <a:moveTo>
                      <a:pt x="5732" y="251"/>
                    </a:moveTo>
                    <a:cubicBezTo>
                      <a:pt x="5999" y="269"/>
                      <a:pt x="6233" y="393"/>
                      <a:pt x="6398" y="580"/>
                    </a:cubicBezTo>
                    <a:cubicBezTo>
                      <a:pt x="6562" y="769"/>
                      <a:pt x="6655" y="1016"/>
                      <a:pt x="6636" y="1283"/>
                    </a:cubicBezTo>
                    <a:cubicBezTo>
                      <a:pt x="6620" y="1551"/>
                      <a:pt x="6497" y="1783"/>
                      <a:pt x="6307" y="1947"/>
                    </a:cubicBezTo>
                    <a:cubicBezTo>
                      <a:pt x="6122" y="2112"/>
                      <a:pt x="5874" y="2205"/>
                      <a:pt x="5606" y="2188"/>
                    </a:cubicBezTo>
                    <a:cubicBezTo>
                      <a:pt x="5339" y="2170"/>
                      <a:pt x="5104" y="2046"/>
                      <a:pt x="4940" y="1859"/>
                    </a:cubicBezTo>
                    <a:cubicBezTo>
                      <a:pt x="4775" y="1674"/>
                      <a:pt x="4683" y="1423"/>
                      <a:pt x="4701" y="1156"/>
                    </a:cubicBezTo>
                    <a:cubicBezTo>
                      <a:pt x="4720" y="888"/>
                      <a:pt x="4843" y="656"/>
                      <a:pt x="5030" y="492"/>
                    </a:cubicBezTo>
                    <a:cubicBezTo>
                      <a:pt x="5216" y="329"/>
                      <a:pt x="5464" y="237"/>
                      <a:pt x="5732" y="251"/>
                    </a:cubicBezTo>
                    <a:close/>
                    <a:moveTo>
                      <a:pt x="1535" y="4298"/>
                    </a:moveTo>
                    <a:cubicBezTo>
                      <a:pt x="1925" y="4323"/>
                      <a:pt x="2271" y="4506"/>
                      <a:pt x="2509" y="4777"/>
                    </a:cubicBezTo>
                    <a:cubicBezTo>
                      <a:pt x="2748" y="5051"/>
                      <a:pt x="2884" y="5417"/>
                      <a:pt x="2859" y="5805"/>
                    </a:cubicBezTo>
                    <a:cubicBezTo>
                      <a:pt x="2832" y="6196"/>
                      <a:pt x="2651" y="6541"/>
                      <a:pt x="2378" y="6780"/>
                    </a:cubicBezTo>
                    <a:cubicBezTo>
                      <a:pt x="2106" y="7018"/>
                      <a:pt x="1740" y="7156"/>
                      <a:pt x="1350" y="7129"/>
                    </a:cubicBezTo>
                    <a:cubicBezTo>
                      <a:pt x="959" y="7105"/>
                      <a:pt x="616" y="6922"/>
                      <a:pt x="375" y="6650"/>
                    </a:cubicBezTo>
                    <a:cubicBezTo>
                      <a:pt x="136" y="6377"/>
                      <a:pt x="1" y="6009"/>
                      <a:pt x="25" y="5622"/>
                    </a:cubicBezTo>
                    <a:cubicBezTo>
                      <a:pt x="52" y="5231"/>
                      <a:pt x="235" y="4886"/>
                      <a:pt x="507" y="4647"/>
                    </a:cubicBezTo>
                    <a:cubicBezTo>
                      <a:pt x="780" y="4409"/>
                      <a:pt x="1144" y="4271"/>
                      <a:pt x="1535" y="4298"/>
                    </a:cubicBezTo>
                    <a:close/>
                    <a:moveTo>
                      <a:pt x="2333" y="4937"/>
                    </a:moveTo>
                    <a:cubicBezTo>
                      <a:pt x="2133" y="4711"/>
                      <a:pt x="1845" y="4559"/>
                      <a:pt x="1522" y="4538"/>
                    </a:cubicBezTo>
                    <a:cubicBezTo>
                      <a:pt x="1195" y="4518"/>
                      <a:pt x="893" y="4629"/>
                      <a:pt x="667" y="4830"/>
                    </a:cubicBezTo>
                    <a:cubicBezTo>
                      <a:pt x="441" y="5028"/>
                      <a:pt x="289" y="5316"/>
                      <a:pt x="268" y="5639"/>
                    </a:cubicBezTo>
                    <a:cubicBezTo>
                      <a:pt x="247" y="5966"/>
                      <a:pt x="358" y="6270"/>
                      <a:pt x="558" y="6496"/>
                    </a:cubicBezTo>
                    <a:cubicBezTo>
                      <a:pt x="759" y="6722"/>
                      <a:pt x="1043" y="6872"/>
                      <a:pt x="1368" y="6893"/>
                    </a:cubicBezTo>
                    <a:cubicBezTo>
                      <a:pt x="1695" y="6914"/>
                      <a:pt x="1997" y="6805"/>
                      <a:pt x="2224" y="6603"/>
                    </a:cubicBezTo>
                    <a:cubicBezTo>
                      <a:pt x="2452" y="6406"/>
                      <a:pt x="2602" y="6118"/>
                      <a:pt x="2622" y="5793"/>
                    </a:cubicBezTo>
                    <a:cubicBezTo>
                      <a:pt x="2643" y="5468"/>
                      <a:pt x="2530" y="5164"/>
                      <a:pt x="2333" y="4937"/>
                    </a:cubicBezTo>
                    <a:close/>
                    <a:moveTo>
                      <a:pt x="3468" y="12"/>
                    </a:moveTo>
                    <a:cubicBezTo>
                      <a:pt x="3638" y="23"/>
                      <a:pt x="3788" y="103"/>
                      <a:pt x="3891" y="220"/>
                    </a:cubicBezTo>
                    <a:cubicBezTo>
                      <a:pt x="3998" y="339"/>
                      <a:pt x="4056" y="498"/>
                      <a:pt x="4043" y="668"/>
                    </a:cubicBezTo>
                    <a:cubicBezTo>
                      <a:pt x="4033" y="837"/>
                      <a:pt x="3953" y="987"/>
                      <a:pt x="3836" y="1092"/>
                    </a:cubicBezTo>
                    <a:cubicBezTo>
                      <a:pt x="3716" y="1197"/>
                      <a:pt x="3558" y="1257"/>
                      <a:pt x="3387" y="1244"/>
                    </a:cubicBezTo>
                    <a:cubicBezTo>
                      <a:pt x="3219" y="1234"/>
                      <a:pt x="3069" y="1154"/>
                      <a:pt x="2964" y="1034"/>
                    </a:cubicBezTo>
                    <a:cubicBezTo>
                      <a:pt x="2859" y="917"/>
                      <a:pt x="2799" y="757"/>
                      <a:pt x="2812" y="588"/>
                    </a:cubicBezTo>
                    <a:cubicBezTo>
                      <a:pt x="2826" y="420"/>
                      <a:pt x="2902" y="269"/>
                      <a:pt x="3021" y="165"/>
                    </a:cubicBezTo>
                    <a:cubicBezTo>
                      <a:pt x="3139" y="60"/>
                      <a:pt x="3299" y="0"/>
                      <a:pt x="3468" y="12"/>
                    </a:cubicBezTo>
                    <a:close/>
                    <a:moveTo>
                      <a:pt x="3756" y="339"/>
                    </a:moveTo>
                    <a:cubicBezTo>
                      <a:pt x="3682" y="253"/>
                      <a:pt x="3577" y="198"/>
                      <a:pt x="3455" y="193"/>
                    </a:cubicBezTo>
                    <a:cubicBezTo>
                      <a:pt x="3334" y="185"/>
                      <a:pt x="3221" y="226"/>
                      <a:pt x="3139" y="300"/>
                    </a:cubicBezTo>
                    <a:cubicBezTo>
                      <a:pt x="3054" y="374"/>
                      <a:pt x="2997" y="481"/>
                      <a:pt x="2993" y="601"/>
                    </a:cubicBezTo>
                    <a:cubicBezTo>
                      <a:pt x="2984" y="722"/>
                      <a:pt x="3026" y="835"/>
                      <a:pt x="3100" y="917"/>
                    </a:cubicBezTo>
                    <a:cubicBezTo>
                      <a:pt x="3176" y="1002"/>
                      <a:pt x="3281" y="1055"/>
                      <a:pt x="3402" y="1063"/>
                    </a:cubicBezTo>
                    <a:cubicBezTo>
                      <a:pt x="3521" y="1071"/>
                      <a:pt x="3634" y="1030"/>
                      <a:pt x="3716" y="956"/>
                    </a:cubicBezTo>
                    <a:cubicBezTo>
                      <a:pt x="3803" y="882"/>
                      <a:pt x="3856" y="775"/>
                      <a:pt x="3865" y="656"/>
                    </a:cubicBezTo>
                    <a:cubicBezTo>
                      <a:pt x="3871" y="537"/>
                      <a:pt x="3830" y="424"/>
                      <a:pt x="3756" y="339"/>
                    </a:cubicBezTo>
                    <a:close/>
                    <a:moveTo>
                      <a:pt x="5719" y="432"/>
                    </a:moveTo>
                    <a:cubicBezTo>
                      <a:pt x="5503" y="415"/>
                      <a:pt x="5300" y="492"/>
                      <a:pt x="5150" y="627"/>
                    </a:cubicBezTo>
                    <a:cubicBezTo>
                      <a:pt x="4998" y="761"/>
                      <a:pt x="4895" y="950"/>
                      <a:pt x="4882" y="1170"/>
                    </a:cubicBezTo>
                    <a:cubicBezTo>
                      <a:pt x="4866" y="1386"/>
                      <a:pt x="4944" y="1588"/>
                      <a:pt x="5078" y="1740"/>
                    </a:cubicBezTo>
                    <a:cubicBezTo>
                      <a:pt x="5211" y="1892"/>
                      <a:pt x="5401" y="1995"/>
                      <a:pt x="5619" y="2007"/>
                    </a:cubicBezTo>
                    <a:cubicBezTo>
                      <a:pt x="5834" y="2024"/>
                      <a:pt x="6038" y="1945"/>
                      <a:pt x="6190" y="1812"/>
                    </a:cubicBezTo>
                    <a:cubicBezTo>
                      <a:pt x="6342" y="1678"/>
                      <a:pt x="6445" y="1487"/>
                      <a:pt x="6458" y="1269"/>
                    </a:cubicBezTo>
                    <a:cubicBezTo>
                      <a:pt x="6486" y="835"/>
                      <a:pt x="6157" y="459"/>
                      <a:pt x="5719" y="432"/>
                    </a:cubicBezTo>
                    <a:close/>
                  </a:path>
                </a:pathLst>
              </a:custGeom>
              <a:solidFill>
                <a:srgbClr val="FF9B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29"/>
              <p:cNvSpPr/>
              <p:nvPr/>
            </p:nvSpPr>
            <p:spPr>
              <a:xfrm>
                <a:off x="5815058" y="3536707"/>
                <a:ext cx="519161" cy="470788"/>
              </a:xfrm>
              <a:custGeom>
                <a:avLst/>
                <a:gdLst/>
                <a:ahLst/>
                <a:cxnLst/>
                <a:rect l="l" t="t" r="r" b="b"/>
                <a:pathLst>
                  <a:path w="10947" h="9927" extrusionOk="0">
                    <a:moveTo>
                      <a:pt x="9412" y="0"/>
                    </a:moveTo>
                    <a:cubicBezTo>
                      <a:pt x="10165" y="837"/>
                      <a:pt x="10679" y="1886"/>
                      <a:pt x="10860" y="3038"/>
                    </a:cubicBezTo>
                    <a:lnTo>
                      <a:pt x="10887" y="3219"/>
                    </a:lnTo>
                    <a:cubicBezTo>
                      <a:pt x="10934" y="3591"/>
                      <a:pt x="10946" y="3973"/>
                      <a:pt x="10922" y="4364"/>
                    </a:cubicBezTo>
                    <a:cubicBezTo>
                      <a:pt x="10899" y="4714"/>
                      <a:pt x="10848" y="5053"/>
                      <a:pt x="10768" y="5380"/>
                    </a:cubicBezTo>
                    <a:lnTo>
                      <a:pt x="10722" y="5555"/>
                    </a:lnTo>
                    <a:cubicBezTo>
                      <a:pt x="10054" y="7998"/>
                      <a:pt x="7878" y="9778"/>
                      <a:pt x="5316" y="9916"/>
                    </a:cubicBezTo>
                    <a:cubicBezTo>
                      <a:pt x="5324" y="9875"/>
                      <a:pt x="5326" y="9834"/>
                      <a:pt x="5328" y="9793"/>
                    </a:cubicBezTo>
                    <a:cubicBezTo>
                      <a:pt x="5355" y="9408"/>
                      <a:pt x="5222" y="9048"/>
                      <a:pt x="4985" y="8779"/>
                    </a:cubicBezTo>
                    <a:cubicBezTo>
                      <a:pt x="4749" y="8507"/>
                      <a:pt x="4409" y="8329"/>
                      <a:pt x="4023" y="8302"/>
                    </a:cubicBezTo>
                    <a:cubicBezTo>
                      <a:pt x="3638" y="8277"/>
                      <a:pt x="3278" y="8411"/>
                      <a:pt x="3009" y="8647"/>
                    </a:cubicBezTo>
                    <a:cubicBezTo>
                      <a:pt x="2785" y="8843"/>
                      <a:pt x="2626" y="9106"/>
                      <a:pt x="2561" y="9410"/>
                    </a:cubicBezTo>
                    <a:cubicBezTo>
                      <a:pt x="1508" y="8939"/>
                      <a:pt x="622" y="8174"/>
                      <a:pt x="0" y="7222"/>
                    </a:cubicBezTo>
                    <a:cubicBezTo>
                      <a:pt x="2532" y="7506"/>
                      <a:pt x="3509" y="7043"/>
                      <a:pt x="4434" y="5147"/>
                    </a:cubicBezTo>
                    <a:cubicBezTo>
                      <a:pt x="5417" y="3138"/>
                      <a:pt x="7218" y="5590"/>
                      <a:pt x="8004" y="2400"/>
                    </a:cubicBezTo>
                    <a:cubicBezTo>
                      <a:pt x="8370" y="893"/>
                      <a:pt x="8929" y="253"/>
                      <a:pt x="9412" y="0"/>
                    </a:cubicBezTo>
                    <a:close/>
                    <a:moveTo>
                      <a:pt x="5131" y="9922"/>
                    </a:moveTo>
                    <a:cubicBezTo>
                      <a:pt x="5139" y="9875"/>
                      <a:pt x="5148" y="9828"/>
                      <a:pt x="5150" y="9778"/>
                    </a:cubicBezTo>
                    <a:cubicBezTo>
                      <a:pt x="5170" y="9441"/>
                      <a:pt x="5055" y="9126"/>
                      <a:pt x="4849" y="8894"/>
                    </a:cubicBezTo>
                    <a:cubicBezTo>
                      <a:pt x="4644" y="8660"/>
                      <a:pt x="4348" y="8503"/>
                      <a:pt x="4010" y="8479"/>
                    </a:cubicBezTo>
                    <a:cubicBezTo>
                      <a:pt x="3673" y="8458"/>
                      <a:pt x="3361" y="8575"/>
                      <a:pt x="3124" y="8781"/>
                    </a:cubicBezTo>
                    <a:cubicBezTo>
                      <a:pt x="2921" y="8958"/>
                      <a:pt x="2777" y="9203"/>
                      <a:pt x="2729" y="9482"/>
                    </a:cubicBezTo>
                    <a:cubicBezTo>
                      <a:pt x="3309" y="9719"/>
                      <a:pt x="3936" y="9871"/>
                      <a:pt x="4594" y="9912"/>
                    </a:cubicBezTo>
                    <a:cubicBezTo>
                      <a:pt x="4777" y="9924"/>
                      <a:pt x="4954" y="9926"/>
                      <a:pt x="5131" y="9922"/>
                    </a:cubicBezTo>
                    <a:close/>
                  </a:path>
                </a:pathLst>
              </a:custGeom>
              <a:solidFill>
                <a:srgbClr val="FF9B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9"/>
              <p:cNvSpPr/>
              <p:nvPr/>
            </p:nvSpPr>
            <p:spPr>
              <a:xfrm>
                <a:off x="6114357" y="3762165"/>
                <a:ext cx="55724" cy="55630"/>
              </a:xfrm>
              <a:custGeom>
                <a:avLst/>
                <a:gdLst/>
                <a:ahLst/>
                <a:cxnLst/>
                <a:rect l="l" t="t" r="r" b="b"/>
                <a:pathLst>
                  <a:path w="1175" h="1173" extrusionOk="0">
                    <a:moveTo>
                      <a:pt x="626" y="19"/>
                    </a:moveTo>
                    <a:cubicBezTo>
                      <a:pt x="936" y="40"/>
                      <a:pt x="1175" y="309"/>
                      <a:pt x="1154" y="624"/>
                    </a:cubicBezTo>
                    <a:cubicBezTo>
                      <a:pt x="1133" y="934"/>
                      <a:pt x="864" y="1173"/>
                      <a:pt x="552" y="1152"/>
                    </a:cubicBezTo>
                    <a:cubicBezTo>
                      <a:pt x="237" y="1132"/>
                      <a:pt x="0" y="862"/>
                      <a:pt x="21" y="550"/>
                    </a:cubicBezTo>
                    <a:cubicBezTo>
                      <a:pt x="42" y="237"/>
                      <a:pt x="311" y="1"/>
                      <a:pt x="626" y="1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0" name="Google Shape;480;p29"/>
          <p:cNvGrpSpPr/>
          <p:nvPr/>
        </p:nvGrpSpPr>
        <p:grpSpPr>
          <a:xfrm rot="-697191">
            <a:off x="8087197" y="914503"/>
            <a:ext cx="673607" cy="673738"/>
            <a:chOff x="7764407" y="575481"/>
            <a:chExt cx="1308352" cy="1308606"/>
          </a:xfrm>
        </p:grpSpPr>
        <p:sp>
          <p:nvSpPr>
            <p:cNvPr id="481" name="Google Shape;481;p29"/>
            <p:cNvSpPr/>
            <p:nvPr/>
          </p:nvSpPr>
          <p:spPr>
            <a:xfrm>
              <a:off x="7943850" y="714375"/>
              <a:ext cx="1128900" cy="112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2" name="Google Shape;482;p29"/>
            <p:cNvGrpSpPr/>
            <p:nvPr/>
          </p:nvGrpSpPr>
          <p:grpSpPr>
            <a:xfrm rot="-846281">
              <a:off x="7879557" y="690583"/>
              <a:ext cx="1078052" cy="1078403"/>
              <a:chOff x="5759760" y="3433415"/>
              <a:chExt cx="583422" cy="583612"/>
            </a:xfrm>
          </p:grpSpPr>
          <p:sp>
            <p:nvSpPr>
              <p:cNvPr id="483" name="Google Shape;483;p29"/>
              <p:cNvSpPr/>
              <p:nvPr/>
            </p:nvSpPr>
            <p:spPr>
              <a:xfrm>
                <a:off x="5759760" y="3433415"/>
                <a:ext cx="583422" cy="583612"/>
              </a:xfrm>
              <a:custGeom>
                <a:avLst/>
                <a:gdLst/>
                <a:ahLst/>
                <a:cxnLst/>
                <a:rect l="l" t="t" r="r" b="b"/>
                <a:pathLst>
                  <a:path w="12302" h="12306" extrusionOk="0">
                    <a:moveTo>
                      <a:pt x="6540" y="217"/>
                    </a:moveTo>
                    <a:cubicBezTo>
                      <a:pt x="9818" y="430"/>
                      <a:pt x="12302" y="3262"/>
                      <a:pt x="12090" y="6542"/>
                    </a:cubicBezTo>
                    <a:cubicBezTo>
                      <a:pt x="11876" y="9820"/>
                      <a:pt x="9042" y="12306"/>
                      <a:pt x="5762" y="12092"/>
                    </a:cubicBezTo>
                    <a:cubicBezTo>
                      <a:pt x="2487" y="11878"/>
                      <a:pt x="1" y="9047"/>
                      <a:pt x="214" y="5767"/>
                    </a:cubicBezTo>
                    <a:cubicBezTo>
                      <a:pt x="426" y="2487"/>
                      <a:pt x="3260" y="1"/>
                      <a:pt x="6540" y="217"/>
                    </a:cubicBezTo>
                    <a:close/>
                  </a:path>
                </a:pathLst>
              </a:custGeom>
              <a:solidFill>
                <a:srgbClr val="F8EF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9"/>
              <p:cNvSpPr/>
              <p:nvPr/>
            </p:nvSpPr>
            <p:spPr>
              <a:xfrm>
                <a:off x="5834360" y="3463578"/>
                <a:ext cx="315613" cy="339421"/>
              </a:xfrm>
              <a:custGeom>
                <a:avLst/>
                <a:gdLst/>
                <a:ahLst/>
                <a:cxnLst/>
                <a:rect l="l" t="t" r="r" b="b"/>
                <a:pathLst>
                  <a:path w="6655" h="7157" extrusionOk="0">
                    <a:moveTo>
                      <a:pt x="5732" y="251"/>
                    </a:moveTo>
                    <a:cubicBezTo>
                      <a:pt x="5999" y="269"/>
                      <a:pt x="6233" y="393"/>
                      <a:pt x="6398" y="580"/>
                    </a:cubicBezTo>
                    <a:cubicBezTo>
                      <a:pt x="6562" y="769"/>
                      <a:pt x="6655" y="1016"/>
                      <a:pt x="6636" y="1283"/>
                    </a:cubicBezTo>
                    <a:cubicBezTo>
                      <a:pt x="6620" y="1551"/>
                      <a:pt x="6497" y="1783"/>
                      <a:pt x="6307" y="1947"/>
                    </a:cubicBezTo>
                    <a:cubicBezTo>
                      <a:pt x="6122" y="2112"/>
                      <a:pt x="5874" y="2205"/>
                      <a:pt x="5606" y="2188"/>
                    </a:cubicBezTo>
                    <a:cubicBezTo>
                      <a:pt x="5339" y="2170"/>
                      <a:pt x="5104" y="2046"/>
                      <a:pt x="4940" y="1859"/>
                    </a:cubicBezTo>
                    <a:cubicBezTo>
                      <a:pt x="4775" y="1674"/>
                      <a:pt x="4683" y="1423"/>
                      <a:pt x="4701" y="1156"/>
                    </a:cubicBezTo>
                    <a:cubicBezTo>
                      <a:pt x="4720" y="888"/>
                      <a:pt x="4843" y="656"/>
                      <a:pt x="5030" y="492"/>
                    </a:cubicBezTo>
                    <a:cubicBezTo>
                      <a:pt x="5216" y="329"/>
                      <a:pt x="5464" y="237"/>
                      <a:pt x="5732" y="251"/>
                    </a:cubicBezTo>
                    <a:close/>
                    <a:moveTo>
                      <a:pt x="1535" y="4298"/>
                    </a:moveTo>
                    <a:cubicBezTo>
                      <a:pt x="1925" y="4323"/>
                      <a:pt x="2271" y="4506"/>
                      <a:pt x="2509" y="4777"/>
                    </a:cubicBezTo>
                    <a:cubicBezTo>
                      <a:pt x="2748" y="5051"/>
                      <a:pt x="2884" y="5417"/>
                      <a:pt x="2859" y="5805"/>
                    </a:cubicBezTo>
                    <a:cubicBezTo>
                      <a:pt x="2832" y="6196"/>
                      <a:pt x="2651" y="6541"/>
                      <a:pt x="2378" y="6780"/>
                    </a:cubicBezTo>
                    <a:cubicBezTo>
                      <a:pt x="2106" y="7018"/>
                      <a:pt x="1740" y="7156"/>
                      <a:pt x="1350" y="7129"/>
                    </a:cubicBezTo>
                    <a:cubicBezTo>
                      <a:pt x="959" y="7105"/>
                      <a:pt x="616" y="6922"/>
                      <a:pt x="375" y="6650"/>
                    </a:cubicBezTo>
                    <a:cubicBezTo>
                      <a:pt x="136" y="6377"/>
                      <a:pt x="1" y="6009"/>
                      <a:pt x="25" y="5622"/>
                    </a:cubicBezTo>
                    <a:cubicBezTo>
                      <a:pt x="52" y="5231"/>
                      <a:pt x="235" y="4886"/>
                      <a:pt x="507" y="4647"/>
                    </a:cubicBezTo>
                    <a:cubicBezTo>
                      <a:pt x="780" y="4409"/>
                      <a:pt x="1144" y="4271"/>
                      <a:pt x="1535" y="4298"/>
                    </a:cubicBezTo>
                    <a:close/>
                    <a:moveTo>
                      <a:pt x="2333" y="4937"/>
                    </a:moveTo>
                    <a:cubicBezTo>
                      <a:pt x="2133" y="4711"/>
                      <a:pt x="1845" y="4559"/>
                      <a:pt x="1522" y="4538"/>
                    </a:cubicBezTo>
                    <a:cubicBezTo>
                      <a:pt x="1195" y="4518"/>
                      <a:pt x="893" y="4629"/>
                      <a:pt x="667" y="4830"/>
                    </a:cubicBezTo>
                    <a:cubicBezTo>
                      <a:pt x="441" y="5028"/>
                      <a:pt x="289" y="5316"/>
                      <a:pt x="268" y="5639"/>
                    </a:cubicBezTo>
                    <a:cubicBezTo>
                      <a:pt x="247" y="5966"/>
                      <a:pt x="358" y="6270"/>
                      <a:pt x="558" y="6496"/>
                    </a:cubicBezTo>
                    <a:cubicBezTo>
                      <a:pt x="759" y="6722"/>
                      <a:pt x="1043" y="6872"/>
                      <a:pt x="1368" y="6893"/>
                    </a:cubicBezTo>
                    <a:cubicBezTo>
                      <a:pt x="1695" y="6914"/>
                      <a:pt x="1997" y="6805"/>
                      <a:pt x="2224" y="6603"/>
                    </a:cubicBezTo>
                    <a:cubicBezTo>
                      <a:pt x="2452" y="6406"/>
                      <a:pt x="2602" y="6118"/>
                      <a:pt x="2622" y="5793"/>
                    </a:cubicBezTo>
                    <a:cubicBezTo>
                      <a:pt x="2643" y="5468"/>
                      <a:pt x="2530" y="5164"/>
                      <a:pt x="2333" y="4937"/>
                    </a:cubicBezTo>
                    <a:close/>
                    <a:moveTo>
                      <a:pt x="3468" y="12"/>
                    </a:moveTo>
                    <a:cubicBezTo>
                      <a:pt x="3638" y="23"/>
                      <a:pt x="3788" y="103"/>
                      <a:pt x="3891" y="220"/>
                    </a:cubicBezTo>
                    <a:cubicBezTo>
                      <a:pt x="3998" y="339"/>
                      <a:pt x="4056" y="498"/>
                      <a:pt x="4043" y="668"/>
                    </a:cubicBezTo>
                    <a:cubicBezTo>
                      <a:pt x="4033" y="837"/>
                      <a:pt x="3953" y="987"/>
                      <a:pt x="3836" y="1092"/>
                    </a:cubicBezTo>
                    <a:cubicBezTo>
                      <a:pt x="3716" y="1197"/>
                      <a:pt x="3558" y="1257"/>
                      <a:pt x="3387" y="1244"/>
                    </a:cubicBezTo>
                    <a:cubicBezTo>
                      <a:pt x="3219" y="1234"/>
                      <a:pt x="3069" y="1154"/>
                      <a:pt x="2964" y="1034"/>
                    </a:cubicBezTo>
                    <a:cubicBezTo>
                      <a:pt x="2859" y="917"/>
                      <a:pt x="2799" y="757"/>
                      <a:pt x="2812" y="588"/>
                    </a:cubicBezTo>
                    <a:cubicBezTo>
                      <a:pt x="2826" y="420"/>
                      <a:pt x="2902" y="269"/>
                      <a:pt x="3021" y="165"/>
                    </a:cubicBezTo>
                    <a:cubicBezTo>
                      <a:pt x="3139" y="60"/>
                      <a:pt x="3299" y="0"/>
                      <a:pt x="3468" y="12"/>
                    </a:cubicBezTo>
                    <a:close/>
                    <a:moveTo>
                      <a:pt x="3756" y="339"/>
                    </a:moveTo>
                    <a:cubicBezTo>
                      <a:pt x="3682" y="253"/>
                      <a:pt x="3577" y="198"/>
                      <a:pt x="3455" y="193"/>
                    </a:cubicBezTo>
                    <a:cubicBezTo>
                      <a:pt x="3334" y="185"/>
                      <a:pt x="3221" y="226"/>
                      <a:pt x="3139" y="300"/>
                    </a:cubicBezTo>
                    <a:cubicBezTo>
                      <a:pt x="3054" y="374"/>
                      <a:pt x="2997" y="481"/>
                      <a:pt x="2993" y="601"/>
                    </a:cubicBezTo>
                    <a:cubicBezTo>
                      <a:pt x="2984" y="722"/>
                      <a:pt x="3026" y="835"/>
                      <a:pt x="3100" y="917"/>
                    </a:cubicBezTo>
                    <a:cubicBezTo>
                      <a:pt x="3176" y="1002"/>
                      <a:pt x="3281" y="1055"/>
                      <a:pt x="3402" y="1063"/>
                    </a:cubicBezTo>
                    <a:cubicBezTo>
                      <a:pt x="3521" y="1071"/>
                      <a:pt x="3634" y="1030"/>
                      <a:pt x="3716" y="956"/>
                    </a:cubicBezTo>
                    <a:cubicBezTo>
                      <a:pt x="3803" y="882"/>
                      <a:pt x="3856" y="775"/>
                      <a:pt x="3865" y="656"/>
                    </a:cubicBezTo>
                    <a:cubicBezTo>
                      <a:pt x="3871" y="537"/>
                      <a:pt x="3830" y="424"/>
                      <a:pt x="3756" y="339"/>
                    </a:cubicBezTo>
                    <a:close/>
                    <a:moveTo>
                      <a:pt x="5719" y="432"/>
                    </a:moveTo>
                    <a:cubicBezTo>
                      <a:pt x="5503" y="415"/>
                      <a:pt x="5300" y="492"/>
                      <a:pt x="5150" y="627"/>
                    </a:cubicBezTo>
                    <a:cubicBezTo>
                      <a:pt x="4998" y="761"/>
                      <a:pt x="4895" y="950"/>
                      <a:pt x="4882" y="1170"/>
                    </a:cubicBezTo>
                    <a:cubicBezTo>
                      <a:pt x="4866" y="1386"/>
                      <a:pt x="4944" y="1588"/>
                      <a:pt x="5078" y="1740"/>
                    </a:cubicBezTo>
                    <a:cubicBezTo>
                      <a:pt x="5211" y="1892"/>
                      <a:pt x="5401" y="1995"/>
                      <a:pt x="5619" y="2007"/>
                    </a:cubicBezTo>
                    <a:cubicBezTo>
                      <a:pt x="5834" y="2024"/>
                      <a:pt x="6038" y="1945"/>
                      <a:pt x="6190" y="1812"/>
                    </a:cubicBezTo>
                    <a:cubicBezTo>
                      <a:pt x="6342" y="1678"/>
                      <a:pt x="6445" y="1487"/>
                      <a:pt x="6458" y="1269"/>
                    </a:cubicBezTo>
                    <a:cubicBezTo>
                      <a:pt x="6486" y="835"/>
                      <a:pt x="6157" y="459"/>
                      <a:pt x="5719" y="432"/>
                    </a:cubicBezTo>
                    <a:close/>
                  </a:path>
                </a:pathLst>
              </a:custGeom>
              <a:solidFill>
                <a:srgbClr val="FF9B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9"/>
              <p:cNvSpPr/>
              <p:nvPr/>
            </p:nvSpPr>
            <p:spPr>
              <a:xfrm>
                <a:off x="5815058" y="3536707"/>
                <a:ext cx="519161" cy="470788"/>
              </a:xfrm>
              <a:custGeom>
                <a:avLst/>
                <a:gdLst/>
                <a:ahLst/>
                <a:cxnLst/>
                <a:rect l="l" t="t" r="r" b="b"/>
                <a:pathLst>
                  <a:path w="10947" h="9927" extrusionOk="0">
                    <a:moveTo>
                      <a:pt x="9412" y="0"/>
                    </a:moveTo>
                    <a:cubicBezTo>
                      <a:pt x="10165" y="837"/>
                      <a:pt x="10679" y="1886"/>
                      <a:pt x="10860" y="3038"/>
                    </a:cubicBezTo>
                    <a:lnTo>
                      <a:pt x="10887" y="3219"/>
                    </a:lnTo>
                    <a:cubicBezTo>
                      <a:pt x="10934" y="3591"/>
                      <a:pt x="10946" y="3973"/>
                      <a:pt x="10922" y="4364"/>
                    </a:cubicBezTo>
                    <a:cubicBezTo>
                      <a:pt x="10899" y="4714"/>
                      <a:pt x="10848" y="5053"/>
                      <a:pt x="10768" y="5380"/>
                    </a:cubicBezTo>
                    <a:lnTo>
                      <a:pt x="10722" y="5555"/>
                    </a:lnTo>
                    <a:cubicBezTo>
                      <a:pt x="10054" y="7998"/>
                      <a:pt x="7878" y="9778"/>
                      <a:pt x="5316" y="9916"/>
                    </a:cubicBezTo>
                    <a:cubicBezTo>
                      <a:pt x="5324" y="9875"/>
                      <a:pt x="5326" y="9834"/>
                      <a:pt x="5328" y="9793"/>
                    </a:cubicBezTo>
                    <a:cubicBezTo>
                      <a:pt x="5355" y="9408"/>
                      <a:pt x="5222" y="9048"/>
                      <a:pt x="4985" y="8779"/>
                    </a:cubicBezTo>
                    <a:cubicBezTo>
                      <a:pt x="4749" y="8507"/>
                      <a:pt x="4409" y="8329"/>
                      <a:pt x="4023" y="8302"/>
                    </a:cubicBezTo>
                    <a:cubicBezTo>
                      <a:pt x="3638" y="8277"/>
                      <a:pt x="3278" y="8411"/>
                      <a:pt x="3009" y="8647"/>
                    </a:cubicBezTo>
                    <a:cubicBezTo>
                      <a:pt x="2785" y="8843"/>
                      <a:pt x="2626" y="9106"/>
                      <a:pt x="2561" y="9410"/>
                    </a:cubicBezTo>
                    <a:cubicBezTo>
                      <a:pt x="1508" y="8939"/>
                      <a:pt x="622" y="8174"/>
                      <a:pt x="0" y="7222"/>
                    </a:cubicBezTo>
                    <a:cubicBezTo>
                      <a:pt x="2532" y="7506"/>
                      <a:pt x="3509" y="7043"/>
                      <a:pt x="4434" y="5147"/>
                    </a:cubicBezTo>
                    <a:cubicBezTo>
                      <a:pt x="5417" y="3138"/>
                      <a:pt x="7218" y="5590"/>
                      <a:pt x="8004" y="2400"/>
                    </a:cubicBezTo>
                    <a:cubicBezTo>
                      <a:pt x="8370" y="893"/>
                      <a:pt x="8929" y="253"/>
                      <a:pt x="9412" y="0"/>
                    </a:cubicBezTo>
                    <a:close/>
                    <a:moveTo>
                      <a:pt x="5131" y="9922"/>
                    </a:moveTo>
                    <a:cubicBezTo>
                      <a:pt x="5139" y="9875"/>
                      <a:pt x="5148" y="9828"/>
                      <a:pt x="5150" y="9778"/>
                    </a:cubicBezTo>
                    <a:cubicBezTo>
                      <a:pt x="5170" y="9441"/>
                      <a:pt x="5055" y="9126"/>
                      <a:pt x="4849" y="8894"/>
                    </a:cubicBezTo>
                    <a:cubicBezTo>
                      <a:pt x="4644" y="8660"/>
                      <a:pt x="4348" y="8503"/>
                      <a:pt x="4010" y="8479"/>
                    </a:cubicBezTo>
                    <a:cubicBezTo>
                      <a:pt x="3673" y="8458"/>
                      <a:pt x="3361" y="8575"/>
                      <a:pt x="3124" y="8781"/>
                    </a:cubicBezTo>
                    <a:cubicBezTo>
                      <a:pt x="2921" y="8958"/>
                      <a:pt x="2777" y="9203"/>
                      <a:pt x="2729" y="9482"/>
                    </a:cubicBezTo>
                    <a:cubicBezTo>
                      <a:pt x="3309" y="9719"/>
                      <a:pt x="3936" y="9871"/>
                      <a:pt x="4594" y="9912"/>
                    </a:cubicBezTo>
                    <a:cubicBezTo>
                      <a:pt x="4777" y="9924"/>
                      <a:pt x="4954" y="9926"/>
                      <a:pt x="5131" y="9922"/>
                    </a:cubicBezTo>
                    <a:close/>
                  </a:path>
                </a:pathLst>
              </a:custGeom>
              <a:solidFill>
                <a:srgbClr val="FF9B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9"/>
              <p:cNvSpPr/>
              <p:nvPr/>
            </p:nvSpPr>
            <p:spPr>
              <a:xfrm>
                <a:off x="6114357" y="3762165"/>
                <a:ext cx="55724" cy="55630"/>
              </a:xfrm>
              <a:custGeom>
                <a:avLst/>
                <a:gdLst/>
                <a:ahLst/>
                <a:cxnLst/>
                <a:rect l="l" t="t" r="r" b="b"/>
                <a:pathLst>
                  <a:path w="1175" h="1173" extrusionOk="0">
                    <a:moveTo>
                      <a:pt x="626" y="19"/>
                    </a:moveTo>
                    <a:cubicBezTo>
                      <a:pt x="936" y="40"/>
                      <a:pt x="1175" y="309"/>
                      <a:pt x="1154" y="624"/>
                    </a:cubicBezTo>
                    <a:cubicBezTo>
                      <a:pt x="1133" y="934"/>
                      <a:pt x="864" y="1173"/>
                      <a:pt x="552" y="1152"/>
                    </a:cubicBezTo>
                    <a:cubicBezTo>
                      <a:pt x="237" y="1132"/>
                      <a:pt x="0" y="862"/>
                      <a:pt x="21" y="550"/>
                    </a:cubicBezTo>
                    <a:cubicBezTo>
                      <a:pt x="42" y="237"/>
                      <a:pt x="311" y="1"/>
                      <a:pt x="626" y="1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ackground 1">
  <p:cSld name="BLANK_1_1_1_1_1_1_1_1">
    <p:bg>
      <p:bgPr>
        <a:solidFill>
          <a:schemeClr val="accent2"/>
        </a:solidFill>
        <a:effectLst/>
      </p:bgPr>
    </p:bg>
    <p:spTree>
      <p:nvGrpSpPr>
        <p:cNvPr id="1" name="Shape 487"/>
        <p:cNvGrpSpPr/>
        <p:nvPr/>
      </p:nvGrpSpPr>
      <p:grpSpPr>
        <a:xfrm>
          <a:off x="0" y="0"/>
          <a:ext cx="0" cy="0"/>
          <a:chOff x="0" y="0"/>
          <a:chExt cx="0" cy="0"/>
        </a:xfrm>
      </p:grpSpPr>
      <p:sp>
        <p:nvSpPr>
          <p:cNvPr id="488" name="Google Shape;488;p30"/>
          <p:cNvSpPr/>
          <p:nvPr/>
        </p:nvSpPr>
        <p:spPr>
          <a:xfrm>
            <a:off x="520575" y="819150"/>
            <a:ext cx="8079900" cy="3898800"/>
          </a:xfrm>
          <a:prstGeom prst="roundRect">
            <a:avLst>
              <a:gd name="adj" fmla="val 3542"/>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9" name="Google Shape;489;p30"/>
          <p:cNvGrpSpPr/>
          <p:nvPr/>
        </p:nvGrpSpPr>
        <p:grpSpPr>
          <a:xfrm>
            <a:off x="520563" y="326550"/>
            <a:ext cx="8079900" cy="426900"/>
            <a:chOff x="552450" y="401675"/>
            <a:chExt cx="8079900" cy="426900"/>
          </a:xfrm>
        </p:grpSpPr>
        <p:sp>
          <p:nvSpPr>
            <p:cNvPr id="490" name="Google Shape;490;p30"/>
            <p:cNvSpPr/>
            <p:nvPr/>
          </p:nvSpPr>
          <p:spPr>
            <a:xfrm>
              <a:off x="552450" y="401675"/>
              <a:ext cx="8079900" cy="426900"/>
            </a:xfrm>
            <a:prstGeom prst="roundRect">
              <a:avLst>
                <a:gd name="adj" fmla="val 2231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30"/>
            <p:cNvSpPr/>
            <p:nvPr/>
          </p:nvSpPr>
          <p:spPr>
            <a:xfrm>
              <a:off x="720000" y="518729"/>
              <a:ext cx="195095" cy="195109"/>
            </a:xfrm>
            <a:custGeom>
              <a:avLst/>
              <a:gdLst/>
              <a:ahLst/>
              <a:cxnLst/>
              <a:rect l="l" t="t" r="r" b="b"/>
              <a:pathLst>
                <a:path w="2829" h="2829" extrusionOk="0">
                  <a:moveTo>
                    <a:pt x="2828" y="1413"/>
                  </a:moveTo>
                  <a:cubicBezTo>
                    <a:pt x="2828" y="2195"/>
                    <a:pt x="2197" y="2828"/>
                    <a:pt x="1416" y="2828"/>
                  </a:cubicBezTo>
                  <a:cubicBezTo>
                    <a:pt x="634" y="2828"/>
                    <a:pt x="1" y="2195"/>
                    <a:pt x="1" y="1413"/>
                  </a:cubicBezTo>
                  <a:cubicBezTo>
                    <a:pt x="1" y="632"/>
                    <a:pt x="634" y="1"/>
                    <a:pt x="1416" y="1"/>
                  </a:cubicBezTo>
                  <a:cubicBezTo>
                    <a:pt x="2197" y="1"/>
                    <a:pt x="2828" y="632"/>
                    <a:pt x="2828" y="1413"/>
                  </a:cubicBezTo>
                  <a:close/>
                </a:path>
              </a:pathLst>
            </a:custGeom>
            <a:solidFill>
              <a:srgbClr val="EB53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30"/>
            <p:cNvSpPr/>
            <p:nvPr/>
          </p:nvSpPr>
          <p:spPr>
            <a:xfrm>
              <a:off x="1080398" y="518729"/>
              <a:ext cx="195026" cy="195109"/>
            </a:xfrm>
            <a:custGeom>
              <a:avLst/>
              <a:gdLst/>
              <a:ahLst/>
              <a:cxnLst/>
              <a:rect l="l" t="t" r="r" b="b"/>
              <a:pathLst>
                <a:path w="2828" h="2829" extrusionOk="0">
                  <a:moveTo>
                    <a:pt x="2828" y="1413"/>
                  </a:moveTo>
                  <a:cubicBezTo>
                    <a:pt x="2828" y="2195"/>
                    <a:pt x="2194" y="2828"/>
                    <a:pt x="1413" y="2828"/>
                  </a:cubicBezTo>
                  <a:cubicBezTo>
                    <a:pt x="631" y="2828"/>
                    <a:pt x="0" y="2195"/>
                    <a:pt x="0" y="1413"/>
                  </a:cubicBezTo>
                  <a:cubicBezTo>
                    <a:pt x="0" y="632"/>
                    <a:pt x="631" y="1"/>
                    <a:pt x="1413" y="1"/>
                  </a:cubicBezTo>
                  <a:cubicBezTo>
                    <a:pt x="2194" y="1"/>
                    <a:pt x="2828" y="632"/>
                    <a:pt x="2828" y="1413"/>
                  </a:cubicBezTo>
                  <a:close/>
                </a:path>
              </a:pathLst>
            </a:custGeom>
            <a:solidFill>
              <a:srgbClr val="F8EF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0"/>
            <p:cNvSpPr/>
            <p:nvPr/>
          </p:nvSpPr>
          <p:spPr>
            <a:xfrm>
              <a:off x="1440175" y="518729"/>
              <a:ext cx="195026" cy="195109"/>
            </a:xfrm>
            <a:custGeom>
              <a:avLst/>
              <a:gdLst/>
              <a:ahLst/>
              <a:cxnLst/>
              <a:rect l="l" t="t" r="r" b="b"/>
              <a:pathLst>
                <a:path w="2828" h="2829" extrusionOk="0">
                  <a:moveTo>
                    <a:pt x="2827" y="1413"/>
                  </a:moveTo>
                  <a:cubicBezTo>
                    <a:pt x="2827" y="2195"/>
                    <a:pt x="2194" y="2828"/>
                    <a:pt x="1415" y="2828"/>
                  </a:cubicBezTo>
                  <a:cubicBezTo>
                    <a:pt x="633" y="2828"/>
                    <a:pt x="0" y="2195"/>
                    <a:pt x="0" y="1413"/>
                  </a:cubicBezTo>
                  <a:cubicBezTo>
                    <a:pt x="0" y="632"/>
                    <a:pt x="633" y="1"/>
                    <a:pt x="1415" y="1"/>
                  </a:cubicBezTo>
                  <a:cubicBezTo>
                    <a:pt x="2194" y="1"/>
                    <a:pt x="2827" y="632"/>
                    <a:pt x="2827" y="141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4" name="Google Shape;494;p30"/>
          <p:cNvSpPr/>
          <p:nvPr/>
        </p:nvSpPr>
        <p:spPr>
          <a:xfrm>
            <a:off x="7946263" y="1248225"/>
            <a:ext cx="878059" cy="669109"/>
          </a:xfrm>
          <a:custGeom>
            <a:avLst/>
            <a:gdLst/>
            <a:ahLst/>
            <a:cxnLst/>
            <a:rect l="l" t="t" r="r" b="b"/>
            <a:pathLst>
              <a:path w="19298" h="16869" extrusionOk="0">
                <a:moveTo>
                  <a:pt x="19298" y="1611"/>
                </a:moveTo>
                <a:lnTo>
                  <a:pt x="19298" y="16869"/>
                </a:lnTo>
                <a:lnTo>
                  <a:pt x="1" y="16869"/>
                </a:lnTo>
                <a:lnTo>
                  <a:pt x="1" y="1611"/>
                </a:lnTo>
                <a:cubicBezTo>
                  <a:pt x="1" y="1381"/>
                  <a:pt x="192" y="1189"/>
                  <a:pt x="422" y="1189"/>
                </a:cubicBezTo>
                <a:lnTo>
                  <a:pt x="10054" y="1189"/>
                </a:lnTo>
                <a:lnTo>
                  <a:pt x="10223" y="178"/>
                </a:lnTo>
                <a:cubicBezTo>
                  <a:pt x="10241" y="75"/>
                  <a:pt x="10330" y="1"/>
                  <a:pt x="10433" y="1"/>
                </a:cubicBezTo>
                <a:lnTo>
                  <a:pt x="16655" y="1"/>
                </a:lnTo>
                <a:cubicBezTo>
                  <a:pt x="16758" y="1"/>
                  <a:pt x="16844" y="77"/>
                  <a:pt x="16863" y="178"/>
                </a:cubicBezTo>
                <a:lnTo>
                  <a:pt x="17034" y="1189"/>
                </a:lnTo>
                <a:lnTo>
                  <a:pt x="18876" y="1189"/>
                </a:lnTo>
                <a:cubicBezTo>
                  <a:pt x="19110" y="1189"/>
                  <a:pt x="19298" y="1381"/>
                  <a:pt x="19298" y="1611"/>
                </a:cubicBezTo>
                <a:close/>
              </a:path>
            </a:pathLst>
          </a:custGeom>
          <a:solidFill>
            <a:srgbClr val="F8EF5B"/>
          </a:solidFill>
          <a:ln>
            <a:noFill/>
          </a:ln>
          <a:effectLst>
            <a:outerShdw dist="104775" dir="1860000" algn="bl" rotWithShape="0">
              <a:schemeClr val="l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30"/>
          <p:cNvSpPr/>
          <p:nvPr/>
        </p:nvSpPr>
        <p:spPr>
          <a:xfrm>
            <a:off x="7946263" y="2237190"/>
            <a:ext cx="878059" cy="669109"/>
          </a:xfrm>
          <a:custGeom>
            <a:avLst/>
            <a:gdLst/>
            <a:ahLst/>
            <a:cxnLst/>
            <a:rect l="l" t="t" r="r" b="b"/>
            <a:pathLst>
              <a:path w="19298" h="16869" extrusionOk="0">
                <a:moveTo>
                  <a:pt x="19298" y="1611"/>
                </a:moveTo>
                <a:lnTo>
                  <a:pt x="19298" y="16869"/>
                </a:lnTo>
                <a:lnTo>
                  <a:pt x="1" y="16869"/>
                </a:lnTo>
                <a:lnTo>
                  <a:pt x="1" y="1611"/>
                </a:lnTo>
                <a:cubicBezTo>
                  <a:pt x="1" y="1381"/>
                  <a:pt x="192" y="1189"/>
                  <a:pt x="422" y="1189"/>
                </a:cubicBezTo>
                <a:lnTo>
                  <a:pt x="10054" y="1189"/>
                </a:lnTo>
                <a:lnTo>
                  <a:pt x="10223" y="178"/>
                </a:lnTo>
                <a:cubicBezTo>
                  <a:pt x="10241" y="75"/>
                  <a:pt x="10330" y="1"/>
                  <a:pt x="10433" y="1"/>
                </a:cubicBezTo>
                <a:lnTo>
                  <a:pt x="16655" y="1"/>
                </a:lnTo>
                <a:cubicBezTo>
                  <a:pt x="16758" y="1"/>
                  <a:pt x="16844" y="77"/>
                  <a:pt x="16863" y="178"/>
                </a:cubicBezTo>
                <a:lnTo>
                  <a:pt x="17034" y="1189"/>
                </a:lnTo>
                <a:lnTo>
                  <a:pt x="18876" y="1189"/>
                </a:lnTo>
                <a:cubicBezTo>
                  <a:pt x="19110" y="1189"/>
                  <a:pt x="19298" y="1381"/>
                  <a:pt x="19298" y="1611"/>
                </a:cubicBezTo>
                <a:close/>
              </a:path>
            </a:pathLst>
          </a:custGeom>
          <a:solidFill>
            <a:srgbClr val="F8EF5B"/>
          </a:solidFill>
          <a:ln>
            <a:noFill/>
          </a:ln>
          <a:effectLst>
            <a:outerShdw dist="104775" dir="1860000" algn="bl" rotWithShape="0">
              <a:schemeClr val="l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0"/>
          <p:cNvSpPr/>
          <p:nvPr/>
        </p:nvSpPr>
        <p:spPr>
          <a:xfrm>
            <a:off x="7946263" y="3226156"/>
            <a:ext cx="878059" cy="669109"/>
          </a:xfrm>
          <a:custGeom>
            <a:avLst/>
            <a:gdLst/>
            <a:ahLst/>
            <a:cxnLst/>
            <a:rect l="l" t="t" r="r" b="b"/>
            <a:pathLst>
              <a:path w="19298" h="16869" extrusionOk="0">
                <a:moveTo>
                  <a:pt x="19298" y="1611"/>
                </a:moveTo>
                <a:lnTo>
                  <a:pt x="19298" y="16869"/>
                </a:lnTo>
                <a:lnTo>
                  <a:pt x="1" y="16869"/>
                </a:lnTo>
                <a:lnTo>
                  <a:pt x="1" y="1611"/>
                </a:lnTo>
                <a:cubicBezTo>
                  <a:pt x="1" y="1381"/>
                  <a:pt x="192" y="1189"/>
                  <a:pt x="422" y="1189"/>
                </a:cubicBezTo>
                <a:lnTo>
                  <a:pt x="10054" y="1189"/>
                </a:lnTo>
                <a:lnTo>
                  <a:pt x="10223" y="178"/>
                </a:lnTo>
                <a:cubicBezTo>
                  <a:pt x="10241" y="75"/>
                  <a:pt x="10330" y="1"/>
                  <a:pt x="10433" y="1"/>
                </a:cubicBezTo>
                <a:lnTo>
                  <a:pt x="16655" y="1"/>
                </a:lnTo>
                <a:cubicBezTo>
                  <a:pt x="16758" y="1"/>
                  <a:pt x="16844" y="77"/>
                  <a:pt x="16863" y="178"/>
                </a:cubicBezTo>
                <a:lnTo>
                  <a:pt x="17034" y="1189"/>
                </a:lnTo>
                <a:lnTo>
                  <a:pt x="18876" y="1189"/>
                </a:lnTo>
                <a:cubicBezTo>
                  <a:pt x="19110" y="1189"/>
                  <a:pt x="19298" y="1381"/>
                  <a:pt x="19298" y="1611"/>
                </a:cubicBezTo>
                <a:close/>
              </a:path>
            </a:pathLst>
          </a:custGeom>
          <a:solidFill>
            <a:srgbClr val="F8EF5B"/>
          </a:solidFill>
          <a:ln>
            <a:noFill/>
          </a:ln>
          <a:effectLst>
            <a:outerShdw dist="104775" dir="1860000" algn="bl" rotWithShape="0">
              <a:schemeClr val="l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0"/>
          <p:cNvSpPr/>
          <p:nvPr/>
        </p:nvSpPr>
        <p:spPr>
          <a:xfrm rot="10800000" flipH="1">
            <a:off x="114300" y="3735032"/>
            <a:ext cx="2476802" cy="1326193"/>
          </a:xfrm>
          <a:custGeom>
            <a:avLst/>
            <a:gdLst/>
            <a:ahLst/>
            <a:cxnLst/>
            <a:rect l="l" t="t" r="r" b="b"/>
            <a:pathLst>
              <a:path w="54058" h="27964" extrusionOk="0">
                <a:moveTo>
                  <a:pt x="2468" y="26211"/>
                </a:moveTo>
                <a:lnTo>
                  <a:pt x="5067" y="26211"/>
                </a:lnTo>
                <a:cubicBezTo>
                  <a:pt x="5756" y="26211"/>
                  <a:pt x="6392" y="26045"/>
                  <a:pt x="6937" y="25728"/>
                </a:cubicBezTo>
                <a:lnTo>
                  <a:pt x="6937" y="25726"/>
                </a:lnTo>
                <a:cubicBezTo>
                  <a:pt x="7484" y="25409"/>
                  <a:pt x="7948" y="24942"/>
                  <a:pt x="8290" y="24348"/>
                </a:cubicBezTo>
                <a:lnTo>
                  <a:pt x="11409" y="18950"/>
                </a:lnTo>
                <a:cubicBezTo>
                  <a:pt x="11841" y="18206"/>
                  <a:pt x="12429" y="17614"/>
                  <a:pt x="13126" y="17213"/>
                </a:cubicBezTo>
                <a:lnTo>
                  <a:pt x="13128" y="17213"/>
                </a:lnTo>
                <a:cubicBezTo>
                  <a:pt x="13827" y="16810"/>
                  <a:pt x="14631" y="16594"/>
                  <a:pt x="15493" y="16594"/>
                </a:cubicBezTo>
                <a:lnTo>
                  <a:pt x="22104" y="16594"/>
                </a:lnTo>
                <a:cubicBezTo>
                  <a:pt x="22793" y="16594"/>
                  <a:pt x="23429" y="16425"/>
                  <a:pt x="23973" y="16110"/>
                </a:cubicBezTo>
                <a:lnTo>
                  <a:pt x="23973" y="16106"/>
                </a:lnTo>
                <a:cubicBezTo>
                  <a:pt x="24520" y="15792"/>
                  <a:pt x="24985" y="15323"/>
                  <a:pt x="25327" y="14728"/>
                </a:cubicBezTo>
                <a:lnTo>
                  <a:pt x="29772" y="7034"/>
                </a:lnTo>
                <a:cubicBezTo>
                  <a:pt x="30204" y="6287"/>
                  <a:pt x="30792" y="5697"/>
                  <a:pt x="31489" y="5296"/>
                </a:cubicBezTo>
                <a:lnTo>
                  <a:pt x="31491" y="5296"/>
                </a:lnTo>
                <a:cubicBezTo>
                  <a:pt x="32191" y="4893"/>
                  <a:pt x="32995" y="4677"/>
                  <a:pt x="33856" y="4677"/>
                </a:cubicBezTo>
                <a:lnTo>
                  <a:pt x="48096" y="4677"/>
                </a:lnTo>
                <a:cubicBezTo>
                  <a:pt x="48785" y="4677"/>
                  <a:pt x="49421" y="4508"/>
                  <a:pt x="49966" y="4194"/>
                </a:cubicBezTo>
                <a:lnTo>
                  <a:pt x="49966" y="4190"/>
                </a:lnTo>
                <a:cubicBezTo>
                  <a:pt x="50513" y="3875"/>
                  <a:pt x="50977" y="3406"/>
                  <a:pt x="51319" y="2812"/>
                </a:cubicBezTo>
                <a:lnTo>
                  <a:pt x="51323" y="2812"/>
                </a:lnTo>
                <a:lnTo>
                  <a:pt x="51761" y="2049"/>
                </a:lnTo>
                <a:cubicBezTo>
                  <a:pt x="51596" y="1835"/>
                  <a:pt x="51502" y="1566"/>
                  <a:pt x="51502" y="1278"/>
                </a:cubicBezTo>
                <a:cubicBezTo>
                  <a:pt x="51502" y="571"/>
                  <a:pt x="52075" y="1"/>
                  <a:pt x="52779" y="1"/>
                </a:cubicBezTo>
                <a:cubicBezTo>
                  <a:pt x="53486" y="1"/>
                  <a:pt x="54058" y="575"/>
                  <a:pt x="54058" y="1278"/>
                </a:cubicBezTo>
                <a:cubicBezTo>
                  <a:pt x="54058" y="1983"/>
                  <a:pt x="53484" y="2555"/>
                  <a:pt x="52779" y="2555"/>
                </a:cubicBezTo>
                <a:cubicBezTo>
                  <a:pt x="52725" y="2555"/>
                  <a:pt x="52672" y="2553"/>
                  <a:pt x="52620" y="2545"/>
                </a:cubicBezTo>
                <a:lnTo>
                  <a:pt x="52180" y="3305"/>
                </a:lnTo>
                <a:lnTo>
                  <a:pt x="52180" y="3310"/>
                </a:lnTo>
                <a:cubicBezTo>
                  <a:pt x="51748" y="4054"/>
                  <a:pt x="51160" y="4646"/>
                  <a:pt x="50463" y="5047"/>
                </a:cubicBezTo>
                <a:lnTo>
                  <a:pt x="50461" y="5047"/>
                </a:lnTo>
                <a:cubicBezTo>
                  <a:pt x="49762" y="5450"/>
                  <a:pt x="48956" y="5666"/>
                  <a:pt x="48096" y="5666"/>
                </a:cubicBezTo>
                <a:lnTo>
                  <a:pt x="33856" y="5666"/>
                </a:lnTo>
                <a:cubicBezTo>
                  <a:pt x="33167" y="5666"/>
                  <a:pt x="32532" y="5833"/>
                  <a:pt x="31987" y="6149"/>
                </a:cubicBezTo>
                <a:lnTo>
                  <a:pt x="31987" y="6151"/>
                </a:lnTo>
                <a:cubicBezTo>
                  <a:pt x="31440" y="6468"/>
                  <a:pt x="30975" y="6935"/>
                  <a:pt x="30632" y="7529"/>
                </a:cubicBezTo>
                <a:lnTo>
                  <a:pt x="26184" y="15234"/>
                </a:lnTo>
                <a:cubicBezTo>
                  <a:pt x="25752" y="15979"/>
                  <a:pt x="25162" y="16571"/>
                  <a:pt x="24467" y="16972"/>
                </a:cubicBezTo>
                <a:lnTo>
                  <a:pt x="24463" y="16972"/>
                </a:lnTo>
                <a:cubicBezTo>
                  <a:pt x="23764" y="17375"/>
                  <a:pt x="22960" y="17591"/>
                  <a:pt x="22098" y="17591"/>
                </a:cubicBezTo>
                <a:lnTo>
                  <a:pt x="15491" y="17591"/>
                </a:lnTo>
                <a:cubicBezTo>
                  <a:pt x="14802" y="17591"/>
                  <a:pt x="14167" y="17757"/>
                  <a:pt x="13622" y="18074"/>
                </a:cubicBezTo>
                <a:lnTo>
                  <a:pt x="13622" y="18076"/>
                </a:lnTo>
                <a:cubicBezTo>
                  <a:pt x="13075" y="18393"/>
                  <a:pt x="12608" y="18860"/>
                  <a:pt x="12267" y="19454"/>
                </a:cubicBezTo>
                <a:lnTo>
                  <a:pt x="9149" y="24852"/>
                </a:lnTo>
                <a:cubicBezTo>
                  <a:pt x="8717" y="25598"/>
                  <a:pt x="8129" y="26189"/>
                  <a:pt x="7432" y="26590"/>
                </a:cubicBezTo>
                <a:lnTo>
                  <a:pt x="7428" y="26590"/>
                </a:lnTo>
                <a:cubicBezTo>
                  <a:pt x="6731" y="26993"/>
                  <a:pt x="5925" y="27208"/>
                  <a:pt x="5063" y="27208"/>
                </a:cubicBezTo>
                <a:lnTo>
                  <a:pt x="2446" y="27208"/>
                </a:lnTo>
                <a:cubicBezTo>
                  <a:pt x="2244" y="27655"/>
                  <a:pt x="1798" y="27963"/>
                  <a:pt x="1278" y="27963"/>
                </a:cubicBezTo>
                <a:cubicBezTo>
                  <a:pt x="572" y="27963"/>
                  <a:pt x="1" y="27389"/>
                  <a:pt x="1" y="26684"/>
                </a:cubicBezTo>
                <a:cubicBezTo>
                  <a:pt x="1" y="25981"/>
                  <a:pt x="574" y="25407"/>
                  <a:pt x="1278" y="25407"/>
                </a:cubicBezTo>
                <a:cubicBezTo>
                  <a:pt x="1818" y="25405"/>
                  <a:pt x="2281" y="25738"/>
                  <a:pt x="2468" y="2621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30"/>
          <p:cNvSpPr/>
          <p:nvPr/>
        </p:nvSpPr>
        <p:spPr>
          <a:xfrm>
            <a:off x="816373" y="3806482"/>
            <a:ext cx="217527" cy="217109"/>
          </a:xfrm>
          <a:custGeom>
            <a:avLst/>
            <a:gdLst/>
            <a:ahLst/>
            <a:cxnLst/>
            <a:rect l="l" t="t" r="r" b="b"/>
            <a:pathLst>
              <a:path w="949" h="947" extrusionOk="0">
                <a:moveTo>
                  <a:pt x="473" y="0"/>
                </a:moveTo>
                <a:lnTo>
                  <a:pt x="948" y="946"/>
                </a:lnTo>
                <a:lnTo>
                  <a:pt x="0" y="946"/>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30"/>
          <p:cNvSpPr/>
          <p:nvPr/>
        </p:nvSpPr>
        <p:spPr>
          <a:xfrm rot="5400000">
            <a:off x="937346" y="4366700"/>
            <a:ext cx="236782" cy="236826"/>
          </a:xfrm>
          <a:custGeom>
            <a:avLst/>
            <a:gdLst/>
            <a:ahLst/>
            <a:cxnLst/>
            <a:rect l="l" t="t" r="r" b="b"/>
            <a:pathLst>
              <a:path w="1033" h="1033" extrusionOk="0">
                <a:moveTo>
                  <a:pt x="1033" y="198"/>
                </a:moveTo>
                <a:lnTo>
                  <a:pt x="714" y="516"/>
                </a:lnTo>
                <a:lnTo>
                  <a:pt x="1033" y="835"/>
                </a:lnTo>
                <a:lnTo>
                  <a:pt x="837" y="1033"/>
                </a:lnTo>
                <a:lnTo>
                  <a:pt x="517" y="714"/>
                </a:lnTo>
                <a:lnTo>
                  <a:pt x="198" y="1033"/>
                </a:lnTo>
                <a:lnTo>
                  <a:pt x="1" y="835"/>
                </a:lnTo>
                <a:lnTo>
                  <a:pt x="319" y="516"/>
                </a:lnTo>
                <a:lnTo>
                  <a:pt x="1" y="198"/>
                </a:lnTo>
                <a:lnTo>
                  <a:pt x="198" y="0"/>
                </a:lnTo>
                <a:lnTo>
                  <a:pt x="517" y="319"/>
                </a:lnTo>
                <a:lnTo>
                  <a:pt x="8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1"/>
        <p:cNvGrpSpPr/>
        <p:nvPr/>
      </p:nvGrpSpPr>
      <p:grpSpPr>
        <a:xfrm>
          <a:off x="0" y="0"/>
          <a:ext cx="0" cy="0"/>
          <a:chOff x="0" y="0"/>
          <a:chExt cx="0" cy="0"/>
        </a:xfrm>
      </p:grpSpPr>
      <p:sp>
        <p:nvSpPr>
          <p:cNvPr id="32" name="Google Shape;32;p4"/>
          <p:cNvSpPr/>
          <p:nvPr/>
        </p:nvSpPr>
        <p:spPr>
          <a:xfrm>
            <a:off x="520575" y="819150"/>
            <a:ext cx="8079900" cy="3898800"/>
          </a:xfrm>
          <a:prstGeom prst="roundRect">
            <a:avLst>
              <a:gd name="adj" fmla="val 3542"/>
            </a:avLst>
          </a:prstGeom>
          <a:solidFill>
            <a:srgbClr val="88A6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 name="Google Shape;33;p4"/>
          <p:cNvGrpSpPr/>
          <p:nvPr/>
        </p:nvGrpSpPr>
        <p:grpSpPr>
          <a:xfrm>
            <a:off x="520563" y="326550"/>
            <a:ext cx="8079900" cy="426900"/>
            <a:chOff x="552450" y="401675"/>
            <a:chExt cx="8079900" cy="426900"/>
          </a:xfrm>
        </p:grpSpPr>
        <p:sp>
          <p:nvSpPr>
            <p:cNvPr id="34" name="Google Shape;34;p4"/>
            <p:cNvSpPr/>
            <p:nvPr/>
          </p:nvSpPr>
          <p:spPr>
            <a:xfrm>
              <a:off x="552450" y="401675"/>
              <a:ext cx="8079900" cy="426900"/>
            </a:xfrm>
            <a:prstGeom prst="roundRect">
              <a:avLst>
                <a:gd name="adj" fmla="val 2231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4"/>
            <p:cNvSpPr/>
            <p:nvPr/>
          </p:nvSpPr>
          <p:spPr>
            <a:xfrm>
              <a:off x="720000" y="518729"/>
              <a:ext cx="195095" cy="195109"/>
            </a:xfrm>
            <a:custGeom>
              <a:avLst/>
              <a:gdLst/>
              <a:ahLst/>
              <a:cxnLst/>
              <a:rect l="l" t="t" r="r" b="b"/>
              <a:pathLst>
                <a:path w="2829" h="2829" extrusionOk="0">
                  <a:moveTo>
                    <a:pt x="2828" y="1413"/>
                  </a:moveTo>
                  <a:cubicBezTo>
                    <a:pt x="2828" y="2195"/>
                    <a:pt x="2197" y="2828"/>
                    <a:pt x="1416" y="2828"/>
                  </a:cubicBezTo>
                  <a:cubicBezTo>
                    <a:pt x="634" y="2828"/>
                    <a:pt x="1" y="2195"/>
                    <a:pt x="1" y="1413"/>
                  </a:cubicBezTo>
                  <a:cubicBezTo>
                    <a:pt x="1" y="632"/>
                    <a:pt x="634" y="1"/>
                    <a:pt x="1416" y="1"/>
                  </a:cubicBezTo>
                  <a:cubicBezTo>
                    <a:pt x="2197" y="1"/>
                    <a:pt x="2828" y="632"/>
                    <a:pt x="2828" y="1413"/>
                  </a:cubicBezTo>
                  <a:close/>
                </a:path>
              </a:pathLst>
            </a:custGeom>
            <a:solidFill>
              <a:srgbClr val="EB53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4"/>
            <p:cNvSpPr/>
            <p:nvPr/>
          </p:nvSpPr>
          <p:spPr>
            <a:xfrm>
              <a:off x="1080398" y="518729"/>
              <a:ext cx="195026" cy="195109"/>
            </a:xfrm>
            <a:custGeom>
              <a:avLst/>
              <a:gdLst/>
              <a:ahLst/>
              <a:cxnLst/>
              <a:rect l="l" t="t" r="r" b="b"/>
              <a:pathLst>
                <a:path w="2828" h="2829" extrusionOk="0">
                  <a:moveTo>
                    <a:pt x="2828" y="1413"/>
                  </a:moveTo>
                  <a:cubicBezTo>
                    <a:pt x="2828" y="2195"/>
                    <a:pt x="2194" y="2828"/>
                    <a:pt x="1413" y="2828"/>
                  </a:cubicBezTo>
                  <a:cubicBezTo>
                    <a:pt x="631" y="2828"/>
                    <a:pt x="0" y="2195"/>
                    <a:pt x="0" y="1413"/>
                  </a:cubicBezTo>
                  <a:cubicBezTo>
                    <a:pt x="0" y="632"/>
                    <a:pt x="631" y="1"/>
                    <a:pt x="1413" y="1"/>
                  </a:cubicBezTo>
                  <a:cubicBezTo>
                    <a:pt x="2194" y="1"/>
                    <a:pt x="2828" y="632"/>
                    <a:pt x="2828" y="1413"/>
                  </a:cubicBezTo>
                  <a:close/>
                </a:path>
              </a:pathLst>
            </a:custGeom>
            <a:solidFill>
              <a:srgbClr val="F8EF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4"/>
            <p:cNvSpPr/>
            <p:nvPr/>
          </p:nvSpPr>
          <p:spPr>
            <a:xfrm>
              <a:off x="1440175" y="518729"/>
              <a:ext cx="195026" cy="195109"/>
            </a:xfrm>
            <a:custGeom>
              <a:avLst/>
              <a:gdLst/>
              <a:ahLst/>
              <a:cxnLst/>
              <a:rect l="l" t="t" r="r" b="b"/>
              <a:pathLst>
                <a:path w="2828" h="2829" extrusionOk="0">
                  <a:moveTo>
                    <a:pt x="2827" y="1413"/>
                  </a:moveTo>
                  <a:cubicBezTo>
                    <a:pt x="2827" y="2195"/>
                    <a:pt x="2194" y="2828"/>
                    <a:pt x="1415" y="2828"/>
                  </a:cubicBezTo>
                  <a:cubicBezTo>
                    <a:pt x="633" y="2828"/>
                    <a:pt x="0" y="2195"/>
                    <a:pt x="0" y="1413"/>
                  </a:cubicBezTo>
                  <a:cubicBezTo>
                    <a:pt x="0" y="632"/>
                    <a:pt x="633" y="1"/>
                    <a:pt x="1415" y="1"/>
                  </a:cubicBezTo>
                  <a:cubicBezTo>
                    <a:pt x="2194" y="1"/>
                    <a:pt x="2827" y="632"/>
                    <a:pt x="2827" y="141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 name="Google Shape;38;p4"/>
          <p:cNvSpPr txBox="1">
            <a:spLocks noGrp="1"/>
          </p:cNvSpPr>
          <p:nvPr>
            <p:ph type="title"/>
          </p:nvPr>
        </p:nvSpPr>
        <p:spPr>
          <a:xfrm>
            <a:off x="720000" y="969225"/>
            <a:ext cx="7704000" cy="5643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9" name="Google Shape;39;p4"/>
          <p:cNvSpPr txBox="1">
            <a:spLocks noGrp="1"/>
          </p:cNvSpPr>
          <p:nvPr>
            <p:ph type="body" idx="1"/>
          </p:nvPr>
        </p:nvSpPr>
        <p:spPr>
          <a:xfrm>
            <a:off x="720000" y="1533525"/>
            <a:ext cx="7704000" cy="1454100"/>
          </a:xfrm>
          <a:prstGeom prst="rect">
            <a:avLst/>
          </a:prstGeom>
        </p:spPr>
        <p:txBody>
          <a:bodyPr spcFirstLastPara="1" wrap="square" lIns="91425" tIns="91425" rIns="91425" bIns="91425" anchor="t" anchorCtr="0">
            <a:noAutofit/>
          </a:bodyPr>
          <a:lstStyle>
            <a:lvl1pPr marL="457200" lvl="0" indent="-317500" rtl="0">
              <a:lnSpc>
                <a:spcPct val="115000"/>
              </a:lnSpc>
              <a:spcBef>
                <a:spcPts val="0"/>
              </a:spcBef>
              <a:spcAft>
                <a:spcPts val="0"/>
              </a:spcAft>
              <a:buClr>
                <a:schemeClr val="accent3"/>
              </a:buClr>
              <a:buSzPts val="1400"/>
              <a:buChar char="●"/>
              <a:defRPr>
                <a:solidFill>
                  <a:srgbClr val="434343"/>
                </a:solidFill>
              </a:defRPr>
            </a:lvl1pPr>
            <a:lvl2pPr marL="914400" lvl="1" indent="-317500" rtl="0">
              <a:lnSpc>
                <a:spcPct val="115000"/>
              </a:lnSpc>
              <a:spcBef>
                <a:spcPts val="0"/>
              </a:spcBef>
              <a:spcAft>
                <a:spcPts val="0"/>
              </a:spcAft>
              <a:buClr>
                <a:srgbClr val="434343"/>
              </a:buClr>
              <a:buSzPts val="1400"/>
              <a:buChar char="○"/>
              <a:defRPr>
                <a:solidFill>
                  <a:srgbClr val="434343"/>
                </a:solidFill>
              </a:defRPr>
            </a:lvl2pPr>
            <a:lvl3pPr marL="1371600" lvl="2" indent="-317500" rtl="0">
              <a:lnSpc>
                <a:spcPct val="115000"/>
              </a:lnSpc>
              <a:spcBef>
                <a:spcPts val="1600"/>
              </a:spcBef>
              <a:spcAft>
                <a:spcPts val="0"/>
              </a:spcAft>
              <a:buClr>
                <a:srgbClr val="434343"/>
              </a:buClr>
              <a:buSzPts val="1400"/>
              <a:buChar char="■"/>
              <a:defRPr>
                <a:solidFill>
                  <a:srgbClr val="434343"/>
                </a:solidFill>
              </a:defRPr>
            </a:lvl3pPr>
            <a:lvl4pPr marL="1828800" lvl="3" indent="-317500" rtl="0">
              <a:lnSpc>
                <a:spcPct val="115000"/>
              </a:lnSpc>
              <a:spcBef>
                <a:spcPts val="1600"/>
              </a:spcBef>
              <a:spcAft>
                <a:spcPts val="0"/>
              </a:spcAft>
              <a:buClr>
                <a:srgbClr val="434343"/>
              </a:buClr>
              <a:buSzPts val="1400"/>
              <a:buChar char="●"/>
              <a:defRPr>
                <a:solidFill>
                  <a:srgbClr val="434343"/>
                </a:solidFill>
              </a:defRPr>
            </a:lvl4pPr>
            <a:lvl5pPr marL="2286000" lvl="4" indent="-317500" rtl="0">
              <a:lnSpc>
                <a:spcPct val="115000"/>
              </a:lnSpc>
              <a:spcBef>
                <a:spcPts val="1600"/>
              </a:spcBef>
              <a:spcAft>
                <a:spcPts val="0"/>
              </a:spcAft>
              <a:buClr>
                <a:srgbClr val="434343"/>
              </a:buClr>
              <a:buSzPts val="1400"/>
              <a:buChar char="○"/>
              <a:defRPr>
                <a:solidFill>
                  <a:srgbClr val="434343"/>
                </a:solidFill>
              </a:defRPr>
            </a:lvl5pPr>
            <a:lvl6pPr marL="2743200" lvl="5" indent="-317500" rtl="0">
              <a:lnSpc>
                <a:spcPct val="115000"/>
              </a:lnSpc>
              <a:spcBef>
                <a:spcPts val="1600"/>
              </a:spcBef>
              <a:spcAft>
                <a:spcPts val="0"/>
              </a:spcAft>
              <a:buClr>
                <a:srgbClr val="434343"/>
              </a:buClr>
              <a:buSzPts val="1400"/>
              <a:buChar char="■"/>
              <a:defRPr>
                <a:solidFill>
                  <a:srgbClr val="434343"/>
                </a:solidFill>
              </a:defRPr>
            </a:lvl6pPr>
            <a:lvl7pPr marL="3200400" lvl="6" indent="-317500" rtl="0">
              <a:lnSpc>
                <a:spcPct val="115000"/>
              </a:lnSpc>
              <a:spcBef>
                <a:spcPts val="1600"/>
              </a:spcBef>
              <a:spcAft>
                <a:spcPts val="0"/>
              </a:spcAft>
              <a:buClr>
                <a:srgbClr val="434343"/>
              </a:buClr>
              <a:buSzPts val="1400"/>
              <a:buChar char="●"/>
              <a:defRPr>
                <a:solidFill>
                  <a:srgbClr val="434343"/>
                </a:solidFill>
              </a:defRPr>
            </a:lvl7pPr>
            <a:lvl8pPr marL="3657600" lvl="7" indent="-317500" rtl="0">
              <a:lnSpc>
                <a:spcPct val="115000"/>
              </a:lnSpc>
              <a:spcBef>
                <a:spcPts val="1600"/>
              </a:spcBef>
              <a:spcAft>
                <a:spcPts val="0"/>
              </a:spcAft>
              <a:buClr>
                <a:srgbClr val="434343"/>
              </a:buClr>
              <a:buSzPts val="1400"/>
              <a:buChar char="○"/>
              <a:defRPr>
                <a:solidFill>
                  <a:srgbClr val="434343"/>
                </a:solidFill>
              </a:defRPr>
            </a:lvl8pPr>
            <a:lvl9pPr marL="4114800" lvl="8" indent="-317500" rtl="0">
              <a:lnSpc>
                <a:spcPct val="115000"/>
              </a:lnSpc>
              <a:spcBef>
                <a:spcPts val="1600"/>
              </a:spcBef>
              <a:spcAft>
                <a:spcPts val="1600"/>
              </a:spcAft>
              <a:buClr>
                <a:srgbClr val="434343"/>
              </a:buClr>
              <a:buSzPts val="1400"/>
              <a:buChar char="■"/>
              <a:defRPr>
                <a:solidFill>
                  <a:srgbClr val="434343"/>
                </a:solidFill>
              </a:defRPr>
            </a:lvl9pPr>
          </a:lstStyle>
          <a:p>
            <a:endParaRPr/>
          </a:p>
        </p:txBody>
      </p:sp>
      <p:sp>
        <p:nvSpPr>
          <p:cNvPr id="40" name="Google Shape;40;p4"/>
          <p:cNvSpPr/>
          <p:nvPr/>
        </p:nvSpPr>
        <p:spPr>
          <a:xfrm rot="4304125">
            <a:off x="7672168" y="1031002"/>
            <a:ext cx="1793781" cy="1459569"/>
          </a:xfrm>
          <a:custGeom>
            <a:avLst/>
            <a:gdLst/>
            <a:ahLst/>
            <a:cxnLst/>
            <a:rect l="l" t="t" r="r" b="b"/>
            <a:pathLst>
              <a:path w="9849" h="8014" extrusionOk="0">
                <a:moveTo>
                  <a:pt x="2143" y="0"/>
                </a:moveTo>
                <a:cubicBezTo>
                  <a:pt x="2606" y="0"/>
                  <a:pt x="2982" y="375"/>
                  <a:pt x="2982" y="837"/>
                </a:cubicBezTo>
                <a:cubicBezTo>
                  <a:pt x="2982" y="946"/>
                  <a:pt x="2961" y="1045"/>
                  <a:pt x="2924" y="1142"/>
                </a:cubicBezTo>
                <a:lnTo>
                  <a:pt x="8300" y="3856"/>
                </a:lnTo>
                <a:cubicBezTo>
                  <a:pt x="8450" y="3622"/>
                  <a:pt x="8711" y="3463"/>
                  <a:pt x="9009" y="3463"/>
                </a:cubicBezTo>
                <a:cubicBezTo>
                  <a:pt x="9472" y="3463"/>
                  <a:pt x="9848" y="3840"/>
                  <a:pt x="9848" y="4302"/>
                </a:cubicBezTo>
                <a:cubicBezTo>
                  <a:pt x="9848" y="4765"/>
                  <a:pt x="9472" y="5139"/>
                  <a:pt x="9009" y="5139"/>
                </a:cubicBezTo>
                <a:cubicBezTo>
                  <a:pt x="8709" y="5139"/>
                  <a:pt x="8444" y="4981"/>
                  <a:pt x="8298" y="4744"/>
                </a:cubicBezTo>
                <a:lnTo>
                  <a:pt x="2756" y="7483"/>
                </a:lnTo>
                <a:cubicBezTo>
                  <a:pt x="2766" y="7520"/>
                  <a:pt x="2770" y="7555"/>
                  <a:pt x="2770" y="7594"/>
                </a:cubicBezTo>
                <a:cubicBezTo>
                  <a:pt x="2770" y="7827"/>
                  <a:pt x="2583" y="8014"/>
                  <a:pt x="2353" y="8014"/>
                </a:cubicBezTo>
                <a:cubicBezTo>
                  <a:pt x="2120" y="8014"/>
                  <a:pt x="1933" y="7827"/>
                  <a:pt x="1933" y="7594"/>
                </a:cubicBezTo>
                <a:cubicBezTo>
                  <a:pt x="1933" y="7395"/>
                  <a:pt x="2071" y="7231"/>
                  <a:pt x="2260" y="7185"/>
                </a:cubicBezTo>
                <a:lnTo>
                  <a:pt x="2089" y="1670"/>
                </a:lnTo>
                <a:cubicBezTo>
                  <a:pt x="1654" y="1641"/>
                  <a:pt x="1306" y="1277"/>
                  <a:pt x="1306" y="835"/>
                </a:cubicBezTo>
                <a:cubicBezTo>
                  <a:pt x="1306" y="375"/>
                  <a:pt x="1680" y="0"/>
                  <a:pt x="2143" y="0"/>
                </a:cubicBezTo>
                <a:close/>
                <a:moveTo>
                  <a:pt x="416" y="4551"/>
                </a:moveTo>
                <a:cubicBezTo>
                  <a:pt x="646" y="4551"/>
                  <a:pt x="833" y="4736"/>
                  <a:pt x="833" y="4969"/>
                </a:cubicBezTo>
                <a:cubicBezTo>
                  <a:pt x="833" y="5199"/>
                  <a:pt x="648" y="5384"/>
                  <a:pt x="416" y="5384"/>
                </a:cubicBezTo>
                <a:cubicBezTo>
                  <a:pt x="187" y="5384"/>
                  <a:pt x="0" y="5199"/>
                  <a:pt x="0" y="4969"/>
                </a:cubicBezTo>
                <a:cubicBezTo>
                  <a:pt x="2" y="4736"/>
                  <a:pt x="187" y="4551"/>
                  <a:pt x="416" y="4551"/>
                </a:cubicBezTo>
                <a:close/>
                <a:moveTo>
                  <a:pt x="6856" y="952"/>
                </a:moveTo>
                <a:cubicBezTo>
                  <a:pt x="6716" y="952"/>
                  <a:pt x="6603" y="1066"/>
                  <a:pt x="6603" y="1205"/>
                </a:cubicBezTo>
                <a:cubicBezTo>
                  <a:pt x="6603" y="1343"/>
                  <a:pt x="6716" y="1456"/>
                  <a:pt x="6856" y="1456"/>
                </a:cubicBezTo>
                <a:cubicBezTo>
                  <a:pt x="6994" y="1456"/>
                  <a:pt x="7107" y="1343"/>
                  <a:pt x="7107" y="1205"/>
                </a:cubicBezTo>
                <a:cubicBezTo>
                  <a:pt x="7105" y="1066"/>
                  <a:pt x="6994" y="952"/>
                  <a:pt x="6856" y="952"/>
                </a:cubicBezTo>
                <a:close/>
                <a:moveTo>
                  <a:pt x="8226" y="4600"/>
                </a:moveTo>
                <a:cubicBezTo>
                  <a:pt x="8189" y="4508"/>
                  <a:pt x="8170" y="4407"/>
                  <a:pt x="8170" y="4302"/>
                </a:cubicBezTo>
                <a:cubicBezTo>
                  <a:pt x="8170" y="4195"/>
                  <a:pt x="8191" y="4093"/>
                  <a:pt x="8228" y="4000"/>
                </a:cubicBezTo>
                <a:lnTo>
                  <a:pt x="2852" y="1286"/>
                </a:lnTo>
                <a:cubicBezTo>
                  <a:pt x="2721" y="1491"/>
                  <a:pt x="2503" y="1637"/>
                  <a:pt x="2252" y="1668"/>
                </a:cubicBezTo>
                <a:lnTo>
                  <a:pt x="2421" y="7183"/>
                </a:lnTo>
                <a:cubicBezTo>
                  <a:pt x="2530" y="7202"/>
                  <a:pt x="2622" y="7261"/>
                  <a:pt x="2686" y="7344"/>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4"/>
          <p:cNvSpPr/>
          <p:nvPr/>
        </p:nvSpPr>
        <p:spPr>
          <a:xfrm rot="7355165">
            <a:off x="8197463" y="1374859"/>
            <a:ext cx="578861" cy="579015"/>
          </a:xfrm>
          <a:custGeom>
            <a:avLst/>
            <a:gdLst/>
            <a:ahLst/>
            <a:cxnLst/>
            <a:rect l="l" t="t" r="r" b="b"/>
            <a:pathLst>
              <a:path w="6293" h="6294" extrusionOk="0">
                <a:moveTo>
                  <a:pt x="6293" y="3147"/>
                </a:moveTo>
                <a:cubicBezTo>
                  <a:pt x="6293" y="4885"/>
                  <a:pt x="4882" y="6293"/>
                  <a:pt x="3146" y="6293"/>
                </a:cubicBezTo>
                <a:cubicBezTo>
                  <a:pt x="1409" y="6293"/>
                  <a:pt x="0" y="4885"/>
                  <a:pt x="0" y="3147"/>
                </a:cubicBezTo>
                <a:cubicBezTo>
                  <a:pt x="0" y="1409"/>
                  <a:pt x="1409" y="1"/>
                  <a:pt x="3146" y="1"/>
                </a:cubicBezTo>
                <a:cubicBezTo>
                  <a:pt x="4882" y="1"/>
                  <a:pt x="6293" y="1409"/>
                  <a:pt x="6293" y="3147"/>
                </a:cubicBezTo>
                <a:close/>
              </a:path>
            </a:pathLst>
          </a:custGeom>
          <a:solidFill>
            <a:srgbClr val="92D9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2"/>
        <p:cNvGrpSpPr/>
        <p:nvPr/>
      </p:nvGrpSpPr>
      <p:grpSpPr>
        <a:xfrm>
          <a:off x="0" y="0"/>
          <a:ext cx="0" cy="0"/>
          <a:chOff x="0" y="0"/>
          <a:chExt cx="0" cy="0"/>
        </a:xfrm>
      </p:grpSpPr>
      <p:sp>
        <p:nvSpPr>
          <p:cNvPr id="43" name="Google Shape;43;p5"/>
          <p:cNvSpPr/>
          <p:nvPr/>
        </p:nvSpPr>
        <p:spPr>
          <a:xfrm>
            <a:off x="520575" y="819150"/>
            <a:ext cx="8079900" cy="3898800"/>
          </a:xfrm>
          <a:prstGeom prst="roundRect">
            <a:avLst>
              <a:gd name="adj" fmla="val 3542"/>
            </a:avLst>
          </a:prstGeom>
          <a:solidFill>
            <a:srgbClr val="88A6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 name="Google Shape;44;p5"/>
          <p:cNvGrpSpPr/>
          <p:nvPr/>
        </p:nvGrpSpPr>
        <p:grpSpPr>
          <a:xfrm>
            <a:off x="520563" y="326550"/>
            <a:ext cx="8079900" cy="426900"/>
            <a:chOff x="552450" y="401675"/>
            <a:chExt cx="8079900" cy="426900"/>
          </a:xfrm>
        </p:grpSpPr>
        <p:sp>
          <p:nvSpPr>
            <p:cNvPr id="45" name="Google Shape;45;p5"/>
            <p:cNvSpPr/>
            <p:nvPr/>
          </p:nvSpPr>
          <p:spPr>
            <a:xfrm>
              <a:off x="552450" y="401675"/>
              <a:ext cx="8079900" cy="426900"/>
            </a:xfrm>
            <a:prstGeom prst="roundRect">
              <a:avLst>
                <a:gd name="adj" fmla="val 2231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5"/>
            <p:cNvSpPr/>
            <p:nvPr/>
          </p:nvSpPr>
          <p:spPr>
            <a:xfrm>
              <a:off x="720000" y="518729"/>
              <a:ext cx="195095" cy="195109"/>
            </a:xfrm>
            <a:custGeom>
              <a:avLst/>
              <a:gdLst/>
              <a:ahLst/>
              <a:cxnLst/>
              <a:rect l="l" t="t" r="r" b="b"/>
              <a:pathLst>
                <a:path w="2829" h="2829" extrusionOk="0">
                  <a:moveTo>
                    <a:pt x="2828" y="1413"/>
                  </a:moveTo>
                  <a:cubicBezTo>
                    <a:pt x="2828" y="2195"/>
                    <a:pt x="2197" y="2828"/>
                    <a:pt x="1416" y="2828"/>
                  </a:cubicBezTo>
                  <a:cubicBezTo>
                    <a:pt x="634" y="2828"/>
                    <a:pt x="1" y="2195"/>
                    <a:pt x="1" y="1413"/>
                  </a:cubicBezTo>
                  <a:cubicBezTo>
                    <a:pt x="1" y="632"/>
                    <a:pt x="634" y="1"/>
                    <a:pt x="1416" y="1"/>
                  </a:cubicBezTo>
                  <a:cubicBezTo>
                    <a:pt x="2197" y="1"/>
                    <a:pt x="2828" y="632"/>
                    <a:pt x="2828" y="1413"/>
                  </a:cubicBezTo>
                  <a:close/>
                </a:path>
              </a:pathLst>
            </a:custGeom>
            <a:solidFill>
              <a:srgbClr val="EB53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5"/>
            <p:cNvSpPr/>
            <p:nvPr/>
          </p:nvSpPr>
          <p:spPr>
            <a:xfrm>
              <a:off x="1080398" y="518729"/>
              <a:ext cx="195026" cy="195109"/>
            </a:xfrm>
            <a:custGeom>
              <a:avLst/>
              <a:gdLst/>
              <a:ahLst/>
              <a:cxnLst/>
              <a:rect l="l" t="t" r="r" b="b"/>
              <a:pathLst>
                <a:path w="2828" h="2829" extrusionOk="0">
                  <a:moveTo>
                    <a:pt x="2828" y="1413"/>
                  </a:moveTo>
                  <a:cubicBezTo>
                    <a:pt x="2828" y="2195"/>
                    <a:pt x="2194" y="2828"/>
                    <a:pt x="1413" y="2828"/>
                  </a:cubicBezTo>
                  <a:cubicBezTo>
                    <a:pt x="631" y="2828"/>
                    <a:pt x="0" y="2195"/>
                    <a:pt x="0" y="1413"/>
                  </a:cubicBezTo>
                  <a:cubicBezTo>
                    <a:pt x="0" y="632"/>
                    <a:pt x="631" y="1"/>
                    <a:pt x="1413" y="1"/>
                  </a:cubicBezTo>
                  <a:cubicBezTo>
                    <a:pt x="2194" y="1"/>
                    <a:pt x="2828" y="632"/>
                    <a:pt x="2828" y="1413"/>
                  </a:cubicBezTo>
                  <a:close/>
                </a:path>
              </a:pathLst>
            </a:custGeom>
            <a:solidFill>
              <a:srgbClr val="F8EF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5"/>
            <p:cNvSpPr/>
            <p:nvPr/>
          </p:nvSpPr>
          <p:spPr>
            <a:xfrm>
              <a:off x="1440175" y="518729"/>
              <a:ext cx="195026" cy="195109"/>
            </a:xfrm>
            <a:custGeom>
              <a:avLst/>
              <a:gdLst/>
              <a:ahLst/>
              <a:cxnLst/>
              <a:rect l="l" t="t" r="r" b="b"/>
              <a:pathLst>
                <a:path w="2828" h="2829" extrusionOk="0">
                  <a:moveTo>
                    <a:pt x="2827" y="1413"/>
                  </a:moveTo>
                  <a:cubicBezTo>
                    <a:pt x="2827" y="2195"/>
                    <a:pt x="2194" y="2828"/>
                    <a:pt x="1415" y="2828"/>
                  </a:cubicBezTo>
                  <a:cubicBezTo>
                    <a:pt x="633" y="2828"/>
                    <a:pt x="0" y="2195"/>
                    <a:pt x="0" y="1413"/>
                  </a:cubicBezTo>
                  <a:cubicBezTo>
                    <a:pt x="0" y="632"/>
                    <a:pt x="633" y="1"/>
                    <a:pt x="1415" y="1"/>
                  </a:cubicBezTo>
                  <a:cubicBezTo>
                    <a:pt x="2194" y="1"/>
                    <a:pt x="2827" y="632"/>
                    <a:pt x="2827" y="141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 name="Google Shape;49;p5"/>
          <p:cNvSpPr txBox="1">
            <a:spLocks noGrp="1"/>
          </p:cNvSpPr>
          <p:nvPr>
            <p:ph type="subTitle" idx="1"/>
          </p:nvPr>
        </p:nvSpPr>
        <p:spPr>
          <a:xfrm>
            <a:off x="1436675" y="2384025"/>
            <a:ext cx="2420100" cy="1005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50" name="Google Shape;50;p5"/>
          <p:cNvSpPr txBox="1">
            <a:spLocks noGrp="1"/>
          </p:cNvSpPr>
          <p:nvPr>
            <p:ph type="subTitle" idx="2"/>
          </p:nvPr>
        </p:nvSpPr>
        <p:spPr>
          <a:xfrm>
            <a:off x="5121272" y="2383425"/>
            <a:ext cx="2423100" cy="1005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51" name="Google Shape;51;p5"/>
          <p:cNvSpPr txBox="1">
            <a:spLocks noGrp="1"/>
          </p:cNvSpPr>
          <p:nvPr>
            <p:ph type="title"/>
          </p:nvPr>
        </p:nvSpPr>
        <p:spPr>
          <a:xfrm>
            <a:off x="720000" y="969225"/>
            <a:ext cx="7704000" cy="5643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2" name="Google Shape;52;p5"/>
          <p:cNvSpPr txBox="1">
            <a:spLocks noGrp="1"/>
          </p:cNvSpPr>
          <p:nvPr>
            <p:ph type="title" idx="3"/>
          </p:nvPr>
        </p:nvSpPr>
        <p:spPr>
          <a:xfrm>
            <a:off x="1441859" y="3389025"/>
            <a:ext cx="2409600" cy="5277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2400"/>
              <a:buNone/>
              <a:defRPr sz="18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53" name="Google Shape;53;p5"/>
          <p:cNvSpPr txBox="1">
            <a:spLocks noGrp="1"/>
          </p:cNvSpPr>
          <p:nvPr>
            <p:ph type="title" idx="4"/>
          </p:nvPr>
        </p:nvSpPr>
        <p:spPr>
          <a:xfrm>
            <a:off x="5125772" y="3389025"/>
            <a:ext cx="2414100" cy="5277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2400"/>
              <a:buNone/>
              <a:defRPr sz="18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54" name="Google Shape;54;p5"/>
          <p:cNvSpPr/>
          <p:nvPr/>
        </p:nvSpPr>
        <p:spPr>
          <a:xfrm>
            <a:off x="7943850" y="714375"/>
            <a:ext cx="1128900" cy="112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 name="Google Shape;55;p5"/>
          <p:cNvGrpSpPr/>
          <p:nvPr/>
        </p:nvGrpSpPr>
        <p:grpSpPr>
          <a:xfrm rot="-846281">
            <a:off x="7879557" y="690583"/>
            <a:ext cx="1078052" cy="1078403"/>
            <a:chOff x="5759760" y="3433415"/>
            <a:chExt cx="583422" cy="583612"/>
          </a:xfrm>
        </p:grpSpPr>
        <p:sp>
          <p:nvSpPr>
            <p:cNvPr id="56" name="Google Shape;56;p5"/>
            <p:cNvSpPr/>
            <p:nvPr/>
          </p:nvSpPr>
          <p:spPr>
            <a:xfrm>
              <a:off x="5759760" y="3433415"/>
              <a:ext cx="583422" cy="583612"/>
            </a:xfrm>
            <a:custGeom>
              <a:avLst/>
              <a:gdLst/>
              <a:ahLst/>
              <a:cxnLst/>
              <a:rect l="l" t="t" r="r" b="b"/>
              <a:pathLst>
                <a:path w="12302" h="12306" extrusionOk="0">
                  <a:moveTo>
                    <a:pt x="6540" y="217"/>
                  </a:moveTo>
                  <a:cubicBezTo>
                    <a:pt x="9818" y="430"/>
                    <a:pt x="12302" y="3262"/>
                    <a:pt x="12090" y="6542"/>
                  </a:cubicBezTo>
                  <a:cubicBezTo>
                    <a:pt x="11876" y="9820"/>
                    <a:pt x="9042" y="12306"/>
                    <a:pt x="5762" y="12092"/>
                  </a:cubicBezTo>
                  <a:cubicBezTo>
                    <a:pt x="2487" y="11878"/>
                    <a:pt x="1" y="9047"/>
                    <a:pt x="214" y="5767"/>
                  </a:cubicBezTo>
                  <a:cubicBezTo>
                    <a:pt x="426" y="2487"/>
                    <a:pt x="3260" y="1"/>
                    <a:pt x="6540" y="217"/>
                  </a:cubicBezTo>
                  <a:close/>
                </a:path>
              </a:pathLst>
            </a:custGeom>
            <a:solidFill>
              <a:srgbClr val="F8EF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5"/>
            <p:cNvSpPr/>
            <p:nvPr/>
          </p:nvSpPr>
          <p:spPr>
            <a:xfrm>
              <a:off x="5834360" y="3463578"/>
              <a:ext cx="315613" cy="339421"/>
            </a:xfrm>
            <a:custGeom>
              <a:avLst/>
              <a:gdLst/>
              <a:ahLst/>
              <a:cxnLst/>
              <a:rect l="l" t="t" r="r" b="b"/>
              <a:pathLst>
                <a:path w="6655" h="7157" extrusionOk="0">
                  <a:moveTo>
                    <a:pt x="5732" y="251"/>
                  </a:moveTo>
                  <a:cubicBezTo>
                    <a:pt x="5999" y="269"/>
                    <a:pt x="6233" y="393"/>
                    <a:pt x="6398" y="580"/>
                  </a:cubicBezTo>
                  <a:cubicBezTo>
                    <a:pt x="6562" y="769"/>
                    <a:pt x="6655" y="1016"/>
                    <a:pt x="6636" y="1283"/>
                  </a:cubicBezTo>
                  <a:cubicBezTo>
                    <a:pt x="6620" y="1551"/>
                    <a:pt x="6497" y="1783"/>
                    <a:pt x="6307" y="1947"/>
                  </a:cubicBezTo>
                  <a:cubicBezTo>
                    <a:pt x="6122" y="2112"/>
                    <a:pt x="5874" y="2205"/>
                    <a:pt x="5606" y="2188"/>
                  </a:cubicBezTo>
                  <a:cubicBezTo>
                    <a:pt x="5339" y="2170"/>
                    <a:pt x="5104" y="2046"/>
                    <a:pt x="4940" y="1859"/>
                  </a:cubicBezTo>
                  <a:cubicBezTo>
                    <a:pt x="4775" y="1674"/>
                    <a:pt x="4683" y="1423"/>
                    <a:pt x="4701" y="1156"/>
                  </a:cubicBezTo>
                  <a:cubicBezTo>
                    <a:pt x="4720" y="888"/>
                    <a:pt x="4843" y="656"/>
                    <a:pt x="5030" y="492"/>
                  </a:cubicBezTo>
                  <a:cubicBezTo>
                    <a:pt x="5216" y="329"/>
                    <a:pt x="5464" y="237"/>
                    <a:pt x="5732" y="251"/>
                  </a:cubicBezTo>
                  <a:close/>
                  <a:moveTo>
                    <a:pt x="1535" y="4298"/>
                  </a:moveTo>
                  <a:cubicBezTo>
                    <a:pt x="1925" y="4323"/>
                    <a:pt x="2271" y="4506"/>
                    <a:pt x="2509" y="4777"/>
                  </a:cubicBezTo>
                  <a:cubicBezTo>
                    <a:pt x="2748" y="5051"/>
                    <a:pt x="2884" y="5417"/>
                    <a:pt x="2859" y="5805"/>
                  </a:cubicBezTo>
                  <a:cubicBezTo>
                    <a:pt x="2832" y="6196"/>
                    <a:pt x="2651" y="6541"/>
                    <a:pt x="2378" y="6780"/>
                  </a:cubicBezTo>
                  <a:cubicBezTo>
                    <a:pt x="2106" y="7018"/>
                    <a:pt x="1740" y="7156"/>
                    <a:pt x="1350" y="7129"/>
                  </a:cubicBezTo>
                  <a:cubicBezTo>
                    <a:pt x="959" y="7105"/>
                    <a:pt x="616" y="6922"/>
                    <a:pt x="375" y="6650"/>
                  </a:cubicBezTo>
                  <a:cubicBezTo>
                    <a:pt x="136" y="6377"/>
                    <a:pt x="1" y="6009"/>
                    <a:pt x="25" y="5622"/>
                  </a:cubicBezTo>
                  <a:cubicBezTo>
                    <a:pt x="52" y="5231"/>
                    <a:pt x="235" y="4886"/>
                    <a:pt x="507" y="4647"/>
                  </a:cubicBezTo>
                  <a:cubicBezTo>
                    <a:pt x="780" y="4409"/>
                    <a:pt x="1144" y="4271"/>
                    <a:pt x="1535" y="4298"/>
                  </a:cubicBezTo>
                  <a:close/>
                  <a:moveTo>
                    <a:pt x="2333" y="4937"/>
                  </a:moveTo>
                  <a:cubicBezTo>
                    <a:pt x="2133" y="4711"/>
                    <a:pt x="1845" y="4559"/>
                    <a:pt x="1522" y="4538"/>
                  </a:cubicBezTo>
                  <a:cubicBezTo>
                    <a:pt x="1195" y="4518"/>
                    <a:pt x="893" y="4629"/>
                    <a:pt x="667" y="4830"/>
                  </a:cubicBezTo>
                  <a:cubicBezTo>
                    <a:pt x="441" y="5028"/>
                    <a:pt x="289" y="5316"/>
                    <a:pt x="268" y="5639"/>
                  </a:cubicBezTo>
                  <a:cubicBezTo>
                    <a:pt x="247" y="5966"/>
                    <a:pt x="358" y="6270"/>
                    <a:pt x="558" y="6496"/>
                  </a:cubicBezTo>
                  <a:cubicBezTo>
                    <a:pt x="759" y="6722"/>
                    <a:pt x="1043" y="6872"/>
                    <a:pt x="1368" y="6893"/>
                  </a:cubicBezTo>
                  <a:cubicBezTo>
                    <a:pt x="1695" y="6914"/>
                    <a:pt x="1997" y="6805"/>
                    <a:pt x="2224" y="6603"/>
                  </a:cubicBezTo>
                  <a:cubicBezTo>
                    <a:pt x="2452" y="6406"/>
                    <a:pt x="2602" y="6118"/>
                    <a:pt x="2622" y="5793"/>
                  </a:cubicBezTo>
                  <a:cubicBezTo>
                    <a:pt x="2643" y="5468"/>
                    <a:pt x="2530" y="5164"/>
                    <a:pt x="2333" y="4937"/>
                  </a:cubicBezTo>
                  <a:close/>
                  <a:moveTo>
                    <a:pt x="3468" y="12"/>
                  </a:moveTo>
                  <a:cubicBezTo>
                    <a:pt x="3638" y="23"/>
                    <a:pt x="3788" y="103"/>
                    <a:pt x="3891" y="220"/>
                  </a:cubicBezTo>
                  <a:cubicBezTo>
                    <a:pt x="3998" y="339"/>
                    <a:pt x="4056" y="498"/>
                    <a:pt x="4043" y="668"/>
                  </a:cubicBezTo>
                  <a:cubicBezTo>
                    <a:pt x="4033" y="837"/>
                    <a:pt x="3953" y="987"/>
                    <a:pt x="3836" y="1092"/>
                  </a:cubicBezTo>
                  <a:cubicBezTo>
                    <a:pt x="3716" y="1197"/>
                    <a:pt x="3558" y="1257"/>
                    <a:pt x="3387" y="1244"/>
                  </a:cubicBezTo>
                  <a:cubicBezTo>
                    <a:pt x="3219" y="1234"/>
                    <a:pt x="3069" y="1154"/>
                    <a:pt x="2964" y="1034"/>
                  </a:cubicBezTo>
                  <a:cubicBezTo>
                    <a:pt x="2859" y="917"/>
                    <a:pt x="2799" y="757"/>
                    <a:pt x="2812" y="588"/>
                  </a:cubicBezTo>
                  <a:cubicBezTo>
                    <a:pt x="2826" y="420"/>
                    <a:pt x="2902" y="269"/>
                    <a:pt x="3021" y="165"/>
                  </a:cubicBezTo>
                  <a:cubicBezTo>
                    <a:pt x="3139" y="60"/>
                    <a:pt x="3299" y="0"/>
                    <a:pt x="3468" y="12"/>
                  </a:cubicBezTo>
                  <a:close/>
                  <a:moveTo>
                    <a:pt x="3756" y="339"/>
                  </a:moveTo>
                  <a:cubicBezTo>
                    <a:pt x="3682" y="253"/>
                    <a:pt x="3577" y="198"/>
                    <a:pt x="3455" y="193"/>
                  </a:cubicBezTo>
                  <a:cubicBezTo>
                    <a:pt x="3334" y="185"/>
                    <a:pt x="3221" y="226"/>
                    <a:pt x="3139" y="300"/>
                  </a:cubicBezTo>
                  <a:cubicBezTo>
                    <a:pt x="3054" y="374"/>
                    <a:pt x="2997" y="481"/>
                    <a:pt x="2993" y="601"/>
                  </a:cubicBezTo>
                  <a:cubicBezTo>
                    <a:pt x="2984" y="722"/>
                    <a:pt x="3026" y="835"/>
                    <a:pt x="3100" y="917"/>
                  </a:cubicBezTo>
                  <a:cubicBezTo>
                    <a:pt x="3176" y="1002"/>
                    <a:pt x="3281" y="1055"/>
                    <a:pt x="3402" y="1063"/>
                  </a:cubicBezTo>
                  <a:cubicBezTo>
                    <a:pt x="3521" y="1071"/>
                    <a:pt x="3634" y="1030"/>
                    <a:pt x="3716" y="956"/>
                  </a:cubicBezTo>
                  <a:cubicBezTo>
                    <a:pt x="3803" y="882"/>
                    <a:pt x="3856" y="775"/>
                    <a:pt x="3865" y="656"/>
                  </a:cubicBezTo>
                  <a:cubicBezTo>
                    <a:pt x="3871" y="537"/>
                    <a:pt x="3830" y="424"/>
                    <a:pt x="3756" y="339"/>
                  </a:cubicBezTo>
                  <a:close/>
                  <a:moveTo>
                    <a:pt x="5719" y="432"/>
                  </a:moveTo>
                  <a:cubicBezTo>
                    <a:pt x="5503" y="415"/>
                    <a:pt x="5300" y="492"/>
                    <a:pt x="5150" y="627"/>
                  </a:cubicBezTo>
                  <a:cubicBezTo>
                    <a:pt x="4998" y="761"/>
                    <a:pt x="4895" y="950"/>
                    <a:pt x="4882" y="1170"/>
                  </a:cubicBezTo>
                  <a:cubicBezTo>
                    <a:pt x="4866" y="1386"/>
                    <a:pt x="4944" y="1588"/>
                    <a:pt x="5078" y="1740"/>
                  </a:cubicBezTo>
                  <a:cubicBezTo>
                    <a:pt x="5211" y="1892"/>
                    <a:pt x="5401" y="1995"/>
                    <a:pt x="5619" y="2007"/>
                  </a:cubicBezTo>
                  <a:cubicBezTo>
                    <a:pt x="5834" y="2024"/>
                    <a:pt x="6038" y="1945"/>
                    <a:pt x="6190" y="1812"/>
                  </a:cubicBezTo>
                  <a:cubicBezTo>
                    <a:pt x="6342" y="1678"/>
                    <a:pt x="6445" y="1487"/>
                    <a:pt x="6458" y="1269"/>
                  </a:cubicBezTo>
                  <a:cubicBezTo>
                    <a:pt x="6486" y="835"/>
                    <a:pt x="6157" y="459"/>
                    <a:pt x="5719" y="432"/>
                  </a:cubicBezTo>
                  <a:close/>
                </a:path>
              </a:pathLst>
            </a:custGeom>
            <a:solidFill>
              <a:srgbClr val="FF9B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5"/>
            <p:cNvSpPr/>
            <p:nvPr/>
          </p:nvSpPr>
          <p:spPr>
            <a:xfrm>
              <a:off x="5815058" y="3536707"/>
              <a:ext cx="519161" cy="470788"/>
            </a:xfrm>
            <a:custGeom>
              <a:avLst/>
              <a:gdLst/>
              <a:ahLst/>
              <a:cxnLst/>
              <a:rect l="l" t="t" r="r" b="b"/>
              <a:pathLst>
                <a:path w="10947" h="9927" extrusionOk="0">
                  <a:moveTo>
                    <a:pt x="9412" y="0"/>
                  </a:moveTo>
                  <a:cubicBezTo>
                    <a:pt x="10165" y="837"/>
                    <a:pt x="10679" y="1886"/>
                    <a:pt x="10860" y="3038"/>
                  </a:cubicBezTo>
                  <a:lnTo>
                    <a:pt x="10887" y="3219"/>
                  </a:lnTo>
                  <a:cubicBezTo>
                    <a:pt x="10934" y="3591"/>
                    <a:pt x="10946" y="3973"/>
                    <a:pt x="10922" y="4364"/>
                  </a:cubicBezTo>
                  <a:cubicBezTo>
                    <a:pt x="10899" y="4714"/>
                    <a:pt x="10848" y="5053"/>
                    <a:pt x="10768" y="5380"/>
                  </a:cubicBezTo>
                  <a:lnTo>
                    <a:pt x="10722" y="5555"/>
                  </a:lnTo>
                  <a:cubicBezTo>
                    <a:pt x="10054" y="7998"/>
                    <a:pt x="7878" y="9778"/>
                    <a:pt x="5316" y="9916"/>
                  </a:cubicBezTo>
                  <a:cubicBezTo>
                    <a:pt x="5324" y="9875"/>
                    <a:pt x="5326" y="9834"/>
                    <a:pt x="5328" y="9793"/>
                  </a:cubicBezTo>
                  <a:cubicBezTo>
                    <a:pt x="5355" y="9408"/>
                    <a:pt x="5222" y="9048"/>
                    <a:pt x="4985" y="8779"/>
                  </a:cubicBezTo>
                  <a:cubicBezTo>
                    <a:pt x="4749" y="8507"/>
                    <a:pt x="4409" y="8329"/>
                    <a:pt x="4023" y="8302"/>
                  </a:cubicBezTo>
                  <a:cubicBezTo>
                    <a:pt x="3638" y="8277"/>
                    <a:pt x="3278" y="8411"/>
                    <a:pt x="3009" y="8647"/>
                  </a:cubicBezTo>
                  <a:cubicBezTo>
                    <a:pt x="2785" y="8843"/>
                    <a:pt x="2626" y="9106"/>
                    <a:pt x="2561" y="9410"/>
                  </a:cubicBezTo>
                  <a:cubicBezTo>
                    <a:pt x="1508" y="8939"/>
                    <a:pt x="622" y="8174"/>
                    <a:pt x="0" y="7222"/>
                  </a:cubicBezTo>
                  <a:cubicBezTo>
                    <a:pt x="2532" y="7506"/>
                    <a:pt x="3509" y="7043"/>
                    <a:pt x="4434" y="5147"/>
                  </a:cubicBezTo>
                  <a:cubicBezTo>
                    <a:pt x="5417" y="3138"/>
                    <a:pt x="7218" y="5590"/>
                    <a:pt x="8004" y="2400"/>
                  </a:cubicBezTo>
                  <a:cubicBezTo>
                    <a:pt x="8370" y="893"/>
                    <a:pt x="8929" y="253"/>
                    <a:pt x="9412" y="0"/>
                  </a:cubicBezTo>
                  <a:close/>
                  <a:moveTo>
                    <a:pt x="5131" y="9922"/>
                  </a:moveTo>
                  <a:cubicBezTo>
                    <a:pt x="5139" y="9875"/>
                    <a:pt x="5148" y="9828"/>
                    <a:pt x="5150" y="9778"/>
                  </a:cubicBezTo>
                  <a:cubicBezTo>
                    <a:pt x="5170" y="9441"/>
                    <a:pt x="5055" y="9126"/>
                    <a:pt x="4849" y="8894"/>
                  </a:cubicBezTo>
                  <a:cubicBezTo>
                    <a:pt x="4644" y="8660"/>
                    <a:pt x="4348" y="8503"/>
                    <a:pt x="4010" y="8479"/>
                  </a:cubicBezTo>
                  <a:cubicBezTo>
                    <a:pt x="3673" y="8458"/>
                    <a:pt x="3361" y="8575"/>
                    <a:pt x="3124" y="8781"/>
                  </a:cubicBezTo>
                  <a:cubicBezTo>
                    <a:pt x="2921" y="8958"/>
                    <a:pt x="2777" y="9203"/>
                    <a:pt x="2729" y="9482"/>
                  </a:cubicBezTo>
                  <a:cubicBezTo>
                    <a:pt x="3309" y="9719"/>
                    <a:pt x="3936" y="9871"/>
                    <a:pt x="4594" y="9912"/>
                  </a:cubicBezTo>
                  <a:cubicBezTo>
                    <a:pt x="4777" y="9924"/>
                    <a:pt x="4954" y="9926"/>
                    <a:pt x="5131" y="9922"/>
                  </a:cubicBezTo>
                  <a:close/>
                </a:path>
              </a:pathLst>
            </a:custGeom>
            <a:solidFill>
              <a:srgbClr val="FF9B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5"/>
            <p:cNvSpPr/>
            <p:nvPr/>
          </p:nvSpPr>
          <p:spPr>
            <a:xfrm>
              <a:off x="6114357" y="3762165"/>
              <a:ext cx="55724" cy="55630"/>
            </a:xfrm>
            <a:custGeom>
              <a:avLst/>
              <a:gdLst/>
              <a:ahLst/>
              <a:cxnLst/>
              <a:rect l="l" t="t" r="r" b="b"/>
              <a:pathLst>
                <a:path w="1175" h="1173" extrusionOk="0">
                  <a:moveTo>
                    <a:pt x="626" y="19"/>
                  </a:moveTo>
                  <a:cubicBezTo>
                    <a:pt x="936" y="40"/>
                    <a:pt x="1175" y="309"/>
                    <a:pt x="1154" y="624"/>
                  </a:cubicBezTo>
                  <a:cubicBezTo>
                    <a:pt x="1133" y="934"/>
                    <a:pt x="864" y="1173"/>
                    <a:pt x="552" y="1152"/>
                  </a:cubicBezTo>
                  <a:cubicBezTo>
                    <a:pt x="237" y="1132"/>
                    <a:pt x="0" y="862"/>
                    <a:pt x="21" y="550"/>
                  </a:cubicBezTo>
                  <a:cubicBezTo>
                    <a:pt x="42" y="237"/>
                    <a:pt x="311" y="1"/>
                    <a:pt x="626" y="1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solidFill>
          <a:schemeClr val="accent2"/>
        </a:solidFill>
        <a:effectLst/>
      </p:bgPr>
    </p:bg>
    <p:spTree>
      <p:nvGrpSpPr>
        <p:cNvPr id="1" name="Shape 60"/>
        <p:cNvGrpSpPr/>
        <p:nvPr/>
      </p:nvGrpSpPr>
      <p:grpSpPr>
        <a:xfrm>
          <a:off x="0" y="0"/>
          <a:ext cx="0" cy="0"/>
          <a:chOff x="0" y="0"/>
          <a:chExt cx="0" cy="0"/>
        </a:xfrm>
      </p:grpSpPr>
      <p:grpSp>
        <p:nvGrpSpPr>
          <p:cNvPr id="61" name="Google Shape;61;p6"/>
          <p:cNvGrpSpPr/>
          <p:nvPr/>
        </p:nvGrpSpPr>
        <p:grpSpPr>
          <a:xfrm>
            <a:off x="520563" y="326550"/>
            <a:ext cx="8079900" cy="426900"/>
            <a:chOff x="552450" y="401675"/>
            <a:chExt cx="8079900" cy="426900"/>
          </a:xfrm>
        </p:grpSpPr>
        <p:sp>
          <p:nvSpPr>
            <p:cNvPr id="62" name="Google Shape;62;p6"/>
            <p:cNvSpPr/>
            <p:nvPr/>
          </p:nvSpPr>
          <p:spPr>
            <a:xfrm>
              <a:off x="552450" y="401675"/>
              <a:ext cx="8079900" cy="426900"/>
            </a:xfrm>
            <a:prstGeom prst="roundRect">
              <a:avLst>
                <a:gd name="adj" fmla="val 2231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6"/>
            <p:cNvSpPr/>
            <p:nvPr/>
          </p:nvSpPr>
          <p:spPr>
            <a:xfrm>
              <a:off x="720000" y="518729"/>
              <a:ext cx="195095" cy="195109"/>
            </a:xfrm>
            <a:custGeom>
              <a:avLst/>
              <a:gdLst/>
              <a:ahLst/>
              <a:cxnLst/>
              <a:rect l="l" t="t" r="r" b="b"/>
              <a:pathLst>
                <a:path w="2829" h="2829" extrusionOk="0">
                  <a:moveTo>
                    <a:pt x="2828" y="1413"/>
                  </a:moveTo>
                  <a:cubicBezTo>
                    <a:pt x="2828" y="2195"/>
                    <a:pt x="2197" y="2828"/>
                    <a:pt x="1416" y="2828"/>
                  </a:cubicBezTo>
                  <a:cubicBezTo>
                    <a:pt x="634" y="2828"/>
                    <a:pt x="1" y="2195"/>
                    <a:pt x="1" y="1413"/>
                  </a:cubicBezTo>
                  <a:cubicBezTo>
                    <a:pt x="1" y="632"/>
                    <a:pt x="634" y="1"/>
                    <a:pt x="1416" y="1"/>
                  </a:cubicBezTo>
                  <a:cubicBezTo>
                    <a:pt x="2197" y="1"/>
                    <a:pt x="2828" y="632"/>
                    <a:pt x="2828" y="1413"/>
                  </a:cubicBezTo>
                  <a:close/>
                </a:path>
              </a:pathLst>
            </a:custGeom>
            <a:solidFill>
              <a:srgbClr val="EB53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6"/>
            <p:cNvSpPr/>
            <p:nvPr/>
          </p:nvSpPr>
          <p:spPr>
            <a:xfrm>
              <a:off x="1080398" y="518729"/>
              <a:ext cx="195026" cy="195109"/>
            </a:xfrm>
            <a:custGeom>
              <a:avLst/>
              <a:gdLst/>
              <a:ahLst/>
              <a:cxnLst/>
              <a:rect l="l" t="t" r="r" b="b"/>
              <a:pathLst>
                <a:path w="2828" h="2829" extrusionOk="0">
                  <a:moveTo>
                    <a:pt x="2828" y="1413"/>
                  </a:moveTo>
                  <a:cubicBezTo>
                    <a:pt x="2828" y="2195"/>
                    <a:pt x="2194" y="2828"/>
                    <a:pt x="1413" y="2828"/>
                  </a:cubicBezTo>
                  <a:cubicBezTo>
                    <a:pt x="631" y="2828"/>
                    <a:pt x="0" y="2195"/>
                    <a:pt x="0" y="1413"/>
                  </a:cubicBezTo>
                  <a:cubicBezTo>
                    <a:pt x="0" y="632"/>
                    <a:pt x="631" y="1"/>
                    <a:pt x="1413" y="1"/>
                  </a:cubicBezTo>
                  <a:cubicBezTo>
                    <a:pt x="2194" y="1"/>
                    <a:pt x="2828" y="632"/>
                    <a:pt x="2828" y="1413"/>
                  </a:cubicBezTo>
                  <a:close/>
                </a:path>
              </a:pathLst>
            </a:custGeom>
            <a:solidFill>
              <a:srgbClr val="F8EF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6"/>
            <p:cNvSpPr/>
            <p:nvPr/>
          </p:nvSpPr>
          <p:spPr>
            <a:xfrm>
              <a:off x="1440175" y="518729"/>
              <a:ext cx="195026" cy="195109"/>
            </a:xfrm>
            <a:custGeom>
              <a:avLst/>
              <a:gdLst/>
              <a:ahLst/>
              <a:cxnLst/>
              <a:rect l="l" t="t" r="r" b="b"/>
              <a:pathLst>
                <a:path w="2828" h="2829" extrusionOk="0">
                  <a:moveTo>
                    <a:pt x="2827" y="1413"/>
                  </a:moveTo>
                  <a:cubicBezTo>
                    <a:pt x="2827" y="2195"/>
                    <a:pt x="2194" y="2828"/>
                    <a:pt x="1415" y="2828"/>
                  </a:cubicBezTo>
                  <a:cubicBezTo>
                    <a:pt x="633" y="2828"/>
                    <a:pt x="0" y="2195"/>
                    <a:pt x="0" y="1413"/>
                  </a:cubicBezTo>
                  <a:cubicBezTo>
                    <a:pt x="0" y="632"/>
                    <a:pt x="633" y="1"/>
                    <a:pt x="1415" y="1"/>
                  </a:cubicBezTo>
                  <a:cubicBezTo>
                    <a:pt x="2194" y="1"/>
                    <a:pt x="2827" y="632"/>
                    <a:pt x="2827" y="141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 name="Google Shape;66;p6"/>
          <p:cNvSpPr/>
          <p:nvPr/>
        </p:nvSpPr>
        <p:spPr>
          <a:xfrm>
            <a:off x="520575" y="819150"/>
            <a:ext cx="8079900" cy="3898800"/>
          </a:xfrm>
          <a:prstGeom prst="roundRect">
            <a:avLst>
              <a:gd name="adj" fmla="val 3542"/>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6"/>
          <p:cNvSpPr txBox="1">
            <a:spLocks noGrp="1"/>
          </p:cNvSpPr>
          <p:nvPr>
            <p:ph type="title"/>
          </p:nvPr>
        </p:nvSpPr>
        <p:spPr>
          <a:xfrm>
            <a:off x="720000" y="969225"/>
            <a:ext cx="7704000" cy="5643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68"/>
        <p:cNvGrpSpPr/>
        <p:nvPr/>
      </p:nvGrpSpPr>
      <p:grpSpPr>
        <a:xfrm>
          <a:off x="0" y="0"/>
          <a:ext cx="0" cy="0"/>
          <a:chOff x="0" y="0"/>
          <a:chExt cx="0" cy="0"/>
        </a:xfrm>
      </p:grpSpPr>
      <p:sp>
        <p:nvSpPr>
          <p:cNvPr id="69" name="Google Shape;69;p7"/>
          <p:cNvSpPr/>
          <p:nvPr/>
        </p:nvSpPr>
        <p:spPr>
          <a:xfrm>
            <a:off x="520575" y="819150"/>
            <a:ext cx="8079900" cy="3898800"/>
          </a:xfrm>
          <a:prstGeom prst="roundRect">
            <a:avLst>
              <a:gd name="adj" fmla="val 3542"/>
            </a:avLst>
          </a:prstGeom>
          <a:solidFill>
            <a:srgbClr val="88A6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7"/>
          <p:cNvSpPr/>
          <p:nvPr/>
        </p:nvSpPr>
        <p:spPr>
          <a:xfrm>
            <a:off x="697000" y="930800"/>
            <a:ext cx="7727022" cy="3340403"/>
          </a:xfrm>
          <a:custGeom>
            <a:avLst/>
            <a:gdLst/>
            <a:ahLst/>
            <a:cxnLst/>
            <a:rect l="l" t="t" r="r" b="b"/>
            <a:pathLst>
              <a:path w="41831" h="15117" extrusionOk="0">
                <a:moveTo>
                  <a:pt x="1074" y="0"/>
                </a:moveTo>
                <a:lnTo>
                  <a:pt x="40757" y="0"/>
                </a:lnTo>
                <a:cubicBezTo>
                  <a:pt x="41345" y="0"/>
                  <a:pt x="41831" y="483"/>
                  <a:pt x="41831" y="1076"/>
                </a:cubicBezTo>
                <a:lnTo>
                  <a:pt x="41831" y="14043"/>
                </a:lnTo>
                <a:cubicBezTo>
                  <a:pt x="41831" y="14631"/>
                  <a:pt x="41347" y="15116"/>
                  <a:pt x="40757" y="15116"/>
                </a:cubicBezTo>
                <a:lnTo>
                  <a:pt x="1074" y="15116"/>
                </a:lnTo>
                <a:cubicBezTo>
                  <a:pt x="486" y="15116"/>
                  <a:pt x="1" y="14633"/>
                  <a:pt x="1" y="14043"/>
                </a:cubicBezTo>
                <a:lnTo>
                  <a:pt x="1" y="1076"/>
                </a:lnTo>
                <a:cubicBezTo>
                  <a:pt x="1" y="481"/>
                  <a:pt x="484" y="0"/>
                  <a:pt x="1074" y="0"/>
                </a:cubicBezTo>
                <a:close/>
              </a:path>
            </a:pathLst>
          </a:custGeom>
          <a:solidFill>
            <a:srgbClr val="1B22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 name="Google Shape;71;p7"/>
          <p:cNvGrpSpPr/>
          <p:nvPr/>
        </p:nvGrpSpPr>
        <p:grpSpPr>
          <a:xfrm>
            <a:off x="520563" y="326550"/>
            <a:ext cx="8079900" cy="426900"/>
            <a:chOff x="552450" y="401675"/>
            <a:chExt cx="8079900" cy="426900"/>
          </a:xfrm>
        </p:grpSpPr>
        <p:sp>
          <p:nvSpPr>
            <p:cNvPr id="72" name="Google Shape;72;p7"/>
            <p:cNvSpPr/>
            <p:nvPr/>
          </p:nvSpPr>
          <p:spPr>
            <a:xfrm>
              <a:off x="552450" y="401675"/>
              <a:ext cx="8079900" cy="426900"/>
            </a:xfrm>
            <a:prstGeom prst="roundRect">
              <a:avLst>
                <a:gd name="adj" fmla="val 22312"/>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7"/>
            <p:cNvSpPr/>
            <p:nvPr/>
          </p:nvSpPr>
          <p:spPr>
            <a:xfrm>
              <a:off x="720000" y="518729"/>
              <a:ext cx="195095" cy="195109"/>
            </a:xfrm>
            <a:custGeom>
              <a:avLst/>
              <a:gdLst/>
              <a:ahLst/>
              <a:cxnLst/>
              <a:rect l="l" t="t" r="r" b="b"/>
              <a:pathLst>
                <a:path w="2829" h="2829" extrusionOk="0">
                  <a:moveTo>
                    <a:pt x="2828" y="1413"/>
                  </a:moveTo>
                  <a:cubicBezTo>
                    <a:pt x="2828" y="2195"/>
                    <a:pt x="2197" y="2828"/>
                    <a:pt x="1416" y="2828"/>
                  </a:cubicBezTo>
                  <a:cubicBezTo>
                    <a:pt x="634" y="2828"/>
                    <a:pt x="1" y="2195"/>
                    <a:pt x="1" y="1413"/>
                  </a:cubicBezTo>
                  <a:cubicBezTo>
                    <a:pt x="1" y="632"/>
                    <a:pt x="634" y="1"/>
                    <a:pt x="1416" y="1"/>
                  </a:cubicBezTo>
                  <a:cubicBezTo>
                    <a:pt x="2197" y="1"/>
                    <a:pt x="2828" y="632"/>
                    <a:pt x="2828" y="1413"/>
                  </a:cubicBezTo>
                  <a:close/>
                </a:path>
              </a:pathLst>
            </a:custGeom>
            <a:solidFill>
              <a:srgbClr val="EB53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7"/>
            <p:cNvSpPr/>
            <p:nvPr/>
          </p:nvSpPr>
          <p:spPr>
            <a:xfrm>
              <a:off x="1080398" y="518729"/>
              <a:ext cx="195026" cy="195109"/>
            </a:xfrm>
            <a:custGeom>
              <a:avLst/>
              <a:gdLst/>
              <a:ahLst/>
              <a:cxnLst/>
              <a:rect l="l" t="t" r="r" b="b"/>
              <a:pathLst>
                <a:path w="2828" h="2829" extrusionOk="0">
                  <a:moveTo>
                    <a:pt x="2828" y="1413"/>
                  </a:moveTo>
                  <a:cubicBezTo>
                    <a:pt x="2828" y="2195"/>
                    <a:pt x="2194" y="2828"/>
                    <a:pt x="1413" y="2828"/>
                  </a:cubicBezTo>
                  <a:cubicBezTo>
                    <a:pt x="631" y="2828"/>
                    <a:pt x="0" y="2195"/>
                    <a:pt x="0" y="1413"/>
                  </a:cubicBezTo>
                  <a:cubicBezTo>
                    <a:pt x="0" y="632"/>
                    <a:pt x="631" y="1"/>
                    <a:pt x="1413" y="1"/>
                  </a:cubicBezTo>
                  <a:cubicBezTo>
                    <a:pt x="2194" y="1"/>
                    <a:pt x="2828" y="632"/>
                    <a:pt x="2828" y="1413"/>
                  </a:cubicBezTo>
                  <a:close/>
                </a:path>
              </a:pathLst>
            </a:custGeom>
            <a:solidFill>
              <a:srgbClr val="F8EF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7"/>
            <p:cNvSpPr/>
            <p:nvPr/>
          </p:nvSpPr>
          <p:spPr>
            <a:xfrm>
              <a:off x="1440175" y="518729"/>
              <a:ext cx="195026" cy="195109"/>
            </a:xfrm>
            <a:custGeom>
              <a:avLst/>
              <a:gdLst/>
              <a:ahLst/>
              <a:cxnLst/>
              <a:rect l="l" t="t" r="r" b="b"/>
              <a:pathLst>
                <a:path w="2828" h="2829" extrusionOk="0">
                  <a:moveTo>
                    <a:pt x="2827" y="1413"/>
                  </a:moveTo>
                  <a:cubicBezTo>
                    <a:pt x="2827" y="2195"/>
                    <a:pt x="2194" y="2828"/>
                    <a:pt x="1415" y="2828"/>
                  </a:cubicBezTo>
                  <a:cubicBezTo>
                    <a:pt x="633" y="2828"/>
                    <a:pt x="0" y="2195"/>
                    <a:pt x="0" y="1413"/>
                  </a:cubicBezTo>
                  <a:cubicBezTo>
                    <a:pt x="0" y="632"/>
                    <a:pt x="633" y="1"/>
                    <a:pt x="1415" y="1"/>
                  </a:cubicBezTo>
                  <a:cubicBezTo>
                    <a:pt x="2194" y="1"/>
                    <a:pt x="2827" y="632"/>
                    <a:pt x="2827" y="1413"/>
                  </a:cubicBezTo>
                  <a:close/>
                </a:path>
              </a:pathLst>
            </a:custGeom>
            <a:solidFill>
              <a:srgbClr val="6DC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 name="Google Shape;76;p7"/>
          <p:cNvSpPr txBox="1">
            <a:spLocks noGrp="1"/>
          </p:cNvSpPr>
          <p:nvPr>
            <p:ph type="title"/>
          </p:nvPr>
        </p:nvSpPr>
        <p:spPr>
          <a:xfrm>
            <a:off x="1016088" y="1227200"/>
            <a:ext cx="3975300" cy="5742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7" name="Google Shape;77;p7"/>
          <p:cNvSpPr txBox="1">
            <a:spLocks noGrp="1"/>
          </p:cNvSpPr>
          <p:nvPr>
            <p:ph type="subTitle" idx="1"/>
          </p:nvPr>
        </p:nvSpPr>
        <p:spPr>
          <a:xfrm rot="-259">
            <a:off x="1016087" y="1874950"/>
            <a:ext cx="3975300" cy="20412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a:lvl1pPr>
            <a:lvl2pPr lvl="1" algn="ctr" rtl="0">
              <a:lnSpc>
                <a:spcPct val="100000"/>
              </a:lnSpc>
              <a:spcBef>
                <a:spcPts val="0"/>
              </a:spcBef>
              <a:spcAft>
                <a:spcPts val="0"/>
              </a:spcAft>
              <a:buSzPts val="1400"/>
              <a:buChar char="○"/>
              <a:defRPr/>
            </a:lvl2pPr>
            <a:lvl3pPr lvl="2" algn="ctr" rtl="0">
              <a:lnSpc>
                <a:spcPct val="100000"/>
              </a:lnSpc>
              <a:spcBef>
                <a:spcPts val="1600"/>
              </a:spcBef>
              <a:spcAft>
                <a:spcPts val="0"/>
              </a:spcAft>
              <a:buSzPts val="1400"/>
              <a:buChar char="■"/>
              <a:defRPr/>
            </a:lvl3pPr>
            <a:lvl4pPr lvl="3" algn="ctr" rtl="0">
              <a:lnSpc>
                <a:spcPct val="100000"/>
              </a:lnSpc>
              <a:spcBef>
                <a:spcPts val="1600"/>
              </a:spcBef>
              <a:spcAft>
                <a:spcPts val="0"/>
              </a:spcAft>
              <a:buSzPts val="1400"/>
              <a:buChar char="●"/>
              <a:defRPr/>
            </a:lvl4pPr>
            <a:lvl5pPr lvl="4" algn="ctr" rtl="0">
              <a:lnSpc>
                <a:spcPct val="100000"/>
              </a:lnSpc>
              <a:spcBef>
                <a:spcPts val="1600"/>
              </a:spcBef>
              <a:spcAft>
                <a:spcPts val="0"/>
              </a:spcAft>
              <a:buSzPts val="1400"/>
              <a:buChar char="○"/>
              <a:defRPr/>
            </a:lvl5pPr>
            <a:lvl6pPr lvl="5" algn="ctr" rtl="0">
              <a:lnSpc>
                <a:spcPct val="100000"/>
              </a:lnSpc>
              <a:spcBef>
                <a:spcPts val="1600"/>
              </a:spcBef>
              <a:spcAft>
                <a:spcPts val="0"/>
              </a:spcAft>
              <a:buSzPts val="1400"/>
              <a:buChar char="■"/>
              <a:defRPr/>
            </a:lvl6pPr>
            <a:lvl7pPr lvl="6" algn="ctr" rtl="0">
              <a:lnSpc>
                <a:spcPct val="100000"/>
              </a:lnSpc>
              <a:spcBef>
                <a:spcPts val="1600"/>
              </a:spcBef>
              <a:spcAft>
                <a:spcPts val="0"/>
              </a:spcAft>
              <a:buSzPts val="1400"/>
              <a:buChar char="●"/>
              <a:defRPr/>
            </a:lvl7pPr>
            <a:lvl8pPr lvl="7" algn="ctr" rtl="0">
              <a:lnSpc>
                <a:spcPct val="100000"/>
              </a:lnSpc>
              <a:spcBef>
                <a:spcPts val="1600"/>
              </a:spcBef>
              <a:spcAft>
                <a:spcPts val="0"/>
              </a:spcAft>
              <a:buSzPts val="1400"/>
              <a:buChar char="○"/>
              <a:defRPr/>
            </a:lvl8pPr>
            <a:lvl9pPr lvl="8" algn="ctr" rtl="0">
              <a:lnSpc>
                <a:spcPct val="100000"/>
              </a:lnSpc>
              <a:spcBef>
                <a:spcPts val="1600"/>
              </a:spcBef>
              <a:spcAft>
                <a:spcPts val="1600"/>
              </a:spcAft>
              <a:buSzPts val="1400"/>
              <a:buChar char="■"/>
              <a:defRPr/>
            </a:lvl9pPr>
          </a:lstStyle>
          <a:p>
            <a:endParaRPr/>
          </a:p>
        </p:txBody>
      </p:sp>
      <p:sp>
        <p:nvSpPr>
          <p:cNvPr id="78" name="Google Shape;78;p7"/>
          <p:cNvSpPr/>
          <p:nvPr/>
        </p:nvSpPr>
        <p:spPr>
          <a:xfrm>
            <a:off x="7197192" y="1089921"/>
            <a:ext cx="780642" cy="123424"/>
          </a:xfrm>
          <a:custGeom>
            <a:avLst/>
            <a:gdLst/>
            <a:ahLst/>
            <a:cxnLst/>
            <a:rect l="l" t="t" r="r" b="b"/>
            <a:pathLst>
              <a:path w="6186" h="978" extrusionOk="0">
                <a:moveTo>
                  <a:pt x="488" y="1"/>
                </a:moveTo>
                <a:lnTo>
                  <a:pt x="5699" y="1"/>
                </a:lnTo>
                <a:cubicBezTo>
                  <a:pt x="5966" y="1"/>
                  <a:pt x="6186" y="221"/>
                  <a:pt x="6186" y="488"/>
                </a:cubicBezTo>
                <a:lnTo>
                  <a:pt x="6186" y="488"/>
                </a:lnTo>
                <a:cubicBezTo>
                  <a:pt x="6186" y="755"/>
                  <a:pt x="5966" y="978"/>
                  <a:pt x="5699" y="978"/>
                </a:cubicBezTo>
                <a:lnTo>
                  <a:pt x="488" y="978"/>
                </a:lnTo>
                <a:cubicBezTo>
                  <a:pt x="221" y="978"/>
                  <a:pt x="0" y="755"/>
                  <a:pt x="0" y="488"/>
                </a:cubicBezTo>
                <a:lnTo>
                  <a:pt x="0" y="488"/>
                </a:lnTo>
                <a:cubicBezTo>
                  <a:pt x="0" y="219"/>
                  <a:pt x="218" y="1"/>
                  <a:pt x="48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7"/>
          <p:cNvSpPr/>
          <p:nvPr/>
        </p:nvSpPr>
        <p:spPr>
          <a:xfrm>
            <a:off x="5967911" y="1162865"/>
            <a:ext cx="627568" cy="119511"/>
          </a:xfrm>
          <a:custGeom>
            <a:avLst/>
            <a:gdLst/>
            <a:ahLst/>
            <a:cxnLst/>
            <a:rect l="l" t="t" r="r" b="b"/>
            <a:pathLst>
              <a:path w="4973" h="947" extrusionOk="0">
                <a:moveTo>
                  <a:pt x="474" y="1"/>
                </a:moveTo>
                <a:lnTo>
                  <a:pt x="4500" y="1"/>
                </a:lnTo>
                <a:cubicBezTo>
                  <a:pt x="4759" y="1"/>
                  <a:pt x="4973" y="214"/>
                  <a:pt x="4973" y="474"/>
                </a:cubicBezTo>
                <a:lnTo>
                  <a:pt x="4973" y="474"/>
                </a:lnTo>
                <a:cubicBezTo>
                  <a:pt x="4973" y="733"/>
                  <a:pt x="4759" y="947"/>
                  <a:pt x="4500" y="947"/>
                </a:cubicBezTo>
                <a:lnTo>
                  <a:pt x="474" y="947"/>
                </a:lnTo>
                <a:cubicBezTo>
                  <a:pt x="214" y="947"/>
                  <a:pt x="1" y="733"/>
                  <a:pt x="1" y="474"/>
                </a:cubicBezTo>
                <a:lnTo>
                  <a:pt x="1" y="474"/>
                </a:lnTo>
                <a:cubicBezTo>
                  <a:pt x="1" y="214"/>
                  <a:pt x="214" y="1"/>
                  <a:pt x="474" y="1"/>
                </a:cubicBezTo>
                <a:close/>
              </a:path>
            </a:pathLst>
          </a:custGeom>
          <a:solidFill>
            <a:srgbClr val="92D9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7"/>
          <p:cNvSpPr/>
          <p:nvPr/>
        </p:nvSpPr>
        <p:spPr>
          <a:xfrm>
            <a:off x="6651770" y="1162865"/>
            <a:ext cx="431587" cy="119511"/>
          </a:xfrm>
          <a:custGeom>
            <a:avLst/>
            <a:gdLst/>
            <a:ahLst/>
            <a:cxnLst/>
            <a:rect l="l" t="t" r="r" b="b"/>
            <a:pathLst>
              <a:path w="3420" h="947" extrusionOk="0">
                <a:moveTo>
                  <a:pt x="473" y="1"/>
                </a:moveTo>
                <a:lnTo>
                  <a:pt x="2947" y="1"/>
                </a:lnTo>
                <a:cubicBezTo>
                  <a:pt x="3206" y="1"/>
                  <a:pt x="3420" y="214"/>
                  <a:pt x="3420" y="474"/>
                </a:cubicBezTo>
                <a:lnTo>
                  <a:pt x="3420" y="474"/>
                </a:lnTo>
                <a:cubicBezTo>
                  <a:pt x="3420" y="733"/>
                  <a:pt x="3206" y="947"/>
                  <a:pt x="2947" y="947"/>
                </a:cubicBezTo>
                <a:lnTo>
                  <a:pt x="473" y="947"/>
                </a:lnTo>
                <a:cubicBezTo>
                  <a:pt x="214" y="947"/>
                  <a:pt x="0" y="733"/>
                  <a:pt x="0" y="474"/>
                </a:cubicBezTo>
                <a:lnTo>
                  <a:pt x="0" y="474"/>
                </a:lnTo>
                <a:cubicBezTo>
                  <a:pt x="0" y="214"/>
                  <a:pt x="212" y="1"/>
                  <a:pt x="473" y="1"/>
                </a:cubicBezTo>
                <a:close/>
              </a:path>
            </a:pathLst>
          </a:custGeom>
          <a:solidFill>
            <a:srgbClr val="F8EF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7"/>
          <p:cNvSpPr/>
          <p:nvPr/>
        </p:nvSpPr>
        <p:spPr>
          <a:xfrm>
            <a:off x="7139015" y="1162865"/>
            <a:ext cx="592107" cy="119511"/>
          </a:xfrm>
          <a:custGeom>
            <a:avLst/>
            <a:gdLst/>
            <a:ahLst/>
            <a:cxnLst/>
            <a:rect l="l" t="t" r="r" b="b"/>
            <a:pathLst>
              <a:path w="4692" h="947" extrusionOk="0">
                <a:moveTo>
                  <a:pt x="474" y="1"/>
                </a:moveTo>
                <a:lnTo>
                  <a:pt x="4218" y="1"/>
                </a:lnTo>
                <a:cubicBezTo>
                  <a:pt x="4478" y="1"/>
                  <a:pt x="4691" y="214"/>
                  <a:pt x="4691" y="474"/>
                </a:cubicBezTo>
                <a:lnTo>
                  <a:pt x="4691" y="474"/>
                </a:lnTo>
                <a:cubicBezTo>
                  <a:pt x="4691" y="733"/>
                  <a:pt x="4478" y="947"/>
                  <a:pt x="4218" y="947"/>
                </a:cubicBezTo>
                <a:lnTo>
                  <a:pt x="474" y="947"/>
                </a:lnTo>
                <a:cubicBezTo>
                  <a:pt x="215" y="947"/>
                  <a:pt x="1" y="733"/>
                  <a:pt x="1" y="474"/>
                </a:cubicBezTo>
                <a:lnTo>
                  <a:pt x="1" y="474"/>
                </a:lnTo>
                <a:cubicBezTo>
                  <a:pt x="1" y="214"/>
                  <a:pt x="215" y="1"/>
                  <a:pt x="474" y="1"/>
                </a:cubicBezTo>
                <a:close/>
              </a:path>
            </a:pathLst>
          </a:custGeom>
          <a:solidFill>
            <a:srgbClr val="6D65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7"/>
          <p:cNvSpPr/>
          <p:nvPr/>
        </p:nvSpPr>
        <p:spPr>
          <a:xfrm>
            <a:off x="7824893" y="1144692"/>
            <a:ext cx="158249" cy="145761"/>
          </a:xfrm>
          <a:custGeom>
            <a:avLst/>
            <a:gdLst/>
            <a:ahLst/>
            <a:cxnLst/>
            <a:rect l="l" t="t" r="r" b="b"/>
            <a:pathLst>
              <a:path w="1254" h="1155" extrusionOk="0">
                <a:moveTo>
                  <a:pt x="725" y="50"/>
                </a:moveTo>
                <a:lnTo>
                  <a:pt x="87" y="1154"/>
                </a:lnTo>
                <a:lnTo>
                  <a:pt x="1" y="1105"/>
                </a:lnTo>
                <a:lnTo>
                  <a:pt x="638" y="1"/>
                </a:lnTo>
                <a:close/>
                <a:moveTo>
                  <a:pt x="1253" y="50"/>
                </a:moveTo>
                <a:lnTo>
                  <a:pt x="1169" y="1"/>
                </a:lnTo>
                <a:lnTo>
                  <a:pt x="531" y="1105"/>
                </a:lnTo>
                <a:lnTo>
                  <a:pt x="616" y="11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7"/>
          <p:cNvSpPr/>
          <p:nvPr/>
        </p:nvSpPr>
        <p:spPr>
          <a:xfrm>
            <a:off x="5967911" y="1420820"/>
            <a:ext cx="119507" cy="119259"/>
          </a:xfrm>
          <a:custGeom>
            <a:avLst/>
            <a:gdLst/>
            <a:ahLst/>
            <a:cxnLst/>
            <a:rect l="l" t="t" r="r" b="b"/>
            <a:pathLst>
              <a:path w="947" h="945" extrusionOk="0">
                <a:moveTo>
                  <a:pt x="474" y="1"/>
                </a:moveTo>
                <a:lnTo>
                  <a:pt x="474" y="1"/>
                </a:lnTo>
                <a:cubicBezTo>
                  <a:pt x="735" y="1"/>
                  <a:pt x="947" y="212"/>
                  <a:pt x="947" y="474"/>
                </a:cubicBezTo>
                <a:lnTo>
                  <a:pt x="947" y="474"/>
                </a:lnTo>
                <a:cubicBezTo>
                  <a:pt x="947" y="733"/>
                  <a:pt x="735" y="944"/>
                  <a:pt x="474" y="944"/>
                </a:cubicBezTo>
                <a:lnTo>
                  <a:pt x="474" y="944"/>
                </a:lnTo>
                <a:cubicBezTo>
                  <a:pt x="214" y="944"/>
                  <a:pt x="1" y="733"/>
                  <a:pt x="1" y="474"/>
                </a:cubicBezTo>
                <a:lnTo>
                  <a:pt x="1" y="474"/>
                </a:lnTo>
                <a:cubicBezTo>
                  <a:pt x="1" y="212"/>
                  <a:pt x="214" y="1"/>
                  <a:pt x="474" y="1"/>
                </a:cubicBezTo>
                <a:close/>
              </a:path>
            </a:pathLst>
          </a:custGeom>
          <a:solidFill>
            <a:srgbClr val="6D65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7"/>
          <p:cNvSpPr/>
          <p:nvPr/>
        </p:nvSpPr>
        <p:spPr>
          <a:xfrm>
            <a:off x="6182824" y="1420820"/>
            <a:ext cx="119759" cy="119511"/>
          </a:xfrm>
          <a:custGeom>
            <a:avLst/>
            <a:gdLst/>
            <a:ahLst/>
            <a:cxnLst/>
            <a:rect l="l" t="t" r="r" b="b"/>
            <a:pathLst>
              <a:path w="949" h="947" extrusionOk="0">
                <a:moveTo>
                  <a:pt x="473" y="1"/>
                </a:moveTo>
                <a:lnTo>
                  <a:pt x="948" y="947"/>
                </a:lnTo>
                <a:lnTo>
                  <a:pt x="0" y="947"/>
                </a:lnTo>
                <a:close/>
              </a:path>
            </a:pathLst>
          </a:custGeom>
          <a:solidFill>
            <a:srgbClr val="F8EF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7"/>
          <p:cNvSpPr/>
          <p:nvPr/>
        </p:nvSpPr>
        <p:spPr>
          <a:xfrm>
            <a:off x="6408842" y="1420820"/>
            <a:ext cx="387040" cy="119259"/>
          </a:xfrm>
          <a:custGeom>
            <a:avLst/>
            <a:gdLst/>
            <a:ahLst/>
            <a:cxnLst/>
            <a:rect l="l" t="t" r="r" b="b"/>
            <a:pathLst>
              <a:path w="3067" h="945" extrusionOk="0">
                <a:moveTo>
                  <a:pt x="473" y="1"/>
                </a:moveTo>
                <a:lnTo>
                  <a:pt x="2593" y="1"/>
                </a:lnTo>
                <a:cubicBezTo>
                  <a:pt x="2855" y="1"/>
                  <a:pt x="3066" y="212"/>
                  <a:pt x="3066" y="474"/>
                </a:cubicBezTo>
                <a:lnTo>
                  <a:pt x="3066" y="474"/>
                </a:lnTo>
                <a:cubicBezTo>
                  <a:pt x="3066" y="733"/>
                  <a:pt x="2855" y="944"/>
                  <a:pt x="2593" y="944"/>
                </a:cubicBezTo>
                <a:lnTo>
                  <a:pt x="473" y="944"/>
                </a:lnTo>
                <a:cubicBezTo>
                  <a:pt x="214" y="944"/>
                  <a:pt x="0" y="733"/>
                  <a:pt x="0" y="474"/>
                </a:cubicBezTo>
                <a:lnTo>
                  <a:pt x="0" y="474"/>
                </a:lnTo>
                <a:cubicBezTo>
                  <a:pt x="0" y="212"/>
                  <a:pt x="214" y="1"/>
                  <a:pt x="473" y="1"/>
                </a:cubicBezTo>
                <a:close/>
              </a:path>
            </a:pathLst>
          </a:custGeom>
          <a:solidFill>
            <a:srgbClr val="6D65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86"/>
        <p:cNvGrpSpPr/>
        <p:nvPr/>
      </p:nvGrpSpPr>
      <p:grpSpPr>
        <a:xfrm>
          <a:off x="0" y="0"/>
          <a:ext cx="0" cy="0"/>
          <a:chOff x="0" y="0"/>
          <a:chExt cx="0" cy="0"/>
        </a:xfrm>
      </p:grpSpPr>
      <p:sp>
        <p:nvSpPr>
          <p:cNvPr id="87" name="Google Shape;87;p8"/>
          <p:cNvSpPr/>
          <p:nvPr/>
        </p:nvSpPr>
        <p:spPr>
          <a:xfrm>
            <a:off x="520575" y="819150"/>
            <a:ext cx="8079900" cy="3898800"/>
          </a:xfrm>
          <a:prstGeom prst="roundRect">
            <a:avLst>
              <a:gd name="adj" fmla="val 3542"/>
            </a:avLst>
          </a:prstGeom>
          <a:solidFill>
            <a:srgbClr val="88A6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8"/>
          <p:cNvSpPr/>
          <p:nvPr/>
        </p:nvSpPr>
        <p:spPr>
          <a:xfrm>
            <a:off x="697000" y="1027900"/>
            <a:ext cx="7727022" cy="3134510"/>
          </a:xfrm>
          <a:custGeom>
            <a:avLst/>
            <a:gdLst/>
            <a:ahLst/>
            <a:cxnLst/>
            <a:rect l="l" t="t" r="r" b="b"/>
            <a:pathLst>
              <a:path w="41831" h="15117" extrusionOk="0">
                <a:moveTo>
                  <a:pt x="1074" y="0"/>
                </a:moveTo>
                <a:lnTo>
                  <a:pt x="40757" y="0"/>
                </a:lnTo>
                <a:cubicBezTo>
                  <a:pt x="41345" y="0"/>
                  <a:pt x="41831" y="483"/>
                  <a:pt x="41831" y="1076"/>
                </a:cubicBezTo>
                <a:lnTo>
                  <a:pt x="41831" y="14043"/>
                </a:lnTo>
                <a:cubicBezTo>
                  <a:pt x="41831" y="14631"/>
                  <a:pt x="41347" y="15116"/>
                  <a:pt x="40757" y="15116"/>
                </a:cubicBezTo>
                <a:lnTo>
                  <a:pt x="1074" y="15116"/>
                </a:lnTo>
                <a:cubicBezTo>
                  <a:pt x="486" y="15116"/>
                  <a:pt x="1" y="14633"/>
                  <a:pt x="1" y="14043"/>
                </a:cubicBezTo>
                <a:lnTo>
                  <a:pt x="1" y="1076"/>
                </a:lnTo>
                <a:cubicBezTo>
                  <a:pt x="1" y="481"/>
                  <a:pt x="484" y="0"/>
                  <a:pt x="1074" y="0"/>
                </a:cubicBezTo>
                <a:close/>
              </a:path>
            </a:pathLst>
          </a:custGeom>
          <a:solidFill>
            <a:srgbClr val="1B22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 name="Google Shape;89;p8"/>
          <p:cNvGrpSpPr/>
          <p:nvPr/>
        </p:nvGrpSpPr>
        <p:grpSpPr>
          <a:xfrm>
            <a:off x="520563" y="326550"/>
            <a:ext cx="8079900" cy="426900"/>
            <a:chOff x="552450" y="401675"/>
            <a:chExt cx="8079900" cy="426900"/>
          </a:xfrm>
        </p:grpSpPr>
        <p:sp>
          <p:nvSpPr>
            <p:cNvPr id="90" name="Google Shape;90;p8"/>
            <p:cNvSpPr/>
            <p:nvPr/>
          </p:nvSpPr>
          <p:spPr>
            <a:xfrm>
              <a:off x="552450" y="401675"/>
              <a:ext cx="8079900" cy="426900"/>
            </a:xfrm>
            <a:prstGeom prst="roundRect">
              <a:avLst>
                <a:gd name="adj" fmla="val 22312"/>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8"/>
            <p:cNvSpPr/>
            <p:nvPr/>
          </p:nvSpPr>
          <p:spPr>
            <a:xfrm>
              <a:off x="720000" y="518729"/>
              <a:ext cx="195095" cy="195109"/>
            </a:xfrm>
            <a:custGeom>
              <a:avLst/>
              <a:gdLst/>
              <a:ahLst/>
              <a:cxnLst/>
              <a:rect l="l" t="t" r="r" b="b"/>
              <a:pathLst>
                <a:path w="2829" h="2829" extrusionOk="0">
                  <a:moveTo>
                    <a:pt x="2828" y="1413"/>
                  </a:moveTo>
                  <a:cubicBezTo>
                    <a:pt x="2828" y="2195"/>
                    <a:pt x="2197" y="2828"/>
                    <a:pt x="1416" y="2828"/>
                  </a:cubicBezTo>
                  <a:cubicBezTo>
                    <a:pt x="634" y="2828"/>
                    <a:pt x="1" y="2195"/>
                    <a:pt x="1" y="1413"/>
                  </a:cubicBezTo>
                  <a:cubicBezTo>
                    <a:pt x="1" y="632"/>
                    <a:pt x="634" y="1"/>
                    <a:pt x="1416" y="1"/>
                  </a:cubicBezTo>
                  <a:cubicBezTo>
                    <a:pt x="2197" y="1"/>
                    <a:pt x="2828" y="632"/>
                    <a:pt x="2828" y="1413"/>
                  </a:cubicBezTo>
                  <a:close/>
                </a:path>
              </a:pathLst>
            </a:custGeom>
            <a:solidFill>
              <a:srgbClr val="EB53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8"/>
            <p:cNvSpPr/>
            <p:nvPr/>
          </p:nvSpPr>
          <p:spPr>
            <a:xfrm>
              <a:off x="1080398" y="518729"/>
              <a:ext cx="195026" cy="195109"/>
            </a:xfrm>
            <a:custGeom>
              <a:avLst/>
              <a:gdLst/>
              <a:ahLst/>
              <a:cxnLst/>
              <a:rect l="l" t="t" r="r" b="b"/>
              <a:pathLst>
                <a:path w="2828" h="2829" extrusionOk="0">
                  <a:moveTo>
                    <a:pt x="2828" y="1413"/>
                  </a:moveTo>
                  <a:cubicBezTo>
                    <a:pt x="2828" y="2195"/>
                    <a:pt x="2194" y="2828"/>
                    <a:pt x="1413" y="2828"/>
                  </a:cubicBezTo>
                  <a:cubicBezTo>
                    <a:pt x="631" y="2828"/>
                    <a:pt x="0" y="2195"/>
                    <a:pt x="0" y="1413"/>
                  </a:cubicBezTo>
                  <a:cubicBezTo>
                    <a:pt x="0" y="632"/>
                    <a:pt x="631" y="1"/>
                    <a:pt x="1413" y="1"/>
                  </a:cubicBezTo>
                  <a:cubicBezTo>
                    <a:pt x="2194" y="1"/>
                    <a:pt x="2828" y="632"/>
                    <a:pt x="2828" y="1413"/>
                  </a:cubicBezTo>
                  <a:close/>
                </a:path>
              </a:pathLst>
            </a:custGeom>
            <a:solidFill>
              <a:srgbClr val="F8EF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8"/>
            <p:cNvSpPr/>
            <p:nvPr/>
          </p:nvSpPr>
          <p:spPr>
            <a:xfrm>
              <a:off x="1440175" y="518729"/>
              <a:ext cx="195026" cy="195109"/>
            </a:xfrm>
            <a:custGeom>
              <a:avLst/>
              <a:gdLst/>
              <a:ahLst/>
              <a:cxnLst/>
              <a:rect l="l" t="t" r="r" b="b"/>
              <a:pathLst>
                <a:path w="2828" h="2829" extrusionOk="0">
                  <a:moveTo>
                    <a:pt x="2827" y="1413"/>
                  </a:moveTo>
                  <a:cubicBezTo>
                    <a:pt x="2827" y="2195"/>
                    <a:pt x="2194" y="2828"/>
                    <a:pt x="1415" y="2828"/>
                  </a:cubicBezTo>
                  <a:cubicBezTo>
                    <a:pt x="633" y="2828"/>
                    <a:pt x="0" y="2195"/>
                    <a:pt x="0" y="1413"/>
                  </a:cubicBezTo>
                  <a:cubicBezTo>
                    <a:pt x="0" y="632"/>
                    <a:pt x="633" y="1"/>
                    <a:pt x="1415" y="1"/>
                  </a:cubicBezTo>
                  <a:cubicBezTo>
                    <a:pt x="2194" y="1"/>
                    <a:pt x="2827" y="632"/>
                    <a:pt x="2827" y="1413"/>
                  </a:cubicBezTo>
                  <a:close/>
                </a:path>
              </a:pathLst>
            </a:custGeom>
            <a:solidFill>
              <a:srgbClr val="6DC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 name="Google Shape;94;p8"/>
          <p:cNvSpPr txBox="1">
            <a:spLocks noGrp="1"/>
          </p:cNvSpPr>
          <p:nvPr>
            <p:ph type="title"/>
          </p:nvPr>
        </p:nvSpPr>
        <p:spPr>
          <a:xfrm>
            <a:off x="1442700" y="1323975"/>
            <a:ext cx="6258600" cy="2542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96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endParaRPr/>
          </a:p>
        </p:txBody>
      </p:sp>
      <p:grpSp>
        <p:nvGrpSpPr>
          <p:cNvPr id="95" name="Google Shape;95;p8"/>
          <p:cNvGrpSpPr/>
          <p:nvPr/>
        </p:nvGrpSpPr>
        <p:grpSpPr>
          <a:xfrm>
            <a:off x="6180562" y="4095502"/>
            <a:ext cx="2148254" cy="426910"/>
            <a:chOff x="2633694" y="2674236"/>
            <a:chExt cx="1790958" cy="355877"/>
          </a:xfrm>
        </p:grpSpPr>
        <p:sp>
          <p:nvSpPr>
            <p:cNvPr id="96" name="Google Shape;96;p8"/>
            <p:cNvSpPr/>
            <p:nvPr/>
          </p:nvSpPr>
          <p:spPr>
            <a:xfrm>
              <a:off x="2633694" y="2808212"/>
              <a:ext cx="1790958" cy="221902"/>
            </a:xfrm>
            <a:custGeom>
              <a:avLst/>
              <a:gdLst/>
              <a:ahLst/>
              <a:cxnLst/>
              <a:rect l="l" t="t" r="r" b="b"/>
              <a:pathLst>
                <a:path w="37764" h="4679" extrusionOk="0">
                  <a:moveTo>
                    <a:pt x="2339" y="0"/>
                  </a:moveTo>
                  <a:lnTo>
                    <a:pt x="35423" y="0"/>
                  </a:lnTo>
                  <a:cubicBezTo>
                    <a:pt x="36710" y="0"/>
                    <a:pt x="37763" y="1053"/>
                    <a:pt x="37763" y="2339"/>
                  </a:cubicBezTo>
                  <a:lnTo>
                    <a:pt x="37763" y="2339"/>
                  </a:lnTo>
                  <a:cubicBezTo>
                    <a:pt x="37763" y="3628"/>
                    <a:pt x="36708" y="4679"/>
                    <a:pt x="35423" y="4679"/>
                  </a:cubicBezTo>
                  <a:lnTo>
                    <a:pt x="2339" y="4679"/>
                  </a:lnTo>
                  <a:cubicBezTo>
                    <a:pt x="1051" y="4679"/>
                    <a:pt x="0" y="3624"/>
                    <a:pt x="0" y="2339"/>
                  </a:cubicBezTo>
                  <a:lnTo>
                    <a:pt x="0" y="2339"/>
                  </a:lnTo>
                  <a:cubicBezTo>
                    <a:pt x="0" y="1051"/>
                    <a:pt x="1051" y="0"/>
                    <a:pt x="233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8"/>
            <p:cNvSpPr/>
            <p:nvPr/>
          </p:nvSpPr>
          <p:spPr>
            <a:xfrm>
              <a:off x="2661675" y="2831592"/>
              <a:ext cx="1369065" cy="175141"/>
            </a:xfrm>
            <a:custGeom>
              <a:avLst/>
              <a:gdLst/>
              <a:ahLst/>
              <a:cxnLst/>
              <a:rect l="l" t="t" r="r" b="b"/>
              <a:pathLst>
                <a:path w="28868" h="3693" extrusionOk="0">
                  <a:moveTo>
                    <a:pt x="1847" y="1"/>
                  </a:moveTo>
                  <a:lnTo>
                    <a:pt x="27021" y="1"/>
                  </a:lnTo>
                  <a:cubicBezTo>
                    <a:pt x="28037" y="1"/>
                    <a:pt x="28868" y="832"/>
                    <a:pt x="28868" y="1846"/>
                  </a:cubicBezTo>
                  <a:lnTo>
                    <a:pt x="28868" y="1846"/>
                  </a:lnTo>
                  <a:cubicBezTo>
                    <a:pt x="28868" y="2861"/>
                    <a:pt x="28037" y="3692"/>
                    <a:pt x="27021" y="3692"/>
                  </a:cubicBezTo>
                  <a:lnTo>
                    <a:pt x="1847" y="3692"/>
                  </a:lnTo>
                  <a:cubicBezTo>
                    <a:pt x="831" y="3692"/>
                    <a:pt x="1" y="2861"/>
                    <a:pt x="1" y="1846"/>
                  </a:cubicBezTo>
                  <a:lnTo>
                    <a:pt x="1" y="1846"/>
                  </a:lnTo>
                  <a:cubicBezTo>
                    <a:pt x="1" y="830"/>
                    <a:pt x="831" y="1"/>
                    <a:pt x="1847" y="1"/>
                  </a:cubicBezTo>
                  <a:close/>
                </a:path>
              </a:pathLst>
            </a:custGeom>
            <a:solidFill>
              <a:srgbClr val="92D9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8"/>
            <p:cNvSpPr/>
            <p:nvPr/>
          </p:nvSpPr>
          <p:spPr>
            <a:xfrm>
              <a:off x="2661675" y="2831592"/>
              <a:ext cx="104904" cy="167885"/>
            </a:xfrm>
            <a:custGeom>
              <a:avLst/>
              <a:gdLst/>
              <a:ahLst/>
              <a:cxnLst/>
              <a:rect l="l" t="t" r="r" b="b"/>
              <a:pathLst>
                <a:path w="2212" h="3540" extrusionOk="0">
                  <a:moveTo>
                    <a:pt x="1115" y="3540"/>
                  </a:moveTo>
                  <a:lnTo>
                    <a:pt x="2211" y="1"/>
                  </a:lnTo>
                  <a:lnTo>
                    <a:pt x="1847" y="1"/>
                  </a:lnTo>
                  <a:cubicBezTo>
                    <a:pt x="831" y="1"/>
                    <a:pt x="1" y="832"/>
                    <a:pt x="1" y="1846"/>
                  </a:cubicBezTo>
                  <a:cubicBezTo>
                    <a:pt x="1" y="2602"/>
                    <a:pt x="461" y="3254"/>
                    <a:pt x="1115" y="3540"/>
                  </a:cubicBezTo>
                  <a:close/>
                </a:path>
              </a:pathLst>
            </a:custGeom>
            <a:solidFill>
              <a:srgbClr val="6BB6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8"/>
            <p:cNvSpPr/>
            <p:nvPr/>
          </p:nvSpPr>
          <p:spPr>
            <a:xfrm>
              <a:off x="2883434" y="2831592"/>
              <a:ext cx="225316" cy="175141"/>
            </a:xfrm>
            <a:custGeom>
              <a:avLst/>
              <a:gdLst/>
              <a:ahLst/>
              <a:cxnLst/>
              <a:rect l="l" t="t" r="r" b="b"/>
              <a:pathLst>
                <a:path w="4751" h="3693" extrusionOk="0">
                  <a:moveTo>
                    <a:pt x="1144" y="1"/>
                  </a:moveTo>
                  <a:lnTo>
                    <a:pt x="1" y="3692"/>
                  </a:lnTo>
                  <a:lnTo>
                    <a:pt x="3610" y="3692"/>
                  </a:lnTo>
                  <a:lnTo>
                    <a:pt x="4751" y="1"/>
                  </a:lnTo>
                  <a:close/>
                </a:path>
              </a:pathLst>
            </a:custGeom>
            <a:solidFill>
              <a:srgbClr val="6BB6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8"/>
            <p:cNvSpPr/>
            <p:nvPr/>
          </p:nvSpPr>
          <p:spPr>
            <a:xfrm>
              <a:off x="3225653" y="2831592"/>
              <a:ext cx="225411" cy="175141"/>
            </a:xfrm>
            <a:custGeom>
              <a:avLst/>
              <a:gdLst/>
              <a:ahLst/>
              <a:cxnLst/>
              <a:rect l="l" t="t" r="r" b="b"/>
              <a:pathLst>
                <a:path w="4753" h="3693" extrusionOk="0">
                  <a:moveTo>
                    <a:pt x="1144" y="1"/>
                  </a:moveTo>
                  <a:lnTo>
                    <a:pt x="0" y="3692"/>
                  </a:lnTo>
                  <a:lnTo>
                    <a:pt x="3609" y="3692"/>
                  </a:lnTo>
                  <a:lnTo>
                    <a:pt x="4753" y="1"/>
                  </a:lnTo>
                  <a:close/>
                </a:path>
              </a:pathLst>
            </a:custGeom>
            <a:solidFill>
              <a:srgbClr val="6BB6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8"/>
            <p:cNvSpPr/>
            <p:nvPr/>
          </p:nvSpPr>
          <p:spPr>
            <a:xfrm>
              <a:off x="3567966" y="2831592"/>
              <a:ext cx="225316" cy="175141"/>
            </a:xfrm>
            <a:custGeom>
              <a:avLst/>
              <a:gdLst/>
              <a:ahLst/>
              <a:cxnLst/>
              <a:rect l="l" t="t" r="r" b="b"/>
              <a:pathLst>
                <a:path w="4751" h="3693" extrusionOk="0">
                  <a:moveTo>
                    <a:pt x="1144" y="1"/>
                  </a:moveTo>
                  <a:lnTo>
                    <a:pt x="0" y="3692"/>
                  </a:lnTo>
                  <a:lnTo>
                    <a:pt x="3609" y="3692"/>
                  </a:lnTo>
                  <a:lnTo>
                    <a:pt x="4750" y="1"/>
                  </a:lnTo>
                  <a:close/>
                </a:path>
              </a:pathLst>
            </a:custGeom>
            <a:solidFill>
              <a:srgbClr val="6BB6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8"/>
            <p:cNvSpPr/>
            <p:nvPr/>
          </p:nvSpPr>
          <p:spPr>
            <a:xfrm>
              <a:off x="3910138" y="2834058"/>
              <a:ext cx="120697" cy="172674"/>
            </a:xfrm>
            <a:custGeom>
              <a:avLst/>
              <a:gdLst/>
              <a:ahLst/>
              <a:cxnLst/>
              <a:rect l="l" t="t" r="r" b="b"/>
              <a:pathLst>
                <a:path w="2545" h="3641" extrusionOk="0">
                  <a:moveTo>
                    <a:pt x="1128" y="0"/>
                  </a:moveTo>
                  <a:lnTo>
                    <a:pt x="1" y="3640"/>
                  </a:lnTo>
                  <a:lnTo>
                    <a:pt x="696" y="3640"/>
                  </a:lnTo>
                  <a:cubicBezTo>
                    <a:pt x="1712" y="3640"/>
                    <a:pt x="2543" y="2809"/>
                    <a:pt x="2543" y="1794"/>
                  </a:cubicBezTo>
                  <a:cubicBezTo>
                    <a:pt x="2545" y="928"/>
                    <a:pt x="1938" y="196"/>
                    <a:pt x="1128" y="0"/>
                  </a:cubicBezTo>
                  <a:close/>
                </a:path>
              </a:pathLst>
            </a:custGeom>
            <a:solidFill>
              <a:srgbClr val="6BB6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8"/>
            <p:cNvSpPr/>
            <p:nvPr/>
          </p:nvSpPr>
          <p:spPr>
            <a:xfrm>
              <a:off x="3915923" y="2674236"/>
              <a:ext cx="99877" cy="70806"/>
            </a:xfrm>
            <a:custGeom>
              <a:avLst/>
              <a:gdLst/>
              <a:ahLst/>
              <a:cxnLst/>
              <a:rect l="l" t="t" r="r" b="b"/>
              <a:pathLst>
                <a:path w="2106" h="1493" extrusionOk="0">
                  <a:moveTo>
                    <a:pt x="163" y="740"/>
                  </a:moveTo>
                  <a:lnTo>
                    <a:pt x="747" y="1324"/>
                  </a:lnTo>
                  <a:cubicBezTo>
                    <a:pt x="917" y="1493"/>
                    <a:pt x="1191" y="1493"/>
                    <a:pt x="1362" y="1324"/>
                  </a:cubicBezTo>
                  <a:lnTo>
                    <a:pt x="1944" y="740"/>
                  </a:lnTo>
                  <a:cubicBezTo>
                    <a:pt x="2073" y="613"/>
                    <a:pt x="2106" y="434"/>
                    <a:pt x="2036" y="267"/>
                  </a:cubicBezTo>
                  <a:cubicBezTo>
                    <a:pt x="1968" y="101"/>
                    <a:pt x="1814" y="0"/>
                    <a:pt x="1635" y="0"/>
                  </a:cubicBezTo>
                  <a:lnTo>
                    <a:pt x="469" y="0"/>
                  </a:lnTo>
                  <a:cubicBezTo>
                    <a:pt x="288" y="0"/>
                    <a:pt x="138" y="103"/>
                    <a:pt x="68" y="267"/>
                  </a:cubicBezTo>
                  <a:cubicBezTo>
                    <a:pt x="0" y="432"/>
                    <a:pt x="37" y="615"/>
                    <a:pt x="163" y="740"/>
                  </a:cubicBezTo>
                  <a:close/>
                </a:path>
              </a:pathLst>
            </a:custGeom>
            <a:solidFill>
              <a:srgbClr val="EB53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4" name="Google Shape;104;p8"/>
          <p:cNvSpPr/>
          <p:nvPr/>
        </p:nvSpPr>
        <p:spPr>
          <a:xfrm>
            <a:off x="719991" y="4282275"/>
            <a:ext cx="260940" cy="240148"/>
          </a:xfrm>
          <a:custGeom>
            <a:avLst/>
            <a:gdLst/>
            <a:ahLst/>
            <a:cxnLst/>
            <a:rect l="l" t="t" r="r" b="b"/>
            <a:pathLst>
              <a:path w="1255" h="1155" extrusionOk="0">
                <a:moveTo>
                  <a:pt x="722" y="50"/>
                </a:moveTo>
                <a:lnTo>
                  <a:pt x="85" y="1154"/>
                </a:lnTo>
                <a:lnTo>
                  <a:pt x="0" y="1107"/>
                </a:lnTo>
                <a:lnTo>
                  <a:pt x="638" y="1"/>
                </a:lnTo>
                <a:close/>
                <a:moveTo>
                  <a:pt x="1255" y="50"/>
                </a:moveTo>
                <a:lnTo>
                  <a:pt x="1170" y="1"/>
                </a:lnTo>
                <a:lnTo>
                  <a:pt x="533" y="1107"/>
                </a:lnTo>
                <a:lnTo>
                  <a:pt x="617" y="11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8"/>
          <p:cNvSpPr/>
          <p:nvPr/>
        </p:nvSpPr>
        <p:spPr>
          <a:xfrm>
            <a:off x="1056825" y="4303691"/>
            <a:ext cx="625008" cy="196900"/>
          </a:xfrm>
          <a:custGeom>
            <a:avLst/>
            <a:gdLst/>
            <a:ahLst/>
            <a:cxnLst/>
            <a:rect l="l" t="t" r="r" b="b"/>
            <a:pathLst>
              <a:path w="3006" h="947" extrusionOk="0">
                <a:moveTo>
                  <a:pt x="474" y="0"/>
                </a:moveTo>
                <a:lnTo>
                  <a:pt x="2532" y="0"/>
                </a:lnTo>
                <a:cubicBezTo>
                  <a:pt x="2791" y="0"/>
                  <a:pt x="3005" y="214"/>
                  <a:pt x="3005" y="473"/>
                </a:cubicBezTo>
                <a:lnTo>
                  <a:pt x="3005" y="473"/>
                </a:lnTo>
                <a:cubicBezTo>
                  <a:pt x="3005" y="733"/>
                  <a:pt x="2791" y="946"/>
                  <a:pt x="2532" y="946"/>
                </a:cubicBezTo>
                <a:lnTo>
                  <a:pt x="474" y="946"/>
                </a:lnTo>
                <a:cubicBezTo>
                  <a:pt x="215" y="946"/>
                  <a:pt x="1" y="733"/>
                  <a:pt x="1" y="473"/>
                </a:cubicBezTo>
                <a:lnTo>
                  <a:pt x="1" y="473"/>
                </a:lnTo>
                <a:cubicBezTo>
                  <a:pt x="1" y="214"/>
                  <a:pt x="215" y="0"/>
                  <a:pt x="474" y="0"/>
                </a:cubicBezTo>
                <a:close/>
              </a:path>
            </a:pathLst>
          </a:custGeom>
          <a:solidFill>
            <a:srgbClr val="FF9B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8"/>
          <p:cNvSpPr/>
          <p:nvPr/>
        </p:nvSpPr>
        <p:spPr>
          <a:xfrm>
            <a:off x="1850464" y="4303691"/>
            <a:ext cx="428107" cy="196900"/>
          </a:xfrm>
          <a:custGeom>
            <a:avLst/>
            <a:gdLst/>
            <a:ahLst/>
            <a:cxnLst/>
            <a:rect l="l" t="t" r="r" b="b"/>
            <a:pathLst>
              <a:path w="2059" h="947" extrusionOk="0">
                <a:moveTo>
                  <a:pt x="475" y="0"/>
                </a:moveTo>
                <a:lnTo>
                  <a:pt x="1586" y="0"/>
                </a:lnTo>
                <a:cubicBezTo>
                  <a:pt x="1845" y="0"/>
                  <a:pt x="2059" y="214"/>
                  <a:pt x="2059" y="473"/>
                </a:cubicBezTo>
                <a:lnTo>
                  <a:pt x="2059" y="473"/>
                </a:lnTo>
                <a:cubicBezTo>
                  <a:pt x="2059" y="733"/>
                  <a:pt x="1845" y="946"/>
                  <a:pt x="1586" y="946"/>
                </a:cubicBezTo>
                <a:lnTo>
                  <a:pt x="475" y="946"/>
                </a:lnTo>
                <a:cubicBezTo>
                  <a:pt x="216" y="946"/>
                  <a:pt x="2" y="733"/>
                  <a:pt x="2" y="473"/>
                </a:cubicBezTo>
                <a:lnTo>
                  <a:pt x="2" y="473"/>
                </a:lnTo>
                <a:cubicBezTo>
                  <a:pt x="0" y="214"/>
                  <a:pt x="214" y="0"/>
                  <a:pt x="47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solidFill>
          <a:schemeClr val="accent2"/>
        </a:solidFill>
        <a:effectLst/>
      </p:bgPr>
    </p:bg>
    <p:spTree>
      <p:nvGrpSpPr>
        <p:cNvPr id="1" name="Shape 107"/>
        <p:cNvGrpSpPr/>
        <p:nvPr/>
      </p:nvGrpSpPr>
      <p:grpSpPr>
        <a:xfrm>
          <a:off x="0" y="0"/>
          <a:ext cx="0" cy="0"/>
          <a:chOff x="0" y="0"/>
          <a:chExt cx="0" cy="0"/>
        </a:xfrm>
      </p:grpSpPr>
      <p:sp>
        <p:nvSpPr>
          <p:cNvPr id="108" name="Google Shape;108;p9"/>
          <p:cNvSpPr/>
          <p:nvPr/>
        </p:nvSpPr>
        <p:spPr>
          <a:xfrm>
            <a:off x="520575" y="819150"/>
            <a:ext cx="8079900" cy="3898800"/>
          </a:xfrm>
          <a:prstGeom prst="roundRect">
            <a:avLst>
              <a:gd name="adj" fmla="val 3542"/>
            </a:avLst>
          </a:prstGeom>
          <a:solidFill>
            <a:srgbClr val="1B22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9" name="Google Shape;109;p9"/>
          <p:cNvGrpSpPr/>
          <p:nvPr/>
        </p:nvGrpSpPr>
        <p:grpSpPr>
          <a:xfrm>
            <a:off x="520563" y="326550"/>
            <a:ext cx="8079900" cy="426900"/>
            <a:chOff x="552450" y="401675"/>
            <a:chExt cx="8079900" cy="426900"/>
          </a:xfrm>
        </p:grpSpPr>
        <p:sp>
          <p:nvSpPr>
            <p:cNvPr id="110" name="Google Shape;110;p9"/>
            <p:cNvSpPr/>
            <p:nvPr/>
          </p:nvSpPr>
          <p:spPr>
            <a:xfrm>
              <a:off x="552450" y="401675"/>
              <a:ext cx="8079900" cy="426900"/>
            </a:xfrm>
            <a:prstGeom prst="roundRect">
              <a:avLst>
                <a:gd name="adj" fmla="val 22312"/>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9"/>
            <p:cNvSpPr/>
            <p:nvPr/>
          </p:nvSpPr>
          <p:spPr>
            <a:xfrm>
              <a:off x="720000" y="518729"/>
              <a:ext cx="195095" cy="195109"/>
            </a:xfrm>
            <a:custGeom>
              <a:avLst/>
              <a:gdLst/>
              <a:ahLst/>
              <a:cxnLst/>
              <a:rect l="l" t="t" r="r" b="b"/>
              <a:pathLst>
                <a:path w="2829" h="2829" extrusionOk="0">
                  <a:moveTo>
                    <a:pt x="2828" y="1413"/>
                  </a:moveTo>
                  <a:cubicBezTo>
                    <a:pt x="2828" y="2195"/>
                    <a:pt x="2197" y="2828"/>
                    <a:pt x="1416" y="2828"/>
                  </a:cubicBezTo>
                  <a:cubicBezTo>
                    <a:pt x="634" y="2828"/>
                    <a:pt x="1" y="2195"/>
                    <a:pt x="1" y="1413"/>
                  </a:cubicBezTo>
                  <a:cubicBezTo>
                    <a:pt x="1" y="632"/>
                    <a:pt x="634" y="1"/>
                    <a:pt x="1416" y="1"/>
                  </a:cubicBezTo>
                  <a:cubicBezTo>
                    <a:pt x="2197" y="1"/>
                    <a:pt x="2828" y="632"/>
                    <a:pt x="2828" y="1413"/>
                  </a:cubicBezTo>
                  <a:close/>
                </a:path>
              </a:pathLst>
            </a:custGeom>
            <a:solidFill>
              <a:srgbClr val="EB53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9"/>
            <p:cNvSpPr/>
            <p:nvPr/>
          </p:nvSpPr>
          <p:spPr>
            <a:xfrm>
              <a:off x="1080398" y="518729"/>
              <a:ext cx="195026" cy="195109"/>
            </a:xfrm>
            <a:custGeom>
              <a:avLst/>
              <a:gdLst/>
              <a:ahLst/>
              <a:cxnLst/>
              <a:rect l="l" t="t" r="r" b="b"/>
              <a:pathLst>
                <a:path w="2828" h="2829" extrusionOk="0">
                  <a:moveTo>
                    <a:pt x="2828" y="1413"/>
                  </a:moveTo>
                  <a:cubicBezTo>
                    <a:pt x="2828" y="2195"/>
                    <a:pt x="2194" y="2828"/>
                    <a:pt x="1413" y="2828"/>
                  </a:cubicBezTo>
                  <a:cubicBezTo>
                    <a:pt x="631" y="2828"/>
                    <a:pt x="0" y="2195"/>
                    <a:pt x="0" y="1413"/>
                  </a:cubicBezTo>
                  <a:cubicBezTo>
                    <a:pt x="0" y="632"/>
                    <a:pt x="631" y="1"/>
                    <a:pt x="1413" y="1"/>
                  </a:cubicBezTo>
                  <a:cubicBezTo>
                    <a:pt x="2194" y="1"/>
                    <a:pt x="2828" y="632"/>
                    <a:pt x="2828" y="1413"/>
                  </a:cubicBezTo>
                  <a:close/>
                </a:path>
              </a:pathLst>
            </a:custGeom>
            <a:solidFill>
              <a:srgbClr val="F8EF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9"/>
            <p:cNvSpPr/>
            <p:nvPr/>
          </p:nvSpPr>
          <p:spPr>
            <a:xfrm>
              <a:off x="1440175" y="518729"/>
              <a:ext cx="195026" cy="195109"/>
            </a:xfrm>
            <a:custGeom>
              <a:avLst/>
              <a:gdLst/>
              <a:ahLst/>
              <a:cxnLst/>
              <a:rect l="l" t="t" r="r" b="b"/>
              <a:pathLst>
                <a:path w="2828" h="2829" extrusionOk="0">
                  <a:moveTo>
                    <a:pt x="2827" y="1413"/>
                  </a:moveTo>
                  <a:cubicBezTo>
                    <a:pt x="2827" y="2195"/>
                    <a:pt x="2194" y="2828"/>
                    <a:pt x="1415" y="2828"/>
                  </a:cubicBezTo>
                  <a:cubicBezTo>
                    <a:pt x="633" y="2828"/>
                    <a:pt x="0" y="2195"/>
                    <a:pt x="0" y="1413"/>
                  </a:cubicBezTo>
                  <a:cubicBezTo>
                    <a:pt x="0" y="632"/>
                    <a:pt x="633" y="1"/>
                    <a:pt x="1415" y="1"/>
                  </a:cubicBezTo>
                  <a:cubicBezTo>
                    <a:pt x="2194" y="1"/>
                    <a:pt x="2827" y="632"/>
                    <a:pt x="2827" y="1413"/>
                  </a:cubicBezTo>
                  <a:close/>
                </a:path>
              </a:pathLst>
            </a:custGeom>
            <a:solidFill>
              <a:srgbClr val="6DC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4" name="Google Shape;114;p9"/>
          <p:cNvSpPr txBox="1">
            <a:spLocks noGrp="1"/>
          </p:cNvSpPr>
          <p:nvPr>
            <p:ph type="title"/>
          </p:nvPr>
        </p:nvSpPr>
        <p:spPr>
          <a:xfrm>
            <a:off x="2490600" y="1614600"/>
            <a:ext cx="4162800" cy="9231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3600"/>
              <a:buNone/>
              <a:defRPr sz="6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15" name="Google Shape;115;p9"/>
          <p:cNvSpPr txBox="1">
            <a:spLocks noGrp="1"/>
          </p:cNvSpPr>
          <p:nvPr>
            <p:ph type="subTitle" idx="1"/>
          </p:nvPr>
        </p:nvSpPr>
        <p:spPr>
          <a:xfrm>
            <a:off x="2479125" y="2734850"/>
            <a:ext cx="4162800" cy="1047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16" name="Google Shape;116;p9"/>
          <p:cNvSpPr/>
          <p:nvPr/>
        </p:nvSpPr>
        <p:spPr>
          <a:xfrm>
            <a:off x="8038964" y="2136263"/>
            <a:ext cx="200227" cy="199811"/>
          </a:xfrm>
          <a:custGeom>
            <a:avLst/>
            <a:gdLst/>
            <a:ahLst/>
            <a:cxnLst/>
            <a:rect l="l" t="t" r="r" b="b"/>
            <a:pathLst>
              <a:path w="963" h="961" extrusionOk="0">
                <a:moveTo>
                  <a:pt x="482" y="960"/>
                </a:moveTo>
                <a:cubicBezTo>
                  <a:pt x="747" y="960"/>
                  <a:pt x="963" y="745"/>
                  <a:pt x="963" y="481"/>
                </a:cubicBezTo>
                <a:cubicBezTo>
                  <a:pt x="963" y="216"/>
                  <a:pt x="747" y="0"/>
                  <a:pt x="482" y="0"/>
                </a:cubicBezTo>
                <a:cubicBezTo>
                  <a:pt x="217" y="0"/>
                  <a:pt x="1" y="216"/>
                  <a:pt x="1" y="481"/>
                </a:cubicBezTo>
                <a:cubicBezTo>
                  <a:pt x="1" y="742"/>
                  <a:pt x="219" y="960"/>
                  <a:pt x="482" y="960"/>
                </a:cubicBezTo>
                <a:close/>
              </a:path>
            </a:pathLst>
          </a:custGeom>
          <a:solidFill>
            <a:srgbClr val="92D9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9"/>
          <p:cNvSpPr/>
          <p:nvPr/>
        </p:nvSpPr>
        <p:spPr>
          <a:xfrm rot="4304125">
            <a:off x="7672168" y="1031002"/>
            <a:ext cx="1793781" cy="1459569"/>
          </a:xfrm>
          <a:custGeom>
            <a:avLst/>
            <a:gdLst/>
            <a:ahLst/>
            <a:cxnLst/>
            <a:rect l="l" t="t" r="r" b="b"/>
            <a:pathLst>
              <a:path w="9849" h="8014" extrusionOk="0">
                <a:moveTo>
                  <a:pt x="2143" y="0"/>
                </a:moveTo>
                <a:cubicBezTo>
                  <a:pt x="2606" y="0"/>
                  <a:pt x="2982" y="375"/>
                  <a:pt x="2982" y="837"/>
                </a:cubicBezTo>
                <a:cubicBezTo>
                  <a:pt x="2982" y="946"/>
                  <a:pt x="2961" y="1045"/>
                  <a:pt x="2924" y="1142"/>
                </a:cubicBezTo>
                <a:lnTo>
                  <a:pt x="8300" y="3856"/>
                </a:lnTo>
                <a:cubicBezTo>
                  <a:pt x="8450" y="3622"/>
                  <a:pt x="8711" y="3463"/>
                  <a:pt x="9009" y="3463"/>
                </a:cubicBezTo>
                <a:cubicBezTo>
                  <a:pt x="9472" y="3463"/>
                  <a:pt x="9848" y="3840"/>
                  <a:pt x="9848" y="4302"/>
                </a:cubicBezTo>
                <a:cubicBezTo>
                  <a:pt x="9848" y="4765"/>
                  <a:pt x="9472" y="5139"/>
                  <a:pt x="9009" y="5139"/>
                </a:cubicBezTo>
                <a:cubicBezTo>
                  <a:pt x="8709" y="5139"/>
                  <a:pt x="8444" y="4981"/>
                  <a:pt x="8298" y="4744"/>
                </a:cubicBezTo>
                <a:lnTo>
                  <a:pt x="2756" y="7483"/>
                </a:lnTo>
                <a:cubicBezTo>
                  <a:pt x="2766" y="7520"/>
                  <a:pt x="2770" y="7555"/>
                  <a:pt x="2770" y="7594"/>
                </a:cubicBezTo>
                <a:cubicBezTo>
                  <a:pt x="2770" y="7827"/>
                  <a:pt x="2583" y="8014"/>
                  <a:pt x="2353" y="8014"/>
                </a:cubicBezTo>
                <a:cubicBezTo>
                  <a:pt x="2120" y="8014"/>
                  <a:pt x="1933" y="7827"/>
                  <a:pt x="1933" y="7594"/>
                </a:cubicBezTo>
                <a:cubicBezTo>
                  <a:pt x="1933" y="7395"/>
                  <a:pt x="2071" y="7231"/>
                  <a:pt x="2260" y="7185"/>
                </a:cubicBezTo>
                <a:lnTo>
                  <a:pt x="2089" y="1670"/>
                </a:lnTo>
                <a:cubicBezTo>
                  <a:pt x="1654" y="1641"/>
                  <a:pt x="1306" y="1277"/>
                  <a:pt x="1306" y="835"/>
                </a:cubicBezTo>
                <a:cubicBezTo>
                  <a:pt x="1306" y="375"/>
                  <a:pt x="1680" y="0"/>
                  <a:pt x="2143" y="0"/>
                </a:cubicBezTo>
                <a:close/>
                <a:moveTo>
                  <a:pt x="416" y="4551"/>
                </a:moveTo>
                <a:cubicBezTo>
                  <a:pt x="646" y="4551"/>
                  <a:pt x="833" y="4736"/>
                  <a:pt x="833" y="4969"/>
                </a:cubicBezTo>
                <a:cubicBezTo>
                  <a:pt x="833" y="5199"/>
                  <a:pt x="648" y="5384"/>
                  <a:pt x="416" y="5384"/>
                </a:cubicBezTo>
                <a:cubicBezTo>
                  <a:pt x="187" y="5384"/>
                  <a:pt x="0" y="5199"/>
                  <a:pt x="0" y="4969"/>
                </a:cubicBezTo>
                <a:cubicBezTo>
                  <a:pt x="2" y="4736"/>
                  <a:pt x="187" y="4551"/>
                  <a:pt x="416" y="4551"/>
                </a:cubicBezTo>
                <a:close/>
                <a:moveTo>
                  <a:pt x="6856" y="952"/>
                </a:moveTo>
                <a:cubicBezTo>
                  <a:pt x="6716" y="952"/>
                  <a:pt x="6603" y="1066"/>
                  <a:pt x="6603" y="1205"/>
                </a:cubicBezTo>
                <a:cubicBezTo>
                  <a:pt x="6603" y="1343"/>
                  <a:pt x="6716" y="1456"/>
                  <a:pt x="6856" y="1456"/>
                </a:cubicBezTo>
                <a:cubicBezTo>
                  <a:pt x="6994" y="1456"/>
                  <a:pt x="7107" y="1343"/>
                  <a:pt x="7107" y="1205"/>
                </a:cubicBezTo>
                <a:cubicBezTo>
                  <a:pt x="7105" y="1066"/>
                  <a:pt x="6994" y="952"/>
                  <a:pt x="6856" y="952"/>
                </a:cubicBezTo>
                <a:close/>
                <a:moveTo>
                  <a:pt x="8226" y="4600"/>
                </a:moveTo>
                <a:cubicBezTo>
                  <a:pt x="8189" y="4508"/>
                  <a:pt x="8170" y="4407"/>
                  <a:pt x="8170" y="4302"/>
                </a:cubicBezTo>
                <a:cubicBezTo>
                  <a:pt x="8170" y="4195"/>
                  <a:pt x="8191" y="4093"/>
                  <a:pt x="8228" y="4000"/>
                </a:cubicBezTo>
                <a:lnTo>
                  <a:pt x="2852" y="1286"/>
                </a:lnTo>
                <a:cubicBezTo>
                  <a:pt x="2721" y="1491"/>
                  <a:pt x="2503" y="1637"/>
                  <a:pt x="2252" y="1668"/>
                </a:cubicBezTo>
                <a:lnTo>
                  <a:pt x="2421" y="7183"/>
                </a:lnTo>
                <a:cubicBezTo>
                  <a:pt x="2530" y="7202"/>
                  <a:pt x="2622" y="7261"/>
                  <a:pt x="2686" y="7344"/>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9"/>
          <p:cNvSpPr/>
          <p:nvPr/>
        </p:nvSpPr>
        <p:spPr>
          <a:xfrm rot="7355165">
            <a:off x="8197463" y="1374859"/>
            <a:ext cx="578861" cy="579015"/>
          </a:xfrm>
          <a:custGeom>
            <a:avLst/>
            <a:gdLst/>
            <a:ahLst/>
            <a:cxnLst/>
            <a:rect l="l" t="t" r="r" b="b"/>
            <a:pathLst>
              <a:path w="6293" h="6294" extrusionOk="0">
                <a:moveTo>
                  <a:pt x="6293" y="3147"/>
                </a:moveTo>
                <a:cubicBezTo>
                  <a:pt x="6293" y="4885"/>
                  <a:pt x="4882" y="6293"/>
                  <a:pt x="3146" y="6293"/>
                </a:cubicBezTo>
                <a:cubicBezTo>
                  <a:pt x="1409" y="6293"/>
                  <a:pt x="0" y="4885"/>
                  <a:pt x="0" y="3147"/>
                </a:cubicBezTo>
                <a:cubicBezTo>
                  <a:pt x="0" y="1409"/>
                  <a:pt x="1409" y="1"/>
                  <a:pt x="3146" y="1"/>
                </a:cubicBezTo>
                <a:cubicBezTo>
                  <a:pt x="4882" y="1"/>
                  <a:pt x="6293" y="1409"/>
                  <a:pt x="6293" y="3147"/>
                </a:cubicBezTo>
                <a:close/>
              </a:path>
            </a:pathLst>
          </a:custGeom>
          <a:solidFill>
            <a:srgbClr val="92D9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9"/>
          <p:cNvSpPr/>
          <p:nvPr/>
        </p:nvSpPr>
        <p:spPr>
          <a:xfrm>
            <a:off x="720009" y="4386686"/>
            <a:ext cx="88589" cy="216812"/>
          </a:xfrm>
          <a:custGeom>
            <a:avLst/>
            <a:gdLst/>
            <a:ahLst/>
            <a:cxnLst/>
            <a:rect l="l" t="t" r="r" b="b"/>
            <a:pathLst>
              <a:path w="702" h="1718" extrusionOk="0">
                <a:moveTo>
                  <a:pt x="701" y="281"/>
                </a:moveTo>
                <a:lnTo>
                  <a:pt x="278" y="281"/>
                </a:lnTo>
                <a:lnTo>
                  <a:pt x="278" y="1438"/>
                </a:lnTo>
                <a:lnTo>
                  <a:pt x="701" y="1438"/>
                </a:lnTo>
                <a:lnTo>
                  <a:pt x="701" y="1718"/>
                </a:lnTo>
                <a:lnTo>
                  <a:pt x="0" y="1718"/>
                </a:lnTo>
                <a:lnTo>
                  <a:pt x="0" y="1"/>
                </a:lnTo>
                <a:lnTo>
                  <a:pt x="70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9"/>
          <p:cNvSpPr/>
          <p:nvPr/>
        </p:nvSpPr>
        <p:spPr>
          <a:xfrm>
            <a:off x="873842" y="4435273"/>
            <a:ext cx="592107" cy="119511"/>
          </a:xfrm>
          <a:custGeom>
            <a:avLst/>
            <a:gdLst/>
            <a:ahLst/>
            <a:cxnLst/>
            <a:rect l="l" t="t" r="r" b="b"/>
            <a:pathLst>
              <a:path w="4692" h="947" extrusionOk="0">
                <a:moveTo>
                  <a:pt x="473" y="0"/>
                </a:moveTo>
                <a:lnTo>
                  <a:pt x="4218" y="0"/>
                </a:lnTo>
                <a:cubicBezTo>
                  <a:pt x="4477" y="0"/>
                  <a:pt x="4691" y="214"/>
                  <a:pt x="4691" y="473"/>
                </a:cubicBezTo>
                <a:lnTo>
                  <a:pt x="4691" y="473"/>
                </a:lnTo>
                <a:cubicBezTo>
                  <a:pt x="4691" y="735"/>
                  <a:pt x="4477" y="946"/>
                  <a:pt x="4218" y="946"/>
                </a:cubicBezTo>
                <a:lnTo>
                  <a:pt x="473" y="946"/>
                </a:lnTo>
                <a:cubicBezTo>
                  <a:pt x="212" y="946"/>
                  <a:pt x="1" y="735"/>
                  <a:pt x="1" y="473"/>
                </a:cubicBezTo>
                <a:lnTo>
                  <a:pt x="1" y="473"/>
                </a:lnTo>
                <a:cubicBezTo>
                  <a:pt x="1" y="214"/>
                  <a:pt x="212" y="0"/>
                  <a:pt x="473" y="0"/>
                </a:cubicBezTo>
                <a:close/>
              </a:path>
            </a:pathLst>
          </a:custGeom>
          <a:solidFill>
            <a:srgbClr val="FF9B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9"/>
          <p:cNvSpPr/>
          <p:nvPr/>
        </p:nvSpPr>
        <p:spPr>
          <a:xfrm>
            <a:off x="1530695" y="4435273"/>
            <a:ext cx="296180" cy="119511"/>
          </a:xfrm>
          <a:custGeom>
            <a:avLst/>
            <a:gdLst/>
            <a:ahLst/>
            <a:cxnLst/>
            <a:rect l="l" t="t" r="r" b="b"/>
            <a:pathLst>
              <a:path w="2347" h="947" extrusionOk="0">
                <a:moveTo>
                  <a:pt x="475" y="0"/>
                </a:moveTo>
                <a:lnTo>
                  <a:pt x="1873" y="0"/>
                </a:lnTo>
                <a:cubicBezTo>
                  <a:pt x="2133" y="0"/>
                  <a:pt x="2346" y="214"/>
                  <a:pt x="2346" y="473"/>
                </a:cubicBezTo>
                <a:lnTo>
                  <a:pt x="2346" y="473"/>
                </a:lnTo>
                <a:cubicBezTo>
                  <a:pt x="2346" y="735"/>
                  <a:pt x="2133" y="946"/>
                  <a:pt x="1873" y="946"/>
                </a:cubicBezTo>
                <a:lnTo>
                  <a:pt x="475" y="946"/>
                </a:lnTo>
                <a:cubicBezTo>
                  <a:pt x="216" y="946"/>
                  <a:pt x="2" y="735"/>
                  <a:pt x="2" y="473"/>
                </a:cubicBezTo>
                <a:lnTo>
                  <a:pt x="2" y="473"/>
                </a:lnTo>
                <a:cubicBezTo>
                  <a:pt x="0" y="214"/>
                  <a:pt x="214" y="0"/>
                  <a:pt x="475" y="0"/>
                </a:cubicBezTo>
                <a:close/>
              </a:path>
            </a:pathLst>
          </a:custGeom>
          <a:solidFill>
            <a:srgbClr val="6D65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9"/>
          <p:cNvSpPr/>
          <p:nvPr/>
        </p:nvSpPr>
        <p:spPr>
          <a:xfrm>
            <a:off x="1891870" y="4386686"/>
            <a:ext cx="88841" cy="216812"/>
          </a:xfrm>
          <a:custGeom>
            <a:avLst/>
            <a:gdLst/>
            <a:ahLst/>
            <a:cxnLst/>
            <a:rect l="l" t="t" r="r" b="b"/>
            <a:pathLst>
              <a:path w="704" h="1718" extrusionOk="0">
                <a:moveTo>
                  <a:pt x="1" y="1"/>
                </a:moveTo>
                <a:lnTo>
                  <a:pt x="704" y="1"/>
                </a:lnTo>
                <a:lnTo>
                  <a:pt x="704" y="1718"/>
                </a:lnTo>
                <a:lnTo>
                  <a:pt x="1" y="1718"/>
                </a:lnTo>
                <a:lnTo>
                  <a:pt x="1" y="1438"/>
                </a:lnTo>
                <a:lnTo>
                  <a:pt x="426" y="1438"/>
                </a:lnTo>
                <a:lnTo>
                  <a:pt x="426" y="281"/>
                </a:lnTo>
                <a:lnTo>
                  <a:pt x="1" y="28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9"/>
          <p:cNvSpPr/>
          <p:nvPr/>
        </p:nvSpPr>
        <p:spPr>
          <a:xfrm>
            <a:off x="3545106" y="4136625"/>
            <a:ext cx="940826" cy="716932"/>
          </a:xfrm>
          <a:custGeom>
            <a:avLst/>
            <a:gdLst/>
            <a:ahLst/>
            <a:cxnLst/>
            <a:rect l="l" t="t" r="r" b="b"/>
            <a:pathLst>
              <a:path w="19298" h="16869" extrusionOk="0">
                <a:moveTo>
                  <a:pt x="19298" y="1611"/>
                </a:moveTo>
                <a:lnTo>
                  <a:pt x="19298" y="16869"/>
                </a:lnTo>
                <a:lnTo>
                  <a:pt x="1" y="16869"/>
                </a:lnTo>
                <a:lnTo>
                  <a:pt x="1" y="1611"/>
                </a:lnTo>
                <a:cubicBezTo>
                  <a:pt x="1" y="1381"/>
                  <a:pt x="192" y="1189"/>
                  <a:pt x="422" y="1189"/>
                </a:cubicBezTo>
                <a:lnTo>
                  <a:pt x="10054" y="1189"/>
                </a:lnTo>
                <a:lnTo>
                  <a:pt x="10223" y="178"/>
                </a:lnTo>
                <a:cubicBezTo>
                  <a:pt x="10241" y="75"/>
                  <a:pt x="10330" y="1"/>
                  <a:pt x="10433" y="1"/>
                </a:cubicBezTo>
                <a:lnTo>
                  <a:pt x="16655" y="1"/>
                </a:lnTo>
                <a:cubicBezTo>
                  <a:pt x="16758" y="1"/>
                  <a:pt x="16844" y="77"/>
                  <a:pt x="16863" y="178"/>
                </a:cubicBezTo>
                <a:lnTo>
                  <a:pt x="17034" y="1189"/>
                </a:lnTo>
                <a:lnTo>
                  <a:pt x="18876" y="1189"/>
                </a:lnTo>
                <a:cubicBezTo>
                  <a:pt x="19110" y="1189"/>
                  <a:pt x="19298" y="1381"/>
                  <a:pt x="19298" y="1611"/>
                </a:cubicBezTo>
                <a:close/>
              </a:path>
            </a:pathLst>
          </a:custGeom>
          <a:solidFill>
            <a:srgbClr val="F8EF5B"/>
          </a:solidFill>
          <a:ln>
            <a:noFill/>
          </a:ln>
          <a:effectLst>
            <a:outerShdw dist="104775" dir="1860000" algn="bl" rotWithShape="0">
              <a:srgbClr val="1B222D"/>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9"/>
          <p:cNvSpPr/>
          <p:nvPr/>
        </p:nvSpPr>
        <p:spPr>
          <a:xfrm>
            <a:off x="4683586" y="4136625"/>
            <a:ext cx="940826" cy="716932"/>
          </a:xfrm>
          <a:custGeom>
            <a:avLst/>
            <a:gdLst/>
            <a:ahLst/>
            <a:cxnLst/>
            <a:rect l="l" t="t" r="r" b="b"/>
            <a:pathLst>
              <a:path w="19298" h="16869" extrusionOk="0">
                <a:moveTo>
                  <a:pt x="19298" y="1611"/>
                </a:moveTo>
                <a:lnTo>
                  <a:pt x="19298" y="16869"/>
                </a:lnTo>
                <a:lnTo>
                  <a:pt x="1" y="16869"/>
                </a:lnTo>
                <a:lnTo>
                  <a:pt x="1" y="1611"/>
                </a:lnTo>
                <a:cubicBezTo>
                  <a:pt x="1" y="1381"/>
                  <a:pt x="192" y="1189"/>
                  <a:pt x="422" y="1189"/>
                </a:cubicBezTo>
                <a:lnTo>
                  <a:pt x="10054" y="1189"/>
                </a:lnTo>
                <a:lnTo>
                  <a:pt x="10223" y="178"/>
                </a:lnTo>
                <a:cubicBezTo>
                  <a:pt x="10241" y="75"/>
                  <a:pt x="10330" y="1"/>
                  <a:pt x="10433" y="1"/>
                </a:cubicBezTo>
                <a:lnTo>
                  <a:pt x="16655" y="1"/>
                </a:lnTo>
                <a:cubicBezTo>
                  <a:pt x="16758" y="1"/>
                  <a:pt x="16844" y="77"/>
                  <a:pt x="16863" y="178"/>
                </a:cubicBezTo>
                <a:lnTo>
                  <a:pt x="17034" y="1189"/>
                </a:lnTo>
                <a:lnTo>
                  <a:pt x="18876" y="1189"/>
                </a:lnTo>
                <a:cubicBezTo>
                  <a:pt x="19110" y="1189"/>
                  <a:pt x="19298" y="1381"/>
                  <a:pt x="19298" y="1611"/>
                </a:cubicBezTo>
                <a:close/>
              </a:path>
            </a:pathLst>
          </a:custGeom>
          <a:solidFill>
            <a:srgbClr val="F8EF5B"/>
          </a:solidFill>
          <a:ln>
            <a:noFill/>
          </a:ln>
          <a:effectLst>
            <a:outerShdw dist="104775" dir="1860000" algn="bl" rotWithShape="0">
              <a:srgbClr val="1B222D"/>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9"/>
          <p:cNvSpPr/>
          <p:nvPr/>
        </p:nvSpPr>
        <p:spPr>
          <a:xfrm>
            <a:off x="2406625" y="4136625"/>
            <a:ext cx="940826" cy="716932"/>
          </a:xfrm>
          <a:custGeom>
            <a:avLst/>
            <a:gdLst/>
            <a:ahLst/>
            <a:cxnLst/>
            <a:rect l="l" t="t" r="r" b="b"/>
            <a:pathLst>
              <a:path w="19298" h="16869" extrusionOk="0">
                <a:moveTo>
                  <a:pt x="19298" y="1611"/>
                </a:moveTo>
                <a:lnTo>
                  <a:pt x="19298" y="16869"/>
                </a:lnTo>
                <a:lnTo>
                  <a:pt x="1" y="16869"/>
                </a:lnTo>
                <a:lnTo>
                  <a:pt x="1" y="1611"/>
                </a:lnTo>
                <a:cubicBezTo>
                  <a:pt x="1" y="1381"/>
                  <a:pt x="192" y="1189"/>
                  <a:pt x="422" y="1189"/>
                </a:cubicBezTo>
                <a:lnTo>
                  <a:pt x="10054" y="1189"/>
                </a:lnTo>
                <a:lnTo>
                  <a:pt x="10223" y="178"/>
                </a:lnTo>
                <a:cubicBezTo>
                  <a:pt x="10241" y="75"/>
                  <a:pt x="10330" y="1"/>
                  <a:pt x="10433" y="1"/>
                </a:cubicBezTo>
                <a:lnTo>
                  <a:pt x="16655" y="1"/>
                </a:lnTo>
                <a:cubicBezTo>
                  <a:pt x="16758" y="1"/>
                  <a:pt x="16844" y="77"/>
                  <a:pt x="16863" y="178"/>
                </a:cubicBezTo>
                <a:lnTo>
                  <a:pt x="17034" y="1189"/>
                </a:lnTo>
                <a:lnTo>
                  <a:pt x="18876" y="1189"/>
                </a:lnTo>
                <a:cubicBezTo>
                  <a:pt x="19110" y="1189"/>
                  <a:pt x="19298" y="1381"/>
                  <a:pt x="19298" y="1611"/>
                </a:cubicBezTo>
                <a:close/>
              </a:path>
            </a:pathLst>
          </a:custGeom>
          <a:solidFill>
            <a:srgbClr val="F8EF5B"/>
          </a:solidFill>
          <a:ln>
            <a:noFill/>
          </a:ln>
          <a:effectLst>
            <a:outerShdw dist="104775" dir="1860000" algn="bl" rotWithShape="0">
              <a:srgbClr val="1B222D"/>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9"/>
          <p:cNvSpPr/>
          <p:nvPr/>
        </p:nvSpPr>
        <p:spPr>
          <a:xfrm>
            <a:off x="5822061" y="4136625"/>
            <a:ext cx="940826" cy="716932"/>
          </a:xfrm>
          <a:custGeom>
            <a:avLst/>
            <a:gdLst/>
            <a:ahLst/>
            <a:cxnLst/>
            <a:rect l="l" t="t" r="r" b="b"/>
            <a:pathLst>
              <a:path w="19298" h="16869" extrusionOk="0">
                <a:moveTo>
                  <a:pt x="19298" y="1611"/>
                </a:moveTo>
                <a:lnTo>
                  <a:pt x="19298" y="16869"/>
                </a:lnTo>
                <a:lnTo>
                  <a:pt x="1" y="16869"/>
                </a:lnTo>
                <a:lnTo>
                  <a:pt x="1" y="1611"/>
                </a:lnTo>
                <a:cubicBezTo>
                  <a:pt x="1" y="1381"/>
                  <a:pt x="192" y="1189"/>
                  <a:pt x="422" y="1189"/>
                </a:cubicBezTo>
                <a:lnTo>
                  <a:pt x="10054" y="1189"/>
                </a:lnTo>
                <a:lnTo>
                  <a:pt x="10223" y="178"/>
                </a:lnTo>
                <a:cubicBezTo>
                  <a:pt x="10241" y="75"/>
                  <a:pt x="10330" y="1"/>
                  <a:pt x="10433" y="1"/>
                </a:cubicBezTo>
                <a:lnTo>
                  <a:pt x="16655" y="1"/>
                </a:lnTo>
                <a:cubicBezTo>
                  <a:pt x="16758" y="1"/>
                  <a:pt x="16844" y="77"/>
                  <a:pt x="16863" y="178"/>
                </a:cubicBezTo>
                <a:lnTo>
                  <a:pt x="17034" y="1189"/>
                </a:lnTo>
                <a:lnTo>
                  <a:pt x="18876" y="1189"/>
                </a:lnTo>
                <a:cubicBezTo>
                  <a:pt x="19110" y="1189"/>
                  <a:pt x="19298" y="1381"/>
                  <a:pt x="19298" y="1611"/>
                </a:cubicBezTo>
                <a:close/>
              </a:path>
            </a:pathLst>
          </a:custGeom>
          <a:solidFill>
            <a:srgbClr val="F8EF5B"/>
          </a:solidFill>
          <a:ln>
            <a:noFill/>
          </a:ln>
          <a:effectLst>
            <a:outerShdw dist="104775" dir="1860000" algn="bl" rotWithShape="0">
              <a:srgbClr val="1B222D"/>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27"/>
        <p:cNvGrpSpPr/>
        <p:nvPr/>
      </p:nvGrpSpPr>
      <p:grpSpPr>
        <a:xfrm>
          <a:off x="0" y="0"/>
          <a:ext cx="0" cy="0"/>
          <a:chOff x="0" y="0"/>
          <a:chExt cx="0" cy="0"/>
        </a:xfrm>
      </p:grpSpPr>
      <p:sp>
        <p:nvSpPr>
          <p:cNvPr id="128" name="Google Shape;128;p10"/>
          <p:cNvSpPr txBox="1">
            <a:spLocks noGrp="1"/>
          </p:cNvSpPr>
          <p:nvPr>
            <p:ph type="title"/>
          </p:nvPr>
        </p:nvSpPr>
        <p:spPr>
          <a:xfrm>
            <a:off x="1052775" y="1880325"/>
            <a:ext cx="2404800" cy="1833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SzPts val="2800"/>
              <a:buNone/>
              <a:defRPr sz="28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969225"/>
            <a:ext cx="7704000" cy="5643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dk1"/>
              </a:buClr>
              <a:buSzPts val="2800"/>
              <a:buFont typeface="Epilogue"/>
              <a:buNone/>
              <a:defRPr sz="2800" b="1">
                <a:solidFill>
                  <a:schemeClr val="dk1"/>
                </a:solidFill>
                <a:latin typeface="Epilogue"/>
                <a:ea typeface="Epilogue"/>
                <a:cs typeface="Epilogue"/>
                <a:sym typeface="Epilogue"/>
              </a:defRPr>
            </a:lvl1pPr>
            <a:lvl2pPr lvl="1" rtl="0">
              <a:spcBef>
                <a:spcPts val="0"/>
              </a:spcBef>
              <a:spcAft>
                <a:spcPts val="0"/>
              </a:spcAft>
              <a:buClr>
                <a:schemeClr val="dk1"/>
              </a:buClr>
              <a:buSzPts val="2800"/>
              <a:buFont typeface="Epilogue"/>
              <a:buNone/>
              <a:defRPr sz="2800" b="1">
                <a:solidFill>
                  <a:schemeClr val="dk1"/>
                </a:solidFill>
                <a:latin typeface="Epilogue"/>
                <a:ea typeface="Epilogue"/>
                <a:cs typeface="Epilogue"/>
                <a:sym typeface="Epilogue"/>
              </a:defRPr>
            </a:lvl2pPr>
            <a:lvl3pPr lvl="2" rtl="0">
              <a:spcBef>
                <a:spcPts val="0"/>
              </a:spcBef>
              <a:spcAft>
                <a:spcPts val="0"/>
              </a:spcAft>
              <a:buClr>
                <a:schemeClr val="dk1"/>
              </a:buClr>
              <a:buSzPts val="2800"/>
              <a:buFont typeface="Epilogue"/>
              <a:buNone/>
              <a:defRPr sz="2800" b="1">
                <a:solidFill>
                  <a:schemeClr val="dk1"/>
                </a:solidFill>
                <a:latin typeface="Epilogue"/>
                <a:ea typeface="Epilogue"/>
                <a:cs typeface="Epilogue"/>
                <a:sym typeface="Epilogue"/>
              </a:defRPr>
            </a:lvl3pPr>
            <a:lvl4pPr lvl="3" rtl="0">
              <a:spcBef>
                <a:spcPts val="0"/>
              </a:spcBef>
              <a:spcAft>
                <a:spcPts val="0"/>
              </a:spcAft>
              <a:buClr>
                <a:schemeClr val="dk1"/>
              </a:buClr>
              <a:buSzPts val="2800"/>
              <a:buFont typeface="Epilogue"/>
              <a:buNone/>
              <a:defRPr sz="2800" b="1">
                <a:solidFill>
                  <a:schemeClr val="dk1"/>
                </a:solidFill>
                <a:latin typeface="Epilogue"/>
                <a:ea typeface="Epilogue"/>
                <a:cs typeface="Epilogue"/>
                <a:sym typeface="Epilogue"/>
              </a:defRPr>
            </a:lvl4pPr>
            <a:lvl5pPr lvl="4" rtl="0">
              <a:spcBef>
                <a:spcPts val="0"/>
              </a:spcBef>
              <a:spcAft>
                <a:spcPts val="0"/>
              </a:spcAft>
              <a:buClr>
                <a:schemeClr val="dk1"/>
              </a:buClr>
              <a:buSzPts val="2800"/>
              <a:buFont typeface="Epilogue"/>
              <a:buNone/>
              <a:defRPr sz="2800" b="1">
                <a:solidFill>
                  <a:schemeClr val="dk1"/>
                </a:solidFill>
                <a:latin typeface="Epilogue"/>
                <a:ea typeface="Epilogue"/>
                <a:cs typeface="Epilogue"/>
                <a:sym typeface="Epilogue"/>
              </a:defRPr>
            </a:lvl5pPr>
            <a:lvl6pPr lvl="5" rtl="0">
              <a:spcBef>
                <a:spcPts val="0"/>
              </a:spcBef>
              <a:spcAft>
                <a:spcPts val="0"/>
              </a:spcAft>
              <a:buClr>
                <a:schemeClr val="dk1"/>
              </a:buClr>
              <a:buSzPts val="2800"/>
              <a:buFont typeface="Epilogue"/>
              <a:buNone/>
              <a:defRPr sz="2800" b="1">
                <a:solidFill>
                  <a:schemeClr val="dk1"/>
                </a:solidFill>
                <a:latin typeface="Epilogue"/>
                <a:ea typeface="Epilogue"/>
                <a:cs typeface="Epilogue"/>
                <a:sym typeface="Epilogue"/>
              </a:defRPr>
            </a:lvl6pPr>
            <a:lvl7pPr lvl="6" rtl="0">
              <a:spcBef>
                <a:spcPts val="0"/>
              </a:spcBef>
              <a:spcAft>
                <a:spcPts val="0"/>
              </a:spcAft>
              <a:buClr>
                <a:schemeClr val="dk1"/>
              </a:buClr>
              <a:buSzPts val="2800"/>
              <a:buFont typeface="Epilogue"/>
              <a:buNone/>
              <a:defRPr sz="2800" b="1">
                <a:solidFill>
                  <a:schemeClr val="dk1"/>
                </a:solidFill>
                <a:latin typeface="Epilogue"/>
                <a:ea typeface="Epilogue"/>
                <a:cs typeface="Epilogue"/>
                <a:sym typeface="Epilogue"/>
              </a:defRPr>
            </a:lvl7pPr>
            <a:lvl8pPr lvl="7" rtl="0">
              <a:spcBef>
                <a:spcPts val="0"/>
              </a:spcBef>
              <a:spcAft>
                <a:spcPts val="0"/>
              </a:spcAft>
              <a:buClr>
                <a:schemeClr val="dk1"/>
              </a:buClr>
              <a:buSzPts val="2800"/>
              <a:buFont typeface="Epilogue"/>
              <a:buNone/>
              <a:defRPr sz="2800" b="1">
                <a:solidFill>
                  <a:schemeClr val="dk1"/>
                </a:solidFill>
                <a:latin typeface="Epilogue"/>
                <a:ea typeface="Epilogue"/>
                <a:cs typeface="Epilogue"/>
                <a:sym typeface="Epilogue"/>
              </a:defRPr>
            </a:lvl8pPr>
            <a:lvl9pPr lvl="8" rtl="0">
              <a:spcBef>
                <a:spcPts val="0"/>
              </a:spcBef>
              <a:spcAft>
                <a:spcPts val="0"/>
              </a:spcAft>
              <a:buClr>
                <a:schemeClr val="dk1"/>
              </a:buClr>
              <a:buSzPts val="2800"/>
              <a:buFont typeface="Epilogue"/>
              <a:buNone/>
              <a:defRPr sz="2800" b="1">
                <a:solidFill>
                  <a:schemeClr val="dk1"/>
                </a:solidFill>
                <a:latin typeface="Epilogue"/>
                <a:ea typeface="Epilogue"/>
                <a:cs typeface="Epilogue"/>
                <a:sym typeface="Epilogue"/>
              </a:defRPr>
            </a:lvl9pPr>
          </a:lstStyle>
          <a:p>
            <a:endParaRPr/>
          </a:p>
        </p:txBody>
      </p:sp>
      <p:sp>
        <p:nvSpPr>
          <p:cNvPr id="7" name="Google Shape;7;p1"/>
          <p:cNvSpPr txBox="1">
            <a:spLocks noGrp="1"/>
          </p:cNvSpPr>
          <p:nvPr>
            <p:ph type="body" idx="1"/>
          </p:nvPr>
        </p:nvSpPr>
        <p:spPr>
          <a:xfrm>
            <a:off x="720000" y="1619250"/>
            <a:ext cx="7704000" cy="29838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Cabin"/>
              <a:buChar char="●"/>
              <a:defRPr>
                <a:solidFill>
                  <a:schemeClr val="dk1"/>
                </a:solidFill>
                <a:latin typeface="Cabin"/>
                <a:ea typeface="Cabin"/>
                <a:cs typeface="Cabin"/>
                <a:sym typeface="Cabin"/>
              </a:defRPr>
            </a:lvl1pPr>
            <a:lvl2pPr marL="914400" lvl="1" indent="-317500">
              <a:lnSpc>
                <a:spcPct val="100000"/>
              </a:lnSpc>
              <a:spcBef>
                <a:spcPts val="1600"/>
              </a:spcBef>
              <a:spcAft>
                <a:spcPts val="0"/>
              </a:spcAft>
              <a:buClr>
                <a:schemeClr val="dk1"/>
              </a:buClr>
              <a:buSzPts val="1400"/>
              <a:buFont typeface="Cabin"/>
              <a:buChar char="○"/>
              <a:defRPr>
                <a:solidFill>
                  <a:schemeClr val="dk1"/>
                </a:solidFill>
                <a:latin typeface="Cabin"/>
                <a:ea typeface="Cabin"/>
                <a:cs typeface="Cabin"/>
                <a:sym typeface="Cabin"/>
              </a:defRPr>
            </a:lvl2pPr>
            <a:lvl3pPr marL="1371600" lvl="2" indent="-317500">
              <a:lnSpc>
                <a:spcPct val="100000"/>
              </a:lnSpc>
              <a:spcBef>
                <a:spcPts val="1600"/>
              </a:spcBef>
              <a:spcAft>
                <a:spcPts val="0"/>
              </a:spcAft>
              <a:buClr>
                <a:schemeClr val="dk1"/>
              </a:buClr>
              <a:buSzPts val="1400"/>
              <a:buFont typeface="Cabin"/>
              <a:buChar char="■"/>
              <a:defRPr>
                <a:solidFill>
                  <a:schemeClr val="dk1"/>
                </a:solidFill>
                <a:latin typeface="Cabin"/>
                <a:ea typeface="Cabin"/>
                <a:cs typeface="Cabin"/>
                <a:sym typeface="Cabin"/>
              </a:defRPr>
            </a:lvl3pPr>
            <a:lvl4pPr marL="1828800" lvl="3" indent="-317500">
              <a:lnSpc>
                <a:spcPct val="100000"/>
              </a:lnSpc>
              <a:spcBef>
                <a:spcPts val="1600"/>
              </a:spcBef>
              <a:spcAft>
                <a:spcPts val="0"/>
              </a:spcAft>
              <a:buClr>
                <a:schemeClr val="dk1"/>
              </a:buClr>
              <a:buSzPts val="1400"/>
              <a:buFont typeface="Cabin"/>
              <a:buChar char="●"/>
              <a:defRPr>
                <a:solidFill>
                  <a:schemeClr val="dk1"/>
                </a:solidFill>
                <a:latin typeface="Cabin"/>
                <a:ea typeface="Cabin"/>
                <a:cs typeface="Cabin"/>
                <a:sym typeface="Cabin"/>
              </a:defRPr>
            </a:lvl4pPr>
            <a:lvl5pPr marL="2286000" lvl="4" indent="-317500">
              <a:lnSpc>
                <a:spcPct val="100000"/>
              </a:lnSpc>
              <a:spcBef>
                <a:spcPts val="1600"/>
              </a:spcBef>
              <a:spcAft>
                <a:spcPts val="0"/>
              </a:spcAft>
              <a:buClr>
                <a:schemeClr val="dk1"/>
              </a:buClr>
              <a:buSzPts val="1400"/>
              <a:buFont typeface="Cabin"/>
              <a:buChar char="○"/>
              <a:defRPr>
                <a:solidFill>
                  <a:schemeClr val="dk1"/>
                </a:solidFill>
                <a:latin typeface="Cabin"/>
                <a:ea typeface="Cabin"/>
                <a:cs typeface="Cabin"/>
                <a:sym typeface="Cabin"/>
              </a:defRPr>
            </a:lvl5pPr>
            <a:lvl6pPr marL="2743200" lvl="5" indent="-317500">
              <a:lnSpc>
                <a:spcPct val="100000"/>
              </a:lnSpc>
              <a:spcBef>
                <a:spcPts val="1600"/>
              </a:spcBef>
              <a:spcAft>
                <a:spcPts val="0"/>
              </a:spcAft>
              <a:buClr>
                <a:schemeClr val="dk1"/>
              </a:buClr>
              <a:buSzPts val="1400"/>
              <a:buFont typeface="Cabin"/>
              <a:buChar char="■"/>
              <a:defRPr>
                <a:solidFill>
                  <a:schemeClr val="dk1"/>
                </a:solidFill>
                <a:latin typeface="Cabin"/>
                <a:ea typeface="Cabin"/>
                <a:cs typeface="Cabin"/>
                <a:sym typeface="Cabin"/>
              </a:defRPr>
            </a:lvl6pPr>
            <a:lvl7pPr marL="3200400" lvl="6" indent="-317500">
              <a:lnSpc>
                <a:spcPct val="100000"/>
              </a:lnSpc>
              <a:spcBef>
                <a:spcPts val="1600"/>
              </a:spcBef>
              <a:spcAft>
                <a:spcPts val="0"/>
              </a:spcAft>
              <a:buClr>
                <a:schemeClr val="dk1"/>
              </a:buClr>
              <a:buSzPts val="1400"/>
              <a:buFont typeface="Cabin"/>
              <a:buChar char="●"/>
              <a:defRPr>
                <a:solidFill>
                  <a:schemeClr val="dk1"/>
                </a:solidFill>
                <a:latin typeface="Cabin"/>
                <a:ea typeface="Cabin"/>
                <a:cs typeface="Cabin"/>
                <a:sym typeface="Cabin"/>
              </a:defRPr>
            </a:lvl7pPr>
            <a:lvl8pPr marL="3657600" lvl="7" indent="-317500">
              <a:lnSpc>
                <a:spcPct val="100000"/>
              </a:lnSpc>
              <a:spcBef>
                <a:spcPts val="1600"/>
              </a:spcBef>
              <a:spcAft>
                <a:spcPts val="0"/>
              </a:spcAft>
              <a:buClr>
                <a:schemeClr val="dk1"/>
              </a:buClr>
              <a:buSzPts val="1400"/>
              <a:buFont typeface="Cabin"/>
              <a:buChar char="○"/>
              <a:defRPr>
                <a:solidFill>
                  <a:schemeClr val="dk1"/>
                </a:solidFill>
                <a:latin typeface="Cabin"/>
                <a:ea typeface="Cabin"/>
                <a:cs typeface="Cabin"/>
                <a:sym typeface="Cabin"/>
              </a:defRPr>
            </a:lvl8pPr>
            <a:lvl9pPr marL="4114800" lvl="8" indent="-317500">
              <a:lnSpc>
                <a:spcPct val="100000"/>
              </a:lnSpc>
              <a:spcBef>
                <a:spcPts val="1600"/>
              </a:spcBef>
              <a:spcAft>
                <a:spcPts val="1600"/>
              </a:spcAft>
              <a:buClr>
                <a:schemeClr val="dk1"/>
              </a:buClr>
              <a:buSzPts val="1400"/>
              <a:buFont typeface="Cabin"/>
              <a:buChar char="■"/>
              <a:defRPr>
                <a:solidFill>
                  <a:schemeClr val="dk1"/>
                </a:solidFill>
                <a:latin typeface="Cabin"/>
                <a:ea typeface="Cabin"/>
                <a:cs typeface="Cabin"/>
                <a:sym typeface="Cabin"/>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8" r:id="rId10"/>
    <p:sldLayoutId id="2147483659" r:id="rId11"/>
    <p:sldLayoutId id="2147483660" r:id="rId12"/>
    <p:sldLayoutId id="2147483661" r:id="rId13"/>
    <p:sldLayoutId id="2147483662" r:id="rId14"/>
    <p:sldLayoutId id="2147483663" r:id="rId15"/>
    <p:sldLayoutId id="2147483665" r:id="rId16"/>
    <p:sldLayoutId id="2147483666" r:id="rId17"/>
    <p:sldLayoutId id="2147483667" r:id="rId18"/>
    <p:sldLayoutId id="2147483670" r:id="rId19"/>
    <p:sldLayoutId id="2147483671" r:id="rId20"/>
    <p:sldLayoutId id="2147483674" r:id="rId21"/>
    <p:sldLayoutId id="2147483675" r:id="rId22"/>
    <p:sldLayoutId id="2147483676" r:id="rId2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340">
          <p15:clr>
            <a:srgbClr val="EA4335"/>
          </p15:clr>
        </p15:guide>
        <p15:guide id="2" pos="454">
          <p15:clr>
            <a:srgbClr val="EA4335"/>
          </p15:clr>
        </p15:guide>
        <p15:guide id="3" orient="horz" pos="2900">
          <p15:clr>
            <a:srgbClr val="EA4335"/>
          </p15:clr>
        </p15:guide>
        <p15:guide id="4" pos="5306">
          <p15:clr>
            <a:srgbClr val="EA4335"/>
          </p15:clr>
        </p15:guide>
        <p15:guide id="5" orient="horz" pos="1620">
          <p15:clr>
            <a:srgbClr val="EA4335"/>
          </p15:clr>
        </p15:guide>
        <p15:guide id="6" pos="2880">
          <p15:clr>
            <a:srgbClr val="EA4335"/>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jfif"/><Relationship Id="rId2" Type="http://schemas.openxmlformats.org/officeDocument/2006/relationships/notesSlide" Target="../notesSlides/notesSlide10.xml"/><Relationship Id="rId1" Type="http://schemas.openxmlformats.org/officeDocument/2006/relationships/slideLayout" Target="../slideLayouts/slideLayout19.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16.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hyperlink" Target="https://www.spamlaws.com/what-is-network.html"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9.xml"/><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8" Type="http://schemas.openxmlformats.org/officeDocument/2006/relationships/hyperlink" Target="https://storyset.com/?utm_source=slidesgo_template&amp;utm_medium=referral-link&amp;utm_campaign=promo-slide&amp;utm_term=slidesgo&amp;utm_content=storyset" TargetMode="External"/><Relationship Id="rId3" Type="http://schemas.openxmlformats.org/officeDocument/2006/relationships/hyperlink" Target="https://bit.ly/3A1uf1Q" TargetMode="External"/><Relationship Id="rId7" Type="http://schemas.openxmlformats.org/officeDocument/2006/relationships/hyperlink" Target="https://www.flaticon.com/?utm_source=slidesgo_template&amp;utm_medium=referral-link&amp;utm_campaign=promo-slide&amp;utm_term=slidesgo&amp;utm_content=flaticon" TargetMode="External"/><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hyperlink" Target="https://www.freepik.com/?utm_source=slidesgo_template&amp;utm_medium=referral-link&amp;utm_campaign=promo-slide&amp;utm_term=slidesgo&amp;utm_content=freepik" TargetMode="External"/><Relationship Id="rId5" Type="http://schemas.openxmlformats.org/officeDocument/2006/relationships/hyperlink" Target="http://bit.ly/33VAFh3" TargetMode="External"/><Relationship Id="rId10" Type="http://schemas.openxmlformats.org/officeDocument/2006/relationships/hyperlink" Target="https://www.videvo.net/?utm_source=slidesgo_template&amp;utm_medium=referral-link&amp;utm_campaign=sg_resources&amp;utm_content=videvo" TargetMode="External"/><Relationship Id="rId4" Type="http://schemas.openxmlformats.org/officeDocument/2006/relationships/hyperlink" Target="http://bit.ly/30B07Gq" TargetMode="External"/><Relationship Id="rId9" Type="http://schemas.openxmlformats.org/officeDocument/2006/relationships/hyperlink" Target="https://wepik.com/?utm_source=slidesgo_template&amp;utm_medium=referral-link&amp;utm_campaign=promo-slide&amp;utm_term=slidesgo&amp;utm_content=wepik"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8" Type="http://schemas.openxmlformats.org/officeDocument/2006/relationships/hyperlink" Target="https://storyset.com/?utm_source=slidesgo_template&amp;utm_medium=referral-link&amp;utm_campaign=promo-slide&amp;utm_term=slidesgo&amp;utm_content=storyset" TargetMode="External"/><Relationship Id="rId3" Type="http://schemas.openxmlformats.org/officeDocument/2006/relationships/hyperlink" Target="https://bit.ly/3A1uf1Q" TargetMode="External"/><Relationship Id="rId7" Type="http://schemas.openxmlformats.org/officeDocument/2006/relationships/hyperlink" Target="https://www.flaticon.com/?utm_source=slidesgo_template&amp;utm_medium=referral-link&amp;utm_campaign=promo-slide&amp;utm_term=slidesgo&amp;utm_content=flaticon" TargetMode="External"/><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hyperlink" Target="https://www.freepik.com/?utm_source=slidesgo_template&amp;utm_medium=referral-link&amp;utm_campaign=promo-slide&amp;utm_term=slidesgo&amp;utm_content=freepik" TargetMode="External"/><Relationship Id="rId5" Type="http://schemas.openxmlformats.org/officeDocument/2006/relationships/hyperlink" Target="http://bit.ly/33VAFh3" TargetMode="External"/><Relationship Id="rId10" Type="http://schemas.openxmlformats.org/officeDocument/2006/relationships/hyperlink" Target="https://www.videvo.net/?utm_source=slidesgo_template&amp;utm_medium=referral-link&amp;utm_campaign=sg_resources&amp;utm_content=videvo" TargetMode="External"/><Relationship Id="rId4" Type="http://schemas.openxmlformats.org/officeDocument/2006/relationships/hyperlink" Target="http://bit.ly/30B07Gq" TargetMode="External"/><Relationship Id="rId9" Type="http://schemas.openxmlformats.org/officeDocument/2006/relationships/hyperlink" Target="https://wepik.com/?utm_source=slidesgo_template&amp;utm_medium=referral-link&amp;utm_campaign=promo-slide&amp;utm_term=slidesgo&amp;utm_content=wepik" TargetMode="Externa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2.xml"/><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33.xml"/><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4.xml"/><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35.xml"/><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6.xml"/><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37.xml"/><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6.xml"/></Relationships>
</file>

<file path=ppt/slides/_rels/slide4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1.xml"/><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2.xml"/><Relationship Id="rId1" Type="http://schemas.openxmlformats.org/officeDocument/2006/relationships/slideLayout" Target="../slideLayouts/slideLayout16.xml"/></Relationships>
</file>

<file path=ppt/slides/_rels/slide43.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43.xml"/><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3" Type="http://schemas.openxmlformats.org/officeDocument/2006/relationships/image" Target="../media/image29.gif"/><Relationship Id="rId2" Type="http://schemas.openxmlformats.org/officeDocument/2006/relationships/notesSlide" Target="../notesSlides/notesSlide48.xml"/><Relationship Id="rId1" Type="http://schemas.openxmlformats.org/officeDocument/2006/relationships/slideLayout" Target="../slideLayouts/slideLayout17.xml"/></Relationships>
</file>

<file path=ppt/slides/_rels/slide49.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49.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8" Type="http://schemas.openxmlformats.org/officeDocument/2006/relationships/customXml" Target="../ink/ink4.xml"/><Relationship Id="rId13" Type="http://schemas.openxmlformats.org/officeDocument/2006/relationships/customXml" Target="../ink/ink8.xml"/><Relationship Id="rId3" Type="http://schemas.openxmlformats.org/officeDocument/2006/relationships/customXml" Target="../ink/ink1.xml"/><Relationship Id="rId7" Type="http://schemas.openxmlformats.org/officeDocument/2006/relationships/customXml" Target="../ink/ink3.xml"/><Relationship Id="rId12" Type="http://schemas.openxmlformats.org/officeDocument/2006/relationships/customXml" Target="../ink/ink7.xml"/><Relationship Id="rId2" Type="http://schemas.openxmlformats.org/officeDocument/2006/relationships/notesSlide" Target="../notesSlides/notesSlide51.xml"/><Relationship Id="rId1" Type="http://schemas.openxmlformats.org/officeDocument/2006/relationships/slideLayout" Target="../slideLayouts/slideLayout18.xml"/><Relationship Id="rId6" Type="http://schemas.openxmlformats.org/officeDocument/2006/relationships/image" Target="../media/image31.png"/><Relationship Id="rId11" Type="http://schemas.openxmlformats.org/officeDocument/2006/relationships/customXml" Target="../ink/ink6.xml"/><Relationship Id="rId5" Type="http://schemas.openxmlformats.org/officeDocument/2006/relationships/customXml" Target="../ink/ink2.xml"/><Relationship Id="rId15" Type="http://schemas.openxmlformats.org/officeDocument/2006/relationships/image" Target="../media/image31.jpeg"/><Relationship Id="rId10" Type="http://schemas.openxmlformats.org/officeDocument/2006/relationships/image" Target="../media/image32.png"/><Relationship Id="rId4" Type="http://schemas.openxmlformats.org/officeDocument/2006/relationships/image" Target="../media/image30.png"/><Relationship Id="rId9" Type="http://schemas.openxmlformats.org/officeDocument/2006/relationships/customXml" Target="../ink/ink5.xml"/><Relationship Id="rId14" Type="http://schemas.openxmlformats.org/officeDocument/2006/relationships/customXml" Target="../ink/ink9.xml"/></Relationships>
</file>

<file path=ppt/slides/_rels/slide5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hyperlink" Target="https://en.wikipedia.org/wiki/Telecommunication_network" TargetMode="External"/><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60.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6.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6.xml"/></Relationships>
</file>

<file path=ppt/slides/_rels/slide65.xml.rels><?xml version="1.0" encoding="UTF-8" standalone="yes"?>
<Relationships xmlns="http://schemas.openxmlformats.org/package/2006/relationships"><Relationship Id="rId8" Type="http://schemas.openxmlformats.org/officeDocument/2006/relationships/hyperlink" Target="https://en.wikipedia.org/wiki/Multiprotocol_Label_Switching" TargetMode="External"/><Relationship Id="rId3" Type="http://schemas.openxmlformats.org/officeDocument/2006/relationships/hyperlink" Target="https://en.wikipedia.org/wiki/Security_service_(telecommunication)" TargetMode="External"/><Relationship Id="rId7" Type="http://schemas.openxmlformats.org/officeDocument/2006/relationships/hyperlink" Target="https://en.wikipedia.org/wiki/Common_management_information_service" TargetMode="External"/><Relationship Id="rId2" Type="http://schemas.openxmlformats.org/officeDocument/2006/relationships/notesSlide" Target="../notesSlides/notesSlide65.xml"/><Relationship Id="rId1" Type="http://schemas.openxmlformats.org/officeDocument/2006/relationships/slideLayout" Target="../slideLayouts/slideLayout16.xml"/><Relationship Id="rId6" Type="http://schemas.openxmlformats.org/officeDocument/2006/relationships/hyperlink" Target="https://en.wikipedia.org/wiki/Common_management_information_protocol" TargetMode="External"/><Relationship Id="rId11" Type="http://schemas.openxmlformats.org/officeDocument/2006/relationships/hyperlink" Target="https://en.wikipedia.org/wiki/OSI_model#cite_note-Miao-36" TargetMode="External"/><Relationship Id="rId5" Type="http://schemas.openxmlformats.org/officeDocument/2006/relationships/hyperlink" Target="https://en.wikipedia.org/wiki/ITU-T" TargetMode="External"/><Relationship Id="rId10" Type="http://schemas.openxmlformats.org/officeDocument/2006/relationships/hyperlink" Target="https://en.wikipedia.org/wiki/Datagram" TargetMode="External"/><Relationship Id="rId4" Type="http://schemas.openxmlformats.org/officeDocument/2006/relationships/hyperlink" Target="https://en.wikipedia.org/wiki/OSI_model#cite_note-x800-34" TargetMode="External"/><Relationship Id="rId9" Type="http://schemas.openxmlformats.org/officeDocument/2006/relationships/hyperlink" Target="https://en.wikipedia.org/wiki/OSI_model#cite_note-35" TargetMode="Externa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6.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6.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6.xml"/></Relationships>
</file>

<file path=ppt/slides/_rels/slide69.xml.rels><?xml version="1.0" encoding="UTF-8" standalone="yes"?>
<Relationships xmlns="http://schemas.openxmlformats.org/package/2006/relationships"><Relationship Id="rId3" Type="http://schemas.openxmlformats.org/officeDocument/2006/relationships/hyperlink" Target="https://en.wikipedia.org/wiki/Reliable_byte_stream" TargetMode="External"/><Relationship Id="rId2" Type="http://schemas.openxmlformats.org/officeDocument/2006/relationships/notesSlide" Target="../notesSlides/notesSlide69.xml"/><Relationship Id="rId1" Type="http://schemas.openxmlformats.org/officeDocument/2006/relationships/slideLayout" Target="../slideLayouts/slideLayout16.xml"/><Relationship Id="rId6" Type="http://schemas.openxmlformats.org/officeDocument/2006/relationships/hyperlink" Target="https://en.wikipedia.org/wiki/IP_address" TargetMode="External"/><Relationship Id="rId5" Type="http://schemas.openxmlformats.org/officeDocument/2006/relationships/hyperlink" Target="https://en.wikipedia.org/wiki/Network_stack" TargetMode="External"/><Relationship Id="rId4" Type="http://schemas.openxmlformats.org/officeDocument/2006/relationships/hyperlink" Target="https://en.wikipedia.org/wiki/Internet_layer" TargetMode="Externa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6.xml"/></Relationships>
</file>

<file path=ppt/slides/_rels/slide71.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71.xml"/><Relationship Id="rId1" Type="http://schemas.openxmlformats.org/officeDocument/2006/relationships/slideLayout" Target="../slideLayouts/slideLayout16.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6.xml"/></Relationships>
</file>

<file path=ppt/slides/_rels/slide7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73.xml"/><Relationship Id="rId1" Type="http://schemas.openxmlformats.org/officeDocument/2006/relationships/slideLayout" Target="../slideLayouts/slideLayout16.xml"/></Relationships>
</file>

<file path=ppt/slides/_rels/slide7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74.xml"/><Relationship Id="rId1" Type="http://schemas.openxmlformats.org/officeDocument/2006/relationships/slideLayout" Target="../slideLayouts/slideLayout16.xml"/></Relationships>
</file>

<file path=ppt/slides/_rels/slide75.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75.xml"/><Relationship Id="rId1" Type="http://schemas.openxmlformats.org/officeDocument/2006/relationships/slideLayout" Target="../slideLayouts/slideLayout16.xml"/></Relationships>
</file>

<file path=ppt/slides/_rels/slide76.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76.xml"/><Relationship Id="rId1" Type="http://schemas.openxmlformats.org/officeDocument/2006/relationships/slideLayout" Target="../slideLayouts/slideLayout16.xml"/></Relationships>
</file>

<file path=ppt/slides/_rels/slide77.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77.xml"/><Relationship Id="rId1" Type="http://schemas.openxmlformats.org/officeDocument/2006/relationships/slideLayout" Target="../slideLayouts/slideLayout16.xml"/></Relationships>
</file>

<file path=ppt/slides/_rels/slide78.xml.rels><?xml version="1.0" encoding="UTF-8" standalone="yes"?>
<Relationships xmlns="http://schemas.openxmlformats.org/package/2006/relationships"><Relationship Id="rId8" Type="http://schemas.openxmlformats.org/officeDocument/2006/relationships/customXml" Target="../ink/ink13.xml"/><Relationship Id="rId13" Type="http://schemas.openxmlformats.org/officeDocument/2006/relationships/customXml" Target="../ink/ink17.xml"/><Relationship Id="rId3" Type="http://schemas.openxmlformats.org/officeDocument/2006/relationships/customXml" Target="../ink/ink10.xml"/><Relationship Id="rId7" Type="http://schemas.openxmlformats.org/officeDocument/2006/relationships/customXml" Target="../ink/ink12.xml"/><Relationship Id="rId12" Type="http://schemas.openxmlformats.org/officeDocument/2006/relationships/customXml" Target="../ink/ink16.xml"/><Relationship Id="rId2" Type="http://schemas.openxmlformats.org/officeDocument/2006/relationships/notesSlide" Target="../notesSlides/notesSlide78.xml"/><Relationship Id="rId1" Type="http://schemas.openxmlformats.org/officeDocument/2006/relationships/slideLayout" Target="../slideLayouts/slideLayout18.xml"/><Relationship Id="rId6" Type="http://schemas.openxmlformats.org/officeDocument/2006/relationships/image" Target="../media/image31.png"/><Relationship Id="rId11" Type="http://schemas.openxmlformats.org/officeDocument/2006/relationships/customXml" Target="../ink/ink15.xml"/><Relationship Id="rId5" Type="http://schemas.openxmlformats.org/officeDocument/2006/relationships/customXml" Target="../ink/ink11.xml"/><Relationship Id="rId15" Type="http://schemas.openxmlformats.org/officeDocument/2006/relationships/image" Target="../media/image49.png"/><Relationship Id="rId10" Type="http://schemas.openxmlformats.org/officeDocument/2006/relationships/image" Target="../media/image32.png"/><Relationship Id="rId4" Type="http://schemas.openxmlformats.org/officeDocument/2006/relationships/image" Target="../media/image30.png"/><Relationship Id="rId9" Type="http://schemas.openxmlformats.org/officeDocument/2006/relationships/customXml" Target="../ink/ink14.xml"/><Relationship Id="rId14" Type="http://schemas.openxmlformats.org/officeDocument/2006/relationships/customXml" Target="../ink/ink18.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8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80.xml"/><Relationship Id="rId1" Type="http://schemas.openxmlformats.org/officeDocument/2006/relationships/slideLayout" Target="../slideLayouts/slideLayout16.xml"/></Relationships>
</file>

<file path=ppt/slides/_rels/slide8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81.xml"/><Relationship Id="rId1" Type="http://schemas.openxmlformats.org/officeDocument/2006/relationships/slideLayout" Target="../slideLayouts/slideLayout16.xml"/></Relationships>
</file>

<file path=ppt/slides/_rels/slide8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82.xml"/><Relationship Id="rId1" Type="http://schemas.openxmlformats.org/officeDocument/2006/relationships/slideLayout" Target="../slideLayouts/slideLayout16.xml"/></Relationships>
</file>

<file path=ppt/slides/_rels/slide8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83.xml"/><Relationship Id="rId1" Type="http://schemas.openxmlformats.org/officeDocument/2006/relationships/slideLayout" Target="../slideLayouts/slideLayout16.xml"/></Relationships>
</file>

<file path=ppt/slides/_rels/slide8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84.xml"/><Relationship Id="rId1" Type="http://schemas.openxmlformats.org/officeDocument/2006/relationships/slideLayout" Target="../slideLayouts/slideLayout16.xml"/></Relationships>
</file>

<file path=ppt/slides/_rels/slide85.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85.xml"/><Relationship Id="rId1" Type="http://schemas.openxmlformats.org/officeDocument/2006/relationships/slideLayout" Target="../slideLayouts/slideLayout16.xml"/></Relationships>
</file>

<file path=ppt/slides/_rels/slide86.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86.xml"/><Relationship Id="rId1" Type="http://schemas.openxmlformats.org/officeDocument/2006/relationships/slideLayout" Target="../slideLayouts/slideLayout16.xml"/></Relationships>
</file>

<file path=ppt/slides/_rels/slide8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87.xml"/><Relationship Id="rId1" Type="http://schemas.openxmlformats.org/officeDocument/2006/relationships/slideLayout" Target="../slideLayouts/slideLayout16.xml"/></Relationships>
</file>

<file path=ppt/slides/_rels/slide8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88.xml"/><Relationship Id="rId1" Type="http://schemas.openxmlformats.org/officeDocument/2006/relationships/slideLayout" Target="../slideLayouts/slideLayout16.xml"/></Relationships>
</file>

<file path=ppt/slides/_rels/slide8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89.xml"/><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90.xml"/><Relationship Id="rId1" Type="http://schemas.openxmlformats.org/officeDocument/2006/relationships/slideLayout" Target="../slideLayouts/slideLayout16.xml"/></Relationships>
</file>

<file path=ppt/slides/_rels/slide9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91.xml"/><Relationship Id="rId1" Type="http://schemas.openxmlformats.org/officeDocument/2006/relationships/slideLayout" Target="../slideLayouts/slideLayout16.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62.gif"/><Relationship Id="rId2" Type="http://schemas.openxmlformats.org/officeDocument/2006/relationships/notesSlide" Target="../notesSlides/notesSlide93.xml"/><Relationship Id="rId1" Type="http://schemas.openxmlformats.org/officeDocument/2006/relationships/slideLayout" Target="../slideLayouts/slideLayout16.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16.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16.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16.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16.xml"/></Relationships>
</file>

<file path=ppt/slides/_rels/slide9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98.xml"/><Relationship Id="rId1" Type="http://schemas.openxmlformats.org/officeDocument/2006/relationships/slideLayout" Target="../slideLayouts/slideLayout16.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09"/>
        <p:cNvGrpSpPr/>
        <p:nvPr/>
      </p:nvGrpSpPr>
      <p:grpSpPr>
        <a:xfrm>
          <a:off x="0" y="0"/>
          <a:ext cx="0" cy="0"/>
          <a:chOff x="0" y="0"/>
          <a:chExt cx="0" cy="0"/>
        </a:xfrm>
      </p:grpSpPr>
      <p:grpSp>
        <p:nvGrpSpPr>
          <p:cNvPr id="510" name="Google Shape;510;p34"/>
          <p:cNvGrpSpPr/>
          <p:nvPr/>
        </p:nvGrpSpPr>
        <p:grpSpPr>
          <a:xfrm>
            <a:off x="6355880" y="1044847"/>
            <a:ext cx="1905829" cy="1550748"/>
            <a:chOff x="6707002" y="1482876"/>
            <a:chExt cx="1471342" cy="1197211"/>
          </a:xfrm>
        </p:grpSpPr>
        <p:sp>
          <p:nvSpPr>
            <p:cNvPr id="511" name="Google Shape;511;p34"/>
            <p:cNvSpPr/>
            <p:nvPr/>
          </p:nvSpPr>
          <p:spPr>
            <a:xfrm>
              <a:off x="7203122" y="1931938"/>
              <a:ext cx="366304" cy="366752"/>
            </a:xfrm>
            <a:custGeom>
              <a:avLst/>
              <a:gdLst/>
              <a:ahLst/>
              <a:cxnLst/>
              <a:rect l="l" t="t" r="r" b="b"/>
              <a:pathLst>
                <a:path w="2452" h="2455" extrusionOk="0">
                  <a:moveTo>
                    <a:pt x="1226" y="2454"/>
                  </a:moveTo>
                  <a:cubicBezTo>
                    <a:pt x="1902" y="2454"/>
                    <a:pt x="2451" y="1903"/>
                    <a:pt x="2451" y="1226"/>
                  </a:cubicBezTo>
                  <a:cubicBezTo>
                    <a:pt x="2451" y="552"/>
                    <a:pt x="1902" y="1"/>
                    <a:pt x="1226" y="1"/>
                  </a:cubicBezTo>
                  <a:cubicBezTo>
                    <a:pt x="549" y="1"/>
                    <a:pt x="0" y="552"/>
                    <a:pt x="0" y="1226"/>
                  </a:cubicBezTo>
                  <a:cubicBezTo>
                    <a:pt x="0" y="1903"/>
                    <a:pt x="553" y="2454"/>
                    <a:pt x="1226" y="2454"/>
                  </a:cubicBezTo>
                  <a:close/>
                </a:path>
              </a:pathLst>
            </a:custGeom>
            <a:solidFill>
              <a:srgbClr val="6BB6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34"/>
            <p:cNvSpPr/>
            <p:nvPr/>
          </p:nvSpPr>
          <p:spPr>
            <a:xfrm>
              <a:off x="6707002" y="1482876"/>
              <a:ext cx="1471342" cy="1197211"/>
            </a:xfrm>
            <a:custGeom>
              <a:avLst/>
              <a:gdLst/>
              <a:ahLst/>
              <a:cxnLst/>
              <a:rect l="l" t="t" r="r" b="b"/>
              <a:pathLst>
                <a:path w="9849" h="8014" extrusionOk="0">
                  <a:moveTo>
                    <a:pt x="2143" y="0"/>
                  </a:moveTo>
                  <a:cubicBezTo>
                    <a:pt x="2606" y="0"/>
                    <a:pt x="2982" y="375"/>
                    <a:pt x="2982" y="837"/>
                  </a:cubicBezTo>
                  <a:cubicBezTo>
                    <a:pt x="2982" y="946"/>
                    <a:pt x="2961" y="1045"/>
                    <a:pt x="2924" y="1142"/>
                  </a:cubicBezTo>
                  <a:lnTo>
                    <a:pt x="8300" y="3856"/>
                  </a:lnTo>
                  <a:cubicBezTo>
                    <a:pt x="8450" y="3622"/>
                    <a:pt x="8711" y="3463"/>
                    <a:pt x="9009" y="3463"/>
                  </a:cubicBezTo>
                  <a:cubicBezTo>
                    <a:pt x="9472" y="3463"/>
                    <a:pt x="9848" y="3840"/>
                    <a:pt x="9848" y="4302"/>
                  </a:cubicBezTo>
                  <a:cubicBezTo>
                    <a:pt x="9848" y="4765"/>
                    <a:pt x="9472" y="5139"/>
                    <a:pt x="9009" y="5139"/>
                  </a:cubicBezTo>
                  <a:cubicBezTo>
                    <a:pt x="8709" y="5139"/>
                    <a:pt x="8444" y="4981"/>
                    <a:pt x="8298" y="4744"/>
                  </a:cubicBezTo>
                  <a:lnTo>
                    <a:pt x="2756" y="7483"/>
                  </a:lnTo>
                  <a:cubicBezTo>
                    <a:pt x="2766" y="7520"/>
                    <a:pt x="2770" y="7555"/>
                    <a:pt x="2770" y="7594"/>
                  </a:cubicBezTo>
                  <a:cubicBezTo>
                    <a:pt x="2770" y="7827"/>
                    <a:pt x="2583" y="8014"/>
                    <a:pt x="2353" y="8014"/>
                  </a:cubicBezTo>
                  <a:cubicBezTo>
                    <a:pt x="2120" y="8014"/>
                    <a:pt x="1933" y="7827"/>
                    <a:pt x="1933" y="7594"/>
                  </a:cubicBezTo>
                  <a:cubicBezTo>
                    <a:pt x="1933" y="7395"/>
                    <a:pt x="2071" y="7231"/>
                    <a:pt x="2260" y="7185"/>
                  </a:cubicBezTo>
                  <a:lnTo>
                    <a:pt x="2089" y="1670"/>
                  </a:lnTo>
                  <a:cubicBezTo>
                    <a:pt x="1654" y="1641"/>
                    <a:pt x="1306" y="1277"/>
                    <a:pt x="1306" y="835"/>
                  </a:cubicBezTo>
                  <a:cubicBezTo>
                    <a:pt x="1306" y="375"/>
                    <a:pt x="1680" y="0"/>
                    <a:pt x="2143" y="0"/>
                  </a:cubicBezTo>
                  <a:close/>
                  <a:moveTo>
                    <a:pt x="416" y="4551"/>
                  </a:moveTo>
                  <a:cubicBezTo>
                    <a:pt x="646" y="4551"/>
                    <a:pt x="833" y="4736"/>
                    <a:pt x="833" y="4969"/>
                  </a:cubicBezTo>
                  <a:cubicBezTo>
                    <a:pt x="833" y="5199"/>
                    <a:pt x="648" y="5384"/>
                    <a:pt x="416" y="5384"/>
                  </a:cubicBezTo>
                  <a:cubicBezTo>
                    <a:pt x="187" y="5384"/>
                    <a:pt x="0" y="5199"/>
                    <a:pt x="0" y="4969"/>
                  </a:cubicBezTo>
                  <a:cubicBezTo>
                    <a:pt x="2" y="4736"/>
                    <a:pt x="187" y="4551"/>
                    <a:pt x="416" y="4551"/>
                  </a:cubicBezTo>
                  <a:close/>
                  <a:moveTo>
                    <a:pt x="6856" y="952"/>
                  </a:moveTo>
                  <a:cubicBezTo>
                    <a:pt x="6716" y="952"/>
                    <a:pt x="6603" y="1066"/>
                    <a:pt x="6603" y="1205"/>
                  </a:cubicBezTo>
                  <a:cubicBezTo>
                    <a:pt x="6603" y="1343"/>
                    <a:pt x="6716" y="1456"/>
                    <a:pt x="6856" y="1456"/>
                  </a:cubicBezTo>
                  <a:cubicBezTo>
                    <a:pt x="6994" y="1456"/>
                    <a:pt x="7107" y="1343"/>
                    <a:pt x="7107" y="1205"/>
                  </a:cubicBezTo>
                  <a:cubicBezTo>
                    <a:pt x="7105" y="1066"/>
                    <a:pt x="6994" y="952"/>
                    <a:pt x="6856" y="952"/>
                  </a:cubicBezTo>
                  <a:close/>
                  <a:moveTo>
                    <a:pt x="8226" y="4600"/>
                  </a:moveTo>
                  <a:cubicBezTo>
                    <a:pt x="8189" y="4508"/>
                    <a:pt x="8170" y="4407"/>
                    <a:pt x="8170" y="4302"/>
                  </a:cubicBezTo>
                  <a:cubicBezTo>
                    <a:pt x="8170" y="4195"/>
                    <a:pt x="8191" y="4093"/>
                    <a:pt x="8228" y="4000"/>
                  </a:cubicBezTo>
                  <a:lnTo>
                    <a:pt x="2852" y="1286"/>
                  </a:lnTo>
                  <a:cubicBezTo>
                    <a:pt x="2721" y="1491"/>
                    <a:pt x="2503" y="1637"/>
                    <a:pt x="2252" y="1668"/>
                  </a:cubicBezTo>
                  <a:lnTo>
                    <a:pt x="2421" y="7183"/>
                  </a:lnTo>
                  <a:cubicBezTo>
                    <a:pt x="2530" y="7202"/>
                    <a:pt x="2622" y="7261"/>
                    <a:pt x="2686" y="7344"/>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3" name="Google Shape;513;p34"/>
          <p:cNvSpPr/>
          <p:nvPr/>
        </p:nvSpPr>
        <p:spPr>
          <a:xfrm>
            <a:off x="8016245" y="2570874"/>
            <a:ext cx="278164" cy="278164"/>
          </a:xfrm>
          <a:custGeom>
            <a:avLst/>
            <a:gdLst/>
            <a:ahLst/>
            <a:cxnLst/>
            <a:rect l="l" t="t" r="r" b="b"/>
            <a:pathLst>
              <a:path w="1862" h="1862" extrusionOk="0">
                <a:moveTo>
                  <a:pt x="932" y="1862"/>
                </a:moveTo>
                <a:cubicBezTo>
                  <a:pt x="1446" y="1862"/>
                  <a:pt x="1861" y="1442"/>
                  <a:pt x="1861" y="933"/>
                </a:cubicBezTo>
                <a:cubicBezTo>
                  <a:pt x="1861" y="418"/>
                  <a:pt x="1444" y="1"/>
                  <a:pt x="932" y="1"/>
                </a:cubicBezTo>
                <a:cubicBezTo>
                  <a:pt x="418" y="1"/>
                  <a:pt x="0" y="420"/>
                  <a:pt x="0" y="933"/>
                </a:cubicBezTo>
                <a:cubicBezTo>
                  <a:pt x="4" y="1447"/>
                  <a:pt x="420" y="1862"/>
                  <a:pt x="932" y="1862"/>
                </a:cubicBezTo>
                <a:close/>
              </a:path>
            </a:pathLst>
          </a:custGeom>
          <a:solidFill>
            <a:srgbClr val="88A6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34"/>
          <p:cNvSpPr/>
          <p:nvPr/>
        </p:nvSpPr>
        <p:spPr>
          <a:xfrm>
            <a:off x="6934521" y="2886981"/>
            <a:ext cx="1270413" cy="1124608"/>
          </a:xfrm>
          <a:custGeom>
            <a:avLst/>
            <a:gdLst/>
            <a:ahLst/>
            <a:cxnLst/>
            <a:rect l="l" t="t" r="r" b="b"/>
            <a:pathLst>
              <a:path w="8504" h="7528" extrusionOk="0">
                <a:moveTo>
                  <a:pt x="441" y="3303"/>
                </a:moveTo>
                <a:cubicBezTo>
                  <a:pt x="996" y="1229"/>
                  <a:pt x="3129" y="1"/>
                  <a:pt x="5201" y="556"/>
                </a:cubicBezTo>
                <a:cubicBezTo>
                  <a:pt x="7276" y="1111"/>
                  <a:pt x="8504" y="3244"/>
                  <a:pt x="7949" y="5317"/>
                </a:cubicBezTo>
                <a:cubicBezTo>
                  <a:pt x="7696" y="6256"/>
                  <a:pt x="7122" y="7023"/>
                  <a:pt x="6374" y="7527"/>
                </a:cubicBezTo>
                <a:lnTo>
                  <a:pt x="2014" y="7527"/>
                </a:lnTo>
                <a:cubicBezTo>
                  <a:pt x="682" y="6624"/>
                  <a:pt x="1" y="4946"/>
                  <a:pt x="441" y="330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34"/>
          <p:cNvSpPr/>
          <p:nvPr/>
        </p:nvSpPr>
        <p:spPr>
          <a:xfrm>
            <a:off x="7198790" y="3220117"/>
            <a:ext cx="967151" cy="791468"/>
          </a:xfrm>
          <a:custGeom>
            <a:avLst/>
            <a:gdLst/>
            <a:ahLst/>
            <a:cxnLst/>
            <a:rect l="l" t="t" r="r" b="b"/>
            <a:pathLst>
              <a:path w="6474" h="5298" extrusionOk="0">
                <a:moveTo>
                  <a:pt x="5707" y="0"/>
                </a:moveTo>
                <a:cubicBezTo>
                  <a:pt x="6268" y="886"/>
                  <a:pt x="6474" y="1995"/>
                  <a:pt x="6180" y="3087"/>
                </a:cubicBezTo>
                <a:cubicBezTo>
                  <a:pt x="5927" y="4026"/>
                  <a:pt x="5353" y="4793"/>
                  <a:pt x="4605" y="5297"/>
                </a:cubicBezTo>
                <a:lnTo>
                  <a:pt x="245" y="5297"/>
                </a:lnTo>
                <a:cubicBezTo>
                  <a:pt x="159" y="5240"/>
                  <a:pt x="81" y="5182"/>
                  <a:pt x="0" y="5116"/>
                </a:cubicBezTo>
                <a:cubicBezTo>
                  <a:pt x="282" y="4991"/>
                  <a:pt x="515" y="4771"/>
                  <a:pt x="663" y="4485"/>
                </a:cubicBezTo>
                <a:cubicBezTo>
                  <a:pt x="1082" y="3675"/>
                  <a:pt x="3363" y="4195"/>
                  <a:pt x="3233" y="2984"/>
                </a:cubicBezTo>
                <a:cubicBezTo>
                  <a:pt x="3105" y="1773"/>
                  <a:pt x="3387" y="2009"/>
                  <a:pt x="4806" y="1203"/>
                </a:cubicBezTo>
                <a:cubicBezTo>
                  <a:pt x="5462" y="833"/>
                  <a:pt x="5672" y="376"/>
                  <a:pt x="5707" y="0"/>
                </a:cubicBezTo>
                <a:close/>
              </a:path>
            </a:pathLst>
          </a:custGeom>
          <a:solidFill>
            <a:srgbClr val="88A6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34"/>
          <p:cNvSpPr/>
          <p:nvPr/>
        </p:nvSpPr>
        <p:spPr>
          <a:xfrm>
            <a:off x="7186540" y="2956446"/>
            <a:ext cx="912773" cy="1002258"/>
          </a:xfrm>
          <a:custGeom>
            <a:avLst/>
            <a:gdLst/>
            <a:ahLst/>
            <a:cxnLst/>
            <a:rect l="l" t="t" r="r" b="b"/>
            <a:pathLst>
              <a:path w="6110" h="6709" extrusionOk="0">
                <a:moveTo>
                  <a:pt x="2826" y="1656"/>
                </a:moveTo>
                <a:cubicBezTo>
                  <a:pt x="3019" y="1656"/>
                  <a:pt x="3175" y="1812"/>
                  <a:pt x="3175" y="2006"/>
                </a:cubicBezTo>
                <a:cubicBezTo>
                  <a:pt x="3175" y="2199"/>
                  <a:pt x="3019" y="2355"/>
                  <a:pt x="2826" y="2355"/>
                </a:cubicBezTo>
                <a:cubicBezTo>
                  <a:pt x="2632" y="2355"/>
                  <a:pt x="2476" y="2199"/>
                  <a:pt x="2476" y="2006"/>
                </a:cubicBezTo>
                <a:cubicBezTo>
                  <a:pt x="2476" y="1810"/>
                  <a:pt x="2632" y="1656"/>
                  <a:pt x="2826" y="1656"/>
                </a:cubicBezTo>
                <a:close/>
                <a:moveTo>
                  <a:pt x="1542" y="81"/>
                </a:moveTo>
                <a:cubicBezTo>
                  <a:pt x="1584" y="71"/>
                  <a:pt x="1625" y="60"/>
                  <a:pt x="1664" y="52"/>
                </a:cubicBezTo>
                <a:cubicBezTo>
                  <a:pt x="1703" y="147"/>
                  <a:pt x="1758" y="233"/>
                  <a:pt x="1828" y="305"/>
                </a:cubicBezTo>
                <a:cubicBezTo>
                  <a:pt x="1962" y="439"/>
                  <a:pt x="2149" y="521"/>
                  <a:pt x="2353" y="521"/>
                </a:cubicBezTo>
                <a:cubicBezTo>
                  <a:pt x="2558" y="521"/>
                  <a:pt x="2743" y="439"/>
                  <a:pt x="2877" y="305"/>
                </a:cubicBezTo>
                <a:cubicBezTo>
                  <a:pt x="2959" y="219"/>
                  <a:pt x="3023" y="116"/>
                  <a:pt x="3058" y="1"/>
                </a:cubicBezTo>
                <a:cubicBezTo>
                  <a:pt x="3099" y="7"/>
                  <a:pt x="3140" y="13"/>
                  <a:pt x="3181" y="21"/>
                </a:cubicBezTo>
                <a:cubicBezTo>
                  <a:pt x="3140" y="163"/>
                  <a:pt x="3064" y="291"/>
                  <a:pt x="2961" y="391"/>
                </a:cubicBezTo>
                <a:cubicBezTo>
                  <a:pt x="2805" y="548"/>
                  <a:pt x="2589" y="646"/>
                  <a:pt x="2349" y="646"/>
                </a:cubicBezTo>
                <a:cubicBezTo>
                  <a:pt x="2110" y="646"/>
                  <a:pt x="1894" y="548"/>
                  <a:pt x="1738" y="391"/>
                </a:cubicBezTo>
                <a:cubicBezTo>
                  <a:pt x="1656" y="305"/>
                  <a:pt x="1590" y="198"/>
                  <a:pt x="1542" y="81"/>
                </a:cubicBezTo>
                <a:close/>
                <a:moveTo>
                  <a:pt x="6110" y="5304"/>
                </a:moveTo>
                <a:cubicBezTo>
                  <a:pt x="6095" y="5343"/>
                  <a:pt x="6077" y="5384"/>
                  <a:pt x="6062" y="5421"/>
                </a:cubicBezTo>
                <a:cubicBezTo>
                  <a:pt x="5941" y="5333"/>
                  <a:pt x="5789" y="5277"/>
                  <a:pt x="5626" y="5277"/>
                </a:cubicBezTo>
                <a:cubicBezTo>
                  <a:pt x="5427" y="5277"/>
                  <a:pt x="5244" y="5360"/>
                  <a:pt x="5112" y="5491"/>
                </a:cubicBezTo>
                <a:cubicBezTo>
                  <a:pt x="4983" y="5623"/>
                  <a:pt x="4900" y="5806"/>
                  <a:pt x="4900" y="6005"/>
                </a:cubicBezTo>
                <a:cubicBezTo>
                  <a:pt x="4900" y="6207"/>
                  <a:pt x="4983" y="6388"/>
                  <a:pt x="5112" y="6519"/>
                </a:cubicBezTo>
                <a:cubicBezTo>
                  <a:pt x="5151" y="6558"/>
                  <a:pt x="5190" y="6589"/>
                  <a:pt x="5234" y="6618"/>
                </a:cubicBezTo>
                <a:cubicBezTo>
                  <a:pt x="5203" y="6645"/>
                  <a:pt x="5172" y="6676"/>
                  <a:pt x="5141" y="6704"/>
                </a:cubicBezTo>
                <a:cubicBezTo>
                  <a:pt x="5100" y="6676"/>
                  <a:pt x="5059" y="6643"/>
                  <a:pt x="5026" y="6608"/>
                </a:cubicBezTo>
                <a:cubicBezTo>
                  <a:pt x="4872" y="6454"/>
                  <a:pt x="4773" y="6240"/>
                  <a:pt x="4773" y="6003"/>
                </a:cubicBezTo>
                <a:cubicBezTo>
                  <a:pt x="4773" y="5767"/>
                  <a:pt x="4870" y="5553"/>
                  <a:pt x="5024" y="5399"/>
                </a:cubicBezTo>
                <a:cubicBezTo>
                  <a:pt x="5178" y="5244"/>
                  <a:pt x="5390" y="5150"/>
                  <a:pt x="5626" y="5150"/>
                </a:cubicBezTo>
                <a:cubicBezTo>
                  <a:pt x="5807" y="5152"/>
                  <a:pt x="5974" y="5209"/>
                  <a:pt x="6110" y="5304"/>
                </a:cubicBezTo>
                <a:close/>
                <a:moveTo>
                  <a:pt x="4664" y="2279"/>
                </a:moveTo>
                <a:cubicBezTo>
                  <a:pt x="4902" y="2279"/>
                  <a:pt x="5118" y="2376"/>
                  <a:pt x="5275" y="2532"/>
                </a:cubicBezTo>
                <a:cubicBezTo>
                  <a:pt x="5431" y="2690"/>
                  <a:pt x="5530" y="2906"/>
                  <a:pt x="5530" y="3145"/>
                </a:cubicBezTo>
                <a:cubicBezTo>
                  <a:pt x="5530" y="3383"/>
                  <a:pt x="5431" y="3599"/>
                  <a:pt x="5275" y="3756"/>
                </a:cubicBezTo>
                <a:cubicBezTo>
                  <a:pt x="5118" y="3914"/>
                  <a:pt x="4902" y="4011"/>
                  <a:pt x="4664" y="4011"/>
                </a:cubicBezTo>
                <a:cubicBezTo>
                  <a:pt x="4423" y="4011"/>
                  <a:pt x="4207" y="3914"/>
                  <a:pt x="4051" y="3756"/>
                </a:cubicBezTo>
                <a:cubicBezTo>
                  <a:pt x="3895" y="3599"/>
                  <a:pt x="3796" y="3383"/>
                  <a:pt x="3796" y="3145"/>
                </a:cubicBezTo>
                <a:cubicBezTo>
                  <a:pt x="3796" y="2906"/>
                  <a:pt x="3895" y="2690"/>
                  <a:pt x="4051" y="2532"/>
                </a:cubicBezTo>
                <a:cubicBezTo>
                  <a:pt x="4207" y="2376"/>
                  <a:pt x="4423" y="2279"/>
                  <a:pt x="4664" y="2279"/>
                </a:cubicBezTo>
                <a:close/>
                <a:moveTo>
                  <a:pt x="5188" y="2620"/>
                </a:moveTo>
                <a:cubicBezTo>
                  <a:pt x="5055" y="2487"/>
                  <a:pt x="4865" y="2405"/>
                  <a:pt x="4664" y="2405"/>
                </a:cubicBezTo>
                <a:cubicBezTo>
                  <a:pt x="4458" y="2405"/>
                  <a:pt x="4273" y="2487"/>
                  <a:pt x="4140" y="2620"/>
                </a:cubicBezTo>
                <a:cubicBezTo>
                  <a:pt x="4006" y="2754"/>
                  <a:pt x="3924" y="2939"/>
                  <a:pt x="3924" y="3145"/>
                </a:cubicBezTo>
                <a:cubicBezTo>
                  <a:pt x="3924" y="3350"/>
                  <a:pt x="4006" y="3536"/>
                  <a:pt x="4140" y="3669"/>
                </a:cubicBezTo>
                <a:cubicBezTo>
                  <a:pt x="4273" y="3803"/>
                  <a:pt x="4458" y="3885"/>
                  <a:pt x="4664" y="3885"/>
                </a:cubicBezTo>
                <a:cubicBezTo>
                  <a:pt x="4870" y="3885"/>
                  <a:pt x="5055" y="3803"/>
                  <a:pt x="5188" y="3669"/>
                </a:cubicBezTo>
                <a:cubicBezTo>
                  <a:pt x="5322" y="3536"/>
                  <a:pt x="5404" y="3348"/>
                  <a:pt x="5404" y="3145"/>
                </a:cubicBezTo>
                <a:cubicBezTo>
                  <a:pt x="5406" y="2941"/>
                  <a:pt x="5322" y="2756"/>
                  <a:pt x="5188" y="2620"/>
                </a:cubicBezTo>
                <a:close/>
                <a:moveTo>
                  <a:pt x="854" y="2291"/>
                </a:moveTo>
                <a:cubicBezTo>
                  <a:pt x="1090" y="2291"/>
                  <a:pt x="1304" y="2386"/>
                  <a:pt x="1458" y="2540"/>
                </a:cubicBezTo>
                <a:cubicBezTo>
                  <a:pt x="1612" y="2695"/>
                  <a:pt x="1709" y="2908"/>
                  <a:pt x="1709" y="3145"/>
                </a:cubicBezTo>
                <a:cubicBezTo>
                  <a:pt x="1709" y="3381"/>
                  <a:pt x="1614" y="3595"/>
                  <a:pt x="1460" y="3749"/>
                </a:cubicBezTo>
                <a:cubicBezTo>
                  <a:pt x="1306" y="3904"/>
                  <a:pt x="1092" y="3998"/>
                  <a:pt x="856" y="3998"/>
                </a:cubicBezTo>
                <a:cubicBezTo>
                  <a:pt x="619" y="3998"/>
                  <a:pt x="407" y="3904"/>
                  <a:pt x="253" y="3749"/>
                </a:cubicBezTo>
                <a:cubicBezTo>
                  <a:pt x="99" y="3595"/>
                  <a:pt x="0" y="3381"/>
                  <a:pt x="0" y="3145"/>
                </a:cubicBezTo>
                <a:cubicBezTo>
                  <a:pt x="0" y="2908"/>
                  <a:pt x="95" y="2695"/>
                  <a:pt x="249" y="2540"/>
                </a:cubicBezTo>
                <a:cubicBezTo>
                  <a:pt x="403" y="2388"/>
                  <a:pt x="619" y="2291"/>
                  <a:pt x="854" y="2291"/>
                </a:cubicBezTo>
                <a:close/>
                <a:moveTo>
                  <a:pt x="1370" y="2631"/>
                </a:moveTo>
                <a:cubicBezTo>
                  <a:pt x="1240" y="2499"/>
                  <a:pt x="1057" y="2417"/>
                  <a:pt x="856" y="2417"/>
                </a:cubicBezTo>
                <a:cubicBezTo>
                  <a:pt x="656" y="2417"/>
                  <a:pt x="473" y="2499"/>
                  <a:pt x="342" y="2631"/>
                </a:cubicBezTo>
                <a:cubicBezTo>
                  <a:pt x="212" y="2762"/>
                  <a:pt x="130" y="2943"/>
                  <a:pt x="130" y="3145"/>
                </a:cubicBezTo>
                <a:cubicBezTo>
                  <a:pt x="130" y="3344"/>
                  <a:pt x="212" y="3527"/>
                  <a:pt x="342" y="3659"/>
                </a:cubicBezTo>
                <a:cubicBezTo>
                  <a:pt x="473" y="3791"/>
                  <a:pt x="656" y="3873"/>
                  <a:pt x="860" y="3873"/>
                </a:cubicBezTo>
                <a:cubicBezTo>
                  <a:pt x="1059" y="3873"/>
                  <a:pt x="1242" y="3791"/>
                  <a:pt x="1374" y="3659"/>
                </a:cubicBezTo>
                <a:cubicBezTo>
                  <a:pt x="1503" y="3527"/>
                  <a:pt x="1586" y="3344"/>
                  <a:pt x="1586" y="3145"/>
                </a:cubicBezTo>
                <a:cubicBezTo>
                  <a:pt x="1581" y="2943"/>
                  <a:pt x="1501" y="2762"/>
                  <a:pt x="1370" y="2631"/>
                </a:cubicBezTo>
                <a:close/>
                <a:moveTo>
                  <a:pt x="1540" y="5456"/>
                </a:moveTo>
                <a:cubicBezTo>
                  <a:pt x="1715" y="5456"/>
                  <a:pt x="1871" y="5528"/>
                  <a:pt x="1985" y="5637"/>
                </a:cubicBezTo>
                <a:cubicBezTo>
                  <a:pt x="2098" y="5750"/>
                  <a:pt x="2168" y="5909"/>
                  <a:pt x="2168" y="6083"/>
                </a:cubicBezTo>
                <a:cubicBezTo>
                  <a:pt x="2168" y="6258"/>
                  <a:pt x="2096" y="6414"/>
                  <a:pt x="1985" y="6528"/>
                </a:cubicBezTo>
                <a:cubicBezTo>
                  <a:pt x="1871" y="6641"/>
                  <a:pt x="1715" y="6709"/>
                  <a:pt x="1540" y="6709"/>
                </a:cubicBezTo>
                <a:cubicBezTo>
                  <a:pt x="1368" y="6709"/>
                  <a:pt x="1209" y="6639"/>
                  <a:pt x="1094" y="6528"/>
                </a:cubicBezTo>
                <a:cubicBezTo>
                  <a:pt x="983" y="6414"/>
                  <a:pt x="911" y="6258"/>
                  <a:pt x="911" y="6083"/>
                </a:cubicBezTo>
                <a:cubicBezTo>
                  <a:pt x="911" y="5909"/>
                  <a:pt x="983" y="5750"/>
                  <a:pt x="1092" y="5637"/>
                </a:cubicBezTo>
                <a:cubicBezTo>
                  <a:pt x="1209" y="5524"/>
                  <a:pt x="1366" y="5456"/>
                  <a:pt x="1540" y="5456"/>
                </a:cubicBezTo>
                <a:close/>
                <a:moveTo>
                  <a:pt x="1894" y="5728"/>
                </a:moveTo>
                <a:cubicBezTo>
                  <a:pt x="1806" y="5637"/>
                  <a:pt x="1678" y="5582"/>
                  <a:pt x="1538" y="5582"/>
                </a:cubicBezTo>
                <a:cubicBezTo>
                  <a:pt x="1398" y="5582"/>
                  <a:pt x="1273" y="5637"/>
                  <a:pt x="1181" y="5728"/>
                </a:cubicBezTo>
                <a:cubicBezTo>
                  <a:pt x="1090" y="5818"/>
                  <a:pt x="1035" y="5944"/>
                  <a:pt x="1035" y="6085"/>
                </a:cubicBezTo>
                <a:cubicBezTo>
                  <a:pt x="1035" y="6227"/>
                  <a:pt x="1090" y="6351"/>
                  <a:pt x="1181" y="6443"/>
                </a:cubicBezTo>
                <a:cubicBezTo>
                  <a:pt x="1271" y="6532"/>
                  <a:pt x="1396" y="6589"/>
                  <a:pt x="1538" y="6589"/>
                </a:cubicBezTo>
                <a:cubicBezTo>
                  <a:pt x="1676" y="6589"/>
                  <a:pt x="1802" y="6532"/>
                  <a:pt x="1894" y="6443"/>
                </a:cubicBezTo>
                <a:cubicBezTo>
                  <a:pt x="1987" y="6353"/>
                  <a:pt x="2042" y="6227"/>
                  <a:pt x="2042" y="6085"/>
                </a:cubicBezTo>
                <a:cubicBezTo>
                  <a:pt x="2044" y="5946"/>
                  <a:pt x="1987" y="5820"/>
                  <a:pt x="1894" y="5728"/>
                </a:cubicBezTo>
                <a:close/>
              </a:path>
            </a:pathLst>
          </a:custGeom>
          <a:solidFill>
            <a:srgbClr val="88A6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34"/>
          <p:cNvSpPr/>
          <p:nvPr/>
        </p:nvSpPr>
        <p:spPr>
          <a:xfrm>
            <a:off x="7322335" y="3348442"/>
            <a:ext cx="776977" cy="613097"/>
          </a:xfrm>
          <a:custGeom>
            <a:avLst/>
            <a:gdLst/>
            <a:ahLst/>
            <a:cxnLst/>
            <a:rect l="l" t="t" r="r" b="b"/>
            <a:pathLst>
              <a:path w="5201" h="4104" extrusionOk="0">
                <a:moveTo>
                  <a:pt x="5201" y="2680"/>
                </a:moveTo>
                <a:lnTo>
                  <a:pt x="5201" y="2680"/>
                </a:lnTo>
                <a:lnTo>
                  <a:pt x="5199" y="2682"/>
                </a:lnTo>
                <a:lnTo>
                  <a:pt x="5188" y="2705"/>
                </a:lnTo>
                <a:lnTo>
                  <a:pt x="5186" y="2709"/>
                </a:lnTo>
                <a:lnTo>
                  <a:pt x="5182" y="2711"/>
                </a:lnTo>
                <a:lnTo>
                  <a:pt x="5180" y="2713"/>
                </a:lnTo>
                <a:lnTo>
                  <a:pt x="5178" y="2715"/>
                </a:lnTo>
                <a:cubicBezTo>
                  <a:pt x="5170" y="2736"/>
                  <a:pt x="5159" y="2756"/>
                  <a:pt x="5151" y="2775"/>
                </a:cubicBezTo>
                <a:lnTo>
                  <a:pt x="5149" y="2777"/>
                </a:lnTo>
                <a:lnTo>
                  <a:pt x="5147" y="2779"/>
                </a:lnTo>
                <a:lnTo>
                  <a:pt x="5145" y="2783"/>
                </a:lnTo>
                <a:lnTo>
                  <a:pt x="5141" y="2785"/>
                </a:lnTo>
                <a:lnTo>
                  <a:pt x="5137" y="2795"/>
                </a:lnTo>
                <a:lnTo>
                  <a:pt x="5135" y="2797"/>
                </a:lnTo>
                <a:lnTo>
                  <a:pt x="5131" y="2799"/>
                </a:lnTo>
                <a:cubicBezTo>
                  <a:pt x="5011" y="2711"/>
                  <a:pt x="4859" y="2655"/>
                  <a:pt x="4697" y="2655"/>
                </a:cubicBezTo>
                <a:cubicBezTo>
                  <a:pt x="4497" y="2655"/>
                  <a:pt x="4314" y="2738"/>
                  <a:pt x="4183" y="2869"/>
                </a:cubicBezTo>
                <a:cubicBezTo>
                  <a:pt x="4051" y="3001"/>
                  <a:pt x="3969" y="3184"/>
                  <a:pt x="3969" y="3383"/>
                </a:cubicBezTo>
                <a:cubicBezTo>
                  <a:pt x="3969" y="3585"/>
                  <a:pt x="4051" y="3766"/>
                  <a:pt x="4183" y="3897"/>
                </a:cubicBezTo>
                <a:cubicBezTo>
                  <a:pt x="4222" y="3936"/>
                  <a:pt x="4261" y="3967"/>
                  <a:pt x="4304" y="3996"/>
                </a:cubicBezTo>
                <a:lnTo>
                  <a:pt x="4302" y="3998"/>
                </a:lnTo>
                <a:lnTo>
                  <a:pt x="4298" y="4000"/>
                </a:lnTo>
                <a:lnTo>
                  <a:pt x="4296" y="4002"/>
                </a:lnTo>
                <a:lnTo>
                  <a:pt x="4294" y="4006"/>
                </a:lnTo>
                <a:lnTo>
                  <a:pt x="4292" y="4008"/>
                </a:lnTo>
                <a:lnTo>
                  <a:pt x="4288" y="4010"/>
                </a:lnTo>
                <a:lnTo>
                  <a:pt x="4285" y="4013"/>
                </a:lnTo>
                <a:lnTo>
                  <a:pt x="4283" y="4017"/>
                </a:lnTo>
                <a:lnTo>
                  <a:pt x="4281" y="4019"/>
                </a:lnTo>
                <a:lnTo>
                  <a:pt x="4277" y="4021"/>
                </a:lnTo>
                <a:lnTo>
                  <a:pt x="4275" y="4023"/>
                </a:lnTo>
                <a:lnTo>
                  <a:pt x="4273" y="4027"/>
                </a:lnTo>
                <a:lnTo>
                  <a:pt x="4244" y="4054"/>
                </a:lnTo>
                <a:lnTo>
                  <a:pt x="4242" y="4058"/>
                </a:lnTo>
                <a:lnTo>
                  <a:pt x="4240" y="4060"/>
                </a:lnTo>
                <a:lnTo>
                  <a:pt x="4236" y="4062"/>
                </a:lnTo>
                <a:lnTo>
                  <a:pt x="4234" y="4064"/>
                </a:lnTo>
                <a:lnTo>
                  <a:pt x="4232" y="4068"/>
                </a:lnTo>
                <a:lnTo>
                  <a:pt x="4195" y="4101"/>
                </a:lnTo>
                <a:lnTo>
                  <a:pt x="4193" y="4103"/>
                </a:lnTo>
                <a:cubicBezTo>
                  <a:pt x="4152" y="4074"/>
                  <a:pt x="4111" y="4041"/>
                  <a:pt x="4078" y="4006"/>
                </a:cubicBezTo>
                <a:cubicBezTo>
                  <a:pt x="3924" y="3852"/>
                  <a:pt x="3825" y="3638"/>
                  <a:pt x="3825" y="3402"/>
                </a:cubicBezTo>
                <a:cubicBezTo>
                  <a:pt x="3825" y="3165"/>
                  <a:pt x="3922" y="2951"/>
                  <a:pt x="4076" y="2797"/>
                </a:cubicBezTo>
                <a:cubicBezTo>
                  <a:pt x="4230" y="2643"/>
                  <a:pt x="4442" y="2548"/>
                  <a:pt x="4678" y="2548"/>
                </a:cubicBezTo>
                <a:cubicBezTo>
                  <a:pt x="4898" y="2528"/>
                  <a:pt x="5065" y="2585"/>
                  <a:pt x="5201" y="2680"/>
                </a:cubicBezTo>
                <a:close/>
                <a:moveTo>
                  <a:pt x="2" y="3431"/>
                </a:moveTo>
                <a:cubicBezTo>
                  <a:pt x="43" y="3398"/>
                  <a:pt x="88" y="3367"/>
                  <a:pt x="140" y="3340"/>
                </a:cubicBezTo>
                <a:cubicBezTo>
                  <a:pt x="130" y="3379"/>
                  <a:pt x="123" y="3418"/>
                  <a:pt x="123" y="3459"/>
                </a:cubicBezTo>
                <a:cubicBezTo>
                  <a:pt x="123" y="3597"/>
                  <a:pt x="181" y="3723"/>
                  <a:pt x="272" y="3815"/>
                </a:cubicBezTo>
                <a:cubicBezTo>
                  <a:pt x="360" y="3908"/>
                  <a:pt x="487" y="3963"/>
                  <a:pt x="627" y="3963"/>
                </a:cubicBezTo>
                <a:cubicBezTo>
                  <a:pt x="767" y="3963"/>
                  <a:pt x="893" y="3906"/>
                  <a:pt x="985" y="3815"/>
                </a:cubicBezTo>
                <a:cubicBezTo>
                  <a:pt x="1076" y="3727"/>
                  <a:pt x="1131" y="3599"/>
                  <a:pt x="1131" y="3459"/>
                </a:cubicBezTo>
                <a:cubicBezTo>
                  <a:pt x="1131" y="3320"/>
                  <a:pt x="1076" y="3194"/>
                  <a:pt x="985" y="3102"/>
                </a:cubicBezTo>
                <a:lnTo>
                  <a:pt x="975" y="3091"/>
                </a:lnTo>
                <a:lnTo>
                  <a:pt x="1119" y="3065"/>
                </a:lnTo>
                <a:cubicBezTo>
                  <a:pt x="1203" y="3174"/>
                  <a:pt x="1259" y="3309"/>
                  <a:pt x="1259" y="3457"/>
                </a:cubicBezTo>
                <a:cubicBezTo>
                  <a:pt x="1259" y="3632"/>
                  <a:pt x="1187" y="3790"/>
                  <a:pt x="1076" y="3904"/>
                </a:cubicBezTo>
                <a:cubicBezTo>
                  <a:pt x="962" y="4017"/>
                  <a:pt x="806" y="4085"/>
                  <a:pt x="631" y="4085"/>
                </a:cubicBezTo>
                <a:cubicBezTo>
                  <a:pt x="459" y="4085"/>
                  <a:pt x="298" y="4013"/>
                  <a:pt x="185" y="3904"/>
                </a:cubicBezTo>
                <a:cubicBezTo>
                  <a:pt x="72" y="3790"/>
                  <a:pt x="0" y="3632"/>
                  <a:pt x="0" y="3457"/>
                </a:cubicBezTo>
                <a:close/>
                <a:moveTo>
                  <a:pt x="2961" y="872"/>
                </a:moveTo>
                <a:cubicBezTo>
                  <a:pt x="2998" y="854"/>
                  <a:pt x="3035" y="838"/>
                  <a:pt x="3072" y="817"/>
                </a:cubicBezTo>
                <a:cubicBezTo>
                  <a:pt x="3111" y="901"/>
                  <a:pt x="3163" y="977"/>
                  <a:pt x="3226" y="1045"/>
                </a:cubicBezTo>
                <a:cubicBezTo>
                  <a:pt x="3360" y="1179"/>
                  <a:pt x="3545" y="1261"/>
                  <a:pt x="3751" y="1261"/>
                </a:cubicBezTo>
                <a:cubicBezTo>
                  <a:pt x="3956" y="1261"/>
                  <a:pt x="4142" y="1179"/>
                  <a:pt x="4275" y="1045"/>
                </a:cubicBezTo>
                <a:cubicBezTo>
                  <a:pt x="4409" y="912"/>
                  <a:pt x="4491" y="724"/>
                  <a:pt x="4491" y="521"/>
                </a:cubicBezTo>
                <a:cubicBezTo>
                  <a:pt x="4491" y="358"/>
                  <a:pt x="4440" y="210"/>
                  <a:pt x="4349" y="87"/>
                </a:cubicBezTo>
                <a:cubicBezTo>
                  <a:pt x="4384" y="58"/>
                  <a:pt x="4415" y="29"/>
                  <a:pt x="4442" y="1"/>
                </a:cubicBezTo>
                <a:cubicBezTo>
                  <a:pt x="4551" y="145"/>
                  <a:pt x="4614" y="326"/>
                  <a:pt x="4614" y="521"/>
                </a:cubicBezTo>
                <a:cubicBezTo>
                  <a:pt x="4614" y="759"/>
                  <a:pt x="4518" y="975"/>
                  <a:pt x="4360" y="1132"/>
                </a:cubicBezTo>
                <a:cubicBezTo>
                  <a:pt x="4203" y="1290"/>
                  <a:pt x="3987" y="1387"/>
                  <a:pt x="3749" y="1387"/>
                </a:cubicBezTo>
                <a:cubicBezTo>
                  <a:pt x="3510" y="1387"/>
                  <a:pt x="3294" y="1290"/>
                  <a:pt x="3136" y="1132"/>
                </a:cubicBezTo>
                <a:cubicBezTo>
                  <a:pt x="3068" y="1058"/>
                  <a:pt x="3006" y="973"/>
                  <a:pt x="2961" y="87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4"/>
          <p:cNvSpPr/>
          <p:nvPr/>
        </p:nvSpPr>
        <p:spPr>
          <a:xfrm>
            <a:off x="5689814" y="2443147"/>
            <a:ext cx="866462" cy="866462"/>
          </a:xfrm>
          <a:custGeom>
            <a:avLst/>
            <a:gdLst/>
            <a:ahLst/>
            <a:cxnLst/>
            <a:rect l="l" t="t" r="r" b="b"/>
            <a:pathLst>
              <a:path w="5800" h="5800" extrusionOk="0">
                <a:moveTo>
                  <a:pt x="2900" y="5799"/>
                </a:moveTo>
                <a:cubicBezTo>
                  <a:pt x="4498" y="5799"/>
                  <a:pt x="5800" y="4496"/>
                  <a:pt x="5800" y="2900"/>
                </a:cubicBezTo>
                <a:cubicBezTo>
                  <a:pt x="5800" y="1300"/>
                  <a:pt x="4496" y="1"/>
                  <a:pt x="2900" y="1"/>
                </a:cubicBezTo>
                <a:cubicBezTo>
                  <a:pt x="1300" y="1"/>
                  <a:pt x="1" y="1304"/>
                  <a:pt x="1" y="2900"/>
                </a:cubicBezTo>
                <a:cubicBezTo>
                  <a:pt x="1" y="4496"/>
                  <a:pt x="1302" y="5799"/>
                  <a:pt x="2900" y="579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4"/>
          <p:cNvSpPr/>
          <p:nvPr/>
        </p:nvSpPr>
        <p:spPr>
          <a:xfrm>
            <a:off x="5792146" y="2488262"/>
            <a:ext cx="460271" cy="499411"/>
          </a:xfrm>
          <a:custGeom>
            <a:avLst/>
            <a:gdLst/>
            <a:ahLst/>
            <a:cxnLst/>
            <a:rect l="l" t="t" r="r" b="b"/>
            <a:pathLst>
              <a:path w="3081" h="3343" extrusionOk="0">
                <a:moveTo>
                  <a:pt x="2608" y="1"/>
                </a:moveTo>
                <a:cubicBezTo>
                  <a:pt x="2739" y="1"/>
                  <a:pt x="2855" y="52"/>
                  <a:pt x="2941" y="141"/>
                </a:cubicBezTo>
                <a:cubicBezTo>
                  <a:pt x="3027" y="225"/>
                  <a:pt x="3081" y="344"/>
                  <a:pt x="3081" y="474"/>
                </a:cubicBezTo>
                <a:cubicBezTo>
                  <a:pt x="3081" y="605"/>
                  <a:pt x="3029" y="721"/>
                  <a:pt x="2941" y="809"/>
                </a:cubicBezTo>
                <a:cubicBezTo>
                  <a:pt x="2855" y="895"/>
                  <a:pt x="2739" y="947"/>
                  <a:pt x="2608" y="947"/>
                </a:cubicBezTo>
                <a:cubicBezTo>
                  <a:pt x="2476" y="947"/>
                  <a:pt x="2361" y="895"/>
                  <a:pt x="2273" y="809"/>
                </a:cubicBezTo>
                <a:cubicBezTo>
                  <a:pt x="2188" y="725"/>
                  <a:pt x="2135" y="605"/>
                  <a:pt x="2135" y="474"/>
                </a:cubicBezTo>
                <a:cubicBezTo>
                  <a:pt x="2135" y="344"/>
                  <a:pt x="2186" y="227"/>
                  <a:pt x="2273" y="141"/>
                </a:cubicBezTo>
                <a:cubicBezTo>
                  <a:pt x="2361" y="56"/>
                  <a:pt x="2478" y="1"/>
                  <a:pt x="2608" y="1"/>
                </a:cubicBezTo>
                <a:close/>
                <a:moveTo>
                  <a:pt x="994" y="2308"/>
                </a:moveTo>
                <a:cubicBezTo>
                  <a:pt x="1138" y="2308"/>
                  <a:pt x="1265" y="2364"/>
                  <a:pt x="1358" y="2458"/>
                </a:cubicBezTo>
                <a:cubicBezTo>
                  <a:pt x="1454" y="2555"/>
                  <a:pt x="1510" y="2682"/>
                  <a:pt x="1510" y="2826"/>
                </a:cubicBezTo>
                <a:cubicBezTo>
                  <a:pt x="1510" y="2970"/>
                  <a:pt x="1454" y="3100"/>
                  <a:pt x="1358" y="3192"/>
                </a:cubicBezTo>
                <a:cubicBezTo>
                  <a:pt x="1265" y="3287"/>
                  <a:pt x="1136" y="3342"/>
                  <a:pt x="992" y="3342"/>
                </a:cubicBezTo>
                <a:cubicBezTo>
                  <a:pt x="846" y="3342"/>
                  <a:pt x="718" y="3287"/>
                  <a:pt x="626" y="3192"/>
                </a:cubicBezTo>
                <a:cubicBezTo>
                  <a:pt x="533" y="3096"/>
                  <a:pt x="473" y="2968"/>
                  <a:pt x="473" y="2824"/>
                </a:cubicBezTo>
                <a:cubicBezTo>
                  <a:pt x="473" y="2680"/>
                  <a:pt x="531" y="2551"/>
                  <a:pt x="626" y="2458"/>
                </a:cubicBezTo>
                <a:cubicBezTo>
                  <a:pt x="720" y="2366"/>
                  <a:pt x="852" y="2308"/>
                  <a:pt x="994" y="2308"/>
                </a:cubicBezTo>
                <a:close/>
                <a:moveTo>
                  <a:pt x="1300" y="2524"/>
                </a:moveTo>
                <a:cubicBezTo>
                  <a:pt x="1222" y="2446"/>
                  <a:pt x="1115" y="2396"/>
                  <a:pt x="996" y="2396"/>
                </a:cubicBezTo>
                <a:cubicBezTo>
                  <a:pt x="876" y="2396"/>
                  <a:pt x="769" y="2446"/>
                  <a:pt x="691" y="2524"/>
                </a:cubicBezTo>
                <a:cubicBezTo>
                  <a:pt x="615" y="2600"/>
                  <a:pt x="566" y="2709"/>
                  <a:pt x="566" y="2826"/>
                </a:cubicBezTo>
                <a:cubicBezTo>
                  <a:pt x="566" y="2946"/>
                  <a:pt x="615" y="3052"/>
                  <a:pt x="691" y="3131"/>
                </a:cubicBezTo>
                <a:cubicBezTo>
                  <a:pt x="769" y="3207"/>
                  <a:pt x="876" y="3256"/>
                  <a:pt x="996" y="3256"/>
                </a:cubicBezTo>
                <a:cubicBezTo>
                  <a:pt x="1115" y="3256"/>
                  <a:pt x="1222" y="3207"/>
                  <a:pt x="1300" y="3131"/>
                </a:cubicBezTo>
                <a:cubicBezTo>
                  <a:pt x="1376" y="3052"/>
                  <a:pt x="1425" y="2946"/>
                  <a:pt x="1425" y="2826"/>
                </a:cubicBezTo>
                <a:cubicBezTo>
                  <a:pt x="1425" y="2709"/>
                  <a:pt x="1376" y="2600"/>
                  <a:pt x="1300" y="2524"/>
                </a:cubicBezTo>
                <a:close/>
                <a:moveTo>
                  <a:pt x="301" y="1451"/>
                </a:moveTo>
                <a:cubicBezTo>
                  <a:pt x="383" y="1451"/>
                  <a:pt x="461" y="1486"/>
                  <a:pt x="515" y="1539"/>
                </a:cubicBezTo>
                <a:cubicBezTo>
                  <a:pt x="570" y="1592"/>
                  <a:pt x="603" y="1671"/>
                  <a:pt x="603" y="1753"/>
                </a:cubicBezTo>
                <a:cubicBezTo>
                  <a:pt x="603" y="1835"/>
                  <a:pt x="568" y="1911"/>
                  <a:pt x="515" y="1965"/>
                </a:cubicBezTo>
                <a:cubicBezTo>
                  <a:pt x="461" y="2020"/>
                  <a:pt x="383" y="2053"/>
                  <a:pt x="301" y="2053"/>
                </a:cubicBezTo>
                <a:cubicBezTo>
                  <a:pt x="220" y="2053"/>
                  <a:pt x="142" y="2020"/>
                  <a:pt x="89" y="1965"/>
                </a:cubicBezTo>
                <a:cubicBezTo>
                  <a:pt x="33" y="1911"/>
                  <a:pt x="0" y="1835"/>
                  <a:pt x="0" y="1753"/>
                </a:cubicBezTo>
                <a:cubicBezTo>
                  <a:pt x="0" y="1671"/>
                  <a:pt x="35" y="1592"/>
                  <a:pt x="89" y="1539"/>
                </a:cubicBezTo>
                <a:cubicBezTo>
                  <a:pt x="144" y="1486"/>
                  <a:pt x="220" y="1451"/>
                  <a:pt x="301" y="1451"/>
                </a:cubicBezTo>
                <a:close/>
                <a:moveTo>
                  <a:pt x="451" y="1601"/>
                </a:moveTo>
                <a:cubicBezTo>
                  <a:pt x="412" y="1562"/>
                  <a:pt x="358" y="1537"/>
                  <a:pt x="301" y="1537"/>
                </a:cubicBezTo>
                <a:cubicBezTo>
                  <a:pt x="243" y="1537"/>
                  <a:pt x="190" y="1560"/>
                  <a:pt x="153" y="1601"/>
                </a:cubicBezTo>
                <a:cubicBezTo>
                  <a:pt x="114" y="1640"/>
                  <a:pt x="89" y="1691"/>
                  <a:pt x="89" y="1749"/>
                </a:cubicBezTo>
                <a:cubicBezTo>
                  <a:pt x="89" y="1808"/>
                  <a:pt x="111" y="1862"/>
                  <a:pt x="153" y="1899"/>
                </a:cubicBezTo>
                <a:cubicBezTo>
                  <a:pt x="192" y="1938"/>
                  <a:pt x="245" y="1961"/>
                  <a:pt x="301" y="1961"/>
                </a:cubicBezTo>
                <a:cubicBezTo>
                  <a:pt x="360" y="1961"/>
                  <a:pt x="414" y="1938"/>
                  <a:pt x="451" y="1899"/>
                </a:cubicBezTo>
                <a:cubicBezTo>
                  <a:pt x="490" y="1860"/>
                  <a:pt x="515" y="1806"/>
                  <a:pt x="515" y="1749"/>
                </a:cubicBezTo>
                <a:cubicBezTo>
                  <a:pt x="515" y="1693"/>
                  <a:pt x="492" y="1642"/>
                  <a:pt x="451" y="1601"/>
                </a:cubicBezTo>
                <a:close/>
                <a:moveTo>
                  <a:pt x="2608" y="89"/>
                </a:moveTo>
                <a:cubicBezTo>
                  <a:pt x="2503" y="89"/>
                  <a:pt x="2404" y="132"/>
                  <a:pt x="2334" y="202"/>
                </a:cubicBezTo>
                <a:cubicBezTo>
                  <a:pt x="2267" y="272"/>
                  <a:pt x="2221" y="369"/>
                  <a:pt x="2221" y="474"/>
                </a:cubicBezTo>
                <a:cubicBezTo>
                  <a:pt x="2221" y="581"/>
                  <a:pt x="2267" y="677"/>
                  <a:pt x="2334" y="747"/>
                </a:cubicBezTo>
                <a:cubicBezTo>
                  <a:pt x="2404" y="815"/>
                  <a:pt x="2503" y="860"/>
                  <a:pt x="2608" y="860"/>
                </a:cubicBezTo>
                <a:cubicBezTo>
                  <a:pt x="2713" y="860"/>
                  <a:pt x="2811" y="817"/>
                  <a:pt x="2879" y="747"/>
                </a:cubicBezTo>
                <a:cubicBezTo>
                  <a:pt x="2949" y="677"/>
                  <a:pt x="2992" y="581"/>
                  <a:pt x="2992" y="474"/>
                </a:cubicBezTo>
                <a:cubicBezTo>
                  <a:pt x="2992" y="262"/>
                  <a:pt x="2820" y="89"/>
                  <a:pt x="2608" y="89"/>
                </a:cubicBezTo>
                <a:close/>
              </a:path>
            </a:pathLst>
          </a:custGeom>
          <a:solidFill>
            <a:srgbClr val="88A6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4"/>
          <p:cNvSpPr/>
          <p:nvPr/>
        </p:nvSpPr>
        <p:spPr>
          <a:xfrm>
            <a:off x="5776161" y="2566691"/>
            <a:ext cx="780115" cy="743215"/>
          </a:xfrm>
          <a:custGeom>
            <a:avLst/>
            <a:gdLst/>
            <a:ahLst/>
            <a:cxnLst/>
            <a:rect l="l" t="t" r="r" b="b"/>
            <a:pathLst>
              <a:path w="5222" h="4975" extrusionOk="0">
                <a:moveTo>
                  <a:pt x="4350" y="0"/>
                </a:moveTo>
                <a:cubicBezTo>
                  <a:pt x="4742" y="385"/>
                  <a:pt x="5026" y="878"/>
                  <a:pt x="5152" y="1433"/>
                </a:cubicBezTo>
                <a:cubicBezTo>
                  <a:pt x="5010" y="1448"/>
                  <a:pt x="4880" y="1512"/>
                  <a:pt x="4786" y="1610"/>
                </a:cubicBezTo>
                <a:cubicBezTo>
                  <a:pt x="4675" y="1721"/>
                  <a:pt x="4607" y="1876"/>
                  <a:pt x="4607" y="2046"/>
                </a:cubicBezTo>
                <a:cubicBezTo>
                  <a:pt x="4607" y="2217"/>
                  <a:pt x="4675" y="2371"/>
                  <a:pt x="4786" y="2484"/>
                </a:cubicBezTo>
                <a:cubicBezTo>
                  <a:pt x="4886" y="2585"/>
                  <a:pt x="5018" y="2649"/>
                  <a:pt x="5164" y="2661"/>
                </a:cubicBezTo>
                <a:cubicBezTo>
                  <a:pt x="4917" y="3870"/>
                  <a:pt x="3918" y="4806"/>
                  <a:pt x="2674" y="4954"/>
                </a:cubicBezTo>
                <a:cubicBezTo>
                  <a:pt x="2676" y="4933"/>
                  <a:pt x="2676" y="4913"/>
                  <a:pt x="2676" y="4894"/>
                </a:cubicBezTo>
                <a:cubicBezTo>
                  <a:pt x="2676" y="4705"/>
                  <a:pt x="2600" y="4534"/>
                  <a:pt x="2476" y="4411"/>
                </a:cubicBezTo>
                <a:cubicBezTo>
                  <a:pt x="2353" y="4288"/>
                  <a:pt x="2180" y="4212"/>
                  <a:pt x="1993" y="4212"/>
                </a:cubicBezTo>
                <a:cubicBezTo>
                  <a:pt x="1802" y="4212"/>
                  <a:pt x="1633" y="4288"/>
                  <a:pt x="1510" y="4411"/>
                </a:cubicBezTo>
                <a:cubicBezTo>
                  <a:pt x="1407" y="4514"/>
                  <a:pt x="1337" y="4648"/>
                  <a:pt x="1317" y="4798"/>
                </a:cubicBezTo>
                <a:cubicBezTo>
                  <a:pt x="790" y="4602"/>
                  <a:pt x="334" y="4257"/>
                  <a:pt x="0" y="3815"/>
                </a:cubicBezTo>
                <a:cubicBezTo>
                  <a:pt x="1238" y="3872"/>
                  <a:pt x="1701" y="3615"/>
                  <a:pt x="2090" y="2667"/>
                </a:cubicBezTo>
                <a:cubicBezTo>
                  <a:pt x="2503" y="1660"/>
                  <a:pt x="3457" y="2795"/>
                  <a:pt x="3737" y="1218"/>
                </a:cubicBezTo>
                <a:cubicBezTo>
                  <a:pt x="3871" y="467"/>
                  <a:pt x="4121" y="138"/>
                  <a:pt x="4350" y="0"/>
                </a:cubicBezTo>
                <a:close/>
                <a:moveTo>
                  <a:pt x="5166" y="1518"/>
                </a:moveTo>
                <a:cubicBezTo>
                  <a:pt x="5043" y="1530"/>
                  <a:pt x="4930" y="1588"/>
                  <a:pt x="4845" y="1670"/>
                </a:cubicBezTo>
                <a:cubicBezTo>
                  <a:pt x="4751" y="1765"/>
                  <a:pt x="4691" y="1898"/>
                  <a:pt x="4691" y="2042"/>
                </a:cubicBezTo>
                <a:cubicBezTo>
                  <a:pt x="4691" y="2188"/>
                  <a:pt x="4751" y="2320"/>
                  <a:pt x="4845" y="2414"/>
                </a:cubicBezTo>
                <a:cubicBezTo>
                  <a:pt x="4932" y="2503"/>
                  <a:pt x="5049" y="2558"/>
                  <a:pt x="5176" y="2567"/>
                </a:cubicBezTo>
                <a:cubicBezTo>
                  <a:pt x="5205" y="2404"/>
                  <a:pt x="5219" y="2238"/>
                  <a:pt x="5219" y="2067"/>
                </a:cubicBezTo>
                <a:cubicBezTo>
                  <a:pt x="5222" y="1882"/>
                  <a:pt x="5203" y="1697"/>
                  <a:pt x="5166" y="1518"/>
                </a:cubicBezTo>
                <a:close/>
                <a:moveTo>
                  <a:pt x="2581" y="4962"/>
                </a:moveTo>
                <a:cubicBezTo>
                  <a:pt x="2583" y="4940"/>
                  <a:pt x="2585" y="4915"/>
                  <a:pt x="2585" y="4892"/>
                </a:cubicBezTo>
                <a:cubicBezTo>
                  <a:pt x="2585" y="4728"/>
                  <a:pt x="2520" y="4580"/>
                  <a:pt x="2411" y="4471"/>
                </a:cubicBezTo>
                <a:cubicBezTo>
                  <a:pt x="2304" y="4364"/>
                  <a:pt x="2153" y="4296"/>
                  <a:pt x="1989" y="4296"/>
                </a:cubicBezTo>
                <a:cubicBezTo>
                  <a:pt x="1824" y="4296"/>
                  <a:pt x="1676" y="4364"/>
                  <a:pt x="1567" y="4471"/>
                </a:cubicBezTo>
                <a:cubicBezTo>
                  <a:pt x="1475" y="4563"/>
                  <a:pt x="1413" y="4687"/>
                  <a:pt x="1399" y="4826"/>
                </a:cubicBezTo>
                <a:cubicBezTo>
                  <a:pt x="1689" y="4923"/>
                  <a:pt x="1997" y="4975"/>
                  <a:pt x="2320" y="4975"/>
                </a:cubicBezTo>
                <a:cubicBezTo>
                  <a:pt x="2408" y="4972"/>
                  <a:pt x="2497" y="4970"/>
                  <a:pt x="2581" y="4962"/>
                </a:cubicBezTo>
                <a:close/>
              </a:path>
            </a:pathLst>
          </a:custGeom>
          <a:solidFill>
            <a:srgbClr val="88A6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4"/>
          <p:cNvSpPr/>
          <p:nvPr/>
        </p:nvSpPr>
        <p:spPr>
          <a:xfrm>
            <a:off x="6226867" y="2925075"/>
            <a:ext cx="83061" cy="83210"/>
          </a:xfrm>
          <a:custGeom>
            <a:avLst/>
            <a:gdLst/>
            <a:ahLst/>
            <a:cxnLst/>
            <a:rect l="l" t="t" r="r" b="b"/>
            <a:pathLst>
              <a:path w="556" h="557" extrusionOk="0">
                <a:moveTo>
                  <a:pt x="278" y="556"/>
                </a:moveTo>
                <a:cubicBezTo>
                  <a:pt x="430" y="556"/>
                  <a:pt x="555" y="433"/>
                  <a:pt x="555" y="279"/>
                </a:cubicBezTo>
                <a:cubicBezTo>
                  <a:pt x="555" y="126"/>
                  <a:pt x="432" y="1"/>
                  <a:pt x="278" y="1"/>
                </a:cubicBezTo>
                <a:cubicBezTo>
                  <a:pt x="128" y="1"/>
                  <a:pt x="0" y="124"/>
                  <a:pt x="0" y="279"/>
                </a:cubicBezTo>
                <a:cubicBezTo>
                  <a:pt x="0" y="429"/>
                  <a:pt x="128" y="556"/>
                  <a:pt x="278" y="55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4"/>
          <p:cNvSpPr txBox="1">
            <a:spLocks noGrp="1"/>
          </p:cNvSpPr>
          <p:nvPr>
            <p:ph type="subTitle" idx="1"/>
          </p:nvPr>
        </p:nvSpPr>
        <p:spPr>
          <a:xfrm rot="-546">
            <a:off x="1024814" y="3959280"/>
            <a:ext cx="4236562" cy="426300"/>
          </a:xfrm>
          <a:prstGeom prst="rect">
            <a:avLst/>
          </a:prstGeom>
        </p:spPr>
        <p:txBody>
          <a:bodyPr spcFirstLastPara="1" wrap="square" lIns="91425" tIns="91425" rIns="91425" bIns="91425" anchor="t" anchorCtr="0">
            <a:noAutofit/>
          </a:bodyPr>
          <a:lstStyle/>
          <a:p>
            <a:pPr marL="0" lvl="0" indent="0"/>
            <a:r>
              <a:rPr lang="zh-TW" altLang="en-US" sz="1600" b="1" dirty="0">
                <a:solidFill>
                  <a:schemeClr val="bg1"/>
                </a:solidFill>
              </a:rPr>
              <a:t>安希佐 </a:t>
            </a:r>
            <a:r>
              <a:rPr lang="en-US" altLang="zh-TW" sz="1600" dirty="0">
                <a:solidFill>
                  <a:schemeClr val="bg1"/>
                </a:solidFill>
              </a:rPr>
              <a:t>4110E229</a:t>
            </a:r>
            <a:br>
              <a:rPr lang="en-US" altLang="zh-TW" sz="1600" dirty="0">
                <a:solidFill>
                  <a:schemeClr val="bg1"/>
                </a:solidFill>
              </a:rPr>
            </a:br>
            <a:r>
              <a:rPr lang="en-US" altLang="zh-TW" sz="1600" dirty="0">
                <a:solidFill>
                  <a:schemeClr val="bg1"/>
                </a:solidFill>
                <a:latin typeface="Algerian" panose="04020705040A02060702" pitchFamily="82" charset="0"/>
              </a:rPr>
              <a:t>My Dear Great Teacher</a:t>
            </a:r>
            <a:endParaRPr sz="1600" dirty="0">
              <a:solidFill>
                <a:schemeClr val="bg1"/>
              </a:solidFill>
            </a:endParaRPr>
          </a:p>
        </p:txBody>
      </p:sp>
      <p:sp>
        <p:nvSpPr>
          <p:cNvPr id="523" name="Google Shape;523;p34"/>
          <p:cNvSpPr txBox="1">
            <a:spLocks noGrp="1"/>
          </p:cNvSpPr>
          <p:nvPr>
            <p:ph type="ctrTitle"/>
          </p:nvPr>
        </p:nvSpPr>
        <p:spPr>
          <a:xfrm>
            <a:off x="956175" y="1296625"/>
            <a:ext cx="4732500" cy="2528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US" sz="3200" dirty="0">
                <a:solidFill>
                  <a:schemeClr val="dk2"/>
                </a:solidFill>
                <a:latin typeface="Copperplate Gothic Bold" panose="020E0705020206020404" pitchFamily="34" charset="0"/>
              </a:rPr>
              <a:t>MY POWERPOINT FOR COMPUTER NETWORK </a:t>
            </a:r>
            <a:endParaRPr sz="3200" dirty="0">
              <a:solidFill>
                <a:schemeClr val="dk2"/>
              </a:solidFill>
              <a:latin typeface="Copperplate Gothic Bold" panose="020E0705020206020404" pitchFamily="34" charset="0"/>
            </a:endParaRPr>
          </a:p>
        </p:txBody>
      </p:sp>
      <p:sp>
        <p:nvSpPr>
          <p:cNvPr id="524" name="Google Shape;524;p34"/>
          <p:cNvSpPr/>
          <p:nvPr/>
        </p:nvSpPr>
        <p:spPr>
          <a:xfrm>
            <a:off x="6272456" y="4253075"/>
            <a:ext cx="940826" cy="716932"/>
          </a:xfrm>
          <a:custGeom>
            <a:avLst/>
            <a:gdLst/>
            <a:ahLst/>
            <a:cxnLst/>
            <a:rect l="l" t="t" r="r" b="b"/>
            <a:pathLst>
              <a:path w="19298" h="16869" extrusionOk="0">
                <a:moveTo>
                  <a:pt x="19298" y="1611"/>
                </a:moveTo>
                <a:lnTo>
                  <a:pt x="19298" y="16869"/>
                </a:lnTo>
                <a:lnTo>
                  <a:pt x="1" y="16869"/>
                </a:lnTo>
                <a:lnTo>
                  <a:pt x="1" y="1611"/>
                </a:lnTo>
                <a:cubicBezTo>
                  <a:pt x="1" y="1381"/>
                  <a:pt x="192" y="1189"/>
                  <a:pt x="422" y="1189"/>
                </a:cubicBezTo>
                <a:lnTo>
                  <a:pt x="10054" y="1189"/>
                </a:lnTo>
                <a:lnTo>
                  <a:pt x="10223" y="178"/>
                </a:lnTo>
                <a:cubicBezTo>
                  <a:pt x="10241" y="75"/>
                  <a:pt x="10330" y="1"/>
                  <a:pt x="10433" y="1"/>
                </a:cubicBezTo>
                <a:lnTo>
                  <a:pt x="16655" y="1"/>
                </a:lnTo>
                <a:cubicBezTo>
                  <a:pt x="16758" y="1"/>
                  <a:pt x="16844" y="77"/>
                  <a:pt x="16863" y="178"/>
                </a:cubicBezTo>
                <a:lnTo>
                  <a:pt x="17034" y="1189"/>
                </a:lnTo>
                <a:lnTo>
                  <a:pt x="18876" y="1189"/>
                </a:lnTo>
                <a:cubicBezTo>
                  <a:pt x="19110" y="1189"/>
                  <a:pt x="19298" y="1381"/>
                  <a:pt x="19298" y="1611"/>
                </a:cubicBezTo>
                <a:close/>
              </a:path>
            </a:pathLst>
          </a:custGeom>
          <a:solidFill>
            <a:srgbClr val="F8EF5B"/>
          </a:solidFill>
          <a:ln>
            <a:noFill/>
          </a:ln>
          <a:effectLst>
            <a:outerShdw dist="104775" dir="1860000" algn="bl" rotWithShape="0">
              <a:schemeClr val="l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4"/>
          <p:cNvSpPr/>
          <p:nvPr/>
        </p:nvSpPr>
        <p:spPr>
          <a:xfrm>
            <a:off x="7410936" y="4253075"/>
            <a:ext cx="940826" cy="716932"/>
          </a:xfrm>
          <a:custGeom>
            <a:avLst/>
            <a:gdLst/>
            <a:ahLst/>
            <a:cxnLst/>
            <a:rect l="l" t="t" r="r" b="b"/>
            <a:pathLst>
              <a:path w="19298" h="16869" extrusionOk="0">
                <a:moveTo>
                  <a:pt x="19298" y="1611"/>
                </a:moveTo>
                <a:lnTo>
                  <a:pt x="19298" y="16869"/>
                </a:lnTo>
                <a:lnTo>
                  <a:pt x="1" y="16869"/>
                </a:lnTo>
                <a:lnTo>
                  <a:pt x="1" y="1611"/>
                </a:lnTo>
                <a:cubicBezTo>
                  <a:pt x="1" y="1381"/>
                  <a:pt x="192" y="1189"/>
                  <a:pt x="422" y="1189"/>
                </a:cubicBezTo>
                <a:lnTo>
                  <a:pt x="10054" y="1189"/>
                </a:lnTo>
                <a:lnTo>
                  <a:pt x="10223" y="178"/>
                </a:lnTo>
                <a:cubicBezTo>
                  <a:pt x="10241" y="75"/>
                  <a:pt x="10330" y="1"/>
                  <a:pt x="10433" y="1"/>
                </a:cubicBezTo>
                <a:lnTo>
                  <a:pt x="16655" y="1"/>
                </a:lnTo>
                <a:cubicBezTo>
                  <a:pt x="16758" y="1"/>
                  <a:pt x="16844" y="77"/>
                  <a:pt x="16863" y="178"/>
                </a:cubicBezTo>
                <a:lnTo>
                  <a:pt x="17034" y="1189"/>
                </a:lnTo>
                <a:lnTo>
                  <a:pt x="18876" y="1189"/>
                </a:lnTo>
                <a:cubicBezTo>
                  <a:pt x="19110" y="1189"/>
                  <a:pt x="19298" y="1381"/>
                  <a:pt x="19298" y="1611"/>
                </a:cubicBezTo>
                <a:close/>
              </a:path>
            </a:pathLst>
          </a:custGeom>
          <a:solidFill>
            <a:srgbClr val="F8EF5B"/>
          </a:solidFill>
          <a:ln>
            <a:noFill/>
          </a:ln>
          <a:effectLst>
            <a:outerShdw dist="104775" dir="1860000" algn="bl" rotWithShape="0">
              <a:schemeClr val="l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4"/>
          <p:cNvSpPr/>
          <p:nvPr/>
        </p:nvSpPr>
        <p:spPr>
          <a:xfrm>
            <a:off x="5133975" y="4253075"/>
            <a:ext cx="940826" cy="716932"/>
          </a:xfrm>
          <a:custGeom>
            <a:avLst/>
            <a:gdLst/>
            <a:ahLst/>
            <a:cxnLst/>
            <a:rect l="l" t="t" r="r" b="b"/>
            <a:pathLst>
              <a:path w="19298" h="16869" extrusionOk="0">
                <a:moveTo>
                  <a:pt x="19298" y="1611"/>
                </a:moveTo>
                <a:lnTo>
                  <a:pt x="19298" y="16869"/>
                </a:lnTo>
                <a:lnTo>
                  <a:pt x="1" y="16869"/>
                </a:lnTo>
                <a:lnTo>
                  <a:pt x="1" y="1611"/>
                </a:lnTo>
                <a:cubicBezTo>
                  <a:pt x="1" y="1381"/>
                  <a:pt x="192" y="1189"/>
                  <a:pt x="422" y="1189"/>
                </a:cubicBezTo>
                <a:lnTo>
                  <a:pt x="10054" y="1189"/>
                </a:lnTo>
                <a:lnTo>
                  <a:pt x="10223" y="178"/>
                </a:lnTo>
                <a:cubicBezTo>
                  <a:pt x="10241" y="75"/>
                  <a:pt x="10330" y="1"/>
                  <a:pt x="10433" y="1"/>
                </a:cubicBezTo>
                <a:lnTo>
                  <a:pt x="16655" y="1"/>
                </a:lnTo>
                <a:cubicBezTo>
                  <a:pt x="16758" y="1"/>
                  <a:pt x="16844" y="77"/>
                  <a:pt x="16863" y="178"/>
                </a:cubicBezTo>
                <a:lnTo>
                  <a:pt x="17034" y="1189"/>
                </a:lnTo>
                <a:lnTo>
                  <a:pt x="18876" y="1189"/>
                </a:lnTo>
                <a:cubicBezTo>
                  <a:pt x="19110" y="1189"/>
                  <a:pt x="19298" y="1381"/>
                  <a:pt x="19298" y="1611"/>
                </a:cubicBezTo>
                <a:close/>
              </a:path>
            </a:pathLst>
          </a:custGeom>
          <a:solidFill>
            <a:srgbClr val="F8EF5B"/>
          </a:solidFill>
          <a:ln>
            <a:noFill/>
          </a:ln>
          <a:effectLst>
            <a:outerShdw dist="104775" dir="1860000" algn="bl" rotWithShape="0">
              <a:schemeClr val="l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51"/>
        <p:cNvGrpSpPr/>
        <p:nvPr/>
      </p:nvGrpSpPr>
      <p:grpSpPr>
        <a:xfrm>
          <a:off x="0" y="0"/>
          <a:ext cx="0" cy="0"/>
          <a:chOff x="0" y="0"/>
          <a:chExt cx="0" cy="0"/>
        </a:xfrm>
      </p:grpSpPr>
      <p:sp>
        <p:nvSpPr>
          <p:cNvPr id="15" name="標題 14">
            <a:extLst>
              <a:ext uri="{FF2B5EF4-FFF2-40B4-BE49-F238E27FC236}">
                <a16:creationId xmlns:a16="http://schemas.microsoft.com/office/drawing/2014/main" id="{E7BE56BA-5A9A-49CA-BBFB-D7E9ACD4A839}"/>
              </a:ext>
            </a:extLst>
          </p:cNvPr>
          <p:cNvSpPr>
            <a:spLocks noGrp="1"/>
          </p:cNvSpPr>
          <p:nvPr>
            <p:ph type="title"/>
          </p:nvPr>
        </p:nvSpPr>
        <p:spPr>
          <a:xfrm>
            <a:off x="626559" y="1172890"/>
            <a:ext cx="7704000" cy="564300"/>
          </a:xfrm>
        </p:spPr>
        <p:txBody>
          <a:bodyPr/>
          <a:lstStyle/>
          <a:p>
            <a:r>
              <a:rPr lang="en-US" altLang="zh-TW" dirty="0">
                <a:latin typeface="Copperplate Gothic Bold" panose="020E0705020206020404" pitchFamily="34" charset="0"/>
              </a:rPr>
              <a:t>Metropolitan Area Network /</a:t>
            </a:r>
            <a:br>
              <a:rPr lang="en-US" altLang="zh-TW" dirty="0">
                <a:latin typeface="Copperplate Gothic Bold" panose="020E0705020206020404" pitchFamily="34" charset="0"/>
              </a:rPr>
            </a:br>
            <a:r>
              <a:rPr lang="en-US" altLang="zh-TW" dirty="0">
                <a:latin typeface="Copperplate Gothic Bold" panose="020E0705020206020404" pitchFamily="34" charset="0"/>
              </a:rPr>
              <a:t>man </a:t>
            </a:r>
            <a:endParaRPr lang="zh-TW" altLang="en-US" dirty="0">
              <a:latin typeface="Copperplate Gothic Bold" panose="020E0705020206020404" pitchFamily="34" charset="0"/>
            </a:endParaRPr>
          </a:p>
        </p:txBody>
      </p:sp>
      <p:pic>
        <p:nvPicPr>
          <p:cNvPr id="17" name="圖片 16">
            <a:extLst>
              <a:ext uri="{FF2B5EF4-FFF2-40B4-BE49-F238E27FC236}">
                <a16:creationId xmlns:a16="http://schemas.microsoft.com/office/drawing/2014/main" id="{90E770F8-1492-4FBD-A0C9-F3F96B15C971}"/>
              </a:ext>
            </a:extLst>
          </p:cNvPr>
          <p:cNvPicPr>
            <a:picLocks noChangeAspect="1"/>
          </p:cNvPicPr>
          <p:nvPr/>
        </p:nvPicPr>
        <p:blipFill>
          <a:blip r:embed="rId3"/>
          <a:stretch>
            <a:fillRect/>
          </a:stretch>
        </p:blipFill>
        <p:spPr>
          <a:xfrm>
            <a:off x="1915567" y="1610376"/>
            <a:ext cx="5646588" cy="2864398"/>
          </a:xfrm>
          <a:prstGeom prst="rect">
            <a:avLst/>
          </a:prstGeom>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878"/>
        <p:cNvGrpSpPr/>
        <p:nvPr/>
      </p:nvGrpSpPr>
      <p:grpSpPr>
        <a:xfrm>
          <a:off x="0" y="0"/>
          <a:ext cx="0" cy="0"/>
          <a:chOff x="0" y="0"/>
          <a:chExt cx="0" cy="0"/>
        </a:xfrm>
      </p:grpSpPr>
      <p:grpSp>
        <p:nvGrpSpPr>
          <p:cNvPr id="880" name="Google Shape;880;p52"/>
          <p:cNvGrpSpPr/>
          <p:nvPr/>
        </p:nvGrpSpPr>
        <p:grpSpPr>
          <a:xfrm>
            <a:off x="2459239" y="1749306"/>
            <a:ext cx="4225534" cy="2513468"/>
            <a:chOff x="238125" y="732525"/>
            <a:chExt cx="7130500" cy="4241425"/>
          </a:xfrm>
        </p:grpSpPr>
        <p:sp>
          <p:nvSpPr>
            <p:cNvPr id="881" name="Google Shape;881;p52"/>
            <p:cNvSpPr/>
            <p:nvPr/>
          </p:nvSpPr>
          <p:spPr>
            <a:xfrm>
              <a:off x="3175800" y="1003350"/>
              <a:ext cx="3741725" cy="3331975"/>
            </a:xfrm>
            <a:custGeom>
              <a:avLst/>
              <a:gdLst/>
              <a:ahLst/>
              <a:cxnLst/>
              <a:rect l="l" t="t" r="r" b="b"/>
              <a:pathLst>
                <a:path w="149669" h="133279" extrusionOk="0">
                  <a:moveTo>
                    <a:pt x="81445" y="1"/>
                  </a:moveTo>
                  <a:lnTo>
                    <a:pt x="79450" y="1466"/>
                  </a:lnTo>
                  <a:lnTo>
                    <a:pt x="78288" y="3145"/>
                  </a:lnTo>
                  <a:lnTo>
                    <a:pt x="77341" y="834"/>
                  </a:lnTo>
                  <a:lnTo>
                    <a:pt x="75131" y="834"/>
                  </a:lnTo>
                  <a:lnTo>
                    <a:pt x="73868" y="2413"/>
                  </a:lnTo>
                  <a:lnTo>
                    <a:pt x="73161" y="4888"/>
                  </a:lnTo>
                  <a:lnTo>
                    <a:pt x="69891" y="7325"/>
                  </a:lnTo>
                  <a:lnTo>
                    <a:pt x="68313" y="10330"/>
                  </a:lnTo>
                  <a:lnTo>
                    <a:pt x="69474" y="11466"/>
                  </a:lnTo>
                  <a:lnTo>
                    <a:pt x="66318" y="13247"/>
                  </a:lnTo>
                  <a:lnTo>
                    <a:pt x="67782" y="14825"/>
                  </a:lnTo>
                  <a:lnTo>
                    <a:pt x="69790" y="15873"/>
                  </a:lnTo>
                  <a:lnTo>
                    <a:pt x="68729" y="16504"/>
                  </a:lnTo>
                  <a:lnTo>
                    <a:pt x="65888" y="14812"/>
                  </a:lnTo>
                  <a:lnTo>
                    <a:pt x="65257" y="16605"/>
                  </a:lnTo>
                  <a:lnTo>
                    <a:pt x="63994" y="17439"/>
                  </a:lnTo>
                  <a:lnTo>
                    <a:pt x="65358" y="21644"/>
                  </a:lnTo>
                  <a:lnTo>
                    <a:pt x="67050" y="21959"/>
                  </a:lnTo>
                  <a:lnTo>
                    <a:pt x="68199" y="22906"/>
                  </a:lnTo>
                  <a:cubicBezTo>
                    <a:pt x="67252" y="23336"/>
                    <a:pt x="65674" y="23651"/>
                    <a:pt x="65674" y="23651"/>
                  </a:cubicBezTo>
                  <a:lnTo>
                    <a:pt x="66419" y="25230"/>
                  </a:lnTo>
                  <a:lnTo>
                    <a:pt x="65358" y="26593"/>
                  </a:lnTo>
                  <a:lnTo>
                    <a:pt x="63577" y="25962"/>
                  </a:lnTo>
                  <a:lnTo>
                    <a:pt x="64625" y="23967"/>
                  </a:lnTo>
                  <a:lnTo>
                    <a:pt x="63262" y="20394"/>
                  </a:lnTo>
                  <a:lnTo>
                    <a:pt x="62214" y="17439"/>
                  </a:lnTo>
                  <a:lnTo>
                    <a:pt x="61368" y="15343"/>
                  </a:lnTo>
                  <a:lnTo>
                    <a:pt x="59688" y="14711"/>
                  </a:lnTo>
                  <a:lnTo>
                    <a:pt x="58842" y="18386"/>
                  </a:lnTo>
                  <a:lnTo>
                    <a:pt x="58792" y="21012"/>
                  </a:lnTo>
                  <a:lnTo>
                    <a:pt x="60951" y="22906"/>
                  </a:lnTo>
                  <a:lnTo>
                    <a:pt x="60951" y="24485"/>
                  </a:lnTo>
                  <a:lnTo>
                    <a:pt x="58009" y="23020"/>
                  </a:lnTo>
                  <a:lnTo>
                    <a:pt x="55319" y="22389"/>
                  </a:lnTo>
                  <a:lnTo>
                    <a:pt x="54978" y="23437"/>
                  </a:lnTo>
                  <a:lnTo>
                    <a:pt x="55547" y="24598"/>
                  </a:lnTo>
                  <a:lnTo>
                    <a:pt x="52516" y="25230"/>
                  </a:lnTo>
                  <a:lnTo>
                    <a:pt x="48526" y="27326"/>
                  </a:lnTo>
                  <a:lnTo>
                    <a:pt x="46632" y="29535"/>
                  </a:lnTo>
                  <a:lnTo>
                    <a:pt x="46114" y="26909"/>
                  </a:lnTo>
                  <a:lnTo>
                    <a:pt x="44852" y="26391"/>
                  </a:lnTo>
                  <a:lnTo>
                    <a:pt x="44536" y="29119"/>
                  </a:lnTo>
                  <a:lnTo>
                    <a:pt x="42326" y="30381"/>
                  </a:lnTo>
                  <a:lnTo>
                    <a:pt x="43488" y="32162"/>
                  </a:lnTo>
                  <a:lnTo>
                    <a:pt x="41379" y="32061"/>
                  </a:lnTo>
                  <a:lnTo>
                    <a:pt x="40647" y="33223"/>
                  </a:lnTo>
                  <a:lnTo>
                    <a:pt x="39169" y="30381"/>
                  </a:lnTo>
                  <a:lnTo>
                    <a:pt x="37490" y="29119"/>
                  </a:lnTo>
                  <a:lnTo>
                    <a:pt x="37490" y="29119"/>
                  </a:lnTo>
                  <a:lnTo>
                    <a:pt x="40748" y="29750"/>
                  </a:lnTo>
                  <a:lnTo>
                    <a:pt x="42225" y="28803"/>
                  </a:lnTo>
                  <a:lnTo>
                    <a:pt x="41379" y="26593"/>
                  </a:lnTo>
                  <a:lnTo>
                    <a:pt x="37806" y="24699"/>
                  </a:lnTo>
                  <a:lnTo>
                    <a:pt x="35078" y="23538"/>
                  </a:lnTo>
                  <a:lnTo>
                    <a:pt x="32654" y="22906"/>
                  </a:lnTo>
                  <a:lnTo>
                    <a:pt x="29181" y="24068"/>
                  </a:lnTo>
                  <a:lnTo>
                    <a:pt x="25292" y="28172"/>
                  </a:lnTo>
                  <a:lnTo>
                    <a:pt x="22767" y="31745"/>
                  </a:lnTo>
                  <a:lnTo>
                    <a:pt x="21403" y="34586"/>
                  </a:lnTo>
                  <a:lnTo>
                    <a:pt x="18878" y="37112"/>
                  </a:lnTo>
                  <a:lnTo>
                    <a:pt x="18082" y="38892"/>
                  </a:lnTo>
                  <a:lnTo>
                    <a:pt x="19130" y="42680"/>
                  </a:lnTo>
                  <a:lnTo>
                    <a:pt x="20923" y="42364"/>
                  </a:lnTo>
                  <a:lnTo>
                    <a:pt x="22186" y="40786"/>
                  </a:lnTo>
                  <a:lnTo>
                    <a:pt x="23651" y="43311"/>
                  </a:lnTo>
                  <a:lnTo>
                    <a:pt x="23449" y="44776"/>
                  </a:lnTo>
                  <a:lnTo>
                    <a:pt x="26441" y="45092"/>
                  </a:lnTo>
                  <a:cubicBezTo>
                    <a:pt x="26441" y="45092"/>
                    <a:pt x="28058" y="42882"/>
                    <a:pt x="28058" y="42566"/>
                  </a:cubicBezTo>
                  <a:cubicBezTo>
                    <a:pt x="28058" y="42251"/>
                    <a:pt x="28487" y="40256"/>
                    <a:pt x="28487" y="40256"/>
                  </a:cubicBezTo>
                  <a:lnTo>
                    <a:pt x="26909" y="37932"/>
                  </a:lnTo>
                  <a:lnTo>
                    <a:pt x="27111" y="35622"/>
                  </a:lnTo>
                  <a:lnTo>
                    <a:pt x="28904" y="34157"/>
                  </a:lnTo>
                  <a:lnTo>
                    <a:pt x="29535" y="32364"/>
                  </a:lnTo>
                  <a:lnTo>
                    <a:pt x="30899" y="31202"/>
                  </a:lnTo>
                  <a:lnTo>
                    <a:pt x="32376" y="32263"/>
                  </a:lnTo>
                  <a:lnTo>
                    <a:pt x="29535" y="35836"/>
                  </a:lnTo>
                  <a:lnTo>
                    <a:pt x="30684" y="39309"/>
                  </a:lnTo>
                  <a:lnTo>
                    <a:pt x="32477" y="39523"/>
                  </a:lnTo>
                  <a:lnTo>
                    <a:pt x="35002" y="38778"/>
                  </a:lnTo>
                  <a:lnTo>
                    <a:pt x="36467" y="39725"/>
                  </a:lnTo>
                  <a:lnTo>
                    <a:pt x="34257" y="41089"/>
                  </a:lnTo>
                  <a:lnTo>
                    <a:pt x="31416" y="41203"/>
                  </a:lnTo>
                  <a:lnTo>
                    <a:pt x="31101" y="42983"/>
                  </a:lnTo>
                  <a:lnTo>
                    <a:pt x="29952" y="44360"/>
                  </a:lnTo>
                  <a:lnTo>
                    <a:pt x="29219" y="46822"/>
                  </a:lnTo>
                  <a:lnTo>
                    <a:pt x="25532" y="47504"/>
                  </a:lnTo>
                  <a:lnTo>
                    <a:pt x="21555" y="47504"/>
                  </a:lnTo>
                  <a:lnTo>
                    <a:pt x="22287" y="45092"/>
                  </a:lnTo>
                  <a:lnTo>
                    <a:pt x="21239" y="43880"/>
                  </a:lnTo>
                  <a:lnTo>
                    <a:pt x="19976" y="45382"/>
                  </a:lnTo>
                  <a:lnTo>
                    <a:pt x="19762" y="48072"/>
                  </a:lnTo>
                  <a:lnTo>
                    <a:pt x="17022" y="49208"/>
                  </a:lnTo>
                  <a:lnTo>
                    <a:pt x="16075" y="52618"/>
                  </a:lnTo>
                  <a:lnTo>
                    <a:pt x="14294" y="54448"/>
                  </a:lnTo>
                  <a:lnTo>
                    <a:pt x="12716" y="54448"/>
                  </a:lnTo>
                  <a:lnTo>
                    <a:pt x="10822" y="54764"/>
                  </a:lnTo>
                  <a:lnTo>
                    <a:pt x="12501" y="55648"/>
                  </a:lnTo>
                  <a:lnTo>
                    <a:pt x="13448" y="57681"/>
                  </a:lnTo>
                  <a:lnTo>
                    <a:pt x="11971" y="59209"/>
                  </a:lnTo>
                  <a:lnTo>
                    <a:pt x="8460" y="58780"/>
                  </a:lnTo>
                  <a:lnTo>
                    <a:pt x="6087" y="60017"/>
                  </a:lnTo>
                  <a:lnTo>
                    <a:pt x="6087" y="65484"/>
                  </a:lnTo>
                  <a:lnTo>
                    <a:pt x="8612" y="66217"/>
                  </a:lnTo>
                  <a:lnTo>
                    <a:pt x="9723" y="67164"/>
                  </a:lnTo>
                  <a:lnTo>
                    <a:pt x="11150" y="66318"/>
                  </a:lnTo>
                  <a:lnTo>
                    <a:pt x="13233" y="66431"/>
                  </a:lnTo>
                  <a:lnTo>
                    <a:pt x="15115" y="63691"/>
                  </a:lnTo>
                  <a:lnTo>
                    <a:pt x="16176" y="61797"/>
                  </a:lnTo>
                  <a:lnTo>
                    <a:pt x="17123" y="61381"/>
                  </a:lnTo>
                  <a:lnTo>
                    <a:pt x="17438" y="59600"/>
                  </a:lnTo>
                  <a:lnTo>
                    <a:pt x="19850" y="60232"/>
                  </a:lnTo>
                  <a:lnTo>
                    <a:pt x="21226" y="59487"/>
                  </a:lnTo>
                  <a:lnTo>
                    <a:pt x="22805" y="59487"/>
                  </a:lnTo>
                  <a:lnTo>
                    <a:pt x="24699" y="61595"/>
                  </a:lnTo>
                  <a:lnTo>
                    <a:pt x="26113" y="62909"/>
                  </a:lnTo>
                  <a:lnTo>
                    <a:pt x="26896" y="64222"/>
                  </a:lnTo>
                  <a:lnTo>
                    <a:pt x="26896" y="65484"/>
                  </a:lnTo>
                  <a:lnTo>
                    <a:pt x="28159" y="64752"/>
                  </a:lnTo>
                  <a:lnTo>
                    <a:pt x="28159" y="62959"/>
                  </a:lnTo>
                  <a:lnTo>
                    <a:pt x="29421" y="63376"/>
                  </a:lnTo>
                  <a:lnTo>
                    <a:pt x="29787" y="62542"/>
                  </a:lnTo>
                  <a:lnTo>
                    <a:pt x="27035" y="60964"/>
                  </a:lnTo>
                  <a:lnTo>
                    <a:pt x="24661" y="58653"/>
                  </a:lnTo>
                  <a:lnTo>
                    <a:pt x="25103" y="57075"/>
                  </a:lnTo>
                  <a:lnTo>
                    <a:pt x="27527" y="58754"/>
                  </a:lnTo>
                  <a:lnTo>
                    <a:pt x="30368" y="61595"/>
                  </a:lnTo>
                  <a:lnTo>
                    <a:pt x="31846" y="65383"/>
                  </a:lnTo>
                  <a:lnTo>
                    <a:pt x="33525" y="66671"/>
                  </a:lnTo>
                  <a:lnTo>
                    <a:pt x="34889" y="65383"/>
                  </a:lnTo>
                  <a:lnTo>
                    <a:pt x="33740" y="64020"/>
                  </a:lnTo>
                  <a:lnTo>
                    <a:pt x="35002" y="62643"/>
                  </a:lnTo>
                  <a:lnTo>
                    <a:pt x="36366" y="62441"/>
                  </a:lnTo>
                  <a:lnTo>
                    <a:pt x="37945" y="62126"/>
                  </a:lnTo>
                  <a:lnTo>
                    <a:pt x="37831" y="59701"/>
                  </a:lnTo>
                  <a:lnTo>
                    <a:pt x="39409" y="56343"/>
                  </a:lnTo>
                  <a:lnTo>
                    <a:pt x="41101" y="55913"/>
                  </a:lnTo>
                  <a:lnTo>
                    <a:pt x="41733" y="58237"/>
                  </a:lnTo>
                  <a:lnTo>
                    <a:pt x="43627" y="58237"/>
                  </a:lnTo>
                  <a:lnTo>
                    <a:pt x="43513" y="56759"/>
                  </a:lnTo>
                  <a:lnTo>
                    <a:pt x="45407" y="55547"/>
                  </a:lnTo>
                  <a:lnTo>
                    <a:pt x="44776" y="57466"/>
                  </a:lnTo>
                  <a:lnTo>
                    <a:pt x="47402" y="60168"/>
                  </a:lnTo>
                  <a:lnTo>
                    <a:pt x="49195" y="61507"/>
                  </a:lnTo>
                  <a:lnTo>
                    <a:pt x="45306" y="62340"/>
                  </a:lnTo>
                  <a:lnTo>
                    <a:pt x="42149" y="61494"/>
                  </a:lnTo>
                  <a:lnTo>
                    <a:pt x="39624" y="62126"/>
                  </a:lnTo>
                  <a:lnTo>
                    <a:pt x="38147" y="62972"/>
                  </a:lnTo>
                  <a:lnTo>
                    <a:pt x="37099" y="65497"/>
                  </a:lnTo>
                  <a:lnTo>
                    <a:pt x="38892" y="66671"/>
                  </a:lnTo>
                  <a:lnTo>
                    <a:pt x="41619" y="67366"/>
                  </a:lnTo>
                  <a:lnTo>
                    <a:pt x="44031" y="66002"/>
                  </a:lnTo>
                  <a:lnTo>
                    <a:pt x="44978" y="67366"/>
                  </a:lnTo>
                  <a:lnTo>
                    <a:pt x="44144" y="70523"/>
                  </a:lnTo>
                  <a:lnTo>
                    <a:pt x="41404" y="71785"/>
                  </a:lnTo>
                  <a:lnTo>
                    <a:pt x="38046" y="72316"/>
                  </a:lnTo>
                  <a:lnTo>
                    <a:pt x="32578" y="70737"/>
                  </a:lnTo>
                  <a:lnTo>
                    <a:pt x="30684" y="71053"/>
                  </a:lnTo>
                  <a:lnTo>
                    <a:pt x="29005" y="72518"/>
                  </a:lnTo>
                  <a:lnTo>
                    <a:pt x="26441" y="70422"/>
                  </a:lnTo>
                  <a:lnTo>
                    <a:pt x="23966" y="69891"/>
                  </a:lnTo>
                  <a:lnTo>
                    <a:pt x="23600" y="67139"/>
                  </a:lnTo>
                  <a:lnTo>
                    <a:pt x="22186" y="66823"/>
                  </a:lnTo>
                  <a:lnTo>
                    <a:pt x="20077" y="67164"/>
                  </a:lnTo>
                  <a:lnTo>
                    <a:pt x="15948" y="67139"/>
                  </a:lnTo>
                  <a:lnTo>
                    <a:pt x="11554" y="68742"/>
                  </a:lnTo>
                  <a:lnTo>
                    <a:pt x="10291" y="68111"/>
                  </a:lnTo>
                  <a:lnTo>
                    <a:pt x="8511" y="69891"/>
                  </a:lnTo>
                  <a:lnTo>
                    <a:pt x="6718" y="71785"/>
                  </a:lnTo>
                  <a:lnTo>
                    <a:pt x="6087" y="73793"/>
                  </a:lnTo>
                  <a:lnTo>
                    <a:pt x="3460" y="75687"/>
                  </a:lnTo>
                  <a:lnTo>
                    <a:pt x="1048" y="79564"/>
                  </a:lnTo>
                  <a:lnTo>
                    <a:pt x="0" y="82089"/>
                  </a:lnTo>
                  <a:lnTo>
                    <a:pt x="518" y="84501"/>
                  </a:lnTo>
                  <a:lnTo>
                    <a:pt x="0" y="87342"/>
                  </a:lnTo>
                  <a:lnTo>
                    <a:pt x="834" y="90814"/>
                  </a:lnTo>
                  <a:lnTo>
                    <a:pt x="3258" y="93340"/>
                  </a:lnTo>
                  <a:lnTo>
                    <a:pt x="5038" y="95234"/>
                  </a:lnTo>
                  <a:lnTo>
                    <a:pt x="8094" y="97027"/>
                  </a:lnTo>
                  <a:lnTo>
                    <a:pt x="10822" y="96711"/>
                  </a:lnTo>
                  <a:lnTo>
                    <a:pt x="13347" y="96711"/>
                  </a:lnTo>
                  <a:lnTo>
                    <a:pt x="16075" y="95335"/>
                  </a:lnTo>
                  <a:lnTo>
                    <a:pt x="18398" y="95600"/>
                  </a:lnTo>
                  <a:lnTo>
                    <a:pt x="19345" y="97203"/>
                  </a:lnTo>
                  <a:lnTo>
                    <a:pt x="22186" y="97052"/>
                  </a:lnTo>
                  <a:lnTo>
                    <a:pt x="23335" y="98921"/>
                  </a:lnTo>
                  <a:lnTo>
                    <a:pt x="22918" y="103012"/>
                  </a:lnTo>
                  <a:lnTo>
                    <a:pt x="25040" y="106169"/>
                  </a:lnTo>
                  <a:lnTo>
                    <a:pt x="25646" y="109325"/>
                  </a:lnTo>
                  <a:lnTo>
                    <a:pt x="25646" y="112166"/>
                  </a:lnTo>
                  <a:lnTo>
                    <a:pt x="23752" y="114793"/>
                  </a:lnTo>
                  <a:lnTo>
                    <a:pt x="23752" y="117205"/>
                  </a:lnTo>
                  <a:lnTo>
                    <a:pt x="25646" y="119945"/>
                  </a:lnTo>
                  <a:lnTo>
                    <a:pt x="25646" y="123505"/>
                  </a:lnTo>
                  <a:lnTo>
                    <a:pt x="27641" y="126132"/>
                  </a:lnTo>
                  <a:lnTo>
                    <a:pt x="28752" y="128228"/>
                  </a:lnTo>
                  <a:lnTo>
                    <a:pt x="29143" y="130539"/>
                  </a:lnTo>
                  <a:lnTo>
                    <a:pt x="30899" y="133279"/>
                  </a:lnTo>
                  <a:lnTo>
                    <a:pt x="35419" y="133279"/>
                  </a:lnTo>
                  <a:lnTo>
                    <a:pt x="37945" y="131385"/>
                  </a:lnTo>
                  <a:lnTo>
                    <a:pt x="39624" y="129541"/>
                  </a:lnTo>
                  <a:lnTo>
                    <a:pt x="42149" y="126675"/>
                  </a:lnTo>
                  <a:lnTo>
                    <a:pt x="42781" y="123808"/>
                  </a:lnTo>
                  <a:lnTo>
                    <a:pt x="44258" y="123808"/>
                  </a:lnTo>
                  <a:lnTo>
                    <a:pt x="44574" y="119705"/>
                  </a:lnTo>
                  <a:lnTo>
                    <a:pt x="44574" y="118442"/>
                  </a:lnTo>
                  <a:lnTo>
                    <a:pt x="48678" y="115285"/>
                  </a:lnTo>
                  <a:lnTo>
                    <a:pt x="50256" y="112874"/>
                  </a:lnTo>
                  <a:lnTo>
                    <a:pt x="50256" y="110260"/>
                  </a:lnTo>
                  <a:lnTo>
                    <a:pt x="49410" y="108265"/>
                  </a:lnTo>
                  <a:lnTo>
                    <a:pt x="49460" y="105954"/>
                  </a:lnTo>
                  <a:lnTo>
                    <a:pt x="48905" y="104477"/>
                  </a:lnTo>
                  <a:lnTo>
                    <a:pt x="51683" y="101951"/>
                  </a:lnTo>
                  <a:lnTo>
                    <a:pt x="54334" y="99009"/>
                  </a:lnTo>
                  <a:lnTo>
                    <a:pt x="57592" y="97014"/>
                  </a:lnTo>
                  <a:cubicBezTo>
                    <a:pt x="57592" y="97014"/>
                    <a:pt x="59070" y="94388"/>
                    <a:pt x="59070" y="93958"/>
                  </a:cubicBezTo>
                  <a:cubicBezTo>
                    <a:pt x="59070" y="93542"/>
                    <a:pt x="59916" y="91433"/>
                    <a:pt x="59916" y="91433"/>
                  </a:cubicBezTo>
                  <a:lnTo>
                    <a:pt x="59398" y="89754"/>
                  </a:lnTo>
                  <a:lnTo>
                    <a:pt x="57921" y="90498"/>
                  </a:lnTo>
                  <a:lnTo>
                    <a:pt x="54132" y="91016"/>
                  </a:lnTo>
                  <a:lnTo>
                    <a:pt x="52870" y="91648"/>
                  </a:lnTo>
                  <a:lnTo>
                    <a:pt x="52238" y="89754"/>
                  </a:lnTo>
                  <a:lnTo>
                    <a:pt x="51721" y="88604"/>
                  </a:lnTo>
                  <a:lnTo>
                    <a:pt x="49612" y="86597"/>
                  </a:lnTo>
                  <a:lnTo>
                    <a:pt x="48248" y="85650"/>
                  </a:lnTo>
                  <a:lnTo>
                    <a:pt x="46139" y="80826"/>
                  </a:lnTo>
                  <a:lnTo>
                    <a:pt x="45306" y="79665"/>
                  </a:lnTo>
                  <a:lnTo>
                    <a:pt x="44258" y="76823"/>
                  </a:lnTo>
                  <a:lnTo>
                    <a:pt x="43513" y="75561"/>
                  </a:lnTo>
                  <a:lnTo>
                    <a:pt x="44675" y="75144"/>
                  </a:lnTo>
                  <a:lnTo>
                    <a:pt x="47200" y="78617"/>
                  </a:lnTo>
                  <a:lnTo>
                    <a:pt x="48665" y="80927"/>
                  </a:lnTo>
                  <a:lnTo>
                    <a:pt x="49511" y="83339"/>
                  </a:lnTo>
                  <a:lnTo>
                    <a:pt x="51506" y="84917"/>
                  </a:lnTo>
                  <a:lnTo>
                    <a:pt x="52769" y="87973"/>
                  </a:lnTo>
                  <a:lnTo>
                    <a:pt x="53299" y="89438"/>
                  </a:lnTo>
                  <a:lnTo>
                    <a:pt x="56771" y="87859"/>
                  </a:lnTo>
                  <a:lnTo>
                    <a:pt x="60560" y="87026"/>
                  </a:lnTo>
                  <a:lnTo>
                    <a:pt x="64449" y="85018"/>
                  </a:lnTo>
                  <a:lnTo>
                    <a:pt x="65585" y="82922"/>
                  </a:lnTo>
                  <a:lnTo>
                    <a:pt x="66431" y="80814"/>
                  </a:lnTo>
                  <a:lnTo>
                    <a:pt x="64853" y="79235"/>
                  </a:lnTo>
                  <a:lnTo>
                    <a:pt x="63476" y="77771"/>
                  </a:lnTo>
                  <a:lnTo>
                    <a:pt x="61065" y="78503"/>
                  </a:lnTo>
                  <a:lnTo>
                    <a:pt x="58956" y="78604"/>
                  </a:lnTo>
                  <a:lnTo>
                    <a:pt x="57693" y="76293"/>
                  </a:lnTo>
                  <a:lnTo>
                    <a:pt x="55799" y="74740"/>
                  </a:lnTo>
                  <a:lnTo>
                    <a:pt x="56746" y="73149"/>
                  </a:lnTo>
                  <a:lnTo>
                    <a:pt x="59587" y="75460"/>
                  </a:lnTo>
                  <a:lnTo>
                    <a:pt x="61696" y="76609"/>
                  </a:lnTo>
                  <a:lnTo>
                    <a:pt x="63476" y="76722"/>
                  </a:lnTo>
                  <a:lnTo>
                    <a:pt x="65269" y="77669"/>
                  </a:lnTo>
                  <a:lnTo>
                    <a:pt x="67997" y="78086"/>
                  </a:lnTo>
                  <a:lnTo>
                    <a:pt x="71368" y="77669"/>
                  </a:lnTo>
                  <a:lnTo>
                    <a:pt x="73995" y="79564"/>
                  </a:lnTo>
                  <a:lnTo>
                    <a:pt x="75358" y="81874"/>
                  </a:lnTo>
                  <a:lnTo>
                    <a:pt x="76621" y="82076"/>
                  </a:lnTo>
                  <a:lnTo>
                    <a:pt x="77884" y="80612"/>
                  </a:lnTo>
                  <a:lnTo>
                    <a:pt x="78515" y="83137"/>
                  </a:lnTo>
                  <a:lnTo>
                    <a:pt x="79147" y="85864"/>
                  </a:lnTo>
                  <a:lnTo>
                    <a:pt x="80510" y="88806"/>
                  </a:lnTo>
                  <a:lnTo>
                    <a:pt x="81988" y="92178"/>
                  </a:lnTo>
                  <a:lnTo>
                    <a:pt x="82505" y="94072"/>
                  </a:lnTo>
                  <a:lnTo>
                    <a:pt x="84298" y="91231"/>
                  </a:lnTo>
                  <a:lnTo>
                    <a:pt x="84298" y="88188"/>
                  </a:lnTo>
                  <a:lnTo>
                    <a:pt x="85245" y="86609"/>
                  </a:lnTo>
                  <a:lnTo>
                    <a:pt x="87291" y="84816"/>
                  </a:lnTo>
                  <a:lnTo>
                    <a:pt x="90322" y="82089"/>
                  </a:lnTo>
                  <a:lnTo>
                    <a:pt x="91622" y="80296"/>
                  </a:lnTo>
                  <a:lnTo>
                    <a:pt x="94375" y="79665"/>
                  </a:lnTo>
                  <a:lnTo>
                    <a:pt x="95120" y="82720"/>
                  </a:lnTo>
                  <a:lnTo>
                    <a:pt x="96913" y="83554"/>
                  </a:lnTo>
                  <a:lnTo>
                    <a:pt x="96913" y="86925"/>
                  </a:lnTo>
                  <a:lnTo>
                    <a:pt x="98857" y="85763"/>
                  </a:lnTo>
                  <a:lnTo>
                    <a:pt x="100701" y="89652"/>
                  </a:lnTo>
                  <a:lnTo>
                    <a:pt x="100701" y="93857"/>
                  </a:lnTo>
                  <a:lnTo>
                    <a:pt x="102696" y="94905"/>
                  </a:lnTo>
                  <a:lnTo>
                    <a:pt x="103694" y="97014"/>
                  </a:lnTo>
                  <a:lnTo>
                    <a:pt x="105133" y="98908"/>
                  </a:lnTo>
                  <a:lnTo>
                    <a:pt x="107179" y="99741"/>
                  </a:lnTo>
                  <a:lnTo>
                    <a:pt x="107179" y="99741"/>
                  </a:lnTo>
                  <a:lnTo>
                    <a:pt x="106560" y="97746"/>
                  </a:lnTo>
                  <a:lnTo>
                    <a:pt x="106257" y="96067"/>
                  </a:lnTo>
                  <a:lnTo>
                    <a:pt x="104577" y="94804"/>
                  </a:lnTo>
                  <a:lnTo>
                    <a:pt x="103428" y="93226"/>
                  </a:lnTo>
                  <a:lnTo>
                    <a:pt x="102797" y="91761"/>
                  </a:lnTo>
                  <a:lnTo>
                    <a:pt x="103113" y="89551"/>
                  </a:lnTo>
                  <a:lnTo>
                    <a:pt x="103845" y="88604"/>
                  </a:lnTo>
                  <a:lnTo>
                    <a:pt x="105537" y="90183"/>
                  </a:lnTo>
                  <a:lnTo>
                    <a:pt x="107217" y="91963"/>
                  </a:lnTo>
                  <a:lnTo>
                    <a:pt x="108050" y="92393"/>
                  </a:lnTo>
                  <a:cubicBezTo>
                    <a:pt x="108050" y="92393"/>
                    <a:pt x="110146" y="90814"/>
                    <a:pt x="110146" y="90498"/>
                  </a:cubicBezTo>
                  <a:lnTo>
                    <a:pt x="110146" y="86925"/>
                  </a:lnTo>
                  <a:lnTo>
                    <a:pt x="108252" y="85132"/>
                  </a:lnTo>
                  <a:lnTo>
                    <a:pt x="107469" y="83554"/>
                  </a:lnTo>
                  <a:cubicBezTo>
                    <a:pt x="107469" y="83554"/>
                    <a:pt x="107747" y="81975"/>
                    <a:pt x="108063" y="81773"/>
                  </a:cubicBezTo>
                  <a:cubicBezTo>
                    <a:pt x="108378" y="81559"/>
                    <a:pt x="110209" y="80927"/>
                    <a:pt x="110209" y="80927"/>
                  </a:cubicBezTo>
                  <a:lnTo>
                    <a:pt x="110752" y="82190"/>
                  </a:lnTo>
                  <a:lnTo>
                    <a:pt x="112646" y="80826"/>
                  </a:lnTo>
                  <a:lnTo>
                    <a:pt x="116434" y="78932"/>
                  </a:lnTo>
                  <a:lnTo>
                    <a:pt x="118177" y="75775"/>
                  </a:lnTo>
                  <a:lnTo>
                    <a:pt x="118960" y="73566"/>
                  </a:lnTo>
                  <a:lnTo>
                    <a:pt x="118960" y="69891"/>
                  </a:lnTo>
                  <a:lnTo>
                    <a:pt x="117520" y="66949"/>
                  </a:lnTo>
                  <a:lnTo>
                    <a:pt x="116093" y="65169"/>
                  </a:lnTo>
                  <a:lnTo>
                    <a:pt x="118278" y="63691"/>
                  </a:lnTo>
                  <a:lnTo>
                    <a:pt x="118947" y="63174"/>
                  </a:lnTo>
                  <a:lnTo>
                    <a:pt x="117280" y="62643"/>
                  </a:lnTo>
                  <a:lnTo>
                    <a:pt x="115816" y="63174"/>
                  </a:lnTo>
                  <a:lnTo>
                    <a:pt x="114868" y="62113"/>
                  </a:lnTo>
                  <a:lnTo>
                    <a:pt x="114237" y="61280"/>
                  </a:lnTo>
                  <a:lnTo>
                    <a:pt x="116030" y="60219"/>
                  </a:lnTo>
                  <a:lnTo>
                    <a:pt x="116876" y="58540"/>
                  </a:lnTo>
                  <a:lnTo>
                    <a:pt x="117924" y="59070"/>
                  </a:lnTo>
                  <a:lnTo>
                    <a:pt x="117394" y="60964"/>
                  </a:lnTo>
                  <a:lnTo>
                    <a:pt x="117394" y="60964"/>
                  </a:lnTo>
                  <a:lnTo>
                    <a:pt x="119086" y="60118"/>
                  </a:lnTo>
                  <a:lnTo>
                    <a:pt x="120235" y="61065"/>
                  </a:lnTo>
                  <a:lnTo>
                    <a:pt x="121182" y="62744"/>
                  </a:lnTo>
                  <a:lnTo>
                    <a:pt x="122129" y="63906"/>
                  </a:lnTo>
                  <a:lnTo>
                    <a:pt x="122129" y="65484"/>
                  </a:lnTo>
                  <a:lnTo>
                    <a:pt x="122975" y="66318"/>
                  </a:lnTo>
                  <a:lnTo>
                    <a:pt x="124806" y="64853"/>
                  </a:lnTo>
                  <a:lnTo>
                    <a:pt x="124263" y="62542"/>
                  </a:lnTo>
                  <a:lnTo>
                    <a:pt x="122621" y="60850"/>
                  </a:lnTo>
                  <a:lnTo>
                    <a:pt x="122116" y="59802"/>
                  </a:lnTo>
                  <a:lnTo>
                    <a:pt x="123594" y="58540"/>
                  </a:lnTo>
                  <a:lnTo>
                    <a:pt x="123707" y="55699"/>
                  </a:lnTo>
                  <a:lnTo>
                    <a:pt x="124970" y="54651"/>
                  </a:lnTo>
                  <a:lnTo>
                    <a:pt x="126233" y="55383"/>
                  </a:lnTo>
                  <a:lnTo>
                    <a:pt x="128127" y="52125"/>
                  </a:lnTo>
                  <a:lnTo>
                    <a:pt x="129705" y="47289"/>
                  </a:lnTo>
                  <a:lnTo>
                    <a:pt x="128544" y="44031"/>
                  </a:lnTo>
                  <a:lnTo>
                    <a:pt x="127811" y="41102"/>
                  </a:lnTo>
                  <a:lnTo>
                    <a:pt x="126132" y="39523"/>
                  </a:lnTo>
                  <a:lnTo>
                    <a:pt x="123922" y="38892"/>
                  </a:lnTo>
                  <a:lnTo>
                    <a:pt x="122558" y="38362"/>
                  </a:lnTo>
                  <a:lnTo>
                    <a:pt x="121498" y="37516"/>
                  </a:lnTo>
                  <a:lnTo>
                    <a:pt x="123606" y="33311"/>
                  </a:lnTo>
                  <a:lnTo>
                    <a:pt x="124440" y="30533"/>
                  </a:lnTo>
                  <a:lnTo>
                    <a:pt x="126650" y="29220"/>
                  </a:lnTo>
                  <a:lnTo>
                    <a:pt x="130021" y="29220"/>
                  </a:lnTo>
                  <a:lnTo>
                    <a:pt x="132332" y="28588"/>
                  </a:lnTo>
                  <a:lnTo>
                    <a:pt x="132231" y="28588"/>
                  </a:lnTo>
                  <a:lnTo>
                    <a:pt x="132231" y="23222"/>
                  </a:lnTo>
                  <a:lnTo>
                    <a:pt x="135072" y="21959"/>
                  </a:lnTo>
                  <a:lnTo>
                    <a:pt x="135804" y="23853"/>
                  </a:lnTo>
                  <a:lnTo>
                    <a:pt x="136650" y="21959"/>
                  </a:lnTo>
                  <a:lnTo>
                    <a:pt x="136650" y="20065"/>
                  </a:lnTo>
                  <a:lnTo>
                    <a:pt x="138115" y="20899"/>
                  </a:lnTo>
                  <a:lnTo>
                    <a:pt x="137433" y="24788"/>
                  </a:lnTo>
                  <a:lnTo>
                    <a:pt x="136006" y="30571"/>
                  </a:lnTo>
                  <a:lnTo>
                    <a:pt x="136006" y="33942"/>
                  </a:lnTo>
                  <a:lnTo>
                    <a:pt x="139428" y="38677"/>
                  </a:lnTo>
                  <a:lnTo>
                    <a:pt x="140426" y="42049"/>
                  </a:lnTo>
                  <a:lnTo>
                    <a:pt x="140426" y="43412"/>
                  </a:lnTo>
                  <a:lnTo>
                    <a:pt x="141688" y="42364"/>
                  </a:lnTo>
                  <a:lnTo>
                    <a:pt x="141688" y="38993"/>
                  </a:lnTo>
                  <a:lnTo>
                    <a:pt x="143166" y="35622"/>
                  </a:lnTo>
                  <a:lnTo>
                    <a:pt x="142370" y="32894"/>
                  </a:lnTo>
                  <a:lnTo>
                    <a:pt x="142244" y="31316"/>
                  </a:lnTo>
                  <a:lnTo>
                    <a:pt x="141966" y="29220"/>
                  </a:lnTo>
                  <a:lnTo>
                    <a:pt x="140085" y="27742"/>
                  </a:lnTo>
                  <a:lnTo>
                    <a:pt x="139782" y="24800"/>
                  </a:lnTo>
                  <a:lnTo>
                    <a:pt x="142522" y="23020"/>
                  </a:lnTo>
                  <a:lnTo>
                    <a:pt x="144832" y="23336"/>
                  </a:lnTo>
                  <a:lnTo>
                    <a:pt x="144832" y="20697"/>
                  </a:lnTo>
                  <a:lnTo>
                    <a:pt x="145881" y="18967"/>
                  </a:lnTo>
                  <a:lnTo>
                    <a:pt x="148090" y="17855"/>
                  </a:lnTo>
                  <a:lnTo>
                    <a:pt x="148936" y="17855"/>
                  </a:lnTo>
                  <a:lnTo>
                    <a:pt x="147573" y="14067"/>
                  </a:lnTo>
                  <a:lnTo>
                    <a:pt x="144315" y="12868"/>
                  </a:lnTo>
                  <a:lnTo>
                    <a:pt x="144832" y="10784"/>
                  </a:lnTo>
                  <a:lnTo>
                    <a:pt x="144517" y="8751"/>
                  </a:lnTo>
                  <a:lnTo>
                    <a:pt x="144315" y="7577"/>
                  </a:lnTo>
                  <a:lnTo>
                    <a:pt x="146310" y="8613"/>
                  </a:lnTo>
                  <a:lnTo>
                    <a:pt x="147674" y="7565"/>
                  </a:lnTo>
                  <a:lnTo>
                    <a:pt x="148936" y="8398"/>
                  </a:lnTo>
                  <a:lnTo>
                    <a:pt x="149669" y="6188"/>
                  </a:lnTo>
                  <a:lnTo>
                    <a:pt x="148406" y="4509"/>
                  </a:lnTo>
                  <a:lnTo>
                    <a:pt x="147775" y="2084"/>
                  </a:lnTo>
                  <a:lnTo>
                    <a:pt x="144201" y="1567"/>
                  </a:lnTo>
                  <a:lnTo>
                    <a:pt x="144201" y="3031"/>
                  </a:lnTo>
                  <a:lnTo>
                    <a:pt x="142623" y="2981"/>
                  </a:lnTo>
                  <a:lnTo>
                    <a:pt x="141890" y="2084"/>
                  </a:lnTo>
                  <a:lnTo>
                    <a:pt x="134440" y="2084"/>
                  </a:lnTo>
                  <a:lnTo>
                    <a:pt x="131069" y="2400"/>
                  </a:lnTo>
                  <a:lnTo>
                    <a:pt x="133493" y="4774"/>
                  </a:lnTo>
                  <a:lnTo>
                    <a:pt x="130867" y="4799"/>
                  </a:lnTo>
                  <a:lnTo>
                    <a:pt x="130337" y="3499"/>
                  </a:lnTo>
                  <a:lnTo>
                    <a:pt x="127294" y="4837"/>
                  </a:lnTo>
                  <a:lnTo>
                    <a:pt x="124654" y="6504"/>
                  </a:lnTo>
                  <a:lnTo>
                    <a:pt x="123076" y="6504"/>
                  </a:lnTo>
                  <a:lnTo>
                    <a:pt x="122028" y="4294"/>
                  </a:lnTo>
                  <a:lnTo>
                    <a:pt x="119503" y="3928"/>
                  </a:lnTo>
                  <a:lnTo>
                    <a:pt x="117407" y="5115"/>
                  </a:lnTo>
                  <a:lnTo>
                    <a:pt x="114149" y="4016"/>
                  </a:lnTo>
                  <a:lnTo>
                    <a:pt x="112040" y="3158"/>
                  </a:lnTo>
                  <a:lnTo>
                    <a:pt x="107835" y="3461"/>
                  </a:lnTo>
                  <a:lnTo>
                    <a:pt x="106055" y="4610"/>
                  </a:lnTo>
                  <a:lnTo>
                    <a:pt x="107204" y="7767"/>
                  </a:lnTo>
                  <a:lnTo>
                    <a:pt x="104792" y="7767"/>
                  </a:lnTo>
                  <a:lnTo>
                    <a:pt x="103529" y="7653"/>
                  </a:lnTo>
                  <a:lnTo>
                    <a:pt x="101951" y="8448"/>
                  </a:lnTo>
                  <a:lnTo>
                    <a:pt x="102898" y="10153"/>
                  </a:lnTo>
                  <a:lnTo>
                    <a:pt x="100587" y="9484"/>
                  </a:lnTo>
                  <a:lnTo>
                    <a:pt x="99741" y="6529"/>
                  </a:lnTo>
                  <a:lnTo>
                    <a:pt x="97115" y="4319"/>
                  </a:lnTo>
                  <a:lnTo>
                    <a:pt x="93327" y="4837"/>
                  </a:lnTo>
                  <a:lnTo>
                    <a:pt x="94173" y="7577"/>
                  </a:lnTo>
                  <a:lnTo>
                    <a:pt x="91016" y="7463"/>
                  </a:lnTo>
                  <a:lnTo>
                    <a:pt x="89968" y="6100"/>
                  </a:lnTo>
                  <a:lnTo>
                    <a:pt x="87758" y="7249"/>
                  </a:lnTo>
                  <a:lnTo>
                    <a:pt x="86066" y="7779"/>
                  </a:lnTo>
                  <a:lnTo>
                    <a:pt x="83541" y="10822"/>
                  </a:lnTo>
                  <a:lnTo>
                    <a:pt x="83023" y="8827"/>
                  </a:lnTo>
                  <a:lnTo>
                    <a:pt x="85233" y="5468"/>
                  </a:lnTo>
                  <a:lnTo>
                    <a:pt x="84601" y="2312"/>
                  </a:lnTo>
                  <a:lnTo>
                    <a:pt x="8144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52"/>
            <p:cNvSpPr/>
            <p:nvPr/>
          </p:nvSpPr>
          <p:spPr>
            <a:xfrm>
              <a:off x="3167575" y="993250"/>
              <a:ext cx="3759100" cy="3349975"/>
            </a:xfrm>
            <a:custGeom>
              <a:avLst/>
              <a:gdLst/>
              <a:ahLst/>
              <a:cxnLst/>
              <a:rect l="l" t="t" r="r" b="b"/>
              <a:pathLst>
                <a:path w="150364" h="133999" extrusionOk="0">
                  <a:moveTo>
                    <a:pt x="81786" y="784"/>
                  </a:moveTo>
                  <a:lnTo>
                    <a:pt x="84653" y="2892"/>
                  </a:lnTo>
                  <a:lnTo>
                    <a:pt x="85234" y="5797"/>
                  </a:lnTo>
                  <a:lnTo>
                    <a:pt x="83024" y="9168"/>
                  </a:lnTo>
                  <a:lnTo>
                    <a:pt x="83731" y="11895"/>
                  </a:lnTo>
                  <a:lnTo>
                    <a:pt x="86597" y="8448"/>
                  </a:lnTo>
                  <a:lnTo>
                    <a:pt x="88239" y="7931"/>
                  </a:lnTo>
                  <a:lnTo>
                    <a:pt x="90209" y="6895"/>
                  </a:lnTo>
                  <a:lnTo>
                    <a:pt x="91193" y="8171"/>
                  </a:lnTo>
                  <a:lnTo>
                    <a:pt x="94931" y="8297"/>
                  </a:lnTo>
                  <a:lnTo>
                    <a:pt x="94931" y="8297"/>
                  </a:lnTo>
                  <a:lnTo>
                    <a:pt x="94072" y="5494"/>
                  </a:lnTo>
                  <a:lnTo>
                    <a:pt x="97355" y="5039"/>
                  </a:lnTo>
                  <a:lnTo>
                    <a:pt x="99805" y="7110"/>
                  </a:lnTo>
                  <a:lnTo>
                    <a:pt x="100664" y="10140"/>
                  </a:lnTo>
                  <a:lnTo>
                    <a:pt x="103871" y="11075"/>
                  </a:lnTo>
                  <a:lnTo>
                    <a:pt x="102722" y="8991"/>
                  </a:lnTo>
                  <a:lnTo>
                    <a:pt x="103922" y="8385"/>
                  </a:lnTo>
                  <a:lnTo>
                    <a:pt x="105121" y="8486"/>
                  </a:lnTo>
                  <a:lnTo>
                    <a:pt x="107987" y="8486"/>
                  </a:lnTo>
                  <a:lnTo>
                    <a:pt x="106763" y="5153"/>
                  </a:lnTo>
                  <a:lnTo>
                    <a:pt x="108265" y="4180"/>
                  </a:lnTo>
                  <a:lnTo>
                    <a:pt x="112319" y="3890"/>
                  </a:lnTo>
                  <a:lnTo>
                    <a:pt x="114377" y="4723"/>
                  </a:lnTo>
                  <a:lnTo>
                    <a:pt x="117761" y="5860"/>
                  </a:lnTo>
                  <a:lnTo>
                    <a:pt x="119895" y="4673"/>
                  </a:lnTo>
                  <a:lnTo>
                    <a:pt x="122142" y="5001"/>
                  </a:lnTo>
                  <a:lnTo>
                    <a:pt x="123216" y="7236"/>
                  </a:lnTo>
                  <a:lnTo>
                    <a:pt x="125084" y="7236"/>
                  </a:lnTo>
                  <a:lnTo>
                    <a:pt x="127749" y="5544"/>
                  </a:lnTo>
                  <a:lnTo>
                    <a:pt x="130489" y="4332"/>
                  </a:lnTo>
                  <a:lnTo>
                    <a:pt x="130981" y="5532"/>
                  </a:lnTo>
                  <a:lnTo>
                    <a:pt x="134580" y="5494"/>
                  </a:lnTo>
                  <a:lnTo>
                    <a:pt x="132105" y="3069"/>
                  </a:lnTo>
                  <a:lnTo>
                    <a:pt x="134769" y="2817"/>
                  </a:lnTo>
                  <a:lnTo>
                    <a:pt x="142080" y="2817"/>
                  </a:lnTo>
                  <a:lnTo>
                    <a:pt x="142813" y="3713"/>
                  </a:lnTo>
                  <a:lnTo>
                    <a:pt x="144858" y="3776"/>
                  </a:lnTo>
                  <a:lnTo>
                    <a:pt x="144858" y="2337"/>
                  </a:lnTo>
                  <a:lnTo>
                    <a:pt x="147864" y="2779"/>
                  </a:lnTo>
                  <a:lnTo>
                    <a:pt x="148432" y="4989"/>
                  </a:lnTo>
                  <a:lnTo>
                    <a:pt x="149657" y="6643"/>
                  </a:lnTo>
                  <a:lnTo>
                    <a:pt x="149101" y="8309"/>
                  </a:lnTo>
                  <a:lnTo>
                    <a:pt x="147990" y="7564"/>
                  </a:lnTo>
                  <a:lnTo>
                    <a:pt x="146601" y="8638"/>
                  </a:lnTo>
                  <a:lnTo>
                    <a:pt x="144214" y="7400"/>
                  </a:lnTo>
                  <a:lnTo>
                    <a:pt x="144846" y="11163"/>
                  </a:lnTo>
                  <a:lnTo>
                    <a:pt x="144278" y="13461"/>
                  </a:lnTo>
                  <a:lnTo>
                    <a:pt x="147662" y="14724"/>
                  </a:lnTo>
                  <a:lnTo>
                    <a:pt x="148823" y="17944"/>
                  </a:lnTo>
                  <a:lnTo>
                    <a:pt x="148356" y="17944"/>
                  </a:lnTo>
                  <a:lnTo>
                    <a:pt x="145995" y="19118"/>
                  </a:lnTo>
                  <a:lnTo>
                    <a:pt x="144846" y="21012"/>
                  </a:lnTo>
                  <a:lnTo>
                    <a:pt x="144846" y="23373"/>
                  </a:lnTo>
                  <a:lnTo>
                    <a:pt x="142775" y="23096"/>
                  </a:lnTo>
                  <a:lnTo>
                    <a:pt x="139770" y="25040"/>
                  </a:lnTo>
                  <a:lnTo>
                    <a:pt x="140111" y="28311"/>
                  </a:lnTo>
                  <a:lnTo>
                    <a:pt x="141992" y="29788"/>
                  </a:lnTo>
                  <a:lnTo>
                    <a:pt x="142257" y="31745"/>
                  </a:lnTo>
                  <a:lnTo>
                    <a:pt x="142396" y="33387"/>
                  </a:lnTo>
                  <a:lnTo>
                    <a:pt x="143154" y="36000"/>
                  </a:lnTo>
                  <a:lnTo>
                    <a:pt x="141727" y="39271"/>
                  </a:lnTo>
                  <a:lnTo>
                    <a:pt x="141702" y="42604"/>
                  </a:lnTo>
                  <a:lnTo>
                    <a:pt x="141070" y="43135"/>
                  </a:lnTo>
                  <a:lnTo>
                    <a:pt x="141070" y="42440"/>
                  </a:lnTo>
                  <a:lnTo>
                    <a:pt x="140060" y="38993"/>
                  </a:lnTo>
                  <a:lnTo>
                    <a:pt x="136651" y="34245"/>
                  </a:lnTo>
                  <a:lnTo>
                    <a:pt x="136651" y="31025"/>
                  </a:lnTo>
                  <a:lnTo>
                    <a:pt x="138078" y="25255"/>
                  </a:lnTo>
                  <a:lnTo>
                    <a:pt x="138797" y="21151"/>
                  </a:lnTo>
                  <a:lnTo>
                    <a:pt x="136663" y="19939"/>
                  </a:lnTo>
                  <a:lnTo>
                    <a:pt x="136663" y="22300"/>
                  </a:lnTo>
                  <a:lnTo>
                    <a:pt x="136158" y="23437"/>
                  </a:lnTo>
                  <a:lnTo>
                    <a:pt x="135578" y="21947"/>
                  </a:lnTo>
                  <a:lnTo>
                    <a:pt x="132244" y="23424"/>
                  </a:lnTo>
                  <a:lnTo>
                    <a:pt x="132244" y="28765"/>
                  </a:lnTo>
                  <a:lnTo>
                    <a:pt x="130312" y="29295"/>
                  </a:lnTo>
                  <a:lnTo>
                    <a:pt x="126890" y="29295"/>
                  </a:lnTo>
                  <a:lnTo>
                    <a:pt x="124504" y="30722"/>
                  </a:lnTo>
                  <a:lnTo>
                    <a:pt x="123645" y="33576"/>
                  </a:lnTo>
                  <a:lnTo>
                    <a:pt x="121435" y="38008"/>
                  </a:lnTo>
                  <a:lnTo>
                    <a:pt x="122685" y="39006"/>
                  </a:lnTo>
                  <a:lnTo>
                    <a:pt x="124163" y="39586"/>
                  </a:lnTo>
                  <a:lnTo>
                    <a:pt x="126297" y="40193"/>
                  </a:lnTo>
                  <a:lnTo>
                    <a:pt x="127862" y="41657"/>
                  </a:lnTo>
                  <a:lnTo>
                    <a:pt x="128582" y="44549"/>
                  </a:lnTo>
                  <a:lnTo>
                    <a:pt x="129706" y="47706"/>
                  </a:lnTo>
                  <a:lnTo>
                    <a:pt x="128178" y="52403"/>
                  </a:lnTo>
                  <a:lnTo>
                    <a:pt x="126461" y="55358"/>
                  </a:lnTo>
                  <a:lnTo>
                    <a:pt x="125274" y="54676"/>
                  </a:lnTo>
                  <a:lnTo>
                    <a:pt x="123733" y="55951"/>
                  </a:lnTo>
                  <a:lnTo>
                    <a:pt x="123620" y="58792"/>
                  </a:lnTo>
                  <a:lnTo>
                    <a:pt x="122067" y="60118"/>
                  </a:lnTo>
                  <a:lnTo>
                    <a:pt x="122673" y="61393"/>
                  </a:lnTo>
                  <a:lnTo>
                    <a:pt x="124314" y="63098"/>
                  </a:lnTo>
                  <a:lnTo>
                    <a:pt x="124807" y="65131"/>
                  </a:lnTo>
                  <a:lnTo>
                    <a:pt x="123342" y="66305"/>
                  </a:lnTo>
                  <a:lnTo>
                    <a:pt x="122786" y="65750"/>
                  </a:lnTo>
                  <a:lnTo>
                    <a:pt x="122786" y="64196"/>
                  </a:lnTo>
                  <a:lnTo>
                    <a:pt x="121801" y="62997"/>
                  </a:lnTo>
                  <a:lnTo>
                    <a:pt x="120854" y="61317"/>
                  </a:lnTo>
                  <a:lnTo>
                    <a:pt x="119465" y="60143"/>
                  </a:lnTo>
                  <a:lnTo>
                    <a:pt x="118241" y="60762"/>
                  </a:lnTo>
                  <a:lnTo>
                    <a:pt x="118241" y="60762"/>
                  </a:lnTo>
                  <a:lnTo>
                    <a:pt x="118645" y="59297"/>
                  </a:lnTo>
                  <a:lnTo>
                    <a:pt x="117079" y="58514"/>
                  </a:lnTo>
                  <a:lnTo>
                    <a:pt x="116132" y="60396"/>
                  </a:lnTo>
                  <a:lnTo>
                    <a:pt x="114112" y="61583"/>
                  </a:lnTo>
                  <a:lnTo>
                    <a:pt x="114970" y="62719"/>
                  </a:lnTo>
                  <a:lnTo>
                    <a:pt x="116056" y="63931"/>
                  </a:lnTo>
                  <a:lnTo>
                    <a:pt x="117622" y="63376"/>
                  </a:lnTo>
                  <a:lnTo>
                    <a:pt x="118607" y="63691"/>
                  </a:lnTo>
                  <a:lnTo>
                    <a:pt x="115968" y="65497"/>
                  </a:lnTo>
                  <a:lnTo>
                    <a:pt x="117597" y="67530"/>
                  </a:lnTo>
                  <a:lnTo>
                    <a:pt x="119011" y="70371"/>
                  </a:lnTo>
                  <a:lnTo>
                    <a:pt x="119011" y="73919"/>
                  </a:lnTo>
                  <a:lnTo>
                    <a:pt x="118266" y="76028"/>
                  </a:lnTo>
                  <a:lnTo>
                    <a:pt x="116574" y="79096"/>
                  </a:lnTo>
                  <a:lnTo>
                    <a:pt x="112824" y="80978"/>
                  </a:lnTo>
                  <a:lnTo>
                    <a:pt x="111245" y="82114"/>
                  </a:lnTo>
                  <a:lnTo>
                    <a:pt x="110740" y="80940"/>
                  </a:lnTo>
                  <a:lnTo>
                    <a:pt x="110462" y="81041"/>
                  </a:lnTo>
                  <a:cubicBezTo>
                    <a:pt x="110159" y="81142"/>
                    <a:pt x="108594" y="81697"/>
                    <a:pt x="108253" y="81912"/>
                  </a:cubicBezTo>
                  <a:cubicBezTo>
                    <a:pt x="107886" y="82165"/>
                    <a:pt x="107634" y="83276"/>
                    <a:pt x="107520" y="83907"/>
                  </a:cubicBezTo>
                  <a:lnTo>
                    <a:pt x="107495" y="84008"/>
                  </a:lnTo>
                  <a:lnTo>
                    <a:pt x="108341" y="85688"/>
                  </a:lnTo>
                  <a:lnTo>
                    <a:pt x="110197" y="87468"/>
                  </a:lnTo>
                  <a:lnTo>
                    <a:pt x="110197" y="90852"/>
                  </a:lnTo>
                  <a:cubicBezTo>
                    <a:pt x="110046" y="91092"/>
                    <a:pt x="109174" y="91824"/>
                    <a:pt x="108379" y="92430"/>
                  </a:cubicBezTo>
                  <a:lnTo>
                    <a:pt x="107760" y="92115"/>
                  </a:lnTo>
                  <a:lnTo>
                    <a:pt x="106093" y="90360"/>
                  </a:lnTo>
                  <a:lnTo>
                    <a:pt x="104161" y="88541"/>
                  </a:lnTo>
                  <a:lnTo>
                    <a:pt x="103164" y="89829"/>
                  </a:lnTo>
                  <a:lnTo>
                    <a:pt x="102823" y="92203"/>
                  </a:lnTo>
                  <a:lnTo>
                    <a:pt x="103492" y="93756"/>
                  </a:lnTo>
                  <a:lnTo>
                    <a:pt x="104679" y="95398"/>
                  </a:lnTo>
                  <a:lnTo>
                    <a:pt x="106321" y="96648"/>
                  </a:lnTo>
                  <a:lnTo>
                    <a:pt x="106611" y="98239"/>
                  </a:lnTo>
                  <a:lnTo>
                    <a:pt x="107028" y="99602"/>
                  </a:lnTo>
                  <a:lnTo>
                    <a:pt x="105689" y="99047"/>
                  </a:lnTo>
                  <a:lnTo>
                    <a:pt x="104313" y="97254"/>
                  </a:lnTo>
                  <a:lnTo>
                    <a:pt x="103290" y="95082"/>
                  </a:lnTo>
                  <a:lnTo>
                    <a:pt x="101371" y="94072"/>
                  </a:lnTo>
                  <a:lnTo>
                    <a:pt x="101371" y="90056"/>
                  </a:lnTo>
                  <a:lnTo>
                    <a:pt x="99351" y="85725"/>
                  </a:lnTo>
                  <a:lnTo>
                    <a:pt x="97583" y="86773"/>
                  </a:lnTo>
                  <a:lnTo>
                    <a:pt x="97583" y="83756"/>
                  </a:lnTo>
                  <a:lnTo>
                    <a:pt x="95739" y="82897"/>
                  </a:lnTo>
                  <a:lnTo>
                    <a:pt x="94944" y="79690"/>
                  </a:lnTo>
                  <a:lnTo>
                    <a:pt x="91774" y="80422"/>
                  </a:lnTo>
                  <a:lnTo>
                    <a:pt x="90423" y="82278"/>
                  </a:lnTo>
                  <a:lnTo>
                    <a:pt x="87431" y="84980"/>
                  </a:lnTo>
                  <a:lnTo>
                    <a:pt x="85372" y="86773"/>
                  </a:lnTo>
                  <a:lnTo>
                    <a:pt x="84324" y="88503"/>
                  </a:lnTo>
                  <a:lnTo>
                    <a:pt x="84324" y="91546"/>
                  </a:lnTo>
                  <a:lnTo>
                    <a:pt x="82961" y="93706"/>
                  </a:lnTo>
                  <a:lnTo>
                    <a:pt x="82620" y="92456"/>
                  </a:lnTo>
                  <a:lnTo>
                    <a:pt x="81142" y="89084"/>
                  </a:lnTo>
                  <a:lnTo>
                    <a:pt x="79791" y="86180"/>
                  </a:lnTo>
                  <a:lnTo>
                    <a:pt x="79160" y="83465"/>
                  </a:lnTo>
                  <a:lnTo>
                    <a:pt x="78377" y="80359"/>
                  </a:lnTo>
                  <a:lnTo>
                    <a:pt x="76837" y="82152"/>
                  </a:lnTo>
                  <a:lnTo>
                    <a:pt x="75890" y="82000"/>
                  </a:lnTo>
                  <a:lnTo>
                    <a:pt x="74602" y="79803"/>
                  </a:lnTo>
                  <a:lnTo>
                    <a:pt x="71773" y="77745"/>
                  </a:lnTo>
                  <a:lnTo>
                    <a:pt x="68326" y="78175"/>
                  </a:lnTo>
                  <a:lnTo>
                    <a:pt x="65687" y="77770"/>
                  </a:lnTo>
                  <a:lnTo>
                    <a:pt x="63957" y="76849"/>
                  </a:lnTo>
                  <a:lnTo>
                    <a:pt x="62113" y="76710"/>
                  </a:lnTo>
                  <a:lnTo>
                    <a:pt x="60118" y="75624"/>
                  </a:lnTo>
                  <a:lnTo>
                    <a:pt x="56999" y="73086"/>
                  </a:lnTo>
                  <a:lnTo>
                    <a:pt x="55737" y="75232"/>
                  </a:lnTo>
                  <a:lnTo>
                    <a:pt x="57782" y="76912"/>
                  </a:lnTo>
                  <a:lnTo>
                    <a:pt x="59108" y="79349"/>
                  </a:lnTo>
                  <a:lnTo>
                    <a:pt x="61419" y="79235"/>
                  </a:lnTo>
                  <a:lnTo>
                    <a:pt x="63717" y="78541"/>
                  </a:lnTo>
                  <a:lnTo>
                    <a:pt x="64954" y="79879"/>
                  </a:lnTo>
                  <a:lnTo>
                    <a:pt x="66394" y="81306"/>
                  </a:lnTo>
                  <a:lnTo>
                    <a:pt x="65636" y="83187"/>
                  </a:lnTo>
                  <a:lnTo>
                    <a:pt x="64538" y="85208"/>
                  </a:lnTo>
                  <a:lnTo>
                    <a:pt x="60775" y="87140"/>
                  </a:lnTo>
                  <a:lnTo>
                    <a:pt x="57025" y="87973"/>
                  </a:lnTo>
                  <a:lnTo>
                    <a:pt x="53805" y="89425"/>
                  </a:lnTo>
                  <a:lnTo>
                    <a:pt x="53388" y="88263"/>
                  </a:lnTo>
                  <a:lnTo>
                    <a:pt x="52100" y="85132"/>
                  </a:lnTo>
                  <a:lnTo>
                    <a:pt x="50105" y="83554"/>
                  </a:lnTo>
                  <a:lnTo>
                    <a:pt x="49297" y="81230"/>
                  </a:lnTo>
                  <a:lnTo>
                    <a:pt x="47782" y="78831"/>
                  </a:lnTo>
                  <a:lnTo>
                    <a:pt x="45117" y="75169"/>
                  </a:lnTo>
                  <a:lnTo>
                    <a:pt x="43387" y="75801"/>
                  </a:lnTo>
                  <a:lnTo>
                    <a:pt x="44284" y="77341"/>
                  </a:lnTo>
                  <a:lnTo>
                    <a:pt x="45332" y="80182"/>
                  </a:lnTo>
                  <a:lnTo>
                    <a:pt x="46203" y="81382"/>
                  </a:lnTo>
                  <a:lnTo>
                    <a:pt x="48325" y="86281"/>
                  </a:lnTo>
                  <a:lnTo>
                    <a:pt x="49726" y="87241"/>
                  </a:lnTo>
                  <a:lnTo>
                    <a:pt x="51772" y="89198"/>
                  </a:lnTo>
                  <a:lnTo>
                    <a:pt x="52264" y="90271"/>
                  </a:lnTo>
                  <a:lnTo>
                    <a:pt x="53009" y="92506"/>
                  </a:lnTo>
                  <a:lnTo>
                    <a:pt x="54550" y="91736"/>
                  </a:lnTo>
                  <a:lnTo>
                    <a:pt x="58287" y="91218"/>
                  </a:lnTo>
                  <a:lnTo>
                    <a:pt x="59525" y="90612"/>
                  </a:lnTo>
                  <a:lnTo>
                    <a:pt x="59904" y="91837"/>
                  </a:lnTo>
                  <a:cubicBezTo>
                    <a:pt x="59664" y="92443"/>
                    <a:pt x="59070" y="93946"/>
                    <a:pt x="59070" y="94362"/>
                  </a:cubicBezTo>
                  <a:cubicBezTo>
                    <a:pt x="59045" y="94615"/>
                    <a:pt x="58338" y="96016"/>
                    <a:pt x="57681" y="97191"/>
                  </a:cubicBezTo>
                  <a:lnTo>
                    <a:pt x="54487" y="99148"/>
                  </a:lnTo>
                  <a:lnTo>
                    <a:pt x="51784" y="102128"/>
                  </a:lnTo>
                  <a:lnTo>
                    <a:pt x="48855" y="104792"/>
                  </a:lnTo>
                  <a:lnTo>
                    <a:pt x="49474" y="106408"/>
                  </a:lnTo>
                  <a:lnTo>
                    <a:pt x="49411" y="108719"/>
                  </a:lnTo>
                  <a:lnTo>
                    <a:pt x="50257" y="110727"/>
                  </a:lnTo>
                  <a:lnTo>
                    <a:pt x="50257" y="113189"/>
                  </a:lnTo>
                  <a:lnTo>
                    <a:pt x="48767" y="115487"/>
                  </a:lnTo>
                  <a:lnTo>
                    <a:pt x="44587" y="118694"/>
                  </a:lnTo>
                  <a:lnTo>
                    <a:pt x="44587" y="120096"/>
                  </a:lnTo>
                  <a:lnTo>
                    <a:pt x="44297" y="123897"/>
                  </a:lnTo>
                  <a:lnTo>
                    <a:pt x="42845" y="123897"/>
                  </a:lnTo>
                  <a:lnTo>
                    <a:pt x="42175" y="126927"/>
                  </a:lnTo>
                  <a:lnTo>
                    <a:pt x="39713" y="129730"/>
                  </a:lnTo>
                  <a:lnTo>
                    <a:pt x="38084" y="131536"/>
                  </a:lnTo>
                  <a:lnTo>
                    <a:pt x="35647" y="133367"/>
                  </a:lnTo>
                  <a:lnTo>
                    <a:pt x="31404" y="133367"/>
                  </a:lnTo>
                  <a:lnTo>
                    <a:pt x="29776" y="130842"/>
                  </a:lnTo>
                  <a:lnTo>
                    <a:pt x="29371" y="128581"/>
                  </a:lnTo>
                  <a:lnTo>
                    <a:pt x="28210" y="126334"/>
                  </a:lnTo>
                  <a:lnTo>
                    <a:pt x="26278" y="123796"/>
                  </a:lnTo>
                  <a:lnTo>
                    <a:pt x="26278" y="120222"/>
                  </a:lnTo>
                  <a:lnTo>
                    <a:pt x="24384" y="117495"/>
                  </a:lnTo>
                  <a:lnTo>
                    <a:pt x="24384" y="115285"/>
                  </a:lnTo>
                  <a:lnTo>
                    <a:pt x="26278" y="112659"/>
                  </a:lnTo>
                  <a:lnTo>
                    <a:pt x="26278" y="109654"/>
                  </a:lnTo>
                  <a:lnTo>
                    <a:pt x="25672" y="106509"/>
                  </a:lnTo>
                  <a:lnTo>
                    <a:pt x="23563" y="103340"/>
                  </a:lnTo>
                  <a:lnTo>
                    <a:pt x="23992" y="99262"/>
                  </a:lnTo>
                  <a:lnTo>
                    <a:pt x="22679" y="97140"/>
                  </a:lnTo>
                  <a:lnTo>
                    <a:pt x="19838" y="97279"/>
                  </a:lnTo>
                  <a:lnTo>
                    <a:pt x="18916" y="95701"/>
                  </a:lnTo>
                  <a:lnTo>
                    <a:pt x="16353" y="95410"/>
                  </a:lnTo>
                  <a:lnTo>
                    <a:pt x="13600" y="96787"/>
                  </a:lnTo>
                  <a:lnTo>
                    <a:pt x="11113" y="96787"/>
                  </a:lnTo>
                  <a:lnTo>
                    <a:pt x="8486" y="97090"/>
                  </a:lnTo>
                  <a:lnTo>
                    <a:pt x="5570" y="95385"/>
                  </a:lnTo>
                  <a:lnTo>
                    <a:pt x="1453" y="91067"/>
                  </a:lnTo>
                  <a:lnTo>
                    <a:pt x="645" y="87746"/>
                  </a:lnTo>
                  <a:lnTo>
                    <a:pt x="1175" y="84905"/>
                  </a:lnTo>
                  <a:lnTo>
                    <a:pt x="658" y="82518"/>
                  </a:lnTo>
                  <a:lnTo>
                    <a:pt x="1642" y="80132"/>
                  </a:lnTo>
                  <a:lnTo>
                    <a:pt x="4029" y="76306"/>
                  </a:lnTo>
                  <a:lnTo>
                    <a:pt x="6681" y="74386"/>
                  </a:lnTo>
                  <a:lnTo>
                    <a:pt x="7325" y="72353"/>
                  </a:lnTo>
                  <a:lnTo>
                    <a:pt x="9055" y="70523"/>
                  </a:lnTo>
                  <a:lnTo>
                    <a:pt x="10683" y="68894"/>
                  </a:lnTo>
                  <a:lnTo>
                    <a:pt x="11870" y="69487"/>
                  </a:lnTo>
                  <a:lnTo>
                    <a:pt x="16328" y="67858"/>
                  </a:lnTo>
                  <a:lnTo>
                    <a:pt x="20457" y="67871"/>
                  </a:lnTo>
                  <a:lnTo>
                    <a:pt x="22490" y="67543"/>
                  </a:lnTo>
                  <a:lnTo>
                    <a:pt x="23639" y="67795"/>
                  </a:lnTo>
                  <a:lnTo>
                    <a:pt x="24005" y="70560"/>
                  </a:lnTo>
                  <a:lnTo>
                    <a:pt x="26619" y="71116"/>
                  </a:lnTo>
                  <a:lnTo>
                    <a:pt x="29334" y="73338"/>
                  </a:lnTo>
                  <a:lnTo>
                    <a:pt x="31152" y="71747"/>
                  </a:lnTo>
                  <a:lnTo>
                    <a:pt x="32894" y="71457"/>
                  </a:lnTo>
                  <a:lnTo>
                    <a:pt x="38349" y="73035"/>
                  </a:lnTo>
                  <a:lnTo>
                    <a:pt x="41784" y="72505"/>
                  </a:lnTo>
                  <a:lnTo>
                    <a:pt x="44739" y="71154"/>
                  </a:lnTo>
                  <a:lnTo>
                    <a:pt x="45648" y="67719"/>
                  </a:lnTo>
                  <a:lnTo>
                    <a:pt x="44461" y="65989"/>
                  </a:lnTo>
                  <a:lnTo>
                    <a:pt x="41910" y="67442"/>
                  </a:lnTo>
                  <a:lnTo>
                    <a:pt x="39347" y="66785"/>
                  </a:lnTo>
                  <a:lnTo>
                    <a:pt x="37819" y="65762"/>
                  </a:lnTo>
                  <a:lnTo>
                    <a:pt x="38715" y="63590"/>
                  </a:lnTo>
                  <a:lnTo>
                    <a:pt x="40067" y="62820"/>
                  </a:lnTo>
                  <a:lnTo>
                    <a:pt x="42466" y="62227"/>
                  </a:lnTo>
                  <a:lnTo>
                    <a:pt x="45610" y="63073"/>
                  </a:lnTo>
                  <a:lnTo>
                    <a:pt x="50244" y="62075"/>
                  </a:lnTo>
                  <a:lnTo>
                    <a:pt x="47946" y="60345"/>
                  </a:lnTo>
                  <a:lnTo>
                    <a:pt x="45458" y="57782"/>
                  </a:lnTo>
                  <a:lnTo>
                    <a:pt x="46304" y="55206"/>
                  </a:lnTo>
                  <a:lnTo>
                    <a:pt x="43501" y="56999"/>
                  </a:lnTo>
                  <a:lnTo>
                    <a:pt x="43602" y="58312"/>
                  </a:lnTo>
                  <a:lnTo>
                    <a:pt x="42289" y="58312"/>
                  </a:lnTo>
                  <a:lnTo>
                    <a:pt x="41632" y="55938"/>
                  </a:lnTo>
                  <a:lnTo>
                    <a:pt x="39511" y="56469"/>
                  </a:lnTo>
                  <a:lnTo>
                    <a:pt x="37832" y="60042"/>
                  </a:lnTo>
                  <a:lnTo>
                    <a:pt x="37933" y="62265"/>
                  </a:lnTo>
                  <a:lnTo>
                    <a:pt x="36632" y="62530"/>
                  </a:lnTo>
                  <a:lnTo>
                    <a:pt x="35167" y="62757"/>
                  </a:lnTo>
                  <a:lnTo>
                    <a:pt x="33639" y="64398"/>
                  </a:lnTo>
                  <a:lnTo>
                    <a:pt x="34776" y="65750"/>
                  </a:lnTo>
                  <a:lnTo>
                    <a:pt x="33829" y="66659"/>
                  </a:lnTo>
                  <a:lnTo>
                    <a:pt x="32427" y="65585"/>
                  </a:lnTo>
                  <a:lnTo>
                    <a:pt x="30988" y="61886"/>
                  </a:lnTo>
                  <a:lnTo>
                    <a:pt x="28033" y="58893"/>
                  </a:lnTo>
                  <a:lnTo>
                    <a:pt x="25242" y="56974"/>
                  </a:lnTo>
                  <a:lnTo>
                    <a:pt x="24636" y="59146"/>
                  </a:lnTo>
                  <a:lnTo>
                    <a:pt x="27136" y="61595"/>
                  </a:lnTo>
                  <a:lnTo>
                    <a:pt x="29712" y="63085"/>
                  </a:lnTo>
                  <a:lnTo>
                    <a:pt x="29574" y="63401"/>
                  </a:lnTo>
                  <a:lnTo>
                    <a:pt x="28172" y="62921"/>
                  </a:lnTo>
                  <a:lnTo>
                    <a:pt x="28172" y="64967"/>
                  </a:lnTo>
                  <a:lnTo>
                    <a:pt x="27541" y="65333"/>
                  </a:lnTo>
                  <a:lnTo>
                    <a:pt x="27541" y="64537"/>
                  </a:lnTo>
                  <a:lnTo>
                    <a:pt x="26720" y="63148"/>
                  </a:lnTo>
                  <a:lnTo>
                    <a:pt x="25255" y="61785"/>
                  </a:lnTo>
                  <a:lnTo>
                    <a:pt x="23273" y="59575"/>
                  </a:lnTo>
                  <a:lnTo>
                    <a:pt x="21467" y="59575"/>
                  </a:lnTo>
                  <a:lnTo>
                    <a:pt x="20141" y="60295"/>
                  </a:lnTo>
                  <a:lnTo>
                    <a:pt x="17515" y="59600"/>
                  </a:lnTo>
                  <a:lnTo>
                    <a:pt x="17174" y="61557"/>
                  </a:lnTo>
                  <a:lnTo>
                    <a:pt x="16277" y="61949"/>
                  </a:lnTo>
                  <a:lnTo>
                    <a:pt x="15179" y="63919"/>
                  </a:lnTo>
                  <a:lnTo>
                    <a:pt x="13386" y="66507"/>
                  </a:lnTo>
                  <a:lnTo>
                    <a:pt x="11391" y="66406"/>
                  </a:lnTo>
                  <a:lnTo>
                    <a:pt x="10065" y="67176"/>
                  </a:lnTo>
                  <a:lnTo>
                    <a:pt x="9143" y="66381"/>
                  </a:lnTo>
                  <a:lnTo>
                    <a:pt x="6719" y="65649"/>
                  </a:lnTo>
                  <a:lnTo>
                    <a:pt x="6719" y="60610"/>
                  </a:lnTo>
                  <a:lnTo>
                    <a:pt x="8827" y="59499"/>
                  </a:lnTo>
                  <a:lnTo>
                    <a:pt x="12413" y="59954"/>
                  </a:lnTo>
                  <a:lnTo>
                    <a:pt x="14156" y="58148"/>
                  </a:lnTo>
                  <a:lnTo>
                    <a:pt x="13070" y="55825"/>
                  </a:lnTo>
                  <a:lnTo>
                    <a:pt x="12110" y="55320"/>
                  </a:lnTo>
                  <a:lnTo>
                    <a:pt x="13045" y="55168"/>
                  </a:lnTo>
                  <a:lnTo>
                    <a:pt x="14749" y="55168"/>
                  </a:lnTo>
                  <a:lnTo>
                    <a:pt x="16694" y="53186"/>
                  </a:lnTo>
                  <a:lnTo>
                    <a:pt x="17616" y="49840"/>
                  </a:lnTo>
                  <a:lnTo>
                    <a:pt x="20381" y="48691"/>
                  </a:lnTo>
                  <a:lnTo>
                    <a:pt x="20608" y="45913"/>
                  </a:lnTo>
                  <a:lnTo>
                    <a:pt x="21568" y="44764"/>
                  </a:lnTo>
                  <a:lnTo>
                    <a:pt x="22250" y="45559"/>
                  </a:lnTo>
                  <a:lnTo>
                    <a:pt x="21442" y="48211"/>
                  </a:lnTo>
                  <a:lnTo>
                    <a:pt x="25924" y="48211"/>
                  </a:lnTo>
                  <a:lnTo>
                    <a:pt x="29788" y="47504"/>
                  </a:lnTo>
                  <a:lnTo>
                    <a:pt x="30558" y="44915"/>
                  </a:lnTo>
                  <a:lnTo>
                    <a:pt x="31733" y="43539"/>
                  </a:lnTo>
                  <a:lnTo>
                    <a:pt x="32023" y="41910"/>
                  </a:lnTo>
                  <a:lnTo>
                    <a:pt x="34687" y="41821"/>
                  </a:lnTo>
                  <a:lnTo>
                    <a:pt x="37390" y="40129"/>
                  </a:lnTo>
                  <a:lnTo>
                    <a:pt x="35369" y="38841"/>
                  </a:lnTo>
                  <a:lnTo>
                    <a:pt x="32768" y="39599"/>
                  </a:lnTo>
                  <a:lnTo>
                    <a:pt x="31253" y="39422"/>
                  </a:lnTo>
                  <a:lnTo>
                    <a:pt x="30205" y="36303"/>
                  </a:lnTo>
                  <a:lnTo>
                    <a:pt x="33147" y="32604"/>
                  </a:lnTo>
                  <a:lnTo>
                    <a:pt x="31202" y="31215"/>
                  </a:lnTo>
                  <a:lnTo>
                    <a:pt x="29586" y="32591"/>
                  </a:lnTo>
                  <a:lnTo>
                    <a:pt x="28955" y="34372"/>
                  </a:lnTo>
                  <a:lnTo>
                    <a:pt x="27136" y="35874"/>
                  </a:lnTo>
                  <a:lnTo>
                    <a:pt x="26897" y="38425"/>
                  </a:lnTo>
                  <a:lnTo>
                    <a:pt x="28462" y="40723"/>
                  </a:lnTo>
                  <a:cubicBezTo>
                    <a:pt x="28361" y="41241"/>
                    <a:pt x="28071" y="42667"/>
                    <a:pt x="28071" y="42933"/>
                  </a:cubicBezTo>
                  <a:cubicBezTo>
                    <a:pt x="28008" y="43147"/>
                    <a:pt x="27288" y="44233"/>
                    <a:pt x="26619" y="45155"/>
                  </a:cubicBezTo>
                  <a:lnTo>
                    <a:pt x="24131" y="44902"/>
                  </a:lnTo>
                  <a:lnTo>
                    <a:pt x="24308" y="43640"/>
                  </a:lnTo>
                  <a:lnTo>
                    <a:pt x="22553" y="40622"/>
                  </a:lnTo>
                  <a:lnTo>
                    <a:pt x="21076" y="42465"/>
                  </a:lnTo>
                  <a:lnTo>
                    <a:pt x="19687" y="42718"/>
                  </a:lnTo>
                  <a:lnTo>
                    <a:pt x="18740" y="39321"/>
                  </a:lnTo>
                  <a:lnTo>
                    <a:pt x="19510" y="37680"/>
                  </a:lnTo>
                  <a:lnTo>
                    <a:pt x="21985" y="35205"/>
                  </a:lnTo>
                  <a:lnTo>
                    <a:pt x="23386" y="32326"/>
                  </a:lnTo>
                  <a:lnTo>
                    <a:pt x="25874" y="28790"/>
                  </a:lnTo>
                  <a:lnTo>
                    <a:pt x="29712" y="24750"/>
                  </a:lnTo>
                  <a:lnTo>
                    <a:pt x="33021" y="23639"/>
                  </a:lnTo>
                  <a:lnTo>
                    <a:pt x="35294" y="24232"/>
                  </a:lnTo>
                  <a:lnTo>
                    <a:pt x="38008" y="25381"/>
                  </a:lnTo>
                  <a:lnTo>
                    <a:pt x="41481" y="27212"/>
                  </a:lnTo>
                  <a:lnTo>
                    <a:pt x="42188" y="29068"/>
                  </a:lnTo>
                  <a:lnTo>
                    <a:pt x="41039" y="29813"/>
                  </a:lnTo>
                  <a:lnTo>
                    <a:pt x="36556" y="28942"/>
                  </a:lnTo>
                  <a:lnTo>
                    <a:pt x="39284" y="30975"/>
                  </a:lnTo>
                  <a:lnTo>
                    <a:pt x="40976" y="34245"/>
                  </a:lnTo>
                  <a:lnTo>
                    <a:pt x="41910" y="32781"/>
                  </a:lnTo>
                  <a:lnTo>
                    <a:pt x="44436" y="32907"/>
                  </a:lnTo>
                  <a:lnTo>
                    <a:pt x="43135" y="30886"/>
                  </a:lnTo>
                  <a:lnTo>
                    <a:pt x="45181" y="29712"/>
                  </a:lnTo>
                  <a:lnTo>
                    <a:pt x="45471" y="27237"/>
                  </a:lnTo>
                  <a:lnTo>
                    <a:pt x="46191" y="27528"/>
                  </a:lnTo>
                  <a:lnTo>
                    <a:pt x="46809" y="30634"/>
                  </a:lnTo>
                  <a:lnTo>
                    <a:pt x="49082" y="27982"/>
                  </a:lnTo>
                  <a:lnTo>
                    <a:pt x="52971" y="25924"/>
                  </a:lnTo>
                  <a:lnTo>
                    <a:pt x="56330" y="25217"/>
                  </a:lnTo>
                  <a:lnTo>
                    <a:pt x="55648" y="23815"/>
                  </a:lnTo>
                  <a:lnTo>
                    <a:pt x="55863" y="23159"/>
                  </a:lnTo>
                  <a:lnTo>
                    <a:pt x="58224" y="23714"/>
                  </a:lnTo>
                  <a:lnTo>
                    <a:pt x="61596" y="25406"/>
                  </a:lnTo>
                  <a:lnTo>
                    <a:pt x="61596" y="23171"/>
                  </a:lnTo>
                  <a:lnTo>
                    <a:pt x="59449" y="21277"/>
                  </a:lnTo>
                  <a:lnTo>
                    <a:pt x="59500" y="18828"/>
                  </a:lnTo>
                  <a:lnTo>
                    <a:pt x="60245" y="15532"/>
                  </a:lnTo>
                  <a:lnTo>
                    <a:pt x="61457" y="15987"/>
                  </a:lnTo>
                  <a:lnTo>
                    <a:pt x="62252" y="17944"/>
                  </a:lnTo>
                  <a:lnTo>
                    <a:pt x="63300" y="20899"/>
                  </a:lnTo>
                  <a:lnTo>
                    <a:pt x="64614" y="24333"/>
                  </a:lnTo>
                  <a:lnTo>
                    <a:pt x="63464" y="26530"/>
                  </a:lnTo>
                  <a:lnTo>
                    <a:pt x="65813" y="27364"/>
                  </a:lnTo>
                  <a:lnTo>
                    <a:pt x="67114" y="25659"/>
                  </a:lnTo>
                  <a:lnTo>
                    <a:pt x="66470" y="24270"/>
                  </a:lnTo>
                  <a:cubicBezTo>
                    <a:pt x="67215" y="24106"/>
                    <a:pt x="67947" y="23879"/>
                    <a:pt x="68667" y="23601"/>
                  </a:cubicBezTo>
                  <a:lnTo>
                    <a:pt x="69134" y="23386"/>
                  </a:lnTo>
                  <a:lnTo>
                    <a:pt x="67530" y="22060"/>
                  </a:lnTo>
                  <a:lnTo>
                    <a:pt x="65952" y="21770"/>
                  </a:lnTo>
                  <a:lnTo>
                    <a:pt x="64715" y="17982"/>
                  </a:lnTo>
                  <a:lnTo>
                    <a:pt x="65864" y="17211"/>
                  </a:lnTo>
                  <a:lnTo>
                    <a:pt x="66407" y="15696"/>
                  </a:lnTo>
                  <a:lnTo>
                    <a:pt x="69071" y="17275"/>
                  </a:lnTo>
                  <a:lnTo>
                    <a:pt x="70750" y="16252"/>
                  </a:lnTo>
                  <a:lnTo>
                    <a:pt x="68313" y="14964"/>
                  </a:lnTo>
                  <a:lnTo>
                    <a:pt x="67152" y="13726"/>
                  </a:lnTo>
                  <a:lnTo>
                    <a:pt x="70321" y="11946"/>
                  </a:lnTo>
                  <a:lnTo>
                    <a:pt x="69033" y="10683"/>
                  </a:lnTo>
                  <a:lnTo>
                    <a:pt x="70460" y="7943"/>
                  </a:lnTo>
                  <a:lnTo>
                    <a:pt x="73743" y="5481"/>
                  </a:lnTo>
                  <a:lnTo>
                    <a:pt x="74501" y="2968"/>
                  </a:lnTo>
                  <a:lnTo>
                    <a:pt x="75624" y="1554"/>
                  </a:lnTo>
                  <a:lnTo>
                    <a:pt x="77468" y="1554"/>
                  </a:lnTo>
                  <a:lnTo>
                    <a:pt x="78554" y="4206"/>
                  </a:lnTo>
                  <a:lnTo>
                    <a:pt x="80019" y="2097"/>
                  </a:lnTo>
                  <a:lnTo>
                    <a:pt x="81786" y="784"/>
                  </a:lnTo>
                  <a:close/>
                  <a:moveTo>
                    <a:pt x="81786" y="1"/>
                  </a:moveTo>
                  <a:lnTo>
                    <a:pt x="79614" y="1605"/>
                  </a:lnTo>
                  <a:lnTo>
                    <a:pt x="78705" y="2880"/>
                  </a:lnTo>
                  <a:lnTo>
                    <a:pt x="77910" y="910"/>
                  </a:lnTo>
                  <a:lnTo>
                    <a:pt x="75334" y="910"/>
                  </a:lnTo>
                  <a:lnTo>
                    <a:pt x="73983" y="2615"/>
                  </a:lnTo>
                  <a:lnTo>
                    <a:pt x="73213" y="5090"/>
                  </a:lnTo>
                  <a:lnTo>
                    <a:pt x="70043" y="7476"/>
                  </a:lnTo>
                  <a:lnTo>
                    <a:pt x="68263" y="10784"/>
                  </a:lnTo>
                  <a:lnTo>
                    <a:pt x="69286" y="11794"/>
                  </a:lnTo>
                  <a:lnTo>
                    <a:pt x="66154" y="13562"/>
                  </a:lnTo>
                  <a:lnTo>
                    <a:pt x="67897" y="15431"/>
                  </a:lnTo>
                  <a:lnTo>
                    <a:pt x="69475" y="16277"/>
                  </a:lnTo>
                  <a:lnTo>
                    <a:pt x="69071" y="16517"/>
                  </a:lnTo>
                  <a:lnTo>
                    <a:pt x="66066" y="14737"/>
                  </a:lnTo>
                  <a:lnTo>
                    <a:pt x="65346" y="16795"/>
                  </a:lnTo>
                  <a:lnTo>
                    <a:pt x="63970" y="17704"/>
                  </a:lnTo>
                  <a:lnTo>
                    <a:pt x="65472" y="22313"/>
                  </a:lnTo>
                  <a:lnTo>
                    <a:pt x="67253" y="22654"/>
                  </a:lnTo>
                  <a:lnTo>
                    <a:pt x="67934" y="23209"/>
                  </a:lnTo>
                  <a:cubicBezTo>
                    <a:pt x="67290" y="23411"/>
                    <a:pt x="66634" y="23588"/>
                    <a:pt x="65965" y="23727"/>
                  </a:cubicBezTo>
                  <a:lnTo>
                    <a:pt x="65573" y="23803"/>
                  </a:lnTo>
                  <a:lnTo>
                    <a:pt x="66394" y="25571"/>
                  </a:lnTo>
                  <a:lnTo>
                    <a:pt x="65611" y="26606"/>
                  </a:lnTo>
                  <a:lnTo>
                    <a:pt x="64386" y="26177"/>
                  </a:lnTo>
                  <a:lnTo>
                    <a:pt x="65333" y="24371"/>
                  </a:lnTo>
                  <a:lnTo>
                    <a:pt x="63906" y="20671"/>
                  </a:lnTo>
                  <a:lnTo>
                    <a:pt x="62858" y="17717"/>
                  </a:lnTo>
                  <a:lnTo>
                    <a:pt x="61962" y="15482"/>
                  </a:lnTo>
                  <a:lnTo>
                    <a:pt x="59815" y="14686"/>
                  </a:lnTo>
                  <a:lnTo>
                    <a:pt x="58894" y="18714"/>
                  </a:lnTo>
                  <a:lnTo>
                    <a:pt x="58830" y="21555"/>
                  </a:lnTo>
                  <a:lnTo>
                    <a:pt x="60990" y="23449"/>
                  </a:lnTo>
                  <a:lnTo>
                    <a:pt x="60990" y="24371"/>
                  </a:lnTo>
                  <a:lnTo>
                    <a:pt x="58502" y="23121"/>
                  </a:lnTo>
                  <a:lnTo>
                    <a:pt x="55459" y="22401"/>
                  </a:lnTo>
                  <a:lnTo>
                    <a:pt x="54992" y="23853"/>
                  </a:lnTo>
                  <a:lnTo>
                    <a:pt x="55434" y="24762"/>
                  </a:lnTo>
                  <a:lnTo>
                    <a:pt x="52807" y="25305"/>
                  </a:lnTo>
                  <a:lnTo>
                    <a:pt x="48729" y="27439"/>
                  </a:lnTo>
                  <a:lnTo>
                    <a:pt x="47176" y="29232"/>
                  </a:lnTo>
                  <a:lnTo>
                    <a:pt x="46746" y="27073"/>
                  </a:lnTo>
                  <a:lnTo>
                    <a:pt x="44941" y="26316"/>
                  </a:lnTo>
                  <a:lnTo>
                    <a:pt x="44600" y="29321"/>
                  </a:lnTo>
                  <a:lnTo>
                    <a:pt x="42238" y="30672"/>
                  </a:lnTo>
                  <a:lnTo>
                    <a:pt x="43249" y="32212"/>
                  </a:lnTo>
                  <a:lnTo>
                    <a:pt x="41582" y="32137"/>
                  </a:lnTo>
                  <a:lnTo>
                    <a:pt x="41039" y="32983"/>
                  </a:lnTo>
                  <a:lnTo>
                    <a:pt x="39814" y="30634"/>
                  </a:lnTo>
                  <a:lnTo>
                    <a:pt x="39145" y="30078"/>
                  </a:lnTo>
                  <a:lnTo>
                    <a:pt x="41178" y="30482"/>
                  </a:lnTo>
                  <a:lnTo>
                    <a:pt x="42971" y="29321"/>
                  </a:lnTo>
                  <a:lnTo>
                    <a:pt x="41999" y="26770"/>
                  </a:lnTo>
                  <a:lnTo>
                    <a:pt x="38299" y="24813"/>
                  </a:lnTo>
                  <a:lnTo>
                    <a:pt x="35496" y="23639"/>
                  </a:lnTo>
                  <a:lnTo>
                    <a:pt x="32983" y="22982"/>
                  </a:lnTo>
                  <a:lnTo>
                    <a:pt x="29359" y="24194"/>
                  </a:lnTo>
                  <a:lnTo>
                    <a:pt x="25381" y="28386"/>
                  </a:lnTo>
                  <a:lnTo>
                    <a:pt x="22831" y="32010"/>
                  </a:lnTo>
                  <a:lnTo>
                    <a:pt x="21492" y="34801"/>
                  </a:lnTo>
                  <a:lnTo>
                    <a:pt x="19005" y="37276"/>
                  </a:lnTo>
                  <a:lnTo>
                    <a:pt x="18058" y="39258"/>
                  </a:lnTo>
                  <a:lnTo>
                    <a:pt x="19219" y="43438"/>
                  </a:lnTo>
                  <a:lnTo>
                    <a:pt x="21404" y="43046"/>
                  </a:lnTo>
                  <a:lnTo>
                    <a:pt x="22452" y="41733"/>
                  </a:lnTo>
                  <a:lnTo>
                    <a:pt x="23639" y="43766"/>
                  </a:lnTo>
                  <a:lnTo>
                    <a:pt x="23399" y="45458"/>
                  </a:lnTo>
                  <a:lnTo>
                    <a:pt x="26909" y="45824"/>
                  </a:lnTo>
                  <a:lnTo>
                    <a:pt x="27010" y="45673"/>
                  </a:lnTo>
                  <a:cubicBezTo>
                    <a:pt x="28702" y="43387"/>
                    <a:pt x="28702" y="43072"/>
                    <a:pt x="28702" y="42970"/>
                  </a:cubicBezTo>
                  <a:cubicBezTo>
                    <a:pt x="28702" y="42794"/>
                    <a:pt x="28904" y="41683"/>
                    <a:pt x="29106" y="40723"/>
                  </a:cubicBezTo>
                  <a:lnTo>
                    <a:pt x="29144" y="40597"/>
                  </a:lnTo>
                  <a:lnTo>
                    <a:pt x="27566" y="38261"/>
                  </a:lnTo>
                  <a:lnTo>
                    <a:pt x="27743" y="36190"/>
                  </a:lnTo>
                  <a:lnTo>
                    <a:pt x="29498" y="34750"/>
                  </a:lnTo>
                  <a:lnTo>
                    <a:pt x="30129" y="32957"/>
                  </a:lnTo>
                  <a:lnTo>
                    <a:pt x="31240" y="32010"/>
                  </a:lnTo>
                  <a:lnTo>
                    <a:pt x="32238" y="32730"/>
                  </a:lnTo>
                  <a:lnTo>
                    <a:pt x="29510" y="36177"/>
                  </a:lnTo>
                  <a:lnTo>
                    <a:pt x="30773" y="39991"/>
                  </a:lnTo>
                  <a:lnTo>
                    <a:pt x="32831" y="40243"/>
                  </a:lnTo>
                  <a:lnTo>
                    <a:pt x="35281" y="39523"/>
                  </a:lnTo>
                  <a:lnTo>
                    <a:pt x="36203" y="40129"/>
                  </a:lnTo>
                  <a:lnTo>
                    <a:pt x="34498" y="41190"/>
                  </a:lnTo>
                  <a:lnTo>
                    <a:pt x="31493" y="41291"/>
                  </a:lnTo>
                  <a:lnTo>
                    <a:pt x="31139" y="43248"/>
                  </a:lnTo>
                  <a:lnTo>
                    <a:pt x="30041" y="44549"/>
                  </a:lnTo>
                  <a:lnTo>
                    <a:pt x="29296" y="46948"/>
                  </a:lnTo>
                  <a:lnTo>
                    <a:pt x="25861" y="47592"/>
                  </a:lnTo>
                  <a:lnTo>
                    <a:pt x="22288" y="47592"/>
                  </a:lnTo>
                  <a:lnTo>
                    <a:pt x="22957" y="45420"/>
                  </a:lnTo>
                  <a:lnTo>
                    <a:pt x="21543" y="43804"/>
                  </a:lnTo>
                  <a:lnTo>
                    <a:pt x="19990" y="45660"/>
                  </a:lnTo>
                  <a:lnTo>
                    <a:pt x="19775" y="48261"/>
                  </a:lnTo>
                  <a:lnTo>
                    <a:pt x="17085" y="49385"/>
                  </a:lnTo>
                  <a:lnTo>
                    <a:pt x="16113" y="52857"/>
                  </a:lnTo>
                  <a:lnTo>
                    <a:pt x="14484" y="54524"/>
                  </a:lnTo>
                  <a:lnTo>
                    <a:pt x="12982" y="54524"/>
                  </a:lnTo>
                  <a:lnTo>
                    <a:pt x="10178" y="55004"/>
                  </a:lnTo>
                  <a:lnTo>
                    <a:pt x="12590" y="56279"/>
                  </a:lnTo>
                  <a:lnTo>
                    <a:pt x="13398" y="58022"/>
                  </a:lnTo>
                  <a:lnTo>
                    <a:pt x="12186" y="59285"/>
                  </a:lnTo>
                  <a:lnTo>
                    <a:pt x="8714" y="58855"/>
                  </a:lnTo>
                  <a:lnTo>
                    <a:pt x="6100" y="60232"/>
                  </a:lnTo>
                  <a:lnTo>
                    <a:pt x="6100" y="66116"/>
                  </a:lnTo>
                  <a:lnTo>
                    <a:pt x="8777" y="66899"/>
                  </a:lnTo>
                  <a:lnTo>
                    <a:pt x="10002" y="67947"/>
                  </a:lnTo>
                  <a:lnTo>
                    <a:pt x="11555" y="67038"/>
                  </a:lnTo>
                  <a:lnTo>
                    <a:pt x="13714" y="67151"/>
                  </a:lnTo>
                  <a:lnTo>
                    <a:pt x="15709" y="64247"/>
                  </a:lnTo>
                  <a:lnTo>
                    <a:pt x="16719" y="62441"/>
                  </a:lnTo>
                  <a:lnTo>
                    <a:pt x="17729" y="61999"/>
                  </a:lnTo>
                  <a:lnTo>
                    <a:pt x="18020" y="60383"/>
                  </a:lnTo>
                  <a:lnTo>
                    <a:pt x="20229" y="60964"/>
                  </a:lnTo>
                  <a:lnTo>
                    <a:pt x="21631" y="60194"/>
                  </a:lnTo>
                  <a:lnTo>
                    <a:pt x="22982" y="60194"/>
                  </a:lnTo>
                  <a:lnTo>
                    <a:pt x="24800" y="62227"/>
                  </a:lnTo>
                  <a:lnTo>
                    <a:pt x="26202" y="63502"/>
                  </a:lnTo>
                  <a:lnTo>
                    <a:pt x="26909" y="64702"/>
                  </a:lnTo>
                  <a:lnTo>
                    <a:pt x="26909" y="66444"/>
                  </a:lnTo>
                  <a:lnTo>
                    <a:pt x="28803" y="65333"/>
                  </a:lnTo>
                  <a:lnTo>
                    <a:pt x="28803" y="63805"/>
                  </a:lnTo>
                  <a:lnTo>
                    <a:pt x="29927" y="64171"/>
                  </a:lnTo>
                  <a:lnTo>
                    <a:pt x="30521" y="62807"/>
                  </a:lnTo>
                  <a:lnTo>
                    <a:pt x="27553" y="61115"/>
                  </a:lnTo>
                  <a:lnTo>
                    <a:pt x="25343" y="58956"/>
                  </a:lnTo>
                  <a:lnTo>
                    <a:pt x="25609" y="57997"/>
                  </a:lnTo>
                  <a:lnTo>
                    <a:pt x="27629" y="59386"/>
                  </a:lnTo>
                  <a:lnTo>
                    <a:pt x="30432" y="62176"/>
                  </a:lnTo>
                  <a:lnTo>
                    <a:pt x="31910" y="65977"/>
                  </a:lnTo>
                  <a:lnTo>
                    <a:pt x="33879" y="67492"/>
                  </a:lnTo>
                  <a:lnTo>
                    <a:pt x="35660" y="65800"/>
                  </a:lnTo>
                  <a:lnTo>
                    <a:pt x="34498" y="64424"/>
                  </a:lnTo>
                  <a:lnTo>
                    <a:pt x="35496" y="63338"/>
                  </a:lnTo>
                  <a:lnTo>
                    <a:pt x="36758" y="63148"/>
                  </a:lnTo>
                  <a:lnTo>
                    <a:pt x="38602" y="62782"/>
                  </a:lnTo>
                  <a:lnTo>
                    <a:pt x="38488" y="60168"/>
                  </a:lnTo>
                  <a:lnTo>
                    <a:pt x="39966" y="57012"/>
                  </a:lnTo>
                  <a:lnTo>
                    <a:pt x="41203" y="56696"/>
                  </a:lnTo>
                  <a:lnTo>
                    <a:pt x="41809" y="58944"/>
                  </a:lnTo>
                  <a:lnTo>
                    <a:pt x="44284" y="58944"/>
                  </a:lnTo>
                  <a:lnTo>
                    <a:pt x="44158" y="57315"/>
                  </a:lnTo>
                  <a:lnTo>
                    <a:pt x="45155" y="56683"/>
                  </a:lnTo>
                  <a:lnTo>
                    <a:pt x="44739" y="57946"/>
                  </a:lnTo>
                  <a:lnTo>
                    <a:pt x="47529" y="60812"/>
                  </a:lnTo>
                  <a:lnTo>
                    <a:pt x="48767" y="61747"/>
                  </a:lnTo>
                  <a:lnTo>
                    <a:pt x="45635" y="62416"/>
                  </a:lnTo>
                  <a:lnTo>
                    <a:pt x="42478" y="61570"/>
                  </a:lnTo>
                  <a:lnTo>
                    <a:pt x="39877" y="62214"/>
                  </a:lnTo>
                  <a:lnTo>
                    <a:pt x="38223" y="63136"/>
                  </a:lnTo>
                  <a:lnTo>
                    <a:pt x="37036" y="66002"/>
                  </a:lnTo>
                  <a:lnTo>
                    <a:pt x="39044" y="67341"/>
                  </a:lnTo>
                  <a:lnTo>
                    <a:pt x="41999" y="68111"/>
                  </a:lnTo>
                  <a:lnTo>
                    <a:pt x="44284" y="66823"/>
                  </a:lnTo>
                  <a:lnTo>
                    <a:pt x="44979" y="67833"/>
                  </a:lnTo>
                  <a:lnTo>
                    <a:pt x="44208" y="70712"/>
                  </a:lnTo>
                  <a:lnTo>
                    <a:pt x="41658" y="71886"/>
                  </a:lnTo>
                  <a:lnTo>
                    <a:pt x="38400" y="72391"/>
                  </a:lnTo>
                  <a:lnTo>
                    <a:pt x="32932" y="70813"/>
                  </a:lnTo>
                  <a:lnTo>
                    <a:pt x="30887" y="71154"/>
                  </a:lnTo>
                  <a:lnTo>
                    <a:pt x="29334" y="72518"/>
                  </a:lnTo>
                  <a:lnTo>
                    <a:pt x="26922" y="70535"/>
                  </a:lnTo>
                  <a:lnTo>
                    <a:pt x="24586" y="70030"/>
                  </a:lnTo>
                  <a:lnTo>
                    <a:pt x="24207" y="67277"/>
                  </a:lnTo>
                  <a:lnTo>
                    <a:pt x="22515" y="66899"/>
                  </a:lnTo>
                  <a:lnTo>
                    <a:pt x="20406" y="67252"/>
                  </a:lnTo>
                  <a:lnTo>
                    <a:pt x="16227" y="67227"/>
                  </a:lnTo>
                  <a:lnTo>
                    <a:pt x="11908" y="68805"/>
                  </a:lnTo>
                  <a:lnTo>
                    <a:pt x="10570" y="68136"/>
                  </a:lnTo>
                  <a:lnTo>
                    <a:pt x="8613" y="70081"/>
                  </a:lnTo>
                  <a:lnTo>
                    <a:pt x="6782" y="72025"/>
                  </a:lnTo>
                  <a:lnTo>
                    <a:pt x="6163" y="73995"/>
                  </a:lnTo>
                  <a:lnTo>
                    <a:pt x="3612" y="75826"/>
                  </a:lnTo>
                  <a:lnTo>
                    <a:pt x="1087" y="79854"/>
                  </a:lnTo>
                  <a:lnTo>
                    <a:pt x="1" y="82468"/>
                  </a:lnTo>
                  <a:lnTo>
                    <a:pt x="531" y="84917"/>
                  </a:lnTo>
                  <a:lnTo>
                    <a:pt x="14" y="87758"/>
                  </a:lnTo>
                  <a:lnTo>
                    <a:pt x="885" y="91382"/>
                  </a:lnTo>
                  <a:lnTo>
                    <a:pt x="5140" y="95852"/>
                  </a:lnTo>
                  <a:lnTo>
                    <a:pt x="8347" y="97746"/>
                  </a:lnTo>
                  <a:lnTo>
                    <a:pt x="11151" y="97418"/>
                  </a:lnTo>
                  <a:lnTo>
                    <a:pt x="13752" y="97418"/>
                  </a:lnTo>
                  <a:lnTo>
                    <a:pt x="16467" y="96054"/>
                  </a:lnTo>
                  <a:lnTo>
                    <a:pt x="18525" y="96294"/>
                  </a:lnTo>
                  <a:lnTo>
                    <a:pt x="19497" y="97923"/>
                  </a:lnTo>
                  <a:lnTo>
                    <a:pt x="22338" y="97784"/>
                  </a:lnTo>
                  <a:lnTo>
                    <a:pt x="23336" y="99400"/>
                  </a:lnTo>
                  <a:lnTo>
                    <a:pt x="22906" y="103492"/>
                  </a:lnTo>
                  <a:lnTo>
                    <a:pt x="25066" y="106686"/>
                  </a:lnTo>
                  <a:lnTo>
                    <a:pt x="25659" y="109717"/>
                  </a:lnTo>
                  <a:lnTo>
                    <a:pt x="25659" y="112457"/>
                  </a:lnTo>
                  <a:lnTo>
                    <a:pt x="23765" y="115083"/>
                  </a:lnTo>
                  <a:lnTo>
                    <a:pt x="23765" y="117697"/>
                  </a:lnTo>
                  <a:lnTo>
                    <a:pt x="25659" y="120437"/>
                  </a:lnTo>
                  <a:lnTo>
                    <a:pt x="25659" y="124010"/>
                  </a:lnTo>
                  <a:lnTo>
                    <a:pt x="27692" y="126675"/>
                  </a:lnTo>
                  <a:lnTo>
                    <a:pt x="28778" y="128733"/>
                  </a:lnTo>
                  <a:lnTo>
                    <a:pt x="29157" y="130993"/>
                  </a:lnTo>
                  <a:lnTo>
                    <a:pt x="31051" y="133998"/>
                  </a:lnTo>
                  <a:lnTo>
                    <a:pt x="35849" y="133998"/>
                  </a:lnTo>
                  <a:lnTo>
                    <a:pt x="38501" y="132003"/>
                  </a:lnTo>
                  <a:lnTo>
                    <a:pt x="40193" y="130160"/>
                  </a:lnTo>
                  <a:lnTo>
                    <a:pt x="42769" y="127243"/>
                  </a:lnTo>
                  <a:lnTo>
                    <a:pt x="43362" y="124541"/>
                  </a:lnTo>
                  <a:lnTo>
                    <a:pt x="44865" y="124541"/>
                  </a:lnTo>
                  <a:lnTo>
                    <a:pt x="45206" y="120121"/>
                  </a:lnTo>
                  <a:lnTo>
                    <a:pt x="45206" y="119010"/>
                  </a:lnTo>
                  <a:lnTo>
                    <a:pt x="49183" y="115954"/>
                  </a:lnTo>
                  <a:lnTo>
                    <a:pt x="50888" y="113379"/>
                  </a:lnTo>
                  <a:lnTo>
                    <a:pt x="50888" y="110651"/>
                  </a:lnTo>
                  <a:lnTo>
                    <a:pt x="50042" y="108606"/>
                  </a:lnTo>
                  <a:lnTo>
                    <a:pt x="50092" y="106295"/>
                  </a:lnTo>
                  <a:lnTo>
                    <a:pt x="49600" y="104969"/>
                  </a:lnTo>
                  <a:lnTo>
                    <a:pt x="52239" y="102570"/>
                  </a:lnTo>
                  <a:lnTo>
                    <a:pt x="54853" y="99653"/>
                  </a:lnTo>
                  <a:lnTo>
                    <a:pt x="58149" y="97645"/>
                  </a:lnTo>
                  <a:lnTo>
                    <a:pt x="58186" y="97570"/>
                  </a:lnTo>
                  <a:cubicBezTo>
                    <a:pt x="58641" y="96761"/>
                    <a:pt x="59702" y="94817"/>
                    <a:pt x="59702" y="94362"/>
                  </a:cubicBezTo>
                  <a:cubicBezTo>
                    <a:pt x="59702" y="94148"/>
                    <a:pt x="60131" y="92948"/>
                    <a:pt x="60522" y="91963"/>
                  </a:cubicBezTo>
                  <a:lnTo>
                    <a:pt x="60573" y="91862"/>
                  </a:lnTo>
                  <a:lnTo>
                    <a:pt x="59904" y="89716"/>
                  </a:lnTo>
                  <a:lnTo>
                    <a:pt x="58149" y="90587"/>
                  </a:lnTo>
                  <a:lnTo>
                    <a:pt x="54411" y="91117"/>
                  </a:lnTo>
                  <a:lnTo>
                    <a:pt x="53375" y="91610"/>
                  </a:lnTo>
                  <a:lnTo>
                    <a:pt x="52858" y="90031"/>
                  </a:lnTo>
                  <a:lnTo>
                    <a:pt x="52327" y="88870"/>
                  </a:lnTo>
                  <a:lnTo>
                    <a:pt x="50118" y="86748"/>
                  </a:lnTo>
                  <a:lnTo>
                    <a:pt x="48830" y="85852"/>
                  </a:lnTo>
                  <a:lnTo>
                    <a:pt x="46772" y="81104"/>
                  </a:lnTo>
                  <a:lnTo>
                    <a:pt x="45913" y="79917"/>
                  </a:lnTo>
                  <a:lnTo>
                    <a:pt x="44852" y="77076"/>
                  </a:lnTo>
                  <a:lnTo>
                    <a:pt x="44309" y="76142"/>
                  </a:lnTo>
                  <a:lnTo>
                    <a:pt x="44890" y="75927"/>
                  </a:lnTo>
                  <a:lnTo>
                    <a:pt x="47264" y="79185"/>
                  </a:lnTo>
                  <a:lnTo>
                    <a:pt x="48716" y="81470"/>
                  </a:lnTo>
                  <a:lnTo>
                    <a:pt x="49562" y="83945"/>
                  </a:lnTo>
                  <a:lnTo>
                    <a:pt x="51570" y="85523"/>
                  </a:lnTo>
                  <a:lnTo>
                    <a:pt x="52795" y="88478"/>
                  </a:lnTo>
                  <a:lnTo>
                    <a:pt x="53439" y="90271"/>
                  </a:lnTo>
                  <a:lnTo>
                    <a:pt x="57189" y="88579"/>
                  </a:lnTo>
                  <a:lnTo>
                    <a:pt x="60939" y="87746"/>
                  </a:lnTo>
                  <a:lnTo>
                    <a:pt x="65005" y="85675"/>
                  </a:lnTo>
                  <a:lnTo>
                    <a:pt x="66230" y="83453"/>
                  </a:lnTo>
                  <a:lnTo>
                    <a:pt x="67139" y="81154"/>
                  </a:lnTo>
                  <a:lnTo>
                    <a:pt x="65422" y="79437"/>
                  </a:lnTo>
                  <a:lnTo>
                    <a:pt x="63932" y="77821"/>
                  </a:lnTo>
                  <a:lnTo>
                    <a:pt x="61356" y="78616"/>
                  </a:lnTo>
                  <a:lnTo>
                    <a:pt x="59487" y="78705"/>
                  </a:lnTo>
                  <a:lnTo>
                    <a:pt x="58325" y="76571"/>
                  </a:lnTo>
                  <a:lnTo>
                    <a:pt x="56570" y="75094"/>
                  </a:lnTo>
                  <a:lnTo>
                    <a:pt x="57189" y="74045"/>
                  </a:lnTo>
                  <a:lnTo>
                    <a:pt x="59790" y="76154"/>
                  </a:lnTo>
                  <a:lnTo>
                    <a:pt x="61886" y="77303"/>
                  </a:lnTo>
                  <a:lnTo>
                    <a:pt x="63742" y="77442"/>
                  </a:lnTo>
                  <a:lnTo>
                    <a:pt x="65472" y="78364"/>
                  </a:lnTo>
                  <a:lnTo>
                    <a:pt x="68351" y="78818"/>
                  </a:lnTo>
                  <a:lnTo>
                    <a:pt x="71634" y="78414"/>
                  </a:lnTo>
                  <a:lnTo>
                    <a:pt x="74109" y="80195"/>
                  </a:lnTo>
                  <a:lnTo>
                    <a:pt x="75511" y="82569"/>
                  </a:lnTo>
                  <a:lnTo>
                    <a:pt x="77089" y="82834"/>
                  </a:lnTo>
                  <a:lnTo>
                    <a:pt x="78074" y="81697"/>
                  </a:lnTo>
                  <a:lnTo>
                    <a:pt x="78541" y="83617"/>
                  </a:lnTo>
                  <a:lnTo>
                    <a:pt x="79173" y="86357"/>
                  </a:lnTo>
                  <a:lnTo>
                    <a:pt x="80562" y="89349"/>
                  </a:lnTo>
                  <a:lnTo>
                    <a:pt x="82014" y="92670"/>
                  </a:lnTo>
                  <a:lnTo>
                    <a:pt x="82721" y="95246"/>
                  </a:lnTo>
                  <a:lnTo>
                    <a:pt x="84930" y="91723"/>
                  </a:lnTo>
                  <a:lnTo>
                    <a:pt x="84930" y="88668"/>
                  </a:lnTo>
                  <a:lnTo>
                    <a:pt x="85802" y="87215"/>
                  </a:lnTo>
                  <a:lnTo>
                    <a:pt x="87822" y="85460"/>
                  </a:lnTo>
                  <a:lnTo>
                    <a:pt x="90840" y="82720"/>
                  </a:lnTo>
                  <a:lnTo>
                    <a:pt x="92115" y="80990"/>
                  </a:lnTo>
                  <a:lnTo>
                    <a:pt x="94451" y="80447"/>
                  </a:lnTo>
                  <a:lnTo>
                    <a:pt x="95158" y="83339"/>
                  </a:lnTo>
                  <a:lnTo>
                    <a:pt x="96914" y="84160"/>
                  </a:lnTo>
                  <a:lnTo>
                    <a:pt x="96914" y="87885"/>
                  </a:lnTo>
                  <a:lnTo>
                    <a:pt x="99035" y="86622"/>
                  </a:lnTo>
                  <a:lnTo>
                    <a:pt x="100702" y="90132"/>
                  </a:lnTo>
                  <a:lnTo>
                    <a:pt x="100702" y="94451"/>
                  </a:lnTo>
                  <a:lnTo>
                    <a:pt x="102772" y="95549"/>
                  </a:lnTo>
                  <a:lnTo>
                    <a:pt x="103720" y="97557"/>
                  </a:lnTo>
                  <a:lnTo>
                    <a:pt x="105247" y="99565"/>
                  </a:lnTo>
                  <a:lnTo>
                    <a:pt x="107975" y="100701"/>
                  </a:lnTo>
                  <a:lnTo>
                    <a:pt x="107192" y="98100"/>
                  </a:lnTo>
                  <a:lnTo>
                    <a:pt x="106864" y="96294"/>
                  </a:lnTo>
                  <a:lnTo>
                    <a:pt x="105121" y="94994"/>
                  </a:lnTo>
                  <a:lnTo>
                    <a:pt x="104023" y="93478"/>
                  </a:lnTo>
                  <a:lnTo>
                    <a:pt x="103442" y="92127"/>
                  </a:lnTo>
                  <a:lnTo>
                    <a:pt x="103732" y="90082"/>
                  </a:lnTo>
                  <a:lnTo>
                    <a:pt x="104212" y="89476"/>
                  </a:lnTo>
                  <a:lnTo>
                    <a:pt x="105626" y="90801"/>
                  </a:lnTo>
                  <a:lnTo>
                    <a:pt x="107306" y="92595"/>
                  </a:lnTo>
                  <a:lnTo>
                    <a:pt x="108417" y="93163"/>
                  </a:lnTo>
                  <a:lnTo>
                    <a:pt x="108568" y="93049"/>
                  </a:lnTo>
                  <a:cubicBezTo>
                    <a:pt x="110803" y="91382"/>
                    <a:pt x="110803" y="91041"/>
                    <a:pt x="110803" y="90902"/>
                  </a:cubicBezTo>
                  <a:lnTo>
                    <a:pt x="110803" y="87203"/>
                  </a:lnTo>
                  <a:lnTo>
                    <a:pt x="108846" y="85359"/>
                  </a:lnTo>
                  <a:lnTo>
                    <a:pt x="108139" y="83932"/>
                  </a:lnTo>
                  <a:cubicBezTo>
                    <a:pt x="108265" y="83238"/>
                    <a:pt x="108480" y="82556"/>
                    <a:pt x="108581" y="82455"/>
                  </a:cubicBezTo>
                  <a:cubicBezTo>
                    <a:pt x="108758" y="82341"/>
                    <a:pt x="109654" y="82000"/>
                    <a:pt x="110374" y="81748"/>
                  </a:cubicBezTo>
                  <a:lnTo>
                    <a:pt x="110967" y="83099"/>
                  </a:lnTo>
                  <a:lnTo>
                    <a:pt x="113139" y="81521"/>
                  </a:lnTo>
                  <a:lnTo>
                    <a:pt x="117016" y="79589"/>
                  </a:lnTo>
                  <a:lnTo>
                    <a:pt x="118821" y="76293"/>
                  </a:lnTo>
                  <a:lnTo>
                    <a:pt x="119604" y="74083"/>
                  </a:lnTo>
                  <a:lnTo>
                    <a:pt x="119630" y="70232"/>
                  </a:lnTo>
                  <a:lnTo>
                    <a:pt x="118140" y="67227"/>
                  </a:lnTo>
                  <a:lnTo>
                    <a:pt x="116890" y="65649"/>
                  </a:lnTo>
                  <a:lnTo>
                    <a:pt x="118809" y="64348"/>
                  </a:lnTo>
                  <a:lnTo>
                    <a:pt x="119958" y="63451"/>
                  </a:lnTo>
                  <a:lnTo>
                    <a:pt x="117622" y="62719"/>
                  </a:lnTo>
                  <a:lnTo>
                    <a:pt x="116258" y="63212"/>
                  </a:lnTo>
                  <a:lnTo>
                    <a:pt x="115475" y="62340"/>
                  </a:lnTo>
                  <a:lnTo>
                    <a:pt x="115059" y="61772"/>
                  </a:lnTo>
                  <a:lnTo>
                    <a:pt x="116624" y="60863"/>
                  </a:lnTo>
                  <a:lnTo>
                    <a:pt x="117369" y="59373"/>
                  </a:lnTo>
                  <a:lnTo>
                    <a:pt x="117900" y="59638"/>
                  </a:lnTo>
                  <a:lnTo>
                    <a:pt x="117256" y="61974"/>
                  </a:lnTo>
                  <a:lnTo>
                    <a:pt x="119390" y="60901"/>
                  </a:lnTo>
                  <a:lnTo>
                    <a:pt x="120337" y="61684"/>
                  </a:lnTo>
                  <a:lnTo>
                    <a:pt x="121284" y="63350"/>
                  </a:lnTo>
                  <a:lnTo>
                    <a:pt x="122168" y="64424"/>
                  </a:lnTo>
                  <a:lnTo>
                    <a:pt x="122168" y="66015"/>
                  </a:lnTo>
                  <a:lnTo>
                    <a:pt x="123291" y="67151"/>
                  </a:lnTo>
                  <a:lnTo>
                    <a:pt x="125501" y="65383"/>
                  </a:lnTo>
                  <a:lnTo>
                    <a:pt x="124882" y="62782"/>
                  </a:lnTo>
                  <a:lnTo>
                    <a:pt x="123216" y="61078"/>
                  </a:lnTo>
                  <a:lnTo>
                    <a:pt x="122837" y="60295"/>
                  </a:lnTo>
                  <a:lnTo>
                    <a:pt x="124238" y="59095"/>
                  </a:lnTo>
                  <a:lnTo>
                    <a:pt x="124352" y="56254"/>
                  </a:lnTo>
                  <a:lnTo>
                    <a:pt x="125337" y="55433"/>
                  </a:lnTo>
                  <a:lnTo>
                    <a:pt x="126688" y="56229"/>
                  </a:lnTo>
                  <a:lnTo>
                    <a:pt x="128734" y="52693"/>
                  </a:lnTo>
                  <a:lnTo>
                    <a:pt x="130363" y="47693"/>
                  </a:lnTo>
                  <a:lnTo>
                    <a:pt x="129176" y="44359"/>
                  </a:lnTo>
                  <a:lnTo>
                    <a:pt x="128418" y="41329"/>
                  </a:lnTo>
                  <a:lnTo>
                    <a:pt x="126625" y="39650"/>
                  </a:lnTo>
                  <a:lnTo>
                    <a:pt x="124365" y="39006"/>
                  </a:lnTo>
                  <a:lnTo>
                    <a:pt x="123039" y="38501"/>
                  </a:lnTo>
                  <a:lnTo>
                    <a:pt x="122231" y="37844"/>
                  </a:lnTo>
                  <a:lnTo>
                    <a:pt x="124238" y="33816"/>
                  </a:lnTo>
                  <a:lnTo>
                    <a:pt x="125047" y="31152"/>
                  </a:lnTo>
                  <a:lnTo>
                    <a:pt x="127067" y="29939"/>
                  </a:lnTo>
                  <a:lnTo>
                    <a:pt x="130350" y="29939"/>
                  </a:lnTo>
                  <a:lnTo>
                    <a:pt x="135009" y="28677"/>
                  </a:lnTo>
                  <a:lnTo>
                    <a:pt x="132875" y="28677"/>
                  </a:lnTo>
                  <a:lnTo>
                    <a:pt x="132875" y="23841"/>
                  </a:lnTo>
                  <a:lnTo>
                    <a:pt x="135224" y="22793"/>
                  </a:lnTo>
                  <a:lnTo>
                    <a:pt x="136108" y="25091"/>
                  </a:lnTo>
                  <a:lnTo>
                    <a:pt x="137257" y="22490"/>
                  </a:lnTo>
                  <a:lnTo>
                    <a:pt x="137282" y="21025"/>
                  </a:lnTo>
                  <a:lnTo>
                    <a:pt x="138090" y="21479"/>
                  </a:lnTo>
                  <a:lnTo>
                    <a:pt x="137446" y="25129"/>
                  </a:lnTo>
                  <a:lnTo>
                    <a:pt x="136032" y="30912"/>
                  </a:lnTo>
                  <a:lnTo>
                    <a:pt x="136019" y="34447"/>
                  </a:lnTo>
                  <a:lnTo>
                    <a:pt x="139467" y="39220"/>
                  </a:lnTo>
                  <a:lnTo>
                    <a:pt x="140452" y="42491"/>
                  </a:lnTo>
                  <a:lnTo>
                    <a:pt x="140452" y="44486"/>
                  </a:lnTo>
                  <a:lnTo>
                    <a:pt x="142346" y="42907"/>
                  </a:lnTo>
                  <a:lnTo>
                    <a:pt x="142346" y="39460"/>
                  </a:lnTo>
                  <a:lnTo>
                    <a:pt x="143836" y="36051"/>
                  </a:lnTo>
                  <a:lnTo>
                    <a:pt x="143028" y="33273"/>
                  </a:lnTo>
                  <a:lnTo>
                    <a:pt x="142901" y="31682"/>
                  </a:lnTo>
                  <a:lnTo>
                    <a:pt x="142598" y="29447"/>
                  </a:lnTo>
                  <a:lnTo>
                    <a:pt x="140742" y="27982"/>
                  </a:lnTo>
                  <a:lnTo>
                    <a:pt x="140464" y="25356"/>
                  </a:lnTo>
                  <a:lnTo>
                    <a:pt x="142939" y="23740"/>
                  </a:lnTo>
                  <a:lnTo>
                    <a:pt x="145502" y="24093"/>
                  </a:lnTo>
                  <a:lnTo>
                    <a:pt x="145502" y="21189"/>
                  </a:lnTo>
                  <a:lnTo>
                    <a:pt x="146462" y="19611"/>
                  </a:lnTo>
                  <a:lnTo>
                    <a:pt x="148508" y="18588"/>
                  </a:lnTo>
                  <a:lnTo>
                    <a:pt x="149732" y="18588"/>
                  </a:lnTo>
                  <a:lnTo>
                    <a:pt x="148141" y="14231"/>
                  </a:lnTo>
                  <a:lnTo>
                    <a:pt x="145010" y="13070"/>
                  </a:lnTo>
                  <a:lnTo>
                    <a:pt x="145490" y="11214"/>
                  </a:lnTo>
                  <a:lnTo>
                    <a:pt x="145161" y="9105"/>
                  </a:lnTo>
                  <a:lnTo>
                    <a:pt x="145060" y="8562"/>
                  </a:lnTo>
                  <a:lnTo>
                    <a:pt x="146664" y="9395"/>
                  </a:lnTo>
                  <a:lnTo>
                    <a:pt x="148015" y="8360"/>
                  </a:lnTo>
                  <a:lnTo>
                    <a:pt x="149442" y="9307"/>
                  </a:lnTo>
                  <a:lnTo>
                    <a:pt x="150364" y="6542"/>
                  </a:lnTo>
                  <a:lnTo>
                    <a:pt x="149038" y="4774"/>
                  </a:lnTo>
                  <a:lnTo>
                    <a:pt x="148369" y="2223"/>
                  </a:lnTo>
                  <a:lnTo>
                    <a:pt x="144227" y="1605"/>
                  </a:lnTo>
                  <a:lnTo>
                    <a:pt x="144227" y="3120"/>
                  </a:lnTo>
                  <a:lnTo>
                    <a:pt x="143116" y="3082"/>
                  </a:lnTo>
                  <a:lnTo>
                    <a:pt x="142384" y="2185"/>
                  </a:lnTo>
                  <a:lnTo>
                    <a:pt x="134744" y="2185"/>
                  </a:lnTo>
                  <a:lnTo>
                    <a:pt x="130704" y="2564"/>
                  </a:lnTo>
                  <a:lnTo>
                    <a:pt x="133065" y="4875"/>
                  </a:lnTo>
                  <a:lnTo>
                    <a:pt x="131411" y="4888"/>
                  </a:lnTo>
                  <a:lnTo>
                    <a:pt x="130842" y="3486"/>
                  </a:lnTo>
                  <a:lnTo>
                    <a:pt x="127458" y="4989"/>
                  </a:lnTo>
                  <a:lnTo>
                    <a:pt x="124908" y="6605"/>
                  </a:lnTo>
                  <a:lnTo>
                    <a:pt x="123620" y="6605"/>
                  </a:lnTo>
                  <a:lnTo>
                    <a:pt x="122584" y="4420"/>
                  </a:lnTo>
                  <a:lnTo>
                    <a:pt x="119781" y="4016"/>
                  </a:lnTo>
                  <a:lnTo>
                    <a:pt x="117710" y="5178"/>
                  </a:lnTo>
                  <a:lnTo>
                    <a:pt x="114604" y="4143"/>
                  </a:lnTo>
                  <a:lnTo>
                    <a:pt x="112432" y="3259"/>
                  </a:lnTo>
                  <a:lnTo>
                    <a:pt x="108076" y="3574"/>
                  </a:lnTo>
                  <a:lnTo>
                    <a:pt x="106005" y="4900"/>
                  </a:lnTo>
                  <a:lnTo>
                    <a:pt x="107091" y="7842"/>
                  </a:lnTo>
                  <a:lnTo>
                    <a:pt x="105146" y="7842"/>
                  </a:lnTo>
                  <a:lnTo>
                    <a:pt x="103795" y="7729"/>
                  </a:lnTo>
                  <a:lnTo>
                    <a:pt x="101851" y="8714"/>
                  </a:lnTo>
                  <a:lnTo>
                    <a:pt x="102583" y="10039"/>
                  </a:lnTo>
                  <a:lnTo>
                    <a:pt x="102583" y="10039"/>
                  </a:lnTo>
                  <a:lnTo>
                    <a:pt x="101169" y="9623"/>
                  </a:lnTo>
                  <a:lnTo>
                    <a:pt x="100348" y="6744"/>
                  </a:lnTo>
                  <a:lnTo>
                    <a:pt x="97545" y="4370"/>
                  </a:lnTo>
                  <a:lnTo>
                    <a:pt x="93252" y="4963"/>
                  </a:lnTo>
                  <a:lnTo>
                    <a:pt x="94072" y="7628"/>
                  </a:lnTo>
                  <a:lnTo>
                    <a:pt x="91509" y="7539"/>
                  </a:lnTo>
                  <a:lnTo>
                    <a:pt x="90385" y="6074"/>
                  </a:lnTo>
                  <a:lnTo>
                    <a:pt x="87999" y="7337"/>
                  </a:lnTo>
                  <a:lnTo>
                    <a:pt x="86231" y="7893"/>
                  </a:lnTo>
                  <a:lnTo>
                    <a:pt x="84034" y="10544"/>
                  </a:lnTo>
                  <a:lnTo>
                    <a:pt x="83706" y="9282"/>
                  </a:lnTo>
                  <a:lnTo>
                    <a:pt x="85915" y="5923"/>
                  </a:lnTo>
                  <a:lnTo>
                    <a:pt x="85234" y="2526"/>
                  </a:lnTo>
                  <a:lnTo>
                    <a:pt x="8178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52"/>
            <p:cNvSpPr/>
            <p:nvPr/>
          </p:nvSpPr>
          <p:spPr>
            <a:xfrm>
              <a:off x="4467225" y="3815075"/>
              <a:ext cx="177425" cy="289800"/>
            </a:xfrm>
            <a:custGeom>
              <a:avLst/>
              <a:gdLst/>
              <a:ahLst/>
              <a:cxnLst/>
              <a:rect l="l" t="t" r="r" b="b"/>
              <a:pathLst>
                <a:path w="7097" h="11592" extrusionOk="0">
                  <a:moveTo>
                    <a:pt x="5683" y="0"/>
                  </a:moveTo>
                  <a:lnTo>
                    <a:pt x="4572" y="1339"/>
                  </a:lnTo>
                  <a:lnTo>
                    <a:pt x="2602" y="2513"/>
                  </a:lnTo>
                  <a:lnTo>
                    <a:pt x="1023" y="3271"/>
                  </a:lnTo>
                  <a:lnTo>
                    <a:pt x="1415" y="5809"/>
                  </a:lnTo>
                  <a:lnTo>
                    <a:pt x="1023" y="7362"/>
                  </a:lnTo>
                  <a:lnTo>
                    <a:pt x="1" y="8524"/>
                  </a:lnTo>
                  <a:lnTo>
                    <a:pt x="556" y="10809"/>
                  </a:lnTo>
                  <a:lnTo>
                    <a:pt x="2134" y="11592"/>
                  </a:lnTo>
                  <a:lnTo>
                    <a:pt x="3864" y="9849"/>
                  </a:lnTo>
                  <a:lnTo>
                    <a:pt x="5203" y="6541"/>
                  </a:lnTo>
                  <a:lnTo>
                    <a:pt x="6226" y="3384"/>
                  </a:lnTo>
                  <a:lnTo>
                    <a:pt x="7097" y="1655"/>
                  </a:lnTo>
                  <a:lnTo>
                    <a:pt x="615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52"/>
            <p:cNvSpPr/>
            <p:nvPr/>
          </p:nvSpPr>
          <p:spPr>
            <a:xfrm>
              <a:off x="4458375" y="3806875"/>
              <a:ext cx="194800" cy="307475"/>
            </a:xfrm>
            <a:custGeom>
              <a:avLst/>
              <a:gdLst/>
              <a:ahLst/>
              <a:cxnLst/>
              <a:rect l="l" t="t" r="r" b="b"/>
              <a:pathLst>
                <a:path w="7792" h="12299" extrusionOk="0">
                  <a:moveTo>
                    <a:pt x="6327" y="644"/>
                  </a:moveTo>
                  <a:lnTo>
                    <a:pt x="7097" y="1995"/>
                  </a:lnTo>
                  <a:lnTo>
                    <a:pt x="6277" y="3611"/>
                  </a:lnTo>
                  <a:lnTo>
                    <a:pt x="5266" y="6756"/>
                  </a:lnTo>
                  <a:lnTo>
                    <a:pt x="3953" y="10001"/>
                  </a:lnTo>
                  <a:lnTo>
                    <a:pt x="2413" y="11529"/>
                  </a:lnTo>
                  <a:lnTo>
                    <a:pt x="1175" y="10910"/>
                  </a:lnTo>
                  <a:lnTo>
                    <a:pt x="695" y="8940"/>
                  </a:lnTo>
                  <a:lnTo>
                    <a:pt x="1668" y="7829"/>
                  </a:lnTo>
                  <a:lnTo>
                    <a:pt x="2097" y="6149"/>
                  </a:lnTo>
                  <a:lnTo>
                    <a:pt x="1731" y="3776"/>
                  </a:lnTo>
                  <a:lnTo>
                    <a:pt x="3120" y="3119"/>
                  </a:lnTo>
                  <a:lnTo>
                    <a:pt x="5090" y="1932"/>
                  </a:lnTo>
                  <a:lnTo>
                    <a:pt x="6176" y="644"/>
                  </a:lnTo>
                  <a:close/>
                  <a:moveTo>
                    <a:pt x="5873" y="0"/>
                  </a:moveTo>
                  <a:lnTo>
                    <a:pt x="4711" y="1427"/>
                  </a:lnTo>
                  <a:lnTo>
                    <a:pt x="2817" y="2563"/>
                  </a:lnTo>
                  <a:lnTo>
                    <a:pt x="1024" y="3409"/>
                  </a:lnTo>
                  <a:lnTo>
                    <a:pt x="1440" y="6124"/>
                  </a:lnTo>
                  <a:lnTo>
                    <a:pt x="1087" y="7538"/>
                  </a:lnTo>
                  <a:lnTo>
                    <a:pt x="1" y="8776"/>
                  </a:lnTo>
                  <a:lnTo>
                    <a:pt x="632" y="11352"/>
                  </a:lnTo>
                  <a:lnTo>
                    <a:pt x="2552" y="12299"/>
                  </a:lnTo>
                  <a:lnTo>
                    <a:pt x="4420" y="10405"/>
                  </a:lnTo>
                  <a:lnTo>
                    <a:pt x="5847" y="6958"/>
                  </a:lnTo>
                  <a:lnTo>
                    <a:pt x="6845" y="3851"/>
                  </a:lnTo>
                  <a:lnTo>
                    <a:pt x="7792" y="1970"/>
                  </a:lnTo>
                  <a:lnTo>
                    <a:pt x="668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52"/>
            <p:cNvSpPr/>
            <p:nvPr/>
          </p:nvSpPr>
          <p:spPr>
            <a:xfrm>
              <a:off x="5304725" y="3312525"/>
              <a:ext cx="45475" cy="78625"/>
            </a:xfrm>
            <a:custGeom>
              <a:avLst/>
              <a:gdLst/>
              <a:ahLst/>
              <a:cxnLst/>
              <a:rect l="l" t="t" r="r" b="b"/>
              <a:pathLst>
                <a:path w="1819" h="3145" extrusionOk="0">
                  <a:moveTo>
                    <a:pt x="480" y="0"/>
                  </a:moveTo>
                  <a:lnTo>
                    <a:pt x="0" y="1654"/>
                  </a:lnTo>
                  <a:lnTo>
                    <a:pt x="480" y="3144"/>
                  </a:lnTo>
                  <a:lnTo>
                    <a:pt x="1503" y="2753"/>
                  </a:lnTo>
                  <a:lnTo>
                    <a:pt x="1818" y="1566"/>
                  </a:lnTo>
                  <a:lnTo>
                    <a:pt x="48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52"/>
            <p:cNvSpPr/>
            <p:nvPr/>
          </p:nvSpPr>
          <p:spPr>
            <a:xfrm>
              <a:off x="5296500" y="3296100"/>
              <a:ext cx="62525" cy="105475"/>
            </a:xfrm>
            <a:custGeom>
              <a:avLst/>
              <a:gdLst/>
              <a:ahLst/>
              <a:cxnLst/>
              <a:rect l="l" t="t" r="r" b="b"/>
              <a:pathLst>
                <a:path w="2501" h="4219" extrusionOk="0">
                  <a:moveTo>
                    <a:pt x="948" y="1301"/>
                  </a:moveTo>
                  <a:lnTo>
                    <a:pt x="1806" y="2311"/>
                  </a:lnTo>
                  <a:lnTo>
                    <a:pt x="1567" y="3170"/>
                  </a:lnTo>
                  <a:lnTo>
                    <a:pt x="1011" y="3397"/>
                  </a:lnTo>
                  <a:lnTo>
                    <a:pt x="657" y="2299"/>
                  </a:lnTo>
                  <a:lnTo>
                    <a:pt x="948" y="1301"/>
                  </a:lnTo>
                  <a:close/>
                  <a:moveTo>
                    <a:pt x="670" y="1"/>
                  </a:moveTo>
                  <a:lnTo>
                    <a:pt x="1" y="2311"/>
                  </a:lnTo>
                  <a:lnTo>
                    <a:pt x="607" y="4218"/>
                  </a:lnTo>
                  <a:lnTo>
                    <a:pt x="2097" y="3650"/>
                  </a:lnTo>
                  <a:lnTo>
                    <a:pt x="2501" y="2147"/>
                  </a:lnTo>
                  <a:lnTo>
                    <a:pt x="67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52"/>
            <p:cNvSpPr/>
            <p:nvPr/>
          </p:nvSpPr>
          <p:spPr>
            <a:xfrm>
              <a:off x="5643750" y="3420800"/>
              <a:ext cx="232675" cy="252250"/>
            </a:xfrm>
            <a:custGeom>
              <a:avLst/>
              <a:gdLst/>
              <a:ahLst/>
              <a:cxnLst/>
              <a:rect l="l" t="t" r="r" b="b"/>
              <a:pathLst>
                <a:path w="9307" h="10090" extrusionOk="0">
                  <a:moveTo>
                    <a:pt x="1" y="0"/>
                  </a:moveTo>
                  <a:lnTo>
                    <a:pt x="948" y="1301"/>
                  </a:lnTo>
                  <a:lnTo>
                    <a:pt x="2337" y="1553"/>
                  </a:lnTo>
                  <a:cubicBezTo>
                    <a:pt x="2337" y="1553"/>
                    <a:pt x="3536" y="3852"/>
                    <a:pt x="3688" y="4091"/>
                  </a:cubicBezTo>
                  <a:cubicBezTo>
                    <a:pt x="3852" y="4331"/>
                    <a:pt x="5897" y="8233"/>
                    <a:pt x="5897" y="8233"/>
                  </a:cubicBezTo>
                  <a:lnTo>
                    <a:pt x="7804" y="10089"/>
                  </a:lnTo>
                  <a:lnTo>
                    <a:pt x="8587" y="10089"/>
                  </a:lnTo>
                  <a:lnTo>
                    <a:pt x="9307" y="8119"/>
                  </a:lnTo>
                  <a:lnTo>
                    <a:pt x="7880" y="5039"/>
                  </a:lnTo>
                  <a:lnTo>
                    <a:pt x="4647" y="1882"/>
                  </a:lnTo>
                  <a:lnTo>
                    <a:pt x="3473" y="1061"/>
                  </a:lnTo>
                  <a:lnTo>
                    <a:pt x="197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52"/>
            <p:cNvSpPr/>
            <p:nvPr/>
          </p:nvSpPr>
          <p:spPr>
            <a:xfrm>
              <a:off x="5628275" y="3412900"/>
              <a:ext cx="256350" cy="268025"/>
            </a:xfrm>
            <a:custGeom>
              <a:avLst/>
              <a:gdLst/>
              <a:ahLst/>
              <a:cxnLst/>
              <a:rect l="l" t="t" r="r" b="b"/>
              <a:pathLst>
                <a:path w="10254" h="10721" extrusionOk="0">
                  <a:moveTo>
                    <a:pt x="2488" y="632"/>
                  </a:moveTo>
                  <a:lnTo>
                    <a:pt x="5052" y="2438"/>
                  </a:lnTo>
                  <a:lnTo>
                    <a:pt x="8246" y="5544"/>
                  </a:lnTo>
                  <a:lnTo>
                    <a:pt x="9585" y="8448"/>
                  </a:lnTo>
                  <a:lnTo>
                    <a:pt x="9004" y="10090"/>
                  </a:lnTo>
                  <a:lnTo>
                    <a:pt x="8562" y="10090"/>
                  </a:lnTo>
                  <a:lnTo>
                    <a:pt x="6782" y="8360"/>
                  </a:lnTo>
                  <a:cubicBezTo>
                    <a:pt x="6478" y="7792"/>
                    <a:pt x="4723" y="4471"/>
                    <a:pt x="4572" y="4231"/>
                  </a:cubicBezTo>
                  <a:cubicBezTo>
                    <a:pt x="4458" y="4067"/>
                    <a:pt x="3688" y="2614"/>
                    <a:pt x="3233" y="1731"/>
                  </a:cubicBezTo>
                  <a:lnTo>
                    <a:pt x="3158" y="1592"/>
                  </a:lnTo>
                  <a:lnTo>
                    <a:pt x="1743" y="1327"/>
                  </a:lnTo>
                  <a:lnTo>
                    <a:pt x="1238" y="632"/>
                  </a:lnTo>
                  <a:close/>
                  <a:moveTo>
                    <a:pt x="1" y="1"/>
                  </a:moveTo>
                  <a:lnTo>
                    <a:pt x="1390" y="1907"/>
                  </a:lnTo>
                  <a:lnTo>
                    <a:pt x="2741" y="2160"/>
                  </a:lnTo>
                  <a:cubicBezTo>
                    <a:pt x="3019" y="2690"/>
                    <a:pt x="3903" y="4370"/>
                    <a:pt x="4041" y="4584"/>
                  </a:cubicBezTo>
                  <a:cubicBezTo>
                    <a:pt x="4155" y="4748"/>
                    <a:pt x="5430" y="7135"/>
                    <a:pt x="6251" y="8701"/>
                  </a:cubicBezTo>
                  <a:lnTo>
                    <a:pt x="8297" y="10721"/>
                  </a:lnTo>
                  <a:lnTo>
                    <a:pt x="9433" y="10721"/>
                  </a:lnTo>
                  <a:lnTo>
                    <a:pt x="10254" y="8423"/>
                  </a:lnTo>
                  <a:lnTo>
                    <a:pt x="8789" y="5228"/>
                  </a:lnTo>
                  <a:lnTo>
                    <a:pt x="5443" y="1945"/>
                  </a:lnTo>
                  <a:lnTo>
                    <a:pt x="269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52"/>
            <p:cNvSpPr/>
            <p:nvPr/>
          </p:nvSpPr>
          <p:spPr>
            <a:xfrm>
              <a:off x="5873550" y="3662925"/>
              <a:ext cx="284775" cy="73250"/>
            </a:xfrm>
            <a:custGeom>
              <a:avLst/>
              <a:gdLst/>
              <a:ahLst/>
              <a:cxnLst/>
              <a:rect l="l" t="t" r="r" b="b"/>
              <a:pathLst>
                <a:path w="11391" h="2930" extrusionOk="0">
                  <a:moveTo>
                    <a:pt x="1150" y="0"/>
                  </a:moveTo>
                  <a:lnTo>
                    <a:pt x="1" y="998"/>
                  </a:lnTo>
                  <a:lnTo>
                    <a:pt x="2324" y="2058"/>
                  </a:lnTo>
                  <a:lnTo>
                    <a:pt x="5696" y="2930"/>
                  </a:lnTo>
                  <a:lnTo>
                    <a:pt x="11391" y="2930"/>
                  </a:lnTo>
                  <a:lnTo>
                    <a:pt x="8082" y="1667"/>
                  </a:lnTo>
                  <a:lnTo>
                    <a:pt x="5708" y="1667"/>
                  </a:lnTo>
                  <a:lnTo>
                    <a:pt x="115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52"/>
            <p:cNvSpPr/>
            <p:nvPr/>
          </p:nvSpPr>
          <p:spPr>
            <a:xfrm>
              <a:off x="5859050" y="3654075"/>
              <a:ext cx="342200" cy="90000"/>
            </a:xfrm>
            <a:custGeom>
              <a:avLst/>
              <a:gdLst/>
              <a:ahLst/>
              <a:cxnLst/>
              <a:rect l="l" t="t" r="r" b="b"/>
              <a:pathLst>
                <a:path w="13688" h="3600" extrusionOk="0">
                  <a:moveTo>
                    <a:pt x="1806" y="720"/>
                  </a:moveTo>
                  <a:lnTo>
                    <a:pt x="6187" y="2311"/>
                  </a:lnTo>
                  <a:lnTo>
                    <a:pt x="8599" y="2337"/>
                  </a:lnTo>
                  <a:lnTo>
                    <a:pt x="10266" y="2968"/>
                  </a:lnTo>
                  <a:lnTo>
                    <a:pt x="6314" y="2968"/>
                  </a:lnTo>
                  <a:lnTo>
                    <a:pt x="3043" y="2122"/>
                  </a:lnTo>
                  <a:lnTo>
                    <a:pt x="1174" y="1263"/>
                  </a:lnTo>
                  <a:lnTo>
                    <a:pt x="1806" y="720"/>
                  </a:lnTo>
                  <a:close/>
                  <a:moveTo>
                    <a:pt x="1667" y="1"/>
                  </a:moveTo>
                  <a:lnTo>
                    <a:pt x="0" y="1428"/>
                  </a:lnTo>
                  <a:lnTo>
                    <a:pt x="2829" y="2715"/>
                  </a:lnTo>
                  <a:lnTo>
                    <a:pt x="6200" y="3587"/>
                  </a:lnTo>
                  <a:lnTo>
                    <a:pt x="13688" y="3599"/>
                  </a:lnTo>
                  <a:lnTo>
                    <a:pt x="8763" y="1731"/>
                  </a:lnTo>
                  <a:lnTo>
                    <a:pt x="6352" y="1705"/>
                  </a:lnTo>
                  <a:lnTo>
                    <a:pt x="166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52"/>
            <p:cNvSpPr/>
            <p:nvPr/>
          </p:nvSpPr>
          <p:spPr>
            <a:xfrm>
              <a:off x="6185775" y="3706475"/>
              <a:ext cx="137975" cy="31600"/>
            </a:xfrm>
            <a:custGeom>
              <a:avLst/>
              <a:gdLst/>
              <a:ahLst/>
              <a:cxnLst/>
              <a:rect l="l" t="t" r="r" b="b"/>
              <a:pathLst>
                <a:path w="5519" h="1264" extrusionOk="0">
                  <a:moveTo>
                    <a:pt x="3397" y="1"/>
                  </a:moveTo>
                  <a:lnTo>
                    <a:pt x="0" y="556"/>
                  </a:lnTo>
                  <a:lnTo>
                    <a:pt x="1818" y="1263"/>
                  </a:lnTo>
                  <a:lnTo>
                    <a:pt x="5518" y="556"/>
                  </a:lnTo>
                  <a:lnTo>
                    <a:pt x="339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52"/>
            <p:cNvSpPr/>
            <p:nvPr/>
          </p:nvSpPr>
          <p:spPr>
            <a:xfrm>
              <a:off x="6156100" y="3698600"/>
              <a:ext cx="203625" cy="47675"/>
            </a:xfrm>
            <a:custGeom>
              <a:avLst/>
              <a:gdLst/>
              <a:ahLst/>
              <a:cxnLst/>
              <a:rect l="l" t="t" r="r" b="b"/>
              <a:pathLst>
                <a:path w="8145" h="1907" extrusionOk="0">
                  <a:moveTo>
                    <a:pt x="4571" y="644"/>
                  </a:moveTo>
                  <a:lnTo>
                    <a:pt x="5278" y="821"/>
                  </a:lnTo>
                  <a:lnTo>
                    <a:pt x="3031" y="1250"/>
                  </a:lnTo>
                  <a:lnTo>
                    <a:pt x="2374" y="998"/>
                  </a:lnTo>
                  <a:lnTo>
                    <a:pt x="4571" y="644"/>
                  </a:lnTo>
                  <a:close/>
                  <a:moveTo>
                    <a:pt x="4596" y="0"/>
                  </a:moveTo>
                  <a:lnTo>
                    <a:pt x="0" y="745"/>
                  </a:lnTo>
                  <a:lnTo>
                    <a:pt x="2968" y="1907"/>
                  </a:lnTo>
                  <a:lnTo>
                    <a:pt x="8145" y="922"/>
                  </a:lnTo>
                  <a:lnTo>
                    <a:pt x="459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52"/>
            <p:cNvSpPr/>
            <p:nvPr/>
          </p:nvSpPr>
          <p:spPr>
            <a:xfrm>
              <a:off x="6158300" y="3493725"/>
              <a:ext cx="139875" cy="161950"/>
            </a:xfrm>
            <a:custGeom>
              <a:avLst/>
              <a:gdLst/>
              <a:ahLst/>
              <a:cxnLst/>
              <a:rect l="l" t="t" r="r" b="b"/>
              <a:pathLst>
                <a:path w="5595" h="6478" extrusionOk="0">
                  <a:moveTo>
                    <a:pt x="3864" y="0"/>
                  </a:moveTo>
                  <a:lnTo>
                    <a:pt x="632" y="1579"/>
                  </a:lnTo>
                  <a:lnTo>
                    <a:pt x="1" y="4925"/>
                  </a:lnTo>
                  <a:lnTo>
                    <a:pt x="1099" y="6478"/>
                  </a:lnTo>
                  <a:lnTo>
                    <a:pt x="1730" y="4420"/>
                  </a:lnTo>
                  <a:lnTo>
                    <a:pt x="3473" y="6225"/>
                  </a:lnTo>
                  <a:lnTo>
                    <a:pt x="3473" y="4331"/>
                  </a:lnTo>
                  <a:lnTo>
                    <a:pt x="2678" y="3510"/>
                  </a:lnTo>
                  <a:lnTo>
                    <a:pt x="4104" y="2765"/>
                  </a:lnTo>
                  <a:lnTo>
                    <a:pt x="1895" y="2765"/>
                  </a:lnTo>
                  <a:lnTo>
                    <a:pt x="5594" y="1023"/>
                  </a:lnTo>
                  <a:lnTo>
                    <a:pt x="386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52"/>
            <p:cNvSpPr/>
            <p:nvPr/>
          </p:nvSpPr>
          <p:spPr>
            <a:xfrm>
              <a:off x="6149775" y="3484875"/>
              <a:ext cx="165125" cy="188175"/>
            </a:xfrm>
            <a:custGeom>
              <a:avLst/>
              <a:gdLst/>
              <a:ahLst/>
              <a:cxnLst/>
              <a:rect l="l" t="t" r="r" b="b"/>
              <a:pathLst>
                <a:path w="6605" h="7527" extrusionOk="0">
                  <a:moveTo>
                    <a:pt x="4193" y="708"/>
                  </a:moveTo>
                  <a:lnTo>
                    <a:pt x="5266" y="1339"/>
                  </a:lnTo>
                  <a:lnTo>
                    <a:pt x="1023" y="3334"/>
                  </a:lnTo>
                  <a:lnTo>
                    <a:pt x="1023" y="3334"/>
                  </a:lnTo>
                  <a:lnTo>
                    <a:pt x="1251" y="2147"/>
                  </a:lnTo>
                  <a:lnTo>
                    <a:pt x="4193" y="708"/>
                  </a:lnTo>
                  <a:close/>
                  <a:moveTo>
                    <a:pt x="3157" y="3423"/>
                  </a:moveTo>
                  <a:lnTo>
                    <a:pt x="2501" y="3776"/>
                  </a:lnTo>
                  <a:lnTo>
                    <a:pt x="3486" y="4812"/>
                  </a:lnTo>
                  <a:lnTo>
                    <a:pt x="3486" y="5796"/>
                  </a:lnTo>
                  <a:lnTo>
                    <a:pt x="1933" y="4168"/>
                  </a:lnTo>
                  <a:lnTo>
                    <a:pt x="1326" y="6125"/>
                  </a:lnTo>
                  <a:lnTo>
                    <a:pt x="670" y="5203"/>
                  </a:lnTo>
                  <a:lnTo>
                    <a:pt x="1011" y="3423"/>
                  </a:lnTo>
                  <a:close/>
                  <a:moveTo>
                    <a:pt x="4218" y="1"/>
                  </a:moveTo>
                  <a:lnTo>
                    <a:pt x="683" y="1718"/>
                  </a:lnTo>
                  <a:lnTo>
                    <a:pt x="1" y="5354"/>
                  </a:lnTo>
                  <a:lnTo>
                    <a:pt x="1554" y="7526"/>
                  </a:lnTo>
                  <a:lnTo>
                    <a:pt x="2210" y="5392"/>
                  </a:lnTo>
                  <a:lnTo>
                    <a:pt x="4117" y="7375"/>
                  </a:lnTo>
                  <a:lnTo>
                    <a:pt x="4117" y="4572"/>
                  </a:lnTo>
                  <a:lnTo>
                    <a:pt x="3536" y="3953"/>
                  </a:lnTo>
                  <a:lnTo>
                    <a:pt x="5708" y="2804"/>
                  </a:lnTo>
                  <a:lnTo>
                    <a:pt x="3650" y="2804"/>
                  </a:lnTo>
                  <a:lnTo>
                    <a:pt x="6605" y="1415"/>
                  </a:lnTo>
                  <a:lnTo>
                    <a:pt x="421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52"/>
            <p:cNvSpPr/>
            <p:nvPr/>
          </p:nvSpPr>
          <p:spPr>
            <a:xfrm>
              <a:off x="5945525" y="3367450"/>
              <a:ext cx="213125" cy="254775"/>
            </a:xfrm>
            <a:custGeom>
              <a:avLst/>
              <a:gdLst/>
              <a:ahLst/>
              <a:cxnLst/>
              <a:rect l="l" t="t" r="r" b="b"/>
              <a:pathLst>
                <a:path w="8525" h="10191" extrusionOk="0">
                  <a:moveTo>
                    <a:pt x="6542" y="0"/>
                  </a:moveTo>
                  <a:lnTo>
                    <a:pt x="3941" y="3119"/>
                  </a:lnTo>
                  <a:lnTo>
                    <a:pt x="2817" y="5291"/>
                  </a:lnTo>
                  <a:lnTo>
                    <a:pt x="935" y="5291"/>
                  </a:lnTo>
                  <a:lnTo>
                    <a:pt x="1" y="6869"/>
                  </a:lnTo>
                  <a:lnTo>
                    <a:pt x="1491" y="9067"/>
                  </a:lnTo>
                  <a:lnTo>
                    <a:pt x="2817" y="9546"/>
                  </a:lnTo>
                  <a:lnTo>
                    <a:pt x="4686" y="9344"/>
                  </a:lnTo>
                  <a:lnTo>
                    <a:pt x="6049" y="10190"/>
                  </a:lnTo>
                  <a:lnTo>
                    <a:pt x="7363" y="6516"/>
                  </a:lnTo>
                  <a:lnTo>
                    <a:pt x="8524" y="4874"/>
                  </a:lnTo>
                  <a:lnTo>
                    <a:pt x="7653" y="3384"/>
                  </a:lnTo>
                  <a:lnTo>
                    <a:pt x="8512" y="2134"/>
                  </a:lnTo>
                  <a:lnTo>
                    <a:pt x="654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52"/>
            <p:cNvSpPr/>
            <p:nvPr/>
          </p:nvSpPr>
          <p:spPr>
            <a:xfrm>
              <a:off x="5936075" y="3355775"/>
              <a:ext cx="232350" cy="278450"/>
            </a:xfrm>
            <a:custGeom>
              <a:avLst/>
              <a:gdLst/>
              <a:ahLst/>
              <a:cxnLst/>
              <a:rect l="l" t="t" r="r" b="b"/>
              <a:pathLst>
                <a:path w="9294" h="11138" extrusionOk="0">
                  <a:moveTo>
                    <a:pt x="6932" y="947"/>
                  </a:moveTo>
                  <a:lnTo>
                    <a:pt x="8486" y="2627"/>
                  </a:lnTo>
                  <a:lnTo>
                    <a:pt x="7652" y="3839"/>
                  </a:lnTo>
                  <a:lnTo>
                    <a:pt x="8523" y="5329"/>
                  </a:lnTo>
                  <a:lnTo>
                    <a:pt x="7475" y="6806"/>
                  </a:lnTo>
                  <a:lnTo>
                    <a:pt x="6263" y="10190"/>
                  </a:lnTo>
                  <a:lnTo>
                    <a:pt x="5139" y="9496"/>
                  </a:lnTo>
                  <a:lnTo>
                    <a:pt x="3220" y="9685"/>
                  </a:lnTo>
                  <a:lnTo>
                    <a:pt x="2071" y="9281"/>
                  </a:lnTo>
                  <a:lnTo>
                    <a:pt x="745" y="7324"/>
                  </a:lnTo>
                  <a:lnTo>
                    <a:pt x="1490" y="6074"/>
                  </a:lnTo>
                  <a:lnTo>
                    <a:pt x="3384" y="6074"/>
                  </a:lnTo>
                  <a:lnTo>
                    <a:pt x="4584" y="3763"/>
                  </a:lnTo>
                  <a:lnTo>
                    <a:pt x="6932" y="947"/>
                  </a:lnTo>
                  <a:close/>
                  <a:moveTo>
                    <a:pt x="6907" y="0"/>
                  </a:moveTo>
                  <a:lnTo>
                    <a:pt x="4079" y="3397"/>
                  </a:lnTo>
                  <a:lnTo>
                    <a:pt x="3005" y="5442"/>
                  </a:lnTo>
                  <a:lnTo>
                    <a:pt x="1137" y="5442"/>
                  </a:lnTo>
                  <a:lnTo>
                    <a:pt x="0" y="7336"/>
                  </a:lnTo>
                  <a:lnTo>
                    <a:pt x="1667" y="9799"/>
                  </a:lnTo>
                  <a:lnTo>
                    <a:pt x="3157" y="10329"/>
                  </a:lnTo>
                  <a:lnTo>
                    <a:pt x="4988" y="10140"/>
                  </a:lnTo>
                  <a:lnTo>
                    <a:pt x="6591" y="11137"/>
                  </a:lnTo>
                  <a:lnTo>
                    <a:pt x="8018" y="7147"/>
                  </a:lnTo>
                  <a:lnTo>
                    <a:pt x="9281" y="5379"/>
                  </a:lnTo>
                  <a:lnTo>
                    <a:pt x="8397" y="3877"/>
                  </a:lnTo>
                  <a:lnTo>
                    <a:pt x="9294" y="2576"/>
                  </a:lnTo>
                  <a:lnTo>
                    <a:pt x="69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52"/>
            <p:cNvSpPr/>
            <p:nvPr/>
          </p:nvSpPr>
          <p:spPr>
            <a:xfrm>
              <a:off x="6429775" y="3529075"/>
              <a:ext cx="453650" cy="254450"/>
            </a:xfrm>
            <a:custGeom>
              <a:avLst/>
              <a:gdLst/>
              <a:ahLst/>
              <a:cxnLst/>
              <a:rect l="l" t="t" r="r" b="b"/>
              <a:pathLst>
                <a:path w="18146" h="10178" extrusionOk="0">
                  <a:moveTo>
                    <a:pt x="1794" y="0"/>
                  </a:moveTo>
                  <a:lnTo>
                    <a:pt x="1" y="745"/>
                  </a:lnTo>
                  <a:lnTo>
                    <a:pt x="1705" y="2576"/>
                  </a:lnTo>
                  <a:lnTo>
                    <a:pt x="2223" y="4496"/>
                  </a:lnTo>
                  <a:lnTo>
                    <a:pt x="4281" y="4496"/>
                  </a:lnTo>
                  <a:lnTo>
                    <a:pt x="5847" y="5039"/>
                  </a:lnTo>
                  <a:lnTo>
                    <a:pt x="5847" y="6705"/>
                  </a:lnTo>
                  <a:lnTo>
                    <a:pt x="8764" y="8915"/>
                  </a:lnTo>
                  <a:lnTo>
                    <a:pt x="11214" y="8915"/>
                  </a:lnTo>
                  <a:lnTo>
                    <a:pt x="12236" y="7412"/>
                  </a:lnTo>
                  <a:lnTo>
                    <a:pt x="14055" y="8120"/>
                  </a:lnTo>
                  <a:lnTo>
                    <a:pt x="15633" y="10178"/>
                  </a:lnTo>
                  <a:lnTo>
                    <a:pt x="18146" y="10178"/>
                  </a:lnTo>
                  <a:lnTo>
                    <a:pt x="14522" y="5443"/>
                  </a:lnTo>
                  <a:lnTo>
                    <a:pt x="10431" y="3157"/>
                  </a:lnTo>
                  <a:lnTo>
                    <a:pt x="5531" y="1819"/>
                  </a:lnTo>
                  <a:lnTo>
                    <a:pt x="3650" y="2652"/>
                  </a:lnTo>
                  <a:lnTo>
                    <a:pt x="3094" y="733"/>
                  </a:lnTo>
                  <a:lnTo>
                    <a:pt x="17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52"/>
            <p:cNvSpPr/>
            <p:nvPr/>
          </p:nvSpPr>
          <p:spPr>
            <a:xfrm>
              <a:off x="6416200" y="3519925"/>
              <a:ext cx="483325" cy="271500"/>
            </a:xfrm>
            <a:custGeom>
              <a:avLst/>
              <a:gdLst/>
              <a:ahLst/>
              <a:cxnLst/>
              <a:rect l="l" t="t" r="r" b="b"/>
              <a:pathLst>
                <a:path w="19333" h="10860" extrusionOk="0">
                  <a:moveTo>
                    <a:pt x="2312" y="707"/>
                  </a:moveTo>
                  <a:lnTo>
                    <a:pt x="3372" y="1313"/>
                  </a:lnTo>
                  <a:lnTo>
                    <a:pt x="3991" y="3447"/>
                  </a:lnTo>
                  <a:lnTo>
                    <a:pt x="6112" y="2513"/>
                  </a:lnTo>
                  <a:lnTo>
                    <a:pt x="10860" y="3814"/>
                  </a:lnTo>
                  <a:lnTo>
                    <a:pt x="14863" y="6061"/>
                  </a:lnTo>
                  <a:lnTo>
                    <a:pt x="18058" y="10228"/>
                  </a:lnTo>
                  <a:lnTo>
                    <a:pt x="16328" y="10228"/>
                  </a:lnTo>
                  <a:lnTo>
                    <a:pt x="14787" y="8233"/>
                  </a:lnTo>
                  <a:lnTo>
                    <a:pt x="12653" y="7400"/>
                  </a:lnTo>
                  <a:lnTo>
                    <a:pt x="11580" y="8965"/>
                  </a:lnTo>
                  <a:lnTo>
                    <a:pt x="9408" y="8965"/>
                  </a:lnTo>
                  <a:lnTo>
                    <a:pt x="6706" y="6920"/>
                  </a:lnTo>
                  <a:lnTo>
                    <a:pt x="6706" y="5177"/>
                  </a:lnTo>
                  <a:lnTo>
                    <a:pt x="4913" y="4571"/>
                  </a:lnTo>
                  <a:lnTo>
                    <a:pt x="3006" y="4546"/>
                  </a:lnTo>
                  <a:lnTo>
                    <a:pt x="2526" y="2778"/>
                  </a:lnTo>
                  <a:lnTo>
                    <a:pt x="1074" y="1225"/>
                  </a:lnTo>
                  <a:lnTo>
                    <a:pt x="2312" y="707"/>
                  </a:lnTo>
                  <a:close/>
                  <a:moveTo>
                    <a:pt x="2362" y="0"/>
                  </a:moveTo>
                  <a:lnTo>
                    <a:pt x="1" y="998"/>
                  </a:lnTo>
                  <a:lnTo>
                    <a:pt x="1958" y="3094"/>
                  </a:lnTo>
                  <a:lnTo>
                    <a:pt x="2526" y="5177"/>
                  </a:lnTo>
                  <a:lnTo>
                    <a:pt x="4761" y="5177"/>
                  </a:lnTo>
                  <a:lnTo>
                    <a:pt x="6074" y="5632"/>
                  </a:lnTo>
                  <a:lnTo>
                    <a:pt x="6074" y="7223"/>
                  </a:lnTo>
                  <a:lnTo>
                    <a:pt x="9206" y="9597"/>
                  </a:lnTo>
                  <a:lnTo>
                    <a:pt x="11921" y="9597"/>
                  </a:lnTo>
                  <a:lnTo>
                    <a:pt x="12906" y="8170"/>
                  </a:lnTo>
                  <a:lnTo>
                    <a:pt x="14396" y="8751"/>
                  </a:lnTo>
                  <a:lnTo>
                    <a:pt x="16025" y="10859"/>
                  </a:lnTo>
                  <a:lnTo>
                    <a:pt x="19333" y="10859"/>
                  </a:lnTo>
                  <a:lnTo>
                    <a:pt x="15317" y="5607"/>
                  </a:lnTo>
                  <a:lnTo>
                    <a:pt x="11125" y="3245"/>
                  </a:lnTo>
                  <a:lnTo>
                    <a:pt x="6049" y="1844"/>
                  </a:lnTo>
                  <a:lnTo>
                    <a:pt x="4395" y="2576"/>
                  </a:lnTo>
                  <a:lnTo>
                    <a:pt x="3903" y="884"/>
                  </a:lnTo>
                  <a:lnTo>
                    <a:pt x="236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52"/>
            <p:cNvSpPr/>
            <p:nvPr/>
          </p:nvSpPr>
          <p:spPr>
            <a:xfrm>
              <a:off x="5992575" y="3785400"/>
              <a:ext cx="867500" cy="764650"/>
            </a:xfrm>
            <a:custGeom>
              <a:avLst/>
              <a:gdLst/>
              <a:ahLst/>
              <a:cxnLst/>
              <a:rect l="l" t="t" r="r" b="b"/>
              <a:pathLst>
                <a:path w="34700" h="30586" extrusionOk="0">
                  <a:moveTo>
                    <a:pt x="18082" y="1"/>
                  </a:moveTo>
                  <a:lnTo>
                    <a:pt x="15494" y="2602"/>
                  </a:lnTo>
                  <a:lnTo>
                    <a:pt x="13953" y="3574"/>
                  </a:lnTo>
                  <a:lnTo>
                    <a:pt x="12577" y="3006"/>
                  </a:lnTo>
                  <a:lnTo>
                    <a:pt x="9976" y="5430"/>
                  </a:lnTo>
                  <a:lnTo>
                    <a:pt x="8195" y="7627"/>
                  </a:lnTo>
                  <a:lnTo>
                    <a:pt x="4950" y="9572"/>
                  </a:lnTo>
                  <a:lnTo>
                    <a:pt x="1617" y="10228"/>
                  </a:lnTo>
                  <a:lnTo>
                    <a:pt x="0" y="12779"/>
                  </a:lnTo>
                  <a:lnTo>
                    <a:pt x="0" y="15999"/>
                  </a:lnTo>
                  <a:lnTo>
                    <a:pt x="973" y="20835"/>
                  </a:lnTo>
                  <a:lnTo>
                    <a:pt x="480" y="22704"/>
                  </a:lnTo>
                  <a:lnTo>
                    <a:pt x="1857" y="24244"/>
                  </a:lnTo>
                  <a:lnTo>
                    <a:pt x="5481" y="23424"/>
                  </a:lnTo>
                  <a:lnTo>
                    <a:pt x="9408" y="22211"/>
                  </a:lnTo>
                  <a:lnTo>
                    <a:pt x="12223" y="20999"/>
                  </a:lnTo>
                  <a:lnTo>
                    <a:pt x="16214" y="21365"/>
                  </a:lnTo>
                  <a:lnTo>
                    <a:pt x="18070" y="24964"/>
                  </a:lnTo>
                  <a:lnTo>
                    <a:pt x="20103" y="23184"/>
                  </a:lnTo>
                  <a:lnTo>
                    <a:pt x="20911" y="26833"/>
                  </a:lnTo>
                  <a:cubicBezTo>
                    <a:pt x="20911" y="26833"/>
                    <a:pt x="21719" y="29421"/>
                    <a:pt x="22047" y="29421"/>
                  </a:cubicBezTo>
                  <a:cubicBezTo>
                    <a:pt x="22349" y="29421"/>
                    <a:pt x="23677" y="30586"/>
                    <a:pt x="24015" y="30586"/>
                  </a:cubicBezTo>
                  <a:cubicBezTo>
                    <a:pt x="24045" y="30586"/>
                    <a:pt x="24067" y="30577"/>
                    <a:pt x="24080" y="30558"/>
                  </a:cubicBezTo>
                  <a:cubicBezTo>
                    <a:pt x="24232" y="30318"/>
                    <a:pt x="25621" y="29990"/>
                    <a:pt x="25621" y="29990"/>
                  </a:cubicBezTo>
                  <a:lnTo>
                    <a:pt x="28133" y="30229"/>
                  </a:lnTo>
                  <a:cubicBezTo>
                    <a:pt x="28133" y="30229"/>
                    <a:pt x="30735" y="28045"/>
                    <a:pt x="30735" y="27729"/>
                  </a:cubicBezTo>
                  <a:cubicBezTo>
                    <a:pt x="30735" y="27401"/>
                    <a:pt x="32831" y="23348"/>
                    <a:pt x="32831" y="23348"/>
                  </a:cubicBezTo>
                  <a:lnTo>
                    <a:pt x="34371" y="19699"/>
                  </a:lnTo>
                  <a:lnTo>
                    <a:pt x="34700" y="14193"/>
                  </a:lnTo>
                  <a:lnTo>
                    <a:pt x="31303" y="8107"/>
                  </a:lnTo>
                  <a:lnTo>
                    <a:pt x="30078" y="5114"/>
                  </a:lnTo>
                  <a:lnTo>
                    <a:pt x="29434" y="3081"/>
                  </a:lnTo>
                  <a:lnTo>
                    <a:pt x="27654" y="1"/>
                  </a:lnTo>
                  <a:lnTo>
                    <a:pt x="26025" y="3410"/>
                  </a:lnTo>
                  <a:lnTo>
                    <a:pt x="26113" y="4950"/>
                  </a:lnTo>
                  <a:lnTo>
                    <a:pt x="24333" y="6251"/>
                  </a:lnTo>
                  <a:lnTo>
                    <a:pt x="21971" y="4054"/>
                  </a:lnTo>
                  <a:lnTo>
                    <a:pt x="22224" y="1301"/>
                  </a:lnTo>
                  <a:lnTo>
                    <a:pt x="1808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52"/>
            <p:cNvSpPr/>
            <p:nvPr/>
          </p:nvSpPr>
          <p:spPr>
            <a:xfrm>
              <a:off x="5985000" y="3768350"/>
              <a:ext cx="883600" cy="789850"/>
            </a:xfrm>
            <a:custGeom>
              <a:avLst/>
              <a:gdLst/>
              <a:ahLst/>
              <a:cxnLst/>
              <a:rect l="l" t="t" r="r" b="b"/>
              <a:pathLst>
                <a:path w="35344" h="31594" extrusionOk="0">
                  <a:moveTo>
                    <a:pt x="18474" y="1049"/>
                  </a:moveTo>
                  <a:lnTo>
                    <a:pt x="22186" y="2210"/>
                  </a:lnTo>
                  <a:lnTo>
                    <a:pt x="21946" y="4862"/>
                  </a:lnTo>
                  <a:lnTo>
                    <a:pt x="24598" y="7337"/>
                  </a:lnTo>
                  <a:lnTo>
                    <a:pt x="26732" y="5784"/>
                  </a:lnTo>
                  <a:lnTo>
                    <a:pt x="26643" y="4155"/>
                  </a:lnTo>
                  <a:lnTo>
                    <a:pt x="27969" y="1364"/>
                  </a:lnTo>
                  <a:lnTo>
                    <a:pt x="29447" y="3890"/>
                  </a:lnTo>
                  <a:lnTo>
                    <a:pt x="30091" y="5910"/>
                  </a:lnTo>
                  <a:lnTo>
                    <a:pt x="31315" y="8941"/>
                  </a:lnTo>
                  <a:lnTo>
                    <a:pt x="34674" y="14938"/>
                  </a:lnTo>
                  <a:lnTo>
                    <a:pt x="34359" y="20305"/>
                  </a:lnTo>
                  <a:lnTo>
                    <a:pt x="32856" y="23891"/>
                  </a:lnTo>
                  <a:cubicBezTo>
                    <a:pt x="31530" y="26442"/>
                    <a:pt x="30810" y="27932"/>
                    <a:pt x="30722" y="28336"/>
                  </a:cubicBezTo>
                  <a:cubicBezTo>
                    <a:pt x="30583" y="28601"/>
                    <a:pt x="29396" y="29687"/>
                    <a:pt x="28335" y="30596"/>
                  </a:cubicBezTo>
                  <a:lnTo>
                    <a:pt x="25898" y="30356"/>
                  </a:lnTo>
                  <a:lnTo>
                    <a:pt x="25848" y="30369"/>
                  </a:lnTo>
                  <a:cubicBezTo>
                    <a:pt x="25052" y="30558"/>
                    <a:pt x="24522" y="30747"/>
                    <a:pt x="24257" y="30937"/>
                  </a:cubicBezTo>
                  <a:cubicBezTo>
                    <a:pt x="23979" y="30773"/>
                    <a:pt x="23714" y="30596"/>
                    <a:pt x="23461" y="30406"/>
                  </a:cubicBezTo>
                  <a:cubicBezTo>
                    <a:pt x="22931" y="30028"/>
                    <a:pt x="22666" y="29851"/>
                    <a:pt x="22464" y="29800"/>
                  </a:cubicBezTo>
                  <a:cubicBezTo>
                    <a:pt x="22262" y="29560"/>
                    <a:pt x="21832" y="28411"/>
                    <a:pt x="21517" y="27439"/>
                  </a:cubicBezTo>
                  <a:lnTo>
                    <a:pt x="20595" y="23272"/>
                  </a:lnTo>
                  <a:lnTo>
                    <a:pt x="18474" y="25141"/>
                  </a:lnTo>
                  <a:lnTo>
                    <a:pt x="16706" y="21744"/>
                  </a:lnTo>
                  <a:lnTo>
                    <a:pt x="12463" y="21353"/>
                  </a:lnTo>
                  <a:lnTo>
                    <a:pt x="9610" y="22590"/>
                  </a:lnTo>
                  <a:lnTo>
                    <a:pt x="5708" y="23803"/>
                  </a:lnTo>
                  <a:lnTo>
                    <a:pt x="2261" y="24573"/>
                  </a:lnTo>
                  <a:lnTo>
                    <a:pt x="1124" y="23297"/>
                  </a:lnTo>
                  <a:lnTo>
                    <a:pt x="1591" y="21530"/>
                  </a:lnTo>
                  <a:lnTo>
                    <a:pt x="619" y="16681"/>
                  </a:lnTo>
                  <a:lnTo>
                    <a:pt x="619" y="13537"/>
                  </a:lnTo>
                  <a:lnTo>
                    <a:pt x="2109" y="11188"/>
                  </a:lnTo>
                  <a:lnTo>
                    <a:pt x="5316" y="10557"/>
                  </a:lnTo>
                  <a:lnTo>
                    <a:pt x="8662" y="8574"/>
                  </a:lnTo>
                  <a:lnTo>
                    <a:pt x="10493" y="6352"/>
                  </a:lnTo>
                  <a:lnTo>
                    <a:pt x="12943" y="4054"/>
                  </a:lnTo>
                  <a:lnTo>
                    <a:pt x="14282" y="4609"/>
                  </a:lnTo>
                  <a:lnTo>
                    <a:pt x="15961" y="3549"/>
                  </a:lnTo>
                  <a:lnTo>
                    <a:pt x="18474" y="1049"/>
                  </a:lnTo>
                  <a:close/>
                  <a:moveTo>
                    <a:pt x="27944" y="1"/>
                  </a:moveTo>
                  <a:lnTo>
                    <a:pt x="26025" y="4016"/>
                  </a:lnTo>
                  <a:lnTo>
                    <a:pt x="26100" y="5468"/>
                  </a:lnTo>
                  <a:lnTo>
                    <a:pt x="24674" y="6516"/>
                  </a:lnTo>
                  <a:lnTo>
                    <a:pt x="22615" y="4609"/>
                  </a:lnTo>
                  <a:lnTo>
                    <a:pt x="22868" y="1756"/>
                  </a:lnTo>
                  <a:lnTo>
                    <a:pt x="18310" y="316"/>
                  </a:lnTo>
                  <a:lnTo>
                    <a:pt x="15607" y="3018"/>
                  </a:lnTo>
                  <a:lnTo>
                    <a:pt x="14231" y="3890"/>
                  </a:lnTo>
                  <a:lnTo>
                    <a:pt x="12817" y="3309"/>
                  </a:lnTo>
                  <a:lnTo>
                    <a:pt x="10039" y="5910"/>
                  </a:lnTo>
                  <a:lnTo>
                    <a:pt x="8296" y="8057"/>
                  </a:lnTo>
                  <a:lnTo>
                    <a:pt x="5152" y="9951"/>
                  </a:lnTo>
                  <a:lnTo>
                    <a:pt x="1743" y="10633"/>
                  </a:lnTo>
                  <a:lnTo>
                    <a:pt x="0" y="13360"/>
                  </a:lnTo>
                  <a:lnTo>
                    <a:pt x="0" y="16744"/>
                  </a:lnTo>
                  <a:lnTo>
                    <a:pt x="947" y="21504"/>
                  </a:lnTo>
                  <a:lnTo>
                    <a:pt x="430" y="23462"/>
                  </a:lnTo>
                  <a:lnTo>
                    <a:pt x="2046" y="25267"/>
                  </a:lnTo>
                  <a:lnTo>
                    <a:pt x="5872" y="24409"/>
                  </a:lnTo>
                  <a:lnTo>
                    <a:pt x="9824" y="23184"/>
                  </a:lnTo>
                  <a:lnTo>
                    <a:pt x="12564" y="21997"/>
                  </a:lnTo>
                  <a:lnTo>
                    <a:pt x="16314" y="22338"/>
                  </a:lnTo>
                  <a:lnTo>
                    <a:pt x="18284" y="26151"/>
                  </a:lnTo>
                  <a:lnTo>
                    <a:pt x="20216" y="24459"/>
                  </a:lnTo>
                  <a:lnTo>
                    <a:pt x="20923" y="27616"/>
                  </a:lnTo>
                  <a:cubicBezTo>
                    <a:pt x="21795" y="30419"/>
                    <a:pt x="22136" y="30419"/>
                    <a:pt x="22325" y="30419"/>
                  </a:cubicBezTo>
                  <a:cubicBezTo>
                    <a:pt x="22590" y="30571"/>
                    <a:pt x="22855" y="30735"/>
                    <a:pt x="23095" y="30924"/>
                  </a:cubicBezTo>
                  <a:cubicBezTo>
                    <a:pt x="23752" y="31391"/>
                    <a:pt x="24067" y="31593"/>
                    <a:pt x="24320" y="31593"/>
                  </a:cubicBezTo>
                  <a:cubicBezTo>
                    <a:pt x="24345" y="31581"/>
                    <a:pt x="24383" y="31581"/>
                    <a:pt x="24421" y="31568"/>
                  </a:cubicBezTo>
                  <a:cubicBezTo>
                    <a:pt x="24509" y="31555"/>
                    <a:pt x="24598" y="31505"/>
                    <a:pt x="24648" y="31429"/>
                  </a:cubicBezTo>
                  <a:cubicBezTo>
                    <a:pt x="24749" y="31341"/>
                    <a:pt x="25355" y="31126"/>
                    <a:pt x="25962" y="30987"/>
                  </a:cubicBezTo>
                  <a:lnTo>
                    <a:pt x="28563" y="31240"/>
                  </a:lnTo>
                  <a:lnTo>
                    <a:pt x="28664" y="31151"/>
                  </a:lnTo>
                  <a:cubicBezTo>
                    <a:pt x="31366" y="28866"/>
                    <a:pt x="31366" y="28550"/>
                    <a:pt x="31366" y="28424"/>
                  </a:cubicBezTo>
                  <a:cubicBezTo>
                    <a:pt x="31416" y="28146"/>
                    <a:pt x="32464" y="26037"/>
                    <a:pt x="33449" y="24143"/>
                  </a:cubicBezTo>
                  <a:lnTo>
                    <a:pt x="34990" y="20494"/>
                  </a:lnTo>
                  <a:lnTo>
                    <a:pt x="35343" y="14787"/>
                  </a:lnTo>
                  <a:lnTo>
                    <a:pt x="31909" y="8663"/>
                  </a:lnTo>
                  <a:lnTo>
                    <a:pt x="30697" y="5683"/>
                  </a:lnTo>
                  <a:lnTo>
                    <a:pt x="30053" y="3662"/>
                  </a:lnTo>
                  <a:lnTo>
                    <a:pt x="2794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52"/>
            <p:cNvSpPr/>
            <p:nvPr/>
          </p:nvSpPr>
          <p:spPr>
            <a:xfrm>
              <a:off x="6575950" y="4616250"/>
              <a:ext cx="97550" cy="109575"/>
            </a:xfrm>
            <a:custGeom>
              <a:avLst/>
              <a:gdLst/>
              <a:ahLst/>
              <a:cxnLst/>
              <a:rect l="l" t="t" r="r" b="b"/>
              <a:pathLst>
                <a:path w="3902" h="4383" extrusionOk="0">
                  <a:moveTo>
                    <a:pt x="303" y="1"/>
                  </a:moveTo>
                  <a:lnTo>
                    <a:pt x="0" y="430"/>
                  </a:lnTo>
                  <a:lnTo>
                    <a:pt x="0" y="2955"/>
                  </a:lnTo>
                  <a:lnTo>
                    <a:pt x="1326" y="4382"/>
                  </a:lnTo>
                  <a:lnTo>
                    <a:pt x="3498" y="2753"/>
                  </a:lnTo>
                  <a:lnTo>
                    <a:pt x="3902" y="430"/>
                  </a:lnTo>
                  <a:lnTo>
                    <a:pt x="2273" y="1213"/>
                  </a:lnTo>
                  <a:lnTo>
                    <a:pt x="30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52"/>
            <p:cNvSpPr/>
            <p:nvPr/>
          </p:nvSpPr>
          <p:spPr>
            <a:xfrm>
              <a:off x="6568050" y="4609625"/>
              <a:ext cx="115875" cy="126600"/>
            </a:xfrm>
            <a:custGeom>
              <a:avLst/>
              <a:gdLst/>
              <a:ahLst/>
              <a:cxnLst/>
              <a:rect l="l" t="t" r="r" b="b"/>
              <a:pathLst>
                <a:path w="4635" h="5064" extrusionOk="0">
                  <a:moveTo>
                    <a:pt x="783" y="1"/>
                  </a:moveTo>
                  <a:lnTo>
                    <a:pt x="455" y="531"/>
                  </a:lnTo>
                  <a:lnTo>
                    <a:pt x="2564" y="1844"/>
                  </a:lnTo>
                  <a:lnTo>
                    <a:pt x="3814" y="1251"/>
                  </a:lnTo>
                  <a:lnTo>
                    <a:pt x="3536" y="2842"/>
                  </a:lnTo>
                  <a:lnTo>
                    <a:pt x="1680" y="4218"/>
                  </a:lnTo>
                  <a:lnTo>
                    <a:pt x="632" y="3094"/>
                  </a:lnTo>
                  <a:lnTo>
                    <a:pt x="632" y="695"/>
                  </a:lnTo>
                  <a:lnTo>
                    <a:pt x="0" y="695"/>
                  </a:lnTo>
                  <a:lnTo>
                    <a:pt x="0" y="3347"/>
                  </a:lnTo>
                  <a:lnTo>
                    <a:pt x="1592" y="5064"/>
                  </a:lnTo>
                  <a:lnTo>
                    <a:pt x="4104" y="3208"/>
                  </a:lnTo>
                  <a:lnTo>
                    <a:pt x="4635" y="139"/>
                  </a:lnTo>
                  <a:lnTo>
                    <a:pt x="2602" y="1124"/>
                  </a:lnTo>
                  <a:lnTo>
                    <a:pt x="78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52"/>
            <p:cNvSpPr/>
            <p:nvPr/>
          </p:nvSpPr>
          <p:spPr>
            <a:xfrm>
              <a:off x="6995150" y="4713800"/>
              <a:ext cx="195750" cy="190700"/>
            </a:xfrm>
            <a:custGeom>
              <a:avLst/>
              <a:gdLst/>
              <a:ahLst/>
              <a:cxnLst/>
              <a:rect l="l" t="t" r="r" b="b"/>
              <a:pathLst>
                <a:path w="7830" h="7628" extrusionOk="0">
                  <a:moveTo>
                    <a:pt x="6883" y="0"/>
                  </a:moveTo>
                  <a:lnTo>
                    <a:pt x="4648" y="1932"/>
                  </a:lnTo>
                  <a:lnTo>
                    <a:pt x="2615" y="2905"/>
                  </a:lnTo>
                  <a:lnTo>
                    <a:pt x="468" y="4660"/>
                  </a:lnTo>
                  <a:lnTo>
                    <a:pt x="1" y="5859"/>
                  </a:lnTo>
                  <a:lnTo>
                    <a:pt x="1958" y="7627"/>
                  </a:lnTo>
                  <a:lnTo>
                    <a:pt x="4471" y="4622"/>
                  </a:lnTo>
                  <a:lnTo>
                    <a:pt x="6921" y="2425"/>
                  </a:lnTo>
                  <a:lnTo>
                    <a:pt x="7830" y="1124"/>
                  </a:lnTo>
                  <a:lnTo>
                    <a:pt x="783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52"/>
            <p:cNvSpPr/>
            <p:nvPr/>
          </p:nvSpPr>
          <p:spPr>
            <a:xfrm>
              <a:off x="6985700" y="4705900"/>
              <a:ext cx="213100" cy="209650"/>
            </a:xfrm>
            <a:custGeom>
              <a:avLst/>
              <a:gdLst/>
              <a:ahLst/>
              <a:cxnLst/>
              <a:rect l="l" t="t" r="r" b="b"/>
              <a:pathLst>
                <a:path w="8524" h="8386" extrusionOk="0">
                  <a:moveTo>
                    <a:pt x="7905" y="632"/>
                  </a:moveTo>
                  <a:lnTo>
                    <a:pt x="7905" y="1339"/>
                  </a:lnTo>
                  <a:lnTo>
                    <a:pt x="7071" y="2526"/>
                  </a:lnTo>
                  <a:lnTo>
                    <a:pt x="4609" y="4736"/>
                  </a:lnTo>
                  <a:lnTo>
                    <a:pt x="2311" y="7489"/>
                  </a:lnTo>
                  <a:lnTo>
                    <a:pt x="758" y="6074"/>
                  </a:lnTo>
                  <a:lnTo>
                    <a:pt x="1111" y="5165"/>
                  </a:lnTo>
                  <a:lnTo>
                    <a:pt x="3169" y="3486"/>
                  </a:lnTo>
                  <a:lnTo>
                    <a:pt x="5165" y="2526"/>
                  </a:lnTo>
                  <a:lnTo>
                    <a:pt x="7387" y="632"/>
                  </a:lnTo>
                  <a:close/>
                  <a:moveTo>
                    <a:pt x="7147" y="1"/>
                  </a:moveTo>
                  <a:lnTo>
                    <a:pt x="4836" y="1971"/>
                  </a:lnTo>
                  <a:lnTo>
                    <a:pt x="2854" y="2943"/>
                  </a:lnTo>
                  <a:lnTo>
                    <a:pt x="568" y="4786"/>
                  </a:lnTo>
                  <a:lnTo>
                    <a:pt x="0" y="6251"/>
                  </a:lnTo>
                  <a:lnTo>
                    <a:pt x="2374" y="8385"/>
                  </a:lnTo>
                  <a:lnTo>
                    <a:pt x="5064" y="5165"/>
                  </a:lnTo>
                  <a:lnTo>
                    <a:pt x="7513" y="2981"/>
                  </a:lnTo>
                  <a:lnTo>
                    <a:pt x="8523" y="1541"/>
                  </a:lnTo>
                  <a:lnTo>
                    <a:pt x="852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52"/>
            <p:cNvSpPr/>
            <p:nvPr/>
          </p:nvSpPr>
          <p:spPr>
            <a:xfrm>
              <a:off x="7223700" y="4478300"/>
              <a:ext cx="126625" cy="235850"/>
            </a:xfrm>
            <a:custGeom>
              <a:avLst/>
              <a:gdLst/>
              <a:ahLst/>
              <a:cxnLst/>
              <a:rect l="l" t="t" r="r" b="b"/>
              <a:pathLst>
                <a:path w="5065" h="9434" extrusionOk="0">
                  <a:moveTo>
                    <a:pt x="607" y="1"/>
                  </a:moveTo>
                  <a:lnTo>
                    <a:pt x="1099" y="3334"/>
                  </a:lnTo>
                  <a:lnTo>
                    <a:pt x="1175" y="5557"/>
                  </a:lnTo>
                  <a:lnTo>
                    <a:pt x="266" y="5948"/>
                  </a:lnTo>
                  <a:lnTo>
                    <a:pt x="1087" y="7792"/>
                  </a:lnTo>
                  <a:cubicBezTo>
                    <a:pt x="1087" y="7792"/>
                    <a:pt x="1" y="8612"/>
                    <a:pt x="317" y="8827"/>
                  </a:cubicBezTo>
                  <a:cubicBezTo>
                    <a:pt x="569" y="9004"/>
                    <a:pt x="809" y="9206"/>
                    <a:pt x="1036" y="9433"/>
                  </a:cubicBezTo>
                  <a:lnTo>
                    <a:pt x="2640" y="7716"/>
                  </a:lnTo>
                  <a:lnTo>
                    <a:pt x="3448" y="5531"/>
                  </a:lnTo>
                  <a:lnTo>
                    <a:pt x="5064" y="5026"/>
                  </a:lnTo>
                  <a:lnTo>
                    <a:pt x="4092" y="4370"/>
                  </a:lnTo>
                  <a:lnTo>
                    <a:pt x="2791" y="4370"/>
                  </a:lnTo>
                  <a:lnTo>
                    <a:pt x="2665" y="733"/>
                  </a:lnTo>
                  <a:lnTo>
                    <a:pt x="60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52"/>
            <p:cNvSpPr/>
            <p:nvPr/>
          </p:nvSpPr>
          <p:spPr>
            <a:xfrm>
              <a:off x="7219600" y="4466625"/>
              <a:ext cx="149025" cy="258875"/>
            </a:xfrm>
            <a:custGeom>
              <a:avLst/>
              <a:gdLst/>
              <a:ahLst/>
              <a:cxnLst/>
              <a:rect l="l" t="t" r="r" b="b"/>
              <a:pathLst>
                <a:path w="5961" h="10355" extrusionOk="0">
                  <a:moveTo>
                    <a:pt x="1162" y="948"/>
                  </a:moveTo>
                  <a:lnTo>
                    <a:pt x="2526" y="1427"/>
                  </a:lnTo>
                  <a:lnTo>
                    <a:pt x="2652" y="5152"/>
                  </a:lnTo>
                  <a:lnTo>
                    <a:pt x="4155" y="5152"/>
                  </a:lnTo>
                  <a:lnTo>
                    <a:pt x="4509" y="5392"/>
                  </a:lnTo>
                  <a:lnTo>
                    <a:pt x="3372" y="5733"/>
                  </a:lnTo>
                  <a:lnTo>
                    <a:pt x="2539" y="8019"/>
                  </a:lnTo>
                  <a:lnTo>
                    <a:pt x="1188" y="9458"/>
                  </a:lnTo>
                  <a:cubicBezTo>
                    <a:pt x="1074" y="9344"/>
                    <a:pt x="922" y="9231"/>
                    <a:pt x="784" y="9117"/>
                  </a:cubicBezTo>
                  <a:cubicBezTo>
                    <a:pt x="973" y="8903"/>
                    <a:pt x="1200" y="8701"/>
                    <a:pt x="1440" y="8524"/>
                  </a:cubicBezTo>
                  <a:lnTo>
                    <a:pt x="1642" y="8360"/>
                  </a:lnTo>
                  <a:lnTo>
                    <a:pt x="847" y="6579"/>
                  </a:lnTo>
                  <a:lnTo>
                    <a:pt x="1667" y="6238"/>
                  </a:lnTo>
                  <a:lnTo>
                    <a:pt x="1566" y="3751"/>
                  </a:lnTo>
                  <a:lnTo>
                    <a:pt x="1162" y="948"/>
                  </a:lnTo>
                  <a:close/>
                  <a:moveTo>
                    <a:pt x="380" y="1"/>
                  </a:moveTo>
                  <a:lnTo>
                    <a:pt x="948" y="3814"/>
                  </a:lnTo>
                  <a:lnTo>
                    <a:pt x="1011" y="5822"/>
                  </a:lnTo>
                  <a:lnTo>
                    <a:pt x="1" y="6251"/>
                  </a:lnTo>
                  <a:lnTo>
                    <a:pt x="859" y="8158"/>
                  </a:lnTo>
                  <a:cubicBezTo>
                    <a:pt x="481" y="8473"/>
                    <a:pt x="114" y="8865"/>
                    <a:pt x="114" y="9193"/>
                  </a:cubicBezTo>
                  <a:cubicBezTo>
                    <a:pt x="114" y="9332"/>
                    <a:pt x="190" y="9471"/>
                    <a:pt x="304" y="9559"/>
                  </a:cubicBezTo>
                  <a:cubicBezTo>
                    <a:pt x="544" y="9723"/>
                    <a:pt x="771" y="9913"/>
                    <a:pt x="973" y="10127"/>
                  </a:cubicBezTo>
                  <a:lnTo>
                    <a:pt x="1200" y="10355"/>
                  </a:lnTo>
                  <a:lnTo>
                    <a:pt x="3044" y="8397"/>
                  </a:lnTo>
                  <a:lnTo>
                    <a:pt x="3852" y="6251"/>
                  </a:lnTo>
                  <a:lnTo>
                    <a:pt x="5961" y="5607"/>
                  </a:lnTo>
                  <a:lnTo>
                    <a:pt x="4357" y="4521"/>
                  </a:lnTo>
                  <a:lnTo>
                    <a:pt x="3258" y="4521"/>
                  </a:lnTo>
                  <a:lnTo>
                    <a:pt x="3132" y="973"/>
                  </a:lnTo>
                  <a:lnTo>
                    <a:pt x="38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52"/>
            <p:cNvSpPr/>
            <p:nvPr/>
          </p:nvSpPr>
          <p:spPr>
            <a:xfrm>
              <a:off x="6134625" y="2921400"/>
              <a:ext cx="43275" cy="96300"/>
            </a:xfrm>
            <a:custGeom>
              <a:avLst/>
              <a:gdLst/>
              <a:ahLst/>
              <a:cxnLst/>
              <a:rect l="l" t="t" r="r" b="b"/>
              <a:pathLst>
                <a:path w="1731" h="3852" extrusionOk="0">
                  <a:moveTo>
                    <a:pt x="1415" y="0"/>
                  </a:moveTo>
                  <a:lnTo>
                    <a:pt x="1" y="682"/>
                  </a:lnTo>
                  <a:lnTo>
                    <a:pt x="1" y="2627"/>
                  </a:lnTo>
                  <a:lnTo>
                    <a:pt x="1415" y="3852"/>
                  </a:lnTo>
                  <a:lnTo>
                    <a:pt x="1730" y="1920"/>
                  </a:lnTo>
                  <a:lnTo>
                    <a:pt x="141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52"/>
            <p:cNvSpPr/>
            <p:nvPr/>
          </p:nvSpPr>
          <p:spPr>
            <a:xfrm>
              <a:off x="6126725" y="2909725"/>
              <a:ext cx="59375" cy="122825"/>
            </a:xfrm>
            <a:custGeom>
              <a:avLst/>
              <a:gdLst/>
              <a:ahLst/>
              <a:cxnLst/>
              <a:rect l="l" t="t" r="r" b="b"/>
              <a:pathLst>
                <a:path w="2375" h="4913" extrusionOk="0">
                  <a:moveTo>
                    <a:pt x="1491" y="935"/>
                  </a:moveTo>
                  <a:lnTo>
                    <a:pt x="1731" y="2387"/>
                  </a:lnTo>
                  <a:lnTo>
                    <a:pt x="1516" y="3713"/>
                  </a:lnTo>
                  <a:lnTo>
                    <a:pt x="632" y="2955"/>
                  </a:lnTo>
                  <a:lnTo>
                    <a:pt x="632" y="1351"/>
                  </a:lnTo>
                  <a:lnTo>
                    <a:pt x="1491" y="935"/>
                  </a:lnTo>
                  <a:close/>
                  <a:moveTo>
                    <a:pt x="1983" y="0"/>
                  </a:moveTo>
                  <a:lnTo>
                    <a:pt x="1" y="960"/>
                  </a:lnTo>
                  <a:lnTo>
                    <a:pt x="1" y="3245"/>
                  </a:lnTo>
                  <a:lnTo>
                    <a:pt x="1958" y="4912"/>
                  </a:lnTo>
                  <a:lnTo>
                    <a:pt x="2375" y="2387"/>
                  </a:lnTo>
                  <a:lnTo>
                    <a:pt x="198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52"/>
            <p:cNvSpPr/>
            <p:nvPr/>
          </p:nvSpPr>
          <p:spPr>
            <a:xfrm>
              <a:off x="5917450" y="3060600"/>
              <a:ext cx="65350" cy="60650"/>
            </a:xfrm>
            <a:custGeom>
              <a:avLst/>
              <a:gdLst/>
              <a:ahLst/>
              <a:cxnLst/>
              <a:rect l="l" t="t" r="r" b="b"/>
              <a:pathLst>
                <a:path w="2614" h="2426" extrusionOk="0">
                  <a:moveTo>
                    <a:pt x="1099" y="1"/>
                  </a:moveTo>
                  <a:lnTo>
                    <a:pt x="0" y="1175"/>
                  </a:lnTo>
                  <a:lnTo>
                    <a:pt x="568" y="2425"/>
                  </a:lnTo>
                  <a:lnTo>
                    <a:pt x="1440" y="2425"/>
                  </a:lnTo>
                  <a:lnTo>
                    <a:pt x="2614" y="708"/>
                  </a:lnTo>
                  <a:lnTo>
                    <a:pt x="109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52"/>
            <p:cNvSpPr/>
            <p:nvPr/>
          </p:nvSpPr>
          <p:spPr>
            <a:xfrm>
              <a:off x="5908275" y="3050825"/>
              <a:ext cx="86225" cy="78325"/>
            </a:xfrm>
            <a:custGeom>
              <a:avLst/>
              <a:gdLst/>
              <a:ahLst/>
              <a:cxnLst/>
              <a:rect l="l" t="t" r="r" b="b"/>
              <a:pathLst>
                <a:path w="3449" h="3133" extrusionOk="0">
                  <a:moveTo>
                    <a:pt x="1541" y="771"/>
                  </a:moveTo>
                  <a:lnTo>
                    <a:pt x="2514" y="1225"/>
                  </a:lnTo>
                  <a:lnTo>
                    <a:pt x="1630" y="2501"/>
                  </a:lnTo>
                  <a:lnTo>
                    <a:pt x="1137" y="2501"/>
                  </a:lnTo>
                  <a:lnTo>
                    <a:pt x="746" y="1617"/>
                  </a:lnTo>
                  <a:lnTo>
                    <a:pt x="1541" y="771"/>
                  </a:lnTo>
                  <a:close/>
                  <a:moveTo>
                    <a:pt x="1390" y="1"/>
                  </a:moveTo>
                  <a:lnTo>
                    <a:pt x="1" y="1503"/>
                  </a:lnTo>
                  <a:lnTo>
                    <a:pt x="733" y="3132"/>
                  </a:lnTo>
                  <a:lnTo>
                    <a:pt x="1971" y="3132"/>
                  </a:lnTo>
                  <a:lnTo>
                    <a:pt x="3448" y="960"/>
                  </a:lnTo>
                  <a:lnTo>
                    <a:pt x="139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52"/>
            <p:cNvSpPr/>
            <p:nvPr/>
          </p:nvSpPr>
          <p:spPr>
            <a:xfrm>
              <a:off x="6168100" y="3083025"/>
              <a:ext cx="108300" cy="173650"/>
            </a:xfrm>
            <a:custGeom>
              <a:avLst/>
              <a:gdLst/>
              <a:ahLst/>
              <a:cxnLst/>
              <a:rect l="l" t="t" r="r" b="b"/>
              <a:pathLst>
                <a:path w="4332" h="6946" extrusionOk="0">
                  <a:moveTo>
                    <a:pt x="1578" y="0"/>
                  </a:moveTo>
                  <a:lnTo>
                    <a:pt x="707" y="1440"/>
                  </a:lnTo>
                  <a:lnTo>
                    <a:pt x="0" y="3132"/>
                  </a:lnTo>
                  <a:lnTo>
                    <a:pt x="783" y="5897"/>
                  </a:lnTo>
                  <a:lnTo>
                    <a:pt x="2399" y="5405"/>
                  </a:lnTo>
                  <a:lnTo>
                    <a:pt x="3472" y="6945"/>
                  </a:lnTo>
                  <a:lnTo>
                    <a:pt x="4331" y="5241"/>
                  </a:lnTo>
                  <a:lnTo>
                    <a:pt x="3472" y="3789"/>
                  </a:lnTo>
                  <a:lnTo>
                    <a:pt x="1818" y="2564"/>
                  </a:lnTo>
                  <a:lnTo>
                    <a:pt x="2399" y="1352"/>
                  </a:lnTo>
                  <a:lnTo>
                    <a:pt x="157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52"/>
            <p:cNvSpPr/>
            <p:nvPr/>
          </p:nvSpPr>
          <p:spPr>
            <a:xfrm>
              <a:off x="6159575" y="3067875"/>
              <a:ext cx="125650" cy="204275"/>
            </a:xfrm>
            <a:custGeom>
              <a:avLst/>
              <a:gdLst/>
              <a:ahLst/>
              <a:cxnLst/>
              <a:rect l="l" t="t" r="r" b="b"/>
              <a:pathLst>
                <a:path w="5026" h="8171" extrusionOk="0">
                  <a:moveTo>
                    <a:pt x="1932" y="1213"/>
                  </a:moveTo>
                  <a:lnTo>
                    <a:pt x="2399" y="1970"/>
                  </a:lnTo>
                  <a:lnTo>
                    <a:pt x="1768" y="3271"/>
                  </a:lnTo>
                  <a:lnTo>
                    <a:pt x="3574" y="4609"/>
                  </a:lnTo>
                  <a:lnTo>
                    <a:pt x="4319" y="5872"/>
                  </a:lnTo>
                  <a:lnTo>
                    <a:pt x="3763" y="6933"/>
                  </a:lnTo>
                  <a:lnTo>
                    <a:pt x="2866" y="5645"/>
                  </a:lnTo>
                  <a:lnTo>
                    <a:pt x="1351" y="6099"/>
                  </a:lnTo>
                  <a:lnTo>
                    <a:pt x="682" y="3763"/>
                  </a:lnTo>
                  <a:lnTo>
                    <a:pt x="1326" y="2197"/>
                  </a:lnTo>
                  <a:lnTo>
                    <a:pt x="1932" y="1213"/>
                  </a:lnTo>
                  <a:close/>
                  <a:moveTo>
                    <a:pt x="1907" y="0"/>
                  </a:moveTo>
                  <a:lnTo>
                    <a:pt x="758" y="1920"/>
                  </a:lnTo>
                  <a:lnTo>
                    <a:pt x="0" y="3725"/>
                  </a:lnTo>
                  <a:lnTo>
                    <a:pt x="909" y="6895"/>
                  </a:lnTo>
                  <a:lnTo>
                    <a:pt x="2614" y="6377"/>
                  </a:lnTo>
                  <a:lnTo>
                    <a:pt x="3851" y="8170"/>
                  </a:lnTo>
                  <a:lnTo>
                    <a:pt x="5026" y="5834"/>
                  </a:lnTo>
                  <a:lnTo>
                    <a:pt x="4079" y="4230"/>
                  </a:lnTo>
                  <a:lnTo>
                    <a:pt x="2551" y="3081"/>
                  </a:lnTo>
                  <a:lnTo>
                    <a:pt x="3094" y="1945"/>
                  </a:lnTo>
                  <a:lnTo>
                    <a:pt x="19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52"/>
            <p:cNvSpPr/>
            <p:nvPr/>
          </p:nvSpPr>
          <p:spPr>
            <a:xfrm>
              <a:off x="6241950" y="3244650"/>
              <a:ext cx="111475" cy="160375"/>
            </a:xfrm>
            <a:custGeom>
              <a:avLst/>
              <a:gdLst/>
              <a:ahLst/>
              <a:cxnLst/>
              <a:rect l="l" t="t" r="r" b="b"/>
              <a:pathLst>
                <a:path w="4459" h="6415" extrusionOk="0">
                  <a:moveTo>
                    <a:pt x="2248" y="0"/>
                  </a:moveTo>
                  <a:lnTo>
                    <a:pt x="1781" y="1693"/>
                  </a:lnTo>
                  <a:lnTo>
                    <a:pt x="2021" y="3069"/>
                  </a:lnTo>
                  <a:lnTo>
                    <a:pt x="518" y="3965"/>
                  </a:lnTo>
                  <a:lnTo>
                    <a:pt x="1" y="4281"/>
                  </a:lnTo>
                  <a:lnTo>
                    <a:pt x="1377" y="4912"/>
                  </a:lnTo>
                  <a:lnTo>
                    <a:pt x="2842" y="6415"/>
                  </a:lnTo>
                  <a:lnTo>
                    <a:pt x="4458" y="4912"/>
                  </a:lnTo>
                  <a:lnTo>
                    <a:pt x="3271" y="3208"/>
                  </a:lnTo>
                  <a:lnTo>
                    <a:pt x="3650" y="1541"/>
                  </a:lnTo>
                  <a:lnTo>
                    <a:pt x="224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52"/>
            <p:cNvSpPr/>
            <p:nvPr/>
          </p:nvSpPr>
          <p:spPr>
            <a:xfrm>
              <a:off x="6225225" y="3228550"/>
              <a:ext cx="138600" cy="187525"/>
            </a:xfrm>
            <a:custGeom>
              <a:avLst/>
              <a:gdLst/>
              <a:ahLst/>
              <a:cxnLst/>
              <a:rect l="l" t="t" r="r" b="b"/>
              <a:pathLst>
                <a:path w="5544" h="7501" extrusionOk="0">
                  <a:moveTo>
                    <a:pt x="3082" y="1276"/>
                  </a:moveTo>
                  <a:lnTo>
                    <a:pt x="3978" y="2273"/>
                  </a:lnTo>
                  <a:lnTo>
                    <a:pt x="3612" y="3915"/>
                  </a:lnTo>
                  <a:lnTo>
                    <a:pt x="4723" y="5519"/>
                  </a:lnTo>
                  <a:lnTo>
                    <a:pt x="3523" y="6617"/>
                  </a:lnTo>
                  <a:lnTo>
                    <a:pt x="2286" y="5342"/>
                  </a:lnTo>
                  <a:lnTo>
                    <a:pt x="1339" y="4887"/>
                  </a:lnTo>
                  <a:lnTo>
                    <a:pt x="3044" y="3877"/>
                  </a:lnTo>
                  <a:lnTo>
                    <a:pt x="2791" y="2362"/>
                  </a:lnTo>
                  <a:lnTo>
                    <a:pt x="3082" y="1276"/>
                  </a:lnTo>
                  <a:close/>
                  <a:moveTo>
                    <a:pt x="2766" y="1"/>
                  </a:moveTo>
                  <a:lnTo>
                    <a:pt x="2134" y="2324"/>
                  </a:lnTo>
                  <a:lnTo>
                    <a:pt x="2337" y="3549"/>
                  </a:lnTo>
                  <a:lnTo>
                    <a:pt x="1023" y="4344"/>
                  </a:lnTo>
                  <a:lnTo>
                    <a:pt x="1" y="4976"/>
                  </a:lnTo>
                  <a:lnTo>
                    <a:pt x="1857" y="5822"/>
                  </a:lnTo>
                  <a:lnTo>
                    <a:pt x="3498" y="7501"/>
                  </a:lnTo>
                  <a:lnTo>
                    <a:pt x="5544" y="5607"/>
                  </a:lnTo>
                  <a:lnTo>
                    <a:pt x="4281" y="3776"/>
                  </a:lnTo>
                  <a:lnTo>
                    <a:pt x="4660" y="2084"/>
                  </a:lnTo>
                  <a:lnTo>
                    <a:pt x="276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52"/>
            <p:cNvSpPr/>
            <p:nvPr/>
          </p:nvSpPr>
          <p:spPr>
            <a:xfrm>
              <a:off x="6323400" y="2434950"/>
              <a:ext cx="220375" cy="347575"/>
            </a:xfrm>
            <a:custGeom>
              <a:avLst/>
              <a:gdLst/>
              <a:ahLst/>
              <a:cxnLst/>
              <a:rect l="l" t="t" r="r" b="b"/>
              <a:pathLst>
                <a:path w="8815" h="13903" extrusionOk="0">
                  <a:moveTo>
                    <a:pt x="7766" y="0"/>
                  </a:moveTo>
                  <a:lnTo>
                    <a:pt x="6718" y="392"/>
                  </a:lnTo>
                  <a:lnTo>
                    <a:pt x="6301" y="2235"/>
                  </a:lnTo>
                  <a:lnTo>
                    <a:pt x="6150" y="4836"/>
                  </a:lnTo>
                  <a:lnTo>
                    <a:pt x="4433" y="5960"/>
                  </a:lnTo>
                  <a:lnTo>
                    <a:pt x="3877" y="7337"/>
                  </a:lnTo>
                  <a:lnTo>
                    <a:pt x="2248" y="7425"/>
                  </a:lnTo>
                  <a:lnTo>
                    <a:pt x="847" y="9104"/>
                  </a:lnTo>
                  <a:lnTo>
                    <a:pt x="1" y="10367"/>
                  </a:lnTo>
                  <a:lnTo>
                    <a:pt x="1187" y="12640"/>
                  </a:lnTo>
                  <a:lnTo>
                    <a:pt x="1932" y="13903"/>
                  </a:lnTo>
                  <a:lnTo>
                    <a:pt x="2652" y="11478"/>
                  </a:lnTo>
                  <a:lnTo>
                    <a:pt x="2248" y="10304"/>
                  </a:lnTo>
                  <a:lnTo>
                    <a:pt x="4256" y="9799"/>
                  </a:lnTo>
                  <a:lnTo>
                    <a:pt x="6011" y="9799"/>
                  </a:lnTo>
                  <a:lnTo>
                    <a:pt x="8814" y="7576"/>
                  </a:lnTo>
                  <a:lnTo>
                    <a:pt x="8499" y="4660"/>
                  </a:lnTo>
                  <a:lnTo>
                    <a:pt x="8814" y="2639"/>
                  </a:lnTo>
                  <a:lnTo>
                    <a:pt x="776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52"/>
            <p:cNvSpPr/>
            <p:nvPr/>
          </p:nvSpPr>
          <p:spPr>
            <a:xfrm>
              <a:off x="6314250" y="2424850"/>
              <a:ext cx="238050" cy="377575"/>
            </a:xfrm>
            <a:custGeom>
              <a:avLst/>
              <a:gdLst/>
              <a:ahLst/>
              <a:cxnLst/>
              <a:rect l="l" t="t" r="r" b="b"/>
              <a:pathLst>
                <a:path w="9522" h="15103" extrusionOk="0">
                  <a:moveTo>
                    <a:pt x="7955" y="808"/>
                  </a:moveTo>
                  <a:lnTo>
                    <a:pt x="8852" y="3069"/>
                  </a:lnTo>
                  <a:lnTo>
                    <a:pt x="8536" y="5051"/>
                  </a:lnTo>
                  <a:lnTo>
                    <a:pt x="8852" y="7842"/>
                  </a:lnTo>
                  <a:lnTo>
                    <a:pt x="6263" y="9887"/>
                  </a:lnTo>
                  <a:lnTo>
                    <a:pt x="4622" y="9887"/>
                  </a:lnTo>
                  <a:lnTo>
                    <a:pt x="2210" y="10493"/>
                  </a:lnTo>
                  <a:lnTo>
                    <a:pt x="2690" y="11895"/>
                  </a:lnTo>
                  <a:lnTo>
                    <a:pt x="2197" y="13536"/>
                  </a:lnTo>
                  <a:lnTo>
                    <a:pt x="1844" y="12905"/>
                  </a:lnTo>
                  <a:lnTo>
                    <a:pt x="733" y="10784"/>
                  </a:lnTo>
                  <a:lnTo>
                    <a:pt x="1478" y="9710"/>
                  </a:lnTo>
                  <a:lnTo>
                    <a:pt x="2778" y="8132"/>
                  </a:lnTo>
                  <a:lnTo>
                    <a:pt x="4470" y="8044"/>
                  </a:lnTo>
                  <a:lnTo>
                    <a:pt x="5064" y="6579"/>
                  </a:lnTo>
                  <a:lnTo>
                    <a:pt x="6819" y="5417"/>
                  </a:lnTo>
                  <a:lnTo>
                    <a:pt x="6983" y="2715"/>
                  </a:lnTo>
                  <a:lnTo>
                    <a:pt x="7349" y="1036"/>
                  </a:lnTo>
                  <a:lnTo>
                    <a:pt x="7955" y="808"/>
                  </a:lnTo>
                  <a:close/>
                  <a:moveTo>
                    <a:pt x="8309" y="0"/>
                  </a:moveTo>
                  <a:lnTo>
                    <a:pt x="6806" y="556"/>
                  </a:lnTo>
                  <a:lnTo>
                    <a:pt x="6364" y="2627"/>
                  </a:lnTo>
                  <a:lnTo>
                    <a:pt x="6200" y="5064"/>
                  </a:lnTo>
                  <a:lnTo>
                    <a:pt x="4546" y="6162"/>
                  </a:lnTo>
                  <a:lnTo>
                    <a:pt x="4028" y="7450"/>
                  </a:lnTo>
                  <a:lnTo>
                    <a:pt x="2463" y="7526"/>
                  </a:lnTo>
                  <a:lnTo>
                    <a:pt x="973" y="9319"/>
                  </a:lnTo>
                  <a:lnTo>
                    <a:pt x="0" y="10758"/>
                  </a:lnTo>
                  <a:lnTo>
                    <a:pt x="1276" y="13208"/>
                  </a:lnTo>
                  <a:lnTo>
                    <a:pt x="2387" y="15102"/>
                  </a:lnTo>
                  <a:lnTo>
                    <a:pt x="3347" y="11870"/>
                  </a:lnTo>
                  <a:lnTo>
                    <a:pt x="3031" y="10923"/>
                  </a:lnTo>
                  <a:lnTo>
                    <a:pt x="4660" y="10506"/>
                  </a:lnTo>
                  <a:lnTo>
                    <a:pt x="6491" y="10506"/>
                  </a:lnTo>
                  <a:lnTo>
                    <a:pt x="9521" y="8119"/>
                  </a:lnTo>
                  <a:lnTo>
                    <a:pt x="9180" y="5076"/>
                  </a:lnTo>
                  <a:lnTo>
                    <a:pt x="9509" y="3005"/>
                  </a:lnTo>
                  <a:lnTo>
                    <a:pt x="830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52"/>
            <p:cNvSpPr/>
            <p:nvPr/>
          </p:nvSpPr>
          <p:spPr>
            <a:xfrm>
              <a:off x="6470500" y="2285950"/>
              <a:ext cx="89675" cy="141450"/>
            </a:xfrm>
            <a:custGeom>
              <a:avLst/>
              <a:gdLst/>
              <a:ahLst/>
              <a:cxnLst/>
              <a:rect l="l" t="t" r="r" b="b"/>
              <a:pathLst>
                <a:path w="3587" h="5658" extrusionOk="0">
                  <a:moveTo>
                    <a:pt x="266" y="0"/>
                  </a:moveTo>
                  <a:lnTo>
                    <a:pt x="1" y="897"/>
                  </a:lnTo>
                  <a:lnTo>
                    <a:pt x="380" y="2677"/>
                  </a:lnTo>
                  <a:lnTo>
                    <a:pt x="76" y="3940"/>
                  </a:lnTo>
                  <a:lnTo>
                    <a:pt x="342" y="5657"/>
                  </a:lnTo>
                  <a:lnTo>
                    <a:pt x="2021" y="5657"/>
                  </a:lnTo>
                  <a:lnTo>
                    <a:pt x="1554" y="3801"/>
                  </a:lnTo>
                  <a:lnTo>
                    <a:pt x="1554" y="3801"/>
                  </a:lnTo>
                  <a:lnTo>
                    <a:pt x="2943" y="4420"/>
                  </a:lnTo>
                  <a:lnTo>
                    <a:pt x="3587" y="2677"/>
                  </a:lnTo>
                  <a:lnTo>
                    <a:pt x="3587" y="1566"/>
                  </a:lnTo>
                  <a:lnTo>
                    <a:pt x="1832" y="821"/>
                  </a:lnTo>
                  <a:lnTo>
                    <a:pt x="26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52"/>
            <p:cNvSpPr/>
            <p:nvPr/>
          </p:nvSpPr>
          <p:spPr>
            <a:xfrm>
              <a:off x="6462300" y="2274900"/>
              <a:ext cx="105775" cy="160375"/>
            </a:xfrm>
            <a:custGeom>
              <a:avLst/>
              <a:gdLst/>
              <a:ahLst/>
              <a:cxnLst/>
              <a:rect l="l" t="t" r="r" b="b"/>
              <a:pathLst>
                <a:path w="4231" h="6415" extrusionOk="0">
                  <a:moveTo>
                    <a:pt x="783" y="897"/>
                  </a:moveTo>
                  <a:lnTo>
                    <a:pt x="2033" y="1541"/>
                  </a:lnTo>
                  <a:lnTo>
                    <a:pt x="3599" y="2210"/>
                  </a:lnTo>
                  <a:lnTo>
                    <a:pt x="3599" y="3069"/>
                  </a:lnTo>
                  <a:lnTo>
                    <a:pt x="3094" y="4432"/>
                  </a:lnTo>
                  <a:lnTo>
                    <a:pt x="1427" y="3700"/>
                  </a:lnTo>
                  <a:lnTo>
                    <a:pt x="1945" y="5784"/>
                  </a:lnTo>
                  <a:lnTo>
                    <a:pt x="935" y="5784"/>
                  </a:lnTo>
                  <a:lnTo>
                    <a:pt x="733" y="4395"/>
                  </a:lnTo>
                  <a:lnTo>
                    <a:pt x="1036" y="3119"/>
                  </a:lnTo>
                  <a:lnTo>
                    <a:pt x="657" y="1352"/>
                  </a:lnTo>
                  <a:lnTo>
                    <a:pt x="783" y="897"/>
                  </a:lnTo>
                  <a:close/>
                  <a:moveTo>
                    <a:pt x="392" y="0"/>
                  </a:moveTo>
                  <a:lnTo>
                    <a:pt x="0" y="1326"/>
                  </a:lnTo>
                  <a:lnTo>
                    <a:pt x="379" y="3119"/>
                  </a:lnTo>
                  <a:lnTo>
                    <a:pt x="89" y="4369"/>
                  </a:lnTo>
                  <a:lnTo>
                    <a:pt x="404" y="6415"/>
                  </a:lnTo>
                  <a:lnTo>
                    <a:pt x="2753" y="6415"/>
                  </a:lnTo>
                  <a:lnTo>
                    <a:pt x="2336" y="4799"/>
                  </a:lnTo>
                  <a:lnTo>
                    <a:pt x="2336" y="4799"/>
                  </a:lnTo>
                  <a:lnTo>
                    <a:pt x="3448" y="5291"/>
                  </a:lnTo>
                  <a:lnTo>
                    <a:pt x="4205" y="3233"/>
                  </a:lnTo>
                  <a:lnTo>
                    <a:pt x="4230" y="1793"/>
                  </a:lnTo>
                  <a:lnTo>
                    <a:pt x="2299" y="985"/>
                  </a:lnTo>
                  <a:lnTo>
                    <a:pt x="39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52"/>
            <p:cNvSpPr/>
            <p:nvPr/>
          </p:nvSpPr>
          <p:spPr>
            <a:xfrm>
              <a:off x="6378950" y="1950375"/>
              <a:ext cx="126300" cy="303725"/>
            </a:xfrm>
            <a:custGeom>
              <a:avLst/>
              <a:gdLst/>
              <a:ahLst/>
              <a:cxnLst/>
              <a:rect l="l" t="t" r="r" b="b"/>
              <a:pathLst>
                <a:path w="5052" h="12149" extrusionOk="0">
                  <a:moveTo>
                    <a:pt x="708" y="1"/>
                  </a:moveTo>
                  <a:lnTo>
                    <a:pt x="1" y="1365"/>
                  </a:lnTo>
                  <a:lnTo>
                    <a:pt x="1428" y="5456"/>
                  </a:lnTo>
                  <a:lnTo>
                    <a:pt x="2211" y="7021"/>
                  </a:lnTo>
                  <a:lnTo>
                    <a:pt x="2211" y="8676"/>
                  </a:lnTo>
                  <a:lnTo>
                    <a:pt x="3271" y="12148"/>
                  </a:lnTo>
                  <a:lnTo>
                    <a:pt x="5052" y="12148"/>
                  </a:lnTo>
                  <a:lnTo>
                    <a:pt x="4168" y="8878"/>
                  </a:lnTo>
                  <a:lnTo>
                    <a:pt x="5052" y="8398"/>
                  </a:lnTo>
                  <a:lnTo>
                    <a:pt x="3360" y="5317"/>
                  </a:lnTo>
                  <a:lnTo>
                    <a:pt x="2185" y="2198"/>
                  </a:lnTo>
                  <a:lnTo>
                    <a:pt x="70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52"/>
            <p:cNvSpPr/>
            <p:nvPr/>
          </p:nvSpPr>
          <p:spPr>
            <a:xfrm>
              <a:off x="6370425" y="1934925"/>
              <a:ext cx="145575" cy="327050"/>
            </a:xfrm>
            <a:custGeom>
              <a:avLst/>
              <a:gdLst/>
              <a:ahLst/>
              <a:cxnLst/>
              <a:rect l="l" t="t" r="r" b="b"/>
              <a:pathLst>
                <a:path w="5823" h="13082" extrusionOk="0">
                  <a:moveTo>
                    <a:pt x="1074" y="1238"/>
                  </a:moveTo>
                  <a:lnTo>
                    <a:pt x="2249" y="2968"/>
                  </a:lnTo>
                  <a:lnTo>
                    <a:pt x="3423" y="6086"/>
                  </a:lnTo>
                  <a:lnTo>
                    <a:pt x="4963" y="8890"/>
                  </a:lnTo>
                  <a:lnTo>
                    <a:pt x="4143" y="9344"/>
                  </a:lnTo>
                  <a:lnTo>
                    <a:pt x="4976" y="12450"/>
                  </a:lnTo>
                  <a:lnTo>
                    <a:pt x="3852" y="12450"/>
                  </a:lnTo>
                  <a:lnTo>
                    <a:pt x="2867" y="9243"/>
                  </a:lnTo>
                  <a:lnTo>
                    <a:pt x="2867" y="7564"/>
                  </a:lnTo>
                  <a:lnTo>
                    <a:pt x="2072" y="5960"/>
                  </a:lnTo>
                  <a:lnTo>
                    <a:pt x="683" y="2008"/>
                  </a:lnTo>
                  <a:lnTo>
                    <a:pt x="1074" y="1238"/>
                  </a:lnTo>
                  <a:close/>
                  <a:moveTo>
                    <a:pt x="998" y="0"/>
                  </a:moveTo>
                  <a:lnTo>
                    <a:pt x="1" y="1957"/>
                  </a:lnTo>
                  <a:lnTo>
                    <a:pt x="1491" y="6213"/>
                  </a:lnTo>
                  <a:lnTo>
                    <a:pt x="2236" y="7715"/>
                  </a:lnTo>
                  <a:lnTo>
                    <a:pt x="2236" y="9294"/>
                  </a:lnTo>
                  <a:lnTo>
                    <a:pt x="3385" y="13082"/>
                  </a:lnTo>
                  <a:lnTo>
                    <a:pt x="5797" y="13082"/>
                  </a:lnTo>
                  <a:lnTo>
                    <a:pt x="4875" y="9660"/>
                  </a:lnTo>
                  <a:lnTo>
                    <a:pt x="5822" y="9142"/>
                  </a:lnTo>
                  <a:lnTo>
                    <a:pt x="3991" y="5834"/>
                  </a:lnTo>
                  <a:lnTo>
                    <a:pt x="2829" y="2715"/>
                  </a:lnTo>
                  <a:lnTo>
                    <a:pt x="99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52"/>
            <p:cNvSpPr/>
            <p:nvPr/>
          </p:nvSpPr>
          <p:spPr>
            <a:xfrm>
              <a:off x="5626075" y="893825"/>
              <a:ext cx="145875" cy="113350"/>
            </a:xfrm>
            <a:custGeom>
              <a:avLst/>
              <a:gdLst/>
              <a:ahLst/>
              <a:cxnLst/>
              <a:rect l="l" t="t" r="r" b="b"/>
              <a:pathLst>
                <a:path w="5835" h="4534" extrusionOk="0">
                  <a:moveTo>
                    <a:pt x="4142" y="0"/>
                  </a:moveTo>
                  <a:lnTo>
                    <a:pt x="2362" y="796"/>
                  </a:lnTo>
                  <a:lnTo>
                    <a:pt x="480" y="796"/>
                  </a:lnTo>
                  <a:lnTo>
                    <a:pt x="0" y="2425"/>
                  </a:lnTo>
                  <a:lnTo>
                    <a:pt x="2362" y="4533"/>
                  </a:lnTo>
                  <a:lnTo>
                    <a:pt x="4458" y="3334"/>
                  </a:lnTo>
                  <a:lnTo>
                    <a:pt x="5834" y="2273"/>
                  </a:lnTo>
                  <a:lnTo>
                    <a:pt x="5834" y="480"/>
                  </a:lnTo>
                  <a:lnTo>
                    <a:pt x="414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52"/>
            <p:cNvSpPr/>
            <p:nvPr/>
          </p:nvSpPr>
          <p:spPr>
            <a:xfrm>
              <a:off x="5617225" y="885625"/>
              <a:ext cx="162600" cy="131025"/>
            </a:xfrm>
            <a:custGeom>
              <a:avLst/>
              <a:gdLst/>
              <a:ahLst/>
              <a:cxnLst/>
              <a:rect l="l" t="t" r="r" b="b"/>
              <a:pathLst>
                <a:path w="6504" h="5241" extrusionOk="0">
                  <a:moveTo>
                    <a:pt x="4521" y="657"/>
                  </a:moveTo>
                  <a:lnTo>
                    <a:pt x="5872" y="1048"/>
                  </a:lnTo>
                  <a:lnTo>
                    <a:pt x="5872" y="2437"/>
                  </a:lnTo>
                  <a:lnTo>
                    <a:pt x="4660" y="3371"/>
                  </a:lnTo>
                  <a:lnTo>
                    <a:pt x="2766" y="4470"/>
                  </a:lnTo>
                  <a:lnTo>
                    <a:pt x="708" y="2652"/>
                  </a:lnTo>
                  <a:lnTo>
                    <a:pt x="1074" y="1452"/>
                  </a:lnTo>
                  <a:lnTo>
                    <a:pt x="2728" y="1452"/>
                  </a:lnTo>
                  <a:lnTo>
                    <a:pt x="4521" y="657"/>
                  </a:lnTo>
                  <a:close/>
                  <a:moveTo>
                    <a:pt x="4471" y="0"/>
                  </a:moveTo>
                  <a:lnTo>
                    <a:pt x="2653" y="821"/>
                  </a:lnTo>
                  <a:lnTo>
                    <a:pt x="607" y="821"/>
                  </a:lnTo>
                  <a:lnTo>
                    <a:pt x="1" y="2854"/>
                  </a:lnTo>
                  <a:lnTo>
                    <a:pt x="2678" y="5240"/>
                  </a:lnTo>
                  <a:lnTo>
                    <a:pt x="5001" y="3902"/>
                  </a:lnTo>
                  <a:lnTo>
                    <a:pt x="6504" y="2753"/>
                  </a:lnTo>
                  <a:lnTo>
                    <a:pt x="6504" y="581"/>
                  </a:lnTo>
                  <a:lnTo>
                    <a:pt x="447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52"/>
            <p:cNvSpPr/>
            <p:nvPr/>
          </p:nvSpPr>
          <p:spPr>
            <a:xfrm>
              <a:off x="5828725" y="897925"/>
              <a:ext cx="80850" cy="36650"/>
            </a:xfrm>
            <a:custGeom>
              <a:avLst/>
              <a:gdLst/>
              <a:ahLst/>
              <a:cxnLst/>
              <a:rect l="l" t="t" r="r" b="b"/>
              <a:pathLst>
                <a:path w="3234" h="1466" extrusionOk="0">
                  <a:moveTo>
                    <a:pt x="1" y="1"/>
                  </a:moveTo>
                  <a:lnTo>
                    <a:pt x="885" y="1465"/>
                  </a:lnTo>
                  <a:lnTo>
                    <a:pt x="3233" y="733"/>
                  </a:lnTo>
                  <a:lnTo>
                    <a:pt x="235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52"/>
            <p:cNvSpPr/>
            <p:nvPr/>
          </p:nvSpPr>
          <p:spPr>
            <a:xfrm>
              <a:off x="5814525" y="890350"/>
              <a:ext cx="111475" cy="53700"/>
            </a:xfrm>
            <a:custGeom>
              <a:avLst/>
              <a:gdLst/>
              <a:ahLst/>
              <a:cxnLst/>
              <a:rect l="l" t="t" r="r" b="b"/>
              <a:pathLst>
                <a:path w="4459" h="2148" extrusionOk="0">
                  <a:moveTo>
                    <a:pt x="2804" y="632"/>
                  </a:moveTo>
                  <a:lnTo>
                    <a:pt x="3157" y="922"/>
                  </a:lnTo>
                  <a:lnTo>
                    <a:pt x="1604" y="1402"/>
                  </a:lnTo>
                  <a:lnTo>
                    <a:pt x="1125" y="632"/>
                  </a:lnTo>
                  <a:close/>
                  <a:moveTo>
                    <a:pt x="1" y="0"/>
                  </a:moveTo>
                  <a:lnTo>
                    <a:pt x="1314" y="2147"/>
                  </a:lnTo>
                  <a:lnTo>
                    <a:pt x="4458" y="1175"/>
                  </a:lnTo>
                  <a:lnTo>
                    <a:pt x="303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52"/>
            <p:cNvSpPr/>
            <p:nvPr/>
          </p:nvSpPr>
          <p:spPr>
            <a:xfrm>
              <a:off x="5765925" y="1013475"/>
              <a:ext cx="80825" cy="48625"/>
            </a:xfrm>
            <a:custGeom>
              <a:avLst/>
              <a:gdLst/>
              <a:ahLst/>
              <a:cxnLst/>
              <a:rect l="l" t="t" r="r" b="b"/>
              <a:pathLst>
                <a:path w="3233" h="1945" extrusionOk="0">
                  <a:moveTo>
                    <a:pt x="0" y="0"/>
                  </a:moveTo>
                  <a:lnTo>
                    <a:pt x="871" y="1945"/>
                  </a:lnTo>
                  <a:lnTo>
                    <a:pt x="3233" y="972"/>
                  </a:lnTo>
                  <a:lnTo>
                    <a:pt x="1616" y="164"/>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52"/>
            <p:cNvSpPr/>
            <p:nvPr/>
          </p:nvSpPr>
          <p:spPr>
            <a:xfrm>
              <a:off x="5752975" y="1004300"/>
              <a:ext cx="113025" cy="68225"/>
            </a:xfrm>
            <a:custGeom>
              <a:avLst/>
              <a:gdLst/>
              <a:ahLst/>
              <a:cxnLst/>
              <a:rect l="l" t="t" r="r" b="b"/>
              <a:pathLst>
                <a:path w="4521" h="2729" extrusionOk="0">
                  <a:moveTo>
                    <a:pt x="1023" y="733"/>
                  </a:moveTo>
                  <a:lnTo>
                    <a:pt x="2046" y="847"/>
                  </a:lnTo>
                  <a:lnTo>
                    <a:pt x="2993" y="1314"/>
                  </a:lnTo>
                  <a:lnTo>
                    <a:pt x="1554" y="1908"/>
                  </a:lnTo>
                  <a:lnTo>
                    <a:pt x="1023" y="733"/>
                  </a:lnTo>
                  <a:close/>
                  <a:moveTo>
                    <a:pt x="0" y="1"/>
                  </a:moveTo>
                  <a:lnTo>
                    <a:pt x="1225" y="2728"/>
                  </a:lnTo>
                  <a:lnTo>
                    <a:pt x="4521" y="1365"/>
                  </a:lnTo>
                  <a:lnTo>
                    <a:pt x="2273" y="253"/>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52"/>
            <p:cNvSpPr/>
            <p:nvPr/>
          </p:nvSpPr>
          <p:spPr>
            <a:xfrm>
              <a:off x="4952100" y="890350"/>
              <a:ext cx="78950" cy="112725"/>
            </a:xfrm>
            <a:custGeom>
              <a:avLst/>
              <a:gdLst/>
              <a:ahLst/>
              <a:cxnLst/>
              <a:rect l="l" t="t" r="r" b="b"/>
              <a:pathLst>
                <a:path w="3158" h="4509" extrusionOk="0">
                  <a:moveTo>
                    <a:pt x="1" y="0"/>
                  </a:moveTo>
                  <a:lnTo>
                    <a:pt x="1" y="1882"/>
                  </a:lnTo>
                  <a:lnTo>
                    <a:pt x="960" y="4508"/>
                  </a:lnTo>
                  <a:lnTo>
                    <a:pt x="3157" y="2576"/>
                  </a:lnTo>
                  <a:lnTo>
                    <a:pt x="3157" y="1251"/>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52"/>
            <p:cNvSpPr/>
            <p:nvPr/>
          </p:nvSpPr>
          <p:spPr>
            <a:xfrm>
              <a:off x="4944200" y="878675"/>
              <a:ext cx="94750" cy="137975"/>
            </a:xfrm>
            <a:custGeom>
              <a:avLst/>
              <a:gdLst/>
              <a:ahLst/>
              <a:cxnLst/>
              <a:rect l="l" t="t" r="r" b="b"/>
              <a:pathLst>
                <a:path w="3790" h="5519" extrusionOk="0">
                  <a:moveTo>
                    <a:pt x="620" y="922"/>
                  </a:moveTo>
                  <a:lnTo>
                    <a:pt x="3145" y="1932"/>
                  </a:lnTo>
                  <a:lnTo>
                    <a:pt x="3145" y="2892"/>
                  </a:lnTo>
                  <a:lnTo>
                    <a:pt x="1415" y="4432"/>
                  </a:lnTo>
                  <a:lnTo>
                    <a:pt x="632" y="2298"/>
                  </a:lnTo>
                  <a:lnTo>
                    <a:pt x="620" y="922"/>
                  </a:lnTo>
                  <a:close/>
                  <a:moveTo>
                    <a:pt x="1" y="0"/>
                  </a:moveTo>
                  <a:lnTo>
                    <a:pt x="1" y="2349"/>
                  </a:lnTo>
                  <a:lnTo>
                    <a:pt x="1137" y="5518"/>
                  </a:lnTo>
                  <a:lnTo>
                    <a:pt x="3789" y="3182"/>
                  </a:lnTo>
                  <a:lnTo>
                    <a:pt x="3789" y="1503"/>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52"/>
            <p:cNvSpPr/>
            <p:nvPr/>
          </p:nvSpPr>
          <p:spPr>
            <a:xfrm>
              <a:off x="4770275" y="799125"/>
              <a:ext cx="164800" cy="161950"/>
            </a:xfrm>
            <a:custGeom>
              <a:avLst/>
              <a:gdLst/>
              <a:ahLst/>
              <a:cxnLst/>
              <a:rect l="l" t="t" r="r" b="b"/>
              <a:pathLst>
                <a:path w="6592" h="6478" extrusionOk="0">
                  <a:moveTo>
                    <a:pt x="1049" y="0"/>
                  </a:moveTo>
                  <a:lnTo>
                    <a:pt x="0" y="1856"/>
                  </a:lnTo>
                  <a:lnTo>
                    <a:pt x="948" y="4546"/>
                  </a:lnTo>
                  <a:lnTo>
                    <a:pt x="2539" y="6478"/>
                  </a:lnTo>
                  <a:lnTo>
                    <a:pt x="5064" y="6478"/>
                  </a:lnTo>
                  <a:lnTo>
                    <a:pt x="6592" y="6213"/>
                  </a:lnTo>
                  <a:lnTo>
                    <a:pt x="5695" y="3801"/>
                  </a:lnTo>
                  <a:lnTo>
                    <a:pt x="3296" y="2500"/>
                  </a:lnTo>
                  <a:lnTo>
                    <a:pt x="104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52"/>
            <p:cNvSpPr/>
            <p:nvPr/>
          </p:nvSpPr>
          <p:spPr>
            <a:xfrm>
              <a:off x="4761750" y="785550"/>
              <a:ext cx="184075" cy="183425"/>
            </a:xfrm>
            <a:custGeom>
              <a:avLst/>
              <a:gdLst/>
              <a:ahLst/>
              <a:cxnLst/>
              <a:rect l="l" t="t" r="r" b="b"/>
              <a:pathLst>
                <a:path w="7363" h="7337" extrusionOk="0">
                  <a:moveTo>
                    <a:pt x="1453" y="1074"/>
                  </a:moveTo>
                  <a:lnTo>
                    <a:pt x="3410" y="3245"/>
                  </a:lnTo>
                  <a:lnTo>
                    <a:pt x="5784" y="4559"/>
                  </a:lnTo>
                  <a:lnTo>
                    <a:pt x="6503" y="6516"/>
                  </a:lnTo>
                  <a:lnTo>
                    <a:pt x="5405" y="6705"/>
                  </a:lnTo>
                  <a:lnTo>
                    <a:pt x="3031" y="6705"/>
                  </a:lnTo>
                  <a:lnTo>
                    <a:pt x="1566" y="4937"/>
                  </a:lnTo>
                  <a:lnTo>
                    <a:pt x="695" y="2425"/>
                  </a:lnTo>
                  <a:lnTo>
                    <a:pt x="1453" y="1074"/>
                  </a:lnTo>
                  <a:close/>
                  <a:moveTo>
                    <a:pt x="1326" y="0"/>
                  </a:moveTo>
                  <a:lnTo>
                    <a:pt x="1" y="2374"/>
                  </a:lnTo>
                  <a:lnTo>
                    <a:pt x="985" y="5203"/>
                  </a:lnTo>
                  <a:lnTo>
                    <a:pt x="2728" y="7337"/>
                  </a:lnTo>
                  <a:lnTo>
                    <a:pt x="5468" y="7337"/>
                  </a:lnTo>
                  <a:lnTo>
                    <a:pt x="7362" y="7008"/>
                  </a:lnTo>
                  <a:lnTo>
                    <a:pt x="6289" y="4129"/>
                  </a:lnTo>
                  <a:lnTo>
                    <a:pt x="3839" y="2791"/>
                  </a:lnTo>
                  <a:lnTo>
                    <a:pt x="132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52"/>
            <p:cNvSpPr/>
            <p:nvPr/>
          </p:nvSpPr>
          <p:spPr>
            <a:xfrm>
              <a:off x="4392100" y="1174150"/>
              <a:ext cx="165750" cy="386075"/>
            </a:xfrm>
            <a:custGeom>
              <a:avLst/>
              <a:gdLst/>
              <a:ahLst/>
              <a:cxnLst/>
              <a:rect l="l" t="t" r="r" b="b"/>
              <a:pathLst>
                <a:path w="6630" h="15443" extrusionOk="0">
                  <a:moveTo>
                    <a:pt x="6629" y="0"/>
                  </a:moveTo>
                  <a:lnTo>
                    <a:pt x="4521" y="1036"/>
                  </a:lnTo>
                  <a:lnTo>
                    <a:pt x="2261" y="3056"/>
                  </a:lnTo>
                  <a:lnTo>
                    <a:pt x="0" y="6301"/>
                  </a:lnTo>
                  <a:lnTo>
                    <a:pt x="354" y="10594"/>
                  </a:lnTo>
                  <a:lnTo>
                    <a:pt x="51" y="12652"/>
                  </a:lnTo>
                  <a:lnTo>
                    <a:pt x="1288" y="15443"/>
                  </a:lnTo>
                  <a:lnTo>
                    <a:pt x="4357" y="15443"/>
                  </a:lnTo>
                  <a:lnTo>
                    <a:pt x="2425" y="11731"/>
                  </a:lnTo>
                  <a:lnTo>
                    <a:pt x="2955" y="7033"/>
                  </a:lnTo>
                  <a:lnTo>
                    <a:pt x="4634" y="4154"/>
                  </a:lnTo>
                  <a:lnTo>
                    <a:pt x="6629" y="1844"/>
                  </a:lnTo>
                  <a:lnTo>
                    <a:pt x="662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52"/>
            <p:cNvSpPr/>
            <p:nvPr/>
          </p:nvSpPr>
          <p:spPr>
            <a:xfrm>
              <a:off x="4383875" y="1161200"/>
              <a:ext cx="181875" cy="406925"/>
            </a:xfrm>
            <a:custGeom>
              <a:avLst/>
              <a:gdLst/>
              <a:ahLst/>
              <a:cxnLst/>
              <a:rect l="l" t="t" r="r" b="b"/>
              <a:pathLst>
                <a:path w="7275" h="16277" extrusionOk="0">
                  <a:moveTo>
                    <a:pt x="6643" y="1023"/>
                  </a:moveTo>
                  <a:lnTo>
                    <a:pt x="6643" y="2248"/>
                  </a:lnTo>
                  <a:lnTo>
                    <a:pt x="4686" y="4508"/>
                  </a:lnTo>
                  <a:lnTo>
                    <a:pt x="3006" y="7387"/>
                  </a:lnTo>
                  <a:lnTo>
                    <a:pt x="2425" y="12299"/>
                  </a:lnTo>
                  <a:lnTo>
                    <a:pt x="4168" y="15645"/>
                  </a:lnTo>
                  <a:lnTo>
                    <a:pt x="1819" y="15645"/>
                  </a:lnTo>
                  <a:lnTo>
                    <a:pt x="708" y="13120"/>
                  </a:lnTo>
                  <a:lnTo>
                    <a:pt x="999" y="11125"/>
                  </a:lnTo>
                  <a:lnTo>
                    <a:pt x="645" y="6895"/>
                  </a:lnTo>
                  <a:lnTo>
                    <a:pt x="2829" y="3789"/>
                  </a:lnTo>
                  <a:lnTo>
                    <a:pt x="5039" y="1806"/>
                  </a:lnTo>
                  <a:lnTo>
                    <a:pt x="6643" y="1023"/>
                  </a:lnTo>
                  <a:close/>
                  <a:moveTo>
                    <a:pt x="7274" y="0"/>
                  </a:moveTo>
                  <a:lnTo>
                    <a:pt x="4723" y="1263"/>
                  </a:lnTo>
                  <a:lnTo>
                    <a:pt x="2387" y="3347"/>
                  </a:lnTo>
                  <a:lnTo>
                    <a:pt x="1" y="6731"/>
                  </a:lnTo>
                  <a:lnTo>
                    <a:pt x="380" y="11112"/>
                  </a:lnTo>
                  <a:lnTo>
                    <a:pt x="64" y="13221"/>
                  </a:lnTo>
                  <a:lnTo>
                    <a:pt x="1415" y="16277"/>
                  </a:lnTo>
                  <a:lnTo>
                    <a:pt x="5203" y="16277"/>
                  </a:lnTo>
                  <a:lnTo>
                    <a:pt x="3069" y="12185"/>
                  </a:lnTo>
                  <a:lnTo>
                    <a:pt x="3587" y="7652"/>
                  </a:lnTo>
                  <a:lnTo>
                    <a:pt x="5203" y="4874"/>
                  </a:lnTo>
                  <a:lnTo>
                    <a:pt x="7274" y="2475"/>
                  </a:lnTo>
                  <a:lnTo>
                    <a:pt x="727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52"/>
            <p:cNvSpPr/>
            <p:nvPr/>
          </p:nvSpPr>
          <p:spPr>
            <a:xfrm>
              <a:off x="3327950" y="2153675"/>
              <a:ext cx="78950" cy="116200"/>
            </a:xfrm>
            <a:custGeom>
              <a:avLst/>
              <a:gdLst/>
              <a:ahLst/>
              <a:cxnLst/>
              <a:rect l="l" t="t" r="r" b="b"/>
              <a:pathLst>
                <a:path w="3158" h="4648" extrusionOk="0">
                  <a:moveTo>
                    <a:pt x="1288" y="1"/>
                  </a:moveTo>
                  <a:lnTo>
                    <a:pt x="1" y="1655"/>
                  </a:lnTo>
                  <a:lnTo>
                    <a:pt x="1" y="3069"/>
                  </a:lnTo>
                  <a:lnTo>
                    <a:pt x="1" y="3700"/>
                  </a:lnTo>
                  <a:lnTo>
                    <a:pt x="884" y="4647"/>
                  </a:lnTo>
                  <a:lnTo>
                    <a:pt x="2677" y="3915"/>
                  </a:lnTo>
                  <a:lnTo>
                    <a:pt x="3157" y="1731"/>
                  </a:lnTo>
                  <a:lnTo>
                    <a:pt x="3157" y="544"/>
                  </a:lnTo>
                  <a:lnTo>
                    <a:pt x="128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52"/>
            <p:cNvSpPr/>
            <p:nvPr/>
          </p:nvSpPr>
          <p:spPr>
            <a:xfrm>
              <a:off x="3320050" y="2144525"/>
              <a:ext cx="94725" cy="134825"/>
            </a:xfrm>
            <a:custGeom>
              <a:avLst/>
              <a:gdLst/>
              <a:ahLst/>
              <a:cxnLst/>
              <a:rect l="l" t="t" r="r" b="b"/>
              <a:pathLst>
                <a:path w="3789" h="5393" extrusionOk="0">
                  <a:moveTo>
                    <a:pt x="1718" y="720"/>
                  </a:moveTo>
                  <a:lnTo>
                    <a:pt x="3158" y="1150"/>
                  </a:lnTo>
                  <a:lnTo>
                    <a:pt x="3158" y="2059"/>
                  </a:lnTo>
                  <a:lnTo>
                    <a:pt x="2728" y="4054"/>
                  </a:lnTo>
                  <a:lnTo>
                    <a:pt x="1289" y="4647"/>
                  </a:lnTo>
                  <a:lnTo>
                    <a:pt x="632" y="3953"/>
                  </a:lnTo>
                  <a:lnTo>
                    <a:pt x="632" y="2122"/>
                  </a:lnTo>
                  <a:lnTo>
                    <a:pt x="1718" y="720"/>
                  </a:lnTo>
                  <a:close/>
                  <a:moveTo>
                    <a:pt x="1491" y="0"/>
                  </a:moveTo>
                  <a:lnTo>
                    <a:pt x="1" y="1907"/>
                  </a:lnTo>
                  <a:lnTo>
                    <a:pt x="1" y="4193"/>
                  </a:lnTo>
                  <a:lnTo>
                    <a:pt x="1125" y="5392"/>
                  </a:lnTo>
                  <a:lnTo>
                    <a:pt x="3271" y="4508"/>
                  </a:lnTo>
                  <a:lnTo>
                    <a:pt x="3789" y="2160"/>
                  </a:lnTo>
                  <a:lnTo>
                    <a:pt x="3789" y="682"/>
                  </a:lnTo>
                  <a:lnTo>
                    <a:pt x="149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52"/>
            <p:cNvSpPr/>
            <p:nvPr/>
          </p:nvSpPr>
          <p:spPr>
            <a:xfrm>
              <a:off x="3404025" y="2057075"/>
              <a:ext cx="144925" cy="252250"/>
            </a:xfrm>
            <a:custGeom>
              <a:avLst/>
              <a:gdLst/>
              <a:ahLst/>
              <a:cxnLst/>
              <a:rect l="l" t="t" r="r" b="b"/>
              <a:pathLst>
                <a:path w="5797" h="10090" extrusionOk="0">
                  <a:moveTo>
                    <a:pt x="2602" y="1"/>
                  </a:moveTo>
                  <a:lnTo>
                    <a:pt x="834" y="443"/>
                  </a:lnTo>
                  <a:lnTo>
                    <a:pt x="1" y="1680"/>
                  </a:lnTo>
                  <a:lnTo>
                    <a:pt x="2097" y="4408"/>
                  </a:lnTo>
                  <a:lnTo>
                    <a:pt x="2311" y="6201"/>
                  </a:lnTo>
                  <a:lnTo>
                    <a:pt x="746" y="7703"/>
                  </a:lnTo>
                  <a:lnTo>
                    <a:pt x="746" y="10090"/>
                  </a:lnTo>
                  <a:lnTo>
                    <a:pt x="5796" y="9155"/>
                  </a:lnTo>
                  <a:lnTo>
                    <a:pt x="5796" y="7564"/>
                  </a:lnTo>
                  <a:lnTo>
                    <a:pt x="4837" y="5266"/>
                  </a:lnTo>
                  <a:lnTo>
                    <a:pt x="2728" y="2753"/>
                  </a:lnTo>
                  <a:lnTo>
                    <a:pt x="3700" y="1213"/>
                  </a:lnTo>
                  <a:lnTo>
                    <a:pt x="260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52"/>
            <p:cNvSpPr/>
            <p:nvPr/>
          </p:nvSpPr>
          <p:spPr>
            <a:xfrm>
              <a:off x="3394250" y="2048250"/>
              <a:ext cx="162600" cy="270550"/>
            </a:xfrm>
            <a:custGeom>
              <a:avLst/>
              <a:gdLst/>
              <a:ahLst/>
              <a:cxnLst/>
              <a:rect l="l" t="t" r="r" b="b"/>
              <a:pathLst>
                <a:path w="6504" h="10822" extrusionOk="0">
                  <a:moveTo>
                    <a:pt x="2879" y="707"/>
                  </a:moveTo>
                  <a:lnTo>
                    <a:pt x="3687" y="1604"/>
                  </a:lnTo>
                  <a:lnTo>
                    <a:pt x="2728" y="3132"/>
                  </a:lnTo>
                  <a:lnTo>
                    <a:pt x="4950" y="5783"/>
                  </a:lnTo>
                  <a:lnTo>
                    <a:pt x="5872" y="7980"/>
                  </a:lnTo>
                  <a:lnTo>
                    <a:pt x="5872" y="9243"/>
                  </a:lnTo>
                  <a:lnTo>
                    <a:pt x="1452" y="10064"/>
                  </a:lnTo>
                  <a:lnTo>
                    <a:pt x="1452" y="8195"/>
                  </a:lnTo>
                  <a:lnTo>
                    <a:pt x="3031" y="6667"/>
                  </a:lnTo>
                  <a:lnTo>
                    <a:pt x="2791" y="4634"/>
                  </a:lnTo>
                  <a:lnTo>
                    <a:pt x="783" y="2008"/>
                  </a:lnTo>
                  <a:lnTo>
                    <a:pt x="1414" y="1061"/>
                  </a:lnTo>
                  <a:lnTo>
                    <a:pt x="2879" y="707"/>
                  </a:lnTo>
                  <a:close/>
                  <a:moveTo>
                    <a:pt x="3094" y="0"/>
                  </a:moveTo>
                  <a:lnTo>
                    <a:pt x="1023" y="505"/>
                  </a:lnTo>
                  <a:lnTo>
                    <a:pt x="0" y="2046"/>
                  </a:lnTo>
                  <a:lnTo>
                    <a:pt x="2172" y="4887"/>
                  </a:lnTo>
                  <a:lnTo>
                    <a:pt x="2361" y="6440"/>
                  </a:lnTo>
                  <a:lnTo>
                    <a:pt x="821" y="7917"/>
                  </a:lnTo>
                  <a:lnTo>
                    <a:pt x="821" y="10822"/>
                  </a:lnTo>
                  <a:lnTo>
                    <a:pt x="6503" y="9774"/>
                  </a:lnTo>
                  <a:lnTo>
                    <a:pt x="6503" y="7917"/>
                  </a:lnTo>
                  <a:lnTo>
                    <a:pt x="5506" y="5493"/>
                  </a:lnTo>
                  <a:lnTo>
                    <a:pt x="3498" y="3094"/>
                  </a:lnTo>
                  <a:lnTo>
                    <a:pt x="4470" y="1541"/>
                  </a:lnTo>
                  <a:lnTo>
                    <a:pt x="30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52"/>
            <p:cNvSpPr/>
            <p:nvPr/>
          </p:nvSpPr>
          <p:spPr>
            <a:xfrm>
              <a:off x="3658775" y="1084500"/>
              <a:ext cx="236775" cy="215300"/>
            </a:xfrm>
            <a:custGeom>
              <a:avLst/>
              <a:gdLst/>
              <a:ahLst/>
              <a:cxnLst/>
              <a:rect l="l" t="t" r="r" b="b"/>
              <a:pathLst>
                <a:path w="9471" h="8612" extrusionOk="0">
                  <a:moveTo>
                    <a:pt x="3498" y="0"/>
                  </a:moveTo>
                  <a:lnTo>
                    <a:pt x="1907" y="972"/>
                  </a:lnTo>
                  <a:lnTo>
                    <a:pt x="1907" y="1692"/>
                  </a:lnTo>
                  <a:lnTo>
                    <a:pt x="1" y="2273"/>
                  </a:lnTo>
                  <a:lnTo>
                    <a:pt x="2173" y="5026"/>
                  </a:lnTo>
                  <a:lnTo>
                    <a:pt x="3801" y="6162"/>
                  </a:lnTo>
                  <a:lnTo>
                    <a:pt x="3271" y="6970"/>
                  </a:lnTo>
                  <a:lnTo>
                    <a:pt x="5254" y="8612"/>
                  </a:lnTo>
                  <a:lnTo>
                    <a:pt x="6327" y="4028"/>
                  </a:lnTo>
                  <a:lnTo>
                    <a:pt x="7488" y="5278"/>
                  </a:lnTo>
                  <a:lnTo>
                    <a:pt x="7122" y="7046"/>
                  </a:lnTo>
                  <a:lnTo>
                    <a:pt x="8537" y="7046"/>
                  </a:lnTo>
                  <a:lnTo>
                    <a:pt x="9471" y="5177"/>
                  </a:lnTo>
                  <a:lnTo>
                    <a:pt x="6150" y="2513"/>
                  </a:lnTo>
                  <a:lnTo>
                    <a:pt x="349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52"/>
            <p:cNvSpPr/>
            <p:nvPr/>
          </p:nvSpPr>
          <p:spPr>
            <a:xfrm>
              <a:off x="3645200" y="1074400"/>
              <a:ext cx="260450" cy="239600"/>
            </a:xfrm>
            <a:custGeom>
              <a:avLst/>
              <a:gdLst/>
              <a:ahLst/>
              <a:cxnLst/>
              <a:rect l="l" t="t" r="r" b="b"/>
              <a:pathLst>
                <a:path w="10418" h="9584" extrusionOk="0">
                  <a:moveTo>
                    <a:pt x="4003" y="796"/>
                  </a:moveTo>
                  <a:lnTo>
                    <a:pt x="6491" y="3157"/>
                  </a:lnTo>
                  <a:lnTo>
                    <a:pt x="9610" y="5670"/>
                  </a:lnTo>
                  <a:lnTo>
                    <a:pt x="8878" y="7134"/>
                  </a:lnTo>
                  <a:lnTo>
                    <a:pt x="8057" y="7134"/>
                  </a:lnTo>
                  <a:lnTo>
                    <a:pt x="8372" y="5581"/>
                  </a:lnTo>
                  <a:lnTo>
                    <a:pt x="6693" y="3788"/>
                  </a:lnTo>
                  <a:lnTo>
                    <a:pt x="5607" y="8460"/>
                  </a:lnTo>
                  <a:lnTo>
                    <a:pt x="4231" y="7324"/>
                  </a:lnTo>
                  <a:lnTo>
                    <a:pt x="4774" y="6478"/>
                  </a:lnTo>
                  <a:lnTo>
                    <a:pt x="2943" y="5202"/>
                  </a:lnTo>
                  <a:lnTo>
                    <a:pt x="1074" y="2841"/>
                  </a:lnTo>
                  <a:lnTo>
                    <a:pt x="2779" y="2323"/>
                  </a:lnTo>
                  <a:lnTo>
                    <a:pt x="2779" y="1553"/>
                  </a:lnTo>
                  <a:lnTo>
                    <a:pt x="4003" y="796"/>
                  </a:lnTo>
                  <a:close/>
                  <a:moveTo>
                    <a:pt x="4092" y="0"/>
                  </a:moveTo>
                  <a:lnTo>
                    <a:pt x="2147" y="1200"/>
                  </a:lnTo>
                  <a:lnTo>
                    <a:pt x="2147" y="1856"/>
                  </a:lnTo>
                  <a:lnTo>
                    <a:pt x="1" y="2513"/>
                  </a:lnTo>
                  <a:lnTo>
                    <a:pt x="2476" y="5632"/>
                  </a:lnTo>
                  <a:lnTo>
                    <a:pt x="3915" y="6654"/>
                  </a:lnTo>
                  <a:lnTo>
                    <a:pt x="3397" y="7437"/>
                  </a:lnTo>
                  <a:lnTo>
                    <a:pt x="5986" y="9584"/>
                  </a:lnTo>
                  <a:lnTo>
                    <a:pt x="7047" y="5076"/>
                  </a:lnTo>
                  <a:lnTo>
                    <a:pt x="7691" y="5771"/>
                  </a:lnTo>
                  <a:lnTo>
                    <a:pt x="7274" y="7778"/>
                  </a:lnTo>
                  <a:lnTo>
                    <a:pt x="9269" y="7778"/>
                  </a:lnTo>
                  <a:lnTo>
                    <a:pt x="10418" y="5505"/>
                  </a:lnTo>
                  <a:lnTo>
                    <a:pt x="6908" y="2690"/>
                  </a:lnTo>
                  <a:lnTo>
                    <a:pt x="409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52"/>
            <p:cNvSpPr/>
            <p:nvPr/>
          </p:nvSpPr>
          <p:spPr>
            <a:xfrm>
              <a:off x="3780950" y="1045975"/>
              <a:ext cx="134825" cy="91250"/>
            </a:xfrm>
            <a:custGeom>
              <a:avLst/>
              <a:gdLst/>
              <a:ahLst/>
              <a:cxnLst/>
              <a:rect l="l" t="t" r="r" b="b"/>
              <a:pathLst>
                <a:path w="5393" h="3650" extrusionOk="0">
                  <a:moveTo>
                    <a:pt x="1175" y="1"/>
                  </a:moveTo>
                  <a:lnTo>
                    <a:pt x="0" y="1137"/>
                  </a:lnTo>
                  <a:lnTo>
                    <a:pt x="2235" y="2842"/>
                  </a:lnTo>
                  <a:lnTo>
                    <a:pt x="3612" y="3650"/>
                  </a:lnTo>
                  <a:lnTo>
                    <a:pt x="5392" y="1819"/>
                  </a:lnTo>
                  <a:lnTo>
                    <a:pt x="4584" y="329"/>
                  </a:lnTo>
                  <a:lnTo>
                    <a:pt x="3208" y="1"/>
                  </a:lnTo>
                  <a:lnTo>
                    <a:pt x="2703" y="1137"/>
                  </a:lnTo>
                  <a:lnTo>
                    <a:pt x="117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52"/>
            <p:cNvSpPr/>
            <p:nvPr/>
          </p:nvSpPr>
          <p:spPr>
            <a:xfrm>
              <a:off x="3768950" y="1035550"/>
              <a:ext cx="156600" cy="111475"/>
            </a:xfrm>
            <a:custGeom>
              <a:avLst/>
              <a:gdLst/>
              <a:ahLst/>
              <a:cxnLst/>
              <a:rect l="l" t="t" r="r" b="b"/>
              <a:pathLst>
                <a:path w="6264" h="4459" extrusionOk="0">
                  <a:moveTo>
                    <a:pt x="3864" y="784"/>
                  </a:moveTo>
                  <a:lnTo>
                    <a:pt x="4849" y="1011"/>
                  </a:lnTo>
                  <a:lnTo>
                    <a:pt x="5481" y="2185"/>
                  </a:lnTo>
                  <a:lnTo>
                    <a:pt x="4041" y="3663"/>
                  </a:lnTo>
                  <a:lnTo>
                    <a:pt x="2905" y="3006"/>
                  </a:lnTo>
                  <a:lnTo>
                    <a:pt x="960" y="1529"/>
                  </a:lnTo>
                  <a:lnTo>
                    <a:pt x="1680" y="834"/>
                  </a:lnTo>
                  <a:lnTo>
                    <a:pt x="3309" y="2046"/>
                  </a:lnTo>
                  <a:lnTo>
                    <a:pt x="3864" y="784"/>
                  </a:lnTo>
                  <a:close/>
                  <a:moveTo>
                    <a:pt x="1629" y="1"/>
                  </a:moveTo>
                  <a:lnTo>
                    <a:pt x="0" y="1579"/>
                  </a:lnTo>
                  <a:lnTo>
                    <a:pt x="2564" y="3524"/>
                  </a:lnTo>
                  <a:lnTo>
                    <a:pt x="4142" y="4458"/>
                  </a:lnTo>
                  <a:lnTo>
                    <a:pt x="6264" y="2299"/>
                  </a:lnTo>
                  <a:lnTo>
                    <a:pt x="5279" y="468"/>
                  </a:lnTo>
                  <a:lnTo>
                    <a:pt x="3511" y="51"/>
                  </a:lnTo>
                  <a:lnTo>
                    <a:pt x="3056" y="1062"/>
                  </a:lnTo>
                  <a:lnTo>
                    <a:pt x="162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52"/>
            <p:cNvSpPr/>
            <p:nvPr/>
          </p:nvSpPr>
          <p:spPr>
            <a:xfrm>
              <a:off x="3098775" y="1751200"/>
              <a:ext cx="166375" cy="133550"/>
            </a:xfrm>
            <a:custGeom>
              <a:avLst/>
              <a:gdLst/>
              <a:ahLst/>
              <a:cxnLst/>
              <a:rect l="l" t="t" r="r" b="b"/>
              <a:pathLst>
                <a:path w="6655" h="5342" extrusionOk="0">
                  <a:moveTo>
                    <a:pt x="5619" y="0"/>
                  </a:moveTo>
                  <a:lnTo>
                    <a:pt x="4205" y="985"/>
                  </a:lnTo>
                  <a:lnTo>
                    <a:pt x="2475" y="1869"/>
                  </a:lnTo>
                  <a:lnTo>
                    <a:pt x="1288" y="404"/>
                  </a:lnTo>
                  <a:lnTo>
                    <a:pt x="0" y="1856"/>
                  </a:lnTo>
                  <a:lnTo>
                    <a:pt x="341" y="2829"/>
                  </a:lnTo>
                  <a:lnTo>
                    <a:pt x="341" y="4028"/>
                  </a:lnTo>
                  <a:lnTo>
                    <a:pt x="2766" y="5341"/>
                  </a:lnTo>
                  <a:lnTo>
                    <a:pt x="4963" y="4369"/>
                  </a:lnTo>
                  <a:lnTo>
                    <a:pt x="6655" y="2854"/>
                  </a:lnTo>
                  <a:lnTo>
                    <a:pt x="6655" y="1515"/>
                  </a:lnTo>
                  <a:lnTo>
                    <a:pt x="561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52"/>
            <p:cNvSpPr/>
            <p:nvPr/>
          </p:nvSpPr>
          <p:spPr>
            <a:xfrm>
              <a:off x="3089925" y="1740150"/>
              <a:ext cx="182800" cy="153450"/>
            </a:xfrm>
            <a:custGeom>
              <a:avLst/>
              <a:gdLst/>
              <a:ahLst/>
              <a:cxnLst/>
              <a:rect l="l" t="t" r="r" b="b"/>
              <a:pathLst>
                <a:path w="7312" h="6138" extrusionOk="0">
                  <a:moveTo>
                    <a:pt x="5885" y="884"/>
                  </a:moveTo>
                  <a:lnTo>
                    <a:pt x="6693" y="2046"/>
                  </a:lnTo>
                  <a:lnTo>
                    <a:pt x="6693" y="3157"/>
                  </a:lnTo>
                  <a:lnTo>
                    <a:pt x="5140" y="4546"/>
                  </a:lnTo>
                  <a:lnTo>
                    <a:pt x="3132" y="5443"/>
                  </a:lnTo>
                  <a:lnTo>
                    <a:pt x="1011" y="4281"/>
                  </a:lnTo>
                  <a:lnTo>
                    <a:pt x="1011" y="3271"/>
                  </a:lnTo>
                  <a:lnTo>
                    <a:pt x="708" y="2374"/>
                  </a:lnTo>
                  <a:lnTo>
                    <a:pt x="1630" y="1339"/>
                  </a:lnTo>
                  <a:lnTo>
                    <a:pt x="2741" y="2715"/>
                  </a:lnTo>
                  <a:lnTo>
                    <a:pt x="4698" y="1705"/>
                  </a:lnTo>
                  <a:lnTo>
                    <a:pt x="5885" y="884"/>
                  </a:lnTo>
                  <a:close/>
                  <a:moveTo>
                    <a:pt x="6049" y="0"/>
                  </a:moveTo>
                  <a:lnTo>
                    <a:pt x="4395" y="1162"/>
                  </a:lnTo>
                  <a:lnTo>
                    <a:pt x="2918" y="1920"/>
                  </a:lnTo>
                  <a:lnTo>
                    <a:pt x="1655" y="366"/>
                  </a:lnTo>
                  <a:lnTo>
                    <a:pt x="1" y="2235"/>
                  </a:lnTo>
                  <a:lnTo>
                    <a:pt x="380" y="3334"/>
                  </a:lnTo>
                  <a:lnTo>
                    <a:pt x="380" y="4660"/>
                  </a:lnTo>
                  <a:lnTo>
                    <a:pt x="3094" y="6137"/>
                  </a:lnTo>
                  <a:lnTo>
                    <a:pt x="5443" y="5102"/>
                  </a:lnTo>
                  <a:lnTo>
                    <a:pt x="7312" y="3435"/>
                  </a:lnTo>
                  <a:lnTo>
                    <a:pt x="7312" y="1856"/>
                  </a:lnTo>
                  <a:lnTo>
                    <a:pt x="604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52"/>
            <p:cNvSpPr/>
            <p:nvPr/>
          </p:nvSpPr>
          <p:spPr>
            <a:xfrm>
              <a:off x="3793250" y="2636350"/>
              <a:ext cx="57175" cy="35700"/>
            </a:xfrm>
            <a:custGeom>
              <a:avLst/>
              <a:gdLst/>
              <a:ahLst/>
              <a:cxnLst/>
              <a:rect l="l" t="t" r="r" b="b"/>
              <a:pathLst>
                <a:path w="2287" h="1428" extrusionOk="0">
                  <a:moveTo>
                    <a:pt x="1743" y="0"/>
                  </a:moveTo>
                  <a:lnTo>
                    <a:pt x="1" y="480"/>
                  </a:lnTo>
                  <a:lnTo>
                    <a:pt x="2286" y="1427"/>
                  </a:lnTo>
                  <a:lnTo>
                    <a:pt x="2286" y="1427"/>
                  </a:lnTo>
                  <a:lnTo>
                    <a:pt x="174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52"/>
            <p:cNvSpPr/>
            <p:nvPr/>
          </p:nvSpPr>
          <p:spPr>
            <a:xfrm>
              <a:off x="3768950" y="2626875"/>
              <a:ext cx="95675" cy="59375"/>
            </a:xfrm>
            <a:custGeom>
              <a:avLst/>
              <a:gdLst/>
              <a:ahLst/>
              <a:cxnLst/>
              <a:rect l="l" t="t" r="r" b="b"/>
              <a:pathLst>
                <a:path w="3827" h="2375" extrusionOk="0">
                  <a:moveTo>
                    <a:pt x="2526" y="758"/>
                  </a:moveTo>
                  <a:lnTo>
                    <a:pt x="2703" y="1238"/>
                  </a:lnTo>
                  <a:lnTo>
                    <a:pt x="1958" y="922"/>
                  </a:lnTo>
                  <a:lnTo>
                    <a:pt x="2526" y="758"/>
                  </a:lnTo>
                  <a:close/>
                  <a:moveTo>
                    <a:pt x="2905" y="0"/>
                  </a:moveTo>
                  <a:lnTo>
                    <a:pt x="0" y="796"/>
                  </a:lnTo>
                  <a:lnTo>
                    <a:pt x="3826" y="2374"/>
                  </a:lnTo>
                  <a:lnTo>
                    <a:pt x="290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52"/>
            <p:cNvSpPr/>
            <p:nvPr/>
          </p:nvSpPr>
          <p:spPr>
            <a:xfrm>
              <a:off x="3702975" y="2517025"/>
              <a:ext cx="43275" cy="68200"/>
            </a:xfrm>
            <a:custGeom>
              <a:avLst/>
              <a:gdLst/>
              <a:ahLst/>
              <a:cxnLst/>
              <a:rect l="l" t="t" r="r" b="b"/>
              <a:pathLst>
                <a:path w="1731" h="2728" extrusionOk="0">
                  <a:moveTo>
                    <a:pt x="733" y="0"/>
                  </a:moveTo>
                  <a:cubicBezTo>
                    <a:pt x="493" y="164"/>
                    <a:pt x="0" y="1288"/>
                    <a:pt x="0" y="1288"/>
                  </a:cubicBezTo>
                  <a:lnTo>
                    <a:pt x="695" y="2728"/>
                  </a:lnTo>
                  <a:lnTo>
                    <a:pt x="1730" y="2728"/>
                  </a:lnTo>
                  <a:lnTo>
                    <a:pt x="73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52"/>
            <p:cNvSpPr/>
            <p:nvPr/>
          </p:nvSpPr>
          <p:spPr>
            <a:xfrm>
              <a:off x="3694450" y="2505025"/>
              <a:ext cx="62850" cy="88100"/>
            </a:xfrm>
            <a:custGeom>
              <a:avLst/>
              <a:gdLst/>
              <a:ahLst/>
              <a:cxnLst/>
              <a:rect l="l" t="t" r="r" b="b"/>
              <a:pathLst>
                <a:path w="2514" h="3524" extrusionOk="0">
                  <a:moveTo>
                    <a:pt x="973" y="1162"/>
                  </a:moveTo>
                  <a:lnTo>
                    <a:pt x="1604" y="2892"/>
                  </a:lnTo>
                  <a:lnTo>
                    <a:pt x="1225" y="2892"/>
                  </a:lnTo>
                  <a:lnTo>
                    <a:pt x="682" y="1756"/>
                  </a:lnTo>
                  <a:cubicBezTo>
                    <a:pt x="771" y="1554"/>
                    <a:pt x="884" y="1352"/>
                    <a:pt x="973" y="1162"/>
                  </a:cubicBezTo>
                  <a:close/>
                  <a:moveTo>
                    <a:pt x="1238" y="0"/>
                  </a:moveTo>
                  <a:lnTo>
                    <a:pt x="897" y="215"/>
                  </a:lnTo>
                  <a:cubicBezTo>
                    <a:pt x="619" y="405"/>
                    <a:pt x="253" y="1187"/>
                    <a:pt x="51" y="1642"/>
                  </a:cubicBezTo>
                  <a:lnTo>
                    <a:pt x="1" y="1768"/>
                  </a:lnTo>
                  <a:lnTo>
                    <a:pt x="834" y="3523"/>
                  </a:lnTo>
                  <a:lnTo>
                    <a:pt x="2513" y="3523"/>
                  </a:lnTo>
                  <a:lnTo>
                    <a:pt x="123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52"/>
            <p:cNvSpPr/>
            <p:nvPr/>
          </p:nvSpPr>
          <p:spPr>
            <a:xfrm>
              <a:off x="3696975" y="2570375"/>
              <a:ext cx="25275" cy="78000"/>
            </a:xfrm>
            <a:custGeom>
              <a:avLst/>
              <a:gdLst/>
              <a:ahLst/>
              <a:cxnLst/>
              <a:rect l="l" t="t" r="r" b="b"/>
              <a:pathLst>
                <a:path w="1011" h="3120" extrusionOk="0">
                  <a:moveTo>
                    <a:pt x="455" y="0"/>
                  </a:moveTo>
                  <a:lnTo>
                    <a:pt x="1" y="1402"/>
                  </a:lnTo>
                  <a:lnTo>
                    <a:pt x="581" y="3119"/>
                  </a:lnTo>
                  <a:lnTo>
                    <a:pt x="1011" y="3119"/>
                  </a:lnTo>
                  <a:lnTo>
                    <a:pt x="1011" y="278"/>
                  </a:lnTo>
                  <a:lnTo>
                    <a:pt x="4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52"/>
            <p:cNvSpPr/>
            <p:nvPr/>
          </p:nvSpPr>
          <p:spPr>
            <a:xfrm>
              <a:off x="3688775" y="2563750"/>
              <a:ext cx="43275" cy="92500"/>
            </a:xfrm>
            <a:custGeom>
              <a:avLst/>
              <a:gdLst/>
              <a:ahLst/>
              <a:cxnLst/>
              <a:rect l="l" t="t" r="r" b="b"/>
              <a:pathLst>
                <a:path w="1731" h="3700" extrusionOk="0">
                  <a:moveTo>
                    <a:pt x="1023" y="846"/>
                  </a:moveTo>
                  <a:lnTo>
                    <a:pt x="1074" y="871"/>
                  </a:lnTo>
                  <a:lnTo>
                    <a:pt x="1074" y="2765"/>
                  </a:lnTo>
                  <a:lnTo>
                    <a:pt x="695" y="1755"/>
                  </a:lnTo>
                  <a:lnTo>
                    <a:pt x="1023" y="846"/>
                  </a:lnTo>
                  <a:close/>
                  <a:moveTo>
                    <a:pt x="632" y="0"/>
                  </a:moveTo>
                  <a:lnTo>
                    <a:pt x="0" y="1755"/>
                  </a:lnTo>
                  <a:lnTo>
                    <a:pt x="720" y="3700"/>
                  </a:lnTo>
                  <a:lnTo>
                    <a:pt x="1730" y="3700"/>
                  </a:lnTo>
                  <a:lnTo>
                    <a:pt x="1730" y="493"/>
                  </a:lnTo>
                  <a:lnTo>
                    <a:pt x="63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52"/>
            <p:cNvSpPr/>
            <p:nvPr/>
          </p:nvSpPr>
          <p:spPr>
            <a:xfrm>
              <a:off x="4360850" y="1623350"/>
              <a:ext cx="47375" cy="27475"/>
            </a:xfrm>
            <a:custGeom>
              <a:avLst/>
              <a:gdLst/>
              <a:ahLst/>
              <a:cxnLst/>
              <a:rect l="l" t="t" r="r" b="b"/>
              <a:pathLst>
                <a:path w="1895" h="1099" extrusionOk="0">
                  <a:moveTo>
                    <a:pt x="0" y="0"/>
                  </a:moveTo>
                  <a:lnTo>
                    <a:pt x="556" y="1099"/>
                  </a:lnTo>
                  <a:lnTo>
                    <a:pt x="1326" y="947"/>
                  </a:lnTo>
                  <a:lnTo>
                    <a:pt x="18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52"/>
            <p:cNvSpPr/>
            <p:nvPr/>
          </p:nvSpPr>
          <p:spPr>
            <a:xfrm>
              <a:off x="4347900" y="1615450"/>
              <a:ext cx="74200" cy="44550"/>
            </a:xfrm>
            <a:custGeom>
              <a:avLst/>
              <a:gdLst/>
              <a:ahLst/>
              <a:cxnLst/>
              <a:rect l="l" t="t" r="r" b="b"/>
              <a:pathLst>
                <a:path w="2968" h="1782" extrusionOk="0">
                  <a:moveTo>
                    <a:pt x="1857" y="632"/>
                  </a:moveTo>
                  <a:lnTo>
                    <a:pt x="1642" y="973"/>
                  </a:lnTo>
                  <a:lnTo>
                    <a:pt x="1238" y="1061"/>
                  </a:lnTo>
                  <a:lnTo>
                    <a:pt x="1023" y="632"/>
                  </a:lnTo>
                  <a:close/>
                  <a:moveTo>
                    <a:pt x="0" y="1"/>
                  </a:moveTo>
                  <a:lnTo>
                    <a:pt x="897" y="1781"/>
                  </a:lnTo>
                  <a:lnTo>
                    <a:pt x="2046" y="1541"/>
                  </a:lnTo>
                  <a:lnTo>
                    <a:pt x="296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52"/>
            <p:cNvSpPr/>
            <p:nvPr/>
          </p:nvSpPr>
          <p:spPr>
            <a:xfrm>
              <a:off x="2445000" y="785850"/>
              <a:ext cx="922425" cy="1196450"/>
            </a:xfrm>
            <a:custGeom>
              <a:avLst/>
              <a:gdLst/>
              <a:ahLst/>
              <a:cxnLst/>
              <a:rect l="l" t="t" r="r" b="b"/>
              <a:pathLst>
                <a:path w="36897" h="47858" extrusionOk="0">
                  <a:moveTo>
                    <a:pt x="27288" y="1"/>
                  </a:moveTo>
                  <a:lnTo>
                    <a:pt x="21921" y="2324"/>
                  </a:lnTo>
                  <a:lnTo>
                    <a:pt x="20027" y="2375"/>
                  </a:lnTo>
                  <a:lnTo>
                    <a:pt x="19396" y="4067"/>
                  </a:lnTo>
                  <a:lnTo>
                    <a:pt x="20179" y="6378"/>
                  </a:lnTo>
                  <a:lnTo>
                    <a:pt x="18600" y="6378"/>
                  </a:lnTo>
                  <a:lnTo>
                    <a:pt x="18285" y="4016"/>
                  </a:lnTo>
                  <a:lnTo>
                    <a:pt x="17262" y="3625"/>
                  </a:lnTo>
                  <a:lnTo>
                    <a:pt x="16782" y="5203"/>
                  </a:lnTo>
                  <a:lnTo>
                    <a:pt x="15620" y="4850"/>
                  </a:lnTo>
                  <a:lnTo>
                    <a:pt x="15305" y="3006"/>
                  </a:lnTo>
                  <a:lnTo>
                    <a:pt x="13411" y="3322"/>
                  </a:lnTo>
                  <a:lnTo>
                    <a:pt x="11277" y="4105"/>
                  </a:lnTo>
                  <a:lnTo>
                    <a:pt x="9698" y="5683"/>
                  </a:lnTo>
                  <a:lnTo>
                    <a:pt x="7489" y="6163"/>
                  </a:lnTo>
                  <a:lnTo>
                    <a:pt x="6150" y="7893"/>
                  </a:lnTo>
                  <a:lnTo>
                    <a:pt x="6933" y="9080"/>
                  </a:lnTo>
                  <a:lnTo>
                    <a:pt x="5355" y="10418"/>
                  </a:lnTo>
                  <a:lnTo>
                    <a:pt x="2678" y="11529"/>
                  </a:lnTo>
                  <a:lnTo>
                    <a:pt x="784" y="11883"/>
                  </a:lnTo>
                  <a:lnTo>
                    <a:pt x="1251" y="13575"/>
                  </a:lnTo>
                  <a:lnTo>
                    <a:pt x="2678" y="13726"/>
                  </a:lnTo>
                  <a:lnTo>
                    <a:pt x="3069" y="14598"/>
                  </a:lnTo>
                  <a:lnTo>
                    <a:pt x="1" y="14838"/>
                  </a:lnTo>
                  <a:lnTo>
                    <a:pt x="1" y="16176"/>
                  </a:lnTo>
                  <a:lnTo>
                    <a:pt x="1731" y="17363"/>
                  </a:lnTo>
                  <a:cubicBezTo>
                    <a:pt x="1731" y="17363"/>
                    <a:pt x="1944" y="16942"/>
                    <a:pt x="2599" y="16942"/>
                  </a:cubicBezTo>
                  <a:cubicBezTo>
                    <a:pt x="2926" y="16942"/>
                    <a:pt x="3364" y="17047"/>
                    <a:pt x="3940" y="17363"/>
                  </a:cubicBezTo>
                  <a:cubicBezTo>
                    <a:pt x="5683" y="18310"/>
                    <a:pt x="5759" y="18310"/>
                    <a:pt x="5759" y="18310"/>
                  </a:cubicBezTo>
                  <a:lnTo>
                    <a:pt x="7337" y="21378"/>
                  </a:lnTo>
                  <a:lnTo>
                    <a:pt x="6946" y="25331"/>
                  </a:lnTo>
                  <a:lnTo>
                    <a:pt x="6946" y="29434"/>
                  </a:lnTo>
                  <a:lnTo>
                    <a:pt x="8436" y="29902"/>
                  </a:lnTo>
                  <a:lnTo>
                    <a:pt x="7615" y="31164"/>
                  </a:lnTo>
                  <a:lnTo>
                    <a:pt x="5683" y="30849"/>
                  </a:lnTo>
                  <a:lnTo>
                    <a:pt x="5683" y="33223"/>
                  </a:lnTo>
                  <a:lnTo>
                    <a:pt x="7173" y="34321"/>
                  </a:lnTo>
                  <a:lnTo>
                    <a:pt x="6074" y="36695"/>
                  </a:lnTo>
                  <a:lnTo>
                    <a:pt x="6541" y="40546"/>
                  </a:lnTo>
                  <a:lnTo>
                    <a:pt x="7135" y="43463"/>
                  </a:lnTo>
                  <a:lnTo>
                    <a:pt x="7627" y="46153"/>
                  </a:lnTo>
                  <a:lnTo>
                    <a:pt x="9218" y="45913"/>
                  </a:lnTo>
                  <a:lnTo>
                    <a:pt x="10885" y="47857"/>
                  </a:lnTo>
                  <a:lnTo>
                    <a:pt x="12186" y="45647"/>
                  </a:lnTo>
                  <a:lnTo>
                    <a:pt x="13310" y="42175"/>
                  </a:lnTo>
                  <a:lnTo>
                    <a:pt x="14812" y="39776"/>
                  </a:lnTo>
                  <a:lnTo>
                    <a:pt x="16946" y="39195"/>
                  </a:lnTo>
                  <a:lnTo>
                    <a:pt x="20103" y="37857"/>
                  </a:lnTo>
                  <a:lnTo>
                    <a:pt x="21770" y="35798"/>
                  </a:lnTo>
                  <a:lnTo>
                    <a:pt x="24762" y="35407"/>
                  </a:lnTo>
                  <a:lnTo>
                    <a:pt x="28462" y="33071"/>
                  </a:lnTo>
                  <a:lnTo>
                    <a:pt x="26480" y="32869"/>
                  </a:lnTo>
                  <a:lnTo>
                    <a:pt x="25545" y="32869"/>
                  </a:lnTo>
                  <a:lnTo>
                    <a:pt x="26480" y="30659"/>
                  </a:lnTo>
                  <a:lnTo>
                    <a:pt x="28462" y="32478"/>
                  </a:lnTo>
                  <a:lnTo>
                    <a:pt x="29232" y="30735"/>
                  </a:lnTo>
                  <a:lnTo>
                    <a:pt x="28538" y="28487"/>
                  </a:lnTo>
                  <a:lnTo>
                    <a:pt x="28538" y="28487"/>
                  </a:lnTo>
                  <a:cubicBezTo>
                    <a:pt x="28538" y="28487"/>
                    <a:pt x="28571" y="28497"/>
                    <a:pt x="28628" y="28497"/>
                  </a:cubicBezTo>
                  <a:cubicBezTo>
                    <a:pt x="28850" y="28497"/>
                    <a:pt x="29441" y="28361"/>
                    <a:pt x="29952" y="27048"/>
                  </a:cubicBezTo>
                  <a:cubicBezTo>
                    <a:pt x="30176" y="26473"/>
                    <a:pt x="30217" y="26354"/>
                    <a:pt x="30211" y="26354"/>
                  </a:cubicBezTo>
                  <a:lnTo>
                    <a:pt x="30211" y="26354"/>
                  </a:lnTo>
                  <a:cubicBezTo>
                    <a:pt x="30207" y="26354"/>
                    <a:pt x="30180" y="26414"/>
                    <a:pt x="30178" y="26414"/>
                  </a:cubicBezTo>
                  <a:cubicBezTo>
                    <a:pt x="30175" y="26414"/>
                    <a:pt x="30241" y="26250"/>
                    <a:pt x="30596" y="25381"/>
                  </a:cubicBezTo>
                  <a:cubicBezTo>
                    <a:pt x="31467" y="23260"/>
                    <a:pt x="31455" y="23247"/>
                    <a:pt x="31455" y="23247"/>
                  </a:cubicBezTo>
                  <a:cubicBezTo>
                    <a:pt x="31455" y="23247"/>
                    <a:pt x="32086" y="23007"/>
                    <a:pt x="31455" y="21593"/>
                  </a:cubicBezTo>
                  <a:cubicBezTo>
                    <a:pt x="30823" y="20179"/>
                    <a:pt x="29876" y="20722"/>
                    <a:pt x="30823" y="20166"/>
                  </a:cubicBezTo>
                  <a:lnTo>
                    <a:pt x="31770" y="19623"/>
                  </a:lnTo>
                  <a:lnTo>
                    <a:pt x="32642" y="19068"/>
                  </a:lnTo>
                  <a:lnTo>
                    <a:pt x="32250" y="16694"/>
                  </a:lnTo>
                  <a:lnTo>
                    <a:pt x="32642" y="14042"/>
                  </a:lnTo>
                  <a:lnTo>
                    <a:pt x="34611" y="11858"/>
                  </a:lnTo>
                  <a:lnTo>
                    <a:pt x="36354" y="9762"/>
                  </a:lnTo>
                  <a:lnTo>
                    <a:pt x="36897" y="8032"/>
                  </a:lnTo>
                  <a:lnTo>
                    <a:pt x="34851" y="7085"/>
                  </a:lnTo>
                  <a:lnTo>
                    <a:pt x="32566" y="7943"/>
                  </a:lnTo>
                  <a:lnTo>
                    <a:pt x="30280" y="10090"/>
                  </a:lnTo>
                  <a:lnTo>
                    <a:pt x="31770" y="7451"/>
                  </a:lnTo>
                  <a:lnTo>
                    <a:pt x="31859" y="7009"/>
                  </a:lnTo>
                  <a:lnTo>
                    <a:pt x="27439" y="7009"/>
                  </a:lnTo>
                  <a:lnTo>
                    <a:pt x="27351" y="5986"/>
                  </a:lnTo>
                  <a:lnTo>
                    <a:pt x="29232" y="5759"/>
                  </a:lnTo>
                  <a:lnTo>
                    <a:pt x="31859" y="5759"/>
                  </a:lnTo>
                  <a:lnTo>
                    <a:pt x="31543" y="3625"/>
                  </a:lnTo>
                  <a:lnTo>
                    <a:pt x="30672" y="1655"/>
                  </a:lnTo>
                  <a:lnTo>
                    <a:pt x="2728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52"/>
            <p:cNvSpPr/>
            <p:nvPr/>
          </p:nvSpPr>
          <p:spPr>
            <a:xfrm>
              <a:off x="2437100" y="777350"/>
              <a:ext cx="939800" cy="1218525"/>
            </a:xfrm>
            <a:custGeom>
              <a:avLst/>
              <a:gdLst/>
              <a:ahLst/>
              <a:cxnLst/>
              <a:rect l="l" t="t" r="r" b="b"/>
              <a:pathLst>
                <a:path w="37592" h="48741" extrusionOk="0">
                  <a:moveTo>
                    <a:pt x="26909" y="31530"/>
                  </a:moveTo>
                  <a:lnTo>
                    <a:pt x="28601" y="33070"/>
                  </a:lnTo>
                  <a:lnTo>
                    <a:pt x="26796" y="32893"/>
                  </a:lnTo>
                  <a:lnTo>
                    <a:pt x="26341" y="32893"/>
                  </a:lnTo>
                  <a:lnTo>
                    <a:pt x="26909" y="31530"/>
                  </a:lnTo>
                  <a:close/>
                  <a:moveTo>
                    <a:pt x="27591" y="682"/>
                  </a:moveTo>
                  <a:lnTo>
                    <a:pt x="30748" y="2222"/>
                  </a:lnTo>
                  <a:lnTo>
                    <a:pt x="31543" y="4053"/>
                  </a:lnTo>
                  <a:lnTo>
                    <a:pt x="31809" y="5783"/>
                  </a:lnTo>
                  <a:lnTo>
                    <a:pt x="29498" y="5783"/>
                  </a:lnTo>
                  <a:lnTo>
                    <a:pt x="27339" y="6048"/>
                  </a:lnTo>
                  <a:lnTo>
                    <a:pt x="27465" y="7665"/>
                  </a:lnTo>
                  <a:lnTo>
                    <a:pt x="31796" y="7665"/>
                  </a:lnTo>
                  <a:lnTo>
                    <a:pt x="29321" y="12059"/>
                  </a:lnTo>
                  <a:lnTo>
                    <a:pt x="33046" y="8574"/>
                  </a:lnTo>
                  <a:lnTo>
                    <a:pt x="35155" y="7778"/>
                  </a:lnTo>
                  <a:lnTo>
                    <a:pt x="36834" y="8548"/>
                  </a:lnTo>
                  <a:lnTo>
                    <a:pt x="36380" y="9963"/>
                  </a:lnTo>
                  <a:lnTo>
                    <a:pt x="34700" y="11996"/>
                  </a:lnTo>
                  <a:lnTo>
                    <a:pt x="32667" y="14256"/>
                  </a:lnTo>
                  <a:lnTo>
                    <a:pt x="32250" y="17059"/>
                  </a:lnTo>
                  <a:lnTo>
                    <a:pt x="32617" y="19269"/>
                  </a:lnTo>
                  <a:lnTo>
                    <a:pt x="31935" y="19698"/>
                  </a:lnTo>
                  <a:cubicBezTo>
                    <a:pt x="31922" y="19711"/>
                    <a:pt x="31834" y="19761"/>
                    <a:pt x="30988" y="20254"/>
                  </a:cubicBezTo>
                  <a:cubicBezTo>
                    <a:pt x="30584" y="20494"/>
                    <a:pt x="30432" y="20582"/>
                    <a:pt x="30432" y="20809"/>
                  </a:cubicBezTo>
                  <a:cubicBezTo>
                    <a:pt x="30445" y="20986"/>
                    <a:pt x="30558" y="21125"/>
                    <a:pt x="30710" y="21188"/>
                  </a:cubicBezTo>
                  <a:cubicBezTo>
                    <a:pt x="30887" y="21289"/>
                    <a:pt x="31215" y="21466"/>
                    <a:pt x="31480" y="22072"/>
                  </a:cubicBezTo>
                  <a:cubicBezTo>
                    <a:pt x="31872" y="22943"/>
                    <a:pt x="31733" y="23259"/>
                    <a:pt x="31657" y="23309"/>
                  </a:cubicBezTo>
                  <a:lnTo>
                    <a:pt x="31455" y="23385"/>
                  </a:lnTo>
                  <a:lnTo>
                    <a:pt x="31455" y="23537"/>
                  </a:lnTo>
                  <a:cubicBezTo>
                    <a:pt x="31404" y="23676"/>
                    <a:pt x="31228" y="24118"/>
                    <a:pt x="30609" y="25620"/>
                  </a:cubicBezTo>
                  <a:cubicBezTo>
                    <a:pt x="30432" y="26062"/>
                    <a:pt x="30319" y="26353"/>
                    <a:pt x="30243" y="26555"/>
                  </a:cubicBezTo>
                  <a:lnTo>
                    <a:pt x="30218" y="26618"/>
                  </a:lnTo>
                  <a:cubicBezTo>
                    <a:pt x="30218" y="26618"/>
                    <a:pt x="30218" y="26630"/>
                    <a:pt x="30218" y="26630"/>
                  </a:cubicBezTo>
                  <a:cubicBezTo>
                    <a:pt x="30205" y="26681"/>
                    <a:pt x="30154" y="26832"/>
                    <a:pt x="29978" y="27287"/>
                  </a:cubicBezTo>
                  <a:cubicBezTo>
                    <a:pt x="29498" y="28499"/>
                    <a:pt x="29018" y="28537"/>
                    <a:pt x="28955" y="28537"/>
                  </a:cubicBezTo>
                  <a:lnTo>
                    <a:pt x="28399" y="28373"/>
                  </a:lnTo>
                  <a:lnTo>
                    <a:pt x="28399" y="28373"/>
                  </a:lnTo>
                  <a:lnTo>
                    <a:pt x="29220" y="31062"/>
                  </a:lnTo>
                  <a:lnTo>
                    <a:pt x="28677" y="32287"/>
                  </a:lnTo>
                  <a:lnTo>
                    <a:pt x="26682" y="30469"/>
                  </a:lnTo>
                  <a:lnTo>
                    <a:pt x="25394" y="33525"/>
                  </a:lnTo>
                  <a:lnTo>
                    <a:pt x="26758" y="33525"/>
                  </a:lnTo>
                  <a:lnTo>
                    <a:pt x="27844" y="33626"/>
                  </a:lnTo>
                  <a:lnTo>
                    <a:pt x="24977" y="35431"/>
                  </a:lnTo>
                  <a:lnTo>
                    <a:pt x="21922" y="35835"/>
                  </a:lnTo>
                  <a:lnTo>
                    <a:pt x="20230" y="37931"/>
                  </a:lnTo>
                  <a:lnTo>
                    <a:pt x="17199" y="39232"/>
                  </a:lnTo>
                  <a:lnTo>
                    <a:pt x="14939" y="39838"/>
                  </a:lnTo>
                  <a:lnTo>
                    <a:pt x="13360" y="42351"/>
                  </a:lnTo>
                  <a:lnTo>
                    <a:pt x="12211" y="45861"/>
                  </a:lnTo>
                  <a:lnTo>
                    <a:pt x="11163" y="47654"/>
                  </a:lnTo>
                  <a:lnTo>
                    <a:pt x="9661" y="45874"/>
                  </a:lnTo>
                  <a:lnTo>
                    <a:pt x="8209" y="46101"/>
                  </a:lnTo>
                  <a:lnTo>
                    <a:pt x="7767" y="43715"/>
                  </a:lnTo>
                  <a:lnTo>
                    <a:pt x="7173" y="40823"/>
                  </a:lnTo>
                  <a:lnTo>
                    <a:pt x="6719" y="37048"/>
                  </a:lnTo>
                  <a:lnTo>
                    <a:pt x="7893" y="34535"/>
                  </a:lnTo>
                  <a:lnTo>
                    <a:pt x="6315" y="33373"/>
                  </a:lnTo>
                  <a:lnTo>
                    <a:pt x="6315" y="31542"/>
                  </a:lnTo>
                  <a:lnTo>
                    <a:pt x="8082" y="31833"/>
                  </a:lnTo>
                  <a:lnTo>
                    <a:pt x="9244" y="30040"/>
                  </a:lnTo>
                  <a:lnTo>
                    <a:pt x="7577" y="29509"/>
                  </a:lnTo>
                  <a:lnTo>
                    <a:pt x="7577" y="25671"/>
                  </a:lnTo>
                  <a:lnTo>
                    <a:pt x="7981" y="21643"/>
                  </a:lnTo>
                  <a:lnTo>
                    <a:pt x="6277" y="18309"/>
                  </a:lnTo>
                  <a:lnTo>
                    <a:pt x="6125" y="18309"/>
                  </a:lnTo>
                  <a:cubicBezTo>
                    <a:pt x="6024" y="18271"/>
                    <a:pt x="5645" y="18082"/>
                    <a:pt x="4408" y="17413"/>
                  </a:cubicBezTo>
                  <a:cubicBezTo>
                    <a:pt x="3845" y="17104"/>
                    <a:pt x="3347" y="16952"/>
                    <a:pt x="2915" y="16952"/>
                  </a:cubicBezTo>
                  <a:cubicBezTo>
                    <a:pt x="2746" y="16952"/>
                    <a:pt x="2587" y="16975"/>
                    <a:pt x="2438" y="17021"/>
                  </a:cubicBezTo>
                  <a:cubicBezTo>
                    <a:pt x="2274" y="17072"/>
                    <a:pt x="2122" y="17147"/>
                    <a:pt x="1983" y="17261"/>
                  </a:cubicBezTo>
                  <a:lnTo>
                    <a:pt x="620" y="16339"/>
                  </a:lnTo>
                  <a:lnTo>
                    <a:pt x="620" y="15455"/>
                  </a:lnTo>
                  <a:lnTo>
                    <a:pt x="3852" y="15203"/>
                  </a:lnTo>
                  <a:lnTo>
                    <a:pt x="3208" y="13763"/>
                  </a:lnTo>
                  <a:lnTo>
                    <a:pt x="1819" y="13612"/>
                  </a:lnTo>
                  <a:lnTo>
                    <a:pt x="1504" y="12450"/>
                  </a:lnTo>
                  <a:lnTo>
                    <a:pt x="3057" y="12160"/>
                  </a:lnTo>
                  <a:lnTo>
                    <a:pt x="5797" y="11036"/>
                  </a:lnTo>
                  <a:lnTo>
                    <a:pt x="7678" y="9470"/>
                  </a:lnTo>
                  <a:lnTo>
                    <a:pt x="6857" y="8233"/>
                  </a:lnTo>
                  <a:lnTo>
                    <a:pt x="7994" y="6781"/>
                  </a:lnTo>
                  <a:lnTo>
                    <a:pt x="10178" y="6301"/>
                  </a:lnTo>
                  <a:lnTo>
                    <a:pt x="11769" y="4710"/>
                  </a:lnTo>
                  <a:lnTo>
                    <a:pt x="13777" y="3965"/>
                  </a:lnTo>
                  <a:lnTo>
                    <a:pt x="15355" y="3712"/>
                  </a:lnTo>
                  <a:lnTo>
                    <a:pt x="15646" y="5430"/>
                  </a:lnTo>
                  <a:lnTo>
                    <a:pt x="17325" y="5935"/>
                  </a:lnTo>
                  <a:lnTo>
                    <a:pt x="17792" y="4382"/>
                  </a:lnTo>
                  <a:lnTo>
                    <a:pt x="18323" y="4584"/>
                  </a:lnTo>
                  <a:lnTo>
                    <a:pt x="18651" y="7033"/>
                  </a:lnTo>
                  <a:lnTo>
                    <a:pt x="20949" y="7033"/>
                  </a:lnTo>
                  <a:lnTo>
                    <a:pt x="20053" y="4407"/>
                  </a:lnTo>
                  <a:lnTo>
                    <a:pt x="20570" y="3031"/>
                  </a:lnTo>
                  <a:lnTo>
                    <a:pt x="22250" y="2980"/>
                  </a:lnTo>
                  <a:lnTo>
                    <a:pt x="27591" y="682"/>
                  </a:lnTo>
                  <a:close/>
                  <a:moveTo>
                    <a:pt x="27604" y="0"/>
                  </a:moveTo>
                  <a:lnTo>
                    <a:pt x="22161" y="2361"/>
                  </a:lnTo>
                  <a:lnTo>
                    <a:pt x="20116" y="2424"/>
                  </a:lnTo>
                  <a:lnTo>
                    <a:pt x="19371" y="4407"/>
                  </a:lnTo>
                  <a:lnTo>
                    <a:pt x="20053" y="6415"/>
                  </a:lnTo>
                  <a:lnTo>
                    <a:pt x="19194" y="6415"/>
                  </a:lnTo>
                  <a:lnTo>
                    <a:pt x="18891" y="4142"/>
                  </a:lnTo>
                  <a:lnTo>
                    <a:pt x="17376" y="3548"/>
                  </a:lnTo>
                  <a:lnTo>
                    <a:pt x="16896" y="5152"/>
                  </a:lnTo>
                  <a:lnTo>
                    <a:pt x="16214" y="4937"/>
                  </a:lnTo>
                  <a:lnTo>
                    <a:pt x="15861" y="2993"/>
                  </a:lnTo>
                  <a:lnTo>
                    <a:pt x="13600" y="3359"/>
                  </a:lnTo>
                  <a:lnTo>
                    <a:pt x="11479" y="4154"/>
                  </a:lnTo>
                  <a:lnTo>
                    <a:pt x="9850" y="5733"/>
                  </a:lnTo>
                  <a:lnTo>
                    <a:pt x="7628" y="6200"/>
                  </a:lnTo>
                  <a:lnTo>
                    <a:pt x="6075" y="8208"/>
                  </a:lnTo>
                  <a:lnTo>
                    <a:pt x="6832" y="9344"/>
                  </a:lnTo>
                  <a:lnTo>
                    <a:pt x="5506" y="10480"/>
                  </a:lnTo>
                  <a:lnTo>
                    <a:pt x="2905" y="11541"/>
                  </a:lnTo>
                  <a:lnTo>
                    <a:pt x="708" y="11958"/>
                  </a:lnTo>
                  <a:lnTo>
                    <a:pt x="1339" y="14193"/>
                  </a:lnTo>
                  <a:lnTo>
                    <a:pt x="2792" y="14344"/>
                  </a:lnTo>
                  <a:lnTo>
                    <a:pt x="2918" y="14635"/>
                  </a:lnTo>
                  <a:lnTo>
                    <a:pt x="1" y="14862"/>
                  </a:lnTo>
                  <a:lnTo>
                    <a:pt x="1" y="16655"/>
                  </a:lnTo>
                  <a:lnTo>
                    <a:pt x="2173" y="18132"/>
                  </a:lnTo>
                  <a:lnTo>
                    <a:pt x="2337" y="17817"/>
                  </a:lnTo>
                  <a:cubicBezTo>
                    <a:pt x="2400" y="17716"/>
                    <a:pt x="2514" y="17640"/>
                    <a:pt x="2627" y="17615"/>
                  </a:cubicBezTo>
                  <a:cubicBezTo>
                    <a:pt x="2703" y="17592"/>
                    <a:pt x="2796" y="17576"/>
                    <a:pt x="2911" y="17576"/>
                  </a:cubicBezTo>
                  <a:cubicBezTo>
                    <a:pt x="3180" y="17576"/>
                    <a:pt x="3565" y="17663"/>
                    <a:pt x="4105" y="17956"/>
                  </a:cubicBezTo>
                  <a:cubicBezTo>
                    <a:pt x="5153" y="18536"/>
                    <a:pt x="5620" y="18764"/>
                    <a:pt x="5847" y="18865"/>
                  </a:cubicBezTo>
                  <a:lnTo>
                    <a:pt x="7325" y="21756"/>
                  </a:lnTo>
                  <a:lnTo>
                    <a:pt x="6933" y="25645"/>
                  </a:lnTo>
                  <a:lnTo>
                    <a:pt x="6933" y="29976"/>
                  </a:lnTo>
                  <a:lnTo>
                    <a:pt x="8259" y="30393"/>
                  </a:lnTo>
                  <a:lnTo>
                    <a:pt x="7767" y="31138"/>
                  </a:lnTo>
                  <a:lnTo>
                    <a:pt x="5671" y="30785"/>
                  </a:lnTo>
                  <a:lnTo>
                    <a:pt x="5671" y="33689"/>
                  </a:lnTo>
                  <a:lnTo>
                    <a:pt x="7097" y="34737"/>
                  </a:lnTo>
                  <a:lnTo>
                    <a:pt x="6062" y="36947"/>
                  </a:lnTo>
                  <a:lnTo>
                    <a:pt x="6554" y="40924"/>
                  </a:lnTo>
                  <a:lnTo>
                    <a:pt x="7148" y="43828"/>
                  </a:lnTo>
                  <a:lnTo>
                    <a:pt x="7691" y="46808"/>
                  </a:lnTo>
                  <a:lnTo>
                    <a:pt x="9408" y="46556"/>
                  </a:lnTo>
                  <a:lnTo>
                    <a:pt x="11252" y="48740"/>
                  </a:lnTo>
                  <a:lnTo>
                    <a:pt x="12780" y="46152"/>
                  </a:lnTo>
                  <a:lnTo>
                    <a:pt x="13916" y="42654"/>
                  </a:lnTo>
                  <a:lnTo>
                    <a:pt x="15343" y="40381"/>
                  </a:lnTo>
                  <a:lnTo>
                    <a:pt x="17388" y="39826"/>
                  </a:lnTo>
                  <a:lnTo>
                    <a:pt x="20621" y="38449"/>
                  </a:lnTo>
                  <a:lnTo>
                    <a:pt x="22250" y="36429"/>
                  </a:lnTo>
                  <a:lnTo>
                    <a:pt x="25116" y="36050"/>
                  </a:lnTo>
                  <a:lnTo>
                    <a:pt x="29738" y="33184"/>
                  </a:lnTo>
                  <a:lnTo>
                    <a:pt x="29005" y="33108"/>
                  </a:lnTo>
                  <a:lnTo>
                    <a:pt x="29877" y="31100"/>
                  </a:lnTo>
                  <a:lnTo>
                    <a:pt x="29270" y="29105"/>
                  </a:lnTo>
                  <a:cubicBezTo>
                    <a:pt x="29637" y="28979"/>
                    <a:pt x="30142" y="28600"/>
                    <a:pt x="30558" y="27514"/>
                  </a:cubicBezTo>
                  <a:cubicBezTo>
                    <a:pt x="30659" y="27274"/>
                    <a:pt x="30748" y="27022"/>
                    <a:pt x="30824" y="26782"/>
                  </a:cubicBezTo>
                  <a:lnTo>
                    <a:pt x="31202" y="25847"/>
                  </a:lnTo>
                  <a:cubicBezTo>
                    <a:pt x="31720" y="24585"/>
                    <a:pt x="31935" y="24054"/>
                    <a:pt x="32036" y="23815"/>
                  </a:cubicBezTo>
                  <a:cubicBezTo>
                    <a:pt x="32149" y="23726"/>
                    <a:pt x="32238" y="23600"/>
                    <a:pt x="32288" y="23474"/>
                  </a:cubicBezTo>
                  <a:cubicBezTo>
                    <a:pt x="32452" y="23070"/>
                    <a:pt x="32389" y="22514"/>
                    <a:pt x="32074" y="21807"/>
                  </a:cubicBezTo>
                  <a:cubicBezTo>
                    <a:pt x="31910" y="21403"/>
                    <a:pt x="31644" y="21062"/>
                    <a:pt x="31303" y="20797"/>
                  </a:cubicBezTo>
                  <a:cubicBezTo>
                    <a:pt x="31834" y="20494"/>
                    <a:pt x="32112" y="20329"/>
                    <a:pt x="32250" y="20228"/>
                  </a:cubicBezTo>
                  <a:lnTo>
                    <a:pt x="32263" y="20241"/>
                  </a:lnTo>
                  <a:lnTo>
                    <a:pt x="33311" y="19572"/>
                  </a:lnTo>
                  <a:lnTo>
                    <a:pt x="32894" y="17046"/>
                  </a:lnTo>
                  <a:lnTo>
                    <a:pt x="33261" y="14534"/>
                  </a:lnTo>
                  <a:lnTo>
                    <a:pt x="35167" y="12412"/>
                  </a:lnTo>
                  <a:lnTo>
                    <a:pt x="36897" y="10329"/>
                  </a:lnTo>
                  <a:lnTo>
                    <a:pt x="37592" y="8220"/>
                  </a:lnTo>
                  <a:lnTo>
                    <a:pt x="35167" y="7096"/>
                  </a:lnTo>
                  <a:lnTo>
                    <a:pt x="32756" y="8018"/>
                  </a:lnTo>
                  <a:lnTo>
                    <a:pt x="31872" y="8801"/>
                  </a:lnTo>
                  <a:lnTo>
                    <a:pt x="32364" y="7942"/>
                  </a:lnTo>
                  <a:lnTo>
                    <a:pt x="32541" y="7046"/>
                  </a:lnTo>
                  <a:lnTo>
                    <a:pt x="28046" y="7046"/>
                  </a:lnTo>
                  <a:lnTo>
                    <a:pt x="28008" y="6604"/>
                  </a:lnTo>
                  <a:lnTo>
                    <a:pt x="29536" y="6415"/>
                  </a:lnTo>
                  <a:lnTo>
                    <a:pt x="32541" y="6415"/>
                  </a:lnTo>
                  <a:lnTo>
                    <a:pt x="32162" y="3927"/>
                  </a:lnTo>
                  <a:lnTo>
                    <a:pt x="31228" y="1768"/>
                  </a:lnTo>
                  <a:lnTo>
                    <a:pt x="2760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52"/>
            <p:cNvSpPr/>
            <p:nvPr/>
          </p:nvSpPr>
          <p:spPr>
            <a:xfrm>
              <a:off x="2067150" y="740400"/>
              <a:ext cx="667350" cy="530050"/>
            </a:xfrm>
            <a:custGeom>
              <a:avLst/>
              <a:gdLst/>
              <a:ahLst/>
              <a:cxnLst/>
              <a:rect l="l" t="t" r="r" b="b"/>
              <a:pathLst>
                <a:path w="26694" h="21202" extrusionOk="0">
                  <a:moveTo>
                    <a:pt x="19218" y="1"/>
                  </a:moveTo>
                  <a:lnTo>
                    <a:pt x="14635" y="556"/>
                  </a:lnTo>
                  <a:lnTo>
                    <a:pt x="11415" y="1895"/>
                  </a:lnTo>
                  <a:lnTo>
                    <a:pt x="10228" y="3157"/>
                  </a:lnTo>
                  <a:lnTo>
                    <a:pt x="12122" y="5165"/>
                  </a:lnTo>
                  <a:lnTo>
                    <a:pt x="14016" y="6100"/>
                  </a:lnTo>
                  <a:lnTo>
                    <a:pt x="11099" y="6163"/>
                  </a:lnTo>
                  <a:lnTo>
                    <a:pt x="9041" y="4660"/>
                  </a:lnTo>
                  <a:lnTo>
                    <a:pt x="8814" y="2766"/>
                  </a:lnTo>
                  <a:lnTo>
                    <a:pt x="7627" y="2286"/>
                  </a:lnTo>
                  <a:lnTo>
                    <a:pt x="5190" y="6706"/>
                  </a:lnTo>
                  <a:lnTo>
                    <a:pt x="4786" y="9711"/>
                  </a:lnTo>
                  <a:lnTo>
                    <a:pt x="5733" y="11756"/>
                  </a:lnTo>
                  <a:lnTo>
                    <a:pt x="7627" y="12236"/>
                  </a:lnTo>
                  <a:lnTo>
                    <a:pt x="8650" y="13688"/>
                  </a:lnTo>
                  <a:lnTo>
                    <a:pt x="6288" y="13082"/>
                  </a:lnTo>
                  <a:lnTo>
                    <a:pt x="5101" y="14509"/>
                  </a:lnTo>
                  <a:lnTo>
                    <a:pt x="2816" y="14509"/>
                  </a:lnTo>
                  <a:lnTo>
                    <a:pt x="1642" y="14004"/>
                  </a:lnTo>
                  <a:lnTo>
                    <a:pt x="417" y="12741"/>
                  </a:lnTo>
                  <a:cubicBezTo>
                    <a:pt x="177" y="12905"/>
                    <a:pt x="0" y="14332"/>
                    <a:pt x="0" y="14332"/>
                  </a:cubicBezTo>
                  <a:lnTo>
                    <a:pt x="1212" y="15822"/>
                  </a:lnTo>
                  <a:lnTo>
                    <a:pt x="631" y="18007"/>
                  </a:lnTo>
                  <a:lnTo>
                    <a:pt x="51" y="19459"/>
                  </a:lnTo>
                  <a:lnTo>
                    <a:pt x="3914" y="20494"/>
                  </a:lnTo>
                  <a:lnTo>
                    <a:pt x="6566" y="21201"/>
                  </a:lnTo>
                  <a:lnTo>
                    <a:pt x="7551" y="20810"/>
                  </a:lnTo>
                  <a:lnTo>
                    <a:pt x="7551" y="19232"/>
                  </a:lnTo>
                  <a:lnTo>
                    <a:pt x="5809" y="18689"/>
                  </a:lnTo>
                  <a:lnTo>
                    <a:pt x="3927" y="18032"/>
                  </a:lnTo>
                  <a:lnTo>
                    <a:pt x="3296" y="16403"/>
                  </a:lnTo>
                  <a:lnTo>
                    <a:pt x="4748" y="16138"/>
                  </a:lnTo>
                  <a:lnTo>
                    <a:pt x="7071" y="17653"/>
                  </a:lnTo>
                  <a:lnTo>
                    <a:pt x="9129" y="17653"/>
                  </a:lnTo>
                  <a:lnTo>
                    <a:pt x="11024" y="18348"/>
                  </a:lnTo>
                  <a:lnTo>
                    <a:pt x="11806" y="15140"/>
                  </a:lnTo>
                  <a:lnTo>
                    <a:pt x="13625" y="13398"/>
                  </a:lnTo>
                  <a:lnTo>
                    <a:pt x="15115" y="12224"/>
                  </a:lnTo>
                  <a:lnTo>
                    <a:pt x="15115" y="10405"/>
                  </a:lnTo>
                  <a:lnTo>
                    <a:pt x="18587" y="9231"/>
                  </a:lnTo>
                  <a:lnTo>
                    <a:pt x="21277" y="7728"/>
                  </a:lnTo>
                  <a:lnTo>
                    <a:pt x="23322" y="5986"/>
                  </a:lnTo>
                  <a:lnTo>
                    <a:pt x="25494" y="5216"/>
                  </a:lnTo>
                  <a:lnTo>
                    <a:pt x="26694" y="3322"/>
                  </a:lnTo>
                  <a:lnTo>
                    <a:pt x="25671" y="1390"/>
                  </a:lnTo>
                  <a:lnTo>
                    <a:pt x="2276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52"/>
            <p:cNvSpPr/>
            <p:nvPr/>
          </p:nvSpPr>
          <p:spPr>
            <a:xfrm>
              <a:off x="2057975" y="732525"/>
              <a:ext cx="685375" cy="546450"/>
            </a:xfrm>
            <a:custGeom>
              <a:avLst/>
              <a:gdLst/>
              <a:ahLst/>
              <a:cxnLst/>
              <a:rect l="l" t="t" r="r" b="b"/>
              <a:pathLst>
                <a:path w="27415" h="21858" extrusionOk="0">
                  <a:moveTo>
                    <a:pt x="23058" y="631"/>
                  </a:moveTo>
                  <a:lnTo>
                    <a:pt x="25811" y="1919"/>
                  </a:lnTo>
                  <a:lnTo>
                    <a:pt x="26682" y="3599"/>
                  </a:lnTo>
                  <a:lnTo>
                    <a:pt x="25646" y="5240"/>
                  </a:lnTo>
                  <a:lnTo>
                    <a:pt x="23576" y="5998"/>
                  </a:lnTo>
                  <a:lnTo>
                    <a:pt x="21480" y="7753"/>
                  </a:lnTo>
                  <a:lnTo>
                    <a:pt x="18853" y="9230"/>
                  </a:lnTo>
                  <a:lnTo>
                    <a:pt x="15166" y="10493"/>
                  </a:lnTo>
                  <a:lnTo>
                    <a:pt x="15166" y="12387"/>
                  </a:lnTo>
                  <a:lnTo>
                    <a:pt x="13764" y="13486"/>
                  </a:lnTo>
                  <a:lnTo>
                    <a:pt x="11883" y="15291"/>
                  </a:lnTo>
                  <a:lnTo>
                    <a:pt x="11163" y="18246"/>
                  </a:lnTo>
                  <a:lnTo>
                    <a:pt x="9597" y="17678"/>
                  </a:lnTo>
                  <a:lnTo>
                    <a:pt x="7539" y="17665"/>
                  </a:lnTo>
                  <a:lnTo>
                    <a:pt x="5191" y="16125"/>
                  </a:lnTo>
                  <a:lnTo>
                    <a:pt x="3233" y="16478"/>
                  </a:lnTo>
                  <a:lnTo>
                    <a:pt x="4067" y="18600"/>
                  </a:lnTo>
                  <a:lnTo>
                    <a:pt x="6087" y="19307"/>
                  </a:lnTo>
                  <a:lnTo>
                    <a:pt x="7602" y="19786"/>
                  </a:lnTo>
                  <a:lnTo>
                    <a:pt x="7602" y="20910"/>
                  </a:lnTo>
                  <a:lnTo>
                    <a:pt x="6921" y="21188"/>
                  </a:lnTo>
                  <a:lnTo>
                    <a:pt x="847" y="19559"/>
                  </a:lnTo>
                  <a:lnTo>
                    <a:pt x="1301" y="18398"/>
                  </a:lnTo>
                  <a:lnTo>
                    <a:pt x="1920" y="16062"/>
                  </a:lnTo>
                  <a:lnTo>
                    <a:pt x="695" y="14559"/>
                  </a:lnTo>
                  <a:cubicBezTo>
                    <a:pt x="733" y="14243"/>
                    <a:pt x="796" y="13915"/>
                    <a:pt x="872" y="13612"/>
                  </a:cubicBezTo>
                  <a:lnTo>
                    <a:pt x="1769" y="14534"/>
                  </a:lnTo>
                  <a:lnTo>
                    <a:pt x="3057" y="15114"/>
                  </a:lnTo>
                  <a:lnTo>
                    <a:pt x="5620" y="15140"/>
                  </a:lnTo>
                  <a:lnTo>
                    <a:pt x="6769" y="13751"/>
                  </a:lnTo>
                  <a:lnTo>
                    <a:pt x="9762" y="14521"/>
                  </a:lnTo>
                  <a:lnTo>
                    <a:pt x="8183" y="12261"/>
                  </a:lnTo>
                  <a:lnTo>
                    <a:pt x="6327" y="11794"/>
                  </a:lnTo>
                  <a:lnTo>
                    <a:pt x="5481" y="9963"/>
                  </a:lnTo>
                  <a:lnTo>
                    <a:pt x="5860" y="7122"/>
                  </a:lnTo>
                  <a:lnTo>
                    <a:pt x="8133" y="3005"/>
                  </a:lnTo>
                  <a:lnTo>
                    <a:pt x="8890" y="3296"/>
                  </a:lnTo>
                  <a:lnTo>
                    <a:pt x="9130" y="5152"/>
                  </a:lnTo>
                  <a:lnTo>
                    <a:pt x="11365" y="6793"/>
                  </a:lnTo>
                  <a:lnTo>
                    <a:pt x="15684" y="6692"/>
                  </a:lnTo>
                  <a:lnTo>
                    <a:pt x="12678" y="5228"/>
                  </a:lnTo>
                  <a:lnTo>
                    <a:pt x="11024" y="3472"/>
                  </a:lnTo>
                  <a:lnTo>
                    <a:pt x="11971" y="2475"/>
                  </a:lnTo>
                  <a:lnTo>
                    <a:pt x="15090" y="1174"/>
                  </a:lnTo>
                  <a:lnTo>
                    <a:pt x="19585" y="631"/>
                  </a:lnTo>
                  <a:close/>
                  <a:moveTo>
                    <a:pt x="19548" y="0"/>
                  </a:moveTo>
                  <a:lnTo>
                    <a:pt x="14977" y="556"/>
                  </a:lnTo>
                  <a:lnTo>
                    <a:pt x="11656" y="1919"/>
                  </a:lnTo>
                  <a:lnTo>
                    <a:pt x="10166" y="3472"/>
                  </a:lnTo>
                  <a:lnTo>
                    <a:pt x="12262" y="5695"/>
                  </a:lnTo>
                  <a:lnTo>
                    <a:pt x="13083" y="6124"/>
                  </a:lnTo>
                  <a:lnTo>
                    <a:pt x="11567" y="6162"/>
                  </a:lnTo>
                  <a:lnTo>
                    <a:pt x="9724" y="4798"/>
                  </a:lnTo>
                  <a:lnTo>
                    <a:pt x="9471" y="2854"/>
                  </a:lnTo>
                  <a:lnTo>
                    <a:pt x="7868" y="2210"/>
                  </a:lnTo>
                  <a:lnTo>
                    <a:pt x="5279" y="6869"/>
                  </a:lnTo>
                  <a:lnTo>
                    <a:pt x="4837" y="10064"/>
                  </a:lnTo>
                  <a:lnTo>
                    <a:pt x="5885" y="12337"/>
                  </a:lnTo>
                  <a:lnTo>
                    <a:pt x="7804" y="12816"/>
                  </a:lnTo>
                  <a:lnTo>
                    <a:pt x="8272" y="13486"/>
                  </a:lnTo>
                  <a:lnTo>
                    <a:pt x="6542" y="13044"/>
                  </a:lnTo>
                  <a:lnTo>
                    <a:pt x="5330" y="14508"/>
                  </a:lnTo>
                  <a:lnTo>
                    <a:pt x="3259" y="14508"/>
                  </a:lnTo>
                  <a:lnTo>
                    <a:pt x="2185" y="14054"/>
                  </a:lnTo>
                  <a:lnTo>
                    <a:pt x="822" y="12652"/>
                  </a:lnTo>
                  <a:lnTo>
                    <a:pt x="607" y="12791"/>
                  </a:lnTo>
                  <a:cubicBezTo>
                    <a:pt x="519" y="12854"/>
                    <a:pt x="253" y="13031"/>
                    <a:pt x="51" y="14609"/>
                  </a:cubicBezTo>
                  <a:lnTo>
                    <a:pt x="39" y="14748"/>
                  </a:lnTo>
                  <a:lnTo>
                    <a:pt x="1238" y="16213"/>
                  </a:lnTo>
                  <a:lnTo>
                    <a:pt x="708" y="18208"/>
                  </a:lnTo>
                  <a:lnTo>
                    <a:pt x="1" y="19989"/>
                  </a:lnTo>
                  <a:lnTo>
                    <a:pt x="6946" y="21857"/>
                  </a:lnTo>
                  <a:lnTo>
                    <a:pt x="8234" y="21340"/>
                  </a:lnTo>
                  <a:lnTo>
                    <a:pt x="8234" y="19319"/>
                  </a:lnTo>
                  <a:lnTo>
                    <a:pt x="6289" y="18701"/>
                  </a:lnTo>
                  <a:lnTo>
                    <a:pt x="4547" y="18094"/>
                  </a:lnTo>
                  <a:lnTo>
                    <a:pt x="4092" y="16958"/>
                  </a:lnTo>
                  <a:lnTo>
                    <a:pt x="5052" y="16781"/>
                  </a:lnTo>
                  <a:lnTo>
                    <a:pt x="7350" y="18284"/>
                  </a:lnTo>
                  <a:lnTo>
                    <a:pt x="9433" y="18284"/>
                  </a:lnTo>
                  <a:lnTo>
                    <a:pt x="11605" y="19079"/>
                  </a:lnTo>
                  <a:lnTo>
                    <a:pt x="12464" y="15620"/>
                  </a:lnTo>
                  <a:lnTo>
                    <a:pt x="14181" y="13953"/>
                  </a:lnTo>
                  <a:lnTo>
                    <a:pt x="15797" y="12690"/>
                  </a:lnTo>
                  <a:lnTo>
                    <a:pt x="15797" y="10948"/>
                  </a:lnTo>
                  <a:lnTo>
                    <a:pt x="19106" y="9811"/>
                  </a:lnTo>
                  <a:lnTo>
                    <a:pt x="21833" y="8283"/>
                  </a:lnTo>
                  <a:lnTo>
                    <a:pt x="23853" y="6579"/>
                  </a:lnTo>
                  <a:lnTo>
                    <a:pt x="26063" y="5783"/>
                  </a:lnTo>
                  <a:lnTo>
                    <a:pt x="27414" y="3637"/>
                  </a:lnTo>
                  <a:lnTo>
                    <a:pt x="26265" y="1452"/>
                  </a:lnTo>
                  <a:lnTo>
                    <a:pt x="2320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52"/>
            <p:cNvSpPr/>
            <p:nvPr/>
          </p:nvSpPr>
          <p:spPr>
            <a:xfrm>
              <a:off x="2007475" y="1152350"/>
              <a:ext cx="49275" cy="59075"/>
            </a:xfrm>
            <a:custGeom>
              <a:avLst/>
              <a:gdLst/>
              <a:ahLst/>
              <a:cxnLst/>
              <a:rect l="l" t="t" r="r" b="b"/>
              <a:pathLst>
                <a:path w="1971" h="2363" extrusionOk="0">
                  <a:moveTo>
                    <a:pt x="1339" y="1"/>
                  </a:moveTo>
                  <a:cubicBezTo>
                    <a:pt x="1023" y="241"/>
                    <a:pt x="1" y="1554"/>
                    <a:pt x="1" y="1554"/>
                  </a:cubicBezTo>
                  <a:lnTo>
                    <a:pt x="1339" y="2362"/>
                  </a:lnTo>
                  <a:lnTo>
                    <a:pt x="1970" y="1188"/>
                  </a:lnTo>
                  <a:lnTo>
                    <a:pt x="133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52"/>
            <p:cNvSpPr/>
            <p:nvPr/>
          </p:nvSpPr>
          <p:spPr>
            <a:xfrm>
              <a:off x="1995800" y="1140375"/>
              <a:ext cx="70100" cy="82100"/>
            </a:xfrm>
            <a:custGeom>
              <a:avLst/>
              <a:gdLst/>
              <a:ahLst/>
              <a:cxnLst/>
              <a:rect l="l" t="t" r="r" b="b"/>
              <a:pathLst>
                <a:path w="2804" h="3284" extrusionOk="0">
                  <a:moveTo>
                    <a:pt x="1730" y="998"/>
                  </a:moveTo>
                  <a:lnTo>
                    <a:pt x="2084" y="1667"/>
                  </a:lnTo>
                  <a:lnTo>
                    <a:pt x="1692" y="2399"/>
                  </a:lnTo>
                  <a:lnTo>
                    <a:pt x="935" y="1945"/>
                  </a:lnTo>
                  <a:cubicBezTo>
                    <a:pt x="1200" y="1629"/>
                    <a:pt x="1516" y="1250"/>
                    <a:pt x="1730" y="998"/>
                  </a:cubicBezTo>
                  <a:close/>
                  <a:moveTo>
                    <a:pt x="1920" y="0"/>
                  </a:moveTo>
                  <a:lnTo>
                    <a:pt x="1617" y="227"/>
                  </a:lnTo>
                  <a:cubicBezTo>
                    <a:pt x="1288" y="480"/>
                    <a:pt x="392" y="1616"/>
                    <a:pt x="228" y="1844"/>
                  </a:cubicBezTo>
                  <a:lnTo>
                    <a:pt x="0" y="2121"/>
                  </a:lnTo>
                  <a:lnTo>
                    <a:pt x="1932" y="3283"/>
                  </a:lnTo>
                  <a:lnTo>
                    <a:pt x="2804" y="1654"/>
                  </a:lnTo>
                  <a:lnTo>
                    <a:pt x="192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52"/>
            <p:cNvSpPr/>
            <p:nvPr/>
          </p:nvSpPr>
          <p:spPr>
            <a:xfrm>
              <a:off x="2092700" y="954125"/>
              <a:ext cx="54950" cy="101675"/>
            </a:xfrm>
            <a:custGeom>
              <a:avLst/>
              <a:gdLst/>
              <a:ahLst/>
              <a:cxnLst/>
              <a:rect l="l" t="t" r="r" b="b"/>
              <a:pathLst>
                <a:path w="2198" h="4067" extrusionOk="0">
                  <a:moveTo>
                    <a:pt x="1125" y="0"/>
                  </a:moveTo>
                  <a:lnTo>
                    <a:pt x="1" y="2096"/>
                  </a:lnTo>
                  <a:lnTo>
                    <a:pt x="455" y="4066"/>
                  </a:lnTo>
                  <a:lnTo>
                    <a:pt x="847" y="4066"/>
                  </a:lnTo>
                  <a:lnTo>
                    <a:pt x="847" y="2488"/>
                  </a:lnTo>
                  <a:lnTo>
                    <a:pt x="2198" y="1717"/>
                  </a:lnTo>
                  <a:lnTo>
                    <a:pt x="112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52"/>
            <p:cNvSpPr/>
            <p:nvPr/>
          </p:nvSpPr>
          <p:spPr>
            <a:xfrm>
              <a:off x="2084500" y="938325"/>
              <a:ext cx="73900" cy="125350"/>
            </a:xfrm>
            <a:custGeom>
              <a:avLst/>
              <a:gdLst/>
              <a:ahLst/>
              <a:cxnLst/>
              <a:rect l="l" t="t" r="r" b="b"/>
              <a:pathLst>
                <a:path w="2956" h="5014" extrusionOk="0">
                  <a:moveTo>
                    <a:pt x="1478" y="1263"/>
                  </a:moveTo>
                  <a:lnTo>
                    <a:pt x="2084" y="2236"/>
                  </a:lnTo>
                  <a:lnTo>
                    <a:pt x="859" y="2943"/>
                  </a:lnTo>
                  <a:lnTo>
                    <a:pt x="859" y="3637"/>
                  </a:lnTo>
                  <a:lnTo>
                    <a:pt x="670" y="2779"/>
                  </a:lnTo>
                  <a:lnTo>
                    <a:pt x="1478" y="1263"/>
                  </a:lnTo>
                  <a:close/>
                  <a:moveTo>
                    <a:pt x="1440" y="1"/>
                  </a:moveTo>
                  <a:lnTo>
                    <a:pt x="1" y="2690"/>
                  </a:lnTo>
                  <a:lnTo>
                    <a:pt x="531" y="5014"/>
                  </a:lnTo>
                  <a:lnTo>
                    <a:pt x="1491" y="5014"/>
                  </a:lnTo>
                  <a:lnTo>
                    <a:pt x="1491" y="3296"/>
                  </a:lnTo>
                  <a:lnTo>
                    <a:pt x="2955" y="2463"/>
                  </a:lnTo>
                  <a:lnTo>
                    <a:pt x="144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52"/>
            <p:cNvSpPr/>
            <p:nvPr/>
          </p:nvSpPr>
          <p:spPr>
            <a:xfrm>
              <a:off x="1999575" y="874575"/>
              <a:ext cx="83050" cy="141750"/>
            </a:xfrm>
            <a:custGeom>
              <a:avLst/>
              <a:gdLst/>
              <a:ahLst/>
              <a:cxnLst/>
              <a:rect l="l" t="t" r="r" b="b"/>
              <a:pathLst>
                <a:path w="3322" h="5670" extrusionOk="0">
                  <a:moveTo>
                    <a:pt x="796" y="0"/>
                  </a:moveTo>
                  <a:lnTo>
                    <a:pt x="796" y="1882"/>
                  </a:lnTo>
                  <a:lnTo>
                    <a:pt x="1" y="2601"/>
                  </a:lnTo>
                  <a:lnTo>
                    <a:pt x="1264" y="4407"/>
                  </a:lnTo>
                  <a:lnTo>
                    <a:pt x="1617" y="5670"/>
                  </a:lnTo>
                  <a:lnTo>
                    <a:pt x="3322" y="2286"/>
                  </a:lnTo>
                  <a:lnTo>
                    <a:pt x="3322" y="631"/>
                  </a:lnTo>
                  <a:lnTo>
                    <a:pt x="79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52"/>
            <p:cNvSpPr/>
            <p:nvPr/>
          </p:nvSpPr>
          <p:spPr>
            <a:xfrm>
              <a:off x="1989175" y="864475"/>
              <a:ext cx="101025" cy="173625"/>
            </a:xfrm>
            <a:custGeom>
              <a:avLst/>
              <a:gdLst/>
              <a:ahLst/>
              <a:cxnLst/>
              <a:rect l="l" t="t" r="r" b="b"/>
              <a:pathLst>
                <a:path w="4041" h="6945" extrusionOk="0">
                  <a:moveTo>
                    <a:pt x="1528" y="808"/>
                  </a:moveTo>
                  <a:lnTo>
                    <a:pt x="3422" y="1275"/>
                  </a:lnTo>
                  <a:lnTo>
                    <a:pt x="3422" y="2614"/>
                  </a:lnTo>
                  <a:lnTo>
                    <a:pt x="2109" y="5202"/>
                  </a:lnTo>
                  <a:lnTo>
                    <a:pt x="1970" y="4735"/>
                  </a:lnTo>
                  <a:lnTo>
                    <a:pt x="834" y="3043"/>
                  </a:lnTo>
                  <a:lnTo>
                    <a:pt x="1528" y="2437"/>
                  </a:lnTo>
                  <a:lnTo>
                    <a:pt x="1528" y="808"/>
                  </a:lnTo>
                  <a:close/>
                  <a:moveTo>
                    <a:pt x="884" y="0"/>
                  </a:moveTo>
                  <a:lnTo>
                    <a:pt x="884" y="2147"/>
                  </a:lnTo>
                  <a:lnTo>
                    <a:pt x="0" y="2955"/>
                  </a:lnTo>
                  <a:lnTo>
                    <a:pt x="1389" y="4950"/>
                  </a:lnTo>
                  <a:lnTo>
                    <a:pt x="1932" y="6945"/>
                  </a:lnTo>
                  <a:lnTo>
                    <a:pt x="4041" y="2765"/>
                  </a:lnTo>
                  <a:lnTo>
                    <a:pt x="4041" y="783"/>
                  </a:lnTo>
                  <a:lnTo>
                    <a:pt x="8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52"/>
            <p:cNvSpPr/>
            <p:nvPr/>
          </p:nvSpPr>
          <p:spPr>
            <a:xfrm>
              <a:off x="1924775" y="1047875"/>
              <a:ext cx="106400" cy="104500"/>
            </a:xfrm>
            <a:custGeom>
              <a:avLst/>
              <a:gdLst/>
              <a:ahLst/>
              <a:cxnLst/>
              <a:rect l="l" t="t" r="r" b="b"/>
              <a:pathLst>
                <a:path w="4256" h="4180" extrusionOk="0">
                  <a:moveTo>
                    <a:pt x="0" y="0"/>
                  </a:moveTo>
                  <a:lnTo>
                    <a:pt x="0" y="1894"/>
                  </a:lnTo>
                  <a:lnTo>
                    <a:pt x="1263" y="2690"/>
                  </a:lnTo>
                  <a:lnTo>
                    <a:pt x="947" y="4180"/>
                  </a:lnTo>
                  <a:cubicBezTo>
                    <a:pt x="947" y="4180"/>
                    <a:pt x="2481" y="3571"/>
                    <a:pt x="2595" y="3571"/>
                  </a:cubicBezTo>
                  <a:cubicBezTo>
                    <a:pt x="2599" y="3571"/>
                    <a:pt x="2601" y="3572"/>
                    <a:pt x="2601" y="3574"/>
                  </a:cubicBezTo>
                  <a:cubicBezTo>
                    <a:pt x="2601" y="3574"/>
                    <a:pt x="2602" y="3575"/>
                    <a:pt x="2602" y="3575"/>
                  </a:cubicBezTo>
                  <a:cubicBezTo>
                    <a:pt x="2638" y="3575"/>
                    <a:pt x="4256" y="1389"/>
                    <a:pt x="4256" y="1389"/>
                  </a:cubicBezTo>
                  <a:lnTo>
                    <a:pt x="3296" y="0"/>
                  </a:lnTo>
                  <a:lnTo>
                    <a:pt x="2147" y="796"/>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52"/>
            <p:cNvSpPr/>
            <p:nvPr/>
          </p:nvSpPr>
          <p:spPr>
            <a:xfrm>
              <a:off x="1916875" y="1036500"/>
              <a:ext cx="124100" cy="128500"/>
            </a:xfrm>
            <a:custGeom>
              <a:avLst/>
              <a:gdLst/>
              <a:ahLst/>
              <a:cxnLst/>
              <a:rect l="l" t="t" r="r" b="b"/>
              <a:pathLst>
                <a:path w="4964" h="5140" extrusionOk="0">
                  <a:moveTo>
                    <a:pt x="3524" y="897"/>
                  </a:moveTo>
                  <a:lnTo>
                    <a:pt x="4180" y="1844"/>
                  </a:lnTo>
                  <a:cubicBezTo>
                    <a:pt x="3675" y="2526"/>
                    <a:pt x="2968" y="3473"/>
                    <a:pt x="2753" y="3738"/>
                  </a:cubicBezTo>
                  <a:cubicBezTo>
                    <a:pt x="2577" y="3789"/>
                    <a:pt x="2261" y="3903"/>
                    <a:pt x="1693" y="4130"/>
                  </a:cubicBezTo>
                  <a:lnTo>
                    <a:pt x="1933" y="2981"/>
                  </a:lnTo>
                  <a:lnTo>
                    <a:pt x="632" y="2173"/>
                  </a:lnTo>
                  <a:lnTo>
                    <a:pt x="632" y="910"/>
                  </a:lnTo>
                  <a:lnTo>
                    <a:pt x="2501" y="1604"/>
                  </a:lnTo>
                  <a:lnTo>
                    <a:pt x="3524" y="897"/>
                  </a:lnTo>
                  <a:close/>
                  <a:moveTo>
                    <a:pt x="1" y="1"/>
                  </a:moveTo>
                  <a:lnTo>
                    <a:pt x="1" y="2526"/>
                  </a:lnTo>
                  <a:lnTo>
                    <a:pt x="1225" y="3284"/>
                  </a:lnTo>
                  <a:lnTo>
                    <a:pt x="834" y="5140"/>
                  </a:lnTo>
                  <a:lnTo>
                    <a:pt x="1377" y="4925"/>
                  </a:lnTo>
                  <a:cubicBezTo>
                    <a:pt x="1996" y="4685"/>
                    <a:pt x="2690" y="4420"/>
                    <a:pt x="2905" y="4344"/>
                  </a:cubicBezTo>
                  <a:cubicBezTo>
                    <a:pt x="2916" y="4347"/>
                    <a:pt x="2927" y="4348"/>
                    <a:pt x="2938" y="4348"/>
                  </a:cubicBezTo>
                  <a:cubicBezTo>
                    <a:pt x="3130" y="4348"/>
                    <a:pt x="3368" y="4002"/>
                    <a:pt x="4824" y="2021"/>
                  </a:cubicBezTo>
                  <a:lnTo>
                    <a:pt x="4963" y="1832"/>
                  </a:lnTo>
                  <a:lnTo>
                    <a:pt x="3688" y="13"/>
                  </a:lnTo>
                  <a:lnTo>
                    <a:pt x="2412" y="885"/>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52"/>
            <p:cNvSpPr/>
            <p:nvPr/>
          </p:nvSpPr>
          <p:spPr>
            <a:xfrm>
              <a:off x="1706650" y="1016300"/>
              <a:ext cx="192575" cy="136400"/>
            </a:xfrm>
            <a:custGeom>
              <a:avLst/>
              <a:gdLst/>
              <a:ahLst/>
              <a:cxnLst/>
              <a:rect l="l" t="t" r="r" b="b"/>
              <a:pathLst>
                <a:path w="7703" h="5456" extrusionOk="0">
                  <a:moveTo>
                    <a:pt x="2412" y="1"/>
                  </a:moveTo>
                  <a:lnTo>
                    <a:pt x="1616" y="518"/>
                  </a:lnTo>
                  <a:cubicBezTo>
                    <a:pt x="1376" y="594"/>
                    <a:pt x="0" y="2147"/>
                    <a:pt x="0" y="2147"/>
                  </a:cubicBezTo>
                  <a:lnTo>
                    <a:pt x="859" y="4029"/>
                  </a:lnTo>
                  <a:lnTo>
                    <a:pt x="1692" y="5456"/>
                  </a:lnTo>
                  <a:lnTo>
                    <a:pt x="4142" y="4849"/>
                  </a:lnTo>
                  <a:lnTo>
                    <a:pt x="5253" y="4269"/>
                  </a:lnTo>
                  <a:lnTo>
                    <a:pt x="7387" y="4837"/>
                  </a:lnTo>
                  <a:lnTo>
                    <a:pt x="7703" y="2652"/>
                  </a:lnTo>
                  <a:lnTo>
                    <a:pt x="6907" y="480"/>
                  </a:lnTo>
                  <a:lnTo>
                    <a:pt x="5013" y="1819"/>
                  </a:lnTo>
                  <a:lnTo>
                    <a:pt x="4520" y="2968"/>
                  </a:lnTo>
                  <a:lnTo>
                    <a:pt x="3043" y="2652"/>
                  </a:lnTo>
                  <a:lnTo>
                    <a:pt x="3043" y="1263"/>
                  </a:lnTo>
                  <a:lnTo>
                    <a:pt x="241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52"/>
            <p:cNvSpPr/>
            <p:nvPr/>
          </p:nvSpPr>
          <p:spPr>
            <a:xfrm>
              <a:off x="1697800" y="1004950"/>
              <a:ext cx="209625" cy="156600"/>
            </a:xfrm>
            <a:custGeom>
              <a:avLst/>
              <a:gdLst/>
              <a:ahLst/>
              <a:cxnLst/>
              <a:rect l="l" t="t" r="r" b="b"/>
              <a:pathLst>
                <a:path w="8385" h="6264" extrusionOk="0">
                  <a:moveTo>
                    <a:pt x="2652" y="909"/>
                  </a:moveTo>
                  <a:lnTo>
                    <a:pt x="3094" y="1793"/>
                  </a:lnTo>
                  <a:lnTo>
                    <a:pt x="3094" y="3359"/>
                  </a:lnTo>
                  <a:lnTo>
                    <a:pt x="5064" y="3788"/>
                  </a:lnTo>
                  <a:lnTo>
                    <a:pt x="5632" y="2475"/>
                  </a:lnTo>
                  <a:lnTo>
                    <a:pt x="7122" y="1427"/>
                  </a:lnTo>
                  <a:lnTo>
                    <a:pt x="7728" y="3132"/>
                  </a:lnTo>
                  <a:lnTo>
                    <a:pt x="7476" y="4887"/>
                  </a:lnTo>
                  <a:lnTo>
                    <a:pt x="5582" y="4382"/>
                  </a:lnTo>
                  <a:lnTo>
                    <a:pt x="4395" y="5000"/>
                  </a:lnTo>
                  <a:lnTo>
                    <a:pt x="2210" y="5531"/>
                  </a:lnTo>
                  <a:lnTo>
                    <a:pt x="1503" y="4356"/>
                  </a:lnTo>
                  <a:lnTo>
                    <a:pt x="733" y="2664"/>
                  </a:lnTo>
                  <a:cubicBezTo>
                    <a:pt x="1288" y="2033"/>
                    <a:pt x="1920" y="1364"/>
                    <a:pt x="2084" y="1263"/>
                  </a:cubicBezTo>
                  <a:lnTo>
                    <a:pt x="2652" y="909"/>
                  </a:lnTo>
                  <a:close/>
                  <a:moveTo>
                    <a:pt x="2917" y="0"/>
                  </a:moveTo>
                  <a:lnTo>
                    <a:pt x="1831" y="682"/>
                  </a:lnTo>
                  <a:cubicBezTo>
                    <a:pt x="1705" y="745"/>
                    <a:pt x="1352" y="1010"/>
                    <a:pt x="139" y="2387"/>
                  </a:cubicBezTo>
                  <a:lnTo>
                    <a:pt x="0" y="2551"/>
                  </a:lnTo>
                  <a:lnTo>
                    <a:pt x="947" y="4647"/>
                  </a:lnTo>
                  <a:lnTo>
                    <a:pt x="1907" y="6263"/>
                  </a:lnTo>
                  <a:lnTo>
                    <a:pt x="4584" y="5606"/>
                  </a:lnTo>
                  <a:lnTo>
                    <a:pt x="5645" y="5051"/>
                  </a:lnTo>
                  <a:lnTo>
                    <a:pt x="8006" y="5682"/>
                  </a:lnTo>
                  <a:lnTo>
                    <a:pt x="8385" y="3068"/>
                  </a:lnTo>
                  <a:lnTo>
                    <a:pt x="7438" y="429"/>
                  </a:lnTo>
                  <a:lnTo>
                    <a:pt x="5127" y="2058"/>
                  </a:lnTo>
                  <a:lnTo>
                    <a:pt x="4710" y="3043"/>
                  </a:lnTo>
                  <a:lnTo>
                    <a:pt x="3738" y="2841"/>
                  </a:lnTo>
                  <a:lnTo>
                    <a:pt x="3738" y="1642"/>
                  </a:lnTo>
                  <a:lnTo>
                    <a:pt x="291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52"/>
            <p:cNvSpPr/>
            <p:nvPr/>
          </p:nvSpPr>
          <p:spPr>
            <a:xfrm>
              <a:off x="1640975" y="919700"/>
              <a:ext cx="161975" cy="96625"/>
            </a:xfrm>
            <a:custGeom>
              <a:avLst/>
              <a:gdLst/>
              <a:ahLst/>
              <a:cxnLst/>
              <a:rect l="l" t="t" r="r" b="b"/>
              <a:pathLst>
                <a:path w="6479" h="3865" extrusionOk="0">
                  <a:moveTo>
                    <a:pt x="5203" y="1"/>
                  </a:moveTo>
                  <a:lnTo>
                    <a:pt x="3549" y="632"/>
                  </a:lnTo>
                  <a:lnTo>
                    <a:pt x="783" y="1819"/>
                  </a:lnTo>
                  <a:lnTo>
                    <a:pt x="1" y="3334"/>
                  </a:lnTo>
                  <a:lnTo>
                    <a:pt x="1579" y="3865"/>
                  </a:lnTo>
                  <a:lnTo>
                    <a:pt x="3157" y="3334"/>
                  </a:lnTo>
                  <a:lnTo>
                    <a:pt x="4572" y="3094"/>
                  </a:lnTo>
                  <a:lnTo>
                    <a:pt x="5759" y="1933"/>
                  </a:lnTo>
                  <a:lnTo>
                    <a:pt x="6478" y="708"/>
                  </a:lnTo>
                  <a:lnTo>
                    <a:pt x="520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52"/>
            <p:cNvSpPr/>
            <p:nvPr/>
          </p:nvSpPr>
          <p:spPr>
            <a:xfrm>
              <a:off x="1629625" y="910875"/>
              <a:ext cx="184375" cy="113650"/>
            </a:xfrm>
            <a:custGeom>
              <a:avLst/>
              <a:gdLst/>
              <a:ahLst/>
              <a:cxnLst/>
              <a:rect l="l" t="t" r="r" b="b"/>
              <a:pathLst>
                <a:path w="7375" h="4546" extrusionOk="0">
                  <a:moveTo>
                    <a:pt x="5632" y="707"/>
                  </a:moveTo>
                  <a:lnTo>
                    <a:pt x="6503" y="1175"/>
                  </a:lnTo>
                  <a:lnTo>
                    <a:pt x="5960" y="2084"/>
                  </a:lnTo>
                  <a:lnTo>
                    <a:pt x="4874" y="3144"/>
                  </a:lnTo>
                  <a:lnTo>
                    <a:pt x="3561" y="3372"/>
                  </a:lnTo>
                  <a:lnTo>
                    <a:pt x="2033" y="3877"/>
                  </a:lnTo>
                  <a:lnTo>
                    <a:pt x="909" y="3511"/>
                  </a:lnTo>
                  <a:lnTo>
                    <a:pt x="1477" y="2412"/>
                  </a:lnTo>
                  <a:lnTo>
                    <a:pt x="4116" y="1276"/>
                  </a:lnTo>
                  <a:lnTo>
                    <a:pt x="5632" y="707"/>
                  </a:lnTo>
                  <a:close/>
                  <a:moveTo>
                    <a:pt x="5682" y="0"/>
                  </a:moveTo>
                  <a:lnTo>
                    <a:pt x="3877" y="695"/>
                  </a:lnTo>
                  <a:lnTo>
                    <a:pt x="1010" y="1920"/>
                  </a:lnTo>
                  <a:lnTo>
                    <a:pt x="0" y="3877"/>
                  </a:lnTo>
                  <a:lnTo>
                    <a:pt x="2033" y="4546"/>
                  </a:lnTo>
                  <a:lnTo>
                    <a:pt x="3687" y="4003"/>
                  </a:lnTo>
                  <a:lnTo>
                    <a:pt x="5177" y="3750"/>
                  </a:lnTo>
                  <a:lnTo>
                    <a:pt x="6427" y="2513"/>
                  </a:lnTo>
                  <a:lnTo>
                    <a:pt x="7374" y="947"/>
                  </a:lnTo>
                  <a:lnTo>
                    <a:pt x="568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52"/>
            <p:cNvSpPr/>
            <p:nvPr/>
          </p:nvSpPr>
          <p:spPr>
            <a:xfrm>
              <a:off x="1843950" y="961050"/>
              <a:ext cx="72950" cy="40125"/>
            </a:xfrm>
            <a:custGeom>
              <a:avLst/>
              <a:gdLst/>
              <a:ahLst/>
              <a:cxnLst/>
              <a:rect l="l" t="t" r="r" b="b"/>
              <a:pathLst>
                <a:path w="2918" h="1605" extrusionOk="0">
                  <a:moveTo>
                    <a:pt x="392" y="1"/>
                  </a:moveTo>
                  <a:lnTo>
                    <a:pt x="1" y="594"/>
                  </a:lnTo>
                  <a:lnTo>
                    <a:pt x="1024" y="1605"/>
                  </a:lnTo>
                  <a:lnTo>
                    <a:pt x="2211" y="670"/>
                  </a:lnTo>
                  <a:lnTo>
                    <a:pt x="291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52"/>
            <p:cNvSpPr/>
            <p:nvPr/>
          </p:nvSpPr>
          <p:spPr>
            <a:xfrm>
              <a:off x="1833850" y="953475"/>
              <a:ext cx="102950" cy="58125"/>
            </a:xfrm>
            <a:custGeom>
              <a:avLst/>
              <a:gdLst/>
              <a:ahLst/>
              <a:cxnLst/>
              <a:rect l="l" t="t" r="r" b="b"/>
              <a:pathLst>
                <a:path w="4118" h="2325" extrusionOk="0">
                  <a:moveTo>
                    <a:pt x="2526" y="632"/>
                  </a:moveTo>
                  <a:lnTo>
                    <a:pt x="1453" y="1491"/>
                  </a:lnTo>
                  <a:lnTo>
                    <a:pt x="809" y="860"/>
                  </a:lnTo>
                  <a:lnTo>
                    <a:pt x="973" y="632"/>
                  </a:lnTo>
                  <a:close/>
                  <a:moveTo>
                    <a:pt x="632" y="1"/>
                  </a:moveTo>
                  <a:lnTo>
                    <a:pt x="1" y="948"/>
                  </a:lnTo>
                  <a:lnTo>
                    <a:pt x="1402" y="2324"/>
                  </a:lnTo>
                  <a:lnTo>
                    <a:pt x="2829" y="1213"/>
                  </a:lnTo>
                  <a:lnTo>
                    <a:pt x="411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52"/>
            <p:cNvSpPr/>
            <p:nvPr/>
          </p:nvSpPr>
          <p:spPr>
            <a:xfrm>
              <a:off x="1900150" y="882450"/>
              <a:ext cx="40425" cy="51500"/>
            </a:xfrm>
            <a:custGeom>
              <a:avLst/>
              <a:gdLst/>
              <a:ahLst/>
              <a:cxnLst/>
              <a:rect l="l" t="t" r="r" b="b"/>
              <a:pathLst>
                <a:path w="1617" h="2060" extrusionOk="0">
                  <a:moveTo>
                    <a:pt x="354" y="1"/>
                  </a:moveTo>
                  <a:lnTo>
                    <a:pt x="0" y="708"/>
                  </a:lnTo>
                  <a:lnTo>
                    <a:pt x="695" y="1137"/>
                  </a:lnTo>
                  <a:lnTo>
                    <a:pt x="1351" y="2059"/>
                  </a:lnTo>
                  <a:lnTo>
                    <a:pt x="1617" y="1339"/>
                  </a:lnTo>
                  <a:lnTo>
                    <a:pt x="1617" y="316"/>
                  </a:lnTo>
                  <a:lnTo>
                    <a:pt x="35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52"/>
            <p:cNvSpPr/>
            <p:nvPr/>
          </p:nvSpPr>
          <p:spPr>
            <a:xfrm>
              <a:off x="1889725" y="873000"/>
              <a:ext cx="58750" cy="77975"/>
            </a:xfrm>
            <a:custGeom>
              <a:avLst/>
              <a:gdLst/>
              <a:ahLst/>
              <a:cxnLst/>
              <a:rect l="l" t="t" r="r" b="b"/>
              <a:pathLst>
                <a:path w="2350" h="3119" extrusionOk="0">
                  <a:moveTo>
                    <a:pt x="948" y="745"/>
                  </a:moveTo>
                  <a:lnTo>
                    <a:pt x="1718" y="934"/>
                  </a:lnTo>
                  <a:lnTo>
                    <a:pt x="1718" y="1654"/>
                  </a:lnTo>
                  <a:lnTo>
                    <a:pt x="1680" y="1768"/>
                  </a:lnTo>
                  <a:lnTo>
                    <a:pt x="1364" y="1326"/>
                  </a:lnTo>
                  <a:lnTo>
                    <a:pt x="821" y="972"/>
                  </a:lnTo>
                  <a:lnTo>
                    <a:pt x="948" y="745"/>
                  </a:lnTo>
                  <a:close/>
                  <a:moveTo>
                    <a:pt x="607" y="0"/>
                  </a:moveTo>
                  <a:lnTo>
                    <a:pt x="1" y="1200"/>
                  </a:lnTo>
                  <a:lnTo>
                    <a:pt x="885" y="1755"/>
                  </a:lnTo>
                  <a:lnTo>
                    <a:pt x="1857" y="3119"/>
                  </a:lnTo>
                  <a:lnTo>
                    <a:pt x="2324" y="1818"/>
                  </a:lnTo>
                  <a:lnTo>
                    <a:pt x="2349" y="442"/>
                  </a:lnTo>
                  <a:lnTo>
                    <a:pt x="6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52"/>
            <p:cNvSpPr/>
            <p:nvPr/>
          </p:nvSpPr>
          <p:spPr>
            <a:xfrm>
              <a:off x="1439900" y="1099950"/>
              <a:ext cx="185325" cy="192275"/>
            </a:xfrm>
            <a:custGeom>
              <a:avLst/>
              <a:gdLst/>
              <a:ahLst/>
              <a:cxnLst/>
              <a:rect l="l" t="t" r="r" b="b"/>
              <a:pathLst>
                <a:path w="7413" h="7691" extrusionOk="0">
                  <a:moveTo>
                    <a:pt x="5682" y="1"/>
                  </a:moveTo>
                  <a:lnTo>
                    <a:pt x="3826" y="354"/>
                  </a:lnTo>
                  <a:cubicBezTo>
                    <a:pt x="3586" y="544"/>
                    <a:pt x="2374" y="834"/>
                    <a:pt x="2374" y="834"/>
                  </a:cubicBezTo>
                  <a:lnTo>
                    <a:pt x="2374" y="2337"/>
                  </a:lnTo>
                  <a:lnTo>
                    <a:pt x="1111" y="3991"/>
                  </a:lnTo>
                  <a:lnTo>
                    <a:pt x="0" y="4900"/>
                  </a:lnTo>
                  <a:lnTo>
                    <a:pt x="632" y="7691"/>
                  </a:lnTo>
                  <a:lnTo>
                    <a:pt x="2058" y="7691"/>
                  </a:lnTo>
                  <a:lnTo>
                    <a:pt x="4293" y="5254"/>
                  </a:lnTo>
                  <a:lnTo>
                    <a:pt x="5834" y="4622"/>
                  </a:lnTo>
                  <a:lnTo>
                    <a:pt x="7412" y="3650"/>
                  </a:lnTo>
                  <a:lnTo>
                    <a:pt x="7412" y="1705"/>
                  </a:lnTo>
                  <a:lnTo>
                    <a:pt x="6238" y="910"/>
                  </a:lnTo>
                  <a:lnTo>
                    <a:pt x="568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52"/>
            <p:cNvSpPr/>
            <p:nvPr/>
          </p:nvSpPr>
          <p:spPr>
            <a:xfrm>
              <a:off x="1431375" y="1091425"/>
              <a:ext cx="201725" cy="208700"/>
            </a:xfrm>
            <a:custGeom>
              <a:avLst/>
              <a:gdLst/>
              <a:ahLst/>
              <a:cxnLst/>
              <a:rect l="l" t="t" r="r" b="b"/>
              <a:pathLst>
                <a:path w="8069" h="8348" extrusionOk="0">
                  <a:moveTo>
                    <a:pt x="5859" y="708"/>
                  </a:moveTo>
                  <a:lnTo>
                    <a:pt x="6301" y="1428"/>
                  </a:lnTo>
                  <a:lnTo>
                    <a:pt x="7438" y="2223"/>
                  </a:lnTo>
                  <a:lnTo>
                    <a:pt x="7438" y="3814"/>
                  </a:lnTo>
                  <a:lnTo>
                    <a:pt x="6049" y="4673"/>
                  </a:lnTo>
                  <a:lnTo>
                    <a:pt x="4521" y="5304"/>
                  </a:lnTo>
                  <a:lnTo>
                    <a:pt x="2260" y="7716"/>
                  </a:lnTo>
                  <a:lnTo>
                    <a:pt x="1225" y="7716"/>
                  </a:lnTo>
                  <a:lnTo>
                    <a:pt x="695" y="5367"/>
                  </a:lnTo>
                  <a:lnTo>
                    <a:pt x="1642" y="4584"/>
                  </a:lnTo>
                  <a:lnTo>
                    <a:pt x="3018" y="2791"/>
                  </a:lnTo>
                  <a:lnTo>
                    <a:pt x="3018" y="1428"/>
                  </a:lnTo>
                  <a:cubicBezTo>
                    <a:pt x="3422" y="1327"/>
                    <a:pt x="4003" y="1163"/>
                    <a:pt x="4281" y="998"/>
                  </a:cubicBezTo>
                  <a:lnTo>
                    <a:pt x="5859" y="708"/>
                  </a:lnTo>
                  <a:close/>
                  <a:moveTo>
                    <a:pt x="6175" y="1"/>
                  </a:moveTo>
                  <a:lnTo>
                    <a:pt x="4117" y="380"/>
                  </a:lnTo>
                  <a:lnTo>
                    <a:pt x="4028" y="405"/>
                  </a:lnTo>
                  <a:lnTo>
                    <a:pt x="3965" y="443"/>
                  </a:lnTo>
                  <a:cubicBezTo>
                    <a:pt x="3851" y="544"/>
                    <a:pt x="3182" y="733"/>
                    <a:pt x="2639" y="872"/>
                  </a:cubicBezTo>
                  <a:lnTo>
                    <a:pt x="2399" y="923"/>
                  </a:lnTo>
                  <a:lnTo>
                    <a:pt x="2399" y="2564"/>
                  </a:lnTo>
                  <a:lnTo>
                    <a:pt x="1225" y="4105"/>
                  </a:lnTo>
                  <a:lnTo>
                    <a:pt x="0" y="5115"/>
                  </a:lnTo>
                  <a:lnTo>
                    <a:pt x="733" y="8347"/>
                  </a:lnTo>
                  <a:lnTo>
                    <a:pt x="2538" y="8347"/>
                  </a:lnTo>
                  <a:lnTo>
                    <a:pt x="4836" y="5847"/>
                  </a:lnTo>
                  <a:lnTo>
                    <a:pt x="6352" y="5228"/>
                  </a:lnTo>
                  <a:lnTo>
                    <a:pt x="8069" y="4168"/>
                  </a:lnTo>
                  <a:lnTo>
                    <a:pt x="8069" y="1870"/>
                  </a:lnTo>
                  <a:lnTo>
                    <a:pt x="6806" y="1024"/>
                  </a:lnTo>
                  <a:lnTo>
                    <a:pt x="617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52"/>
            <p:cNvSpPr/>
            <p:nvPr/>
          </p:nvSpPr>
          <p:spPr>
            <a:xfrm>
              <a:off x="1514700" y="1211400"/>
              <a:ext cx="329275" cy="270225"/>
            </a:xfrm>
            <a:custGeom>
              <a:avLst/>
              <a:gdLst/>
              <a:ahLst/>
              <a:cxnLst/>
              <a:rect l="l" t="t" r="r" b="b"/>
              <a:pathLst>
                <a:path w="13171" h="10809" extrusionOk="0">
                  <a:moveTo>
                    <a:pt x="12072" y="0"/>
                  </a:moveTo>
                  <a:lnTo>
                    <a:pt x="9623" y="480"/>
                  </a:lnTo>
                  <a:lnTo>
                    <a:pt x="8676" y="4180"/>
                  </a:lnTo>
                  <a:lnTo>
                    <a:pt x="7678" y="3536"/>
                  </a:lnTo>
                  <a:lnTo>
                    <a:pt x="8297" y="1503"/>
                  </a:lnTo>
                  <a:lnTo>
                    <a:pt x="4925" y="707"/>
                  </a:lnTo>
                  <a:lnTo>
                    <a:pt x="1440" y="1818"/>
                  </a:lnTo>
                  <a:lnTo>
                    <a:pt x="1074" y="2993"/>
                  </a:lnTo>
                  <a:lnTo>
                    <a:pt x="2791" y="3574"/>
                  </a:lnTo>
                  <a:lnTo>
                    <a:pt x="1" y="3940"/>
                  </a:lnTo>
                  <a:lnTo>
                    <a:pt x="1" y="6389"/>
                  </a:lnTo>
                  <a:lnTo>
                    <a:pt x="2842" y="6389"/>
                  </a:lnTo>
                  <a:lnTo>
                    <a:pt x="3549" y="6781"/>
                  </a:lnTo>
                  <a:lnTo>
                    <a:pt x="632" y="7021"/>
                  </a:lnTo>
                  <a:lnTo>
                    <a:pt x="1503" y="8637"/>
                  </a:lnTo>
                  <a:lnTo>
                    <a:pt x="1819" y="10177"/>
                  </a:lnTo>
                  <a:lnTo>
                    <a:pt x="4736" y="10177"/>
                  </a:lnTo>
                  <a:lnTo>
                    <a:pt x="6706" y="9142"/>
                  </a:lnTo>
                  <a:lnTo>
                    <a:pt x="8751" y="10809"/>
                  </a:lnTo>
                  <a:lnTo>
                    <a:pt x="10570" y="10089"/>
                  </a:lnTo>
                  <a:lnTo>
                    <a:pt x="11529" y="8789"/>
                  </a:lnTo>
                  <a:lnTo>
                    <a:pt x="10102" y="5695"/>
                  </a:lnTo>
                  <a:lnTo>
                    <a:pt x="11201" y="2614"/>
                  </a:lnTo>
                  <a:lnTo>
                    <a:pt x="13171" y="1111"/>
                  </a:lnTo>
                  <a:lnTo>
                    <a:pt x="120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52"/>
            <p:cNvSpPr/>
            <p:nvPr/>
          </p:nvSpPr>
          <p:spPr>
            <a:xfrm>
              <a:off x="1506825" y="1202875"/>
              <a:ext cx="349150" cy="287600"/>
            </a:xfrm>
            <a:custGeom>
              <a:avLst/>
              <a:gdLst/>
              <a:ahLst/>
              <a:cxnLst/>
              <a:rect l="l" t="t" r="r" b="b"/>
              <a:pathLst>
                <a:path w="13966" h="11504" extrusionOk="0">
                  <a:moveTo>
                    <a:pt x="12274" y="682"/>
                  </a:moveTo>
                  <a:lnTo>
                    <a:pt x="13006" y="1414"/>
                  </a:lnTo>
                  <a:lnTo>
                    <a:pt x="11238" y="2766"/>
                  </a:lnTo>
                  <a:lnTo>
                    <a:pt x="10064" y="6061"/>
                  </a:lnTo>
                  <a:lnTo>
                    <a:pt x="11478" y="9092"/>
                  </a:lnTo>
                  <a:lnTo>
                    <a:pt x="10683" y="10178"/>
                  </a:lnTo>
                  <a:lnTo>
                    <a:pt x="9129" y="10784"/>
                  </a:lnTo>
                  <a:lnTo>
                    <a:pt x="7059" y="9117"/>
                  </a:lnTo>
                  <a:lnTo>
                    <a:pt x="4975" y="10203"/>
                  </a:lnTo>
                  <a:lnTo>
                    <a:pt x="2399" y="10203"/>
                  </a:lnTo>
                  <a:lnTo>
                    <a:pt x="2134" y="8915"/>
                  </a:lnTo>
                  <a:lnTo>
                    <a:pt x="1465" y="7640"/>
                  </a:lnTo>
                  <a:lnTo>
                    <a:pt x="4937" y="7349"/>
                  </a:lnTo>
                  <a:lnTo>
                    <a:pt x="3245" y="6415"/>
                  </a:lnTo>
                  <a:lnTo>
                    <a:pt x="644" y="6415"/>
                  </a:lnTo>
                  <a:lnTo>
                    <a:pt x="644" y="4559"/>
                  </a:lnTo>
                  <a:lnTo>
                    <a:pt x="4495" y="4053"/>
                  </a:lnTo>
                  <a:lnTo>
                    <a:pt x="1781" y="3132"/>
                  </a:lnTo>
                  <a:lnTo>
                    <a:pt x="2008" y="2399"/>
                  </a:lnTo>
                  <a:lnTo>
                    <a:pt x="5253" y="1377"/>
                  </a:lnTo>
                  <a:lnTo>
                    <a:pt x="8208" y="2071"/>
                  </a:lnTo>
                  <a:lnTo>
                    <a:pt x="7627" y="4003"/>
                  </a:lnTo>
                  <a:lnTo>
                    <a:pt x="9193" y="5026"/>
                  </a:lnTo>
                  <a:lnTo>
                    <a:pt x="10190" y="1086"/>
                  </a:lnTo>
                  <a:lnTo>
                    <a:pt x="12274" y="682"/>
                  </a:lnTo>
                  <a:close/>
                  <a:moveTo>
                    <a:pt x="12488" y="0"/>
                  </a:moveTo>
                  <a:lnTo>
                    <a:pt x="9685" y="543"/>
                  </a:lnTo>
                  <a:lnTo>
                    <a:pt x="8801" y="4016"/>
                  </a:lnTo>
                  <a:lnTo>
                    <a:pt x="8372" y="3738"/>
                  </a:lnTo>
                  <a:lnTo>
                    <a:pt x="9003" y="1616"/>
                  </a:lnTo>
                  <a:lnTo>
                    <a:pt x="5228" y="733"/>
                  </a:lnTo>
                  <a:lnTo>
                    <a:pt x="1503" y="1907"/>
                  </a:lnTo>
                  <a:lnTo>
                    <a:pt x="998" y="3536"/>
                  </a:lnTo>
                  <a:lnTo>
                    <a:pt x="1717" y="3788"/>
                  </a:lnTo>
                  <a:lnTo>
                    <a:pt x="0" y="4003"/>
                  </a:lnTo>
                  <a:lnTo>
                    <a:pt x="0" y="7046"/>
                  </a:lnTo>
                  <a:lnTo>
                    <a:pt x="1010" y="7046"/>
                  </a:lnTo>
                  <a:lnTo>
                    <a:pt x="442" y="7097"/>
                  </a:lnTo>
                  <a:lnTo>
                    <a:pt x="1515" y="9079"/>
                  </a:lnTo>
                  <a:lnTo>
                    <a:pt x="1882" y="10834"/>
                  </a:lnTo>
                  <a:lnTo>
                    <a:pt x="5127" y="10834"/>
                  </a:lnTo>
                  <a:lnTo>
                    <a:pt x="6983" y="9862"/>
                  </a:lnTo>
                  <a:lnTo>
                    <a:pt x="9016" y="11503"/>
                  </a:lnTo>
                  <a:lnTo>
                    <a:pt x="11087" y="10708"/>
                  </a:lnTo>
                  <a:lnTo>
                    <a:pt x="12210" y="9167"/>
                  </a:lnTo>
                  <a:lnTo>
                    <a:pt x="10758" y="6023"/>
                  </a:lnTo>
                  <a:lnTo>
                    <a:pt x="11781" y="3144"/>
                  </a:lnTo>
                  <a:lnTo>
                    <a:pt x="13966" y="1490"/>
                  </a:lnTo>
                  <a:lnTo>
                    <a:pt x="1248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52"/>
            <p:cNvSpPr/>
            <p:nvPr/>
          </p:nvSpPr>
          <p:spPr>
            <a:xfrm>
              <a:off x="1843950" y="1219275"/>
              <a:ext cx="96625" cy="163875"/>
            </a:xfrm>
            <a:custGeom>
              <a:avLst/>
              <a:gdLst/>
              <a:ahLst/>
              <a:cxnLst/>
              <a:rect l="l" t="t" r="r" b="b"/>
              <a:pathLst>
                <a:path w="3865" h="6555" extrusionOk="0">
                  <a:moveTo>
                    <a:pt x="2602" y="1"/>
                  </a:moveTo>
                  <a:lnTo>
                    <a:pt x="2046" y="1339"/>
                  </a:lnTo>
                  <a:lnTo>
                    <a:pt x="1466" y="3334"/>
                  </a:lnTo>
                  <a:lnTo>
                    <a:pt x="1024" y="1642"/>
                  </a:lnTo>
                  <a:lnTo>
                    <a:pt x="1" y="3246"/>
                  </a:lnTo>
                  <a:lnTo>
                    <a:pt x="392" y="5026"/>
                  </a:lnTo>
                  <a:lnTo>
                    <a:pt x="1024" y="6554"/>
                  </a:lnTo>
                  <a:lnTo>
                    <a:pt x="3057" y="5014"/>
                  </a:lnTo>
                  <a:lnTo>
                    <a:pt x="3865" y="3221"/>
                  </a:lnTo>
                  <a:lnTo>
                    <a:pt x="3865" y="1339"/>
                  </a:lnTo>
                  <a:lnTo>
                    <a:pt x="260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52"/>
            <p:cNvSpPr/>
            <p:nvPr/>
          </p:nvSpPr>
          <p:spPr>
            <a:xfrm>
              <a:off x="1835425" y="1205075"/>
              <a:ext cx="113050" cy="190700"/>
            </a:xfrm>
            <a:custGeom>
              <a:avLst/>
              <a:gdLst/>
              <a:ahLst/>
              <a:cxnLst/>
              <a:rect l="l" t="t" r="r" b="b"/>
              <a:pathLst>
                <a:path w="4522" h="7628" extrusionOk="0">
                  <a:moveTo>
                    <a:pt x="3044" y="1150"/>
                  </a:moveTo>
                  <a:lnTo>
                    <a:pt x="3890" y="2034"/>
                  </a:lnTo>
                  <a:lnTo>
                    <a:pt x="3890" y="3726"/>
                  </a:lnTo>
                  <a:lnTo>
                    <a:pt x="3145" y="5380"/>
                  </a:lnTo>
                  <a:lnTo>
                    <a:pt x="1503" y="6630"/>
                  </a:lnTo>
                  <a:lnTo>
                    <a:pt x="1049" y="5519"/>
                  </a:lnTo>
                  <a:lnTo>
                    <a:pt x="683" y="3877"/>
                  </a:lnTo>
                  <a:lnTo>
                    <a:pt x="1238" y="2981"/>
                  </a:lnTo>
                  <a:lnTo>
                    <a:pt x="1781" y="5089"/>
                  </a:lnTo>
                  <a:lnTo>
                    <a:pt x="2678" y="2034"/>
                  </a:lnTo>
                  <a:lnTo>
                    <a:pt x="3044" y="1150"/>
                  </a:lnTo>
                  <a:close/>
                  <a:moveTo>
                    <a:pt x="2842" y="1"/>
                  </a:moveTo>
                  <a:lnTo>
                    <a:pt x="2084" y="1819"/>
                  </a:lnTo>
                  <a:lnTo>
                    <a:pt x="1819" y="2715"/>
                  </a:lnTo>
                  <a:lnTo>
                    <a:pt x="1491" y="1427"/>
                  </a:lnTo>
                  <a:lnTo>
                    <a:pt x="1" y="3763"/>
                  </a:lnTo>
                  <a:lnTo>
                    <a:pt x="443" y="5708"/>
                  </a:lnTo>
                  <a:lnTo>
                    <a:pt x="1238" y="7627"/>
                  </a:lnTo>
                  <a:lnTo>
                    <a:pt x="3650" y="5784"/>
                  </a:lnTo>
                  <a:lnTo>
                    <a:pt x="4496" y="3915"/>
                  </a:lnTo>
                  <a:lnTo>
                    <a:pt x="4521" y="1781"/>
                  </a:lnTo>
                  <a:lnTo>
                    <a:pt x="284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52"/>
            <p:cNvSpPr/>
            <p:nvPr/>
          </p:nvSpPr>
          <p:spPr>
            <a:xfrm>
              <a:off x="1794700" y="1458875"/>
              <a:ext cx="74850" cy="69800"/>
            </a:xfrm>
            <a:custGeom>
              <a:avLst/>
              <a:gdLst/>
              <a:ahLst/>
              <a:cxnLst/>
              <a:rect l="l" t="t" r="r" b="b"/>
              <a:pathLst>
                <a:path w="2994" h="2792" extrusionOk="0">
                  <a:moveTo>
                    <a:pt x="1971" y="1"/>
                  </a:moveTo>
                  <a:lnTo>
                    <a:pt x="872" y="847"/>
                  </a:lnTo>
                  <a:lnTo>
                    <a:pt x="1" y="1465"/>
                  </a:lnTo>
                  <a:lnTo>
                    <a:pt x="1504" y="2791"/>
                  </a:lnTo>
                  <a:lnTo>
                    <a:pt x="2994" y="2791"/>
                  </a:lnTo>
                  <a:lnTo>
                    <a:pt x="197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52"/>
            <p:cNvSpPr/>
            <p:nvPr/>
          </p:nvSpPr>
          <p:spPr>
            <a:xfrm>
              <a:off x="1782075" y="1445925"/>
              <a:ext cx="98850" cy="90625"/>
            </a:xfrm>
            <a:custGeom>
              <a:avLst/>
              <a:gdLst/>
              <a:ahLst/>
              <a:cxnLst/>
              <a:rect l="l" t="t" r="r" b="b"/>
              <a:pathLst>
                <a:path w="3954" h="3625" extrusionOk="0">
                  <a:moveTo>
                    <a:pt x="2324" y="1024"/>
                  </a:moveTo>
                  <a:lnTo>
                    <a:pt x="3057" y="2994"/>
                  </a:lnTo>
                  <a:lnTo>
                    <a:pt x="2122" y="2994"/>
                  </a:lnTo>
                  <a:lnTo>
                    <a:pt x="1011" y="2009"/>
                  </a:lnTo>
                  <a:lnTo>
                    <a:pt x="2324" y="1024"/>
                  </a:lnTo>
                  <a:close/>
                  <a:moveTo>
                    <a:pt x="2627" y="1"/>
                  </a:moveTo>
                  <a:lnTo>
                    <a:pt x="1188" y="1112"/>
                  </a:lnTo>
                  <a:lnTo>
                    <a:pt x="1" y="1958"/>
                  </a:lnTo>
                  <a:lnTo>
                    <a:pt x="1882" y="3625"/>
                  </a:lnTo>
                  <a:lnTo>
                    <a:pt x="3953" y="3625"/>
                  </a:lnTo>
                  <a:lnTo>
                    <a:pt x="262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52"/>
            <p:cNvSpPr/>
            <p:nvPr/>
          </p:nvSpPr>
          <p:spPr>
            <a:xfrm>
              <a:off x="241275" y="1079650"/>
              <a:ext cx="2559200" cy="3887025"/>
            </a:xfrm>
            <a:custGeom>
              <a:avLst/>
              <a:gdLst/>
              <a:ahLst/>
              <a:cxnLst/>
              <a:rect l="l" t="t" r="r" b="b"/>
              <a:pathLst>
                <a:path w="102368" h="155481" extrusionOk="0">
                  <a:moveTo>
                    <a:pt x="22033" y="0"/>
                  </a:moveTo>
                  <a:cubicBezTo>
                    <a:pt x="21541" y="0"/>
                    <a:pt x="20848" y="207"/>
                    <a:pt x="19875" y="825"/>
                  </a:cubicBezTo>
                  <a:cubicBezTo>
                    <a:pt x="16958" y="2669"/>
                    <a:pt x="16718" y="2669"/>
                    <a:pt x="16718" y="2669"/>
                  </a:cubicBezTo>
                  <a:lnTo>
                    <a:pt x="14357" y="4096"/>
                  </a:lnTo>
                  <a:lnTo>
                    <a:pt x="14357" y="5043"/>
                  </a:lnTo>
                  <a:lnTo>
                    <a:pt x="15304" y="8351"/>
                  </a:lnTo>
                  <a:lnTo>
                    <a:pt x="15532" y="10056"/>
                  </a:lnTo>
                  <a:lnTo>
                    <a:pt x="13423" y="9450"/>
                  </a:lnTo>
                  <a:lnTo>
                    <a:pt x="12665" y="8869"/>
                  </a:lnTo>
                  <a:lnTo>
                    <a:pt x="10051" y="10043"/>
                  </a:lnTo>
                  <a:lnTo>
                    <a:pt x="9319" y="11584"/>
                  </a:lnTo>
                  <a:lnTo>
                    <a:pt x="9319" y="12606"/>
                  </a:lnTo>
                  <a:lnTo>
                    <a:pt x="11920" y="12998"/>
                  </a:lnTo>
                  <a:lnTo>
                    <a:pt x="13890" y="12846"/>
                  </a:lnTo>
                  <a:lnTo>
                    <a:pt x="13890" y="12846"/>
                  </a:lnTo>
                  <a:lnTo>
                    <a:pt x="12236" y="14854"/>
                  </a:lnTo>
                  <a:lnTo>
                    <a:pt x="9281" y="15447"/>
                  </a:lnTo>
                  <a:lnTo>
                    <a:pt x="7324" y="17884"/>
                  </a:lnTo>
                  <a:lnTo>
                    <a:pt x="5922" y="20094"/>
                  </a:lnTo>
                  <a:lnTo>
                    <a:pt x="6478" y="22228"/>
                  </a:lnTo>
                  <a:lnTo>
                    <a:pt x="7665" y="23491"/>
                  </a:lnTo>
                  <a:lnTo>
                    <a:pt x="9559" y="25069"/>
                  </a:lnTo>
                  <a:cubicBezTo>
                    <a:pt x="9559" y="25069"/>
                    <a:pt x="8448" y="26534"/>
                    <a:pt x="8372" y="26862"/>
                  </a:cubicBezTo>
                  <a:cubicBezTo>
                    <a:pt x="8296" y="27191"/>
                    <a:pt x="2841" y="30196"/>
                    <a:pt x="2841" y="30196"/>
                  </a:cubicBezTo>
                  <a:lnTo>
                    <a:pt x="0" y="31610"/>
                  </a:lnTo>
                  <a:lnTo>
                    <a:pt x="0" y="31610"/>
                  </a:lnTo>
                  <a:lnTo>
                    <a:pt x="4344" y="30903"/>
                  </a:lnTo>
                  <a:lnTo>
                    <a:pt x="10178" y="28529"/>
                  </a:lnTo>
                  <a:lnTo>
                    <a:pt x="12476" y="25852"/>
                  </a:lnTo>
                  <a:lnTo>
                    <a:pt x="14446" y="24110"/>
                  </a:lnTo>
                  <a:lnTo>
                    <a:pt x="16883" y="22380"/>
                  </a:lnTo>
                  <a:lnTo>
                    <a:pt x="15393" y="25132"/>
                  </a:lnTo>
                  <a:lnTo>
                    <a:pt x="17287" y="24741"/>
                  </a:lnTo>
                  <a:cubicBezTo>
                    <a:pt x="17287" y="24741"/>
                    <a:pt x="19648" y="24034"/>
                    <a:pt x="19812" y="23794"/>
                  </a:cubicBezTo>
                  <a:cubicBezTo>
                    <a:pt x="19818" y="23784"/>
                    <a:pt x="19832" y="23779"/>
                    <a:pt x="19854" y="23779"/>
                  </a:cubicBezTo>
                  <a:cubicBezTo>
                    <a:pt x="20342" y="23779"/>
                    <a:pt x="24610" y="26319"/>
                    <a:pt x="24610" y="26319"/>
                  </a:cubicBezTo>
                  <a:lnTo>
                    <a:pt x="26113" y="29085"/>
                  </a:lnTo>
                  <a:lnTo>
                    <a:pt x="26820" y="33100"/>
                  </a:lnTo>
                  <a:lnTo>
                    <a:pt x="26189" y="36105"/>
                  </a:lnTo>
                  <a:lnTo>
                    <a:pt x="25633" y="38151"/>
                  </a:lnTo>
                  <a:lnTo>
                    <a:pt x="26429" y="40045"/>
                  </a:lnTo>
                  <a:lnTo>
                    <a:pt x="27376" y="37040"/>
                  </a:lnTo>
                  <a:lnTo>
                    <a:pt x="28474" y="36105"/>
                  </a:lnTo>
                  <a:lnTo>
                    <a:pt x="29194" y="40512"/>
                  </a:lnTo>
                  <a:lnTo>
                    <a:pt x="30457" y="43505"/>
                  </a:lnTo>
                  <a:lnTo>
                    <a:pt x="28083" y="42015"/>
                  </a:lnTo>
                  <a:lnTo>
                    <a:pt x="27856" y="43505"/>
                  </a:lnTo>
                  <a:lnTo>
                    <a:pt x="29585" y="47293"/>
                  </a:lnTo>
                  <a:lnTo>
                    <a:pt x="29346" y="49894"/>
                  </a:lnTo>
                  <a:lnTo>
                    <a:pt x="28083" y="52419"/>
                  </a:lnTo>
                  <a:lnTo>
                    <a:pt x="27616" y="56763"/>
                  </a:lnTo>
                  <a:lnTo>
                    <a:pt x="27931" y="61258"/>
                  </a:lnTo>
                  <a:lnTo>
                    <a:pt x="29661" y="64011"/>
                  </a:lnTo>
                  <a:lnTo>
                    <a:pt x="31404" y="65198"/>
                  </a:lnTo>
                  <a:lnTo>
                    <a:pt x="32666" y="68670"/>
                  </a:lnTo>
                  <a:lnTo>
                    <a:pt x="33538" y="71713"/>
                  </a:lnTo>
                  <a:lnTo>
                    <a:pt x="34081" y="73708"/>
                  </a:lnTo>
                  <a:lnTo>
                    <a:pt x="36631" y="76398"/>
                  </a:lnTo>
                  <a:lnTo>
                    <a:pt x="36631" y="76398"/>
                  </a:lnTo>
                  <a:lnTo>
                    <a:pt x="36050" y="73241"/>
                  </a:lnTo>
                  <a:lnTo>
                    <a:pt x="34560" y="71347"/>
                  </a:lnTo>
                  <a:lnTo>
                    <a:pt x="33929" y="66852"/>
                  </a:lnTo>
                  <a:lnTo>
                    <a:pt x="35343" y="68506"/>
                  </a:lnTo>
                  <a:lnTo>
                    <a:pt x="36215" y="71713"/>
                  </a:lnTo>
                  <a:lnTo>
                    <a:pt x="38424" y="73784"/>
                  </a:lnTo>
                  <a:lnTo>
                    <a:pt x="40470" y="77332"/>
                  </a:lnTo>
                  <a:lnTo>
                    <a:pt x="40634" y="79618"/>
                  </a:lnTo>
                  <a:lnTo>
                    <a:pt x="42288" y="81436"/>
                  </a:lnTo>
                  <a:lnTo>
                    <a:pt x="46241" y="82623"/>
                  </a:lnTo>
                  <a:lnTo>
                    <a:pt x="49082" y="84113"/>
                  </a:lnTo>
                  <a:lnTo>
                    <a:pt x="49940" y="83557"/>
                  </a:lnTo>
                  <a:lnTo>
                    <a:pt x="52541" y="85616"/>
                  </a:lnTo>
                  <a:lnTo>
                    <a:pt x="55458" y="86247"/>
                  </a:lnTo>
                  <a:lnTo>
                    <a:pt x="57428" y="88457"/>
                  </a:lnTo>
                  <a:lnTo>
                    <a:pt x="58855" y="90035"/>
                  </a:lnTo>
                  <a:lnTo>
                    <a:pt x="61380" y="91373"/>
                  </a:lnTo>
                  <a:lnTo>
                    <a:pt x="62643" y="90275"/>
                  </a:lnTo>
                  <a:lnTo>
                    <a:pt x="64221" y="92081"/>
                  </a:lnTo>
                  <a:lnTo>
                    <a:pt x="63906" y="95553"/>
                  </a:lnTo>
                  <a:lnTo>
                    <a:pt x="62378" y="97346"/>
                  </a:lnTo>
                  <a:lnTo>
                    <a:pt x="61595" y="99644"/>
                  </a:lnTo>
                  <a:lnTo>
                    <a:pt x="61355" y="101854"/>
                  </a:lnTo>
                  <a:lnTo>
                    <a:pt x="60875" y="103028"/>
                  </a:lnTo>
                  <a:lnTo>
                    <a:pt x="63325" y="105629"/>
                  </a:lnTo>
                  <a:lnTo>
                    <a:pt x="65459" y="108862"/>
                  </a:lnTo>
                  <a:lnTo>
                    <a:pt x="67580" y="112170"/>
                  </a:lnTo>
                  <a:lnTo>
                    <a:pt x="69550" y="113281"/>
                  </a:lnTo>
                  <a:lnTo>
                    <a:pt x="70813" y="115011"/>
                  </a:lnTo>
                  <a:lnTo>
                    <a:pt x="71293" y="119746"/>
                  </a:lnTo>
                  <a:lnTo>
                    <a:pt x="71532" y="123610"/>
                  </a:lnTo>
                  <a:lnTo>
                    <a:pt x="71293" y="127562"/>
                  </a:lnTo>
                  <a:lnTo>
                    <a:pt x="71444" y="129608"/>
                  </a:lnTo>
                  <a:lnTo>
                    <a:pt x="70661" y="132765"/>
                  </a:lnTo>
                  <a:lnTo>
                    <a:pt x="70585" y="135214"/>
                  </a:lnTo>
                  <a:lnTo>
                    <a:pt x="70813" y="138220"/>
                  </a:lnTo>
                  <a:lnTo>
                    <a:pt x="72151" y="139167"/>
                  </a:lnTo>
                  <a:lnTo>
                    <a:pt x="70346" y="143334"/>
                  </a:lnTo>
                  <a:lnTo>
                    <a:pt x="71684" y="145392"/>
                  </a:lnTo>
                  <a:lnTo>
                    <a:pt x="72000" y="147210"/>
                  </a:lnTo>
                  <a:lnTo>
                    <a:pt x="73225" y="150998"/>
                  </a:lnTo>
                  <a:lnTo>
                    <a:pt x="75548" y="154344"/>
                  </a:lnTo>
                  <a:lnTo>
                    <a:pt x="77278" y="155481"/>
                  </a:lnTo>
                  <a:lnTo>
                    <a:pt x="80283" y="155481"/>
                  </a:lnTo>
                  <a:lnTo>
                    <a:pt x="81546" y="153991"/>
                  </a:lnTo>
                  <a:lnTo>
                    <a:pt x="78313" y="152248"/>
                  </a:lnTo>
                  <a:lnTo>
                    <a:pt x="77126" y="149331"/>
                  </a:lnTo>
                  <a:cubicBezTo>
                    <a:pt x="77126" y="149331"/>
                    <a:pt x="75864" y="148826"/>
                    <a:pt x="77050" y="147399"/>
                  </a:cubicBezTo>
                  <a:cubicBezTo>
                    <a:pt x="78237" y="145985"/>
                    <a:pt x="78237" y="145960"/>
                    <a:pt x="78237" y="145960"/>
                  </a:cubicBezTo>
                  <a:lnTo>
                    <a:pt x="78553" y="144925"/>
                  </a:lnTo>
                  <a:lnTo>
                    <a:pt x="76899" y="143738"/>
                  </a:lnTo>
                  <a:lnTo>
                    <a:pt x="77758" y="142083"/>
                  </a:lnTo>
                  <a:lnTo>
                    <a:pt x="78553" y="141528"/>
                  </a:lnTo>
                  <a:lnTo>
                    <a:pt x="78945" y="139318"/>
                  </a:lnTo>
                  <a:lnTo>
                    <a:pt x="78389" y="138055"/>
                  </a:lnTo>
                  <a:lnTo>
                    <a:pt x="78465" y="136957"/>
                  </a:lnTo>
                  <a:lnTo>
                    <a:pt x="79892" y="137108"/>
                  </a:lnTo>
                  <a:lnTo>
                    <a:pt x="79967" y="135530"/>
                  </a:lnTo>
                  <a:lnTo>
                    <a:pt x="79967" y="134962"/>
                  </a:lnTo>
                  <a:lnTo>
                    <a:pt x="81861" y="134406"/>
                  </a:lnTo>
                  <a:lnTo>
                    <a:pt x="83755" y="133926"/>
                  </a:lnTo>
                  <a:lnTo>
                    <a:pt x="83755" y="131805"/>
                  </a:lnTo>
                  <a:lnTo>
                    <a:pt x="83604" y="130542"/>
                  </a:lnTo>
                  <a:lnTo>
                    <a:pt x="83516" y="129595"/>
                  </a:lnTo>
                  <a:lnTo>
                    <a:pt x="86205" y="130063"/>
                  </a:lnTo>
                  <a:lnTo>
                    <a:pt x="87821" y="128484"/>
                  </a:lnTo>
                  <a:lnTo>
                    <a:pt x="89261" y="126047"/>
                  </a:lnTo>
                  <a:lnTo>
                    <a:pt x="90612" y="124065"/>
                  </a:lnTo>
                  <a:lnTo>
                    <a:pt x="91079" y="121312"/>
                  </a:lnTo>
                  <a:lnTo>
                    <a:pt x="93605" y="119570"/>
                  </a:lnTo>
                  <a:lnTo>
                    <a:pt x="96294" y="118155"/>
                  </a:lnTo>
                  <a:lnTo>
                    <a:pt x="97633" y="117360"/>
                  </a:lnTo>
                  <a:lnTo>
                    <a:pt x="98188" y="113572"/>
                  </a:lnTo>
                  <a:lnTo>
                    <a:pt x="99047" y="110415"/>
                  </a:lnTo>
                  <a:lnTo>
                    <a:pt x="99451" y="108445"/>
                  </a:lnTo>
                  <a:lnTo>
                    <a:pt x="101257" y="106160"/>
                  </a:lnTo>
                  <a:lnTo>
                    <a:pt x="102368" y="104190"/>
                  </a:lnTo>
                  <a:lnTo>
                    <a:pt x="101332" y="102296"/>
                  </a:lnTo>
                  <a:cubicBezTo>
                    <a:pt x="101332" y="102296"/>
                    <a:pt x="101888" y="102220"/>
                    <a:pt x="98655" y="100957"/>
                  </a:cubicBezTo>
                  <a:lnTo>
                    <a:pt x="95423" y="99695"/>
                  </a:lnTo>
                  <a:lnTo>
                    <a:pt x="93529" y="99379"/>
                  </a:lnTo>
                  <a:lnTo>
                    <a:pt x="91471" y="98596"/>
                  </a:lnTo>
                  <a:lnTo>
                    <a:pt x="89185" y="97649"/>
                  </a:lnTo>
                  <a:lnTo>
                    <a:pt x="88011" y="94884"/>
                  </a:lnTo>
                  <a:lnTo>
                    <a:pt x="86508" y="92750"/>
                  </a:lnTo>
                  <a:lnTo>
                    <a:pt x="83124" y="91651"/>
                  </a:lnTo>
                  <a:lnTo>
                    <a:pt x="80914" y="91411"/>
                  </a:lnTo>
                  <a:lnTo>
                    <a:pt x="78616" y="89202"/>
                  </a:lnTo>
                  <a:lnTo>
                    <a:pt x="76571" y="88015"/>
                  </a:lnTo>
                  <a:lnTo>
                    <a:pt x="74121" y="87787"/>
                  </a:lnTo>
                  <a:lnTo>
                    <a:pt x="71596" y="87156"/>
                  </a:lnTo>
                  <a:lnTo>
                    <a:pt x="68755" y="87232"/>
                  </a:lnTo>
                  <a:cubicBezTo>
                    <a:pt x="68755" y="87232"/>
                    <a:pt x="65522" y="88179"/>
                    <a:pt x="65446" y="88495"/>
                  </a:cubicBezTo>
                  <a:cubicBezTo>
                    <a:pt x="65358" y="88810"/>
                    <a:pt x="64903" y="90174"/>
                    <a:pt x="64903" y="90174"/>
                  </a:cubicBezTo>
                  <a:lnTo>
                    <a:pt x="63325" y="88911"/>
                  </a:lnTo>
                  <a:lnTo>
                    <a:pt x="61595" y="89467"/>
                  </a:lnTo>
                  <a:lnTo>
                    <a:pt x="59852" y="88596"/>
                  </a:lnTo>
                  <a:lnTo>
                    <a:pt x="58590" y="85994"/>
                  </a:lnTo>
                  <a:lnTo>
                    <a:pt x="59385" y="83949"/>
                  </a:lnTo>
                  <a:lnTo>
                    <a:pt x="57491" y="83317"/>
                  </a:lnTo>
                  <a:lnTo>
                    <a:pt x="54966" y="83002"/>
                  </a:lnTo>
                  <a:lnTo>
                    <a:pt x="55673" y="81032"/>
                  </a:lnTo>
                  <a:lnTo>
                    <a:pt x="56380" y="79643"/>
                  </a:lnTo>
                  <a:lnTo>
                    <a:pt x="56532" y="78507"/>
                  </a:lnTo>
                  <a:lnTo>
                    <a:pt x="53779" y="78507"/>
                  </a:lnTo>
                  <a:lnTo>
                    <a:pt x="52592" y="80476"/>
                  </a:lnTo>
                  <a:lnTo>
                    <a:pt x="49915" y="81423"/>
                  </a:lnTo>
                  <a:lnTo>
                    <a:pt x="47933" y="78747"/>
                  </a:lnTo>
                  <a:lnTo>
                    <a:pt x="47541" y="75160"/>
                  </a:lnTo>
                  <a:lnTo>
                    <a:pt x="48412" y="72218"/>
                  </a:lnTo>
                  <a:lnTo>
                    <a:pt x="51165" y="70173"/>
                  </a:lnTo>
                  <a:lnTo>
                    <a:pt x="54095" y="69769"/>
                  </a:lnTo>
                  <a:lnTo>
                    <a:pt x="55433" y="70880"/>
                  </a:lnTo>
                  <a:lnTo>
                    <a:pt x="56064" y="69693"/>
                  </a:lnTo>
                  <a:lnTo>
                    <a:pt x="58198" y="69693"/>
                  </a:lnTo>
                  <a:lnTo>
                    <a:pt x="60964" y="70552"/>
                  </a:lnTo>
                  <a:lnTo>
                    <a:pt x="61191" y="72521"/>
                  </a:lnTo>
                  <a:lnTo>
                    <a:pt x="62529" y="74567"/>
                  </a:lnTo>
                  <a:lnTo>
                    <a:pt x="62933" y="72484"/>
                  </a:lnTo>
                  <a:lnTo>
                    <a:pt x="62769" y="68759"/>
                  </a:lnTo>
                  <a:lnTo>
                    <a:pt x="63805" y="66852"/>
                  </a:lnTo>
                  <a:lnTo>
                    <a:pt x="66797" y="64806"/>
                  </a:lnTo>
                  <a:lnTo>
                    <a:pt x="68300" y="62281"/>
                  </a:lnTo>
                  <a:lnTo>
                    <a:pt x="69083" y="60248"/>
                  </a:lnTo>
                  <a:lnTo>
                    <a:pt x="71684" y="57697"/>
                  </a:lnTo>
                  <a:lnTo>
                    <a:pt x="73338" y="57697"/>
                  </a:lnTo>
                  <a:lnTo>
                    <a:pt x="74197" y="55412"/>
                  </a:lnTo>
                  <a:lnTo>
                    <a:pt x="76722" y="53758"/>
                  </a:lnTo>
                  <a:lnTo>
                    <a:pt x="77833" y="55488"/>
                  </a:lnTo>
                  <a:lnTo>
                    <a:pt x="79879" y="54187"/>
                  </a:lnTo>
                  <a:lnTo>
                    <a:pt x="83351" y="52748"/>
                  </a:lnTo>
                  <a:lnTo>
                    <a:pt x="82569" y="51876"/>
                  </a:lnTo>
                  <a:lnTo>
                    <a:pt x="79412" y="52104"/>
                  </a:lnTo>
                  <a:lnTo>
                    <a:pt x="78692" y="50525"/>
                  </a:lnTo>
                  <a:lnTo>
                    <a:pt x="78692" y="49187"/>
                  </a:lnTo>
                  <a:lnTo>
                    <a:pt x="77833" y="48707"/>
                  </a:lnTo>
                  <a:lnTo>
                    <a:pt x="76091" y="49502"/>
                  </a:lnTo>
                  <a:lnTo>
                    <a:pt x="78540" y="48240"/>
                  </a:lnTo>
                  <a:lnTo>
                    <a:pt x="80902" y="48240"/>
                  </a:lnTo>
                  <a:lnTo>
                    <a:pt x="83111" y="48391"/>
                  </a:lnTo>
                  <a:lnTo>
                    <a:pt x="85725" y="46901"/>
                  </a:lnTo>
                  <a:cubicBezTo>
                    <a:pt x="85725" y="46901"/>
                    <a:pt x="87619" y="45474"/>
                    <a:pt x="87695" y="45361"/>
                  </a:cubicBezTo>
                  <a:cubicBezTo>
                    <a:pt x="87771" y="45247"/>
                    <a:pt x="86041" y="42204"/>
                    <a:pt x="86041" y="42204"/>
                  </a:cubicBezTo>
                  <a:lnTo>
                    <a:pt x="83983" y="40297"/>
                  </a:lnTo>
                  <a:lnTo>
                    <a:pt x="83591" y="38151"/>
                  </a:lnTo>
                  <a:lnTo>
                    <a:pt x="83111" y="33820"/>
                  </a:lnTo>
                  <a:lnTo>
                    <a:pt x="81066" y="36105"/>
                  </a:lnTo>
                  <a:lnTo>
                    <a:pt x="79172" y="35701"/>
                  </a:lnTo>
                  <a:lnTo>
                    <a:pt x="78856" y="33656"/>
                  </a:lnTo>
                  <a:lnTo>
                    <a:pt x="79639" y="32203"/>
                  </a:lnTo>
                  <a:lnTo>
                    <a:pt x="77909" y="31724"/>
                  </a:lnTo>
                  <a:lnTo>
                    <a:pt x="76798" y="30575"/>
                  </a:lnTo>
                  <a:lnTo>
                    <a:pt x="73957" y="30575"/>
                  </a:lnTo>
                  <a:lnTo>
                    <a:pt x="73098" y="30650"/>
                  </a:lnTo>
                  <a:lnTo>
                    <a:pt x="73010" y="33491"/>
                  </a:lnTo>
                  <a:lnTo>
                    <a:pt x="71671" y="34918"/>
                  </a:lnTo>
                  <a:lnTo>
                    <a:pt x="72467" y="36156"/>
                  </a:lnTo>
                  <a:lnTo>
                    <a:pt x="72694" y="38479"/>
                  </a:lnTo>
                  <a:lnTo>
                    <a:pt x="70573" y="40285"/>
                  </a:lnTo>
                  <a:lnTo>
                    <a:pt x="68603" y="40979"/>
                  </a:lnTo>
                  <a:lnTo>
                    <a:pt x="68603" y="44136"/>
                  </a:lnTo>
                  <a:lnTo>
                    <a:pt x="67340" y="44767"/>
                  </a:lnTo>
                  <a:lnTo>
                    <a:pt x="65913" y="42962"/>
                  </a:lnTo>
                  <a:lnTo>
                    <a:pt x="66545" y="40196"/>
                  </a:lnTo>
                  <a:lnTo>
                    <a:pt x="64386" y="39098"/>
                  </a:lnTo>
                  <a:lnTo>
                    <a:pt x="62113" y="37747"/>
                  </a:lnTo>
                  <a:lnTo>
                    <a:pt x="61115" y="36888"/>
                  </a:lnTo>
                  <a:lnTo>
                    <a:pt x="60092" y="36888"/>
                  </a:lnTo>
                  <a:lnTo>
                    <a:pt x="59852" y="34123"/>
                  </a:lnTo>
                  <a:lnTo>
                    <a:pt x="60244" y="31686"/>
                  </a:lnTo>
                  <a:lnTo>
                    <a:pt x="61088" y="29679"/>
                  </a:lnTo>
                  <a:lnTo>
                    <a:pt x="61088" y="29679"/>
                  </a:lnTo>
                  <a:cubicBezTo>
                    <a:pt x="61170" y="29674"/>
                    <a:pt x="61518" y="29543"/>
                    <a:pt x="62694" y="28958"/>
                  </a:cubicBezTo>
                  <a:cubicBezTo>
                    <a:pt x="63454" y="28578"/>
                    <a:pt x="63639" y="28510"/>
                    <a:pt x="63679" y="28510"/>
                  </a:cubicBezTo>
                  <a:cubicBezTo>
                    <a:pt x="63702" y="28510"/>
                    <a:pt x="63680" y="28531"/>
                    <a:pt x="63688" y="28531"/>
                  </a:cubicBezTo>
                  <a:cubicBezTo>
                    <a:pt x="63704" y="28531"/>
                    <a:pt x="63843" y="28444"/>
                    <a:pt x="64739" y="27910"/>
                  </a:cubicBezTo>
                  <a:cubicBezTo>
                    <a:pt x="66873" y="26648"/>
                    <a:pt x="66873" y="26648"/>
                    <a:pt x="66873" y="26648"/>
                  </a:cubicBezTo>
                  <a:lnTo>
                    <a:pt x="68451" y="25145"/>
                  </a:lnTo>
                  <a:lnTo>
                    <a:pt x="69714" y="23870"/>
                  </a:lnTo>
                  <a:lnTo>
                    <a:pt x="70585" y="23642"/>
                  </a:lnTo>
                  <a:lnTo>
                    <a:pt x="73969" y="23642"/>
                  </a:lnTo>
                  <a:lnTo>
                    <a:pt x="74121" y="21597"/>
                  </a:lnTo>
                  <a:lnTo>
                    <a:pt x="75144" y="19779"/>
                  </a:lnTo>
                  <a:lnTo>
                    <a:pt x="74677" y="18049"/>
                  </a:lnTo>
                  <a:lnTo>
                    <a:pt x="73035" y="16660"/>
                  </a:lnTo>
                  <a:lnTo>
                    <a:pt x="71987" y="18693"/>
                  </a:lnTo>
                  <a:lnTo>
                    <a:pt x="70371" y="19943"/>
                  </a:lnTo>
                  <a:lnTo>
                    <a:pt x="69234" y="20726"/>
                  </a:lnTo>
                  <a:lnTo>
                    <a:pt x="69234" y="18276"/>
                  </a:lnTo>
                  <a:lnTo>
                    <a:pt x="69487" y="17013"/>
                  </a:lnTo>
                  <a:lnTo>
                    <a:pt x="69487" y="17013"/>
                  </a:lnTo>
                  <a:lnTo>
                    <a:pt x="68439" y="17960"/>
                  </a:lnTo>
                  <a:lnTo>
                    <a:pt x="67403" y="15599"/>
                  </a:lnTo>
                  <a:lnTo>
                    <a:pt x="68565" y="14336"/>
                  </a:lnTo>
                  <a:lnTo>
                    <a:pt x="69373" y="12594"/>
                  </a:lnTo>
                  <a:lnTo>
                    <a:pt x="70636" y="9841"/>
                  </a:lnTo>
                  <a:lnTo>
                    <a:pt x="71633" y="9450"/>
                  </a:lnTo>
                  <a:lnTo>
                    <a:pt x="73401" y="7783"/>
                  </a:lnTo>
                  <a:lnTo>
                    <a:pt x="72618" y="7379"/>
                  </a:lnTo>
                  <a:lnTo>
                    <a:pt x="71633" y="7240"/>
                  </a:lnTo>
                  <a:lnTo>
                    <a:pt x="69234" y="7240"/>
                  </a:lnTo>
                  <a:lnTo>
                    <a:pt x="69234" y="9450"/>
                  </a:lnTo>
                  <a:lnTo>
                    <a:pt x="67164" y="12152"/>
                  </a:lnTo>
                  <a:lnTo>
                    <a:pt x="65408" y="14854"/>
                  </a:lnTo>
                  <a:lnTo>
                    <a:pt x="66280" y="16091"/>
                  </a:lnTo>
                  <a:lnTo>
                    <a:pt x="65926" y="18516"/>
                  </a:lnTo>
                  <a:lnTo>
                    <a:pt x="62921" y="20094"/>
                  </a:lnTo>
                  <a:lnTo>
                    <a:pt x="62921" y="18276"/>
                  </a:lnTo>
                  <a:lnTo>
                    <a:pt x="61191" y="18124"/>
                  </a:lnTo>
                  <a:lnTo>
                    <a:pt x="59701" y="19299"/>
                  </a:lnTo>
                  <a:lnTo>
                    <a:pt x="57845" y="16698"/>
                  </a:lnTo>
                  <a:lnTo>
                    <a:pt x="55673" y="16698"/>
                  </a:lnTo>
                  <a:lnTo>
                    <a:pt x="54966" y="18049"/>
                  </a:lnTo>
                  <a:lnTo>
                    <a:pt x="54259" y="19071"/>
                  </a:lnTo>
                  <a:lnTo>
                    <a:pt x="53223" y="16786"/>
                  </a:lnTo>
                  <a:cubicBezTo>
                    <a:pt x="53223" y="16786"/>
                    <a:pt x="52623" y="16998"/>
                    <a:pt x="52038" y="16998"/>
                  </a:cubicBezTo>
                  <a:cubicBezTo>
                    <a:pt x="51500" y="16998"/>
                    <a:pt x="50974" y="16819"/>
                    <a:pt x="50938" y="16129"/>
                  </a:cubicBezTo>
                  <a:cubicBezTo>
                    <a:pt x="50862" y="14690"/>
                    <a:pt x="50862" y="14677"/>
                    <a:pt x="50862" y="14677"/>
                  </a:cubicBezTo>
                  <a:lnTo>
                    <a:pt x="47629" y="11672"/>
                  </a:lnTo>
                  <a:lnTo>
                    <a:pt x="46594" y="10952"/>
                  </a:lnTo>
                  <a:lnTo>
                    <a:pt x="44788" y="11268"/>
                  </a:lnTo>
                  <a:lnTo>
                    <a:pt x="43993" y="8869"/>
                  </a:lnTo>
                  <a:lnTo>
                    <a:pt x="42579" y="8427"/>
                  </a:lnTo>
                  <a:lnTo>
                    <a:pt x="39030" y="8869"/>
                  </a:lnTo>
                  <a:lnTo>
                    <a:pt x="36972" y="8427"/>
                  </a:lnTo>
                  <a:lnTo>
                    <a:pt x="34295" y="6141"/>
                  </a:lnTo>
                  <a:lnTo>
                    <a:pt x="30747" y="4462"/>
                  </a:lnTo>
                  <a:lnTo>
                    <a:pt x="28159" y="1962"/>
                  </a:lnTo>
                  <a:lnTo>
                    <a:pt x="26037" y="194"/>
                  </a:lnTo>
                  <a:lnTo>
                    <a:pt x="23196" y="825"/>
                  </a:lnTo>
                  <a:cubicBezTo>
                    <a:pt x="23196" y="825"/>
                    <a:pt x="23017" y="0"/>
                    <a:pt x="2203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52"/>
            <p:cNvSpPr/>
            <p:nvPr/>
          </p:nvSpPr>
          <p:spPr>
            <a:xfrm>
              <a:off x="238125" y="1071925"/>
              <a:ext cx="2568675" cy="3902025"/>
            </a:xfrm>
            <a:custGeom>
              <a:avLst/>
              <a:gdLst/>
              <a:ahLst/>
              <a:cxnLst/>
              <a:rect l="l" t="t" r="r" b="b"/>
              <a:pathLst>
                <a:path w="102747" h="156081" extrusionOk="0">
                  <a:moveTo>
                    <a:pt x="61468" y="29836"/>
                  </a:moveTo>
                  <a:cubicBezTo>
                    <a:pt x="61506" y="29899"/>
                    <a:pt x="61519" y="29962"/>
                    <a:pt x="61506" y="30025"/>
                  </a:cubicBezTo>
                  <a:lnTo>
                    <a:pt x="61342" y="29899"/>
                  </a:lnTo>
                  <a:lnTo>
                    <a:pt x="61468" y="29836"/>
                  </a:lnTo>
                  <a:close/>
                  <a:moveTo>
                    <a:pt x="101181" y="102504"/>
                  </a:moveTo>
                  <a:lnTo>
                    <a:pt x="101282" y="102542"/>
                  </a:lnTo>
                  <a:lnTo>
                    <a:pt x="101193" y="102718"/>
                  </a:lnTo>
                  <a:cubicBezTo>
                    <a:pt x="101155" y="102655"/>
                    <a:pt x="101143" y="102567"/>
                    <a:pt x="101181" y="102504"/>
                  </a:cubicBezTo>
                  <a:close/>
                  <a:moveTo>
                    <a:pt x="22159" y="618"/>
                  </a:moveTo>
                  <a:cubicBezTo>
                    <a:pt x="22328" y="618"/>
                    <a:pt x="22461" y="648"/>
                    <a:pt x="22565" y="692"/>
                  </a:cubicBezTo>
                  <a:cubicBezTo>
                    <a:pt x="22779" y="781"/>
                    <a:pt x="22943" y="970"/>
                    <a:pt x="23019" y="1198"/>
                  </a:cubicBezTo>
                  <a:lnTo>
                    <a:pt x="23385" y="1437"/>
                  </a:lnTo>
                  <a:lnTo>
                    <a:pt x="26075" y="844"/>
                  </a:lnTo>
                  <a:lnTo>
                    <a:pt x="28057" y="2498"/>
                  </a:lnTo>
                  <a:lnTo>
                    <a:pt x="30658" y="4998"/>
                  </a:lnTo>
                  <a:lnTo>
                    <a:pt x="34257" y="6716"/>
                  </a:lnTo>
                  <a:lnTo>
                    <a:pt x="36909" y="8976"/>
                  </a:lnTo>
                  <a:lnTo>
                    <a:pt x="37048" y="9052"/>
                  </a:lnTo>
                  <a:lnTo>
                    <a:pt x="39093" y="9481"/>
                  </a:lnTo>
                  <a:lnTo>
                    <a:pt x="39207" y="9481"/>
                  </a:lnTo>
                  <a:lnTo>
                    <a:pt x="42679" y="9052"/>
                  </a:lnTo>
                  <a:lnTo>
                    <a:pt x="43879" y="9430"/>
                  </a:lnTo>
                  <a:lnTo>
                    <a:pt x="44624" y="11678"/>
                  </a:lnTo>
                  <a:lnTo>
                    <a:pt x="44978" y="11893"/>
                  </a:lnTo>
                  <a:lnTo>
                    <a:pt x="46657" y="11590"/>
                  </a:lnTo>
                  <a:lnTo>
                    <a:pt x="47541" y="12208"/>
                  </a:lnTo>
                  <a:lnTo>
                    <a:pt x="50685" y="15125"/>
                  </a:lnTo>
                  <a:cubicBezTo>
                    <a:pt x="50698" y="15302"/>
                    <a:pt x="50710" y="15668"/>
                    <a:pt x="50761" y="16464"/>
                  </a:cubicBezTo>
                  <a:cubicBezTo>
                    <a:pt x="50761" y="16830"/>
                    <a:pt x="50937" y="17183"/>
                    <a:pt x="51253" y="17385"/>
                  </a:cubicBezTo>
                  <a:cubicBezTo>
                    <a:pt x="51517" y="17561"/>
                    <a:pt x="51851" y="17620"/>
                    <a:pt x="52180" y="17620"/>
                  </a:cubicBezTo>
                  <a:cubicBezTo>
                    <a:pt x="52561" y="17620"/>
                    <a:pt x="52935" y="17541"/>
                    <a:pt x="53185" y="17474"/>
                  </a:cubicBezTo>
                  <a:lnTo>
                    <a:pt x="54094" y="19507"/>
                  </a:lnTo>
                  <a:lnTo>
                    <a:pt x="54637" y="19557"/>
                  </a:lnTo>
                  <a:lnTo>
                    <a:pt x="55370" y="18497"/>
                  </a:lnTo>
                  <a:lnTo>
                    <a:pt x="55988" y="17322"/>
                  </a:lnTo>
                  <a:lnTo>
                    <a:pt x="57807" y="17322"/>
                  </a:lnTo>
                  <a:lnTo>
                    <a:pt x="59562" y="19784"/>
                  </a:lnTo>
                  <a:lnTo>
                    <a:pt x="60016" y="19848"/>
                  </a:lnTo>
                  <a:lnTo>
                    <a:pt x="61418" y="18762"/>
                  </a:lnTo>
                  <a:lnTo>
                    <a:pt x="62744" y="18875"/>
                  </a:lnTo>
                  <a:lnTo>
                    <a:pt x="62744" y="20403"/>
                  </a:lnTo>
                  <a:lnTo>
                    <a:pt x="63198" y="20681"/>
                  </a:lnTo>
                  <a:lnTo>
                    <a:pt x="66204" y="19103"/>
                  </a:lnTo>
                  <a:lnTo>
                    <a:pt x="66355" y="18875"/>
                  </a:lnTo>
                  <a:lnTo>
                    <a:pt x="66709" y="16451"/>
                  </a:lnTo>
                  <a:lnTo>
                    <a:pt x="66658" y="16224"/>
                  </a:lnTo>
                  <a:lnTo>
                    <a:pt x="65913" y="15150"/>
                  </a:lnTo>
                  <a:lnTo>
                    <a:pt x="67542" y="12650"/>
                  </a:lnTo>
                  <a:lnTo>
                    <a:pt x="69613" y="9961"/>
                  </a:lnTo>
                  <a:lnTo>
                    <a:pt x="69676" y="9771"/>
                  </a:lnTo>
                  <a:lnTo>
                    <a:pt x="69676" y="7877"/>
                  </a:lnTo>
                  <a:lnTo>
                    <a:pt x="71709" y="7877"/>
                  </a:lnTo>
                  <a:lnTo>
                    <a:pt x="72631" y="8004"/>
                  </a:lnTo>
                  <a:lnTo>
                    <a:pt x="72984" y="8180"/>
                  </a:lnTo>
                  <a:lnTo>
                    <a:pt x="71570" y="9493"/>
                  </a:lnTo>
                  <a:lnTo>
                    <a:pt x="70636" y="9872"/>
                  </a:lnTo>
                  <a:lnTo>
                    <a:pt x="70472" y="10024"/>
                  </a:lnTo>
                  <a:lnTo>
                    <a:pt x="68413" y="14469"/>
                  </a:lnTo>
                  <a:lnTo>
                    <a:pt x="67290" y="15693"/>
                  </a:lnTo>
                  <a:lnTo>
                    <a:pt x="67226" y="16034"/>
                  </a:lnTo>
                  <a:lnTo>
                    <a:pt x="68274" y="18408"/>
                  </a:lnTo>
                  <a:lnTo>
                    <a:pt x="68780" y="18509"/>
                  </a:lnTo>
                  <a:lnTo>
                    <a:pt x="69108" y="18206"/>
                  </a:lnTo>
                  <a:lnTo>
                    <a:pt x="69108" y="18206"/>
                  </a:lnTo>
                  <a:lnTo>
                    <a:pt x="69045" y="18522"/>
                  </a:lnTo>
                  <a:lnTo>
                    <a:pt x="69045" y="21035"/>
                  </a:lnTo>
                  <a:lnTo>
                    <a:pt x="69537" y="21287"/>
                  </a:lnTo>
                  <a:lnTo>
                    <a:pt x="70686" y="20504"/>
                  </a:lnTo>
                  <a:lnTo>
                    <a:pt x="72315" y="19254"/>
                  </a:lnTo>
                  <a:lnTo>
                    <a:pt x="73262" y="17474"/>
                  </a:lnTo>
                  <a:lnTo>
                    <a:pt x="74525" y="18534"/>
                  </a:lnTo>
                  <a:lnTo>
                    <a:pt x="74929" y="20050"/>
                  </a:lnTo>
                  <a:lnTo>
                    <a:pt x="73982" y="21742"/>
                  </a:lnTo>
                  <a:lnTo>
                    <a:pt x="73805" y="23636"/>
                  </a:lnTo>
                  <a:lnTo>
                    <a:pt x="70699" y="23636"/>
                  </a:lnTo>
                  <a:lnTo>
                    <a:pt x="69752" y="23863"/>
                  </a:lnTo>
                  <a:lnTo>
                    <a:pt x="69613" y="23951"/>
                  </a:lnTo>
                  <a:lnTo>
                    <a:pt x="68350" y="25227"/>
                  </a:lnTo>
                  <a:lnTo>
                    <a:pt x="66797" y="26704"/>
                  </a:lnTo>
                  <a:cubicBezTo>
                    <a:pt x="66721" y="26755"/>
                    <a:pt x="66368" y="26982"/>
                    <a:pt x="64701" y="27954"/>
                  </a:cubicBezTo>
                  <a:lnTo>
                    <a:pt x="64171" y="28270"/>
                  </a:lnTo>
                  <a:lnTo>
                    <a:pt x="63779" y="28510"/>
                  </a:lnTo>
                  <a:cubicBezTo>
                    <a:pt x="63602" y="28535"/>
                    <a:pt x="63299" y="28674"/>
                    <a:pt x="62668" y="28990"/>
                  </a:cubicBezTo>
                  <a:cubicBezTo>
                    <a:pt x="61443" y="29608"/>
                    <a:pt x="61216" y="29684"/>
                    <a:pt x="61178" y="29684"/>
                  </a:cubicBezTo>
                  <a:lnTo>
                    <a:pt x="61178" y="29785"/>
                  </a:lnTo>
                  <a:lnTo>
                    <a:pt x="61039" y="29684"/>
                  </a:lnTo>
                  <a:cubicBezTo>
                    <a:pt x="60938" y="29747"/>
                    <a:pt x="60875" y="29861"/>
                    <a:pt x="60862" y="29974"/>
                  </a:cubicBezTo>
                  <a:lnTo>
                    <a:pt x="60079" y="31868"/>
                  </a:lnTo>
                  <a:lnTo>
                    <a:pt x="59663" y="34381"/>
                  </a:lnTo>
                  <a:lnTo>
                    <a:pt x="59663" y="34457"/>
                  </a:lnTo>
                  <a:lnTo>
                    <a:pt x="59890" y="37222"/>
                  </a:lnTo>
                  <a:lnTo>
                    <a:pt x="60206" y="37500"/>
                  </a:lnTo>
                  <a:lnTo>
                    <a:pt x="61115" y="37500"/>
                  </a:lnTo>
                  <a:lnTo>
                    <a:pt x="62075" y="38321"/>
                  </a:lnTo>
                  <a:lnTo>
                    <a:pt x="64360" y="39685"/>
                  </a:lnTo>
                  <a:lnTo>
                    <a:pt x="66317" y="40669"/>
                  </a:lnTo>
                  <a:lnTo>
                    <a:pt x="65736" y="43195"/>
                  </a:lnTo>
                  <a:lnTo>
                    <a:pt x="65800" y="43460"/>
                  </a:lnTo>
                  <a:lnTo>
                    <a:pt x="67214" y="45278"/>
                  </a:lnTo>
                  <a:lnTo>
                    <a:pt x="67605" y="45354"/>
                  </a:lnTo>
                  <a:lnTo>
                    <a:pt x="68868" y="44723"/>
                  </a:lnTo>
                  <a:lnTo>
                    <a:pt x="69045" y="44445"/>
                  </a:lnTo>
                  <a:lnTo>
                    <a:pt x="69045" y="41516"/>
                  </a:lnTo>
                  <a:lnTo>
                    <a:pt x="70800" y="40884"/>
                  </a:lnTo>
                  <a:lnTo>
                    <a:pt x="73035" y="39028"/>
                  </a:lnTo>
                  <a:lnTo>
                    <a:pt x="73136" y="38750"/>
                  </a:lnTo>
                  <a:lnTo>
                    <a:pt x="72909" y="36414"/>
                  </a:lnTo>
                  <a:lnTo>
                    <a:pt x="72858" y="36275"/>
                  </a:lnTo>
                  <a:lnTo>
                    <a:pt x="72201" y="35253"/>
                  </a:lnTo>
                  <a:lnTo>
                    <a:pt x="73376" y="34015"/>
                  </a:lnTo>
                  <a:lnTo>
                    <a:pt x="73464" y="33800"/>
                  </a:lnTo>
                  <a:lnTo>
                    <a:pt x="73527" y="31250"/>
                  </a:lnTo>
                  <a:lnTo>
                    <a:pt x="74095" y="31199"/>
                  </a:lnTo>
                  <a:lnTo>
                    <a:pt x="76798" y="31199"/>
                  </a:lnTo>
                  <a:lnTo>
                    <a:pt x="77808" y="32247"/>
                  </a:lnTo>
                  <a:lnTo>
                    <a:pt x="77947" y="32323"/>
                  </a:lnTo>
                  <a:lnTo>
                    <a:pt x="79298" y="32702"/>
                  </a:lnTo>
                  <a:lnTo>
                    <a:pt x="78704" y="33813"/>
                  </a:lnTo>
                  <a:lnTo>
                    <a:pt x="78666" y="34015"/>
                  </a:lnTo>
                  <a:lnTo>
                    <a:pt x="78982" y="36061"/>
                  </a:lnTo>
                  <a:lnTo>
                    <a:pt x="79235" y="36326"/>
                  </a:lnTo>
                  <a:lnTo>
                    <a:pt x="81129" y="36730"/>
                  </a:lnTo>
                  <a:lnTo>
                    <a:pt x="81419" y="36629"/>
                  </a:lnTo>
                  <a:lnTo>
                    <a:pt x="82998" y="34861"/>
                  </a:lnTo>
                  <a:lnTo>
                    <a:pt x="83402" y="38523"/>
                  </a:lnTo>
                  <a:lnTo>
                    <a:pt x="83793" y="40657"/>
                  </a:lnTo>
                  <a:lnTo>
                    <a:pt x="83894" y="40834"/>
                  </a:lnTo>
                  <a:lnTo>
                    <a:pt x="85902" y="42715"/>
                  </a:lnTo>
                  <a:cubicBezTo>
                    <a:pt x="86558" y="43864"/>
                    <a:pt x="87253" y="45127"/>
                    <a:pt x="87455" y="45569"/>
                  </a:cubicBezTo>
                  <a:cubicBezTo>
                    <a:pt x="87152" y="45821"/>
                    <a:pt x="86369" y="46415"/>
                    <a:pt x="85687" y="46932"/>
                  </a:cubicBezTo>
                  <a:lnTo>
                    <a:pt x="83162" y="48385"/>
                  </a:lnTo>
                  <a:lnTo>
                    <a:pt x="81028" y="48220"/>
                  </a:lnTo>
                  <a:lnTo>
                    <a:pt x="78654" y="48220"/>
                  </a:lnTo>
                  <a:lnTo>
                    <a:pt x="78515" y="48258"/>
                  </a:lnTo>
                  <a:lnTo>
                    <a:pt x="76065" y="49521"/>
                  </a:lnTo>
                  <a:lnTo>
                    <a:pt x="76343" y="50089"/>
                  </a:lnTo>
                  <a:lnTo>
                    <a:pt x="77934" y="49369"/>
                  </a:lnTo>
                  <a:lnTo>
                    <a:pt x="78502" y="49685"/>
                  </a:lnTo>
                  <a:lnTo>
                    <a:pt x="78502" y="50834"/>
                  </a:lnTo>
                  <a:lnTo>
                    <a:pt x="79235" y="52539"/>
                  </a:lnTo>
                  <a:lnTo>
                    <a:pt x="79550" y="52728"/>
                  </a:lnTo>
                  <a:lnTo>
                    <a:pt x="82556" y="52514"/>
                  </a:lnTo>
                  <a:lnTo>
                    <a:pt x="82934" y="52930"/>
                  </a:lnTo>
                  <a:lnTo>
                    <a:pt x="79828" y="54231"/>
                  </a:lnTo>
                  <a:lnTo>
                    <a:pt x="78048" y="55355"/>
                  </a:lnTo>
                  <a:lnTo>
                    <a:pt x="77113" y="53890"/>
                  </a:lnTo>
                  <a:lnTo>
                    <a:pt x="76671" y="53802"/>
                  </a:lnTo>
                  <a:lnTo>
                    <a:pt x="74146" y="55456"/>
                  </a:lnTo>
                  <a:lnTo>
                    <a:pt x="74032" y="55607"/>
                  </a:lnTo>
                  <a:lnTo>
                    <a:pt x="73237" y="57691"/>
                  </a:lnTo>
                  <a:lnTo>
                    <a:pt x="71797" y="57691"/>
                  </a:lnTo>
                  <a:lnTo>
                    <a:pt x="71583" y="57779"/>
                  </a:lnTo>
                  <a:lnTo>
                    <a:pt x="68982" y="60330"/>
                  </a:lnTo>
                  <a:lnTo>
                    <a:pt x="68136" y="62426"/>
                  </a:lnTo>
                  <a:lnTo>
                    <a:pt x="66671" y="64888"/>
                  </a:lnTo>
                  <a:lnTo>
                    <a:pt x="63741" y="66908"/>
                  </a:lnTo>
                  <a:lnTo>
                    <a:pt x="63640" y="67009"/>
                  </a:lnTo>
                  <a:lnTo>
                    <a:pt x="62618" y="68916"/>
                  </a:lnTo>
                  <a:lnTo>
                    <a:pt x="62580" y="69068"/>
                  </a:lnTo>
                  <a:lnTo>
                    <a:pt x="62731" y="72767"/>
                  </a:lnTo>
                  <a:lnTo>
                    <a:pt x="62491" y="74043"/>
                  </a:lnTo>
                  <a:lnTo>
                    <a:pt x="61620" y="72717"/>
                  </a:lnTo>
                  <a:lnTo>
                    <a:pt x="61393" y="70823"/>
                  </a:lnTo>
                  <a:lnTo>
                    <a:pt x="61178" y="70558"/>
                  </a:lnTo>
                  <a:lnTo>
                    <a:pt x="58413" y="69686"/>
                  </a:lnTo>
                  <a:lnTo>
                    <a:pt x="56190" y="69674"/>
                  </a:lnTo>
                  <a:lnTo>
                    <a:pt x="55913" y="69838"/>
                  </a:lnTo>
                  <a:lnTo>
                    <a:pt x="55471" y="70684"/>
                  </a:lnTo>
                  <a:lnTo>
                    <a:pt x="54423" y="69838"/>
                  </a:lnTo>
                  <a:lnTo>
                    <a:pt x="54183" y="69762"/>
                  </a:lnTo>
                  <a:lnTo>
                    <a:pt x="51266" y="70166"/>
                  </a:lnTo>
                  <a:lnTo>
                    <a:pt x="51114" y="70229"/>
                  </a:lnTo>
                  <a:lnTo>
                    <a:pt x="48362" y="72287"/>
                  </a:lnTo>
                  <a:lnTo>
                    <a:pt x="48248" y="72452"/>
                  </a:lnTo>
                  <a:lnTo>
                    <a:pt x="47377" y="75381"/>
                  </a:lnTo>
                  <a:lnTo>
                    <a:pt x="47377" y="75507"/>
                  </a:lnTo>
                  <a:lnTo>
                    <a:pt x="47768" y="79093"/>
                  </a:lnTo>
                  <a:lnTo>
                    <a:pt x="47819" y="79245"/>
                  </a:lnTo>
                  <a:lnTo>
                    <a:pt x="49801" y="81934"/>
                  </a:lnTo>
                  <a:lnTo>
                    <a:pt x="50155" y="82048"/>
                  </a:lnTo>
                  <a:lnTo>
                    <a:pt x="52832" y="81101"/>
                  </a:lnTo>
                  <a:lnTo>
                    <a:pt x="52996" y="80962"/>
                  </a:lnTo>
                  <a:lnTo>
                    <a:pt x="54082" y="79144"/>
                  </a:lnTo>
                  <a:lnTo>
                    <a:pt x="56304" y="79144"/>
                  </a:lnTo>
                  <a:lnTo>
                    <a:pt x="56203" y="79876"/>
                  </a:lnTo>
                  <a:lnTo>
                    <a:pt x="55496" y="81240"/>
                  </a:lnTo>
                  <a:lnTo>
                    <a:pt x="54789" y="83210"/>
                  </a:lnTo>
                  <a:lnTo>
                    <a:pt x="55054" y="83639"/>
                  </a:lnTo>
                  <a:lnTo>
                    <a:pt x="57516" y="83930"/>
                  </a:lnTo>
                  <a:lnTo>
                    <a:pt x="59095" y="84460"/>
                  </a:lnTo>
                  <a:lnTo>
                    <a:pt x="58413" y="86202"/>
                  </a:lnTo>
                  <a:lnTo>
                    <a:pt x="58425" y="86455"/>
                  </a:lnTo>
                  <a:lnTo>
                    <a:pt x="59688" y="89056"/>
                  </a:lnTo>
                  <a:lnTo>
                    <a:pt x="59840" y="89195"/>
                  </a:lnTo>
                  <a:lnTo>
                    <a:pt x="61569" y="90066"/>
                  </a:lnTo>
                  <a:lnTo>
                    <a:pt x="61809" y="90079"/>
                  </a:lnTo>
                  <a:lnTo>
                    <a:pt x="63388" y="89586"/>
                  </a:lnTo>
                  <a:lnTo>
                    <a:pt x="64827" y="90735"/>
                  </a:lnTo>
                  <a:lnTo>
                    <a:pt x="65320" y="90597"/>
                  </a:lnTo>
                  <a:cubicBezTo>
                    <a:pt x="65345" y="90546"/>
                    <a:pt x="65749" y="89397"/>
                    <a:pt x="65863" y="88980"/>
                  </a:cubicBezTo>
                  <a:cubicBezTo>
                    <a:pt x="66166" y="88766"/>
                    <a:pt x="67656" y="88261"/>
                    <a:pt x="68944" y="87882"/>
                  </a:cubicBezTo>
                  <a:lnTo>
                    <a:pt x="71696" y="87806"/>
                  </a:lnTo>
                  <a:lnTo>
                    <a:pt x="74222" y="88437"/>
                  </a:lnTo>
                  <a:lnTo>
                    <a:pt x="76596" y="88665"/>
                  </a:lnTo>
                  <a:lnTo>
                    <a:pt x="78553" y="89788"/>
                  </a:lnTo>
                  <a:lnTo>
                    <a:pt x="80813" y="91973"/>
                  </a:lnTo>
                  <a:lnTo>
                    <a:pt x="81002" y="92061"/>
                  </a:lnTo>
                  <a:lnTo>
                    <a:pt x="83174" y="92289"/>
                  </a:lnTo>
                  <a:lnTo>
                    <a:pt x="86432" y="93362"/>
                  </a:lnTo>
                  <a:lnTo>
                    <a:pt x="87846" y="95370"/>
                  </a:lnTo>
                  <a:lnTo>
                    <a:pt x="89021" y="98097"/>
                  </a:lnTo>
                  <a:lnTo>
                    <a:pt x="89185" y="98274"/>
                  </a:lnTo>
                  <a:lnTo>
                    <a:pt x="91470" y="99221"/>
                  </a:lnTo>
                  <a:lnTo>
                    <a:pt x="93529" y="100016"/>
                  </a:lnTo>
                  <a:lnTo>
                    <a:pt x="95448" y="100345"/>
                  </a:lnTo>
                  <a:lnTo>
                    <a:pt x="98655" y="101595"/>
                  </a:lnTo>
                  <a:cubicBezTo>
                    <a:pt x="100625" y="102365"/>
                    <a:pt x="101092" y="102655"/>
                    <a:pt x="101193" y="102731"/>
                  </a:cubicBezTo>
                  <a:lnTo>
                    <a:pt x="101168" y="102782"/>
                  </a:lnTo>
                  <a:lnTo>
                    <a:pt x="102115" y="104524"/>
                  </a:lnTo>
                  <a:lnTo>
                    <a:pt x="101130" y="106305"/>
                  </a:lnTo>
                  <a:lnTo>
                    <a:pt x="99312" y="108590"/>
                  </a:lnTo>
                  <a:lnTo>
                    <a:pt x="99249" y="108716"/>
                  </a:lnTo>
                  <a:lnTo>
                    <a:pt x="98857" y="110673"/>
                  </a:lnTo>
                  <a:lnTo>
                    <a:pt x="97986" y="113855"/>
                  </a:lnTo>
                  <a:lnTo>
                    <a:pt x="97456" y="117492"/>
                  </a:lnTo>
                  <a:lnTo>
                    <a:pt x="96256" y="118199"/>
                  </a:lnTo>
                  <a:lnTo>
                    <a:pt x="93541" y="119639"/>
                  </a:lnTo>
                  <a:lnTo>
                    <a:pt x="91016" y="121369"/>
                  </a:lnTo>
                  <a:lnTo>
                    <a:pt x="90889" y="121583"/>
                  </a:lnTo>
                  <a:lnTo>
                    <a:pt x="90422" y="124260"/>
                  </a:lnTo>
                  <a:lnTo>
                    <a:pt x="89096" y="126192"/>
                  </a:lnTo>
                  <a:lnTo>
                    <a:pt x="87682" y="128604"/>
                  </a:lnTo>
                  <a:lnTo>
                    <a:pt x="86205" y="130031"/>
                  </a:lnTo>
                  <a:lnTo>
                    <a:pt x="83679" y="129589"/>
                  </a:lnTo>
                  <a:lnTo>
                    <a:pt x="83313" y="129930"/>
                  </a:lnTo>
                  <a:lnTo>
                    <a:pt x="83389" y="130889"/>
                  </a:lnTo>
                  <a:lnTo>
                    <a:pt x="83553" y="132114"/>
                  </a:lnTo>
                  <a:lnTo>
                    <a:pt x="83553" y="134008"/>
                  </a:lnTo>
                  <a:lnTo>
                    <a:pt x="81886" y="134412"/>
                  </a:lnTo>
                  <a:lnTo>
                    <a:pt x="79992" y="134968"/>
                  </a:lnTo>
                  <a:lnTo>
                    <a:pt x="79765" y="135271"/>
                  </a:lnTo>
                  <a:lnTo>
                    <a:pt x="79765" y="135801"/>
                  </a:lnTo>
                  <a:lnTo>
                    <a:pt x="79702" y="137039"/>
                  </a:lnTo>
                  <a:lnTo>
                    <a:pt x="78616" y="136912"/>
                  </a:lnTo>
                  <a:lnTo>
                    <a:pt x="78262" y="137215"/>
                  </a:lnTo>
                  <a:lnTo>
                    <a:pt x="78187" y="138314"/>
                  </a:lnTo>
                  <a:lnTo>
                    <a:pt x="78212" y="138465"/>
                  </a:lnTo>
                  <a:lnTo>
                    <a:pt x="78730" y="139640"/>
                  </a:lnTo>
                  <a:lnTo>
                    <a:pt x="78376" y="141622"/>
                  </a:lnTo>
                  <a:lnTo>
                    <a:pt x="77694" y="142102"/>
                  </a:lnTo>
                  <a:lnTo>
                    <a:pt x="77593" y="142216"/>
                  </a:lnTo>
                  <a:lnTo>
                    <a:pt x="76722" y="143882"/>
                  </a:lnTo>
                  <a:lnTo>
                    <a:pt x="76823" y="144274"/>
                  </a:lnTo>
                  <a:lnTo>
                    <a:pt x="78300" y="145335"/>
                  </a:lnTo>
                  <a:lnTo>
                    <a:pt x="78060" y="146105"/>
                  </a:lnTo>
                  <a:cubicBezTo>
                    <a:pt x="77997" y="146181"/>
                    <a:pt x="77757" y="146484"/>
                    <a:pt x="76924" y="147481"/>
                  </a:cubicBezTo>
                  <a:cubicBezTo>
                    <a:pt x="76444" y="148062"/>
                    <a:pt x="76255" y="148592"/>
                    <a:pt x="76381" y="149059"/>
                  </a:cubicBezTo>
                  <a:cubicBezTo>
                    <a:pt x="76469" y="149388"/>
                    <a:pt x="76697" y="149678"/>
                    <a:pt x="77000" y="149842"/>
                  </a:cubicBezTo>
                  <a:lnTo>
                    <a:pt x="78136" y="152646"/>
                  </a:lnTo>
                  <a:lnTo>
                    <a:pt x="78275" y="152810"/>
                  </a:lnTo>
                  <a:lnTo>
                    <a:pt x="81167" y="154363"/>
                  </a:lnTo>
                  <a:lnTo>
                    <a:pt x="80245" y="155449"/>
                  </a:lnTo>
                  <a:lnTo>
                    <a:pt x="77492" y="155449"/>
                  </a:lnTo>
                  <a:lnTo>
                    <a:pt x="75889" y="154401"/>
                  </a:lnTo>
                  <a:lnTo>
                    <a:pt x="73628" y="151130"/>
                  </a:lnTo>
                  <a:lnTo>
                    <a:pt x="72429" y="147443"/>
                  </a:lnTo>
                  <a:lnTo>
                    <a:pt x="72113" y="145625"/>
                  </a:lnTo>
                  <a:lnTo>
                    <a:pt x="70825" y="143605"/>
                  </a:lnTo>
                  <a:lnTo>
                    <a:pt x="72568" y="139577"/>
                  </a:lnTo>
                  <a:lnTo>
                    <a:pt x="72454" y="139198"/>
                  </a:lnTo>
                  <a:lnTo>
                    <a:pt x="71242" y="138327"/>
                  </a:lnTo>
                  <a:lnTo>
                    <a:pt x="71014" y="135523"/>
                  </a:lnTo>
                  <a:lnTo>
                    <a:pt x="71090" y="133112"/>
                  </a:lnTo>
                  <a:lnTo>
                    <a:pt x="71873" y="129993"/>
                  </a:lnTo>
                  <a:lnTo>
                    <a:pt x="71886" y="129892"/>
                  </a:lnTo>
                  <a:lnTo>
                    <a:pt x="71722" y="127884"/>
                  </a:lnTo>
                  <a:lnTo>
                    <a:pt x="71962" y="123907"/>
                  </a:lnTo>
                  <a:lnTo>
                    <a:pt x="71722" y="120030"/>
                  </a:lnTo>
                  <a:lnTo>
                    <a:pt x="71242" y="115295"/>
                  </a:lnTo>
                  <a:lnTo>
                    <a:pt x="71191" y="115131"/>
                  </a:lnTo>
                  <a:lnTo>
                    <a:pt x="69929" y="113401"/>
                  </a:lnTo>
                  <a:lnTo>
                    <a:pt x="67921" y="112252"/>
                  </a:lnTo>
                  <a:lnTo>
                    <a:pt x="65837" y="109007"/>
                  </a:lnTo>
                  <a:lnTo>
                    <a:pt x="63678" y="105724"/>
                  </a:lnTo>
                  <a:lnTo>
                    <a:pt x="61367" y="103274"/>
                  </a:lnTo>
                  <a:lnTo>
                    <a:pt x="61772" y="102277"/>
                  </a:lnTo>
                  <a:lnTo>
                    <a:pt x="62024" y="100029"/>
                  </a:lnTo>
                  <a:lnTo>
                    <a:pt x="62782" y="97832"/>
                  </a:lnTo>
                  <a:lnTo>
                    <a:pt x="64246" y="96051"/>
                  </a:lnTo>
                  <a:lnTo>
                    <a:pt x="64322" y="95887"/>
                  </a:lnTo>
                  <a:lnTo>
                    <a:pt x="64638" y="92415"/>
                  </a:lnTo>
                  <a:lnTo>
                    <a:pt x="64562" y="92175"/>
                  </a:lnTo>
                  <a:lnTo>
                    <a:pt x="62971" y="90369"/>
                  </a:lnTo>
                  <a:lnTo>
                    <a:pt x="62529" y="90344"/>
                  </a:lnTo>
                  <a:lnTo>
                    <a:pt x="61431" y="91304"/>
                  </a:lnTo>
                  <a:lnTo>
                    <a:pt x="59145" y="90091"/>
                  </a:lnTo>
                  <a:lnTo>
                    <a:pt x="55799" y="86341"/>
                  </a:lnTo>
                  <a:lnTo>
                    <a:pt x="55622" y="86253"/>
                  </a:lnTo>
                  <a:lnTo>
                    <a:pt x="52781" y="85634"/>
                  </a:lnTo>
                  <a:lnTo>
                    <a:pt x="50243" y="83626"/>
                  </a:lnTo>
                  <a:lnTo>
                    <a:pt x="49877" y="83614"/>
                  </a:lnTo>
                  <a:lnTo>
                    <a:pt x="49157" y="84068"/>
                  </a:lnTo>
                  <a:lnTo>
                    <a:pt x="46430" y="82629"/>
                  </a:lnTo>
                  <a:lnTo>
                    <a:pt x="42566" y="81467"/>
                  </a:lnTo>
                  <a:lnTo>
                    <a:pt x="41051" y="79801"/>
                  </a:lnTo>
                  <a:lnTo>
                    <a:pt x="40899" y="77629"/>
                  </a:lnTo>
                  <a:lnTo>
                    <a:pt x="40861" y="77490"/>
                  </a:lnTo>
                  <a:lnTo>
                    <a:pt x="38803" y="73942"/>
                  </a:lnTo>
                  <a:lnTo>
                    <a:pt x="36606" y="71858"/>
                  </a:lnTo>
                  <a:lnTo>
                    <a:pt x="35760" y="68739"/>
                  </a:lnTo>
                  <a:lnTo>
                    <a:pt x="34282" y="66959"/>
                  </a:lnTo>
                  <a:lnTo>
                    <a:pt x="33727" y="67199"/>
                  </a:lnTo>
                  <a:lnTo>
                    <a:pt x="34358" y="71694"/>
                  </a:lnTo>
                  <a:lnTo>
                    <a:pt x="34421" y="71858"/>
                  </a:lnTo>
                  <a:lnTo>
                    <a:pt x="35873" y="73689"/>
                  </a:lnTo>
                  <a:lnTo>
                    <a:pt x="36240" y="75722"/>
                  </a:lnTo>
                  <a:lnTo>
                    <a:pt x="36240" y="75722"/>
                  </a:lnTo>
                  <a:lnTo>
                    <a:pt x="34484" y="73866"/>
                  </a:lnTo>
                  <a:lnTo>
                    <a:pt x="33070" y="68878"/>
                  </a:lnTo>
                  <a:lnTo>
                    <a:pt x="31808" y="65406"/>
                  </a:lnTo>
                  <a:lnTo>
                    <a:pt x="31694" y="65242"/>
                  </a:lnTo>
                  <a:lnTo>
                    <a:pt x="30014" y="64093"/>
                  </a:lnTo>
                  <a:lnTo>
                    <a:pt x="28360" y="61454"/>
                  </a:lnTo>
                  <a:lnTo>
                    <a:pt x="28045" y="57097"/>
                  </a:lnTo>
                  <a:lnTo>
                    <a:pt x="28512" y="52817"/>
                  </a:lnTo>
                  <a:lnTo>
                    <a:pt x="29749" y="50354"/>
                  </a:lnTo>
                  <a:lnTo>
                    <a:pt x="30014" y="47627"/>
                  </a:lnTo>
                  <a:lnTo>
                    <a:pt x="29989" y="47475"/>
                  </a:lnTo>
                  <a:lnTo>
                    <a:pt x="28310" y="43776"/>
                  </a:lnTo>
                  <a:lnTo>
                    <a:pt x="28449" y="42841"/>
                  </a:lnTo>
                  <a:lnTo>
                    <a:pt x="30419" y="44079"/>
                  </a:lnTo>
                  <a:lnTo>
                    <a:pt x="30873" y="43700"/>
                  </a:lnTo>
                  <a:lnTo>
                    <a:pt x="29623" y="40733"/>
                  </a:lnTo>
                  <a:lnTo>
                    <a:pt x="28916" y="36364"/>
                  </a:lnTo>
                  <a:lnTo>
                    <a:pt x="28411" y="36174"/>
                  </a:lnTo>
                  <a:lnTo>
                    <a:pt x="27300" y="37109"/>
                  </a:lnTo>
                  <a:lnTo>
                    <a:pt x="27211" y="37260"/>
                  </a:lnTo>
                  <a:lnTo>
                    <a:pt x="26517" y="39432"/>
                  </a:lnTo>
                  <a:lnTo>
                    <a:pt x="26100" y="38435"/>
                  </a:lnTo>
                  <a:lnTo>
                    <a:pt x="26630" y="36477"/>
                  </a:lnTo>
                  <a:lnTo>
                    <a:pt x="27262" y="33472"/>
                  </a:lnTo>
                  <a:lnTo>
                    <a:pt x="27262" y="33358"/>
                  </a:lnTo>
                  <a:lnTo>
                    <a:pt x="26555" y="29330"/>
                  </a:lnTo>
                  <a:lnTo>
                    <a:pt x="25027" y="26477"/>
                  </a:lnTo>
                  <a:lnTo>
                    <a:pt x="24901" y="26363"/>
                  </a:lnTo>
                  <a:cubicBezTo>
                    <a:pt x="21319" y="24236"/>
                    <a:pt x="20275" y="23768"/>
                    <a:pt x="19914" y="23768"/>
                  </a:cubicBezTo>
                  <a:cubicBezTo>
                    <a:pt x="19779" y="23768"/>
                    <a:pt x="19739" y="23832"/>
                    <a:pt x="19698" y="23901"/>
                  </a:cubicBezTo>
                  <a:cubicBezTo>
                    <a:pt x="19521" y="24040"/>
                    <a:pt x="18322" y="24444"/>
                    <a:pt x="17337" y="24747"/>
                  </a:cubicBezTo>
                  <a:lnTo>
                    <a:pt x="16112" y="24999"/>
                  </a:lnTo>
                  <a:lnTo>
                    <a:pt x="17299" y="22840"/>
                  </a:lnTo>
                  <a:lnTo>
                    <a:pt x="16832" y="22436"/>
                  </a:lnTo>
                  <a:lnTo>
                    <a:pt x="14370" y="24191"/>
                  </a:lnTo>
                  <a:lnTo>
                    <a:pt x="12362" y="25959"/>
                  </a:lnTo>
                  <a:lnTo>
                    <a:pt x="10127" y="28573"/>
                  </a:lnTo>
                  <a:lnTo>
                    <a:pt x="4394" y="30896"/>
                  </a:lnTo>
                  <a:lnTo>
                    <a:pt x="2134" y="31262"/>
                  </a:lnTo>
                  <a:lnTo>
                    <a:pt x="3132" y="30770"/>
                  </a:lnTo>
                  <a:cubicBezTo>
                    <a:pt x="8687" y="27702"/>
                    <a:pt x="8763" y="27399"/>
                    <a:pt x="8801" y="27247"/>
                  </a:cubicBezTo>
                  <a:cubicBezTo>
                    <a:pt x="8852" y="27058"/>
                    <a:pt x="9432" y="26224"/>
                    <a:pt x="9937" y="25555"/>
                  </a:cubicBezTo>
                  <a:lnTo>
                    <a:pt x="9887" y="25126"/>
                  </a:lnTo>
                  <a:lnTo>
                    <a:pt x="8018" y="23573"/>
                  </a:lnTo>
                  <a:lnTo>
                    <a:pt x="6882" y="22373"/>
                  </a:lnTo>
                  <a:lnTo>
                    <a:pt x="6389" y="20454"/>
                  </a:lnTo>
                  <a:lnTo>
                    <a:pt x="7702" y="18396"/>
                  </a:lnTo>
                  <a:lnTo>
                    <a:pt x="9584" y="16034"/>
                  </a:lnTo>
                  <a:lnTo>
                    <a:pt x="12425" y="15466"/>
                  </a:lnTo>
                  <a:lnTo>
                    <a:pt x="12602" y="15365"/>
                  </a:lnTo>
                  <a:lnTo>
                    <a:pt x="14256" y="13332"/>
                  </a:lnTo>
                  <a:lnTo>
                    <a:pt x="13991" y="12814"/>
                  </a:lnTo>
                  <a:lnTo>
                    <a:pt x="12059" y="12979"/>
                  </a:lnTo>
                  <a:lnTo>
                    <a:pt x="9761" y="12625"/>
                  </a:lnTo>
                  <a:lnTo>
                    <a:pt x="9761" y="11943"/>
                  </a:lnTo>
                  <a:lnTo>
                    <a:pt x="10405" y="10579"/>
                  </a:lnTo>
                  <a:lnTo>
                    <a:pt x="12753" y="9531"/>
                  </a:lnTo>
                  <a:lnTo>
                    <a:pt x="13347" y="9999"/>
                  </a:lnTo>
                  <a:lnTo>
                    <a:pt x="15582" y="10655"/>
                  </a:lnTo>
                  <a:lnTo>
                    <a:pt x="15986" y="10302"/>
                  </a:lnTo>
                  <a:lnTo>
                    <a:pt x="15733" y="8572"/>
                  </a:lnTo>
                  <a:lnTo>
                    <a:pt x="14799" y="5301"/>
                  </a:lnTo>
                  <a:lnTo>
                    <a:pt x="14799" y="4582"/>
                  </a:lnTo>
                  <a:lnTo>
                    <a:pt x="16996" y="3268"/>
                  </a:lnTo>
                  <a:cubicBezTo>
                    <a:pt x="17249" y="3167"/>
                    <a:pt x="17943" y="2814"/>
                    <a:pt x="20178" y="1387"/>
                  </a:cubicBezTo>
                  <a:cubicBezTo>
                    <a:pt x="21117" y="797"/>
                    <a:pt x="21746" y="618"/>
                    <a:pt x="22159" y="618"/>
                  </a:cubicBezTo>
                  <a:close/>
                  <a:moveTo>
                    <a:pt x="22164" y="0"/>
                  </a:moveTo>
                  <a:cubicBezTo>
                    <a:pt x="21532" y="0"/>
                    <a:pt x="20754" y="291"/>
                    <a:pt x="19837" y="869"/>
                  </a:cubicBezTo>
                  <a:cubicBezTo>
                    <a:pt x="17274" y="2498"/>
                    <a:pt x="16819" y="2675"/>
                    <a:pt x="16781" y="2688"/>
                  </a:cubicBezTo>
                  <a:lnTo>
                    <a:pt x="14332" y="4127"/>
                  </a:lnTo>
                  <a:lnTo>
                    <a:pt x="14180" y="4392"/>
                  </a:lnTo>
                  <a:lnTo>
                    <a:pt x="14180" y="5339"/>
                  </a:lnTo>
                  <a:lnTo>
                    <a:pt x="15127" y="8698"/>
                  </a:lnTo>
                  <a:lnTo>
                    <a:pt x="15291" y="9923"/>
                  </a:lnTo>
                  <a:lnTo>
                    <a:pt x="13688" y="9468"/>
                  </a:lnTo>
                  <a:lnTo>
                    <a:pt x="12993" y="8925"/>
                  </a:lnTo>
                  <a:lnTo>
                    <a:pt x="12665" y="8875"/>
                  </a:lnTo>
                  <a:lnTo>
                    <a:pt x="10051" y="10062"/>
                  </a:lnTo>
                  <a:lnTo>
                    <a:pt x="9887" y="10213"/>
                  </a:lnTo>
                  <a:lnTo>
                    <a:pt x="9155" y="11754"/>
                  </a:lnTo>
                  <a:lnTo>
                    <a:pt x="9129" y="12915"/>
                  </a:lnTo>
                  <a:lnTo>
                    <a:pt x="9395" y="13231"/>
                  </a:lnTo>
                  <a:lnTo>
                    <a:pt x="11983" y="13623"/>
                  </a:lnTo>
                  <a:lnTo>
                    <a:pt x="12059" y="13623"/>
                  </a:lnTo>
                  <a:lnTo>
                    <a:pt x="13284" y="13521"/>
                  </a:lnTo>
                  <a:lnTo>
                    <a:pt x="12185" y="14873"/>
                  </a:lnTo>
                  <a:lnTo>
                    <a:pt x="9344" y="15441"/>
                  </a:lnTo>
                  <a:lnTo>
                    <a:pt x="9155" y="15554"/>
                  </a:lnTo>
                  <a:lnTo>
                    <a:pt x="7185" y="18029"/>
                  </a:lnTo>
                  <a:lnTo>
                    <a:pt x="5771" y="20239"/>
                  </a:lnTo>
                  <a:lnTo>
                    <a:pt x="5733" y="20479"/>
                  </a:lnTo>
                  <a:lnTo>
                    <a:pt x="6288" y="22613"/>
                  </a:lnTo>
                  <a:lnTo>
                    <a:pt x="6364" y="22752"/>
                  </a:lnTo>
                  <a:lnTo>
                    <a:pt x="7576" y="24040"/>
                  </a:lnTo>
                  <a:lnTo>
                    <a:pt x="9243" y="25416"/>
                  </a:lnTo>
                  <a:cubicBezTo>
                    <a:pt x="8877" y="25909"/>
                    <a:pt x="8334" y="26679"/>
                    <a:pt x="8208" y="27032"/>
                  </a:cubicBezTo>
                  <a:cubicBezTo>
                    <a:pt x="7841" y="27386"/>
                    <a:pt x="4874" y="29091"/>
                    <a:pt x="2841" y="30214"/>
                  </a:cubicBezTo>
                  <a:lnTo>
                    <a:pt x="0" y="31629"/>
                  </a:lnTo>
                  <a:lnTo>
                    <a:pt x="189" y="32222"/>
                  </a:lnTo>
                  <a:lnTo>
                    <a:pt x="4533" y="31515"/>
                  </a:lnTo>
                  <a:lnTo>
                    <a:pt x="10430" y="29128"/>
                  </a:lnTo>
                  <a:lnTo>
                    <a:pt x="10556" y="29040"/>
                  </a:lnTo>
                  <a:lnTo>
                    <a:pt x="12804" y="26388"/>
                  </a:lnTo>
                  <a:lnTo>
                    <a:pt x="14748" y="24684"/>
                  </a:lnTo>
                  <a:lnTo>
                    <a:pt x="16087" y="23737"/>
                  </a:lnTo>
                  <a:lnTo>
                    <a:pt x="15241" y="25302"/>
                  </a:lnTo>
                  <a:lnTo>
                    <a:pt x="15582" y="25757"/>
                  </a:lnTo>
                  <a:lnTo>
                    <a:pt x="17488" y="25366"/>
                  </a:lnTo>
                  <a:cubicBezTo>
                    <a:pt x="19180" y="24861"/>
                    <a:pt x="19787" y="24595"/>
                    <a:pt x="20026" y="24431"/>
                  </a:cubicBezTo>
                  <a:cubicBezTo>
                    <a:pt x="20544" y="24595"/>
                    <a:pt x="22628" y="25757"/>
                    <a:pt x="24496" y="26868"/>
                  </a:cubicBezTo>
                  <a:lnTo>
                    <a:pt x="25936" y="29507"/>
                  </a:lnTo>
                  <a:lnTo>
                    <a:pt x="26618" y="33409"/>
                  </a:lnTo>
                  <a:lnTo>
                    <a:pt x="26012" y="36338"/>
                  </a:lnTo>
                  <a:lnTo>
                    <a:pt x="25456" y="38384"/>
                  </a:lnTo>
                  <a:lnTo>
                    <a:pt x="25469" y="38586"/>
                  </a:lnTo>
                  <a:lnTo>
                    <a:pt x="26264" y="40480"/>
                  </a:lnTo>
                  <a:lnTo>
                    <a:pt x="26858" y="40455"/>
                  </a:lnTo>
                  <a:lnTo>
                    <a:pt x="27767" y="37538"/>
                  </a:lnTo>
                  <a:lnTo>
                    <a:pt x="28373" y="37033"/>
                  </a:lnTo>
                  <a:lnTo>
                    <a:pt x="29004" y="40884"/>
                  </a:lnTo>
                  <a:lnTo>
                    <a:pt x="29888" y="43018"/>
                  </a:lnTo>
                  <a:lnTo>
                    <a:pt x="28360" y="42058"/>
                  </a:lnTo>
                  <a:lnTo>
                    <a:pt x="27893" y="42273"/>
                  </a:lnTo>
                  <a:lnTo>
                    <a:pt x="27653" y="43763"/>
                  </a:lnTo>
                  <a:lnTo>
                    <a:pt x="27678" y="43953"/>
                  </a:lnTo>
                  <a:lnTo>
                    <a:pt x="29383" y="47652"/>
                  </a:lnTo>
                  <a:lnTo>
                    <a:pt x="29156" y="50114"/>
                  </a:lnTo>
                  <a:lnTo>
                    <a:pt x="27918" y="52589"/>
                  </a:lnTo>
                  <a:lnTo>
                    <a:pt x="27413" y="57085"/>
                  </a:lnTo>
                  <a:lnTo>
                    <a:pt x="27729" y="61580"/>
                  </a:lnTo>
                  <a:lnTo>
                    <a:pt x="27779" y="61719"/>
                  </a:lnTo>
                  <a:lnTo>
                    <a:pt x="29522" y="64484"/>
                  </a:lnTo>
                  <a:lnTo>
                    <a:pt x="31252" y="65696"/>
                  </a:lnTo>
                  <a:lnTo>
                    <a:pt x="32464" y="69030"/>
                  </a:lnTo>
                  <a:lnTo>
                    <a:pt x="33891" y="74080"/>
                  </a:lnTo>
                  <a:lnTo>
                    <a:pt x="33967" y="74219"/>
                  </a:lnTo>
                  <a:lnTo>
                    <a:pt x="36505" y="76896"/>
                  </a:lnTo>
                  <a:lnTo>
                    <a:pt x="37048" y="76631"/>
                  </a:lnTo>
                  <a:lnTo>
                    <a:pt x="36467" y="73474"/>
                  </a:lnTo>
                  <a:lnTo>
                    <a:pt x="36404" y="73335"/>
                  </a:lnTo>
                  <a:lnTo>
                    <a:pt x="34964" y="71505"/>
                  </a:lnTo>
                  <a:lnTo>
                    <a:pt x="34484" y="68171"/>
                  </a:lnTo>
                  <a:lnTo>
                    <a:pt x="34484" y="68171"/>
                  </a:lnTo>
                  <a:lnTo>
                    <a:pt x="35166" y="68954"/>
                  </a:lnTo>
                  <a:lnTo>
                    <a:pt x="36012" y="72098"/>
                  </a:lnTo>
                  <a:lnTo>
                    <a:pt x="36101" y="72237"/>
                  </a:lnTo>
                  <a:lnTo>
                    <a:pt x="38273" y="74295"/>
                  </a:lnTo>
                  <a:lnTo>
                    <a:pt x="40268" y="77730"/>
                  </a:lnTo>
                  <a:lnTo>
                    <a:pt x="40419" y="79939"/>
                  </a:lnTo>
                  <a:lnTo>
                    <a:pt x="40508" y="80141"/>
                  </a:lnTo>
                  <a:lnTo>
                    <a:pt x="42162" y="81947"/>
                  </a:lnTo>
                  <a:lnTo>
                    <a:pt x="42301" y="82035"/>
                  </a:lnTo>
                  <a:lnTo>
                    <a:pt x="46202" y="83197"/>
                  </a:lnTo>
                  <a:lnTo>
                    <a:pt x="49043" y="84700"/>
                  </a:lnTo>
                  <a:lnTo>
                    <a:pt x="49359" y="84687"/>
                  </a:lnTo>
                  <a:lnTo>
                    <a:pt x="50028" y="84245"/>
                  </a:lnTo>
                  <a:lnTo>
                    <a:pt x="52453" y="86165"/>
                  </a:lnTo>
                  <a:lnTo>
                    <a:pt x="52592" y="86228"/>
                  </a:lnTo>
                  <a:lnTo>
                    <a:pt x="55407" y="86834"/>
                  </a:lnTo>
                  <a:lnTo>
                    <a:pt x="58716" y="90546"/>
                  </a:lnTo>
                  <a:lnTo>
                    <a:pt x="61330" y="91960"/>
                  </a:lnTo>
                  <a:lnTo>
                    <a:pt x="61683" y="91910"/>
                  </a:lnTo>
                  <a:lnTo>
                    <a:pt x="62706" y="91013"/>
                  </a:lnTo>
                  <a:lnTo>
                    <a:pt x="63994" y="92491"/>
                  </a:lnTo>
                  <a:lnTo>
                    <a:pt x="63691" y="95723"/>
                  </a:lnTo>
                  <a:lnTo>
                    <a:pt x="62251" y="97466"/>
                  </a:lnTo>
                  <a:lnTo>
                    <a:pt x="61405" y="99840"/>
                  </a:lnTo>
                  <a:lnTo>
                    <a:pt x="61165" y="102074"/>
                  </a:lnTo>
                  <a:lnTo>
                    <a:pt x="60711" y="103224"/>
                  </a:lnTo>
                  <a:lnTo>
                    <a:pt x="60774" y="103552"/>
                  </a:lnTo>
                  <a:lnTo>
                    <a:pt x="63186" y="106115"/>
                  </a:lnTo>
                  <a:lnTo>
                    <a:pt x="65320" y="109335"/>
                  </a:lnTo>
                  <a:lnTo>
                    <a:pt x="67441" y="112656"/>
                  </a:lnTo>
                  <a:lnTo>
                    <a:pt x="67555" y="112757"/>
                  </a:lnTo>
                  <a:lnTo>
                    <a:pt x="69461" y="113818"/>
                  </a:lnTo>
                  <a:lnTo>
                    <a:pt x="70623" y="115421"/>
                  </a:lnTo>
                  <a:lnTo>
                    <a:pt x="71090" y="120055"/>
                  </a:lnTo>
                  <a:lnTo>
                    <a:pt x="71330" y="123881"/>
                  </a:lnTo>
                  <a:lnTo>
                    <a:pt x="71090" y="127871"/>
                  </a:lnTo>
                  <a:lnTo>
                    <a:pt x="71254" y="129866"/>
                  </a:lnTo>
                  <a:lnTo>
                    <a:pt x="70472" y="132973"/>
                  </a:lnTo>
                  <a:lnTo>
                    <a:pt x="70383" y="135511"/>
                  </a:lnTo>
                  <a:lnTo>
                    <a:pt x="70623" y="138516"/>
                  </a:lnTo>
                  <a:lnTo>
                    <a:pt x="70749" y="138743"/>
                  </a:lnTo>
                  <a:lnTo>
                    <a:pt x="71886" y="139539"/>
                  </a:lnTo>
                  <a:lnTo>
                    <a:pt x="70168" y="143491"/>
                  </a:lnTo>
                  <a:lnTo>
                    <a:pt x="70194" y="143794"/>
                  </a:lnTo>
                  <a:lnTo>
                    <a:pt x="71507" y="145789"/>
                  </a:lnTo>
                  <a:lnTo>
                    <a:pt x="71823" y="147582"/>
                  </a:lnTo>
                  <a:lnTo>
                    <a:pt x="73035" y="151370"/>
                  </a:lnTo>
                  <a:lnTo>
                    <a:pt x="75409" y="154805"/>
                  </a:lnTo>
                  <a:lnTo>
                    <a:pt x="77227" y="156030"/>
                  </a:lnTo>
                  <a:lnTo>
                    <a:pt x="77391" y="156080"/>
                  </a:lnTo>
                  <a:lnTo>
                    <a:pt x="80396" y="156080"/>
                  </a:lnTo>
                  <a:lnTo>
                    <a:pt x="80624" y="155966"/>
                  </a:lnTo>
                  <a:lnTo>
                    <a:pt x="81886" y="154476"/>
                  </a:lnTo>
                  <a:lnTo>
                    <a:pt x="81798" y="153984"/>
                  </a:lnTo>
                  <a:lnTo>
                    <a:pt x="78666" y="152305"/>
                  </a:lnTo>
                  <a:lnTo>
                    <a:pt x="77530" y="149501"/>
                  </a:lnTo>
                  <a:lnTo>
                    <a:pt x="77353" y="149325"/>
                  </a:lnTo>
                  <a:cubicBezTo>
                    <a:pt x="77176" y="149249"/>
                    <a:pt x="77038" y="149097"/>
                    <a:pt x="76974" y="148908"/>
                  </a:cubicBezTo>
                  <a:cubicBezTo>
                    <a:pt x="76911" y="148643"/>
                    <a:pt x="77063" y="148289"/>
                    <a:pt x="77391" y="147885"/>
                  </a:cubicBezTo>
                  <a:cubicBezTo>
                    <a:pt x="78363" y="146723"/>
                    <a:pt x="78591" y="146458"/>
                    <a:pt x="78641" y="146332"/>
                  </a:cubicBezTo>
                  <a:lnTo>
                    <a:pt x="78957" y="145309"/>
                  </a:lnTo>
                  <a:lnTo>
                    <a:pt x="78831" y="144956"/>
                  </a:lnTo>
                  <a:lnTo>
                    <a:pt x="77404" y="143933"/>
                  </a:lnTo>
                  <a:lnTo>
                    <a:pt x="78111" y="142582"/>
                  </a:lnTo>
                  <a:lnTo>
                    <a:pt x="78831" y="142077"/>
                  </a:lnTo>
                  <a:lnTo>
                    <a:pt x="78957" y="141862"/>
                  </a:lnTo>
                  <a:lnTo>
                    <a:pt x="79361" y="139652"/>
                  </a:lnTo>
                  <a:lnTo>
                    <a:pt x="79336" y="139476"/>
                  </a:lnTo>
                  <a:lnTo>
                    <a:pt x="78818" y="138289"/>
                  </a:lnTo>
                  <a:lnTo>
                    <a:pt x="78869" y="137582"/>
                  </a:lnTo>
                  <a:lnTo>
                    <a:pt x="79954" y="137708"/>
                  </a:lnTo>
                  <a:lnTo>
                    <a:pt x="80308" y="137417"/>
                  </a:lnTo>
                  <a:lnTo>
                    <a:pt x="80384" y="135814"/>
                  </a:lnTo>
                  <a:lnTo>
                    <a:pt x="80384" y="135498"/>
                  </a:lnTo>
                  <a:lnTo>
                    <a:pt x="82038" y="135018"/>
                  </a:lnTo>
                  <a:lnTo>
                    <a:pt x="83932" y="134551"/>
                  </a:lnTo>
                  <a:lnTo>
                    <a:pt x="84172" y="134235"/>
                  </a:lnTo>
                  <a:lnTo>
                    <a:pt x="84172" y="132076"/>
                  </a:lnTo>
                  <a:lnTo>
                    <a:pt x="84020" y="130826"/>
                  </a:lnTo>
                  <a:lnTo>
                    <a:pt x="83970" y="130283"/>
                  </a:lnTo>
                  <a:lnTo>
                    <a:pt x="86243" y="130675"/>
                  </a:lnTo>
                  <a:lnTo>
                    <a:pt x="86521" y="130586"/>
                  </a:lnTo>
                  <a:lnTo>
                    <a:pt x="88137" y="129008"/>
                  </a:lnTo>
                  <a:lnTo>
                    <a:pt x="89614" y="126520"/>
                  </a:lnTo>
                  <a:lnTo>
                    <a:pt x="90965" y="124551"/>
                  </a:lnTo>
                  <a:lnTo>
                    <a:pt x="91470" y="121798"/>
                  </a:lnTo>
                  <a:lnTo>
                    <a:pt x="93857" y="120156"/>
                  </a:lnTo>
                  <a:lnTo>
                    <a:pt x="96546" y="118742"/>
                  </a:lnTo>
                  <a:lnTo>
                    <a:pt x="97897" y="117947"/>
                  </a:lnTo>
                  <a:lnTo>
                    <a:pt x="98049" y="117719"/>
                  </a:lnTo>
                  <a:lnTo>
                    <a:pt x="98592" y="113982"/>
                  </a:lnTo>
                  <a:lnTo>
                    <a:pt x="99463" y="110800"/>
                  </a:lnTo>
                  <a:lnTo>
                    <a:pt x="99842" y="108906"/>
                  </a:lnTo>
                  <a:lnTo>
                    <a:pt x="101648" y="106645"/>
                  </a:lnTo>
                  <a:lnTo>
                    <a:pt x="102746" y="104676"/>
                  </a:lnTo>
                  <a:lnTo>
                    <a:pt x="102746" y="104373"/>
                  </a:lnTo>
                  <a:lnTo>
                    <a:pt x="101799" y="102617"/>
                  </a:lnTo>
                  <a:cubicBezTo>
                    <a:pt x="101824" y="102352"/>
                    <a:pt x="101774" y="102125"/>
                    <a:pt x="98882" y="100989"/>
                  </a:cubicBezTo>
                  <a:lnTo>
                    <a:pt x="95650" y="99726"/>
                  </a:lnTo>
                  <a:lnTo>
                    <a:pt x="93718" y="99410"/>
                  </a:lnTo>
                  <a:lnTo>
                    <a:pt x="91710" y="98627"/>
                  </a:lnTo>
                  <a:lnTo>
                    <a:pt x="89551" y="97731"/>
                  </a:lnTo>
                  <a:lnTo>
                    <a:pt x="88415" y="95092"/>
                  </a:lnTo>
                  <a:lnTo>
                    <a:pt x="86887" y="92907"/>
                  </a:lnTo>
                  <a:lnTo>
                    <a:pt x="86735" y="92794"/>
                  </a:lnTo>
                  <a:lnTo>
                    <a:pt x="83338" y="91682"/>
                  </a:lnTo>
                  <a:lnTo>
                    <a:pt x="81179" y="91455"/>
                  </a:lnTo>
                  <a:lnTo>
                    <a:pt x="78970" y="89321"/>
                  </a:lnTo>
                  <a:lnTo>
                    <a:pt x="76861" y="88084"/>
                  </a:lnTo>
                  <a:lnTo>
                    <a:pt x="74335" y="87819"/>
                  </a:lnTo>
                  <a:lnTo>
                    <a:pt x="71810" y="87187"/>
                  </a:lnTo>
                  <a:lnTo>
                    <a:pt x="71722" y="87175"/>
                  </a:lnTo>
                  <a:lnTo>
                    <a:pt x="68881" y="87263"/>
                  </a:lnTo>
                  <a:lnTo>
                    <a:pt x="68792" y="87276"/>
                  </a:lnTo>
                  <a:cubicBezTo>
                    <a:pt x="65395" y="88273"/>
                    <a:pt x="65320" y="88576"/>
                    <a:pt x="65269" y="88753"/>
                  </a:cubicBezTo>
                  <a:cubicBezTo>
                    <a:pt x="65219" y="88942"/>
                    <a:pt x="65029" y="89523"/>
                    <a:pt x="64878" y="89965"/>
                  </a:cubicBezTo>
                  <a:lnTo>
                    <a:pt x="63640" y="88993"/>
                  </a:lnTo>
                  <a:lnTo>
                    <a:pt x="63350" y="88930"/>
                  </a:lnTo>
                  <a:lnTo>
                    <a:pt x="61734" y="89448"/>
                  </a:lnTo>
                  <a:lnTo>
                    <a:pt x="60218" y="88690"/>
                  </a:lnTo>
                  <a:lnTo>
                    <a:pt x="59057" y="86303"/>
                  </a:lnTo>
                  <a:lnTo>
                    <a:pt x="59802" y="84384"/>
                  </a:lnTo>
                  <a:lnTo>
                    <a:pt x="59600" y="83967"/>
                  </a:lnTo>
                  <a:lnTo>
                    <a:pt x="57655" y="83311"/>
                  </a:lnTo>
                  <a:lnTo>
                    <a:pt x="55521" y="83046"/>
                  </a:lnTo>
                  <a:lnTo>
                    <a:pt x="56077" y="81480"/>
                  </a:lnTo>
                  <a:lnTo>
                    <a:pt x="56796" y="80104"/>
                  </a:lnTo>
                  <a:lnTo>
                    <a:pt x="56986" y="78853"/>
                  </a:lnTo>
                  <a:lnTo>
                    <a:pt x="56670" y="78500"/>
                  </a:lnTo>
                  <a:lnTo>
                    <a:pt x="53905" y="78500"/>
                  </a:lnTo>
                  <a:lnTo>
                    <a:pt x="53640" y="78651"/>
                  </a:lnTo>
                  <a:lnTo>
                    <a:pt x="52516" y="80533"/>
                  </a:lnTo>
                  <a:lnTo>
                    <a:pt x="50155" y="81366"/>
                  </a:lnTo>
                  <a:lnTo>
                    <a:pt x="48374" y="78942"/>
                  </a:lnTo>
                  <a:lnTo>
                    <a:pt x="47995" y="75495"/>
                  </a:lnTo>
                  <a:lnTo>
                    <a:pt x="48816" y="72717"/>
                  </a:lnTo>
                  <a:lnTo>
                    <a:pt x="51443" y="70772"/>
                  </a:lnTo>
                  <a:lnTo>
                    <a:pt x="54132" y="70393"/>
                  </a:lnTo>
                  <a:lnTo>
                    <a:pt x="55370" y="71416"/>
                  </a:lnTo>
                  <a:lnTo>
                    <a:pt x="55849" y="71315"/>
                  </a:lnTo>
                  <a:lnTo>
                    <a:pt x="56392" y="70305"/>
                  </a:lnTo>
                  <a:lnTo>
                    <a:pt x="58286" y="70305"/>
                  </a:lnTo>
                  <a:lnTo>
                    <a:pt x="60799" y="71088"/>
                  </a:lnTo>
                  <a:lnTo>
                    <a:pt x="61014" y="72856"/>
                  </a:lnTo>
                  <a:lnTo>
                    <a:pt x="61064" y="72995"/>
                  </a:lnTo>
                  <a:lnTo>
                    <a:pt x="62403" y="75040"/>
                  </a:lnTo>
                  <a:lnTo>
                    <a:pt x="62971" y="74926"/>
                  </a:lnTo>
                  <a:lnTo>
                    <a:pt x="63363" y="72843"/>
                  </a:lnTo>
                  <a:lnTo>
                    <a:pt x="63363" y="72767"/>
                  </a:lnTo>
                  <a:lnTo>
                    <a:pt x="63211" y="69131"/>
                  </a:lnTo>
                  <a:lnTo>
                    <a:pt x="64158" y="67376"/>
                  </a:lnTo>
                  <a:lnTo>
                    <a:pt x="67087" y="65355"/>
                  </a:lnTo>
                  <a:lnTo>
                    <a:pt x="68704" y="62691"/>
                  </a:lnTo>
                  <a:lnTo>
                    <a:pt x="69461" y="60721"/>
                  </a:lnTo>
                  <a:lnTo>
                    <a:pt x="71924" y="58322"/>
                  </a:lnTo>
                  <a:lnTo>
                    <a:pt x="73452" y="58322"/>
                  </a:lnTo>
                  <a:lnTo>
                    <a:pt x="73755" y="58107"/>
                  </a:lnTo>
                  <a:lnTo>
                    <a:pt x="74575" y="55923"/>
                  </a:lnTo>
                  <a:lnTo>
                    <a:pt x="76747" y="54496"/>
                  </a:lnTo>
                  <a:lnTo>
                    <a:pt x="77682" y="55961"/>
                  </a:lnTo>
                  <a:lnTo>
                    <a:pt x="78124" y="56062"/>
                  </a:lnTo>
                  <a:lnTo>
                    <a:pt x="80119" y="54786"/>
                  </a:lnTo>
                  <a:lnTo>
                    <a:pt x="83591" y="53347"/>
                  </a:lnTo>
                  <a:lnTo>
                    <a:pt x="83705" y="52855"/>
                  </a:lnTo>
                  <a:lnTo>
                    <a:pt x="82909" y="51983"/>
                  </a:lnTo>
                  <a:lnTo>
                    <a:pt x="82657" y="51870"/>
                  </a:lnTo>
                  <a:lnTo>
                    <a:pt x="79715" y="52084"/>
                  </a:lnTo>
                  <a:lnTo>
                    <a:pt x="79134" y="50771"/>
                  </a:lnTo>
                  <a:lnTo>
                    <a:pt x="79134" y="49496"/>
                  </a:lnTo>
                  <a:lnTo>
                    <a:pt x="78970" y="49218"/>
                  </a:lnTo>
                  <a:lnTo>
                    <a:pt x="78528" y="48978"/>
                  </a:lnTo>
                  <a:lnTo>
                    <a:pt x="78742" y="48864"/>
                  </a:lnTo>
                  <a:lnTo>
                    <a:pt x="81002" y="48864"/>
                  </a:lnTo>
                  <a:lnTo>
                    <a:pt x="83212" y="49029"/>
                  </a:lnTo>
                  <a:lnTo>
                    <a:pt x="83389" y="48991"/>
                  </a:lnTo>
                  <a:lnTo>
                    <a:pt x="86028" y="47463"/>
                  </a:lnTo>
                  <a:cubicBezTo>
                    <a:pt x="87973" y="46023"/>
                    <a:pt x="88048" y="45910"/>
                    <a:pt x="88074" y="45847"/>
                  </a:cubicBezTo>
                  <a:cubicBezTo>
                    <a:pt x="88213" y="45657"/>
                    <a:pt x="88263" y="45569"/>
                    <a:pt x="86432" y="42362"/>
                  </a:cubicBezTo>
                  <a:lnTo>
                    <a:pt x="84399" y="40455"/>
                  </a:lnTo>
                  <a:lnTo>
                    <a:pt x="84033" y="38435"/>
                  </a:lnTo>
                  <a:lnTo>
                    <a:pt x="83553" y="34103"/>
                  </a:lnTo>
                  <a:lnTo>
                    <a:pt x="83010" y="33927"/>
                  </a:lnTo>
                  <a:lnTo>
                    <a:pt x="81078" y="36086"/>
                  </a:lnTo>
                  <a:lnTo>
                    <a:pt x="79576" y="35758"/>
                  </a:lnTo>
                  <a:lnTo>
                    <a:pt x="79310" y="34028"/>
                  </a:lnTo>
                  <a:lnTo>
                    <a:pt x="80055" y="32677"/>
                  </a:lnTo>
                  <a:lnTo>
                    <a:pt x="79866" y="32222"/>
                  </a:lnTo>
                  <a:lnTo>
                    <a:pt x="78212" y="31755"/>
                  </a:lnTo>
                  <a:lnTo>
                    <a:pt x="77164" y="30669"/>
                  </a:lnTo>
                  <a:lnTo>
                    <a:pt x="76937" y="30568"/>
                  </a:lnTo>
                  <a:lnTo>
                    <a:pt x="74070" y="30568"/>
                  </a:lnTo>
                  <a:lnTo>
                    <a:pt x="73199" y="30656"/>
                  </a:lnTo>
                  <a:lnTo>
                    <a:pt x="72921" y="30959"/>
                  </a:lnTo>
                  <a:lnTo>
                    <a:pt x="72845" y="33674"/>
                  </a:lnTo>
                  <a:lnTo>
                    <a:pt x="71583" y="35013"/>
                  </a:lnTo>
                  <a:lnTo>
                    <a:pt x="71545" y="35391"/>
                  </a:lnTo>
                  <a:lnTo>
                    <a:pt x="72290" y="36566"/>
                  </a:lnTo>
                  <a:lnTo>
                    <a:pt x="72492" y="38662"/>
                  </a:lnTo>
                  <a:lnTo>
                    <a:pt x="70535" y="40316"/>
                  </a:lnTo>
                  <a:lnTo>
                    <a:pt x="68615" y="40998"/>
                  </a:lnTo>
                  <a:lnTo>
                    <a:pt x="68401" y="41288"/>
                  </a:lnTo>
                  <a:lnTo>
                    <a:pt x="68401" y="44256"/>
                  </a:lnTo>
                  <a:lnTo>
                    <a:pt x="67555" y="44685"/>
                  </a:lnTo>
                  <a:lnTo>
                    <a:pt x="66380" y="43195"/>
                  </a:lnTo>
                  <a:lnTo>
                    <a:pt x="66974" y="40581"/>
                  </a:lnTo>
                  <a:lnTo>
                    <a:pt x="66822" y="40228"/>
                  </a:lnTo>
                  <a:lnTo>
                    <a:pt x="64676" y="39142"/>
                  </a:lnTo>
                  <a:lnTo>
                    <a:pt x="62453" y="37816"/>
                  </a:lnTo>
                  <a:lnTo>
                    <a:pt x="61443" y="36957"/>
                  </a:lnTo>
                  <a:lnTo>
                    <a:pt x="61241" y="36881"/>
                  </a:lnTo>
                  <a:lnTo>
                    <a:pt x="60509" y="36881"/>
                  </a:lnTo>
                  <a:lnTo>
                    <a:pt x="60307" y="34444"/>
                  </a:lnTo>
                  <a:lnTo>
                    <a:pt x="60686" y="32083"/>
                  </a:lnTo>
                  <a:lnTo>
                    <a:pt x="61456" y="30252"/>
                  </a:lnTo>
                  <a:cubicBezTo>
                    <a:pt x="61974" y="30050"/>
                    <a:pt x="62479" y="29823"/>
                    <a:pt x="62971" y="29558"/>
                  </a:cubicBezTo>
                  <a:cubicBezTo>
                    <a:pt x="63413" y="29330"/>
                    <a:pt x="63640" y="29229"/>
                    <a:pt x="63754" y="29179"/>
                  </a:cubicBezTo>
                  <a:cubicBezTo>
                    <a:pt x="63761" y="29180"/>
                    <a:pt x="63768" y="29180"/>
                    <a:pt x="63775" y="29180"/>
                  </a:cubicBezTo>
                  <a:cubicBezTo>
                    <a:pt x="63887" y="29180"/>
                    <a:pt x="64048" y="29086"/>
                    <a:pt x="64499" y="28813"/>
                  </a:cubicBezTo>
                  <a:lnTo>
                    <a:pt x="65029" y="28497"/>
                  </a:lnTo>
                  <a:cubicBezTo>
                    <a:pt x="66469" y="27638"/>
                    <a:pt x="66999" y="27323"/>
                    <a:pt x="67201" y="27171"/>
                  </a:cubicBezTo>
                  <a:lnTo>
                    <a:pt x="67214" y="27184"/>
                  </a:lnTo>
                  <a:lnTo>
                    <a:pt x="68792" y="25681"/>
                  </a:lnTo>
                  <a:lnTo>
                    <a:pt x="69992" y="24456"/>
                  </a:lnTo>
                  <a:lnTo>
                    <a:pt x="70737" y="24267"/>
                  </a:lnTo>
                  <a:lnTo>
                    <a:pt x="74083" y="24267"/>
                  </a:lnTo>
                  <a:lnTo>
                    <a:pt x="74399" y="23977"/>
                  </a:lnTo>
                  <a:lnTo>
                    <a:pt x="74550" y="21994"/>
                  </a:lnTo>
                  <a:lnTo>
                    <a:pt x="75548" y="20252"/>
                  </a:lnTo>
                  <a:lnTo>
                    <a:pt x="75573" y="20012"/>
                  </a:lnTo>
                  <a:lnTo>
                    <a:pt x="75106" y="18269"/>
                  </a:lnTo>
                  <a:lnTo>
                    <a:pt x="75005" y="18118"/>
                  </a:lnTo>
                  <a:lnTo>
                    <a:pt x="73363" y="16741"/>
                  </a:lnTo>
                  <a:lnTo>
                    <a:pt x="72883" y="16830"/>
                  </a:lnTo>
                  <a:lnTo>
                    <a:pt x="71873" y="18800"/>
                  </a:lnTo>
                  <a:lnTo>
                    <a:pt x="70320" y="19999"/>
                  </a:lnTo>
                  <a:lnTo>
                    <a:pt x="69676" y="20441"/>
                  </a:lnTo>
                  <a:lnTo>
                    <a:pt x="69676" y="18623"/>
                  </a:lnTo>
                  <a:lnTo>
                    <a:pt x="69929" y="17385"/>
                  </a:lnTo>
                  <a:lnTo>
                    <a:pt x="69411" y="17082"/>
                  </a:lnTo>
                  <a:lnTo>
                    <a:pt x="68691" y="17739"/>
                  </a:lnTo>
                  <a:lnTo>
                    <a:pt x="67896" y="15959"/>
                  </a:lnTo>
                  <a:lnTo>
                    <a:pt x="68918" y="14860"/>
                  </a:lnTo>
                  <a:lnTo>
                    <a:pt x="71002" y="10403"/>
                  </a:lnTo>
                  <a:lnTo>
                    <a:pt x="71873" y="10049"/>
                  </a:lnTo>
                  <a:lnTo>
                    <a:pt x="73767" y="8332"/>
                  </a:lnTo>
                  <a:lnTo>
                    <a:pt x="73691" y="7827"/>
                  </a:lnTo>
                  <a:lnTo>
                    <a:pt x="72896" y="7410"/>
                  </a:lnTo>
                  <a:lnTo>
                    <a:pt x="71785" y="7233"/>
                  </a:lnTo>
                  <a:lnTo>
                    <a:pt x="69373" y="7233"/>
                  </a:lnTo>
                  <a:lnTo>
                    <a:pt x="69057" y="7549"/>
                  </a:lnTo>
                  <a:lnTo>
                    <a:pt x="69057" y="9658"/>
                  </a:lnTo>
                  <a:lnTo>
                    <a:pt x="67037" y="12284"/>
                  </a:lnTo>
                  <a:lnTo>
                    <a:pt x="65294" y="14986"/>
                  </a:lnTo>
                  <a:lnTo>
                    <a:pt x="65294" y="15340"/>
                  </a:lnTo>
                  <a:lnTo>
                    <a:pt x="66077" y="16476"/>
                  </a:lnTo>
                  <a:lnTo>
                    <a:pt x="65762" y="18623"/>
                  </a:lnTo>
                  <a:lnTo>
                    <a:pt x="63375" y="19885"/>
                  </a:lnTo>
                  <a:lnTo>
                    <a:pt x="63375" y="18585"/>
                  </a:lnTo>
                  <a:lnTo>
                    <a:pt x="63085" y="18269"/>
                  </a:lnTo>
                  <a:lnTo>
                    <a:pt x="61342" y="18118"/>
                  </a:lnTo>
                  <a:lnTo>
                    <a:pt x="61128" y="18181"/>
                  </a:lnTo>
                  <a:lnTo>
                    <a:pt x="59890" y="19153"/>
                  </a:lnTo>
                  <a:lnTo>
                    <a:pt x="58223" y="16830"/>
                  </a:lnTo>
                  <a:lnTo>
                    <a:pt x="57971" y="16703"/>
                  </a:lnTo>
                  <a:lnTo>
                    <a:pt x="55799" y="16703"/>
                  </a:lnTo>
                  <a:lnTo>
                    <a:pt x="55521" y="16868"/>
                  </a:lnTo>
                  <a:lnTo>
                    <a:pt x="54827" y="18168"/>
                  </a:lnTo>
                  <a:lnTo>
                    <a:pt x="54435" y="18736"/>
                  </a:lnTo>
                  <a:lnTo>
                    <a:pt x="53652" y="16969"/>
                  </a:lnTo>
                  <a:lnTo>
                    <a:pt x="53261" y="16792"/>
                  </a:lnTo>
                  <a:cubicBezTo>
                    <a:pt x="53061" y="16867"/>
                    <a:pt x="52586" y="16997"/>
                    <a:pt x="52167" y="16997"/>
                  </a:cubicBezTo>
                  <a:cubicBezTo>
                    <a:pt x="51950" y="16997"/>
                    <a:pt x="51749" y="16962"/>
                    <a:pt x="51607" y="16868"/>
                  </a:cubicBezTo>
                  <a:cubicBezTo>
                    <a:pt x="51455" y="16767"/>
                    <a:pt x="51379" y="16590"/>
                    <a:pt x="51392" y="16426"/>
                  </a:cubicBezTo>
                  <a:cubicBezTo>
                    <a:pt x="51316" y="15112"/>
                    <a:pt x="51316" y="14986"/>
                    <a:pt x="51316" y="14974"/>
                  </a:cubicBezTo>
                  <a:lnTo>
                    <a:pt x="51215" y="14746"/>
                  </a:lnTo>
                  <a:lnTo>
                    <a:pt x="47945" y="11716"/>
                  </a:lnTo>
                  <a:lnTo>
                    <a:pt x="46922" y="11009"/>
                  </a:lnTo>
                  <a:lnTo>
                    <a:pt x="46682" y="10958"/>
                  </a:lnTo>
                  <a:lnTo>
                    <a:pt x="45142" y="11223"/>
                  </a:lnTo>
                  <a:lnTo>
                    <a:pt x="44435" y="9077"/>
                  </a:lnTo>
                  <a:lnTo>
                    <a:pt x="44233" y="8875"/>
                  </a:lnTo>
                  <a:lnTo>
                    <a:pt x="42806" y="8433"/>
                  </a:lnTo>
                  <a:lnTo>
                    <a:pt x="42679" y="8420"/>
                  </a:lnTo>
                  <a:lnTo>
                    <a:pt x="39182" y="8862"/>
                  </a:lnTo>
                  <a:lnTo>
                    <a:pt x="37262" y="8445"/>
                  </a:lnTo>
                  <a:lnTo>
                    <a:pt x="34649" y="6210"/>
                  </a:lnTo>
                  <a:lnTo>
                    <a:pt x="31075" y="4506"/>
                  </a:lnTo>
                  <a:lnTo>
                    <a:pt x="28499" y="2031"/>
                  </a:lnTo>
                  <a:lnTo>
                    <a:pt x="26365" y="263"/>
                  </a:lnTo>
                  <a:lnTo>
                    <a:pt x="26100" y="187"/>
                  </a:lnTo>
                  <a:lnTo>
                    <a:pt x="23524" y="756"/>
                  </a:lnTo>
                  <a:cubicBezTo>
                    <a:pt x="23360" y="465"/>
                    <a:pt x="23120" y="238"/>
                    <a:pt x="22817" y="124"/>
                  </a:cubicBezTo>
                  <a:cubicBezTo>
                    <a:pt x="22620" y="41"/>
                    <a:pt x="22402" y="0"/>
                    <a:pt x="2216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52"/>
            <p:cNvSpPr/>
            <p:nvPr/>
          </p:nvSpPr>
          <p:spPr>
            <a:xfrm>
              <a:off x="1940550" y="1654925"/>
              <a:ext cx="124725" cy="149650"/>
            </a:xfrm>
            <a:custGeom>
              <a:avLst/>
              <a:gdLst/>
              <a:ahLst/>
              <a:cxnLst/>
              <a:rect l="l" t="t" r="r" b="b"/>
              <a:pathLst>
                <a:path w="4989" h="5986" extrusionOk="0">
                  <a:moveTo>
                    <a:pt x="2425" y="0"/>
                  </a:moveTo>
                  <a:lnTo>
                    <a:pt x="1023" y="1200"/>
                  </a:lnTo>
                  <a:lnTo>
                    <a:pt x="1" y="3851"/>
                  </a:lnTo>
                  <a:lnTo>
                    <a:pt x="1" y="5985"/>
                  </a:lnTo>
                  <a:lnTo>
                    <a:pt x="2362" y="4104"/>
                  </a:lnTo>
                  <a:lnTo>
                    <a:pt x="3511" y="4887"/>
                  </a:lnTo>
                  <a:lnTo>
                    <a:pt x="4988" y="4419"/>
                  </a:lnTo>
                  <a:lnTo>
                    <a:pt x="3271" y="2210"/>
                  </a:lnTo>
                  <a:lnTo>
                    <a:pt x="242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52"/>
            <p:cNvSpPr/>
            <p:nvPr/>
          </p:nvSpPr>
          <p:spPr>
            <a:xfrm>
              <a:off x="1932650" y="1641650"/>
              <a:ext cx="145575" cy="179325"/>
            </a:xfrm>
            <a:custGeom>
              <a:avLst/>
              <a:gdLst/>
              <a:ahLst/>
              <a:cxnLst/>
              <a:rect l="l" t="t" r="r" b="b"/>
              <a:pathLst>
                <a:path w="5823" h="7173" extrusionOk="0">
                  <a:moveTo>
                    <a:pt x="2602" y="1049"/>
                  </a:moveTo>
                  <a:lnTo>
                    <a:pt x="3297" y="2842"/>
                  </a:lnTo>
                  <a:lnTo>
                    <a:pt x="4774" y="4774"/>
                  </a:lnTo>
                  <a:lnTo>
                    <a:pt x="3877" y="5064"/>
                  </a:lnTo>
                  <a:lnTo>
                    <a:pt x="2665" y="4231"/>
                  </a:lnTo>
                  <a:lnTo>
                    <a:pt x="632" y="5860"/>
                  </a:lnTo>
                  <a:lnTo>
                    <a:pt x="632" y="4433"/>
                  </a:lnTo>
                  <a:lnTo>
                    <a:pt x="1605" y="1907"/>
                  </a:lnTo>
                  <a:lnTo>
                    <a:pt x="2602" y="1049"/>
                  </a:lnTo>
                  <a:close/>
                  <a:moveTo>
                    <a:pt x="2880" y="1"/>
                  </a:moveTo>
                  <a:lnTo>
                    <a:pt x="1074" y="1541"/>
                  </a:lnTo>
                  <a:lnTo>
                    <a:pt x="26" y="4269"/>
                  </a:lnTo>
                  <a:lnTo>
                    <a:pt x="1" y="7173"/>
                  </a:lnTo>
                  <a:lnTo>
                    <a:pt x="1" y="7173"/>
                  </a:lnTo>
                  <a:lnTo>
                    <a:pt x="2703" y="5026"/>
                  </a:lnTo>
                  <a:lnTo>
                    <a:pt x="3776" y="5771"/>
                  </a:lnTo>
                  <a:lnTo>
                    <a:pt x="5822" y="5102"/>
                  </a:lnTo>
                  <a:lnTo>
                    <a:pt x="3865" y="2577"/>
                  </a:lnTo>
                  <a:lnTo>
                    <a:pt x="288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52"/>
            <p:cNvSpPr/>
            <p:nvPr/>
          </p:nvSpPr>
          <p:spPr>
            <a:xfrm>
              <a:off x="2019475" y="1292525"/>
              <a:ext cx="410075" cy="583375"/>
            </a:xfrm>
            <a:custGeom>
              <a:avLst/>
              <a:gdLst/>
              <a:ahLst/>
              <a:cxnLst/>
              <a:rect l="l" t="t" r="r" b="b"/>
              <a:pathLst>
                <a:path w="16403" h="23335" extrusionOk="0">
                  <a:moveTo>
                    <a:pt x="4129" y="0"/>
                  </a:moveTo>
                  <a:lnTo>
                    <a:pt x="1213" y="2122"/>
                  </a:lnTo>
                  <a:lnTo>
                    <a:pt x="0" y="4407"/>
                  </a:lnTo>
                  <a:lnTo>
                    <a:pt x="0" y="7248"/>
                  </a:lnTo>
                  <a:lnTo>
                    <a:pt x="2122" y="6857"/>
                  </a:lnTo>
                  <a:lnTo>
                    <a:pt x="4571" y="8347"/>
                  </a:lnTo>
                  <a:lnTo>
                    <a:pt x="6541" y="8827"/>
                  </a:lnTo>
                  <a:lnTo>
                    <a:pt x="7210" y="7576"/>
                  </a:lnTo>
                  <a:lnTo>
                    <a:pt x="8170" y="11339"/>
                  </a:lnTo>
                  <a:lnTo>
                    <a:pt x="9521" y="12842"/>
                  </a:lnTo>
                  <a:lnTo>
                    <a:pt x="8258" y="15052"/>
                  </a:lnTo>
                  <a:cubicBezTo>
                    <a:pt x="8258" y="15052"/>
                    <a:pt x="8978" y="16314"/>
                    <a:pt x="6996" y="16706"/>
                  </a:cubicBezTo>
                  <a:cubicBezTo>
                    <a:pt x="5026" y="17097"/>
                    <a:pt x="6364" y="16946"/>
                    <a:pt x="5026" y="17097"/>
                  </a:cubicBezTo>
                  <a:cubicBezTo>
                    <a:pt x="3688" y="17261"/>
                    <a:pt x="3688" y="17539"/>
                    <a:pt x="3688" y="17539"/>
                  </a:cubicBezTo>
                  <a:lnTo>
                    <a:pt x="4180" y="18915"/>
                  </a:lnTo>
                  <a:lnTo>
                    <a:pt x="6604" y="18915"/>
                  </a:lnTo>
                  <a:lnTo>
                    <a:pt x="7943" y="20810"/>
                  </a:lnTo>
                  <a:lnTo>
                    <a:pt x="9521" y="22539"/>
                  </a:lnTo>
                  <a:lnTo>
                    <a:pt x="11579" y="23335"/>
                  </a:lnTo>
                  <a:lnTo>
                    <a:pt x="10405" y="20532"/>
                  </a:lnTo>
                  <a:lnTo>
                    <a:pt x="12375" y="21693"/>
                  </a:lnTo>
                  <a:lnTo>
                    <a:pt x="13473" y="20115"/>
                  </a:lnTo>
                  <a:lnTo>
                    <a:pt x="12059" y="16794"/>
                  </a:lnTo>
                  <a:lnTo>
                    <a:pt x="12615" y="15923"/>
                  </a:lnTo>
                  <a:lnTo>
                    <a:pt x="14420" y="18360"/>
                  </a:lnTo>
                  <a:lnTo>
                    <a:pt x="15683" y="16794"/>
                  </a:lnTo>
                  <a:lnTo>
                    <a:pt x="16403" y="15052"/>
                  </a:lnTo>
                  <a:lnTo>
                    <a:pt x="12931" y="12135"/>
                  </a:lnTo>
                  <a:lnTo>
                    <a:pt x="14269" y="11630"/>
                  </a:lnTo>
                  <a:lnTo>
                    <a:pt x="13549" y="8195"/>
                  </a:lnTo>
                  <a:lnTo>
                    <a:pt x="12211" y="5821"/>
                  </a:lnTo>
                  <a:lnTo>
                    <a:pt x="10721" y="4963"/>
                  </a:lnTo>
                  <a:lnTo>
                    <a:pt x="9067" y="3624"/>
                  </a:lnTo>
                  <a:lnTo>
                    <a:pt x="10557" y="3069"/>
                  </a:lnTo>
                  <a:lnTo>
                    <a:pt x="10165" y="1414"/>
                  </a:lnTo>
                  <a:lnTo>
                    <a:pt x="7918" y="354"/>
                  </a:lnTo>
                  <a:lnTo>
                    <a:pt x="5670" y="1326"/>
                  </a:lnTo>
                  <a:lnTo>
                    <a:pt x="5165" y="2677"/>
                  </a:lnTo>
                  <a:lnTo>
                    <a:pt x="3814" y="4256"/>
                  </a:lnTo>
                  <a:lnTo>
                    <a:pt x="2993" y="3069"/>
                  </a:lnTo>
                  <a:lnTo>
                    <a:pt x="412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52"/>
            <p:cNvSpPr/>
            <p:nvPr/>
          </p:nvSpPr>
          <p:spPr>
            <a:xfrm>
              <a:off x="2011275" y="1270725"/>
              <a:ext cx="427750" cy="619075"/>
            </a:xfrm>
            <a:custGeom>
              <a:avLst/>
              <a:gdLst/>
              <a:ahLst/>
              <a:cxnLst/>
              <a:rect l="l" t="t" r="r" b="b"/>
              <a:pathLst>
                <a:path w="17110" h="24763" extrusionOk="0">
                  <a:moveTo>
                    <a:pt x="8246" y="1567"/>
                  </a:moveTo>
                  <a:lnTo>
                    <a:pt x="10228" y="2501"/>
                  </a:lnTo>
                  <a:lnTo>
                    <a:pt x="10518" y="3739"/>
                  </a:lnTo>
                  <a:lnTo>
                    <a:pt x="8763" y="4383"/>
                  </a:lnTo>
                  <a:lnTo>
                    <a:pt x="10885" y="6087"/>
                  </a:lnTo>
                  <a:lnTo>
                    <a:pt x="12311" y="6908"/>
                  </a:lnTo>
                  <a:lnTo>
                    <a:pt x="13587" y="9156"/>
                  </a:lnTo>
                  <a:lnTo>
                    <a:pt x="14231" y="12287"/>
                  </a:lnTo>
                  <a:lnTo>
                    <a:pt x="12640" y="12881"/>
                  </a:lnTo>
                  <a:lnTo>
                    <a:pt x="16340" y="15999"/>
                  </a:lnTo>
                  <a:lnTo>
                    <a:pt x="15733" y="17477"/>
                  </a:lnTo>
                  <a:lnTo>
                    <a:pt x="14761" y="18689"/>
                  </a:lnTo>
                  <a:lnTo>
                    <a:pt x="12918" y="16227"/>
                  </a:lnTo>
                  <a:lnTo>
                    <a:pt x="12021" y="17616"/>
                  </a:lnTo>
                  <a:lnTo>
                    <a:pt x="13448" y="20937"/>
                  </a:lnTo>
                  <a:lnTo>
                    <a:pt x="12615" y="22136"/>
                  </a:lnTo>
                  <a:lnTo>
                    <a:pt x="10076" y="20633"/>
                  </a:lnTo>
                  <a:lnTo>
                    <a:pt x="11339" y="23639"/>
                  </a:lnTo>
                  <a:lnTo>
                    <a:pt x="10051" y="23146"/>
                  </a:lnTo>
                  <a:lnTo>
                    <a:pt x="8549" y="21492"/>
                  </a:lnTo>
                  <a:lnTo>
                    <a:pt x="7109" y="19459"/>
                  </a:lnTo>
                  <a:lnTo>
                    <a:pt x="4748" y="19459"/>
                  </a:lnTo>
                  <a:lnTo>
                    <a:pt x="4407" y="18500"/>
                  </a:lnTo>
                  <a:cubicBezTo>
                    <a:pt x="4723" y="18373"/>
                    <a:pt x="5064" y="18297"/>
                    <a:pt x="5417" y="18272"/>
                  </a:cubicBezTo>
                  <a:cubicBezTo>
                    <a:pt x="6124" y="18196"/>
                    <a:pt x="6124" y="18196"/>
                    <a:pt x="6238" y="18146"/>
                  </a:cubicBezTo>
                  <a:cubicBezTo>
                    <a:pt x="6301" y="18121"/>
                    <a:pt x="6453" y="18070"/>
                    <a:pt x="7412" y="17881"/>
                  </a:cubicBezTo>
                  <a:cubicBezTo>
                    <a:pt x="8208" y="17717"/>
                    <a:pt x="8725" y="17401"/>
                    <a:pt x="8940" y="16934"/>
                  </a:cubicBezTo>
                  <a:cubicBezTo>
                    <a:pt x="9079" y="16618"/>
                    <a:pt x="9079" y="16265"/>
                    <a:pt x="8953" y="15936"/>
                  </a:cubicBezTo>
                  <a:lnTo>
                    <a:pt x="10253" y="13676"/>
                  </a:lnTo>
                  <a:lnTo>
                    <a:pt x="8801" y="12060"/>
                  </a:lnTo>
                  <a:lnTo>
                    <a:pt x="7652" y="7590"/>
                  </a:lnTo>
                  <a:lnTo>
                    <a:pt x="6718" y="9332"/>
                  </a:lnTo>
                  <a:lnTo>
                    <a:pt x="5026" y="8928"/>
                  </a:lnTo>
                  <a:lnTo>
                    <a:pt x="2513" y="7388"/>
                  </a:lnTo>
                  <a:lnTo>
                    <a:pt x="644" y="7741"/>
                  </a:lnTo>
                  <a:lnTo>
                    <a:pt x="644" y="5367"/>
                  </a:lnTo>
                  <a:lnTo>
                    <a:pt x="1793" y="3208"/>
                  </a:lnTo>
                  <a:lnTo>
                    <a:pt x="3801" y="1744"/>
                  </a:lnTo>
                  <a:lnTo>
                    <a:pt x="3801" y="1744"/>
                  </a:lnTo>
                  <a:lnTo>
                    <a:pt x="2980" y="3991"/>
                  </a:lnTo>
                  <a:lnTo>
                    <a:pt x="4129" y="5645"/>
                  </a:lnTo>
                  <a:lnTo>
                    <a:pt x="5745" y="3751"/>
                  </a:lnTo>
                  <a:lnTo>
                    <a:pt x="6263" y="2438"/>
                  </a:lnTo>
                  <a:lnTo>
                    <a:pt x="8246" y="1567"/>
                  </a:lnTo>
                  <a:close/>
                  <a:moveTo>
                    <a:pt x="5114" y="1"/>
                  </a:moveTo>
                  <a:lnTo>
                    <a:pt x="1288" y="2779"/>
                  </a:lnTo>
                  <a:lnTo>
                    <a:pt x="0" y="5203"/>
                  </a:lnTo>
                  <a:lnTo>
                    <a:pt x="0" y="8486"/>
                  </a:lnTo>
                  <a:lnTo>
                    <a:pt x="2374" y="8044"/>
                  </a:lnTo>
                  <a:lnTo>
                    <a:pt x="4723" y="9471"/>
                  </a:lnTo>
                  <a:lnTo>
                    <a:pt x="7021" y="10039"/>
                  </a:lnTo>
                  <a:lnTo>
                    <a:pt x="7425" y="9294"/>
                  </a:lnTo>
                  <a:lnTo>
                    <a:pt x="8208" y="12350"/>
                  </a:lnTo>
                  <a:lnTo>
                    <a:pt x="9458" y="13739"/>
                  </a:lnTo>
                  <a:lnTo>
                    <a:pt x="8321" y="15747"/>
                  </a:lnTo>
                  <a:lnTo>
                    <a:pt x="8233" y="15911"/>
                  </a:lnTo>
                  <a:lnTo>
                    <a:pt x="8309" y="16063"/>
                  </a:lnTo>
                  <a:cubicBezTo>
                    <a:pt x="8410" y="16252"/>
                    <a:pt x="8422" y="16467"/>
                    <a:pt x="8347" y="16669"/>
                  </a:cubicBezTo>
                  <a:cubicBezTo>
                    <a:pt x="8220" y="16946"/>
                    <a:pt x="7842" y="17148"/>
                    <a:pt x="7273" y="17262"/>
                  </a:cubicBezTo>
                  <a:cubicBezTo>
                    <a:pt x="6263" y="17464"/>
                    <a:pt x="6099" y="17527"/>
                    <a:pt x="6011" y="17565"/>
                  </a:cubicBezTo>
                  <a:cubicBezTo>
                    <a:pt x="5783" y="17603"/>
                    <a:pt x="5556" y="17641"/>
                    <a:pt x="5329" y="17654"/>
                  </a:cubicBezTo>
                  <a:cubicBezTo>
                    <a:pt x="4937" y="17704"/>
                    <a:pt x="3712" y="17843"/>
                    <a:pt x="3712" y="18411"/>
                  </a:cubicBezTo>
                  <a:lnTo>
                    <a:pt x="4293" y="20103"/>
                  </a:lnTo>
                  <a:lnTo>
                    <a:pt x="6793" y="20103"/>
                  </a:lnTo>
                  <a:lnTo>
                    <a:pt x="8056" y="21884"/>
                  </a:lnTo>
                  <a:lnTo>
                    <a:pt x="9685" y="23677"/>
                  </a:lnTo>
                  <a:lnTo>
                    <a:pt x="12488" y="24763"/>
                  </a:lnTo>
                  <a:lnTo>
                    <a:pt x="11390" y="22161"/>
                  </a:lnTo>
                  <a:lnTo>
                    <a:pt x="12791" y="22982"/>
                  </a:lnTo>
                  <a:lnTo>
                    <a:pt x="14168" y="20987"/>
                  </a:lnTo>
                  <a:lnTo>
                    <a:pt x="12741" y="17666"/>
                  </a:lnTo>
                  <a:lnTo>
                    <a:pt x="12968" y="17325"/>
                  </a:lnTo>
                  <a:lnTo>
                    <a:pt x="14748" y="19712"/>
                  </a:lnTo>
                  <a:lnTo>
                    <a:pt x="16264" y="17830"/>
                  </a:lnTo>
                  <a:lnTo>
                    <a:pt x="17110" y="15810"/>
                  </a:lnTo>
                  <a:lnTo>
                    <a:pt x="13877" y="13083"/>
                  </a:lnTo>
                  <a:lnTo>
                    <a:pt x="14963" y="12678"/>
                  </a:lnTo>
                  <a:lnTo>
                    <a:pt x="14193" y="8979"/>
                  </a:lnTo>
                  <a:lnTo>
                    <a:pt x="12779" y="6453"/>
                  </a:lnTo>
                  <a:lnTo>
                    <a:pt x="11238" y="5569"/>
                  </a:lnTo>
                  <a:lnTo>
                    <a:pt x="10013" y="4585"/>
                  </a:lnTo>
                  <a:lnTo>
                    <a:pt x="11263" y="4117"/>
                  </a:lnTo>
                  <a:lnTo>
                    <a:pt x="10771" y="2047"/>
                  </a:lnTo>
                  <a:lnTo>
                    <a:pt x="8258" y="860"/>
                  </a:lnTo>
                  <a:lnTo>
                    <a:pt x="5758" y="1958"/>
                  </a:lnTo>
                  <a:lnTo>
                    <a:pt x="5215" y="3372"/>
                  </a:lnTo>
                  <a:lnTo>
                    <a:pt x="4180" y="4597"/>
                  </a:lnTo>
                  <a:lnTo>
                    <a:pt x="3675" y="3890"/>
                  </a:lnTo>
                  <a:lnTo>
                    <a:pt x="51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52"/>
            <p:cNvSpPr/>
            <p:nvPr/>
          </p:nvSpPr>
          <p:spPr>
            <a:xfrm>
              <a:off x="2342725" y="2272700"/>
              <a:ext cx="102300" cy="109875"/>
            </a:xfrm>
            <a:custGeom>
              <a:avLst/>
              <a:gdLst/>
              <a:ahLst/>
              <a:cxnLst/>
              <a:rect l="l" t="t" r="r" b="b"/>
              <a:pathLst>
                <a:path w="4092" h="4395" extrusionOk="0">
                  <a:moveTo>
                    <a:pt x="112" y="2946"/>
                  </a:moveTo>
                  <a:cubicBezTo>
                    <a:pt x="41" y="2963"/>
                    <a:pt x="1" y="2986"/>
                    <a:pt x="1" y="3018"/>
                  </a:cubicBezTo>
                  <a:cubicBezTo>
                    <a:pt x="1" y="3026"/>
                    <a:pt x="3" y="3031"/>
                    <a:pt x="9" y="3031"/>
                  </a:cubicBezTo>
                  <a:cubicBezTo>
                    <a:pt x="25" y="3031"/>
                    <a:pt x="60" y="3000"/>
                    <a:pt x="112" y="2946"/>
                  </a:cubicBezTo>
                  <a:close/>
                  <a:moveTo>
                    <a:pt x="2337" y="0"/>
                  </a:moveTo>
                  <a:cubicBezTo>
                    <a:pt x="2337" y="0"/>
                    <a:pt x="576" y="2455"/>
                    <a:pt x="112" y="2946"/>
                  </a:cubicBezTo>
                  <a:lnTo>
                    <a:pt x="112" y="2946"/>
                  </a:lnTo>
                  <a:cubicBezTo>
                    <a:pt x="226" y="2918"/>
                    <a:pt x="419" y="2908"/>
                    <a:pt x="644" y="2908"/>
                  </a:cubicBezTo>
                  <a:cubicBezTo>
                    <a:pt x="1336" y="2908"/>
                    <a:pt x="2337" y="3005"/>
                    <a:pt x="2337" y="3005"/>
                  </a:cubicBezTo>
                  <a:lnTo>
                    <a:pt x="3145" y="4394"/>
                  </a:lnTo>
                  <a:lnTo>
                    <a:pt x="4092" y="3990"/>
                  </a:lnTo>
                  <a:lnTo>
                    <a:pt x="4092" y="2096"/>
                  </a:lnTo>
                  <a:lnTo>
                    <a:pt x="2438" y="1465"/>
                  </a:lnTo>
                  <a:lnTo>
                    <a:pt x="233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52"/>
            <p:cNvSpPr/>
            <p:nvPr/>
          </p:nvSpPr>
          <p:spPr>
            <a:xfrm>
              <a:off x="2334825" y="2250600"/>
              <a:ext cx="118400" cy="142075"/>
            </a:xfrm>
            <a:custGeom>
              <a:avLst/>
              <a:gdLst/>
              <a:ahLst/>
              <a:cxnLst/>
              <a:rect l="l" t="t" r="r" b="b"/>
              <a:pathLst>
                <a:path w="4736" h="5683" extrusionOk="0">
                  <a:moveTo>
                    <a:pt x="2387" y="1781"/>
                  </a:moveTo>
                  <a:lnTo>
                    <a:pt x="2450" y="2576"/>
                  </a:lnTo>
                  <a:lnTo>
                    <a:pt x="4079" y="3207"/>
                  </a:lnTo>
                  <a:lnTo>
                    <a:pt x="4079" y="4659"/>
                  </a:lnTo>
                  <a:lnTo>
                    <a:pt x="3587" y="4874"/>
                  </a:lnTo>
                  <a:lnTo>
                    <a:pt x="2829" y="3586"/>
                  </a:lnTo>
                  <a:lnTo>
                    <a:pt x="2665" y="3574"/>
                  </a:lnTo>
                  <a:cubicBezTo>
                    <a:pt x="1983" y="3510"/>
                    <a:pt x="1491" y="3473"/>
                    <a:pt x="1125" y="3473"/>
                  </a:cubicBezTo>
                  <a:lnTo>
                    <a:pt x="1137" y="3473"/>
                  </a:lnTo>
                  <a:cubicBezTo>
                    <a:pt x="1428" y="3106"/>
                    <a:pt x="1819" y="2576"/>
                    <a:pt x="2387" y="1781"/>
                  </a:cubicBezTo>
                  <a:close/>
                  <a:moveTo>
                    <a:pt x="2905" y="0"/>
                  </a:moveTo>
                  <a:lnTo>
                    <a:pt x="2400" y="707"/>
                  </a:lnTo>
                  <a:cubicBezTo>
                    <a:pt x="1541" y="1894"/>
                    <a:pt x="582" y="3195"/>
                    <a:pt x="253" y="3561"/>
                  </a:cubicBezTo>
                  <a:cubicBezTo>
                    <a:pt x="203" y="3574"/>
                    <a:pt x="165" y="3599"/>
                    <a:pt x="127" y="3637"/>
                  </a:cubicBezTo>
                  <a:lnTo>
                    <a:pt x="1" y="3763"/>
                  </a:lnTo>
                  <a:lnTo>
                    <a:pt x="1" y="4142"/>
                  </a:lnTo>
                  <a:lnTo>
                    <a:pt x="228" y="4218"/>
                  </a:lnTo>
                  <a:cubicBezTo>
                    <a:pt x="268" y="4227"/>
                    <a:pt x="302" y="4237"/>
                    <a:pt x="339" y="4237"/>
                  </a:cubicBezTo>
                  <a:cubicBezTo>
                    <a:pt x="396" y="4237"/>
                    <a:pt x="462" y="4214"/>
                    <a:pt x="569" y="4129"/>
                  </a:cubicBezTo>
                  <a:cubicBezTo>
                    <a:pt x="771" y="4117"/>
                    <a:pt x="974" y="4111"/>
                    <a:pt x="1176" y="4111"/>
                  </a:cubicBezTo>
                  <a:cubicBezTo>
                    <a:pt x="1605" y="4111"/>
                    <a:pt x="2034" y="4137"/>
                    <a:pt x="2463" y="4180"/>
                  </a:cubicBezTo>
                  <a:lnTo>
                    <a:pt x="3334" y="5682"/>
                  </a:lnTo>
                  <a:lnTo>
                    <a:pt x="4736" y="5076"/>
                  </a:lnTo>
                  <a:lnTo>
                    <a:pt x="4736" y="2753"/>
                  </a:lnTo>
                  <a:lnTo>
                    <a:pt x="3069" y="2121"/>
                  </a:lnTo>
                  <a:lnTo>
                    <a:pt x="290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52"/>
            <p:cNvSpPr/>
            <p:nvPr/>
          </p:nvSpPr>
          <p:spPr>
            <a:xfrm>
              <a:off x="1713900" y="3010725"/>
              <a:ext cx="224775" cy="69925"/>
            </a:xfrm>
            <a:custGeom>
              <a:avLst/>
              <a:gdLst/>
              <a:ahLst/>
              <a:cxnLst/>
              <a:rect l="l" t="t" r="r" b="b"/>
              <a:pathLst>
                <a:path w="8991" h="2797" extrusionOk="0">
                  <a:moveTo>
                    <a:pt x="1112" y="1"/>
                  </a:moveTo>
                  <a:lnTo>
                    <a:pt x="0" y="556"/>
                  </a:lnTo>
                  <a:lnTo>
                    <a:pt x="1112" y="834"/>
                  </a:lnTo>
                  <a:cubicBezTo>
                    <a:pt x="1112" y="834"/>
                    <a:pt x="3864" y="1125"/>
                    <a:pt x="4104" y="1125"/>
                  </a:cubicBezTo>
                  <a:cubicBezTo>
                    <a:pt x="4344" y="1125"/>
                    <a:pt x="6705" y="2110"/>
                    <a:pt x="6705" y="2110"/>
                  </a:cubicBezTo>
                  <a:cubicBezTo>
                    <a:pt x="6705" y="2110"/>
                    <a:pt x="5423" y="2797"/>
                    <a:pt x="5497" y="2797"/>
                  </a:cubicBezTo>
                  <a:cubicBezTo>
                    <a:pt x="5501" y="2797"/>
                    <a:pt x="5508" y="2795"/>
                    <a:pt x="5518" y="2791"/>
                  </a:cubicBezTo>
                  <a:cubicBezTo>
                    <a:pt x="5758" y="2716"/>
                    <a:pt x="8991" y="2463"/>
                    <a:pt x="8991" y="2463"/>
                  </a:cubicBezTo>
                  <a:lnTo>
                    <a:pt x="7892" y="1390"/>
                  </a:lnTo>
                  <a:lnTo>
                    <a:pt x="324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52"/>
            <p:cNvSpPr/>
            <p:nvPr/>
          </p:nvSpPr>
          <p:spPr>
            <a:xfrm>
              <a:off x="1691475" y="3002850"/>
              <a:ext cx="265200" cy="86825"/>
            </a:xfrm>
            <a:custGeom>
              <a:avLst/>
              <a:gdLst/>
              <a:ahLst/>
              <a:cxnLst/>
              <a:rect l="l" t="t" r="r" b="b"/>
              <a:pathLst>
                <a:path w="10608" h="3473" extrusionOk="0">
                  <a:moveTo>
                    <a:pt x="4079" y="644"/>
                  </a:moveTo>
                  <a:lnTo>
                    <a:pt x="8613" y="1995"/>
                  </a:lnTo>
                  <a:lnTo>
                    <a:pt x="9168" y="2526"/>
                  </a:lnTo>
                  <a:cubicBezTo>
                    <a:pt x="8764" y="2551"/>
                    <a:pt x="8310" y="2589"/>
                    <a:pt x="7880" y="2627"/>
                  </a:cubicBezTo>
                  <a:lnTo>
                    <a:pt x="8335" y="2387"/>
                  </a:lnTo>
                  <a:lnTo>
                    <a:pt x="7716" y="2134"/>
                  </a:lnTo>
                  <a:cubicBezTo>
                    <a:pt x="6112" y="1465"/>
                    <a:pt x="5191" y="1124"/>
                    <a:pt x="5001" y="1124"/>
                  </a:cubicBezTo>
                  <a:cubicBezTo>
                    <a:pt x="4824" y="1124"/>
                    <a:pt x="3095" y="947"/>
                    <a:pt x="2072" y="846"/>
                  </a:cubicBezTo>
                  <a:lnTo>
                    <a:pt x="1807" y="770"/>
                  </a:lnTo>
                  <a:lnTo>
                    <a:pt x="2072" y="644"/>
                  </a:lnTo>
                  <a:close/>
                  <a:moveTo>
                    <a:pt x="1933" y="0"/>
                  </a:moveTo>
                  <a:lnTo>
                    <a:pt x="1" y="973"/>
                  </a:lnTo>
                  <a:lnTo>
                    <a:pt x="1971" y="1465"/>
                  </a:lnTo>
                  <a:cubicBezTo>
                    <a:pt x="2438" y="1515"/>
                    <a:pt x="4749" y="1755"/>
                    <a:pt x="4976" y="1755"/>
                  </a:cubicBezTo>
                  <a:cubicBezTo>
                    <a:pt x="5127" y="1781"/>
                    <a:pt x="5974" y="2096"/>
                    <a:pt x="6857" y="2462"/>
                  </a:cubicBezTo>
                  <a:cubicBezTo>
                    <a:pt x="5974" y="2942"/>
                    <a:pt x="5986" y="2980"/>
                    <a:pt x="6100" y="3233"/>
                  </a:cubicBezTo>
                  <a:lnTo>
                    <a:pt x="6251" y="3473"/>
                  </a:lnTo>
                  <a:lnTo>
                    <a:pt x="6516" y="3410"/>
                  </a:lnTo>
                  <a:cubicBezTo>
                    <a:pt x="6706" y="3359"/>
                    <a:pt x="8411" y="3207"/>
                    <a:pt x="9913" y="3094"/>
                  </a:cubicBezTo>
                  <a:lnTo>
                    <a:pt x="10608" y="3043"/>
                  </a:lnTo>
                  <a:lnTo>
                    <a:pt x="8953" y="1427"/>
                  </a:lnTo>
                  <a:lnTo>
                    <a:pt x="4231" y="13"/>
                  </a:lnTo>
                  <a:lnTo>
                    <a:pt x="193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52"/>
            <p:cNvSpPr/>
            <p:nvPr/>
          </p:nvSpPr>
          <p:spPr>
            <a:xfrm>
              <a:off x="1938650" y="3067875"/>
              <a:ext cx="120300" cy="55275"/>
            </a:xfrm>
            <a:custGeom>
              <a:avLst/>
              <a:gdLst/>
              <a:ahLst/>
              <a:cxnLst/>
              <a:rect l="l" t="t" r="r" b="b"/>
              <a:pathLst>
                <a:path w="4812" h="2211" extrusionOk="0">
                  <a:moveTo>
                    <a:pt x="1807" y="0"/>
                  </a:moveTo>
                  <a:lnTo>
                    <a:pt x="1099" y="1036"/>
                  </a:lnTo>
                  <a:lnTo>
                    <a:pt x="1" y="2210"/>
                  </a:lnTo>
                  <a:lnTo>
                    <a:pt x="1" y="2210"/>
                  </a:lnTo>
                  <a:lnTo>
                    <a:pt x="2842" y="1743"/>
                  </a:lnTo>
                  <a:lnTo>
                    <a:pt x="4812" y="2210"/>
                  </a:lnTo>
                  <a:lnTo>
                    <a:pt x="4812" y="2210"/>
                  </a:lnTo>
                  <a:lnTo>
                    <a:pt x="4408" y="493"/>
                  </a:lnTo>
                  <a:lnTo>
                    <a:pt x="1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52"/>
            <p:cNvSpPr/>
            <p:nvPr/>
          </p:nvSpPr>
          <p:spPr>
            <a:xfrm>
              <a:off x="1916875" y="3059350"/>
              <a:ext cx="152175" cy="75475"/>
            </a:xfrm>
            <a:custGeom>
              <a:avLst/>
              <a:gdLst/>
              <a:ahLst/>
              <a:cxnLst/>
              <a:rect l="l" t="t" r="r" b="b"/>
              <a:pathLst>
                <a:path w="6087" h="3019" extrusionOk="0">
                  <a:moveTo>
                    <a:pt x="2829" y="695"/>
                  </a:moveTo>
                  <a:lnTo>
                    <a:pt x="5026" y="1099"/>
                  </a:lnTo>
                  <a:lnTo>
                    <a:pt x="5253" y="2122"/>
                  </a:lnTo>
                  <a:lnTo>
                    <a:pt x="5253" y="2122"/>
                  </a:lnTo>
                  <a:lnTo>
                    <a:pt x="3713" y="1756"/>
                  </a:lnTo>
                  <a:lnTo>
                    <a:pt x="1731" y="2084"/>
                  </a:lnTo>
                  <a:lnTo>
                    <a:pt x="2236" y="1541"/>
                  </a:lnTo>
                  <a:lnTo>
                    <a:pt x="2829" y="695"/>
                  </a:lnTo>
                  <a:close/>
                  <a:moveTo>
                    <a:pt x="2526" y="0"/>
                  </a:moveTo>
                  <a:lnTo>
                    <a:pt x="1743" y="1162"/>
                  </a:lnTo>
                  <a:lnTo>
                    <a:pt x="1" y="3018"/>
                  </a:lnTo>
                  <a:lnTo>
                    <a:pt x="3675" y="2400"/>
                  </a:lnTo>
                  <a:lnTo>
                    <a:pt x="6087" y="2980"/>
                  </a:lnTo>
                  <a:lnTo>
                    <a:pt x="5531" y="556"/>
                  </a:lnTo>
                  <a:lnTo>
                    <a:pt x="252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52"/>
            <p:cNvSpPr/>
            <p:nvPr/>
          </p:nvSpPr>
          <p:spPr>
            <a:xfrm>
              <a:off x="1843950" y="3121225"/>
              <a:ext cx="55275" cy="29075"/>
            </a:xfrm>
            <a:custGeom>
              <a:avLst/>
              <a:gdLst/>
              <a:ahLst/>
              <a:cxnLst/>
              <a:rect l="l" t="t" r="r" b="b"/>
              <a:pathLst>
                <a:path w="2211" h="1163" extrusionOk="0">
                  <a:moveTo>
                    <a:pt x="1" y="0"/>
                  </a:moveTo>
                  <a:lnTo>
                    <a:pt x="1226" y="1162"/>
                  </a:lnTo>
                  <a:lnTo>
                    <a:pt x="2211" y="278"/>
                  </a:lnTo>
                  <a:lnTo>
                    <a:pt x="16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52"/>
            <p:cNvSpPr/>
            <p:nvPr/>
          </p:nvSpPr>
          <p:spPr>
            <a:xfrm>
              <a:off x="1824375" y="3113325"/>
              <a:ext cx="88750" cy="47700"/>
            </a:xfrm>
            <a:custGeom>
              <a:avLst/>
              <a:gdLst/>
              <a:ahLst/>
              <a:cxnLst/>
              <a:rect l="l" t="t" r="r" b="b"/>
              <a:pathLst>
                <a:path w="3550" h="1908" extrusionOk="0">
                  <a:moveTo>
                    <a:pt x="2375" y="632"/>
                  </a:moveTo>
                  <a:lnTo>
                    <a:pt x="2438" y="670"/>
                  </a:lnTo>
                  <a:lnTo>
                    <a:pt x="2021" y="1049"/>
                  </a:lnTo>
                  <a:lnTo>
                    <a:pt x="1579" y="632"/>
                  </a:lnTo>
                  <a:close/>
                  <a:moveTo>
                    <a:pt x="1" y="1"/>
                  </a:moveTo>
                  <a:lnTo>
                    <a:pt x="1996" y="1907"/>
                  </a:lnTo>
                  <a:lnTo>
                    <a:pt x="3549" y="518"/>
                  </a:lnTo>
                  <a:lnTo>
                    <a:pt x="25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52"/>
            <p:cNvSpPr/>
            <p:nvPr/>
          </p:nvSpPr>
          <p:spPr>
            <a:xfrm>
              <a:off x="2090500" y="3105425"/>
              <a:ext cx="65050" cy="33175"/>
            </a:xfrm>
            <a:custGeom>
              <a:avLst/>
              <a:gdLst/>
              <a:ahLst/>
              <a:cxnLst/>
              <a:rect l="l" t="t" r="r" b="b"/>
              <a:pathLst>
                <a:path w="2602" h="1327" extrusionOk="0">
                  <a:moveTo>
                    <a:pt x="0" y="1"/>
                  </a:moveTo>
                  <a:lnTo>
                    <a:pt x="468" y="1327"/>
                  </a:lnTo>
                  <a:lnTo>
                    <a:pt x="2602" y="658"/>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52"/>
            <p:cNvSpPr/>
            <p:nvPr/>
          </p:nvSpPr>
          <p:spPr>
            <a:xfrm>
              <a:off x="2077875" y="3094075"/>
              <a:ext cx="106725" cy="54325"/>
            </a:xfrm>
            <a:custGeom>
              <a:avLst/>
              <a:gdLst/>
              <a:ahLst/>
              <a:cxnLst/>
              <a:rect l="l" t="t" r="r" b="b"/>
              <a:pathLst>
                <a:path w="4269" h="2173" extrusionOk="0">
                  <a:moveTo>
                    <a:pt x="998" y="910"/>
                  </a:moveTo>
                  <a:lnTo>
                    <a:pt x="1945" y="1137"/>
                  </a:lnTo>
                  <a:lnTo>
                    <a:pt x="1162" y="1377"/>
                  </a:lnTo>
                  <a:lnTo>
                    <a:pt x="998" y="910"/>
                  </a:lnTo>
                  <a:close/>
                  <a:moveTo>
                    <a:pt x="0" y="0"/>
                  </a:moveTo>
                  <a:lnTo>
                    <a:pt x="783" y="2172"/>
                  </a:lnTo>
                  <a:lnTo>
                    <a:pt x="4268" y="1086"/>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05" name="Google Shape;1005;p52"/>
          <p:cNvSpPr/>
          <p:nvPr/>
        </p:nvSpPr>
        <p:spPr>
          <a:xfrm>
            <a:off x="3139691" y="2493024"/>
            <a:ext cx="183603" cy="183603"/>
          </a:xfrm>
          <a:custGeom>
            <a:avLst/>
            <a:gdLst/>
            <a:ahLst/>
            <a:cxnLst/>
            <a:rect l="l" t="t" r="r" b="b"/>
            <a:pathLst>
              <a:path w="1033" h="1033" extrusionOk="0">
                <a:moveTo>
                  <a:pt x="1033" y="198"/>
                </a:moveTo>
                <a:lnTo>
                  <a:pt x="714" y="516"/>
                </a:lnTo>
                <a:lnTo>
                  <a:pt x="1033" y="835"/>
                </a:lnTo>
                <a:lnTo>
                  <a:pt x="837" y="1033"/>
                </a:lnTo>
                <a:lnTo>
                  <a:pt x="517" y="714"/>
                </a:lnTo>
                <a:lnTo>
                  <a:pt x="198" y="1033"/>
                </a:lnTo>
                <a:lnTo>
                  <a:pt x="1" y="835"/>
                </a:lnTo>
                <a:lnTo>
                  <a:pt x="319" y="516"/>
                </a:lnTo>
                <a:lnTo>
                  <a:pt x="1" y="198"/>
                </a:lnTo>
                <a:lnTo>
                  <a:pt x="198" y="0"/>
                </a:lnTo>
                <a:lnTo>
                  <a:pt x="517" y="319"/>
                </a:lnTo>
                <a:lnTo>
                  <a:pt x="83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52"/>
          <p:cNvSpPr/>
          <p:nvPr/>
        </p:nvSpPr>
        <p:spPr>
          <a:xfrm>
            <a:off x="4270718" y="2727586"/>
            <a:ext cx="183603" cy="183603"/>
          </a:xfrm>
          <a:custGeom>
            <a:avLst/>
            <a:gdLst/>
            <a:ahLst/>
            <a:cxnLst/>
            <a:rect l="l" t="t" r="r" b="b"/>
            <a:pathLst>
              <a:path w="1033" h="1033" extrusionOk="0">
                <a:moveTo>
                  <a:pt x="1033" y="198"/>
                </a:moveTo>
                <a:lnTo>
                  <a:pt x="714" y="516"/>
                </a:lnTo>
                <a:lnTo>
                  <a:pt x="1033" y="835"/>
                </a:lnTo>
                <a:lnTo>
                  <a:pt x="837" y="1033"/>
                </a:lnTo>
                <a:lnTo>
                  <a:pt x="517" y="714"/>
                </a:lnTo>
                <a:lnTo>
                  <a:pt x="198" y="1033"/>
                </a:lnTo>
                <a:lnTo>
                  <a:pt x="1" y="835"/>
                </a:lnTo>
                <a:lnTo>
                  <a:pt x="319" y="516"/>
                </a:lnTo>
                <a:lnTo>
                  <a:pt x="1" y="198"/>
                </a:lnTo>
                <a:lnTo>
                  <a:pt x="198" y="0"/>
                </a:lnTo>
                <a:lnTo>
                  <a:pt x="517" y="319"/>
                </a:lnTo>
                <a:lnTo>
                  <a:pt x="83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TextBox 6">
            <a:extLst>
              <a:ext uri="{FF2B5EF4-FFF2-40B4-BE49-F238E27FC236}">
                <a16:creationId xmlns:a16="http://schemas.microsoft.com/office/drawing/2014/main" id="{1B822188-A0AE-3F29-678E-ACF68D098DA9}"/>
              </a:ext>
            </a:extLst>
          </p:cNvPr>
          <p:cNvSpPr txBox="1"/>
          <p:nvPr/>
        </p:nvSpPr>
        <p:spPr>
          <a:xfrm>
            <a:off x="1709101" y="337035"/>
            <a:ext cx="5087905" cy="400110"/>
          </a:xfrm>
          <a:prstGeom prst="rect">
            <a:avLst/>
          </a:prstGeom>
          <a:solidFill>
            <a:schemeClr val="tx1"/>
          </a:solidFill>
        </p:spPr>
        <p:txBody>
          <a:bodyPr wrap="square">
            <a:spAutoFit/>
          </a:bodyPr>
          <a:lstStyle/>
          <a:p>
            <a:pPr algn="l"/>
            <a:r>
              <a:rPr lang="en-US" sz="2000" b="1" i="0" dirty="0">
                <a:solidFill>
                  <a:schemeClr val="bg1"/>
                </a:solidFill>
                <a:effectLst/>
                <a:latin typeface="Algerian" panose="04020705040A02060702" pitchFamily="82" charset="0"/>
              </a:rPr>
              <a:t>Internet Protocol: Network Layer</a:t>
            </a:r>
          </a:p>
        </p:txBody>
      </p:sp>
      <p:sp>
        <p:nvSpPr>
          <p:cNvPr id="2" name="TextBox 1">
            <a:extLst>
              <a:ext uri="{FF2B5EF4-FFF2-40B4-BE49-F238E27FC236}">
                <a16:creationId xmlns:a16="http://schemas.microsoft.com/office/drawing/2014/main" id="{EBBFFA93-9BB4-F78D-C411-342C10902C1A}"/>
              </a:ext>
            </a:extLst>
          </p:cNvPr>
          <p:cNvSpPr txBox="1"/>
          <p:nvPr/>
        </p:nvSpPr>
        <p:spPr>
          <a:xfrm>
            <a:off x="2065937" y="1522321"/>
            <a:ext cx="5729005" cy="2677656"/>
          </a:xfrm>
          <a:prstGeom prst="rect">
            <a:avLst/>
          </a:prstGeom>
          <a:solidFill>
            <a:schemeClr val="tx1"/>
          </a:solidFill>
        </p:spPr>
        <p:txBody>
          <a:bodyPr wrap="square">
            <a:spAutoFit/>
          </a:bodyPr>
          <a:lstStyle/>
          <a:p>
            <a:pPr algn="just"/>
            <a:r>
              <a:rPr lang="en-US" b="0" i="0" dirty="0">
                <a:solidFill>
                  <a:srgbClr val="222222"/>
                </a:solidFill>
                <a:effectLst/>
                <a:latin typeface="Book Antiqua" panose="02040602050305030304" pitchFamily="18" charset="0"/>
              </a:rPr>
              <a:t>In networking, a protocol is a standardized way of doing certain actions and formatting data so that two or more devices are able to communicate with and understand each other.</a:t>
            </a:r>
          </a:p>
          <a:p>
            <a:pPr algn="just"/>
            <a:r>
              <a:rPr lang="en-US" dirty="0">
                <a:latin typeface="Book Antiqua" panose="02040602050305030304" pitchFamily="18" charset="0"/>
              </a:rPr>
              <a:t>Consider the procedure of mailing a letter to understand why protocols are required. Addresses are written on the envelope in the following order: name, street address, city, state, and zip code. The post office will not deliver an envelope that has the zip code put first, followed by the street address, followed by the state, and so on. In order for the postal system to function, there is an agreed-upon procedure for writing addresses. Similarly, all IP data packets must contain certain information in a specific order, and all IP addresses must adhere to a specified format.</a:t>
            </a:r>
          </a:p>
        </p:txBody>
      </p:sp>
    </p:spTree>
    <p:extLst>
      <p:ext uri="{BB962C8B-B14F-4D97-AF65-F5344CB8AC3E}">
        <p14:creationId xmlns:p14="http://schemas.microsoft.com/office/powerpoint/2010/main" val="240471613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1069"/>
        <p:cNvGrpSpPr/>
        <p:nvPr/>
      </p:nvGrpSpPr>
      <p:grpSpPr>
        <a:xfrm>
          <a:off x="0" y="0"/>
          <a:ext cx="0" cy="0"/>
          <a:chOff x="0" y="0"/>
          <a:chExt cx="0" cy="0"/>
        </a:xfrm>
      </p:grpSpPr>
      <p:sp>
        <p:nvSpPr>
          <p:cNvPr id="1070" name="Google Shape;1070;p57"/>
          <p:cNvSpPr txBox="1">
            <a:spLocks noGrp="1"/>
          </p:cNvSpPr>
          <p:nvPr>
            <p:ph type="ctrTitle"/>
          </p:nvPr>
        </p:nvSpPr>
        <p:spPr>
          <a:xfrm>
            <a:off x="2571776" y="970275"/>
            <a:ext cx="4000500" cy="1126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Thanks</a:t>
            </a:r>
            <a:r>
              <a:rPr lang="en">
                <a:solidFill>
                  <a:schemeClr val="dk2"/>
                </a:solidFill>
              </a:rPr>
              <a:t>!</a:t>
            </a:r>
            <a:endParaRPr>
              <a:solidFill>
                <a:schemeClr val="dk2"/>
              </a:solidFill>
            </a:endParaRPr>
          </a:p>
        </p:txBody>
      </p:sp>
      <p:sp>
        <p:nvSpPr>
          <p:cNvPr id="1071" name="Google Shape;1071;p57"/>
          <p:cNvSpPr txBox="1">
            <a:spLocks noGrp="1"/>
          </p:cNvSpPr>
          <p:nvPr>
            <p:ph type="subTitle" idx="1"/>
          </p:nvPr>
        </p:nvSpPr>
        <p:spPr>
          <a:xfrm>
            <a:off x="2679325" y="1960151"/>
            <a:ext cx="3785400" cy="1126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900" dirty="0"/>
              <a:t>Does anyone have any questions?</a:t>
            </a:r>
            <a:endParaRPr sz="1900" dirty="0"/>
          </a:p>
          <a:p>
            <a:pPr marL="0" lvl="0" indent="0" algn="ctr" rtl="0">
              <a:spcBef>
                <a:spcPts val="0"/>
              </a:spcBef>
              <a:spcAft>
                <a:spcPts val="0"/>
              </a:spcAft>
              <a:buNone/>
            </a:pPr>
            <a:r>
              <a:rPr lang="en-US" dirty="0"/>
              <a:t>Message me:</a:t>
            </a:r>
            <a:endParaRPr dirty="0"/>
          </a:p>
          <a:p>
            <a:pPr marL="0" lvl="0" indent="0" algn="ctr" rtl="0">
              <a:spcBef>
                <a:spcPts val="0"/>
              </a:spcBef>
              <a:spcAft>
                <a:spcPts val="0"/>
              </a:spcAft>
              <a:buNone/>
            </a:pPr>
            <a:r>
              <a:rPr lang="en" dirty="0"/>
              <a:t>angelamae.pologon@gmail.com</a:t>
            </a:r>
            <a:endParaRPr dirty="0"/>
          </a:p>
        </p:txBody>
      </p:sp>
      <p:grpSp>
        <p:nvGrpSpPr>
          <p:cNvPr id="1073" name="Google Shape;1073;p57"/>
          <p:cNvGrpSpPr/>
          <p:nvPr/>
        </p:nvGrpSpPr>
        <p:grpSpPr>
          <a:xfrm>
            <a:off x="3874544" y="3142069"/>
            <a:ext cx="373874" cy="373854"/>
            <a:chOff x="266768" y="1721375"/>
            <a:chExt cx="397907" cy="397887"/>
          </a:xfrm>
        </p:grpSpPr>
        <p:sp>
          <p:nvSpPr>
            <p:cNvPr id="1074" name="Google Shape;1074;p57"/>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57"/>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6" name="Google Shape;1076;p57"/>
          <p:cNvGrpSpPr/>
          <p:nvPr/>
        </p:nvGrpSpPr>
        <p:grpSpPr>
          <a:xfrm>
            <a:off x="4895533" y="3141840"/>
            <a:ext cx="373854" cy="373854"/>
            <a:chOff x="1379798" y="1723250"/>
            <a:chExt cx="397887" cy="397887"/>
          </a:xfrm>
        </p:grpSpPr>
        <p:sp>
          <p:nvSpPr>
            <p:cNvPr id="1077" name="Google Shape;1077;p57"/>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57"/>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57"/>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57"/>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1" name="Google Shape;1081;p57"/>
          <p:cNvGrpSpPr/>
          <p:nvPr/>
        </p:nvGrpSpPr>
        <p:grpSpPr>
          <a:xfrm>
            <a:off x="4383405" y="3141840"/>
            <a:ext cx="373835" cy="373854"/>
            <a:chOff x="864491" y="1723250"/>
            <a:chExt cx="397866" cy="397887"/>
          </a:xfrm>
        </p:grpSpPr>
        <p:sp>
          <p:nvSpPr>
            <p:cNvPr id="1082" name="Google Shape;1082;p57"/>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57"/>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57"/>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77"/>
        <p:cNvGrpSpPr/>
        <p:nvPr/>
      </p:nvGrpSpPr>
      <p:grpSpPr>
        <a:xfrm>
          <a:off x="0" y="0"/>
          <a:ext cx="0" cy="0"/>
          <a:chOff x="0" y="0"/>
          <a:chExt cx="0" cy="0"/>
        </a:xfrm>
      </p:grpSpPr>
      <p:sp>
        <p:nvSpPr>
          <p:cNvPr id="3" name="標題 2">
            <a:extLst>
              <a:ext uri="{FF2B5EF4-FFF2-40B4-BE49-F238E27FC236}">
                <a16:creationId xmlns:a16="http://schemas.microsoft.com/office/drawing/2014/main" id="{4D57789C-9A5E-4E7B-9381-F69E66F04D8B}"/>
              </a:ext>
            </a:extLst>
          </p:cNvPr>
          <p:cNvSpPr>
            <a:spLocks noGrp="1"/>
          </p:cNvSpPr>
          <p:nvPr>
            <p:ph type="title"/>
          </p:nvPr>
        </p:nvSpPr>
        <p:spPr>
          <a:xfrm>
            <a:off x="659929" y="1537391"/>
            <a:ext cx="7704000" cy="564300"/>
          </a:xfrm>
        </p:spPr>
        <p:txBody>
          <a:bodyPr/>
          <a:lstStyle/>
          <a:p>
            <a:pPr fontAlgn="base"/>
            <a:r>
              <a:rPr lang="en-US" altLang="zh-TW" dirty="0"/>
              <a:t>Metropolitan Area Network </a:t>
            </a:r>
            <a:br>
              <a:rPr lang="en-US" altLang="zh-TW" dirty="0"/>
            </a:br>
            <a:r>
              <a:rPr lang="en-US" altLang="zh-TW" dirty="0">
                <a:solidFill>
                  <a:schemeClr val="bg1"/>
                </a:solidFill>
              </a:rPr>
              <a:t>(MAN) </a:t>
            </a:r>
            <a:endParaRPr lang="zh-TW" altLang="en-US" dirty="0"/>
          </a:p>
        </p:txBody>
      </p:sp>
      <p:sp>
        <p:nvSpPr>
          <p:cNvPr id="4" name="矩形 3">
            <a:extLst>
              <a:ext uri="{FF2B5EF4-FFF2-40B4-BE49-F238E27FC236}">
                <a16:creationId xmlns:a16="http://schemas.microsoft.com/office/drawing/2014/main" id="{A07237D0-72E9-4246-9602-17749AA9DA99}"/>
              </a:ext>
            </a:extLst>
          </p:cNvPr>
          <p:cNvSpPr/>
          <p:nvPr/>
        </p:nvSpPr>
        <p:spPr>
          <a:xfrm>
            <a:off x="2094108" y="2001574"/>
            <a:ext cx="5716669" cy="1600438"/>
          </a:xfrm>
          <a:prstGeom prst="rect">
            <a:avLst/>
          </a:prstGeom>
        </p:spPr>
        <p:txBody>
          <a:bodyPr wrap="square">
            <a:spAutoFit/>
          </a:bodyPr>
          <a:lstStyle/>
          <a:p>
            <a:pPr algn="just"/>
            <a:r>
              <a:rPr lang="en-US" altLang="zh-TW" dirty="0"/>
              <a:t>MAN or Metropolitan area Network covers a larger area than that of a LAN and smaller area as compared to WAN. It links two or more distant computers that may be located in the same city or in other cities. It has a wide geographic scope and could be an ISP (Internet Service Provider). Customers who require high-speed connectivity can use MAN. MAN speeds vary in units of Mbps. Designing and maintaining a metropolitan area network is challenging.</a:t>
            </a:r>
            <a:endParaRPr lang="zh-TW" altLang="en-US" dirty="0"/>
          </a:p>
        </p:txBody>
      </p:sp>
      <p:sp>
        <p:nvSpPr>
          <p:cNvPr id="2" name="箭號: 向右 3">
            <a:extLst>
              <a:ext uri="{FF2B5EF4-FFF2-40B4-BE49-F238E27FC236}">
                <a16:creationId xmlns:a16="http://schemas.microsoft.com/office/drawing/2014/main" id="{E1374979-7BE7-3871-D75A-6577F0CC9C59}"/>
              </a:ext>
            </a:extLst>
          </p:cNvPr>
          <p:cNvSpPr/>
          <p:nvPr/>
        </p:nvSpPr>
        <p:spPr>
          <a:xfrm>
            <a:off x="1333223" y="2481174"/>
            <a:ext cx="714167" cy="247118"/>
          </a:xfrm>
          <a:prstGeom prst="rightArrow">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p37"/>
          <p:cNvSpPr/>
          <p:nvPr/>
        </p:nvSpPr>
        <p:spPr>
          <a:xfrm>
            <a:off x="962151" y="2246625"/>
            <a:ext cx="649748" cy="1675402"/>
          </a:xfrm>
          <a:custGeom>
            <a:avLst/>
            <a:gdLst/>
            <a:ahLst/>
            <a:cxnLst/>
            <a:rect l="l" t="t" r="r" b="b"/>
            <a:pathLst>
              <a:path w="3028" h="7807" extrusionOk="0">
                <a:moveTo>
                  <a:pt x="1243" y="7807"/>
                </a:moveTo>
                <a:lnTo>
                  <a:pt x="1243" y="1041"/>
                </a:lnTo>
                <a:lnTo>
                  <a:pt x="385" y="1897"/>
                </a:lnTo>
                <a:lnTo>
                  <a:pt x="1" y="1512"/>
                </a:lnTo>
                <a:lnTo>
                  <a:pt x="1514" y="1"/>
                </a:lnTo>
                <a:lnTo>
                  <a:pt x="3028" y="1512"/>
                </a:lnTo>
                <a:lnTo>
                  <a:pt x="2643" y="1897"/>
                </a:lnTo>
                <a:lnTo>
                  <a:pt x="1788" y="1041"/>
                </a:lnTo>
                <a:lnTo>
                  <a:pt x="1788" y="7807"/>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0" name="Google Shape;580;p37"/>
          <p:cNvGrpSpPr/>
          <p:nvPr/>
        </p:nvGrpSpPr>
        <p:grpSpPr>
          <a:xfrm>
            <a:off x="4882194" y="1995661"/>
            <a:ext cx="3123078" cy="1436048"/>
            <a:chOff x="1378750" y="2164200"/>
            <a:chExt cx="5607968" cy="1105100"/>
          </a:xfrm>
        </p:grpSpPr>
        <p:sp>
          <p:nvSpPr>
            <p:cNvPr id="581" name="Google Shape;581;p37"/>
            <p:cNvSpPr/>
            <p:nvPr/>
          </p:nvSpPr>
          <p:spPr>
            <a:xfrm>
              <a:off x="1443018" y="2249900"/>
              <a:ext cx="5543700" cy="1019400"/>
            </a:xfrm>
            <a:prstGeom prst="roundRect">
              <a:avLst>
                <a:gd name="adj" fmla="val 16667"/>
              </a:avLst>
            </a:prstGeom>
            <a:solidFill>
              <a:schemeClr val="lt1"/>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7"/>
            <p:cNvSpPr/>
            <p:nvPr/>
          </p:nvSpPr>
          <p:spPr>
            <a:xfrm>
              <a:off x="1378750" y="2164200"/>
              <a:ext cx="5543700" cy="10194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3" name="Google Shape;583;p37"/>
          <p:cNvSpPr/>
          <p:nvPr/>
        </p:nvSpPr>
        <p:spPr>
          <a:xfrm>
            <a:off x="2516952" y="1894226"/>
            <a:ext cx="2017702" cy="1537483"/>
          </a:xfrm>
          <a:custGeom>
            <a:avLst/>
            <a:gdLst/>
            <a:ahLst/>
            <a:cxnLst/>
            <a:rect l="l" t="t" r="r" b="b"/>
            <a:pathLst>
              <a:path w="19298" h="16869" extrusionOk="0">
                <a:moveTo>
                  <a:pt x="19298" y="1611"/>
                </a:moveTo>
                <a:lnTo>
                  <a:pt x="19298" y="16869"/>
                </a:lnTo>
                <a:lnTo>
                  <a:pt x="1" y="16869"/>
                </a:lnTo>
                <a:lnTo>
                  <a:pt x="1" y="1611"/>
                </a:lnTo>
                <a:cubicBezTo>
                  <a:pt x="1" y="1381"/>
                  <a:pt x="192" y="1189"/>
                  <a:pt x="422" y="1189"/>
                </a:cubicBezTo>
                <a:lnTo>
                  <a:pt x="10054" y="1189"/>
                </a:lnTo>
                <a:lnTo>
                  <a:pt x="10223" y="178"/>
                </a:lnTo>
                <a:cubicBezTo>
                  <a:pt x="10241" y="75"/>
                  <a:pt x="10330" y="1"/>
                  <a:pt x="10433" y="1"/>
                </a:cubicBezTo>
                <a:lnTo>
                  <a:pt x="16655" y="1"/>
                </a:lnTo>
                <a:cubicBezTo>
                  <a:pt x="16758" y="1"/>
                  <a:pt x="16844" y="77"/>
                  <a:pt x="16863" y="178"/>
                </a:cubicBezTo>
                <a:lnTo>
                  <a:pt x="17034" y="1189"/>
                </a:lnTo>
                <a:lnTo>
                  <a:pt x="18876" y="1189"/>
                </a:lnTo>
                <a:cubicBezTo>
                  <a:pt x="19110" y="1189"/>
                  <a:pt x="19298" y="1381"/>
                  <a:pt x="19298" y="1611"/>
                </a:cubicBezTo>
                <a:close/>
              </a:path>
            </a:pathLst>
          </a:custGeom>
          <a:solidFill>
            <a:srgbClr val="F8EF5B"/>
          </a:solidFill>
          <a:ln>
            <a:noFill/>
          </a:ln>
          <a:effectLst>
            <a:outerShdw dist="104775" dir="3180000" algn="bl" rotWithShape="0">
              <a:schemeClr val="l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7"/>
          <p:cNvSpPr txBox="1">
            <a:spLocks noGrp="1"/>
          </p:cNvSpPr>
          <p:nvPr>
            <p:ph type="title" idx="2"/>
          </p:nvPr>
        </p:nvSpPr>
        <p:spPr>
          <a:xfrm>
            <a:off x="2750750" y="2312875"/>
            <a:ext cx="1550100" cy="904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sp>
        <p:nvSpPr>
          <p:cNvPr id="585" name="Google Shape;585;p37"/>
          <p:cNvSpPr txBox="1">
            <a:spLocks noGrp="1"/>
          </p:cNvSpPr>
          <p:nvPr>
            <p:ph type="title"/>
          </p:nvPr>
        </p:nvSpPr>
        <p:spPr>
          <a:xfrm>
            <a:off x="4985138" y="2249600"/>
            <a:ext cx="29172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400" dirty="0"/>
              <a:t>LAN/ Local Area Network?</a:t>
            </a:r>
            <a:endParaRPr sz="2400" dirty="0"/>
          </a:p>
        </p:txBody>
      </p:sp>
      <p:grpSp>
        <p:nvGrpSpPr>
          <p:cNvPr id="587" name="Google Shape;587;p37"/>
          <p:cNvGrpSpPr/>
          <p:nvPr/>
        </p:nvGrpSpPr>
        <p:grpSpPr>
          <a:xfrm rot="2700000">
            <a:off x="113546" y="2934666"/>
            <a:ext cx="1724943" cy="1686284"/>
            <a:chOff x="7499398" y="624507"/>
            <a:chExt cx="1440046" cy="1407772"/>
          </a:xfrm>
        </p:grpSpPr>
        <p:sp>
          <p:nvSpPr>
            <p:cNvPr id="588" name="Google Shape;588;p37"/>
            <p:cNvSpPr/>
            <p:nvPr/>
          </p:nvSpPr>
          <p:spPr>
            <a:xfrm rot="-497753">
              <a:off x="7734887" y="799728"/>
              <a:ext cx="1129014" cy="1129014"/>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9" name="Google Shape;589;p37"/>
            <p:cNvGrpSpPr/>
            <p:nvPr/>
          </p:nvGrpSpPr>
          <p:grpSpPr>
            <a:xfrm rot="-1343739">
              <a:off x="7664174" y="789203"/>
              <a:ext cx="1078029" cy="1078380"/>
              <a:chOff x="5759760" y="3433415"/>
              <a:chExt cx="583422" cy="583612"/>
            </a:xfrm>
          </p:grpSpPr>
          <p:sp>
            <p:nvSpPr>
              <p:cNvPr id="590" name="Google Shape;590;p37"/>
              <p:cNvSpPr/>
              <p:nvPr/>
            </p:nvSpPr>
            <p:spPr>
              <a:xfrm>
                <a:off x="5759760" y="3433415"/>
                <a:ext cx="583422" cy="583612"/>
              </a:xfrm>
              <a:custGeom>
                <a:avLst/>
                <a:gdLst/>
                <a:ahLst/>
                <a:cxnLst/>
                <a:rect l="l" t="t" r="r" b="b"/>
                <a:pathLst>
                  <a:path w="12302" h="12306" extrusionOk="0">
                    <a:moveTo>
                      <a:pt x="6540" y="217"/>
                    </a:moveTo>
                    <a:cubicBezTo>
                      <a:pt x="9818" y="430"/>
                      <a:pt x="12302" y="3262"/>
                      <a:pt x="12090" y="6542"/>
                    </a:cubicBezTo>
                    <a:cubicBezTo>
                      <a:pt x="11876" y="9820"/>
                      <a:pt x="9042" y="12306"/>
                      <a:pt x="5762" y="12092"/>
                    </a:cubicBezTo>
                    <a:cubicBezTo>
                      <a:pt x="2487" y="11878"/>
                      <a:pt x="1" y="9047"/>
                      <a:pt x="214" y="5767"/>
                    </a:cubicBezTo>
                    <a:cubicBezTo>
                      <a:pt x="426" y="2487"/>
                      <a:pt x="3260" y="1"/>
                      <a:pt x="6540" y="217"/>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7"/>
              <p:cNvSpPr/>
              <p:nvPr/>
            </p:nvSpPr>
            <p:spPr>
              <a:xfrm>
                <a:off x="5834360" y="3463578"/>
                <a:ext cx="315613" cy="339421"/>
              </a:xfrm>
              <a:custGeom>
                <a:avLst/>
                <a:gdLst/>
                <a:ahLst/>
                <a:cxnLst/>
                <a:rect l="l" t="t" r="r" b="b"/>
                <a:pathLst>
                  <a:path w="6655" h="7157" extrusionOk="0">
                    <a:moveTo>
                      <a:pt x="5732" y="251"/>
                    </a:moveTo>
                    <a:cubicBezTo>
                      <a:pt x="5999" y="269"/>
                      <a:pt x="6233" y="393"/>
                      <a:pt x="6398" y="580"/>
                    </a:cubicBezTo>
                    <a:cubicBezTo>
                      <a:pt x="6562" y="769"/>
                      <a:pt x="6655" y="1016"/>
                      <a:pt x="6636" y="1283"/>
                    </a:cubicBezTo>
                    <a:cubicBezTo>
                      <a:pt x="6620" y="1551"/>
                      <a:pt x="6497" y="1783"/>
                      <a:pt x="6307" y="1947"/>
                    </a:cubicBezTo>
                    <a:cubicBezTo>
                      <a:pt x="6122" y="2112"/>
                      <a:pt x="5874" y="2205"/>
                      <a:pt x="5606" y="2188"/>
                    </a:cubicBezTo>
                    <a:cubicBezTo>
                      <a:pt x="5339" y="2170"/>
                      <a:pt x="5104" y="2046"/>
                      <a:pt x="4940" y="1859"/>
                    </a:cubicBezTo>
                    <a:cubicBezTo>
                      <a:pt x="4775" y="1674"/>
                      <a:pt x="4683" y="1423"/>
                      <a:pt x="4701" y="1156"/>
                    </a:cubicBezTo>
                    <a:cubicBezTo>
                      <a:pt x="4720" y="888"/>
                      <a:pt x="4843" y="656"/>
                      <a:pt x="5030" y="492"/>
                    </a:cubicBezTo>
                    <a:cubicBezTo>
                      <a:pt x="5216" y="329"/>
                      <a:pt x="5464" y="237"/>
                      <a:pt x="5732" y="251"/>
                    </a:cubicBezTo>
                    <a:close/>
                    <a:moveTo>
                      <a:pt x="1535" y="4298"/>
                    </a:moveTo>
                    <a:cubicBezTo>
                      <a:pt x="1925" y="4323"/>
                      <a:pt x="2271" y="4506"/>
                      <a:pt x="2509" y="4777"/>
                    </a:cubicBezTo>
                    <a:cubicBezTo>
                      <a:pt x="2748" y="5051"/>
                      <a:pt x="2884" y="5417"/>
                      <a:pt x="2859" y="5805"/>
                    </a:cubicBezTo>
                    <a:cubicBezTo>
                      <a:pt x="2832" y="6196"/>
                      <a:pt x="2651" y="6541"/>
                      <a:pt x="2378" y="6780"/>
                    </a:cubicBezTo>
                    <a:cubicBezTo>
                      <a:pt x="2106" y="7018"/>
                      <a:pt x="1740" y="7156"/>
                      <a:pt x="1350" y="7129"/>
                    </a:cubicBezTo>
                    <a:cubicBezTo>
                      <a:pt x="959" y="7105"/>
                      <a:pt x="616" y="6922"/>
                      <a:pt x="375" y="6650"/>
                    </a:cubicBezTo>
                    <a:cubicBezTo>
                      <a:pt x="136" y="6377"/>
                      <a:pt x="1" y="6009"/>
                      <a:pt x="25" y="5622"/>
                    </a:cubicBezTo>
                    <a:cubicBezTo>
                      <a:pt x="52" y="5231"/>
                      <a:pt x="235" y="4886"/>
                      <a:pt x="507" y="4647"/>
                    </a:cubicBezTo>
                    <a:cubicBezTo>
                      <a:pt x="780" y="4409"/>
                      <a:pt x="1144" y="4271"/>
                      <a:pt x="1535" y="4298"/>
                    </a:cubicBezTo>
                    <a:close/>
                    <a:moveTo>
                      <a:pt x="2333" y="4937"/>
                    </a:moveTo>
                    <a:cubicBezTo>
                      <a:pt x="2133" y="4711"/>
                      <a:pt x="1845" y="4559"/>
                      <a:pt x="1522" y="4538"/>
                    </a:cubicBezTo>
                    <a:cubicBezTo>
                      <a:pt x="1195" y="4518"/>
                      <a:pt x="893" y="4629"/>
                      <a:pt x="667" y="4830"/>
                    </a:cubicBezTo>
                    <a:cubicBezTo>
                      <a:pt x="441" y="5028"/>
                      <a:pt x="289" y="5316"/>
                      <a:pt x="268" y="5639"/>
                    </a:cubicBezTo>
                    <a:cubicBezTo>
                      <a:pt x="247" y="5966"/>
                      <a:pt x="358" y="6270"/>
                      <a:pt x="558" y="6496"/>
                    </a:cubicBezTo>
                    <a:cubicBezTo>
                      <a:pt x="759" y="6722"/>
                      <a:pt x="1043" y="6872"/>
                      <a:pt x="1368" y="6893"/>
                    </a:cubicBezTo>
                    <a:cubicBezTo>
                      <a:pt x="1695" y="6914"/>
                      <a:pt x="1997" y="6805"/>
                      <a:pt x="2224" y="6603"/>
                    </a:cubicBezTo>
                    <a:cubicBezTo>
                      <a:pt x="2452" y="6406"/>
                      <a:pt x="2602" y="6118"/>
                      <a:pt x="2622" y="5793"/>
                    </a:cubicBezTo>
                    <a:cubicBezTo>
                      <a:pt x="2643" y="5468"/>
                      <a:pt x="2530" y="5164"/>
                      <a:pt x="2333" y="4937"/>
                    </a:cubicBezTo>
                    <a:close/>
                    <a:moveTo>
                      <a:pt x="3468" y="12"/>
                    </a:moveTo>
                    <a:cubicBezTo>
                      <a:pt x="3638" y="23"/>
                      <a:pt x="3788" y="103"/>
                      <a:pt x="3891" y="220"/>
                    </a:cubicBezTo>
                    <a:cubicBezTo>
                      <a:pt x="3998" y="339"/>
                      <a:pt x="4056" y="498"/>
                      <a:pt x="4043" y="668"/>
                    </a:cubicBezTo>
                    <a:cubicBezTo>
                      <a:pt x="4033" y="837"/>
                      <a:pt x="3953" y="987"/>
                      <a:pt x="3836" y="1092"/>
                    </a:cubicBezTo>
                    <a:cubicBezTo>
                      <a:pt x="3716" y="1197"/>
                      <a:pt x="3558" y="1257"/>
                      <a:pt x="3387" y="1244"/>
                    </a:cubicBezTo>
                    <a:cubicBezTo>
                      <a:pt x="3219" y="1234"/>
                      <a:pt x="3069" y="1154"/>
                      <a:pt x="2964" y="1034"/>
                    </a:cubicBezTo>
                    <a:cubicBezTo>
                      <a:pt x="2859" y="917"/>
                      <a:pt x="2799" y="757"/>
                      <a:pt x="2812" y="588"/>
                    </a:cubicBezTo>
                    <a:cubicBezTo>
                      <a:pt x="2826" y="420"/>
                      <a:pt x="2902" y="269"/>
                      <a:pt x="3021" y="165"/>
                    </a:cubicBezTo>
                    <a:cubicBezTo>
                      <a:pt x="3139" y="60"/>
                      <a:pt x="3299" y="0"/>
                      <a:pt x="3468" y="12"/>
                    </a:cubicBezTo>
                    <a:close/>
                    <a:moveTo>
                      <a:pt x="3756" y="339"/>
                    </a:moveTo>
                    <a:cubicBezTo>
                      <a:pt x="3682" y="253"/>
                      <a:pt x="3577" y="198"/>
                      <a:pt x="3455" y="193"/>
                    </a:cubicBezTo>
                    <a:cubicBezTo>
                      <a:pt x="3334" y="185"/>
                      <a:pt x="3221" y="226"/>
                      <a:pt x="3139" y="300"/>
                    </a:cubicBezTo>
                    <a:cubicBezTo>
                      <a:pt x="3054" y="374"/>
                      <a:pt x="2997" y="481"/>
                      <a:pt x="2993" y="601"/>
                    </a:cubicBezTo>
                    <a:cubicBezTo>
                      <a:pt x="2984" y="722"/>
                      <a:pt x="3026" y="835"/>
                      <a:pt x="3100" y="917"/>
                    </a:cubicBezTo>
                    <a:cubicBezTo>
                      <a:pt x="3176" y="1002"/>
                      <a:pt x="3281" y="1055"/>
                      <a:pt x="3402" y="1063"/>
                    </a:cubicBezTo>
                    <a:cubicBezTo>
                      <a:pt x="3521" y="1071"/>
                      <a:pt x="3634" y="1030"/>
                      <a:pt x="3716" y="956"/>
                    </a:cubicBezTo>
                    <a:cubicBezTo>
                      <a:pt x="3803" y="882"/>
                      <a:pt x="3856" y="775"/>
                      <a:pt x="3865" y="656"/>
                    </a:cubicBezTo>
                    <a:cubicBezTo>
                      <a:pt x="3871" y="537"/>
                      <a:pt x="3830" y="424"/>
                      <a:pt x="3756" y="339"/>
                    </a:cubicBezTo>
                    <a:close/>
                    <a:moveTo>
                      <a:pt x="5719" y="432"/>
                    </a:moveTo>
                    <a:cubicBezTo>
                      <a:pt x="5503" y="415"/>
                      <a:pt x="5300" y="492"/>
                      <a:pt x="5150" y="627"/>
                    </a:cubicBezTo>
                    <a:cubicBezTo>
                      <a:pt x="4998" y="761"/>
                      <a:pt x="4895" y="950"/>
                      <a:pt x="4882" y="1170"/>
                    </a:cubicBezTo>
                    <a:cubicBezTo>
                      <a:pt x="4866" y="1386"/>
                      <a:pt x="4944" y="1588"/>
                      <a:pt x="5078" y="1740"/>
                    </a:cubicBezTo>
                    <a:cubicBezTo>
                      <a:pt x="5211" y="1892"/>
                      <a:pt x="5401" y="1995"/>
                      <a:pt x="5619" y="2007"/>
                    </a:cubicBezTo>
                    <a:cubicBezTo>
                      <a:pt x="5834" y="2024"/>
                      <a:pt x="6038" y="1945"/>
                      <a:pt x="6190" y="1812"/>
                    </a:cubicBezTo>
                    <a:cubicBezTo>
                      <a:pt x="6342" y="1678"/>
                      <a:pt x="6445" y="1487"/>
                      <a:pt x="6458" y="1269"/>
                    </a:cubicBezTo>
                    <a:cubicBezTo>
                      <a:pt x="6486" y="835"/>
                      <a:pt x="6157" y="459"/>
                      <a:pt x="5719" y="43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37"/>
              <p:cNvSpPr/>
              <p:nvPr/>
            </p:nvSpPr>
            <p:spPr>
              <a:xfrm>
                <a:off x="5815058" y="3536707"/>
                <a:ext cx="519161" cy="470788"/>
              </a:xfrm>
              <a:custGeom>
                <a:avLst/>
                <a:gdLst/>
                <a:ahLst/>
                <a:cxnLst/>
                <a:rect l="l" t="t" r="r" b="b"/>
                <a:pathLst>
                  <a:path w="10947" h="9927" extrusionOk="0">
                    <a:moveTo>
                      <a:pt x="9412" y="0"/>
                    </a:moveTo>
                    <a:cubicBezTo>
                      <a:pt x="10165" y="837"/>
                      <a:pt x="10679" y="1886"/>
                      <a:pt x="10860" y="3038"/>
                    </a:cubicBezTo>
                    <a:lnTo>
                      <a:pt x="10887" y="3219"/>
                    </a:lnTo>
                    <a:cubicBezTo>
                      <a:pt x="10934" y="3591"/>
                      <a:pt x="10946" y="3973"/>
                      <a:pt x="10922" y="4364"/>
                    </a:cubicBezTo>
                    <a:cubicBezTo>
                      <a:pt x="10899" y="4714"/>
                      <a:pt x="10848" y="5053"/>
                      <a:pt x="10768" y="5380"/>
                    </a:cubicBezTo>
                    <a:lnTo>
                      <a:pt x="10722" y="5555"/>
                    </a:lnTo>
                    <a:cubicBezTo>
                      <a:pt x="10054" y="7998"/>
                      <a:pt x="7878" y="9778"/>
                      <a:pt x="5316" y="9916"/>
                    </a:cubicBezTo>
                    <a:cubicBezTo>
                      <a:pt x="5324" y="9875"/>
                      <a:pt x="5326" y="9834"/>
                      <a:pt x="5328" y="9793"/>
                    </a:cubicBezTo>
                    <a:cubicBezTo>
                      <a:pt x="5355" y="9408"/>
                      <a:pt x="5222" y="9048"/>
                      <a:pt x="4985" y="8779"/>
                    </a:cubicBezTo>
                    <a:cubicBezTo>
                      <a:pt x="4749" y="8507"/>
                      <a:pt x="4409" y="8329"/>
                      <a:pt x="4023" y="8302"/>
                    </a:cubicBezTo>
                    <a:cubicBezTo>
                      <a:pt x="3638" y="8277"/>
                      <a:pt x="3278" y="8411"/>
                      <a:pt x="3009" y="8647"/>
                    </a:cubicBezTo>
                    <a:cubicBezTo>
                      <a:pt x="2785" y="8843"/>
                      <a:pt x="2626" y="9106"/>
                      <a:pt x="2561" y="9410"/>
                    </a:cubicBezTo>
                    <a:cubicBezTo>
                      <a:pt x="1508" y="8939"/>
                      <a:pt x="622" y="8174"/>
                      <a:pt x="0" y="7222"/>
                    </a:cubicBezTo>
                    <a:cubicBezTo>
                      <a:pt x="2532" y="7506"/>
                      <a:pt x="3509" y="7043"/>
                      <a:pt x="4434" y="5147"/>
                    </a:cubicBezTo>
                    <a:cubicBezTo>
                      <a:pt x="5417" y="3138"/>
                      <a:pt x="7218" y="5590"/>
                      <a:pt x="8004" y="2400"/>
                    </a:cubicBezTo>
                    <a:cubicBezTo>
                      <a:pt x="8370" y="893"/>
                      <a:pt x="8929" y="253"/>
                      <a:pt x="9412" y="0"/>
                    </a:cubicBezTo>
                    <a:close/>
                    <a:moveTo>
                      <a:pt x="5131" y="9922"/>
                    </a:moveTo>
                    <a:cubicBezTo>
                      <a:pt x="5139" y="9875"/>
                      <a:pt x="5148" y="9828"/>
                      <a:pt x="5150" y="9778"/>
                    </a:cubicBezTo>
                    <a:cubicBezTo>
                      <a:pt x="5170" y="9441"/>
                      <a:pt x="5055" y="9126"/>
                      <a:pt x="4849" y="8894"/>
                    </a:cubicBezTo>
                    <a:cubicBezTo>
                      <a:pt x="4644" y="8660"/>
                      <a:pt x="4348" y="8503"/>
                      <a:pt x="4010" y="8479"/>
                    </a:cubicBezTo>
                    <a:cubicBezTo>
                      <a:pt x="3673" y="8458"/>
                      <a:pt x="3361" y="8575"/>
                      <a:pt x="3124" y="8781"/>
                    </a:cubicBezTo>
                    <a:cubicBezTo>
                      <a:pt x="2921" y="8958"/>
                      <a:pt x="2777" y="9203"/>
                      <a:pt x="2729" y="9482"/>
                    </a:cubicBezTo>
                    <a:cubicBezTo>
                      <a:pt x="3309" y="9719"/>
                      <a:pt x="3936" y="9871"/>
                      <a:pt x="4594" y="9912"/>
                    </a:cubicBezTo>
                    <a:cubicBezTo>
                      <a:pt x="4777" y="9924"/>
                      <a:pt x="4954" y="9926"/>
                      <a:pt x="5131" y="992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37"/>
              <p:cNvSpPr/>
              <p:nvPr/>
            </p:nvSpPr>
            <p:spPr>
              <a:xfrm>
                <a:off x="6114357" y="3762165"/>
                <a:ext cx="55724" cy="55630"/>
              </a:xfrm>
              <a:custGeom>
                <a:avLst/>
                <a:gdLst/>
                <a:ahLst/>
                <a:cxnLst/>
                <a:rect l="l" t="t" r="r" b="b"/>
                <a:pathLst>
                  <a:path w="1175" h="1173" extrusionOk="0">
                    <a:moveTo>
                      <a:pt x="626" y="19"/>
                    </a:moveTo>
                    <a:cubicBezTo>
                      <a:pt x="936" y="40"/>
                      <a:pt x="1175" y="309"/>
                      <a:pt x="1154" y="624"/>
                    </a:cubicBezTo>
                    <a:cubicBezTo>
                      <a:pt x="1133" y="934"/>
                      <a:pt x="864" y="1173"/>
                      <a:pt x="552" y="1152"/>
                    </a:cubicBezTo>
                    <a:cubicBezTo>
                      <a:pt x="237" y="1132"/>
                      <a:pt x="0" y="862"/>
                      <a:pt x="21" y="550"/>
                    </a:cubicBezTo>
                    <a:cubicBezTo>
                      <a:pt x="42" y="237"/>
                      <a:pt x="311" y="1"/>
                      <a:pt x="626" y="1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94" name="Google Shape;594;p37"/>
          <p:cNvSpPr/>
          <p:nvPr/>
        </p:nvSpPr>
        <p:spPr>
          <a:xfrm>
            <a:off x="441892" y="4334348"/>
            <a:ext cx="649752" cy="649871"/>
          </a:xfrm>
          <a:custGeom>
            <a:avLst/>
            <a:gdLst/>
            <a:ahLst/>
            <a:cxnLst/>
            <a:rect l="l" t="t" r="r" b="b"/>
            <a:pathLst>
              <a:path w="6293" h="6294" extrusionOk="0">
                <a:moveTo>
                  <a:pt x="6293" y="3147"/>
                </a:moveTo>
                <a:cubicBezTo>
                  <a:pt x="6293" y="4885"/>
                  <a:pt x="4882" y="6293"/>
                  <a:pt x="3146" y="6293"/>
                </a:cubicBezTo>
                <a:cubicBezTo>
                  <a:pt x="1409" y="6293"/>
                  <a:pt x="0" y="4885"/>
                  <a:pt x="0" y="3147"/>
                </a:cubicBezTo>
                <a:cubicBezTo>
                  <a:pt x="0" y="1409"/>
                  <a:pt x="1409" y="1"/>
                  <a:pt x="3146" y="1"/>
                </a:cubicBezTo>
                <a:cubicBezTo>
                  <a:pt x="4882" y="1"/>
                  <a:pt x="6293" y="1409"/>
                  <a:pt x="6293" y="314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5" name="Google Shape;595;p37"/>
          <p:cNvGrpSpPr/>
          <p:nvPr/>
        </p:nvGrpSpPr>
        <p:grpSpPr>
          <a:xfrm rot="585029">
            <a:off x="1392974" y="4072531"/>
            <a:ext cx="1045017" cy="1021596"/>
            <a:chOff x="7499398" y="624507"/>
            <a:chExt cx="1440046" cy="1407772"/>
          </a:xfrm>
        </p:grpSpPr>
        <p:sp>
          <p:nvSpPr>
            <p:cNvPr id="596" name="Google Shape;596;p37"/>
            <p:cNvSpPr/>
            <p:nvPr/>
          </p:nvSpPr>
          <p:spPr>
            <a:xfrm rot="-497753">
              <a:off x="7734887" y="799728"/>
              <a:ext cx="1129014" cy="1129014"/>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7" name="Google Shape;597;p37"/>
            <p:cNvGrpSpPr/>
            <p:nvPr/>
          </p:nvGrpSpPr>
          <p:grpSpPr>
            <a:xfrm rot="-1343739">
              <a:off x="7664174" y="789203"/>
              <a:ext cx="1078029" cy="1078380"/>
              <a:chOff x="5759760" y="3433415"/>
              <a:chExt cx="583422" cy="583612"/>
            </a:xfrm>
          </p:grpSpPr>
          <p:sp>
            <p:nvSpPr>
              <p:cNvPr id="598" name="Google Shape;598;p37"/>
              <p:cNvSpPr/>
              <p:nvPr/>
            </p:nvSpPr>
            <p:spPr>
              <a:xfrm>
                <a:off x="5759760" y="3433415"/>
                <a:ext cx="583422" cy="583612"/>
              </a:xfrm>
              <a:custGeom>
                <a:avLst/>
                <a:gdLst/>
                <a:ahLst/>
                <a:cxnLst/>
                <a:rect l="l" t="t" r="r" b="b"/>
                <a:pathLst>
                  <a:path w="12302" h="12306" extrusionOk="0">
                    <a:moveTo>
                      <a:pt x="6540" y="217"/>
                    </a:moveTo>
                    <a:cubicBezTo>
                      <a:pt x="9818" y="430"/>
                      <a:pt x="12302" y="3262"/>
                      <a:pt x="12090" y="6542"/>
                    </a:cubicBezTo>
                    <a:cubicBezTo>
                      <a:pt x="11876" y="9820"/>
                      <a:pt x="9042" y="12306"/>
                      <a:pt x="5762" y="12092"/>
                    </a:cubicBezTo>
                    <a:cubicBezTo>
                      <a:pt x="2487" y="11878"/>
                      <a:pt x="1" y="9047"/>
                      <a:pt x="214" y="5767"/>
                    </a:cubicBezTo>
                    <a:cubicBezTo>
                      <a:pt x="426" y="2487"/>
                      <a:pt x="3260" y="1"/>
                      <a:pt x="6540" y="217"/>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37"/>
              <p:cNvSpPr/>
              <p:nvPr/>
            </p:nvSpPr>
            <p:spPr>
              <a:xfrm>
                <a:off x="5834360" y="3463578"/>
                <a:ext cx="315613" cy="339421"/>
              </a:xfrm>
              <a:custGeom>
                <a:avLst/>
                <a:gdLst/>
                <a:ahLst/>
                <a:cxnLst/>
                <a:rect l="l" t="t" r="r" b="b"/>
                <a:pathLst>
                  <a:path w="6655" h="7157" extrusionOk="0">
                    <a:moveTo>
                      <a:pt x="5732" y="251"/>
                    </a:moveTo>
                    <a:cubicBezTo>
                      <a:pt x="5999" y="269"/>
                      <a:pt x="6233" y="393"/>
                      <a:pt x="6398" y="580"/>
                    </a:cubicBezTo>
                    <a:cubicBezTo>
                      <a:pt x="6562" y="769"/>
                      <a:pt x="6655" y="1016"/>
                      <a:pt x="6636" y="1283"/>
                    </a:cubicBezTo>
                    <a:cubicBezTo>
                      <a:pt x="6620" y="1551"/>
                      <a:pt x="6497" y="1783"/>
                      <a:pt x="6307" y="1947"/>
                    </a:cubicBezTo>
                    <a:cubicBezTo>
                      <a:pt x="6122" y="2112"/>
                      <a:pt x="5874" y="2205"/>
                      <a:pt x="5606" y="2188"/>
                    </a:cubicBezTo>
                    <a:cubicBezTo>
                      <a:pt x="5339" y="2170"/>
                      <a:pt x="5104" y="2046"/>
                      <a:pt x="4940" y="1859"/>
                    </a:cubicBezTo>
                    <a:cubicBezTo>
                      <a:pt x="4775" y="1674"/>
                      <a:pt x="4683" y="1423"/>
                      <a:pt x="4701" y="1156"/>
                    </a:cubicBezTo>
                    <a:cubicBezTo>
                      <a:pt x="4720" y="888"/>
                      <a:pt x="4843" y="656"/>
                      <a:pt x="5030" y="492"/>
                    </a:cubicBezTo>
                    <a:cubicBezTo>
                      <a:pt x="5216" y="329"/>
                      <a:pt x="5464" y="237"/>
                      <a:pt x="5732" y="251"/>
                    </a:cubicBezTo>
                    <a:close/>
                    <a:moveTo>
                      <a:pt x="1535" y="4298"/>
                    </a:moveTo>
                    <a:cubicBezTo>
                      <a:pt x="1925" y="4323"/>
                      <a:pt x="2271" y="4506"/>
                      <a:pt x="2509" y="4777"/>
                    </a:cubicBezTo>
                    <a:cubicBezTo>
                      <a:pt x="2748" y="5051"/>
                      <a:pt x="2884" y="5417"/>
                      <a:pt x="2859" y="5805"/>
                    </a:cubicBezTo>
                    <a:cubicBezTo>
                      <a:pt x="2832" y="6196"/>
                      <a:pt x="2651" y="6541"/>
                      <a:pt x="2378" y="6780"/>
                    </a:cubicBezTo>
                    <a:cubicBezTo>
                      <a:pt x="2106" y="7018"/>
                      <a:pt x="1740" y="7156"/>
                      <a:pt x="1350" y="7129"/>
                    </a:cubicBezTo>
                    <a:cubicBezTo>
                      <a:pt x="959" y="7105"/>
                      <a:pt x="616" y="6922"/>
                      <a:pt x="375" y="6650"/>
                    </a:cubicBezTo>
                    <a:cubicBezTo>
                      <a:pt x="136" y="6377"/>
                      <a:pt x="1" y="6009"/>
                      <a:pt x="25" y="5622"/>
                    </a:cubicBezTo>
                    <a:cubicBezTo>
                      <a:pt x="52" y="5231"/>
                      <a:pt x="235" y="4886"/>
                      <a:pt x="507" y="4647"/>
                    </a:cubicBezTo>
                    <a:cubicBezTo>
                      <a:pt x="780" y="4409"/>
                      <a:pt x="1144" y="4271"/>
                      <a:pt x="1535" y="4298"/>
                    </a:cubicBezTo>
                    <a:close/>
                    <a:moveTo>
                      <a:pt x="2333" y="4937"/>
                    </a:moveTo>
                    <a:cubicBezTo>
                      <a:pt x="2133" y="4711"/>
                      <a:pt x="1845" y="4559"/>
                      <a:pt x="1522" y="4538"/>
                    </a:cubicBezTo>
                    <a:cubicBezTo>
                      <a:pt x="1195" y="4518"/>
                      <a:pt x="893" y="4629"/>
                      <a:pt x="667" y="4830"/>
                    </a:cubicBezTo>
                    <a:cubicBezTo>
                      <a:pt x="441" y="5028"/>
                      <a:pt x="289" y="5316"/>
                      <a:pt x="268" y="5639"/>
                    </a:cubicBezTo>
                    <a:cubicBezTo>
                      <a:pt x="247" y="5966"/>
                      <a:pt x="358" y="6270"/>
                      <a:pt x="558" y="6496"/>
                    </a:cubicBezTo>
                    <a:cubicBezTo>
                      <a:pt x="759" y="6722"/>
                      <a:pt x="1043" y="6872"/>
                      <a:pt x="1368" y="6893"/>
                    </a:cubicBezTo>
                    <a:cubicBezTo>
                      <a:pt x="1695" y="6914"/>
                      <a:pt x="1997" y="6805"/>
                      <a:pt x="2224" y="6603"/>
                    </a:cubicBezTo>
                    <a:cubicBezTo>
                      <a:pt x="2452" y="6406"/>
                      <a:pt x="2602" y="6118"/>
                      <a:pt x="2622" y="5793"/>
                    </a:cubicBezTo>
                    <a:cubicBezTo>
                      <a:pt x="2643" y="5468"/>
                      <a:pt x="2530" y="5164"/>
                      <a:pt x="2333" y="4937"/>
                    </a:cubicBezTo>
                    <a:close/>
                    <a:moveTo>
                      <a:pt x="3468" y="12"/>
                    </a:moveTo>
                    <a:cubicBezTo>
                      <a:pt x="3638" y="23"/>
                      <a:pt x="3788" y="103"/>
                      <a:pt x="3891" y="220"/>
                    </a:cubicBezTo>
                    <a:cubicBezTo>
                      <a:pt x="3998" y="339"/>
                      <a:pt x="4056" y="498"/>
                      <a:pt x="4043" y="668"/>
                    </a:cubicBezTo>
                    <a:cubicBezTo>
                      <a:pt x="4033" y="837"/>
                      <a:pt x="3953" y="987"/>
                      <a:pt x="3836" y="1092"/>
                    </a:cubicBezTo>
                    <a:cubicBezTo>
                      <a:pt x="3716" y="1197"/>
                      <a:pt x="3558" y="1257"/>
                      <a:pt x="3387" y="1244"/>
                    </a:cubicBezTo>
                    <a:cubicBezTo>
                      <a:pt x="3219" y="1234"/>
                      <a:pt x="3069" y="1154"/>
                      <a:pt x="2964" y="1034"/>
                    </a:cubicBezTo>
                    <a:cubicBezTo>
                      <a:pt x="2859" y="917"/>
                      <a:pt x="2799" y="757"/>
                      <a:pt x="2812" y="588"/>
                    </a:cubicBezTo>
                    <a:cubicBezTo>
                      <a:pt x="2826" y="420"/>
                      <a:pt x="2902" y="269"/>
                      <a:pt x="3021" y="165"/>
                    </a:cubicBezTo>
                    <a:cubicBezTo>
                      <a:pt x="3139" y="60"/>
                      <a:pt x="3299" y="0"/>
                      <a:pt x="3468" y="12"/>
                    </a:cubicBezTo>
                    <a:close/>
                    <a:moveTo>
                      <a:pt x="3756" y="339"/>
                    </a:moveTo>
                    <a:cubicBezTo>
                      <a:pt x="3682" y="253"/>
                      <a:pt x="3577" y="198"/>
                      <a:pt x="3455" y="193"/>
                    </a:cubicBezTo>
                    <a:cubicBezTo>
                      <a:pt x="3334" y="185"/>
                      <a:pt x="3221" y="226"/>
                      <a:pt x="3139" y="300"/>
                    </a:cubicBezTo>
                    <a:cubicBezTo>
                      <a:pt x="3054" y="374"/>
                      <a:pt x="2997" y="481"/>
                      <a:pt x="2993" y="601"/>
                    </a:cubicBezTo>
                    <a:cubicBezTo>
                      <a:pt x="2984" y="722"/>
                      <a:pt x="3026" y="835"/>
                      <a:pt x="3100" y="917"/>
                    </a:cubicBezTo>
                    <a:cubicBezTo>
                      <a:pt x="3176" y="1002"/>
                      <a:pt x="3281" y="1055"/>
                      <a:pt x="3402" y="1063"/>
                    </a:cubicBezTo>
                    <a:cubicBezTo>
                      <a:pt x="3521" y="1071"/>
                      <a:pt x="3634" y="1030"/>
                      <a:pt x="3716" y="956"/>
                    </a:cubicBezTo>
                    <a:cubicBezTo>
                      <a:pt x="3803" y="882"/>
                      <a:pt x="3856" y="775"/>
                      <a:pt x="3865" y="656"/>
                    </a:cubicBezTo>
                    <a:cubicBezTo>
                      <a:pt x="3871" y="537"/>
                      <a:pt x="3830" y="424"/>
                      <a:pt x="3756" y="339"/>
                    </a:cubicBezTo>
                    <a:close/>
                    <a:moveTo>
                      <a:pt x="5719" y="432"/>
                    </a:moveTo>
                    <a:cubicBezTo>
                      <a:pt x="5503" y="415"/>
                      <a:pt x="5300" y="492"/>
                      <a:pt x="5150" y="627"/>
                    </a:cubicBezTo>
                    <a:cubicBezTo>
                      <a:pt x="4998" y="761"/>
                      <a:pt x="4895" y="950"/>
                      <a:pt x="4882" y="1170"/>
                    </a:cubicBezTo>
                    <a:cubicBezTo>
                      <a:pt x="4866" y="1386"/>
                      <a:pt x="4944" y="1588"/>
                      <a:pt x="5078" y="1740"/>
                    </a:cubicBezTo>
                    <a:cubicBezTo>
                      <a:pt x="5211" y="1892"/>
                      <a:pt x="5401" y="1995"/>
                      <a:pt x="5619" y="2007"/>
                    </a:cubicBezTo>
                    <a:cubicBezTo>
                      <a:pt x="5834" y="2024"/>
                      <a:pt x="6038" y="1945"/>
                      <a:pt x="6190" y="1812"/>
                    </a:cubicBezTo>
                    <a:cubicBezTo>
                      <a:pt x="6342" y="1678"/>
                      <a:pt x="6445" y="1487"/>
                      <a:pt x="6458" y="1269"/>
                    </a:cubicBezTo>
                    <a:cubicBezTo>
                      <a:pt x="6486" y="835"/>
                      <a:pt x="6157" y="459"/>
                      <a:pt x="5719" y="43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37"/>
              <p:cNvSpPr/>
              <p:nvPr/>
            </p:nvSpPr>
            <p:spPr>
              <a:xfrm>
                <a:off x="5815058" y="3536707"/>
                <a:ext cx="519161" cy="470788"/>
              </a:xfrm>
              <a:custGeom>
                <a:avLst/>
                <a:gdLst/>
                <a:ahLst/>
                <a:cxnLst/>
                <a:rect l="l" t="t" r="r" b="b"/>
                <a:pathLst>
                  <a:path w="10947" h="9927" extrusionOk="0">
                    <a:moveTo>
                      <a:pt x="9412" y="0"/>
                    </a:moveTo>
                    <a:cubicBezTo>
                      <a:pt x="10165" y="837"/>
                      <a:pt x="10679" y="1886"/>
                      <a:pt x="10860" y="3038"/>
                    </a:cubicBezTo>
                    <a:lnTo>
                      <a:pt x="10887" y="3219"/>
                    </a:lnTo>
                    <a:cubicBezTo>
                      <a:pt x="10934" y="3591"/>
                      <a:pt x="10946" y="3973"/>
                      <a:pt x="10922" y="4364"/>
                    </a:cubicBezTo>
                    <a:cubicBezTo>
                      <a:pt x="10899" y="4714"/>
                      <a:pt x="10848" y="5053"/>
                      <a:pt x="10768" y="5380"/>
                    </a:cubicBezTo>
                    <a:lnTo>
                      <a:pt x="10722" y="5555"/>
                    </a:lnTo>
                    <a:cubicBezTo>
                      <a:pt x="10054" y="7998"/>
                      <a:pt x="7878" y="9778"/>
                      <a:pt x="5316" y="9916"/>
                    </a:cubicBezTo>
                    <a:cubicBezTo>
                      <a:pt x="5324" y="9875"/>
                      <a:pt x="5326" y="9834"/>
                      <a:pt x="5328" y="9793"/>
                    </a:cubicBezTo>
                    <a:cubicBezTo>
                      <a:pt x="5355" y="9408"/>
                      <a:pt x="5222" y="9048"/>
                      <a:pt x="4985" y="8779"/>
                    </a:cubicBezTo>
                    <a:cubicBezTo>
                      <a:pt x="4749" y="8507"/>
                      <a:pt x="4409" y="8329"/>
                      <a:pt x="4023" y="8302"/>
                    </a:cubicBezTo>
                    <a:cubicBezTo>
                      <a:pt x="3638" y="8277"/>
                      <a:pt x="3278" y="8411"/>
                      <a:pt x="3009" y="8647"/>
                    </a:cubicBezTo>
                    <a:cubicBezTo>
                      <a:pt x="2785" y="8843"/>
                      <a:pt x="2626" y="9106"/>
                      <a:pt x="2561" y="9410"/>
                    </a:cubicBezTo>
                    <a:cubicBezTo>
                      <a:pt x="1508" y="8939"/>
                      <a:pt x="622" y="8174"/>
                      <a:pt x="0" y="7222"/>
                    </a:cubicBezTo>
                    <a:cubicBezTo>
                      <a:pt x="2532" y="7506"/>
                      <a:pt x="3509" y="7043"/>
                      <a:pt x="4434" y="5147"/>
                    </a:cubicBezTo>
                    <a:cubicBezTo>
                      <a:pt x="5417" y="3138"/>
                      <a:pt x="7218" y="5590"/>
                      <a:pt x="8004" y="2400"/>
                    </a:cubicBezTo>
                    <a:cubicBezTo>
                      <a:pt x="8370" y="893"/>
                      <a:pt x="8929" y="253"/>
                      <a:pt x="9412" y="0"/>
                    </a:cubicBezTo>
                    <a:close/>
                    <a:moveTo>
                      <a:pt x="5131" y="9922"/>
                    </a:moveTo>
                    <a:cubicBezTo>
                      <a:pt x="5139" y="9875"/>
                      <a:pt x="5148" y="9828"/>
                      <a:pt x="5150" y="9778"/>
                    </a:cubicBezTo>
                    <a:cubicBezTo>
                      <a:pt x="5170" y="9441"/>
                      <a:pt x="5055" y="9126"/>
                      <a:pt x="4849" y="8894"/>
                    </a:cubicBezTo>
                    <a:cubicBezTo>
                      <a:pt x="4644" y="8660"/>
                      <a:pt x="4348" y="8503"/>
                      <a:pt x="4010" y="8479"/>
                    </a:cubicBezTo>
                    <a:cubicBezTo>
                      <a:pt x="3673" y="8458"/>
                      <a:pt x="3361" y="8575"/>
                      <a:pt x="3124" y="8781"/>
                    </a:cubicBezTo>
                    <a:cubicBezTo>
                      <a:pt x="2921" y="8958"/>
                      <a:pt x="2777" y="9203"/>
                      <a:pt x="2729" y="9482"/>
                    </a:cubicBezTo>
                    <a:cubicBezTo>
                      <a:pt x="3309" y="9719"/>
                      <a:pt x="3936" y="9871"/>
                      <a:pt x="4594" y="9912"/>
                    </a:cubicBezTo>
                    <a:cubicBezTo>
                      <a:pt x="4777" y="9924"/>
                      <a:pt x="4954" y="9926"/>
                      <a:pt x="5131" y="992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7"/>
              <p:cNvSpPr/>
              <p:nvPr/>
            </p:nvSpPr>
            <p:spPr>
              <a:xfrm>
                <a:off x="6114357" y="3762165"/>
                <a:ext cx="55724" cy="55630"/>
              </a:xfrm>
              <a:custGeom>
                <a:avLst/>
                <a:gdLst/>
                <a:ahLst/>
                <a:cxnLst/>
                <a:rect l="l" t="t" r="r" b="b"/>
                <a:pathLst>
                  <a:path w="1175" h="1173" extrusionOk="0">
                    <a:moveTo>
                      <a:pt x="626" y="19"/>
                    </a:moveTo>
                    <a:cubicBezTo>
                      <a:pt x="936" y="40"/>
                      <a:pt x="1175" y="309"/>
                      <a:pt x="1154" y="624"/>
                    </a:cubicBezTo>
                    <a:cubicBezTo>
                      <a:pt x="1133" y="934"/>
                      <a:pt x="864" y="1173"/>
                      <a:pt x="552" y="1152"/>
                    </a:cubicBezTo>
                    <a:cubicBezTo>
                      <a:pt x="237" y="1132"/>
                      <a:pt x="0" y="862"/>
                      <a:pt x="21" y="550"/>
                    </a:cubicBezTo>
                    <a:cubicBezTo>
                      <a:pt x="42" y="237"/>
                      <a:pt x="311" y="1"/>
                      <a:pt x="626" y="1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02" name="Google Shape;602;p37"/>
          <p:cNvSpPr/>
          <p:nvPr/>
        </p:nvSpPr>
        <p:spPr>
          <a:xfrm>
            <a:off x="2586619" y="4361947"/>
            <a:ext cx="168275" cy="168302"/>
          </a:xfrm>
          <a:custGeom>
            <a:avLst/>
            <a:gdLst/>
            <a:ahLst/>
            <a:cxnLst/>
            <a:rect l="l" t="t" r="r" b="b"/>
            <a:pathLst>
              <a:path w="6293" h="6294" extrusionOk="0">
                <a:moveTo>
                  <a:pt x="6293" y="3147"/>
                </a:moveTo>
                <a:cubicBezTo>
                  <a:pt x="6293" y="4885"/>
                  <a:pt x="4882" y="6293"/>
                  <a:pt x="3146" y="6293"/>
                </a:cubicBezTo>
                <a:cubicBezTo>
                  <a:pt x="1409" y="6293"/>
                  <a:pt x="0" y="4885"/>
                  <a:pt x="0" y="3147"/>
                </a:cubicBezTo>
                <a:cubicBezTo>
                  <a:pt x="0" y="1409"/>
                  <a:pt x="1409" y="1"/>
                  <a:pt x="3146" y="1"/>
                </a:cubicBezTo>
                <a:cubicBezTo>
                  <a:pt x="4882" y="1"/>
                  <a:pt x="6293" y="1409"/>
                  <a:pt x="6293" y="314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37"/>
          <p:cNvSpPr/>
          <p:nvPr/>
        </p:nvSpPr>
        <p:spPr>
          <a:xfrm>
            <a:off x="717614" y="2624730"/>
            <a:ext cx="98328" cy="98344"/>
          </a:xfrm>
          <a:custGeom>
            <a:avLst/>
            <a:gdLst/>
            <a:ahLst/>
            <a:cxnLst/>
            <a:rect l="l" t="t" r="r" b="b"/>
            <a:pathLst>
              <a:path w="6293" h="6294" extrusionOk="0">
                <a:moveTo>
                  <a:pt x="6293" y="3147"/>
                </a:moveTo>
                <a:cubicBezTo>
                  <a:pt x="6293" y="4885"/>
                  <a:pt x="4882" y="6293"/>
                  <a:pt x="3146" y="6293"/>
                </a:cubicBezTo>
                <a:cubicBezTo>
                  <a:pt x="1409" y="6293"/>
                  <a:pt x="0" y="4885"/>
                  <a:pt x="0" y="3147"/>
                </a:cubicBezTo>
                <a:cubicBezTo>
                  <a:pt x="0" y="1409"/>
                  <a:pt x="1409" y="1"/>
                  <a:pt x="3146" y="1"/>
                </a:cubicBezTo>
                <a:cubicBezTo>
                  <a:pt x="4882" y="1"/>
                  <a:pt x="6293" y="1409"/>
                  <a:pt x="6293" y="314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862427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07"/>
        <p:cNvGrpSpPr/>
        <p:nvPr/>
      </p:nvGrpSpPr>
      <p:grpSpPr>
        <a:xfrm>
          <a:off x="0" y="0"/>
          <a:ext cx="0" cy="0"/>
          <a:chOff x="0" y="0"/>
          <a:chExt cx="0" cy="0"/>
        </a:xfrm>
      </p:grpSpPr>
      <p:pic>
        <p:nvPicPr>
          <p:cNvPr id="5" name="圖片 4">
            <a:extLst>
              <a:ext uri="{FF2B5EF4-FFF2-40B4-BE49-F238E27FC236}">
                <a16:creationId xmlns:a16="http://schemas.microsoft.com/office/drawing/2014/main" id="{15668996-0B81-47E9-9948-DDA283110015}"/>
              </a:ext>
            </a:extLst>
          </p:cNvPr>
          <p:cNvPicPr>
            <a:picLocks noChangeAspect="1"/>
          </p:cNvPicPr>
          <p:nvPr/>
        </p:nvPicPr>
        <p:blipFill>
          <a:blip r:embed="rId3"/>
          <a:stretch>
            <a:fillRect/>
          </a:stretch>
        </p:blipFill>
        <p:spPr>
          <a:xfrm>
            <a:off x="1082373" y="1228290"/>
            <a:ext cx="6979253" cy="268692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12"/>
        <p:cNvGrpSpPr/>
        <p:nvPr/>
      </p:nvGrpSpPr>
      <p:grpSpPr>
        <a:xfrm>
          <a:off x="0" y="0"/>
          <a:ext cx="0" cy="0"/>
          <a:chOff x="0" y="0"/>
          <a:chExt cx="0" cy="0"/>
        </a:xfrm>
      </p:grpSpPr>
      <p:sp>
        <p:nvSpPr>
          <p:cNvPr id="3" name="標題 2">
            <a:extLst>
              <a:ext uri="{FF2B5EF4-FFF2-40B4-BE49-F238E27FC236}">
                <a16:creationId xmlns:a16="http://schemas.microsoft.com/office/drawing/2014/main" id="{84F64FB2-0F27-45E6-8ED8-B66B2A50ED06}"/>
              </a:ext>
            </a:extLst>
          </p:cNvPr>
          <p:cNvSpPr>
            <a:spLocks noGrp="1"/>
          </p:cNvSpPr>
          <p:nvPr>
            <p:ph type="title"/>
          </p:nvPr>
        </p:nvSpPr>
        <p:spPr>
          <a:xfrm>
            <a:off x="1914727" y="1937019"/>
            <a:ext cx="6188058" cy="2374677"/>
          </a:xfrm>
        </p:spPr>
        <p:txBody>
          <a:bodyPr/>
          <a:lstStyle/>
          <a:p>
            <a:pPr algn="just"/>
            <a:r>
              <a:rPr lang="en-US" altLang="zh-TW" sz="1200" dirty="0"/>
              <a:t>The LAN, or local area network, links network components so that workstations and personal computers can exchange information, resources, and software. The TCP/IP protocol's private addressing scheme is used to connect the collection of computers and devices together via a switch or stack of switches. On the local network, private addresses are distinct from those of other computers. At the edge of a LAN, routers are located, linking them to the broader </a:t>
            </a:r>
            <a:r>
              <a:rPr lang="en-US" altLang="zh-TW" sz="1200" dirty="0" err="1"/>
              <a:t>WAN.Due</a:t>
            </a:r>
            <a:r>
              <a:rPr lang="en-US" altLang="zh-TW" sz="1200" dirty="0"/>
              <a:t> to the small number of connected computers, data transfers relatively quickly. The connections must by definition be made using reasonably cheap and fast technology (Such as hubs, network adapters, and Ethernet cables). LANs only reach a few locations due to their tiny size.</a:t>
            </a:r>
            <a:endParaRPr lang="zh-TW" altLang="en-US" sz="1200" dirty="0"/>
          </a:p>
        </p:txBody>
      </p:sp>
      <p:sp>
        <p:nvSpPr>
          <p:cNvPr id="41" name="標題 2">
            <a:extLst>
              <a:ext uri="{FF2B5EF4-FFF2-40B4-BE49-F238E27FC236}">
                <a16:creationId xmlns:a16="http://schemas.microsoft.com/office/drawing/2014/main" id="{08B5CC53-07FE-4343-AEC6-2F93F2FC5E55}"/>
              </a:ext>
            </a:extLst>
          </p:cNvPr>
          <p:cNvSpPr txBox="1">
            <a:spLocks/>
          </p:cNvSpPr>
          <p:nvPr/>
        </p:nvSpPr>
        <p:spPr>
          <a:xfrm>
            <a:off x="659929" y="1537391"/>
            <a:ext cx="7704000" cy="564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1pPr>
            <a:lvl2pPr marR="0" lvl="1"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2pPr>
            <a:lvl3pPr marR="0" lvl="2"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3pPr>
            <a:lvl4pPr marR="0" lvl="3"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4pPr>
            <a:lvl5pPr marR="0" lvl="4"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5pPr>
            <a:lvl6pPr marR="0" lvl="5"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6pPr>
            <a:lvl7pPr marR="0" lvl="6"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7pPr>
            <a:lvl8pPr marR="0" lvl="7"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8pPr>
            <a:lvl9pPr marR="0" lvl="8"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9pPr>
          </a:lstStyle>
          <a:p>
            <a:pPr fontAlgn="base"/>
            <a:r>
              <a:rPr lang="en-US" altLang="zh-TW" dirty="0"/>
              <a:t>Local Area Network </a:t>
            </a:r>
            <a:br>
              <a:rPr lang="en-US" altLang="zh-TW" dirty="0"/>
            </a:br>
            <a:r>
              <a:rPr lang="en-US" altLang="zh-TW" dirty="0">
                <a:solidFill>
                  <a:schemeClr val="bg1"/>
                </a:solidFill>
              </a:rPr>
              <a:t>(LAN) </a:t>
            </a:r>
            <a:endParaRPr lang="zh-TW" altLang="en-US" dirty="0"/>
          </a:p>
        </p:txBody>
      </p:sp>
      <p:sp>
        <p:nvSpPr>
          <p:cNvPr id="2" name="箭號: 向右 3">
            <a:extLst>
              <a:ext uri="{FF2B5EF4-FFF2-40B4-BE49-F238E27FC236}">
                <a16:creationId xmlns:a16="http://schemas.microsoft.com/office/drawing/2014/main" id="{6F26A5C0-358D-D67E-2C7A-AD568F956255}"/>
              </a:ext>
            </a:extLst>
          </p:cNvPr>
          <p:cNvSpPr/>
          <p:nvPr/>
        </p:nvSpPr>
        <p:spPr>
          <a:xfrm>
            <a:off x="1041215" y="2571750"/>
            <a:ext cx="714167" cy="247118"/>
          </a:xfrm>
          <a:prstGeom prst="rightArrow">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p37"/>
          <p:cNvSpPr/>
          <p:nvPr/>
        </p:nvSpPr>
        <p:spPr>
          <a:xfrm>
            <a:off x="962151" y="2246625"/>
            <a:ext cx="649748" cy="1675402"/>
          </a:xfrm>
          <a:custGeom>
            <a:avLst/>
            <a:gdLst/>
            <a:ahLst/>
            <a:cxnLst/>
            <a:rect l="l" t="t" r="r" b="b"/>
            <a:pathLst>
              <a:path w="3028" h="7807" extrusionOk="0">
                <a:moveTo>
                  <a:pt x="1243" y="7807"/>
                </a:moveTo>
                <a:lnTo>
                  <a:pt x="1243" y="1041"/>
                </a:lnTo>
                <a:lnTo>
                  <a:pt x="385" y="1897"/>
                </a:lnTo>
                <a:lnTo>
                  <a:pt x="1" y="1512"/>
                </a:lnTo>
                <a:lnTo>
                  <a:pt x="1514" y="1"/>
                </a:lnTo>
                <a:lnTo>
                  <a:pt x="3028" y="1512"/>
                </a:lnTo>
                <a:lnTo>
                  <a:pt x="2643" y="1897"/>
                </a:lnTo>
                <a:lnTo>
                  <a:pt x="1788" y="1041"/>
                </a:lnTo>
                <a:lnTo>
                  <a:pt x="1788" y="7807"/>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0" name="Google Shape;580;p37"/>
          <p:cNvGrpSpPr/>
          <p:nvPr/>
        </p:nvGrpSpPr>
        <p:grpSpPr>
          <a:xfrm>
            <a:off x="4882194" y="1995661"/>
            <a:ext cx="3123078" cy="1436048"/>
            <a:chOff x="1378750" y="2164200"/>
            <a:chExt cx="5607968" cy="1105100"/>
          </a:xfrm>
        </p:grpSpPr>
        <p:sp>
          <p:nvSpPr>
            <p:cNvPr id="581" name="Google Shape;581;p37"/>
            <p:cNvSpPr/>
            <p:nvPr/>
          </p:nvSpPr>
          <p:spPr>
            <a:xfrm>
              <a:off x="1443018" y="2249900"/>
              <a:ext cx="5543700" cy="1019400"/>
            </a:xfrm>
            <a:prstGeom prst="roundRect">
              <a:avLst>
                <a:gd name="adj" fmla="val 16667"/>
              </a:avLst>
            </a:prstGeom>
            <a:solidFill>
              <a:schemeClr val="lt1"/>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7"/>
            <p:cNvSpPr/>
            <p:nvPr/>
          </p:nvSpPr>
          <p:spPr>
            <a:xfrm>
              <a:off x="1378750" y="2164200"/>
              <a:ext cx="5543700" cy="10194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3" name="Google Shape;583;p37"/>
          <p:cNvSpPr/>
          <p:nvPr/>
        </p:nvSpPr>
        <p:spPr>
          <a:xfrm>
            <a:off x="2516952" y="1894226"/>
            <a:ext cx="2017702" cy="1537483"/>
          </a:xfrm>
          <a:custGeom>
            <a:avLst/>
            <a:gdLst/>
            <a:ahLst/>
            <a:cxnLst/>
            <a:rect l="l" t="t" r="r" b="b"/>
            <a:pathLst>
              <a:path w="19298" h="16869" extrusionOk="0">
                <a:moveTo>
                  <a:pt x="19298" y="1611"/>
                </a:moveTo>
                <a:lnTo>
                  <a:pt x="19298" y="16869"/>
                </a:lnTo>
                <a:lnTo>
                  <a:pt x="1" y="16869"/>
                </a:lnTo>
                <a:lnTo>
                  <a:pt x="1" y="1611"/>
                </a:lnTo>
                <a:cubicBezTo>
                  <a:pt x="1" y="1381"/>
                  <a:pt x="192" y="1189"/>
                  <a:pt x="422" y="1189"/>
                </a:cubicBezTo>
                <a:lnTo>
                  <a:pt x="10054" y="1189"/>
                </a:lnTo>
                <a:lnTo>
                  <a:pt x="10223" y="178"/>
                </a:lnTo>
                <a:cubicBezTo>
                  <a:pt x="10241" y="75"/>
                  <a:pt x="10330" y="1"/>
                  <a:pt x="10433" y="1"/>
                </a:cubicBezTo>
                <a:lnTo>
                  <a:pt x="16655" y="1"/>
                </a:lnTo>
                <a:cubicBezTo>
                  <a:pt x="16758" y="1"/>
                  <a:pt x="16844" y="77"/>
                  <a:pt x="16863" y="178"/>
                </a:cubicBezTo>
                <a:lnTo>
                  <a:pt x="17034" y="1189"/>
                </a:lnTo>
                <a:lnTo>
                  <a:pt x="18876" y="1189"/>
                </a:lnTo>
                <a:cubicBezTo>
                  <a:pt x="19110" y="1189"/>
                  <a:pt x="19298" y="1381"/>
                  <a:pt x="19298" y="1611"/>
                </a:cubicBezTo>
                <a:close/>
              </a:path>
            </a:pathLst>
          </a:custGeom>
          <a:solidFill>
            <a:srgbClr val="F8EF5B"/>
          </a:solidFill>
          <a:ln>
            <a:noFill/>
          </a:ln>
          <a:effectLst>
            <a:outerShdw dist="104775" dir="3180000" algn="bl" rotWithShape="0">
              <a:schemeClr val="l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7"/>
          <p:cNvSpPr txBox="1">
            <a:spLocks noGrp="1"/>
          </p:cNvSpPr>
          <p:nvPr>
            <p:ph type="title" idx="2"/>
          </p:nvPr>
        </p:nvSpPr>
        <p:spPr>
          <a:xfrm>
            <a:off x="2750750" y="2312875"/>
            <a:ext cx="1550100" cy="904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04</a:t>
            </a:r>
            <a:endParaRPr dirty="0"/>
          </a:p>
        </p:txBody>
      </p:sp>
      <p:sp>
        <p:nvSpPr>
          <p:cNvPr id="585" name="Google Shape;585;p37"/>
          <p:cNvSpPr txBox="1">
            <a:spLocks noGrp="1"/>
          </p:cNvSpPr>
          <p:nvPr>
            <p:ph type="title"/>
          </p:nvPr>
        </p:nvSpPr>
        <p:spPr>
          <a:xfrm>
            <a:off x="4985138" y="2249600"/>
            <a:ext cx="29172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400" dirty="0"/>
              <a:t>PAN/ Personal Area Network?</a:t>
            </a:r>
            <a:endParaRPr sz="2400" dirty="0"/>
          </a:p>
        </p:txBody>
      </p:sp>
      <p:grpSp>
        <p:nvGrpSpPr>
          <p:cNvPr id="587" name="Google Shape;587;p37"/>
          <p:cNvGrpSpPr/>
          <p:nvPr/>
        </p:nvGrpSpPr>
        <p:grpSpPr>
          <a:xfrm rot="2700000">
            <a:off x="113546" y="2934666"/>
            <a:ext cx="1724943" cy="1686284"/>
            <a:chOff x="7499398" y="624507"/>
            <a:chExt cx="1440046" cy="1407772"/>
          </a:xfrm>
        </p:grpSpPr>
        <p:sp>
          <p:nvSpPr>
            <p:cNvPr id="588" name="Google Shape;588;p37"/>
            <p:cNvSpPr/>
            <p:nvPr/>
          </p:nvSpPr>
          <p:spPr>
            <a:xfrm rot="-497753">
              <a:off x="7734887" y="799728"/>
              <a:ext cx="1129014" cy="1129014"/>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9" name="Google Shape;589;p37"/>
            <p:cNvGrpSpPr/>
            <p:nvPr/>
          </p:nvGrpSpPr>
          <p:grpSpPr>
            <a:xfrm rot="-1343739">
              <a:off x="7664174" y="789203"/>
              <a:ext cx="1078029" cy="1078380"/>
              <a:chOff x="5759760" y="3433415"/>
              <a:chExt cx="583422" cy="583612"/>
            </a:xfrm>
          </p:grpSpPr>
          <p:sp>
            <p:nvSpPr>
              <p:cNvPr id="590" name="Google Shape;590;p37"/>
              <p:cNvSpPr/>
              <p:nvPr/>
            </p:nvSpPr>
            <p:spPr>
              <a:xfrm>
                <a:off x="5759760" y="3433415"/>
                <a:ext cx="583422" cy="583612"/>
              </a:xfrm>
              <a:custGeom>
                <a:avLst/>
                <a:gdLst/>
                <a:ahLst/>
                <a:cxnLst/>
                <a:rect l="l" t="t" r="r" b="b"/>
                <a:pathLst>
                  <a:path w="12302" h="12306" extrusionOk="0">
                    <a:moveTo>
                      <a:pt x="6540" y="217"/>
                    </a:moveTo>
                    <a:cubicBezTo>
                      <a:pt x="9818" y="430"/>
                      <a:pt x="12302" y="3262"/>
                      <a:pt x="12090" y="6542"/>
                    </a:cubicBezTo>
                    <a:cubicBezTo>
                      <a:pt x="11876" y="9820"/>
                      <a:pt x="9042" y="12306"/>
                      <a:pt x="5762" y="12092"/>
                    </a:cubicBezTo>
                    <a:cubicBezTo>
                      <a:pt x="2487" y="11878"/>
                      <a:pt x="1" y="9047"/>
                      <a:pt x="214" y="5767"/>
                    </a:cubicBezTo>
                    <a:cubicBezTo>
                      <a:pt x="426" y="2487"/>
                      <a:pt x="3260" y="1"/>
                      <a:pt x="6540" y="217"/>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7"/>
              <p:cNvSpPr/>
              <p:nvPr/>
            </p:nvSpPr>
            <p:spPr>
              <a:xfrm>
                <a:off x="5834360" y="3463578"/>
                <a:ext cx="315613" cy="339421"/>
              </a:xfrm>
              <a:custGeom>
                <a:avLst/>
                <a:gdLst/>
                <a:ahLst/>
                <a:cxnLst/>
                <a:rect l="l" t="t" r="r" b="b"/>
                <a:pathLst>
                  <a:path w="6655" h="7157" extrusionOk="0">
                    <a:moveTo>
                      <a:pt x="5732" y="251"/>
                    </a:moveTo>
                    <a:cubicBezTo>
                      <a:pt x="5999" y="269"/>
                      <a:pt x="6233" y="393"/>
                      <a:pt x="6398" y="580"/>
                    </a:cubicBezTo>
                    <a:cubicBezTo>
                      <a:pt x="6562" y="769"/>
                      <a:pt x="6655" y="1016"/>
                      <a:pt x="6636" y="1283"/>
                    </a:cubicBezTo>
                    <a:cubicBezTo>
                      <a:pt x="6620" y="1551"/>
                      <a:pt x="6497" y="1783"/>
                      <a:pt x="6307" y="1947"/>
                    </a:cubicBezTo>
                    <a:cubicBezTo>
                      <a:pt x="6122" y="2112"/>
                      <a:pt x="5874" y="2205"/>
                      <a:pt x="5606" y="2188"/>
                    </a:cubicBezTo>
                    <a:cubicBezTo>
                      <a:pt x="5339" y="2170"/>
                      <a:pt x="5104" y="2046"/>
                      <a:pt x="4940" y="1859"/>
                    </a:cubicBezTo>
                    <a:cubicBezTo>
                      <a:pt x="4775" y="1674"/>
                      <a:pt x="4683" y="1423"/>
                      <a:pt x="4701" y="1156"/>
                    </a:cubicBezTo>
                    <a:cubicBezTo>
                      <a:pt x="4720" y="888"/>
                      <a:pt x="4843" y="656"/>
                      <a:pt x="5030" y="492"/>
                    </a:cubicBezTo>
                    <a:cubicBezTo>
                      <a:pt x="5216" y="329"/>
                      <a:pt x="5464" y="237"/>
                      <a:pt x="5732" y="251"/>
                    </a:cubicBezTo>
                    <a:close/>
                    <a:moveTo>
                      <a:pt x="1535" y="4298"/>
                    </a:moveTo>
                    <a:cubicBezTo>
                      <a:pt x="1925" y="4323"/>
                      <a:pt x="2271" y="4506"/>
                      <a:pt x="2509" y="4777"/>
                    </a:cubicBezTo>
                    <a:cubicBezTo>
                      <a:pt x="2748" y="5051"/>
                      <a:pt x="2884" y="5417"/>
                      <a:pt x="2859" y="5805"/>
                    </a:cubicBezTo>
                    <a:cubicBezTo>
                      <a:pt x="2832" y="6196"/>
                      <a:pt x="2651" y="6541"/>
                      <a:pt x="2378" y="6780"/>
                    </a:cubicBezTo>
                    <a:cubicBezTo>
                      <a:pt x="2106" y="7018"/>
                      <a:pt x="1740" y="7156"/>
                      <a:pt x="1350" y="7129"/>
                    </a:cubicBezTo>
                    <a:cubicBezTo>
                      <a:pt x="959" y="7105"/>
                      <a:pt x="616" y="6922"/>
                      <a:pt x="375" y="6650"/>
                    </a:cubicBezTo>
                    <a:cubicBezTo>
                      <a:pt x="136" y="6377"/>
                      <a:pt x="1" y="6009"/>
                      <a:pt x="25" y="5622"/>
                    </a:cubicBezTo>
                    <a:cubicBezTo>
                      <a:pt x="52" y="5231"/>
                      <a:pt x="235" y="4886"/>
                      <a:pt x="507" y="4647"/>
                    </a:cubicBezTo>
                    <a:cubicBezTo>
                      <a:pt x="780" y="4409"/>
                      <a:pt x="1144" y="4271"/>
                      <a:pt x="1535" y="4298"/>
                    </a:cubicBezTo>
                    <a:close/>
                    <a:moveTo>
                      <a:pt x="2333" y="4937"/>
                    </a:moveTo>
                    <a:cubicBezTo>
                      <a:pt x="2133" y="4711"/>
                      <a:pt x="1845" y="4559"/>
                      <a:pt x="1522" y="4538"/>
                    </a:cubicBezTo>
                    <a:cubicBezTo>
                      <a:pt x="1195" y="4518"/>
                      <a:pt x="893" y="4629"/>
                      <a:pt x="667" y="4830"/>
                    </a:cubicBezTo>
                    <a:cubicBezTo>
                      <a:pt x="441" y="5028"/>
                      <a:pt x="289" y="5316"/>
                      <a:pt x="268" y="5639"/>
                    </a:cubicBezTo>
                    <a:cubicBezTo>
                      <a:pt x="247" y="5966"/>
                      <a:pt x="358" y="6270"/>
                      <a:pt x="558" y="6496"/>
                    </a:cubicBezTo>
                    <a:cubicBezTo>
                      <a:pt x="759" y="6722"/>
                      <a:pt x="1043" y="6872"/>
                      <a:pt x="1368" y="6893"/>
                    </a:cubicBezTo>
                    <a:cubicBezTo>
                      <a:pt x="1695" y="6914"/>
                      <a:pt x="1997" y="6805"/>
                      <a:pt x="2224" y="6603"/>
                    </a:cubicBezTo>
                    <a:cubicBezTo>
                      <a:pt x="2452" y="6406"/>
                      <a:pt x="2602" y="6118"/>
                      <a:pt x="2622" y="5793"/>
                    </a:cubicBezTo>
                    <a:cubicBezTo>
                      <a:pt x="2643" y="5468"/>
                      <a:pt x="2530" y="5164"/>
                      <a:pt x="2333" y="4937"/>
                    </a:cubicBezTo>
                    <a:close/>
                    <a:moveTo>
                      <a:pt x="3468" y="12"/>
                    </a:moveTo>
                    <a:cubicBezTo>
                      <a:pt x="3638" y="23"/>
                      <a:pt x="3788" y="103"/>
                      <a:pt x="3891" y="220"/>
                    </a:cubicBezTo>
                    <a:cubicBezTo>
                      <a:pt x="3998" y="339"/>
                      <a:pt x="4056" y="498"/>
                      <a:pt x="4043" y="668"/>
                    </a:cubicBezTo>
                    <a:cubicBezTo>
                      <a:pt x="4033" y="837"/>
                      <a:pt x="3953" y="987"/>
                      <a:pt x="3836" y="1092"/>
                    </a:cubicBezTo>
                    <a:cubicBezTo>
                      <a:pt x="3716" y="1197"/>
                      <a:pt x="3558" y="1257"/>
                      <a:pt x="3387" y="1244"/>
                    </a:cubicBezTo>
                    <a:cubicBezTo>
                      <a:pt x="3219" y="1234"/>
                      <a:pt x="3069" y="1154"/>
                      <a:pt x="2964" y="1034"/>
                    </a:cubicBezTo>
                    <a:cubicBezTo>
                      <a:pt x="2859" y="917"/>
                      <a:pt x="2799" y="757"/>
                      <a:pt x="2812" y="588"/>
                    </a:cubicBezTo>
                    <a:cubicBezTo>
                      <a:pt x="2826" y="420"/>
                      <a:pt x="2902" y="269"/>
                      <a:pt x="3021" y="165"/>
                    </a:cubicBezTo>
                    <a:cubicBezTo>
                      <a:pt x="3139" y="60"/>
                      <a:pt x="3299" y="0"/>
                      <a:pt x="3468" y="12"/>
                    </a:cubicBezTo>
                    <a:close/>
                    <a:moveTo>
                      <a:pt x="3756" y="339"/>
                    </a:moveTo>
                    <a:cubicBezTo>
                      <a:pt x="3682" y="253"/>
                      <a:pt x="3577" y="198"/>
                      <a:pt x="3455" y="193"/>
                    </a:cubicBezTo>
                    <a:cubicBezTo>
                      <a:pt x="3334" y="185"/>
                      <a:pt x="3221" y="226"/>
                      <a:pt x="3139" y="300"/>
                    </a:cubicBezTo>
                    <a:cubicBezTo>
                      <a:pt x="3054" y="374"/>
                      <a:pt x="2997" y="481"/>
                      <a:pt x="2993" y="601"/>
                    </a:cubicBezTo>
                    <a:cubicBezTo>
                      <a:pt x="2984" y="722"/>
                      <a:pt x="3026" y="835"/>
                      <a:pt x="3100" y="917"/>
                    </a:cubicBezTo>
                    <a:cubicBezTo>
                      <a:pt x="3176" y="1002"/>
                      <a:pt x="3281" y="1055"/>
                      <a:pt x="3402" y="1063"/>
                    </a:cubicBezTo>
                    <a:cubicBezTo>
                      <a:pt x="3521" y="1071"/>
                      <a:pt x="3634" y="1030"/>
                      <a:pt x="3716" y="956"/>
                    </a:cubicBezTo>
                    <a:cubicBezTo>
                      <a:pt x="3803" y="882"/>
                      <a:pt x="3856" y="775"/>
                      <a:pt x="3865" y="656"/>
                    </a:cubicBezTo>
                    <a:cubicBezTo>
                      <a:pt x="3871" y="537"/>
                      <a:pt x="3830" y="424"/>
                      <a:pt x="3756" y="339"/>
                    </a:cubicBezTo>
                    <a:close/>
                    <a:moveTo>
                      <a:pt x="5719" y="432"/>
                    </a:moveTo>
                    <a:cubicBezTo>
                      <a:pt x="5503" y="415"/>
                      <a:pt x="5300" y="492"/>
                      <a:pt x="5150" y="627"/>
                    </a:cubicBezTo>
                    <a:cubicBezTo>
                      <a:pt x="4998" y="761"/>
                      <a:pt x="4895" y="950"/>
                      <a:pt x="4882" y="1170"/>
                    </a:cubicBezTo>
                    <a:cubicBezTo>
                      <a:pt x="4866" y="1386"/>
                      <a:pt x="4944" y="1588"/>
                      <a:pt x="5078" y="1740"/>
                    </a:cubicBezTo>
                    <a:cubicBezTo>
                      <a:pt x="5211" y="1892"/>
                      <a:pt x="5401" y="1995"/>
                      <a:pt x="5619" y="2007"/>
                    </a:cubicBezTo>
                    <a:cubicBezTo>
                      <a:pt x="5834" y="2024"/>
                      <a:pt x="6038" y="1945"/>
                      <a:pt x="6190" y="1812"/>
                    </a:cubicBezTo>
                    <a:cubicBezTo>
                      <a:pt x="6342" y="1678"/>
                      <a:pt x="6445" y="1487"/>
                      <a:pt x="6458" y="1269"/>
                    </a:cubicBezTo>
                    <a:cubicBezTo>
                      <a:pt x="6486" y="835"/>
                      <a:pt x="6157" y="459"/>
                      <a:pt x="5719" y="43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37"/>
              <p:cNvSpPr/>
              <p:nvPr/>
            </p:nvSpPr>
            <p:spPr>
              <a:xfrm>
                <a:off x="5815058" y="3536707"/>
                <a:ext cx="519161" cy="470788"/>
              </a:xfrm>
              <a:custGeom>
                <a:avLst/>
                <a:gdLst/>
                <a:ahLst/>
                <a:cxnLst/>
                <a:rect l="l" t="t" r="r" b="b"/>
                <a:pathLst>
                  <a:path w="10947" h="9927" extrusionOk="0">
                    <a:moveTo>
                      <a:pt x="9412" y="0"/>
                    </a:moveTo>
                    <a:cubicBezTo>
                      <a:pt x="10165" y="837"/>
                      <a:pt x="10679" y="1886"/>
                      <a:pt x="10860" y="3038"/>
                    </a:cubicBezTo>
                    <a:lnTo>
                      <a:pt x="10887" y="3219"/>
                    </a:lnTo>
                    <a:cubicBezTo>
                      <a:pt x="10934" y="3591"/>
                      <a:pt x="10946" y="3973"/>
                      <a:pt x="10922" y="4364"/>
                    </a:cubicBezTo>
                    <a:cubicBezTo>
                      <a:pt x="10899" y="4714"/>
                      <a:pt x="10848" y="5053"/>
                      <a:pt x="10768" y="5380"/>
                    </a:cubicBezTo>
                    <a:lnTo>
                      <a:pt x="10722" y="5555"/>
                    </a:lnTo>
                    <a:cubicBezTo>
                      <a:pt x="10054" y="7998"/>
                      <a:pt x="7878" y="9778"/>
                      <a:pt x="5316" y="9916"/>
                    </a:cubicBezTo>
                    <a:cubicBezTo>
                      <a:pt x="5324" y="9875"/>
                      <a:pt x="5326" y="9834"/>
                      <a:pt x="5328" y="9793"/>
                    </a:cubicBezTo>
                    <a:cubicBezTo>
                      <a:pt x="5355" y="9408"/>
                      <a:pt x="5222" y="9048"/>
                      <a:pt x="4985" y="8779"/>
                    </a:cubicBezTo>
                    <a:cubicBezTo>
                      <a:pt x="4749" y="8507"/>
                      <a:pt x="4409" y="8329"/>
                      <a:pt x="4023" y="8302"/>
                    </a:cubicBezTo>
                    <a:cubicBezTo>
                      <a:pt x="3638" y="8277"/>
                      <a:pt x="3278" y="8411"/>
                      <a:pt x="3009" y="8647"/>
                    </a:cubicBezTo>
                    <a:cubicBezTo>
                      <a:pt x="2785" y="8843"/>
                      <a:pt x="2626" y="9106"/>
                      <a:pt x="2561" y="9410"/>
                    </a:cubicBezTo>
                    <a:cubicBezTo>
                      <a:pt x="1508" y="8939"/>
                      <a:pt x="622" y="8174"/>
                      <a:pt x="0" y="7222"/>
                    </a:cubicBezTo>
                    <a:cubicBezTo>
                      <a:pt x="2532" y="7506"/>
                      <a:pt x="3509" y="7043"/>
                      <a:pt x="4434" y="5147"/>
                    </a:cubicBezTo>
                    <a:cubicBezTo>
                      <a:pt x="5417" y="3138"/>
                      <a:pt x="7218" y="5590"/>
                      <a:pt x="8004" y="2400"/>
                    </a:cubicBezTo>
                    <a:cubicBezTo>
                      <a:pt x="8370" y="893"/>
                      <a:pt x="8929" y="253"/>
                      <a:pt x="9412" y="0"/>
                    </a:cubicBezTo>
                    <a:close/>
                    <a:moveTo>
                      <a:pt x="5131" y="9922"/>
                    </a:moveTo>
                    <a:cubicBezTo>
                      <a:pt x="5139" y="9875"/>
                      <a:pt x="5148" y="9828"/>
                      <a:pt x="5150" y="9778"/>
                    </a:cubicBezTo>
                    <a:cubicBezTo>
                      <a:pt x="5170" y="9441"/>
                      <a:pt x="5055" y="9126"/>
                      <a:pt x="4849" y="8894"/>
                    </a:cubicBezTo>
                    <a:cubicBezTo>
                      <a:pt x="4644" y="8660"/>
                      <a:pt x="4348" y="8503"/>
                      <a:pt x="4010" y="8479"/>
                    </a:cubicBezTo>
                    <a:cubicBezTo>
                      <a:pt x="3673" y="8458"/>
                      <a:pt x="3361" y="8575"/>
                      <a:pt x="3124" y="8781"/>
                    </a:cubicBezTo>
                    <a:cubicBezTo>
                      <a:pt x="2921" y="8958"/>
                      <a:pt x="2777" y="9203"/>
                      <a:pt x="2729" y="9482"/>
                    </a:cubicBezTo>
                    <a:cubicBezTo>
                      <a:pt x="3309" y="9719"/>
                      <a:pt x="3936" y="9871"/>
                      <a:pt x="4594" y="9912"/>
                    </a:cubicBezTo>
                    <a:cubicBezTo>
                      <a:pt x="4777" y="9924"/>
                      <a:pt x="4954" y="9926"/>
                      <a:pt x="5131" y="992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37"/>
              <p:cNvSpPr/>
              <p:nvPr/>
            </p:nvSpPr>
            <p:spPr>
              <a:xfrm>
                <a:off x="6114357" y="3762165"/>
                <a:ext cx="55724" cy="55630"/>
              </a:xfrm>
              <a:custGeom>
                <a:avLst/>
                <a:gdLst/>
                <a:ahLst/>
                <a:cxnLst/>
                <a:rect l="l" t="t" r="r" b="b"/>
                <a:pathLst>
                  <a:path w="1175" h="1173" extrusionOk="0">
                    <a:moveTo>
                      <a:pt x="626" y="19"/>
                    </a:moveTo>
                    <a:cubicBezTo>
                      <a:pt x="936" y="40"/>
                      <a:pt x="1175" y="309"/>
                      <a:pt x="1154" y="624"/>
                    </a:cubicBezTo>
                    <a:cubicBezTo>
                      <a:pt x="1133" y="934"/>
                      <a:pt x="864" y="1173"/>
                      <a:pt x="552" y="1152"/>
                    </a:cubicBezTo>
                    <a:cubicBezTo>
                      <a:pt x="237" y="1132"/>
                      <a:pt x="0" y="862"/>
                      <a:pt x="21" y="550"/>
                    </a:cubicBezTo>
                    <a:cubicBezTo>
                      <a:pt x="42" y="237"/>
                      <a:pt x="311" y="1"/>
                      <a:pt x="626" y="1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94" name="Google Shape;594;p37"/>
          <p:cNvSpPr/>
          <p:nvPr/>
        </p:nvSpPr>
        <p:spPr>
          <a:xfrm>
            <a:off x="441892" y="4334348"/>
            <a:ext cx="649752" cy="649871"/>
          </a:xfrm>
          <a:custGeom>
            <a:avLst/>
            <a:gdLst/>
            <a:ahLst/>
            <a:cxnLst/>
            <a:rect l="l" t="t" r="r" b="b"/>
            <a:pathLst>
              <a:path w="6293" h="6294" extrusionOk="0">
                <a:moveTo>
                  <a:pt x="6293" y="3147"/>
                </a:moveTo>
                <a:cubicBezTo>
                  <a:pt x="6293" y="4885"/>
                  <a:pt x="4882" y="6293"/>
                  <a:pt x="3146" y="6293"/>
                </a:cubicBezTo>
                <a:cubicBezTo>
                  <a:pt x="1409" y="6293"/>
                  <a:pt x="0" y="4885"/>
                  <a:pt x="0" y="3147"/>
                </a:cubicBezTo>
                <a:cubicBezTo>
                  <a:pt x="0" y="1409"/>
                  <a:pt x="1409" y="1"/>
                  <a:pt x="3146" y="1"/>
                </a:cubicBezTo>
                <a:cubicBezTo>
                  <a:pt x="4882" y="1"/>
                  <a:pt x="6293" y="1409"/>
                  <a:pt x="6293" y="314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5" name="Google Shape;595;p37"/>
          <p:cNvGrpSpPr/>
          <p:nvPr/>
        </p:nvGrpSpPr>
        <p:grpSpPr>
          <a:xfrm rot="585029">
            <a:off x="1392974" y="4072531"/>
            <a:ext cx="1045017" cy="1021596"/>
            <a:chOff x="7499398" y="624507"/>
            <a:chExt cx="1440046" cy="1407772"/>
          </a:xfrm>
        </p:grpSpPr>
        <p:sp>
          <p:nvSpPr>
            <p:cNvPr id="596" name="Google Shape;596;p37"/>
            <p:cNvSpPr/>
            <p:nvPr/>
          </p:nvSpPr>
          <p:spPr>
            <a:xfrm rot="-497753">
              <a:off x="7734887" y="799728"/>
              <a:ext cx="1129014" cy="1129014"/>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7" name="Google Shape;597;p37"/>
            <p:cNvGrpSpPr/>
            <p:nvPr/>
          </p:nvGrpSpPr>
          <p:grpSpPr>
            <a:xfrm rot="-1343739">
              <a:off x="7664174" y="789203"/>
              <a:ext cx="1078029" cy="1078380"/>
              <a:chOff x="5759760" y="3433415"/>
              <a:chExt cx="583422" cy="583612"/>
            </a:xfrm>
          </p:grpSpPr>
          <p:sp>
            <p:nvSpPr>
              <p:cNvPr id="598" name="Google Shape;598;p37"/>
              <p:cNvSpPr/>
              <p:nvPr/>
            </p:nvSpPr>
            <p:spPr>
              <a:xfrm>
                <a:off x="5759760" y="3433415"/>
                <a:ext cx="583422" cy="583612"/>
              </a:xfrm>
              <a:custGeom>
                <a:avLst/>
                <a:gdLst/>
                <a:ahLst/>
                <a:cxnLst/>
                <a:rect l="l" t="t" r="r" b="b"/>
                <a:pathLst>
                  <a:path w="12302" h="12306" extrusionOk="0">
                    <a:moveTo>
                      <a:pt x="6540" y="217"/>
                    </a:moveTo>
                    <a:cubicBezTo>
                      <a:pt x="9818" y="430"/>
                      <a:pt x="12302" y="3262"/>
                      <a:pt x="12090" y="6542"/>
                    </a:cubicBezTo>
                    <a:cubicBezTo>
                      <a:pt x="11876" y="9820"/>
                      <a:pt x="9042" y="12306"/>
                      <a:pt x="5762" y="12092"/>
                    </a:cubicBezTo>
                    <a:cubicBezTo>
                      <a:pt x="2487" y="11878"/>
                      <a:pt x="1" y="9047"/>
                      <a:pt x="214" y="5767"/>
                    </a:cubicBezTo>
                    <a:cubicBezTo>
                      <a:pt x="426" y="2487"/>
                      <a:pt x="3260" y="1"/>
                      <a:pt x="6540" y="217"/>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37"/>
              <p:cNvSpPr/>
              <p:nvPr/>
            </p:nvSpPr>
            <p:spPr>
              <a:xfrm>
                <a:off x="5834360" y="3463578"/>
                <a:ext cx="315613" cy="339421"/>
              </a:xfrm>
              <a:custGeom>
                <a:avLst/>
                <a:gdLst/>
                <a:ahLst/>
                <a:cxnLst/>
                <a:rect l="l" t="t" r="r" b="b"/>
                <a:pathLst>
                  <a:path w="6655" h="7157" extrusionOk="0">
                    <a:moveTo>
                      <a:pt x="5732" y="251"/>
                    </a:moveTo>
                    <a:cubicBezTo>
                      <a:pt x="5999" y="269"/>
                      <a:pt x="6233" y="393"/>
                      <a:pt x="6398" y="580"/>
                    </a:cubicBezTo>
                    <a:cubicBezTo>
                      <a:pt x="6562" y="769"/>
                      <a:pt x="6655" y="1016"/>
                      <a:pt x="6636" y="1283"/>
                    </a:cubicBezTo>
                    <a:cubicBezTo>
                      <a:pt x="6620" y="1551"/>
                      <a:pt x="6497" y="1783"/>
                      <a:pt x="6307" y="1947"/>
                    </a:cubicBezTo>
                    <a:cubicBezTo>
                      <a:pt x="6122" y="2112"/>
                      <a:pt x="5874" y="2205"/>
                      <a:pt x="5606" y="2188"/>
                    </a:cubicBezTo>
                    <a:cubicBezTo>
                      <a:pt x="5339" y="2170"/>
                      <a:pt x="5104" y="2046"/>
                      <a:pt x="4940" y="1859"/>
                    </a:cubicBezTo>
                    <a:cubicBezTo>
                      <a:pt x="4775" y="1674"/>
                      <a:pt x="4683" y="1423"/>
                      <a:pt x="4701" y="1156"/>
                    </a:cubicBezTo>
                    <a:cubicBezTo>
                      <a:pt x="4720" y="888"/>
                      <a:pt x="4843" y="656"/>
                      <a:pt x="5030" y="492"/>
                    </a:cubicBezTo>
                    <a:cubicBezTo>
                      <a:pt x="5216" y="329"/>
                      <a:pt x="5464" y="237"/>
                      <a:pt x="5732" y="251"/>
                    </a:cubicBezTo>
                    <a:close/>
                    <a:moveTo>
                      <a:pt x="1535" y="4298"/>
                    </a:moveTo>
                    <a:cubicBezTo>
                      <a:pt x="1925" y="4323"/>
                      <a:pt x="2271" y="4506"/>
                      <a:pt x="2509" y="4777"/>
                    </a:cubicBezTo>
                    <a:cubicBezTo>
                      <a:pt x="2748" y="5051"/>
                      <a:pt x="2884" y="5417"/>
                      <a:pt x="2859" y="5805"/>
                    </a:cubicBezTo>
                    <a:cubicBezTo>
                      <a:pt x="2832" y="6196"/>
                      <a:pt x="2651" y="6541"/>
                      <a:pt x="2378" y="6780"/>
                    </a:cubicBezTo>
                    <a:cubicBezTo>
                      <a:pt x="2106" y="7018"/>
                      <a:pt x="1740" y="7156"/>
                      <a:pt x="1350" y="7129"/>
                    </a:cubicBezTo>
                    <a:cubicBezTo>
                      <a:pt x="959" y="7105"/>
                      <a:pt x="616" y="6922"/>
                      <a:pt x="375" y="6650"/>
                    </a:cubicBezTo>
                    <a:cubicBezTo>
                      <a:pt x="136" y="6377"/>
                      <a:pt x="1" y="6009"/>
                      <a:pt x="25" y="5622"/>
                    </a:cubicBezTo>
                    <a:cubicBezTo>
                      <a:pt x="52" y="5231"/>
                      <a:pt x="235" y="4886"/>
                      <a:pt x="507" y="4647"/>
                    </a:cubicBezTo>
                    <a:cubicBezTo>
                      <a:pt x="780" y="4409"/>
                      <a:pt x="1144" y="4271"/>
                      <a:pt x="1535" y="4298"/>
                    </a:cubicBezTo>
                    <a:close/>
                    <a:moveTo>
                      <a:pt x="2333" y="4937"/>
                    </a:moveTo>
                    <a:cubicBezTo>
                      <a:pt x="2133" y="4711"/>
                      <a:pt x="1845" y="4559"/>
                      <a:pt x="1522" y="4538"/>
                    </a:cubicBezTo>
                    <a:cubicBezTo>
                      <a:pt x="1195" y="4518"/>
                      <a:pt x="893" y="4629"/>
                      <a:pt x="667" y="4830"/>
                    </a:cubicBezTo>
                    <a:cubicBezTo>
                      <a:pt x="441" y="5028"/>
                      <a:pt x="289" y="5316"/>
                      <a:pt x="268" y="5639"/>
                    </a:cubicBezTo>
                    <a:cubicBezTo>
                      <a:pt x="247" y="5966"/>
                      <a:pt x="358" y="6270"/>
                      <a:pt x="558" y="6496"/>
                    </a:cubicBezTo>
                    <a:cubicBezTo>
                      <a:pt x="759" y="6722"/>
                      <a:pt x="1043" y="6872"/>
                      <a:pt x="1368" y="6893"/>
                    </a:cubicBezTo>
                    <a:cubicBezTo>
                      <a:pt x="1695" y="6914"/>
                      <a:pt x="1997" y="6805"/>
                      <a:pt x="2224" y="6603"/>
                    </a:cubicBezTo>
                    <a:cubicBezTo>
                      <a:pt x="2452" y="6406"/>
                      <a:pt x="2602" y="6118"/>
                      <a:pt x="2622" y="5793"/>
                    </a:cubicBezTo>
                    <a:cubicBezTo>
                      <a:pt x="2643" y="5468"/>
                      <a:pt x="2530" y="5164"/>
                      <a:pt x="2333" y="4937"/>
                    </a:cubicBezTo>
                    <a:close/>
                    <a:moveTo>
                      <a:pt x="3468" y="12"/>
                    </a:moveTo>
                    <a:cubicBezTo>
                      <a:pt x="3638" y="23"/>
                      <a:pt x="3788" y="103"/>
                      <a:pt x="3891" y="220"/>
                    </a:cubicBezTo>
                    <a:cubicBezTo>
                      <a:pt x="3998" y="339"/>
                      <a:pt x="4056" y="498"/>
                      <a:pt x="4043" y="668"/>
                    </a:cubicBezTo>
                    <a:cubicBezTo>
                      <a:pt x="4033" y="837"/>
                      <a:pt x="3953" y="987"/>
                      <a:pt x="3836" y="1092"/>
                    </a:cubicBezTo>
                    <a:cubicBezTo>
                      <a:pt x="3716" y="1197"/>
                      <a:pt x="3558" y="1257"/>
                      <a:pt x="3387" y="1244"/>
                    </a:cubicBezTo>
                    <a:cubicBezTo>
                      <a:pt x="3219" y="1234"/>
                      <a:pt x="3069" y="1154"/>
                      <a:pt x="2964" y="1034"/>
                    </a:cubicBezTo>
                    <a:cubicBezTo>
                      <a:pt x="2859" y="917"/>
                      <a:pt x="2799" y="757"/>
                      <a:pt x="2812" y="588"/>
                    </a:cubicBezTo>
                    <a:cubicBezTo>
                      <a:pt x="2826" y="420"/>
                      <a:pt x="2902" y="269"/>
                      <a:pt x="3021" y="165"/>
                    </a:cubicBezTo>
                    <a:cubicBezTo>
                      <a:pt x="3139" y="60"/>
                      <a:pt x="3299" y="0"/>
                      <a:pt x="3468" y="12"/>
                    </a:cubicBezTo>
                    <a:close/>
                    <a:moveTo>
                      <a:pt x="3756" y="339"/>
                    </a:moveTo>
                    <a:cubicBezTo>
                      <a:pt x="3682" y="253"/>
                      <a:pt x="3577" y="198"/>
                      <a:pt x="3455" y="193"/>
                    </a:cubicBezTo>
                    <a:cubicBezTo>
                      <a:pt x="3334" y="185"/>
                      <a:pt x="3221" y="226"/>
                      <a:pt x="3139" y="300"/>
                    </a:cubicBezTo>
                    <a:cubicBezTo>
                      <a:pt x="3054" y="374"/>
                      <a:pt x="2997" y="481"/>
                      <a:pt x="2993" y="601"/>
                    </a:cubicBezTo>
                    <a:cubicBezTo>
                      <a:pt x="2984" y="722"/>
                      <a:pt x="3026" y="835"/>
                      <a:pt x="3100" y="917"/>
                    </a:cubicBezTo>
                    <a:cubicBezTo>
                      <a:pt x="3176" y="1002"/>
                      <a:pt x="3281" y="1055"/>
                      <a:pt x="3402" y="1063"/>
                    </a:cubicBezTo>
                    <a:cubicBezTo>
                      <a:pt x="3521" y="1071"/>
                      <a:pt x="3634" y="1030"/>
                      <a:pt x="3716" y="956"/>
                    </a:cubicBezTo>
                    <a:cubicBezTo>
                      <a:pt x="3803" y="882"/>
                      <a:pt x="3856" y="775"/>
                      <a:pt x="3865" y="656"/>
                    </a:cubicBezTo>
                    <a:cubicBezTo>
                      <a:pt x="3871" y="537"/>
                      <a:pt x="3830" y="424"/>
                      <a:pt x="3756" y="339"/>
                    </a:cubicBezTo>
                    <a:close/>
                    <a:moveTo>
                      <a:pt x="5719" y="432"/>
                    </a:moveTo>
                    <a:cubicBezTo>
                      <a:pt x="5503" y="415"/>
                      <a:pt x="5300" y="492"/>
                      <a:pt x="5150" y="627"/>
                    </a:cubicBezTo>
                    <a:cubicBezTo>
                      <a:pt x="4998" y="761"/>
                      <a:pt x="4895" y="950"/>
                      <a:pt x="4882" y="1170"/>
                    </a:cubicBezTo>
                    <a:cubicBezTo>
                      <a:pt x="4866" y="1386"/>
                      <a:pt x="4944" y="1588"/>
                      <a:pt x="5078" y="1740"/>
                    </a:cubicBezTo>
                    <a:cubicBezTo>
                      <a:pt x="5211" y="1892"/>
                      <a:pt x="5401" y="1995"/>
                      <a:pt x="5619" y="2007"/>
                    </a:cubicBezTo>
                    <a:cubicBezTo>
                      <a:pt x="5834" y="2024"/>
                      <a:pt x="6038" y="1945"/>
                      <a:pt x="6190" y="1812"/>
                    </a:cubicBezTo>
                    <a:cubicBezTo>
                      <a:pt x="6342" y="1678"/>
                      <a:pt x="6445" y="1487"/>
                      <a:pt x="6458" y="1269"/>
                    </a:cubicBezTo>
                    <a:cubicBezTo>
                      <a:pt x="6486" y="835"/>
                      <a:pt x="6157" y="459"/>
                      <a:pt x="5719" y="43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37"/>
              <p:cNvSpPr/>
              <p:nvPr/>
            </p:nvSpPr>
            <p:spPr>
              <a:xfrm>
                <a:off x="5815058" y="3536707"/>
                <a:ext cx="519161" cy="470788"/>
              </a:xfrm>
              <a:custGeom>
                <a:avLst/>
                <a:gdLst/>
                <a:ahLst/>
                <a:cxnLst/>
                <a:rect l="l" t="t" r="r" b="b"/>
                <a:pathLst>
                  <a:path w="10947" h="9927" extrusionOk="0">
                    <a:moveTo>
                      <a:pt x="9412" y="0"/>
                    </a:moveTo>
                    <a:cubicBezTo>
                      <a:pt x="10165" y="837"/>
                      <a:pt x="10679" y="1886"/>
                      <a:pt x="10860" y="3038"/>
                    </a:cubicBezTo>
                    <a:lnTo>
                      <a:pt x="10887" y="3219"/>
                    </a:lnTo>
                    <a:cubicBezTo>
                      <a:pt x="10934" y="3591"/>
                      <a:pt x="10946" y="3973"/>
                      <a:pt x="10922" y="4364"/>
                    </a:cubicBezTo>
                    <a:cubicBezTo>
                      <a:pt x="10899" y="4714"/>
                      <a:pt x="10848" y="5053"/>
                      <a:pt x="10768" y="5380"/>
                    </a:cubicBezTo>
                    <a:lnTo>
                      <a:pt x="10722" y="5555"/>
                    </a:lnTo>
                    <a:cubicBezTo>
                      <a:pt x="10054" y="7998"/>
                      <a:pt x="7878" y="9778"/>
                      <a:pt x="5316" y="9916"/>
                    </a:cubicBezTo>
                    <a:cubicBezTo>
                      <a:pt x="5324" y="9875"/>
                      <a:pt x="5326" y="9834"/>
                      <a:pt x="5328" y="9793"/>
                    </a:cubicBezTo>
                    <a:cubicBezTo>
                      <a:pt x="5355" y="9408"/>
                      <a:pt x="5222" y="9048"/>
                      <a:pt x="4985" y="8779"/>
                    </a:cubicBezTo>
                    <a:cubicBezTo>
                      <a:pt x="4749" y="8507"/>
                      <a:pt x="4409" y="8329"/>
                      <a:pt x="4023" y="8302"/>
                    </a:cubicBezTo>
                    <a:cubicBezTo>
                      <a:pt x="3638" y="8277"/>
                      <a:pt x="3278" y="8411"/>
                      <a:pt x="3009" y="8647"/>
                    </a:cubicBezTo>
                    <a:cubicBezTo>
                      <a:pt x="2785" y="8843"/>
                      <a:pt x="2626" y="9106"/>
                      <a:pt x="2561" y="9410"/>
                    </a:cubicBezTo>
                    <a:cubicBezTo>
                      <a:pt x="1508" y="8939"/>
                      <a:pt x="622" y="8174"/>
                      <a:pt x="0" y="7222"/>
                    </a:cubicBezTo>
                    <a:cubicBezTo>
                      <a:pt x="2532" y="7506"/>
                      <a:pt x="3509" y="7043"/>
                      <a:pt x="4434" y="5147"/>
                    </a:cubicBezTo>
                    <a:cubicBezTo>
                      <a:pt x="5417" y="3138"/>
                      <a:pt x="7218" y="5590"/>
                      <a:pt x="8004" y="2400"/>
                    </a:cubicBezTo>
                    <a:cubicBezTo>
                      <a:pt x="8370" y="893"/>
                      <a:pt x="8929" y="253"/>
                      <a:pt x="9412" y="0"/>
                    </a:cubicBezTo>
                    <a:close/>
                    <a:moveTo>
                      <a:pt x="5131" y="9922"/>
                    </a:moveTo>
                    <a:cubicBezTo>
                      <a:pt x="5139" y="9875"/>
                      <a:pt x="5148" y="9828"/>
                      <a:pt x="5150" y="9778"/>
                    </a:cubicBezTo>
                    <a:cubicBezTo>
                      <a:pt x="5170" y="9441"/>
                      <a:pt x="5055" y="9126"/>
                      <a:pt x="4849" y="8894"/>
                    </a:cubicBezTo>
                    <a:cubicBezTo>
                      <a:pt x="4644" y="8660"/>
                      <a:pt x="4348" y="8503"/>
                      <a:pt x="4010" y="8479"/>
                    </a:cubicBezTo>
                    <a:cubicBezTo>
                      <a:pt x="3673" y="8458"/>
                      <a:pt x="3361" y="8575"/>
                      <a:pt x="3124" y="8781"/>
                    </a:cubicBezTo>
                    <a:cubicBezTo>
                      <a:pt x="2921" y="8958"/>
                      <a:pt x="2777" y="9203"/>
                      <a:pt x="2729" y="9482"/>
                    </a:cubicBezTo>
                    <a:cubicBezTo>
                      <a:pt x="3309" y="9719"/>
                      <a:pt x="3936" y="9871"/>
                      <a:pt x="4594" y="9912"/>
                    </a:cubicBezTo>
                    <a:cubicBezTo>
                      <a:pt x="4777" y="9924"/>
                      <a:pt x="4954" y="9926"/>
                      <a:pt x="5131" y="992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7"/>
              <p:cNvSpPr/>
              <p:nvPr/>
            </p:nvSpPr>
            <p:spPr>
              <a:xfrm>
                <a:off x="6114357" y="3762165"/>
                <a:ext cx="55724" cy="55630"/>
              </a:xfrm>
              <a:custGeom>
                <a:avLst/>
                <a:gdLst/>
                <a:ahLst/>
                <a:cxnLst/>
                <a:rect l="l" t="t" r="r" b="b"/>
                <a:pathLst>
                  <a:path w="1175" h="1173" extrusionOk="0">
                    <a:moveTo>
                      <a:pt x="626" y="19"/>
                    </a:moveTo>
                    <a:cubicBezTo>
                      <a:pt x="936" y="40"/>
                      <a:pt x="1175" y="309"/>
                      <a:pt x="1154" y="624"/>
                    </a:cubicBezTo>
                    <a:cubicBezTo>
                      <a:pt x="1133" y="934"/>
                      <a:pt x="864" y="1173"/>
                      <a:pt x="552" y="1152"/>
                    </a:cubicBezTo>
                    <a:cubicBezTo>
                      <a:pt x="237" y="1132"/>
                      <a:pt x="0" y="862"/>
                      <a:pt x="21" y="550"/>
                    </a:cubicBezTo>
                    <a:cubicBezTo>
                      <a:pt x="42" y="237"/>
                      <a:pt x="311" y="1"/>
                      <a:pt x="626" y="1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02" name="Google Shape;602;p37"/>
          <p:cNvSpPr/>
          <p:nvPr/>
        </p:nvSpPr>
        <p:spPr>
          <a:xfrm>
            <a:off x="2586619" y="4361947"/>
            <a:ext cx="168275" cy="168302"/>
          </a:xfrm>
          <a:custGeom>
            <a:avLst/>
            <a:gdLst/>
            <a:ahLst/>
            <a:cxnLst/>
            <a:rect l="l" t="t" r="r" b="b"/>
            <a:pathLst>
              <a:path w="6293" h="6294" extrusionOk="0">
                <a:moveTo>
                  <a:pt x="6293" y="3147"/>
                </a:moveTo>
                <a:cubicBezTo>
                  <a:pt x="6293" y="4885"/>
                  <a:pt x="4882" y="6293"/>
                  <a:pt x="3146" y="6293"/>
                </a:cubicBezTo>
                <a:cubicBezTo>
                  <a:pt x="1409" y="6293"/>
                  <a:pt x="0" y="4885"/>
                  <a:pt x="0" y="3147"/>
                </a:cubicBezTo>
                <a:cubicBezTo>
                  <a:pt x="0" y="1409"/>
                  <a:pt x="1409" y="1"/>
                  <a:pt x="3146" y="1"/>
                </a:cubicBezTo>
                <a:cubicBezTo>
                  <a:pt x="4882" y="1"/>
                  <a:pt x="6293" y="1409"/>
                  <a:pt x="6293" y="314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37"/>
          <p:cNvSpPr/>
          <p:nvPr/>
        </p:nvSpPr>
        <p:spPr>
          <a:xfrm>
            <a:off x="717614" y="2624730"/>
            <a:ext cx="98328" cy="98344"/>
          </a:xfrm>
          <a:custGeom>
            <a:avLst/>
            <a:gdLst/>
            <a:ahLst/>
            <a:cxnLst/>
            <a:rect l="l" t="t" r="r" b="b"/>
            <a:pathLst>
              <a:path w="6293" h="6294" extrusionOk="0">
                <a:moveTo>
                  <a:pt x="6293" y="3147"/>
                </a:moveTo>
                <a:cubicBezTo>
                  <a:pt x="6293" y="4885"/>
                  <a:pt x="4882" y="6293"/>
                  <a:pt x="3146" y="6293"/>
                </a:cubicBezTo>
                <a:cubicBezTo>
                  <a:pt x="1409" y="6293"/>
                  <a:pt x="0" y="4885"/>
                  <a:pt x="0" y="3147"/>
                </a:cubicBezTo>
                <a:cubicBezTo>
                  <a:pt x="0" y="1409"/>
                  <a:pt x="1409" y="1"/>
                  <a:pt x="3146" y="1"/>
                </a:cubicBezTo>
                <a:cubicBezTo>
                  <a:pt x="4882" y="1"/>
                  <a:pt x="6293" y="1409"/>
                  <a:pt x="6293" y="314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857048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07"/>
        <p:cNvGrpSpPr/>
        <p:nvPr/>
      </p:nvGrpSpPr>
      <p:grpSpPr>
        <a:xfrm>
          <a:off x="0" y="0"/>
          <a:ext cx="0" cy="0"/>
          <a:chOff x="0" y="0"/>
          <a:chExt cx="0" cy="0"/>
        </a:xfrm>
      </p:grpSpPr>
      <p:pic>
        <p:nvPicPr>
          <p:cNvPr id="3" name="圖片 2">
            <a:extLst>
              <a:ext uri="{FF2B5EF4-FFF2-40B4-BE49-F238E27FC236}">
                <a16:creationId xmlns:a16="http://schemas.microsoft.com/office/drawing/2014/main" id="{BFC7EAE8-C8F9-474C-AD90-B65EBC187E31}"/>
              </a:ext>
            </a:extLst>
          </p:cNvPr>
          <p:cNvPicPr>
            <a:picLocks noChangeAspect="1"/>
          </p:cNvPicPr>
          <p:nvPr/>
        </p:nvPicPr>
        <p:blipFill>
          <a:blip r:embed="rId3"/>
          <a:stretch>
            <a:fillRect/>
          </a:stretch>
        </p:blipFill>
        <p:spPr>
          <a:xfrm>
            <a:off x="1143000" y="1248123"/>
            <a:ext cx="6858000" cy="2647254"/>
          </a:xfrm>
          <a:prstGeom prst="rect">
            <a:avLst/>
          </a:prstGeom>
        </p:spPr>
      </p:pic>
    </p:spTree>
    <p:extLst>
      <p:ext uri="{BB962C8B-B14F-4D97-AF65-F5344CB8AC3E}">
        <p14:creationId xmlns:p14="http://schemas.microsoft.com/office/powerpoint/2010/main" val="28139318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37"/>
        <p:cNvGrpSpPr/>
        <p:nvPr/>
      </p:nvGrpSpPr>
      <p:grpSpPr>
        <a:xfrm>
          <a:off x="0" y="0"/>
          <a:ext cx="0" cy="0"/>
          <a:chOff x="0" y="0"/>
          <a:chExt cx="0" cy="0"/>
        </a:xfrm>
      </p:grpSpPr>
      <p:sp>
        <p:nvSpPr>
          <p:cNvPr id="2" name="矩形 1">
            <a:extLst>
              <a:ext uri="{FF2B5EF4-FFF2-40B4-BE49-F238E27FC236}">
                <a16:creationId xmlns:a16="http://schemas.microsoft.com/office/drawing/2014/main" id="{D20114EB-2E4D-4783-A812-EF043B763B22}"/>
              </a:ext>
            </a:extLst>
          </p:cNvPr>
          <p:cNvSpPr/>
          <p:nvPr/>
        </p:nvSpPr>
        <p:spPr>
          <a:xfrm>
            <a:off x="2105789" y="1854142"/>
            <a:ext cx="5870181" cy="2677656"/>
          </a:xfrm>
          <a:prstGeom prst="rect">
            <a:avLst/>
          </a:prstGeom>
        </p:spPr>
        <p:txBody>
          <a:bodyPr wrap="square">
            <a:spAutoFit/>
          </a:bodyPr>
          <a:lstStyle/>
          <a:p>
            <a:r>
              <a:rPr lang="zh-TW" altLang="en-US" dirty="0">
                <a:solidFill>
                  <a:schemeClr val="bg1"/>
                </a:solidFill>
              </a:rPr>
              <a:t>A person's personal area network (PAN) is a computer network that links any computers or other devices that are located in their immediate vicinity. PAN, which normally delivers network coverage within a person's range of 10 meters (33 feet), is known as a personal area network. A personal area network often consists of a computer, phone, tablet, printer, PDA, and additional electronics for entertainment such as speakers, video game consoles, etc.PAN was created for the first time by Thomas Zimmerman and other researchers at M.I.T.'s Media Lab. Due to its excellent flexibility and efficiency, it is highly helpful in homes, offices, and small network regions.</a:t>
            </a:r>
            <a:endParaRPr lang="en-US" altLang="zh-TW" dirty="0">
              <a:solidFill>
                <a:schemeClr val="bg1"/>
              </a:solidFill>
            </a:endParaRPr>
          </a:p>
          <a:p>
            <a:endParaRPr lang="en-US" altLang="zh-TW" dirty="0">
              <a:solidFill>
                <a:schemeClr val="bg1"/>
              </a:solidFill>
            </a:endParaRPr>
          </a:p>
          <a:p>
            <a:endParaRPr lang="zh-TW" altLang="en-US" dirty="0">
              <a:solidFill>
                <a:schemeClr val="bg1"/>
              </a:solidFill>
            </a:endParaRPr>
          </a:p>
        </p:txBody>
      </p:sp>
      <p:sp>
        <p:nvSpPr>
          <p:cNvPr id="22" name="標題 2">
            <a:extLst>
              <a:ext uri="{FF2B5EF4-FFF2-40B4-BE49-F238E27FC236}">
                <a16:creationId xmlns:a16="http://schemas.microsoft.com/office/drawing/2014/main" id="{5CC55475-20A7-4302-A932-D34EA8598C11}"/>
              </a:ext>
            </a:extLst>
          </p:cNvPr>
          <p:cNvSpPr txBox="1">
            <a:spLocks/>
          </p:cNvSpPr>
          <p:nvPr/>
        </p:nvSpPr>
        <p:spPr>
          <a:xfrm>
            <a:off x="720000" y="1390553"/>
            <a:ext cx="7704000" cy="564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1pPr>
            <a:lvl2pPr marR="0" lvl="1"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2pPr>
            <a:lvl3pPr marR="0" lvl="2"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3pPr>
            <a:lvl4pPr marR="0" lvl="3"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4pPr>
            <a:lvl5pPr marR="0" lvl="4"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5pPr>
            <a:lvl6pPr marR="0" lvl="5"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6pPr>
            <a:lvl7pPr marR="0" lvl="6"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7pPr>
            <a:lvl8pPr marR="0" lvl="7"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8pPr>
            <a:lvl9pPr marR="0" lvl="8"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9pPr>
          </a:lstStyle>
          <a:p>
            <a:pPr fontAlgn="base"/>
            <a:r>
              <a:rPr lang="en-US" altLang="zh-TW" dirty="0"/>
              <a:t>Personal Area Network </a:t>
            </a:r>
            <a:br>
              <a:rPr lang="en-US" altLang="zh-TW" dirty="0"/>
            </a:br>
            <a:r>
              <a:rPr lang="en-US" altLang="zh-TW" dirty="0">
                <a:solidFill>
                  <a:schemeClr val="bg1"/>
                </a:solidFill>
              </a:rPr>
              <a:t>(PAN) </a:t>
            </a:r>
            <a:endParaRPr lang="zh-TW" altLang="en-US" dirty="0"/>
          </a:p>
        </p:txBody>
      </p:sp>
      <p:sp>
        <p:nvSpPr>
          <p:cNvPr id="3" name="箭號: 向右 3">
            <a:extLst>
              <a:ext uri="{FF2B5EF4-FFF2-40B4-BE49-F238E27FC236}">
                <a16:creationId xmlns:a16="http://schemas.microsoft.com/office/drawing/2014/main" id="{6491BAE2-09FD-4DB5-3BB5-3E6965FFA666}"/>
              </a:ext>
            </a:extLst>
          </p:cNvPr>
          <p:cNvSpPr/>
          <p:nvPr/>
        </p:nvSpPr>
        <p:spPr>
          <a:xfrm>
            <a:off x="1300675" y="2324632"/>
            <a:ext cx="714167" cy="247118"/>
          </a:xfrm>
          <a:prstGeom prst="rightArrow">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07"/>
        <p:cNvGrpSpPr/>
        <p:nvPr/>
      </p:nvGrpSpPr>
      <p:grpSpPr>
        <a:xfrm>
          <a:off x="0" y="0"/>
          <a:ext cx="0" cy="0"/>
          <a:chOff x="0" y="0"/>
          <a:chExt cx="0" cy="0"/>
        </a:xfrm>
      </p:grpSpPr>
      <p:pic>
        <p:nvPicPr>
          <p:cNvPr id="17410" name="Picture 2" descr="Network Hardware in Action - YouTube">
            <a:extLst>
              <a:ext uri="{FF2B5EF4-FFF2-40B4-BE49-F238E27FC236}">
                <a16:creationId xmlns:a16="http://schemas.microsoft.com/office/drawing/2014/main" id="{FE73481D-97B4-2D5A-2712-B0D88C853E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7358" y="1083192"/>
            <a:ext cx="4198679" cy="2977116"/>
          </a:xfrm>
          <a:prstGeom prst="rect">
            <a:avLst/>
          </a:prstGeom>
          <a:noFill/>
          <a:extLst>
            <a:ext uri="{909E8E84-426E-40DD-AFC4-6F175D3DCCD1}">
              <a14:hiddenFill xmlns:a14="http://schemas.microsoft.com/office/drawing/2010/main">
                <a:solidFill>
                  <a:srgbClr val="FFFFFF"/>
                </a:solidFill>
              </a14:hiddenFill>
            </a:ext>
          </a:extLst>
        </p:spPr>
      </p:pic>
      <p:sp>
        <p:nvSpPr>
          <p:cNvPr id="5" name="Google Shape;803;p46">
            <a:extLst>
              <a:ext uri="{FF2B5EF4-FFF2-40B4-BE49-F238E27FC236}">
                <a16:creationId xmlns:a16="http://schemas.microsoft.com/office/drawing/2014/main" id="{497B74E8-39A4-B502-DB70-77D193882A4C}"/>
              </a:ext>
            </a:extLst>
          </p:cNvPr>
          <p:cNvSpPr txBox="1">
            <a:spLocks/>
          </p:cNvSpPr>
          <p:nvPr/>
        </p:nvSpPr>
        <p:spPr>
          <a:xfrm>
            <a:off x="5061097" y="4207835"/>
            <a:ext cx="3943498" cy="734976"/>
          </a:xfrm>
          <a:prstGeom prst="rect">
            <a:avLst/>
          </a:prstGeom>
          <a:solidFill>
            <a:schemeClr val="accent6">
              <a:lumMod val="75000"/>
            </a:schemeClr>
          </a:solidFill>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Aft>
                <a:spcPts val="1600"/>
              </a:spcAft>
            </a:pPr>
            <a:r>
              <a:rPr lang="en-US" sz="4400" dirty="0">
                <a:solidFill>
                  <a:schemeClr val="bg1"/>
                </a:solidFill>
                <a:latin typeface="Algerian" panose="04020705040A02060702" pitchFamily="82" charset="0"/>
              </a:rPr>
              <a:t>Hardware</a:t>
            </a:r>
          </a:p>
        </p:txBody>
      </p:sp>
      <p:sp>
        <p:nvSpPr>
          <p:cNvPr id="7" name="TextBox 6">
            <a:extLst>
              <a:ext uri="{FF2B5EF4-FFF2-40B4-BE49-F238E27FC236}">
                <a16:creationId xmlns:a16="http://schemas.microsoft.com/office/drawing/2014/main" id="{1356FFC4-3EA0-6CE0-1CE5-08F41E4EAE8A}"/>
              </a:ext>
            </a:extLst>
          </p:cNvPr>
          <p:cNvSpPr txBox="1"/>
          <p:nvPr/>
        </p:nvSpPr>
        <p:spPr>
          <a:xfrm>
            <a:off x="4976037" y="1240972"/>
            <a:ext cx="3390605" cy="2677656"/>
          </a:xfrm>
          <a:prstGeom prst="rect">
            <a:avLst/>
          </a:prstGeom>
          <a:noFill/>
        </p:spPr>
        <p:txBody>
          <a:bodyPr wrap="square">
            <a:spAutoFit/>
          </a:bodyPr>
          <a:lstStyle/>
          <a:p>
            <a:pPr algn="just"/>
            <a:r>
              <a:rPr lang="en-US" i="0" dirty="0">
                <a:solidFill>
                  <a:schemeClr val="tx1"/>
                </a:solidFill>
                <a:effectLst/>
                <a:latin typeface="Book Antiqua" panose="02040602050305030304" pitchFamily="18" charset="0"/>
              </a:rPr>
              <a:t>Networking hardware is the individual components of a network system that are responsible for transmitting data and facilitating the operations of a computer network. Although a network contains many hardware components, there are several basic categories that make up the complete operations of a </a:t>
            </a:r>
            <a:r>
              <a:rPr lang="en-US" i="0" u="none" strike="noStrike" dirty="0">
                <a:solidFill>
                  <a:schemeClr val="tx1"/>
                </a:solidFill>
                <a:effectLst/>
                <a:latin typeface="Book Antiqua" panose="02040602050305030304" pitchFamily="18" charset="0"/>
                <a:hlinkClick r:id="rId4" tooltip="Network System">
                  <a:extLst>
                    <a:ext uri="{A12FA001-AC4F-418D-AE19-62706E023703}">
                      <ahyp:hlinkClr xmlns:ahyp="http://schemas.microsoft.com/office/drawing/2018/hyperlinkcolor" val="tx"/>
                    </a:ext>
                  </a:extLst>
                </a:hlinkClick>
              </a:rPr>
              <a:t>network system</a:t>
            </a:r>
            <a:r>
              <a:rPr lang="en-US" i="0" dirty="0">
                <a:solidFill>
                  <a:schemeClr val="tx1"/>
                </a:solidFill>
                <a:effectLst/>
                <a:latin typeface="Book Antiqua" panose="02040602050305030304" pitchFamily="18" charset="0"/>
              </a:rPr>
              <a:t>. Here are some of the different categories and how they contribute as a whole to the overall functioning of a network system.</a:t>
            </a:r>
            <a:endParaRPr lang="en-US" dirty="0">
              <a:solidFill>
                <a:schemeClr val="tx1"/>
              </a:solidFill>
              <a:latin typeface="Book Antiqua" panose="02040602050305030304" pitchFamily="18" charset="0"/>
            </a:endParaRPr>
          </a:p>
        </p:txBody>
      </p:sp>
    </p:spTree>
    <p:extLst>
      <p:ext uri="{BB962C8B-B14F-4D97-AF65-F5344CB8AC3E}">
        <p14:creationId xmlns:p14="http://schemas.microsoft.com/office/powerpoint/2010/main" val="34153263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878"/>
        <p:cNvGrpSpPr/>
        <p:nvPr/>
      </p:nvGrpSpPr>
      <p:grpSpPr>
        <a:xfrm>
          <a:off x="0" y="0"/>
          <a:ext cx="0" cy="0"/>
          <a:chOff x="0" y="0"/>
          <a:chExt cx="0" cy="0"/>
        </a:xfrm>
      </p:grpSpPr>
      <p:grpSp>
        <p:nvGrpSpPr>
          <p:cNvPr id="880" name="Google Shape;880;p52"/>
          <p:cNvGrpSpPr/>
          <p:nvPr/>
        </p:nvGrpSpPr>
        <p:grpSpPr>
          <a:xfrm>
            <a:off x="2459239" y="1749306"/>
            <a:ext cx="4225534" cy="2513468"/>
            <a:chOff x="238125" y="732525"/>
            <a:chExt cx="7130500" cy="4241425"/>
          </a:xfrm>
        </p:grpSpPr>
        <p:sp>
          <p:nvSpPr>
            <p:cNvPr id="881" name="Google Shape;881;p52"/>
            <p:cNvSpPr/>
            <p:nvPr/>
          </p:nvSpPr>
          <p:spPr>
            <a:xfrm>
              <a:off x="3175800" y="1003350"/>
              <a:ext cx="3741725" cy="3331975"/>
            </a:xfrm>
            <a:custGeom>
              <a:avLst/>
              <a:gdLst/>
              <a:ahLst/>
              <a:cxnLst/>
              <a:rect l="l" t="t" r="r" b="b"/>
              <a:pathLst>
                <a:path w="149669" h="133279" extrusionOk="0">
                  <a:moveTo>
                    <a:pt x="81445" y="1"/>
                  </a:moveTo>
                  <a:lnTo>
                    <a:pt x="79450" y="1466"/>
                  </a:lnTo>
                  <a:lnTo>
                    <a:pt x="78288" y="3145"/>
                  </a:lnTo>
                  <a:lnTo>
                    <a:pt x="77341" y="834"/>
                  </a:lnTo>
                  <a:lnTo>
                    <a:pt x="75131" y="834"/>
                  </a:lnTo>
                  <a:lnTo>
                    <a:pt x="73868" y="2413"/>
                  </a:lnTo>
                  <a:lnTo>
                    <a:pt x="73161" y="4888"/>
                  </a:lnTo>
                  <a:lnTo>
                    <a:pt x="69891" y="7325"/>
                  </a:lnTo>
                  <a:lnTo>
                    <a:pt x="68313" y="10330"/>
                  </a:lnTo>
                  <a:lnTo>
                    <a:pt x="69474" y="11466"/>
                  </a:lnTo>
                  <a:lnTo>
                    <a:pt x="66318" y="13247"/>
                  </a:lnTo>
                  <a:lnTo>
                    <a:pt x="67782" y="14825"/>
                  </a:lnTo>
                  <a:lnTo>
                    <a:pt x="69790" y="15873"/>
                  </a:lnTo>
                  <a:lnTo>
                    <a:pt x="68729" y="16504"/>
                  </a:lnTo>
                  <a:lnTo>
                    <a:pt x="65888" y="14812"/>
                  </a:lnTo>
                  <a:lnTo>
                    <a:pt x="65257" y="16605"/>
                  </a:lnTo>
                  <a:lnTo>
                    <a:pt x="63994" y="17439"/>
                  </a:lnTo>
                  <a:lnTo>
                    <a:pt x="65358" y="21644"/>
                  </a:lnTo>
                  <a:lnTo>
                    <a:pt x="67050" y="21959"/>
                  </a:lnTo>
                  <a:lnTo>
                    <a:pt x="68199" y="22906"/>
                  </a:lnTo>
                  <a:cubicBezTo>
                    <a:pt x="67252" y="23336"/>
                    <a:pt x="65674" y="23651"/>
                    <a:pt x="65674" y="23651"/>
                  </a:cubicBezTo>
                  <a:lnTo>
                    <a:pt x="66419" y="25230"/>
                  </a:lnTo>
                  <a:lnTo>
                    <a:pt x="65358" y="26593"/>
                  </a:lnTo>
                  <a:lnTo>
                    <a:pt x="63577" y="25962"/>
                  </a:lnTo>
                  <a:lnTo>
                    <a:pt x="64625" y="23967"/>
                  </a:lnTo>
                  <a:lnTo>
                    <a:pt x="63262" y="20394"/>
                  </a:lnTo>
                  <a:lnTo>
                    <a:pt x="62214" y="17439"/>
                  </a:lnTo>
                  <a:lnTo>
                    <a:pt x="61368" y="15343"/>
                  </a:lnTo>
                  <a:lnTo>
                    <a:pt x="59688" y="14711"/>
                  </a:lnTo>
                  <a:lnTo>
                    <a:pt x="58842" y="18386"/>
                  </a:lnTo>
                  <a:lnTo>
                    <a:pt x="58792" y="21012"/>
                  </a:lnTo>
                  <a:lnTo>
                    <a:pt x="60951" y="22906"/>
                  </a:lnTo>
                  <a:lnTo>
                    <a:pt x="60951" y="24485"/>
                  </a:lnTo>
                  <a:lnTo>
                    <a:pt x="58009" y="23020"/>
                  </a:lnTo>
                  <a:lnTo>
                    <a:pt x="55319" y="22389"/>
                  </a:lnTo>
                  <a:lnTo>
                    <a:pt x="54978" y="23437"/>
                  </a:lnTo>
                  <a:lnTo>
                    <a:pt x="55547" y="24598"/>
                  </a:lnTo>
                  <a:lnTo>
                    <a:pt x="52516" y="25230"/>
                  </a:lnTo>
                  <a:lnTo>
                    <a:pt x="48526" y="27326"/>
                  </a:lnTo>
                  <a:lnTo>
                    <a:pt x="46632" y="29535"/>
                  </a:lnTo>
                  <a:lnTo>
                    <a:pt x="46114" y="26909"/>
                  </a:lnTo>
                  <a:lnTo>
                    <a:pt x="44852" y="26391"/>
                  </a:lnTo>
                  <a:lnTo>
                    <a:pt x="44536" y="29119"/>
                  </a:lnTo>
                  <a:lnTo>
                    <a:pt x="42326" y="30381"/>
                  </a:lnTo>
                  <a:lnTo>
                    <a:pt x="43488" y="32162"/>
                  </a:lnTo>
                  <a:lnTo>
                    <a:pt x="41379" y="32061"/>
                  </a:lnTo>
                  <a:lnTo>
                    <a:pt x="40647" y="33223"/>
                  </a:lnTo>
                  <a:lnTo>
                    <a:pt x="39169" y="30381"/>
                  </a:lnTo>
                  <a:lnTo>
                    <a:pt x="37490" y="29119"/>
                  </a:lnTo>
                  <a:lnTo>
                    <a:pt x="37490" y="29119"/>
                  </a:lnTo>
                  <a:lnTo>
                    <a:pt x="40748" y="29750"/>
                  </a:lnTo>
                  <a:lnTo>
                    <a:pt x="42225" y="28803"/>
                  </a:lnTo>
                  <a:lnTo>
                    <a:pt x="41379" y="26593"/>
                  </a:lnTo>
                  <a:lnTo>
                    <a:pt x="37806" y="24699"/>
                  </a:lnTo>
                  <a:lnTo>
                    <a:pt x="35078" y="23538"/>
                  </a:lnTo>
                  <a:lnTo>
                    <a:pt x="32654" y="22906"/>
                  </a:lnTo>
                  <a:lnTo>
                    <a:pt x="29181" y="24068"/>
                  </a:lnTo>
                  <a:lnTo>
                    <a:pt x="25292" y="28172"/>
                  </a:lnTo>
                  <a:lnTo>
                    <a:pt x="22767" y="31745"/>
                  </a:lnTo>
                  <a:lnTo>
                    <a:pt x="21403" y="34586"/>
                  </a:lnTo>
                  <a:lnTo>
                    <a:pt x="18878" y="37112"/>
                  </a:lnTo>
                  <a:lnTo>
                    <a:pt x="18082" y="38892"/>
                  </a:lnTo>
                  <a:lnTo>
                    <a:pt x="19130" y="42680"/>
                  </a:lnTo>
                  <a:lnTo>
                    <a:pt x="20923" y="42364"/>
                  </a:lnTo>
                  <a:lnTo>
                    <a:pt x="22186" y="40786"/>
                  </a:lnTo>
                  <a:lnTo>
                    <a:pt x="23651" y="43311"/>
                  </a:lnTo>
                  <a:lnTo>
                    <a:pt x="23449" y="44776"/>
                  </a:lnTo>
                  <a:lnTo>
                    <a:pt x="26441" y="45092"/>
                  </a:lnTo>
                  <a:cubicBezTo>
                    <a:pt x="26441" y="45092"/>
                    <a:pt x="28058" y="42882"/>
                    <a:pt x="28058" y="42566"/>
                  </a:cubicBezTo>
                  <a:cubicBezTo>
                    <a:pt x="28058" y="42251"/>
                    <a:pt x="28487" y="40256"/>
                    <a:pt x="28487" y="40256"/>
                  </a:cubicBezTo>
                  <a:lnTo>
                    <a:pt x="26909" y="37932"/>
                  </a:lnTo>
                  <a:lnTo>
                    <a:pt x="27111" y="35622"/>
                  </a:lnTo>
                  <a:lnTo>
                    <a:pt x="28904" y="34157"/>
                  </a:lnTo>
                  <a:lnTo>
                    <a:pt x="29535" y="32364"/>
                  </a:lnTo>
                  <a:lnTo>
                    <a:pt x="30899" y="31202"/>
                  </a:lnTo>
                  <a:lnTo>
                    <a:pt x="32376" y="32263"/>
                  </a:lnTo>
                  <a:lnTo>
                    <a:pt x="29535" y="35836"/>
                  </a:lnTo>
                  <a:lnTo>
                    <a:pt x="30684" y="39309"/>
                  </a:lnTo>
                  <a:lnTo>
                    <a:pt x="32477" y="39523"/>
                  </a:lnTo>
                  <a:lnTo>
                    <a:pt x="35002" y="38778"/>
                  </a:lnTo>
                  <a:lnTo>
                    <a:pt x="36467" y="39725"/>
                  </a:lnTo>
                  <a:lnTo>
                    <a:pt x="34257" y="41089"/>
                  </a:lnTo>
                  <a:lnTo>
                    <a:pt x="31416" y="41203"/>
                  </a:lnTo>
                  <a:lnTo>
                    <a:pt x="31101" y="42983"/>
                  </a:lnTo>
                  <a:lnTo>
                    <a:pt x="29952" y="44360"/>
                  </a:lnTo>
                  <a:lnTo>
                    <a:pt x="29219" y="46822"/>
                  </a:lnTo>
                  <a:lnTo>
                    <a:pt x="25532" y="47504"/>
                  </a:lnTo>
                  <a:lnTo>
                    <a:pt x="21555" y="47504"/>
                  </a:lnTo>
                  <a:lnTo>
                    <a:pt x="22287" y="45092"/>
                  </a:lnTo>
                  <a:lnTo>
                    <a:pt x="21239" y="43880"/>
                  </a:lnTo>
                  <a:lnTo>
                    <a:pt x="19976" y="45382"/>
                  </a:lnTo>
                  <a:lnTo>
                    <a:pt x="19762" y="48072"/>
                  </a:lnTo>
                  <a:lnTo>
                    <a:pt x="17022" y="49208"/>
                  </a:lnTo>
                  <a:lnTo>
                    <a:pt x="16075" y="52618"/>
                  </a:lnTo>
                  <a:lnTo>
                    <a:pt x="14294" y="54448"/>
                  </a:lnTo>
                  <a:lnTo>
                    <a:pt x="12716" y="54448"/>
                  </a:lnTo>
                  <a:lnTo>
                    <a:pt x="10822" y="54764"/>
                  </a:lnTo>
                  <a:lnTo>
                    <a:pt x="12501" y="55648"/>
                  </a:lnTo>
                  <a:lnTo>
                    <a:pt x="13448" y="57681"/>
                  </a:lnTo>
                  <a:lnTo>
                    <a:pt x="11971" y="59209"/>
                  </a:lnTo>
                  <a:lnTo>
                    <a:pt x="8460" y="58780"/>
                  </a:lnTo>
                  <a:lnTo>
                    <a:pt x="6087" y="60017"/>
                  </a:lnTo>
                  <a:lnTo>
                    <a:pt x="6087" y="65484"/>
                  </a:lnTo>
                  <a:lnTo>
                    <a:pt x="8612" y="66217"/>
                  </a:lnTo>
                  <a:lnTo>
                    <a:pt x="9723" y="67164"/>
                  </a:lnTo>
                  <a:lnTo>
                    <a:pt x="11150" y="66318"/>
                  </a:lnTo>
                  <a:lnTo>
                    <a:pt x="13233" y="66431"/>
                  </a:lnTo>
                  <a:lnTo>
                    <a:pt x="15115" y="63691"/>
                  </a:lnTo>
                  <a:lnTo>
                    <a:pt x="16176" y="61797"/>
                  </a:lnTo>
                  <a:lnTo>
                    <a:pt x="17123" y="61381"/>
                  </a:lnTo>
                  <a:lnTo>
                    <a:pt x="17438" y="59600"/>
                  </a:lnTo>
                  <a:lnTo>
                    <a:pt x="19850" y="60232"/>
                  </a:lnTo>
                  <a:lnTo>
                    <a:pt x="21226" y="59487"/>
                  </a:lnTo>
                  <a:lnTo>
                    <a:pt x="22805" y="59487"/>
                  </a:lnTo>
                  <a:lnTo>
                    <a:pt x="24699" y="61595"/>
                  </a:lnTo>
                  <a:lnTo>
                    <a:pt x="26113" y="62909"/>
                  </a:lnTo>
                  <a:lnTo>
                    <a:pt x="26896" y="64222"/>
                  </a:lnTo>
                  <a:lnTo>
                    <a:pt x="26896" y="65484"/>
                  </a:lnTo>
                  <a:lnTo>
                    <a:pt x="28159" y="64752"/>
                  </a:lnTo>
                  <a:lnTo>
                    <a:pt x="28159" y="62959"/>
                  </a:lnTo>
                  <a:lnTo>
                    <a:pt x="29421" y="63376"/>
                  </a:lnTo>
                  <a:lnTo>
                    <a:pt x="29787" y="62542"/>
                  </a:lnTo>
                  <a:lnTo>
                    <a:pt x="27035" y="60964"/>
                  </a:lnTo>
                  <a:lnTo>
                    <a:pt x="24661" y="58653"/>
                  </a:lnTo>
                  <a:lnTo>
                    <a:pt x="25103" y="57075"/>
                  </a:lnTo>
                  <a:lnTo>
                    <a:pt x="27527" y="58754"/>
                  </a:lnTo>
                  <a:lnTo>
                    <a:pt x="30368" y="61595"/>
                  </a:lnTo>
                  <a:lnTo>
                    <a:pt x="31846" y="65383"/>
                  </a:lnTo>
                  <a:lnTo>
                    <a:pt x="33525" y="66671"/>
                  </a:lnTo>
                  <a:lnTo>
                    <a:pt x="34889" y="65383"/>
                  </a:lnTo>
                  <a:lnTo>
                    <a:pt x="33740" y="64020"/>
                  </a:lnTo>
                  <a:lnTo>
                    <a:pt x="35002" y="62643"/>
                  </a:lnTo>
                  <a:lnTo>
                    <a:pt x="36366" y="62441"/>
                  </a:lnTo>
                  <a:lnTo>
                    <a:pt x="37945" y="62126"/>
                  </a:lnTo>
                  <a:lnTo>
                    <a:pt x="37831" y="59701"/>
                  </a:lnTo>
                  <a:lnTo>
                    <a:pt x="39409" y="56343"/>
                  </a:lnTo>
                  <a:lnTo>
                    <a:pt x="41101" y="55913"/>
                  </a:lnTo>
                  <a:lnTo>
                    <a:pt x="41733" y="58237"/>
                  </a:lnTo>
                  <a:lnTo>
                    <a:pt x="43627" y="58237"/>
                  </a:lnTo>
                  <a:lnTo>
                    <a:pt x="43513" y="56759"/>
                  </a:lnTo>
                  <a:lnTo>
                    <a:pt x="45407" y="55547"/>
                  </a:lnTo>
                  <a:lnTo>
                    <a:pt x="44776" y="57466"/>
                  </a:lnTo>
                  <a:lnTo>
                    <a:pt x="47402" y="60168"/>
                  </a:lnTo>
                  <a:lnTo>
                    <a:pt x="49195" y="61507"/>
                  </a:lnTo>
                  <a:lnTo>
                    <a:pt x="45306" y="62340"/>
                  </a:lnTo>
                  <a:lnTo>
                    <a:pt x="42149" y="61494"/>
                  </a:lnTo>
                  <a:lnTo>
                    <a:pt x="39624" y="62126"/>
                  </a:lnTo>
                  <a:lnTo>
                    <a:pt x="38147" y="62972"/>
                  </a:lnTo>
                  <a:lnTo>
                    <a:pt x="37099" y="65497"/>
                  </a:lnTo>
                  <a:lnTo>
                    <a:pt x="38892" y="66671"/>
                  </a:lnTo>
                  <a:lnTo>
                    <a:pt x="41619" y="67366"/>
                  </a:lnTo>
                  <a:lnTo>
                    <a:pt x="44031" y="66002"/>
                  </a:lnTo>
                  <a:lnTo>
                    <a:pt x="44978" y="67366"/>
                  </a:lnTo>
                  <a:lnTo>
                    <a:pt x="44144" y="70523"/>
                  </a:lnTo>
                  <a:lnTo>
                    <a:pt x="41404" y="71785"/>
                  </a:lnTo>
                  <a:lnTo>
                    <a:pt x="38046" y="72316"/>
                  </a:lnTo>
                  <a:lnTo>
                    <a:pt x="32578" y="70737"/>
                  </a:lnTo>
                  <a:lnTo>
                    <a:pt x="30684" y="71053"/>
                  </a:lnTo>
                  <a:lnTo>
                    <a:pt x="29005" y="72518"/>
                  </a:lnTo>
                  <a:lnTo>
                    <a:pt x="26441" y="70422"/>
                  </a:lnTo>
                  <a:lnTo>
                    <a:pt x="23966" y="69891"/>
                  </a:lnTo>
                  <a:lnTo>
                    <a:pt x="23600" y="67139"/>
                  </a:lnTo>
                  <a:lnTo>
                    <a:pt x="22186" y="66823"/>
                  </a:lnTo>
                  <a:lnTo>
                    <a:pt x="20077" y="67164"/>
                  </a:lnTo>
                  <a:lnTo>
                    <a:pt x="15948" y="67139"/>
                  </a:lnTo>
                  <a:lnTo>
                    <a:pt x="11554" y="68742"/>
                  </a:lnTo>
                  <a:lnTo>
                    <a:pt x="10291" y="68111"/>
                  </a:lnTo>
                  <a:lnTo>
                    <a:pt x="8511" y="69891"/>
                  </a:lnTo>
                  <a:lnTo>
                    <a:pt x="6718" y="71785"/>
                  </a:lnTo>
                  <a:lnTo>
                    <a:pt x="6087" y="73793"/>
                  </a:lnTo>
                  <a:lnTo>
                    <a:pt x="3460" y="75687"/>
                  </a:lnTo>
                  <a:lnTo>
                    <a:pt x="1048" y="79564"/>
                  </a:lnTo>
                  <a:lnTo>
                    <a:pt x="0" y="82089"/>
                  </a:lnTo>
                  <a:lnTo>
                    <a:pt x="518" y="84501"/>
                  </a:lnTo>
                  <a:lnTo>
                    <a:pt x="0" y="87342"/>
                  </a:lnTo>
                  <a:lnTo>
                    <a:pt x="834" y="90814"/>
                  </a:lnTo>
                  <a:lnTo>
                    <a:pt x="3258" y="93340"/>
                  </a:lnTo>
                  <a:lnTo>
                    <a:pt x="5038" y="95234"/>
                  </a:lnTo>
                  <a:lnTo>
                    <a:pt x="8094" y="97027"/>
                  </a:lnTo>
                  <a:lnTo>
                    <a:pt x="10822" y="96711"/>
                  </a:lnTo>
                  <a:lnTo>
                    <a:pt x="13347" y="96711"/>
                  </a:lnTo>
                  <a:lnTo>
                    <a:pt x="16075" y="95335"/>
                  </a:lnTo>
                  <a:lnTo>
                    <a:pt x="18398" y="95600"/>
                  </a:lnTo>
                  <a:lnTo>
                    <a:pt x="19345" y="97203"/>
                  </a:lnTo>
                  <a:lnTo>
                    <a:pt x="22186" y="97052"/>
                  </a:lnTo>
                  <a:lnTo>
                    <a:pt x="23335" y="98921"/>
                  </a:lnTo>
                  <a:lnTo>
                    <a:pt x="22918" y="103012"/>
                  </a:lnTo>
                  <a:lnTo>
                    <a:pt x="25040" y="106169"/>
                  </a:lnTo>
                  <a:lnTo>
                    <a:pt x="25646" y="109325"/>
                  </a:lnTo>
                  <a:lnTo>
                    <a:pt x="25646" y="112166"/>
                  </a:lnTo>
                  <a:lnTo>
                    <a:pt x="23752" y="114793"/>
                  </a:lnTo>
                  <a:lnTo>
                    <a:pt x="23752" y="117205"/>
                  </a:lnTo>
                  <a:lnTo>
                    <a:pt x="25646" y="119945"/>
                  </a:lnTo>
                  <a:lnTo>
                    <a:pt x="25646" y="123505"/>
                  </a:lnTo>
                  <a:lnTo>
                    <a:pt x="27641" y="126132"/>
                  </a:lnTo>
                  <a:lnTo>
                    <a:pt x="28752" y="128228"/>
                  </a:lnTo>
                  <a:lnTo>
                    <a:pt x="29143" y="130539"/>
                  </a:lnTo>
                  <a:lnTo>
                    <a:pt x="30899" y="133279"/>
                  </a:lnTo>
                  <a:lnTo>
                    <a:pt x="35419" y="133279"/>
                  </a:lnTo>
                  <a:lnTo>
                    <a:pt x="37945" y="131385"/>
                  </a:lnTo>
                  <a:lnTo>
                    <a:pt x="39624" y="129541"/>
                  </a:lnTo>
                  <a:lnTo>
                    <a:pt x="42149" y="126675"/>
                  </a:lnTo>
                  <a:lnTo>
                    <a:pt x="42781" y="123808"/>
                  </a:lnTo>
                  <a:lnTo>
                    <a:pt x="44258" y="123808"/>
                  </a:lnTo>
                  <a:lnTo>
                    <a:pt x="44574" y="119705"/>
                  </a:lnTo>
                  <a:lnTo>
                    <a:pt x="44574" y="118442"/>
                  </a:lnTo>
                  <a:lnTo>
                    <a:pt x="48678" y="115285"/>
                  </a:lnTo>
                  <a:lnTo>
                    <a:pt x="50256" y="112874"/>
                  </a:lnTo>
                  <a:lnTo>
                    <a:pt x="50256" y="110260"/>
                  </a:lnTo>
                  <a:lnTo>
                    <a:pt x="49410" y="108265"/>
                  </a:lnTo>
                  <a:lnTo>
                    <a:pt x="49460" y="105954"/>
                  </a:lnTo>
                  <a:lnTo>
                    <a:pt x="48905" y="104477"/>
                  </a:lnTo>
                  <a:lnTo>
                    <a:pt x="51683" y="101951"/>
                  </a:lnTo>
                  <a:lnTo>
                    <a:pt x="54334" y="99009"/>
                  </a:lnTo>
                  <a:lnTo>
                    <a:pt x="57592" y="97014"/>
                  </a:lnTo>
                  <a:cubicBezTo>
                    <a:pt x="57592" y="97014"/>
                    <a:pt x="59070" y="94388"/>
                    <a:pt x="59070" y="93958"/>
                  </a:cubicBezTo>
                  <a:cubicBezTo>
                    <a:pt x="59070" y="93542"/>
                    <a:pt x="59916" y="91433"/>
                    <a:pt x="59916" y="91433"/>
                  </a:cubicBezTo>
                  <a:lnTo>
                    <a:pt x="59398" y="89754"/>
                  </a:lnTo>
                  <a:lnTo>
                    <a:pt x="57921" y="90498"/>
                  </a:lnTo>
                  <a:lnTo>
                    <a:pt x="54132" y="91016"/>
                  </a:lnTo>
                  <a:lnTo>
                    <a:pt x="52870" y="91648"/>
                  </a:lnTo>
                  <a:lnTo>
                    <a:pt x="52238" y="89754"/>
                  </a:lnTo>
                  <a:lnTo>
                    <a:pt x="51721" y="88604"/>
                  </a:lnTo>
                  <a:lnTo>
                    <a:pt x="49612" y="86597"/>
                  </a:lnTo>
                  <a:lnTo>
                    <a:pt x="48248" y="85650"/>
                  </a:lnTo>
                  <a:lnTo>
                    <a:pt x="46139" y="80826"/>
                  </a:lnTo>
                  <a:lnTo>
                    <a:pt x="45306" y="79665"/>
                  </a:lnTo>
                  <a:lnTo>
                    <a:pt x="44258" y="76823"/>
                  </a:lnTo>
                  <a:lnTo>
                    <a:pt x="43513" y="75561"/>
                  </a:lnTo>
                  <a:lnTo>
                    <a:pt x="44675" y="75144"/>
                  </a:lnTo>
                  <a:lnTo>
                    <a:pt x="47200" y="78617"/>
                  </a:lnTo>
                  <a:lnTo>
                    <a:pt x="48665" y="80927"/>
                  </a:lnTo>
                  <a:lnTo>
                    <a:pt x="49511" y="83339"/>
                  </a:lnTo>
                  <a:lnTo>
                    <a:pt x="51506" y="84917"/>
                  </a:lnTo>
                  <a:lnTo>
                    <a:pt x="52769" y="87973"/>
                  </a:lnTo>
                  <a:lnTo>
                    <a:pt x="53299" y="89438"/>
                  </a:lnTo>
                  <a:lnTo>
                    <a:pt x="56771" y="87859"/>
                  </a:lnTo>
                  <a:lnTo>
                    <a:pt x="60560" y="87026"/>
                  </a:lnTo>
                  <a:lnTo>
                    <a:pt x="64449" y="85018"/>
                  </a:lnTo>
                  <a:lnTo>
                    <a:pt x="65585" y="82922"/>
                  </a:lnTo>
                  <a:lnTo>
                    <a:pt x="66431" y="80814"/>
                  </a:lnTo>
                  <a:lnTo>
                    <a:pt x="64853" y="79235"/>
                  </a:lnTo>
                  <a:lnTo>
                    <a:pt x="63476" y="77771"/>
                  </a:lnTo>
                  <a:lnTo>
                    <a:pt x="61065" y="78503"/>
                  </a:lnTo>
                  <a:lnTo>
                    <a:pt x="58956" y="78604"/>
                  </a:lnTo>
                  <a:lnTo>
                    <a:pt x="57693" y="76293"/>
                  </a:lnTo>
                  <a:lnTo>
                    <a:pt x="55799" y="74740"/>
                  </a:lnTo>
                  <a:lnTo>
                    <a:pt x="56746" y="73149"/>
                  </a:lnTo>
                  <a:lnTo>
                    <a:pt x="59587" y="75460"/>
                  </a:lnTo>
                  <a:lnTo>
                    <a:pt x="61696" y="76609"/>
                  </a:lnTo>
                  <a:lnTo>
                    <a:pt x="63476" y="76722"/>
                  </a:lnTo>
                  <a:lnTo>
                    <a:pt x="65269" y="77669"/>
                  </a:lnTo>
                  <a:lnTo>
                    <a:pt x="67997" y="78086"/>
                  </a:lnTo>
                  <a:lnTo>
                    <a:pt x="71368" y="77669"/>
                  </a:lnTo>
                  <a:lnTo>
                    <a:pt x="73995" y="79564"/>
                  </a:lnTo>
                  <a:lnTo>
                    <a:pt x="75358" y="81874"/>
                  </a:lnTo>
                  <a:lnTo>
                    <a:pt x="76621" y="82076"/>
                  </a:lnTo>
                  <a:lnTo>
                    <a:pt x="77884" y="80612"/>
                  </a:lnTo>
                  <a:lnTo>
                    <a:pt x="78515" y="83137"/>
                  </a:lnTo>
                  <a:lnTo>
                    <a:pt x="79147" y="85864"/>
                  </a:lnTo>
                  <a:lnTo>
                    <a:pt x="80510" y="88806"/>
                  </a:lnTo>
                  <a:lnTo>
                    <a:pt x="81988" y="92178"/>
                  </a:lnTo>
                  <a:lnTo>
                    <a:pt x="82505" y="94072"/>
                  </a:lnTo>
                  <a:lnTo>
                    <a:pt x="84298" y="91231"/>
                  </a:lnTo>
                  <a:lnTo>
                    <a:pt x="84298" y="88188"/>
                  </a:lnTo>
                  <a:lnTo>
                    <a:pt x="85245" y="86609"/>
                  </a:lnTo>
                  <a:lnTo>
                    <a:pt x="87291" y="84816"/>
                  </a:lnTo>
                  <a:lnTo>
                    <a:pt x="90322" y="82089"/>
                  </a:lnTo>
                  <a:lnTo>
                    <a:pt x="91622" y="80296"/>
                  </a:lnTo>
                  <a:lnTo>
                    <a:pt x="94375" y="79665"/>
                  </a:lnTo>
                  <a:lnTo>
                    <a:pt x="95120" y="82720"/>
                  </a:lnTo>
                  <a:lnTo>
                    <a:pt x="96913" y="83554"/>
                  </a:lnTo>
                  <a:lnTo>
                    <a:pt x="96913" y="86925"/>
                  </a:lnTo>
                  <a:lnTo>
                    <a:pt x="98857" y="85763"/>
                  </a:lnTo>
                  <a:lnTo>
                    <a:pt x="100701" y="89652"/>
                  </a:lnTo>
                  <a:lnTo>
                    <a:pt x="100701" y="93857"/>
                  </a:lnTo>
                  <a:lnTo>
                    <a:pt x="102696" y="94905"/>
                  </a:lnTo>
                  <a:lnTo>
                    <a:pt x="103694" y="97014"/>
                  </a:lnTo>
                  <a:lnTo>
                    <a:pt x="105133" y="98908"/>
                  </a:lnTo>
                  <a:lnTo>
                    <a:pt x="107179" y="99741"/>
                  </a:lnTo>
                  <a:lnTo>
                    <a:pt x="107179" y="99741"/>
                  </a:lnTo>
                  <a:lnTo>
                    <a:pt x="106560" y="97746"/>
                  </a:lnTo>
                  <a:lnTo>
                    <a:pt x="106257" y="96067"/>
                  </a:lnTo>
                  <a:lnTo>
                    <a:pt x="104577" y="94804"/>
                  </a:lnTo>
                  <a:lnTo>
                    <a:pt x="103428" y="93226"/>
                  </a:lnTo>
                  <a:lnTo>
                    <a:pt x="102797" y="91761"/>
                  </a:lnTo>
                  <a:lnTo>
                    <a:pt x="103113" y="89551"/>
                  </a:lnTo>
                  <a:lnTo>
                    <a:pt x="103845" y="88604"/>
                  </a:lnTo>
                  <a:lnTo>
                    <a:pt x="105537" y="90183"/>
                  </a:lnTo>
                  <a:lnTo>
                    <a:pt x="107217" y="91963"/>
                  </a:lnTo>
                  <a:lnTo>
                    <a:pt x="108050" y="92393"/>
                  </a:lnTo>
                  <a:cubicBezTo>
                    <a:pt x="108050" y="92393"/>
                    <a:pt x="110146" y="90814"/>
                    <a:pt x="110146" y="90498"/>
                  </a:cubicBezTo>
                  <a:lnTo>
                    <a:pt x="110146" y="86925"/>
                  </a:lnTo>
                  <a:lnTo>
                    <a:pt x="108252" y="85132"/>
                  </a:lnTo>
                  <a:lnTo>
                    <a:pt x="107469" y="83554"/>
                  </a:lnTo>
                  <a:cubicBezTo>
                    <a:pt x="107469" y="83554"/>
                    <a:pt x="107747" y="81975"/>
                    <a:pt x="108063" y="81773"/>
                  </a:cubicBezTo>
                  <a:cubicBezTo>
                    <a:pt x="108378" y="81559"/>
                    <a:pt x="110209" y="80927"/>
                    <a:pt x="110209" y="80927"/>
                  </a:cubicBezTo>
                  <a:lnTo>
                    <a:pt x="110752" y="82190"/>
                  </a:lnTo>
                  <a:lnTo>
                    <a:pt x="112646" y="80826"/>
                  </a:lnTo>
                  <a:lnTo>
                    <a:pt x="116434" y="78932"/>
                  </a:lnTo>
                  <a:lnTo>
                    <a:pt x="118177" y="75775"/>
                  </a:lnTo>
                  <a:lnTo>
                    <a:pt x="118960" y="73566"/>
                  </a:lnTo>
                  <a:lnTo>
                    <a:pt x="118960" y="69891"/>
                  </a:lnTo>
                  <a:lnTo>
                    <a:pt x="117520" y="66949"/>
                  </a:lnTo>
                  <a:lnTo>
                    <a:pt x="116093" y="65169"/>
                  </a:lnTo>
                  <a:lnTo>
                    <a:pt x="118278" y="63691"/>
                  </a:lnTo>
                  <a:lnTo>
                    <a:pt x="118947" y="63174"/>
                  </a:lnTo>
                  <a:lnTo>
                    <a:pt x="117280" y="62643"/>
                  </a:lnTo>
                  <a:lnTo>
                    <a:pt x="115816" y="63174"/>
                  </a:lnTo>
                  <a:lnTo>
                    <a:pt x="114868" y="62113"/>
                  </a:lnTo>
                  <a:lnTo>
                    <a:pt x="114237" y="61280"/>
                  </a:lnTo>
                  <a:lnTo>
                    <a:pt x="116030" y="60219"/>
                  </a:lnTo>
                  <a:lnTo>
                    <a:pt x="116876" y="58540"/>
                  </a:lnTo>
                  <a:lnTo>
                    <a:pt x="117924" y="59070"/>
                  </a:lnTo>
                  <a:lnTo>
                    <a:pt x="117394" y="60964"/>
                  </a:lnTo>
                  <a:lnTo>
                    <a:pt x="117394" y="60964"/>
                  </a:lnTo>
                  <a:lnTo>
                    <a:pt x="119086" y="60118"/>
                  </a:lnTo>
                  <a:lnTo>
                    <a:pt x="120235" y="61065"/>
                  </a:lnTo>
                  <a:lnTo>
                    <a:pt x="121182" y="62744"/>
                  </a:lnTo>
                  <a:lnTo>
                    <a:pt x="122129" y="63906"/>
                  </a:lnTo>
                  <a:lnTo>
                    <a:pt x="122129" y="65484"/>
                  </a:lnTo>
                  <a:lnTo>
                    <a:pt x="122975" y="66318"/>
                  </a:lnTo>
                  <a:lnTo>
                    <a:pt x="124806" y="64853"/>
                  </a:lnTo>
                  <a:lnTo>
                    <a:pt x="124263" y="62542"/>
                  </a:lnTo>
                  <a:lnTo>
                    <a:pt x="122621" y="60850"/>
                  </a:lnTo>
                  <a:lnTo>
                    <a:pt x="122116" y="59802"/>
                  </a:lnTo>
                  <a:lnTo>
                    <a:pt x="123594" y="58540"/>
                  </a:lnTo>
                  <a:lnTo>
                    <a:pt x="123707" y="55699"/>
                  </a:lnTo>
                  <a:lnTo>
                    <a:pt x="124970" y="54651"/>
                  </a:lnTo>
                  <a:lnTo>
                    <a:pt x="126233" y="55383"/>
                  </a:lnTo>
                  <a:lnTo>
                    <a:pt x="128127" y="52125"/>
                  </a:lnTo>
                  <a:lnTo>
                    <a:pt x="129705" y="47289"/>
                  </a:lnTo>
                  <a:lnTo>
                    <a:pt x="128544" y="44031"/>
                  </a:lnTo>
                  <a:lnTo>
                    <a:pt x="127811" y="41102"/>
                  </a:lnTo>
                  <a:lnTo>
                    <a:pt x="126132" y="39523"/>
                  </a:lnTo>
                  <a:lnTo>
                    <a:pt x="123922" y="38892"/>
                  </a:lnTo>
                  <a:lnTo>
                    <a:pt x="122558" y="38362"/>
                  </a:lnTo>
                  <a:lnTo>
                    <a:pt x="121498" y="37516"/>
                  </a:lnTo>
                  <a:lnTo>
                    <a:pt x="123606" y="33311"/>
                  </a:lnTo>
                  <a:lnTo>
                    <a:pt x="124440" y="30533"/>
                  </a:lnTo>
                  <a:lnTo>
                    <a:pt x="126650" y="29220"/>
                  </a:lnTo>
                  <a:lnTo>
                    <a:pt x="130021" y="29220"/>
                  </a:lnTo>
                  <a:lnTo>
                    <a:pt x="132332" y="28588"/>
                  </a:lnTo>
                  <a:lnTo>
                    <a:pt x="132231" y="28588"/>
                  </a:lnTo>
                  <a:lnTo>
                    <a:pt x="132231" y="23222"/>
                  </a:lnTo>
                  <a:lnTo>
                    <a:pt x="135072" y="21959"/>
                  </a:lnTo>
                  <a:lnTo>
                    <a:pt x="135804" y="23853"/>
                  </a:lnTo>
                  <a:lnTo>
                    <a:pt x="136650" y="21959"/>
                  </a:lnTo>
                  <a:lnTo>
                    <a:pt x="136650" y="20065"/>
                  </a:lnTo>
                  <a:lnTo>
                    <a:pt x="138115" y="20899"/>
                  </a:lnTo>
                  <a:lnTo>
                    <a:pt x="137433" y="24788"/>
                  </a:lnTo>
                  <a:lnTo>
                    <a:pt x="136006" y="30571"/>
                  </a:lnTo>
                  <a:lnTo>
                    <a:pt x="136006" y="33942"/>
                  </a:lnTo>
                  <a:lnTo>
                    <a:pt x="139428" y="38677"/>
                  </a:lnTo>
                  <a:lnTo>
                    <a:pt x="140426" y="42049"/>
                  </a:lnTo>
                  <a:lnTo>
                    <a:pt x="140426" y="43412"/>
                  </a:lnTo>
                  <a:lnTo>
                    <a:pt x="141688" y="42364"/>
                  </a:lnTo>
                  <a:lnTo>
                    <a:pt x="141688" y="38993"/>
                  </a:lnTo>
                  <a:lnTo>
                    <a:pt x="143166" y="35622"/>
                  </a:lnTo>
                  <a:lnTo>
                    <a:pt x="142370" y="32894"/>
                  </a:lnTo>
                  <a:lnTo>
                    <a:pt x="142244" y="31316"/>
                  </a:lnTo>
                  <a:lnTo>
                    <a:pt x="141966" y="29220"/>
                  </a:lnTo>
                  <a:lnTo>
                    <a:pt x="140085" y="27742"/>
                  </a:lnTo>
                  <a:lnTo>
                    <a:pt x="139782" y="24800"/>
                  </a:lnTo>
                  <a:lnTo>
                    <a:pt x="142522" y="23020"/>
                  </a:lnTo>
                  <a:lnTo>
                    <a:pt x="144832" y="23336"/>
                  </a:lnTo>
                  <a:lnTo>
                    <a:pt x="144832" y="20697"/>
                  </a:lnTo>
                  <a:lnTo>
                    <a:pt x="145881" y="18967"/>
                  </a:lnTo>
                  <a:lnTo>
                    <a:pt x="148090" y="17855"/>
                  </a:lnTo>
                  <a:lnTo>
                    <a:pt x="148936" y="17855"/>
                  </a:lnTo>
                  <a:lnTo>
                    <a:pt x="147573" y="14067"/>
                  </a:lnTo>
                  <a:lnTo>
                    <a:pt x="144315" y="12868"/>
                  </a:lnTo>
                  <a:lnTo>
                    <a:pt x="144832" y="10784"/>
                  </a:lnTo>
                  <a:lnTo>
                    <a:pt x="144517" y="8751"/>
                  </a:lnTo>
                  <a:lnTo>
                    <a:pt x="144315" y="7577"/>
                  </a:lnTo>
                  <a:lnTo>
                    <a:pt x="146310" y="8613"/>
                  </a:lnTo>
                  <a:lnTo>
                    <a:pt x="147674" y="7565"/>
                  </a:lnTo>
                  <a:lnTo>
                    <a:pt x="148936" y="8398"/>
                  </a:lnTo>
                  <a:lnTo>
                    <a:pt x="149669" y="6188"/>
                  </a:lnTo>
                  <a:lnTo>
                    <a:pt x="148406" y="4509"/>
                  </a:lnTo>
                  <a:lnTo>
                    <a:pt x="147775" y="2084"/>
                  </a:lnTo>
                  <a:lnTo>
                    <a:pt x="144201" y="1567"/>
                  </a:lnTo>
                  <a:lnTo>
                    <a:pt x="144201" y="3031"/>
                  </a:lnTo>
                  <a:lnTo>
                    <a:pt x="142623" y="2981"/>
                  </a:lnTo>
                  <a:lnTo>
                    <a:pt x="141890" y="2084"/>
                  </a:lnTo>
                  <a:lnTo>
                    <a:pt x="134440" y="2084"/>
                  </a:lnTo>
                  <a:lnTo>
                    <a:pt x="131069" y="2400"/>
                  </a:lnTo>
                  <a:lnTo>
                    <a:pt x="133493" y="4774"/>
                  </a:lnTo>
                  <a:lnTo>
                    <a:pt x="130867" y="4799"/>
                  </a:lnTo>
                  <a:lnTo>
                    <a:pt x="130337" y="3499"/>
                  </a:lnTo>
                  <a:lnTo>
                    <a:pt x="127294" y="4837"/>
                  </a:lnTo>
                  <a:lnTo>
                    <a:pt x="124654" y="6504"/>
                  </a:lnTo>
                  <a:lnTo>
                    <a:pt x="123076" y="6504"/>
                  </a:lnTo>
                  <a:lnTo>
                    <a:pt x="122028" y="4294"/>
                  </a:lnTo>
                  <a:lnTo>
                    <a:pt x="119503" y="3928"/>
                  </a:lnTo>
                  <a:lnTo>
                    <a:pt x="117407" y="5115"/>
                  </a:lnTo>
                  <a:lnTo>
                    <a:pt x="114149" y="4016"/>
                  </a:lnTo>
                  <a:lnTo>
                    <a:pt x="112040" y="3158"/>
                  </a:lnTo>
                  <a:lnTo>
                    <a:pt x="107835" y="3461"/>
                  </a:lnTo>
                  <a:lnTo>
                    <a:pt x="106055" y="4610"/>
                  </a:lnTo>
                  <a:lnTo>
                    <a:pt x="107204" y="7767"/>
                  </a:lnTo>
                  <a:lnTo>
                    <a:pt x="104792" y="7767"/>
                  </a:lnTo>
                  <a:lnTo>
                    <a:pt x="103529" y="7653"/>
                  </a:lnTo>
                  <a:lnTo>
                    <a:pt x="101951" y="8448"/>
                  </a:lnTo>
                  <a:lnTo>
                    <a:pt x="102898" y="10153"/>
                  </a:lnTo>
                  <a:lnTo>
                    <a:pt x="100587" y="9484"/>
                  </a:lnTo>
                  <a:lnTo>
                    <a:pt x="99741" y="6529"/>
                  </a:lnTo>
                  <a:lnTo>
                    <a:pt x="97115" y="4319"/>
                  </a:lnTo>
                  <a:lnTo>
                    <a:pt x="93327" y="4837"/>
                  </a:lnTo>
                  <a:lnTo>
                    <a:pt x="94173" y="7577"/>
                  </a:lnTo>
                  <a:lnTo>
                    <a:pt x="91016" y="7463"/>
                  </a:lnTo>
                  <a:lnTo>
                    <a:pt x="89968" y="6100"/>
                  </a:lnTo>
                  <a:lnTo>
                    <a:pt x="87758" y="7249"/>
                  </a:lnTo>
                  <a:lnTo>
                    <a:pt x="86066" y="7779"/>
                  </a:lnTo>
                  <a:lnTo>
                    <a:pt x="83541" y="10822"/>
                  </a:lnTo>
                  <a:lnTo>
                    <a:pt x="83023" y="8827"/>
                  </a:lnTo>
                  <a:lnTo>
                    <a:pt x="85233" y="5468"/>
                  </a:lnTo>
                  <a:lnTo>
                    <a:pt x="84601" y="2312"/>
                  </a:lnTo>
                  <a:lnTo>
                    <a:pt x="8144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52"/>
            <p:cNvSpPr/>
            <p:nvPr/>
          </p:nvSpPr>
          <p:spPr>
            <a:xfrm>
              <a:off x="3167575" y="993250"/>
              <a:ext cx="3759100" cy="3349975"/>
            </a:xfrm>
            <a:custGeom>
              <a:avLst/>
              <a:gdLst/>
              <a:ahLst/>
              <a:cxnLst/>
              <a:rect l="l" t="t" r="r" b="b"/>
              <a:pathLst>
                <a:path w="150364" h="133999" extrusionOk="0">
                  <a:moveTo>
                    <a:pt x="81786" y="784"/>
                  </a:moveTo>
                  <a:lnTo>
                    <a:pt x="84653" y="2892"/>
                  </a:lnTo>
                  <a:lnTo>
                    <a:pt x="85234" y="5797"/>
                  </a:lnTo>
                  <a:lnTo>
                    <a:pt x="83024" y="9168"/>
                  </a:lnTo>
                  <a:lnTo>
                    <a:pt x="83731" y="11895"/>
                  </a:lnTo>
                  <a:lnTo>
                    <a:pt x="86597" y="8448"/>
                  </a:lnTo>
                  <a:lnTo>
                    <a:pt x="88239" y="7931"/>
                  </a:lnTo>
                  <a:lnTo>
                    <a:pt x="90209" y="6895"/>
                  </a:lnTo>
                  <a:lnTo>
                    <a:pt x="91193" y="8171"/>
                  </a:lnTo>
                  <a:lnTo>
                    <a:pt x="94931" y="8297"/>
                  </a:lnTo>
                  <a:lnTo>
                    <a:pt x="94931" y="8297"/>
                  </a:lnTo>
                  <a:lnTo>
                    <a:pt x="94072" y="5494"/>
                  </a:lnTo>
                  <a:lnTo>
                    <a:pt x="97355" y="5039"/>
                  </a:lnTo>
                  <a:lnTo>
                    <a:pt x="99805" y="7110"/>
                  </a:lnTo>
                  <a:lnTo>
                    <a:pt x="100664" y="10140"/>
                  </a:lnTo>
                  <a:lnTo>
                    <a:pt x="103871" y="11075"/>
                  </a:lnTo>
                  <a:lnTo>
                    <a:pt x="102722" y="8991"/>
                  </a:lnTo>
                  <a:lnTo>
                    <a:pt x="103922" y="8385"/>
                  </a:lnTo>
                  <a:lnTo>
                    <a:pt x="105121" y="8486"/>
                  </a:lnTo>
                  <a:lnTo>
                    <a:pt x="107987" y="8486"/>
                  </a:lnTo>
                  <a:lnTo>
                    <a:pt x="106763" y="5153"/>
                  </a:lnTo>
                  <a:lnTo>
                    <a:pt x="108265" y="4180"/>
                  </a:lnTo>
                  <a:lnTo>
                    <a:pt x="112319" y="3890"/>
                  </a:lnTo>
                  <a:lnTo>
                    <a:pt x="114377" y="4723"/>
                  </a:lnTo>
                  <a:lnTo>
                    <a:pt x="117761" y="5860"/>
                  </a:lnTo>
                  <a:lnTo>
                    <a:pt x="119895" y="4673"/>
                  </a:lnTo>
                  <a:lnTo>
                    <a:pt x="122142" y="5001"/>
                  </a:lnTo>
                  <a:lnTo>
                    <a:pt x="123216" y="7236"/>
                  </a:lnTo>
                  <a:lnTo>
                    <a:pt x="125084" y="7236"/>
                  </a:lnTo>
                  <a:lnTo>
                    <a:pt x="127749" y="5544"/>
                  </a:lnTo>
                  <a:lnTo>
                    <a:pt x="130489" y="4332"/>
                  </a:lnTo>
                  <a:lnTo>
                    <a:pt x="130981" y="5532"/>
                  </a:lnTo>
                  <a:lnTo>
                    <a:pt x="134580" y="5494"/>
                  </a:lnTo>
                  <a:lnTo>
                    <a:pt x="132105" y="3069"/>
                  </a:lnTo>
                  <a:lnTo>
                    <a:pt x="134769" y="2817"/>
                  </a:lnTo>
                  <a:lnTo>
                    <a:pt x="142080" y="2817"/>
                  </a:lnTo>
                  <a:lnTo>
                    <a:pt x="142813" y="3713"/>
                  </a:lnTo>
                  <a:lnTo>
                    <a:pt x="144858" y="3776"/>
                  </a:lnTo>
                  <a:lnTo>
                    <a:pt x="144858" y="2337"/>
                  </a:lnTo>
                  <a:lnTo>
                    <a:pt x="147864" y="2779"/>
                  </a:lnTo>
                  <a:lnTo>
                    <a:pt x="148432" y="4989"/>
                  </a:lnTo>
                  <a:lnTo>
                    <a:pt x="149657" y="6643"/>
                  </a:lnTo>
                  <a:lnTo>
                    <a:pt x="149101" y="8309"/>
                  </a:lnTo>
                  <a:lnTo>
                    <a:pt x="147990" y="7564"/>
                  </a:lnTo>
                  <a:lnTo>
                    <a:pt x="146601" y="8638"/>
                  </a:lnTo>
                  <a:lnTo>
                    <a:pt x="144214" y="7400"/>
                  </a:lnTo>
                  <a:lnTo>
                    <a:pt x="144846" y="11163"/>
                  </a:lnTo>
                  <a:lnTo>
                    <a:pt x="144278" y="13461"/>
                  </a:lnTo>
                  <a:lnTo>
                    <a:pt x="147662" y="14724"/>
                  </a:lnTo>
                  <a:lnTo>
                    <a:pt x="148823" y="17944"/>
                  </a:lnTo>
                  <a:lnTo>
                    <a:pt x="148356" y="17944"/>
                  </a:lnTo>
                  <a:lnTo>
                    <a:pt x="145995" y="19118"/>
                  </a:lnTo>
                  <a:lnTo>
                    <a:pt x="144846" y="21012"/>
                  </a:lnTo>
                  <a:lnTo>
                    <a:pt x="144846" y="23373"/>
                  </a:lnTo>
                  <a:lnTo>
                    <a:pt x="142775" y="23096"/>
                  </a:lnTo>
                  <a:lnTo>
                    <a:pt x="139770" y="25040"/>
                  </a:lnTo>
                  <a:lnTo>
                    <a:pt x="140111" y="28311"/>
                  </a:lnTo>
                  <a:lnTo>
                    <a:pt x="141992" y="29788"/>
                  </a:lnTo>
                  <a:lnTo>
                    <a:pt x="142257" y="31745"/>
                  </a:lnTo>
                  <a:lnTo>
                    <a:pt x="142396" y="33387"/>
                  </a:lnTo>
                  <a:lnTo>
                    <a:pt x="143154" y="36000"/>
                  </a:lnTo>
                  <a:lnTo>
                    <a:pt x="141727" y="39271"/>
                  </a:lnTo>
                  <a:lnTo>
                    <a:pt x="141702" y="42604"/>
                  </a:lnTo>
                  <a:lnTo>
                    <a:pt x="141070" y="43135"/>
                  </a:lnTo>
                  <a:lnTo>
                    <a:pt x="141070" y="42440"/>
                  </a:lnTo>
                  <a:lnTo>
                    <a:pt x="140060" y="38993"/>
                  </a:lnTo>
                  <a:lnTo>
                    <a:pt x="136651" y="34245"/>
                  </a:lnTo>
                  <a:lnTo>
                    <a:pt x="136651" y="31025"/>
                  </a:lnTo>
                  <a:lnTo>
                    <a:pt x="138078" y="25255"/>
                  </a:lnTo>
                  <a:lnTo>
                    <a:pt x="138797" y="21151"/>
                  </a:lnTo>
                  <a:lnTo>
                    <a:pt x="136663" y="19939"/>
                  </a:lnTo>
                  <a:lnTo>
                    <a:pt x="136663" y="22300"/>
                  </a:lnTo>
                  <a:lnTo>
                    <a:pt x="136158" y="23437"/>
                  </a:lnTo>
                  <a:lnTo>
                    <a:pt x="135578" y="21947"/>
                  </a:lnTo>
                  <a:lnTo>
                    <a:pt x="132244" y="23424"/>
                  </a:lnTo>
                  <a:lnTo>
                    <a:pt x="132244" y="28765"/>
                  </a:lnTo>
                  <a:lnTo>
                    <a:pt x="130312" y="29295"/>
                  </a:lnTo>
                  <a:lnTo>
                    <a:pt x="126890" y="29295"/>
                  </a:lnTo>
                  <a:lnTo>
                    <a:pt x="124504" y="30722"/>
                  </a:lnTo>
                  <a:lnTo>
                    <a:pt x="123645" y="33576"/>
                  </a:lnTo>
                  <a:lnTo>
                    <a:pt x="121435" y="38008"/>
                  </a:lnTo>
                  <a:lnTo>
                    <a:pt x="122685" y="39006"/>
                  </a:lnTo>
                  <a:lnTo>
                    <a:pt x="124163" y="39586"/>
                  </a:lnTo>
                  <a:lnTo>
                    <a:pt x="126297" y="40193"/>
                  </a:lnTo>
                  <a:lnTo>
                    <a:pt x="127862" y="41657"/>
                  </a:lnTo>
                  <a:lnTo>
                    <a:pt x="128582" y="44549"/>
                  </a:lnTo>
                  <a:lnTo>
                    <a:pt x="129706" y="47706"/>
                  </a:lnTo>
                  <a:lnTo>
                    <a:pt x="128178" y="52403"/>
                  </a:lnTo>
                  <a:lnTo>
                    <a:pt x="126461" y="55358"/>
                  </a:lnTo>
                  <a:lnTo>
                    <a:pt x="125274" y="54676"/>
                  </a:lnTo>
                  <a:lnTo>
                    <a:pt x="123733" y="55951"/>
                  </a:lnTo>
                  <a:lnTo>
                    <a:pt x="123620" y="58792"/>
                  </a:lnTo>
                  <a:lnTo>
                    <a:pt x="122067" y="60118"/>
                  </a:lnTo>
                  <a:lnTo>
                    <a:pt x="122673" y="61393"/>
                  </a:lnTo>
                  <a:lnTo>
                    <a:pt x="124314" y="63098"/>
                  </a:lnTo>
                  <a:lnTo>
                    <a:pt x="124807" y="65131"/>
                  </a:lnTo>
                  <a:lnTo>
                    <a:pt x="123342" y="66305"/>
                  </a:lnTo>
                  <a:lnTo>
                    <a:pt x="122786" y="65750"/>
                  </a:lnTo>
                  <a:lnTo>
                    <a:pt x="122786" y="64196"/>
                  </a:lnTo>
                  <a:lnTo>
                    <a:pt x="121801" y="62997"/>
                  </a:lnTo>
                  <a:lnTo>
                    <a:pt x="120854" y="61317"/>
                  </a:lnTo>
                  <a:lnTo>
                    <a:pt x="119465" y="60143"/>
                  </a:lnTo>
                  <a:lnTo>
                    <a:pt x="118241" y="60762"/>
                  </a:lnTo>
                  <a:lnTo>
                    <a:pt x="118241" y="60762"/>
                  </a:lnTo>
                  <a:lnTo>
                    <a:pt x="118645" y="59297"/>
                  </a:lnTo>
                  <a:lnTo>
                    <a:pt x="117079" y="58514"/>
                  </a:lnTo>
                  <a:lnTo>
                    <a:pt x="116132" y="60396"/>
                  </a:lnTo>
                  <a:lnTo>
                    <a:pt x="114112" y="61583"/>
                  </a:lnTo>
                  <a:lnTo>
                    <a:pt x="114970" y="62719"/>
                  </a:lnTo>
                  <a:lnTo>
                    <a:pt x="116056" y="63931"/>
                  </a:lnTo>
                  <a:lnTo>
                    <a:pt x="117622" y="63376"/>
                  </a:lnTo>
                  <a:lnTo>
                    <a:pt x="118607" y="63691"/>
                  </a:lnTo>
                  <a:lnTo>
                    <a:pt x="115968" y="65497"/>
                  </a:lnTo>
                  <a:lnTo>
                    <a:pt x="117597" y="67530"/>
                  </a:lnTo>
                  <a:lnTo>
                    <a:pt x="119011" y="70371"/>
                  </a:lnTo>
                  <a:lnTo>
                    <a:pt x="119011" y="73919"/>
                  </a:lnTo>
                  <a:lnTo>
                    <a:pt x="118266" y="76028"/>
                  </a:lnTo>
                  <a:lnTo>
                    <a:pt x="116574" y="79096"/>
                  </a:lnTo>
                  <a:lnTo>
                    <a:pt x="112824" y="80978"/>
                  </a:lnTo>
                  <a:lnTo>
                    <a:pt x="111245" y="82114"/>
                  </a:lnTo>
                  <a:lnTo>
                    <a:pt x="110740" y="80940"/>
                  </a:lnTo>
                  <a:lnTo>
                    <a:pt x="110462" y="81041"/>
                  </a:lnTo>
                  <a:cubicBezTo>
                    <a:pt x="110159" y="81142"/>
                    <a:pt x="108594" y="81697"/>
                    <a:pt x="108253" y="81912"/>
                  </a:cubicBezTo>
                  <a:cubicBezTo>
                    <a:pt x="107886" y="82165"/>
                    <a:pt x="107634" y="83276"/>
                    <a:pt x="107520" y="83907"/>
                  </a:cubicBezTo>
                  <a:lnTo>
                    <a:pt x="107495" y="84008"/>
                  </a:lnTo>
                  <a:lnTo>
                    <a:pt x="108341" y="85688"/>
                  </a:lnTo>
                  <a:lnTo>
                    <a:pt x="110197" y="87468"/>
                  </a:lnTo>
                  <a:lnTo>
                    <a:pt x="110197" y="90852"/>
                  </a:lnTo>
                  <a:cubicBezTo>
                    <a:pt x="110046" y="91092"/>
                    <a:pt x="109174" y="91824"/>
                    <a:pt x="108379" y="92430"/>
                  </a:cubicBezTo>
                  <a:lnTo>
                    <a:pt x="107760" y="92115"/>
                  </a:lnTo>
                  <a:lnTo>
                    <a:pt x="106093" y="90360"/>
                  </a:lnTo>
                  <a:lnTo>
                    <a:pt x="104161" y="88541"/>
                  </a:lnTo>
                  <a:lnTo>
                    <a:pt x="103164" y="89829"/>
                  </a:lnTo>
                  <a:lnTo>
                    <a:pt x="102823" y="92203"/>
                  </a:lnTo>
                  <a:lnTo>
                    <a:pt x="103492" y="93756"/>
                  </a:lnTo>
                  <a:lnTo>
                    <a:pt x="104679" y="95398"/>
                  </a:lnTo>
                  <a:lnTo>
                    <a:pt x="106321" y="96648"/>
                  </a:lnTo>
                  <a:lnTo>
                    <a:pt x="106611" y="98239"/>
                  </a:lnTo>
                  <a:lnTo>
                    <a:pt x="107028" y="99602"/>
                  </a:lnTo>
                  <a:lnTo>
                    <a:pt x="105689" y="99047"/>
                  </a:lnTo>
                  <a:lnTo>
                    <a:pt x="104313" y="97254"/>
                  </a:lnTo>
                  <a:lnTo>
                    <a:pt x="103290" y="95082"/>
                  </a:lnTo>
                  <a:lnTo>
                    <a:pt x="101371" y="94072"/>
                  </a:lnTo>
                  <a:lnTo>
                    <a:pt x="101371" y="90056"/>
                  </a:lnTo>
                  <a:lnTo>
                    <a:pt x="99351" y="85725"/>
                  </a:lnTo>
                  <a:lnTo>
                    <a:pt x="97583" y="86773"/>
                  </a:lnTo>
                  <a:lnTo>
                    <a:pt x="97583" y="83756"/>
                  </a:lnTo>
                  <a:lnTo>
                    <a:pt x="95739" y="82897"/>
                  </a:lnTo>
                  <a:lnTo>
                    <a:pt x="94944" y="79690"/>
                  </a:lnTo>
                  <a:lnTo>
                    <a:pt x="91774" y="80422"/>
                  </a:lnTo>
                  <a:lnTo>
                    <a:pt x="90423" y="82278"/>
                  </a:lnTo>
                  <a:lnTo>
                    <a:pt x="87431" y="84980"/>
                  </a:lnTo>
                  <a:lnTo>
                    <a:pt x="85372" y="86773"/>
                  </a:lnTo>
                  <a:lnTo>
                    <a:pt x="84324" y="88503"/>
                  </a:lnTo>
                  <a:lnTo>
                    <a:pt x="84324" y="91546"/>
                  </a:lnTo>
                  <a:lnTo>
                    <a:pt x="82961" y="93706"/>
                  </a:lnTo>
                  <a:lnTo>
                    <a:pt x="82620" y="92456"/>
                  </a:lnTo>
                  <a:lnTo>
                    <a:pt x="81142" y="89084"/>
                  </a:lnTo>
                  <a:lnTo>
                    <a:pt x="79791" y="86180"/>
                  </a:lnTo>
                  <a:lnTo>
                    <a:pt x="79160" y="83465"/>
                  </a:lnTo>
                  <a:lnTo>
                    <a:pt x="78377" y="80359"/>
                  </a:lnTo>
                  <a:lnTo>
                    <a:pt x="76837" y="82152"/>
                  </a:lnTo>
                  <a:lnTo>
                    <a:pt x="75890" y="82000"/>
                  </a:lnTo>
                  <a:lnTo>
                    <a:pt x="74602" y="79803"/>
                  </a:lnTo>
                  <a:lnTo>
                    <a:pt x="71773" y="77745"/>
                  </a:lnTo>
                  <a:lnTo>
                    <a:pt x="68326" y="78175"/>
                  </a:lnTo>
                  <a:lnTo>
                    <a:pt x="65687" y="77770"/>
                  </a:lnTo>
                  <a:lnTo>
                    <a:pt x="63957" y="76849"/>
                  </a:lnTo>
                  <a:lnTo>
                    <a:pt x="62113" y="76710"/>
                  </a:lnTo>
                  <a:lnTo>
                    <a:pt x="60118" y="75624"/>
                  </a:lnTo>
                  <a:lnTo>
                    <a:pt x="56999" y="73086"/>
                  </a:lnTo>
                  <a:lnTo>
                    <a:pt x="55737" y="75232"/>
                  </a:lnTo>
                  <a:lnTo>
                    <a:pt x="57782" y="76912"/>
                  </a:lnTo>
                  <a:lnTo>
                    <a:pt x="59108" y="79349"/>
                  </a:lnTo>
                  <a:lnTo>
                    <a:pt x="61419" y="79235"/>
                  </a:lnTo>
                  <a:lnTo>
                    <a:pt x="63717" y="78541"/>
                  </a:lnTo>
                  <a:lnTo>
                    <a:pt x="64954" y="79879"/>
                  </a:lnTo>
                  <a:lnTo>
                    <a:pt x="66394" y="81306"/>
                  </a:lnTo>
                  <a:lnTo>
                    <a:pt x="65636" y="83187"/>
                  </a:lnTo>
                  <a:lnTo>
                    <a:pt x="64538" y="85208"/>
                  </a:lnTo>
                  <a:lnTo>
                    <a:pt x="60775" y="87140"/>
                  </a:lnTo>
                  <a:lnTo>
                    <a:pt x="57025" y="87973"/>
                  </a:lnTo>
                  <a:lnTo>
                    <a:pt x="53805" y="89425"/>
                  </a:lnTo>
                  <a:lnTo>
                    <a:pt x="53388" y="88263"/>
                  </a:lnTo>
                  <a:lnTo>
                    <a:pt x="52100" y="85132"/>
                  </a:lnTo>
                  <a:lnTo>
                    <a:pt x="50105" y="83554"/>
                  </a:lnTo>
                  <a:lnTo>
                    <a:pt x="49297" y="81230"/>
                  </a:lnTo>
                  <a:lnTo>
                    <a:pt x="47782" y="78831"/>
                  </a:lnTo>
                  <a:lnTo>
                    <a:pt x="45117" y="75169"/>
                  </a:lnTo>
                  <a:lnTo>
                    <a:pt x="43387" y="75801"/>
                  </a:lnTo>
                  <a:lnTo>
                    <a:pt x="44284" y="77341"/>
                  </a:lnTo>
                  <a:lnTo>
                    <a:pt x="45332" y="80182"/>
                  </a:lnTo>
                  <a:lnTo>
                    <a:pt x="46203" y="81382"/>
                  </a:lnTo>
                  <a:lnTo>
                    <a:pt x="48325" y="86281"/>
                  </a:lnTo>
                  <a:lnTo>
                    <a:pt x="49726" y="87241"/>
                  </a:lnTo>
                  <a:lnTo>
                    <a:pt x="51772" y="89198"/>
                  </a:lnTo>
                  <a:lnTo>
                    <a:pt x="52264" y="90271"/>
                  </a:lnTo>
                  <a:lnTo>
                    <a:pt x="53009" y="92506"/>
                  </a:lnTo>
                  <a:lnTo>
                    <a:pt x="54550" y="91736"/>
                  </a:lnTo>
                  <a:lnTo>
                    <a:pt x="58287" y="91218"/>
                  </a:lnTo>
                  <a:lnTo>
                    <a:pt x="59525" y="90612"/>
                  </a:lnTo>
                  <a:lnTo>
                    <a:pt x="59904" y="91837"/>
                  </a:lnTo>
                  <a:cubicBezTo>
                    <a:pt x="59664" y="92443"/>
                    <a:pt x="59070" y="93946"/>
                    <a:pt x="59070" y="94362"/>
                  </a:cubicBezTo>
                  <a:cubicBezTo>
                    <a:pt x="59045" y="94615"/>
                    <a:pt x="58338" y="96016"/>
                    <a:pt x="57681" y="97191"/>
                  </a:cubicBezTo>
                  <a:lnTo>
                    <a:pt x="54487" y="99148"/>
                  </a:lnTo>
                  <a:lnTo>
                    <a:pt x="51784" y="102128"/>
                  </a:lnTo>
                  <a:lnTo>
                    <a:pt x="48855" y="104792"/>
                  </a:lnTo>
                  <a:lnTo>
                    <a:pt x="49474" y="106408"/>
                  </a:lnTo>
                  <a:lnTo>
                    <a:pt x="49411" y="108719"/>
                  </a:lnTo>
                  <a:lnTo>
                    <a:pt x="50257" y="110727"/>
                  </a:lnTo>
                  <a:lnTo>
                    <a:pt x="50257" y="113189"/>
                  </a:lnTo>
                  <a:lnTo>
                    <a:pt x="48767" y="115487"/>
                  </a:lnTo>
                  <a:lnTo>
                    <a:pt x="44587" y="118694"/>
                  </a:lnTo>
                  <a:lnTo>
                    <a:pt x="44587" y="120096"/>
                  </a:lnTo>
                  <a:lnTo>
                    <a:pt x="44297" y="123897"/>
                  </a:lnTo>
                  <a:lnTo>
                    <a:pt x="42845" y="123897"/>
                  </a:lnTo>
                  <a:lnTo>
                    <a:pt x="42175" y="126927"/>
                  </a:lnTo>
                  <a:lnTo>
                    <a:pt x="39713" y="129730"/>
                  </a:lnTo>
                  <a:lnTo>
                    <a:pt x="38084" y="131536"/>
                  </a:lnTo>
                  <a:lnTo>
                    <a:pt x="35647" y="133367"/>
                  </a:lnTo>
                  <a:lnTo>
                    <a:pt x="31404" y="133367"/>
                  </a:lnTo>
                  <a:lnTo>
                    <a:pt x="29776" y="130842"/>
                  </a:lnTo>
                  <a:lnTo>
                    <a:pt x="29371" y="128581"/>
                  </a:lnTo>
                  <a:lnTo>
                    <a:pt x="28210" y="126334"/>
                  </a:lnTo>
                  <a:lnTo>
                    <a:pt x="26278" y="123796"/>
                  </a:lnTo>
                  <a:lnTo>
                    <a:pt x="26278" y="120222"/>
                  </a:lnTo>
                  <a:lnTo>
                    <a:pt x="24384" y="117495"/>
                  </a:lnTo>
                  <a:lnTo>
                    <a:pt x="24384" y="115285"/>
                  </a:lnTo>
                  <a:lnTo>
                    <a:pt x="26278" y="112659"/>
                  </a:lnTo>
                  <a:lnTo>
                    <a:pt x="26278" y="109654"/>
                  </a:lnTo>
                  <a:lnTo>
                    <a:pt x="25672" y="106509"/>
                  </a:lnTo>
                  <a:lnTo>
                    <a:pt x="23563" y="103340"/>
                  </a:lnTo>
                  <a:lnTo>
                    <a:pt x="23992" y="99262"/>
                  </a:lnTo>
                  <a:lnTo>
                    <a:pt x="22679" y="97140"/>
                  </a:lnTo>
                  <a:lnTo>
                    <a:pt x="19838" y="97279"/>
                  </a:lnTo>
                  <a:lnTo>
                    <a:pt x="18916" y="95701"/>
                  </a:lnTo>
                  <a:lnTo>
                    <a:pt x="16353" y="95410"/>
                  </a:lnTo>
                  <a:lnTo>
                    <a:pt x="13600" y="96787"/>
                  </a:lnTo>
                  <a:lnTo>
                    <a:pt x="11113" y="96787"/>
                  </a:lnTo>
                  <a:lnTo>
                    <a:pt x="8486" y="97090"/>
                  </a:lnTo>
                  <a:lnTo>
                    <a:pt x="5570" y="95385"/>
                  </a:lnTo>
                  <a:lnTo>
                    <a:pt x="1453" y="91067"/>
                  </a:lnTo>
                  <a:lnTo>
                    <a:pt x="645" y="87746"/>
                  </a:lnTo>
                  <a:lnTo>
                    <a:pt x="1175" y="84905"/>
                  </a:lnTo>
                  <a:lnTo>
                    <a:pt x="658" y="82518"/>
                  </a:lnTo>
                  <a:lnTo>
                    <a:pt x="1642" y="80132"/>
                  </a:lnTo>
                  <a:lnTo>
                    <a:pt x="4029" y="76306"/>
                  </a:lnTo>
                  <a:lnTo>
                    <a:pt x="6681" y="74386"/>
                  </a:lnTo>
                  <a:lnTo>
                    <a:pt x="7325" y="72353"/>
                  </a:lnTo>
                  <a:lnTo>
                    <a:pt x="9055" y="70523"/>
                  </a:lnTo>
                  <a:lnTo>
                    <a:pt x="10683" y="68894"/>
                  </a:lnTo>
                  <a:lnTo>
                    <a:pt x="11870" y="69487"/>
                  </a:lnTo>
                  <a:lnTo>
                    <a:pt x="16328" y="67858"/>
                  </a:lnTo>
                  <a:lnTo>
                    <a:pt x="20457" y="67871"/>
                  </a:lnTo>
                  <a:lnTo>
                    <a:pt x="22490" y="67543"/>
                  </a:lnTo>
                  <a:lnTo>
                    <a:pt x="23639" y="67795"/>
                  </a:lnTo>
                  <a:lnTo>
                    <a:pt x="24005" y="70560"/>
                  </a:lnTo>
                  <a:lnTo>
                    <a:pt x="26619" y="71116"/>
                  </a:lnTo>
                  <a:lnTo>
                    <a:pt x="29334" y="73338"/>
                  </a:lnTo>
                  <a:lnTo>
                    <a:pt x="31152" y="71747"/>
                  </a:lnTo>
                  <a:lnTo>
                    <a:pt x="32894" y="71457"/>
                  </a:lnTo>
                  <a:lnTo>
                    <a:pt x="38349" y="73035"/>
                  </a:lnTo>
                  <a:lnTo>
                    <a:pt x="41784" y="72505"/>
                  </a:lnTo>
                  <a:lnTo>
                    <a:pt x="44739" y="71154"/>
                  </a:lnTo>
                  <a:lnTo>
                    <a:pt x="45648" y="67719"/>
                  </a:lnTo>
                  <a:lnTo>
                    <a:pt x="44461" y="65989"/>
                  </a:lnTo>
                  <a:lnTo>
                    <a:pt x="41910" y="67442"/>
                  </a:lnTo>
                  <a:lnTo>
                    <a:pt x="39347" y="66785"/>
                  </a:lnTo>
                  <a:lnTo>
                    <a:pt x="37819" y="65762"/>
                  </a:lnTo>
                  <a:lnTo>
                    <a:pt x="38715" y="63590"/>
                  </a:lnTo>
                  <a:lnTo>
                    <a:pt x="40067" y="62820"/>
                  </a:lnTo>
                  <a:lnTo>
                    <a:pt x="42466" y="62227"/>
                  </a:lnTo>
                  <a:lnTo>
                    <a:pt x="45610" y="63073"/>
                  </a:lnTo>
                  <a:lnTo>
                    <a:pt x="50244" y="62075"/>
                  </a:lnTo>
                  <a:lnTo>
                    <a:pt x="47946" y="60345"/>
                  </a:lnTo>
                  <a:lnTo>
                    <a:pt x="45458" y="57782"/>
                  </a:lnTo>
                  <a:lnTo>
                    <a:pt x="46304" y="55206"/>
                  </a:lnTo>
                  <a:lnTo>
                    <a:pt x="43501" y="56999"/>
                  </a:lnTo>
                  <a:lnTo>
                    <a:pt x="43602" y="58312"/>
                  </a:lnTo>
                  <a:lnTo>
                    <a:pt x="42289" y="58312"/>
                  </a:lnTo>
                  <a:lnTo>
                    <a:pt x="41632" y="55938"/>
                  </a:lnTo>
                  <a:lnTo>
                    <a:pt x="39511" y="56469"/>
                  </a:lnTo>
                  <a:lnTo>
                    <a:pt x="37832" y="60042"/>
                  </a:lnTo>
                  <a:lnTo>
                    <a:pt x="37933" y="62265"/>
                  </a:lnTo>
                  <a:lnTo>
                    <a:pt x="36632" y="62530"/>
                  </a:lnTo>
                  <a:lnTo>
                    <a:pt x="35167" y="62757"/>
                  </a:lnTo>
                  <a:lnTo>
                    <a:pt x="33639" y="64398"/>
                  </a:lnTo>
                  <a:lnTo>
                    <a:pt x="34776" y="65750"/>
                  </a:lnTo>
                  <a:lnTo>
                    <a:pt x="33829" y="66659"/>
                  </a:lnTo>
                  <a:lnTo>
                    <a:pt x="32427" y="65585"/>
                  </a:lnTo>
                  <a:lnTo>
                    <a:pt x="30988" y="61886"/>
                  </a:lnTo>
                  <a:lnTo>
                    <a:pt x="28033" y="58893"/>
                  </a:lnTo>
                  <a:lnTo>
                    <a:pt x="25242" y="56974"/>
                  </a:lnTo>
                  <a:lnTo>
                    <a:pt x="24636" y="59146"/>
                  </a:lnTo>
                  <a:lnTo>
                    <a:pt x="27136" y="61595"/>
                  </a:lnTo>
                  <a:lnTo>
                    <a:pt x="29712" y="63085"/>
                  </a:lnTo>
                  <a:lnTo>
                    <a:pt x="29574" y="63401"/>
                  </a:lnTo>
                  <a:lnTo>
                    <a:pt x="28172" y="62921"/>
                  </a:lnTo>
                  <a:lnTo>
                    <a:pt x="28172" y="64967"/>
                  </a:lnTo>
                  <a:lnTo>
                    <a:pt x="27541" y="65333"/>
                  </a:lnTo>
                  <a:lnTo>
                    <a:pt x="27541" y="64537"/>
                  </a:lnTo>
                  <a:lnTo>
                    <a:pt x="26720" y="63148"/>
                  </a:lnTo>
                  <a:lnTo>
                    <a:pt x="25255" y="61785"/>
                  </a:lnTo>
                  <a:lnTo>
                    <a:pt x="23273" y="59575"/>
                  </a:lnTo>
                  <a:lnTo>
                    <a:pt x="21467" y="59575"/>
                  </a:lnTo>
                  <a:lnTo>
                    <a:pt x="20141" y="60295"/>
                  </a:lnTo>
                  <a:lnTo>
                    <a:pt x="17515" y="59600"/>
                  </a:lnTo>
                  <a:lnTo>
                    <a:pt x="17174" y="61557"/>
                  </a:lnTo>
                  <a:lnTo>
                    <a:pt x="16277" y="61949"/>
                  </a:lnTo>
                  <a:lnTo>
                    <a:pt x="15179" y="63919"/>
                  </a:lnTo>
                  <a:lnTo>
                    <a:pt x="13386" y="66507"/>
                  </a:lnTo>
                  <a:lnTo>
                    <a:pt x="11391" y="66406"/>
                  </a:lnTo>
                  <a:lnTo>
                    <a:pt x="10065" y="67176"/>
                  </a:lnTo>
                  <a:lnTo>
                    <a:pt x="9143" y="66381"/>
                  </a:lnTo>
                  <a:lnTo>
                    <a:pt x="6719" y="65649"/>
                  </a:lnTo>
                  <a:lnTo>
                    <a:pt x="6719" y="60610"/>
                  </a:lnTo>
                  <a:lnTo>
                    <a:pt x="8827" y="59499"/>
                  </a:lnTo>
                  <a:lnTo>
                    <a:pt x="12413" y="59954"/>
                  </a:lnTo>
                  <a:lnTo>
                    <a:pt x="14156" y="58148"/>
                  </a:lnTo>
                  <a:lnTo>
                    <a:pt x="13070" y="55825"/>
                  </a:lnTo>
                  <a:lnTo>
                    <a:pt x="12110" y="55320"/>
                  </a:lnTo>
                  <a:lnTo>
                    <a:pt x="13045" y="55168"/>
                  </a:lnTo>
                  <a:lnTo>
                    <a:pt x="14749" y="55168"/>
                  </a:lnTo>
                  <a:lnTo>
                    <a:pt x="16694" y="53186"/>
                  </a:lnTo>
                  <a:lnTo>
                    <a:pt x="17616" y="49840"/>
                  </a:lnTo>
                  <a:lnTo>
                    <a:pt x="20381" y="48691"/>
                  </a:lnTo>
                  <a:lnTo>
                    <a:pt x="20608" y="45913"/>
                  </a:lnTo>
                  <a:lnTo>
                    <a:pt x="21568" y="44764"/>
                  </a:lnTo>
                  <a:lnTo>
                    <a:pt x="22250" y="45559"/>
                  </a:lnTo>
                  <a:lnTo>
                    <a:pt x="21442" y="48211"/>
                  </a:lnTo>
                  <a:lnTo>
                    <a:pt x="25924" y="48211"/>
                  </a:lnTo>
                  <a:lnTo>
                    <a:pt x="29788" y="47504"/>
                  </a:lnTo>
                  <a:lnTo>
                    <a:pt x="30558" y="44915"/>
                  </a:lnTo>
                  <a:lnTo>
                    <a:pt x="31733" y="43539"/>
                  </a:lnTo>
                  <a:lnTo>
                    <a:pt x="32023" y="41910"/>
                  </a:lnTo>
                  <a:lnTo>
                    <a:pt x="34687" y="41821"/>
                  </a:lnTo>
                  <a:lnTo>
                    <a:pt x="37390" y="40129"/>
                  </a:lnTo>
                  <a:lnTo>
                    <a:pt x="35369" y="38841"/>
                  </a:lnTo>
                  <a:lnTo>
                    <a:pt x="32768" y="39599"/>
                  </a:lnTo>
                  <a:lnTo>
                    <a:pt x="31253" y="39422"/>
                  </a:lnTo>
                  <a:lnTo>
                    <a:pt x="30205" y="36303"/>
                  </a:lnTo>
                  <a:lnTo>
                    <a:pt x="33147" y="32604"/>
                  </a:lnTo>
                  <a:lnTo>
                    <a:pt x="31202" y="31215"/>
                  </a:lnTo>
                  <a:lnTo>
                    <a:pt x="29586" y="32591"/>
                  </a:lnTo>
                  <a:lnTo>
                    <a:pt x="28955" y="34372"/>
                  </a:lnTo>
                  <a:lnTo>
                    <a:pt x="27136" y="35874"/>
                  </a:lnTo>
                  <a:lnTo>
                    <a:pt x="26897" y="38425"/>
                  </a:lnTo>
                  <a:lnTo>
                    <a:pt x="28462" y="40723"/>
                  </a:lnTo>
                  <a:cubicBezTo>
                    <a:pt x="28361" y="41241"/>
                    <a:pt x="28071" y="42667"/>
                    <a:pt x="28071" y="42933"/>
                  </a:cubicBezTo>
                  <a:cubicBezTo>
                    <a:pt x="28008" y="43147"/>
                    <a:pt x="27288" y="44233"/>
                    <a:pt x="26619" y="45155"/>
                  </a:cubicBezTo>
                  <a:lnTo>
                    <a:pt x="24131" y="44902"/>
                  </a:lnTo>
                  <a:lnTo>
                    <a:pt x="24308" y="43640"/>
                  </a:lnTo>
                  <a:lnTo>
                    <a:pt x="22553" y="40622"/>
                  </a:lnTo>
                  <a:lnTo>
                    <a:pt x="21076" y="42465"/>
                  </a:lnTo>
                  <a:lnTo>
                    <a:pt x="19687" y="42718"/>
                  </a:lnTo>
                  <a:lnTo>
                    <a:pt x="18740" y="39321"/>
                  </a:lnTo>
                  <a:lnTo>
                    <a:pt x="19510" y="37680"/>
                  </a:lnTo>
                  <a:lnTo>
                    <a:pt x="21985" y="35205"/>
                  </a:lnTo>
                  <a:lnTo>
                    <a:pt x="23386" y="32326"/>
                  </a:lnTo>
                  <a:lnTo>
                    <a:pt x="25874" y="28790"/>
                  </a:lnTo>
                  <a:lnTo>
                    <a:pt x="29712" y="24750"/>
                  </a:lnTo>
                  <a:lnTo>
                    <a:pt x="33021" y="23639"/>
                  </a:lnTo>
                  <a:lnTo>
                    <a:pt x="35294" y="24232"/>
                  </a:lnTo>
                  <a:lnTo>
                    <a:pt x="38008" y="25381"/>
                  </a:lnTo>
                  <a:lnTo>
                    <a:pt x="41481" y="27212"/>
                  </a:lnTo>
                  <a:lnTo>
                    <a:pt x="42188" y="29068"/>
                  </a:lnTo>
                  <a:lnTo>
                    <a:pt x="41039" y="29813"/>
                  </a:lnTo>
                  <a:lnTo>
                    <a:pt x="36556" y="28942"/>
                  </a:lnTo>
                  <a:lnTo>
                    <a:pt x="39284" y="30975"/>
                  </a:lnTo>
                  <a:lnTo>
                    <a:pt x="40976" y="34245"/>
                  </a:lnTo>
                  <a:lnTo>
                    <a:pt x="41910" y="32781"/>
                  </a:lnTo>
                  <a:lnTo>
                    <a:pt x="44436" y="32907"/>
                  </a:lnTo>
                  <a:lnTo>
                    <a:pt x="43135" y="30886"/>
                  </a:lnTo>
                  <a:lnTo>
                    <a:pt x="45181" y="29712"/>
                  </a:lnTo>
                  <a:lnTo>
                    <a:pt x="45471" y="27237"/>
                  </a:lnTo>
                  <a:lnTo>
                    <a:pt x="46191" y="27528"/>
                  </a:lnTo>
                  <a:lnTo>
                    <a:pt x="46809" y="30634"/>
                  </a:lnTo>
                  <a:lnTo>
                    <a:pt x="49082" y="27982"/>
                  </a:lnTo>
                  <a:lnTo>
                    <a:pt x="52971" y="25924"/>
                  </a:lnTo>
                  <a:lnTo>
                    <a:pt x="56330" y="25217"/>
                  </a:lnTo>
                  <a:lnTo>
                    <a:pt x="55648" y="23815"/>
                  </a:lnTo>
                  <a:lnTo>
                    <a:pt x="55863" y="23159"/>
                  </a:lnTo>
                  <a:lnTo>
                    <a:pt x="58224" y="23714"/>
                  </a:lnTo>
                  <a:lnTo>
                    <a:pt x="61596" y="25406"/>
                  </a:lnTo>
                  <a:lnTo>
                    <a:pt x="61596" y="23171"/>
                  </a:lnTo>
                  <a:lnTo>
                    <a:pt x="59449" y="21277"/>
                  </a:lnTo>
                  <a:lnTo>
                    <a:pt x="59500" y="18828"/>
                  </a:lnTo>
                  <a:lnTo>
                    <a:pt x="60245" y="15532"/>
                  </a:lnTo>
                  <a:lnTo>
                    <a:pt x="61457" y="15987"/>
                  </a:lnTo>
                  <a:lnTo>
                    <a:pt x="62252" y="17944"/>
                  </a:lnTo>
                  <a:lnTo>
                    <a:pt x="63300" y="20899"/>
                  </a:lnTo>
                  <a:lnTo>
                    <a:pt x="64614" y="24333"/>
                  </a:lnTo>
                  <a:lnTo>
                    <a:pt x="63464" y="26530"/>
                  </a:lnTo>
                  <a:lnTo>
                    <a:pt x="65813" y="27364"/>
                  </a:lnTo>
                  <a:lnTo>
                    <a:pt x="67114" y="25659"/>
                  </a:lnTo>
                  <a:lnTo>
                    <a:pt x="66470" y="24270"/>
                  </a:lnTo>
                  <a:cubicBezTo>
                    <a:pt x="67215" y="24106"/>
                    <a:pt x="67947" y="23879"/>
                    <a:pt x="68667" y="23601"/>
                  </a:cubicBezTo>
                  <a:lnTo>
                    <a:pt x="69134" y="23386"/>
                  </a:lnTo>
                  <a:lnTo>
                    <a:pt x="67530" y="22060"/>
                  </a:lnTo>
                  <a:lnTo>
                    <a:pt x="65952" y="21770"/>
                  </a:lnTo>
                  <a:lnTo>
                    <a:pt x="64715" y="17982"/>
                  </a:lnTo>
                  <a:lnTo>
                    <a:pt x="65864" y="17211"/>
                  </a:lnTo>
                  <a:lnTo>
                    <a:pt x="66407" y="15696"/>
                  </a:lnTo>
                  <a:lnTo>
                    <a:pt x="69071" y="17275"/>
                  </a:lnTo>
                  <a:lnTo>
                    <a:pt x="70750" y="16252"/>
                  </a:lnTo>
                  <a:lnTo>
                    <a:pt x="68313" y="14964"/>
                  </a:lnTo>
                  <a:lnTo>
                    <a:pt x="67152" y="13726"/>
                  </a:lnTo>
                  <a:lnTo>
                    <a:pt x="70321" y="11946"/>
                  </a:lnTo>
                  <a:lnTo>
                    <a:pt x="69033" y="10683"/>
                  </a:lnTo>
                  <a:lnTo>
                    <a:pt x="70460" y="7943"/>
                  </a:lnTo>
                  <a:lnTo>
                    <a:pt x="73743" y="5481"/>
                  </a:lnTo>
                  <a:lnTo>
                    <a:pt x="74501" y="2968"/>
                  </a:lnTo>
                  <a:lnTo>
                    <a:pt x="75624" y="1554"/>
                  </a:lnTo>
                  <a:lnTo>
                    <a:pt x="77468" y="1554"/>
                  </a:lnTo>
                  <a:lnTo>
                    <a:pt x="78554" y="4206"/>
                  </a:lnTo>
                  <a:lnTo>
                    <a:pt x="80019" y="2097"/>
                  </a:lnTo>
                  <a:lnTo>
                    <a:pt x="81786" y="784"/>
                  </a:lnTo>
                  <a:close/>
                  <a:moveTo>
                    <a:pt x="81786" y="1"/>
                  </a:moveTo>
                  <a:lnTo>
                    <a:pt x="79614" y="1605"/>
                  </a:lnTo>
                  <a:lnTo>
                    <a:pt x="78705" y="2880"/>
                  </a:lnTo>
                  <a:lnTo>
                    <a:pt x="77910" y="910"/>
                  </a:lnTo>
                  <a:lnTo>
                    <a:pt x="75334" y="910"/>
                  </a:lnTo>
                  <a:lnTo>
                    <a:pt x="73983" y="2615"/>
                  </a:lnTo>
                  <a:lnTo>
                    <a:pt x="73213" y="5090"/>
                  </a:lnTo>
                  <a:lnTo>
                    <a:pt x="70043" y="7476"/>
                  </a:lnTo>
                  <a:lnTo>
                    <a:pt x="68263" y="10784"/>
                  </a:lnTo>
                  <a:lnTo>
                    <a:pt x="69286" y="11794"/>
                  </a:lnTo>
                  <a:lnTo>
                    <a:pt x="66154" y="13562"/>
                  </a:lnTo>
                  <a:lnTo>
                    <a:pt x="67897" y="15431"/>
                  </a:lnTo>
                  <a:lnTo>
                    <a:pt x="69475" y="16277"/>
                  </a:lnTo>
                  <a:lnTo>
                    <a:pt x="69071" y="16517"/>
                  </a:lnTo>
                  <a:lnTo>
                    <a:pt x="66066" y="14737"/>
                  </a:lnTo>
                  <a:lnTo>
                    <a:pt x="65346" y="16795"/>
                  </a:lnTo>
                  <a:lnTo>
                    <a:pt x="63970" y="17704"/>
                  </a:lnTo>
                  <a:lnTo>
                    <a:pt x="65472" y="22313"/>
                  </a:lnTo>
                  <a:lnTo>
                    <a:pt x="67253" y="22654"/>
                  </a:lnTo>
                  <a:lnTo>
                    <a:pt x="67934" y="23209"/>
                  </a:lnTo>
                  <a:cubicBezTo>
                    <a:pt x="67290" y="23411"/>
                    <a:pt x="66634" y="23588"/>
                    <a:pt x="65965" y="23727"/>
                  </a:cubicBezTo>
                  <a:lnTo>
                    <a:pt x="65573" y="23803"/>
                  </a:lnTo>
                  <a:lnTo>
                    <a:pt x="66394" y="25571"/>
                  </a:lnTo>
                  <a:lnTo>
                    <a:pt x="65611" y="26606"/>
                  </a:lnTo>
                  <a:lnTo>
                    <a:pt x="64386" y="26177"/>
                  </a:lnTo>
                  <a:lnTo>
                    <a:pt x="65333" y="24371"/>
                  </a:lnTo>
                  <a:lnTo>
                    <a:pt x="63906" y="20671"/>
                  </a:lnTo>
                  <a:lnTo>
                    <a:pt x="62858" y="17717"/>
                  </a:lnTo>
                  <a:lnTo>
                    <a:pt x="61962" y="15482"/>
                  </a:lnTo>
                  <a:lnTo>
                    <a:pt x="59815" y="14686"/>
                  </a:lnTo>
                  <a:lnTo>
                    <a:pt x="58894" y="18714"/>
                  </a:lnTo>
                  <a:lnTo>
                    <a:pt x="58830" y="21555"/>
                  </a:lnTo>
                  <a:lnTo>
                    <a:pt x="60990" y="23449"/>
                  </a:lnTo>
                  <a:lnTo>
                    <a:pt x="60990" y="24371"/>
                  </a:lnTo>
                  <a:lnTo>
                    <a:pt x="58502" y="23121"/>
                  </a:lnTo>
                  <a:lnTo>
                    <a:pt x="55459" y="22401"/>
                  </a:lnTo>
                  <a:lnTo>
                    <a:pt x="54992" y="23853"/>
                  </a:lnTo>
                  <a:lnTo>
                    <a:pt x="55434" y="24762"/>
                  </a:lnTo>
                  <a:lnTo>
                    <a:pt x="52807" y="25305"/>
                  </a:lnTo>
                  <a:lnTo>
                    <a:pt x="48729" y="27439"/>
                  </a:lnTo>
                  <a:lnTo>
                    <a:pt x="47176" y="29232"/>
                  </a:lnTo>
                  <a:lnTo>
                    <a:pt x="46746" y="27073"/>
                  </a:lnTo>
                  <a:lnTo>
                    <a:pt x="44941" y="26316"/>
                  </a:lnTo>
                  <a:lnTo>
                    <a:pt x="44600" y="29321"/>
                  </a:lnTo>
                  <a:lnTo>
                    <a:pt x="42238" y="30672"/>
                  </a:lnTo>
                  <a:lnTo>
                    <a:pt x="43249" y="32212"/>
                  </a:lnTo>
                  <a:lnTo>
                    <a:pt x="41582" y="32137"/>
                  </a:lnTo>
                  <a:lnTo>
                    <a:pt x="41039" y="32983"/>
                  </a:lnTo>
                  <a:lnTo>
                    <a:pt x="39814" y="30634"/>
                  </a:lnTo>
                  <a:lnTo>
                    <a:pt x="39145" y="30078"/>
                  </a:lnTo>
                  <a:lnTo>
                    <a:pt x="41178" y="30482"/>
                  </a:lnTo>
                  <a:lnTo>
                    <a:pt x="42971" y="29321"/>
                  </a:lnTo>
                  <a:lnTo>
                    <a:pt x="41999" y="26770"/>
                  </a:lnTo>
                  <a:lnTo>
                    <a:pt x="38299" y="24813"/>
                  </a:lnTo>
                  <a:lnTo>
                    <a:pt x="35496" y="23639"/>
                  </a:lnTo>
                  <a:lnTo>
                    <a:pt x="32983" y="22982"/>
                  </a:lnTo>
                  <a:lnTo>
                    <a:pt x="29359" y="24194"/>
                  </a:lnTo>
                  <a:lnTo>
                    <a:pt x="25381" y="28386"/>
                  </a:lnTo>
                  <a:lnTo>
                    <a:pt x="22831" y="32010"/>
                  </a:lnTo>
                  <a:lnTo>
                    <a:pt x="21492" y="34801"/>
                  </a:lnTo>
                  <a:lnTo>
                    <a:pt x="19005" y="37276"/>
                  </a:lnTo>
                  <a:lnTo>
                    <a:pt x="18058" y="39258"/>
                  </a:lnTo>
                  <a:lnTo>
                    <a:pt x="19219" y="43438"/>
                  </a:lnTo>
                  <a:lnTo>
                    <a:pt x="21404" y="43046"/>
                  </a:lnTo>
                  <a:lnTo>
                    <a:pt x="22452" y="41733"/>
                  </a:lnTo>
                  <a:lnTo>
                    <a:pt x="23639" y="43766"/>
                  </a:lnTo>
                  <a:lnTo>
                    <a:pt x="23399" y="45458"/>
                  </a:lnTo>
                  <a:lnTo>
                    <a:pt x="26909" y="45824"/>
                  </a:lnTo>
                  <a:lnTo>
                    <a:pt x="27010" y="45673"/>
                  </a:lnTo>
                  <a:cubicBezTo>
                    <a:pt x="28702" y="43387"/>
                    <a:pt x="28702" y="43072"/>
                    <a:pt x="28702" y="42970"/>
                  </a:cubicBezTo>
                  <a:cubicBezTo>
                    <a:pt x="28702" y="42794"/>
                    <a:pt x="28904" y="41683"/>
                    <a:pt x="29106" y="40723"/>
                  </a:cubicBezTo>
                  <a:lnTo>
                    <a:pt x="29144" y="40597"/>
                  </a:lnTo>
                  <a:lnTo>
                    <a:pt x="27566" y="38261"/>
                  </a:lnTo>
                  <a:lnTo>
                    <a:pt x="27743" y="36190"/>
                  </a:lnTo>
                  <a:lnTo>
                    <a:pt x="29498" y="34750"/>
                  </a:lnTo>
                  <a:lnTo>
                    <a:pt x="30129" y="32957"/>
                  </a:lnTo>
                  <a:lnTo>
                    <a:pt x="31240" y="32010"/>
                  </a:lnTo>
                  <a:lnTo>
                    <a:pt x="32238" y="32730"/>
                  </a:lnTo>
                  <a:lnTo>
                    <a:pt x="29510" y="36177"/>
                  </a:lnTo>
                  <a:lnTo>
                    <a:pt x="30773" y="39991"/>
                  </a:lnTo>
                  <a:lnTo>
                    <a:pt x="32831" y="40243"/>
                  </a:lnTo>
                  <a:lnTo>
                    <a:pt x="35281" y="39523"/>
                  </a:lnTo>
                  <a:lnTo>
                    <a:pt x="36203" y="40129"/>
                  </a:lnTo>
                  <a:lnTo>
                    <a:pt x="34498" y="41190"/>
                  </a:lnTo>
                  <a:lnTo>
                    <a:pt x="31493" y="41291"/>
                  </a:lnTo>
                  <a:lnTo>
                    <a:pt x="31139" y="43248"/>
                  </a:lnTo>
                  <a:lnTo>
                    <a:pt x="30041" y="44549"/>
                  </a:lnTo>
                  <a:lnTo>
                    <a:pt x="29296" y="46948"/>
                  </a:lnTo>
                  <a:lnTo>
                    <a:pt x="25861" y="47592"/>
                  </a:lnTo>
                  <a:lnTo>
                    <a:pt x="22288" y="47592"/>
                  </a:lnTo>
                  <a:lnTo>
                    <a:pt x="22957" y="45420"/>
                  </a:lnTo>
                  <a:lnTo>
                    <a:pt x="21543" y="43804"/>
                  </a:lnTo>
                  <a:lnTo>
                    <a:pt x="19990" y="45660"/>
                  </a:lnTo>
                  <a:lnTo>
                    <a:pt x="19775" y="48261"/>
                  </a:lnTo>
                  <a:lnTo>
                    <a:pt x="17085" y="49385"/>
                  </a:lnTo>
                  <a:lnTo>
                    <a:pt x="16113" y="52857"/>
                  </a:lnTo>
                  <a:lnTo>
                    <a:pt x="14484" y="54524"/>
                  </a:lnTo>
                  <a:lnTo>
                    <a:pt x="12982" y="54524"/>
                  </a:lnTo>
                  <a:lnTo>
                    <a:pt x="10178" y="55004"/>
                  </a:lnTo>
                  <a:lnTo>
                    <a:pt x="12590" y="56279"/>
                  </a:lnTo>
                  <a:lnTo>
                    <a:pt x="13398" y="58022"/>
                  </a:lnTo>
                  <a:lnTo>
                    <a:pt x="12186" y="59285"/>
                  </a:lnTo>
                  <a:lnTo>
                    <a:pt x="8714" y="58855"/>
                  </a:lnTo>
                  <a:lnTo>
                    <a:pt x="6100" y="60232"/>
                  </a:lnTo>
                  <a:lnTo>
                    <a:pt x="6100" y="66116"/>
                  </a:lnTo>
                  <a:lnTo>
                    <a:pt x="8777" y="66899"/>
                  </a:lnTo>
                  <a:lnTo>
                    <a:pt x="10002" y="67947"/>
                  </a:lnTo>
                  <a:lnTo>
                    <a:pt x="11555" y="67038"/>
                  </a:lnTo>
                  <a:lnTo>
                    <a:pt x="13714" y="67151"/>
                  </a:lnTo>
                  <a:lnTo>
                    <a:pt x="15709" y="64247"/>
                  </a:lnTo>
                  <a:lnTo>
                    <a:pt x="16719" y="62441"/>
                  </a:lnTo>
                  <a:lnTo>
                    <a:pt x="17729" y="61999"/>
                  </a:lnTo>
                  <a:lnTo>
                    <a:pt x="18020" y="60383"/>
                  </a:lnTo>
                  <a:lnTo>
                    <a:pt x="20229" y="60964"/>
                  </a:lnTo>
                  <a:lnTo>
                    <a:pt x="21631" y="60194"/>
                  </a:lnTo>
                  <a:lnTo>
                    <a:pt x="22982" y="60194"/>
                  </a:lnTo>
                  <a:lnTo>
                    <a:pt x="24800" y="62227"/>
                  </a:lnTo>
                  <a:lnTo>
                    <a:pt x="26202" y="63502"/>
                  </a:lnTo>
                  <a:lnTo>
                    <a:pt x="26909" y="64702"/>
                  </a:lnTo>
                  <a:lnTo>
                    <a:pt x="26909" y="66444"/>
                  </a:lnTo>
                  <a:lnTo>
                    <a:pt x="28803" y="65333"/>
                  </a:lnTo>
                  <a:lnTo>
                    <a:pt x="28803" y="63805"/>
                  </a:lnTo>
                  <a:lnTo>
                    <a:pt x="29927" y="64171"/>
                  </a:lnTo>
                  <a:lnTo>
                    <a:pt x="30521" y="62807"/>
                  </a:lnTo>
                  <a:lnTo>
                    <a:pt x="27553" y="61115"/>
                  </a:lnTo>
                  <a:lnTo>
                    <a:pt x="25343" y="58956"/>
                  </a:lnTo>
                  <a:lnTo>
                    <a:pt x="25609" y="57997"/>
                  </a:lnTo>
                  <a:lnTo>
                    <a:pt x="27629" y="59386"/>
                  </a:lnTo>
                  <a:lnTo>
                    <a:pt x="30432" y="62176"/>
                  </a:lnTo>
                  <a:lnTo>
                    <a:pt x="31910" y="65977"/>
                  </a:lnTo>
                  <a:lnTo>
                    <a:pt x="33879" y="67492"/>
                  </a:lnTo>
                  <a:lnTo>
                    <a:pt x="35660" y="65800"/>
                  </a:lnTo>
                  <a:lnTo>
                    <a:pt x="34498" y="64424"/>
                  </a:lnTo>
                  <a:lnTo>
                    <a:pt x="35496" y="63338"/>
                  </a:lnTo>
                  <a:lnTo>
                    <a:pt x="36758" y="63148"/>
                  </a:lnTo>
                  <a:lnTo>
                    <a:pt x="38602" y="62782"/>
                  </a:lnTo>
                  <a:lnTo>
                    <a:pt x="38488" y="60168"/>
                  </a:lnTo>
                  <a:lnTo>
                    <a:pt x="39966" y="57012"/>
                  </a:lnTo>
                  <a:lnTo>
                    <a:pt x="41203" y="56696"/>
                  </a:lnTo>
                  <a:lnTo>
                    <a:pt x="41809" y="58944"/>
                  </a:lnTo>
                  <a:lnTo>
                    <a:pt x="44284" y="58944"/>
                  </a:lnTo>
                  <a:lnTo>
                    <a:pt x="44158" y="57315"/>
                  </a:lnTo>
                  <a:lnTo>
                    <a:pt x="45155" y="56683"/>
                  </a:lnTo>
                  <a:lnTo>
                    <a:pt x="44739" y="57946"/>
                  </a:lnTo>
                  <a:lnTo>
                    <a:pt x="47529" y="60812"/>
                  </a:lnTo>
                  <a:lnTo>
                    <a:pt x="48767" y="61747"/>
                  </a:lnTo>
                  <a:lnTo>
                    <a:pt x="45635" y="62416"/>
                  </a:lnTo>
                  <a:lnTo>
                    <a:pt x="42478" y="61570"/>
                  </a:lnTo>
                  <a:lnTo>
                    <a:pt x="39877" y="62214"/>
                  </a:lnTo>
                  <a:lnTo>
                    <a:pt x="38223" y="63136"/>
                  </a:lnTo>
                  <a:lnTo>
                    <a:pt x="37036" y="66002"/>
                  </a:lnTo>
                  <a:lnTo>
                    <a:pt x="39044" y="67341"/>
                  </a:lnTo>
                  <a:lnTo>
                    <a:pt x="41999" y="68111"/>
                  </a:lnTo>
                  <a:lnTo>
                    <a:pt x="44284" y="66823"/>
                  </a:lnTo>
                  <a:lnTo>
                    <a:pt x="44979" y="67833"/>
                  </a:lnTo>
                  <a:lnTo>
                    <a:pt x="44208" y="70712"/>
                  </a:lnTo>
                  <a:lnTo>
                    <a:pt x="41658" y="71886"/>
                  </a:lnTo>
                  <a:lnTo>
                    <a:pt x="38400" y="72391"/>
                  </a:lnTo>
                  <a:lnTo>
                    <a:pt x="32932" y="70813"/>
                  </a:lnTo>
                  <a:lnTo>
                    <a:pt x="30887" y="71154"/>
                  </a:lnTo>
                  <a:lnTo>
                    <a:pt x="29334" y="72518"/>
                  </a:lnTo>
                  <a:lnTo>
                    <a:pt x="26922" y="70535"/>
                  </a:lnTo>
                  <a:lnTo>
                    <a:pt x="24586" y="70030"/>
                  </a:lnTo>
                  <a:lnTo>
                    <a:pt x="24207" y="67277"/>
                  </a:lnTo>
                  <a:lnTo>
                    <a:pt x="22515" y="66899"/>
                  </a:lnTo>
                  <a:lnTo>
                    <a:pt x="20406" y="67252"/>
                  </a:lnTo>
                  <a:lnTo>
                    <a:pt x="16227" y="67227"/>
                  </a:lnTo>
                  <a:lnTo>
                    <a:pt x="11908" y="68805"/>
                  </a:lnTo>
                  <a:lnTo>
                    <a:pt x="10570" y="68136"/>
                  </a:lnTo>
                  <a:lnTo>
                    <a:pt x="8613" y="70081"/>
                  </a:lnTo>
                  <a:lnTo>
                    <a:pt x="6782" y="72025"/>
                  </a:lnTo>
                  <a:lnTo>
                    <a:pt x="6163" y="73995"/>
                  </a:lnTo>
                  <a:lnTo>
                    <a:pt x="3612" y="75826"/>
                  </a:lnTo>
                  <a:lnTo>
                    <a:pt x="1087" y="79854"/>
                  </a:lnTo>
                  <a:lnTo>
                    <a:pt x="1" y="82468"/>
                  </a:lnTo>
                  <a:lnTo>
                    <a:pt x="531" y="84917"/>
                  </a:lnTo>
                  <a:lnTo>
                    <a:pt x="14" y="87758"/>
                  </a:lnTo>
                  <a:lnTo>
                    <a:pt x="885" y="91382"/>
                  </a:lnTo>
                  <a:lnTo>
                    <a:pt x="5140" y="95852"/>
                  </a:lnTo>
                  <a:lnTo>
                    <a:pt x="8347" y="97746"/>
                  </a:lnTo>
                  <a:lnTo>
                    <a:pt x="11151" y="97418"/>
                  </a:lnTo>
                  <a:lnTo>
                    <a:pt x="13752" y="97418"/>
                  </a:lnTo>
                  <a:lnTo>
                    <a:pt x="16467" y="96054"/>
                  </a:lnTo>
                  <a:lnTo>
                    <a:pt x="18525" y="96294"/>
                  </a:lnTo>
                  <a:lnTo>
                    <a:pt x="19497" y="97923"/>
                  </a:lnTo>
                  <a:lnTo>
                    <a:pt x="22338" y="97784"/>
                  </a:lnTo>
                  <a:lnTo>
                    <a:pt x="23336" y="99400"/>
                  </a:lnTo>
                  <a:lnTo>
                    <a:pt x="22906" y="103492"/>
                  </a:lnTo>
                  <a:lnTo>
                    <a:pt x="25066" y="106686"/>
                  </a:lnTo>
                  <a:lnTo>
                    <a:pt x="25659" y="109717"/>
                  </a:lnTo>
                  <a:lnTo>
                    <a:pt x="25659" y="112457"/>
                  </a:lnTo>
                  <a:lnTo>
                    <a:pt x="23765" y="115083"/>
                  </a:lnTo>
                  <a:lnTo>
                    <a:pt x="23765" y="117697"/>
                  </a:lnTo>
                  <a:lnTo>
                    <a:pt x="25659" y="120437"/>
                  </a:lnTo>
                  <a:lnTo>
                    <a:pt x="25659" y="124010"/>
                  </a:lnTo>
                  <a:lnTo>
                    <a:pt x="27692" y="126675"/>
                  </a:lnTo>
                  <a:lnTo>
                    <a:pt x="28778" y="128733"/>
                  </a:lnTo>
                  <a:lnTo>
                    <a:pt x="29157" y="130993"/>
                  </a:lnTo>
                  <a:lnTo>
                    <a:pt x="31051" y="133998"/>
                  </a:lnTo>
                  <a:lnTo>
                    <a:pt x="35849" y="133998"/>
                  </a:lnTo>
                  <a:lnTo>
                    <a:pt x="38501" y="132003"/>
                  </a:lnTo>
                  <a:lnTo>
                    <a:pt x="40193" y="130160"/>
                  </a:lnTo>
                  <a:lnTo>
                    <a:pt x="42769" y="127243"/>
                  </a:lnTo>
                  <a:lnTo>
                    <a:pt x="43362" y="124541"/>
                  </a:lnTo>
                  <a:lnTo>
                    <a:pt x="44865" y="124541"/>
                  </a:lnTo>
                  <a:lnTo>
                    <a:pt x="45206" y="120121"/>
                  </a:lnTo>
                  <a:lnTo>
                    <a:pt x="45206" y="119010"/>
                  </a:lnTo>
                  <a:lnTo>
                    <a:pt x="49183" y="115954"/>
                  </a:lnTo>
                  <a:lnTo>
                    <a:pt x="50888" y="113379"/>
                  </a:lnTo>
                  <a:lnTo>
                    <a:pt x="50888" y="110651"/>
                  </a:lnTo>
                  <a:lnTo>
                    <a:pt x="50042" y="108606"/>
                  </a:lnTo>
                  <a:lnTo>
                    <a:pt x="50092" y="106295"/>
                  </a:lnTo>
                  <a:lnTo>
                    <a:pt x="49600" y="104969"/>
                  </a:lnTo>
                  <a:lnTo>
                    <a:pt x="52239" y="102570"/>
                  </a:lnTo>
                  <a:lnTo>
                    <a:pt x="54853" y="99653"/>
                  </a:lnTo>
                  <a:lnTo>
                    <a:pt x="58149" y="97645"/>
                  </a:lnTo>
                  <a:lnTo>
                    <a:pt x="58186" y="97570"/>
                  </a:lnTo>
                  <a:cubicBezTo>
                    <a:pt x="58641" y="96761"/>
                    <a:pt x="59702" y="94817"/>
                    <a:pt x="59702" y="94362"/>
                  </a:cubicBezTo>
                  <a:cubicBezTo>
                    <a:pt x="59702" y="94148"/>
                    <a:pt x="60131" y="92948"/>
                    <a:pt x="60522" y="91963"/>
                  </a:cubicBezTo>
                  <a:lnTo>
                    <a:pt x="60573" y="91862"/>
                  </a:lnTo>
                  <a:lnTo>
                    <a:pt x="59904" y="89716"/>
                  </a:lnTo>
                  <a:lnTo>
                    <a:pt x="58149" y="90587"/>
                  </a:lnTo>
                  <a:lnTo>
                    <a:pt x="54411" y="91117"/>
                  </a:lnTo>
                  <a:lnTo>
                    <a:pt x="53375" y="91610"/>
                  </a:lnTo>
                  <a:lnTo>
                    <a:pt x="52858" y="90031"/>
                  </a:lnTo>
                  <a:lnTo>
                    <a:pt x="52327" y="88870"/>
                  </a:lnTo>
                  <a:lnTo>
                    <a:pt x="50118" y="86748"/>
                  </a:lnTo>
                  <a:lnTo>
                    <a:pt x="48830" y="85852"/>
                  </a:lnTo>
                  <a:lnTo>
                    <a:pt x="46772" y="81104"/>
                  </a:lnTo>
                  <a:lnTo>
                    <a:pt x="45913" y="79917"/>
                  </a:lnTo>
                  <a:lnTo>
                    <a:pt x="44852" y="77076"/>
                  </a:lnTo>
                  <a:lnTo>
                    <a:pt x="44309" y="76142"/>
                  </a:lnTo>
                  <a:lnTo>
                    <a:pt x="44890" y="75927"/>
                  </a:lnTo>
                  <a:lnTo>
                    <a:pt x="47264" y="79185"/>
                  </a:lnTo>
                  <a:lnTo>
                    <a:pt x="48716" y="81470"/>
                  </a:lnTo>
                  <a:lnTo>
                    <a:pt x="49562" y="83945"/>
                  </a:lnTo>
                  <a:lnTo>
                    <a:pt x="51570" y="85523"/>
                  </a:lnTo>
                  <a:lnTo>
                    <a:pt x="52795" y="88478"/>
                  </a:lnTo>
                  <a:lnTo>
                    <a:pt x="53439" y="90271"/>
                  </a:lnTo>
                  <a:lnTo>
                    <a:pt x="57189" y="88579"/>
                  </a:lnTo>
                  <a:lnTo>
                    <a:pt x="60939" y="87746"/>
                  </a:lnTo>
                  <a:lnTo>
                    <a:pt x="65005" y="85675"/>
                  </a:lnTo>
                  <a:lnTo>
                    <a:pt x="66230" y="83453"/>
                  </a:lnTo>
                  <a:lnTo>
                    <a:pt x="67139" y="81154"/>
                  </a:lnTo>
                  <a:lnTo>
                    <a:pt x="65422" y="79437"/>
                  </a:lnTo>
                  <a:lnTo>
                    <a:pt x="63932" y="77821"/>
                  </a:lnTo>
                  <a:lnTo>
                    <a:pt x="61356" y="78616"/>
                  </a:lnTo>
                  <a:lnTo>
                    <a:pt x="59487" y="78705"/>
                  </a:lnTo>
                  <a:lnTo>
                    <a:pt x="58325" y="76571"/>
                  </a:lnTo>
                  <a:lnTo>
                    <a:pt x="56570" y="75094"/>
                  </a:lnTo>
                  <a:lnTo>
                    <a:pt x="57189" y="74045"/>
                  </a:lnTo>
                  <a:lnTo>
                    <a:pt x="59790" y="76154"/>
                  </a:lnTo>
                  <a:lnTo>
                    <a:pt x="61886" y="77303"/>
                  </a:lnTo>
                  <a:lnTo>
                    <a:pt x="63742" y="77442"/>
                  </a:lnTo>
                  <a:lnTo>
                    <a:pt x="65472" y="78364"/>
                  </a:lnTo>
                  <a:lnTo>
                    <a:pt x="68351" y="78818"/>
                  </a:lnTo>
                  <a:lnTo>
                    <a:pt x="71634" y="78414"/>
                  </a:lnTo>
                  <a:lnTo>
                    <a:pt x="74109" y="80195"/>
                  </a:lnTo>
                  <a:lnTo>
                    <a:pt x="75511" y="82569"/>
                  </a:lnTo>
                  <a:lnTo>
                    <a:pt x="77089" y="82834"/>
                  </a:lnTo>
                  <a:lnTo>
                    <a:pt x="78074" y="81697"/>
                  </a:lnTo>
                  <a:lnTo>
                    <a:pt x="78541" y="83617"/>
                  </a:lnTo>
                  <a:lnTo>
                    <a:pt x="79173" y="86357"/>
                  </a:lnTo>
                  <a:lnTo>
                    <a:pt x="80562" y="89349"/>
                  </a:lnTo>
                  <a:lnTo>
                    <a:pt x="82014" y="92670"/>
                  </a:lnTo>
                  <a:lnTo>
                    <a:pt x="82721" y="95246"/>
                  </a:lnTo>
                  <a:lnTo>
                    <a:pt x="84930" y="91723"/>
                  </a:lnTo>
                  <a:lnTo>
                    <a:pt x="84930" y="88668"/>
                  </a:lnTo>
                  <a:lnTo>
                    <a:pt x="85802" y="87215"/>
                  </a:lnTo>
                  <a:lnTo>
                    <a:pt x="87822" y="85460"/>
                  </a:lnTo>
                  <a:lnTo>
                    <a:pt x="90840" y="82720"/>
                  </a:lnTo>
                  <a:lnTo>
                    <a:pt x="92115" y="80990"/>
                  </a:lnTo>
                  <a:lnTo>
                    <a:pt x="94451" y="80447"/>
                  </a:lnTo>
                  <a:lnTo>
                    <a:pt x="95158" y="83339"/>
                  </a:lnTo>
                  <a:lnTo>
                    <a:pt x="96914" y="84160"/>
                  </a:lnTo>
                  <a:lnTo>
                    <a:pt x="96914" y="87885"/>
                  </a:lnTo>
                  <a:lnTo>
                    <a:pt x="99035" y="86622"/>
                  </a:lnTo>
                  <a:lnTo>
                    <a:pt x="100702" y="90132"/>
                  </a:lnTo>
                  <a:lnTo>
                    <a:pt x="100702" y="94451"/>
                  </a:lnTo>
                  <a:lnTo>
                    <a:pt x="102772" y="95549"/>
                  </a:lnTo>
                  <a:lnTo>
                    <a:pt x="103720" y="97557"/>
                  </a:lnTo>
                  <a:lnTo>
                    <a:pt x="105247" y="99565"/>
                  </a:lnTo>
                  <a:lnTo>
                    <a:pt x="107975" y="100701"/>
                  </a:lnTo>
                  <a:lnTo>
                    <a:pt x="107192" y="98100"/>
                  </a:lnTo>
                  <a:lnTo>
                    <a:pt x="106864" y="96294"/>
                  </a:lnTo>
                  <a:lnTo>
                    <a:pt x="105121" y="94994"/>
                  </a:lnTo>
                  <a:lnTo>
                    <a:pt x="104023" y="93478"/>
                  </a:lnTo>
                  <a:lnTo>
                    <a:pt x="103442" y="92127"/>
                  </a:lnTo>
                  <a:lnTo>
                    <a:pt x="103732" y="90082"/>
                  </a:lnTo>
                  <a:lnTo>
                    <a:pt x="104212" y="89476"/>
                  </a:lnTo>
                  <a:lnTo>
                    <a:pt x="105626" y="90801"/>
                  </a:lnTo>
                  <a:lnTo>
                    <a:pt x="107306" y="92595"/>
                  </a:lnTo>
                  <a:lnTo>
                    <a:pt x="108417" y="93163"/>
                  </a:lnTo>
                  <a:lnTo>
                    <a:pt x="108568" y="93049"/>
                  </a:lnTo>
                  <a:cubicBezTo>
                    <a:pt x="110803" y="91382"/>
                    <a:pt x="110803" y="91041"/>
                    <a:pt x="110803" y="90902"/>
                  </a:cubicBezTo>
                  <a:lnTo>
                    <a:pt x="110803" y="87203"/>
                  </a:lnTo>
                  <a:lnTo>
                    <a:pt x="108846" y="85359"/>
                  </a:lnTo>
                  <a:lnTo>
                    <a:pt x="108139" y="83932"/>
                  </a:lnTo>
                  <a:cubicBezTo>
                    <a:pt x="108265" y="83238"/>
                    <a:pt x="108480" y="82556"/>
                    <a:pt x="108581" y="82455"/>
                  </a:cubicBezTo>
                  <a:cubicBezTo>
                    <a:pt x="108758" y="82341"/>
                    <a:pt x="109654" y="82000"/>
                    <a:pt x="110374" y="81748"/>
                  </a:cubicBezTo>
                  <a:lnTo>
                    <a:pt x="110967" y="83099"/>
                  </a:lnTo>
                  <a:lnTo>
                    <a:pt x="113139" y="81521"/>
                  </a:lnTo>
                  <a:lnTo>
                    <a:pt x="117016" y="79589"/>
                  </a:lnTo>
                  <a:lnTo>
                    <a:pt x="118821" y="76293"/>
                  </a:lnTo>
                  <a:lnTo>
                    <a:pt x="119604" y="74083"/>
                  </a:lnTo>
                  <a:lnTo>
                    <a:pt x="119630" y="70232"/>
                  </a:lnTo>
                  <a:lnTo>
                    <a:pt x="118140" y="67227"/>
                  </a:lnTo>
                  <a:lnTo>
                    <a:pt x="116890" y="65649"/>
                  </a:lnTo>
                  <a:lnTo>
                    <a:pt x="118809" y="64348"/>
                  </a:lnTo>
                  <a:lnTo>
                    <a:pt x="119958" y="63451"/>
                  </a:lnTo>
                  <a:lnTo>
                    <a:pt x="117622" y="62719"/>
                  </a:lnTo>
                  <a:lnTo>
                    <a:pt x="116258" y="63212"/>
                  </a:lnTo>
                  <a:lnTo>
                    <a:pt x="115475" y="62340"/>
                  </a:lnTo>
                  <a:lnTo>
                    <a:pt x="115059" y="61772"/>
                  </a:lnTo>
                  <a:lnTo>
                    <a:pt x="116624" y="60863"/>
                  </a:lnTo>
                  <a:lnTo>
                    <a:pt x="117369" y="59373"/>
                  </a:lnTo>
                  <a:lnTo>
                    <a:pt x="117900" y="59638"/>
                  </a:lnTo>
                  <a:lnTo>
                    <a:pt x="117256" y="61974"/>
                  </a:lnTo>
                  <a:lnTo>
                    <a:pt x="119390" y="60901"/>
                  </a:lnTo>
                  <a:lnTo>
                    <a:pt x="120337" y="61684"/>
                  </a:lnTo>
                  <a:lnTo>
                    <a:pt x="121284" y="63350"/>
                  </a:lnTo>
                  <a:lnTo>
                    <a:pt x="122168" y="64424"/>
                  </a:lnTo>
                  <a:lnTo>
                    <a:pt x="122168" y="66015"/>
                  </a:lnTo>
                  <a:lnTo>
                    <a:pt x="123291" y="67151"/>
                  </a:lnTo>
                  <a:lnTo>
                    <a:pt x="125501" y="65383"/>
                  </a:lnTo>
                  <a:lnTo>
                    <a:pt x="124882" y="62782"/>
                  </a:lnTo>
                  <a:lnTo>
                    <a:pt x="123216" y="61078"/>
                  </a:lnTo>
                  <a:lnTo>
                    <a:pt x="122837" y="60295"/>
                  </a:lnTo>
                  <a:lnTo>
                    <a:pt x="124238" y="59095"/>
                  </a:lnTo>
                  <a:lnTo>
                    <a:pt x="124352" y="56254"/>
                  </a:lnTo>
                  <a:lnTo>
                    <a:pt x="125337" y="55433"/>
                  </a:lnTo>
                  <a:lnTo>
                    <a:pt x="126688" y="56229"/>
                  </a:lnTo>
                  <a:lnTo>
                    <a:pt x="128734" y="52693"/>
                  </a:lnTo>
                  <a:lnTo>
                    <a:pt x="130363" y="47693"/>
                  </a:lnTo>
                  <a:lnTo>
                    <a:pt x="129176" y="44359"/>
                  </a:lnTo>
                  <a:lnTo>
                    <a:pt x="128418" y="41329"/>
                  </a:lnTo>
                  <a:lnTo>
                    <a:pt x="126625" y="39650"/>
                  </a:lnTo>
                  <a:lnTo>
                    <a:pt x="124365" y="39006"/>
                  </a:lnTo>
                  <a:lnTo>
                    <a:pt x="123039" y="38501"/>
                  </a:lnTo>
                  <a:lnTo>
                    <a:pt x="122231" y="37844"/>
                  </a:lnTo>
                  <a:lnTo>
                    <a:pt x="124238" y="33816"/>
                  </a:lnTo>
                  <a:lnTo>
                    <a:pt x="125047" y="31152"/>
                  </a:lnTo>
                  <a:lnTo>
                    <a:pt x="127067" y="29939"/>
                  </a:lnTo>
                  <a:lnTo>
                    <a:pt x="130350" y="29939"/>
                  </a:lnTo>
                  <a:lnTo>
                    <a:pt x="135009" y="28677"/>
                  </a:lnTo>
                  <a:lnTo>
                    <a:pt x="132875" y="28677"/>
                  </a:lnTo>
                  <a:lnTo>
                    <a:pt x="132875" y="23841"/>
                  </a:lnTo>
                  <a:lnTo>
                    <a:pt x="135224" y="22793"/>
                  </a:lnTo>
                  <a:lnTo>
                    <a:pt x="136108" y="25091"/>
                  </a:lnTo>
                  <a:lnTo>
                    <a:pt x="137257" y="22490"/>
                  </a:lnTo>
                  <a:lnTo>
                    <a:pt x="137282" y="21025"/>
                  </a:lnTo>
                  <a:lnTo>
                    <a:pt x="138090" y="21479"/>
                  </a:lnTo>
                  <a:lnTo>
                    <a:pt x="137446" y="25129"/>
                  </a:lnTo>
                  <a:lnTo>
                    <a:pt x="136032" y="30912"/>
                  </a:lnTo>
                  <a:lnTo>
                    <a:pt x="136019" y="34447"/>
                  </a:lnTo>
                  <a:lnTo>
                    <a:pt x="139467" y="39220"/>
                  </a:lnTo>
                  <a:lnTo>
                    <a:pt x="140452" y="42491"/>
                  </a:lnTo>
                  <a:lnTo>
                    <a:pt x="140452" y="44486"/>
                  </a:lnTo>
                  <a:lnTo>
                    <a:pt x="142346" y="42907"/>
                  </a:lnTo>
                  <a:lnTo>
                    <a:pt x="142346" y="39460"/>
                  </a:lnTo>
                  <a:lnTo>
                    <a:pt x="143836" y="36051"/>
                  </a:lnTo>
                  <a:lnTo>
                    <a:pt x="143028" y="33273"/>
                  </a:lnTo>
                  <a:lnTo>
                    <a:pt x="142901" y="31682"/>
                  </a:lnTo>
                  <a:lnTo>
                    <a:pt x="142598" y="29447"/>
                  </a:lnTo>
                  <a:lnTo>
                    <a:pt x="140742" y="27982"/>
                  </a:lnTo>
                  <a:lnTo>
                    <a:pt x="140464" y="25356"/>
                  </a:lnTo>
                  <a:lnTo>
                    <a:pt x="142939" y="23740"/>
                  </a:lnTo>
                  <a:lnTo>
                    <a:pt x="145502" y="24093"/>
                  </a:lnTo>
                  <a:lnTo>
                    <a:pt x="145502" y="21189"/>
                  </a:lnTo>
                  <a:lnTo>
                    <a:pt x="146462" y="19611"/>
                  </a:lnTo>
                  <a:lnTo>
                    <a:pt x="148508" y="18588"/>
                  </a:lnTo>
                  <a:lnTo>
                    <a:pt x="149732" y="18588"/>
                  </a:lnTo>
                  <a:lnTo>
                    <a:pt x="148141" y="14231"/>
                  </a:lnTo>
                  <a:lnTo>
                    <a:pt x="145010" y="13070"/>
                  </a:lnTo>
                  <a:lnTo>
                    <a:pt x="145490" y="11214"/>
                  </a:lnTo>
                  <a:lnTo>
                    <a:pt x="145161" y="9105"/>
                  </a:lnTo>
                  <a:lnTo>
                    <a:pt x="145060" y="8562"/>
                  </a:lnTo>
                  <a:lnTo>
                    <a:pt x="146664" y="9395"/>
                  </a:lnTo>
                  <a:lnTo>
                    <a:pt x="148015" y="8360"/>
                  </a:lnTo>
                  <a:lnTo>
                    <a:pt x="149442" y="9307"/>
                  </a:lnTo>
                  <a:lnTo>
                    <a:pt x="150364" y="6542"/>
                  </a:lnTo>
                  <a:lnTo>
                    <a:pt x="149038" y="4774"/>
                  </a:lnTo>
                  <a:lnTo>
                    <a:pt x="148369" y="2223"/>
                  </a:lnTo>
                  <a:lnTo>
                    <a:pt x="144227" y="1605"/>
                  </a:lnTo>
                  <a:lnTo>
                    <a:pt x="144227" y="3120"/>
                  </a:lnTo>
                  <a:lnTo>
                    <a:pt x="143116" y="3082"/>
                  </a:lnTo>
                  <a:lnTo>
                    <a:pt x="142384" y="2185"/>
                  </a:lnTo>
                  <a:lnTo>
                    <a:pt x="134744" y="2185"/>
                  </a:lnTo>
                  <a:lnTo>
                    <a:pt x="130704" y="2564"/>
                  </a:lnTo>
                  <a:lnTo>
                    <a:pt x="133065" y="4875"/>
                  </a:lnTo>
                  <a:lnTo>
                    <a:pt x="131411" y="4888"/>
                  </a:lnTo>
                  <a:lnTo>
                    <a:pt x="130842" y="3486"/>
                  </a:lnTo>
                  <a:lnTo>
                    <a:pt x="127458" y="4989"/>
                  </a:lnTo>
                  <a:lnTo>
                    <a:pt x="124908" y="6605"/>
                  </a:lnTo>
                  <a:lnTo>
                    <a:pt x="123620" y="6605"/>
                  </a:lnTo>
                  <a:lnTo>
                    <a:pt x="122584" y="4420"/>
                  </a:lnTo>
                  <a:lnTo>
                    <a:pt x="119781" y="4016"/>
                  </a:lnTo>
                  <a:lnTo>
                    <a:pt x="117710" y="5178"/>
                  </a:lnTo>
                  <a:lnTo>
                    <a:pt x="114604" y="4143"/>
                  </a:lnTo>
                  <a:lnTo>
                    <a:pt x="112432" y="3259"/>
                  </a:lnTo>
                  <a:lnTo>
                    <a:pt x="108076" y="3574"/>
                  </a:lnTo>
                  <a:lnTo>
                    <a:pt x="106005" y="4900"/>
                  </a:lnTo>
                  <a:lnTo>
                    <a:pt x="107091" y="7842"/>
                  </a:lnTo>
                  <a:lnTo>
                    <a:pt x="105146" y="7842"/>
                  </a:lnTo>
                  <a:lnTo>
                    <a:pt x="103795" y="7729"/>
                  </a:lnTo>
                  <a:lnTo>
                    <a:pt x="101851" y="8714"/>
                  </a:lnTo>
                  <a:lnTo>
                    <a:pt x="102583" y="10039"/>
                  </a:lnTo>
                  <a:lnTo>
                    <a:pt x="102583" y="10039"/>
                  </a:lnTo>
                  <a:lnTo>
                    <a:pt x="101169" y="9623"/>
                  </a:lnTo>
                  <a:lnTo>
                    <a:pt x="100348" y="6744"/>
                  </a:lnTo>
                  <a:lnTo>
                    <a:pt x="97545" y="4370"/>
                  </a:lnTo>
                  <a:lnTo>
                    <a:pt x="93252" y="4963"/>
                  </a:lnTo>
                  <a:lnTo>
                    <a:pt x="94072" y="7628"/>
                  </a:lnTo>
                  <a:lnTo>
                    <a:pt x="91509" y="7539"/>
                  </a:lnTo>
                  <a:lnTo>
                    <a:pt x="90385" y="6074"/>
                  </a:lnTo>
                  <a:lnTo>
                    <a:pt x="87999" y="7337"/>
                  </a:lnTo>
                  <a:lnTo>
                    <a:pt x="86231" y="7893"/>
                  </a:lnTo>
                  <a:lnTo>
                    <a:pt x="84034" y="10544"/>
                  </a:lnTo>
                  <a:lnTo>
                    <a:pt x="83706" y="9282"/>
                  </a:lnTo>
                  <a:lnTo>
                    <a:pt x="85915" y="5923"/>
                  </a:lnTo>
                  <a:lnTo>
                    <a:pt x="85234" y="2526"/>
                  </a:lnTo>
                  <a:lnTo>
                    <a:pt x="8178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52"/>
            <p:cNvSpPr/>
            <p:nvPr/>
          </p:nvSpPr>
          <p:spPr>
            <a:xfrm>
              <a:off x="4467225" y="3815075"/>
              <a:ext cx="177425" cy="289800"/>
            </a:xfrm>
            <a:custGeom>
              <a:avLst/>
              <a:gdLst/>
              <a:ahLst/>
              <a:cxnLst/>
              <a:rect l="l" t="t" r="r" b="b"/>
              <a:pathLst>
                <a:path w="7097" h="11592" extrusionOk="0">
                  <a:moveTo>
                    <a:pt x="5683" y="0"/>
                  </a:moveTo>
                  <a:lnTo>
                    <a:pt x="4572" y="1339"/>
                  </a:lnTo>
                  <a:lnTo>
                    <a:pt x="2602" y="2513"/>
                  </a:lnTo>
                  <a:lnTo>
                    <a:pt x="1023" y="3271"/>
                  </a:lnTo>
                  <a:lnTo>
                    <a:pt x="1415" y="5809"/>
                  </a:lnTo>
                  <a:lnTo>
                    <a:pt x="1023" y="7362"/>
                  </a:lnTo>
                  <a:lnTo>
                    <a:pt x="1" y="8524"/>
                  </a:lnTo>
                  <a:lnTo>
                    <a:pt x="556" y="10809"/>
                  </a:lnTo>
                  <a:lnTo>
                    <a:pt x="2134" y="11592"/>
                  </a:lnTo>
                  <a:lnTo>
                    <a:pt x="3864" y="9849"/>
                  </a:lnTo>
                  <a:lnTo>
                    <a:pt x="5203" y="6541"/>
                  </a:lnTo>
                  <a:lnTo>
                    <a:pt x="6226" y="3384"/>
                  </a:lnTo>
                  <a:lnTo>
                    <a:pt x="7097" y="1655"/>
                  </a:lnTo>
                  <a:lnTo>
                    <a:pt x="615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52"/>
            <p:cNvSpPr/>
            <p:nvPr/>
          </p:nvSpPr>
          <p:spPr>
            <a:xfrm>
              <a:off x="4458375" y="3806875"/>
              <a:ext cx="194800" cy="307475"/>
            </a:xfrm>
            <a:custGeom>
              <a:avLst/>
              <a:gdLst/>
              <a:ahLst/>
              <a:cxnLst/>
              <a:rect l="l" t="t" r="r" b="b"/>
              <a:pathLst>
                <a:path w="7792" h="12299" extrusionOk="0">
                  <a:moveTo>
                    <a:pt x="6327" y="644"/>
                  </a:moveTo>
                  <a:lnTo>
                    <a:pt x="7097" y="1995"/>
                  </a:lnTo>
                  <a:lnTo>
                    <a:pt x="6277" y="3611"/>
                  </a:lnTo>
                  <a:lnTo>
                    <a:pt x="5266" y="6756"/>
                  </a:lnTo>
                  <a:lnTo>
                    <a:pt x="3953" y="10001"/>
                  </a:lnTo>
                  <a:lnTo>
                    <a:pt x="2413" y="11529"/>
                  </a:lnTo>
                  <a:lnTo>
                    <a:pt x="1175" y="10910"/>
                  </a:lnTo>
                  <a:lnTo>
                    <a:pt x="695" y="8940"/>
                  </a:lnTo>
                  <a:lnTo>
                    <a:pt x="1668" y="7829"/>
                  </a:lnTo>
                  <a:lnTo>
                    <a:pt x="2097" y="6149"/>
                  </a:lnTo>
                  <a:lnTo>
                    <a:pt x="1731" y="3776"/>
                  </a:lnTo>
                  <a:lnTo>
                    <a:pt x="3120" y="3119"/>
                  </a:lnTo>
                  <a:lnTo>
                    <a:pt x="5090" y="1932"/>
                  </a:lnTo>
                  <a:lnTo>
                    <a:pt x="6176" y="644"/>
                  </a:lnTo>
                  <a:close/>
                  <a:moveTo>
                    <a:pt x="5873" y="0"/>
                  </a:moveTo>
                  <a:lnTo>
                    <a:pt x="4711" y="1427"/>
                  </a:lnTo>
                  <a:lnTo>
                    <a:pt x="2817" y="2563"/>
                  </a:lnTo>
                  <a:lnTo>
                    <a:pt x="1024" y="3409"/>
                  </a:lnTo>
                  <a:lnTo>
                    <a:pt x="1440" y="6124"/>
                  </a:lnTo>
                  <a:lnTo>
                    <a:pt x="1087" y="7538"/>
                  </a:lnTo>
                  <a:lnTo>
                    <a:pt x="1" y="8776"/>
                  </a:lnTo>
                  <a:lnTo>
                    <a:pt x="632" y="11352"/>
                  </a:lnTo>
                  <a:lnTo>
                    <a:pt x="2552" y="12299"/>
                  </a:lnTo>
                  <a:lnTo>
                    <a:pt x="4420" y="10405"/>
                  </a:lnTo>
                  <a:lnTo>
                    <a:pt x="5847" y="6958"/>
                  </a:lnTo>
                  <a:lnTo>
                    <a:pt x="6845" y="3851"/>
                  </a:lnTo>
                  <a:lnTo>
                    <a:pt x="7792" y="1970"/>
                  </a:lnTo>
                  <a:lnTo>
                    <a:pt x="668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52"/>
            <p:cNvSpPr/>
            <p:nvPr/>
          </p:nvSpPr>
          <p:spPr>
            <a:xfrm>
              <a:off x="5304725" y="3312525"/>
              <a:ext cx="45475" cy="78625"/>
            </a:xfrm>
            <a:custGeom>
              <a:avLst/>
              <a:gdLst/>
              <a:ahLst/>
              <a:cxnLst/>
              <a:rect l="l" t="t" r="r" b="b"/>
              <a:pathLst>
                <a:path w="1819" h="3145" extrusionOk="0">
                  <a:moveTo>
                    <a:pt x="480" y="0"/>
                  </a:moveTo>
                  <a:lnTo>
                    <a:pt x="0" y="1654"/>
                  </a:lnTo>
                  <a:lnTo>
                    <a:pt x="480" y="3144"/>
                  </a:lnTo>
                  <a:lnTo>
                    <a:pt x="1503" y="2753"/>
                  </a:lnTo>
                  <a:lnTo>
                    <a:pt x="1818" y="1566"/>
                  </a:lnTo>
                  <a:lnTo>
                    <a:pt x="48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52"/>
            <p:cNvSpPr/>
            <p:nvPr/>
          </p:nvSpPr>
          <p:spPr>
            <a:xfrm>
              <a:off x="5296500" y="3296100"/>
              <a:ext cx="62525" cy="105475"/>
            </a:xfrm>
            <a:custGeom>
              <a:avLst/>
              <a:gdLst/>
              <a:ahLst/>
              <a:cxnLst/>
              <a:rect l="l" t="t" r="r" b="b"/>
              <a:pathLst>
                <a:path w="2501" h="4219" extrusionOk="0">
                  <a:moveTo>
                    <a:pt x="948" y="1301"/>
                  </a:moveTo>
                  <a:lnTo>
                    <a:pt x="1806" y="2311"/>
                  </a:lnTo>
                  <a:lnTo>
                    <a:pt x="1567" y="3170"/>
                  </a:lnTo>
                  <a:lnTo>
                    <a:pt x="1011" y="3397"/>
                  </a:lnTo>
                  <a:lnTo>
                    <a:pt x="657" y="2299"/>
                  </a:lnTo>
                  <a:lnTo>
                    <a:pt x="948" y="1301"/>
                  </a:lnTo>
                  <a:close/>
                  <a:moveTo>
                    <a:pt x="670" y="1"/>
                  </a:moveTo>
                  <a:lnTo>
                    <a:pt x="1" y="2311"/>
                  </a:lnTo>
                  <a:lnTo>
                    <a:pt x="607" y="4218"/>
                  </a:lnTo>
                  <a:lnTo>
                    <a:pt x="2097" y="3650"/>
                  </a:lnTo>
                  <a:lnTo>
                    <a:pt x="2501" y="2147"/>
                  </a:lnTo>
                  <a:lnTo>
                    <a:pt x="67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52"/>
            <p:cNvSpPr/>
            <p:nvPr/>
          </p:nvSpPr>
          <p:spPr>
            <a:xfrm>
              <a:off x="5643750" y="3420800"/>
              <a:ext cx="232675" cy="252250"/>
            </a:xfrm>
            <a:custGeom>
              <a:avLst/>
              <a:gdLst/>
              <a:ahLst/>
              <a:cxnLst/>
              <a:rect l="l" t="t" r="r" b="b"/>
              <a:pathLst>
                <a:path w="9307" h="10090" extrusionOk="0">
                  <a:moveTo>
                    <a:pt x="1" y="0"/>
                  </a:moveTo>
                  <a:lnTo>
                    <a:pt x="948" y="1301"/>
                  </a:lnTo>
                  <a:lnTo>
                    <a:pt x="2337" y="1553"/>
                  </a:lnTo>
                  <a:cubicBezTo>
                    <a:pt x="2337" y="1553"/>
                    <a:pt x="3536" y="3852"/>
                    <a:pt x="3688" y="4091"/>
                  </a:cubicBezTo>
                  <a:cubicBezTo>
                    <a:pt x="3852" y="4331"/>
                    <a:pt x="5897" y="8233"/>
                    <a:pt x="5897" y="8233"/>
                  </a:cubicBezTo>
                  <a:lnTo>
                    <a:pt x="7804" y="10089"/>
                  </a:lnTo>
                  <a:lnTo>
                    <a:pt x="8587" y="10089"/>
                  </a:lnTo>
                  <a:lnTo>
                    <a:pt x="9307" y="8119"/>
                  </a:lnTo>
                  <a:lnTo>
                    <a:pt x="7880" y="5039"/>
                  </a:lnTo>
                  <a:lnTo>
                    <a:pt x="4647" y="1882"/>
                  </a:lnTo>
                  <a:lnTo>
                    <a:pt x="3473" y="1061"/>
                  </a:lnTo>
                  <a:lnTo>
                    <a:pt x="197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52"/>
            <p:cNvSpPr/>
            <p:nvPr/>
          </p:nvSpPr>
          <p:spPr>
            <a:xfrm>
              <a:off x="5628275" y="3412900"/>
              <a:ext cx="256350" cy="268025"/>
            </a:xfrm>
            <a:custGeom>
              <a:avLst/>
              <a:gdLst/>
              <a:ahLst/>
              <a:cxnLst/>
              <a:rect l="l" t="t" r="r" b="b"/>
              <a:pathLst>
                <a:path w="10254" h="10721" extrusionOk="0">
                  <a:moveTo>
                    <a:pt x="2488" y="632"/>
                  </a:moveTo>
                  <a:lnTo>
                    <a:pt x="5052" y="2438"/>
                  </a:lnTo>
                  <a:lnTo>
                    <a:pt x="8246" y="5544"/>
                  </a:lnTo>
                  <a:lnTo>
                    <a:pt x="9585" y="8448"/>
                  </a:lnTo>
                  <a:lnTo>
                    <a:pt x="9004" y="10090"/>
                  </a:lnTo>
                  <a:lnTo>
                    <a:pt x="8562" y="10090"/>
                  </a:lnTo>
                  <a:lnTo>
                    <a:pt x="6782" y="8360"/>
                  </a:lnTo>
                  <a:cubicBezTo>
                    <a:pt x="6478" y="7792"/>
                    <a:pt x="4723" y="4471"/>
                    <a:pt x="4572" y="4231"/>
                  </a:cubicBezTo>
                  <a:cubicBezTo>
                    <a:pt x="4458" y="4067"/>
                    <a:pt x="3688" y="2614"/>
                    <a:pt x="3233" y="1731"/>
                  </a:cubicBezTo>
                  <a:lnTo>
                    <a:pt x="3158" y="1592"/>
                  </a:lnTo>
                  <a:lnTo>
                    <a:pt x="1743" y="1327"/>
                  </a:lnTo>
                  <a:lnTo>
                    <a:pt x="1238" y="632"/>
                  </a:lnTo>
                  <a:close/>
                  <a:moveTo>
                    <a:pt x="1" y="1"/>
                  </a:moveTo>
                  <a:lnTo>
                    <a:pt x="1390" y="1907"/>
                  </a:lnTo>
                  <a:lnTo>
                    <a:pt x="2741" y="2160"/>
                  </a:lnTo>
                  <a:cubicBezTo>
                    <a:pt x="3019" y="2690"/>
                    <a:pt x="3903" y="4370"/>
                    <a:pt x="4041" y="4584"/>
                  </a:cubicBezTo>
                  <a:cubicBezTo>
                    <a:pt x="4155" y="4748"/>
                    <a:pt x="5430" y="7135"/>
                    <a:pt x="6251" y="8701"/>
                  </a:cubicBezTo>
                  <a:lnTo>
                    <a:pt x="8297" y="10721"/>
                  </a:lnTo>
                  <a:lnTo>
                    <a:pt x="9433" y="10721"/>
                  </a:lnTo>
                  <a:lnTo>
                    <a:pt x="10254" y="8423"/>
                  </a:lnTo>
                  <a:lnTo>
                    <a:pt x="8789" y="5228"/>
                  </a:lnTo>
                  <a:lnTo>
                    <a:pt x="5443" y="1945"/>
                  </a:lnTo>
                  <a:lnTo>
                    <a:pt x="269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52"/>
            <p:cNvSpPr/>
            <p:nvPr/>
          </p:nvSpPr>
          <p:spPr>
            <a:xfrm>
              <a:off x="5873550" y="3662925"/>
              <a:ext cx="284775" cy="73250"/>
            </a:xfrm>
            <a:custGeom>
              <a:avLst/>
              <a:gdLst/>
              <a:ahLst/>
              <a:cxnLst/>
              <a:rect l="l" t="t" r="r" b="b"/>
              <a:pathLst>
                <a:path w="11391" h="2930" extrusionOk="0">
                  <a:moveTo>
                    <a:pt x="1150" y="0"/>
                  </a:moveTo>
                  <a:lnTo>
                    <a:pt x="1" y="998"/>
                  </a:lnTo>
                  <a:lnTo>
                    <a:pt x="2324" y="2058"/>
                  </a:lnTo>
                  <a:lnTo>
                    <a:pt x="5696" y="2930"/>
                  </a:lnTo>
                  <a:lnTo>
                    <a:pt x="11391" y="2930"/>
                  </a:lnTo>
                  <a:lnTo>
                    <a:pt x="8082" y="1667"/>
                  </a:lnTo>
                  <a:lnTo>
                    <a:pt x="5708" y="1667"/>
                  </a:lnTo>
                  <a:lnTo>
                    <a:pt x="115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52"/>
            <p:cNvSpPr/>
            <p:nvPr/>
          </p:nvSpPr>
          <p:spPr>
            <a:xfrm>
              <a:off x="5859050" y="3654075"/>
              <a:ext cx="342200" cy="90000"/>
            </a:xfrm>
            <a:custGeom>
              <a:avLst/>
              <a:gdLst/>
              <a:ahLst/>
              <a:cxnLst/>
              <a:rect l="l" t="t" r="r" b="b"/>
              <a:pathLst>
                <a:path w="13688" h="3600" extrusionOk="0">
                  <a:moveTo>
                    <a:pt x="1806" y="720"/>
                  </a:moveTo>
                  <a:lnTo>
                    <a:pt x="6187" y="2311"/>
                  </a:lnTo>
                  <a:lnTo>
                    <a:pt x="8599" y="2337"/>
                  </a:lnTo>
                  <a:lnTo>
                    <a:pt x="10266" y="2968"/>
                  </a:lnTo>
                  <a:lnTo>
                    <a:pt x="6314" y="2968"/>
                  </a:lnTo>
                  <a:lnTo>
                    <a:pt x="3043" y="2122"/>
                  </a:lnTo>
                  <a:lnTo>
                    <a:pt x="1174" y="1263"/>
                  </a:lnTo>
                  <a:lnTo>
                    <a:pt x="1806" y="720"/>
                  </a:lnTo>
                  <a:close/>
                  <a:moveTo>
                    <a:pt x="1667" y="1"/>
                  </a:moveTo>
                  <a:lnTo>
                    <a:pt x="0" y="1428"/>
                  </a:lnTo>
                  <a:lnTo>
                    <a:pt x="2829" y="2715"/>
                  </a:lnTo>
                  <a:lnTo>
                    <a:pt x="6200" y="3587"/>
                  </a:lnTo>
                  <a:lnTo>
                    <a:pt x="13688" y="3599"/>
                  </a:lnTo>
                  <a:lnTo>
                    <a:pt x="8763" y="1731"/>
                  </a:lnTo>
                  <a:lnTo>
                    <a:pt x="6352" y="1705"/>
                  </a:lnTo>
                  <a:lnTo>
                    <a:pt x="166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52"/>
            <p:cNvSpPr/>
            <p:nvPr/>
          </p:nvSpPr>
          <p:spPr>
            <a:xfrm>
              <a:off x="6185775" y="3706475"/>
              <a:ext cx="137975" cy="31600"/>
            </a:xfrm>
            <a:custGeom>
              <a:avLst/>
              <a:gdLst/>
              <a:ahLst/>
              <a:cxnLst/>
              <a:rect l="l" t="t" r="r" b="b"/>
              <a:pathLst>
                <a:path w="5519" h="1264" extrusionOk="0">
                  <a:moveTo>
                    <a:pt x="3397" y="1"/>
                  </a:moveTo>
                  <a:lnTo>
                    <a:pt x="0" y="556"/>
                  </a:lnTo>
                  <a:lnTo>
                    <a:pt x="1818" y="1263"/>
                  </a:lnTo>
                  <a:lnTo>
                    <a:pt x="5518" y="556"/>
                  </a:lnTo>
                  <a:lnTo>
                    <a:pt x="339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52"/>
            <p:cNvSpPr/>
            <p:nvPr/>
          </p:nvSpPr>
          <p:spPr>
            <a:xfrm>
              <a:off x="6156100" y="3698600"/>
              <a:ext cx="203625" cy="47675"/>
            </a:xfrm>
            <a:custGeom>
              <a:avLst/>
              <a:gdLst/>
              <a:ahLst/>
              <a:cxnLst/>
              <a:rect l="l" t="t" r="r" b="b"/>
              <a:pathLst>
                <a:path w="8145" h="1907" extrusionOk="0">
                  <a:moveTo>
                    <a:pt x="4571" y="644"/>
                  </a:moveTo>
                  <a:lnTo>
                    <a:pt x="5278" y="821"/>
                  </a:lnTo>
                  <a:lnTo>
                    <a:pt x="3031" y="1250"/>
                  </a:lnTo>
                  <a:lnTo>
                    <a:pt x="2374" y="998"/>
                  </a:lnTo>
                  <a:lnTo>
                    <a:pt x="4571" y="644"/>
                  </a:lnTo>
                  <a:close/>
                  <a:moveTo>
                    <a:pt x="4596" y="0"/>
                  </a:moveTo>
                  <a:lnTo>
                    <a:pt x="0" y="745"/>
                  </a:lnTo>
                  <a:lnTo>
                    <a:pt x="2968" y="1907"/>
                  </a:lnTo>
                  <a:lnTo>
                    <a:pt x="8145" y="922"/>
                  </a:lnTo>
                  <a:lnTo>
                    <a:pt x="459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52"/>
            <p:cNvSpPr/>
            <p:nvPr/>
          </p:nvSpPr>
          <p:spPr>
            <a:xfrm>
              <a:off x="6158300" y="3493725"/>
              <a:ext cx="139875" cy="161950"/>
            </a:xfrm>
            <a:custGeom>
              <a:avLst/>
              <a:gdLst/>
              <a:ahLst/>
              <a:cxnLst/>
              <a:rect l="l" t="t" r="r" b="b"/>
              <a:pathLst>
                <a:path w="5595" h="6478" extrusionOk="0">
                  <a:moveTo>
                    <a:pt x="3864" y="0"/>
                  </a:moveTo>
                  <a:lnTo>
                    <a:pt x="632" y="1579"/>
                  </a:lnTo>
                  <a:lnTo>
                    <a:pt x="1" y="4925"/>
                  </a:lnTo>
                  <a:lnTo>
                    <a:pt x="1099" y="6478"/>
                  </a:lnTo>
                  <a:lnTo>
                    <a:pt x="1730" y="4420"/>
                  </a:lnTo>
                  <a:lnTo>
                    <a:pt x="3473" y="6225"/>
                  </a:lnTo>
                  <a:lnTo>
                    <a:pt x="3473" y="4331"/>
                  </a:lnTo>
                  <a:lnTo>
                    <a:pt x="2678" y="3510"/>
                  </a:lnTo>
                  <a:lnTo>
                    <a:pt x="4104" y="2765"/>
                  </a:lnTo>
                  <a:lnTo>
                    <a:pt x="1895" y="2765"/>
                  </a:lnTo>
                  <a:lnTo>
                    <a:pt x="5594" y="1023"/>
                  </a:lnTo>
                  <a:lnTo>
                    <a:pt x="386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52"/>
            <p:cNvSpPr/>
            <p:nvPr/>
          </p:nvSpPr>
          <p:spPr>
            <a:xfrm>
              <a:off x="6149775" y="3484875"/>
              <a:ext cx="165125" cy="188175"/>
            </a:xfrm>
            <a:custGeom>
              <a:avLst/>
              <a:gdLst/>
              <a:ahLst/>
              <a:cxnLst/>
              <a:rect l="l" t="t" r="r" b="b"/>
              <a:pathLst>
                <a:path w="6605" h="7527" extrusionOk="0">
                  <a:moveTo>
                    <a:pt x="4193" y="708"/>
                  </a:moveTo>
                  <a:lnTo>
                    <a:pt x="5266" y="1339"/>
                  </a:lnTo>
                  <a:lnTo>
                    <a:pt x="1023" y="3334"/>
                  </a:lnTo>
                  <a:lnTo>
                    <a:pt x="1023" y="3334"/>
                  </a:lnTo>
                  <a:lnTo>
                    <a:pt x="1251" y="2147"/>
                  </a:lnTo>
                  <a:lnTo>
                    <a:pt x="4193" y="708"/>
                  </a:lnTo>
                  <a:close/>
                  <a:moveTo>
                    <a:pt x="3157" y="3423"/>
                  </a:moveTo>
                  <a:lnTo>
                    <a:pt x="2501" y="3776"/>
                  </a:lnTo>
                  <a:lnTo>
                    <a:pt x="3486" y="4812"/>
                  </a:lnTo>
                  <a:lnTo>
                    <a:pt x="3486" y="5796"/>
                  </a:lnTo>
                  <a:lnTo>
                    <a:pt x="1933" y="4168"/>
                  </a:lnTo>
                  <a:lnTo>
                    <a:pt x="1326" y="6125"/>
                  </a:lnTo>
                  <a:lnTo>
                    <a:pt x="670" y="5203"/>
                  </a:lnTo>
                  <a:lnTo>
                    <a:pt x="1011" y="3423"/>
                  </a:lnTo>
                  <a:close/>
                  <a:moveTo>
                    <a:pt x="4218" y="1"/>
                  </a:moveTo>
                  <a:lnTo>
                    <a:pt x="683" y="1718"/>
                  </a:lnTo>
                  <a:lnTo>
                    <a:pt x="1" y="5354"/>
                  </a:lnTo>
                  <a:lnTo>
                    <a:pt x="1554" y="7526"/>
                  </a:lnTo>
                  <a:lnTo>
                    <a:pt x="2210" y="5392"/>
                  </a:lnTo>
                  <a:lnTo>
                    <a:pt x="4117" y="7375"/>
                  </a:lnTo>
                  <a:lnTo>
                    <a:pt x="4117" y="4572"/>
                  </a:lnTo>
                  <a:lnTo>
                    <a:pt x="3536" y="3953"/>
                  </a:lnTo>
                  <a:lnTo>
                    <a:pt x="5708" y="2804"/>
                  </a:lnTo>
                  <a:lnTo>
                    <a:pt x="3650" y="2804"/>
                  </a:lnTo>
                  <a:lnTo>
                    <a:pt x="6605" y="1415"/>
                  </a:lnTo>
                  <a:lnTo>
                    <a:pt x="421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52"/>
            <p:cNvSpPr/>
            <p:nvPr/>
          </p:nvSpPr>
          <p:spPr>
            <a:xfrm>
              <a:off x="5945525" y="3367450"/>
              <a:ext cx="213125" cy="254775"/>
            </a:xfrm>
            <a:custGeom>
              <a:avLst/>
              <a:gdLst/>
              <a:ahLst/>
              <a:cxnLst/>
              <a:rect l="l" t="t" r="r" b="b"/>
              <a:pathLst>
                <a:path w="8525" h="10191" extrusionOk="0">
                  <a:moveTo>
                    <a:pt x="6542" y="0"/>
                  </a:moveTo>
                  <a:lnTo>
                    <a:pt x="3941" y="3119"/>
                  </a:lnTo>
                  <a:lnTo>
                    <a:pt x="2817" y="5291"/>
                  </a:lnTo>
                  <a:lnTo>
                    <a:pt x="935" y="5291"/>
                  </a:lnTo>
                  <a:lnTo>
                    <a:pt x="1" y="6869"/>
                  </a:lnTo>
                  <a:lnTo>
                    <a:pt x="1491" y="9067"/>
                  </a:lnTo>
                  <a:lnTo>
                    <a:pt x="2817" y="9546"/>
                  </a:lnTo>
                  <a:lnTo>
                    <a:pt x="4686" y="9344"/>
                  </a:lnTo>
                  <a:lnTo>
                    <a:pt x="6049" y="10190"/>
                  </a:lnTo>
                  <a:lnTo>
                    <a:pt x="7363" y="6516"/>
                  </a:lnTo>
                  <a:lnTo>
                    <a:pt x="8524" y="4874"/>
                  </a:lnTo>
                  <a:lnTo>
                    <a:pt x="7653" y="3384"/>
                  </a:lnTo>
                  <a:lnTo>
                    <a:pt x="8512" y="2134"/>
                  </a:lnTo>
                  <a:lnTo>
                    <a:pt x="654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52"/>
            <p:cNvSpPr/>
            <p:nvPr/>
          </p:nvSpPr>
          <p:spPr>
            <a:xfrm>
              <a:off x="5936075" y="3355775"/>
              <a:ext cx="232350" cy="278450"/>
            </a:xfrm>
            <a:custGeom>
              <a:avLst/>
              <a:gdLst/>
              <a:ahLst/>
              <a:cxnLst/>
              <a:rect l="l" t="t" r="r" b="b"/>
              <a:pathLst>
                <a:path w="9294" h="11138" extrusionOk="0">
                  <a:moveTo>
                    <a:pt x="6932" y="947"/>
                  </a:moveTo>
                  <a:lnTo>
                    <a:pt x="8486" y="2627"/>
                  </a:lnTo>
                  <a:lnTo>
                    <a:pt x="7652" y="3839"/>
                  </a:lnTo>
                  <a:lnTo>
                    <a:pt x="8523" y="5329"/>
                  </a:lnTo>
                  <a:lnTo>
                    <a:pt x="7475" y="6806"/>
                  </a:lnTo>
                  <a:lnTo>
                    <a:pt x="6263" y="10190"/>
                  </a:lnTo>
                  <a:lnTo>
                    <a:pt x="5139" y="9496"/>
                  </a:lnTo>
                  <a:lnTo>
                    <a:pt x="3220" y="9685"/>
                  </a:lnTo>
                  <a:lnTo>
                    <a:pt x="2071" y="9281"/>
                  </a:lnTo>
                  <a:lnTo>
                    <a:pt x="745" y="7324"/>
                  </a:lnTo>
                  <a:lnTo>
                    <a:pt x="1490" y="6074"/>
                  </a:lnTo>
                  <a:lnTo>
                    <a:pt x="3384" y="6074"/>
                  </a:lnTo>
                  <a:lnTo>
                    <a:pt x="4584" y="3763"/>
                  </a:lnTo>
                  <a:lnTo>
                    <a:pt x="6932" y="947"/>
                  </a:lnTo>
                  <a:close/>
                  <a:moveTo>
                    <a:pt x="6907" y="0"/>
                  </a:moveTo>
                  <a:lnTo>
                    <a:pt x="4079" y="3397"/>
                  </a:lnTo>
                  <a:lnTo>
                    <a:pt x="3005" y="5442"/>
                  </a:lnTo>
                  <a:lnTo>
                    <a:pt x="1137" y="5442"/>
                  </a:lnTo>
                  <a:lnTo>
                    <a:pt x="0" y="7336"/>
                  </a:lnTo>
                  <a:lnTo>
                    <a:pt x="1667" y="9799"/>
                  </a:lnTo>
                  <a:lnTo>
                    <a:pt x="3157" y="10329"/>
                  </a:lnTo>
                  <a:lnTo>
                    <a:pt x="4988" y="10140"/>
                  </a:lnTo>
                  <a:lnTo>
                    <a:pt x="6591" y="11137"/>
                  </a:lnTo>
                  <a:lnTo>
                    <a:pt x="8018" y="7147"/>
                  </a:lnTo>
                  <a:lnTo>
                    <a:pt x="9281" y="5379"/>
                  </a:lnTo>
                  <a:lnTo>
                    <a:pt x="8397" y="3877"/>
                  </a:lnTo>
                  <a:lnTo>
                    <a:pt x="9294" y="2576"/>
                  </a:lnTo>
                  <a:lnTo>
                    <a:pt x="69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52"/>
            <p:cNvSpPr/>
            <p:nvPr/>
          </p:nvSpPr>
          <p:spPr>
            <a:xfrm>
              <a:off x="6429775" y="3529075"/>
              <a:ext cx="453650" cy="254450"/>
            </a:xfrm>
            <a:custGeom>
              <a:avLst/>
              <a:gdLst/>
              <a:ahLst/>
              <a:cxnLst/>
              <a:rect l="l" t="t" r="r" b="b"/>
              <a:pathLst>
                <a:path w="18146" h="10178" extrusionOk="0">
                  <a:moveTo>
                    <a:pt x="1794" y="0"/>
                  </a:moveTo>
                  <a:lnTo>
                    <a:pt x="1" y="745"/>
                  </a:lnTo>
                  <a:lnTo>
                    <a:pt x="1705" y="2576"/>
                  </a:lnTo>
                  <a:lnTo>
                    <a:pt x="2223" y="4496"/>
                  </a:lnTo>
                  <a:lnTo>
                    <a:pt x="4281" y="4496"/>
                  </a:lnTo>
                  <a:lnTo>
                    <a:pt x="5847" y="5039"/>
                  </a:lnTo>
                  <a:lnTo>
                    <a:pt x="5847" y="6705"/>
                  </a:lnTo>
                  <a:lnTo>
                    <a:pt x="8764" y="8915"/>
                  </a:lnTo>
                  <a:lnTo>
                    <a:pt x="11214" y="8915"/>
                  </a:lnTo>
                  <a:lnTo>
                    <a:pt x="12236" y="7412"/>
                  </a:lnTo>
                  <a:lnTo>
                    <a:pt x="14055" y="8120"/>
                  </a:lnTo>
                  <a:lnTo>
                    <a:pt x="15633" y="10178"/>
                  </a:lnTo>
                  <a:lnTo>
                    <a:pt x="18146" y="10178"/>
                  </a:lnTo>
                  <a:lnTo>
                    <a:pt x="14522" y="5443"/>
                  </a:lnTo>
                  <a:lnTo>
                    <a:pt x="10431" y="3157"/>
                  </a:lnTo>
                  <a:lnTo>
                    <a:pt x="5531" y="1819"/>
                  </a:lnTo>
                  <a:lnTo>
                    <a:pt x="3650" y="2652"/>
                  </a:lnTo>
                  <a:lnTo>
                    <a:pt x="3094" y="733"/>
                  </a:lnTo>
                  <a:lnTo>
                    <a:pt x="17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52"/>
            <p:cNvSpPr/>
            <p:nvPr/>
          </p:nvSpPr>
          <p:spPr>
            <a:xfrm>
              <a:off x="6416200" y="3519925"/>
              <a:ext cx="483325" cy="271500"/>
            </a:xfrm>
            <a:custGeom>
              <a:avLst/>
              <a:gdLst/>
              <a:ahLst/>
              <a:cxnLst/>
              <a:rect l="l" t="t" r="r" b="b"/>
              <a:pathLst>
                <a:path w="19333" h="10860" extrusionOk="0">
                  <a:moveTo>
                    <a:pt x="2312" y="707"/>
                  </a:moveTo>
                  <a:lnTo>
                    <a:pt x="3372" y="1313"/>
                  </a:lnTo>
                  <a:lnTo>
                    <a:pt x="3991" y="3447"/>
                  </a:lnTo>
                  <a:lnTo>
                    <a:pt x="6112" y="2513"/>
                  </a:lnTo>
                  <a:lnTo>
                    <a:pt x="10860" y="3814"/>
                  </a:lnTo>
                  <a:lnTo>
                    <a:pt x="14863" y="6061"/>
                  </a:lnTo>
                  <a:lnTo>
                    <a:pt x="18058" y="10228"/>
                  </a:lnTo>
                  <a:lnTo>
                    <a:pt x="16328" y="10228"/>
                  </a:lnTo>
                  <a:lnTo>
                    <a:pt x="14787" y="8233"/>
                  </a:lnTo>
                  <a:lnTo>
                    <a:pt x="12653" y="7400"/>
                  </a:lnTo>
                  <a:lnTo>
                    <a:pt x="11580" y="8965"/>
                  </a:lnTo>
                  <a:lnTo>
                    <a:pt x="9408" y="8965"/>
                  </a:lnTo>
                  <a:lnTo>
                    <a:pt x="6706" y="6920"/>
                  </a:lnTo>
                  <a:lnTo>
                    <a:pt x="6706" y="5177"/>
                  </a:lnTo>
                  <a:lnTo>
                    <a:pt x="4913" y="4571"/>
                  </a:lnTo>
                  <a:lnTo>
                    <a:pt x="3006" y="4546"/>
                  </a:lnTo>
                  <a:lnTo>
                    <a:pt x="2526" y="2778"/>
                  </a:lnTo>
                  <a:lnTo>
                    <a:pt x="1074" y="1225"/>
                  </a:lnTo>
                  <a:lnTo>
                    <a:pt x="2312" y="707"/>
                  </a:lnTo>
                  <a:close/>
                  <a:moveTo>
                    <a:pt x="2362" y="0"/>
                  </a:moveTo>
                  <a:lnTo>
                    <a:pt x="1" y="998"/>
                  </a:lnTo>
                  <a:lnTo>
                    <a:pt x="1958" y="3094"/>
                  </a:lnTo>
                  <a:lnTo>
                    <a:pt x="2526" y="5177"/>
                  </a:lnTo>
                  <a:lnTo>
                    <a:pt x="4761" y="5177"/>
                  </a:lnTo>
                  <a:lnTo>
                    <a:pt x="6074" y="5632"/>
                  </a:lnTo>
                  <a:lnTo>
                    <a:pt x="6074" y="7223"/>
                  </a:lnTo>
                  <a:lnTo>
                    <a:pt x="9206" y="9597"/>
                  </a:lnTo>
                  <a:lnTo>
                    <a:pt x="11921" y="9597"/>
                  </a:lnTo>
                  <a:lnTo>
                    <a:pt x="12906" y="8170"/>
                  </a:lnTo>
                  <a:lnTo>
                    <a:pt x="14396" y="8751"/>
                  </a:lnTo>
                  <a:lnTo>
                    <a:pt x="16025" y="10859"/>
                  </a:lnTo>
                  <a:lnTo>
                    <a:pt x="19333" y="10859"/>
                  </a:lnTo>
                  <a:lnTo>
                    <a:pt x="15317" y="5607"/>
                  </a:lnTo>
                  <a:lnTo>
                    <a:pt x="11125" y="3245"/>
                  </a:lnTo>
                  <a:lnTo>
                    <a:pt x="6049" y="1844"/>
                  </a:lnTo>
                  <a:lnTo>
                    <a:pt x="4395" y="2576"/>
                  </a:lnTo>
                  <a:lnTo>
                    <a:pt x="3903" y="884"/>
                  </a:lnTo>
                  <a:lnTo>
                    <a:pt x="236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52"/>
            <p:cNvSpPr/>
            <p:nvPr/>
          </p:nvSpPr>
          <p:spPr>
            <a:xfrm>
              <a:off x="5992575" y="3785400"/>
              <a:ext cx="867500" cy="764650"/>
            </a:xfrm>
            <a:custGeom>
              <a:avLst/>
              <a:gdLst/>
              <a:ahLst/>
              <a:cxnLst/>
              <a:rect l="l" t="t" r="r" b="b"/>
              <a:pathLst>
                <a:path w="34700" h="30586" extrusionOk="0">
                  <a:moveTo>
                    <a:pt x="18082" y="1"/>
                  </a:moveTo>
                  <a:lnTo>
                    <a:pt x="15494" y="2602"/>
                  </a:lnTo>
                  <a:lnTo>
                    <a:pt x="13953" y="3574"/>
                  </a:lnTo>
                  <a:lnTo>
                    <a:pt x="12577" y="3006"/>
                  </a:lnTo>
                  <a:lnTo>
                    <a:pt x="9976" y="5430"/>
                  </a:lnTo>
                  <a:lnTo>
                    <a:pt x="8195" y="7627"/>
                  </a:lnTo>
                  <a:lnTo>
                    <a:pt x="4950" y="9572"/>
                  </a:lnTo>
                  <a:lnTo>
                    <a:pt x="1617" y="10228"/>
                  </a:lnTo>
                  <a:lnTo>
                    <a:pt x="0" y="12779"/>
                  </a:lnTo>
                  <a:lnTo>
                    <a:pt x="0" y="15999"/>
                  </a:lnTo>
                  <a:lnTo>
                    <a:pt x="973" y="20835"/>
                  </a:lnTo>
                  <a:lnTo>
                    <a:pt x="480" y="22704"/>
                  </a:lnTo>
                  <a:lnTo>
                    <a:pt x="1857" y="24244"/>
                  </a:lnTo>
                  <a:lnTo>
                    <a:pt x="5481" y="23424"/>
                  </a:lnTo>
                  <a:lnTo>
                    <a:pt x="9408" y="22211"/>
                  </a:lnTo>
                  <a:lnTo>
                    <a:pt x="12223" y="20999"/>
                  </a:lnTo>
                  <a:lnTo>
                    <a:pt x="16214" y="21365"/>
                  </a:lnTo>
                  <a:lnTo>
                    <a:pt x="18070" y="24964"/>
                  </a:lnTo>
                  <a:lnTo>
                    <a:pt x="20103" y="23184"/>
                  </a:lnTo>
                  <a:lnTo>
                    <a:pt x="20911" y="26833"/>
                  </a:lnTo>
                  <a:cubicBezTo>
                    <a:pt x="20911" y="26833"/>
                    <a:pt x="21719" y="29421"/>
                    <a:pt x="22047" y="29421"/>
                  </a:cubicBezTo>
                  <a:cubicBezTo>
                    <a:pt x="22349" y="29421"/>
                    <a:pt x="23677" y="30586"/>
                    <a:pt x="24015" y="30586"/>
                  </a:cubicBezTo>
                  <a:cubicBezTo>
                    <a:pt x="24045" y="30586"/>
                    <a:pt x="24067" y="30577"/>
                    <a:pt x="24080" y="30558"/>
                  </a:cubicBezTo>
                  <a:cubicBezTo>
                    <a:pt x="24232" y="30318"/>
                    <a:pt x="25621" y="29990"/>
                    <a:pt x="25621" y="29990"/>
                  </a:cubicBezTo>
                  <a:lnTo>
                    <a:pt x="28133" y="30229"/>
                  </a:lnTo>
                  <a:cubicBezTo>
                    <a:pt x="28133" y="30229"/>
                    <a:pt x="30735" y="28045"/>
                    <a:pt x="30735" y="27729"/>
                  </a:cubicBezTo>
                  <a:cubicBezTo>
                    <a:pt x="30735" y="27401"/>
                    <a:pt x="32831" y="23348"/>
                    <a:pt x="32831" y="23348"/>
                  </a:cubicBezTo>
                  <a:lnTo>
                    <a:pt x="34371" y="19699"/>
                  </a:lnTo>
                  <a:lnTo>
                    <a:pt x="34700" y="14193"/>
                  </a:lnTo>
                  <a:lnTo>
                    <a:pt x="31303" y="8107"/>
                  </a:lnTo>
                  <a:lnTo>
                    <a:pt x="30078" y="5114"/>
                  </a:lnTo>
                  <a:lnTo>
                    <a:pt x="29434" y="3081"/>
                  </a:lnTo>
                  <a:lnTo>
                    <a:pt x="27654" y="1"/>
                  </a:lnTo>
                  <a:lnTo>
                    <a:pt x="26025" y="3410"/>
                  </a:lnTo>
                  <a:lnTo>
                    <a:pt x="26113" y="4950"/>
                  </a:lnTo>
                  <a:lnTo>
                    <a:pt x="24333" y="6251"/>
                  </a:lnTo>
                  <a:lnTo>
                    <a:pt x="21971" y="4054"/>
                  </a:lnTo>
                  <a:lnTo>
                    <a:pt x="22224" y="1301"/>
                  </a:lnTo>
                  <a:lnTo>
                    <a:pt x="1808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52"/>
            <p:cNvSpPr/>
            <p:nvPr/>
          </p:nvSpPr>
          <p:spPr>
            <a:xfrm>
              <a:off x="5985000" y="3768350"/>
              <a:ext cx="883600" cy="789850"/>
            </a:xfrm>
            <a:custGeom>
              <a:avLst/>
              <a:gdLst/>
              <a:ahLst/>
              <a:cxnLst/>
              <a:rect l="l" t="t" r="r" b="b"/>
              <a:pathLst>
                <a:path w="35344" h="31594" extrusionOk="0">
                  <a:moveTo>
                    <a:pt x="18474" y="1049"/>
                  </a:moveTo>
                  <a:lnTo>
                    <a:pt x="22186" y="2210"/>
                  </a:lnTo>
                  <a:lnTo>
                    <a:pt x="21946" y="4862"/>
                  </a:lnTo>
                  <a:lnTo>
                    <a:pt x="24598" y="7337"/>
                  </a:lnTo>
                  <a:lnTo>
                    <a:pt x="26732" y="5784"/>
                  </a:lnTo>
                  <a:lnTo>
                    <a:pt x="26643" y="4155"/>
                  </a:lnTo>
                  <a:lnTo>
                    <a:pt x="27969" y="1364"/>
                  </a:lnTo>
                  <a:lnTo>
                    <a:pt x="29447" y="3890"/>
                  </a:lnTo>
                  <a:lnTo>
                    <a:pt x="30091" y="5910"/>
                  </a:lnTo>
                  <a:lnTo>
                    <a:pt x="31315" y="8941"/>
                  </a:lnTo>
                  <a:lnTo>
                    <a:pt x="34674" y="14938"/>
                  </a:lnTo>
                  <a:lnTo>
                    <a:pt x="34359" y="20305"/>
                  </a:lnTo>
                  <a:lnTo>
                    <a:pt x="32856" y="23891"/>
                  </a:lnTo>
                  <a:cubicBezTo>
                    <a:pt x="31530" y="26442"/>
                    <a:pt x="30810" y="27932"/>
                    <a:pt x="30722" y="28336"/>
                  </a:cubicBezTo>
                  <a:cubicBezTo>
                    <a:pt x="30583" y="28601"/>
                    <a:pt x="29396" y="29687"/>
                    <a:pt x="28335" y="30596"/>
                  </a:cubicBezTo>
                  <a:lnTo>
                    <a:pt x="25898" y="30356"/>
                  </a:lnTo>
                  <a:lnTo>
                    <a:pt x="25848" y="30369"/>
                  </a:lnTo>
                  <a:cubicBezTo>
                    <a:pt x="25052" y="30558"/>
                    <a:pt x="24522" y="30747"/>
                    <a:pt x="24257" y="30937"/>
                  </a:cubicBezTo>
                  <a:cubicBezTo>
                    <a:pt x="23979" y="30773"/>
                    <a:pt x="23714" y="30596"/>
                    <a:pt x="23461" y="30406"/>
                  </a:cubicBezTo>
                  <a:cubicBezTo>
                    <a:pt x="22931" y="30028"/>
                    <a:pt x="22666" y="29851"/>
                    <a:pt x="22464" y="29800"/>
                  </a:cubicBezTo>
                  <a:cubicBezTo>
                    <a:pt x="22262" y="29560"/>
                    <a:pt x="21832" y="28411"/>
                    <a:pt x="21517" y="27439"/>
                  </a:cubicBezTo>
                  <a:lnTo>
                    <a:pt x="20595" y="23272"/>
                  </a:lnTo>
                  <a:lnTo>
                    <a:pt x="18474" y="25141"/>
                  </a:lnTo>
                  <a:lnTo>
                    <a:pt x="16706" y="21744"/>
                  </a:lnTo>
                  <a:lnTo>
                    <a:pt x="12463" y="21353"/>
                  </a:lnTo>
                  <a:lnTo>
                    <a:pt x="9610" y="22590"/>
                  </a:lnTo>
                  <a:lnTo>
                    <a:pt x="5708" y="23803"/>
                  </a:lnTo>
                  <a:lnTo>
                    <a:pt x="2261" y="24573"/>
                  </a:lnTo>
                  <a:lnTo>
                    <a:pt x="1124" y="23297"/>
                  </a:lnTo>
                  <a:lnTo>
                    <a:pt x="1591" y="21530"/>
                  </a:lnTo>
                  <a:lnTo>
                    <a:pt x="619" y="16681"/>
                  </a:lnTo>
                  <a:lnTo>
                    <a:pt x="619" y="13537"/>
                  </a:lnTo>
                  <a:lnTo>
                    <a:pt x="2109" y="11188"/>
                  </a:lnTo>
                  <a:lnTo>
                    <a:pt x="5316" y="10557"/>
                  </a:lnTo>
                  <a:lnTo>
                    <a:pt x="8662" y="8574"/>
                  </a:lnTo>
                  <a:lnTo>
                    <a:pt x="10493" y="6352"/>
                  </a:lnTo>
                  <a:lnTo>
                    <a:pt x="12943" y="4054"/>
                  </a:lnTo>
                  <a:lnTo>
                    <a:pt x="14282" y="4609"/>
                  </a:lnTo>
                  <a:lnTo>
                    <a:pt x="15961" y="3549"/>
                  </a:lnTo>
                  <a:lnTo>
                    <a:pt x="18474" y="1049"/>
                  </a:lnTo>
                  <a:close/>
                  <a:moveTo>
                    <a:pt x="27944" y="1"/>
                  </a:moveTo>
                  <a:lnTo>
                    <a:pt x="26025" y="4016"/>
                  </a:lnTo>
                  <a:lnTo>
                    <a:pt x="26100" y="5468"/>
                  </a:lnTo>
                  <a:lnTo>
                    <a:pt x="24674" y="6516"/>
                  </a:lnTo>
                  <a:lnTo>
                    <a:pt x="22615" y="4609"/>
                  </a:lnTo>
                  <a:lnTo>
                    <a:pt x="22868" y="1756"/>
                  </a:lnTo>
                  <a:lnTo>
                    <a:pt x="18310" y="316"/>
                  </a:lnTo>
                  <a:lnTo>
                    <a:pt x="15607" y="3018"/>
                  </a:lnTo>
                  <a:lnTo>
                    <a:pt x="14231" y="3890"/>
                  </a:lnTo>
                  <a:lnTo>
                    <a:pt x="12817" y="3309"/>
                  </a:lnTo>
                  <a:lnTo>
                    <a:pt x="10039" y="5910"/>
                  </a:lnTo>
                  <a:lnTo>
                    <a:pt x="8296" y="8057"/>
                  </a:lnTo>
                  <a:lnTo>
                    <a:pt x="5152" y="9951"/>
                  </a:lnTo>
                  <a:lnTo>
                    <a:pt x="1743" y="10633"/>
                  </a:lnTo>
                  <a:lnTo>
                    <a:pt x="0" y="13360"/>
                  </a:lnTo>
                  <a:lnTo>
                    <a:pt x="0" y="16744"/>
                  </a:lnTo>
                  <a:lnTo>
                    <a:pt x="947" y="21504"/>
                  </a:lnTo>
                  <a:lnTo>
                    <a:pt x="430" y="23462"/>
                  </a:lnTo>
                  <a:lnTo>
                    <a:pt x="2046" y="25267"/>
                  </a:lnTo>
                  <a:lnTo>
                    <a:pt x="5872" y="24409"/>
                  </a:lnTo>
                  <a:lnTo>
                    <a:pt x="9824" y="23184"/>
                  </a:lnTo>
                  <a:lnTo>
                    <a:pt x="12564" y="21997"/>
                  </a:lnTo>
                  <a:lnTo>
                    <a:pt x="16314" y="22338"/>
                  </a:lnTo>
                  <a:lnTo>
                    <a:pt x="18284" y="26151"/>
                  </a:lnTo>
                  <a:lnTo>
                    <a:pt x="20216" y="24459"/>
                  </a:lnTo>
                  <a:lnTo>
                    <a:pt x="20923" y="27616"/>
                  </a:lnTo>
                  <a:cubicBezTo>
                    <a:pt x="21795" y="30419"/>
                    <a:pt x="22136" y="30419"/>
                    <a:pt x="22325" y="30419"/>
                  </a:cubicBezTo>
                  <a:cubicBezTo>
                    <a:pt x="22590" y="30571"/>
                    <a:pt x="22855" y="30735"/>
                    <a:pt x="23095" y="30924"/>
                  </a:cubicBezTo>
                  <a:cubicBezTo>
                    <a:pt x="23752" y="31391"/>
                    <a:pt x="24067" y="31593"/>
                    <a:pt x="24320" y="31593"/>
                  </a:cubicBezTo>
                  <a:cubicBezTo>
                    <a:pt x="24345" y="31581"/>
                    <a:pt x="24383" y="31581"/>
                    <a:pt x="24421" y="31568"/>
                  </a:cubicBezTo>
                  <a:cubicBezTo>
                    <a:pt x="24509" y="31555"/>
                    <a:pt x="24598" y="31505"/>
                    <a:pt x="24648" y="31429"/>
                  </a:cubicBezTo>
                  <a:cubicBezTo>
                    <a:pt x="24749" y="31341"/>
                    <a:pt x="25355" y="31126"/>
                    <a:pt x="25962" y="30987"/>
                  </a:cubicBezTo>
                  <a:lnTo>
                    <a:pt x="28563" y="31240"/>
                  </a:lnTo>
                  <a:lnTo>
                    <a:pt x="28664" y="31151"/>
                  </a:lnTo>
                  <a:cubicBezTo>
                    <a:pt x="31366" y="28866"/>
                    <a:pt x="31366" y="28550"/>
                    <a:pt x="31366" y="28424"/>
                  </a:cubicBezTo>
                  <a:cubicBezTo>
                    <a:pt x="31416" y="28146"/>
                    <a:pt x="32464" y="26037"/>
                    <a:pt x="33449" y="24143"/>
                  </a:cubicBezTo>
                  <a:lnTo>
                    <a:pt x="34990" y="20494"/>
                  </a:lnTo>
                  <a:lnTo>
                    <a:pt x="35343" y="14787"/>
                  </a:lnTo>
                  <a:lnTo>
                    <a:pt x="31909" y="8663"/>
                  </a:lnTo>
                  <a:lnTo>
                    <a:pt x="30697" y="5683"/>
                  </a:lnTo>
                  <a:lnTo>
                    <a:pt x="30053" y="3662"/>
                  </a:lnTo>
                  <a:lnTo>
                    <a:pt x="2794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52"/>
            <p:cNvSpPr/>
            <p:nvPr/>
          </p:nvSpPr>
          <p:spPr>
            <a:xfrm>
              <a:off x="6575950" y="4616250"/>
              <a:ext cx="97550" cy="109575"/>
            </a:xfrm>
            <a:custGeom>
              <a:avLst/>
              <a:gdLst/>
              <a:ahLst/>
              <a:cxnLst/>
              <a:rect l="l" t="t" r="r" b="b"/>
              <a:pathLst>
                <a:path w="3902" h="4383" extrusionOk="0">
                  <a:moveTo>
                    <a:pt x="303" y="1"/>
                  </a:moveTo>
                  <a:lnTo>
                    <a:pt x="0" y="430"/>
                  </a:lnTo>
                  <a:lnTo>
                    <a:pt x="0" y="2955"/>
                  </a:lnTo>
                  <a:lnTo>
                    <a:pt x="1326" y="4382"/>
                  </a:lnTo>
                  <a:lnTo>
                    <a:pt x="3498" y="2753"/>
                  </a:lnTo>
                  <a:lnTo>
                    <a:pt x="3902" y="430"/>
                  </a:lnTo>
                  <a:lnTo>
                    <a:pt x="2273" y="1213"/>
                  </a:lnTo>
                  <a:lnTo>
                    <a:pt x="30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52"/>
            <p:cNvSpPr/>
            <p:nvPr/>
          </p:nvSpPr>
          <p:spPr>
            <a:xfrm>
              <a:off x="6568050" y="4609625"/>
              <a:ext cx="115875" cy="126600"/>
            </a:xfrm>
            <a:custGeom>
              <a:avLst/>
              <a:gdLst/>
              <a:ahLst/>
              <a:cxnLst/>
              <a:rect l="l" t="t" r="r" b="b"/>
              <a:pathLst>
                <a:path w="4635" h="5064" extrusionOk="0">
                  <a:moveTo>
                    <a:pt x="783" y="1"/>
                  </a:moveTo>
                  <a:lnTo>
                    <a:pt x="455" y="531"/>
                  </a:lnTo>
                  <a:lnTo>
                    <a:pt x="2564" y="1844"/>
                  </a:lnTo>
                  <a:lnTo>
                    <a:pt x="3814" y="1251"/>
                  </a:lnTo>
                  <a:lnTo>
                    <a:pt x="3536" y="2842"/>
                  </a:lnTo>
                  <a:lnTo>
                    <a:pt x="1680" y="4218"/>
                  </a:lnTo>
                  <a:lnTo>
                    <a:pt x="632" y="3094"/>
                  </a:lnTo>
                  <a:lnTo>
                    <a:pt x="632" y="695"/>
                  </a:lnTo>
                  <a:lnTo>
                    <a:pt x="0" y="695"/>
                  </a:lnTo>
                  <a:lnTo>
                    <a:pt x="0" y="3347"/>
                  </a:lnTo>
                  <a:lnTo>
                    <a:pt x="1592" y="5064"/>
                  </a:lnTo>
                  <a:lnTo>
                    <a:pt x="4104" y="3208"/>
                  </a:lnTo>
                  <a:lnTo>
                    <a:pt x="4635" y="139"/>
                  </a:lnTo>
                  <a:lnTo>
                    <a:pt x="2602" y="1124"/>
                  </a:lnTo>
                  <a:lnTo>
                    <a:pt x="78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52"/>
            <p:cNvSpPr/>
            <p:nvPr/>
          </p:nvSpPr>
          <p:spPr>
            <a:xfrm>
              <a:off x="6995150" y="4713800"/>
              <a:ext cx="195750" cy="190700"/>
            </a:xfrm>
            <a:custGeom>
              <a:avLst/>
              <a:gdLst/>
              <a:ahLst/>
              <a:cxnLst/>
              <a:rect l="l" t="t" r="r" b="b"/>
              <a:pathLst>
                <a:path w="7830" h="7628" extrusionOk="0">
                  <a:moveTo>
                    <a:pt x="6883" y="0"/>
                  </a:moveTo>
                  <a:lnTo>
                    <a:pt x="4648" y="1932"/>
                  </a:lnTo>
                  <a:lnTo>
                    <a:pt x="2615" y="2905"/>
                  </a:lnTo>
                  <a:lnTo>
                    <a:pt x="468" y="4660"/>
                  </a:lnTo>
                  <a:lnTo>
                    <a:pt x="1" y="5859"/>
                  </a:lnTo>
                  <a:lnTo>
                    <a:pt x="1958" y="7627"/>
                  </a:lnTo>
                  <a:lnTo>
                    <a:pt x="4471" y="4622"/>
                  </a:lnTo>
                  <a:lnTo>
                    <a:pt x="6921" y="2425"/>
                  </a:lnTo>
                  <a:lnTo>
                    <a:pt x="7830" y="1124"/>
                  </a:lnTo>
                  <a:lnTo>
                    <a:pt x="783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52"/>
            <p:cNvSpPr/>
            <p:nvPr/>
          </p:nvSpPr>
          <p:spPr>
            <a:xfrm>
              <a:off x="6985700" y="4705900"/>
              <a:ext cx="213100" cy="209650"/>
            </a:xfrm>
            <a:custGeom>
              <a:avLst/>
              <a:gdLst/>
              <a:ahLst/>
              <a:cxnLst/>
              <a:rect l="l" t="t" r="r" b="b"/>
              <a:pathLst>
                <a:path w="8524" h="8386" extrusionOk="0">
                  <a:moveTo>
                    <a:pt x="7905" y="632"/>
                  </a:moveTo>
                  <a:lnTo>
                    <a:pt x="7905" y="1339"/>
                  </a:lnTo>
                  <a:lnTo>
                    <a:pt x="7071" y="2526"/>
                  </a:lnTo>
                  <a:lnTo>
                    <a:pt x="4609" y="4736"/>
                  </a:lnTo>
                  <a:lnTo>
                    <a:pt x="2311" y="7489"/>
                  </a:lnTo>
                  <a:lnTo>
                    <a:pt x="758" y="6074"/>
                  </a:lnTo>
                  <a:lnTo>
                    <a:pt x="1111" y="5165"/>
                  </a:lnTo>
                  <a:lnTo>
                    <a:pt x="3169" y="3486"/>
                  </a:lnTo>
                  <a:lnTo>
                    <a:pt x="5165" y="2526"/>
                  </a:lnTo>
                  <a:lnTo>
                    <a:pt x="7387" y="632"/>
                  </a:lnTo>
                  <a:close/>
                  <a:moveTo>
                    <a:pt x="7147" y="1"/>
                  </a:moveTo>
                  <a:lnTo>
                    <a:pt x="4836" y="1971"/>
                  </a:lnTo>
                  <a:lnTo>
                    <a:pt x="2854" y="2943"/>
                  </a:lnTo>
                  <a:lnTo>
                    <a:pt x="568" y="4786"/>
                  </a:lnTo>
                  <a:lnTo>
                    <a:pt x="0" y="6251"/>
                  </a:lnTo>
                  <a:lnTo>
                    <a:pt x="2374" y="8385"/>
                  </a:lnTo>
                  <a:lnTo>
                    <a:pt x="5064" y="5165"/>
                  </a:lnTo>
                  <a:lnTo>
                    <a:pt x="7513" y="2981"/>
                  </a:lnTo>
                  <a:lnTo>
                    <a:pt x="8523" y="1541"/>
                  </a:lnTo>
                  <a:lnTo>
                    <a:pt x="852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52"/>
            <p:cNvSpPr/>
            <p:nvPr/>
          </p:nvSpPr>
          <p:spPr>
            <a:xfrm>
              <a:off x="7223700" y="4478300"/>
              <a:ext cx="126625" cy="235850"/>
            </a:xfrm>
            <a:custGeom>
              <a:avLst/>
              <a:gdLst/>
              <a:ahLst/>
              <a:cxnLst/>
              <a:rect l="l" t="t" r="r" b="b"/>
              <a:pathLst>
                <a:path w="5065" h="9434" extrusionOk="0">
                  <a:moveTo>
                    <a:pt x="607" y="1"/>
                  </a:moveTo>
                  <a:lnTo>
                    <a:pt x="1099" y="3334"/>
                  </a:lnTo>
                  <a:lnTo>
                    <a:pt x="1175" y="5557"/>
                  </a:lnTo>
                  <a:lnTo>
                    <a:pt x="266" y="5948"/>
                  </a:lnTo>
                  <a:lnTo>
                    <a:pt x="1087" y="7792"/>
                  </a:lnTo>
                  <a:cubicBezTo>
                    <a:pt x="1087" y="7792"/>
                    <a:pt x="1" y="8612"/>
                    <a:pt x="317" y="8827"/>
                  </a:cubicBezTo>
                  <a:cubicBezTo>
                    <a:pt x="569" y="9004"/>
                    <a:pt x="809" y="9206"/>
                    <a:pt x="1036" y="9433"/>
                  </a:cubicBezTo>
                  <a:lnTo>
                    <a:pt x="2640" y="7716"/>
                  </a:lnTo>
                  <a:lnTo>
                    <a:pt x="3448" y="5531"/>
                  </a:lnTo>
                  <a:lnTo>
                    <a:pt x="5064" y="5026"/>
                  </a:lnTo>
                  <a:lnTo>
                    <a:pt x="4092" y="4370"/>
                  </a:lnTo>
                  <a:lnTo>
                    <a:pt x="2791" y="4370"/>
                  </a:lnTo>
                  <a:lnTo>
                    <a:pt x="2665" y="733"/>
                  </a:lnTo>
                  <a:lnTo>
                    <a:pt x="60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52"/>
            <p:cNvSpPr/>
            <p:nvPr/>
          </p:nvSpPr>
          <p:spPr>
            <a:xfrm>
              <a:off x="7219600" y="4466625"/>
              <a:ext cx="149025" cy="258875"/>
            </a:xfrm>
            <a:custGeom>
              <a:avLst/>
              <a:gdLst/>
              <a:ahLst/>
              <a:cxnLst/>
              <a:rect l="l" t="t" r="r" b="b"/>
              <a:pathLst>
                <a:path w="5961" h="10355" extrusionOk="0">
                  <a:moveTo>
                    <a:pt x="1162" y="948"/>
                  </a:moveTo>
                  <a:lnTo>
                    <a:pt x="2526" y="1427"/>
                  </a:lnTo>
                  <a:lnTo>
                    <a:pt x="2652" y="5152"/>
                  </a:lnTo>
                  <a:lnTo>
                    <a:pt x="4155" y="5152"/>
                  </a:lnTo>
                  <a:lnTo>
                    <a:pt x="4509" y="5392"/>
                  </a:lnTo>
                  <a:lnTo>
                    <a:pt x="3372" y="5733"/>
                  </a:lnTo>
                  <a:lnTo>
                    <a:pt x="2539" y="8019"/>
                  </a:lnTo>
                  <a:lnTo>
                    <a:pt x="1188" y="9458"/>
                  </a:lnTo>
                  <a:cubicBezTo>
                    <a:pt x="1074" y="9344"/>
                    <a:pt x="922" y="9231"/>
                    <a:pt x="784" y="9117"/>
                  </a:cubicBezTo>
                  <a:cubicBezTo>
                    <a:pt x="973" y="8903"/>
                    <a:pt x="1200" y="8701"/>
                    <a:pt x="1440" y="8524"/>
                  </a:cubicBezTo>
                  <a:lnTo>
                    <a:pt x="1642" y="8360"/>
                  </a:lnTo>
                  <a:lnTo>
                    <a:pt x="847" y="6579"/>
                  </a:lnTo>
                  <a:lnTo>
                    <a:pt x="1667" y="6238"/>
                  </a:lnTo>
                  <a:lnTo>
                    <a:pt x="1566" y="3751"/>
                  </a:lnTo>
                  <a:lnTo>
                    <a:pt x="1162" y="948"/>
                  </a:lnTo>
                  <a:close/>
                  <a:moveTo>
                    <a:pt x="380" y="1"/>
                  </a:moveTo>
                  <a:lnTo>
                    <a:pt x="948" y="3814"/>
                  </a:lnTo>
                  <a:lnTo>
                    <a:pt x="1011" y="5822"/>
                  </a:lnTo>
                  <a:lnTo>
                    <a:pt x="1" y="6251"/>
                  </a:lnTo>
                  <a:lnTo>
                    <a:pt x="859" y="8158"/>
                  </a:lnTo>
                  <a:cubicBezTo>
                    <a:pt x="481" y="8473"/>
                    <a:pt x="114" y="8865"/>
                    <a:pt x="114" y="9193"/>
                  </a:cubicBezTo>
                  <a:cubicBezTo>
                    <a:pt x="114" y="9332"/>
                    <a:pt x="190" y="9471"/>
                    <a:pt x="304" y="9559"/>
                  </a:cubicBezTo>
                  <a:cubicBezTo>
                    <a:pt x="544" y="9723"/>
                    <a:pt x="771" y="9913"/>
                    <a:pt x="973" y="10127"/>
                  </a:cubicBezTo>
                  <a:lnTo>
                    <a:pt x="1200" y="10355"/>
                  </a:lnTo>
                  <a:lnTo>
                    <a:pt x="3044" y="8397"/>
                  </a:lnTo>
                  <a:lnTo>
                    <a:pt x="3852" y="6251"/>
                  </a:lnTo>
                  <a:lnTo>
                    <a:pt x="5961" y="5607"/>
                  </a:lnTo>
                  <a:lnTo>
                    <a:pt x="4357" y="4521"/>
                  </a:lnTo>
                  <a:lnTo>
                    <a:pt x="3258" y="4521"/>
                  </a:lnTo>
                  <a:lnTo>
                    <a:pt x="3132" y="973"/>
                  </a:lnTo>
                  <a:lnTo>
                    <a:pt x="38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52"/>
            <p:cNvSpPr/>
            <p:nvPr/>
          </p:nvSpPr>
          <p:spPr>
            <a:xfrm>
              <a:off x="6134625" y="2921400"/>
              <a:ext cx="43275" cy="96300"/>
            </a:xfrm>
            <a:custGeom>
              <a:avLst/>
              <a:gdLst/>
              <a:ahLst/>
              <a:cxnLst/>
              <a:rect l="l" t="t" r="r" b="b"/>
              <a:pathLst>
                <a:path w="1731" h="3852" extrusionOk="0">
                  <a:moveTo>
                    <a:pt x="1415" y="0"/>
                  </a:moveTo>
                  <a:lnTo>
                    <a:pt x="1" y="682"/>
                  </a:lnTo>
                  <a:lnTo>
                    <a:pt x="1" y="2627"/>
                  </a:lnTo>
                  <a:lnTo>
                    <a:pt x="1415" y="3852"/>
                  </a:lnTo>
                  <a:lnTo>
                    <a:pt x="1730" y="1920"/>
                  </a:lnTo>
                  <a:lnTo>
                    <a:pt x="141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52"/>
            <p:cNvSpPr/>
            <p:nvPr/>
          </p:nvSpPr>
          <p:spPr>
            <a:xfrm>
              <a:off x="6126725" y="2909725"/>
              <a:ext cx="59375" cy="122825"/>
            </a:xfrm>
            <a:custGeom>
              <a:avLst/>
              <a:gdLst/>
              <a:ahLst/>
              <a:cxnLst/>
              <a:rect l="l" t="t" r="r" b="b"/>
              <a:pathLst>
                <a:path w="2375" h="4913" extrusionOk="0">
                  <a:moveTo>
                    <a:pt x="1491" y="935"/>
                  </a:moveTo>
                  <a:lnTo>
                    <a:pt x="1731" y="2387"/>
                  </a:lnTo>
                  <a:lnTo>
                    <a:pt x="1516" y="3713"/>
                  </a:lnTo>
                  <a:lnTo>
                    <a:pt x="632" y="2955"/>
                  </a:lnTo>
                  <a:lnTo>
                    <a:pt x="632" y="1351"/>
                  </a:lnTo>
                  <a:lnTo>
                    <a:pt x="1491" y="935"/>
                  </a:lnTo>
                  <a:close/>
                  <a:moveTo>
                    <a:pt x="1983" y="0"/>
                  </a:moveTo>
                  <a:lnTo>
                    <a:pt x="1" y="960"/>
                  </a:lnTo>
                  <a:lnTo>
                    <a:pt x="1" y="3245"/>
                  </a:lnTo>
                  <a:lnTo>
                    <a:pt x="1958" y="4912"/>
                  </a:lnTo>
                  <a:lnTo>
                    <a:pt x="2375" y="2387"/>
                  </a:lnTo>
                  <a:lnTo>
                    <a:pt x="198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52"/>
            <p:cNvSpPr/>
            <p:nvPr/>
          </p:nvSpPr>
          <p:spPr>
            <a:xfrm>
              <a:off x="5917450" y="3060600"/>
              <a:ext cx="65350" cy="60650"/>
            </a:xfrm>
            <a:custGeom>
              <a:avLst/>
              <a:gdLst/>
              <a:ahLst/>
              <a:cxnLst/>
              <a:rect l="l" t="t" r="r" b="b"/>
              <a:pathLst>
                <a:path w="2614" h="2426" extrusionOk="0">
                  <a:moveTo>
                    <a:pt x="1099" y="1"/>
                  </a:moveTo>
                  <a:lnTo>
                    <a:pt x="0" y="1175"/>
                  </a:lnTo>
                  <a:lnTo>
                    <a:pt x="568" y="2425"/>
                  </a:lnTo>
                  <a:lnTo>
                    <a:pt x="1440" y="2425"/>
                  </a:lnTo>
                  <a:lnTo>
                    <a:pt x="2614" y="708"/>
                  </a:lnTo>
                  <a:lnTo>
                    <a:pt x="109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52"/>
            <p:cNvSpPr/>
            <p:nvPr/>
          </p:nvSpPr>
          <p:spPr>
            <a:xfrm>
              <a:off x="5908275" y="3050825"/>
              <a:ext cx="86225" cy="78325"/>
            </a:xfrm>
            <a:custGeom>
              <a:avLst/>
              <a:gdLst/>
              <a:ahLst/>
              <a:cxnLst/>
              <a:rect l="l" t="t" r="r" b="b"/>
              <a:pathLst>
                <a:path w="3449" h="3133" extrusionOk="0">
                  <a:moveTo>
                    <a:pt x="1541" y="771"/>
                  </a:moveTo>
                  <a:lnTo>
                    <a:pt x="2514" y="1225"/>
                  </a:lnTo>
                  <a:lnTo>
                    <a:pt x="1630" y="2501"/>
                  </a:lnTo>
                  <a:lnTo>
                    <a:pt x="1137" y="2501"/>
                  </a:lnTo>
                  <a:lnTo>
                    <a:pt x="746" y="1617"/>
                  </a:lnTo>
                  <a:lnTo>
                    <a:pt x="1541" y="771"/>
                  </a:lnTo>
                  <a:close/>
                  <a:moveTo>
                    <a:pt x="1390" y="1"/>
                  </a:moveTo>
                  <a:lnTo>
                    <a:pt x="1" y="1503"/>
                  </a:lnTo>
                  <a:lnTo>
                    <a:pt x="733" y="3132"/>
                  </a:lnTo>
                  <a:lnTo>
                    <a:pt x="1971" y="3132"/>
                  </a:lnTo>
                  <a:lnTo>
                    <a:pt x="3448" y="960"/>
                  </a:lnTo>
                  <a:lnTo>
                    <a:pt x="139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52"/>
            <p:cNvSpPr/>
            <p:nvPr/>
          </p:nvSpPr>
          <p:spPr>
            <a:xfrm>
              <a:off x="6168100" y="3083025"/>
              <a:ext cx="108300" cy="173650"/>
            </a:xfrm>
            <a:custGeom>
              <a:avLst/>
              <a:gdLst/>
              <a:ahLst/>
              <a:cxnLst/>
              <a:rect l="l" t="t" r="r" b="b"/>
              <a:pathLst>
                <a:path w="4332" h="6946" extrusionOk="0">
                  <a:moveTo>
                    <a:pt x="1578" y="0"/>
                  </a:moveTo>
                  <a:lnTo>
                    <a:pt x="707" y="1440"/>
                  </a:lnTo>
                  <a:lnTo>
                    <a:pt x="0" y="3132"/>
                  </a:lnTo>
                  <a:lnTo>
                    <a:pt x="783" y="5897"/>
                  </a:lnTo>
                  <a:lnTo>
                    <a:pt x="2399" y="5405"/>
                  </a:lnTo>
                  <a:lnTo>
                    <a:pt x="3472" y="6945"/>
                  </a:lnTo>
                  <a:lnTo>
                    <a:pt x="4331" y="5241"/>
                  </a:lnTo>
                  <a:lnTo>
                    <a:pt x="3472" y="3789"/>
                  </a:lnTo>
                  <a:lnTo>
                    <a:pt x="1818" y="2564"/>
                  </a:lnTo>
                  <a:lnTo>
                    <a:pt x="2399" y="1352"/>
                  </a:lnTo>
                  <a:lnTo>
                    <a:pt x="157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52"/>
            <p:cNvSpPr/>
            <p:nvPr/>
          </p:nvSpPr>
          <p:spPr>
            <a:xfrm>
              <a:off x="6159575" y="3067875"/>
              <a:ext cx="125650" cy="204275"/>
            </a:xfrm>
            <a:custGeom>
              <a:avLst/>
              <a:gdLst/>
              <a:ahLst/>
              <a:cxnLst/>
              <a:rect l="l" t="t" r="r" b="b"/>
              <a:pathLst>
                <a:path w="5026" h="8171" extrusionOk="0">
                  <a:moveTo>
                    <a:pt x="1932" y="1213"/>
                  </a:moveTo>
                  <a:lnTo>
                    <a:pt x="2399" y="1970"/>
                  </a:lnTo>
                  <a:lnTo>
                    <a:pt x="1768" y="3271"/>
                  </a:lnTo>
                  <a:lnTo>
                    <a:pt x="3574" y="4609"/>
                  </a:lnTo>
                  <a:lnTo>
                    <a:pt x="4319" y="5872"/>
                  </a:lnTo>
                  <a:lnTo>
                    <a:pt x="3763" y="6933"/>
                  </a:lnTo>
                  <a:lnTo>
                    <a:pt x="2866" y="5645"/>
                  </a:lnTo>
                  <a:lnTo>
                    <a:pt x="1351" y="6099"/>
                  </a:lnTo>
                  <a:lnTo>
                    <a:pt x="682" y="3763"/>
                  </a:lnTo>
                  <a:lnTo>
                    <a:pt x="1326" y="2197"/>
                  </a:lnTo>
                  <a:lnTo>
                    <a:pt x="1932" y="1213"/>
                  </a:lnTo>
                  <a:close/>
                  <a:moveTo>
                    <a:pt x="1907" y="0"/>
                  </a:moveTo>
                  <a:lnTo>
                    <a:pt x="758" y="1920"/>
                  </a:lnTo>
                  <a:lnTo>
                    <a:pt x="0" y="3725"/>
                  </a:lnTo>
                  <a:lnTo>
                    <a:pt x="909" y="6895"/>
                  </a:lnTo>
                  <a:lnTo>
                    <a:pt x="2614" y="6377"/>
                  </a:lnTo>
                  <a:lnTo>
                    <a:pt x="3851" y="8170"/>
                  </a:lnTo>
                  <a:lnTo>
                    <a:pt x="5026" y="5834"/>
                  </a:lnTo>
                  <a:lnTo>
                    <a:pt x="4079" y="4230"/>
                  </a:lnTo>
                  <a:lnTo>
                    <a:pt x="2551" y="3081"/>
                  </a:lnTo>
                  <a:lnTo>
                    <a:pt x="3094" y="1945"/>
                  </a:lnTo>
                  <a:lnTo>
                    <a:pt x="19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52"/>
            <p:cNvSpPr/>
            <p:nvPr/>
          </p:nvSpPr>
          <p:spPr>
            <a:xfrm>
              <a:off x="6241950" y="3244650"/>
              <a:ext cx="111475" cy="160375"/>
            </a:xfrm>
            <a:custGeom>
              <a:avLst/>
              <a:gdLst/>
              <a:ahLst/>
              <a:cxnLst/>
              <a:rect l="l" t="t" r="r" b="b"/>
              <a:pathLst>
                <a:path w="4459" h="6415" extrusionOk="0">
                  <a:moveTo>
                    <a:pt x="2248" y="0"/>
                  </a:moveTo>
                  <a:lnTo>
                    <a:pt x="1781" y="1693"/>
                  </a:lnTo>
                  <a:lnTo>
                    <a:pt x="2021" y="3069"/>
                  </a:lnTo>
                  <a:lnTo>
                    <a:pt x="518" y="3965"/>
                  </a:lnTo>
                  <a:lnTo>
                    <a:pt x="1" y="4281"/>
                  </a:lnTo>
                  <a:lnTo>
                    <a:pt x="1377" y="4912"/>
                  </a:lnTo>
                  <a:lnTo>
                    <a:pt x="2842" y="6415"/>
                  </a:lnTo>
                  <a:lnTo>
                    <a:pt x="4458" y="4912"/>
                  </a:lnTo>
                  <a:lnTo>
                    <a:pt x="3271" y="3208"/>
                  </a:lnTo>
                  <a:lnTo>
                    <a:pt x="3650" y="1541"/>
                  </a:lnTo>
                  <a:lnTo>
                    <a:pt x="224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52"/>
            <p:cNvSpPr/>
            <p:nvPr/>
          </p:nvSpPr>
          <p:spPr>
            <a:xfrm>
              <a:off x="6225225" y="3228550"/>
              <a:ext cx="138600" cy="187525"/>
            </a:xfrm>
            <a:custGeom>
              <a:avLst/>
              <a:gdLst/>
              <a:ahLst/>
              <a:cxnLst/>
              <a:rect l="l" t="t" r="r" b="b"/>
              <a:pathLst>
                <a:path w="5544" h="7501" extrusionOk="0">
                  <a:moveTo>
                    <a:pt x="3082" y="1276"/>
                  </a:moveTo>
                  <a:lnTo>
                    <a:pt x="3978" y="2273"/>
                  </a:lnTo>
                  <a:lnTo>
                    <a:pt x="3612" y="3915"/>
                  </a:lnTo>
                  <a:lnTo>
                    <a:pt x="4723" y="5519"/>
                  </a:lnTo>
                  <a:lnTo>
                    <a:pt x="3523" y="6617"/>
                  </a:lnTo>
                  <a:lnTo>
                    <a:pt x="2286" y="5342"/>
                  </a:lnTo>
                  <a:lnTo>
                    <a:pt x="1339" y="4887"/>
                  </a:lnTo>
                  <a:lnTo>
                    <a:pt x="3044" y="3877"/>
                  </a:lnTo>
                  <a:lnTo>
                    <a:pt x="2791" y="2362"/>
                  </a:lnTo>
                  <a:lnTo>
                    <a:pt x="3082" y="1276"/>
                  </a:lnTo>
                  <a:close/>
                  <a:moveTo>
                    <a:pt x="2766" y="1"/>
                  </a:moveTo>
                  <a:lnTo>
                    <a:pt x="2134" y="2324"/>
                  </a:lnTo>
                  <a:lnTo>
                    <a:pt x="2337" y="3549"/>
                  </a:lnTo>
                  <a:lnTo>
                    <a:pt x="1023" y="4344"/>
                  </a:lnTo>
                  <a:lnTo>
                    <a:pt x="1" y="4976"/>
                  </a:lnTo>
                  <a:lnTo>
                    <a:pt x="1857" y="5822"/>
                  </a:lnTo>
                  <a:lnTo>
                    <a:pt x="3498" y="7501"/>
                  </a:lnTo>
                  <a:lnTo>
                    <a:pt x="5544" y="5607"/>
                  </a:lnTo>
                  <a:lnTo>
                    <a:pt x="4281" y="3776"/>
                  </a:lnTo>
                  <a:lnTo>
                    <a:pt x="4660" y="2084"/>
                  </a:lnTo>
                  <a:lnTo>
                    <a:pt x="276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52"/>
            <p:cNvSpPr/>
            <p:nvPr/>
          </p:nvSpPr>
          <p:spPr>
            <a:xfrm>
              <a:off x="6323400" y="2434950"/>
              <a:ext cx="220375" cy="347575"/>
            </a:xfrm>
            <a:custGeom>
              <a:avLst/>
              <a:gdLst/>
              <a:ahLst/>
              <a:cxnLst/>
              <a:rect l="l" t="t" r="r" b="b"/>
              <a:pathLst>
                <a:path w="8815" h="13903" extrusionOk="0">
                  <a:moveTo>
                    <a:pt x="7766" y="0"/>
                  </a:moveTo>
                  <a:lnTo>
                    <a:pt x="6718" y="392"/>
                  </a:lnTo>
                  <a:lnTo>
                    <a:pt x="6301" y="2235"/>
                  </a:lnTo>
                  <a:lnTo>
                    <a:pt x="6150" y="4836"/>
                  </a:lnTo>
                  <a:lnTo>
                    <a:pt x="4433" y="5960"/>
                  </a:lnTo>
                  <a:lnTo>
                    <a:pt x="3877" y="7337"/>
                  </a:lnTo>
                  <a:lnTo>
                    <a:pt x="2248" y="7425"/>
                  </a:lnTo>
                  <a:lnTo>
                    <a:pt x="847" y="9104"/>
                  </a:lnTo>
                  <a:lnTo>
                    <a:pt x="1" y="10367"/>
                  </a:lnTo>
                  <a:lnTo>
                    <a:pt x="1187" y="12640"/>
                  </a:lnTo>
                  <a:lnTo>
                    <a:pt x="1932" y="13903"/>
                  </a:lnTo>
                  <a:lnTo>
                    <a:pt x="2652" y="11478"/>
                  </a:lnTo>
                  <a:lnTo>
                    <a:pt x="2248" y="10304"/>
                  </a:lnTo>
                  <a:lnTo>
                    <a:pt x="4256" y="9799"/>
                  </a:lnTo>
                  <a:lnTo>
                    <a:pt x="6011" y="9799"/>
                  </a:lnTo>
                  <a:lnTo>
                    <a:pt x="8814" y="7576"/>
                  </a:lnTo>
                  <a:lnTo>
                    <a:pt x="8499" y="4660"/>
                  </a:lnTo>
                  <a:lnTo>
                    <a:pt x="8814" y="2639"/>
                  </a:lnTo>
                  <a:lnTo>
                    <a:pt x="776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52"/>
            <p:cNvSpPr/>
            <p:nvPr/>
          </p:nvSpPr>
          <p:spPr>
            <a:xfrm>
              <a:off x="6314250" y="2424850"/>
              <a:ext cx="238050" cy="377575"/>
            </a:xfrm>
            <a:custGeom>
              <a:avLst/>
              <a:gdLst/>
              <a:ahLst/>
              <a:cxnLst/>
              <a:rect l="l" t="t" r="r" b="b"/>
              <a:pathLst>
                <a:path w="9522" h="15103" extrusionOk="0">
                  <a:moveTo>
                    <a:pt x="7955" y="808"/>
                  </a:moveTo>
                  <a:lnTo>
                    <a:pt x="8852" y="3069"/>
                  </a:lnTo>
                  <a:lnTo>
                    <a:pt x="8536" y="5051"/>
                  </a:lnTo>
                  <a:lnTo>
                    <a:pt x="8852" y="7842"/>
                  </a:lnTo>
                  <a:lnTo>
                    <a:pt x="6263" y="9887"/>
                  </a:lnTo>
                  <a:lnTo>
                    <a:pt x="4622" y="9887"/>
                  </a:lnTo>
                  <a:lnTo>
                    <a:pt x="2210" y="10493"/>
                  </a:lnTo>
                  <a:lnTo>
                    <a:pt x="2690" y="11895"/>
                  </a:lnTo>
                  <a:lnTo>
                    <a:pt x="2197" y="13536"/>
                  </a:lnTo>
                  <a:lnTo>
                    <a:pt x="1844" y="12905"/>
                  </a:lnTo>
                  <a:lnTo>
                    <a:pt x="733" y="10784"/>
                  </a:lnTo>
                  <a:lnTo>
                    <a:pt x="1478" y="9710"/>
                  </a:lnTo>
                  <a:lnTo>
                    <a:pt x="2778" y="8132"/>
                  </a:lnTo>
                  <a:lnTo>
                    <a:pt x="4470" y="8044"/>
                  </a:lnTo>
                  <a:lnTo>
                    <a:pt x="5064" y="6579"/>
                  </a:lnTo>
                  <a:lnTo>
                    <a:pt x="6819" y="5417"/>
                  </a:lnTo>
                  <a:lnTo>
                    <a:pt x="6983" y="2715"/>
                  </a:lnTo>
                  <a:lnTo>
                    <a:pt x="7349" y="1036"/>
                  </a:lnTo>
                  <a:lnTo>
                    <a:pt x="7955" y="808"/>
                  </a:lnTo>
                  <a:close/>
                  <a:moveTo>
                    <a:pt x="8309" y="0"/>
                  </a:moveTo>
                  <a:lnTo>
                    <a:pt x="6806" y="556"/>
                  </a:lnTo>
                  <a:lnTo>
                    <a:pt x="6364" y="2627"/>
                  </a:lnTo>
                  <a:lnTo>
                    <a:pt x="6200" y="5064"/>
                  </a:lnTo>
                  <a:lnTo>
                    <a:pt x="4546" y="6162"/>
                  </a:lnTo>
                  <a:lnTo>
                    <a:pt x="4028" y="7450"/>
                  </a:lnTo>
                  <a:lnTo>
                    <a:pt x="2463" y="7526"/>
                  </a:lnTo>
                  <a:lnTo>
                    <a:pt x="973" y="9319"/>
                  </a:lnTo>
                  <a:lnTo>
                    <a:pt x="0" y="10758"/>
                  </a:lnTo>
                  <a:lnTo>
                    <a:pt x="1276" y="13208"/>
                  </a:lnTo>
                  <a:lnTo>
                    <a:pt x="2387" y="15102"/>
                  </a:lnTo>
                  <a:lnTo>
                    <a:pt x="3347" y="11870"/>
                  </a:lnTo>
                  <a:lnTo>
                    <a:pt x="3031" y="10923"/>
                  </a:lnTo>
                  <a:lnTo>
                    <a:pt x="4660" y="10506"/>
                  </a:lnTo>
                  <a:lnTo>
                    <a:pt x="6491" y="10506"/>
                  </a:lnTo>
                  <a:lnTo>
                    <a:pt x="9521" y="8119"/>
                  </a:lnTo>
                  <a:lnTo>
                    <a:pt x="9180" y="5076"/>
                  </a:lnTo>
                  <a:lnTo>
                    <a:pt x="9509" y="3005"/>
                  </a:lnTo>
                  <a:lnTo>
                    <a:pt x="830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52"/>
            <p:cNvSpPr/>
            <p:nvPr/>
          </p:nvSpPr>
          <p:spPr>
            <a:xfrm>
              <a:off x="6470500" y="2285950"/>
              <a:ext cx="89675" cy="141450"/>
            </a:xfrm>
            <a:custGeom>
              <a:avLst/>
              <a:gdLst/>
              <a:ahLst/>
              <a:cxnLst/>
              <a:rect l="l" t="t" r="r" b="b"/>
              <a:pathLst>
                <a:path w="3587" h="5658" extrusionOk="0">
                  <a:moveTo>
                    <a:pt x="266" y="0"/>
                  </a:moveTo>
                  <a:lnTo>
                    <a:pt x="1" y="897"/>
                  </a:lnTo>
                  <a:lnTo>
                    <a:pt x="380" y="2677"/>
                  </a:lnTo>
                  <a:lnTo>
                    <a:pt x="76" y="3940"/>
                  </a:lnTo>
                  <a:lnTo>
                    <a:pt x="342" y="5657"/>
                  </a:lnTo>
                  <a:lnTo>
                    <a:pt x="2021" y="5657"/>
                  </a:lnTo>
                  <a:lnTo>
                    <a:pt x="1554" y="3801"/>
                  </a:lnTo>
                  <a:lnTo>
                    <a:pt x="1554" y="3801"/>
                  </a:lnTo>
                  <a:lnTo>
                    <a:pt x="2943" y="4420"/>
                  </a:lnTo>
                  <a:lnTo>
                    <a:pt x="3587" y="2677"/>
                  </a:lnTo>
                  <a:lnTo>
                    <a:pt x="3587" y="1566"/>
                  </a:lnTo>
                  <a:lnTo>
                    <a:pt x="1832" y="821"/>
                  </a:lnTo>
                  <a:lnTo>
                    <a:pt x="26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52"/>
            <p:cNvSpPr/>
            <p:nvPr/>
          </p:nvSpPr>
          <p:spPr>
            <a:xfrm>
              <a:off x="6462300" y="2274900"/>
              <a:ext cx="105775" cy="160375"/>
            </a:xfrm>
            <a:custGeom>
              <a:avLst/>
              <a:gdLst/>
              <a:ahLst/>
              <a:cxnLst/>
              <a:rect l="l" t="t" r="r" b="b"/>
              <a:pathLst>
                <a:path w="4231" h="6415" extrusionOk="0">
                  <a:moveTo>
                    <a:pt x="783" y="897"/>
                  </a:moveTo>
                  <a:lnTo>
                    <a:pt x="2033" y="1541"/>
                  </a:lnTo>
                  <a:lnTo>
                    <a:pt x="3599" y="2210"/>
                  </a:lnTo>
                  <a:lnTo>
                    <a:pt x="3599" y="3069"/>
                  </a:lnTo>
                  <a:lnTo>
                    <a:pt x="3094" y="4432"/>
                  </a:lnTo>
                  <a:lnTo>
                    <a:pt x="1427" y="3700"/>
                  </a:lnTo>
                  <a:lnTo>
                    <a:pt x="1945" y="5784"/>
                  </a:lnTo>
                  <a:lnTo>
                    <a:pt x="935" y="5784"/>
                  </a:lnTo>
                  <a:lnTo>
                    <a:pt x="733" y="4395"/>
                  </a:lnTo>
                  <a:lnTo>
                    <a:pt x="1036" y="3119"/>
                  </a:lnTo>
                  <a:lnTo>
                    <a:pt x="657" y="1352"/>
                  </a:lnTo>
                  <a:lnTo>
                    <a:pt x="783" y="897"/>
                  </a:lnTo>
                  <a:close/>
                  <a:moveTo>
                    <a:pt x="392" y="0"/>
                  </a:moveTo>
                  <a:lnTo>
                    <a:pt x="0" y="1326"/>
                  </a:lnTo>
                  <a:lnTo>
                    <a:pt x="379" y="3119"/>
                  </a:lnTo>
                  <a:lnTo>
                    <a:pt x="89" y="4369"/>
                  </a:lnTo>
                  <a:lnTo>
                    <a:pt x="404" y="6415"/>
                  </a:lnTo>
                  <a:lnTo>
                    <a:pt x="2753" y="6415"/>
                  </a:lnTo>
                  <a:lnTo>
                    <a:pt x="2336" y="4799"/>
                  </a:lnTo>
                  <a:lnTo>
                    <a:pt x="2336" y="4799"/>
                  </a:lnTo>
                  <a:lnTo>
                    <a:pt x="3448" y="5291"/>
                  </a:lnTo>
                  <a:lnTo>
                    <a:pt x="4205" y="3233"/>
                  </a:lnTo>
                  <a:lnTo>
                    <a:pt x="4230" y="1793"/>
                  </a:lnTo>
                  <a:lnTo>
                    <a:pt x="2299" y="985"/>
                  </a:lnTo>
                  <a:lnTo>
                    <a:pt x="39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52"/>
            <p:cNvSpPr/>
            <p:nvPr/>
          </p:nvSpPr>
          <p:spPr>
            <a:xfrm>
              <a:off x="6378950" y="1950375"/>
              <a:ext cx="126300" cy="303725"/>
            </a:xfrm>
            <a:custGeom>
              <a:avLst/>
              <a:gdLst/>
              <a:ahLst/>
              <a:cxnLst/>
              <a:rect l="l" t="t" r="r" b="b"/>
              <a:pathLst>
                <a:path w="5052" h="12149" extrusionOk="0">
                  <a:moveTo>
                    <a:pt x="708" y="1"/>
                  </a:moveTo>
                  <a:lnTo>
                    <a:pt x="1" y="1365"/>
                  </a:lnTo>
                  <a:lnTo>
                    <a:pt x="1428" y="5456"/>
                  </a:lnTo>
                  <a:lnTo>
                    <a:pt x="2211" y="7021"/>
                  </a:lnTo>
                  <a:lnTo>
                    <a:pt x="2211" y="8676"/>
                  </a:lnTo>
                  <a:lnTo>
                    <a:pt x="3271" y="12148"/>
                  </a:lnTo>
                  <a:lnTo>
                    <a:pt x="5052" y="12148"/>
                  </a:lnTo>
                  <a:lnTo>
                    <a:pt x="4168" y="8878"/>
                  </a:lnTo>
                  <a:lnTo>
                    <a:pt x="5052" y="8398"/>
                  </a:lnTo>
                  <a:lnTo>
                    <a:pt x="3360" y="5317"/>
                  </a:lnTo>
                  <a:lnTo>
                    <a:pt x="2185" y="2198"/>
                  </a:lnTo>
                  <a:lnTo>
                    <a:pt x="70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52"/>
            <p:cNvSpPr/>
            <p:nvPr/>
          </p:nvSpPr>
          <p:spPr>
            <a:xfrm>
              <a:off x="6370425" y="1934925"/>
              <a:ext cx="145575" cy="327050"/>
            </a:xfrm>
            <a:custGeom>
              <a:avLst/>
              <a:gdLst/>
              <a:ahLst/>
              <a:cxnLst/>
              <a:rect l="l" t="t" r="r" b="b"/>
              <a:pathLst>
                <a:path w="5823" h="13082" extrusionOk="0">
                  <a:moveTo>
                    <a:pt x="1074" y="1238"/>
                  </a:moveTo>
                  <a:lnTo>
                    <a:pt x="2249" y="2968"/>
                  </a:lnTo>
                  <a:lnTo>
                    <a:pt x="3423" y="6086"/>
                  </a:lnTo>
                  <a:lnTo>
                    <a:pt x="4963" y="8890"/>
                  </a:lnTo>
                  <a:lnTo>
                    <a:pt x="4143" y="9344"/>
                  </a:lnTo>
                  <a:lnTo>
                    <a:pt x="4976" y="12450"/>
                  </a:lnTo>
                  <a:lnTo>
                    <a:pt x="3852" y="12450"/>
                  </a:lnTo>
                  <a:lnTo>
                    <a:pt x="2867" y="9243"/>
                  </a:lnTo>
                  <a:lnTo>
                    <a:pt x="2867" y="7564"/>
                  </a:lnTo>
                  <a:lnTo>
                    <a:pt x="2072" y="5960"/>
                  </a:lnTo>
                  <a:lnTo>
                    <a:pt x="683" y="2008"/>
                  </a:lnTo>
                  <a:lnTo>
                    <a:pt x="1074" y="1238"/>
                  </a:lnTo>
                  <a:close/>
                  <a:moveTo>
                    <a:pt x="998" y="0"/>
                  </a:moveTo>
                  <a:lnTo>
                    <a:pt x="1" y="1957"/>
                  </a:lnTo>
                  <a:lnTo>
                    <a:pt x="1491" y="6213"/>
                  </a:lnTo>
                  <a:lnTo>
                    <a:pt x="2236" y="7715"/>
                  </a:lnTo>
                  <a:lnTo>
                    <a:pt x="2236" y="9294"/>
                  </a:lnTo>
                  <a:lnTo>
                    <a:pt x="3385" y="13082"/>
                  </a:lnTo>
                  <a:lnTo>
                    <a:pt x="5797" y="13082"/>
                  </a:lnTo>
                  <a:lnTo>
                    <a:pt x="4875" y="9660"/>
                  </a:lnTo>
                  <a:lnTo>
                    <a:pt x="5822" y="9142"/>
                  </a:lnTo>
                  <a:lnTo>
                    <a:pt x="3991" y="5834"/>
                  </a:lnTo>
                  <a:lnTo>
                    <a:pt x="2829" y="2715"/>
                  </a:lnTo>
                  <a:lnTo>
                    <a:pt x="99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52"/>
            <p:cNvSpPr/>
            <p:nvPr/>
          </p:nvSpPr>
          <p:spPr>
            <a:xfrm>
              <a:off x="5626075" y="893825"/>
              <a:ext cx="145875" cy="113350"/>
            </a:xfrm>
            <a:custGeom>
              <a:avLst/>
              <a:gdLst/>
              <a:ahLst/>
              <a:cxnLst/>
              <a:rect l="l" t="t" r="r" b="b"/>
              <a:pathLst>
                <a:path w="5835" h="4534" extrusionOk="0">
                  <a:moveTo>
                    <a:pt x="4142" y="0"/>
                  </a:moveTo>
                  <a:lnTo>
                    <a:pt x="2362" y="796"/>
                  </a:lnTo>
                  <a:lnTo>
                    <a:pt x="480" y="796"/>
                  </a:lnTo>
                  <a:lnTo>
                    <a:pt x="0" y="2425"/>
                  </a:lnTo>
                  <a:lnTo>
                    <a:pt x="2362" y="4533"/>
                  </a:lnTo>
                  <a:lnTo>
                    <a:pt x="4458" y="3334"/>
                  </a:lnTo>
                  <a:lnTo>
                    <a:pt x="5834" y="2273"/>
                  </a:lnTo>
                  <a:lnTo>
                    <a:pt x="5834" y="480"/>
                  </a:lnTo>
                  <a:lnTo>
                    <a:pt x="414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52"/>
            <p:cNvSpPr/>
            <p:nvPr/>
          </p:nvSpPr>
          <p:spPr>
            <a:xfrm>
              <a:off x="5617225" y="885625"/>
              <a:ext cx="162600" cy="131025"/>
            </a:xfrm>
            <a:custGeom>
              <a:avLst/>
              <a:gdLst/>
              <a:ahLst/>
              <a:cxnLst/>
              <a:rect l="l" t="t" r="r" b="b"/>
              <a:pathLst>
                <a:path w="6504" h="5241" extrusionOk="0">
                  <a:moveTo>
                    <a:pt x="4521" y="657"/>
                  </a:moveTo>
                  <a:lnTo>
                    <a:pt x="5872" y="1048"/>
                  </a:lnTo>
                  <a:lnTo>
                    <a:pt x="5872" y="2437"/>
                  </a:lnTo>
                  <a:lnTo>
                    <a:pt x="4660" y="3371"/>
                  </a:lnTo>
                  <a:lnTo>
                    <a:pt x="2766" y="4470"/>
                  </a:lnTo>
                  <a:lnTo>
                    <a:pt x="708" y="2652"/>
                  </a:lnTo>
                  <a:lnTo>
                    <a:pt x="1074" y="1452"/>
                  </a:lnTo>
                  <a:lnTo>
                    <a:pt x="2728" y="1452"/>
                  </a:lnTo>
                  <a:lnTo>
                    <a:pt x="4521" y="657"/>
                  </a:lnTo>
                  <a:close/>
                  <a:moveTo>
                    <a:pt x="4471" y="0"/>
                  </a:moveTo>
                  <a:lnTo>
                    <a:pt x="2653" y="821"/>
                  </a:lnTo>
                  <a:lnTo>
                    <a:pt x="607" y="821"/>
                  </a:lnTo>
                  <a:lnTo>
                    <a:pt x="1" y="2854"/>
                  </a:lnTo>
                  <a:lnTo>
                    <a:pt x="2678" y="5240"/>
                  </a:lnTo>
                  <a:lnTo>
                    <a:pt x="5001" y="3902"/>
                  </a:lnTo>
                  <a:lnTo>
                    <a:pt x="6504" y="2753"/>
                  </a:lnTo>
                  <a:lnTo>
                    <a:pt x="6504" y="581"/>
                  </a:lnTo>
                  <a:lnTo>
                    <a:pt x="447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52"/>
            <p:cNvSpPr/>
            <p:nvPr/>
          </p:nvSpPr>
          <p:spPr>
            <a:xfrm>
              <a:off x="5828725" y="897925"/>
              <a:ext cx="80850" cy="36650"/>
            </a:xfrm>
            <a:custGeom>
              <a:avLst/>
              <a:gdLst/>
              <a:ahLst/>
              <a:cxnLst/>
              <a:rect l="l" t="t" r="r" b="b"/>
              <a:pathLst>
                <a:path w="3234" h="1466" extrusionOk="0">
                  <a:moveTo>
                    <a:pt x="1" y="1"/>
                  </a:moveTo>
                  <a:lnTo>
                    <a:pt x="885" y="1465"/>
                  </a:lnTo>
                  <a:lnTo>
                    <a:pt x="3233" y="733"/>
                  </a:lnTo>
                  <a:lnTo>
                    <a:pt x="235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52"/>
            <p:cNvSpPr/>
            <p:nvPr/>
          </p:nvSpPr>
          <p:spPr>
            <a:xfrm>
              <a:off x="5814525" y="890350"/>
              <a:ext cx="111475" cy="53700"/>
            </a:xfrm>
            <a:custGeom>
              <a:avLst/>
              <a:gdLst/>
              <a:ahLst/>
              <a:cxnLst/>
              <a:rect l="l" t="t" r="r" b="b"/>
              <a:pathLst>
                <a:path w="4459" h="2148" extrusionOk="0">
                  <a:moveTo>
                    <a:pt x="2804" y="632"/>
                  </a:moveTo>
                  <a:lnTo>
                    <a:pt x="3157" y="922"/>
                  </a:lnTo>
                  <a:lnTo>
                    <a:pt x="1604" y="1402"/>
                  </a:lnTo>
                  <a:lnTo>
                    <a:pt x="1125" y="632"/>
                  </a:lnTo>
                  <a:close/>
                  <a:moveTo>
                    <a:pt x="1" y="0"/>
                  </a:moveTo>
                  <a:lnTo>
                    <a:pt x="1314" y="2147"/>
                  </a:lnTo>
                  <a:lnTo>
                    <a:pt x="4458" y="1175"/>
                  </a:lnTo>
                  <a:lnTo>
                    <a:pt x="303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52"/>
            <p:cNvSpPr/>
            <p:nvPr/>
          </p:nvSpPr>
          <p:spPr>
            <a:xfrm>
              <a:off x="5765925" y="1013475"/>
              <a:ext cx="80825" cy="48625"/>
            </a:xfrm>
            <a:custGeom>
              <a:avLst/>
              <a:gdLst/>
              <a:ahLst/>
              <a:cxnLst/>
              <a:rect l="l" t="t" r="r" b="b"/>
              <a:pathLst>
                <a:path w="3233" h="1945" extrusionOk="0">
                  <a:moveTo>
                    <a:pt x="0" y="0"/>
                  </a:moveTo>
                  <a:lnTo>
                    <a:pt x="871" y="1945"/>
                  </a:lnTo>
                  <a:lnTo>
                    <a:pt x="3233" y="972"/>
                  </a:lnTo>
                  <a:lnTo>
                    <a:pt x="1616" y="164"/>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52"/>
            <p:cNvSpPr/>
            <p:nvPr/>
          </p:nvSpPr>
          <p:spPr>
            <a:xfrm>
              <a:off x="5752975" y="1004300"/>
              <a:ext cx="113025" cy="68225"/>
            </a:xfrm>
            <a:custGeom>
              <a:avLst/>
              <a:gdLst/>
              <a:ahLst/>
              <a:cxnLst/>
              <a:rect l="l" t="t" r="r" b="b"/>
              <a:pathLst>
                <a:path w="4521" h="2729" extrusionOk="0">
                  <a:moveTo>
                    <a:pt x="1023" y="733"/>
                  </a:moveTo>
                  <a:lnTo>
                    <a:pt x="2046" y="847"/>
                  </a:lnTo>
                  <a:lnTo>
                    <a:pt x="2993" y="1314"/>
                  </a:lnTo>
                  <a:lnTo>
                    <a:pt x="1554" y="1908"/>
                  </a:lnTo>
                  <a:lnTo>
                    <a:pt x="1023" y="733"/>
                  </a:lnTo>
                  <a:close/>
                  <a:moveTo>
                    <a:pt x="0" y="1"/>
                  </a:moveTo>
                  <a:lnTo>
                    <a:pt x="1225" y="2728"/>
                  </a:lnTo>
                  <a:lnTo>
                    <a:pt x="4521" y="1365"/>
                  </a:lnTo>
                  <a:lnTo>
                    <a:pt x="2273" y="253"/>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52"/>
            <p:cNvSpPr/>
            <p:nvPr/>
          </p:nvSpPr>
          <p:spPr>
            <a:xfrm>
              <a:off x="4952100" y="890350"/>
              <a:ext cx="78950" cy="112725"/>
            </a:xfrm>
            <a:custGeom>
              <a:avLst/>
              <a:gdLst/>
              <a:ahLst/>
              <a:cxnLst/>
              <a:rect l="l" t="t" r="r" b="b"/>
              <a:pathLst>
                <a:path w="3158" h="4509" extrusionOk="0">
                  <a:moveTo>
                    <a:pt x="1" y="0"/>
                  </a:moveTo>
                  <a:lnTo>
                    <a:pt x="1" y="1882"/>
                  </a:lnTo>
                  <a:lnTo>
                    <a:pt x="960" y="4508"/>
                  </a:lnTo>
                  <a:lnTo>
                    <a:pt x="3157" y="2576"/>
                  </a:lnTo>
                  <a:lnTo>
                    <a:pt x="3157" y="1251"/>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52"/>
            <p:cNvSpPr/>
            <p:nvPr/>
          </p:nvSpPr>
          <p:spPr>
            <a:xfrm>
              <a:off x="4944200" y="878675"/>
              <a:ext cx="94750" cy="137975"/>
            </a:xfrm>
            <a:custGeom>
              <a:avLst/>
              <a:gdLst/>
              <a:ahLst/>
              <a:cxnLst/>
              <a:rect l="l" t="t" r="r" b="b"/>
              <a:pathLst>
                <a:path w="3790" h="5519" extrusionOk="0">
                  <a:moveTo>
                    <a:pt x="620" y="922"/>
                  </a:moveTo>
                  <a:lnTo>
                    <a:pt x="3145" y="1932"/>
                  </a:lnTo>
                  <a:lnTo>
                    <a:pt x="3145" y="2892"/>
                  </a:lnTo>
                  <a:lnTo>
                    <a:pt x="1415" y="4432"/>
                  </a:lnTo>
                  <a:lnTo>
                    <a:pt x="632" y="2298"/>
                  </a:lnTo>
                  <a:lnTo>
                    <a:pt x="620" y="922"/>
                  </a:lnTo>
                  <a:close/>
                  <a:moveTo>
                    <a:pt x="1" y="0"/>
                  </a:moveTo>
                  <a:lnTo>
                    <a:pt x="1" y="2349"/>
                  </a:lnTo>
                  <a:lnTo>
                    <a:pt x="1137" y="5518"/>
                  </a:lnTo>
                  <a:lnTo>
                    <a:pt x="3789" y="3182"/>
                  </a:lnTo>
                  <a:lnTo>
                    <a:pt x="3789" y="1503"/>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52"/>
            <p:cNvSpPr/>
            <p:nvPr/>
          </p:nvSpPr>
          <p:spPr>
            <a:xfrm>
              <a:off x="4770275" y="799125"/>
              <a:ext cx="164800" cy="161950"/>
            </a:xfrm>
            <a:custGeom>
              <a:avLst/>
              <a:gdLst/>
              <a:ahLst/>
              <a:cxnLst/>
              <a:rect l="l" t="t" r="r" b="b"/>
              <a:pathLst>
                <a:path w="6592" h="6478" extrusionOk="0">
                  <a:moveTo>
                    <a:pt x="1049" y="0"/>
                  </a:moveTo>
                  <a:lnTo>
                    <a:pt x="0" y="1856"/>
                  </a:lnTo>
                  <a:lnTo>
                    <a:pt x="948" y="4546"/>
                  </a:lnTo>
                  <a:lnTo>
                    <a:pt x="2539" y="6478"/>
                  </a:lnTo>
                  <a:lnTo>
                    <a:pt x="5064" y="6478"/>
                  </a:lnTo>
                  <a:lnTo>
                    <a:pt x="6592" y="6213"/>
                  </a:lnTo>
                  <a:lnTo>
                    <a:pt x="5695" y="3801"/>
                  </a:lnTo>
                  <a:lnTo>
                    <a:pt x="3296" y="2500"/>
                  </a:lnTo>
                  <a:lnTo>
                    <a:pt x="104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52"/>
            <p:cNvSpPr/>
            <p:nvPr/>
          </p:nvSpPr>
          <p:spPr>
            <a:xfrm>
              <a:off x="4761750" y="785550"/>
              <a:ext cx="184075" cy="183425"/>
            </a:xfrm>
            <a:custGeom>
              <a:avLst/>
              <a:gdLst/>
              <a:ahLst/>
              <a:cxnLst/>
              <a:rect l="l" t="t" r="r" b="b"/>
              <a:pathLst>
                <a:path w="7363" h="7337" extrusionOk="0">
                  <a:moveTo>
                    <a:pt x="1453" y="1074"/>
                  </a:moveTo>
                  <a:lnTo>
                    <a:pt x="3410" y="3245"/>
                  </a:lnTo>
                  <a:lnTo>
                    <a:pt x="5784" y="4559"/>
                  </a:lnTo>
                  <a:lnTo>
                    <a:pt x="6503" y="6516"/>
                  </a:lnTo>
                  <a:lnTo>
                    <a:pt x="5405" y="6705"/>
                  </a:lnTo>
                  <a:lnTo>
                    <a:pt x="3031" y="6705"/>
                  </a:lnTo>
                  <a:lnTo>
                    <a:pt x="1566" y="4937"/>
                  </a:lnTo>
                  <a:lnTo>
                    <a:pt x="695" y="2425"/>
                  </a:lnTo>
                  <a:lnTo>
                    <a:pt x="1453" y="1074"/>
                  </a:lnTo>
                  <a:close/>
                  <a:moveTo>
                    <a:pt x="1326" y="0"/>
                  </a:moveTo>
                  <a:lnTo>
                    <a:pt x="1" y="2374"/>
                  </a:lnTo>
                  <a:lnTo>
                    <a:pt x="985" y="5203"/>
                  </a:lnTo>
                  <a:lnTo>
                    <a:pt x="2728" y="7337"/>
                  </a:lnTo>
                  <a:lnTo>
                    <a:pt x="5468" y="7337"/>
                  </a:lnTo>
                  <a:lnTo>
                    <a:pt x="7362" y="7008"/>
                  </a:lnTo>
                  <a:lnTo>
                    <a:pt x="6289" y="4129"/>
                  </a:lnTo>
                  <a:lnTo>
                    <a:pt x="3839" y="2791"/>
                  </a:lnTo>
                  <a:lnTo>
                    <a:pt x="132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52"/>
            <p:cNvSpPr/>
            <p:nvPr/>
          </p:nvSpPr>
          <p:spPr>
            <a:xfrm>
              <a:off x="4392100" y="1174150"/>
              <a:ext cx="165750" cy="386075"/>
            </a:xfrm>
            <a:custGeom>
              <a:avLst/>
              <a:gdLst/>
              <a:ahLst/>
              <a:cxnLst/>
              <a:rect l="l" t="t" r="r" b="b"/>
              <a:pathLst>
                <a:path w="6630" h="15443" extrusionOk="0">
                  <a:moveTo>
                    <a:pt x="6629" y="0"/>
                  </a:moveTo>
                  <a:lnTo>
                    <a:pt x="4521" y="1036"/>
                  </a:lnTo>
                  <a:lnTo>
                    <a:pt x="2261" y="3056"/>
                  </a:lnTo>
                  <a:lnTo>
                    <a:pt x="0" y="6301"/>
                  </a:lnTo>
                  <a:lnTo>
                    <a:pt x="354" y="10594"/>
                  </a:lnTo>
                  <a:lnTo>
                    <a:pt x="51" y="12652"/>
                  </a:lnTo>
                  <a:lnTo>
                    <a:pt x="1288" y="15443"/>
                  </a:lnTo>
                  <a:lnTo>
                    <a:pt x="4357" y="15443"/>
                  </a:lnTo>
                  <a:lnTo>
                    <a:pt x="2425" y="11731"/>
                  </a:lnTo>
                  <a:lnTo>
                    <a:pt x="2955" y="7033"/>
                  </a:lnTo>
                  <a:lnTo>
                    <a:pt x="4634" y="4154"/>
                  </a:lnTo>
                  <a:lnTo>
                    <a:pt x="6629" y="1844"/>
                  </a:lnTo>
                  <a:lnTo>
                    <a:pt x="662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52"/>
            <p:cNvSpPr/>
            <p:nvPr/>
          </p:nvSpPr>
          <p:spPr>
            <a:xfrm>
              <a:off x="4383875" y="1161200"/>
              <a:ext cx="181875" cy="406925"/>
            </a:xfrm>
            <a:custGeom>
              <a:avLst/>
              <a:gdLst/>
              <a:ahLst/>
              <a:cxnLst/>
              <a:rect l="l" t="t" r="r" b="b"/>
              <a:pathLst>
                <a:path w="7275" h="16277" extrusionOk="0">
                  <a:moveTo>
                    <a:pt x="6643" y="1023"/>
                  </a:moveTo>
                  <a:lnTo>
                    <a:pt x="6643" y="2248"/>
                  </a:lnTo>
                  <a:lnTo>
                    <a:pt x="4686" y="4508"/>
                  </a:lnTo>
                  <a:lnTo>
                    <a:pt x="3006" y="7387"/>
                  </a:lnTo>
                  <a:lnTo>
                    <a:pt x="2425" y="12299"/>
                  </a:lnTo>
                  <a:lnTo>
                    <a:pt x="4168" y="15645"/>
                  </a:lnTo>
                  <a:lnTo>
                    <a:pt x="1819" y="15645"/>
                  </a:lnTo>
                  <a:lnTo>
                    <a:pt x="708" y="13120"/>
                  </a:lnTo>
                  <a:lnTo>
                    <a:pt x="999" y="11125"/>
                  </a:lnTo>
                  <a:lnTo>
                    <a:pt x="645" y="6895"/>
                  </a:lnTo>
                  <a:lnTo>
                    <a:pt x="2829" y="3789"/>
                  </a:lnTo>
                  <a:lnTo>
                    <a:pt x="5039" y="1806"/>
                  </a:lnTo>
                  <a:lnTo>
                    <a:pt x="6643" y="1023"/>
                  </a:lnTo>
                  <a:close/>
                  <a:moveTo>
                    <a:pt x="7274" y="0"/>
                  </a:moveTo>
                  <a:lnTo>
                    <a:pt x="4723" y="1263"/>
                  </a:lnTo>
                  <a:lnTo>
                    <a:pt x="2387" y="3347"/>
                  </a:lnTo>
                  <a:lnTo>
                    <a:pt x="1" y="6731"/>
                  </a:lnTo>
                  <a:lnTo>
                    <a:pt x="380" y="11112"/>
                  </a:lnTo>
                  <a:lnTo>
                    <a:pt x="64" y="13221"/>
                  </a:lnTo>
                  <a:lnTo>
                    <a:pt x="1415" y="16277"/>
                  </a:lnTo>
                  <a:lnTo>
                    <a:pt x="5203" y="16277"/>
                  </a:lnTo>
                  <a:lnTo>
                    <a:pt x="3069" y="12185"/>
                  </a:lnTo>
                  <a:lnTo>
                    <a:pt x="3587" y="7652"/>
                  </a:lnTo>
                  <a:lnTo>
                    <a:pt x="5203" y="4874"/>
                  </a:lnTo>
                  <a:lnTo>
                    <a:pt x="7274" y="2475"/>
                  </a:lnTo>
                  <a:lnTo>
                    <a:pt x="727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52"/>
            <p:cNvSpPr/>
            <p:nvPr/>
          </p:nvSpPr>
          <p:spPr>
            <a:xfrm>
              <a:off x="3327950" y="2153675"/>
              <a:ext cx="78950" cy="116200"/>
            </a:xfrm>
            <a:custGeom>
              <a:avLst/>
              <a:gdLst/>
              <a:ahLst/>
              <a:cxnLst/>
              <a:rect l="l" t="t" r="r" b="b"/>
              <a:pathLst>
                <a:path w="3158" h="4648" extrusionOk="0">
                  <a:moveTo>
                    <a:pt x="1288" y="1"/>
                  </a:moveTo>
                  <a:lnTo>
                    <a:pt x="1" y="1655"/>
                  </a:lnTo>
                  <a:lnTo>
                    <a:pt x="1" y="3069"/>
                  </a:lnTo>
                  <a:lnTo>
                    <a:pt x="1" y="3700"/>
                  </a:lnTo>
                  <a:lnTo>
                    <a:pt x="884" y="4647"/>
                  </a:lnTo>
                  <a:lnTo>
                    <a:pt x="2677" y="3915"/>
                  </a:lnTo>
                  <a:lnTo>
                    <a:pt x="3157" y="1731"/>
                  </a:lnTo>
                  <a:lnTo>
                    <a:pt x="3157" y="544"/>
                  </a:lnTo>
                  <a:lnTo>
                    <a:pt x="128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52"/>
            <p:cNvSpPr/>
            <p:nvPr/>
          </p:nvSpPr>
          <p:spPr>
            <a:xfrm>
              <a:off x="3320050" y="2144525"/>
              <a:ext cx="94725" cy="134825"/>
            </a:xfrm>
            <a:custGeom>
              <a:avLst/>
              <a:gdLst/>
              <a:ahLst/>
              <a:cxnLst/>
              <a:rect l="l" t="t" r="r" b="b"/>
              <a:pathLst>
                <a:path w="3789" h="5393" extrusionOk="0">
                  <a:moveTo>
                    <a:pt x="1718" y="720"/>
                  </a:moveTo>
                  <a:lnTo>
                    <a:pt x="3158" y="1150"/>
                  </a:lnTo>
                  <a:lnTo>
                    <a:pt x="3158" y="2059"/>
                  </a:lnTo>
                  <a:lnTo>
                    <a:pt x="2728" y="4054"/>
                  </a:lnTo>
                  <a:lnTo>
                    <a:pt x="1289" y="4647"/>
                  </a:lnTo>
                  <a:lnTo>
                    <a:pt x="632" y="3953"/>
                  </a:lnTo>
                  <a:lnTo>
                    <a:pt x="632" y="2122"/>
                  </a:lnTo>
                  <a:lnTo>
                    <a:pt x="1718" y="720"/>
                  </a:lnTo>
                  <a:close/>
                  <a:moveTo>
                    <a:pt x="1491" y="0"/>
                  </a:moveTo>
                  <a:lnTo>
                    <a:pt x="1" y="1907"/>
                  </a:lnTo>
                  <a:lnTo>
                    <a:pt x="1" y="4193"/>
                  </a:lnTo>
                  <a:lnTo>
                    <a:pt x="1125" y="5392"/>
                  </a:lnTo>
                  <a:lnTo>
                    <a:pt x="3271" y="4508"/>
                  </a:lnTo>
                  <a:lnTo>
                    <a:pt x="3789" y="2160"/>
                  </a:lnTo>
                  <a:lnTo>
                    <a:pt x="3789" y="682"/>
                  </a:lnTo>
                  <a:lnTo>
                    <a:pt x="149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52"/>
            <p:cNvSpPr/>
            <p:nvPr/>
          </p:nvSpPr>
          <p:spPr>
            <a:xfrm>
              <a:off x="3404025" y="2057075"/>
              <a:ext cx="144925" cy="252250"/>
            </a:xfrm>
            <a:custGeom>
              <a:avLst/>
              <a:gdLst/>
              <a:ahLst/>
              <a:cxnLst/>
              <a:rect l="l" t="t" r="r" b="b"/>
              <a:pathLst>
                <a:path w="5797" h="10090" extrusionOk="0">
                  <a:moveTo>
                    <a:pt x="2602" y="1"/>
                  </a:moveTo>
                  <a:lnTo>
                    <a:pt x="834" y="443"/>
                  </a:lnTo>
                  <a:lnTo>
                    <a:pt x="1" y="1680"/>
                  </a:lnTo>
                  <a:lnTo>
                    <a:pt x="2097" y="4408"/>
                  </a:lnTo>
                  <a:lnTo>
                    <a:pt x="2311" y="6201"/>
                  </a:lnTo>
                  <a:lnTo>
                    <a:pt x="746" y="7703"/>
                  </a:lnTo>
                  <a:lnTo>
                    <a:pt x="746" y="10090"/>
                  </a:lnTo>
                  <a:lnTo>
                    <a:pt x="5796" y="9155"/>
                  </a:lnTo>
                  <a:lnTo>
                    <a:pt x="5796" y="7564"/>
                  </a:lnTo>
                  <a:lnTo>
                    <a:pt x="4837" y="5266"/>
                  </a:lnTo>
                  <a:lnTo>
                    <a:pt x="2728" y="2753"/>
                  </a:lnTo>
                  <a:lnTo>
                    <a:pt x="3700" y="1213"/>
                  </a:lnTo>
                  <a:lnTo>
                    <a:pt x="260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52"/>
            <p:cNvSpPr/>
            <p:nvPr/>
          </p:nvSpPr>
          <p:spPr>
            <a:xfrm>
              <a:off x="3394250" y="2048250"/>
              <a:ext cx="162600" cy="270550"/>
            </a:xfrm>
            <a:custGeom>
              <a:avLst/>
              <a:gdLst/>
              <a:ahLst/>
              <a:cxnLst/>
              <a:rect l="l" t="t" r="r" b="b"/>
              <a:pathLst>
                <a:path w="6504" h="10822" extrusionOk="0">
                  <a:moveTo>
                    <a:pt x="2879" y="707"/>
                  </a:moveTo>
                  <a:lnTo>
                    <a:pt x="3687" y="1604"/>
                  </a:lnTo>
                  <a:lnTo>
                    <a:pt x="2728" y="3132"/>
                  </a:lnTo>
                  <a:lnTo>
                    <a:pt x="4950" y="5783"/>
                  </a:lnTo>
                  <a:lnTo>
                    <a:pt x="5872" y="7980"/>
                  </a:lnTo>
                  <a:lnTo>
                    <a:pt x="5872" y="9243"/>
                  </a:lnTo>
                  <a:lnTo>
                    <a:pt x="1452" y="10064"/>
                  </a:lnTo>
                  <a:lnTo>
                    <a:pt x="1452" y="8195"/>
                  </a:lnTo>
                  <a:lnTo>
                    <a:pt x="3031" y="6667"/>
                  </a:lnTo>
                  <a:lnTo>
                    <a:pt x="2791" y="4634"/>
                  </a:lnTo>
                  <a:lnTo>
                    <a:pt x="783" y="2008"/>
                  </a:lnTo>
                  <a:lnTo>
                    <a:pt x="1414" y="1061"/>
                  </a:lnTo>
                  <a:lnTo>
                    <a:pt x="2879" y="707"/>
                  </a:lnTo>
                  <a:close/>
                  <a:moveTo>
                    <a:pt x="3094" y="0"/>
                  </a:moveTo>
                  <a:lnTo>
                    <a:pt x="1023" y="505"/>
                  </a:lnTo>
                  <a:lnTo>
                    <a:pt x="0" y="2046"/>
                  </a:lnTo>
                  <a:lnTo>
                    <a:pt x="2172" y="4887"/>
                  </a:lnTo>
                  <a:lnTo>
                    <a:pt x="2361" y="6440"/>
                  </a:lnTo>
                  <a:lnTo>
                    <a:pt x="821" y="7917"/>
                  </a:lnTo>
                  <a:lnTo>
                    <a:pt x="821" y="10822"/>
                  </a:lnTo>
                  <a:lnTo>
                    <a:pt x="6503" y="9774"/>
                  </a:lnTo>
                  <a:lnTo>
                    <a:pt x="6503" y="7917"/>
                  </a:lnTo>
                  <a:lnTo>
                    <a:pt x="5506" y="5493"/>
                  </a:lnTo>
                  <a:lnTo>
                    <a:pt x="3498" y="3094"/>
                  </a:lnTo>
                  <a:lnTo>
                    <a:pt x="4470" y="1541"/>
                  </a:lnTo>
                  <a:lnTo>
                    <a:pt x="30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52"/>
            <p:cNvSpPr/>
            <p:nvPr/>
          </p:nvSpPr>
          <p:spPr>
            <a:xfrm>
              <a:off x="3658775" y="1084500"/>
              <a:ext cx="236775" cy="215300"/>
            </a:xfrm>
            <a:custGeom>
              <a:avLst/>
              <a:gdLst/>
              <a:ahLst/>
              <a:cxnLst/>
              <a:rect l="l" t="t" r="r" b="b"/>
              <a:pathLst>
                <a:path w="9471" h="8612" extrusionOk="0">
                  <a:moveTo>
                    <a:pt x="3498" y="0"/>
                  </a:moveTo>
                  <a:lnTo>
                    <a:pt x="1907" y="972"/>
                  </a:lnTo>
                  <a:lnTo>
                    <a:pt x="1907" y="1692"/>
                  </a:lnTo>
                  <a:lnTo>
                    <a:pt x="1" y="2273"/>
                  </a:lnTo>
                  <a:lnTo>
                    <a:pt x="2173" y="5026"/>
                  </a:lnTo>
                  <a:lnTo>
                    <a:pt x="3801" y="6162"/>
                  </a:lnTo>
                  <a:lnTo>
                    <a:pt x="3271" y="6970"/>
                  </a:lnTo>
                  <a:lnTo>
                    <a:pt x="5254" y="8612"/>
                  </a:lnTo>
                  <a:lnTo>
                    <a:pt x="6327" y="4028"/>
                  </a:lnTo>
                  <a:lnTo>
                    <a:pt x="7488" y="5278"/>
                  </a:lnTo>
                  <a:lnTo>
                    <a:pt x="7122" y="7046"/>
                  </a:lnTo>
                  <a:lnTo>
                    <a:pt x="8537" y="7046"/>
                  </a:lnTo>
                  <a:lnTo>
                    <a:pt x="9471" y="5177"/>
                  </a:lnTo>
                  <a:lnTo>
                    <a:pt x="6150" y="2513"/>
                  </a:lnTo>
                  <a:lnTo>
                    <a:pt x="349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52"/>
            <p:cNvSpPr/>
            <p:nvPr/>
          </p:nvSpPr>
          <p:spPr>
            <a:xfrm>
              <a:off x="3645200" y="1074400"/>
              <a:ext cx="260450" cy="239600"/>
            </a:xfrm>
            <a:custGeom>
              <a:avLst/>
              <a:gdLst/>
              <a:ahLst/>
              <a:cxnLst/>
              <a:rect l="l" t="t" r="r" b="b"/>
              <a:pathLst>
                <a:path w="10418" h="9584" extrusionOk="0">
                  <a:moveTo>
                    <a:pt x="4003" y="796"/>
                  </a:moveTo>
                  <a:lnTo>
                    <a:pt x="6491" y="3157"/>
                  </a:lnTo>
                  <a:lnTo>
                    <a:pt x="9610" y="5670"/>
                  </a:lnTo>
                  <a:lnTo>
                    <a:pt x="8878" y="7134"/>
                  </a:lnTo>
                  <a:lnTo>
                    <a:pt x="8057" y="7134"/>
                  </a:lnTo>
                  <a:lnTo>
                    <a:pt x="8372" y="5581"/>
                  </a:lnTo>
                  <a:lnTo>
                    <a:pt x="6693" y="3788"/>
                  </a:lnTo>
                  <a:lnTo>
                    <a:pt x="5607" y="8460"/>
                  </a:lnTo>
                  <a:lnTo>
                    <a:pt x="4231" y="7324"/>
                  </a:lnTo>
                  <a:lnTo>
                    <a:pt x="4774" y="6478"/>
                  </a:lnTo>
                  <a:lnTo>
                    <a:pt x="2943" y="5202"/>
                  </a:lnTo>
                  <a:lnTo>
                    <a:pt x="1074" y="2841"/>
                  </a:lnTo>
                  <a:lnTo>
                    <a:pt x="2779" y="2323"/>
                  </a:lnTo>
                  <a:lnTo>
                    <a:pt x="2779" y="1553"/>
                  </a:lnTo>
                  <a:lnTo>
                    <a:pt x="4003" y="796"/>
                  </a:lnTo>
                  <a:close/>
                  <a:moveTo>
                    <a:pt x="4092" y="0"/>
                  </a:moveTo>
                  <a:lnTo>
                    <a:pt x="2147" y="1200"/>
                  </a:lnTo>
                  <a:lnTo>
                    <a:pt x="2147" y="1856"/>
                  </a:lnTo>
                  <a:lnTo>
                    <a:pt x="1" y="2513"/>
                  </a:lnTo>
                  <a:lnTo>
                    <a:pt x="2476" y="5632"/>
                  </a:lnTo>
                  <a:lnTo>
                    <a:pt x="3915" y="6654"/>
                  </a:lnTo>
                  <a:lnTo>
                    <a:pt x="3397" y="7437"/>
                  </a:lnTo>
                  <a:lnTo>
                    <a:pt x="5986" y="9584"/>
                  </a:lnTo>
                  <a:lnTo>
                    <a:pt x="7047" y="5076"/>
                  </a:lnTo>
                  <a:lnTo>
                    <a:pt x="7691" y="5771"/>
                  </a:lnTo>
                  <a:lnTo>
                    <a:pt x="7274" y="7778"/>
                  </a:lnTo>
                  <a:lnTo>
                    <a:pt x="9269" y="7778"/>
                  </a:lnTo>
                  <a:lnTo>
                    <a:pt x="10418" y="5505"/>
                  </a:lnTo>
                  <a:lnTo>
                    <a:pt x="6908" y="2690"/>
                  </a:lnTo>
                  <a:lnTo>
                    <a:pt x="409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52"/>
            <p:cNvSpPr/>
            <p:nvPr/>
          </p:nvSpPr>
          <p:spPr>
            <a:xfrm>
              <a:off x="3780950" y="1045975"/>
              <a:ext cx="134825" cy="91250"/>
            </a:xfrm>
            <a:custGeom>
              <a:avLst/>
              <a:gdLst/>
              <a:ahLst/>
              <a:cxnLst/>
              <a:rect l="l" t="t" r="r" b="b"/>
              <a:pathLst>
                <a:path w="5393" h="3650" extrusionOk="0">
                  <a:moveTo>
                    <a:pt x="1175" y="1"/>
                  </a:moveTo>
                  <a:lnTo>
                    <a:pt x="0" y="1137"/>
                  </a:lnTo>
                  <a:lnTo>
                    <a:pt x="2235" y="2842"/>
                  </a:lnTo>
                  <a:lnTo>
                    <a:pt x="3612" y="3650"/>
                  </a:lnTo>
                  <a:lnTo>
                    <a:pt x="5392" y="1819"/>
                  </a:lnTo>
                  <a:lnTo>
                    <a:pt x="4584" y="329"/>
                  </a:lnTo>
                  <a:lnTo>
                    <a:pt x="3208" y="1"/>
                  </a:lnTo>
                  <a:lnTo>
                    <a:pt x="2703" y="1137"/>
                  </a:lnTo>
                  <a:lnTo>
                    <a:pt x="117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52"/>
            <p:cNvSpPr/>
            <p:nvPr/>
          </p:nvSpPr>
          <p:spPr>
            <a:xfrm>
              <a:off x="3768950" y="1035550"/>
              <a:ext cx="156600" cy="111475"/>
            </a:xfrm>
            <a:custGeom>
              <a:avLst/>
              <a:gdLst/>
              <a:ahLst/>
              <a:cxnLst/>
              <a:rect l="l" t="t" r="r" b="b"/>
              <a:pathLst>
                <a:path w="6264" h="4459" extrusionOk="0">
                  <a:moveTo>
                    <a:pt x="3864" y="784"/>
                  </a:moveTo>
                  <a:lnTo>
                    <a:pt x="4849" y="1011"/>
                  </a:lnTo>
                  <a:lnTo>
                    <a:pt x="5481" y="2185"/>
                  </a:lnTo>
                  <a:lnTo>
                    <a:pt x="4041" y="3663"/>
                  </a:lnTo>
                  <a:lnTo>
                    <a:pt x="2905" y="3006"/>
                  </a:lnTo>
                  <a:lnTo>
                    <a:pt x="960" y="1529"/>
                  </a:lnTo>
                  <a:lnTo>
                    <a:pt x="1680" y="834"/>
                  </a:lnTo>
                  <a:lnTo>
                    <a:pt x="3309" y="2046"/>
                  </a:lnTo>
                  <a:lnTo>
                    <a:pt x="3864" y="784"/>
                  </a:lnTo>
                  <a:close/>
                  <a:moveTo>
                    <a:pt x="1629" y="1"/>
                  </a:moveTo>
                  <a:lnTo>
                    <a:pt x="0" y="1579"/>
                  </a:lnTo>
                  <a:lnTo>
                    <a:pt x="2564" y="3524"/>
                  </a:lnTo>
                  <a:lnTo>
                    <a:pt x="4142" y="4458"/>
                  </a:lnTo>
                  <a:lnTo>
                    <a:pt x="6264" y="2299"/>
                  </a:lnTo>
                  <a:lnTo>
                    <a:pt x="5279" y="468"/>
                  </a:lnTo>
                  <a:lnTo>
                    <a:pt x="3511" y="51"/>
                  </a:lnTo>
                  <a:lnTo>
                    <a:pt x="3056" y="1062"/>
                  </a:lnTo>
                  <a:lnTo>
                    <a:pt x="162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52"/>
            <p:cNvSpPr/>
            <p:nvPr/>
          </p:nvSpPr>
          <p:spPr>
            <a:xfrm>
              <a:off x="3098775" y="1751200"/>
              <a:ext cx="166375" cy="133550"/>
            </a:xfrm>
            <a:custGeom>
              <a:avLst/>
              <a:gdLst/>
              <a:ahLst/>
              <a:cxnLst/>
              <a:rect l="l" t="t" r="r" b="b"/>
              <a:pathLst>
                <a:path w="6655" h="5342" extrusionOk="0">
                  <a:moveTo>
                    <a:pt x="5619" y="0"/>
                  </a:moveTo>
                  <a:lnTo>
                    <a:pt x="4205" y="985"/>
                  </a:lnTo>
                  <a:lnTo>
                    <a:pt x="2475" y="1869"/>
                  </a:lnTo>
                  <a:lnTo>
                    <a:pt x="1288" y="404"/>
                  </a:lnTo>
                  <a:lnTo>
                    <a:pt x="0" y="1856"/>
                  </a:lnTo>
                  <a:lnTo>
                    <a:pt x="341" y="2829"/>
                  </a:lnTo>
                  <a:lnTo>
                    <a:pt x="341" y="4028"/>
                  </a:lnTo>
                  <a:lnTo>
                    <a:pt x="2766" y="5341"/>
                  </a:lnTo>
                  <a:lnTo>
                    <a:pt x="4963" y="4369"/>
                  </a:lnTo>
                  <a:lnTo>
                    <a:pt x="6655" y="2854"/>
                  </a:lnTo>
                  <a:lnTo>
                    <a:pt x="6655" y="1515"/>
                  </a:lnTo>
                  <a:lnTo>
                    <a:pt x="561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52"/>
            <p:cNvSpPr/>
            <p:nvPr/>
          </p:nvSpPr>
          <p:spPr>
            <a:xfrm>
              <a:off x="3089925" y="1740150"/>
              <a:ext cx="182800" cy="153450"/>
            </a:xfrm>
            <a:custGeom>
              <a:avLst/>
              <a:gdLst/>
              <a:ahLst/>
              <a:cxnLst/>
              <a:rect l="l" t="t" r="r" b="b"/>
              <a:pathLst>
                <a:path w="7312" h="6138" extrusionOk="0">
                  <a:moveTo>
                    <a:pt x="5885" y="884"/>
                  </a:moveTo>
                  <a:lnTo>
                    <a:pt x="6693" y="2046"/>
                  </a:lnTo>
                  <a:lnTo>
                    <a:pt x="6693" y="3157"/>
                  </a:lnTo>
                  <a:lnTo>
                    <a:pt x="5140" y="4546"/>
                  </a:lnTo>
                  <a:lnTo>
                    <a:pt x="3132" y="5443"/>
                  </a:lnTo>
                  <a:lnTo>
                    <a:pt x="1011" y="4281"/>
                  </a:lnTo>
                  <a:lnTo>
                    <a:pt x="1011" y="3271"/>
                  </a:lnTo>
                  <a:lnTo>
                    <a:pt x="708" y="2374"/>
                  </a:lnTo>
                  <a:lnTo>
                    <a:pt x="1630" y="1339"/>
                  </a:lnTo>
                  <a:lnTo>
                    <a:pt x="2741" y="2715"/>
                  </a:lnTo>
                  <a:lnTo>
                    <a:pt x="4698" y="1705"/>
                  </a:lnTo>
                  <a:lnTo>
                    <a:pt x="5885" y="884"/>
                  </a:lnTo>
                  <a:close/>
                  <a:moveTo>
                    <a:pt x="6049" y="0"/>
                  </a:moveTo>
                  <a:lnTo>
                    <a:pt x="4395" y="1162"/>
                  </a:lnTo>
                  <a:lnTo>
                    <a:pt x="2918" y="1920"/>
                  </a:lnTo>
                  <a:lnTo>
                    <a:pt x="1655" y="366"/>
                  </a:lnTo>
                  <a:lnTo>
                    <a:pt x="1" y="2235"/>
                  </a:lnTo>
                  <a:lnTo>
                    <a:pt x="380" y="3334"/>
                  </a:lnTo>
                  <a:lnTo>
                    <a:pt x="380" y="4660"/>
                  </a:lnTo>
                  <a:lnTo>
                    <a:pt x="3094" y="6137"/>
                  </a:lnTo>
                  <a:lnTo>
                    <a:pt x="5443" y="5102"/>
                  </a:lnTo>
                  <a:lnTo>
                    <a:pt x="7312" y="3435"/>
                  </a:lnTo>
                  <a:lnTo>
                    <a:pt x="7312" y="1856"/>
                  </a:lnTo>
                  <a:lnTo>
                    <a:pt x="604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52"/>
            <p:cNvSpPr/>
            <p:nvPr/>
          </p:nvSpPr>
          <p:spPr>
            <a:xfrm>
              <a:off x="3793250" y="2636350"/>
              <a:ext cx="57175" cy="35700"/>
            </a:xfrm>
            <a:custGeom>
              <a:avLst/>
              <a:gdLst/>
              <a:ahLst/>
              <a:cxnLst/>
              <a:rect l="l" t="t" r="r" b="b"/>
              <a:pathLst>
                <a:path w="2287" h="1428" extrusionOk="0">
                  <a:moveTo>
                    <a:pt x="1743" y="0"/>
                  </a:moveTo>
                  <a:lnTo>
                    <a:pt x="1" y="480"/>
                  </a:lnTo>
                  <a:lnTo>
                    <a:pt x="2286" y="1427"/>
                  </a:lnTo>
                  <a:lnTo>
                    <a:pt x="2286" y="1427"/>
                  </a:lnTo>
                  <a:lnTo>
                    <a:pt x="174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52"/>
            <p:cNvSpPr/>
            <p:nvPr/>
          </p:nvSpPr>
          <p:spPr>
            <a:xfrm>
              <a:off x="3768950" y="2626875"/>
              <a:ext cx="95675" cy="59375"/>
            </a:xfrm>
            <a:custGeom>
              <a:avLst/>
              <a:gdLst/>
              <a:ahLst/>
              <a:cxnLst/>
              <a:rect l="l" t="t" r="r" b="b"/>
              <a:pathLst>
                <a:path w="3827" h="2375" extrusionOk="0">
                  <a:moveTo>
                    <a:pt x="2526" y="758"/>
                  </a:moveTo>
                  <a:lnTo>
                    <a:pt x="2703" y="1238"/>
                  </a:lnTo>
                  <a:lnTo>
                    <a:pt x="1958" y="922"/>
                  </a:lnTo>
                  <a:lnTo>
                    <a:pt x="2526" y="758"/>
                  </a:lnTo>
                  <a:close/>
                  <a:moveTo>
                    <a:pt x="2905" y="0"/>
                  </a:moveTo>
                  <a:lnTo>
                    <a:pt x="0" y="796"/>
                  </a:lnTo>
                  <a:lnTo>
                    <a:pt x="3826" y="2374"/>
                  </a:lnTo>
                  <a:lnTo>
                    <a:pt x="290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52"/>
            <p:cNvSpPr/>
            <p:nvPr/>
          </p:nvSpPr>
          <p:spPr>
            <a:xfrm>
              <a:off x="3702975" y="2517025"/>
              <a:ext cx="43275" cy="68200"/>
            </a:xfrm>
            <a:custGeom>
              <a:avLst/>
              <a:gdLst/>
              <a:ahLst/>
              <a:cxnLst/>
              <a:rect l="l" t="t" r="r" b="b"/>
              <a:pathLst>
                <a:path w="1731" h="2728" extrusionOk="0">
                  <a:moveTo>
                    <a:pt x="733" y="0"/>
                  </a:moveTo>
                  <a:cubicBezTo>
                    <a:pt x="493" y="164"/>
                    <a:pt x="0" y="1288"/>
                    <a:pt x="0" y="1288"/>
                  </a:cubicBezTo>
                  <a:lnTo>
                    <a:pt x="695" y="2728"/>
                  </a:lnTo>
                  <a:lnTo>
                    <a:pt x="1730" y="2728"/>
                  </a:lnTo>
                  <a:lnTo>
                    <a:pt x="73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52"/>
            <p:cNvSpPr/>
            <p:nvPr/>
          </p:nvSpPr>
          <p:spPr>
            <a:xfrm>
              <a:off x="3694450" y="2505025"/>
              <a:ext cx="62850" cy="88100"/>
            </a:xfrm>
            <a:custGeom>
              <a:avLst/>
              <a:gdLst/>
              <a:ahLst/>
              <a:cxnLst/>
              <a:rect l="l" t="t" r="r" b="b"/>
              <a:pathLst>
                <a:path w="2514" h="3524" extrusionOk="0">
                  <a:moveTo>
                    <a:pt x="973" y="1162"/>
                  </a:moveTo>
                  <a:lnTo>
                    <a:pt x="1604" y="2892"/>
                  </a:lnTo>
                  <a:lnTo>
                    <a:pt x="1225" y="2892"/>
                  </a:lnTo>
                  <a:lnTo>
                    <a:pt x="682" y="1756"/>
                  </a:lnTo>
                  <a:cubicBezTo>
                    <a:pt x="771" y="1554"/>
                    <a:pt x="884" y="1352"/>
                    <a:pt x="973" y="1162"/>
                  </a:cubicBezTo>
                  <a:close/>
                  <a:moveTo>
                    <a:pt x="1238" y="0"/>
                  </a:moveTo>
                  <a:lnTo>
                    <a:pt x="897" y="215"/>
                  </a:lnTo>
                  <a:cubicBezTo>
                    <a:pt x="619" y="405"/>
                    <a:pt x="253" y="1187"/>
                    <a:pt x="51" y="1642"/>
                  </a:cubicBezTo>
                  <a:lnTo>
                    <a:pt x="1" y="1768"/>
                  </a:lnTo>
                  <a:lnTo>
                    <a:pt x="834" y="3523"/>
                  </a:lnTo>
                  <a:lnTo>
                    <a:pt x="2513" y="3523"/>
                  </a:lnTo>
                  <a:lnTo>
                    <a:pt x="123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52"/>
            <p:cNvSpPr/>
            <p:nvPr/>
          </p:nvSpPr>
          <p:spPr>
            <a:xfrm>
              <a:off x="3696975" y="2570375"/>
              <a:ext cx="25275" cy="78000"/>
            </a:xfrm>
            <a:custGeom>
              <a:avLst/>
              <a:gdLst/>
              <a:ahLst/>
              <a:cxnLst/>
              <a:rect l="l" t="t" r="r" b="b"/>
              <a:pathLst>
                <a:path w="1011" h="3120" extrusionOk="0">
                  <a:moveTo>
                    <a:pt x="455" y="0"/>
                  </a:moveTo>
                  <a:lnTo>
                    <a:pt x="1" y="1402"/>
                  </a:lnTo>
                  <a:lnTo>
                    <a:pt x="581" y="3119"/>
                  </a:lnTo>
                  <a:lnTo>
                    <a:pt x="1011" y="3119"/>
                  </a:lnTo>
                  <a:lnTo>
                    <a:pt x="1011" y="278"/>
                  </a:lnTo>
                  <a:lnTo>
                    <a:pt x="4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52"/>
            <p:cNvSpPr/>
            <p:nvPr/>
          </p:nvSpPr>
          <p:spPr>
            <a:xfrm>
              <a:off x="3688775" y="2563750"/>
              <a:ext cx="43275" cy="92500"/>
            </a:xfrm>
            <a:custGeom>
              <a:avLst/>
              <a:gdLst/>
              <a:ahLst/>
              <a:cxnLst/>
              <a:rect l="l" t="t" r="r" b="b"/>
              <a:pathLst>
                <a:path w="1731" h="3700" extrusionOk="0">
                  <a:moveTo>
                    <a:pt x="1023" y="846"/>
                  </a:moveTo>
                  <a:lnTo>
                    <a:pt x="1074" y="871"/>
                  </a:lnTo>
                  <a:lnTo>
                    <a:pt x="1074" y="2765"/>
                  </a:lnTo>
                  <a:lnTo>
                    <a:pt x="695" y="1755"/>
                  </a:lnTo>
                  <a:lnTo>
                    <a:pt x="1023" y="846"/>
                  </a:lnTo>
                  <a:close/>
                  <a:moveTo>
                    <a:pt x="632" y="0"/>
                  </a:moveTo>
                  <a:lnTo>
                    <a:pt x="0" y="1755"/>
                  </a:lnTo>
                  <a:lnTo>
                    <a:pt x="720" y="3700"/>
                  </a:lnTo>
                  <a:lnTo>
                    <a:pt x="1730" y="3700"/>
                  </a:lnTo>
                  <a:lnTo>
                    <a:pt x="1730" y="493"/>
                  </a:lnTo>
                  <a:lnTo>
                    <a:pt x="63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52"/>
            <p:cNvSpPr/>
            <p:nvPr/>
          </p:nvSpPr>
          <p:spPr>
            <a:xfrm>
              <a:off x="4360850" y="1623350"/>
              <a:ext cx="47375" cy="27475"/>
            </a:xfrm>
            <a:custGeom>
              <a:avLst/>
              <a:gdLst/>
              <a:ahLst/>
              <a:cxnLst/>
              <a:rect l="l" t="t" r="r" b="b"/>
              <a:pathLst>
                <a:path w="1895" h="1099" extrusionOk="0">
                  <a:moveTo>
                    <a:pt x="0" y="0"/>
                  </a:moveTo>
                  <a:lnTo>
                    <a:pt x="556" y="1099"/>
                  </a:lnTo>
                  <a:lnTo>
                    <a:pt x="1326" y="947"/>
                  </a:lnTo>
                  <a:lnTo>
                    <a:pt x="18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52"/>
            <p:cNvSpPr/>
            <p:nvPr/>
          </p:nvSpPr>
          <p:spPr>
            <a:xfrm>
              <a:off x="4347900" y="1615450"/>
              <a:ext cx="74200" cy="44550"/>
            </a:xfrm>
            <a:custGeom>
              <a:avLst/>
              <a:gdLst/>
              <a:ahLst/>
              <a:cxnLst/>
              <a:rect l="l" t="t" r="r" b="b"/>
              <a:pathLst>
                <a:path w="2968" h="1782" extrusionOk="0">
                  <a:moveTo>
                    <a:pt x="1857" y="632"/>
                  </a:moveTo>
                  <a:lnTo>
                    <a:pt x="1642" y="973"/>
                  </a:lnTo>
                  <a:lnTo>
                    <a:pt x="1238" y="1061"/>
                  </a:lnTo>
                  <a:lnTo>
                    <a:pt x="1023" y="632"/>
                  </a:lnTo>
                  <a:close/>
                  <a:moveTo>
                    <a:pt x="0" y="1"/>
                  </a:moveTo>
                  <a:lnTo>
                    <a:pt x="897" y="1781"/>
                  </a:lnTo>
                  <a:lnTo>
                    <a:pt x="2046" y="1541"/>
                  </a:lnTo>
                  <a:lnTo>
                    <a:pt x="296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52"/>
            <p:cNvSpPr/>
            <p:nvPr/>
          </p:nvSpPr>
          <p:spPr>
            <a:xfrm>
              <a:off x="2445000" y="785850"/>
              <a:ext cx="922425" cy="1196450"/>
            </a:xfrm>
            <a:custGeom>
              <a:avLst/>
              <a:gdLst/>
              <a:ahLst/>
              <a:cxnLst/>
              <a:rect l="l" t="t" r="r" b="b"/>
              <a:pathLst>
                <a:path w="36897" h="47858" extrusionOk="0">
                  <a:moveTo>
                    <a:pt x="27288" y="1"/>
                  </a:moveTo>
                  <a:lnTo>
                    <a:pt x="21921" y="2324"/>
                  </a:lnTo>
                  <a:lnTo>
                    <a:pt x="20027" y="2375"/>
                  </a:lnTo>
                  <a:lnTo>
                    <a:pt x="19396" y="4067"/>
                  </a:lnTo>
                  <a:lnTo>
                    <a:pt x="20179" y="6378"/>
                  </a:lnTo>
                  <a:lnTo>
                    <a:pt x="18600" y="6378"/>
                  </a:lnTo>
                  <a:lnTo>
                    <a:pt x="18285" y="4016"/>
                  </a:lnTo>
                  <a:lnTo>
                    <a:pt x="17262" y="3625"/>
                  </a:lnTo>
                  <a:lnTo>
                    <a:pt x="16782" y="5203"/>
                  </a:lnTo>
                  <a:lnTo>
                    <a:pt x="15620" y="4850"/>
                  </a:lnTo>
                  <a:lnTo>
                    <a:pt x="15305" y="3006"/>
                  </a:lnTo>
                  <a:lnTo>
                    <a:pt x="13411" y="3322"/>
                  </a:lnTo>
                  <a:lnTo>
                    <a:pt x="11277" y="4105"/>
                  </a:lnTo>
                  <a:lnTo>
                    <a:pt x="9698" y="5683"/>
                  </a:lnTo>
                  <a:lnTo>
                    <a:pt x="7489" y="6163"/>
                  </a:lnTo>
                  <a:lnTo>
                    <a:pt x="6150" y="7893"/>
                  </a:lnTo>
                  <a:lnTo>
                    <a:pt x="6933" y="9080"/>
                  </a:lnTo>
                  <a:lnTo>
                    <a:pt x="5355" y="10418"/>
                  </a:lnTo>
                  <a:lnTo>
                    <a:pt x="2678" y="11529"/>
                  </a:lnTo>
                  <a:lnTo>
                    <a:pt x="784" y="11883"/>
                  </a:lnTo>
                  <a:lnTo>
                    <a:pt x="1251" y="13575"/>
                  </a:lnTo>
                  <a:lnTo>
                    <a:pt x="2678" y="13726"/>
                  </a:lnTo>
                  <a:lnTo>
                    <a:pt x="3069" y="14598"/>
                  </a:lnTo>
                  <a:lnTo>
                    <a:pt x="1" y="14838"/>
                  </a:lnTo>
                  <a:lnTo>
                    <a:pt x="1" y="16176"/>
                  </a:lnTo>
                  <a:lnTo>
                    <a:pt x="1731" y="17363"/>
                  </a:lnTo>
                  <a:cubicBezTo>
                    <a:pt x="1731" y="17363"/>
                    <a:pt x="1944" y="16942"/>
                    <a:pt x="2599" y="16942"/>
                  </a:cubicBezTo>
                  <a:cubicBezTo>
                    <a:pt x="2926" y="16942"/>
                    <a:pt x="3364" y="17047"/>
                    <a:pt x="3940" y="17363"/>
                  </a:cubicBezTo>
                  <a:cubicBezTo>
                    <a:pt x="5683" y="18310"/>
                    <a:pt x="5759" y="18310"/>
                    <a:pt x="5759" y="18310"/>
                  </a:cubicBezTo>
                  <a:lnTo>
                    <a:pt x="7337" y="21378"/>
                  </a:lnTo>
                  <a:lnTo>
                    <a:pt x="6946" y="25331"/>
                  </a:lnTo>
                  <a:lnTo>
                    <a:pt x="6946" y="29434"/>
                  </a:lnTo>
                  <a:lnTo>
                    <a:pt x="8436" y="29902"/>
                  </a:lnTo>
                  <a:lnTo>
                    <a:pt x="7615" y="31164"/>
                  </a:lnTo>
                  <a:lnTo>
                    <a:pt x="5683" y="30849"/>
                  </a:lnTo>
                  <a:lnTo>
                    <a:pt x="5683" y="33223"/>
                  </a:lnTo>
                  <a:lnTo>
                    <a:pt x="7173" y="34321"/>
                  </a:lnTo>
                  <a:lnTo>
                    <a:pt x="6074" y="36695"/>
                  </a:lnTo>
                  <a:lnTo>
                    <a:pt x="6541" y="40546"/>
                  </a:lnTo>
                  <a:lnTo>
                    <a:pt x="7135" y="43463"/>
                  </a:lnTo>
                  <a:lnTo>
                    <a:pt x="7627" y="46153"/>
                  </a:lnTo>
                  <a:lnTo>
                    <a:pt x="9218" y="45913"/>
                  </a:lnTo>
                  <a:lnTo>
                    <a:pt x="10885" y="47857"/>
                  </a:lnTo>
                  <a:lnTo>
                    <a:pt x="12186" y="45647"/>
                  </a:lnTo>
                  <a:lnTo>
                    <a:pt x="13310" y="42175"/>
                  </a:lnTo>
                  <a:lnTo>
                    <a:pt x="14812" y="39776"/>
                  </a:lnTo>
                  <a:lnTo>
                    <a:pt x="16946" y="39195"/>
                  </a:lnTo>
                  <a:lnTo>
                    <a:pt x="20103" y="37857"/>
                  </a:lnTo>
                  <a:lnTo>
                    <a:pt x="21770" y="35798"/>
                  </a:lnTo>
                  <a:lnTo>
                    <a:pt x="24762" y="35407"/>
                  </a:lnTo>
                  <a:lnTo>
                    <a:pt x="28462" y="33071"/>
                  </a:lnTo>
                  <a:lnTo>
                    <a:pt x="26480" y="32869"/>
                  </a:lnTo>
                  <a:lnTo>
                    <a:pt x="25545" y="32869"/>
                  </a:lnTo>
                  <a:lnTo>
                    <a:pt x="26480" y="30659"/>
                  </a:lnTo>
                  <a:lnTo>
                    <a:pt x="28462" y="32478"/>
                  </a:lnTo>
                  <a:lnTo>
                    <a:pt x="29232" y="30735"/>
                  </a:lnTo>
                  <a:lnTo>
                    <a:pt x="28538" y="28487"/>
                  </a:lnTo>
                  <a:lnTo>
                    <a:pt x="28538" y="28487"/>
                  </a:lnTo>
                  <a:cubicBezTo>
                    <a:pt x="28538" y="28487"/>
                    <a:pt x="28571" y="28497"/>
                    <a:pt x="28628" y="28497"/>
                  </a:cubicBezTo>
                  <a:cubicBezTo>
                    <a:pt x="28850" y="28497"/>
                    <a:pt x="29441" y="28361"/>
                    <a:pt x="29952" y="27048"/>
                  </a:cubicBezTo>
                  <a:cubicBezTo>
                    <a:pt x="30176" y="26473"/>
                    <a:pt x="30217" y="26354"/>
                    <a:pt x="30211" y="26354"/>
                  </a:cubicBezTo>
                  <a:lnTo>
                    <a:pt x="30211" y="26354"/>
                  </a:lnTo>
                  <a:cubicBezTo>
                    <a:pt x="30207" y="26354"/>
                    <a:pt x="30180" y="26414"/>
                    <a:pt x="30178" y="26414"/>
                  </a:cubicBezTo>
                  <a:cubicBezTo>
                    <a:pt x="30175" y="26414"/>
                    <a:pt x="30241" y="26250"/>
                    <a:pt x="30596" y="25381"/>
                  </a:cubicBezTo>
                  <a:cubicBezTo>
                    <a:pt x="31467" y="23260"/>
                    <a:pt x="31455" y="23247"/>
                    <a:pt x="31455" y="23247"/>
                  </a:cubicBezTo>
                  <a:cubicBezTo>
                    <a:pt x="31455" y="23247"/>
                    <a:pt x="32086" y="23007"/>
                    <a:pt x="31455" y="21593"/>
                  </a:cubicBezTo>
                  <a:cubicBezTo>
                    <a:pt x="30823" y="20179"/>
                    <a:pt x="29876" y="20722"/>
                    <a:pt x="30823" y="20166"/>
                  </a:cubicBezTo>
                  <a:lnTo>
                    <a:pt x="31770" y="19623"/>
                  </a:lnTo>
                  <a:lnTo>
                    <a:pt x="32642" y="19068"/>
                  </a:lnTo>
                  <a:lnTo>
                    <a:pt x="32250" y="16694"/>
                  </a:lnTo>
                  <a:lnTo>
                    <a:pt x="32642" y="14042"/>
                  </a:lnTo>
                  <a:lnTo>
                    <a:pt x="34611" y="11858"/>
                  </a:lnTo>
                  <a:lnTo>
                    <a:pt x="36354" y="9762"/>
                  </a:lnTo>
                  <a:lnTo>
                    <a:pt x="36897" y="8032"/>
                  </a:lnTo>
                  <a:lnTo>
                    <a:pt x="34851" y="7085"/>
                  </a:lnTo>
                  <a:lnTo>
                    <a:pt x="32566" y="7943"/>
                  </a:lnTo>
                  <a:lnTo>
                    <a:pt x="30280" y="10090"/>
                  </a:lnTo>
                  <a:lnTo>
                    <a:pt x="31770" y="7451"/>
                  </a:lnTo>
                  <a:lnTo>
                    <a:pt x="31859" y="7009"/>
                  </a:lnTo>
                  <a:lnTo>
                    <a:pt x="27439" y="7009"/>
                  </a:lnTo>
                  <a:lnTo>
                    <a:pt x="27351" y="5986"/>
                  </a:lnTo>
                  <a:lnTo>
                    <a:pt x="29232" y="5759"/>
                  </a:lnTo>
                  <a:lnTo>
                    <a:pt x="31859" y="5759"/>
                  </a:lnTo>
                  <a:lnTo>
                    <a:pt x="31543" y="3625"/>
                  </a:lnTo>
                  <a:lnTo>
                    <a:pt x="30672" y="1655"/>
                  </a:lnTo>
                  <a:lnTo>
                    <a:pt x="2728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52"/>
            <p:cNvSpPr/>
            <p:nvPr/>
          </p:nvSpPr>
          <p:spPr>
            <a:xfrm>
              <a:off x="2437100" y="777350"/>
              <a:ext cx="939800" cy="1218525"/>
            </a:xfrm>
            <a:custGeom>
              <a:avLst/>
              <a:gdLst/>
              <a:ahLst/>
              <a:cxnLst/>
              <a:rect l="l" t="t" r="r" b="b"/>
              <a:pathLst>
                <a:path w="37592" h="48741" extrusionOk="0">
                  <a:moveTo>
                    <a:pt x="26909" y="31530"/>
                  </a:moveTo>
                  <a:lnTo>
                    <a:pt x="28601" y="33070"/>
                  </a:lnTo>
                  <a:lnTo>
                    <a:pt x="26796" y="32893"/>
                  </a:lnTo>
                  <a:lnTo>
                    <a:pt x="26341" y="32893"/>
                  </a:lnTo>
                  <a:lnTo>
                    <a:pt x="26909" y="31530"/>
                  </a:lnTo>
                  <a:close/>
                  <a:moveTo>
                    <a:pt x="27591" y="682"/>
                  </a:moveTo>
                  <a:lnTo>
                    <a:pt x="30748" y="2222"/>
                  </a:lnTo>
                  <a:lnTo>
                    <a:pt x="31543" y="4053"/>
                  </a:lnTo>
                  <a:lnTo>
                    <a:pt x="31809" y="5783"/>
                  </a:lnTo>
                  <a:lnTo>
                    <a:pt x="29498" y="5783"/>
                  </a:lnTo>
                  <a:lnTo>
                    <a:pt x="27339" y="6048"/>
                  </a:lnTo>
                  <a:lnTo>
                    <a:pt x="27465" y="7665"/>
                  </a:lnTo>
                  <a:lnTo>
                    <a:pt x="31796" y="7665"/>
                  </a:lnTo>
                  <a:lnTo>
                    <a:pt x="29321" y="12059"/>
                  </a:lnTo>
                  <a:lnTo>
                    <a:pt x="33046" y="8574"/>
                  </a:lnTo>
                  <a:lnTo>
                    <a:pt x="35155" y="7778"/>
                  </a:lnTo>
                  <a:lnTo>
                    <a:pt x="36834" y="8548"/>
                  </a:lnTo>
                  <a:lnTo>
                    <a:pt x="36380" y="9963"/>
                  </a:lnTo>
                  <a:lnTo>
                    <a:pt x="34700" y="11996"/>
                  </a:lnTo>
                  <a:lnTo>
                    <a:pt x="32667" y="14256"/>
                  </a:lnTo>
                  <a:lnTo>
                    <a:pt x="32250" y="17059"/>
                  </a:lnTo>
                  <a:lnTo>
                    <a:pt x="32617" y="19269"/>
                  </a:lnTo>
                  <a:lnTo>
                    <a:pt x="31935" y="19698"/>
                  </a:lnTo>
                  <a:cubicBezTo>
                    <a:pt x="31922" y="19711"/>
                    <a:pt x="31834" y="19761"/>
                    <a:pt x="30988" y="20254"/>
                  </a:cubicBezTo>
                  <a:cubicBezTo>
                    <a:pt x="30584" y="20494"/>
                    <a:pt x="30432" y="20582"/>
                    <a:pt x="30432" y="20809"/>
                  </a:cubicBezTo>
                  <a:cubicBezTo>
                    <a:pt x="30445" y="20986"/>
                    <a:pt x="30558" y="21125"/>
                    <a:pt x="30710" y="21188"/>
                  </a:cubicBezTo>
                  <a:cubicBezTo>
                    <a:pt x="30887" y="21289"/>
                    <a:pt x="31215" y="21466"/>
                    <a:pt x="31480" y="22072"/>
                  </a:cubicBezTo>
                  <a:cubicBezTo>
                    <a:pt x="31872" y="22943"/>
                    <a:pt x="31733" y="23259"/>
                    <a:pt x="31657" y="23309"/>
                  </a:cubicBezTo>
                  <a:lnTo>
                    <a:pt x="31455" y="23385"/>
                  </a:lnTo>
                  <a:lnTo>
                    <a:pt x="31455" y="23537"/>
                  </a:lnTo>
                  <a:cubicBezTo>
                    <a:pt x="31404" y="23676"/>
                    <a:pt x="31228" y="24118"/>
                    <a:pt x="30609" y="25620"/>
                  </a:cubicBezTo>
                  <a:cubicBezTo>
                    <a:pt x="30432" y="26062"/>
                    <a:pt x="30319" y="26353"/>
                    <a:pt x="30243" y="26555"/>
                  </a:cubicBezTo>
                  <a:lnTo>
                    <a:pt x="30218" y="26618"/>
                  </a:lnTo>
                  <a:cubicBezTo>
                    <a:pt x="30218" y="26618"/>
                    <a:pt x="30218" y="26630"/>
                    <a:pt x="30218" y="26630"/>
                  </a:cubicBezTo>
                  <a:cubicBezTo>
                    <a:pt x="30205" y="26681"/>
                    <a:pt x="30154" y="26832"/>
                    <a:pt x="29978" y="27287"/>
                  </a:cubicBezTo>
                  <a:cubicBezTo>
                    <a:pt x="29498" y="28499"/>
                    <a:pt x="29018" y="28537"/>
                    <a:pt x="28955" y="28537"/>
                  </a:cubicBezTo>
                  <a:lnTo>
                    <a:pt x="28399" y="28373"/>
                  </a:lnTo>
                  <a:lnTo>
                    <a:pt x="28399" y="28373"/>
                  </a:lnTo>
                  <a:lnTo>
                    <a:pt x="29220" y="31062"/>
                  </a:lnTo>
                  <a:lnTo>
                    <a:pt x="28677" y="32287"/>
                  </a:lnTo>
                  <a:lnTo>
                    <a:pt x="26682" y="30469"/>
                  </a:lnTo>
                  <a:lnTo>
                    <a:pt x="25394" y="33525"/>
                  </a:lnTo>
                  <a:lnTo>
                    <a:pt x="26758" y="33525"/>
                  </a:lnTo>
                  <a:lnTo>
                    <a:pt x="27844" y="33626"/>
                  </a:lnTo>
                  <a:lnTo>
                    <a:pt x="24977" y="35431"/>
                  </a:lnTo>
                  <a:lnTo>
                    <a:pt x="21922" y="35835"/>
                  </a:lnTo>
                  <a:lnTo>
                    <a:pt x="20230" y="37931"/>
                  </a:lnTo>
                  <a:lnTo>
                    <a:pt x="17199" y="39232"/>
                  </a:lnTo>
                  <a:lnTo>
                    <a:pt x="14939" y="39838"/>
                  </a:lnTo>
                  <a:lnTo>
                    <a:pt x="13360" y="42351"/>
                  </a:lnTo>
                  <a:lnTo>
                    <a:pt x="12211" y="45861"/>
                  </a:lnTo>
                  <a:lnTo>
                    <a:pt x="11163" y="47654"/>
                  </a:lnTo>
                  <a:lnTo>
                    <a:pt x="9661" y="45874"/>
                  </a:lnTo>
                  <a:lnTo>
                    <a:pt x="8209" y="46101"/>
                  </a:lnTo>
                  <a:lnTo>
                    <a:pt x="7767" y="43715"/>
                  </a:lnTo>
                  <a:lnTo>
                    <a:pt x="7173" y="40823"/>
                  </a:lnTo>
                  <a:lnTo>
                    <a:pt x="6719" y="37048"/>
                  </a:lnTo>
                  <a:lnTo>
                    <a:pt x="7893" y="34535"/>
                  </a:lnTo>
                  <a:lnTo>
                    <a:pt x="6315" y="33373"/>
                  </a:lnTo>
                  <a:lnTo>
                    <a:pt x="6315" y="31542"/>
                  </a:lnTo>
                  <a:lnTo>
                    <a:pt x="8082" y="31833"/>
                  </a:lnTo>
                  <a:lnTo>
                    <a:pt x="9244" y="30040"/>
                  </a:lnTo>
                  <a:lnTo>
                    <a:pt x="7577" y="29509"/>
                  </a:lnTo>
                  <a:lnTo>
                    <a:pt x="7577" y="25671"/>
                  </a:lnTo>
                  <a:lnTo>
                    <a:pt x="7981" y="21643"/>
                  </a:lnTo>
                  <a:lnTo>
                    <a:pt x="6277" y="18309"/>
                  </a:lnTo>
                  <a:lnTo>
                    <a:pt x="6125" y="18309"/>
                  </a:lnTo>
                  <a:cubicBezTo>
                    <a:pt x="6024" y="18271"/>
                    <a:pt x="5645" y="18082"/>
                    <a:pt x="4408" y="17413"/>
                  </a:cubicBezTo>
                  <a:cubicBezTo>
                    <a:pt x="3845" y="17104"/>
                    <a:pt x="3347" y="16952"/>
                    <a:pt x="2915" y="16952"/>
                  </a:cubicBezTo>
                  <a:cubicBezTo>
                    <a:pt x="2746" y="16952"/>
                    <a:pt x="2587" y="16975"/>
                    <a:pt x="2438" y="17021"/>
                  </a:cubicBezTo>
                  <a:cubicBezTo>
                    <a:pt x="2274" y="17072"/>
                    <a:pt x="2122" y="17147"/>
                    <a:pt x="1983" y="17261"/>
                  </a:cubicBezTo>
                  <a:lnTo>
                    <a:pt x="620" y="16339"/>
                  </a:lnTo>
                  <a:lnTo>
                    <a:pt x="620" y="15455"/>
                  </a:lnTo>
                  <a:lnTo>
                    <a:pt x="3852" y="15203"/>
                  </a:lnTo>
                  <a:lnTo>
                    <a:pt x="3208" y="13763"/>
                  </a:lnTo>
                  <a:lnTo>
                    <a:pt x="1819" y="13612"/>
                  </a:lnTo>
                  <a:lnTo>
                    <a:pt x="1504" y="12450"/>
                  </a:lnTo>
                  <a:lnTo>
                    <a:pt x="3057" y="12160"/>
                  </a:lnTo>
                  <a:lnTo>
                    <a:pt x="5797" y="11036"/>
                  </a:lnTo>
                  <a:lnTo>
                    <a:pt x="7678" y="9470"/>
                  </a:lnTo>
                  <a:lnTo>
                    <a:pt x="6857" y="8233"/>
                  </a:lnTo>
                  <a:lnTo>
                    <a:pt x="7994" y="6781"/>
                  </a:lnTo>
                  <a:lnTo>
                    <a:pt x="10178" y="6301"/>
                  </a:lnTo>
                  <a:lnTo>
                    <a:pt x="11769" y="4710"/>
                  </a:lnTo>
                  <a:lnTo>
                    <a:pt x="13777" y="3965"/>
                  </a:lnTo>
                  <a:lnTo>
                    <a:pt x="15355" y="3712"/>
                  </a:lnTo>
                  <a:lnTo>
                    <a:pt x="15646" y="5430"/>
                  </a:lnTo>
                  <a:lnTo>
                    <a:pt x="17325" y="5935"/>
                  </a:lnTo>
                  <a:lnTo>
                    <a:pt x="17792" y="4382"/>
                  </a:lnTo>
                  <a:lnTo>
                    <a:pt x="18323" y="4584"/>
                  </a:lnTo>
                  <a:lnTo>
                    <a:pt x="18651" y="7033"/>
                  </a:lnTo>
                  <a:lnTo>
                    <a:pt x="20949" y="7033"/>
                  </a:lnTo>
                  <a:lnTo>
                    <a:pt x="20053" y="4407"/>
                  </a:lnTo>
                  <a:lnTo>
                    <a:pt x="20570" y="3031"/>
                  </a:lnTo>
                  <a:lnTo>
                    <a:pt x="22250" y="2980"/>
                  </a:lnTo>
                  <a:lnTo>
                    <a:pt x="27591" y="682"/>
                  </a:lnTo>
                  <a:close/>
                  <a:moveTo>
                    <a:pt x="27604" y="0"/>
                  </a:moveTo>
                  <a:lnTo>
                    <a:pt x="22161" y="2361"/>
                  </a:lnTo>
                  <a:lnTo>
                    <a:pt x="20116" y="2424"/>
                  </a:lnTo>
                  <a:lnTo>
                    <a:pt x="19371" y="4407"/>
                  </a:lnTo>
                  <a:lnTo>
                    <a:pt x="20053" y="6415"/>
                  </a:lnTo>
                  <a:lnTo>
                    <a:pt x="19194" y="6415"/>
                  </a:lnTo>
                  <a:lnTo>
                    <a:pt x="18891" y="4142"/>
                  </a:lnTo>
                  <a:lnTo>
                    <a:pt x="17376" y="3548"/>
                  </a:lnTo>
                  <a:lnTo>
                    <a:pt x="16896" y="5152"/>
                  </a:lnTo>
                  <a:lnTo>
                    <a:pt x="16214" y="4937"/>
                  </a:lnTo>
                  <a:lnTo>
                    <a:pt x="15861" y="2993"/>
                  </a:lnTo>
                  <a:lnTo>
                    <a:pt x="13600" y="3359"/>
                  </a:lnTo>
                  <a:lnTo>
                    <a:pt x="11479" y="4154"/>
                  </a:lnTo>
                  <a:lnTo>
                    <a:pt x="9850" y="5733"/>
                  </a:lnTo>
                  <a:lnTo>
                    <a:pt x="7628" y="6200"/>
                  </a:lnTo>
                  <a:lnTo>
                    <a:pt x="6075" y="8208"/>
                  </a:lnTo>
                  <a:lnTo>
                    <a:pt x="6832" y="9344"/>
                  </a:lnTo>
                  <a:lnTo>
                    <a:pt x="5506" y="10480"/>
                  </a:lnTo>
                  <a:lnTo>
                    <a:pt x="2905" y="11541"/>
                  </a:lnTo>
                  <a:lnTo>
                    <a:pt x="708" y="11958"/>
                  </a:lnTo>
                  <a:lnTo>
                    <a:pt x="1339" y="14193"/>
                  </a:lnTo>
                  <a:lnTo>
                    <a:pt x="2792" y="14344"/>
                  </a:lnTo>
                  <a:lnTo>
                    <a:pt x="2918" y="14635"/>
                  </a:lnTo>
                  <a:lnTo>
                    <a:pt x="1" y="14862"/>
                  </a:lnTo>
                  <a:lnTo>
                    <a:pt x="1" y="16655"/>
                  </a:lnTo>
                  <a:lnTo>
                    <a:pt x="2173" y="18132"/>
                  </a:lnTo>
                  <a:lnTo>
                    <a:pt x="2337" y="17817"/>
                  </a:lnTo>
                  <a:cubicBezTo>
                    <a:pt x="2400" y="17716"/>
                    <a:pt x="2514" y="17640"/>
                    <a:pt x="2627" y="17615"/>
                  </a:cubicBezTo>
                  <a:cubicBezTo>
                    <a:pt x="2703" y="17592"/>
                    <a:pt x="2796" y="17576"/>
                    <a:pt x="2911" y="17576"/>
                  </a:cubicBezTo>
                  <a:cubicBezTo>
                    <a:pt x="3180" y="17576"/>
                    <a:pt x="3565" y="17663"/>
                    <a:pt x="4105" y="17956"/>
                  </a:cubicBezTo>
                  <a:cubicBezTo>
                    <a:pt x="5153" y="18536"/>
                    <a:pt x="5620" y="18764"/>
                    <a:pt x="5847" y="18865"/>
                  </a:cubicBezTo>
                  <a:lnTo>
                    <a:pt x="7325" y="21756"/>
                  </a:lnTo>
                  <a:lnTo>
                    <a:pt x="6933" y="25645"/>
                  </a:lnTo>
                  <a:lnTo>
                    <a:pt x="6933" y="29976"/>
                  </a:lnTo>
                  <a:lnTo>
                    <a:pt x="8259" y="30393"/>
                  </a:lnTo>
                  <a:lnTo>
                    <a:pt x="7767" y="31138"/>
                  </a:lnTo>
                  <a:lnTo>
                    <a:pt x="5671" y="30785"/>
                  </a:lnTo>
                  <a:lnTo>
                    <a:pt x="5671" y="33689"/>
                  </a:lnTo>
                  <a:lnTo>
                    <a:pt x="7097" y="34737"/>
                  </a:lnTo>
                  <a:lnTo>
                    <a:pt x="6062" y="36947"/>
                  </a:lnTo>
                  <a:lnTo>
                    <a:pt x="6554" y="40924"/>
                  </a:lnTo>
                  <a:lnTo>
                    <a:pt x="7148" y="43828"/>
                  </a:lnTo>
                  <a:lnTo>
                    <a:pt x="7691" y="46808"/>
                  </a:lnTo>
                  <a:lnTo>
                    <a:pt x="9408" y="46556"/>
                  </a:lnTo>
                  <a:lnTo>
                    <a:pt x="11252" y="48740"/>
                  </a:lnTo>
                  <a:lnTo>
                    <a:pt x="12780" y="46152"/>
                  </a:lnTo>
                  <a:lnTo>
                    <a:pt x="13916" y="42654"/>
                  </a:lnTo>
                  <a:lnTo>
                    <a:pt x="15343" y="40381"/>
                  </a:lnTo>
                  <a:lnTo>
                    <a:pt x="17388" y="39826"/>
                  </a:lnTo>
                  <a:lnTo>
                    <a:pt x="20621" y="38449"/>
                  </a:lnTo>
                  <a:lnTo>
                    <a:pt x="22250" y="36429"/>
                  </a:lnTo>
                  <a:lnTo>
                    <a:pt x="25116" y="36050"/>
                  </a:lnTo>
                  <a:lnTo>
                    <a:pt x="29738" y="33184"/>
                  </a:lnTo>
                  <a:lnTo>
                    <a:pt x="29005" y="33108"/>
                  </a:lnTo>
                  <a:lnTo>
                    <a:pt x="29877" y="31100"/>
                  </a:lnTo>
                  <a:lnTo>
                    <a:pt x="29270" y="29105"/>
                  </a:lnTo>
                  <a:cubicBezTo>
                    <a:pt x="29637" y="28979"/>
                    <a:pt x="30142" y="28600"/>
                    <a:pt x="30558" y="27514"/>
                  </a:cubicBezTo>
                  <a:cubicBezTo>
                    <a:pt x="30659" y="27274"/>
                    <a:pt x="30748" y="27022"/>
                    <a:pt x="30824" y="26782"/>
                  </a:cubicBezTo>
                  <a:lnTo>
                    <a:pt x="31202" y="25847"/>
                  </a:lnTo>
                  <a:cubicBezTo>
                    <a:pt x="31720" y="24585"/>
                    <a:pt x="31935" y="24054"/>
                    <a:pt x="32036" y="23815"/>
                  </a:cubicBezTo>
                  <a:cubicBezTo>
                    <a:pt x="32149" y="23726"/>
                    <a:pt x="32238" y="23600"/>
                    <a:pt x="32288" y="23474"/>
                  </a:cubicBezTo>
                  <a:cubicBezTo>
                    <a:pt x="32452" y="23070"/>
                    <a:pt x="32389" y="22514"/>
                    <a:pt x="32074" y="21807"/>
                  </a:cubicBezTo>
                  <a:cubicBezTo>
                    <a:pt x="31910" y="21403"/>
                    <a:pt x="31644" y="21062"/>
                    <a:pt x="31303" y="20797"/>
                  </a:cubicBezTo>
                  <a:cubicBezTo>
                    <a:pt x="31834" y="20494"/>
                    <a:pt x="32112" y="20329"/>
                    <a:pt x="32250" y="20228"/>
                  </a:cubicBezTo>
                  <a:lnTo>
                    <a:pt x="32263" y="20241"/>
                  </a:lnTo>
                  <a:lnTo>
                    <a:pt x="33311" y="19572"/>
                  </a:lnTo>
                  <a:lnTo>
                    <a:pt x="32894" y="17046"/>
                  </a:lnTo>
                  <a:lnTo>
                    <a:pt x="33261" y="14534"/>
                  </a:lnTo>
                  <a:lnTo>
                    <a:pt x="35167" y="12412"/>
                  </a:lnTo>
                  <a:lnTo>
                    <a:pt x="36897" y="10329"/>
                  </a:lnTo>
                  <a:lnTo>
                    <a:pt x="37592" y="8220"/>
                  </a:lnTo>
                  <a:lnTo>
                    <a:pt x="35167" y="7096"/>
                  </a:lnTo>
                  <a:lnTo>
                    <a:pt x="32756" y="8018"/>
                  </a:lnTo>
                  <a:lnTo>
                    <a:pt x="31872" y="8801"/>
                  </a:lnTo>
                  <a:lnTo>
                    <a:pt x="32364" y="7942"/>
                  </a:lnTo>
                  <a:lnTo>
                    <a:pt x="32541" y="7046"/>
                  </a:lnTo>
                  <a:lnTo>
                    <a:pt x="28046" y="7046"/>
                  </a:lnTo>
                  <a:lnTo>
                    <a:pt x="28008" y="6604"/>
                  </a:lnTo>
                  <a:lnTo>
                    <a:pt x="29536" y="6415"/>
                  </a:lnTo>
                  <a:lnTo>
                    <a:pt x="32541" y="6415"/>
                  </a:lnTo>
                  <a:lnTo>
                    <a:pt x="32162" y="3927"/>
                  </a:lnTo>
                  <a:lnTo>
                    <a:pt x="31228" y="1768"/>
                  </a:lnTo>
                  <a:lnTo>
                    <a:pt x="2760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52"/>
            <p:cNvSpPr/>
            <p:nvPr/>
          </p:nvSpPr>
          <p:spPr>
            <a:xfrm>
              <a:off x="2067150" y="740400"/>
              <a:ext cx="667350" cy="530050"/>
            </a:xfrm>
            <a:custGeom>
              <a:avLst/>
              <a:gdLst/>
              <a:ahLst/>
              <a:cxnLst/>
              <a:rect l="l" t="t" r="r" b="b"/>
              <a:pathLst>
                <a:path w="26694" h="21202" extrusionOk="0">
                  <a:moveTo>
                    <a:pt x="19218" y="1"/>
                  </a:moveTo>
                  <a:lnTo>
                    <a:pt x="14635" y="556"/>
                  </a:lnTo>
                  <a:lnTo>
                    <a:pt x="11415" y="1895"/>
                  </a:lnTo>
                  <a:lnTo>
                    <a:pt x="10228" y="3157"/>
                  </a:lnTo>
                  <a:lnTo>
                    <a:pt x="12122" y="5165"/>
                  </a:lnTo>
                  <a:lnTo>
                    <a:pt x="14016" y="6100"/>
                  </a:lnTo>
                  <a:lnTo>
                    <a:pt x="11099" y="6163"/>
                  </a:lnTo>
                  <a:lnTo>
                    <a:pt x="9041" y="4660"/>
                  </a:lnTo>
                  <a:lnTo>
                    <a:pt x="8814" y="2766"/>
                  </a:lnTo>
                  <a:lnTo>
                    <a:pt x="7627" y="2286"/>
                  </a:lnTo>
                  <a:lnTo>
                    <a:pt x="5190" y="6706"/>
                  </a:lnTo>
                  <a:lnTo>
                    <a:pt x="4786" y="9711"/>
                  </a:lnTo>
                  <a:lnTo>
                    <a:pt x="5733" y="11756"/>
                  </a:lnTo>
                  <a:lnTo>
                    <a:pt x="7627" y="12236"/>
                  </a:lnTo>
                  <a:lnTo>
                    <a:pt x="8650" y="13688"/>
                  </a:lnTo>
                  <a:lnTo>
                    <a:pt x="6288" y="13082"/>
                  </a:lnTo>
                  <a:lnTo>
                    <a:pt x="5101" y="14509"/>
                  </a:lnTo>
                  <a:lnTo>
                    <a:pt x="2816" y="14509"/>
                  </a:lnTo>
                  <a:lnTo>
                    <a:pt x="1642" y="14004"/>
                  </a:lnTo>
                  <a:lnTo>
                    <a:pt x="417" y="12741"/>
                  </a:lnTo>
                  <a:cubicBezTo>
                    <a:pt x="177" y="12905"/>
                    <a:pt x="0" y="14332"/>
                    <a:pt x="0" y="14332"/>
                  </a:cubicBezTo>
                  <a:lnTo>
                    <a:pt x="1212" y="15822"/>
                  </a:lnTo>
                  <a:lnTo>
                    <a:pt x="631" y="18007"/>
                  </a:lnTo>
                  <a:lnTo>
                    <a:pt x="51" y="19459"/>
                  </a:lnTo>
                  <a:lnTo>
                    <a:pt x="3914" y="20494"/>
                  </a:lnTo>
                  <a:lnTo>
                    <a:pt x="6566" y="21201"/>
                  </a:lnTo>
                  <a:lnTo>
                    <a:pt x="7551" y="20810"/>
                  </a:lnTo>
                  <a:lnTo>
                    <a:pt x="7551" y="19232"/>
                  </a:lnTo>
                  <a:lnTo>
                    <a:pt x="5809" y="18689"/>
                  </a:lnTo>
                  <a:lnTo>
                    <a:pt x="3927" y="18032"/>
                  </a:lnTo>
                  <a:lnTo>
                    <a:pt x="3296" y="16403"/>
                  </a:lnTo>
                  <a:lnTo>
                    <a:pt x="4748" y="16138"/>
                  </a:lnTo>
                  <a:lnTo>
                    <a:pt x="7071" y="17653"/>
                  </a:lnTo>
                  <a:lnTo>
                    <a:pt x="9129" y="17653"/>
                  </a:lnTo>
                  <a:lnTo>
                    <a:pt x="11024" y="18348"/>
                  </a:lnTo>
                  <a:lnTo>
                    <a:pt x="11806" y="15140"/>
                  </a:lnTo>
                  <a:lnTo>
                    <a:pt x="13625" y="13398"/>
                  </a:lnTo>
                  <a:lnTo>
                    <a:pt x="15115" y="12224"/>
                  </a:lnTo>
                  <a:lnTo>
                    <a:pt x="15115" y="10405"/>
                  </a:lnTo>
                  <a:lnTo>
                    <a:pt x="18587" y="9231"/>
                  </a:lnTo>
                  <a:lnTo>
                    <a:pt x="21277" y="7728"/>
                  </a:lnTo>
                  <a:lnTo>
                    <a:pt x="23322" y="5986"/>
                  </a:lnTo>
                  <a:lnTo>
                    <a:pt x="25494" y="5216"/>
                  </a:lnTo>
                  <a:lnTo>
                    <a:pt x="26694" y="3322"/>
                  </a:lnTo>
                  <a:lnTo>
                    <a:pt x="25671" y="1390"/>
                  </a:lnTo>
                  <a:lnTo>
                    <a:pt x="2276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52"/>
            <p:cNvSpPr/>
            <p:nvPr/>
          </p:nvSpPr>
          <p:spPr>
            <a:xfrm>
              <a:off x="2057975" y="732525"/>
              <a:ext cx="685375" cy="546450"/>
            </a:xfrm>
            <a:custGeom>
              <a:avLst/>
              <a:gdLst/>
              <a:ahLst/>
              <a:cxnLst/>
              <a:rect l="l" t="t" r="r" b="b"/>
              <a:pathLst>
                <a:path w="27415" h="21858" extrusionOk="0">
                  <a:moveTo>
                    <a:pt x="23058" y="631"/>
                  </a:moveTo>
                  <a:lnTo>
                    <a:pt x="25811" y="1919"/>
                  </a:lnTo>
                  <a:lnTo>
                    <a:pt x="26682" y="3599"/>
                  </a:lnTo>
                  <a:lnTo>
                    <a:pt x="25646" y="5240"/>
                  </a:lnTo>
                  <a:lnTo>
                    <a:pt x="23576" y="5998"/>
                  </a:lnTo>
                  <a:lnTo>
                    <a:pt x="21480" y="7753"/>
                  </a:lnTo>
                  <a:lnTo>
                    <a:pt x="18853" y="9230"/>
                  </a:lnTo>
                  <a:lnTo>
                    <a:pt x="15166" y="10493"/>
                  </a:lnTo>
                  <a:lnTo>
                    <a:pt x="15166" y="12387"/>
                  </a:lnTo>
                  <a:lnTo>
                    <a:pt x="13764" y="13486"/>
                  </a:lnTo>
                  <a:lnTo>
                    <a:pt x="11883" y="15291"/>
                  </a:lnTo>
                  <a:lnTo>
                    <a:pt x="11163" y="18246"/>
                  </a:lnTo>
                  <a:lnTo>
                    <a:pt x="9597" y="17678"/>
                  </a:lnTo>
                  <a:lnTo>
                    <a:pt x="7539" y="17665"/>
                  </a:lnTo>
                  <a:lnTo>
                    <a:pt x="5191" y="16125"/>
                  </a:lnTo>
                  <a:lnTo>
                    <a:pt x="3233" y="16478"/>
                  </a:lnTo>
                  <a:lnTo>
                    <a:pt x="4067" y="18600"/>
                  </a:lnTo>
                  <a:lnTo>
                    <a:pt x="6087" y="19307"/>
                  </a:lnTo>
                  <a:lnTo>
                    <a:pt x="7602" y="19786"/>
                  </a:lnTo>
                  <a:lnTo>
                    <a:pt x="7602" y="20910"/>
                  </a:lnTo>
                  <a:lnTo>
                    <a:pt x="6921" y="21188"/>
                  </a:lnTo>
                  <a:lnTo>
                    <a:pt x="847" y="19559"/>
                  </a:lnTo>
                  <a:lnTo>
                    <a:pt x="1301" y="18398"/>
                  </a:lnTo>
                  <a:lnTo>
                    <a:pt x="1920" y="16062"/>
                  </a:lnTo>
                  <a:lnTo>
                    <a:pt x="695" y="14559"/>
                  </a:lnTo>
                  <a:cubicBezTo>
                    <a:pt x="733" y="14243"/>
                    <a:pt x="796" y="13915"/>
                    <a:pt x="872" y="13612"/>
                  </a:cubicBezTo>
                  <a:lnTo>
                    <a:pt x="1769" y="14534"/>
                  </a:lnTo>
                  <a:lnTo>
                    <a:pt x="3057" y="15114"/>
                  </a:lnTo>
                  <a:lnTo>
                    <a:pt x="5620" y="15140"/>
                  </a:lnTo>
                  <a:lnTo>
                    <a:pt x="6769" y="13751"/>
                  </a:lnTo>
                  <a:lnTo>
                    <a:pt x="9762" y="14521"/>
                  </a:lnTo>
                  <a:lnTo>
                    <a:pt x="8183" y="12261"/>
                  </a:lnTo>
                  <a:lnTo>
                    <a:pt x="6327" y="11794"/>
                  </a:lnTo>
                  <a:lnTo>
                    <a:pt x="5481" y="9963"/>
                  </a:lnTo>
                  <a:lnTo>
                    <a:pt x="5860" y="7122"/>
                  </a:lnTo>
                  <a:lnTo>
                    <a:pt x="8133" y="3005"/>
                  </a:lnTo>
                  <a:lnTo>
                    <a:pt x="8890" y="3296"/>
                  </a:lnTo>
                  <a:lnTo>
                    <a:pt x="9130" y="5152"/>
                  </a:lnTo>
                  <a:lnTo>
                    <a:pt x="11365" y="6793"/>
                  </a:lnTo>
                  <a:lnTo>
                    <a:pt x="15684" y="6692"/>
                  </a:lnTo>
                  <a:lnTo>
                    <a:pt x="12678" y="5228"/>
                  </a:lnTo>
                  <a:lnTo>
                    <a:pt x="11024" y="3472"/>
                  </a:lnTo>
                  <a:lnTo>
                    <a:pt x="11971" y="2475"/>
                  </a:lnTo>
                  <a:lnTo>
                    <a:pt x="15090" y="1174"/>
                  </a:lnTo>
                  <a:lnTo>
                    <a:pt x="19585" y="631"/>
                  </a:lnTo>
                  <a:close/>
                  <a:moveTo>
                    <a:pt x="19548" y="0"/>
                  </a:moveTo>
                  <a:lnTo>
                    <a:pt x="14977" y="556"/>
                  </a:lnTo>
                  <a:lnTo>
                    <a:pt x="11656" y="1919"/>
                  </a:lnTo>
                  <a:lnTo>
                    <a:pt x="10166" y="3472"/>
                  </a:lnTo>
                  <a:lnTo>
                    <a:pt x="12262" y="5695"/>
                  </a:lnTo>
                  <a:lnTo>
                    <a:pt x="13083" y="6124"/>
                  </a:lnTo>
                  <a:lnTo>
                    <a:pt x="11567" y="6162"/>
                  </a:lnTo>
                  <a:lnTo>
                    <a:pt x="9724" y="4798"/>
                  </a:lnTo>
                  <a:lnTo>
                    <a:pt x="9471" y="2854"/>
                  </a:lnTo>
                  <a:lnTo>
                    <a:pt x="7868" y="2210"/>
                  </a:lnTo>
                  <a:lnTo>
                    <a:pt x="5279" y="6869"/>
                  </a:lnTo>
                  <a:lnTo>
                    <a:pt x="4837" y="10064"/>
                  </a:lnTo>
                  <a:lnTo>
                    <a:pt x="5885" y="12337"/>
                  </a:lnTo>
                  <a:lnTo>
                    <a:pt x="7804" y="12816"/>
                  </a:lnTo>
                  <a:lnTo>
                    <a:pt x="8272" y="13486"/>
                  </a:lnTo>
                  <a:lnTo>
                    <a:pt x="6542" y="13044"/>
                  </a:lnTo>
                  <a:lnTo>
                    <a:pt x="5330" y="14508"/>
                  </a:lnTo>
                  <a:lnTo>
                    <a:pt x="3259" y="14508"/>
                  </a:lnTo>
                  <a:lnTo>
                    <a:pt x="2185" y="14054"/>
                  </a:lnTo>
                  <a:lnTo>
                    <a:pt x="822" y="12652"/>
                  </a:lnTo>
                  <a:lnTo>
                    <a:pt x="607" y="12791"/>
                  </a:lnTo>
                  <a:cubicBezTo>
                    <a:pt x="519" y="12854"/>
                    <a:pt x="253" y="13031"/>
                    <a:pt x="51" y="14609"/>
                  </a:cubicBezTo>
                  <a:lnTo>
                    <a:pt x="39" y="14748"/>
                  </a:lnTo>
                  <a:lnTo>
                    <a:pt x="1238" y="16213"/>
                  </a:lnTo>
                  <a:lnTo>
                    <a:pt x="708" y="18208"/>
                  </a:lnTo>
                  <a:lnTo>
                    <a:pt x="1" y="19989"/>
                  </a:lnTo>
                  <a:lnTo>
                    <a:pt x="6946" y="21857"/>
                  </a:lnTo>
                  <a:lnTo>
                    <a:pt x="8234" y="21340"/>
                  </a:lnTo>
                  <a:lnTo>
                    <a:pt x="8234" y="19319"/>
                  </a:lnTo>
                  <a:lnTo>
                    <a:pt x="6289" y="18701"/>
                  </a:lnTo>
                  <a:lnTo>
                    <a:pt x="4547" y="18094"/>
                  </a:lnTo>
                  <a:lnTo>
                    <a:pt x="4092" y="16958"/>
                  </a:lnTo>
                  <a:lnTo>
                    <a:pt x="5052" y="16781"/>
                  </a:lnTo>
                  <a:lnTo>
                    <a:pt x="7350" y="18284"/>
                  </a:lnTo>
                  <a:lnTo>
                    <a:pt x="9433" y="18284"/>
                  </a:lnTo>
                  <a:lnTo>
                    <a:pt x="11605" y="19079"/>
                  </a:lnTo>
                  <a:lnTo>
                    <a:pt x="12464" y="15620"/>
                  </a:lnTo>
                  <a:lnTo>
                    <a:pt x="14181" y="13953"/>
                  </a:lnTo>
                  <a:lnTo>
                    <a:pt x="15797" y="12690"/>
                  </a:lnTo>
                  <a:lnTo>
                    <a:pt x="15797" y="10948"/>
                  </a:lnTo>
                  <a:lnTo>
                    <a:pt x="19106" y="9811"/>
                  </a:lnTo>
                  <a:lnTo>
                    <a:pt x="21833" y="8283"/>
                  </a:lnTo>
                  <a:lnTo>
                    <a:pt x="23853" y="6579"/>
                  </a:lnTo>
                  <a:lnTo>
                    <a:pt x="26063" y="5783"/>
                  </a:lnTo>
                  <a:lnTo>
                    <a:pt x="27414" y="3637"/>
                  </a:lnTo>
                  <a:lnTo>
                    <a:pt x="26265" y="1452"/>
                  </a:lnTo>
                  <a:lnTo>
                    <a:pt x="2320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52"/>
            <p:cNvSpPr/>
            <p:nvPr/>
          </p:nvSpPr>
          <p:spPr>
            <a:xfrm>
              <a:off x="2007475" y="1152350"/>
              <a:ext cx="49275" cy="59075"/>
            </a:xfrm>
            <a:custGeom>
              <a:avLst/>
              <a:gdLst/>
              <a:ahLst/>
              <a:cxnLst/>
              <a:rect l="l" t="t" r="r" b="b"/>
              <a:pathLst>
                <a:path w="1971" h="2363" extrusionOk="0">
                  <a:moveTo>
                    <a:pt x="1339" y="1"/>
                  </a:moveTo>
                  <a:cubicBezTo>
                    <a:pt x="1023" y="241"/>
                    <a:pt x="1" y="1554"/>
                    <a:pt x="1" y="1554"/>
                  </a:cubicBezTo>
                  <a:lnTo>
                    <a:pt x="1339" y="2362"/>
                  </a:lnTo>
                  <a:lnTo>
                    <a:pt x="1970" y="1188"/>
                  </a:lnTo>
                  <a:lnTo>
                    <a:pt x="133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52"/>
            <p:cNvSpPr/>
            <p:nvPr/>
          </p:nvSpPr>
          <p:spPr>
            <a:xfrm>
              <a:off x="1995800" y="1140375"/>
              <a:ext cx="70100" cy="82100"/>
            </a:xfrm>
            <a:custGeom>
              <a:avLst/>
              <a:gdLst/>
              <a:ahLst/>
              <a:cxnLst/>
              <a:rect l="l" t="t" r="r" b="b"/>
              <a:pathLst>
                <a:path w="2804" h="3284" extrusionOk="0">
                  <a:moveTo>
                    <a:pt x="1730" y="998"/>
                  </a:moveTo>
                  <a:lnTo>
                    <a:pt x="2084" y="1667"/>
                  </a:lnTo>
                  <a:lnTo>
                    <a:pt x="1692" y="2399"/>
                  </a:lnTo>
                  <a:lnTo>
                    <a:pt x="935" y="1945"/>
                  </a:lnTo>
                  <a:cubicBezTo>
                    <a:pt x="1200" y="1629"/>
                    <a:pt x="1516" y="1250"/>
                    <a:pt x="1730" y="998"/>
                  </a:cubicBezTo>
                  <a:close/>
                  <a:moveTo>
                    <a:pt x="1920" y="0"/>
                  </a:moveTo>
                  <a:lnTo>
                    <a:pt x="1617" y="227"/>
                  </a:lnTo>
                  <a:cubicBezTo>
                    <a:pt x="1288" y="480"/>
                    <a:pt x="392" y="1616"/>
                    <a:pt x="228" y="1844"/>
                  </a:cubicBezTo>
                  <a:lnTo>
                    <a:pt x="0" y="2121"/>
                  </a:lnTo>
                  <a:lnTo>
                    <a:pt x="1932" y="3283"/>
                  </a:lnTo>
                  <a:lnTo>
                    <a:pt x="2804" y="1654"/>
                  </a:lnTo>
                  <a:lnTo>
                    <a:pt x="192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52"/>
            <p:cNvSpPr/>
            <p:nvPr/>
          </p:nvSpPr>
          <p:spPr>
            <a:xfrm>
              <a:off x="2092700" y="954125"/>
              <a:ext cx="54950" cy="101675"/>
            </a:xfrm>
            <a:custGeom>
              <a:avLst/>
              <a:gdLst/>
              <a:ahLst/>
              <a:cxnLst/>
              <a:rect l="l" t="t" r="r" b="b"/>
              <a:pathLst>
                <a:path w="2198" h="4067" extrusionOk="0">
                  <a:moveTo>
                    <a:pt x="1125" y="0"/>
                  </a:moveTo>
                  <a:lnTo>
                    <a:pt x="1" y="2096"/>
                  </a:lnTo>
                  <a:lnTo>
                    <a:pt x="455" y="4066"/>
                  </a:lnTo>
                  <a:lnTo>
                    <a:pt x="847" y="4066"/>
                  </a:lnTo>
                  <a:lnTo>
                    <a:pt x="847" y="2488"/>
                  </a:lnTo>
                  <a:lnTo>
                    <a:pt x="2198" y="1717"/>
                  </a:lnTo>
                  <a:lnTo>
                    <a:pt x="112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52"/>
            <p:cNvSpPr/>
            <p:nvPr/>
          </p:nvSpPr>
          <p:spPr>
            <a:xfrm>
              <a:off x="2084500" y="938325"/>
              <a:ext cx="73900" cy="125350"/>
            </a:xfrm>
            <a:custGeom>
              <a:avLst/>
              <a:gdLst/>
              <a:ahLst/>
              <a:cxnLst/>
              <a:rect l="l" t="t" r="r" b="b"/>
              <a:pathLst>
                <a:path w="2956" h="5014" extrusionOk="0">
                  <a:moveTo>
                    <a:pt x="1478" y="1263"/>
                  </a:moveTo>
                  <a:lnTo>
                    <a:pt x="2084" y="2236"/>
                  </a:lnTo>
                  <a:lnTo>
                    <a:pt x="859" y="2943"/>
                  </a:lnTo>
                  <a:lnTo>
                    <a:pt x="859" y="3637"/>
                  </a:lnTo>
                  <a:lnTo>
                    <a:pt x="670" y="2779"/>
                  </a:lnTo>
                  <a:lnTo>
                    <a:pt x="1478" y="1263"/>
                  </a:lnTo>
                  <a:close/>
                  <a:moveTo>
                    <a:pt x="1440" y="1"/>
                  </a:moveTo>
                  <a:lnTo>
                    <a:pt x="1" y="2690"/>
                  </a:lnTo>
                  <a:lnTo>
                    <a:pt x="531" y="5014"/>
                  </a:lnTo>
                  <a:lnTo>
                    <a:pt x="1491" y="5014"/>
                  </a:lnTo>
                  <a:lnTo>
                    <a:pt x="1491" y="3296"/>
                  </a:lnTo>
                  <a:lnTo>
                    <a:pt x="2955" y="2463"/>
                  </a:lnTo>
                  <a:lnTo>
                    <a:pt x="144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52"/>
            <p:cNvSpPr/>
            <p:nvPr/>
          </p:nvSpPr>
          <p:spPr>
            <a:xfrm>
              <a:off x="1999575" y="874575"/>
              <a:ext cx="83050" cy="141750"/>
            </a:xfrm>
            <a:custGeom>
              <a:avLst/>
              <a:gdLst/>
              <a:ahLst/>
              <a:cxnLst/>
              <a:rect l="l" t="t" r="r" b="b"/>
              <a:pathLst>
                <a:path w="3322" h="5670" extrusionOk="0">
                  <a:moveTo>
                    <a:pt x="796" y="0"/>
                  </a:moveTo>
                  <a:lnTo>
                    <a:pt x="796" y="1882"/>
                  </a:lnTo>
                  <a:lnTo>
                    <a:pt x="1" y="2601"/>
                  </a:lnTo>
                  <a:lnTo>
                    <a:pt x="1264" y="4407"/>
                  </a:lnTo>
                  <a:lnTo>
                    <a:pt x="1617" y="5670"/>
                  </a:lnTo>
                  <a:lnTo>
                    <a:pt x="3322" y="2286"/>
                  </a:lnTo>
                  <a:lnTo>
                    <a:pt x="3322" y="631"/>
                  </a:lnTo>
                  <a:lnTo>
                    <a:pt x="79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52"/>
            <p:cNvSpPr/>
            <p:nvPr/>
          </p:nvSpPr>
          <p:spPr>
            <a:xfrm>
              <a:off x="1989175" y="864475"/>
              <a:ext cx="101025" cy="173625"/>
            </a:xfrm>
            <a:custGeom>
              <a:avLst/>
              <a:gdLst/>
              <a:ahLst/>
              <a:cxnLst/>
              <a:rect l="l" t="t" r="r" b="b"/>
              <a:pathLst>
                <a:path w="4041" h="6945" extrusionOk="0">
                  <a:moveTo>
                    <a:pt x="1528" y="808"/>
                  </a:moveTo>
                  <a:lnTo>
                    <a:pt x="3422" y="1275"/>
                  </a:lnTo>
                  <a:lnTo>
                    <a:pt x="3422" y="2614"/>
                  </a:lnTo>
                  <a:lnTo>
                    <a:pt x="2109" y="5202"/>
                  </a:lnTo>
                  <a:lnTo>
                    <a:pt x="1970" y="4735"/>
                  </a:lnTo>
                  <a:lnTo>
                    <a:pt x="834" y="3043"/>
                  </a:lnTo>
                  <a:lnTo>
                    <a:pt x="1528" y="2437"/>
                  </a:lnTo>
                  <a:lnTo>
                    <a:pt x="1528" y="808"/>
                  </a:lnTo>
                  <a:close/>
                  <a:moveTo>
                    <a:pt x="884" y="0"/>
                  </a:moveTo>
                  <a:lnTo>
                    <a:pt x="884" y="2147"/>
                  </a:lnTo>
                  <a:lnTo>
                    <a:pt x="0" y="2955"/>
                  </a:lnTo>
                  <a:lnTo>
                    <a:pt x="1389" y="4950"/>
                  </a:lnTo>
                  <a:lnTo>
                    <a:pt x="1932" y="6945"/>
                  </a:lnTo>
                  <a:lnTo>
                    <a:pt x="4041" y="2765"/>
                  </a:lnTo>
                  <a:lnTo>
                    <a:pt x="4041" y="783"/>
                  </a:lnTo>
                  <a:lnTo>
                    <a:pt x="8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52"/>
            <p:cNvSpPr/>
            <p:nvPr/>
          </p:nvSpPr>
          <p:spPr>
            <a:xfrm>
              <a:off x="1924775" y="1047875"/>
              <a:ext cx="106400" cy="104500"/>
            </a:xfrm>
            <a:custGeom>
              <a:avLst/>
              <a:gdLst/>
              <a:ahLst/>
              <a:cxnLst/>
              <a:rect l="l" t="t" r="r" b="b"/>
              <a:pathLst>
                <a:path w="4256" h="4180" extrusionOk="0">
                  <a:moveTo>
                    <a:pt x="0" y="0"/>
                  </a:moveTo>
                  <a:lnTo>
                    <a:pt x="0" y="1894"/>
                  </a:lnTo>
                  <a:lnTo>
                    <a:pt x="1263" y="2690"/>
                  </a:lnTo>
                  <a:lnTo>
                    <a:pt x="947" y="4180"/>
                  </a:lnTo>
                  <a:cubicBezTo>
                    <a:pt x="947" y="4180"/>
                    <a:pt x="2481" y="3571"/>
                    <a:pt x="2595" y="3571"/>
                  </a:cubicBezTo>
                  <a:cubicBezTo>
                    <a:pt x="2599" y="3571"/>
                    <a:pt x="2601" y="3572"/>
                    <a:pt x="2601" y="3574"/>
                  </a:cubicBezTo>
                  <a:cubicBezTo>
                    <a:pt x="2601" y="3574"/>
                    <a:pt x="2602" y="3575"/>
                    <a:pt x="2602" y="3575"/>
                  </a:cubicBezTo>
                  <a:cubicBezTo>
                    <a:pt x="2638" y="3575"/>
                    <a:pt x="4256" y="1389"/>
                    <a:pt x="4256" y="1389"/>
                  </a:cubicBezTo>
                  <a:lnTo>
                    <a:pt x="3296" y="0"/>
                  </a:lnTo>
                  <a:lnTo>
                    <a:pt x="2147" y="796"/>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52"/>
            <p:cNvSpPr/>
            <p:nvPr/>
          </p:nvSpPr>
          <p:spPr>
            <a:xfrm>
              <a:off x="1916875" y="1036500"/>
              <a:ext cx="124100" cy="128500"/>
            </a:xfrm>
            <a:custGeom>
              <a:avLst/>
              <a:gdLst/>
              <a:ahLst/>
              <a:cxnLst/>
              <a:rect l="l" t="t" r="r" b="b"/>
              <a:pathLst>
                <a:path w="4964" h="5140" extrusionOk="0">
                  <a:moveTo>
                    <a:pt x="3524" y="897"/>
                  </a:moveTo>
                  <a:lnTo>
                    <a:pt x="4180" y="1844"/>
                  </a:lnTo>
                  <a:cubicBezTo>
                    <a:pt x="3675" y="2526"/>
                    <a:pt x="2968" y="3473"/>
                    <a:pt x="2753" y="3738"/>
                  </a:cubicBezTo>
                  <a:cubicBezTo>
                    <a:pt x="2577" y="3789"/>
                    <a:pt x="2261" y="3903"/>
                    <a:pt x="1693" y="4130"/>
                  </a:cubicBezTo>
                  <a:lnTo>
                    <a:pt x="1933" y="2981"/>
                  </a:lnTo>
                  <a:lnTo>
                    <a:pt x="632" y="2173"/>
                  </a:lnTo>
                  <a:lnTo>
                    <a:pt x="632" y="910"/>
                  </a:lnTo>
                  <a:lnTo>
                    <a:pt x="2501" y="1604"/>
                  </a:lnTo>
                  <a:lnTo>
                    <a:pt x="3524" y="897"/>
                  </a:lnTo>
                  <a:close/>
                  <a:moveTo>
                    <a:pt x="1" y="1"/>
                  </a:moveTo>
                  <a:lnTo>
                    <a:pt x="1" y="2526"/>
                  </a:lnTo>
                  <a:lnTo>
                    <a:pt x="1225" y="3284"/>
                  </a:lnTo>
                  <a:lnTo>
                    <a:pt x="834" y="5140"/>
                  </a:lnTo>
                  <a:lnTo>
                    <a:pt x="1377" y="4925"/>
                  </a:lnTo>
                  <a:cubicBezTo>
                    <a:pt x="1996" y="4685"/>
                    <a:pt x="2690" y="4420"/>
                    <a:pt x="2905" y="4344"/>
                  </a:cubicBezTo>
                  <a:cubicBezTo>
                    <a:pt x="2916" y="4347"/>
                    <a:pt x="2927" y="4348"/>
                    <a:pt x="2938" y="4348"/>
                  </a:cubicBezTo>
                  <a:cubicBezTo>
                    <a:pt x="3130" y="4348"/>
                    <a:pt x="3368" y="4002"/>
                    <a:pt x="4824" y="2021"/>
                  </a:cubicBezTo>
                  <a:lnTo>
                    <a:pt x="4963" y="1832"/>
                  </a:lnTo>
                  <a:lnTo>
                    <a:pt x="3688" y="13"/>
                  </a:lnTo>
                  <a:lnTo>
                    <a:pt x="2412" y="885"/>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52"/>
            <p:cNvSpPr/>
            <p:nvPr/>
          </p:nvSpPr>
          <p:spPr>
            <a:xfrm>
              <a:off x="1706650" y="1016300"/>
              <a:ext cx="192575" cy="136400"/>
            </a:xfrm>
            <a:custGeom>
              <a:avLst/>
              <a:gdLst/>
              <a:ahLst/>
              <a:cxnLst/>
              <a:rect l="l" t="t" r="r" b="b"/>
              <a:pathLst>
                <a:path w="7703" h="5456" extrusionOk="0">
                  <a:moveTo>
                    <a:pt x="2412" y="1"/>
                  </a:moveTo>
                  <a:lnTo>
                    <a:pt x="1616" y="518"/>
                  </a:lnTo>
                  <a:cubicBezTo>
                    <a:pt x="1376" y="594"/>
                    <a:pt x="0" y="2147"/>
                    <a:pt x="0" y="2147"/>
                  </a:cubicBezTo>
                  <a:lnTo>
                    <a:pt x="859" y="4029"/>
                  </a:lnTo>
                  <a:lnTo>
                    <a:pt x="1692" y="5456"/>
                  </a:lnTo>
                  <a:lnTo>
                    <a:pt x="4142" y="4849"/>
                  </a:lnTo>
                  <a:lnTo>
                    <a:pt x="5253" y="4269"/>
                  </a:lnTo>
                  <a:lnTo>
                    <a:pt x="7387" y="4837"/>
                  </a:lnTo>
                  <a:lnTo>
                    <a:pt x="7703" y="2652"/>
                  </a:lnTo>
                  <a:lnTo>
                    <a:pt x="6907" y="480"/>
                  </a:lnTo>
                  <a:lnTo>
                    <a:pt x="5013" y="1819"/>
                  </a:lnTo>
                  <a:lnTo>
                    <a:pt x="4520" y="2968"/>
                  </a:lnTo>
                  <a:lnTo>
                    <a:pt x="3043" y="2652"/>
                  </a:lnTo>
                  <a:lnTo>
                    <a:pt x="3043" y="1263"/>
                  </a:lnTo>
                  <a:lnTo>
                    <a:pt x="241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52"/>
            <p:cNvSpPr/>
            <p:nvPr/>
          </p:nvSpPr>
          <p:spPr>
            <a:xfrm>
              <a:off x="1697800" y="1004950"/>
              <a:ext cx="209625" cy="156600"/>
            </a:xfrm>
            <a:custGeom>
              <a:avLst/>
              <a:gdLst/>
              <a:ahLst/>
              <a:cxnLst/>
              <a:rect l="l" t="t" r="r" b="b"/>
              <a:pathLst>
                <a:path w="8385" h="6264" extrusionOk="0">
                  <a:moveTo>
                    <a:pt x="2652" y="909"/>
                  </a:moveTo>
                  <a:lnTo>
                    <a:pt x="3094" y="1793"/>
                  </a:lnTo>
                  <a:lnTo>
                    <a:pt x="3094" y="3359"/>
                  </a:lnTo>
                  <a:lnTo>
                    <a:pt x="5064" y="3788"/>
                  </a:lnTo>
                  <a:lnTo>
                    <a:pt x="5632" y="2475"/>
                  </a:lnTo>
                  <a:lnTo>
                    <a:pt x="7122" y="1427"/>
                  </a:lnTo>
                  <a:lnTo>
                    <a:pt x="7728" y="3132"/>
                  </a:lnTo>
                  <a:lnTo>
                    <a:pt x="7476" y="4887"/>
                  </a:lnTo>
                  <a:lnTo>
                    <a:pt x="5582" y="4382"/>
                  </a:lnTo>
                  <a:lnTo>
                    <a:pt x="4395" y="5000"/>
                  </a:lnTo>
                  <a:lnTo>
                    <a:pt x="2210" y="5531"/>
                  </a:lnTo>
                  <a:lnTo>
                    <a:pt x="1503" y="4356"/>
                  </a:lnTo>
                  <a:lnTo>
                    <a:pt x="733" y="2664"/>
                  </a:lnTo>
                  <a:cubicBezTo>
                    <a:pt x="1288" y="2033"/>
                    <a:pt x="1920" y="1364"/>
                    <a:pt x="2084" y="1263"/>
                  </a:cubicBezTo>
                  <a:lnTo>
                    <a:pt x="2652" y="909"/>
                  </a:lnTo>
                  <a:close/>
                  <a:moveTo>
                    <a:pt x="2917" y="0"/>
                  </a:moveTo>
                  <a:lnTo>
                    <a:pt x="1831" y="682"/>
                  </a:lnTo>
                  <a:cubicBezTo>
                    <a:pt x="1705" y="745"/>
                    <a:pt x="1352" y="1010"/>
                    <a:pt x="139" y="2387"/>
                  </a:cubicBezTo>
                  <a:lnTo>
                    <a:pt x="0" y="2551"/>
                  </a:lnTo>
                  <a:lnTo>
                    <a:pt x="947" y="4647"/>
                  </a:lnTo>
                  <a:lnTo>
                    <a:pt x="1907" y="6263"/>
                  </a:lnTo>
                  <a:lnTo>
                    <a:pt x="4584" y="5606"/>
                  </a:lnTo>
                  <a:lnTo>
                    <a:pt x="5645" y="5051"/>
                  </a:lnTo>
                  <a:lnTo>
                    <a:pt x="8006" y="5682"/>
                  </a:lnTo>
                  <a:lnTo>
                    <a:pt x="8385" y="3068"/>
                  </a:lnTo>
                  <a:lnTo>
                    <a:pt x="7438" y="429"/>
                  </a:lnTo>
                  <a:lnTo>
                    <a:pt x="5127" y="2058"/>
                  </a:lnTo>
                  <a:lnTo>
                    <a:pt x="4710" y="3043"/>
                  </a:lnTo>
                  <a:lnTo>
                    <a:pt x="3738" y="2841"/>
                  </a:lnTo>
                  <a:lnTo>
                    <a:pt x="3738" y="1642"/>
                  </a:lnTo>
                  <a:lnTo>
                    <a:pt x="291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52"/>
            <p:cNvSpPr/>
            <p:nvPr/>
          </p:nvSpPr>
          <p:spPr>
            <a:xfrm>
              <a:off x="1640975" y="919700"/>
              <a:ext cx="161975" cy="96625"/>
            </a:xfrm>
            <a:custGeom>
              <a:avLst/>
              <a:gdLst/>
              <a:ahLst/>
              <a:cxnLst/>
              <a:rect l="l" t="t" r="r" b="b"/>
              <a:pathLst>
                <a:path w="6479" h="3865" extrusionOk="0">
                  <a:moveTo>
                    <a:pt x="5203" y="1"/>
                  </a:moveTo>
                  <a:lnTo>
                    <a:pt x="3549" y="632"/>
                  </a:lnTo>
                  <a:lnTo>
                    <a:pt x="783" y="1819"/>
                  </a:lnTo>
                  <a:lnTo>
                    <a:pt x="1" y="3334"/>
                  </a:lnTo>
                  <a:lnTo>
                    <a:pt x="1579" y="3865"/>
                  </a:lnTo>
                  <a:lnTo>
                    <a:pt x="3157" y="3334"/>
                  </a:lnTo>
                  <a:lnTo>
                    <a:pt x="4572" y="3094"/>
                  </a:lnTo>
                  <a:lnTo>
                    <a:pt x="5759" y="1933"/>
                  </a:lnTo>
                  <a:lnTo>
                    <a:pt x="6478" y="708"/>
                  </a:lnTo>
                  <a:lnTo>
                    <a:pt x="520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52"/>
            <p:cNvSpPr/>
            <p:nvPr/>
          </p:nvSpPr>
          <p:spPr>
            <a:xfrm>
              <a:off x="1629625" y="910875"/>
              <a:ext cx="184375" cy="113650"/>
            </a:xfrm>
            <a:custGeom>
              <a:avLst/>
              <a:gdLst/>
              <a:ahLst/>
              <a:cxnLst/>
              <a:rect l="l" t="t" r="r" b="b"/>
              <a:pathLst>
                <a:path w="7375" h="4546" extrusionOk="0">
                  <a:moveTo>
                    <a:pt x="5632" y="707"/>
                  </a:moveTo>
                  <a:lnTo>
                    <a:pt x="6503" y="1175"/>
                  </a:lnTo>
                  <a:lnTo>
                    <a:pt x="5960" y="2084"/>
                  </a:lnTo>
                  <a:lnTo>
                    <a:pt x="4874" y="3144"/>
                  </a:lnTo>
                  <a:lnTo>
                    <a:pt x="3561" y="3372"/>
                  </a:lnTo>
                  <a:lnTo>
                    <a:pt x="2033" y="3877"/>
                  </a:lnTo>
                  <a:lnTo>
                    <a:pt x="909" y="3511"/>
                  </a:lnTo>
                  <a:lnTo>
                    <a:pt x="1477" y="2412"/>
                  </a:lnTo>
                  <a:lnTo>
                    <a:pt x="4116" y="1276"/>
                  </a:lnTo>
                  <a:lnTo>
                    <a:pt x="5632" y="707"/>
                  </a:lnTo>
                  <a:close/>
                  <a:moveTo>
                    <a:pt x="5682" y="0"/>
                  </a:moveTo>
                  <a:lnTo>
                    <a:pt x="3877" y="695"/>
                  </a:lnTo>
                  <a:lnTo>
                    <a:pt x="1010" y="1920"/>
                  </a:lnTo>
                  <a:lnTo>
                    <a:pt x="0" y="3877"/>
                  </a:lnTo>
                  <a:lnTo>
                    <a:pt x="2033" y="4546"/>
                  </a:lnTo>
                  <a:lnTo>
                    <a:pt x="3687" y="4003"/>
                  </a:lnTo>
                  <a:lnTo>
                    <a:pt x="5177" y="3750"/>
                  </a:lnTo>
                  <a:lnTo>
                    <a:pt x="6427" y="2513"/>
                  </a:lnTo>
                  <a:lnTo>
                    <a:pt x="7374" y="947"/>
                  </a:lnTo>
                  <a:lnTo>
                    <a:pt x="568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52"/>
            <p:cNvSpPr/>
            <p:nvPr/>
          </p:nvSpPr>
          <p:spPr>
            <a:xfrm>
              <a:off x="1843950" y="961050"/>
              <a:ext cx="72950" cy="40125"/>
            </a:xfrm>
            <a:custGeom>
              <a:avLst/>
              <a:gdLst/>
              <a:ahLst/>
              <a:cxnLst/>
              <a:rect l="l" t="t" r="r" b="b"/>
              <a:pathLst>
                <a:path w="2918" h="1605" extrusionOk="0">
                  <a:moveTo>
                    <a:pt x="392" y="1"/>
                  </a:moveTo>
                  <a:lnTo>
                    <a:pt x="1" y="594"/>
                  </a:lnTo>
                  <a:lnTo>
                    <a:pt x="1024" y="1605"/>
                  </a:lnTo>
                  <a:lnTo>
                    <a:pt x="2211" y="670"/>
                  </a:lnTo>
                  <a:lnTo>
                    <a:pt x="291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52"/>
            <p:cNvSpPr/>
            <p:nvPr/>
          </p:nvSpPr>
          <p:spPr>
            <a:xfrm>
              <a:off x="1833850" y="953475"/>
              <a:ext cx="102950" cy="58125"/>
            </a:xfrm>
            <a:custGeom>
              <a:avLst/>
              <a:gdLst/>
              <a:ahLst/>
              <a:cxnLst/>
              <a:rect l="l" t="t" r="r" b="b"/>
              <a:pathLst>
                <a:path w="4118" h="2325" extrusionOk="0">
                  <a:moveTo>
                    <a:pt x="2526" y="632"/>
                  </a:moveTo>
                  <a:lnTo>
                    <a:pt x="1453" y="1491"/>
                  </a:lnTo>
                  <a:lnTo>
                    <a:pt x="809" y="860"/>
                  </a:lnTo>
                  <a:lnTo>
                    <a:pt x="973" y="632"/>
                  </a:lnTo>
                  <a:close/>
                  <a:moveTo>
                    <a:pt x="632" y="1"/>
                  </a:moveTo>
                  <a:lnTo>
                    <a:pt x="1" y="948"/>
                  </a:lnTo>
                  <a:lnTo>
                    <a:pt x="1402" y="2324"/>
                  </a:lnTo>
                  <a:lnTo>
                    <a:pt x="2829" y="1213"/>
                  </a:lnTo>
                  <a:lnTo>
                    <a:pt x="411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52"/>
            <p:cNvSpPr/>
            <p:nvPr/>
          </p:nvSpPr>
          <p:spPr>
            <a:xfrm>
              <a:off x="1900150" y="882450"/>
              <a:ext cx="40425" cy="51500"/>
            </a:xfrm>
            <a:custGeom>
              <a:avLst/>
              <a:gdLst/>
              <a:ahLst/>
              <a:cxnLst/>
              <a:rect l="l" t="t" r="r" b="b"/>
              <a:pathLst>
                <a:path w="1617" h="2060" extrusionOk="0">
                  <a:moveTo>
                    <a:pt x="354" y="1"/>
                  </a:moveTo>
                  <a:lnTo>
                    <a:pt x="0" y="708"/>
                  </a:lnTo>
                  <a:lnTo>
                    <a:pt x="695" y="1137"/>
                  </a:lnTo>
                  <a:lnTo>
                    <a:pt x="1351" y="2059"/>
                  </a:lnTo>
                  <a:lnTo>
                    <a:pt x="1617" y="1339"/>
                  </a:lnTo>
                  <a:lnTo>
                    <a:pt x="1617" y="316"/>
                  </a:lnTo>
                  <a:lnTo>
                    <a:pt x="35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52"/>
            <p:cNvSpPr/>
            <p:nvPr/>
          </p:nvSpPr>
          <p:spPr>
            <a:xfrm>
              <a:off x="1889725" y="873000"/>
              <a:ext cx="58750" cy="77975"/>
            </a:xfrm>
            <a:custGeom>
              <a:avLst/>
              <a:gdLst/>
              <a:ahLst/>
              <a:cxnLst/>
              <a:rect l="l" t="t" r="r" b="b"/>
              <a:pathLst>
                <a:path w="2350" h="3119" extrusionOk="0">
                  <a:moveTo>
                    <a:pt x="948" y="745"/>
                  </a:moveTo>
                  <a:lnTo>
                    <a:pt x="1718" y="934"/>
                  </a:lnTo>
                  <a:lnTo>
                    <a:pt x="1718" y="1654"/>
                  </a:lnTo>
                  <a:lnTo>
                    <a:pt x="1680" y="1768"/>
                  </a:lnTo>
                  <a:lnTo>
                    <a:pt x="1364" y="1326"/>
                  </a:lnTo>
                  <a:lnTo>
                    <a:pt x="821" y="972"/>
                  </a:lnTo>
                  <a:lnTo>
                    <a:pt x="948" y="745"/>
                  </a:lnTo>
                  <a:close/>
                  <a:moveTo>
                    <a:pt x="607" y="0"/>
                  </a:moveTo>
                  <a:lnTo>
                    <a:pt x="1" y="1200"/>
                  </a:lnTo>
                  <a:lnTo>
                    <a:pt x="885" y="1755"/>
                  </a:lnTo>
                  <a:lnTo>
                    <a:pt x="1857" y="3119"/>
                  </a:lnTo>
                  <a:lnTo>
                    <a:pt x="2324" y="1818"/>
                  </a:lnTo>
                  <a:lnTo>
                    <a:pt x="2349" y="442"/>
                  </a:lnTo>
                  <a:lnTo>
                    <a:pt x="6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52"/>
            <p:cNvSpPr/>
            <p:nvPr/>
          </p:nvSpPr>
          <p:spPr>
            <a:xfrm>
              <a:off x="1439900" y="1099950"/>
              <a:ext cx="185325" cy="192275"/>
            </a:xfrm>
            <a:custGeom>
              <a:avLst/>
              <a:gdLst/>
              <a:ahLst/>
              <a:cxnLst/>
              <a:rect l="l" t="t" r="r" b="b"/>
              <a:pathLst>
                <a:path w="7413" h="7691" extrusionOk="0">
                  <a:moveTo>
                    <a:pt x="5682" y="1"/>
                  </a:moveTo>
                  <a:lnTo>
                    <a:pt x="3826" y="354"/>
                  </a:lnTo>
                  <a:cubicBezTo>
                    <a:pt x="3586" y="544"/>
                    <a:pt x="2374" y="834"/>
                    <a:pt x="2374" y="834"/>
                  </a:cubicBezTo>
                  <a:lnTo>
                    <a:pt x="2374" y="2337"/>
                  </a:lnTo>
                  <a:lnTo>
                    <a:pt x="1111" y="3991"/>
                  </a:lnTo>
                  <a:lnTo>
                    <a:pt x="0" y="4900"/>
                  </a:lnTo>
                  <a:lnTo>
                    <a:pt x="632" y="7691"/>
                  </a:lnTo>
                  <a:lnTo>
                    <a:pt x="2058" y="7691"/>
                  </a:lnTo>
                  <a:lnTo>
                    <a:pt x="4293" y="5254"/>
                  </a:lnTo>
                  <a:lnTo>
                    <a:pt x="5834" y="4622"/>
                  </a:lnTo>
                  <a:lnTo>
                    <a:pt x="7412" y="3650"/>
                  </a:lnTo>
                  <a:lnTo>
                    <a:pt x="7412" y="1705"/>
                  </a:lnTo>
                  <a:lnTo>
                    <a:pt x="6238" y="910"/>
                  </a:lnTo>
                  <a:lnTo>
                    <a:pt x="568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52"/>
            <p:cNvSpPr/>
            <p:nvPr/>
          </p:nvSpPr>
          <p:spPr>
            <a:xfrm>
              <a:off x="1431375" y="1091425"/>
              <a:ext cx="201725" cy="208700"/>
            </a:xfrm>
            <a:custGeom>
              <a:avLst/>
              <a:gdLst/>
              <a:ahLst/>
              <a:cxnLst/>
              <a:rect l="l" t="t" r="r" b="b"/>
              <a:pathLst>
                <a:path w="8069" h="8348" extrusionOk="0">
                  <a:moveTo>
                    <a:pt x="5859" y="708"/>
                  </a:moveTo>
                  <a:lnTo>
                    <a:pt x="6301" y="1428"/>
                  </a:lnTo>
                  <a:lnTo>
                    <a:pt x="7438" y="2223"/>
                  </a:lnTo>
                  <a:lnTo>
                    <a:pt x="7438" y="3814"/>
                  </a:lnTo>
                  <a:lnTo>
                    <a:pt x="6049" y="4673"/>
                  </a:lnTo>
                  <a:lnTo>
                    <a:pt x="4521" y="5304"/>
                  </a:lnTo>
                  <a:lnTo>
                    <a:pt x="2260" y="7716"/>
                  </a:lnTo>
                  <a:lnTo>
                    <a:pt x="1225" y="7716"/>
                  </a:lnTo>
                  <a:lnTo>
                    <a:pt x="695" y="5367"/>
                  </a:lnTo>
                  <a:lnTo>
                    <a:pt x="1642" y="4584"/>
                  </a:lnTo>
                  <a:lnTo>
                    <a:pt x="3018" y="2791"/>
                  </a:lnTo>
                  <a:lnTo>
                    <a:pt x="3018" y="1428"/>
                  </a:lnTo>
                  <a:cubicBezTo>
                    <a:pt x="3422" y="1327"/>
                    <a:pt x="4003" y="1163"/>
                    <a:pt x="4281" y="998"/>
                  </a:cubicBezTo>
                  <a:lnTo>
                    <a:pt x="5859" y="708"/>
                  </a:lnTo>
                  <a:close/>
                  <a:moveTo>
                    <a:pt x="6175" y="1"/>
                  </a:moveTo>
                  <a:lnTo>
                    <a:pt x="4117" y="380"/>
                  </a:lnTo>
                  <a:lnTo>
                    <a:pt x="4028" y="405"/>
                  </a:lnTo>
                  <a:lnTo>
                    <a:pt x="3965" y="443"/>
                  </a:lnTo>
                  <a:cubicBezTo>
                    <a:pt x="3851" y="544"/>
                    <a:pt x="3182" y="733"/>
                    <a:pt x="2639" y="872"/>
                  </a:cubicBezTo>
                  <a:lnTo>
                    <a:pt x="2399" y="923"/>
                  </a:lnTo>
                  <a:lnTo>
                    <a:pt x="2399" y="2564"/>
                  </a:lnTo>
                  <a:lnTo>
                    <a:pt x="1225" y="4105"/>
                  </a:lnTo>
                  <a:lnTo>
                    <a:pt x="0" y="5115"/>
                  </a:lnTo>
                  <a:lnTo>
                    <a:pt x="733" y="8347"/>
                  </a:lnTo>
                  <a:lnTo>
                    <a:pt x="2538" y="8347"/>
                  </a:lnTo>
                  <a:lnTo>
                    <a:pt x="4836" y="5847"/>
                  </a:lnTo>
                  <a:lnTo>
                    <a:pt x="6352" y="5228"/>
                  </a:lnTo>
                  <a:lnTo>
                    <a:pt x="8069" y="4168"/>
                  </a:lnTo>
                  <a:lnTo>
                    <a:pt x="8069" y="1870"/>
                  </a:lnTo>
                  <a:lnTo>
                    <a:pt x="6806" y="1024"/>
                  </a:lnTo>
                  <a:lnTo>
                    <a:pt x="617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52"/>
            <p:cNvSpPr/>
            <p:nvPr/>
          </p:nvSpPr>
          <p:spPr>
            <a:xfrm>
              <a:off x="1514700" y="1211400"/>
              <a:ext cx="329275" cy="270225"/>
            </a:xfrm>
            <a:custGeom>
              <a:avLst/>
              <a:gdLst/>
              <a:ahLst/>
              <a:cxnLst/>
              <a:rect l="l" t="t" r="r" b="b"/>
              <a:pathLst>
                <a:path w="13171" h="10809" extrusionOk="0">
                  <a:moveTo>
                    <a:pt x="12072" y="0"/>
                  </a:moveTo>
                  <a:lnTo>
                    <a:pt x="9623" y="480"/>
                  </a:lnTo>
                  <a:lnTo>
                    <a:pt x="8676" y="4180"/>
                  </a:lnTo>
                  <a:lnTo>
                    <a:pt x="7678" y="3536"/>
                  </a:lnTo>
                  <a:lnTo>
                    <a:pt x="8297" y="1503"/>
                  </a:lnTo>
                  <a:lnTo>
                    <a:pt x="4925" y="707"/>
                  </a:lnTo>
                  <a:lnTo>
                    <a:pt x="1440" y="1818"/>
                  </a:lnTo>
                  <a:lnTo>
                    <a:pt x="1074" y="2993"/>
                  </a:lnTo>
                  <a:lnTo>
                    <a:pt x="2791" y="3574"/>
                  </a:lnTo>
                  <a:lnTo>
                    <a:pt x="1" y="3940"/>
                  </a:lnTo>
                  <a:lnTo>
                    <a:pt x="1" y="6389"/>
                  </a:lnTo>
                  <a:lnTo>
                    <a:pt x="2842" y="6389"/>
                  </a:lnTo>
                  <a:lnTo>
                    <a:pt x="3549" y="6781"/>
                  </a:lnTo>
                  <a:lnTo>
                    <a:pt x="632" y="7021"/>
                  </a:lnTo>
                  <a:lnTo>
                    <a:pt x="1503" y="8637"/>
                  </a:lnTo>
                  <a:lnTo>
                    <a:pt x="1819" y="10177"/>
                  </a:lnTo>
                  <a:lnTo>
                    <a:pt x="4736" y="10177"/>
                  </a:lnTo>
                  <a:lnTo>
                    <a:pt x="6706" y="9142"/>
                  </a:lnTo>
                  <a:lnTo>
                    <a:pt x="8751" y="10809"/>
                  </a:lnTo>
                  <a:lnTo>
                    <a:pt x="10570" y="10089"/>
                  </a:lnTo>
                  <a:lnTo>
                    <a:pt x="11529" y="8789"/>
                  </a:lnTo>
                  <a:lnTo>
                    <a:pt x="10102" y="5695"/>
                  </a:lnTo>
                  <a:lnTo>
                    <a:pt x="11201" y="2614"/>
                  </a:lnTo>
                  <a:lnTo>
                    <a:pt x="13171" y="1111"/>
                  </a:lnTo>
                  <a:lnTo>
                    <a:pt x="120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52"/>
            <p:cNvSpPr/>
            <p:nvPr/>
          </p:nvSpPr>
          <p:spPr>
            <a:xfrm>
              <a:off x="1506825" y="1202875"/>
              <a:ext cx="349150" cy="287600"/>
            </a:xfrm>
            <a:custGeom>
              <a:avLst/>
              <a:gdLst/>
              <a:ahLst/>
              <a:cxnLst/>
              <a:rect l="l" t="t" r="r" b="b"/>
              <a:pathLst>
                <a:path w="13966" h="11504" extrusionOk="0">
                  <a:moveTo>
                    <a:pt x="12274" y="682"/>
                  </a:moveTo>
                  <a:lnTo>
                    <a:pt x="13006" y="1414"/>
                  </a:lnTo>
                  <a:lnTo>
                    <a:pt x="11238" y="2766"/>
                  </a:lnTo>
                  <a:lnTo>
                    <a:pt x="10064" y="6061"/>
                  </a:lnTo>
                  <a:lnTo>
                    <a:pt x="11478" y="9092"/>
                  </a:lnTo>
                  <a:lnTo>
                    <a:pt x="10683" y="10178"/>
                  </a:lnTo>
                  <a:lnTo>
                    <a:pt x="9129" y="10784"/>
                  </a:lnTo>
                  <a:lnTo>
                    <a:pt x="7059" y="9117"/>
                  </a:lnTo>
                  <a:lnTo>
                    <a:pt x="4975" y="10203"/>
                  </a:lnTo>
                  <a:lnTo>
                    <a:pt x="2399" y="10203"/>
                  </a:lnTo>
                  <a:lnTo>
                    <a:pt x="2134" y="8915"/>
                  </a:lnTo>
                  <a:lnTo>
                    <a:pt x="1465" y="7640"/>
                  </a:lnTo>
                  <a:lnTo>
                    <a:pt x="4937" y="7349"/>
                  </a:lnTo>
                  <a:lnTo>
                    <a:pt x="3245" y="6415"/>
                  </a:lnTo>
                  <a:lnTo>
                    <a:pt x="644" y="6415"/>
                  </a:lnTo>
                  <a:lnTo>
                    <a:pt x="644" y="4559"/>
                  </a:lnTo>
                  <a:lnTo>
                    <a:pt x="4495" y="4053"/>
                  </a:lnTo>
                  <a:lnTo>
                    <a:pt x="1781" y="3132"/>
                  </a:lnTo>
                  <a:lnTo>
                    <a:pt x="2008" y="2399"/>
                  </a:lnTo>
                  <a:lnTo>
                    <a:pt x="5253" y="1377"/>
                  </a:lnTo>
                  <a:lnTo>
                    <a:pt x="8208" y="2071"/>
                  </a:lnTo>
                  <a:lnTo>
                    <a:pt x="7627" y="4003"/>
                  </a:lnTo>
                  <a:lnTo>
                    <a:pt x="9193" y="5026"/>
                  </a:lnTo>
                  <a:lnTo>
                    <a:pt x="10190" y="1086"/>
                  </a:lnTo>
                  <a:lnTo>
                    <a:pt x="12274" y="682"/>
                  </a:lnTo>
                  <a:close/>
                  <a:moveTo>
                    <a:pt x="12488" y="0"/>
                  </a:moveTo>
                  <a:lnTo>
                    <a:pt x="9685" y="543"/>
                  </a:lnTo>
                  <a:lnTo>
                    <a:pt x="8801" y="4016"/>
                  </a:lnTo>
                  <a:lnTo>
                    <a:pt x="8372" y="3738"/>
                  </a:lnTo>
                  <a:lnTo>
                    <a:pt x="9003" y="1616"/>
                  </a:lnTo>
                  <a:lnTo>
                    <a:pt x="5228" y="733"/>
                  </a:lnTo>
                  <a:lnTo>
                    <a:pt x="1503" y="1907"/>
                  </a:lnTo>
                  <a:lnTo>
                    <a:pt x="998" y="3536"/>
                  </a:lnTo>
                  <a:lnTo>
                    <a:pt x="1717" y="3788"/>
                  </a:lnTo>
                  <a:lnTo>
                    <a:pt x="0" y="4003"/>
                  </a:lnTo>
                  <a:lnTo>
                    <a:pt x="0" y="7046"/>
                  </a:lnTo>
                  <a:lnTo>
                    <a:pt x="1010" y="7046"/>
                  </a:lnTo>
                  <a:lnTo>
                    <a:pt x="442" y="7097"/>
                  </a:lnTo>
                  <a:lnTo>
                    <a:pt x="1515" y="9079"/>
                  </a:lnTo>
                  <a:lnTo>
                    <a:pt x="1882" y="10834"/>
                  </a:lnTo>
                  <a:lnTo>
                    <a:pt x="5127" y="10834"/>
                  </a:lnTo>
                  <a:lnTo>
                    <a:pt x="6983" y="9862"/>
                  </a:lnTo>
                  <a:lnTo>
                    <a:pt x="9016" y="11503"/>
                  </a:lnTo>
                  <a:lnTo>
                    <a:pt x="11087" y="10708"/>
                  </a:lnTo>
                  <a:lnTo>
                    <a:pt x="12210" y="9167"/>
                  </a:lnTo>
                  <a:lnTo>
                    <a:pt x="10758" y="6023"/>
                  </a:lnTo>
                  <a:lnTo>
                    <a:pt x="11781" y="3144"/>
                  </a:lnTo>
                  <a:lnTo>
                    <a:pt x="13966" y="1490"/>
                  </a:lnTo>
                  <a:lnTo>
                    <a:pt x="1248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52"/>
            <p:cNvSpPr/>
            <p:nvPr/>
          </p:nvSpPr>
          <p:spPr>
            <a:xfrm>
              <a:off x="1843950" y="1219275"/>
              <a:ext cx="96625" cy="163875"/>
            </a:xfrm>
            <a:custGeom>
              <a:avLst/>
              <a:gdLst/>
              <a:ahLst/>
              <a:cxnLst/>
              <a:rect l="l" t="t" r="r" b="b"/>
              <a:pathLst>
                <a:path w="3865" h="6555" extrusionOk="0">
                  <a:moveTo>
                    <a:pt x="2602" y="1"/>
                  </a:moveTo>
                  <a:lnTo>
                    <a:pt x="2046" y="1339"/>
                  </a:lnTo>
                  <a:lnTo>
                    <a:pt x="1466" y="3334"/>
                  </a:lnTo>
                  <a:lnTo>
                    <a:pt x="1024" y="1642"/>
                  </a:lnTo>
                  <a:lnTo>
                    <a:pt x="1" y="3246"/>
                  </a:lnTo>
                  <a:lnTo>
                    <a:pt x="392" y="5026"/>
                  </a:lnTo>
                  <a:lnTo>
                    <a:pt x="1024" y="6554"/>
                  </a:lnTo>
                  <a:lnTo>
                    <a:pt x="3057" y="5014"/>
                  </a:lnTo>
                  <a:lnTo>
                    <a:pt x="3865" y="3221"/>
                  </a:lnTo>
                  <a:lnTo>
                    <a:pt x="3865" y="1339"/>
                  </a:lnTo>
                  <a:lnTo>
                    <a:pt x="260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52"/>
            <p:cNvSpPr/>
            <p:nvPr/>
          </p:nvSpPr>
          <p:spPr>
            <a:xfrm>
              <a:off x="1835425" y="1205075"/>
              <a:ext cx="113050" cy="190700"/>
            </a:xfrm>
            <a:custGeom>
              <a:avLst/>
              <a:gdLst/>
              <a:ahLst/>
              <a:cxnLst/>
              <a:rect l="l" t="t" r="r" b="b"/>
              <a:pathLst>
                <a:path w="4522" h="7628" extrusionOk="0">
                  <a:moveTo>
                    <a:pt x="3044" y="1150"/>
                  </a:moveTo>
                  <a:lnTo>
                    <a:pt x="3890" y="2034"/>
                  </a:lnTo>
                  <a:lnTo>
                    <a:pt x="3890" y="3726"/>
                  </a:lnTo>
                  <a:lnTo>
                    <a:pt x="3145" y="5380"/>
                  </a:lnTo>
                  <a:lnTo>
                    <a:pt x="1503" y="6630"/>
                  </a:lnTo>
                  <a:lnTo>
                    <a:pt x="1049" y="5519"/>
                  </a:lnTo>
                  <a:lnTo>
                    <a:pt x="683" y="3877"/>
                  </a:lnTo>
                  <a:lnTo>
                    <a:pt x="1238" y="2981"/>
                  </a:lnTo>
                  <a:lnTo>
                    <a:pt x="1781" y="5089"/>
                  </a:lnTo>
                  <a:lnTo>
                    <a:pt x="2678" y="2034"/>
                  </a:lnTo>
                  <a:lnTo>
                    <a:pt x="3044" y="1150"/>
                  </a:lnTo>
                  <a:close/>
                  <a:moveTo>
                    <a:pt x="2842" y="1"/>
                  </a:moveTo>
                  <a:lnTo>
                    <a:pt x="2084" y="1819"/>
                  </a:lnTo>
                  <a:lnTo>
                    <a:pt x="1819" y="2715"/>
                  </a:lnTo>
                  <a:lnTo>
                    <a:pt x="1491" y="1427"/>
                  </a:lnTo>
                  <a:lnTo>
                    <a:pt x="1" y="3763"/>
                  </a:lnTo>
                  <a:lnTo>
                    <a:pt x="443" y="5708"/>
                  </a:lnTo>
                  <a:lnTo>
                    <a:pt x="1238" y="7627"/>
                  </a:lnTo>
                  <a:lnTo>
                    <a:pt x="3650" y="5784"/>
                  </a:lnTo>
                  <a:lnTo>
                    <a:pt x="4496" y="3915"/>
                  </a:lnTo>
                  <a:lnTo>
                    <a:pt x="4521" y="1781"/>
                  </a:lnTo>
                  <a:lnTo>
                    <a:pt x="284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52"/>
            <p:cNvSpPr/>
            <p:nvPr/>
          </p:nvSpPr>
          <p:spPr>
            <a:xfrm>
              <a:off x="1794700" y="1458875"/>
              <a:ext cx="74850" cy="69800"/>
            </a:xfrm>
            <a:custGeom>
              <a:avLst/>
              <a:gdLst/>
              <a:ahLst/>
              <a:cxnLst/>
              <a:rect l="l" t="t" r="r" b="b"/>
              <a:pathLst>
                <a:path w="2994" h="2792" extrusionOk="0">
                  <a:moveTo>
                    <a:pt x="1971" y="1"/>
                  </a:moveTo>
                  <a:lnTo>
                    <a:pt x="872" y="847"/>
                  </a:lnTo>
                  <a:lnTo>
                    <a:pt x="1" y="1465"/>
                  </a:lnTo>
                  <a:lnTo>
                    <a:pt x="1504" y="2791"/>
                  </a:lnTo>
                  <a:lnTo>
                    <a:pt x="2994" y="2791"/>
                  </a:lnTo>
                  <a:lnTo>
                    <a:pt x="197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52"/>
            <p:cNvSpPr/>
            <p:nvPr/>
          </p:nvSpPr>
          <p:spPr>
            <a:xfrm>
              <a:off x="1782075" y="1445925"/>
              <a:ext cx="98850" cy="90625"/>
            </a:xfrm>
            <a:custGeom>
              <a:avLst/>
              <a:gdLst/>
              <a:ahLst/>
              <a:cxnLst/>
              <a:rect l="l" t="t" r="r" b="b"/>
              <a:pathLst>
                <a:path w="3954" h="3625" extrusionOk="0">
                  <a:moveTo>
                    <a:pt x="2324" y="1024"/>
                  </a:moveTo>
                  <a:lnTo>
                    <a:pt x="3057" y="2994"/>
                  </a:lnTo>
                  <a:lnTo>
                    <a:pt x="2122" y="2994"/>
                  </a:lnTo>
                  <a:lnTo>
                    <a:pt x="1011" y="2009"/>
                  </a:lnTo>
                  <a:lnTo>
                    <a:pt x="2324" y="1024"/>
                  </a:lnTo>
                  <a:close/>
                  <a:moveTo>
                    <a:pt x="2627" y="1"/>
                  </a:moveTo>
                  <a:lnTo>
                    <a:pt x="1188" y="1112"/>
                  </a:lnTo>
                  <a:lnTo>
                    <a:pt x="1" y="1958"/>
                  </a:lnTo>
                  <a:lnTo>
                    <a:pt x="1882" y="3625"/>
                  </a:lnTo>
                  <a:lnTo>
                    <a:pt x="3953" y="3625"/>
                  </a:lnTo>
                  <a:lnTo>
                    <a:pt x="262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52"/>
            <p:cNvSpPr/>
            <p:nvPr/>
          </p:nvSpPr>
          <p:spPr>
            <a:xfrm>
              <a:off x="241275" y="1079650"/>
              <a:ext cx="2559200" cy="3887025"/>
            </a:xfrm>
            <a:custGeom>
              <a:avLst/>
              <a:gdLst/>
              <a:ahLst/>
              <a:cxnLst/>
              <a:rect l="l" t="t" r="r" b="b"/>
              <a:pathLst>
                <a:path w="102368" h="155481" extrusionOk="0">
                  <a:moveTo>
                    <a:pt x="22033" y="0"/>
                  </a:moveTo>
                  <a:cubicBezTo>
                    <a:pt x="21541" y="0"/>
                    <a:pt x="20848" y="207"/>
                    <a:pt x="19875" y="825"/>
                  </a:cubicBezTo>
                  <a:cubicBezTo>
                    <a:pt x="16958" y="2669"/>
                    <a:pt x="16718" y="2669"/>
                    <a:pt x="16718" y="2669"/>
                  </a:cubicBezTo>
                  <a:lnTo>
                    <a:pt x="14357" y="4096"/>
                  </a:lnTo>
                  <a:lnTo>
                    <a:pt x="14357" y="5043"/>
                  </a:lnTo>
                  <a:lnTo>
                    <a:pt x="15304" y="8351"/>
                  </a:lnTo>
                  <a:lnTo>
                    <a:pt x="15532" y="10056"/>
                  </a:lnTo>
                  <a:lnTo>
                    <a:pt x="13423" y="9450"/>
                  </a:lnTo>
                  <a:lnTo>
                    <a:pt x="12665" y="8869"/>
                  </a:lnTo>
                  <a:lnTo>
                    <a:pt x="10051" y="10043"/>
                  </a:lnTo>
                  <a:lnTo>
                    <a:pt x="9319" y="11584"/>
                  </a:lnTo>
                  <a:lnTo>
                    <a:pt x="9319" y="12606"/>
                  </a:lnTo>
                  <a:lnTo>
                    <a:pt x="11920" y="12998"/>
                  </a:lnTo>
                  <a:lnTo>
                    <a:pt x="13890" y="12846"/>
                  </a:lnTo>
                  <a:lnTo>
                    <a:pt x="13890" y="12846"/>
                  </a:lnTo>
                  <a:lnTo>
                    <a:pt x="12236" y="14854"/>
                  </a:lnTo>
                  <a:lnTo>
                    <a:pt x="9281" y="15447"/>
                  </a:lnTo>
                  <a:lnTo>
                    <a:pt x="7324" y="17884"/>
                  </a:lnTo>
                  <a:lnTo>
                    <a:pt x="5922" y="20094"/>
                  </a:lnTo>
                  <a:lnTo>
                    <a:pt x="6478" y="22228"/>
                  </a:lnTo>
                  <a:lnTo>
                    <a:pt x="7665" y="23491"/>
                  </a:lnTo>
                  <a:lnTo>
                    <a:pt x="9559" y="25069"/>
                  </a:lnTo>
                  <a:cubicBezTo>
                    <a:pt x="9559" y="25069"/>
                    <a:pt x="8448" y="26534"/>
                    <a:pt x="8372" y="26862"/>
                  </a:cubicBezTo>
                  <a:cubicBezTo>
                    <a:pt x="8296" y="27191"/>
                    <a:pt x="2841" y="30196"/>
                    <a:pt x="2841" y="30196"/>
                  </a:cubicBezTo>
                  <a:lnTo>
                    <a:pt x="0" y="31610"/>
                  </a:lnTo>
                  <a:lnTo>
                    <a:pt x="0" y="31610"/>
                  </a:lnTo>
                  <a:lnTo>
                    <a:pt x="4344" y="30903"/>
                  </a:lnTo>
                  <a:lnTo>
                    <a:pt x="10178" y="28529"/>
                  </a:lnTo>
                  <a:lnTo>
                    <a:pt x="12476" y="25852"/>
                  </a:lnTo>
                  <a:lnTo>
                    <a:pt x="14446" y="24110"/>
                  </a:lnTo>
                  <a:lnTo>
                    <a:pt x="16883" y="22380"/>
                  </a:lnTo>
                  <a:lnTo>
                    <a:pt x="15393" y="25132"/>
                  </a:lnTo>
                  <a:lnTo>
                    <a:pt x="17287" y="24741"/>
                  </a:lnTo>
                  <a:cubicBezTo>
                    <a:pt x="17287" y="24741"/>
                    <a:pt x="19648" y="24034"/>
                    <a:pt x="19812" y="23794"/>
                  </a:cubicBezTo>
                  <a:cubicBezTo>
                    <a:pt x="19818" y="23784"/>
                    <a:pt x="19832" y="23779"/>
                    <a:pt x="19854" y="23779"/>
                  </a:cubicBezTo>
                  <a:cubicBezTo>
                    <a:pt x="20342" y="23779"/>
                    <a:pt x="24610" y="26319"/>
                    <a:pt x="24610" y="26319"/>
                  </a:cubicBezTo>
                  <a:lnTo>
                    <a:pt x="26113" y="29085"/>
                  </a:lnTo>
                  <a:lnTo>
                    <a:pt x="26820" y="33100"/>
                  </a:lnTo>
                  <a:lnTo>
                    <a:pt x="26189" y="36105"/>
                  </a:lnTo>
                  <a:lnTo>
                    <a:pt x="25633" y="38151"/>
                  </a:lnTo>
                  <a:lnTo>
                    <a:pt x="26429" y="40045"/>
                  </a:lnTo>
                  <a:lnTo>
                    <a:pt x="27376" y="37040"/>
                  </a:lnTo>
                  <a:lnTo>
                    <a:pt x="28474" y="36105"/>
                  </a:lnTo>
                  <a:lnTo>
                    <a:pt x="29194" y="40512"/>
                  </a:lnTo>
                  <a:lnTo>
                    <a:pt x="30457" y="43505"/>
                  </a:lnTo>
                  <a:lnTo>
                    <a:pt x="28083" y="42015"/>
                  </a:lnTo>
                  <a:lnTo>
                    <a:pt x="27856" y="43505"/>
                  </a:lnTo>
                  <a:lnTo>
                    <a:pt x="29585" y="47293"/>
                  </a:lnTo>
                  <a:lnTo>
                    <a:pt x="29346" y="49894"/>
                  </a:lnTo>
                  <a:lnTo>
                    <a:pt x="28083" y="52419"/>
                  </a:lnTo>
                  <a:lnTo>
                    <a:pt x="27616" y="56763"/>
                  </a:lnTo>
                  <a:lnTo>
                    <a:pt x="27931" y="61258"/>
                  </a:lnTo>
                  <a:lnTo>
                    <a:pt x="29661" y="64011"/>
                  </a:lnTo>
                  <a:lnTo>
                    <a:pt x="31404" y="65198"/>
                  </a:lnTo>
                  <a:lnTo>
                    <a:pt x="32666" y="68670"/>
                  </a:lnTo>
                  <a:lnTo>
                    <a:pt x="33538" y="71713"/>
                  </a:lnTo>
                  <a:lnTo>
                    <a:pt x="34081" y="73708"/>
                  </a:lnTo>
                  <a:lnTo>
                    <a:pt x="36631" y="76398"/>
                  </a:lnTo>
                  <a:lnTo>
                    <a:pt x="36631" y="76398"/>
                  </a:lnTo>
                  <a:lnTo>
                    <a:pt x="36050" y="73241"/>
                  </a:lnTo>
                  <a:lnTo>
                    <a:pt x="34560" y="71347"/>
                  </a:lnTo>
                  <a:lnTo>
                    <a:pt x="33929" y="66852"/>
                  </a:lnTo>
                  <a:lnTo>
                    <a:pt x="35343" y="68506"/>
                  </a:lnTo>
                  <a:lnTo>
                    <a:pt x="36215" y="71713"/>
                  </a:lnTo>
                  <a:lnTo>
                    <a:pt x="38424" y="73784"/>
                  </a:lnTo>
                  <a:lnTo>
                    <a:pt x="40470" y="77332"/>
                  </a:lnTo>
                  <a:lnTo>
                    <a:pt x="40634" y="79618"/>
                  </a:lnTo>
                  <a:lnTo>
                    <a:pt x="42288" y="81436"/>
                  </a:lnTo>
                  <a:lnTo>
                    <a:pt x="46241" y="82623"/>
                  </a:lnTo>
                  <a:lnTo>
                    <a:pt x="49082" y="84113"/>
                  </a:lnTo>
                  <a:lnTo>
                    <a:pt x="49940" y="83557"/>
                  </a:lnTo>
                  <a:lnTo>
                    <a:pt x="52541" y="85616"/>
                  </a:lnTo>
                  <a:lnTo>
                    <a:pt x="55458" y="86247"/>
                  </a:lnTo>
                  <a:lnTo>
                    <a:pt x="57428" y="88457"/>
                  </a:lnTo>
                  <a:lnTo>
                    <a:pt x="58855" y="90035"/>
                  </a:lnTo>
                  <a:lnTo>
                    <a:pt x="61380" y="91373"/>
                  </a:lnTo>
                  <a:lnTo>
                    <a:pt x="62643" y="90275"/>
                  </a:lnTo>
                  <a:lnTo>
                    <a:pt x="64221" y="92081"/>
                  </a:lnTo>
                  <a:lnTo>
                    <a:pt x="63906" y="95553"/>
                  </a:lnTo>
                  <a:lnTo>
                    <a:pt x="62378" y="97346"/>
                  </a:lnTo>
                  <a:lnTo>
                    <a:pt x="61595" y="99644"/>
                  </a:lnTo>
                  <a:lnTo>
                    <a:pt x="61355" y="101854"/>
                  </a:lnTo>
                  <a:lnTo>
                    <a:pt x="60875" y="103028"/>
                  </a:lnTo>
                  <a:lnTo>
                    <a:pt x="63325" y="105629"/>
                  </a:lnTo>
                  <a:lnTo>
                    <a:pt x="65459" y="108862"/>
                  </a:lnTo>
                  <a:lnTo>
                    <a:pt x="67580" y="112170"/>
                  </a:lnTo>
                  <a:lnTo>
                    <a:pt x="69550" y="113281"/>
                  </a:lnTo>
                  <a:lnTo>
                    <a:pt x="70813" y="115011"/>
                  </a:lnTo>
                  <a:lnTo>
                    <a:pt x="71293" y="119746"/>
                  </a:lnTo>
                  <a:lnTo>
                    <a:pt x="71532" y="123610"/>
                  </a:lnTo>
                  <a:lnTo>
                    <a:pt x="71293" y="127562"/>
                  </a:lnTo>
                  <a:lnTo>
                    <a:pt x="71444" y="129608"/>
                  </a:lnTo>
                  <a:lnTo>
                    <a:pt x="70661" y="132765"/>
                  </a:lnTo>
                  <a:lnTo>
                    <a:pt x="70585" y="135214"/>
                  </a:lnTo>
                  <a:lnTo>
                    <a:pt x="70813" y="138220"/>
                  </a:lnTo>
                  <a:lnTo>
                    <a:pt x="72151" y="139167"/>
                  </a:lnTo>
                  <a:lnTo>
                    <a:pt x="70346" y="143334"/>
                  </a:lnTo>
                  <a:lnTo>
                    <a:pt x="71684" y="145392"/>
                  </a:lnTo>
                  <a:lnTo>
                    <a:pt x="72000" y="147210"/>
                  </a:lnTo>
                  <a:lnTo>
                    <a:pt x="73225" y="150998"/>
                  </a:lnTo>
                  <a:lnTo>
                    <a:pt x="75548" y="154344"/>
                  </a:lnTo>
                  <a:lnTo>
                    <a:pt x="77278" y="155481"/>
                  </a:lnTo>
                  <a:lnTo>
                    <a:pt x="80283" y="155481"/>
                  </a:lnTo>
                  <a:lnTo>
                    <a:pt x="81546" y="153991"/>
                  </a:lnTo>
                  <a:lnTo>
                    <a:pt x="78313" y="152248"/>
                  </a:lnTo>
                  <a:lnTo>
                    <a:pt x="77126" y="149331"/>
                  </a:lnTo>
                  <a:cubicBezTo>
                    <a:pt x="77126" y="149331"/>
                    <a:pt x="75864" y="148826"/>
                    <a:pt x="77050" y="147399"/>
                  </a:cubicBezTo>
                  <a:cubicBezTo>
                    <a:pt x="78237" y="145985"/>
                    <a:pt x="78237" y="145960"/>
                    <a:pt x="78237" y="145960"/>
                  </a:cubicBezTo>
                  <a:lnTo>
                    <a:pt x="78553" y="144925"/>
                  </a:lnTo>
                  <a:lnTo>
                    <a:pt x="76899" y="143738"/>
                  </a:lnTo>
                  <a:lnTo>
                    <a:pt x="77758" y="142083"/>
                  </a:lnTo>
                  <a:lnTo>
                    <a:pt x="78553" y="141528"/>
                  </a:lnTo>
                  <a:lnTo>
                    <a:pt x="78945" y="139318"/>
                  </a:lnTo>
                  <a:lnTo>
                    <a:pt x="78389" y="138055"/>
                  </a:lnTo>
                  <a:lnTo>
                    <a:pt x="78465" y="136957"/>
                  </a:lnTo>
                  <a:lnTo>
                    <a:pt x="79892" y="137108"/>
                  </a:lnTo>
                  <a:lnTo>
                    <a:pt x="79967" y="135530"/>
                  </a:lnTo>
                  <a:lnTo>
                    <a:pt x="79967" y="134962"/>
                  </a:lnTo>
                  <a:lnTo>
                    <a:pt x="81861" y="134406"/>
                  </a:lnTo>
                  <a:lnTo>
                    <a:pt x="83755" y="133926"/>
                  </a:lnTo>
                  <a:lnTo>
                    <a:pt x="83755" y="131805"/>
                  </a:lnTo>
                  <a:lnTo>
                    <a:pt x="83604" y="130542"/>
                  </a:lnTo>
                  <a:lnTo>
                    <a:pt x="83516" y="129595"/>
                  </a:lnTo>
                  <a:lnTo>
                    <a:pt x="86205" y="130063"/>
                  </a:lnTo>
                  <a:lnTo>
                    <a:pt x="87821" y="128484"/>
                  </a:lnTo>
                  <a:lnTo>
                    <a:pt x="89261" y="126047"/>
                  </a:lnTo>
                  <a:lnTo>
                    <a:pt x="90612" y="124065"/>
                  </a:lnTo>
                  <a:lnTo>
                    <a:pt x="91079" y="121312"/>
                  </a:lnTo>
                  <a:lnTo>
                    <a:pt x="93605" y="119570"/>
                  </a:lnTo>
                  <a:lnTo>
                    <a:pt x="96294" y="118155"/>
                  </a:lnTo>
                  <a:lnTo>
                    <a:pt x="97633" y="117360"/>
                  </a:lnTo>
                  <a:lnTo>
                    <a:pt x="98188" y="113572"/>
                  </a:lnTo>
                  <a:lnTo>
                    <a:pt x="99047" y="110415"/>
                  </a:lnTo>
                  <a:lnTo>
                    <a:pt x="99451" y="108445"/>
                  </a:lnTo>
                  <a:lnTo>
                    <a:pt x="101257" y="106160"/>
                  </a:lnTo>
                  <a:lnTo>
                    <a:pt x="102368" y="104190"/>
                  </a:lnTo>
                  <a:lnTo>
                    <a:pt x="101332" y="102296"/>
                  </a:lnTo>
                  <a:cubicBezTo>
                    <a:pt x="101332" y="102296"/>
                    <a:pt x="101888" y="102220"/>
                    <a:pt x="98655" y="100957"/>
                  </a:cubicBezTo>
                  <a:lnTo>
                    <a:pt x="95423" y="99695"/>
                  </a:lnTo>
                  <a:lnTo>
                    <a:pt x="93529" y="99379"/>
                  </a:lnTo>
                  <a:lnTo>
                    <a:pt x="91471" y="98596"/>
                  </a:lnTo>
                  <a:lnTo>
                    <a:pt x="89185" y="97649"/>
                  </a:lnTo>
                  <a:lnTo>
                    <a:pt x="88011" y="94884"/>
                  </a:lnTo>
                  <a:lnTo>
                    <a:pt x="86508" y="92750"/>
                  </a:lnTo>
                  <a:lnTo>
                    <a:pt x="83124" y="91651"/>
                  </a:lnTo>
                  <a:lnTo>
                    <a:pt x="80914" y="91411"/>
                  </a:lnTo>
                  <a:lnTo>
                    <a:pt x="78616" y="89202"/>
                  </a:lnTo>
                  <a:lnTo>
                    <a:pt x="76571" y="88015"/>
                  </a:lnTo>
                  <a:lnTo>
                    <a:pt x="74121" y="87787"/>
                  </a:lnTo>
                  <a:lnTo>
                    <a:pt x="71596" y="87156"/>
                  </a:lnTo>
                  <a:lnTo>
                    <a:pt x="68755" y="87232"/>
                  </a:lnTo>
                  <a:cubicBezTo>
                    <a:pt x="68755" y="87232"/>
                    <a:pt x="65522" y="88179"/>
                    <a:pt x="65446" y="88495"/>
                  </a:cubicBezTo>
                  <a:cubicBezTo>
                    <a:pt x="65358" y="88810"/>
                    <a:pt x="64903" y="90174"/>
                    <a:pt x="64903" y="90174"/>
                  </a:cubicBezTo>
                  <a:lnTo>
                    <a:pt x="63325" y="88911"/>
                  </a:lnTo>
                  <a:lnTo>
                    <a:pt x="61595" y="89467"/>
                  </a:lnTo>
                  <a:lnTo>
                    <a:pt x="59852" y="88596"/>
                  </a:lnTo>
                  <a:lnTo>
                    <a:pt x="58590" y="85994"/>
                  </a:lnTo>
                  <a:lnTo>
                    <a:pt x="59385" y="83949"/>
                  </a:lnTo>
                  <a:lnTo>
                    <a:pt x="57491" y="83317"/>
                  </a:lnTo>
                  <a:lnTo>
                    <a:pt x="54966" y="83002"/>
                  </a:lnTo>
                  <a:lnTo>
                    <a:pt x="55673" y="81032"/>
                  </a:lnTo>
                  <a:lnTo>
                    <a:pt x="56380" y="79643"/>
                  </a:lnTo>
                  <a:lnTo>
                    <a:pt x="56532" y="78507"/>
                  </a:lnTo>
                  <a:lnTo>
                    <a:pt x="53779" y="78507"/>
                  </a:lnTo>
                  <a:lnTo>
                    <a:pt x="52592" y="80476"/>
                  </a:lnTo>
                  <a:lnTo>
                    <a:pt x="49915" y="81423"/>
                  </a:lnTo>
                  <a:lnTo>
                    <a:pt x="47933" y="78747"/>
                  </a:lnTo>
                  <a:lnTo>
                    <a:pt x="47541" y="75160"/>
                  </a:lnTo>
                  <a:lnTo>
                    <a:pt x="48412" y="72218"/>
                  </a:lnTo>
                  <a:lnTo>
                    <a:pt x="51165" y="70173"/>
                  </a:lnTo>
                  <a:lnTo>
                    <a:pt x="54095" y="69769"/>
                  </a:lnTo>
                  <a:lnTo>
                    <a:pt x="55433" y="70880"/>
                  </a:lnTo>
                  <a:lnTo>
                    <a:pt x="56064" y="69693"/>
                  </a:lnTo>
                  <a:lnTo>
                    <a:pt x="58198" y="69693"/>
                  </a:lnTo>
                  <a:lnTo>
                    <a:pt x="60964" y="70552"/>
                  </a:lnTo>
                  <a:lnTo>
                    <a:pt x="61191" y="72521"/>
                  </a:lnTo>
                  <a:lnTo>
                    <a:pt x="62529" y="74567"/>
                  </a:lnTo>
                  <a:lnTo>
                    <a:pt x="62933" y="72484"/>
                  </a:lnTo>
                  <a:lnTo>
                    <a:pt x="62769" y="68759"/>
                  </a:lnTo>
                  <a:lnTo>
                    <a:pt x="63805" y="66852"/>
                  </a:lnTo>
                  <a:lnTo>
                    <a:pt x="66797" y="64806"/>
                  </a:lnTo>
                  <a:lnTo>
                    <a:pt x="68300" y="62281"/>
                  </a:lnTo>
                  <a:lnTo>
                    <a:pt x="69083" y="60248"/>
                  </a:lnTo>
                  <a:lnTo>
                    <a:pt x="71684" y="57697"/>
                  </a:lnTo>
                  <a:lnTo>
                    <a:pt x="73338" y="57697"/>
                  </a:lnTo>
                  <a:lnTo>
                    <a:pt x="74197" y="55412"/>
                  </a:lnTo>
                  <a:lnTo>
                    <a:pt x="76722" y="53758"/>
                  </a:lnTo>
                  <a:lnTo>
                    <a:pt x="77833" y="55488"/>
                  </a:lnTo>
                  <a:lnTo>
                    <a:pt x="79879" y="54187"/>
                  </a:lnTo>
                  <a:lnTo>
                    <a:pt x="83351" y="52748"/>
                  </a:lnTo>
                  <a:lnTo>
                    <a:pt x="82569" y="51876"/>
                  </a:lnTo>
                  <a:lnTo>
                    <a:pt x="79412" y="52104"/>
                  </a:lnTo>
                  <a:lnTo>
                    <a:pt x="78692" y="50525"/>
                  </a:lnTo>
                  <a:lnTo>
                    <a:pt x="78692" y="49187"/>
                  </a:lnTo>
                  <a:lnTo>
                    <a:pt x="77833" y="48707"/>
                  </a:lnTo>
                  <a:lnTo>
                    <a:pt x="76091" y="49502"/>
                  </a:lnTo>
                  <a:lnTo>
                    <a:pt x="78540" y="48240"/>
                  </a:lnTo>
                  <a:lnTo>
                    <a:pt x="80902" y="48240"/>
                  </a:lnTo>
                  <a:lnTo>
                    <a:pt x="83111" y="48391"/>
                  </a:lnTo>
                  <a:lnTo>
                    <a:pt x="85725" y="46901"/>
                  </a:lnTo>
                  <a:cubicBezTo>
                    <a:pt x="85725" y="46901"/>
                    <a:pt x="87619" y="45474"/>
                    <a:pt x="87695" y="45361"/>
                  </a:cubicBezTo>
                  <a:cubicBezTo>
                    <a:pt x="87771" y="45247"/>
                    <a:pt x="86041" y="42204"/>
                    <a:pt x="86041" y="42204"/>
                  </a:cubicBezTo>
                  <a:lnTo>
                    <a:pt x="83983" y="40297"/>
                  </a:lnTo>
                  <a:lnTo>
                    <a:pt x="83591" y="38151"/>
                  </a:lnTo>
                  <a:lnTo>
                    <a:pt x="83111" y="33820"/>
                  </a:lnTo>
                  <a:lnTo>
                    <a:pt x="81066" y="36105"/>
                  </a:lnTo>
                  <a:lnTo>
                    <a:pt x="79172" y="35701"/>
                  </a:lnTo>
                  <a:lnTo>
                    <a:pt x="78856" y="33656"/>
                  </a:lnTo>
                  <a:lnTo>
                    <a:pt x="79639" y="32203"/>
                  </a:lnTo>
                  <a:lnTo>
                    <a:pt x="77909" y="31724"/>
                  </a:lnTo>
                  <a:lnTo>
                    <a:pt x="76798" y="30575"/>
                  </a:lnTo>
                  <a:lnTo>
                    <a:pt x="73957" y="30575"/>
                  </a:lnTo>
                  <a:lnTo>
                    <a:pt x="73098" y="30650"/>
                  </a:lnTo>
                  <a:lnTo>
                    <a:pt x="73010" y="33491"/>
                  </a:lnTo>
                  <a:lnTo>
                    <a:pt x="71671" y="34918"/>
                  </a:lnTo>
                  <a:lnTo>
                    <a:pt x="72467" y="36156"/>
                  </a:lnTo>
                  <a:lnTo>
                    <a:pt x="72694" y="38479"/>
                  </a:lnTo>
                  <a:lnTo>
                    <a:pt x="70573" y="40285"/>
                  </a:lnTo>
                  <a:lnTo>
                    <a:pt x="68603" y="40979"/>
                  </a:lnTo>
                  <a:lnTo>
                    <a:pt x="68603" y="44136"/>
                  </a:lnTo>
                  <a:lnTo>
                    <a:pt x="67340" y="44767"/>
                  </a:lnTo>
                  <a:lnTo>
                    <a:pt x="65913" y="42962"/>
                  </a:lnTo>
                  <a:lnTo>
                    <a:pt x="66545" y="40196"/>
                  </a:lnTo>
                  <a:lnTo>
                    <a:pt x="64386" y="39098"/>
                  </a:lnTo>
                  <a:lnTo>
                    <a:pt x="62113" y="37747"/>
                  </a:lnTo>
                  <a:lnTo>
                    <a:pt x="61115" y="36888"/>
                  </a:lnTo>
                  <a:lnTo>
                    <a:pt x="60092" y="36888"/>
                  </a:lnTo>
                  <a:lnTo>
                    <a:pt x="59852" y="34123"/>
                  </a:lnTo>
                  <a:lnTo>
                    <a:pt x="60244" y="31686"/>
                  </a:lnTo>
                  <a:lnTo>
                    <a:pt x="61088" y="29679"/>
                  </a:lnTo>
                  <a:lnTo>
                    <a:pt x="61088" y="29679"/>
                  </a:lnTo>
                  <a:cubicBezTo>
                    <a:pt x="61170" y="29674"/>
                    <a:pt x="61518" y="29543"/>
                    <a:pt x="62694" y="28958"/>
                  </a:cubicBezTo>
                  <a:cubicBezTo>
                    <a:pt x="63454" y="28578"/>
                    <a:pt x="63639" y="28510"/>
                    <a:pt x="63679" y="28510"/>
                  </a:cubicBezTo>
                  <a:cubicBezTo>
                    <a:pt x="63702" y="28510"/>
                    <a:pt x="63680" y="28531"/>
                    <a:pt x="63688" y="28531"/>
                  </a:cubicBezTo>
                  <a:cubicBezTo>
                    <a:pt x="63704" y="28531"/>
                    <a:pt x="63843" y="28444"/>
                    <a:pt x="64739" y="27910"/>
                  </a:cubicBezTo>
                  <a:cubicBezTo>
                    <a:pt x="66873" y="26648"/>
                    <a:pt x="66873" y="26648"/>
                    <a:pt x="66873" y="26648"/>
                  </a:cubicBezTo>
                  <a:lnTo>
                    <a:pt x="68451" y="25145"/>
                  </a:lnTo>
                  <a:lnTo>
                    <a:pt x="69714" y="23870"/>
                  </a:lnTo>
                  <a:lnTo>
                    <a:pt x="70585" y="23642"/>
                  </a:lnTo>
                  <a:lnTo>
                    <a:pt x="73969" y="23642"/>
                  </a:lnTo>
                  <a:lnTo>
                    <a:pt x="74121" y="21597"/>
                  </a:lnTo>
                  <a:lnTo>
                    <a:pt x="75144" y="19779"/>
                  </a:lnTo>
                  <a:lnTo>
                    <a:pt x="74677" y="18049"/>
                  </a:lnTo>
                  <a:lnTo>
                    <a:pt x="73035" y="16660"/>
                  </a:lnTo>
                  <a:lnTo>
                    <a:pt x="71987" y="18693"/>
                  </a:lnTo>
                  <a:lnTo>
                    <a:pt x="70371" y="19943"/>
                  </a:lnTo>
                  <a:lnTo>
                    <a:pt x="69234" y="20726"/>
                  </a:lnTo>
                  <a:lnTo>
                    <a:pt x="69234" y="18276"/>
                  </a:lnTo>
                  <a:lnTo>
                    <a:pt x="69487" y="17013"/>
                  </a:lnTo>
                  <a:lnTo>
                    <a:pt x="69487" y="17013"/>
                  </a:lnTo>
                  <a:lnTo>
                    <a:pt x="68439" y="17960"/>
                  </a:lnTo>
                  <a:lnTo>
                    <a:pt x="67403" y="15599"/>
                  </a:lnTo>
                  <a:lnTo>
                    <a:pt x="68565" y="14336"/>
                  </a:lnTo>
                  <a:lnTo>
                    <a:pt x="69373" y="12594"/>
                  </a:lnTo>
                  <a:lnTo>
                    <a:pt x="70636" y="9841"/>
                  </a:lnTo>
                  <a:lnTo>
                    <a:pt x="71633" y="9450"/>
                  </a:lnTo>
                  <a:lnTo>
                    <a:pt x="73401" y="7783"/>
                  </a:lnTo>
                  <a:lnTo>
                    <a:pt x="72618" y="7379"/>
                  </a:lnTo>
                  <a:lnTo>
                    <a:pt x="71633" y="7240"/>
                  </a:lnTo>
                  <a:lnTo>
                    <a:pt x="69234" y="7240"/>
                  </a:lnTo>
                  <a:lnTo>
                    <a:pt x="69234" y="9450"/>
                  </a:lnTo>
                  <a:lnTo>
                    <a:pt x="67164" y="12152"/>
                  </a:lnTo>
                  <a:lnTo>
                    <a:pt x="65408" y="14854"/>
                  </a:lnTo>
                  <a:lnTo>
                    <a:pt x="66280" y="16091"/>
                  </a:lnTo>
                  <a:lnTo>
                    <a:pt x="65926" y="18516"/>
                  </a:lnTo>
                  <a:lnTo>
                    <a:pt x="62921" y="20094"/>
                  </a:lnTo>
                  <a:lnTo>
                    <a:pt x="62921" y="18276"/>
                  </a:lnTo>
                  <a:lnTo>
                    <a:pt x="61191" y="18124"/>
                  </a:lnTo>
                  <a:lnTo>
                    <a:pt x="59701" y="19299"/>
                  </a:lnTo>
                  <a:lnTo>
                    <a:pt x="57845" y="16698"/>
                  </a:lnTo>
                  <a:lnTo>
                    <a:pt x="55673" y="16698"/>
                  </a:lnTo>
                  <a:lnTo>
                    <a:pt x="54966" y="18049"/>
                  </a:lnTo>
                  <a:lnTo>
                    <a:pt x="54259" y="19071"/>
                  </a:lnTo>
                  <a:lnTo>
                    <a:pt x="53223" y="16786"/>
                  </a:lnTo>
                  <a:cubicBezTo>
                    <a:pt x="53223" y="16786"/>
                    <a:pt x="52623" y="16998"/>
                    <a:pt x="52038" y="16998"/>
                  </a:cubicBezTo>
                  <a:cubicBezTo>
                    <a:pt x="51500" y="16998"/>
                    <a:pt x="50974" y="16819"/>
                    <a:pt x="50938" y="16129"/>
                  </a:cubicBezTo>
                  <a:cubicBezTo>
                    <a:pt x="50862" y="14690"/>
                    <a:pt x="50862" y="14677"/>
                    <a:pt x="50862" y="14677"/>
                  </a:cubicBezTo>
                  <a:lnTo>
                    <a:pt x="47629" y="11672"/>
                  </a:lnTo>
                  <a:lnTo>
                    <a:pt x="46594" y="10952"/>
                  </a:lnTo>
                  <a:lnTo>
                    <a:pt x="44788" y="11268"/>
                  </a:lnTo>
                  <a:lnTo>
                    <a:pt x="43993" y="8869"/>
                  </a:lnTo>
                  <a:lnTo>
                    <a:pt x="42579" y="8427"/>
                  </a:lnTo>
                  <a:lnTo>
                    <a:pt x="39030" y="8869"/>
                  </a:lnTo>
                  <a:lnTo>
                    <a:pt x="36972" y="8427"/>
                  </a:lnTo>
                  <a:lnTo>
                    <a:pt x="34295" y="6141"/>
                  </a:lnTo>
                  <a:lnTo>
                    <a:pt x="30747" y="4462"/>
                  </a:lnTo>
                  <a:lnTo>
                    <a:pt x="28159" y="1962"/>
                  </a:lnTo>
                  <a:lnTo>
                    <a:pt x="26037" y="194"/>
                  </a:lnTo>
                  <a:lnTo>
                    <a:pt x="23196" y="825"/>
                  </a:lnTo>
                  <a:cubicBezTo>
                    <a:pt x="23196" y="825"/>
                    <a:pt x="23017" y="0"/>
                    <a:pt x="2203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52"/>
            <p:cNvSpPr/>
            <p:nvPr/>
          </p:nvSpPr>
          <p:spPr>
            <a:xfrm>
              <a:off x="238125" y="1071925"/>
              <a:ext cx="2568675" cy="3902025"/>
            </a:xfrm>
            <a:custGeom>
              <a:avLst/>
              <a:gdLst/>
              <a:ahLst/>
              <a:cxnLst/>
              <a:rect l="l" t="t" r="r" b="b"/>
              <a:pathLst>
                <a:path w="102747" h="156081" extrusionOk="0">
                  <a:moveTo>
                    <a:pt x="61468" y="29836"/>
                  </a:moveTo>
                  <a:cubicBezTo>
                    <a:pt x="61506" y="29899"/>
                    <a:pt x="61519" y="29962"/>
                    <a:pt x="61506" y="30025"/>
                  </a:cubicBezTo>
                  <a:lnTo>
                    <a:pt x="61342" y="29899"/>
                  </a:lnTo>
                  <a:lnTo>
                    <a:pt x="61468" y="29836"/>
                  </a:lnTo>
                  <a:close/>
                  <a:moveTo>
                    <a:pt x="101181" y="102504"/>
                  </a:moveTo>
                  <a:lnTo>
                    <a:pt x="101282" y="102542"/>
                  </a:lnTo>
                  <a:lnTo>
                    <a:pt x="101193" y="102718"/>
                  </a:lnTo>
                  <a:cubicBezTo>
                    <a:pt x="101155" y="102655"/>
                    <a:pt x="101143" y="102567"/>
                    <a:pt x="101181" y="102504"/>
                  </a:cubicBezTo>
                  <a:close/>
                  <a:moveTo>
                    <a:pt x="22159" y="618"/>
                  </a:moveTo>
                  <a:cubicBezTo>
                    <a:pt x="22328" y="618"/>
                    <a:pt x="22461" y="648"/>
                    <a:pt x="22565" y="692"/>
                  </a:cubicBezTo>
                  <a:cubicBezTo>
                    <a:pt x="22779" y="781"/>
                    <a:pt x="22943" y="970"/>
                    <a:pt x="23019" y="1198"/>
                  </a:cubicBezTo>
                  <a:lnTo>
                    <a:pt x="23385" y="1437"/>
                  </a:lnTo>
                  <a:lnTo>
                    <a:pt x="26075" y="844"/>
                  </a:lnTo>
                  <a:lnTo>
                    <a:pt x="28057" y="2498"/>
                  </a:lnTo>
                  <a:lnTo>
                    <a:pt x="30658" y="4998"/>
                  </a:lnTo>
                  <a:lnTo>
                    <a:pt x="34257" y="6716"/>
                  </a:lnTo>
                  <a:lnTo>
                    <a:pt x="36909" y="8976"/>
                  </a:lnTo>
                  <a:lnTo>
                    <a:pt x="37048" y="9052"/>
                  </a:lnTo>
                  <a:lnTo>
                    <a:pt x="39093" y="9481"/>
                  </a:lnTo>
                  <a:lnTo>
                    <a:pt x="39207" y="9481"/>
                  </a:lnTo>
                  <a:lnTo>
                    <a:pt x="42679" y="9052"/>
                  </a:lnTo>
                  <a:lnTo>
                    <a:pt x="43879" y="9430"/>
                  </a:lnTo>
                  <a:lnTo>
                    <a:pt x="44624" y="11678"/>
                  </a:lnTo>
                  <a:lnTo>
                    <a:pt x="44978" y="11893"/>
                  </a:lnTo>
                  <a:lnTo>
                    <a:pt x="46657" y="11590"/>
                  </a:lnTo>
                  <a:lnTo>
                    <a:pt x="47541" y="12208"/>
                  </a:lnTo>
                  <a:lnTo>
                    <a:pt x="50685" y="15125"/>
                  </a:lnTo>
                  <a:cubicBezTo>
                    <a:pt x="50698" y="15302"/>
                    <a:pt x="50710" y="15668"/>
                    <a:pt x="50761" y="16464"/>
                  </a:cubicBezTo>
                  <a:cubicBezTo>
                    <a:pt x="50761" y="16830"/>
                    <a:pt x="50937" y="17183"/>
                    <a:pt x="51253" y="17385"/>
                  </a:cubicBezTo>
                  <a:cubicBezTo>
                    <a:pt x="51517" y="17561"/>
                    <a:pt x="51851" y="17620"/>
                    <a:pt x="52180" y="17620"/>
                  </a:cubicBezTo>
                  <a:cubicBezTo>
                    <a:pt x="52561" y="17620"/>
                    <a:pt x="52935" y="17541"/>
                    <a:pt x="53185" y="17474"/>
                  </a:cubicBezTo>
                  <a:lnTo>
                    <a:pt x="54094" y="19507"/>
                  </a:lnTo>
                  <a:lnTo>
                    <a:pt x="54637" y="19557"/>
                  </a:lnTo>
                  <a:lnTo>
                    <a:pt x="55370" y="18497"/>
                  </a:lnTo>
                  <a:lnTo>
                    <a:pt x="55988" y="17322"/>
                  </a:lnTo>
                  <a:lnTo>
                    <a:pt x="57807" y="17322"/>
                  </a:lnTo>
                  <a:lnTo>
                    <a:pt x="59562" y="19784"/>
                  </a:lnTo>
                  <a:lnTo>
                    <a:pt x="60016" y="19848"/>
                  </a:lnTo>
                  <a:lnTo>
                    <a:pt x="61418" y="18762"/>
                  </a:lnTo>
                  <a:lnTo>
                    <a:pt x="62744" y="18875"/>
                  </a:lnTo>
                  <a:lnTo>
                    <a:pt x="62744" y="20403"/>
                  </a:lnTo>
                  <a:lnTo>
                    <a:pt x="63198" y="20681"/>
                  </a:lnTo>
                  <a:lnTo>
                    <a:pt x="66204" y="19103"/>
                  </a:lnTo>
                  <a:lnTo>
                    <a:pt x="66355" y="18875"/>
                  </a:lnTo>
                  <a:lnTo>
                    <a:pt x="66709" y="16451"/>
                  </a:lnTo>
                  <a:lnTo>
                    <a:pt x="66658" y="16224"/>
                  </a:lnTo>
                  <a:lnTo>
                    <a:pt x="65913" y="15150"/>
                  </a:lnTo>
                  <a:lnTo>
                    <a:pt x="67542" y="12650"/>
                  </a:lnTo>
                  <a:lnTo>
                    <a:pt x="69613" y="9961"/>
                  </a:lnTo>
                  <a:lnTo>
                    <a:pt x="69676" y="9771"/>
                  </a:lnTo>
                  <a:lnTo>
                    <a:pt x="69676" y="7877"/>
                  </a:lnTo>
                  <a:lnTo>
                    <a:pt x="71709" y="7877"/>
                  </a:lnTo>
                  <a:lnTo>
                    <a:pt x="72631" y="8004"/>
                  </a:lnTo>
                  <a:lnTo>
                    <a:pt x="72984" y="8180"/>
                  </a:lnTo>
                  <a:lnTo>
                    <a:pt x="71570" y="9493"/>
                  </a:lnTo>
                  <a:lnTo>
                    <a:pt x="70636" y="9872"/>
                  </a:lnTo>
                  <a:lnTo>
                    <a:pt x="70472" y="10024"/>
                  </a:lnTo>
                  <a:lnTo>
                    <a:pt x="68413" y="14469"/>
                  </a:lnTo>
                  <a:lnTo>
                    <a:pt x="67290" y="15693"/>
                  </a:lnTo>
                  <a:lnTo>
                    <a:pt x="67226" y="16034"/>
                  </a:lnTo>
                  <a:lnTo>
                    <a:pt x="68274" y="18408"/>
                  </a:lnTo>
                  <a:lnTo>
                    <a:pt x="68780" y="18509"/>
                  </a:lnTo>
                  <a:lnTo>
                    <a:pt x="69108" y="18206"/>
                  </a:lnTo>
                  <a:lnTo>
                    <a:pt x="69108" y="18206"/>
                  </a:lnTo>
                  <a:lnTo>
                    <a:pt x="69045" y="18522"/>
                  </a:lnTo>
                  <a:lnTo>
                    <a:pt x="69045" y="21035"/>
                  </a:lnTo>
                  <a:lnTo>
                    <a:pt x="69537" y="21287"/>
                  </a:lnTo>
                  <a:lnTo>
                    <a:pt x="70686" y="20504"/>
                  </a:lnTo>
                  <a:lnTo>
                    <a:pt x="72315" y="19254"/>
                  </a:lnTo>
                  <a:lnTo>
                    <a:pt x="73262" y="17474"/>
                  </a:lnTo>
                  <a:lnTo>
                    <a:pt x="74525" y="18534"/>
                  </a:lnTo>
                  <a:lnTo>
                    <a:pt x="74929" y="20050"/>
                  </a:lnTo>
                  <a:lnTo>
                    <a:pt x="73982" y="21742"/>
                  </a:lnTo>
                  <a:lnTo>
                    <a:pt x="73805" y="23636"/>
                  </a:lnTo>
                  <a:lnTo>
                    <a:pt x="70699" y="23636"/>
                  </a:lnTo>
                  <a:lnTo>
                    <a:pt x="69752" y="23863"/>
                  </a:lnTo>
                  <a:lnTo>
                    <a:pt x="69613" y="23951"/>
                  </a:lnTo>
                  <a:lnTo>
                    <a:pt x="68350" y="25227"/>
                  </a:lnTo>
                  <a:lnTo>
                    <a:pt x="66797" y="26704"/>
                  </a:lnTo>
                  <a:cubicBezTo>
                    <a:pt x="66721" y="26755"/>
                    <a:pt x="66368" y="26982"/>
                    <a:pt x="64701" y="27954"/>
                  </a:cubicBezTo>
                  <a:lnTo>
                    <a:pt x="64171" y="28270"/>
                  </a:lnTo>
                  <a:lnTo>
                    <a:pt x="63779" y="28510"/>
                  </a:lnTo>
                  <a:cubicBezTo>
                    <a:pt x="63602" y="28535"/>
                    <a:pt x="63299" y="28674"/>
                    <a:pt x="62668" y="28990"/>
                  </a:cubicBezTo>
                  <a:cubicBezTo>
                    <a:pt x="61443" y="29608"/>
                    <a:pt x="61216" y="29684"/>
                    <a:pt x="61178" y="29684"/>
                  </a:cubicBezTo>
                  <a:lnTo>
                    <a:pt x="61178" y="29785"/>
                  </a:lnTo>
                  <a:lnTo>
                    <a:pt x="61039" y="29684"/>
                  </a:lnTo>
                  <a:cubicBezTo>
                    <a:pt x="60938" y="29747"/>
                    <a:pt x="60875" y="29861"/>
                    <a:pt x="60862" y="29974"/>
                  </a:cubicBezTo>
                  <a:lnTo>
                    <a:pt x="60079" y="31868"/>
                  </a:lnTo>
                  <a:lnTo>
                    <a:pt x="59663" y="34381"/>
                  </a:lnTo>
                  <a:lnTo>
                    <a:pt x="59663" y="34457"/>
                  </a:lnTo>
                  <a:lnTo>
                    <a:pt x="59890" y="37222"/>
                  </a:lnTo>
                  <a:lnTo>
                    <a:pt x="60206" y="37500"/>
                  </a:lnTo>
                  <a:lnTo>
                    <a:pt x="61115" y="37500"/>
                  </a:lnTo>
                  <a:lnTo>
                    <a:pt x="62075" y="38321"/>
                  </a:lnTo>
                  <a:lnTo>
                    <a:pt x="64360" y="39685"/>
                  </a:lnTo>
                  <a:lnTo>
                    <a:pt x="66317" y="40669"/>
                  </a:lnTo>
                  <a:lnTo>
                    <a:pt x="65736" y="43195"/>
                  </a:lnTo>
                  <a:lnTo>
                    <a:pt x="65800" y="43460"/>
                  </a:lnTo>
                  <a:lnTo>
                    <a:pt x="67214" y="45278"/>
                  </a:lnTo>
                  <a:lnTo>
                    <a:pt x="67605" y="45354"/>
                  </a:lnTo>
                  <a:lnTo>
                    <a:pt x="68868" y="44723"/>
                  </a:lnTo>
                  <a:lnTo>
                    <a:pt x="69045" y="44445"/>
                  </a:lnTo>
                  <a:lnTo>
                    <a:pt x="69045" y="41516"/>
                  </a:lnTo>
                  <a:lnTo>
                    <a:pt x="70800" y="40884"/>
                  </a:lnTo>
                  <a:lnTo>
                    <a:pt x="73035" y="39028"/>
                  </a:lnTo>
                  <a:lnTo>
                    <a:pt x="73136" y="38750"/>
                  </a:lnTo>
                  <a:lnTo>
                    <a:pt x="72909" y="36414"/>
                  </a:lnTo>
                  <a:lnTo>
                    <a:pt x="72858" y="36275"/>
                  </a:lnTo>
                  <a:lnTo>
                    <a:pt x="72201" y="35253"/>
                  </a:lnTo>
                  <a:lnTo>
                    <a:pt x="73376" y="34015"/>
                  </a:lnTo>
                  <a:lnTo>
                    <a:pt x="73464" y="33800"/>
                  </a:lnTo>
                  <a:lnTo>
                    <a:pt x="73527" y="31250"/>
                  </a:lnTo>
                  <a:lnTo>
                    <a:pt x="74095" y="31199"/>
                  </a:lnTo>
                  <a:lnTo>
                    <a:pt x="76798" y="31199"/>
                  </a:lnTo>
                  <a:lnTo>
                    <a:pt x="77808" y="32247"/>
                  </a:lnTo>
                  <a:lnTo>
                    <a:pt x="77947" y="32323"/>
                  </a:lnTo>
                  <a:lnTo>
                    <a:pt x="79298" y="32702"/>
                  </a:lnTo>
                  <a:lnTo>
                    <a:pt x="78704" y="33813"/>
                  </a:lnTo>
                  <a:lnTo>
                    <a:pt x="78666" y="34015"/>
                  </a:lnTo>
                  <a:lnTo>
                    <a:pt x="78982" y="36061"/>
                  </a:lnTo>
                  <a:lnTo>
                    <a:pt x="79235" y="36326"/>
                  </a:lnTo>
                  <a:lnTo>
                    <a:pt x="81129" y="36730"/>
                  </a:lnTo>
                  <a:lnTo>
                    <a:pt x="81419" y="36629"/>
                  </a:lnTo>
                  <a:lnTo>
                    <a:pt x="82998" y="34861"/>
                  </a:lnTo>
                  <a:lnTo>
                    <a:pt x="83402" y="38523"/>
                  </a:lnTo>
                  <a:lnTo>
                    <a:pt x="83793" y="40657"/>
                  </a:lnTo>
                  <a:lnTo>
                    <a:pt x="83894" y="40834"/>
                  </a:lnTo>
                  <a:lnTo>
                    <a:pt x="85902" y="42715"/>
                  </a:lnTo>
                  <a:cubicBezTo>
                    <a:pt x="86558" y="43864"/>
                    <a:pt x="87253" y="45127"/>
                    <a:pt x="87455" y="45569"/>
                  </a:cubicBezTo>
                  <a:cubicBezTo>
                    <a:pt x="87152" y="45821"/>
                    <a:pt x="86369" y="46415"/>
                    <a:pt x="85687" y="46932"/>
                  </a:cubicBezTo>
                  <a:lnTo>
                    <a:pt x="83162" y="48385"/>
                  </a:lnTo>
                  <a:lnTo>
                    <a:pt x="81028" y="48220"/>
                  </a:lnTo>
                  <a:lnTo>
                    <a:pt x="78654" y="48220"/>
                  </a:lnTo>
                  <a:lnTo>
                    <a:pt x="78515" y="48258"/>
                  </a:lnTo>
                  <a:lnTo>
                    <a:pt x="76065" y="49521"/>
                  </a:lnTo>
                  <a:lnTo>
                    <a:pt x="76343" y="50089"/>
                  </a:lnTo>
                  <a:lnTo>
                    <a:pt x="77934" y="49369"/>
                  </a:lnTo>
                  <a:lnTo>
                    <a:pt x="78502" y="49685"/>
                  </a:lnTo>
                  <a:lnTo>
                    <a:pt x="78502" y="50834"/>
                  </a:lnTo>
                  <a:lnTo>
                    <a:pt x="79235" y="52539"/>
                  </a:lnTo>
                  <a:lnTo>
                    <a:pt x="79550" y="52728"/>
                  </a:lnTo>
                  <a:lnTo>
                    <a:pt x="82556" y="52514"/>
                  </a:lnTo>
                  <a:lnTo>
                    <a:pt x="82934" y="52930"/>
                  </a:lnTo>
                  <a:lnTo>
                    <a:pt x="79828" y="54231"/>
                  </a:lnTo>
                  <a:lnTo>
                    <a:pt x="78048" y="55355"/>
                  </a:lnTo>
                  <a:lnTo>
                    <a:pt x="77113" y="53890"/>
                  </a:lnTo>
                  <a:lnTo>
                    <a:pt x="76671" y="53802"/>
                  </a:lnTo>
                  <a:lnTo>
                    <a:pt x="74146" y="55456"/>
                  </a:lnTo>
                  <a:lnTo>
                    <a:pt x="74032" y="55607"/>
                  </a:lnTo>
                  <a:lnTo>
                    <a:pt x="73237" y="57691"/>
                  </a:lnTo>
                  <a:lnTo>
                    <a:pt x="71797" y="57691"/>
                  </a:lnTo>
                  <a:lnTo>
                    <a:pt x="71583" y="57779"/>
                  </a:lnTo>
                  <a:lnTo>
                    <a:pt x="68982" y="60330"/>
                  </a:lnTo>
                  <a:lnTo>
                    <a:pt x="68136" y="62426"/>
                  </a:lnTo>
                  <a:lnTo>
                    <a:pt x="66671" y="64888"/>
                  </a:lnTo>
                  <a:lnTo>
                    <a:pt x="63741" y="66908"/>
                  </a:lnTo>
                  <a:lnTo>
                    <a:pt x="63640" y="67009"/>
                  </a:lnTo>
                  <a:lnTo>
                    <a:pt x="62618" y="68916"/>
                  </a:lnTo>
                  <a:lnTo>
                    <a:pt x="62580" y="69068"/>
                  </a:lnTo>
                  <a:lnTo>
                    <a:pt x="62731" y="72767"/>
                  </a:lnTo>
                  <a:lnTo>
                    <a:pt x="62491" y="74043"/>
                  </a:lnTo>
                  <a:lnTo>
                    <a:pt x="61620" y="72717"/>
                  </a:lnTo>
                  <a:lnTo>
                    <a:pt x="61393" y="70823"/>
                  </a:lnTo>
                  <a:lnTo>
                    <a:pt x="61178" y="70558"/>
                  </a:lnTo>
                  <a:lnTo>
                    <a:pt x="58413" y="69686"/>
                  </a:lnTo>
                  <a:lnTo>
                    <a:pt x="56190" y="69674"/>
                  </a:lnTo>
                  <a:lnTo>
                    <a:pt x="55913" y="69838"/>
                  </a:lnTo>
                  <a:lnTo>
                    <a:pt x="55471" y="70684"/>
                  </a:lnTo>
                  <a:lnTo>
                    <a:pt x="54423" y="69838"/>
                  </a:lnTo>
                  <a:lnTo>
                    <a:pt x="54183" y="69762"/>
                  </a:lnTo>
                  <a:lnTo>
                    <a:pt x="51266" y="70166"/>
                  </a:lnTo>
                  <a:lnTo>
                    <a:pt x="51114" y="70229"/>
                  </a:lnTo>
                  <a:lnTo>
                    <a:pt x="48362" y="72287"/>
                  </a:lnTo>
                  <a:lnTo>
                    <a:pt x="48248" y="72452"/>
                  </a:lnTo>
                  <a:lnTo>
                    <a:pt x="47377" y="75381"/>
                  </a:lnTo>
                  <a:lnTo>
                    <a:pt x="47377" y="75507"/>
                  </a:lnTo>
                  <a:lnTo>
                    <a:pt x="47768" y="79093"/>
                  </a:lnTo>
                  <a:lnTo>
                    <a:pt x="47819" y="79245"/>
                  </a:lnTo>
                  <a:lnTo>
                    <a:pt x="49801" y="81934"/>
                  </a:lnTo>
                  <a:lnTo>
                    <a:pt x="50155" y="82048"/>
                  </a:lnTo>
                  <a:lnTo>
                    <a:pt x="52832" y="81101"/>
                  </a:lnTo>
                  <a:lnTo>
                    <a:pt x="52996" y="80962"/>
                  </a:lnTo>
                  <a:lnTo>
                    <a:pt x="54082" y="79144"/>
                  </a:lnTo>
                  <a:lnTo>
                    <a:pt x="56304" y="79144"/>
                  </a:lnTo>
                  <a:lnTo>
                    <a:pt x="56203" y="79876"/>
                  </a:lnTo>
                  <a:lnTo>
                    <a:pt x="55496" y="81240"/>
                  </a:lnTo>
                  <a:lnTo>
                    <a:pt x="54789" y="83210"/>
                  </a:lnTo>
                  <a:lnTo>
                    <a:pt x="55054" y="83639"/>
                  </a:lnTo>
                  <a:lnTo>
                    <a:pt x="57516" y="83930"/>
                  </a:lnTo>
                  <a:lnTo>
                    <a:pt x="59095" y="84460"/>
                  </a:lnTo>
                  <a:lnTo>
                    <a:pt x="58413" y="86202"/>
                  </a:lnTo>
                  <a:lnTo>
                    <a:pt x="58425" y="86455"/>
                  </a:lnTo>
                  <a:lnTo>
                    <a:pt x="59688" y="89056"/>
                  </a:lnTo>
                  <a:lnTo>
                    <a:pt x="59840" y="89195"/>
                  </a:lnTo>
                  <a:lnTo>
                    <a:pt x="61569" y="90066"/>
                  </a:lnTo>
                  <a:lnTo>
                    <a:pt x="61809" y="90079"/>
                  </a:lnTo>
                  <a:lnTo>
                    <a:pt x="63388" y="89586"/>
                  </a:lnTo>
                  <a:lnTo>
                    <a:pt x="64827" y="90735"/>
                  </a:lnTo>
                  <a:lnTo>
                    <a:pt x="65320" y="90597"/>
                  </a:lnTo>
                  <a:cubicBezTo>
                    <a:pt x="65345" y="90546"/>
                    <a:pt x="65749" y="89397"/>
                    <a:pt x="65863" y="88980"/>
                  </a:cubicBezTo>
                  <a:cubicBezTo>
                    <a:pt x="66166" y="88766"/>
                    <a:pt x="67656" y="88261"/>
                    <a:pt x="68944" y="87882"/>
                  </a:cubicBezTo>
                  <a:lnTo>
                    <a:pt x="71696" y="87806"/>
                  </a:lnTo>
                  <a:lnTo>
                    <a:pt x="74222" y="88437"/>
                  </a:lnTo>
                  <a:lnTo>
                    <a:pt x="76596" y="88665"/>
                  </a:lnTo>
                  <a:lnTo>
                    <a:pt x="78553" y="89788"/>
                  </a:lnTo>
                  <a:lnTo>
                    <a:pt x="80813" y="91973"/>
                  </a:lnTo>
                  <a:lnTo>
                    <a:pt x="81002" y="92061"/>
                  </a:lnTo>
                  <a:lnTo>
                    <a:pt x="83174" y="92289"/>
                  </a:lnTo>
                  <a:lnTo>
                    <a:pt x="86432" y="93362"/>
                  </a:lnTo>
                  <a:lnTo>
                    <a:pt x="87846" y="95370"/>
                  </a:lnTo>
                  <a:lnTo>
                    <a:pt x="89021" y="98097"/>
                  </a:lnTo>
                  <a:lnTo>
                    <a:pt x="89185" y="98274"/>
                  </a:lnTo>
                  <a:lnTo>
                    <a:pt x="91470" y="99221"/>
                  </a:lnTo>
                  <a:lnTo>
                    <a:pt x="93529" y="100016"/>
                  </a:lnTo>
                  <a:lnTo>
                    <a:pt x="95448" y="100345"/>
                  </a:lnTo>
                  <a:lnTo>
                    <a:pt x="98655" y="101595"/>
                  </a:lnTo>
                  <a:cubicBezTo>
                    <a:pt x="100625" y="102365"/>
                    <a:pt x="101092" y="102655"/>
                    <a:pt x="101193" y="102731"/>
                  </a:cubicBezTo>
                  <a:lnTo>
                    <a:pt x="101168" y="102782"/>
                  </a:lnTo>
                  <a:lnTo>
                    <a:pt x="102115" y="104524"/>
                  </a:lnTo>
                  <a:lnTo>
                    <a:pt x="101130" y="106305"/>
                  </a:lnTo>
                  <a:lnTo>
                    <a:pt x="99312" y="108590"/>
                  </a:lnTo>
                  <a:lnTo>
                    <a:pt x="99249" y="108716"/>
                  </a:lnTo>
                  <a:lnTo>
                    <a:pt x="98857" y="110673"/>
                  </a:lnTo>
                  <a:lnTo>
                    <a:pt x="97986" y="113855"/>
                  </a:lnTo>
                  <a:lnTo>
                    <a:pt x="97456" y="117492"/>
                  </a:lnTo>
                  <a:lnTo>
                    <a:pt x="96256" y="118199"/>
                  </a:lnTo>
                  <a:lnTo>
                    <a:pt x="93541" y="119639"/>
                  </a:lnTo>
                  <a:lnTo>
                    <a:pt x="91016" y="121369"/>
                  </a:lnTo>
                  <a:lnTo>
                    <a:pt x="90889" y="121583"/>
                  </a:lnTo>
                  <a:lnTo>
                    <a:pt x="90422" y="124260"/>
                  </a:lnTo>
                  <a:lnTo>
                    <a:pt x="89096" y="126192"/>
                  </a:lnTo>
                  <a:lnTo>
                    <a:pt x="87682" y="128604"/>
                  </a:lnTo>
                  <a:lnTo>
                    <a:pt x="86205" y="130031"/>
                  </a:lnTo>
                  <a:lnTo>
                    <a:pt x="83679" y="129589"/>
                  </a:lnTo>
                  <a:lnTo>
                    <a:pt x="83313" y="129930"/>
                  </a:lnTo>
                  <a:lnTo>
                    <a:pt x="83389" y="130889"/>
                  </a:lnTo>
                  <a:lnTo>
                    <a:pt x="83553" y="132114"/>
                  </a:lnTo>
                  <a:lnTo>
                    <a:pt x="83553" y="134008"/>
                  </a:lnTo>
                  <a:lnTo>
                    <a:pt x="81886" y="134412"/>
                  </a:lnTo>
                  <a:lnTo>
                    <a:pt x="79992" y="134968"/>
                  </a:lnTo>
                  <a:lnTo>
                    <a:pt x="79765" y="135271"/>
                  </a:lnTo>
                  <a:lnTo>
                    <a:pt x="79765" y="135801"/>
                  </a:lnTo>
                  <a:lnTo>
                    <a:pt x="79702" y="137039"/>
                  </a:lnTo>
                  <a:lnTo>
                    <a:pt x="78616" y="136912"/>
                  </a:lnTo>
                  <a:lnTo>
                    <a:pt x="78262" y="137215"/>
                  </a:lnTo>
                  <a:lnTo>
                    <a:pt x="78187" y="138314"/>
                  </a:lnTo>
                  <a:lnTo>
                    <a:pt x="78212" y="138465"/>
                  </a:lnTo>
                  <a:lnTo>
                    <a:pt x="78730" y="139640"/>
                  </a:lnTo>
                  <a:lnTo>
                    <a:pt x="78376" y="141622"/>
                  </a:lnTo>
                  <a:lnTo>
                    <a:pt x="77694" y="142102"/>
                  </a:lnTo>
                  <a:lnTo>
                    <a:pt x="77593" y="142216"/>
                  </a:lnTo>
                  <a:lnTo>
                    <a:pt x="76722" y="143882"/>
                  </a:lnTo>
                  <a:lnTo>
                    <a:pt x="76823" y="144274"/>
                  </a:lnTo>
                  <a:lnTo>
                    <a:pt x="78300" y="145335"/>
                  </a:lnTo>
                  <a:lnTo>
                    <a:pt x="78060" y="146105"/>
                  </a:lnTo>
                  <a:cubicBezTo>
                    <a:pt x="77997" y="146181"/>
                    <a:pt x="77757" y="146484"/>
                    <a:pt x="76924" y="147481"/>
                  </a:cubicBezTo>
                  <a:cubicBezTo>
                    <a:pt x="76444" y="148062"/>
                    <a:pt x="76255" y="148592"/>
                    <a:pt x="76381" y="149059"/>
                  </a:cubicBezTo>
                  <a:cubicBezTo>
                    <a:pt x="76469" y="149388"/>
                    <a:pt x="76697" y="149678"/>
                    <a:pt x="77000" y="149842"/>
                  </a:cubicBezTo>
                  <a:lnTo>
                    <a:pt x="78136" y="152646"/>
                  </a:lnTo>
                  <a:lnTo>
                    <a:pt x="78275" y="152810"/>
                  </a:lnTo>
                  <a:lnTo>
                    <a:pt x="81167" y="154363"/>
                  </a:lnTo>
                  <a:lnTo>
                    <a:pt x="80245" y="155449"/>
                  </a:lnTo>
                  <a:lnTo>
                    <a:pt x="77492" y="155449"/>
                  </a:lnTo>
                  <a:lnTo>
                    <a:pt x="75889" y="154401"/>
                  </a:lnTo>
                  <a:lnTo>
                    <a:pt x="73628" y="151130"/>
                  </a:lnTo>
                  <a:lnTo>
                    <a:pt x="72429" y="147443"/>
                  </a:lnTo>
                  <a:lnTo>
                    <a:pt x="72113" y="145625"/>
                  </a:lnTo>
                  <a:lnTo>
                    <a:pt x="70825" y="143605"/>
                  </a:lnTo>
                  <a:lnTo>
                    <a:pt x="72568" y="139577"/>
                  </a:lnTo>
                  <a:lnTo>
                    <a:pt x="72454" y="139198"/>
                  </a:lnTo>
                  <a:lnTo>
                    <a:pt x="71242" y="138327"/>
                  </a:lnTo>
                  <a:lnTo>
                    <a:pt x="71014" y="135523"/>
                  </a:lnTo>
                  <a:lnTo>
                    <a:pt x="71090" y="133112"/>
                  </a:lnTo>
                  <a:lnTo>
                    <a:pt x="71873" y="129993"/>
                  </a:lnTo>
                  <a:lnTo>
                    <a:pt x="71886" y="129892"/>
                  </a:lnTo>
                  <a:lnTo>
                    <a:pt x="71722" y="127884"/>
                  </a:lnTo>
                  <a:lnTo>
                    <a:pt x="71962" y="123907"/>
                  </a:lnTo>
                  <a:lnTo>
                    <a:pt x="71722" y="120030"/>
                  </a:lnTo>
                  <a:lnTo>
                    <a:pt x="71242" y="115295"/>
                  </a:lnTo>
                  <a:lnTo>
                    <a:pt x="71191" y="115131"/>
                  </a:lnTo>
                  <a:lnTo>
                    <a:pt x="69929" y="113401"/>
                  </a:lnTo>
                  <a:lnTo>
                    <a:pt x="67921" y="112252"/>
                  </a:lnTo>
                  <a:lnTo>
                    <a:pt x="65837" y="109007"/>
                  </a:lnTo>
                  <a:lnTo>
                    <a:pt x="63678" y="105724"/>
                  </a:lnTo>
                  <a:lnTo>
                    <a:pt x="61367" y="103274"/>
                  </a:lnTo>
                  <a:lnTo>
                    <a:pt x="61772" y="102277"/>
                  </a:lnTo>
                  <a:lnTo>
                    <a:pt x="62024" y="100029"/>
                  </a:lnTo>
                  <a:lnTo>
                    <a:pt x="62782" y="97832"/>
                  </a:lnTo>
                  <a:lnTo>
                    <a:pt x="64246" y="96051"/>
                  </a:lnTo>
                  <a:lnTo>
                    <a:pt x="64322" y="95887"/>
                  </a:lnTo>
                  <a:lnTo>
                    <a:pt x="64638" y="92415"/>
                  </a:lnTo>
                  <a:lnTo>
                    <a:pt x="64562" y="92175"/>
                  </a:lnTo>
                  <a:lnTo>
                    <a:pt x="62971" y="90369"/>
                  </a:lnTo>
                  <a:lnTo>
                    <a:pt x="62529" y="90344"/>
                  </a:lnTo>
                  <a:lnTo>
                    <a:pt x="61431" y="91304"/>
                  </a:lnTo>
                  <a:lnTo>
                    <a:pt x="59145" y="90091"/>
                  </a:lnTo>
                  <a:lnTo>
                    <a:pt x="55799" y="86341"/>
                  </a:lnTo>
                  <a:lnTo>
                    <a:pt x="55622" y="86253"/>
                  </a:lnTo>
                  <a:lnTo>
                    <a:pt x="52781" y="85634"/>
                  </a:lnTo>
                  <a:lnTo>
                    <a:pt x="50243" y="83626"/>
                  </a:lnTo>
                  <a:lnTo>
                    <a:pt x="49877" y="83614"/>
                  </a:lnTo>
                  <a:lnTo>
                    <a:pt x="49157" y="84068"/>
                  </a:lnTo>
                  <a:lnTo>
                    <a:pt x="46430" y="82629"/>
                  </a:lnTo>
                  <a:lnTo>
                    <a:pt x="42566" y="81467"/>
                  </a:lnTo>
                  <a:lnTo>
                    <a:pt x="41051" y="79801"/>
                  </a:lnTo>
                  <a:lnTo>
                    <a:pt x="40899" y="77629"/>
                  </a:lnTo>
                  <a:lnTo>
                    <a:pt x="40861" y="77490"/>
                  </a:lnTo>
                  <a:lnTo>
                    <a:pt x="38803" y="73942"/>
                  </a:lnTo>
                  <a:lnTo>
                    <a:pt x="36606" y="71858"/>
                  </a:lnTo>
                  <a:lnTo>
                    <a:pt x="35760" y="68739"/>
                  </a:lnTo>
                  <a:lnTo>
                    <a:pt x="34282" y="66959"/>
                  </a:lnTo>
                  <a:lnTo>
                    <a:pt x="33727" y="67199"/>
                  </a:lnTo>
                  <a:lnTo>
                    <a:pt x="34358" y="71694"/>
                  </a:lnTo>
                  <a:lnTo>
                    <a:pt x="34421" y="71858"/>
                  </a:lnTo>
                  <a:lnTo>
                    <a:pt x="35873" y="73689"/>
                  </a:lnTo>
                  <a:lnTo>
                    <a:pt x="36240" y="75722"/>
                  </a:lnTo>
                  <a:lnTo>
                    <a:pt x="36240" y="75722"/>
                  </a:lnTo>
                  <a:lnTo>
                    <a:pt x="34484" y="73866"/>
                  </a:lnTo>
                  <a:lnTo>
                    <a:pt x="33070" y="68878"/>
                  </a:lnTo>
                  <a:lnTo>
                    <a:pt x="31808" y="65406"/>
                  </a:lnTo>
                  <a:lnTo>
                    <a:pt x="31694" y="65242"/>
                  </a:lnTo>
                  <a:lnTo>
                    <a:pt x="30014" y="64093"/>
                  </a:lnTo>
                  <a:lnTo>
                    <a:pt x="28360" y="61454"/>
                  </a:lnTo>
                  <a:lnTo>
                    <a:pt x="28045" y="57097"/>
                  </a:lnTo>
                  <a:lnTo>
                    <a:pt x="28512" y="52817"/>
                  </a:lnTo>
                  <a:lnTo>
                    <a:pt x="29749" y="50354"/>
                  </a:lnTo>
                  <a:lnTo>
                    <a:pt x="30014" y="47627"/>
                  </a:lnTo>
                  <a:lnTo>
                    <a:pt x="29989" y="47475"/>
                  </a:lnTo>
                  <a:lnTo>
                    <a:pt x="28310" y="43776"/>
                  </a:lnTo>
                  <a:lnTo>
                    <a:pt x="28449" y="42841"/>
                  </a:lnTo>
                  <a:lnTo>
                    <a:pt x="30419" y="44079"/>
                  </a:lnTo>
                  <a:lnTo>
                    <a:pt x="30873" y="43700"/>
                  </a:lnTo>
                  <a:lnTo>
                    <a:pt x="29623" y="40733"/>
                  </a:lnTo>
                  <a:lnTo>
                    <a:pt x="28916" y="36364"/>
                  </a:lnTo>
                  <a:lnTo>
                    <a:pt x="28411" y="36174"/>
                  </a:lnTo>
                  <a:lnTo>
                    <a:pt x="27300" y="37109"/>
                  </a:lnTo>
                  <a:lnTo>
                    <a:pt x="27211" y="37260"/>
                  </a:lnTo>
                  <a:lnTo>
                    <a:pt x="26517" y="39432"/>
                  </a:lnTo>
                  <a:lnTo>
                    <a:pt x="26100" y="38435"/>
                  </a:lnTo>
                  <a:lnTo>
                    <a:pt x="26630" y="36477"/>
                  </a:lnTo>
                  <a:lnTo>
                    <a:pt x="27262" y="33472"/>
                  </a:lnTo>
                  <a:lnTo>
                    <a:pt x="27262" y="33358"/>
                  </a:lnTo>
                  <a:lnTo>
                    <a:pt x="26555" y="29330"/>
                  </a:lnTo>
                  <a:lnTo>
                    <a:pt x="25027" y="26477"/>
                  </a:lnTo>
                  <a:lnTo>
                    <a:pt x="24901" y="26363"/>
                  </a:lnTo>
                  <a:cubicBezTo>
                    <a:pt x="21319" y="24236"/>
                    <a:pt x="20275" y="23768"/>
                    <a:pt x="19914" y="23768"/>
                  </a:cubicBezTo>
                  <a:cubicBezTo>
                    <a:pt x="19779" y="23768"/>
                    <a:pt x="19739" y="23832"/>
                    <a:pt x="19698" y="23901"/>
                  </a:cubicBezTo>
                  <a:cubicBezTo>
                    <a:pt x="19521" y="24040"/>
                    <a:pt x="18322" y="24444"/>
                    <a:pt x="17337" y="24747"/>
                  </a:cubicBezTo>
                  <a:lnTo>
                    <a:pt x="16112" y="24999"/>
                  </a:lnTo>
                  <a:lnTo>
                    <a:pt x="17299" y="22840"/>
                  </a:lnTo>
                  <a:lnTo>
                    <a:pt x="16832" y="22436"/>
                  </a:lnTo>
                  <a:lnTo>
                    <a:pt x="14370" y="24191"/>
                  </a:lnTo>
                  <a:lnTo>
                    <a:pt x="12362" y="25959"/>
                  </a:lnTo>
                  <a:lnTo>
                    <a:pt x="10127" y="28573"/>
                  </a:lnTo>
                  <a:lnTo>
                    <a:pt x="4394" y="30896"/>
                  </a:lnTo>
                  <a:lnTo>
                    <a:pt x="2134" y="31262"/>
                  </a:lnTo>
                  <a:lnTo>
                    <a:pt x="3132" y="30770"/>
                  </a:lnTo>
                  <a:cubicBezTo>
                    <a:pt x="8687" y="27702"/>
                    <a:pt x="8763" y="27399"/>
                    <a:pt x="8801" y="27247"/>
                  </a:cubicBezTo>
                  <a:cubicBezTo>
                    <a:pt x="8852" y="27058"/>
                    <a:pt x="9432" y="26224"/>
                    <a:pt x="9937" y="25555"/>
                  </a:cubicBezTo>
                  <a:lnTo>
                    <a:pt x="9887" y="25126"/>
                  </a:lnTo>
                  <a:lnTo>
                    <a:pt x="8018" y="23573"/>
                  </a:lnTo>
                  <a:lnTo>
                    <a:pt x="6882" y="22373"/>
                  </a:lnTo>
                  <a:lnTo>
                    <a:pt x="6389" y="20454"/>
                  </a:lnTo>
                  <a:lnTo>
                    <a:pt x="7702" y="18396"/>
                  </a:lnTo>
                  <a:lnTo>
                    <a:pt x="9584" y="16034"/>
                  </a:lnTo>
                  <a:lnTo>
                    <a:pt x="12425" y="15466"/>
                  </a:lnTo>
                  <a:lnTo>
                    <a:pt x="12602" y="15365"/>
                  </a:lnTo>
                  <a:lnTo>
                    <a:pt x="14256" y="13332"/>
                  </a:lnTo>
                  <a:lnTo>
                    <a:pt x="13991" y="12814"/>
                  </a:lnTo>
                  <a:lnTo>
                    <a:pt x="12059" y="12979"/>
                  </a:lnTo>
                  <a:lnTo>
                    <a:pt x="9761" y="12625"/>
                  </a:lnTo>
                  <a:lnTo>
                    <a:pt x="9761" y="11943"/>
                  </a:lnTo>
                  <a:lnTo>
                    <a:pt x="10405" y="10579"/>
                  </a:lnTo>
                  <a:lnTo>
                    <a:pt x="12753" y="9531"/>
                  </a:lnTo>
                  <a:lnTo>
                    <a:pt x="13347" y="9999"/>
                  </a:lnTo>
                  <a:lnTo>
                    <a:pt x="15582" y="10655"/>
                  </a:lnTo>
                  <a:lnTo>
                    <a:pt x="15986" y="10302"/>
                  </a:lnTo>
                  <a:lnTo>
                    <a:pt x="15733" y="8572"/>
                  </a:lnTo>
                  <a:lnTo>
                    <a:pt x="14799" y="5301"/>
                  </a:lnTo>
                  <a:lnTo>
                    <a:pt x="14799" y="4582"/>
                  </a:lnTo>
                  <a:lnTo>
                    <a:pt x="16996" y="3268"/>
                  </a:lnTo>
                  <a:cubicBezTo>
                    <a:pt x="17249" y="3167"/>
                    <a:pt x="17943" y="2814"/>
                    <a:pt x="20178" y="1387"/>
                  </a:cubicBezTo>
                  <a:cubicBezTo>
                    <a:pt x="21117" y="797"/>
                    <a:pt x="21746" y="618"/>
                    <a:pt x="22159" y="618"/>
                  </a:cubicBezTo>
                  <a:close/>
                  <a:moveTo>
                    <a:pt x="22164" y="0"/>
                  </a:moveTo>
                  <a:cubicBezTo>
                    <a:pt x="21532" y="0"/>
                    <a:pt x="20754" y="291"/>
                    <a:pt x="19837" y="869"/>
                  </a:cubicBezTo>
                  <a:cubicBezTo>
                    <a:pt x="17274" y="2498"/>
                    <a:pt x="16819" y="2675"/>
                    <a:pt x="16781" y="2688"/>
                  </a:cubicBezTo>
                  <a:lnTo>
                    <a:pt x="14332" y="4127"/>
                  </a:lnTo>
                  <a:lnTo>
                    <a:pt x="14180" y="4392"/>
                  </a:lnTo>
                  <a:lnTo>
                    <a:pt x="14180" y="5339"/>
                  </a:lnTo>
                  <a:lnTo>
                    <a:pt x="15127" y="8698"/>
                  </a:lnTo>
                  <a:lnTo>
                    <a:pt x="15291" y="9923"/>
                  </a:lnTo>
                  <a:lnTo>
                    <a:pt x="13688" y="9468"/>
                  </a:lnTo>
                  <a:lnTo>
                    <a:pt x="12993" y="8925"/>
                  </a:lnTo>
                  <a:lnTo>
                    <a:pt x="12665" y="8875"/>
                  </a:lnTo>
                  <a:lnTo>
                    <a:pt x="10051" y="10062"/>
                  </a:lnTo>
                  <a:lnTo>
                    <a:pt x="9887" y="10213"/>
                  </a:lnTo>
                  <a:lnTo>
                    <a:pt x="9155" y="11754"/>
                  </a:lnTo>
                  <a:lnTo>
                    <a:pt x="9129" y="12915"/>
                  </a:lnTo>
                  <a:lnTo>
                    <a:pt x="9395" y="13231"/>
                  </a:lnTo>
                  <a:lnTo>
                    <a:pt x="11983" y="13623"/>
                  </a:lnTo>
                  <a:lnTo>
                    <a:pt x="12059" y="13623"/>
                  </a:lnTo>
                  <a:lnTo>
                    <a:pt x="13284" y="13521"/>
                  </a:lnTo>
                  <a:lnTo>
                    <a:pt x="12185" y="14873"/>
                  </a:lnTo>
                  <a:lnTo>
                    <a:pt x="9344" y="15441"/>
                  </a:lnTo>
                  <a:lnTo>
                    <a:pt x="9155" y="15554"/>
                  </a:lnTo>
                  <a:lnTo>
                    <a:pt x="7185" y="18029"/>
                  </a:lnTo>
                  <a:lnTo>
                    <a:pt x="5771" y="20239"/>
                  </a:lnTo>
                  <a:lnTo>
                    <a:pt x="5733" y="20479"/>
                  </a:lnTo>
                  <a:lnTo>
                    <a:pt x="6288" y="22613"/>
                  </a:lnTo>
                  <a:lnTo>
                    <a:pt x="6364" y="22752"/>
                  </a:lnTo>
                  <a:lnTo>
                    <a:pt x="7576" y="24040"/>
                  </a:lnTo>
                  <a:lnTo>
                    <a:pt x="9243" y="25416"/>
                  </a:lnTo>
                  <a:cubicBezTo>
                    <a:pt x="8877" y="25909"/>
                    <a:pt x="8334" y="26679"/>
                    <a:pt x="8208" y="27032"/>
                  </a:cubicBezTo>
                  <a:cubicBezTo>
                    <a:pt x="7841" y="27386"/>
                    <a:pt x="4874" y="29091"/>
                    <a:pt x="2841" y="30214"/>
                  </a:cubicBezTo>
                  <a:lnTo>
                    <a:pt x="0" y="31629"/>
                  </a:lnTo>
                  <a:lnTo>
                    <a:pt x="189" y="32222"/>
                  </a:lnTo>
                  <a:lnTo>
                    <a:pt x="4533" y="31515"/>
                  </a:lnTo>
                  <a:lnTo>
                    <a:pt x="10430" y="29128"/>
                  </a:lnTo>
                  <a:lnTo>
                    <a:pt x="10556" y="29040"/>
                  </a:lnTo>
                  <a:lnTo>
                    <a:pt x="12804" y="26388"/>
                  </a:lnTo>
                  <a:lnTo>
                    <a:pt x="14748" y="24684"/>
                  </a:lnTo>
                  <a:lnTo>
                    <a:pt x="16087" y="23737"/>
                  </a:lnTo>
                  <a:lnTo>
                    <a:pt x="15241" y="25302"/>
                  </a:lnTo>
                  <a:lnTo>
                    <a:pt x="15582" y="25757"/>
                  </a:lnTo>
                  <a:lnTo>
                    <a:pt x="17488" y="25366"/>
                  </a:lnTo>
                  <a:cubicBezTo>
                    <a:pt x="19180" y="24861"/>
                    <a:pt x="19787" y="24595"/>
                    <a:pt x="20026" y="24431"/>
                  </a:cubicBezTo>
                  <a:cubicBezTo>
                    <a:pt x="20544" y="24595"/>
                    <a:pt x="22628" y="25757"/>
                    <a:pt x="24496" y="26868"/>
                  </a:cubicBezTo>
                  <a:lnTo>
                    <a:pt x="25936" y="29507"/>
                  </a:lnTo>
                  <a:lnTo>
                    <a:pt x="26618" y="33409"/>
                  </a:lnTo>
                  <a:lnTo>
                    <a:pt x="26012" y="36338"/>
                  </a:lnTo>
                  <a:lnTo>
                    <a:pt x="25456" y="38384"/>
                  </a:lnTo>
                  <a:lnTo>
                    <a:pt x="25469" y="38586"/>
                  </a:lnTo>
                  <a:lnTo>
                    <a:pt x="26264" y="40480"/>
                  </a:lnTo>
                  <a:lnTo>
                    <a:pt x="26858" y="40455"/>
                  </a:lnTo>
                  <a:lnTo>
                    <a:pt x="27767" y="37538"/>
                  </a:lnTo>
                  <a:lnTo>
                    <a:pt x="28373" y="37033"/>
                  </a:lnTo>
                  <a:lnTo>
                    <a:pt x="29004" y="40884"/>
                  </a:lnTo>
                  <a:lnTo>
                    <a:pt x="29888" y="43018"/>
                  </a:lnTo>
                  <a:lnTo>
                    <a:pt x="28360" y="42058"/>
                  </a:lnTo>
                  <a:lnTo>
                    <a:pt x="27893" y="42273"/>
                  </a:lnTo>
                  <a:lnTo>
                    <a:pt x="27653" y="43763"/>
                  </a:lnTo>
                  <a:lnTo>
                    <a:pt x="27678" y="43953"/>
                  </a:lnTo>
                  <a:lnTo>
                    <a:pt x="29383" y="47652"/>
                  </a:lnTo>
                  <a:lnTo>
                    <a:pt x="29156" y="50114"/>
                  </a:lnTo>
                  <a:lnTo>
                    <a:pt x="27918" y="52589"/>
                  </a:lnTo>
                  <a:lnTo>
                    <a:pt x="27413" y="57085"/>
                  </a:lnTo>
                  <a:lnTo>
                    <a:pt x="27729" y="61580"/>
                  </a:lnTo>
                  <a:lnTo>
                    <a:pt x="27779" y="61719"/>
                  </a:lnTo>
                  <a:lnTo>
                    <a:pt x="29522" y="64484"/>
                  </a:lnTo>
                  <a:lnTo>
                    <a:pt x="31252" y="65696"/>
                  </a:lnTo>
                  <a:lnTo>
                    <a:pt x="32464" y="69030"/>
                  </a:lnTo>
                  <a:lnTo>
                    <a:pt x="33891" y="74080"/>
                  </a:lnTo>
                  <a:lnTo>
                    <a:pt x="33967" y="74219"/>
                  </a:lnTo>
                  <a:lnTo>
                    <a:pt x="36505" y="76896"/>
                  </a:lnTo>
                  <a:lnTo>
                    <a:pt x="37048" y="76631"/>
                  </a:lnTo>
                  <a:lnTo>
                    <a:pt x="36467" y="73474"/>
                  </a:lnTo>
                  <a:lnTo>
                    <a:pt x="36404" y="73335"/>
                  </a:lnTo>
                  <a:lnTo>
                    <a:pt x="34964" y="71505"/>
                  </a:lnTo>
                  <a:lnTo>
                    <a:pt x="34484" y="68171"/>
                  </a:lnTo>
                  <a:lnTo>
                    <a:pt x="34484" y="68171"/>
                  </a:lnTo>
                  <a:lnTo>
                    <a:pt x="35166" y="68954"/>
                  </a:lnTo>
                  <a:lnTo>
                    <a:pt x="36012" y="72098"/>
                  </a:lnTo>
                  <a:lnTo>
                    <a:pt x="36101" y="72237"/>
                  </a:lnTo>
                  <a:lnTo>
                    <a:pt x="38273" y="74295"/>
                  </a:lnTo>
                  <a:lnTo>
                    <a:pt x="40268" y="77730"/>
                  </a:lnTo>
                  <a:lnTo>
                    <a:pt x="40419" y="79939"/>
                  </a:lnTo>
                  <a:lnTo>
                    <a:pt x="40508" y="80141"/>
                  </a:lnTo>
                  <a:lnTo>
                    <a:pt x="42162" y="81947"/>
                  </a:lnTo>
                  <a:lnTo>
                    <a:pt x="42301" y="82035"/>
                  </a:lnTo>
                  <a:lnTo>
                    <a:pt x="46202" y="83197"/>
                  </a:lnTo>
                  <a:lnTo>
                    <a:pt x="49043" y="84700"/>
                  </a:lnTo>
                  <a:lnTo>
                    <a:pt x="49359" y="84687"/>
                  </a:lnTo>
                  <a:lnTo>
                    <a:pt x="50028" y="84245"/>
                  </a:lnTo>
                  <a:lnTo>
                    <a:pt x="52453" y="86165"/>
                  </a:lnTo>
                  <a:lnTo>
                    <a:pt x="52592" y="86228"/>
                  </a:lnTo>
                  <a:lnTo>
                    <a:pt x="55407" y="86834"/>
                  </a:lnTo>
                  <a:lnTo>
                    <a:pt x="58716" y="90546"/>
                  </a:lnTo>
                  <a:lnTo>
                    <a:pt x="61330" y="91960"/>
                  </a:lnTo>
                  <a:lnTo>
                    <a:pt x="61683" y="91910"/>
                  </a:lnTo>
                  <a:lnTo>
                    <a:pt x="62706" y="91013"/>
                  </a:lnTo>
                  <a:lnTo>
                    <a:pt x="63994" y="92491"/>
                  </a:lnTo>
                  <a:lnTo>
                    <a:pt x="63691" y="95723"/>
                  </a:lnTo>
                  <a:lnTo>
                    <a:pt x="62251" y="97466"/>
                  </a:lnTo>
                  <a:lnTo>
                    <a:pt x="61405" y="99840"/>
                  </a:lnTo>
                  <a:lnTo>
                    <a:pt x="61165" y="102074"/>
                  </a:lnTo>
                  <a:lnTo>
                    <a:pt x="60711" y="103224"/>
                  </a:lnTo>
                  <a:lnTo>
                    <a:pt x="60774" y="103552"/>
                  </a:lnTo>
                  <a:lnTo>
                    <a:pt x="63186" y="106115"/>
                  </a:lnTo>
                  <a:lnTo>
                    <a:pt x="65320" y="109335"/>
                  </a:lnTo>
                  <a:lnTo>
                    <a:pt x="67441" y="112656"/>
                  </a:lnTo>
                  <a:lnTo>
                    <a:pt x="67555" y="112757"/>
                  </a:lnTo>
                  <a:lnTo>
                    <a:pt x="69461" y="113818"/>
                  </a:lnTo>
                  <a:lnTo>
                    <a:pt x="70623" y="115421"/>
                  </a:lnTo>
                  <a:lnTo>
                    <a:pt x="71090" y="120055"/>
                  </a:lnTo>
                  <a:lnTo>
                    <a:pt x="71330" y="123881"/>
                  </a:lnTo>
                  <a:lnTo>
                    <a:pt x="71090" y="127871"/>
                  </a:lnTo>
                  <a:lnTo>
                    <a:pt x="71254" y="129866"/>
                  </a:lnTo>
                  <a:lnTo>
                    <a:pt x="70472" y="132973"/>
                  </a:lnTo>
                  <a:lnTo>
                    <a:pt x="70383" y="135511"/>
                  </a:lnTo>
                  <a:lnTo>
                    <a:pt x="70623" y="138516"/>
                  </a:lnTo>
                  <a:lnTo>
                    <a:pt x="70749" y="138743"/>
                  </a:lnTo>
                  <a:lnTo>
                    <a:pt x="71886" y="139539"/>
                  </a:lnTo>
                  <a:lnTo>
                    <a:pt x="70168" y="143491"/>
                  </a:lnTo>
                  <a:lnTo>
                    <a:pt x="70194" y="143794"/>
                  </a:lnTo>
                  <a:lnTo>
                    <a:pt x="71507" y="145789"/>
                  </a:lnTo>
                  <a:lnTo>
                    <a:pt x="71823" y="147582"/>
                  </a:lnTo>
                  <a:lnTo>
                    <a:pt x="73035" y="151370"/>
                  </a:lnTo>
                  <a:lnTo>
                    <a:pt x="75409" y="154805"/>
                  </a:lnTo>
                  <a:lnTo>
                    <a:pt x="77227" y="156030"/>
                  </a:lnTo>
                  <a:lnTo>
                    <a:pt x="77391" y="156080"/>
                  </a:lnTo>
                  <a:lnTo>
                    <a:pt x="80396" y="156080"/>
                  </a:lnTo>
                  <a:lnTo>
                    <a:pt x="80624" y="155966"/>
                  </a:lnTo>
                  <a:lnTo>
                    <a:pt x="81886" y="154476"/>
                  </a:lnTo>
                  <a:lnTo>
                    <a:pt x="81798" y="153984"/>
                  </a:lnTo>
                  <a:lnTo>
                    <a:pt x="78666" y="152305"/>
                  </a:lnTo>
                  <a:lnTo>
                    <a:pt x="77530" y="149501"/>
                  </a:lnTo>
                  <a:lnTo>
                    <a:pt x="77353" y="149325"/>
                  </a:lnTo>
                  <a:cubicBezTo>
                    <a:pt x="77176" y="149249"/>
                    <a:pt x="77038" y="149097"/>
                    <a:pt x="76974" y="148908"/>
                  </a:cubicBezTo>
                  <a:cubicBezTo>
                    <a:pt x="76911" y="148643"/>
                    <a:pt x="77063" y="148289"/>
                    <a:pt x="77391" y="147885"/>
                  </a:cubicBezTo>
                  <a:cubicBezTo>
                    <a:pt x="78363" y="146723"/>
                    <a:pt x="78591" y="146458"/>
                    <a:pt x="78641" y="146332"/>
                  </a:cubicBezTo>
                  <a:lnTo>
                    <a:pt x="78957" y="145309"/>
                  </a:lnTo>
                  <a:lnTo>
                    <a:pt x="78831" y="144956"/>
                  </a:lnTo>
                  <a:lnTo>
                    <a:pt x="77404" y="143933"/>
                  </a:lnTo>
                  <a:lnTo>
                    <a:pt x="78111" y="142582"/>
                  </a:lnTo>
                  <a:lnTo>
                    <a:pt x="78831" y="142077"/>
                  </a:lnTo>
                  <a:lnTo>
                    <a:pt x="78957" y="141862"/>
                  </a:lnTo>
                  <a:lnTo>
                    <a:pt x="79361" y="139652"/>
                  </a:lnTo>
                  <a:lnTo>
                    <a:pt x="79336" y="139476"/>
                  </a:lnTo>
                  <a:lnTo>
                    <a:pt x="78818" y="138289"/>
                  </a:lnTo>
                  <a:lnTo>
                    <a:pt x="78869" y="137582"/>
                  </a:lnTo>
                  <a:lnTo>
                    <a:pt x="79954" y="137708"/>
                  </a:lnTo>
                  <a:lnTo>
                    <a:pt x="80308" y="137417"/>
                  </a:lnTo>
                  <a:lnTo>
                    <a:pt x="80384" y="135814"/>
                  </a:lnTo>
                  <a:lnTo>
                    <a:pt x="80384" y="135498"/>
                  </a:lnTo>
                  <a:lnTo>
                    <a:pt x="82038" y="135018"/>
                  </a:lnTo>
                  <a:lnTo>
                    <a:pt x="83932" y="134551"/>
                  </a:lnTo>
                  <a:lnTo>
                    <a:pt x="84172" y="134235"/>
                  </a:lnTo>
                  <a:lnTo>
                    <a:pt x="84172" y="132076"/>
                  </a:lnTo>
                  <a:lnTo>
                    <a:pt x="84020" y="130826"/>
                  </a:lnTo>
                  <a:lnTo>
                    <a:pt x="83970" y="130283"/>
                  </a:lnTo>
                  <a:lnTo>
                    <a:pt x="86243" y="130675"/>
                  </a:lnTo>
                  <a:lnTo>
                    <a:pt x="86521" y="130586"/>
                  </a:lnTo>
                  <a:lnTo>
                    <a:pt x="88137" y="129008"/>
                  </a:lnTo>
                  <a:lnTo>
                    <a:pt x="89614" y="126520"/>
                  </a:lnTo>
                  <a:lnTo>
                    <a:pt x="90965" y="124551"/>
                  </a:lnTo>
                  <a:lnTo>
                    <a:pt x="91470" y="121798"/>
                  </a:lnTo>
                  <a:lnTo>
                    <a:pt x="93857" y="120156"/>
                  </a:lnTo>
                  <a:lnTo>
                    <a:pt x="96546" y="118742"/>
                  </a:lnTo>
                  <a:lnTo>
                    <a:pt x="97897" y="117947"/>
                  </a:lnTo>
                  <a:lnTo>
                    <a:pt x="98049" y="117719"/>
                  </a:lnTo>
                  <a:lnTo>
                    <a:pt x="98592" y="113982"/>
                  </a:lnTo>
                  <a:lnTo>
                    <a:pt x="99463" y="110800"/>
                  </a:lnTo>
                  <a:lnTo>
                    <a:pt x="99842" y="108906"/>
                  </a:lnTo>
                  <a:lnTo>
                    <a:pt x="101648" y="106645"/>
                  </a:lnTo>
                  <a:lnTo>
                    <a:pt x="102746" y="104676"/>
                  </a:lnTo>
                  <a:lnTo>
                    <a:pt x="102746" y="104373"/>
                  </a:lnTo>
                  <a:lnTo>
                    <a:pt x="101799" y="102617"/>
                  </a:lnTo>
                  <a:cubicBezTo>
                    <a:pt x="101824" y="102352"/>
                    <a:pt x="101774" y="102125"/>
                    <a:pt x="98882" y="100989"/>
                  </a:cubicBezTo>
                  <a:lnTo>
                    <a:pt x="95650" y="99726"/>
                  </a:lnTo>
                  <a:lnTo>
                    <a:pt x="93718" y="99410"/>
                  </a:lnTo>
                  <a:lnTo>
                    <a:pt x="91710" y="98627"/>
                  </a:lnTo>
                  <a:lnTo>
                    <a:pt x="89551" y="97731"/>
                  </a:lnTo>
                  <a:lnTo>
                    <a:pt x="88415" y="95092"/>
                  </a:lnTo>
                  <a:lnTo>
                    <a:pt x="86887" y="92907"/>
                  </a:lnTo>
                  <a:lnTo>
                    <a:pt x="86735" y="92794"/>
                  </a:lnTo>
                  <a:lnTo>
                    <a:pt x="83338" y="91682"/>
                  </a:lnTo>
                  <a:lnTo>
                    <a:pt x="81179" y="91455"/>
                  </a:lnTo>
                  <a:lnTo>
                    <a:pt x="78970" y="89321"/>
                  </a:lnTo>
                  <a:lnTo>
                    <a:pt x="76861" y="88084"/>
                  </a:lnTo>
                  <a:lnTo>
                    <a:pt x="74335" y="87819"/>
                  </a:lnTo>
                  <a:lnTo>
                    <a:pt x="71810" y="87187"/>
                  </a:lnTo>
                  <a:lnTo>
                    <a:pt x="71722" y="87175"/>
                  </a:lnTo>
                  <a:lnTo>
                    <a:pt x="68881" y="87263"/>
                  </a:lnTo>
                  <a:lnTo>
                    <a:pt x="68792" y="87276"/>
                  </a:lnTo>
                  <a:cubicBezTo>
                    <a:pt x="65395" y="88273"/>
                    <a:pt x="65320" y="88576"/>
                    <a:pt x="65269" y="88753"/>
                  </a:cubicBezTo>
                  <a:cubicBezTo>
                    <a:pt x="65219" y="88942"/>
                    <a:pt x="65029" y="89523"/>
                    <a:pt x="64878" y="89965"/>
                  </a:cubicBezTo>
                  <a:lnTo>
                    <a:pt x="63640" y="88993"/>
                  </a:lnTo>
                  <a:lnTo>
                    <a:pt x="63350" y="88930"/>
                  </a:lnTo>
                  <a:lnTo>
                    <a:pt x="61734" y="89448"/>
                  </a:lnTo>
                  <a:lnTo>
                    <a:pt x="60218" y="88690"/>
                  </a:lnTo>
                  <a:lnTo>
                    <a:pt x="59057" y="86303"/>
                  </a:lnTo>
                  <a:lnTo>
                    <a:pt x="59802" y="84384"/>
                  </a:lnTo>
                  <a:lnTo>
                    <a:pt x="59600" y="83967"/>
                  </a:lnTo>
                  <a:lnTo>
                    <a:pt x="57655" y="83311"/>
                  </a:lnTo>
                  <a:lnTo>
                    <a:pt x="55521" y="83046"/>
                  </a:lnTo>
                  <a:lnTo>
                    <a:pt x="56077" y="81480"/>
                  </a:lnTo>
                  <a:lnTo>
                    <a:pt x="56796" y="80104"/>
                  </a:lnTo>
                  <a:lnTo>
                    <a:pt x="56986" y="78853"/>
                  </a:lnTo>
                  <a:lnTo>
                    <a:pt x="56670" y="78500"/>
                  </a:lnTo>
                  <a:lnTo>
                    <a:pt x="53905" y="78500"/>
                  </a:lnTo>
                  <a:lnTo>
                    <a:pt x="53640" y="78651"/>
                  </a:lnTo>
                  <a:lnTo>
                    <a:pt x="52516" y="80533"/>
                  </a:lnTo>
                  <a:lnTo>
                    <a:pt x="50155" y="81366"/>
                  </a:lnTo>
                  <a:lnTo>
                    <a:pt x="48374" y="78942"/>
                  </a:lnTo>
                  <a:lnTo>
                    <a:pt x="47995" y="75495"/>
                  </a:lnTo>
                  <a:lnTo>
                    <a:pt x="48816" y="72717"/>
                  </a:lnTo>
                  <a:lnTo>
                    <a:pt x="51443" y="70772"/>
                  </a:lnTo>
                  <a:lnTo>
                    <a:pt x="54132" y="70393"/>
                  </a:lnTo>
                  <a:lnTo>
                    <a:pt x="55370" y="71416"/>
                  </a:lnTo>
                  <a:lnTo>
                    <a:pt x="55849" y="71315"/>
                  </a:lnTo>
                  <a:lnTo>
                    <a:pt x="56392" y="70305"/>
                  </a:lnTo>
                  <a:lnTo>
                    <a:pt x="58286" y="70305"/>
                  </a:lnTo>
                  <a:lnTo>
                    <a:pt x="60799" y="71088"/>
                  </a:lnTo>
                  <a:lnTo>
                    <a:pt x="61014" y="72856"/>
                  </a:lnTo>
                  <a:lnTo>
                    <a:pt x="61064" y="72995"/>
                  </a:lnTo>
                  <a:lnTo>
                    <a:pt x="62403" y="75040"/>
                  </a:lnTo>
                  <a:lnTo>
                    <a:pt x="62971" y="74926"/>
                  </a:lnTo>
                  <a:lnTo>
                    <a:pt x="63363" y="72843"/>
                  </a:lnTo>
                  <a:lnTo>
                    <a:pt x="63363" y="72767"/>
                  </a:lnTo>
                  <a:lnTo>
                    <a:pt x="63211" y="69131"/>
                  </a:lnTo>
                  <a:lnTo>
                    <a:pt x="64158" y="67376"/>
                  </a:lnTo>
                  <a:lnTo>
                    <a:pt x="67087" y="65355"/>
                  </a:lnTo>
                  <a:lnTo>
                    <a:pt x="68704" y="62691"/>
                  </a:lnTo>
                  <a:lnTo>
                    <a:pt x="69461" y="60721"/>
                  </a:lnTo>
                  <a:lnTo>
                    <a:pt x="71924" y="58322"/>
                  </a:lnTo>
                  <a:lnTo>
                    <a:pt x="73452" y="58322"/>
                  </a:lnTo>
                  <a:lnTo>
                    <a:pt x="73755" y="58107"/>
                  </a:lnTo>
                  <a:lnTo>
                    <a:pt x="74575" y="55923"/>
                  </a:lnTo>
                  <a:lnTo>
                    <a:pt x="76747" y="54496"/>
                  </a:lnTo>
                  <a:lnTo>
                    <a:pt x="77682" y="55961"/>
                  </a:lnTo>
                  <a:lnTo>
                    <a:pt x="78124" y="56062"/>
                  </a:lnTo>
                  <a:lnTo>
                    <a:pt x="80119" y="54786"/>
                  </a:lnTo>
                  <a:lnTo>
                    <a:pt x="83591" y="53347"/>
                  </a:lnTo>
                  <a:lnTo>
                    <a:pt x="83705" y="52855"/>
                  </a:lnTo>
                  <a:lnTo>
                    <a:pt x="82909" y="51983"/>
                  </a:lnTo>
                  <a:lnTo>
                    <a:pt x="82657" y="51870"/>
                  </a:lnTo>
                  <a:lnTo>
                    <a:pt x="79715" y="52084"/>
                  </a:lnTo>
                  <a:lnTo>
                    <a:pt x="79134" y="50771"/>
                  </a:lnTo>
                  <a:lnTo>
                    <a:pt x="79134" y="49496"/>
                  </a:lnTo>
                  <a:lnTo>
                    <a:pt x="78970" y="49218"/>
                  </a:lnTo>
                  <a:lnTo>
                    <a:pt x="78528" y="48978"/>
                  </a:lnTo>
                  <a:lnTo>
                    <a:pt x="78742" y="48864"/>
                  </a:lnTo>
                  <a:lnTo>
                    <a:pt x="81002" y="48864"/>
                  </a:lnTo>
                  <a:lnTo>
                    <a:pt x="83212" y="49029"/>
                  </a:lnTo>
                  <a:lnTo>
                    <a:pt x="83389" y="48991"/>
                  </a:lnTo>
                  <a:lnTo>
                    <a:pt x="86028" y="47463"/>
                  </a:lnTo>
                  <a:cubicBezTo>
                    <a:pt x="87973" y="46023"/>
                    <a:pt x="88048" y="45910"/>
                    <a:pt x="88074" y="45847"/>
                  </a:cubicBezTo>
                  <a:cubicBezTo>
                    <a:pt x="88213" y="45657"/>
                    <a:pt x="88263" y="45569"/>
                    <a:pt x="86432" y="42362"/>
                  </a:cubicBezTo>
                  <a:lnTo>
                    <a:pt x="84399" y="40455"/>
                  </a:lnTo>
                  <a:lnTo>
                    <a:pt x="84033" y="38435"/>
                  </a:lnTo>
                  <a:lnTo>
                    <a:pt x="83553" y="34103"/>
                  </a:lnTo>
                  <a:lnTo>
                    <a:pt x="83010" y="33927"/>
                  </a:lnTo>
                  <a:lnTo>
                    <a:pt x="81078" y="36086"/>
                  </a:lnTo>
                  <a:lnTo>
                    <a:pt x="79576" y="35758"/>
                  </a:lnTo>
                  <a:lnTo>
                    <a:pt x="79310" y="34028"/>
                  </a:lnTo>
                  <a:lnTo>
                    <a:pt x="80055" y="32677"/>
                  </a:lnTo>
                  <a:lnTo>
                    <a:pt x="79866" y="32222"/>
                  </a:lnTo>
                  <a:lnTo>
                    <a:pt x="78212" y="31755"/>
                  </a:lnTo>
                  <a:lnTo>
                    <a:pt x="77164" y="30669"/>
                  </a:lnTo>
                  <a:lnTo>
                    <a:pt x="76937" y="30568"/>
                  </a:lnTo>
                  <a:lnTo>
                    <a:pt x="74070" y="30568"/>
                  </a:lnTo>
                  <a:lnTo>
                    <a:pt x="73199" y="30656"/>
                  </a:lnTo>
                  <a:lnTo>
                    <a:pt x="72921" y="30959"/>
                  </a:lnTo>
                  <a:lnTo>
                    <a:pt x="72845" y="33674"/>
                  </a:lnTo>
                  <a:lnTo>
                    <a:pt x="71583" y="35013"/>
                  </a:lnTo>
                  <a:lnTo>
                    <a:pt x="71545" y="35391"/>
                  </a:lnTo>
                  <a:lnTo>
                    <a:pt x="72290" y="36566"/>
                  </a:lnTo>
                  <a:lnTo>
                    <a:pt x="72492" y="38662"/>
                  </a:lnTo>
                  <a:lnTo>
                    <a:pt x="70535" y="40316"/>
                  </a:lnTo>
                  <a:lnTo>
                    <a:pt x="68615" y="40998"/>
                  </a:lnTo>
                  <a:lnTo>
                    <a:pt x="68401" y="41288"/>
                  </a:lnTo>
                  <a:lnTo>
                    <a:pt x="68401" y="44256"/>
                  </a:lnTo>
                  <a:lnTo>
                    <a:pt x="67555" y="44685"/>
                  </a:lnTo>
                  <a:lnTo>
                    <a:pt x="66380" y="43195"/>
                  </a:lnTo>
                  <a:lnTo>
                    <a:pt x="66974" y="40581"/>
                  </a:lnTo>
                  <a:lnTo>
                    <a:pt x="66822" y="40228"/>
                  </a:lnTo>
                  <a:lnTo>
                    <a:pt x="64676" y="39142"/>
                  </a:lnTo>
                  <a:lnTo>
                    <a:pt x="62453" y="37816"/>
                  </a:lnTo>
                  <a:lnTo>
                    <a:pt x="61443" y="36957"/>
                  </a:lnTo>
                  <a:lnTo>
                    <a:pt x="61241" y="36881"/>
                  </a:lnTo>
                  <a:lnTo>
                    <a:pt x="60509" y="36881"/>
                  </a:lnTo>
                  <a:lnTo>
                    <a:pt x="60307" y="34444"/>
                  </a:lnTo>
                  <a:lnTo>
                    <a:pt x="60686" y="32083"/>
                  </a:lnTo>
                  <a:lnTo>
                    <a:pt x="61456" y="30252"/>
                  </a:lnTo>
                  <a:cubicBezTo>
                    <a:pt x="61974" y="30050"/>
                    <a:pt x="62479" y="29823"/>
                    <a:pt x="62971" y="29558"/>
                  </a:cubicBezTo>
                  <a:cubicBezTo>
                    <a:pt x="63413" y="29330"/>
                    <a:pt x="63640" y="29229"/>
                    <a:pt x="63754" y="29179"/>
                  </a:cubicBezTo>
                  <a:cubicBezTo>
                    <a:pt x="63761" y="29180"/>
                    <a:pt x="63768" y="29180"/>
                    <a:pt x="63775" y="29180"/>
                  </a:cubicBezTo>
                  <a:cubicBezTo>
                    <a:pt x="63887" y="29180"/>
                    <a:pt x="64048" y="29086"/>
                    <a:pt x="64499" y="28813"/>
                  </a:cubicBezTo>
                  <a:lnTo>
                    <a:pt x="65029" y="28497"/>
                  </a:lnTo>
                  <a:cubicBezTo>
                    <a:pt x="66469" y="27638"/>
                    <a:pt x="66999" y="27323"/>
                    <a:pt x="67201" y="27171"/>
                  </a:cubicBezTo>
                  <a:lnTo>
                    <a:pt x="67214" y="27184"/>
                  </a:lnTo>
                  <a:lnTo>
                    <a:pt x="68792" y="25681"/>
                  </a:lnTo>
                  <a:lnTo>
                    <a:pt x="69992" y="24456"/>
                  </a:lnTo>
                  <a:lnTo>
                    <a:pt x="70737" y="24267"/>
                  </a:lnTo>
                  <a:lnTo>
                    <a:pt x="74083" y="24267"/>
                  </a:lnTo>
                  <a:lnTo>
                    <a:pt x="74399" y="23977"/>
                  </a:lnTo>
                  <a:lnTo>
                    <a:pt x="74550" y="21994"/>
                  </a:lnTo>
                  <a:lnTo>
                    <a:pt x="75548" y="20252"/>
                  </a:lnTo>
                  <a:lnTo>
                    <a:pt x="75573" y="20012"/>
                  </a:lnTo>
                  <a:lnTo>
                    <a:pt x="75106" y="18269"/>
                  </a:lnTo>
                  <a:lnTo>
                    <a:pt x="75005" y="18118"/>
                  </a:lnTo>
                  <a:lnTo>
                    <a:pt x="73363" y="16741"/>
                  </a:lnTo>
                  <a:lnTo>
                    <a:pt x="72883" y="16830"/>
                  </a:lnTo>
                  <a:lnTo>
                    <a:pt x="71873" y="18800"/>
                  </a:lnTo>
                  <a:lnTo>
                    <a:pt x="70320" y="19999"/>
                  </a:lnTo>
                  <a:lnTo>
                    <a:pt x="69676" y="20441"/>
                  </a:lnTo>
                  <a:lnTo>
                    <a:pt x="69676" y="18623"/>
                  </a:lnTo>
                  <a:lnTo>
                    <a:pt x="69929" y="17385"/>
                  </a:lnTo>
                  <a:lnTo>
                    <a:pt x="69411" y="17082"/>
                  </a:lnTo>
                  <a:lnTo>
                    <a:pt x="68691" y="17739"/>
                  </a:lnTo>
                  <a:lnTo>
                    <a:pt x="67896" y="15959"/>
                  </a:lnTo>
                  <a:lnTo>
                    <a:pt x="68918" y="14860"/>
                  </a:lnTo>
                  <a:lnTo>
                    <a:pt x="71002" y="10403"/>
                  </a:lnTo>
                  <a:lnTo>
                    <a:pt x="71873" y="10049"/>
                  </a:lnTo>
                  <a:lnTo>
                    <a:pt x="73767" y="8332"/>
                  </a:lnTo>
                  <a:lnTo>
                    <a:pt x="73691" y="7827"/>
                  </a:lnTo>
                  <a:lnTo>
                    <a:pt x="72896" y="7410"/>
                  </a:lnTo>
                  <a:lnTo>
                    <a:pt x="71785" y="7233"/>
                  </a:lnTo>
                  <a:lnTo>
                    <a:pt x="69373" y="7233"/>
                  </a:lnTo>
                  <a:lnTo>
                    <a:pt x="69057" y="7549"/>
                  </a:lnTo>
                  <a:lnTo>
                    <a:pt x="69057" y="9658"/>
                  </a:lnTo>
                  <a:lnTo>
                    <a:pt x="67037" y="12284"/>
                  </a:lnTo>
                  <a:lnTo>
                    <a:pt x="65294" y="14986"/>
                  </a:lnTo>
                  <a:lnTo>
                    <a:pt x="65294" y="15340"/>
                  </a:lnTo>
                  <a:lnTo>
                    <a:pt x="66077" y="16476"/>
                  </a:lnTo>
                  <a:lnTo>
                    <a:pt x="65762" y="18623"/>
                  </a:lnTo>
                  <a:lnTo>
                    <a:pt x="63375" y="19885"/>
                  </a:lnTo>
                  <a:lnTo>
                    <a:pt x="63375" y="18585"/>
                  </a:lnTo>
                  <a:lnTo>
                    <a:pt x="63085" y="18269"/>
                  </a:lnTo>
                  <a:lnTo>
                    <a:pt x="61342" y="18118"/>
                  </a:lnTo>
                  <a:lnTo>
                    <a:pt x="61128" y="18181"/>
                  </a:lnTo>
                  <a:lnTo>
                    <a:pt x="59890" y="19153"/>
                  </a:lnTo>
                  <a:lnTo>
                    <a:pt x="58223" y="16830"/>
                  </a:lnTo>
                  <a:lnTo>
                    <a:pt x="57971" y="16703"/>
                  </a:lnTo>
                  <a:lnTo>
                    <a:pt x="55799" y="16703"/>
                  </a:lnTo>
                  <a:lnTo>
                    <a:pt x="55521" y="16868"/>
                  </a:lnTo>
                  <a:lnTo>
                    <a:pt x="54827" y="18168"/>
                  </a:lnTo>
                  <a:lnTo>
                    <a:pt x="54435" y="18736"/>
                  </a:lnTo>
                  <a:lnTo>
                    <a:pt x="53652" y="16969"/>
                  </a:lnTo>
                  <a:lnTo>
                    <a:pt x="53261" y="16792"/>
                  </a:lnTo>
                  <a:cubicBezTo>
                    <a:pt x="53061" y="16867"/>
                    <a:pt x="52586" y="16997"/>
                    <a:pt x="52167" y="16997"/>
                  </a:cubicBezTo>
                  <a:cubicBezTo>
                    <a:pt x="51950" y="16997"/>
                    <a:pt x="51749" y="16962"/>
                    <a:pt x="51607" y="16868"/>
                  </a:cubicBezTo>
                  <a:cubicBezTo>
                    <a:pt x="51455" y="16767"/>
                    <a:pt x="51379" y="16590"/>
                    <a:pt x="51392" y="16426"/>
                  </a:cubicBezTo>
                  <a:cubicBezTo>
                    <a:pt x="51316" y="15112"/>
                    <a:pt x="51316" y="14986"/>
                    <a:pt x="51316" y="14974"/>
                  </a:cubicBezTo>
                  <a:lnTo>
                    <a:pt x="51215" y="14746"/>
                  </a:lnTo>
                  <a:lnTo>
                    <a:pt x="47945" y="11716"/>
                  </a:lnTo>
                  <a:lnTo>
                    <a:pt x="46922" y="11009"/>
                  </a:lnTo>
                  <a:lnTo>
                    <a:pt x="46682" y="10958"/>
                  </a:lnTo>
                  <a:lnTo>
                    <a:pt x="45142" y="11223"/>
                  </a:lnTo>
                  <a:lnTo>
                    <a:pt x="44435" y="9077"/>
                  </a:lnTo>
                  <a:lnTo>
                    <a:pt x="44233" y="8875"/>
                  </a:lnTo>
                  <a:lnTo>
                    <a:pt x="42806" y="8433"/>
                  </a:lnTo>
                  <a:lnTo>
                    <a:pt x="42679" y="8420"/>
                  </a:lnTo>
                  <a:lnTo>
                    <a:pt x="39182" y="8862"/>
                  </a:lnTo>
                  <a:lnTo>
                    <a:pt x="37262" y="8445"/>
                  </a:lnTo>
                  <a:lnTo>
                    <a:pt x="34649" y="6210"/>
                  </a:lnTo>
                  <a:lnTo>
                    <a:pt x="31075" y="4506"/>
                  </a:lnTo>
                  <a:lnTo>
                    <a:pt x="28499" y="2031"/>
                  </a:lnTo>
                  <a:lnTo>
                    <a:pt x="26365" y="263"/>
                  </a:lnTo>
                  <a:lnTo>
                    <a:pt x="26100" y="187"/>
                  </a:lnTo>
                  <a:lnTo>
                    <a:pt x="23524" y="756"/>
                  </a:lnTo>
                  <a:cubicBezTo>
                    <a:pt x="23360" y="465"/>
                    <a:pt x="23120" y="238"/>
                    <a:pt x="22817" y="124"/>
                  </a:cubicBezTo>
                  <a:cubicBezTo>
                    <a:pt x="22620" y="41"/>
                    <a:pt x="22402" y="0"/>
                    <a:pt x="2216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52"/>
            <p:cNvSpPr/>
            <p:nvPr/>
          </p:nvSpPr>
          <p:spPr>
            <a:xfrm>
              <a:off x="1940550" y="1654925"/>
              <a:ext cx="124725" cy="149650"/>
            </a:xfrm>
            <a:custGeom>
              <a:avLst/>
              <a:gdLst/>
              <a:ahLst/>
              <a:cxnLst/>
              <a:rect l="l" t="t" r="r" b="b"/>
              <a:pathLst>
                <a:path w="4989" h="5986" extrusionOk="0">
                  <a:moveTo>
                    <a:pt x="2425" y="0"/>
                  </a:moveTo>
                  <a:lnTo>
                    <a:pt x="1023" y="1200"/>
                  </a:lnTo>
                  <a:lnTo>
                    <a:pt x="1" y="3851"/>
                  </a:lnTo>
                  <a:lnTo>
                    <a:pt x="1" y="5985"/>
                  </a:lnTo>
                  <a:lnTo>
                    <a:pt x="2362" y="4104"/>
                  </a:lnTo>
                  <a:lnTo>
                    <a:pt x="3511" y="4887"/>
                  </a:lnTo>
                  <a:lnTo>
                    <a:pt x="4988" y="4419"/>
                  </a:lnTo>
                  <a:lnTo>
                    <a:pt x="3271" y="2210"/>
                  </a:lnTo>
                  <a:lnTo>
                    <a:pt x="242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52"/>
            <p:cNvSpPr/>
            <p:nvPr/>
          </p:nvSpPr>
          <p:spPr>
            <a:xfrm>
              <a:off x="1932650" y="1641650"/>
              <a:ext cx="145575" cy="179325"/>
            </a:xfrm>
            <a:custGeom>
              <a:avLst/>
              <a:gdLst/>
              <a:ahLst/>
              <a:cxnLst/>
              <a:rect l="l" t="t" r="r" b="b"/>
              <a:pathLst>
                <a:path w="5823" h="7173" extrusionOk="0">
                  <a:moveTo>
                    <a:pt x="2602" y="1049"/>
                  </a:moveTo>
                  <a:lnTo>
                    <a:pt x="3297" y="2842"/>
                  </a:lnTo>
                  <a:lnTo>
                    <a:pt x="4774" y="4774"/>
                  </a:lnTo>
                  <a:lnTo>
                    <a:pt x="3877" y="5064"/>
                  </a:lnTo>
                  <a:lnTo>
                    <a:pt x="2665" y="4231"/>
                  </a:lnTo>
                  <a:lnTo>
                    <a:pt x="632" y="5860"/>
                  </a:lnTo>
                  <a:lnTo>
                    <a:pt x="632" y="4433"/>
                  </a:lnTo>
                  <a:lnTo>
                    <a:pt x="1605" y="1907"/>
                  </a:lnTo>
                  <a:lnTo>
                    <a:pt x="2602" y="1049"/>
                  </a:lnTo>
                  <a:close/>
                  <a:moveTo>
                    <a:pt x="2880" y="1"/>
                  </a:moveTo>
                  <a:lnTo>
                    <a:pt x="1074" y="1541"/>
                  </a:lnTo>
                  <a:lnTo>
                    <a:pt x="26" y="4269"/>
                  </a:lnTo>
                  <a:lnTo>
                    <a:pt x="1" y="7173"/>
                  </a:lnTo>
                  <a:lnTo>
                    <a:pt x="1" y="7173"/>
                  </a:lnTo>
                  <a:lnTo>
                    <a:pt x="2703" y="5026"/>
                  </a:lnTo>
                  <a:lnTo>
                    <a:pt x="3776" y="5771"/>
                  </a:lnTo>
                  <a:lnTo>
                    <a:pt x="5822" y="5102"/>
                  </a:lnTo>
                  <a:lnTo>
                    <a:pt x="3865" y="2577"/>
                  </a:lnTo>
                  <a:lnTo>
                    <a:pt x="288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52"/>
            <p:cNvSpPr/>
            <p:nvPr/>
          </p:nvSpPr>
          <p:spPr>
            <a:xfrm>
              <a:off x="2019475" y="1292525"/>
              <a:ext cx="410075" cy="583375"/>
            </a:xfrm>
            <a:custGeom>
              <a:avLst/>
              <a:gdLst/>
              <a:ahLst/>
              <a:cxnLst/>
              <a:rect l="l" t="t" r="r" b="b"/>
              <a:pathLst>
                <a:path w="16403" h="23335" extrusionOk="0">
                  <a:moveTo>
                    <a:pt x="4129" y="0"/>
                  </a:moveTo>
                  <a:lnTo>
                    <a:pt x="1213" y="2122"/>
                  </a:lnTo>
                  <a:lnTo>
                    <a:pt x="0" y="4407"/>
                  </a:lnTo>
                  <a:lnTo>
                    <a:pt x="0" y="7248"/>
                  </a:lnTo>
                  <a:lnTo>
                    <a:pt x="2122" y="6857"/>
                  </a:lnTo>
                  <a:lnTo>
                    <a:pt x="4571" y="8347"/>
                  </a:lnTo>
                  <a:lnTo>
                    <a:pt x="6541" y="8827"/>
                  </a:lnTo>
                  <a:lnTo>
                    <a:pt x="7210" y="7576"/>
                  </a:lnTo>
                  <a:lnTo>
                    <a:pt x="8170" y="11339"/>
                  </a:lnTo>
                  <a:lnTo>
                    <a:pt x="9521" y="12842"/>
                  </a:lnTo>
                  <a:lnTo>
                    <a:pt x="8258" y="15052"/>
                  </a:lnTo>
                  <a:cubicBezTo>
                    <a:pt x="8258" y="15052"/>
                    <a:pt x="8978" y="16314"/>
                    <a:pt x="6996" y="16706"/>
                  </a:cubicBezTo>
                  <a:cubicBezTo>
                    <a:pt x="5026" y="17097"/>
                    <a:pt x="6364" y="16946"/>
                    <a:pt x="5026" y="17097"/>
                  </a:cubicBezTo>
                  <a:cubicBezTo>
                    <a:pt x="3688" y="17261"/>
                    <a:pt x="3688" y="17539"/>
                    <a:pt x="3688" y="17539"/>
                  </a:cubicBezTo>
                  <a:lnTo>
                    <a:pt x="4180" y="18915"/>
                  </a:lnTo>
                  <a:lnTo>
                    <a:pt x="6604" y="18915"/>
                  </a:lnTo>
                  <a:lnTo>
                    <a:pt x="7943" y="20810"/>
                  </a:lnTo>
                  <a:lnTo>
                    <a:pt x="9521" y="22539"/>
                  </a:lnTo>
                  <a:lnTo>
                    <a:pt x="11579" y="23335"/>
                  </a:lnTo>
                  <a:lnTo>
                    <a:pt x="10405" y="20532"/>
                  </a:lnTo>
                  <a:lnTo>
                    <a:pt x="12375" y="21693"/>
                  </a:lnTo>
                  <a:lnTo>
                    <a:pt x="13473" y="20115"/>
                  </a:lnTo>
                  <a:lnTo>
                    <a:pt x="12059" y="16794"/>
                  </a:lnTo>
                  <a:lnTo>
                    <a:pt x="12615" y="15923"/>
                  </a:lnTo>
                  <a:lnTo>
                    <a:pt x="14420" y="18360"/>
                  </a:lnTo>
                  <a:lnTo>
                    <a:pt x="15683" y="16794"/>
                  </a:lnTo>
                  <a:lnTo>
                    <a:pt x="16403" y="15052"/>
                  </a:lnTo>
                  <a:lnTo>
                    <a:pt x="12931" y="12135"/>
                  </a:lnTo>
                  <a:lnTo>
                    <a:pt x="14269" y="11630"/>
                  </a:lnTo>
                  <a:lnTo>
                    <a:pt x="13549" y="8195"/>
                  </a:lnTo>
                  <a:lnTo>
                    <a:pt x="12211" y="5821"/>
                  </a:lnTo>
                  <a:lnTo>
                    <a:pt x="10721" y="4963"/>
                  </a:lnTo>
                  <a:lnTo>
                    <a:pt x="9067" y="3624"/>
                  </a:lnTo>
                  <a:lnTo>
                    <a:pt x="10557" y="3069"/>
                  </a:lnTo>
                  <a:lnTo>
                    <a:pt x="10165" y="1414"/>
                  </a:lnTo>
                  <a:lnTo>
                    <a:pt x="7918" y="354"/>
                  </a:lnTo>
                  <a:lnTo>
                    <a:pt x="5670" y="1326"/>
                  </a:lnTo>
                  <a:lnTo>
                    <a:pt x="5165" y="2677"/>
                  </a:lnTo>
                  <a:lnTo>
                    <a:pt x="3814" y="4256"/>
                  </a:lnTo>
                  <a:lnTo>
                    <a:pt x="2993" y="3069"/>
                  </a:lnTo>
                  <a:lnTo>
                    <a:pt x="412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52"/>
            <p:cNvSpPr/>
            <p:nvPr/>
          </p:nvSpPr>
          <p:spPr>
            <a:xfrm>
              <a:off x="2011275" y="1270725"/>
              <a:ext cx="427750" cy="619075"/>
            </a:xfrm>
            <a:custGeom>
              <a:avLst/>
              <a:gdLst/>
              <a:ahLst/>
              <a:cxnLst/>
              <a:rect l="l" t="t" r="r" b="b"/>
              <a:pathLst>
                <a:path w="17110" h="24763" extrusionOk="0">
                  <a:moveTo>
                    <a:pt x="8246" y="1567"/>
                  </a:moveTo>
                  <a:lnTo>
                    <a:pt x="10228" y="2501"/>
                  </a:lnTo>
                  <a:lnTo>
                    <a:pt x="10518" y="3739"/>
                  </a:lnTo>
                  <a:lnTo>
                    <a:pt x="8763" y="4383"/>
                  </a:lnTo>
                  <a:lnTo>
                    <a:pt x="10885" y="6087"/>
                  </a:lnTo>
                  <a:lnTo>
                    <a:pt x="12311" y="6908"/>
                  </a:lnTo>
                  <a:lnTo>
                    <a:pt x="13587" y="9156"/>
                  </a:lnTo>
                  <a:lnTo>
                    <a:pt x="14231" y="12287"/>
                  </a:lnTo>
                  <a:lnTo>
                    <a:pt x="12640" y="12881"/>
                  </a:lnTo>
                  <a:lnTo>
                    <a:pt x="16340" y="15999"/>
                  </a:lnTo>
                  <a:lnTo>
                    <a:pt x="15733" y="17477"/>
                  </a:lnTo>
                  <a:lnTo>
                    <a:pt x="14761" y="18689"/>
                  </a:lnTo>
                  <a:lnTo>
                    <a:pt x="12918" y="16227"/>
                  </a:lnTo>
                  <a:lnTo>
                    <a:pt x="12021" y="17616"/>
                  </a:lnTo>
                  <a:lnTo>
                    <a:pt x="13448" y="20937"/>
                  </a:lnTo>
                  <a:lnTo>
                    <a:pt x="12615" y="22136"/>
                  </a:lnTo>
                  <a:lnTo>
                    <a:pt x="10076" y="20633"/>
                  </a:lnTo>
                  <a:lnTo>
                    <a:pt x="11339" y="23639"/>
                  </a:lnTo>
                  <a:lnTo>
                    <a:pt x="10051" y="23146"/>
                  </a:lnTo>
                  <a:lnTo>
                    <a:pt x="8549" y="21492"/>
                  </a:lnTo>
                  <a:lnTo>
                    <a:pt x="7109" y="19459"/>
                  </a:lnTo>
                  <a:lnTo>
                    <a:pt x="4748" y="19459"/>
                  </a:lnTo>
                  <a:lnTo>
                    <a:pt x="4407" y="18500"/>
                  </a:lnTo>
                  <a:cubicBezTo>
                    <a:pt x="4723" y="18373"/>
                    <a:pt x="5064" y="18297"/>
                    <a:pt x="5417" y="18272"/>
                  </a:cubicBezTo>
                  <a:cubicBezTo>
                    <a:pt x="6124" y="18196"/>
                    <a:pt x="6124" y="18196"/>
                    <a:pt x="6238" y="18146"/>
                  </a:cubicBezTo>
                  <a:cubicBezTo>
                    <a:pt x="6301" y="18121"/>
                    <a:pt x="6453" y="18070"/>
                    <a:pt x="7412" y="17881"/>
                  </a:cubicBezTo>
                  <a:cubicBezTo>
                    <a:pt x="8208" y="17717"/>
                    <a:pt x="8725" y="17401"/>
                    <a:pt x="8940" y="16934"/>
                  </a:cubicBezTo>
                  <a:cubicBezTo>
                    <a:pt x="9079" y="16618"/>
                    <a:pt x="9079" y="16265"/>
                    <a:pt x="8953" y="15936"/>
                  </a:cubicBezTo>
                  <a:lnTo>
                    <a:pt x="10253" y="13676"/>
                  </a:lnTo>
                  <a:lnTo>
                    <a:pt x="8801" y="12060"/>
                  </a:lnTo>
                  <a:lnTo>
                    <a:pt x="7652" y="7590"/>
                  </a:lnTo>
                  <a:lnTo>
                    <a:pt x="6718" y="9332"/>
                  </a:lnTo>
                  <a:lnTo>
                    <a:pt x="5026" y="8928"/>
                  </a:lnTo>
                  <a:lnTo>
                    <a:pt x="2513" y="7388"/>
                  </a:lnTo>
                  <a:lnTo>
                    <a:pt x="644" y="7741"/>
                  </a:lnTo>
                  <a:lnTo>
                    <a:pt x="644" y="5367"/>
                  </a:lnTo>
                  <a:lnTo>
                    <a:pt x="1793" y="3208"/>
                  </a:lnTo>
                  <a:lnTo>
                    <a:pt x="3801" y="1744"/>
                  </a:lnTo>
                  <a:lnTo>
                    <a:pt x="3801" y="1744"/>
                  </a:lnTo>
                  <a:lnTo>
                    <a:pt x="2980" y="3991"/>
                  </a:lnTo>
                  <a:lnTo>
                    <a:pt x="4129" y="5645"/>
                  </a:lnTo>
                  <a:lnTo>
                    <a:pt x="5745" y="3751"/>
                  </a:lnTo>
                  <a:lnTo>
                    <a:pt x="6263" y="2438"/>
                  </a:lnTo>
                  <a:lnTo>
                    <a:pt x="8246" y="1567"/>
                  </a:lnTo>
                  <a:close/>
                  <a:moveTo>
                    <a:pt x="5114" y="1"/>
                  </a:moveTo>
                  <a:lnTo>
                    <a:pt x="1288" y="2779"/>
                  </a:lnTo>
                  <a:lnTo>
                    <a:pt x="0" y="5203"/>
                  </a:lnTo>
                  <a:lnTo>
                    <a:pt x="0" y="8486"/>
                  </a:lnTo>
                  <a:lnTo>
                    <a:pt x="2374" y="8044"/>
                  </a:lnTo>
                  <a:lnTo>
                    <a:pt x="4723" y="9471"/>
                  </a:lnTo>
                  <a:lnTo>
                    <a:pt x="7021" y="10039"/>
                  </a:lnTo>
                  <a:lnTo>
                    <a:pt x="7425" y="9294"/>
                  </a:lnTo>
                  <a:lnTo>
                    <a:pt x="8208" y="12350"/>
                  </a:lnTo>
                  <a:lnTo>
                    <a:pt x="9458" y="13739"/>
                  </a:lnTo>
                  <a:lnTo>
                    <a:pt x="8321" y="15747"/>
                  </a:lnTo>
                  <a:lnTo>
                    <a:pt x="8233" y="15911"/>
                  </a:lnTo>
                  <a:lnTo>
                    <a:pt x="8309" y="16063"/>
                  </a:lnTo>
                  <a:cubicBezTo>
                    <a:pt x="8410" y="16252"/>
                    <a:pt x="8422" y="16467"/>
                    <a:pt x="8347" y="16669"/>
                  </a:cubicBezTo>
                  <a:cubicBezTo>
                    <a:pt x="8220" y="16946"/>
                    <a:pt x="7842" y="17148"/>
                    <a:pt x="7273" y="17262"/>
                  </a:cubicBezTo>
                  <a:cubicBezTo>
                    <a:pt x="6263" y="17464"/>
                    <a:pt x="6099" y="17527"/>
                    <a:pt x="6011" y="17565"/>
                  </a:cubicBezTo>
                  <a:cubicBezTo>
                    <a:pt x="5783" y="17603"/>
                    <a:pt x="5556" y="17641"/>
                    <a:pt x="5329" y="17654"/>
                  </a:cubicBezTo>
                  <a:cubicBezTo>
                    <a:pt x="4937" y="17704"/>
                    <a:pt x="3712" y="17843"/>
                    <a:pt x="3712" y="18411"/>
                  </a:cubicBezTo>
                  <a:lnTo>
                    <a:pt x="4293" y="20103"/>
                  </a:lnTo>
                  <a:lnTo>
                    <a:pt x="6793" y="20103"/>
                  </a:lnTo>
                  <a:lnTo>
                    <a:pt x="8056" y="21884"/>
                  </a:lnTo>
                  <a:lnTo>
                    <a:pt x="9685" y="23677"/>
                  </a:lnTo>
                  <a:lnTo>
                    <a:pt x="12488" y="24763"/>
                  </a:lnTo>
                  <a:lnTo>
                    <a:pt x="11390" y="22161"/>
                  </a:lnTo>
                  <a:lnTo>
                    <a:pt x="12791" y="22982"/>
                  </a:lnTo>
                  <a:lnTo>
                    <a:pt x="14168" y="20987"/>
                  </a:lnTo>
                  <a:lnTo>
                    <a:pt x="12741" y="17666"/>
                  </a:lnTo>
                  <a:lnTo>
                    <a:pt x="12968" y="17325"/>
                  </a:lnTo>
                  <a:lnTo>
                    <a:pt x="14748" y="19712"/>
                  </a:lnTo>
                  <a:lnTo>
                    <a:pt x="16264" y="17830"/>
                  </a:lnTo>
                  <a:lnTo>
                    <a:pt x="17110" y="15810"/>
                  </a:lnTo>
                  <a:lnTo>
                    <a:pt x="13877" y="13083"/>
                  </a:lnTo>
                  <a:lnTo>
                    <a:pt x="14963" y="12678"/>
                  </a:lnTo>
                  <a:lnTo>
                    <a:pt x="14193" y="8979"/>
                  </a:lnTo>
                  <a:lnTo>
                    <a:pt x="12779" y="6453"/>
                  </a:lnTo>
                  <a:lnTo>
                    <a:pt x="11238" y="5569"/>
                  </a:lnTo>
                  <a:lnTo>
                    <a:pt x="10013" y="4585"/>
                  </a:lnTo>
                  <a:lnTo>
                    <a:pt x="11263" y="4117"/>
                  </a:lnTo>
                  <a:lnTo>
                    <a:pt x="10771" y="2047"/>
                  </a:lnTo>
                  <a:lnTo>
                    <a:pt x="8258" y="860"/>
                  </a:lnTo>
                  <a:lnTo>
                    <a:pt x="5758" y="1958"/>
                  </a:lnTo>
                  <a:lnTo>
                    <a:pt x="5215" y="3372"/>
                  </a:lnTo>
                  <a:lnTo>
                    <a:pt x="4180" y="4597"/>
                  </a:lnTo>
                  <a:lnTo>
                    <a:pt x="3675" y="3890"/>
                  </a:lnTo>
                  <a:lnTo>
                    <a:pt x="51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52"/>
            <p:cNvSpPr/>
            <p:nvPr/>
          </p:nvSpPr>
          <p:spPr>
            <a:xfrm>
              <a:off x="2342725" y="2272700"/>
              <a:ext cx="102300" cy="109875"/>
            </a:xfrm>
            <a:custGeom>
              <a:avLst/>
              <a:gdLst/>
              <a:ahLst/>
              <a:cxnLst/>
              <a:rect l="l" t="t" r="r" b="b"/>
              <a:pathLst>
                <a:path w="4092" h="4395" extrusionOk="0">
                  <a:moveTo>
                    <a:pt x="112" y="2946"/>
                  </a:moveTo>
                  <a:cubicBezTo>
                    <a:pt x="41" y="2963"/>
                    <a:pt x="1" y="2986"/>
                    <a:pt x="1" y="3018"/>
                  </a:cubicBezTo>
                  <a:cubicBezTo>
                    <a:pt x="1" y="3026"/>
                    <a:pt x="3" y="3031"/>
                    <a:pt x="9" y="3031"/>
                  </a:cubicBezTo>
                  <a:cubicBezTo>
                    <a:pt x="25" y="3031"/>
                    <a:pt x="60" y="3000"/>
                    <a:pt x="112" y="2946"/>
                  </a:cubicBezTo>
                  <a:close/>
                  <a:moveTo>
                    <a:pt x="2337" y="0"/>
                  </a:moveTo>
                  <a:cubicBezTo>
                    <a:pt x="2337" y="0"/>
                    <a:pt x="576" y="2455"/>
                    <a:pt x="112" y="2946"/>
                  </a:cubicBezTo>
                  <a:lnTo>
                    <a:pt x="112" y="2946"/>
                  </a:lnTo>
                  <a:cubicBezTo>
                    <a:pt x="226" y="2918"/>
                    <a:pt x="419" y="2908"/>
                    <a:pt x="644" y="2908"/>
                  </a:cubicBezTo>
                  <a:cubicBezTo>
                    <a:pt x="1336" y="2908"/>
                    <a:pt x="2337" y="3005"/>
                    <a:pt x="2337" y="3005"/>
                  </a:cubicBezTo>
                  <a:lnTo>
                    <a:pt x="3145" y="4394"/>
                  </a:lnTo>
                  <a:lnTo>
                    <a:pt x="4092" y="3990"/>
                  </a:lnTo>
                  <a:lnTo>
                    <a:pt x="4092" y="2096"/>
                  </a:lnTo>
                  <a:lnTo>
                    <a:pt x="2438" y="1465"/>
                  </a:lnTo>
                  <a:lnTo>
                    <a:pt x="233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52"/>
            <p:cNvSpPr/>
            <p:nvPr/>
          </p:nvSpPr>
          <p:spPr>
            <a:xfrm>
              <a:off x="2334825" y="2250600"/>
              <a:ext cx="118400" cy="142075"/>
            </a:xfrm>
            <a:custGeom>
              <a:avLst/>
              <a:gdLst/>
              <a:ahLst/>
              <a:cxnLst/>
              <a:rect l="l" t="t" r="r" b="b"/>
              <a:pathLst>
                <a:path w="4736" h="5683" extrusionOk="0">
                  <a:moveTo>
                    <a:pt x="2387" y="1781"/>
                  </a:moveTo>
                  <a:lnTo>
                    <a:pt x="2450" y="2576"/>
                  </a:lnTo>
                  <a:lnTo>
                    <a:pt x="4079" y="3207"/>
                  </a:lnTo>
                  <a:lnTo>
                    <a:pt x="4079" y="4659"/>
                  </a:lnTo>
                  <a:lnTo>
                    <a:pt x="3587" y="4874"/>
                  </a:lnTo>
                  <a:lnTo>
                    <a:pt x="2829" y="3586"/>
                  </a:lnTo>
                  <a:lnTo>
                    <a:pt x="2665" y="3574"/>
                  </a:lnTo>
                  <a:cubicBezTo>
                    <a:pt x="1983" y="3510"/>
                    <a:pt x="1491" y="3473"/>
                    <a:pt x="1125" y="3473"/>
                  </a:cubicBezTo>
                  <a:lnTo>
                    <a:pt x="1137" y="3473"/>
                  </a:lnTo>
                  <a:cubicBezTo>
                    <a:pt x="1428" y="3106"/>
                    <a:pt x="1819" y="2576"/>
                    <a:pt x="2387" y="1781"/>
                  </a:cubicBezTo>
                  <a:close/>
                  <a:moveTo>
                    <a:pt x="2905" y="0"/>
                  </a:moveTo>
                  <a:lnTo>
                    <a:pt x="2400" y="707"/>
                  </a:lnTo>
                  <a:cubicBezTo>
                    <a:pt x="1541" y="1894"/>
                    <a:pt x="582" y="3195"/>
                    <a:pt x="253" y="3561"/>
                  </a:cubicBezTo>
                  <a:cubicBezTo>
                    <a:pt x="203" y="3574"/>
                    <a:pt x="165" y="3599"/>
                    <a:pt x="127" y="3637"/>
                  </a:cubicBezTo>
                  <a:lnTo>
                    <a:pt x="1" y="3763"/>
                  </a:lnTo>
                  <a:lnTo>
                    <a:pt x="1" y="4142"/>
                  </a:lnTo>
                  <a:lnTo>
                    <a:pt x="228" y="4218"/>
                  </a:lnTo>
                  <a:cubicBezTo>
                    <a:pt x="268" y="4227"/>
                    <a:pt x="302" y="4237"/>
                    <a:pt x="339" y="4237"/>
                  </a:cubicBezTo>
                  <a:cubicBezTo>
                    <a:pt x="396" y="4237"/>
                    <a:pt x="462" y="4214"/>
                    <a:pt x="569" y="4129"/>
                  </a:cubicBezTo>
                  <a:cubicBezTo>
                    <a:pt x="771" y="4117"/>
                    <a:pt x="974" y="4111"/>
                    <a:pt x="1176" y="4111"/>
                  </a:cubicBezTo>
                  <a:cubicBezTo>
                    <a:pt x="1605" y="4111"/>
                    <a:pt x="2034" y="4137"/>
                    <a:pt x="2463" y="4180"/>
                  </a:cubicBezTo>
                  <a:lnTo>
                    <a:pt x="3334" y="5682"/>
                  </a:lnTo>
                  <a:lnTo>
                    <a:pt x="4736" y="5076"/>
                  </a:lnTo>
                  <a:lnTo>
                    <a:pt x="4736" y="2753"/>
                  </a:lnTo>
                  <a:lnTo>
                    <a:pt x="3069" y="2121"/>
                  </a:lnTo>
                  <a:lnTo>
                    <a:pt x="290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52"/>
            <p:cNvSpPr/>
            <p:nvPr/>
          </p:nvSpPr>
          <p:spPr>
            <a:xfrm>
              <a:off x="1713900" y="3010725"/>
              <a:ext cx="224775" cy="69925"/>
            </a:xfrm>
            <a:custGeom>
              <a:avLst/>
              <a:gdLst/>
              <a:ahLst/>
              <a:cxnLst/>
              <a:rect l="l" t="t" r="r" b="b"/>
              <a:pathLst>
                <a:path w="8991" h="2797" extrusionOk="0">
                  <a:moveTo>
                    <a:pt x="1112" y="1"/>
                  </a:moveTo>
                  <a:lnTo>
                    <a:pt x="0" y="556"/>
                  </a:lnTo>
                  <a:lnTo>
                    <a:pt x="1112" y="834"/>
                  </a:lnTo>
                  <a:cubicBezTo>
                    <a:pt x="1112" y="834"/>
                    <a:pt x="3864" y="1125"/>
                    <a:pt x="4104" y="1125"/>
                  </a:cubicBezTo>
                  <a:cubicBezTo>
                    <a:pt x="4344" y="1125"/>
                    <a:pt x="6705" y="2110"/>
                    <a:pt x="6705" y="2110"/>
                  </a:cubicBezTo>
                  <a:cubicBezTo>
                    <a:pt x="6705" y="2110"/>
                    <a:pt x="5423" y="2797"/>
                    <a:pt x="5497" y="2797"/>
                  </a:cubicBezTo>
                  <a:cubicBezTo>
                    <a:pt x="5501" y="2797"/>
                    <a:pt x="5508" y="2795"/>
                    <a:pt x="5518" y="2791"/>
                  </a:cubicBezTo>
                  <a:cubicBezTo>
                    <a:pt x="5758" y="2716"/>
                    <a:pt x="8991" y="2463"/>
                    <a:pt x="8991" y="2463"/>
                  </a:cubicBezTo>
                  <a:lnTo>
                    <a:pt x="7892" y="1390"/>
                  </a:lnTo>
                  <a:lnTo>
                    <a:pt x="324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52"/>
            <p:cNvSpPr/>
            <p:nvPr/>
          </p:nvSpPr>
          <p:spPr>
            <a:xfrm>
              <a:off x="1691475" y="3002850"/>
              <a:ext cx="265200" cy="86825"/>
            </a:xfrm>
            <a:custGeom>
              <a:avLst/>
              <a:gdLst/>
              <a:ahLst/>
              <a:cxnLst/>
              <a:rect l="l" t="t" r="r" b="b"/>
              <a:pathLst>
                <a:path w="10608" h="3473" extrusionOk="0">
                  <a:moveTo>
                    <a:pt x="4079" y="644"/>
                  </a:moveTo>
                  <a:lnTo>
                    <a:pt x="8613" y="1995"/>
                  </a:lnTo>
                  <a:lnTo>
                    <a:pt x="9168" y="2526"/>
                  </a:lnTo>
                  <a:cubicBezTo>
                    <a:pt x="8764" y="2551"/>
                    <a:pt x="8310" y="2589"/>
                    <a:pt x="7880" y="2627"/>
                  </a:cubicBezTo>
                  <a:lnTo>
                    <a:pt x="8335" y="2387"/>
                  </a:lnTo>
                  <a:lnTo>
                    <a:pt x="7716" y="2134"/>
                  </a:lnTo>
                  <a:cubicBezTo>
                    <a:pt x="6112" y="1465"/>
                    <a:pt x="5191" y="1124"/>
                    <a:pt x="5001" y="1124"/>
                  </a:cubicBezTo>
                  <a:cubicBezTo>
                    <a:pt x="4824" y="1124"/>
                    <a:pt x="3095" y="947"/>
                    <a:pt x="2072" y="846"/>
                  </a:cubicBezTo>
                  <a:lnTo>
                    <a:pt x="1807" y="770"/>
                  </a:lnTo>
                  <a:lnTo>
                    <a:pt x="2072" y="644"/>
                  </a:lnTo>
                  <a:close/>
                  <a:moveTo>
                    <a:pt x="1933" y="0"/>
                  </a:moveTo>
                  <a:lnTo>
                    <a:pt x="1" y="973"/>
                  </a:lnTo>
                  <a:lnTo>
                    <a:pt x="1971" y="1465"/>
                  </a:lnTo>
                  <a:cubicBezTo>
                    <a:pt x="2438" y="1515"/>
                    <a:pt x="4749" y="1755"/>
                    <a:pt x="4976" y="1755"/>
                  </a:cubicBezTo>
                  <a:cubicBezTo>
                    <a:pt x="5127" y="1781"/>
                    <a:pt x="5974" y="2096"/>
                    <a:pt x="6857" y="2462"/>
                  </a:cubicBezTo>
                  <a:cubicBezTo>
                    <a:pt x="5974" y="2942"/>
                    <a:pt x="5986" y="2980"/>
                    <a:pt x="6100" y="3233"/>
                  </a:cubicBezTo>
                  <a:lnTo>
                    <a:pt x="6251" y="3473"/>
                  </a:lnTo>
                  <a:lnTo>
                    <a:pt x="6516" y="3410"/>
                  </a:lnTo>
                  <a:cubicBezTo>
                    <a:pt x="6706" y="3359"/>
                    <a:pt x="8411" y="3207"/>
                    <a:pt x="9913" y="3094"/>
                  </a:cubicBezTo>
                  <a:lnTo>
                    <a:pt x="10608" y="3043"/>
                  </a:lnTo>
                  <a:lnTo>
                    <a:pt x="8953" y="1427"/>
                  </a:lnTo>
                  <a:lnTo>
                    <a:pt x="4231" y="13"/>
                  </a:lnTo>
                  <a:lnTo>
                    <a:pt x="193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52"/>
            <p:cNvSpPr/>
            <p:nvPr/>
          </p:nvSpPr>
          <p:spPr>
            <a:xfrm>
              <a:off x="1938650" y="3067875"/>
              <a:ext cx="120300" cy="55275"/>
            </a:xfrm>
            <a:custGeom>
              <a:avLst/>
              <a:gdLst/>
              <a:ahLst/>
              <a:cxnLst/>
              <a:rect l="l" t="t" r="r" b="b"/>
              <a:pathLst>
                <a:path w="4812" h="2211" extrusionOk="0">
                  <a:moveTo>
                    <a:pt x="1807" y="0"/>
                  </a:moveTo>
                  <a:lnTo>
                    <a:pt x="1099" y="1036"/>
                  </a:lnTo>
                  <a:lnTo>
                    <a:pt x="1" y="2210"/>
                  </a:lnTo>
                  <a:lnTo>
                    <a:pt x="1" y="2210"/>
                  </a:lnTo>
                  <a:lnTo>
                    <a:pt x="2842" y="1743"/>
                  </a:lnTo>
                  <a:lnTo>
                    <a:pt x="4812" y="2210"/>
                  </a:lnTo>
                  <a:lnTo>
                    <a:pt x="4812" y="2210"/>
                  </a:lnTo>
                  <a:lnTo>
                    <a:pt x="4408" y="493"/>
                  </a:lnTo>
                  <a:lnTo>
                    <a:pt x="1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52"/>
            <p:cNvSpPr/>
            <p:nvPr/>
          </p:nvSpPr>
          <p:spPr>
            <a:xfrm>
              <a:off x="1916875" y="3059350"/>
              <a:ext cx="152175" cy="75475"/>
            </a:xfrm>
            <a:custGeom>
              <a:avLst/>
              <a:gdLst/>
              <a:ahLst/>
              <a:cxnLst/>
              <a:rect l="l" t="t" r="r" b="b"/>
              <a:pathLst>
                <a:path w="6087" h="3019" extrusionOk="0">
                  <a:moveTo>
                    <a:pt x="2829" y="695"/>
                  </a:moveTo>
                  <a:lnTo>
                    <a:pt x="5026" y="1099"/>
                  </a:lnTo>
                  <a:lnTo>
                    <a:pt x="5253" y="2122"/>
                  </a:lnTo>
                  <a:lnTo>
                    <a:pt x="5253" y="2122"/>
                  </a:lnTo>
                  <a:lnTo>
                    <a:pt x="3713" y="1756"/>
                  </a:lnTo>
                  <a:lnTo>
                    <a:pt x="1731" y="2084"/>
                  </a:lnTo>
                  <a:lnTo>
                    <a:pt x="2236" y="1541"/>
                  </a:lnTo>
                  <a:lnTo>
                    <a:pt x="2829" y="695"/>
                  </a:lnTo>
                  <a:close/>
                  <a:moveTo>
                    <a:pt x="2526" y="0"/>
                  </a:moveTo>
                  <a:lnTo>
                    <a:pt x="1743" y="1162"/>
                  </a:lnTo>
                  <a:lnTo>
                    <a:pt x="1" y="3018"/>
                  </a:lnTo>
                  <a:lnTo>
                    <a:pt x="3675" y="2400"/>
                  </a:lnTo>
                  <a:lnTo>
                    <a:pt x="6087" y="2980"/>
                  </a:lnTo>
                  <a:lnTo>
                    <a:pt x="5531" y="556"/>
                  </a:lnTo>
                  <a:lnTo>
                    <a:pt x="252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52"/>
            <p:cNvSpPr/>
            <p:nvPr/>
          </p:nvSpPr>
          <p:spPr>
            <a:xfrm>
              <a:off x="1843950" y="3121225"/>
              <a:ext cx="55275" cy="29075"/>
            </a:xfrm>
            <a:custGeom>
              <a:avLst/>
              <a:gdLst/>
              <a:ahLst/>
              <a:cxnLst/>
              <a:rect l="l" t="t" r="r" b="b"/>
              <a:pathLst>
                <a:path w="2211" h="1163" extrusionOk="0">
                  <a:moveTo>
                    <a:pt x="1" y="0"/>
                  </a:moveTo>
                  <a:lnTo>
                    <a:pt x="1226" y="1162"/>
                  </a:lnTo>
                  <a:lnTo>
                    <a:pt x="2211" y="278"/>
                  </a:lnTo>
                  <a:lnTo>
                    <a:pt x="16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52"/>
            <p:cNvSpPr/>
            <p:nvPr/>
          </p:nvSpPr>
          <p:spPr>
            <a:xfrm>
              <a:off x="1824375" y="3113325"/>
              <a:ext cx="88750" cy="47700"/>
            </a:xfrm>
            <a:custGeom>
              <a:avLst/>
              <a:gdLst/>
              <a:ahLst/>
              <a:cxnLst/>
              <a:rect l="l" t="t" r="r" b="b"/>
              <a:pathLst>
                <a:path w="3550" h="1908" extrusionOk="0">
                  <a:moveTo>
                    <a:pt x="2375" y="632"/>
                  </a:moveTo>
                  <a:lnTo>
                    <a:pt x="2438" y="670"/>
                  </a:lnTo>
                  <a:lnTo>
                    <a:pt x="2021" y="1049"/>
                  </a:lnTo>
                  <a:lnTo>
                    <a:pt x="1579" y="632"/>
                  </a:lnTo>
                  <a:close/>
                  <a:moveTo>
                    <a:pt x="1" y="1"/>
                  </a:moveTo>
                  <a:lnTo>
                    <a:pt x="1996" y="1907"/>
                  </a:lnTo>
                  <a:lnTo>
                    <a:pt x="3549" y="518"/>
                  </a:lnTo>
                  <a:lnTo>
                    <a:pt x="25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52"/>
            <p:cNvSpPr/>
            <p:nvPr/>
          </p:nvSpPr>
          <p:spPr>
            <a:xfrm>
              <a:off x="2090500" y="3105425"/>
              <a:ext cx="65050" cy="33175"/>
            </a:xfrm>
            <a:custGeom>
              <a:avLst/>
              <a:gdLst/>
              <a:ahLst/>
              <a:cxnLst/>
              <a:rect l="l" t="t" r="r" b="b"/>
              <a:pathLst>
                <a:path w="2602" h="1327" extrusionOk="0">
                  <a:moveTo>
                    <a:pt x="0" y="1"/>
                  </a:moveTo>
                  <a:lnTo>
                    <a:pt x="468" y="1327"/>
                  </a:lnTo>
                  <a:lnTo>
                    <a:pt x="2602" y="658"/>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52"/>
            <p:cNvSpPr/>
            <p:nvPr/>
          </p:nvSpPr>
          <p:spPr>
            <a:xfrm>
              <a:off x="2077875" y="3094075"/>
              <a:ext cx="106725" cy="54325"/>
            </a:xfrm>
            <a:custGeom>
              <a:avLst/>
              <a:gdLst/>
              <a:ahLst/>
              <a:cxnLst/>
              <a:rect l="l" t="t" r="r" b="b"/>
              <a:pathLst>
                <a:path w="4269" h="2173" extrusionOk="0">
                  <a:moveTo>
                    <a:pt x="998" y="910"/>
                  </a:moveTo>
                  <a:lnTo>
                    <a:pt x="1945" y="1137"/>
                  </a:lnTo>
                  <a:lnTo>
                    <a:pt x="1162" y="1377"/>
                  </a:lnTo>
                  <a:lnTo>
                    <a:pt x="998" y="910"/>
                  </a:lnTo>
                  <a:close/>
                  <a:moveTo>
                    <a:pt x="0" y="0"/>
                  </a:moveTo>
                  <a:lnTo>
                    <a:pt x="783" y="2172"/>
                  </a:lnTo>
                  <a:lnTo>
                    <a:pt x="4268" y="1086"/>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05" name="Google Shape;1005;p52"/>
          <p:cNvSpPr/>
          <p:nvPr/>
        </p:nvSpPr>
        <p:spPr>
          <a:xfrm>
            <a:off x="3139691" y="2493024"/>
            <a:ext cx="183603" cy="183603"/>
          </a:xfrm>
          <a:custGeom>
            <a:avLst/>
            <a:gdLst/>
            <a:ahLst/>
            <a:cxnLst/>
            <a:rect l="l" t="t" r="r" b="b"/>
            <a:pathLst>
              <a:path w="1033" h="1033" extrusionOk="0">
                <a:moveTo>
                  <a:pt x="1033" y="198"/>
                </a:moveTo>
                <a:lnTo>
                  <a:pt x="714" y="516"/>
                </a:lnTo>
                <a:lnTo>
                  <a:pt x="1033" y="835"/>
                </a:lnTo>
                <a:lnTo>
                  <a:pt x="837" y="1033"/>
                </a:lnTo>
                <a:lnTo>
                  <a:pt x="517" y="714"/>
                </a:lnTo>
                <a:lnTo>
                  <a:pt x="198" y="1033"/>
                </a:lnTo>
                <a:lnTo>
                  <a:pt x="1" y="835"/>
                </a:lnTo>
                <a:lnTo>
                  <a:pt x="319" y="516"/>
                </a:lnTo>
                <a:lnTo>
                  <a:pt x="1" y="198"/>
                </a:lnTo>
                <a:lnTo>
                  <a:pt x="198" y="0"/>
                </a:lnTo>
                <a:lnTo>
                  <a:pt x="517" y="319"/>
                </a:lnTo>
                <a:lnTo>
                  <a:pt x="83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52"/>
          <p:cNvSpPr/>
          <p:nvPr/>
        </p:nvSpPr>
        <p:spPr>
          <a:xfrm>
            <a:off x="4270718" y="2727586"/>
            <a:ext cx="183603" cy="183603"/>
          </a:xfrm>
          <a:custGeom>
            <a:avLst/>
            <a:gdLst/>
            <a:ahLst/>
            <a:cxnLst/>
            <a:rect l="l" t="t" r="r" b="b"/>
            <a:pathLst>
              <a:path w="1033" h="1033" extrusionOk="0">
                <a:moveTo>
                  <a:pt x="1033" y="198"/>
                </a:moveTo>
                <a:lnTo>
                  <a:pt x="714" y="516"/>
                </a:lnTo>
                <a:lnTo>
                  <a:pt x="1033" y="835"/>
                </a:lnTo>
                <a:lnTo>
                  <a:pt x="837" y="1033"/>
                </a:lnTo>
                <a:lnTo>
                  <a:pt x="517" y="714"/>
                </a:lnTo>
                <a:lnTo>
                  <a:pt x="198" y="1033"/>
                </a:lnTo>
                <a:lnTo>
                  <a:pt x="1" y="835"/>
                </a:lnTo>
                <a:lnTo>
                  <a:pt x="319" y="516"/>
                </a:lnTo>
                <a:lnTo>
                  <a:pt x="1" y="198"/>
                </a:lnTo>
                <a:lnTo>
                  <a:pt x="198" y="0"/>
                </a:lnTo>
                <a:lnTo>
                  <a:pt x="517" y="319"/>
                </a:lnTo>
                <a:lnTo>
                  <a:pt x="83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172" name="Picture 4" descr="Networking Devices | List of Top Networking Devices To Know">
            <a:extLst>
              <a:ext uri="{FF2B5EF4-FFF2-40B4-BE49-F238E27FC236}">
                <a16:creationId xmlns:a16="http://schemas.microsoft.com/office/drawing/2014/main" id="{9C95841B-6BE7-D309-90E5-C1135B47BD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6221" y="946323"/>
            <a:ext cx="7696200" cy="3776334"/>
          </a:xfrm>
          <a:prstGeom prst="rect">
            <a:avLst/>
          </a:prstGeom>
          <a:noFill/>
          <a:extLst>
            <a:ext uri="{909E8E84-426E-40DD-AFC4-6F175D3DCCD1}">
              <a14:hiddenFill xmlns:a14="http://schemas.microsoft.com/office/drawing/2010/main">
                <a:solidFill>
                  <a:srgbClr val="FFFFFF"/>
                </a:solidFill>
              </a14:hiddenFill>
            </a:ext>
          </a:extLst>
        </p:spPr>
      </p:pic>
      <p:sp>
        <p:nvSpPr>
          <p:cNvPr id="5" name="Title 2">
            <a:extLst>
              <a:ext uri="{FF2B5EF4-FFF2-40B4-BE49-F238E27FC236}">
                <a16:creationId xmlns:a16="http://schemas.microsoft.com/office/drawing/2014/main" id="{C8330B44-B3D1-049F-BB71-18DFDDADF1DA}"/>
              </a:ext>
            </a:extLst>
          </p:cNvPr>
          <p:cNvSpPr txBox="1">
            <a:spLocks/>
          </p:cNvSpPr>
          <p:nvPr/>
        </p:nvSpPr>
        <p:spPr>
          <a:xfrm>
            <a:off x="4719222" y="1350420"/>
            <a:ext cx="3518365" cy="3042955"/>
          </a:xfrm>
          <a:prstGeom prst="rect">
            <a:avLst/>
          </a:prstGeom>
          <a:solidFill>
            <a:schemeClr val="tx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Epilogue"/>
              <a:buNone/>
              <a:defRPr sz="3000" b="1" i="0" u="none" strike="noStrike" cap="none">
                <a:solidFill>
                  <a:schemeClr val="dk1"/>
                </a:solidFill>
                <a:latin typeface="Epilogue"/>
                <a:ea typeface="Epilogue"/>
                <a:cs typeface="Epilogue"/>
                <a:sym typeface="Epilogue"/>
              </a:defRPr>
            </a:lvl1pPr>
            <a:lvl2pPr marR="0" lvl="1"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2pPr>
            <a:lvl3pPr marR="0" lvl="2"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3pPr>
            <a:lvl4pPr marR="0" lvl="3"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4pPr>
            <a:lvl5pPr marR="0" lvl="4"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5pPr>
            <a:lvl6pPr marR="0" lvl="5"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6pPr>
            <a:lvl7pPr marR="0" lvl="6"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7pPr>
            <a:lvl8pPr marR="0" lvl="7"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8pPr>
            <a:lvl9pPr marR="0" lvl="8"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9pPr>
          </a:lstStyle>
          <a:p>
            <a:pPr algn="just"/>
            <a:r>
              <a:rPr lang="en-US" sz="3600" b="0" dirty="0">
                <a:solidFill>
                  <a:schemeClr val="bg1"/>
                </a:solidFill>
                <a:latin typeface="Copperplate Gothic Bold" panose="020E0705020206020404" pitchFamily="34" charset="0"/>
              </a:rPr>
              <a:t>Network  devices and Hardware</a:t>
            </a:r>
            <a:endParaRPr lang="en-US" sz="3600" dirty="0">
              <a:solidFill>
                <a:schemeClr val="bg1"/>
              </a:solidFill>
              <a:latin typeface="Copperplate Gothic Bold" panose="020E0705020206020404" pitchFamily="34"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530"/>
        <p:cNvGrpSpPr/>
        <p:nvPr/>
      </p:nvGrpSpPr>
      <p:grpSpPr>
        <a:xfrm>
          <a:off x="0" y="0"/>
          <a:ext cx="0" cy="0"/>
          <a:chOff x="0" y="0"/>
          <a:chExt cx="0" cy="0"/>
        </a:xfrm>
      </p:grpSpPr>
      <p:sp>
        <p:nvSpPr>
          <p:cNvPr id="531" name="Google Shape;531;p35"/>
          <p:cNvSpPr txBox="1">
            <a:spLocks noGrp="1"/>
          </p:cNvSpPr>
          <p:nvPr>
            <p:ph type="title"/>
          </p:nvPr>
        </p:nvSpPr>
        <p:spPr>
          <a:xfrm>
            <a:off x="720000" y="969225"/>
            <a:ext cx="7704000" cy="564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800" dirty="0">
                <a:solidFill>
                  <a:schemeClr val="tx1"/>
                </a:solidFill>
                <a:latin typeface="Copperplate Gothic Bold" panose="020E0705020206020404" pitchFamily="34" charset="0"/>
              </a:rPr>
              <a:t>AGENDA</a:t>
            </a:r>
            <a:endParaRPr sz="2800" dirty="0">
              <a:solidFill>
                <a:schemeClr val="tx1"/>
              </a:solidFill>
              <a:latin typeface="Copperplate Gothic Bold" panose="020E0705020206020404" pitchFamily="34" charset="0"/>
            </a:endParaRPr>
          </a:p>
        </p:txBody>
      </p:sp>
      <p:sp>
        <p:nvSpPr>
          <p:cNvPr id="534" name="Google Shape;534;p35"/>
          <p:cNvSpPr txBox="1"/>
          <p:nvPr/>
        </p:nvSpPr>
        <p:spPr>
          <a:xfrm>
            <a:off x="1022675" y="4141800"/>
            <a:ext cx="3282900" cy="461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800" b="1">
                <a:solidFill>
                  <a:schemeClr val="dk1"/>
                </a:solidFill>
                <a:latin typeface="Cabin"/>
                <a:ea typeface="Cabin"/>
                <a:cs typeface="Cabin"/>
                <a:sym typeface="Cabin"/>
              </a:rPr>
              <a:t>For more info:</a:t>
            </a:r>
            <a:br>
              <a:rPr lang="en" sz="800" b="1">
                <a:solidFill>
                  <a:schemeClr val="dk1"/>
                </a:solidFill>
                <a:latin typeface="Cabin"/>
                <a:ea typeface="Cabin"/>
                <a:cs typeface="Cabin"/>
                <a:sym typeface="Cabin"/>
              </a:rPr>
            </a:br>
            <a:r>
              <a:rPr lang="en" sz="1000" b="1">
                <a:solidFill>
                  <a:schemeClr val="lt2"/>
                </a:solidFill>
                <a:uFill>
                  <a:noFill/>
                </a:uFill>
                <a:latin typeface="Cabin"/>
                <a:ea typeface="Cabin"/>
                <a:cs typeface="Cabin"/>
                <a:sym typeface="Cabin"/>
                <a:hlinkClick r:id="rId3">
                  <a:extLst>
                    <a:ext uri="{A12FA001-AC4F-418D-AE19-62706E023703}">
                      <ahyp:hlinkClr xmlns:ahyp="http://schemas.microsoft.com/office/drawing/2018/hyperlinkcolor" val="tx"/>
                    </a:ext>
                  </a:extLst>
                </a:hlinkClick>
              </a:rPr>
              <a:t>SLIDESGO </a:t>
            </a:r>
            <a:r>
              <a:rPr lang="en" sz="1000" b="1">
                <a:solidFill>
                  <a:schemeClr val="lt2"/>
                </a:solidFill>
                <a:latin typeface="Cabin"/>
                <a:ea typeface="Cabin"/>
                <a:cs typeface="Cabin"/>
                <a:sym typeface="Cabin"/>
              </a:rPr>
              <a:t>| </a:t>
            </a:r>
            <a:r>
              <a:rPr lang="en" sz="1000" b="1">
                <a:solidFill>
                  <a:schemeClr val="lt2"/>
                </a:solidFill>
                <a:uFill>
                  <a:noFill/>
                </a:uFill>
                <a:latin typeface="Cabin"/>
                <a:ea typeface="Cabin"/>
                <a:cs typeface="Cabin"/>
                <a:sym typeface="Cabin"/>
                <a:hlinkClick r:id="rId4">
                  <a:extLst>
                    <a:ext uri="{A12FA001-AC4F-418D-AE19-62706E023703}">
                      <ahyp:hlinkClr xmlns:ahyp="http://schemas.microsoft.com/office/drawing/2018/hyperlinkcolor" val="tx"/>
                    </a:ext>
                  </a:extLst>
                </a:hlinkClick>
              </a:rPr>
              <a:t>SLIDESGO SCHOOL</a:t>
            </a:r>
            <a:r>
              <a:rPr lang="en" sz="1000" b="1">
                <a:solidFill>
                  <a:schemeClr val="lt2"/>
                </a:solidFill>
                <a:latin typeface="Cabin"/>
                <a:ea typeface="Cabin"/>
                <a:cs typeface="Cabin"/>
                <a:sym typeface="Cabin"/>
              </a:rPr>
              <a:t> | </a:t>
            </a:r>
            <a:r>
              <a:rPr lang="en" sz="1000" b="1">
                <a:solidFill>
                  <a:schemeClr val="lt2"/>
                </a:solidFill>
                <a:uFill>
                  <a:noFill/>
                </a:uFill>
                <a:latin typeface="Cabin"/>
                <a:ea typeface="Cabin"/>
                <a:cs typeface="Cabin"/>
                <a:sym typeface="Cabin"/>
                <a:hlinkClick r:id="rId5">
                  <a:extLst>
                    <a:ext uri="{A12FA001-AC4F-418D-AE19-62706E023703}">
                      <ahyp:hlinkClr xmlns:ahyp="http://schemas.microsoft.com/office/drawing/2018/hyperlinkcolor" val="tx"/>
                    </a:ext>
                  </a:extLst>
                </a:hlinkClick>
              </a:rPr>
              <a:t>FAQ</a:t>
            </a:r>
            <a:r>
              <a:rPr lang="en" sz="1000" b="1">
                <a:solidFill>
                  <a:schemeClr val="lt2"/>
                </a:solidFill>
                <a:latin typeface="Cabin"/>
                <a:ea typeface="Cabin"/>
                <a:cs typeface="Cabin"/>
                <a:sym typeface="Cabin"/>
              </a:rPr>
              <a:t>s</a:t>
            </a:r>
            <a:endParaRPr sz="1000" b="1">
              <a:solidFill>
                <a:schemeClr val="lt2"/>
              </a:solidFill>
              <a:latin typeface="Cabin"/>
              <a:ea typeface="Cabin"/>
              <a:cs typeface="Cabin"/>
              <a:sym typeface="Cabin"/>
            </a:endParaRPr>
          </a:p>
        </p:txBody>
      </p:sp>
      <p:sp>
        <p:nvSpPr>
          <p:cNvPr id="535" name="Google Shape;535;p35"/>
          <p:cNvSpPr txBox="1"/>
          <p:nvPr/>
        </p:nvSpPr>
        <p:spPr>
          <a:xfrm>
            <a:off x="4838548" y="4141800"/>
            <a:ext cx="3282900" cy="461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800" b="1">
                <a:solidFill>
                  <a:schemeClr val="dk1"/>
                </a:solidFill>
                <a:latin typeface="Cabin"/>
                <a:ea typeface="Cabin"/>
                <a:cs typeface="Cabin"/>
                <a:sym typeface="Cabin"/>
              </a:rPr>
              <a:t>You can visit our sister projects:</a:t>
            </a:r>
            <a:br>
              <a:rPr lang="en" sz="800" b="1">
                <a:solidFill>
                  <a:schemeClr val="dk1"/>
                </a:solidFill>
                <a:latin typeface="Cabin"/>
                <a:ea typeface="Cabin"/>
                <a:cs typeface="Cabin"/>
                <a:sym typeface="Cabin"/>
              </a:rPr>
            </a:br>
            <a:r>
              <a:rPr lang="en" sz="1000" b="1">
                <a:solidFill>
                  <a:schemeClr val="lt2"/>
                </a:solidFill>
                <a:uFill>
                  <a:noFill/>
                </a:uFill>
                <a:latin typeface="Cabin"/>
                <a:ea typeface="Cabin"/>
                <a:cs typeface="Cabin"/>
                <a:sym typeface="Cabin"/>
                <a:hlinkClick r:id="rId6">
                  <a:extLst>
                    <a:ext uri="{A12FA001-AC4F-418D-AE19-62706E023703}">
                      <ahyp:hlinkClr xmlns:ahyp="http://schemas.microsoft.com/office/drawing/2018/hyperlinkcolor" val="tx"/>
                    </a:ext>
                  </a:extLst>
                </a:hlinkClick>
              </a:rPr>
              <a:t>FREEPIK</a:t>
            </a:r>
            <a:r>
              <a:rPr lang="en" sz="1000" b="1">
                <a:solidFill>
                  <a:schemeClr val="lt2"/>
                </a:solidFill>
                <a:latin typeface="Cabin"/>
                <a:ea typeface="Cabin"/>
                <a:cs typeface="Cabin"/>
                <a:sym typeface="Cabin"/>
              </a:rPr>
              <a:t> | </a:t>
            </a:r>
            <a:r>
              <a:rPr lang="en" sz="1000" b="1">
                <a:solidFill>
                  <a:schemeClr val="lt2"/>
                </a:solidFill>
                <a:uFill>
                  <a:noFill/>
                </a:uFill>
                <a:latin typeface="Cabin"/>
                <a:ea typeface="Cabin"/>
                <a:cs typeface="Cabin"/>
                <a:sym typeface="Cabin"/>
                <a:hlinkClick r:id="rId7">
                  <a:extLst>
                    <a:ext uri="{A12FA001-AC4F-418D-AE19-62706E023703}">
                      <ahyp:hlinkClr xmlns:ahyp="http://schemas.microsoft.com/office/drawing/2018/hyperlinkcolor" val="tx"/>
                    </a:ext>
                  </a:extLst>
                </a:hlinkClick>
              </a:rPr>
              <a:t>FLATICON</a:t>
            </a:r>
            <a:r>
              <a:rPr lang="en" sz="1000" b="1">
                <a:solidFill>
                  <a:schemeClr val="lt2"/>
                </a:solidFill>
                <a:latin typeface="Cabin"/>
                <a:ea typeface="Cabin"/>
                <a:cs typeface="Cabin"/>
                <a:sym typeface="Cabin"/>
              </a:rPr>
              <a:t> | </a:t>
            </a:r>
            <a:r>
              <a:rPr lang="en" sz="1000" b="1">
                <a:solidFill>
                  <a:schemeClr val="lt2"/>
                </a:solidFill>
                <a:uFill>
                  <a:noFill/>
                </a:uFill>
                <a:latin typeface="Cabin"/>
                <a:ea typeface="Cabin"/>
                <a:cs typeface="Cabin"/>
                <a:sym typeface="Cabin"/>
                <a:hlinkClick r:id="rId8">
                  <a:extLst>
                    <a:ext uri="{A12FA001-AC4F-418D-AE19-62706E023703}">
                      <ahyp:hlinkClr xmlns:ahyp="http://schemas.microsoft.com/office/drawing/2018/hyperlinkcolor" val="tx"/>
                    </a:ext>
                  </a:extLst>
                </a:hlinkClick>
              </a:rPr>
              <a:t>STORYSET</a:t>
            </a:r>
            <a:r>
              <a:rPr lang="en" sz="1000" b="1">
                <a:solidFill>
                  <a:schemeClr val="lt2"/>
                </a:solidFill>
                <a:latin typeface="Cabin"/>
                <a:ea typeface="Cabin"/>
                <a:cs typeface="Cabin"/>
                <a:sym typeface="Cabin"/>
              </a:rPr>
              <a:t> | </a:t>
            </a:r>
            <a:r>
              <a:rPr lang="en" sz="1000" b="1">
                <a:solidFill>
                  <a:schemeClr val="lt2"/>
                </a:solidFill>
                <a:uFill>
                  <a:noFill/>
                </a:uFill>
                <a:latin typeface="Cabin"/>
                <a:ea typeface="Cabin"/>
                <a:cs typeface="Cabin"/>
                <a:sym typeface="Cabin"/>
                <a:hlinkClick r:id="rId9">
                  <a:extLst>
                    <a:ext uri="{A12FA001-AC4F-418D-AE19-62706E023703}">
                      <ahyp:hlinkClr xmlns:ahyp="http://schemas.microsoft.com/office/drawing/2018/hyperlinkcolor" val="tx"/>
                    </a:ext>
                  </a:extLst>
                </a:hlinkClick>
              </a:rPr>
              <a:t>WEPIK </a:t>
            </a:r>
            <a:r>
              <a:rPr lang="en" sz="1000" b="1">
                <a:solidFill>
                  <a:schemeClr val="lt2"/>
                </a:solidFill>
                <a:latin typeface="Cabin"/>
                <a:ea typeface="Cabin"/>
                <a:cs typeface="Cabin"/>
                <a:sym typeface="Cabin"/>
              </a:rPr>
              <a:t>| </a:t>
            </a:r>
            <a:r>
              <a:rPr lang="en" sz="1000" b="1">
                <a:solidFill>
                  <a:schemeClr val="lt2"/>
                </a:solidFill>
                <a:uFill>
                  <a:noFill/>
                </a:uFill>
                <a:latin typeface="Cabin"/>
                <a:ea typeface="Cabin"/>
                <a:cs typeface="Cabin"/>
                <a:sym typeface="Cabin"/>
                <a:hlinkClick r:id="rId10">
                  <a:extLst>
                    <a:ext uri="{A12FA001-AC4F-418D-AE19-62706E023703}">
                      <ahyp:hlinkClr xmlns:ahyp="http://schemas.microsoft.com/office/drawing/2018/hyperlinkcolor" val="tx"/>
                    </a:ext>
                  </a:extLst>
                </a:hlinkClick>
              </a:rPr>
              <a:t>VIDEVO</a:t>
            </a:r>
            <a:endParaRPr sz="1000" b="1">
              <a:solidFill>
                <a:schemeClr val="lt2"/>
              </a:solidFill>
              <a:latin typeface="Cabin"/>
              <a:ea typeface="Cabin"/>
              <a:cs typeface="Cabin"/>
              <a:sym typeface="Cabin"/>
            </a:endParaRPr>
          </a:p>
          <a:p>
            <a:pPr marL="0" lvl="0" indent="0" algn="ctr" rtl="0">
              <a:spcBef>
                <a:spcPts val="0"/>
              </a:spcBef>
              <a:spcAft>
                <a:spcPts val="0"/>
              </a:spcAft>
              <a:buNone/>
            </a:pPr>
            <a:endParaRPr sz="1000" b="1">
              <a:solidFill>
                <a:schemeClr val="dk1"/>
              </a:solidFill>
              <a:latin typeface="Cabin"/>
              <a:ea typeface="Cabin"/>
              <a:cs typeface="Cabin"/>
              <a:sym typeface="Cabin"/>
            </a:endParaRPr>
          </a:p>
        </p:txBody>
      </p:sp>
      <p:grpSp>
        <p:nvGrpSpPr>
          <p:cNvPr id="536" name="Google Shape;536;p35"/>
          <p:cNvGrpSpPr/>
          <p:nvPr/>
        </p:nvGrpSpPr>
        <p:grpSpPr>
          <a:xfrm rot="-468992">
            <a:off x="7950335" y="3261184"/>
            <a:ext cx="753527" cy="833245"/>
            <a:chOff x="1191357" y="3451057"/>
            <a:chExt cx="597555" cy="660773"/>
          </a:xfrm>
        </p:grpSpPr>
        <p:sp>
          <p:nvSpPr>
            <p:cNvPr id="537" name="Google Shape;537;p35"/>
            <p:cNvSpPr/>
            <p:nvPr/>
          </p:nvSpPr>
          <p:spPr>
            <a:xfrm>
              <a:off x="1244473" y="3764632"/>
              <a:ext cx="544439" cy="347198"/>
            </a:xfrm>
            <a:custGeom>
              <a:avLst/>
              <a:gdLst/>
              <a:ahLst/>
              <a:cxnLst/>
              <a:rect l="l" t="t" r="r" b="b"/>
              <a:pathLst>
                <a:path w="11480" h="7321" extrusionOk="0">
                  <a:moveTo>
                    <a:pt x="361" y="0"/>
                  </a:moveTo>
                  <a:lnTo>
                    <a:pt x="11068" y="0"/>
                  </a:lnTo>
                  <a:lnTo>
                    <a:pt x="11068" y="0"/>
                  </a:lnTo>
                  <a:lnTo>
                    <a:pt x="11076" y="0"/>
                  </a:lnTo>
                  <a:lnTo>
                    <a:pt x="11078" y="0"/>
                  </a:lnTo>
                  <a:lnTo>
                    <a:pt x="11087" y="0"/>
                  </a:lnTo>
                  <a:lnTo>
                    <a:pt x="11089" y="0"/>
                  </a:lnTo>
                  <a:lnTo>
                    <a:pt x="11097" y="0"/>
                  </a:lnTo>
                  <a:lnTo>
                    <a:pt x="11099" y="0"/>
                  </a:lnTo>
                  <a:lnTo>
                    <a:pt x="11105" y="0"/>
                  </a:lnTo>
                  <a:lnTo>
                    <a:pt x="11107" y="0"/>
                  </a:lnTo>
                  <a:lnTo>
                    <a:pt x="11111" y="0"/>
                  </a:lnTo>
                  <a:lnTo>
                    <a:pt x="11117" y="0"/>
                  </a:lnTo>
                  <a:lnTo>
                    <a:pt x="11122" y="0"/>
                  </a:lnTo>
                  <a:lnTo>
                    <a:pt x="11128" y="0"/>
                  </a:lnTo>
                  <a:lnTo>
                    <a:pt x="11130" y="0"/>
                  </a:lnTo>
                  <a:lnTo>
                    <a:pt x="11136" y="4"/>
                  </a:lnTo>
                  <a:lnTo>
                    <a:pt x="11138" y="4"/>
                  </a:lnTo>
                  <a:lnTo>
                    <a:pt x="11146" y="6"/>
                  </a:lnTo>
                  <a:lnTo>
                    <a:pt x="11148" y="6"/>
                  </a:lnTo>
                  <a:lnTo>
                    <a:pt x="11157" y="8"/>
                  </a:lnTo>
                  <a:lnTo>
                    <a:pt x="11159" y="8"/>
                  </a:lnTo>
                  <a:lnTo>
                    <a:pt x="11167" y="10"/>
                  </a:lnTo>
                  <a:lnTo>
                    <a:pt x="11173" y="14"/>
                  </a:lnTo>
                  <a:lnTo>
                    <a:pt x="11177" y="14"/>
                  </a:lnTo>
                  <a:lnTo>
                    <a:pt x="11183" y="17"/>
                  </a:lnTo>
                  <a:lnTo>
                    <a:pt x="11187" y="17"/>
                  </a:lnTo>
                  <a:lnTo>
                    <a:pt x="11192" y="19"/>
                  </a:lnTo>
                  <a:lnTo>
                    <a:pt x="11194" y="21"/>
                  </a:lnTo>
                  <a:lnTo>
                    <a:pt x="11200" y="25"/>
                  </a:lnTo>
                  <a:lnTo>
                    <a:pt x="11202" y="27"/>
                  </a:lnTo>
                  <a:lnTo>
                    <a:pt x="11208" y="29"/>
                  </a:lnTo>
                  <a:lnTo>
                    <a:pt x="11212" y="31"/>
                  </a:lnTo>
                  <a:lnTo>
                    <a:pt x="11218" y="35"/>
                  </a:lnTo>
                  <a:lnTo>
                    <a:pt x="11222" y="37"/>
                  </a:lnTo>
                  <a:lnTo>
                    <a:pt x="11224" y="39"/>
                  </a:lnTo>
                  <a:lnTo>
                    <a:pt x="11231" y="41"/>
                  </a:lnTo>
                  <a:lnTo>
                    <a:pt x="11233" y="45"/>
                  </a:lnTo>
                  <a:lnTo>
                    <a:pt x="11239" y="47"/>
                  </a:lnTo>
                  <a:lnTo>
                    <a:pt x="11241" y="49"/>
                  </a:lnTo>
                  <a:lnTo>
                    <a:pt x="11249" y="51"/>
                  </a:lnTo>
                  <a:lnTo>
                    <a:pt x="11249" y="51"/>
                  </a:lnTo>
                  <a:lnTo>
                    <a:pt x="11255" y="58"/>
                  </a:lnTo>
                  <a:lnTo>
                    <a:pt x="11255" y="58"/>
                  </a:lnTo>
                  <a:lnTo>
                    <a:pt x="11263" y="62"/>
                  </a:lnTo>
                  <a:lnTo>
                    <a:pt x="11266" y="62"/>
                  </a:lnTo>
                  <a:lnTo>
                    <a:pt x="11272" y="68"/>
                  </a:lnTo>
                  <a:lnTo>
                    <a:pt x="11274" y="70"/>
                  </a:lnTo>
                  <a:lnTo>
                    <a:pt x="11280" y="72"/>
                  </a:lnTo>
                  <a:lnTo>
                    <a:pt x="11282" y="76"/>
                  </a:lnTo>
                  <a:lnTo>
                    <a:pt x="11286" y="78"/>
                  </a:lnTo>
                  <a:lnTo>
                    <a:pt x="11290" y="80"/>
                  </a:lnTo>
                  <a:lnTo>
                    <a:pt x="11294" y="82"/>
                  </a:lnTo>
                  <a:lnTo>
                    <a:pt x="11296" y="86"/>
                  </a:lnTo>
                  <a:lnTo>
                    <a:pt x="11300" y="88"/>
                  </a:lnTo>
                  <a:lnTo>
                    <a:pt x="11305" y="91"/>
                  </a:lnTo>
                  <a:lnTo>
                    <a:pt x="11307" y="93"/>
                  </a:lnTo>
                  <a:lnTo>
                    <a:pt x="11313" y="97"/>
                  </a:lnTo>
                  <a:lnTo>
                    <a:pt x="11315" y="99"/>
                  </a:lnTo>
                  <a:lnTo>
                    <a:pt x="11321" y="103"/>
                  </a:lnTo>
                  <a:lnTo>
                    <a:pt x="11323" y="107"/>
                  </a:lnTo>
                  <a:lnTo>
                    <a:pt x="11327" y="111"/>
                  </a:lnTo>
                  <a:lnTo>
                    <a:pt x="11327" y="111"/>
                  </a:lnTo>
                  <a:lnTo>
                    <a:pt x="11333" y="117"/>
                  </a:lnTo>
                  <a:lnTo>
                    <a:pt x="11333" y="117"/>
                  </a:lnTo>
                  <a:lnTo>
                    <a:pt x="11338" y="121"/>
                  </a:lnTo>
                  <a:lnTo>
                    <a:pt x="11344" y="128"/>
                  </a:lnTo>
                  <a:lnTo>
                    <a:pt x="11346" y="130"/>
                  </a:lnTo>
                  <a:lnTo>
                    <a:pt x="11348" y="132"/>
                  </a:lnTo>
                  <a:lnTo>
                    <a:pt x="11354" y="138"/>
                  </a:lnTo>
                  <a:lnTo>
                    <a:pt x="11356" y="140"/>
                  </a:lnTo>
                  <a:lnTo>
                    <a:pt x="11362" y="144"/>
                  </a:lnTo>
                  <a:lnTo>
                    <a:pt x="11364" y="148"/>
                  </a:lnTo>
                  <a:lnTo>
                    <a:pt x="11366" y="150"/>
                  </a:lnTo>
                  <a:lnTo>
                    <a:pt x="11368" y="152"/>
                  </a:lnTo>
                  <a:lnTo>
                    <a:pt x="11372" y="154"/>
                  </a:lnTo>
                  <a:lnTo>
                    <a:pt x="11375" y="160"/>
                  </a:lnTo>
                  <a:lnTo>
                    <a:pt x="11377" y="163"/>
                  </a:lnTo>
                  <a:lnTo>
                    <a:pt x="11383" y="169"/>
                  </a:lnTo>
                  <a:lnTo>
                    <a:pt x="11385" y="171"/>
                  </a:lnTo>
                  <a:lnTo>
                    <a:pt x="11389" y="175"/>
                  </a:lnTo>
                  <a:lnTo>
                    <a:pt x="11393" y="179"/>
                  </a:lnTo>
                  <a:lnTo>
                    <a:pt x="11397" y="183"/>
                  </a:lnTo>
                  <a:lnTo>
                    <a:pt x="11397" y="183"/>
                  </a:lnTo>
                  <a:lnTo>
                    <a:pt x="11403" y="191"/>
                  </a:lnTo>
                  <a:lnTo>
                    <a:pt x="11403" y="191"/>
                  </a:lnTo>
                  <a:lnTo>
                    <a:pt x="11414" y="204"/>
                  </a:lnTo>
                  <a:lnTo>
                    <a:pt x="11416" y="210"/>
                  </a:lnTo>
                  <a:lnTo>
                    <a:pt x="11418" y="212"/>
                  </a:lnTo>
                  <a:cubicBezTo>
                    <a:pt x="11424" y="220"/>
                    <a:pt x="11426" y="226"/>
                    <a:pt x="11430" y="232"/>
                  </a:cubicBezTo>
                  <a:lnTo>
                    <a:pt x="11434" y="234"/>
                  </a:lnTo>
                  <a:lnTo>
                    <a:pt x="11436" y="241"/>
                  </a:lnTo>
                  <a:lnTo>
                    <a:pt x="11438" y="243"/>
                  </a:lnTo>
                  <a:lnTo>
                    <a:pt x="11440" y="247"/>
                  </a:lnTo>
                  <a:lnTo>
                    <a:pt x="11440" y="251"/>
                  </a:lnTo>
                  <a:lnTo>
                    <a:pt x="11444" y="257"/>
                  </a:lnTo>
                  <a:lnTo>
                    <a:pt x="11444" y="257"/>
                  </a:lnTo>
                  <a:lnTo>
                    <a:pt x="11446" y="265"/>
                  </a:lnTo>
                  <a:lnTo>
                    <a:pt x="11446" y="265"/>
                  </a:lnTo>
                  <a:lnTo>
                    <a:pt x="11449" y="274"/>
                  </a:lnTo>
                  <a:lnTo>
                    <a:pt x="11449" y="276"/>
                  </a:lnTo>
                  <a:lnTo>
                    <a:pt x="11451" y="284"/>
                  </a:lnTo>
                  <a:lnTo>
                    <a:pt x="11451" y="286"/>
                  </a:lnTo>
                  <a:lnTo>
                    <a:pt x="11455" y="292"/>
                  </a:lnTo>
                  <a:lnTo>
                    <a:pt x="11457" y="294"/>
                  </a:lnTo>
                  <a:lnTo>
                    <a:pt x="11459" y="302"/>
                  </a:lnTo>
                  <a:lnTo>
                    <a:pt x="11461" y="306"/>
                  </a:lnTo>
                  <a:lnTo>
                    <a:pt x="11465" y="313"/>
                  </a:lnTo>
                  <a:lnTo>
                    <a:pt x="11467" y="317"/>
                  </a:lnTo>
                  <a:lnTo>
                    <a:pt x="11469" y="323"/>
                  </a:lnTo>
                  <a:lnTo>
                    <a:pt x="11469" y="325"/>
                  </a:lnTo>
                  <a:lnTo>
                    <a:pt x="11471" y="329"/>
                  </a:lnTo>
                  <a:lnTo>
                    <a:pt x="11471" y="333"/>
                  </a:lnTo>
                  <a:lnTo>
                    <a:pt x="11475" y="339"/>
                  </a:lnTo>
                  <a:lnTo>
                    <a:pt x="11475" y="343"/>
                  </a:lnTo>
                  <a:cubicBezTo>
                    <a:pt x="11477" y="358"/>
                    <a:pt x="11479" y="376"/>
                    <a:pt x="11479" y="395"/>
                  </a:cubicBezTo>
                  <a:lnTo>
                    <a:pt x="11479" y="6926"/>
                  </a:lnTo>
                  <a:lnTo>
                    <a:pt x="11479" y="6930"/>
                  </a:lnTo>
                  <a:lnTo>
                    <a:pt x="11479" y="6936"/>
                  </a:lnTo>
                  <a:lnTo>
                    <a:pt x="11479" y="6938"/>
                  </a:lnTo>
                  <a:lnTo>
                    <a:pt x="11479" y="6946"/>
                  </a:lnTo>
                  <a:lnTo>
                    <a:pt x="11479" y="6946"/>
                  </a:lnTo>
                  <a:lnTo>
                    <a:pt x="11479" y="6955"/>
                  </a:lnTo>
                  <a:lnTo>
                    <a:pt x="11479" y="6957"/>
                  </a:lnTo>
                  <a:lnTo>
                    <a:pt x="11479" y="6961"/>
                  </a:lnTo>
                  <a:lnTo>
                    <a:pt x="11479" y="6965"/>
                  </a:lnTo>
                  <a:lnTo>
                    <a:pt x="11479" y="6967"/>
                  </a:lnTo>
                  <a:lnTo>
                    <a:pt x="11479" y="6969"/>
                  </a:lnTo>
                  <a:lnTo>
                    <a:pt x="11479" y="6975"/>
                  </a:lnTo>
                  <a:lnTo>
                    <a:pt x="11477" y="6981"/>
                  </a:lnTo>
                  <a:lnTo>
                    <a:pt x="11475" y="6996"/>
                  </a:lnTo>
                  <a:lnTo>
                    <a:pt x="11475" y="6996"/>
                  </a:lnTo>
                  <a:lnTo>
                    <a:pt x="11471" y="7000"/>
                  </a:lnTo>
                  <a:lnTo>
                    <a:pt x="11471" y="7002"/>
                  </a:lnTo>
                  <a:lnTo>
                    <a:pt x="11469" y="7008"/>
                  </a:lnTo>
                  <a:lnTo>
                    <a:pt x="11469" y="7008"/>
                  </a:lnTo>
                  <a:lnTo>
                    <a:pt x="11467" y="7016"/>
                  </a:lnTo>
                  <a:lnTo>
                    <a:pt x="11467" y="7018"/>
                  </a:lnTo>
                  <a:lnTo>
                    <a:pt x="11465" y="7022"/>
                  </a:lnTo>
                  <a:lnTo>
                    <a:pt x="11461" y="7027"/>
                  </a:lnTo>
                  <a:lnTo>
                    <a:pt x="11459" y="7031"/>
                  </a:lnTo>
                  <a:lnTo>
                    <a:pt x="11457" y="7037"/>
                  </a:lnTo>
                  <a:lnTo>
                    <a:pt x="11457" y="7039"/>
                  </a:lnTo>
                  <a:lnTo>
                    <a:pt x="11455" y="7047"/>
                  </a:lnTo>
                  <a:lnTo>
                    <a:pt x="11455" y="7047"/>
                  </a:lnTo>
                  <a:lnTo>
                    <a:pt x="11451" y="7051"/>
                  </a:lnTo>
                  <a:lnTo>
                    <a:pt x="11451" y="7053"/>
                  </a:lnTo>
                  <a:lnTo>
                    <a:pt x="11449" y="7060"/>
                  </a:lnTo>
                  <a:lnTo>
                    <a:pt x="11446" y="7064"/>
                  </a:lnTo>
                  <a:lnTo>
                    <a:pt x="11444" y="7068"/>
                  </a:lnTo>
                  <a:lnTo>
                    <a:pt x="11440" y="7072"/>
                  </a:lnTo>
                  <a:lnTo>
                    <a:pt x="11440" y="7074"/>
                  </a:lnTo>
                  <a:lnTo>
                    <a:pt x="11438" y="7080"/>
                  </a:lnTo>
                  <a:lnTo>
                    <a:pt x="11438" y="7082"/>
                  </a:lnTo>
                  <a:lnTo>
                    <a:pt x="11436" y="7088"/>
                  </a:lnTo>
                  <a:lnTo>
                    <a:pt x="11434" y="7090"/>
                  </a:lnTo>
                  <a:lnTo>
                    <a:pt x="11430" y="7092"/>
                  </a:lnTo>
                  <a:lnTo>
                    <a:pt x="11428" y="7099"/>
                  </a:lnTo>
                  <a:lnTo>
                    <a:pt x="11426" y="7101"/>
                  </a:lnTo>
                  <a:lnTo>
                    <a:pt x="11424" y="7105"/>
                  </a:lnTo>
                  <a:lnTo>
                    <a:pt x="11424" y="7105"/>
                  </a:lnTo>
                  <a:lnTo>
                    <a:pt x="11420" y="7111"/>
                  </a:lnTo>
                  <a:lnTo>
                    <a:pt x="11418" y="7113"/>
                  </a:lnTo>
                  <a:lnTo>
                    <a:pt x="11414" y="7121"/>
                  </a:lnTo>
                  <a:lnTo>
                    <a:pt x="11409" y="7123"/>
                  </a:lnTo>
                  <a:lnTo>
                    <a:pt x="11407" y="7129"/>
                  </a:lnTo>
                  <a:lnTo>
                    <a:pt x="11403" y="7136"/>
                  </a:lnTo>
                  <a:lnTo>
                    <a:pt x="11403" y="7140"/>
                  </a:lnTo>
                  <a:lnTo>
                    <a:pt x="11399" y="7144"/>
                  </a:lnTo>
                  <a:lnTo>
                    <a:pt x="11397" y="7146"/>
                  </a:lnTo>
                  <a:lnTo>
                    <a:pt x="11395" y="7150"/>
                  </a:lnTo>
                  <a:lnTo>
                    <a:pt x="11393" y="7154"/>
                  </a:lnTo>
                  <a:lnTo>
                    <a:pt x="11389" y="7156"/>
                  </a:lnTo>
                  <a:lnTo>
                    <a:pt x="11385" y="7162"/>
                  </a:lnTo>
                  <a:lnTo>
                    <a:pt x="11385" y="7162"/>
                  </a:lnTo>
                  <a:lnTo>
                    <a:pt x="11379" y="7166"/>
                  </a:lnTo>
                  <a:lnTo>
                    <a:pt x="11377" y="7171"/>
                  </a:lnTo>
                  <a:lnTo>
                    <a:pt x="11375" y="7175"/>
                  </a:lnTo>
                  <a:lnTo>
                    <a:pt x="11372" y="7177"/>
                  </a:lnTo>
                  <a:lnTo>
                    <a:pt x="11368" y="7181"/>
                  </a:lnTo>
                  <a:lnTo>
                    <a:pt x="11364" y="7185"/>
                  </a:lnTo>
                  <a:lnTo>
                    <a:pt x="11358" y="7191"/>
                  </a:lnTo>
                  <a:lnTo>
                    <a:pt x="11358" y="7191"/>
                  </a:lnTo>
                  <a:lnTo>
                    <a:pt x="11354" y="7195"/>
                  </a:lnTo>
                  <a:lnTo>
                    <a:pt x="11352" y="7197"/>
                  </a:lnTo>
                  <a:lnTo>
                    <a:pt x="11348" y="7201"/>
                  </a:lnTo>
                  <a:lnTo>
                    <a:pt x="11346" y="7203"/>
                  </a:lnTo>
                  <a:lnTo>
                    <a:pt x="11344" y="7206"/>
                  </a:lnTo>
                  <a:lnTo>
                    <a:pt x="11338" y="7212"/>
                  </a:lnTo>
                  <a:lnTo>
                    <a:pt x="11338" y="7212"/>
                  </a:lnTo>
                  <a:lnTo>
                    <a:pt x="11333" y="7216"/>
                  </a:lnTo>
                  <a:lnTo>
                    <a:pt x="11331" y="7218"/>
                  </a:lnTo>
                  <a:lnTo>
                    <a:pt x="11331" y="7218"/>
                  </a:lnTo>
                  <a:lnTo>
                    <a:pt x="11323" y="7224"/>
                  </a:lnTo>
                  <a:lnTo>
                    <a:pt x="11321" y="7226"/>
                  </a:lnTo>
                  <a:lnTo>
                    <a:pt x="11315" y="7228"/>
                  </a:lnTo>
                  <a:lnTo>
                    <a:pt x="11313" y="7232"/>
                  </a:lnTo>
                  <a:lnTo>
                    <a:pt x="11307" y="7236"/>
                  </a:lnTo>
                  <a:lnTo>
                    <a:pt x="11307" y="7236"/>
                  </a:lnTo>
                  <a:lnTo>
                    <a:pt x="11305" y="7236"/>
                  </a:lnTo>
                  <a:lnTo>
                    <a:pt x="11300" y="7243"/>
                  </a:lnTo>
                  <a:lnTo>
                    <a:pt x="11296" y="7245"/>
                  </a:lnTo>
                  <a:lnTo>
                    <a:pt x="11292" y="7247"/>
                  </a:lnTo>
                  <a:lnTo>
                    <a:pt x="11290" y="7249"/>
                  </a:lnTo>
                  <a:lnTo>
                    <a:pt x="11284" y="7253"/>
                  </a:lnTo>
                  <a:lnTo>
                    <a:pt x="11284" y="7253"/>
                  </a:lnTo>
                  <a:lnTo>
                    <a:pt x="11280" y="7257"/>
                  </a:lnTo>
                  <a:lnTo>
                    <a:pt x="11276" y="7259"/>
                  </a:lnTo>
                  <a:lnTo>
                    <a:pt x="11272" y="7263"/>
                  </a:lnTo>
                  <a:lnTo>
                    <a:pt x="11270" y="7265"/>
                  </a:lnTo>
                  <a:lnTo>
                    <a:pt x="11266" y="7267"/>
                  </a:lnTo>
                  <a:lnTo>
                    <a:pt x="11261" y="7269"/>
                  </a:lnTo>
                  <a:lnTo>
                    <a:pt x="11259" y="7273"/>
                  </a:lnTo>
                  <a:lnTo>
                    <a:pt x="11253" y="7275"/>
                  </a:lnTo>
                  <a:lnTo>
                    <a:pt x="11253" y="7275"/>
                  </a:lnTo>
                  <a:lnTo>
                    <a:pt x="11249" y="7277"/>
                  </a:lnTo>
                  <a:lnTo>
                    <a:pt x="11245" y="7280"/>
                  </a:lnTo>
                  <a:lnTo>
                    <a:pt x="11241" y="7284"/>
                  </a:lnTo>
                  <a:lnTo>
                    <a:pt x="11235" y="7286"/>
                  </a:lnTo>
                  <a:lnTo>
                    <a:pt x="11233" y="7288"/>
                  </a:lnTo>
                  <a:lnTo>
                    <a:pt x="11229" y="7290"/>
                  </a:lnTo>
                  <a:lnTo>
                    <a:pt x="11229" y="7290"/>
                  </a:lnTo>
                  <a:lnTo>
                    <a:pt x="11220" y="7294"/>
                  </a:lnTo>
                  <a:lnTo>
                    <a:pt x="11218" y="7294"/>
                  </a:lnTo>
                  <a:lnTo>
                    <a:pt x="11212" y="7296"/>
                  </a:lnTo>
                  <a:lnTo>
                    <a:pt x="11210" y="7298"/>
                  </a:lnTo>
                  <a:lnTo>
                    <a:pt x="11208" y="7300"/>
                  </a:lnTo>
                  <a:cubicBezTo>
                    <a:pt x="11171" y="7314"/>
                    <a:pt x="11134" y="7321"/>
                    <a:pt x="11095" y="7321"/>
                  </a:cubicBezTo>
                  <a:lnTo>
                    <a:pt x="385" y="7321"/>
                  </a:lnTo>
                  <a:cubicBezTo>
                    <a:pt x="338" y="7321"/>
                    <a:pt x="291" y="7310"/>
                    <a:pt x="250" y="7294"/>
                  </a:cubicBezTo>
                  <a:lnTo>
                    <a:pt x="246" y="7290"/>
                  </a:lnTo>
                  <a:lnTo>
                    <a:pt x="246" y="7290"/>
                  </a:lnTo>
                  <a:lnTo>
                    <a:pt x="239" y="7288"/>
                  </a:lnTo>
                  <a:lnTo>
                    <a:pt x="237" y="7288"/>
                  </a:lnTo>
                  <a:lnTo>
                    <a:pt x="231" y="7286"/>
                  </a:lnTo>
                  <a:lnTo>
                    <a:pt x="229" y="7284"/>
                  </a:lnTo>
                  <a:lnTo>
                    <a:pt x="227" y="7280"/>
                  </a:lnTo>
                  <a:lnTo>
                    <a:pt x="221" y="7277"/>
                  </a:lnTo>
                  <a:lnTo>
                    <a:pt x="219" y="7277"/>
                  </a:lnTo>
                  <a:lnTo>
                    <a:pt x="215" y="7275"/>
                  </a:lnTo>
                  <a:lnTo>
                    <a:pt x="211" y="7275"/>
                  </a:lnTo>
                  <a:lnTo>
                    <a:pt x="207" y="7273"/>
                  </a:lnTo>
                  <a:lnTo>
                    <a:pt x="204" y="7269"/>
                  </a:lnTo>
                  <a:lnTo>
                    <a:pt x="200" y="7267"/>
                  </a:lnTo>
                  <a:lnTo>
                    <a:pt x="196" y="7265"/>
                  </a:lnTo>
                  <a:lnTo>
                    <a:pt x="194" y="7265"/>
                  </a:lnTo>
                  <a:lnTo>
                    <a:pt x="188" y="7259"/>
                  </a:lnTo>
                  <a:lnTo>
                    <a:pt x="184" y="7255"/>
                  </a:lnTo>
                  <a:lnTo>
                    <a:pt x="180" y="7253"/>
                  </a:lnTo>
                  <a:lnTo>
                    <a:pt x="178" y="7249"/>
                  </a:lnTo>
                  <a:lnTo>
                    <a:pt x="174" y="7247"/>
                  </a:lnTo>
                  <a:lnTo>
                    <a:pt x="170" y="7245"/>
                  </a:lnTo>
                  <a:lnTo>
                    <a:pt x="165" y="7238"/>
                  </a:lnTo>
                  <a:lnTo>
                    <a:pt x="165" y="7238"/>
                  </a:lnTo>
                  <a:lnTo>
                    <a:pt x="159" y="7234"/>
                  </a:lnTo>
                  <a:lnTo>
                    <a:pt x="157" y="7232"/>
                  </a:lnTo>
                  <a:lnTo>
                    <a:pt x="155" y="7228"/>
                  </a:lnTo>
                  <a:lnTo>
                    <a:pt x="149" y="7226"/>
                  </a:lnTo>
                  <a:lnTo>
                    <a:pt x="147" y="7224"/>
                  </a:lnTo>
                  <a:lnTo>
                    <a:pt x="143" y="7218"/>
                  </a:lnTo>
                  <a:lnTo>
                    <a:pt x="143" y="7218"/>
                  </a:lnTo>
                  <a:lnTo>
                    <a:pt x="137" y="7214"/>
                  </a:lnTo>
                  <a:lnTo>
                    <a:pt x="132" y="7208"/>
                  </a:lnTo>
                  <a:lnTo>
                    <a:pt x="128" y="7206"/>
                  </a:lnTo>
                  <a:lnTo>
                    <a:pt x="126" y="7203"/>
                  </a:lnTo>
                  <a:lnTo>
                    <a:pt x="122" y="7197"/>
                  </a:lnTo>
                  <a:lnTo>
                    <a:pt x="122" y="7197"/>
                  </a:lnTo>
                  <a:lnTo>
                    <a:pt x="116" y="7193"/>
                  </a:lnTo>
                  <a:lnTo>
                    <a:pt x="114" y="7191"/>
                  </a:lnTo>
                  <a:lnTo>
                    <a:pt x="112" y="7187"/>
                  </a:lnTo>
                  <a:lnTo>
                    <a:pt x="108" y="7185"/>
                  </a:lnTo>
                  <a:lnTo>
                    <a:pt x="106" y="7183"/>
                  </a:lnTo>
                  <a:lnTo>
                    <a:pt x="102" y="7177"/>
                  </a:lnTo>
                  <a:lnTo>
                    <a:pt x="102" y="7177"/>
                  </a:lnTo>
                  <a:lnTo>
                    <a:pt x="95" y="7173"/>
                  </a:lnTo>
                  <a:lnTo>
                    <a:pt x="93" y="7171"/>
                  </a:lnTo>
                  <a:lnTo>
                    <a:pt x="91" y="7164"/>
                  </a:lnTo>
                  <a:lnTo>
                    <a:pt x="87" y="7162"/>
                  </a:lnTo>
                  <a:lnTo>
                    <a:pt x="85" y="7160"/>
                  </a:lnTo>
                  <a:lnTo>
                    <a:pt x="81" y="7154"/>
                  </a:lnTo>
                  <a:lnTo>
                    <a:pt x="81" y="7154"/>
                  </a:lnTo>
                  <a:cubicBezTo>
                    <a:pt x="75" y="7146"/>
                    <a:pt x="71" y="7142"/>
                    <a:pt x="67" y="7134"/>
                  </a:cubicBezTo>
                  <a:lnTo>
                    <a:pt x="67" y="7134"/>
                  </a:lnTo>
                  <a:lnTo>
                    <a:pt x="65" y="7129"/>
                  </a:lnTo>
                  <a:lnTo>
                    <a:pt x="63" y="7125"/>
                  </a:lnTo>
                  <a:lnTo>
                    <a:pt x="56" y="7119"/>
                  </a:lnTo>
                  <a:lnTo>
                    <a:pt x="54" y="7115"/>
                  </a:lnTo>
                  <a:lnTo>
                    <a:pt x="52" y="7111"/>
                  </a:lnTo>
                  <a:lnTo>
                    <a:pt x="52" y="7111"/>
                  </a:lnTo>
                  <a:lnTo>
                    <a:pt x="50" y="7105"/>
                  </a:lnTo>
                  <a:lnTo>
                    <a:pt x="50" y="7103"/>
                  </a:lnTo>
                  <a:lnTo>
                    <a:pt x="46" y="7099"/>
                  </a:lnTo>
                  <a:lnTo>
                    <a:pt x="44" y="7094"/>
                  </a:lnTo>
                  <a:lnTo>
                    <a:pt x="42" y="7092"/>
                  </a:lnTo>
                  <a:lnTo>
                    <a:pt x="40" y="7088"/>
                  </a:lnTo>
                  <a:lnTo>
                    <a:pt x="40" y="7084"/>
                  </a:lnTo>
                  <a:lnTo>
                    <a:pt x="36" y="7080"/>
                  </a:lnTo>
                  <a:lnTo>
                    <a:pt x="36" y="7078"/>
                  </a:lnTo>
                  <a:lnTo>
                    <a:pt x="34" y="7072"/>
                  </a:lnTo>
                  <a:lnTo>
                    <a:pt x="32" y="7070"/>
                  </a:lnTo>
                  <a:lnTo>
                    <a:pt x="30" y="7068"/>
                  </a:lnTo>
                  <a:lnTo>
                    <a:pt x="26" y="7062"/>
                  </a:lnTo>
                  <a:lnTo>
                    <a:pt x="26" y="7060"/>
                  </a:lnTo>
                  <a:lnTo>
                    <a:pt x="24" y="7051"/>
                  </a:lnTo>
                  <a:lnTo>
                    <a:pt x="24" y="7049"/>
                  </a:lnTo>
                  <a:lnTo>
                    <a:pt x="21" y="7043"/>
                  </a:lnTo>
                  <a:lnTo>
                    <a:pt x="19" y="7041"/>
                  </a:lnTo>
                  <a:lnTo>
                    <a:pt x="15" y="7033"/>
                  </a:lnTo>
                  <a:lnTo>
                    <a:pt x="15" y="7031"/>
                  </a:lnTo>
                  <a:lnTo>
                    <a:pt x="13" y="7022"/>
                  </a:lnTo>
                  <a:lnTo>
                    <a:pt x="13" y="7022"/>
                  </a:lnTo>
                  <a:lnTo>
                    <a:pt x="11" y="7018"/>
                  </a:lnTo>
                  <a:lnTo>
                    <a:pt x="11" y="7016"/>
                  </a:lnTo>
                  <a:lnTo>
                    <a:pt x="9" y="7010"/>
                  </a:lnTo>
                  <a:lnTo>
                    <a:pt x="5" y="7006"/>
                  </a:lnTo>
                  <a:lnTo>
                    <a:pt x="5" y="7002"/>
                  </a:lnTo>
                  <a:lnTo>
                    <a:pt x="3" y="6996"/>
                  </a:lnTo>
                  <a:lnTo>
                    <a:pt x="3" y="6996"/>
                  </a:lnTo>
                  <a:lnTo>
                    <a:pt x="1" y="6990"/>
                  </a:lnTo>
                  <a:lnTo>
                    <a:pt x="1" y="6988"/>
                  </a:lnTo>
                  <a:lnTo>
                    <a:pt x="1" y="6981"/>
                  </a:lnTo>
                  <a:lnTo>
                    <a:pt x="1" y="6977"/>
                  </a:lnTo>
                  <a:lnTo>
                    <a:pt x="1" y="6975"/>
                  </a:lnTo>
                  <a:lnTo>
                    <a:pt x="1" y="6967"/>
                  </a:lnTo>
                  <a:lnTo>
                    <a:pt x="1" y="6967"/>
                  </a:lnTo>
                  <a:lnTo>
                    <a:pt x="1" y="6959"/>
                  </a:lnTo>
                  <a:lnTo>
                    <a:pt x="1" y="6957"/>
                  </a:lnTo>
                  <a:lnTo>
                    <a:pt x="1" y="6951"/>
                  </a:lnTo>
                  <a:lnTo>
                    <a:pt x="1" y="6946"/>
                  </a:lnTo>
                  <a:lnTo>
                    <a:pt x="1" y="6944"/>
                  </a:lnTo>
                  <a:lnTo>
                    <a:pt x="1" y="6936"/>
                  </a:lnTo>
                  <a:lnTo>
                    <a:pt x="1" y="6722"/>
                  </a:lnTo>
                  <a:lnTo>
                    <a:pt x="1" y="411"/>
                  </a:lnTo>
                  <a:cubicBezTo>
                    <a:pt x="1" y="395"/>
                    <a:pt x="3" y="378"/>
                    <a:pt x="5" y="360"/>
                  </a:cubicBezTo>
                  <a:lnTo>
                    <a:pt x="5" y="358"/>
                  </a:lnTo>
                  <a:lnTo>
                    <a:pt x="9" y="350"/>
                  </a:lnTo>
                  <a:lnTo>
                    <a:pt x="11" y="343"/>
                  </a:lnTo>
                  <a:lnTo>
                    <a:pt x="11" y="339"/>
                  </a:lnTo>
                  <a:lnTo>
                    <a:pt x="11" y="337"/>
                  </a:lnTo>
                  <a:lnTo>
                    <a:pt x="13" y="333"/>
                  </a:lnTo>
                  <a:lnTo>
                    <a:pt x="15" y="325"/>
                  </a:lnTo>
                  <a:lnTo>
                    <a:pt x="15" y="325"/>
                  </a:lnTo>
                  <a:lnTo>
                    <a:pt x="19" y="319"/>
                  </a:lnTo>
                  <a:lnTo>
                    <a:pt x="21" y="317"/>
                  </a:lnTo>
                  <a:lnTo>
                    <a:pt x="24" y="313"/>
                  </a:lnTo>
                  <a:lnTo>
                    <a:pt x="26" y="309"/>
                  </a:lnTo>
                  <a:lnTo>
                    <a:pt x="30" y="302"/>
                  </a:lnTo>
                  <a:lnTo>
                    <a:pt x="32" y="294"/>
                  </a:lnTo>
                  <a:lnTo>
                    <a:pt x="32" y="292"/>
                  </a:lnTo>
                  <a:lnTo>
                    <a:pt x="36" y="276"/>
                  </a:lnTo>
                  <a:lnTo>
                    <a:pt x="36" y="276"/>
                  </a:lnTo>
                  <a:lnTo>
                    <a:pt x="40" y="267"/>
                  </a:lnTo>
                  <a:lnTo>
                    <a:pt x="40" y="265"/>
                  </a:lnTo>
                  <a:lnTo>
                    <a:pt x="42" y="261"/>
                  </a:lnTo>
                  <a:lnTo>
                    <a:pt x="44" y="257"/>
                  </a:lnTo>
                  <a:lnTo>
                    <a:pt x="46" y="253"/>
                  </a:lnTo>
                  <a:lnTo>
                    <a:pt x="50" y="251"/>
                  </a:lnTo>
                  <a:lnTo>
                    <a:pt x="52" y="245"/>
                  </a:lnTo>
                  <a:lnTo>
                    <a:pt x="54" y="243"/>
                  </a:lnTo>
                  <a:lnTo>
                    <a:pt x="56" y="237"/>
                  </a:lnTo>
                  <a:lnTo>
                    <a:pt x="61" y="232"/>
                  </a:lnTo>
                  <a:lnTo>
                    <a:pt x="63" y="230"/>
                  </a:lnTo>
                  <a:lnTo>
                    <a:pt x="65" y="224"/>
                  </a:lnTo>
                  <a:lnTo>
                    <a:pt x="67" y="222"/>
                  </a:lnTo>
                  <a:lnTo>
                    <a:pt x="71" y="216"/>
                  </a:lnTo>
                  <a:lnTo>
                    <a:pt x="73" y="214"/>
                  </a:lnTo>
                  <a:lnTo>
                    <a:pt x="77" y="210"/>
                  </a:lnTo>
                  <a:lnTo>
                    <a:pt x="77" y="206"/>
                  </a:lnTo>
                  <a:lnTo>
                    <a:pt x="83" y="200"/>
                  </a:lnTo>
                  <a:lnTo>
                    <a:pt x="83" y="200"/>
                  </a:lnTo>
                  <a:lnTo>
                    <a:pt x="87" y="191"/>
                  </a:lnTo>
                  <a:lnTo>
                    <a:pt x="87" y="191"/>
                  </a:lnTo>
                  <a:lnTo>
                    <a:pt x="93" y="185"/>
                  </a:lnTo>
                  <a:lnTo>
                    <a:pt x="95" y="183"/>
                  </a:lnTo>
                  <a:lnTo>
                    <a:pt x="102" y="179"/>
                  </a:lnTo>
                  <a:lnTo>
                    <a:pt x="112" y="169"/>
                  </a:lnTo>
                  <a:lnTo>
                    <a:pt x="112" y="169"/>
                  </a:lnTo>
                  <a:lnTo>
                    <a:pt x="114" y="165"/>
                  </a:lnTo>
                  <a:lnTo>
                    <a:pt x="116" y="163"/>
                  </a:lnTo>
                  <a:lnTo>
                    <a:pt x="118" y="160"/>
                  </a:lnTo>
                  <a:lnTo>
                    <a:pt x="122" y="158"/>
                  </a:lnTo>
                  <a:lnTo>
                    <a:pt x="126" y="152"/>
                  </a:lnTo>
                  <a:lnTo>
                    <a:pt x="128" y="150"/>
                  </a:lnTo>
                  <a:lnTo>
                    <a:pt x="139" y="140"/>
                  </a:lnTo>
                  <a:lnTo>
                    <a:pt x="145" y="134"/>
                  </a:lnTo>
                  <a:lnTo>
                    <a:pt x="145" y="134"/>
                  </a:lnTo>
                  <a:lnTo>
                    <a:pt x="149" y="130"/>
                  </a:lnTo>
                  <a:lnTo>
                    <a:pt x="149" y="130"/>
                  </a:lnTo>
                  <a:lnTo>
                    <a:pt x="155" y="123"/>
                  </a:lnTo>
                  <a:lnTo>
                    <a:pt x="157" y="121"/>
                  </a:lnTo>
                  <a:lnTo>
                    <a:pt x="163" y="117"/>
                  </a:lnTo>
                  <a:lnTo>
                    <a:pt x="174" y="109"/>
                  </a:lnTo>
                  <a:lnTo>
                    <a:pt x="176" y="107"/>
                  </a:lnTo>
                  <a:lnTo>
                    <a:pt x="178" y="103"/>
                  </a:lnTo>
                  <a:lnTo>
                    <a:pt x="180" y="101"/>
                  </a:lnTo>
                  <a:lnTo>
                    <a:pt x="184" y="99"/>
                  </a:lnTo>
                  <a:lnTo>
                    <a:pt x="188" y="97"/>
                  </a:lnTo>
                  <a:lnTo>
                    <a:pt x="188" y="97"/>
                  </a:lnTo>
                  <a:lnTo>
                    <a:pt x="194" y="93"/>
                  </a:lnTo>
                  <a:lnTo>
                    <a:pt x="196" y="91"/>
                  </a:lnTo>
                  <a:lnTo>
                    <a:pt x="200" y="88"/>
                  </a:lnTo>
                  <a:lnTo>
                    <a:pt x="204" y="86"/>
                  </a:lnTo>
                  <a:lnTo>
                    <a:pt x="209" y="80"/>
                  </a:lnTo>
                  <a:lnTo>
                    <a:pt x="211" y="80"/>
                  </a:lnTo>
                  <a:lnTo>
                    <a:pt x="219" y="76"/>
                  </a:lnTo>
                  <a:lnTo>
                    <a:pt x="219" y="76"/>
                  </a:lnTo>
                  <a:lnTo>
                    <a:pt x="227" y="70"/>
                  </a:lnTo>
                  <a:lnTo>
                    <a:pt x="227" y="70"/>
                  </a:lnTo>
                  <a:lnTo>
                    <a:pt x="235" y="68"/>
                  </a:lnTo>
                  <a:lnTo>
                    <a:pt x="237" y="68"/>
                  </a:lnTo>
                  <a:lnTo>
                    <a:pt x="241" y="66"/>
                  </a:lnTo>
                  <a:lnTo>
                    <a:pt x="246" y="62"/>
                  </a:lnTo>
                  <a:lnTo>
                    <a:pt x="250" y="60"/>
                  </a:lnTo>
                  <a:lnTo>
                    <a:pt x="258" y="58"/>
                  </a:lnTo>
                  <a:lnTo>
                    <a:pt x="258" y="58"/>
                  </a:lnTo>
                  <a:lnTo>
                    <a:pt x="262" y="56"/>
                  </a:lnTo>
                  <a:lnTo>
                    <a:pt x="268" y="51"/>
                  </a:lnTo>
                  <a:lnTo>
                    <a:pt x="272" y="49"/>
                  </a:lnTo>
                  <a:lnTo>
                    <a:pt x="276" y="47"/>
                  </a:lnTo>
                  <a:lnTo>
                    <a:pt x="281" y="45"/>
                  </a:lnTo>
                  <a:lnTo>
                    <a:pt x="283" y="41"/>
                  </a:lnTo>
                  <a:lnTo>
                    <a:pt x="289" y="39"/>
                  </a:lnTo>
                  <a:lnTo>
                    <a:pt x="291" y="39"/>
                  </a:lnTo>
                  <a:lnTo>
                    <a:pt x="299" y="37"/>
                  </a:lnTo>
                  <a:lnTo>
                    <a:pt x="301" y="37"/>
                  </a:lnTo>
                  <a:lnTo>
                    <a:pt x="309" y="35"/>
                  </a:lnTo>
                  <a:lnTo>
                    <a:pt x="309" y="35"/>
                  </a:lnTo>
                  <a:lnTo>
                    <a:pt x="318" y="31"/>
                  </a:lnTo>
                  <a:lnTo>
                    <a:pt x="320" y="31"/>
                  </a:lnTo>
                  <a:lnTo>
                    <a:pt x="328" y="29"/>
                  </a:lnTo>
                  <a:lnTo>
                    <a:pt x="330" y="29"/>
                  </a:lnTo>
                  <a:lnTo>
                    <a:pt x="338" y="27"/>
                  </a:lnTo>
                  <a:cubicBezTo>
                    <a:pt x="344" y="25"/>
                    <a:pt x="353" y="25"/>
                    <a:pt x="359" y="21"/>
                  </a:cubicBezTo>
                  <a:lnTo>
                    <a:pt x="361" y="21"/>
                  </a:lnTo>
                  <a:lnTo>
                    <a:pt x="365" y="21"/>
                  </a:lnTo>
                  <a:lnTo>
                    <a:pt x="373" y="21"/>
                  </a:lnTo>
                  <a:lnTo>
                    <a:pt x="375" y="21"/>
                  </a:lnTo>
                  <a:lnTo>
                    <a:pt x="379" y="21"/>
                  </a:lnTo>
                  <a:lnTo>
                    <a:pt x="361" y="0"/>
                  </a:lnTo>
                  <a:lnTo>
                    <a:pt x="363" y="0"/>
                  </a:lnTo>
                  <a:lnTo>
                    <a:pt x="371" y="0"/>
                  </a:lnTo>
                  <a:lnTo>
                    <a:pt x="37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35"/>
            <p:cNvSpPr/>
            <p:nvPr/>
          </p:nvSpPr>
          <p:spPr>
            <a:xfrm>
              <a:off x="1191357" y="3683393"/>
              <a:ext cx="567535" cy="387889"/>
            </a:xfrm>
            <a:custGeom>
              <a:avLst/>
              <a:gdLst/>
              <a:ahLst/>
              <a:cxnLst/>
              <a:rect l="l" t="t" r="r" b="b"/>
              <a:pathLst>
                <a:path w="11967" h="8179" extrusionOk="0">
                  <a:moveTo>
                    <a:pt x="327" y="979"/>
                  </a:moveTo>
                  <a:lnTo>
                    <a:pt x="10991" y="17"/>
                  </a:lnTo>
                  <a:cubicBezTo>
                    <a:pt x="11176" y="0"/>
                    <a:pt x="11345" y="138"/>
                    <a:pt x="11361" y="325"/>
                  </a:cubicBezTo>
                  <a:lnTo>
                    <a:pt x="11948" y="6829"/>
                  </a:lnTo>
                  <a:cubicBezTo>
                    <a:pt x="11966" y="7014"/>
                    <a:pt x="11826" y="7183"/>
                    <a:pt x="11639" y="7199"/>
                  </a:cubicBezTo>
                  <a:lnTo>
                    <a:pt x="975" y="8160"/>
                  </a:lnTo>
                  <a:cubicBezTo>
                    <a:pt x="790" y="8178"/>
                    <a:pt x="619" y="8038"/>
                    <a:pt x="605" y="7851"/>
                  </a:cubicBezTo>
                  <a:lnTo>
                    <a:pt x="19" y="1349"/>
                  </a:lnTo>
                  <a:cubicBezTo>
                    <a:pt x="0" y="1162"/>
                    <a:pt x="142" y="993"/>
                    <a:pt x="327" y="979"/>
                  </a:cubicBezTo>
                  <a:close/>
                </a:path>
              </a:pathLst>
            </a:custGeom>
            <a:solidFill>
              <a:srgbClr val="F8EF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5"/>
            <p:cNvSpPr/>
            <p:nvPr/>
          </p:nvSpPr>
          <p:spPr>
            <a:xfrm>
              <a:off x="1192211" y="3683487"/>
              <a:ext cx="566349" cy="386324"/>
            </a:xfrm>
            <a:custGeom>
              <a:avLst/>
              <a:gdLst/>
              <a:ahLst/>
              <a:cxnLst/>
              <a:rect l="l" t="t" r="r" b="b"/>
              <a:pathLst>
                <a:path w="11942" h="8146" extrusionOk="0">
                  <a:moveTo>
                    <a:pt x="309" y="977"/>
                  </a:moveTo>
                  <a:lnTo>
                    <a:pt x="5409" y="4259"/>
                  </a:lnTo>
                  <a:cubicBezTo>
                    <a:pt x="5771" y="4493"/>
                    <a:pt x="6227" y="4452"/>
                    <a:pt x="6544" y="4156"/>
                  </a:cubicBezTo>
                  <a:lnTo>
                    <a:pt x="10973" y="15"/>
                  </a:lnTo>
                  <a:lnTo>
                    <a:pt x="10973" y="15"/>
                  </a:lnTo>
                  <a:cubicBezTo>
                    <a:pt x="11142" y="0"/>
                    <a:pt x="11296" y="113"/>
                    <a:pt x="11335" y="274"/>
                  </a:cubicBezTo>
                  <a:lnTo>
                    <a:pt x="9423" y="2065"/>
                  </a:lnTo>
                  <a:cubicBezTo>
                    <a:pt x="9073" y="2390"/>
                    <a:pt x="9030" y="2924"/>
                    <a:pt x="9320" y="3305"/>
                  </a:cubicBezTo>
                  <a:lnTo>
                    <a:pt x="11919" y="6694"/>
                  </a:lnTo>
                  <a:lnTo>
                    <a:pt x="11932" y="6831"/>
                  </a:lnTo>
                  <a:cubicBezTo>
                    <a:pt x="11942" y="6977"/>
                    <a:pt x="11860" y="7109"/>
                    <a:pt x="11734" y="7169"/>
                  </a:cubicBezTo>
                  <a:lnTo>
                    <a:pt x="9112" y="3747"/>
                  </a:lnTo>
                  <a:cubicBezTo>
                    <a:pt x="8948" y="3531"/>
                    <a:pt x="8724" y="3410"/>
                    <a:pt x="8452" y="3387"/>
                  </a:cubicBezTo>
                  <a:cubicBezTo>
                    <a:pt x="8181" y="3364"/>
                    <a:pt x="7940" y="3449"/>
                    <a:pt x="7743" y="3634"/>
                  </a:cubicBezTo>
                  <a:lnTo>
                    <a:pt x="6595" y="4707"/>
                  </a:lnTo>
                  <a:cubicBezTo>
                    <a:pt x="6279" y="4999"/>
                    <a:pt x="5822" y="5040"/>
                    <a:pt x="5460" y="4810"/>
                  </a:cubicBezTo>
                  <a:lnTo>
                    <a:pt x="3832" y="3763"/>
                  </a:lnTo>
                  <a:cubicBezTo>
                    <a:pt x="3593" y="3609"/>
                    <a:pt x="3326" y="3572"/>
                    <a:pt x="3056" y="3658"/>
                  </a:cubicBezTo>
                  <a:cubicBezTo>
                    <a:pt x="2787" y="3743"/>
                    <a:pt x="2586" y="3924"/>
                    <a:pt x="2474" y="4187"/>
                  </a:cubicBezTo>
                  <a:lnTo>
                    <a:pt x="827" y="8145"/>
                  </a:lnTo>
                  <a:cubicBezTo>
                    <a:pt x="700" y="8104"/>
                    <a:pt x="601" y="7991"/>
                    <a:pt x="589" y="7849"/>
                  </a:cubicBezTo>
                  <a:lnTo>
                    <a:pt x="568" y="7629"/>
                  </a:lnTo>
                  <a:lnTo>
                    <a:pt x="2232" y="3636"/>
                  </a:lnTo>
                  <a:cubicBezTo>
                    <a:pt x="2407" y="3218"/>
                    <a:pt x="2256" y="2745"/>
                    <a:pt x="1876" y="2501"/>
                  </a:cubicBezTo>
                  <a:lnTo>
                    <a:pt x="1" y="1294"/>
                  </a:lnTo>
                  <a:cubicBezTo>
                    <a:pt x="7" y="1131"/>
                    <a:pt x="138" y="991"/>
                    <a:pt x="309" y="977"/>
                  </a:cubicBezTo>
                  <a:close/>
                </a:path>
              </a:pathLst>
            </a:custGeom>
            <a:solidFill>
              <a:srgbClr val="1B22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5"/>
            <p:cNvSpPr/>
            <p:nvPr/>
          </p:nvSpPr>
          <p:spPr>
            <a:xfrm>
              <a:off x="1242624" y="3451057"/>
              <a:ext cx="149057" cy="204070"/>
            </a:xfrm>
            <a:custGeom>
              <a:avLst/>
              <a:gdLst/>
              <a:ahLst/>
              <a:cxnLst/>
              <a:rect l="l" t="t" r="r" b="b"/>
              <a:pathLst>
                <a:path w="3143" h="4303" extrusionOk="0">
                  <a:moveTo>
                    <a:pt x="2433" y="3959"/>
                  </a:moveTo>
                  <a:cubicBezTo>
                    <a:pt x="2433" y="3959"/>
                    <a:pt x="1" y="2057"/>
                    <a:pt x="906" y="1029"/>
                  </a:cubicBezTo>
                  <a:cubicBezTo>
                    <a:pt x="1810" y="1"/>
                    <a:pt x="2584" y="1763"/>
                    <a:pt x="2863" y="2750"/>
                  </a:cubicBezTo>
                  <a:cubicBezTo>
                    <a:pt x="3143" y="3733"/>
                    <a:pt x="2964" y="4303"/>
                    <a:pt x="2433" y="395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35"/>
            <p:cNvSpPr/>
            <p:nvPr/>
          </p:nvSpPr>
          <p:spPr>
            <a:xfrm>
              <a:off x="1398273" y="3495732"/>
              <a:ext cx="103434" cy="118657"/>
            </a:xfrm>
            <a:custGeom>
              <a:avLst/>
              <a:gdLst/>
              <a:ahLst/>
              <a:cxnLst/>
              <a:rect l="l" t="t" r="r" b="b"/>
              <a:pathLst>
                <a:path w="2181" h="2502" extrusionOk="0">
                  <a:moveTo>
                    <a:pt x="297" y="1956"/>
                  </a:moveTo>
                  <a:cubicBezTo>
                    <a:pt x="297" y="1956"/>
                    <a:pt x="1" y="1"/>
                    <a:pt x="1091" y="141"/>
                  </a:cubicBezTo>
                  <a:cubicBezTo>
                    <a:pt x="2180" y="282"/>
                    <a:pt x="1185" y="1718"/>
                    <a:pt x="910" y="2108"/>
                  </a:cubicBezTo>
                  <a:cubicBezTo>
                    <a:pt x="628" y="2501"/>
                    <a:pt x="299" y="2172"/>
                    <a:pt x="297" y="195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矩形 1">
            <a:extLst>
              <a:ext uri="{FF2B5EF4-FFF2-40B4-BE49-F238E27FC236}">
                <a16:creationId xmlns:a16="http://schemas.microsoft.com/office/drawing/2014/main" id="{06909704-9243-4CC9-B727-901DCAEFACC2}"/>
              </a:ext>
            </a:extLst>
          </p:cNvPr>
          <p:cNvSpPr/>
          <p:nvPr/>
        </p:nvSpPr>
        <p:spPr>
          <a:xfrm>
            <a:off x="1556736" y="1584183"/>
            <a:ext cx="6138000" cy="2462213"/>
          </a:xfrm>
          <a:prstGeom prst="rect">
            <a:avLst/>
          </a:prstGeom>
          <a:solidFill>
            <a:schemeClr val="accent2"/>
          </a:solidFill>
        </p:spPr>
        <p:txBody>
          <a:bodyPr wrap="square">
            <a:spAutoFit/>
          </a:bodyPr>
          <a:lstStyle/>
          <a:p>
            <a:pPr marL="171450" indent="-171450">
              <a:buFont typeface="Wingdings" panose="05000000000000000000" pitchFamily="2" charset="2"/>
              <a:buChar char="Ø"/>
            </a:pPr>
            <a:r>
              <a:rPr lang="en-US" altLang="zh-TW" sz="1600" dirty="0">
                <a:solidFill>
                  <a:schemeClr val="tx1"/>
                </a:solidFill>
                <a:latin typeface="Copperplate Gothic Bold" panose="020E0705020206020404" pitchFamily="34" charset="0"/>
              </a:rPr>
              <a:t>Computer network</a:t>
            </a:r>
          </a:p>
          <a:p>
            <a:pPr marL="742950" lvl="2" indent="-285750">
              <a:spcBef>
                <a:spcPts val="1200"/>
              </a:spcBef>
              <a:buFont typeface="Wingdings" panose="05000000000000000000" pitchFamily="2" charset="2"/>
              <a:buChar char="Ø"/>
            </a:pPr>
            <a:r>
              <a:rPr lang="en-US" altLang="zh-TW" sz="1600" dirty="0">
                <a:solidFill>
                  <a:schemeClr val="tx1"/>
                </a:solidFill>
                <a:latin typeface="Copperplate Gothic Bold" panose="020E0705020206020404" pitchFamily="34" charset="0"/>
              </a:rPr>
              <a:t>WAN,MAN,LAN,PAN </a:t>
            </a:r>
          </a:p>
          <a:p>
            <a:pPr marL="171450" indent="-171450">
              <a:buFont typeface="Wingdings" panose="05000000000000000000" pitchFamily="2" charset="2"/>
              <a:buChar char="Ø"/>
            </a:pPr>
            <a:r>
              <a:rPr lang="en-US" altLang="zh-TW" sz="1600" dirty="0">
                <a:solidFill>
                  <a:schemeClr val="tx1"/>
                </a:solidFill>
                <a:latin typeface="Copperplate Gothic Bold" panose="020E0705020206020404" pitchFamily="34" charset="0"/>
              </a:rPr>
              <a:t>Hardware</a:t>
            </a:r>
          </a:p>
          <a:p>
            <a:pPr marL="285750" lvl="1" indent="-285750">
              <a:buFont typeface="Wingdings" panose="05000000000000000000" pitchFamily="2" charset="2"/>
              <a:buChar char="Ø"/>
            </a:pPr>
            <a:r>
              <a:rPr lang="en-US" altLang="zh-TW" sz="1600" dirty="0">
                <a:solidFill>
                  <a:schemeClr val="tx1"/>
                </a:solidFill>
                <a:latin typeface="Copperplate Gothic Bold" panose="020E0705020206020404" pitchFamily="34" charset="0"/>
              </a:rPr>
              <a:t>Network connecting devices</a:t>
            </a:r>
          </a:p>
          <a:p>
            <a:pPr marL="285750" lvl="1" indent="-285750">
              <a:buFont typeface="Wingdings" panose="05000000000000000000" pitchFamily="2" charset="2"/>
              <a:buChar char="Ø"/>
            </a:pPr>
            <a:r>
              <a:rPr lang="en-US" altLang="zh-TW" sz="1600" dirty="0">
                <a:solidFill>
                  <a:schemeClr val="tx1"/>
                </a:solidFill>
                <a:latin typeface="Copperplate Gothic Bold" panose="020E0705020206020404" pitchFamily="34" charset="0"/>
              </a:rPr>
              <a:t>Network topology </a:t>
            </a:r>
          </a:p>
          <a:p>
            <a:pPr marL="171450" indent="-171450">
              <a:buFont typeface="Wingdings" panose="05000000000000000000" pitchFamily="2" charset="2"/>
              <a:buChar char="Ø"/>
            </a:pPr>
            <a:r>
              <a:rPr lang="en-US" altLang="zh-TW" sz="1600" dirty="0">
                <a:solidFill>
                  <a:schemeClr val="tx1"/>
                </a:solidFill>
                <a:latin typeface="Copperplate Gothic Bold" panose="020E0705020206020404" pitchFamily="34" charset="0"/>
              </a:rPr>
              <a:t>Software</a:t>
            </a:r>
          </a:p>
          <a:p>
            <a:pPr marL="285750" lvl="1" indent="-285750">
              <a:buFont typeface="Wingdings" panose="05000000000000000000" pitchFamily="2" charset="2"/>
              <a:buChar char="Ø"/>
            </a:pPr>
            <a:r>
              <a:rPr lang="en-US" altLang="zh-TW" sz="1600" dirty="0">
                <a:solidFill>
                  <a:schemeClr val="tx1"/>
                </a:solidFill>
                <a:latin typeface="Copperplate Gothic Bold" panose="020E0705020206020404" pitchFamily="34" charset="0"/>
              </a:rPr>
              <a:t>OSI MODEL</a:t>
            </a:r>
          </a:p>
          <a:p>
            <a:pPr marL="285750" lvl="1" indent="-285750">
              <a:buFont typeface="Wingdings" panose="05000000000000000000" pitchFamily="2" charset="2"/>
              <a:buChar char="Ø"/>
            </a:pPr>
            <a:r>
              <a:rPr lang="en-US" altLang="zh-TW" sz="1600" dirty="0">
                <a:solidFill>
                  <a:schemeClr val="tx1"/>
                </a:solidFill>
                <a:latin typeface="Copperplate Gothic Bold" panose="020E0705020206020404" pitchFamily="34" charset="0"/>
              </a:rPr>
              <a:t>TCP/IP protocol</a:t>
            </a:r>
          </a:p>
          <a:p>
            <a:pPr marL="171450" indent="-171450">
              <a:buFont typeface="Wingdings" panose="05000000000000000000" pitchFamily="2" charset="2"/>
              <a:buChar char="Ø"/>
            </a:pPr>
            <a:r>
              <a:rPr lang="en-US" altLang="zh-TW" sz="1600" dirty="0">
                <a:solidFill>
                  <a:schemeClr val="tx1"/>
                </a:solidFill>
                <a:latin typeface="Copperplate Gothic Bold" panose="020E0705020206020404" pitchFamily="34" charset="0"/>
              </a:rPr>
              <a:t>Windows Networking Commands</a:t>
            </a:r>
            <a:endParaRPr lang="zh-TW" altLang="en-US" sz="1600" dirty="0">
              <a:solidFill>
                <a:schemeClr val="tx1"/>
              </a:solidFill>
              <a:latin typeface="Copperplate Gothic Bold" panose="020E0705020206020404" pitchFamily="34"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865"/>
        <p:cNvGrpSpPr/>
        <p:nvPr/>
      </p:nvGrpSpPr>
      <p:grpSpPr>
        <a:xfrm>
          <a:off x="0" y="0"/>
          <a:ext cx="0" cy="0"/>
          <a:chOff x="0" y="0"/>
          <a:chExt cx="0" cy="0"/>
        </a:xfrm>
      </p:grpSpPr>
      <p:grpSp>
        <p:nvGrpSpPr>
          <p:cNvPr id="868" name="Google Shape;868;p51"/>
          <p:cNvGrpSpPr/>
          <p:nvPr/>
        </p:nvGrpSpPr>
        <p:grpSpPr>
          <a:xfrm>
            <a:off x="645564" y="684618"/>
            <a:ext cx="3070200" cy="426900"/>
            <a:chOff x="552455" y="401675"/>
            <a:chExt cx="3070200" cy="426900"/>
          </a:xfrm>
        </p:grpSpPr>
        <p:sp>
          <p:nvSpPr>
            <p:cNvPr id="869" name="Google Shape;869;p51"/>
            <p:cNvSpPr/>
            <p:nvPr/>
          </p:nvSpPr>
          <p:spPr>
            <a:xfrm>
              <a:off x="552455" y="401675"/>
              <a:ext cx="3070200" cy="426900"/>
            </a:xfrm>
            <a:prstGeom prst="roundRect">
              <a:avLst>
                <a:gd name="adj" fmla="val 2231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51"/>
            <p:cNvSpPr/>
            <p:nvPr/>
          </p:nvSpPr>
          <p:spPr>
            <a:xfrm>
              <a:off x="720000" y="518729"/>
              <a:ext cx="195095" cy="195109"/>
            </a:xfrm>
            <a:custGeom>
              <a:avLst/>
              <a:gdLst/>
              <a:ahLst/>
              <a:cxnLst/>
              <a:rect l="l" t="t" r="r" b="b"/>
              <a:pathLst>
                <a:path w="2829" h="2829" extrusionOk="0">
                  <a:moveTo>
                    <a:pt x="2828" y="1413"/>
                  </a:moveTo>
                  <a:cubicBezTo>
                    <a:pt x="2828" y="2195"/>
                    <a:pt x="2197" y="2828"/>
                    <a:pt x="1416" y="2828"/>
                  </a:cubicBezTo>
                  <a:cubicBezTo>
                    <a:pt x="634" y="2828"/>
                    <a:pt x="1" y="2195"/>
                    <a:pt x="1" y="1413"/>
                  </a:cubicBezTo>
                  <a:cubicBezTo>
                    <a:pt x="1" y="632"/>
                    <a:pt x="634" y="1"/>
                    <a:pt x="1416" y="1"/>
                  </a:cubicBezTo>
                  <a:cubicBezTo>
                    <a:pt x="2197" y="1"/>
                    <a:pt x="2828" y="632"/>
                    <a:pt x="2828" y="1413"/>
                  </a:cubicBezTo>
                  <a:close/>
                </a:path>
              </a:pathLst>
            </a:custGeom>
            <a:solidFill>
              <a:srgbClr val="EB53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51"/>
            <p:cNvSpPr/>
            <p:nvPr/>
          </p:nvSpPr>
          <p:spPr>
            <a:xfrm>
              <a:off x="1080398" y="518729"/>
              <a:ext cx="195026" cy="195109"/>
            </a:xfrm>
            <a:custGeom>
              <a:avLst/>
              <a:gdLst/>
              <a:ahLst/>
              <a:cxnLst/>
              <a:rect l="l" t="t" r="r" b="b"/>
              <a:pathLst>
                <a:path w="2828" h="2829" extrusionOk="0">
                  <a:moveTo>
                    <a:pt x="2828" y="1413"/>
                  </a:moveTo>
                  <a:cubicBezTo>
                    <a:pt x="2828" y="2195"/>
                    <a:pt x="2194" y="2828"/>
                    <a:pt x="1413" y="2828"/>
                  </a:cubicBezTo>
                  <a:cubicBezTo>
                    <a:pt x="631" y="2828"/>
                    <a:pt x="0" y="2195"/>
                    <a:pt x="0" y="1413"/>
                  </a:cubicBezTo>
                  <a:cubicBezTo>
                    <a:pt x="0" y="632"/>
                    <a:pt x="631" y="1"/>
                    <a:pt x="1413" y="1"/>
                  </a:cubicBezTo>
                  <a:cubicBezTo>
                    <a:pt x="2194" y="1"/>
                    <a:pt x="2828" y="632"/>
                    <a:pt x="2828" y="1413"/>
                  </a:cubicBezTo>
                  <a:close/>
                </a:path>
              </a:pathLst>
            </a:custGeom>
            <a:solidFill>
              <a:srgbClr val="F8EF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51"/>
            <p:cNvSpPr/>
            <p:nvPr/>
          </p:nvSpPr>
          <p:spPr>
            <a:xfrm>
              <a:off x="1440175" y="518729"/>
              <a:ext cx="195026" cy="195109"/>
            </a:xfrm>
            <a:custGeom>
              <a:avLst/>
              <a:gdLst/>
              <a:ahLst/>
              <a:cxnLst/>
              <a:rect l="l" t="t" r="r" b="b"/>
              <a:pathLst>
                <a:path w="2828" h="2829" extrusionOk="0">
                  <a:moveTo>
                    <a:pt x="2827" y="1413"/>
                  </a:moveTo>
                  <a:cubicBezTo>
                    <a:pt x="2827" y="2195"/>
                    <a:pt x="2194" y="2828"/>
                    <a:pt x="1415" y="2828"/>
                  </a:cubicBezTo>
                  <a:cubicBezTo>
                    <a:pt x="633" y="2828"/>
                    <a:pt x="0" y="2195"/>
                    <a:pt x="0" y="1413"/>
                  </a:cubicBezTo>
                  <a:cubicBezTo>
                    <a:pt x="0" y="632"/>
                    <a:pt x="633" y="1"/>
                    <a:pt x="1415" y="1"/>
                  </a:cubicBezTo>
                  <a:cubicBezTo>
                    <a:pt x="2194" y="1"/>
                    <a:pt x="2827" y="632"/>
                    <a:pt x="2827" y="141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3" name="Google Shape;873;p51"/>
          <p:cNvSpPr txBox="1">
            <a:spLocks noGrp="1"/>
          </p:cNvSpPr>
          <p:nvPr>
            <p:ph type="title"/>
          </p:nvPr>
        </p:nvSpPr>
        <p:spPr>
          <a:xfrm>
            <a:off x="433416" y="1618286"/>
            <a:ext cx="3282348" cy="61194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dirty="0">
                <a:solidFill>
                  <a:schemeClr val="tx1"/>
                </a:solidFill>
                <a:latin typeface="Copperplate Gothic Bold" panose="020E0705020206020404" pitchFamily="34" charset="0"/>
              </a:rPr>
              <a:t>Repeaters</a:t>
            </a:r>
            <a:endParaRPr sz="3600" dirty="0">
              <a:solidFill>
                <a:schemeClr val="tx1"/>
              </a:solidFill>
              <a:latin typeface="Copperplate Gothic Bold" panose="020E0705020206020404" pitchFamily="34" charset="0"/>
            </a:endParaRPr>
          </a:p>
        </p:txBody>
      </p:sp>
      <p:sp>
        <p:nvSpPr>
          <p:cNvPr id="874" name="Google Shape;874;p51"/>
          <p:cNvSpPr/>
          <p:nvPr/>
        </p:nvSpPr>
        <p:spPr>
          <a:xfrm>
            <a:off x="8010522" y="4206740"/>
            <a:ext cx="940826" cy="716932"/>
          </a:xfrm>
          <a:custGeom>
            <a:avLst/>
            <a:gdLst/>
            <a:ahLst/>
            <a:cxnLst/>
            <a:rect l="l" t="t" r="r" b="b"/>
            <a:pathLst>
              <a:path w="19298" h="16869" extrusionOk="0">
                <a:moveTo>
                  <a:pt x="19298" y="1611"/>
                </a:moveTo>
                <a:lnTo>
                  <a:pt x="19298" y="16869"/>
                </a:lnTo>
                <a:lnTo>
                  <a:pt x="1" y="16869"/>
                </a:lnTo>
                <a:lnTo>
                  <a:pt x="1" y="1611"/>
                </a:lnTo>
                <a:cubicBezTo>
                  <a:pt x="1" y="1381"/>
                  <a:pt x="192" y="1189"/>
                  <a:pt x="422" y="1189"/>
                </a:cubicBezTo>
                <a:lnTo>
                  <a:pt x="10054" y="1189"/>
                </a:lnTo>
                <a:lnTo>
                  <a:pt x="10223" y="178"/>
                </a:lnTo>
                <a:cubicBezTo>
                  <a:pt x="10241" y="75"/>
                  <a:pt x="10330" y="1"/>
                  <a:pt x="10433" y="1"/>
                </a:cubicBezTo>
                <a:lnTo>
                  <a:pt x="16655" y="1"/>
                </a:lnTo>
                <a:cubicBezTo>
                  <a:pt x="16758" y="1"/>
                  <a:pt x="16844" y="77"/>
                  <a:pt x="16863" y="178"/>
                </a:cubicBezTo>
                <a:lnTo>
                  <a:pt x="17034" y="1189"/>
                </a:lnTo>
                <a:lnTo>
                  <a:pt x="18876" y="1189"/>
                </a:lnTo>
                <a:cubicBezTo>
                  <a:pt x="19110" y="1189"/>
                  <a:pt x="19298" y="1381"/>
                  <a:pt x="19298" y="1611"/>
                </a:cubicBezTo>
                <a:close/>
              </a:path>
            </a:pathLst>
          </a:custGeom>
          <a:solidFill>
            <a:srgbClr val="F8EF5B"/>
          </a:solidFill>
          <a:ln>
            <a:noFill/>
          </a:ln>
          <a:effectLst>
            <a:outerShdw dist="104775" dir="1860000" algn="bl" rotWithShape="0">
              <a:schemeClr val="l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AutoShape 4" descr="Computer network devices, router, repeaters, gateway, bridge, and hub. |  T4Tutorials.com">
            <a:extLst>
              <a:ext uri="{FF2B5EF4-FFF2-40B4-BE49-F238E27FC236}">
                <a16:creationId xmlns:a16="http://schemas.microsoft.com/office/drawing/2014/main" id="{C2B53371-7DBD-4FD3-5D40-CFD885710F96}"/>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54" name="Picture 6" descr="Computer network devices, router, repeaters, gateway, bridge, and hub. |  T4Tutorials.com">
            <a:extLst>
              <a:ext uri="{FF2B5EF4-FFF2-40B4-BE49-F238E27FC236}">
                <a16:creationId xmlns:a16="http://schemas.microsoft.com/office/drawing/2014/main" id="{00CECF70-7FF0-0CF3-CF0D-FEA7A2ADE6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28239" y="-4873"/>
            <a:ext cx="3715762" cy="51435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4049CD32-A958-35B9-1585-227A5D7C8699}"/>
              </a:ext>
            </a:extLst>
          </p:cNvPr>
          <p:cNvSpPr txBox="1"/>
          <p:nvPr/>
        </p:nvSpPr>
        <p:spPr>
          <a:xfrm>
            <a:off x="813109" y="2598620"/>
            <a:ext cx="5357328" cy="1754326"/>
          </a:xfrm>
          <a:prstGeom prst="rect">
            <a:avLst/>
          </a:prstGeom>
          <a:solidFill>
            <a:schemeClr val="bg1"/>
          </a:solidFill>
        </p:spPr>
        <p:txBody>
          <a:bodyPr wrap="square">
            <a:spAutoFit/>
          </a:bodyPr>
          <a:lstStyle/>
          <a:p>
            <a:pPr marL="0" lvl="0" indent="0" algn="just" rtl="0">
              <a:spcBef>
                <a:spcPts val="0"/>
              </a:spcBef>
              <a:spcAft>
                <a:spcPts val="0"/>
              </a:spcAft>
              <a:buClr>
                <a:schemeClr val="hlink"/>
              </a:buClr>
              <a:buSzPts val="1100"/>
              <a:buFont typeface="Arial"/>
              <a:buNone/>
            </a:pPr>
            <a:r>
              <a:rPr lang="en-US" sz="1800" dirty="0">
                <a:solidFill>
                  <a:schemeClr val="tx1"/>
                </a:solidFill>
                <a:latin typeface="Book Antiqua" panose="02040602050305030304" pitchFamily="18" charset="0"/>
                <a:ea typeface="Cabin"/>
                <a:cs typeface="Cabin"/>
                <a:sym typeface="Cabin"/>
              </a:rPr>
              <a:t>Repeaters are network devices that amplify or regenerate an incoming signal before retransmitting it at the physical layer of the OSI model. They are used in networks to increase their coverage area. Signal boosters are another name for them.</a:t>
            </a:r>
          </a:p>
        </p:txBody>
      </p:sp>
    </p:spTree>
    <p:extLst>
      <p:ext uri="{BB962C8B-B14F-4D97-AF65-F5344CB8AC3E}">
        <p14:creationId xmlns:p14="http://schemas.microsoft.com/office/powerpoint/2010/main" val="27904613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865"/>
        <p:cNvGrpSpPr/>
        <p:nvPr/>
      </p:nvGrpSpPr>
      <p:grpSpPr>
        <a:xfrm>
          <a:off x="0" y="0"/>
          <a:ext cx="0" cy="0"/>
          <a:chOff x="0" y="0"/>
          <a:chExt cx="0" cy="0"/>
        </a:xfrm>
      </p:grpSpPr>
      <p:grpSp>
        <p:nvGrpSpPr>
          <p:cNvPr id="868" name="Google Shape;868;p51"/>
          <p:cNvGrpSpPr/>
          <p:nvPr/>
        </p:nvGrpSpPr>
        <p:grpSpPr>
          <a:xfrm>
            <a:off x="191446" y="286399"/>
            <a:ext cx="3070200" cy="426900"/>
            <a:chOff x="552455" y="401675"/>
            <a:chExt cx="3070200" cy="426900"/>
          </a:xfrm>
        </p:grpSpPr>
        <p:sp>
          <p:nvSpPr>
            <p:cNvPr id="869" name="Google Shape;869;p51"/>
            <p:cNvSpPr/>
            <p:nvPr/>
          </p:nvSpPr>
          <p:spPr>
            <a:xfrm>
              <a:off x="552455" y="401675"/>
              <a:ext cx="3070200" cy="426900"/>
            </a:xfrm>
            <a:prstGeom prst="roundRect">
              <a:avLst>
                <a:gd name="adj" fmla="val 2231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51"/>
            <p:cNvSpPr/>
            <p:nvPr/>
          </p:nvSpPr>
          <p:spPr>
            <a:xfrm>
              <a:off x="720000" y="518729"/>
              <a:ext cx="195095" cy="195109"/>
            </a:xfrm>
            <a:custGeom>
              <a:avLst/>
              <a:gdLst/>
              <a:ahLst/>
              <a:cxnLst/>
              <a:rect l="l" t="t" r="r" b="b"/>
              <a:pathLst>
                <a:path w="2829" h="2829" extrusionOk="0">
                  <a:moveTo>
                    <a:pt x="2828" y="1413"/>
                  </a:moveTo>
                  <a:cubicBezTo>
                    <a:pt x="2828" y="2195"/>
                    <a:pt x="2197" y="2828"/>
                    <a:pt x="1416" y="2828"/>
                  </a:cubicBezTo>
                  <a:cubicBezTo>
                    <a:pt x="634" y="2828"/>
                    <a:pt x="1" y="2195"/>
                    <a:pt x="1" y="1413"/>
                  </a:cubicBezTo>
                  <a:cubicBezTo>
                    <a:pt x="1" y="632"/>
                    <a:pt x="634" y="1"/>
                    <a:pt x="1416" y="1"/>
                  </a:cubicBezTo>
                  <a:cubicBezTo>
                    <a:pt x="2197" y="1"/>
                    <a:pt x="2828" y="632"/>
                    <a:pt x="2828" y="1413"/>
                  </a:cubicBezTo>
                  <a:close/>
                </a:path>
              </a:pathLst>
            </a:custGeom>
            <a:solidFill>
              <a:srgbClr val="EB53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51"/>
            <p:cNvSpPr/>
            <p:nvPr/>
          </p:nvSpPr>
          <p:spPr>
            <a:xfrm>
              <a:off x="1080398" y="518729"/>
              <a:ext cx="195026" cy="195109"/>
            </a:xfrm>
            <a:custGeom>
              <a:avLst/>
              <a:gdLst/>
              <a:ahLst/>
              <a:cxnLst/>
              <a:rect l="l" t="t" r="r" b="b"/>
              <a:pathLst>
                <a:path w="2828" h="2829" extrusionOk="0">
                  <a:moveTo>
                    <a:pt x="2828" y="1413"/>
                  </a:moveTo>
                  <a:cubicBezTo>
                    <a:pt x="2828" y="2195"/>
                    <a:pt x="2194" y="2828"/>
                    <a:pt x="1413" y="2828"/>
                  </a:cubicBezTo>
                  <a:cubicBezTo>
                    <a:pt x="631" y="2828"/>
                    <a:pt x="0" y="2195"/>
                    <a:pt x="0" y="1413"/>
                  </a:cubicBezTo>
                  <a:cubicBezTo>
                    <a:pt x="0" y="632"/>
                    <a:pt x="631" y="1"/>
                    <a:pt x="1413" y="1"/>
                  </a:cubicBezTo>
                  <a:cubicBezTo>
                    <a:pt x="2194" y="1"/>
                    <a:pt x="2828" y="632"/>
                    <a:pt x="2828" y="1413"/>
                  </a:cubicBezTo>
                  <a:close/>
                </a:path>
              </a:pathLst>
            </a:custGeom>
            <a:solidFill>
              <a:srgbClr val="F8EF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51"/>
            <p:cNvSpPr/>
            <p:nvPr/>
          </p:nvSpPr>
          <p:spPr>
            <a:xfrm>
              <a:off x="1440175" y="518729"/>
              <a:ext cx="195026" cy="195109"/>
            </a:xfrm>
            <a:custGeom>
              <a:avLst/>
              <a:gdLst/>
              <a:ahLst/>
              <a:cxnLst/>
              <a:rect l="l" t="t" r="r" b="b"/>
              <a:pathLst>
                <a:path w="2828" h="2829" extrusionOk="0">
                  <a:moveTo>
                    <a:pt x="2827" y="1413"/>
                  </a:moveTo>
                  <a:cubicBezTo>
                    <a:pt x="2827" y="2195"/>
                    <a:pt x="2194" y="2828"/>
                    <a:pt x="1415" y="2828"/>
                  </a:cubicBezTo>
                  <a:cubicBezTo>
                    <a:pt x="633" y="2828"/>
                    <a:pt x="0" y="2195"/>
                    <a:pt x="0" y="1413"/>
                  </a:cubicBezTo>
                  <a:cubicBezTo>
                    <a:pt x="0" y="632"/>
                    <a:pt x="633" y="1"/>
                    <a:pt x="1415" y="1"/>
                  </a:cubicBezTo>
                  <a:cubicBezTo>
                    <a:pt x="2194" y="1"/>
                    <a:pt x="2827" y="632"/>
                    <a:pt x="2827" y="141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3" name="Google Shape;873;p51"/>
          <p:cNvSpPr txBox="1">
            <a:spLocks noGrp="1"/>
          </p:cNvSpPr>
          <p:nvPr>
            <p:ph type="title"/>
          </p:nvPr>
        </p:nvSpPr>
        <p:spPr>
          <a:xfrm>
            <a:off x="554086" y="902327"/>
            <a:ext cx="3282348" cy="75167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5400" dirty="0">
                <a:solidFill>
                  <a:schemeClr val="tx1"/>
                </a:solidFill>
                <a:latin typeface="Copperplate Gothic Bold" panose="020E0705020206020404" pitchFamily="34" charset="0"/>
              </a:rPr>
              <a:t>MODEM</a:t>
            </a:r>
            <a:endParaRPr sz="5400" dirty="0">
              <a:solidFill>
                <a:schemeClr val="tx1"/>
              </a:solidFill>
              <a:latin typeface="Copperplate Gothic Bold" panose="020E0705020206020404" pitchFamily="34" charset="0"/>
            </a:endParaRPr>
          </a:p>
        </p:txBody>
      </p:sp>
      <p:sp>
        <p:nvSpPr>
          <p:cNvPr id="874" name="Google Shape;874;p51"/>
          <p:cNvSpPr/>
          <p:nvPr/>
        </p:nvSpPr>
        <p:spPr>
          <a:xfrm>
            <a:off x="8010522" y="4206740"/>
            <a:ext cx="940826" cy="716932"/>
          </a:xfrm>
          <a:custGeom>
            <a:avLst/>
            <a:gdLst/>
            <a:ahLst/>
            <a:cxnLst/>
            <a:rect l="l" t="t" r="r" b="b"/>
            <a:pathLst>
              <a:path w="19298" h="16869" extrusionOk="0">
                <a:moveTo>
                  <a:pt x="19298" y="1611"/>
                </a:moveTo>
                <a:lnTo>
                  <a:pt x="19298" y="16869"/>
                </a:lnTo>
                <a:lnTo>
                  <a:pt x="1" y="16869"/>
                </a:lnTo>
                <a:lnTo>
                  <a:pt x="1" y="1611"/>
                </a:lnTo>
                <a:cubicBezTo>
                  <a:pt x="1" y="1381"/>
                  <a:pt x="192" y="1189"/>
                  <a:pt x="422" y="1189"/>
                </a:cubicBezTo>
                <a:lnTo>
                  <a:pt x="10054" y="1189"/>
                </a:lnTo>
                <a:lnTo>
                  <a:pt x="10223" y="178"/>
                </a:lnTo>
                <a:cubicBezTo>
                  <a:pt x="10241" y="75"/>
                  <a:pt x="10330" y="1"/>
                  <a:pt x="10433" y="1"/>
                </a:cubicBezTo>
                <a:lnTo>
                  <a:pt x="16655" y="1"/>
                </a:lnTo>
                <a:cubicBezTo>
                  <a:pt x="16758" y="1"/>
                  <a:pt x="16844" y="77"/>
                  <a:pt x="16863" y="178"/>
                </a:cubicBezTo>
                <a:lnTo>
                  <a:pt x="17034" y="1189"/>
                </a:lnTo>
                <a:lnTo>
                  <a:pt x="18876" y="1189"/>
                </a:lnTo>
                <a:cubicBezTo>
                  <a:pt x="19110" y="1189"/>
                  <a:pt x="19298" y="1381"/>
                  <a:pt x="19298" y="1611"/>
                </a:cubicBezTo>
                <a:close/>
              </a:path>
            </a:pathLst>
          </a:custGeom>
          <a:solidFill>
            <a:srgbClr val="F8EF5B"/>
          </a:solidFill>
          <a:ln>
            <a:noFill/>
          </a:ln>
          <a:effectLst>
            <a:outerShdw dist="104775" dir="1860000" algn="bl" rotWithShape="0">
              <a:schemeClr val="l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AutoShape 4" descr="Computer network devices, router, repeaters, gateway, bridge, and hub. |  T4Tutorials.com">
            <a:extLst>
              <a:ext uri="{FF2B5EF4-FFF2-40B4-BE49-F238E27FC236}">
                <a16:creationId xmlns:a16="http://schemas.microsoft.com/office/drawing/2014/main" id="{C2B53371-7DBD-4FD3-5D40-CFD885710F96}"/>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TextBox 4">
            <a:extLst>
              <a:ext uri="{FF2B5EF4-FFF2-40B4-BE49-F238E27FC236}">
                <a16:creationId xmlns:a16="http://schemas.microsoft.com/office/drawing/2014/main" id="{4049CD32-A958-35B9-1585-227A5D7C8699}"/>
              </a:ext>
            </a:extLst>
          </p:cNvPr>
          <p:cNvSpPr txBox="1"/>
          <p:nvPr/>
        </p:nvSpPr>
        <p:spPr>
          <a:xfrm>
            <a:off x="191446" y="2063314"/>
            <a:ext cx="5579990" cy="2031325"/>
          </a:xfrm>
          <a:prstGeom prst="rect">
            <a:avLst/>
          </a:prstGeom>
          <a:solidFill>
            <a:schemeClr val="bg1"/>
          </a:solidFill>
        </p:spPr>
        <p:txBody>
          <a:bodyPr wrap="square">
            <a:spAutoFit/>
          </a:bodyPr>
          <a:lstStyle/>
          <a:p>
            <a:pPr marL="0" lvl="0" indent="0" algn="just" rtl="0">
              <a:spcBef>
                <a:spcPts val="0"/>
              </a:spcBef>
              <a:spcAft>
                <a:spcPts val="0"/>
              </a:spcAft>
              <a:buClr>
                <a:schemeClr val="hlink"/>
              </a:buClr>
              <a:buSzPts val="1100"/>
              <a:buFont typeface="Arial"/>
              <a:buNone/>
            </a:pPr>
            <a:r>
              <a:rPr lang="en-US" sz="1800" dirty="0">
                <a:solidFill>
                  <a:schemeClr val="dk1"/>
                </a:solidFill>
                <a:latin typeface="Book Antiqua" panose="02040602050305030304" pitchFamily="18" charset="0"/>
                <a:ea typeface="Cabin"/>
                <a:cs typeface="Cabin"/>
                <a:sym typeface="Cabin"/>
              </a:rPr>
              <a:t>A modem makes it possible for a computer to access the internet over a phone connection. The modem at one end transforms the digital impulses from the computer into analog signals and transmits them via a phone line. On the other end, it transforms the analog signals into digital signals that a different computer can understand.</a:t>
            </a:r>
          </a:p>
        </p:txBody>
      </p:sp>
      <p:pic>
        <p:nvPicPr>
          <p:cNvPr id="9218" name="Picture 2" descr="What Is A Modem? What Does A Modem Do? - ScienceABC">
            <a:extLst>
              <a:ext uri="{FF2B5EF4-FFF2-40B4-BE49-F238E27FC236}">
                <a16:creationId xmlns:a16="http://schemas.microsoft.com/office/drawing/2014/main" id="{E384E122-A9C4-62B0-BB85-D14F243EC7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71436" y="195832"/>
            <a:ext cx="3372564" cy="48571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2352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865"/>
        <p:cNvGrpSpPr/>
        <p:nvPr/>
      </p:nvGrpSpPr>
      <p:grpSpPr>
        <a:xfrm>
          <a:off x="0" y="0"/>
          <a:ext cx="0" cy="0"/>
          <a:chOff x="0" y="0"/>
          <a:chExt cx="0" cy="0"/>
        </a:xfrm>
      </p:grpSpPr>
      <p:grpSp>
        <p:nvGrpSpPr>
          <p:cNvPr id="868" name="Google Shape;868;p51"/>
          <p:cNvGrpSpPr/>
          <p:nvPr/>
        </p:nvGrpSpPr>
        <p:grpSpPr>
          <a:xfrm>
            <a:off x="191446" y="286399"/>
            <a:ext cx="3070200" cy="426900"/>
            <a:chOff x="552455" y="401675"/>
            <a:chExt cx="3070200" cy="426900"/>
          </a:xfrm>
        </p:grpSpPr>
        <p:sp>
          <p:nvSpPr>
            <p:cNvPr id="869" name="Google Shape;869;p51"/>
            <p:cNvSpPr/>
            <p:nvPr/>
          </p:nvSpPr>
          <p:spPr>
            <a:xfrm>
              <a:off x="552455" y="401675"/>
              <a:ext cx="3070200" cy="426900"/>
            </a:xfrm>
            <a:prstGeom prst="roundRect">
              <a:avLst>
                <a:gd name="adj" fmla="val 2231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51"/>
            <p:cNvSpPr/>
            <p:nvPr/>
          </p:nvSpPr>
          <p:spPr>
            <a:xfrm>
              <a:off x="720000" y="518729"/>
              <a:ext cx="195095" cy="195109"/>
            </a:xfrm>
            <a:custGeom>
              <a:avLst/>
              <a:gdLst/>
              <a:ahLst/>
              <a:cxnLst/>
              <a:rect l="l" t="t" r="r" b="b"/>
              <a:pathLst>
                <a:path w="2829" h="2829" extrusionOk="0">
                  <a:moveTo>
                    <a:pt x="2828" y="1413"/>
                  </a:moveTo>
                  <a:cubicBezTo>
                    <a:pt x="2828" y="2195"/>
                    <a:pt x="2197" y="2828"/>
                    <a:pt x="1416" y="2828"/>
                  </a:cubicBezTo>
                  <a:cubicBezTo>
                    <a:pt x="634" y="2828"/>
                    <a:pt x="1" y="2195"/>
                    <a:pt x="1" y="1413"/>
                  </a:cubicBezTo>
                  <a:cubicBezTo>
                    <a:pt x="1" y="632"/>
                    <a:pt x="634" y="1"/>
                    <a:pt x="1416" y="1"/>
                  </a:cubicBezTo>
                  <a:cubicBezTo>
                    <a:pt x="2197" y="1"/>
                    <a:pt x="2828" y="632"/>
                    <a:pt x="2828" y="1413"/>
                  </a:cubicBezTo>
                  <a:close/>
                </a:path>
              </a:pathLst>
            </a:custGeom>
            <a:solidFill>
              <a:srgbClr val="EB53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51"/>
            <p:cNvSpPr/>
            <p:nvPr/>
          </p:nvSpPr>
          <p:spPr>
            <a:xfrm>
              <a:off x="1080398" y="518729"/>
              <a:ext cx="195026" cy="195109"/>
            </a:xfrm>
            <a:custGeom>
              <a:avLst/>
              <a:gdLst/>
              <a:ahLst/>
              <a:cxnLst/>
              <a:rect l="l" t="t" r="r" b="b"/>
              <a:pathLst>
                <a:path w="2828" h="2829" extrusionOk="0">
                  <a:moveTo>
                    <a:pt x="2828" y="1413"/>
                  </a:moveTo>
                  <a:cubicBezTo>
                    <a:pt x="2828" y="2195"/>
                    <a:pt x="2194" y="2828"/>
                    <a:pt x="1413" y="2828"/>
                  </a:cubicBezTo>
                  <a:cubicBezTo>
                    <a:pt x="631" y="2828"/>
                    <a:pt x="0" y="2195"/>
                    <a:pt x="0" y="1413"/>
                  </a:cubicBezTo>
                  <a:cubicBezTo>
                    <a:pt x="0" y="632"/>
                    <a:pt x="631" y="1"/>
                    <a:pt x="1413" y="1"/>
                  </a:cubicBezTo>
                  <a:cubicBezTo>
                    <a:pt x="2194" y="1"/>
                    <a:pt x="2828" y="632"/>
                    <a:pt x="2828" y="1413"/>
                  </a:cubicBezTo>
                  <a:close/>
                </a:path>
              </a:pathLst>
            </a:custGeom>
            <a:solidFill>
              <a:srgbClr val="F8EF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51"/>
            <p:cNvSpPr/>
            <p:nvPr/>
          </p:nvSpPr>
          <p:spPr>
            <a:xfrm>
              <a:off x="1440175" y="518729"/>
              <a:ext cx="195026" cy="195109"/>
            </a:xfrm>
            <a:custGeom>
              <a:avLst/>
              <a:gdLst/>
              <a:ahLst/>
              <a:cxnLst/>
              <a:rect l="l" t="t" r="r" b="b"/>
              <a:pathLst>
                <a:path w="2828" h="2829" extrusionOk="0">
                  <a:moveTo>
                    <a:pt x="2827" y="1413"/>
                  </a:moveTo>
                  <a:cubicBezTo>
                    <a:pt x="2827" y="2195"/>
                    <a:pt x="2194" y="2828"/>
                    <a:pt x="1415" y="2828"/>
                  </a:cubicBezTo>
                  <a:cubicBezTo>
                    <a:pt x="633" y="2828"/>
                    <a:pt x="0" y="2195"/>
                    <a:pt x="0" y="1413"/>
                  </a:cubicBezTo>
                  <a:cubicBezTo>
                    <a:pt x="0" y="632"/>
                    <a:pt x="633" y="1"/>
                    <a:pt x="1415" y="1"/>
                  </a:cubicBezTo>
                  <a:cubicBezTo>
                    <a:pt x="2194" y="1"/>
                    <a:pt x="2827" y="632"/>
                    <a:pt x="2827" y="141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3" name="Google Shape;873;p51"/>
          <p:cNvSpPr txBox="1">
            <a:spLocks noGrp="1"/>
          </p:cNvSpPr>
          <p:nvPr>
            <p:ph type="title"/>
          </p:nvPr>
        </p:nvSpPr>
        <p:spPr>
          <a:xfrm>
            <a:off x="191446" y="713299"/>
            <a:ext cx="3282348" cy="75167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5400" dirty="0">
                <a:solidFill>
                  <a:schemeClr val="tx1"/>
                </a:solidFill>
                <a:latin typeface="Copperplate Gothic Bold" panose="020E0705020206020404" pitchFamily="34" charset="0"/>
              </a:rPr>
              <a:t>hubs</a:t>
            </a:r>
            <a:endParaRPr sz="5400" dirty="0">
              <a:solidFill>
                <a:schemeClr val="tx1"/>
              </a:solidFill>
              <a:latin typeface="Copperplate Gothic Bold" panose="020E0705020206020404" pitchFamily="34" charset="0"/>
            </a:endParaRPr>
          </a:p>
        </p:txBody>
      </p:sp>
      <p:sp>
        <p:nvSpPr>
          <p:cNvPr id="874" name="Google Shape;874;p51"/>
          <p:cNvSpPr/>
          <p:nvPr/>
        </p:nvSpPr>
        <p:spPr>
          <a:xfrm>
            <a:off x="8010522" y="4206740"/>
            <a:ext cx="940826" cy="716932"/>
          </a:xfrm>
          <a:custGeom>
            <a:avLst/>
            <a:gdLst/>
            <a:ahLst/>
            <a:cxnLst/>
            <a:rect l="l" t="t" r="r" b="b"/>
            <a:pathLst>
              <a:path w="19298" h="16869" extrusionOk="0">
                <a:moveTo>
                  <a:pt x="19298" y="1611"/>
                </a:moveTo>
                <a:lnTo>
                  <a:pt x="19298" y="16869"/>
                </a:lnTo>
                <a:lnTo>
                  <a:pt x="1" y="16869"/>
                </a:lnTo>
                <a:lnTo>
                  <a:pt x="1" y="1611"/>
                </a:lnTo>
                <a:cubicBezTo>
                  <a:pt x="1" y="1381"/>
                  <a:pt x="192" y="1189"/>
                  <a:pt x="422" y="1189"/>
                </a:cubicBezTo>
                <a:lnTo>
                  <a:pt x="10054" y="1189"/>
                </a:lnTo>
                <a:lnTo>
                  <a:pt x="10223" y="178"/>
                </a:lnTo>
                <a:cubicBezTo>
                  <a:pt x="10241" y="75"/>
                  <a:pt x="10330" y="1"/>
                  <a:pt x="10433" y="1"/>
                </a:cubicBezTo>
                <a:lnTo>
                  <a:pt x="16655" y="1"/>
                </a:lnTo>
                <a:cubicBezTo>
                  <a:pt x="16758" y="1"/>
                  <a:pt x="16844" y="77"/>
                  <a:pt x="16863" y="178"/>
                </a:cubicBezTo>
                <a:lnTo>
                  <a:pt x="17034" y="1189"/>
                </a:lnTo>
                <a:lnTo>
                  <a:pt x="18876" y="1189"/>
                </a:lnTo>
                <a:cubicBezTo>
                  <a:pt x="19110" y="1189"/>
                  <a:pt x="19298" y="1381"/>
                  <a:pt x="19298" y="1611"/>
                </a:cubicBezTo>
                <a:close/>
              </a:path>
            </a:pathLst>
          </a:custGeom>
          <a:solidFill>
            <a:srgbClr val="F8EF5B"/>
          </a:solidFill>
          <a:ln>
            <a:noFill/>
          </a:ln>
          <a:effectLst>
            <a:outerShdw dist="104775" dir="1860000" algn="bl" rotWithShape="0">
              <a:schemeClr val="l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AutoShape 4" descr="Computer network devices, router, repeaters, gateway, bridge, and hub. |  T4Tutorials.com">
            <a:extLst>
              <a:ext uri="{FF2B5EF4-FFF2-40B4-BE49-F238E27FC236}">
                <a16:creationId xmlns:a16="http://schemas.microsoft.com/office/drawing/2014/main" id="{C2B53371-7DBD-4FD3-5D40-CFD885710F96}"/>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TextBox 4">
            <a:extLst>
              <a:ext uri="{FF2B5EF4-FFF2-40B4-BE49-F238E27FC236}">
                <a16:creationId xmlns:a16="http://schemas.microsoft.com/office/drawing/2014/main" id="{4049CD32-A958-35B9-1585-227A5D7C8699}"/>
              </a:ext>
            </a:extLst>
          </p:cNvPr>
          <p:cNvSpPr txBox="1"/>
          <p:nvPr/>
        </p:nvSpPr>
        <p:spPr>
          <a:xfrm>
            <a:off x="323358" y="1719744"/>
            <a:ext cx="5579990" cy="2862322"/>
          </a:xfrm>
          <a:prstGeom prst="rect">
            <a:avLst/>
          </a:prstGeom>
          <a:solidFill>
            <a:schemeClr val="bg1"/>
          </a:solidFill>
        </p:spPr>
        <p:txBody>
          <a:bodyPr wrap="square">
            <a:spAutoFit/>
          </a:bodyPr>
          <a:lstStyle/>
          <a:p>
            <a:pPr marL="0" lvl="0" indent="0" algn="just" rtl="0">
              <a:spcBef>
                <a:spcPts val="0"/>
              </a:spcBef>
              <a:spcAft>
                <a:spcPts val="0"/>
              </a:spcAft>
              <a:buClr>
                <a:schemeClr val="hlink"/>
              </a:buClr>
              <a:buSzPts val="1100"/>
              <a:buFont typeface="Arial"/>
              <a:buNone/>
            </a:pPr>
            <a:r>
              <a:rPr lang="en-US" sz="1800" dirty="0">
                <a:solidFill>
                  <a:schemeClr val="tx1"/>
                </a:solidFill>
                <a:latin typeface="Book Antiqua" panose="02040602050305030304" pitchFamily="18" charset="0"/>
                <a:ea typeface="Cabin"/>
                <a:cs typeface="Cabin"/>
                <a:sym typeface="Cabin"/>
              </a:rPr>
              <a:t>A network hub is a node that broadcasts data to all computers and Ethernet-connected devices that are linked to it. A hub lacks the sophistication of a switch, which may isolate data streams to specific </a:t>
            </a:r>
            <a:r>
              <a:rPr lang="en-US" sz="1800" dirty="0" err="1">
                <a:solidFill>
                  <a:schemeClr val="tx1"/>
                </a:solidFill>
                <a:latin typeface="Book Antiqua" panose="02040602050305030304" pitchFamily="18" charset="0"/>
                <a:ea typeface="Cabin"/>
                <a:cs typeface="Cabin"/>
                <a:sym typeface="Cabin"/>
              </a:rPr>
              <a:t>devices.Network</a:t>
            </a:r>
            <a:r>
              <a:rPr lang="en-US" sz="1800" dirty="0">
                <a:solidFill>
                  <a:schemeClr val="tx1"/>
                </a:solidFill>
                <a:latin typeface="Book Antiqua" panose="02040602050305030304" pitchFamily="18" charset="0"/>
                <a:ea typeface="Cabin"/>
                <a:cs typeface="Cabin"/>
                <a:sym typeface="Cabin"/>
              </a:rPr>
              <a:t> hubs are best suited for small, straightforward LAN settings. Hubs are unable to perform routing or other complex network services. Network hubs are commonly referred to as "dumb switches" since they operate by indiscriminately forwarding packets across all ports.</a:t>
            </a:r>
          </a:p>
        </p:txBody>
      </p:sp>
      <p:pic>
        <p:nvPicPr>
          <p:cNvPr id="3074" name="Picture 2" descr="What's the Difference: Hub vs Switch vs Router | FS Community">
            <a:extLst>
              <a:ext uri="{FF2B5EF4-FFF2-40B4-BE49-F238E27FC236}">
                <a16:creationId xmlns:a16="http://schemas.microsoft.com/office/drawing/2014/main" id="{35977A88-8F39-9DFB-DDDB-E91A28FACA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86716" y="0"/>
            <a:ext cx="304800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12123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865"/>
        <p:cNvGrpSpPr/>
        <p:nvPr/>
      </p:nvGrpSpPr>
      <p:grpSpPr>
        <a:xfrm>
          <a:off x="0" y="0"/>
          <a:ext cx="0" cy="0"/>
          <a:chOff x="0" y="0"/>
          <a:chExt cx="0" cy="0"/>
        </a:xfrm>
      </p:grpSpPr>
      <p:grpSp>
        <p:nvGrpSpPr>
          <p:cNvPr id="868" name="Google Shape;868;p51"/>
          <p:cNvGrpSpPr/>
          <p:nvPr/>
        </p:nvGrpSpPr>
        <p:grpSpPr>
          <a:xfrm>
            <a:off x="191446" y="286399"/>
            <a:ext cx="3070200" cy="426900"/>
            <a:chOff x="552455" y="401675"/>
            <a:chExt cx="3070200" cy="426900"/>
          </a:xfrm>
        </p:grpSpPr>
        <p:sp>
          <p:nvSpPr>
            <p:cNvPr id="869" name="Google Shape;869;p51"/>
            <p:cNvSpPr/>
            <p:nvPr/>
          </p:nvSpPr>
          <p:spPr>
            <a:xfrm>
              <a:off x="552455" y="401675"/>
              <a:ext cx="3070200" cy="426900"/>
            </a:xfrm>
            <a:prstGeom prst="roundRect">
              <a:avLst>
                <a:gd name="adj" fmla="val 2231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51"/>
            <p:cNvSpPr/>
            <p:nvPr/>
          </p:nvSpPr>
          <p:spPr>
            <a:xfrm>
              <a:off x="720000" y="518729"/>
              <a:ext cx="195095" cy="195109"/>
            </a:xfrm>
            <a:custGeom>
              <a:avLst/>
              <a:gdLst/>
              <a:ahLst/>
              <a:cxnLst/>
              <a:rect l="l" t="t" r="r" b="b"/>
              <a:pathLst>
                <a:path w="2829" h="2829" extrusionOk="0">
                  <a:moveTo>
                    <a:pt x="2828" y="1413"/>
                  </a:moveTo>
                  <a:cubicBezTo>
                    <a:pt x="2828" y="2195"/>
                    <a:pt x="2197" y="2828"/>
                    <a:pt x="1416" y="2828"/>
                  </a:cubicBezTo>
                  <a:cubicBezTo>
                    <a:pt x="634" y="2828"/>
                    <a:pt x="1" y="2195"/>
                    <a:pt x="1" y="1413"/>
                  </a:cubicBezTo>
                  <a:cubicBezTo>
                    <a:pt x="1" y="632"/>
                    <a:pt x="634" y="1"/>
                    <a:pt x="1416" y="1"/>
                  </a:cubicBezTo>
                  <a:cubicBezTo>
                    <a:pt x="2197" y="1"/>
                    <a:pt x="2828" y="632"/>
                    <a:pt x="2828" y="1413"/>
                  </a:cubicBezTo>
                  <a:close/>
                </a:path>
              </a:pathLst>
            </a:custGeom>
            <a:solidFill>
              <a:srgbClr val="EB53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51"/>
            <p:cNvSpPr/>
            <p:nvPr/>
          </p:nvSpPr>
          <p:spPr>
            <a:xfrm>
              <a:off x="1080398" y="518729"/>
              <a:ext cx="195026" cy="195109"/>
            </a:xfrm>
            <a:custGeom>
              <a:avLst/>
              <a:gdLst/>
              <a:ahLst/>
              <a:cxnLst/>
              <a:rect l="l" t="t" r="r" b="b"/>
              <a:pathLst>
                <a:path w="2828" h="2829" extrusionOk="0">
                  <a:moveTo>
                    <a:pt x="2828" y="1413"/>
                  </a:moveTo>
                  <a:cubicBezTo>
                    <a:pt x="2828" y="2195"/>
                    <a:pt x="2194" y="2828"/>
                    <a:pt x="1413" y="2828"/>
                  </a:cubicBezTo>
                  <a:cubicBezTo>
                    <a:pt x="631" y="2828"/>
                    <a:pt x="0" y="2195"/>
                    <a:pt x="0" y="1413"/>
                  </a:cubicBezTo>
                  <a:cubicBezTo>
                    <a:pt x="0" y="632"/>
                    <a:pt x="631" y="1"/>
                    <a:pt x="1413" y="1"/>
                  </a:cubicBezTo>
                  <a:cubicBezTo>
                    <a:pt x="2194" y="1"/>
                    <a:pt x="2828" y="632"/>
                    <a:pt x="2828" y="1413"/>
                  </a:cubicBezTo>
                  <a:close/>
                </a:path>
              </a:pathLst>
            </a:custGeom>
            <a:solidFill>
              <a:srgbClr val="F8EF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51"/>
            <p:cNvSpPr/>
            <p:nvPr/>
          </p:nvSpPr>
          <p:spPr>
            <a:xfrm>
              <a:off x="1440175" y="518729"/>
              <a:ext cx="195026" cy="195109"/>
            </a:xfrm>
            <a:custGeom>
              <a:avLst/>
              <a:gdLst/>
              <a:ahLst/>
              <a:cxnLst/>
              <a:rect l="l" t="t" r="r" b="b"/>
              <a:pathLst>
                <a:path w="2828" h="2829" extrusionOk="0">
                  <a:moveTo>
                    <a:pt x="2827" y="1413"/>
                  </a:moveTo>
                  <a:cubicBezTo>
                    <a:pt x="2827" y="2195"/>
                    <a:pt x="2194" y="2828"/>
                    <a:pt x="1415" y="2828"/>
                  </a:cubicBezTo>
                  <a:cubicBezTo>
                    <a:pt x="633" y="2828"/>
                    <a:pt x="0" y="2195"/>
                    <a:pt x="0" y="1413"/>
                  </a:cubicBezTo>
                  <a:cubicBezTo>
                    <a:pt x="0" y="632"/>
                    <a:pt x="633" y="1"/>
                    <a:pt x="1415" y="1"/>
                  </a:cubicBezTo>
                  <a:cubicBezTo>
                    <a:pt x="2194" y="1"/>
                    <a:pt x="2827" y="632"/>
                    <a:pt x="2827" y="141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3" name="Google Shape;873;p51"/>
          <p:cNvSpPr txBox="1">
            <a:spLocks noGrp="1"/>
          </p:cNvSpPr>
          <p:nvPr>
            <p:ph type="title"/>
          </p:nvPr>
        </p:nvSpPr>
        <p:spPr>
          <a:xfrm>
            <a:off x="191446" y="713299"/>
            <a:ext cx="3282348" cy="75167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5400" dirty="0">
                <a:solidFill>
                  <a:schemeClr val="tx1"/>
                </a:solidFill>
                <a:latin typeface="Copperplate Gothic Bold" panose="020E0705020206020404" pitchFamily="34" charset="0"/>
              </a:rPr>
              <a:t>bridges</a:t>
            </a:r>
            <a:endParaRPr sz="5400" dirty="0">
              <a:solidFill>
                <a:schemeClr val="tx1"/>
              </a:solidFill>
              <a:latin typeface="Copperplate Gothic Bold" panose="020E0705020206020404" pitchFamily="34" charset="0"/>
            </a:endParaRPr>
          </a:p>
        </p:txBody>
      </p:sp>
      <p:sp>
        <p:nvSpPr>
          <p:cNvPr id="874" name="Google Shape;874;p51"/>
          <p:cNvSpPr/>
          <p:nvPr/>
        </p:nvSpPr>
        <p:spPr>
          <a:xfrm>
            <a:off x="8010522" y="4206740"/>
            <a:ext cx="940826" cy="716932"/>
          </a:xfrm>
          <a:custGeom>
            <a:avLst/>
            <a:gdLst/>
            <a:ahLst/>
            <a:cxnLst/>
            <a:rect l="l" t="t" r="r" b="b"/>
            <a:pathLst>
              <a:path w="19298" h="16869" extrusionOk="0">
                <a:moveTo>
                  <a:pt x="19298" y="1611"/>
                </a:moveTo>
                <a:lnTo>
                  <a:pt x="19298" y="16869"/>
                </a:lnTo>
                <a:lnTo>
                  <a:pt x="1" y="16869"/>
                </a:lnTo>
                <a:lnTo>
                  <a:pt x="1" y="1611"/>
                </a:lnTo>
                <a:cubicBezTo>
                  <a:pt x="1" y="1381"/>
                  <a:pt x="192" y="1189"/>
                  <a:pt x="422" y="1189"/>
                </a:cubicBezTo>
                <a:lnTo>
                  <a:pt x="10054" y="1189"/>
                </a:lnTo>
                <a:lnTo>
                  <a:pt x="10223" y="178"/>
                </a:lnTo>
                <a:cubicBezTo>
                  <a:pt x="10241" y="75"/>
                  <a:pt x="10330" y="1"/>
                  <a:pt x="10433" y="1"/>
                </a:cubicBezTo>
                <a:lnTo>
                  <a:pt x="16655" y="1"/>
                </a:lnTo>
                <a:cubicBezTo>
                  <a:pt x="16758" y="1"/>
                  <a:pt x="16844" y="77"/>
                  <a:pt x="16863" y="178"/>
                </a:cubicBezTo>
                <a:lnTo>
                  <a:pt x="17034" y="1189"/>
                </a:lnTo>
                <a:lnTo>
                  <a:pt x="18876" y="1189"/>
                </a:lnTo>
                <a:cubicBezTo>
                  <a:pt x="19110" y="1189"/>
                  <a:pt x="19298" y="1381"/>
                  <a:pt x="19298" y="1611"/>
                </a:cubicBezTo>
                <a:close/>
              </a:path>
            </a:pathLst>
          </a:custGeom>
          <a:solidFill>
            <a:srgbClr val="F8EF5B"/>
          </a:solidFill>
          <a:ln>
            <a:noFill/>
          </a:ln>
          <a:effectLst>
            <a:outerShdw dist="104775" dir="1860000" algn="bl" rotWithShape="0">
              <a:schemeClr val="l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AutoShape 4" descr="Computer network devices, router, repeaters, gateway, bridge, and hub. |  T4Tutorials.com">
            <a:extLst>
              <a:ext uri="{FF2B5EF4-FFF2-40B4-BE49-F238E27FC236}">
                <a16:creationId xmlns:a16="http://schemas.microsoft.com/office/drawing/2014/main" id="{C2B53371-7DBD-4FD3-5D40-CFD885710F96}"/>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TextBox 4">
            <a:extLst>
              <a:ext uri="{FF2B5EF4-FFF2-40B4-BE49-F238E27FC236}">
                <a16:creationId xmlns:a16="http://schemas.microsoft.com/office/drawing/2014/main" id="{4049CD32-A958-35B9-1585-227A5D7C8699}"/>
              </a:ext>
            </a:extLst>
          </p:cNvPr>
          <p:cNvSpPr txBox="1"/>
          <p:nvPr/>
        </p:nvSpPr>
        <p:spPr>
          <a:xfrm>
            <a:off x="323358" y="1719744"/>
            <a:ext cx="5579990" cy="2308324"/>
          </a:xfrm>
          <a:prstGeom prst="rect">
            <a:avLst/>
          </a:prstGeom>
          <a:solidFill>
            <a:schemeClr val="bg1"/>
          </a:solidFill>
        </p:spPr>
        <p:txBody>
          <a:bodyPr wrap="square">
            <a:spAutoFit/>
          </a:bodyPr>
          <a:lstStyle/>
          <a:p>
            <a:pPr marL="0" lvl="0" indent="0" algn="just" rtl="0">
              <a:spcBef>
                <a:spcPts val="0"/>
              </a:spcBef>
              <a:spcAft>
                <a:spcPts val="0"/>
              </a:spcAft>
              <a:buClr>
                <a:schemeClr val="hlink"/>
              </a:buClr>
              <a:buSzPts val="1100"/>
              <a:buFont typeface="Arial"/>
              <a:buNone/>
            </a:pPr>
            <a:r>
              <a:rPr lang="en-US" sz="1800" dirty="0">
                <a:solidFill>
                  <a:schemeClr val="tx1"/>
                </a:solidFill>
                <a:latin typeface="Book Antiqua" panose="02040602050305030304" pitchFamily="18" charset="0"/>
                <a:ea typeface="Cabin"/>
                <a:cs typeface="Cabin"/>
                <a:sym typeface="Cabin"/>
              </a:rPr>
              <a:t>Two different LAN networks are linked by a bridge. Before sending a message, it searches for the receiving device. This suggests that it prevents pointless data transfers in the absence of a receiving device. Additionally, it confirms that the recipient device has not already received the message. The network performs better as a whole thanks to these techniques.</a:t>
            </a:r>
          </a:p>
        </p:txBody>
      </p:sp>
      <p:pic>
        <p:nvPicPr>
          <p:cNvPr id="4098" name="Picture 2" descr="Bridge in Networking: Types, Uses, &amp; Examples | Functions of Bridge">
            <a:extLst>
              <a:ext uri="{FF2B5EF4-FFF2-40B4-BE49-F238E27FC236}">
                <a16:creationId xmlns:a16="http://schemas.microsoft.com/office/drawing/2014/main" id="{8756D3BD-E0E3-E782-A5B5-E1AB4D016F8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5842" b="1821"/>
          <a:stretch/>
        </p:blipFill>
        <p:spPr bwMode="auto">
          <a:xfrm>
            <a:off x="6068099" y="0"/>
            <a:ext cx="3075901" cy="50729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49574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865"/>
        <p:cNvGrpSpPr/>
        <p:nvPr/>
      </p:nvGrpSpPr>
      <p:grpSpPr>
        <a:xfrm>
          <a:off x="0" y="0"/>
          <a:ext cx="0" cy="0"/>
          <a:chOff x="0" y="0"/>
          <a:chExt cx="0" cy="0"/>
        </a:xfrm>
      </p:grpSpPr>
      <p:grpSp>
        <p:nvGrpSpPr>
          <p:cNvPr id="868" name="Google Shape;868;p51"/>
          <p:cNvGrpSpPr/>
          <p:nvPr/>
        </p:nvGrpSpPr>
        <p:grpSpPr>
          <a:xfrm>
            <a:off x="191446" y="286399"/>
            <a:ext cx="3070200" cy="426900"/>
            <a:chOff x="552455" y="401675"/>
            <a:chExt cx="3070200" cy="426900"/>
          </a:xfrm>
        </p:grpSpPr>
        <p:sp>
          <p:nvSpPr>
            <p:cNvPr id="869" name="Google Shape;869;p51"/>
            <p:cNvSpPr/>
            <p:nvPr/>
          </p:nvSpPr>
          <p:spPr>
            <a:xfrm>
              <a:off x="552455" y="401675"/>
              <a:ext cx="3070200" cy="426900"/>
            </a:xfrm>
            <a:prstGeom prst="roundRect">
              <a:avLst>
                <a:gd name="adj" fmla="val 2231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51"/>
            <p:cNvSpPr/>
            <p:nvPr/>
          </p:nvSpPr>
          <p:spPr>
            <a:xfrm>
              <a:off x="720000" y="518729"/>
              <a:ext cx="195095" cy="195109"/>
            </a:xfrm>
            <a:custGeom>
              <a:avLst/>
              <a:gdLst/>
              <a:ahLst/>
              <a:cxnLst/>
              <a:rect l="l" t="t" r="r" b="b"/>
              <a:pathLst>
                <a:path w="2829" h="2829" extrusionOk="0">
                  <a:moveTo>
                    <a:pt x="2828" y="1413"/>
                  </a:moveTo>
                  <a:cubicBezTo>
                    <a:pt x="2828" y="2195"/>
                    <a:pt x="2197" y="2828"/>
                    <a:pt x="1416" y="2828"/>
                  </a:cubicBezTo>
                  <a:cubicBezTo>
                    <a:pt x="634" y="2828"/>
                    <a:pt x="1" y="2195"/>
                    <a:pt x="1" y="1413"/>
                  </a:cubicBezTo>
                  <a:cubicBezTo>
                    <a:pt x="1" y="632"/>
                    <a:pt x="634" y="1"/>
                    <a:pt x="1416" y="1"/>
                  </a:cubicBezTo>
                  <a:cubicBezTo>
                    <a:pt x="2197" y="1"/>
                    <a:pt x="2828" y="632"/>
                    <a:pt x="2828" y="1413"/>
                  </a:cubicBezTo>
                  <a:close/>
                </a:path>
              </a:pathLst>
            </a:custGeom>
            <a:solidFill>
              <a:srgbClr val="EB53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51"/>
            <p:cNvSpPr/>
            <p:nvPr/>
          </p:nvSpPr>
          <p:spPr>
            <a:xfrm>
              <a:off x="1080398" y="518729"/>
              <a:ext cx="195026" cy="195109"/>
            </a:xfrm>
            <a:custGeom>
              <a:avLst/>
              <a:gdLst/>
              <a:ahLst/>
              <a:cxnLst/>
              <a:rect l="l" t="t" r="r" b="b"/>
              <a:pathLst>
                <a:path w="2828" h="2829" extrusionOk="0">
                  <a:moveTo>
                    <a:pt x="2828" y="1413"/>
                  </a:moveTo>
                  <a:cubicBezTo>
                    <a:pt x="2828" y="2195"/>
                    <a:pt x="2194" y="2828"/>
                    <a:pt x="1413" y="2828"/>
                  </a:cubicBezTo>
                  <a:cubicBezTo>
                    <a:pt x="631" y="2828"/>
                    <a:pt x="0" y="2195"/>
                    <a:pt x="0" y="1413"/>
                  </a:cubicBezTo>
                  <a:cubicBezTo>
                    <a:pt x="0" y="632"/>
                    <a:pt x="631" y="1"/>
                    <a:pt x="1413" y="1"/>
                  </a:cubicBezTo>
                  <a:cubicBezTo>
                    <a:pt x="2194" y="1"/>
                    <a:pt x="2828" y="632"/>
                    <a:pt x="2828" y="1413"/>
                  </a:cubicBezTo>
                  <a:close/>
                </a:path>
              </a:pathLst>
            </a:custGeom>
            <a:solidFill>
              <a:srgbClr val="F8EF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51"/>
            <p:cNvSpPr/>
            <p:nvPr/>
          </p:nvSpPr>
          <p:spPr>
            <a:xfrm>
              <a:off x="1440175" y="518729"/>
              <a:ext cx="195026" cy="195109"/>
            </a:xfrm>
            <a:custGeom>
              <a:avLst/>
              <a:gdLst/>
              <a:ahLst/>
              <a:cxnLst/>
              <a:rect l="l" t="t" r="r" b="b"/>
              <a:pathLst>
                <a:path w="2828" h="2829" extrusionOk="0">
                  <a:moveTo>
                    <a:pt x="2827" y="1413"/>
                  </a:moveTo>
                  <a:cubicBezTo>
                    <a:pt x="2827" y="2195"/>
                    <a:pt x="2194" y="2828"/>
                    <a:pt x="1415" y="2828"/>
                  </a:cubicBezTo>
                  <a:cubicBezTo>
                    <a:pt x="633" y="2828"/>
                    <a:pt x="0" y="2195"/>
                    <a:pt x="0" y="1413"/>
                  </a:cubicBezTo>
                  <a:cubicBezTo>
                    <a:pt x="0" y="632"/>
                    <a:pt x="633" y="1"/>
                    <a:pt x="1415" y="1"/>
                  </a:cubicBezTo>
                  <a:cubicBezTo>
                    <a:pt x="2194" y="1"/>
                    <a:pt x="2827" y="632"/>
                    <a:pt x="2827" y="141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3" name="Google Shape;873;p51"/>
          <p:cNvSpPr txBox="1">
            <a:spLocks noGrp="1"/>
          </p:cNvSpPr>
          <p:nvPr>
            <p:ph type="title"/>
          </p:nvPr>
        </p:nvSpPr>
        <p:spPr>
          <a:xfrm>
            <a:off x="507151" y="1084639"/>
            <a:ext cx="3282348" cy="75167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5400" dirty="0">
                <a:solidFill>
                  <a:schemeClr val="tx1"/>
                </a:solidFill>
                <a:latin typeface="Copperplate Gothic Bold" panose="020E0705020206020404" pitchFamily="34" charset="0"/>
              </a:rPr>
              <a:t>switch</a:t>
            </a:r>
            <a:endParaRPr sz="5400" dirty="0">
              <a:solidFill>
                <a:schemeClr val="tx1"/>
              </a:solidFill>
              <a:latin typeface="Copperplate Gothic Bold" panose="020E0705020206020404" pitchFamily="34" charset="0"/>
            </a:endParaRPr>
          </a:p>
        </p:txBody>
      </p:sp>
      <p:sp>
        <p:nvSpPr>
          <p:cNvPr id="874" name="Google Shape;874;p51"/>
          <p:cNvSpPr/>
          <p:nvPr/>
        </p:nvSpPr>
        <p:spPr>
          <a:xfrm>
            <a:off x="8010522" y="4206740"/>
            <a:ext cx="940826" cy="716932"/>
          </a:xfrm>
          <a:custGeom>
            <a:avLst/>
            <a:gdLst/>
            <a:ahLst/>
            <a:cxnLst/>
            <a:rect l="l" t="t" r="r" b="b"/>
            <a:pathLst>
              <a:path w="19298" h="16869" extrusionOk="0">
                <a:moveTo>
                  <a:pt x="19298" y="1611"/>
                </a:moveTo>
                <a:lnTo>
                  <a:pt x="19298" y="16869"/>
                </a:lnTo>
                <a:lnTo>
                  <a:pt x="1" y="16869"/>
                </a:lnTo>
                <a:lnTo>
                  <a:pt x="1" y="1611"/>
                </a:lnTo>
                <a:cubicBezTo>
                  <a:pt x="1" y="1381"/>
                  <a:pt x="192" y="1189"/>
                  <a:pt x="422" y="1189"/>
                </a:cubicBezTo>
                <a:lnTo>
                  <a:pt x="10054" y="1189"/>
                </a:lnTo>
                <a:lnTo>
                  <a:pt x="10223" y="178"/>
                </a:lnTo>
                <a:cubicBezTo>
                  <a:pt x="10241" y="75"/>
                  <a:pt x="10330" y="1"/>
                  <a:pt x="10433" y="1"/>
                </a:cubicBezTo>
                <a:lnTo>
                  <a:pt x="16655" y="1"/>
                </a:lnTo>
                <a:cubicBezTo>
                  <a:pt x="16758" y="1"/>
                  <a:pt x="16844" y="77"/>
                  <a:pt x="16863" y="178"/>
                </a:cubicBezTo>
                <a:lnTo>
                  <a:pt x="17034" y="1189"/>
                </a:lnTo>
                <a:lnTo>
                  <a:pt x="18876" y="1189"/>
                </a:lnTo>
                <a:cubicBezTo>
                  <a:pt x="19110" y="1189"/>
                  <a:pt x="19298" y="1381"/>
                  <a:pt x="19298" y="1611"/>
                </a:cubicBezTo>
                <a:close/>
              </a:path>
            </a:pathLst>
          </a:custGeom>
          <a:solidFill>
            <a:srgbClr val="F8EF5B"/>
          </a:solidFill>
          <a:ln>
            <a:noFill/>
          </a:ln>
          <a:effectLst>
            <a:outerShdw dist="104775" dir="1860000" algn="bl" rotWithShape="0">
              <a:schemeClr val="l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AutoShape 4" descr="Computer network devices, router, repeaters, gateway, bridge, and hub. |  T4Tutorials.com">
            <a:extLst>
              <a:ext uri="{FF2B5EF4-FFF2-40B4-BE49-F238E27FC236}">
                <a16:creationId xmlns:a16="http://schemas.microsoft.com/office/drawing/2014/main" id="{C2B53371-7DBD-4FD3-5D40-CFD885710F96}"/>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TextBox 4">
            <a:extLst>
              <a:ext uri="{FF2B5EF4-FFF2-40B4-BE49-F238E27FC236}">
                <a16:creationId xmlns:a16="http://schemas.microsoft.com/office/drawing/2014/main" id="{4049CD32-A958-35B9-1585-227A5D7C8699}"/>
              </a:ext>
            </a:extLst>
          </p:cNvPr>
          <p:cNvSpPr txBox="1"/>
          <p:nvPr/>
        </p:nvSpPr>
        <p:spPr>
          <a:xfrm>
            <a:off x="191446" y="2304535"/>
            <a:ext cx="5579990" cy="1754326"/>
          </a:xfrm>
          <a:prstGeom prst="rect">
            <a:avLst/>
          </a:prstGeom>
          <a:solidFill>
            <a:schemeClr val="bg1"/>
          </a:solidFill>
        </p:spPr>
        <p:txBody>
          <a:bodyPr wrap="square">
            <a:spAutoFit/>
          </a:bodyPr>
          <a:lstStyle/>
          <a:p>
            <a:pPr marL="0" lvl="0" indent="0" algn="just" rtl="0">
              <a:spcBef>
                <a:spcPts val="0"/>
              </a:spcBef>
              <a:spcAft>
                <a:spcPts val="0"/>
              </a:spcAft>
              <a:buClr>
                <a:schemeClr val="hlink"/>
              </a:buClr>
              <a:buSzPts val="1100"/>
              <a:buFont typeface="Arial"/>
              <a:buNone/>
            </a:pPr>
            <a:r>
              <a:rPr lang="en-US" sz="1800" dirty="0">
                <a:solidFill>
                  <a:schemeClr val="tx1"/>
                </a:solidFill>
                <a:latin typeface="Book Antiqua" panose="02040602050305030304" pitchFamily="18" charset="0"/>
                <a:ea typeface="Cabin"/>
                <a:cs typeface="Cabin"/>
                <a:sym typeface="Cabin"/>
              </a:rPr>
              <a:t>A switch serves the same purpose as a hub or a bridge but is more powerful. It keeps track of the MAC addresses of network devices and only sends data packets to those that have asked for them. As a result, a switch becomes more effective when there is a strong demand since the latency is decreased.</a:t>
            </a:r>
          </a:p>
        </p:txBody>
      </p:sp>
      <p:pic>
        <p:nvPicPr>
          <p:cNvPr id="5124" name="Picture 4" descr="What is Switch in Networking? || How Switch Device Works? - The Study Genius">
            <a:extLst>
              <a:ext uri="{FF2B5EF4-FFF2-40B4-BE49-F238E27FC236}">
                <a16:creationId xmlns:a16="http://schemas.microsoft.com/office/drawing/2014/main" id="{490C1D2C-C073-D1F7-E674-EDC5447D7E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82357" y="0"/>
            <a:ext cx="3261644" cy="5143500"/>
          </a:xfrm>
          <a:prstGeom prst="rect">
            <a:avLst/>
          </a:prstGeom>
          <a:noFill/>
          <a:extLst>
            <a:ext uri="{909E8E84-426E-40DD-AFC4-6F175D3DCCD1}">
              <a14:hiddenFill xmlns:a14="http://schemas.microsoft.com/office/drawing/2010/main">
                <a:solidFill>
                  <a:srgbClr val="FFFFFF"/>
                </a:solidFill>
              </a14:hiddenFill>
            </a:ext>
          </a:extLst>
        </p:spPr>
      </p:pic>
      <p:sp>
        <p:nvSpPr>
          <p:cNvPr id="2" name="AutoShape 6" descr="What is Switch in Networking? || How Switch Device Works? - The Study Genius">
            <a:extLst>
              <a:ext uri="{FF2B5EF4-FFF2-40B4-BE49-F238E27FC236}">
                <a16:creationId xmlns:a16="http://schemas.microsoft.com/office/drawing/2014/main" id="{783FBAF7-1731-0613-E0AF-100D44A53AD6}"/>
              </a:ext>
            </a:extLst>
          </p:cNvPr>
          <p:cNvSpPr>
            <a:spLocks noChangeAspect="1" noChangeArrowheads="1"/>
          </p:cNvSpPr>
          <p:nvPr/>
        </p:nvSpPr>
        <p:spPr bwMode="auto">
          <a:xfrm>
            <a:off x="4572000" y="25717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1024890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865"/>
        <p:cNvGrpSpPr/>
        <p:nvPr/>
      </p:nvGrpSpPr>
      <p:grpSpPr>
        <a:xfrm>
          <a:off x="0" y="0"/>
          <a:ext cx="0" cy="0"/>
          <a:chOff x="0" y="0"/>
          <a:chExt cx="0" cy="0"/>
        </a:xfrm>
      </p:grpSpPr>
      <p:grpSp>
        <p:nvGrpSpPr>
          <p:cNvPr id="868" name="Google Shape;868;p51"/>
          <p:cNvGrpSpPr/>
          <p:nvPr/>
        </p:nvGrpSpPr>
        <p:grpSpPr>
          <a:xfrm>
            <a:off x="191446" y="286399"/>
            <a:ext cx="3070200" cy="426900"/>
            <a:chOff x="552455" y="401675"/>
            <a:chExt cx="3070200" cy="426900"/>
          </a:xfrm>
        </p:grpSpPr>
        <p:sp>
          <p:nvSpPr>
            <p:cNvPr id="869" name="Google Shape;869;p51"/>
            <p:cNvSpPr/>
            <p:nvPr/>
          </p:nvSpPr>
          <p:spPr>
            <a:xfrm>
              <a:off x="552455" y="401675"/>
              <a:ext cx="3070200" cy="426900"/>
            </a:xfrm>
            <a:prstGeom prst="roundRect">
              <a:avLst>
                <a:gd name="adj" fmla="val 2231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51"/>
            <p:cNvSpPr/>
            <p:nvPr/>
          </p:nvSpPr>
          <p:spPr>
            <a:xfrm>
              <a:off x="720000" y="518729"/>
              <a:ext cx="195095" cy="195109"/>
            </a:xfrm>
            <a:custGeom>
              <a:avLst/>
              <a:gdLst/>
              <a:ahLst/>
              <a:cxnLst/>
              <a:rect l="l" t="t" r="r" b="b"/>
              <a:pathLst>
                <a:path w="2829" h="2829" extrusionOk="0">
                  <a:moveTo>
                    <a:pt x="2828" y="1413"/>
                  </a:moveTo>
                  <a:cubicBezTo>
                    <a:pt x="2828" y="2195"/>
                    <a:pt x="2197" y="2828"/>
                    <a:pt x="1416" y="2828"/>
                  </a:cubicBezTo>
                  <a:cubicBezTo>
                    <a:pt x="634" y="2828"/>
                    <a:pt x="1" y="2195"/>
                    <a:pt x="1" y="1413"/>
                  </a:cubicBezTo>
                  <a:cubicBezTo>
                    <a:pt x="1" y="632"/>
                    <a:pt x="634" y="1"/>
                    <a:pt x="1416" y="1"/>
                  </a:cubicBezTo>
                  <a:cubicBezTo>
                    <a:pt x="2197" y="1"/>
                    <a:pt x="2828" y="632"/>
                    <a:pt x="2828" y="1413"/>
                  </a:cubicBezTo>
                  <a:close/>
                </a:path>
              </a:pathLst>
            </a:custGeom>
            <a:solidFill>
              <a:srgbClr val="EB53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51"/>
            <p:cNvSpPr/>
            <p:nvPr/>
          </p:nvSpPr>
          <p:spPr>
            <a:xfrm>
              <a:off x="1080398" y="518729"/>
              <a:ext cx="195026" cy="195109"/>
            </a:xfrm>
            <a:custGeom>
              <a:avLst/>
              <a:gdLst/>
              <a:ahLst/>
              <a:cxnLst/>
              <a:rect l="l" t="t" r="r" b="b"/>
              <a:pathLst>
                <a:path w="2828" h="2829" extrusionOk="0">
                  <a:moveTo>
                    <a:pt x="2828" y="1413"/>
                  </a:moveTo>
                  <a:cubicBezTo>
                    <a:pt x="2828" y="2195"/>
                    <a:pt x="2194" y="2828"/>
                    <a:pt x="1413" y="2828"/>
                  </a:cubicBezTo>
                  <a:cubicBezTo>
                    <a:pt x="631" y="2828"/>
                    <a:pt x="0" y="2195"/>
                    <a:pt x="0" y="1413"/>
                  </a:cubicBezTo>
                  <a:cubicBezTo>
                    <a:pt x="0" y="632"/>
                    <a:pt x="631" y="1"/>
                    <a:pt x="1413" y="1"/>
                  </a:cubicBezTo>
                  <a:cubicBezTo>
                    <a:pt x="2194" y="1"/>
                    <a:pt x="2828" y="632"/>
                    <a:pt x="2828" y="1413"/>
                  </a:cubicBezTo>
                  <a:close/>
                </a:path>
              </a:pathLst>
            </a:custGeom>
            <a:solidFill>
              <a:srgbClr val="F8EF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51"/>
            <p:cNvSpPr/>
            <p:nvPr/>
          </p:nvSpPr>
          <p:spPr>
            <a:xfrm>
              <a:off x="1440175" y="518729"/>
              <a:ext cx="195026" cy="195109"/>
            </a:xfrm>
            <a:custGeom>
              <a:avLst/>
              <a:gdLst/>
              <a:ahLst/>
              <a:cxnLst/>
              <a:rect l="l" t="t" r="r" b="b"/>
              <a:pathLst>
                <a:path w="2828" h="2829" extrusionOk="0">
                  <a:moveTo>
                    <a:pt x="2827" y="1413"/>
                  </a:moveTo>
                  <a:cubicBezTo>
                    <a:pt x="2827" y="2195"/>
                    <a:pt x="2194" y="2828"/>
                    <a:pt x="1415" y="2828"/>
                  </a:cubicBezTo>
                  <a:cubicBezTo>
                    <a:pt x="633" y="2828"/>
                    <a:pt x="0" y="2195"/>
                    <a:pt x="0" y="1413"/>
                  </a:cubicBezTo>
                  <a:cubicBezTo>
                    <a:pt x="0" y="632"/>
                    <a:pt x="633" y="1"/>
                    <a:pt x="1415" y="1"/>
                  </a:cubicBezTo>
                  <a:cubicBezTo>
                    <a:pt x="2194" y="1"/>
                    <a:pt x="2827" y="632"/>
                    <a:pt x="2827" y="141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3" name="Google Shape;873;p51"/>
          <p:cNvSpPr txBox="1">
            <a:spLocks noGrp="1"/>
          </p:cNvSpPr>
          <p:nvPr>
            <p:ph type="title"/>
          </p:nvPr>
        </p:nvSpPr>
        <p:spPr>
          <a:xfrm>
            <a:off x="0" y="1080356"/>
            <a:ext cx="3838294" cy="75167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5400" dirty="0">
                <a:solidFill>
                  <a:schemeClr val="tx1"/>
                </a:solidFill>
                <a:latin typeface="Copperplate Gothic Bold" panose="020E0705020206020404" pitchFamily="34" charset="0"/>
              </a:rPr>
              <a:t>routers</a:t>
            </a:r>
            <a:endParaRPr sz="5400" dirty="0">
              <a:solidFill>
                <a:schemeClr val="tx1"/>
              </a:solidFill>
              <a:latin typeface="Copperplate Gothic Bold" panose="020E0705020206020404" pitchFamily="34" charset="0"/>
            </a:endParaRPr>
          </a:p>
        </p:txBody>
      </p:sp>
      <p:sp>
        <p:nvSpPr>
          <p:cNvPr id="4" name="AutoShape 4" descr="Computer network devices, router, repeaters, gateway, bridge, and hub. |  T4Tutorials.com">
            <a:extLst>
              <a:ext uri="{FF2B5EF4-FFF2-40B4-BE49-F238E27FC236}">
                <a16:creationId xmlns:a16="http://schemas.microsoft.com/office/drawing/2014/main" id="{C2B53371-7DBD-4FD3-5D40-CFD885710F96}"/>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TextBox 4">
            <a:extLst>
              <a:ext uri="{FF2B5EF4-FFF2-40B4-BE49-F238E27FC236}">
                <a16:creationId xmlns:a16="http://schemas.microsoft.com/office/drawing/2014/main" id="{4049CD32-A958-35B9-1585-227A5D7C8699}"/>
              </a:ext>
            </a:extLst>
          </p:cNvPr>
          <p:cNvSpPr txBox="1"/>
          <p:nvPr/>
        </p:nvSpPr>
        <p:spPr>
          <a:xfrm>
            <a:off x="323358" y="2154724"/>
            <a:ext cx="5407590" cy="2585323"/>
          </a:xfrm>
          <a:prstGeom prst="rect">
            <a:avLst/>
          </a:prstGeom>
          <a:solidFill>
            <a:schemeClr val="bg1"/>
          </a:solidFill>
        </p:spPr>
        <p:txBody>
          <a:bodyPr wrap="square">
            <a:spAutoFit/>
          </a:bodyPr>
          <a:lstStyle/>
          <a:p>
            <a:pPr marL="0" lvl="0" indent="0" algn="just" rtl="0">
              <a:spcBef>
                <a:spcPts val="0"/>
              </a:spcBef>
              <a:spcAft>
                <a:spcPts val="0"/>
              </a:spcAft>
              <a:buClr>
                <a:schemeClr val="hlink"/>
              </a:buClr>
              <a:buSzPts val="1100"/>
              <a:buFont typeface="Arial"/>
              <a:buNone/>
            </a:pPr>
            <a:r>
              <a:rPr lang="en-US" sz="1800" dirty="0">
                <a:solidFill>
                  <a:schemeClr val="tx1"/>
                </a:solidFill>
                <a:latin typeface="Book Antiqua" panose="02040602050305030304" pitchFamily="18" charset="0"/>
                <a:ea typeface="Cabin"/>
                <a:cs typeface="Cabin"/>
                <a:sym typeface="Cabin"/>
              </a:rPr>
              <a:t>Two or more networks are connected by a router. The router is frequently used to link a LAN (local area network) in a house or office to the internet (WAN). In addition to connections connecting computers on the LAN, it typically includes an internet cable plugged in. As an alternative, a network device can have a wireless (Wi-Fi-enabled) LAN connection. Additionally known as wireless access points, these (WAPs).</a:t>
            </a:r>
          </a:p>
        </p:txBody>
      </p:sp>
      <p:pic>
        <p:nvPicPr>
          <p:cNvPr id="6148" name="Picture 4" descr="What is a Router in Computer Network? - javatpoint">
            <a:extLst>
              <a:ext uri="{FF2B5EF4-FFF2-40B4-BE49-F238E27FC236}">
                <a16:creationId xmlns:a16="http://schemas.microsoft.com/office/drawing/2014/main" id="{29AF1C12-1E02-519E-FADD-24F0778339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30948" y="403453"/>
            <a:ext cx="3413051" cy="45725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92849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865"/>
        <p:cNvGrpSpPr/>
        <p:nvPr/>
      </p:nvGrpSpPr>
      <p:grpSpPr>
        <a:xfrm>
          <a:off x="0" y="0"/>
          <a:ext cx="0" cy="0"/>
          <a:chOff x="0" y="0"/>
          <a:chExt cx="0" cy="0"/>
        </a:xfrm>
      </p:grpSpPr>
      <p:grpSp>
        <p:nvGrpSpPr>
          <p:cNvPr id="868" name="Google Shape;868;p51"/>
          <p:cNvGrpSpPr/>
          <p:nvPr/>
        </p:nvGrpSpPr>
        <p:grpSpPr>
          <a:xfrm>
            <a:off x="191446" y="286399"/>
            <a:ext cx="3070200" cy="426900"/>
            <a:chOff x="552455" y="401675"/>
            <a:chExt cx="3070200" cy="426900"/>
          </a:xfrm>
        </p:grpSpPr>
        <p:sp>
          <p:nvSpPr>
            <p:cNvPr id="869" name="Google Shape;869;p51"/>
            <p:cNvSpPr/>
            <p:nvPr/>
          </p:nvSpPr>
          <p:spPr>
            <a:xfrm>
              <a:off x="552455" y="401675"/>
              <a:ext cx="3070200" cy="426900"/>
            </a:xfrm>
            <a:prstGeom prst="roundRect">
              <a:avLst>
                <a:gd name="adj" fmla="val 2231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51"/>
            <p:cNvSpPr/>
            <p:nvPr/>
          </p:nvSpPr>
          <p:spPr>
            <a:xfrm>
              <a:off x="720000" y="518729"/>
              <a:ext cx="195095" cy="195109"/>
            </a:xfrm>
            <a:custGeom>
              <a:avLst/>
              <a:gdLst/>
              <a:ahLst/>
              <a:cxnLst/>
              <a:rect l="l" t="t" r="r" b="b"/>
              <a:pathLst>
                <a:path w="2829" h="2829" extrusionOk="0">
                  <a:moveTo>
                    <a:pt x="2828" y="1413"/>
                  </a:moveTo>
                  <a:cubicBezTo>
                    <a:pt x="2828" y="2195"/>
                    <a:pt x="2197" y="2828"/>
                    <a:pt x="1416" y="2828"/>
                  </a:cubicBezTo>
                  <a:cubicBezTo>
                    <a:pt x="634" y="2828"/>
                    <a:pt x="1" y="2195"/>
                    <a:pt x="1" y="1413"/>
                  </a:cubicBezTo>
                  <a:cubicBezTo>
                    <a:pt x="1" y="632"/>
                    <a:pt x="634" y="1"/>
                    <a:pt x="1416" y="1"/>
                  </a:cubicBezTo>
                  <a:cubicBezTo>
                    <a:pt x="2197" y="1"/>
                    <a:pt x="2828" y="632"/>
                    <a:pt x="2828" y="1413"/>
                  </a:cubicBezTo>
                  <a:close/>
                </a:path>
              </a:pathLst>
            </a:custGeom>
            <a:solidFill>
              <a:srgbClr val="EB53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51"/>
            <p:cNvSpPr/>
            <p:nvPr/>
          </p:nvSpPr>
          <p:spPr>
            <a:xfrm>
              <a:off x="1080398" y="518729"/>
              <a:ext cx="195026" cy="195109"/>
            </a:xfrm>
            <a:custGeom>
              <a:avLst/>
              <a:gdLst/>
              <a:ahLst/>
              <a:cxnLst/>
              <a:rect l="l" t="t" r="r" b="b"/>
              <a:pathLst>
                <a:path w="2828" h="2829" extrusionOk="0">
                  <a:moveTo>
                    <a:pt x="2828" y="1413"/>
                  </a:moveTo>
                  <a:cubicBezTo>
                    <a:pt x="2828" y="2195"/>
                    <a:pt x="2194" y="2828"/>
                    <a:pt x="1413" y="2828"/>
                  </a:cubicBezTo>
                  <a:cubicBezTo>
                    <a:pt x="631" y="2828"/>
                    <a:pt x="0" y="2195"/>
                    <a:pt x="0" y="1413"/>
                  </a:cubicBezTo>
                  <a:cubicBezTo>
                    <a:pt x="0" y="632"/>
                    <a:pt x="631" y="1"/>
                    <a:pt x="1413" y="1"/>
                  </a:cubicBezTo>
                  <a:cubicBezTo>
                    <a:pt x="2194" y="1"/>
                    <a:pt x="2828" y="632"/>
                    <a:pt x="2828" y="1413"/>
                  </a:cubicBezTo>
                  <a:close/>
                </a:path>
              </a:pathLst>
            </a:custGeom>
            <a:solidFill>
              <a:srgbClr val="F8EF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51"/>
            <p:cNvSpPr/>
            <p:nvPr/>
          </p:nvSpPr>
          <p:spPr>
            <a:xfrm>
              <a:off x="1440175" y="518729"/>
              <a:ext cx="195026" cy="195109"/>
            </a:xfrm>
            <a:custGeom>
              <a:avLst/>
              <a:gdLst/>
              <a:ahLst/>
              <a:cxnLst/>
              <a:rect l="l" t="t" r="r" b="b"/>
              <a:pathLst>
                <a:path w="2828" h="2829" extrusionOk="0">
                  <a:moveTo>
                    <a:pt x="2827" y="1413"/>
                  </a:moveTo>
                  <a:cubicBezTo>
                    <a:pt x="2827" y="2195"/>
                    <a:pt x="2194" y="2828"/>
                    <a:pt x="1415" y="2828"/>
                  </a:cubicBezTo>
                  <a:cubicBezTo>
                    <a:pt x="633" y="2828"/>
                    <a:pt x="0" y="2195"/>
                    <a:pt x="0" y="1413"/>
                  </a:cubicBezTo>
                  <a:cubicBezTo>
                    <a:pt x="0" y="632"/>
                    <a:pt x="633" y="1"/>
                    <a:pt x="1415" y="1"/>
                  </a:cubicBezTo>
                  <a:cubicBezTo>
                    <a:pt x="2194" y="1"/>
                    <a:pt x="2827" y="632"/>
                    <a:pt x="2827" y="141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AutoShape 4" descr="Computer network devices, router, repeaters, gateway, bridge, and hub. |  T4Tutorials.com">
            <a:extLst>
              <a:ext uri="{FF2B5EF4-FFF2-40B4-BE49-F238E27FC236}">
                <a16:creationId xmlns:a16="http://schemas.microsoft.com/office/drawing/2014/main" id="{C2B53371-7DBD-4FD3-5D40-CFD885710F96}"/>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194" name="Picture 2" descr="What Is a Network Gateway? - Cisco">
            <a:extLst>
              <a:ext uri="{FF2B5EF4-FFF2-40B4-BE49-F238E27FC236}">
                <a16:creationId xmlns:a16="http://schemas.microsoft.com/office/drawing/2014/main" id="{9C5BFB47-BA00-DF87-34DA-4F0C3895C6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62300" y="150869"/>
            <a:ext cx="5981700" cy="470623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EA3E7B5-B337-D22A-B113-C4C40D901E82}"/>
              </a:ext>
            </a:extLst>
          </p:cNvPr>
          <p:cNvSpPr txBox="1"/>
          <p:nvPr/>
        </p:nvSpPr>
        <p:spPr>
          <a:xfrm>
            <a:off x="191446" y="2271778"/>
            <a:ext cx="5407590" cy="2585323"/>
          </a:xfrm>
          <a:prstGeom prst="rect">
            <a:avLst/>
          </a:prstGeom>
          <a:solidFill>
            <a:schemeClr val="bg1"/>
          </a:solidFill>
        </p:spPr>
        <p:txBody>
          <a:bodyPr wrap="square">
            <a:spAutoFit/>
          </a:bodyPr>
          <a:lstStyle/>
          <a:p>
            <a:pPr marL="0" lvl="0" indent="0" algn="just" rtl="0">
              <a:spcBef>
                <a:spcPts val="0"/>
              </a:spcBef>
              <a:spcAft>
                <a:spcPts val="0"/>
              </a:spcAft>
              <a:buClr>
                <a:schemeClr val="hlink"/>
              </a:buClr>
              <a:buSzPts val="1100"/>
              <a:buFont typeface="Arial"/>
              <a:buNone/>
            </a:pPr>
            <a:r>
              <a:rPr lang="en-US" sz="1800" dirty="0">
                <a:solidFill>
                  <a:schemeClr val="tx1"/>
                </a:solidFill>
                <a:latin typeface="Book Antiqua" panose="02040602050305030304" pitchFamily="18" charset="0"/>
                <a:ea typeface="Cabin"/>
                <a:cs typeface="Cabin"/>
                <a:sym typeface="Cabin"/>
              </a:rPr>
              <a:t>Two or more networks are connected by a router. The router is frequently used to link a LAN (local area network) in a house or office to the internet (WAN). In addition to connections connecting computers on the LAN, it typically includes an internet cable plugged in. As an alternative, a network device can have a wireless (Wi-Fi-enabled) LAN connection. Additionally known as wireless access points, these (WAPs).</a:t>
            </a:r>
          </a:p>
        </p:txBody>
      </p:sp>
      <p:sp>
        <p:nvSpPr>
          <p:cNvPr id="6" name="Google Shape;873;p51">
            <a:extLst>
              <a:ext uri="{FF2B5EF4-FFF2-40B4-BE49-F238E27FC236}">
                <a16:creationId xmlns:a16="http://schemas.microsoft.com/office/drawing/2014/main" id="{6024AD77-5E7F-8931-41CB-2EE6C902A3F0}"/>
              </a:ext>
            </a:extLst>
          </p:cNvPr>
          <p:cNvSpPr txBox="1">
            <a:spLocks/>
          </p:cNvSpPr>
          <p:nvPr/>
        </p:nvSpPr>
        <p:spPr>
          <a:xfrm>
            <a:off x="358991" y="1070478"/>
            <a:ext cx="4419600" cy="75167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1pPr>
            <a:lvl2pPr marR="0" lvl="1"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2pPr>
            <a:lvl3pPr marR="0" lvl="2"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3pPr>
            <a:lvl4pPr marR="0" lvl="3"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4pPr>
            <a:lvl5pPr marR="0" lvl="4"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5pPr>
            <a:lvl6pPr marR="0" lvl="5"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6pPr>
            <a:lvl7pPr marR="0" lvl="6"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7pPr>
            <a:lvl8pPr marR="0" lvl="7"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8pPr>
            <a:lvl9pPr marR="0" lvl="8"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9pPr>
          </a:lstStyle>
          <a:p>
            <a:r>
              <a:rPr lang="en-US" sz="5400" dirty="0">
                <a:solidFill>
                  <a:schemeClr val="tx1"/>
                </a:solidFill>
                <a:latin typeface="Copperplate Gothic Bold" panose="020E0705020206020404" pitchFamily="34" charset="0"/>
              </a:rPr>
              <a:t>GATEWAY</a:t>
            </a:r>
          </a:p>
        </p:txBody>
      </p:sp>
    </p:spTree>
    <p:extLst>
      <p:ext uri="{BB962C8B-B14F-4D97-AF65-F5344CB8AC3E}">
        <p14:creationId xmlns:p14="http://schemas.microsoft.com/office/powerpoint/2010/main" val="23916330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865"/>
        <p:cNvGrpSpPr/>
        <p:nvPr/>
      </p:nvGrpSpPr>
      <p:grpSpPr>
        <a:xfrm>
          <a:off x="0" y="0"/>
          <a:ext cx="0" cy="0"/>
          <a:chOff x="0" y="0"/>
          <a:chExt cx="0" cy="0"/>
        </a:xfrm>
      </p:grpSpPr>
      <p:grpSp>
        <p:nvGrpSpPr>
          <p:cNvPr id="868" name="Google Shape;868;p51"/>
          <p:cNvGrpSpPr/>
          <p:nvPr/>
        </p:nvGrpSpPr>
        <p:grpSpPr>
          <a:xfrm>
            <a:off x="191446" y="286399"/>
            <a:ext cx="3070200" cy="426900"/>
            <a:chOff x="552455" y="401675"/>
            <a:chExt cx="3070200" cy="426900"/>
          </a:xfrm>
        </p:grpSpPr>
        <p:sp>
          <p:nvSpPr>
            <p:cNvPr id="869" name="Google Shape;869;p51"/>
            <p:cNvSpPr/>
            <p:nvPr/>
          </p:nvSpPr>
          <p:spPr>
            <a:xfrm>
              <a:off x="552455" y="401675"/>
              <a:ext cx="3070200" cy="426900"/>
            </a:xfrm>
            <a:prstGeom prst="roundRect">
              <a:avLst>
                <a:gd name="adj" fmla="val 2231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51"/>
            <p:cNvSpPr/>
            <p:nvPr/>
          </p:nvSpPr>
          <p:spPr>
            <a:xfrm>
              <a:off x="720000" y="518729"/>
              <a:ext cx="195095" cy="195109"/>
            </a:xfrm>
            <a:custGeom>
              <a:avLst/>
              <a:gdLst/>
              <a:ahLst/>
              <a:cxnLst/>
              <a:rect l="l" t="t" r="r" b="b"/>
              <a:pathLst>
                <a:path w="2829" h="2829" extrusionOk="0">
                  <a:moveTo>
                    <a:pt x="2828" y="1413"/>
                  </a:moveTo>
                  <a:cubicBezTo>
                    <a:pt x="2828" y="2195"/>
                    <a:pt x="2197" y="2828"/>
                    <a:pt x="1416" y="2828"/>
                  </a:cubicBezTo>
                  <a:cubicBezTo>
                    <a:pt x="634" y="2828"/>
                    <a:pt x="1" y="2195"/>
                    <a:pt x="1" y="1413"/>
                  </a:cubicBezTo>
                  <a:cubicBezTo>
                    <a:pt x="1" y="632"/>
                    <a:pt x="634" y="1"/>
                    <a:pt x="1416" y="1"/>
                  </a:cubicBezTo>
                  <a:cubicBezTo>
                    <a:pt x="2197" y="1"/>
                    <a:pt x="2828" y="632"/>
                    <a:pt x="2828" y="1413"/>
                  </a:cubicBezTo>
                  <a:close/>
                </a:path>
              </a:pathLst>
            </a:custGeom>
            <a:solidFill>
              <a:srgbClr val="EB53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51"/>
            <p:cNvSpPr/>
            <p:nvPr/>
          </p:nvSpPr>
          <p:spPr>
            <a:xfrm>
              <a:off x="1080398" y="518729"/>
              <a:ext cx="195026" cy="195109"/>
            </a:xfrm>
            <a:custGeom>
              <a:avLst/>
              <a:gdLst/>
              <a:ahLst/>
              <a:cxnLst/>
              <a:rect l="l" t="t" r="r" b="b"/>
              <a:pathLst>
                <a:path w="2828" h="2829" extrusionOk="0">
                  <a:moveTo>
                    <a:pt x="2828" y="1413"/>
                  </a:moveTo>
                  <a:cubicBezTo>
                    <a:pt x="2828" y="2195"/>
                    <a:pt x="2194" y="2828"/>
                    <a:pt x="1413" y="2828"/>
                  </a:cubicBezTo>
                  <a:cubicBezTo>
                    <a:pt x="631" y="2828"/>
                    <a:pt x="0" y="2195"/>
                    <a:pt x="0" y="1413"/>
                  </a:cubicBezTo>
                  <a:cubicBezTo>
                    <a:pt x="0" y="632"/>
                    <a:pt x="631" y="1"/>
                    <a:pt x="1413" y="1"/>
                  </a:cubicBezTo>
                  <a:cubicBezTo>
                    <a:pt x="2194" y="1"/>
                    <a:pt x="2828" y="632"/>
                    <a:pt x="2828" y="1413"/>
                  </a:cubicBezTo>
                  <a:close/>
                </a:path>
              </a:pathLst>
            </a:custGeom>
            <a:solidFill>
              <a:srgbClr val="F8EF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51"/>
            <p:cNvSpPr/>
            <p:nvPr/>
          </p:nvSpPr>
          <p:spPr>
            <a:xfrm>
              <a:off x="1440175" y="518729"/>
              <a:ext cx="195026" cy="195109"/>
            </a:xfrm>
            <a:custGeom>
              <a:avLst/>
              <a:gdLst/>
              <a:ahLst/>
              <a:cxnLst/>
              <a:rect l="l" t="t" r="r" b="b"/>
              <a:pathLst>
                <a:path w="2828" h="2829" extrusionOk="0">
                  <a:moveTo>
                    <a:pt x="2827" y="1413"/>
                  </a:moveTo>
                  <a:cubicBezTo>
                    <a:pt x="2827" y="2195"/>
                    <a:pt x="2194" y="2828"/>
                    <a:pt x="1415" y="2828"/>
                  </a:cubicBezTo>
                  <a:cubicBezTo>
                    <a:pt x="633" y="2828"/>
                    <a:pt x="0" y="2195"/>
                    <a:pt x="0" y="1413"/>
                  </a:cubicBezTo>
                  <a:cubicBezTo>
                    <a:pt x="0" y="632"/>
                    <a:pt x="633" y="1"/>
                    <a:pt x="1415" y="1"/>
                  </a:cubicBezTo>
                  <a:cubicBezTo>
                    <a:pt x="2194" y="1"/>
                    <a:pt x="2827" y="632"/>
                    <a:pt x="2827" y="141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AutoShape 4" descr="Computer network devices, router, repeaters, gateway, bridge, and hub. |  T4Tutorials.com">
            <a:extLst>
              <a:ext uri="{FF2B5EF4-FFF2-40B4-BE49-F238E27FC236}">
                <a16:creationId xmlns:a16="http://schemas.microsoft.com/office/drawing/2014/main" id="{C2B53371-7DBD-4FD3-5D40-CFD885710F96}"/>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TextBox 2">
            <a:extLst>
              <a:ext uri="{FF2B5EF4-FFF2-40B4-BE49-F238E27FC236}">
                <a16:creationId xmlns:a16="http://schemas.microsoft.com/office/drawing/2014/main" id="{1EA3E7B5-B337-D22A-B113-C4C40D901E82}"/>
              </a:ext>
            </a:extLst>
          </p:cNvPr>
          <p:cNvSpPr txBox="1"/>
          <p:nvPr/>
        </p:nvSpPr>
        <p:spPr>
          <a:xfrm>
            <a:off x="191446" y="2271778"/>
            <a:ext cx="5407590" cy="2585323"/>
          </a:xfrm>
          <a:prstGeom prst="rect">
            <a:avLst/>
          </a:prstGeom>
          <a:solidFill>
            <a:schemeClr val="bg1"/>
          </a:solidFill>
        </p:spPr>
        <p:txBody>
          <a:bodyPr wrap="square">
            <a:spAutoFit/>
          </a:bodyPr>
          <a:lstStyle/>
          <a:p>
            <a:pPr marL="0" lvl="0" indent="0" algn="just" rtl="0">
              <a:spcBef>
                <a:spcPts val="0"/>
              </a:spcBef>
              <a:spcAft>
                <a:spcPts val="0"/>
              </a:spcAft>
              <a:buClr>
                <a:schemeClr val="hlink"/>
              </a:buClr>
              <a:buSzPts val="1100"/>
              <a:buFont typeface="Arial"/>
              <a:buNone/>
            </a:pPr>
            <a:r>
              <a:rPr lang="en-US" sz="1800" dirty="0">
                <a:solidFill>
                  <a:schemeClr val="tx1"/>
                </a:solidFill>
                <a:latin typeface="Book Antiqua" panose="02040602050305030304" pitchFamily="18" charset="0"/>
                <a:ea typeface="Cabin"/>
                <a:cs typeface="Cabin"/>
                <a:sym typeface="Cabin"/>
              </a:rPr>
              <a:t>A wireless access point (WAP), sometimes known as an access point (AP), is a networking hardware device that connects other Wi-Fi devices to a wired network. The AP may have a physical connection to a router as a standalone device, but with a wireless router, it may also be an integral component of the router itself. An AP is distinct from a hotspot, which is a physical location with Wi-Fi connection.</a:t>
            </a:r>
          </a:p>
        </p:txBody>
      </p:sp>
      <p:sp>
        <p:nvSpPr>
          <p:cNvPr id="6" name="Google Shape;873;p51">
            <a:extLst>
              <a:ext uri="{FF2B5EF4-FFF2-40B4-BE49-F238E27FC236}">
                <a16:creationId xmlns:a16="http://schemas.microsoft.com/office/drawing/2014/main" id="{6024AD77-5E7F-8931-41CB-2EE6C902A3F0}"/>
              </a:ext>
            </a:extLst>
          </p:cNvPr>
          <p:cNvSpPr txBox="1">
            <a:spLocks/>
          </p:cNvSpPr>
          <p:nvPr/>
        </p:nvSpPr>
        <p:spPr>
          <a:xfrm>
            <a:off x="358991" y="1116700"/>
            <a:ext cx="6336945" cy="75167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1pPr>
            <a:lvl2pPr marR="0" lvl="1"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2pPr>
            <a:lvl3pPr marR="0" lvl="2"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3pPr>
            <a:lvl4pPr marR="0" lvl="3"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4pPr>
            <a:lvl5pPr marR="0" lvl="4"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5pPr>
            <a:lvl6pPr marR="0" lvl="5"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6pPr>
            <a:lvl7pPr marR="0" lvl="6"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7pPr>
            <a:lvl8pPr marR="0" lvl="7"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8pPr>
            <a:lvl9pPr marR="0" lvl="8"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9pPr>
          </a:lstStyle>
          <a:p>
            <a:r>
              <a:rPr lang="en-US" sz="5400" dirty="0">
                <a:solidFill>
                  <a:schemeClr val="tx1"/>
                </a:solidFill>
                <a:latin typeface="Copperplate Gothic Bold" panose="020E0705020206020404" pitchFamily="34" charset="0"/>
              </a:rPr>
              <a:t>Access point</a:t>
            </a:r>
          </a:p>
        </p:txBody>
      </p:sp>
      <p:pic>
        <p:nvPicPr>
          <p:cNvPr id="10242" name="Picture 2" descr="Access Point | What is it and how it works? IAPP specification">
            <a:extLst>
              <a:ext uri="{FF2B5EF4-FFF2-40B4-BE49-F238E27FC236}">
                <a16:creationId xmlns:a16="http://schemas.microsoft.com/office/drawing/2014/main" id="{EC7E6B98-A8AD-DBD4-51D9-7FD0F804A7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99036" y="25688"/>
            <a:ext cx="3544964" cy="51178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10347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865"/>
        <p:cNvGrpSpPr/>
        <p:nvPr/>
      </p:nvGrpSpPr>
      <p:grpSpPr>
        <a:xfrm>
          <a:off x="0" y="0"/>
          <a:ext cx="0" cy="0"/>
          <a:chOff x="0" y="0"/>
          <a:chExt cx="0" cy="0"/>
        </a:xfrm>
      </p:grpSpPr>
      <p:grpSp>
        <p:nvGrpSpPr>
          <p:cNvPr id="868" name="Google Shape;868;p51"/>
          <p:cNvGrpSpPr/>
          <p:nvPr/>
        </p:nvGrpSpPr>
        <p:grpSpPr>
          <a:xfrm>
            <a:off x="202079" y="470363"/>
            <a:ext cx="3070200" cy="426900"/>
            <a:chOff x="552455" y="401675"/>
            <a:chExt cx="3070200" cy="426900"/>
          </a:xfrm>
        </p:grpSpPr>
        <p:sp>
          <p:nvSpPr>
            <p:cNvPr id="869" name="Google Shape;869;p51"/>
            <p:cNvSpPr/>
            <p:nvPr/>
          </p:nvSpPr>
          <p:spPr>
            <a:xfrm>
              <a:off x="552455" y="401675"/>
              <a:ext cx="3070200" cy="426900"/>
            </a:xfrm>
            <a:prstGeom prst="roundRect">
              <a:avLst>
                <a:gd name="adj" fmla="val 2231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51"/>
            <p:cNvSpPr/>
            <p:nvPr/>
          </p:nvSpPr>
          <p:spPr>
            <a:xfrm>
              <a:off x="720000" y="518729"/>
              <a:ext cx="195095" cy="195109"/>
            </a:xfrm>
            <a:custGeom>
              <a:avLst/>
              <a:gdLst/>
              <a:ahLst/>
              <a:cxnLst/>
              <a:rect l="l" t="t" r="r" b="b"/>
              <a:pathLst>
                <a:path w="2829" h="2829" extrusionOk="0">
                  <a:moveTo>
                    <a:pt x="2828" y="1413"/>
                  </a:moveTo>
                  <a:cubicBezTo>
                    <a:pt x="2828" y="2195"/>
                    <a:pt x="2197" y="2828"/>
                    <a:pt x="1416" y="2828"/>
                  </a:cubicBezTo>
                  <a:cubicBezTo>
                    <a:pt x="634" y="2828"/>
                    <a:pt x="1" y="2195"/>
                    <a:pt x="1" y="1413"/>
                  </a:cubicBezTo>
                  <a:cubicBezTo>
                    <a:pt x="1" y="632"/>
                    <a:pt x="634" y="1"/>
                    <a:pt x="1416" y="1"/>
                  </a:cubicBezTo>
                  <a:cubicBezTo>
                    <a:pt x="2197" y="1"/>
                    <a:pt x="2828" y="632"/>
                    <a:pt x="2828" y="1413"/>
                  </a:cubicBezTo>
                  <a:close/>
                </a:path>
              </a:pathLst>
            </a:custGeom>
            <a:solidFill>
              <a:srgbClr val="EB53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51"/>
            <p:cNvSpPr/>
            <p:nvPr/>
          </p:nvSpPr>
          <p:spPr>
            <a:xfrm>
              <a:off x="1080398" y="518729"/>
              <a:ext cx="195026" cy="195109"/>
            </a:xfrm>
            <a:custGeom>
              <a:avLst/>
              <a:gdLst/>
              <a:ahLst/>
              <a:cxnLst/>
              <a:rect l="l" t="t" r="r" b="b"/>
              <a:pathLst>
                <a:path w="2828" h="2829" extrusionOk="0">
                  <a:moveTo>
                    <a:pt x="2828" y="1413"/>
                  </a:moveTo>
                  <a:cubicBezTo>
                    <a:pt x="2828" y="2195"/>
                    <a:pt x="2194" y="2828"/>
                    <a:pt x="1413" y="2828"/>
                  </a:cubicBezTo>
                  <a:cubicBezTo>
                    <a:pt x="631" y="2828"/>
                    <a:pt x="0" y="2195"/>
                    <a:pt x="0" y="1413"/>
                  </a:cubicBezTo>
                  <a:cubicBezTo>
                    <a:pt x="0" y="632"/>
                    <a:pt x="631" y="1"/>
                    <a:pt x="1413" y="1"/>
                  </a:cubicBezTo>
                  <a:cubicBezTo>
                    <a:pt x="2194" y="1"/>
                    <a:pt x="2828" y="632"/>
                    <a:pt x="2828" y="1413"/>
                  </a:cubicBezTo>
                  <a:close/>
                </a:path>
              </a:pathLst>
            </a:custGeom>
            <a:solidFill>
              <a:srgbClr val="F8EF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51"/>
            <p:cNvSpPr/>
            <p:nvPr/>
          </p:nvSpPr>
          <p:spPr>
            <a:xfrm>
              <a:off x="1440175" y="518729"/>
              <a:ext cx="195026" cy="195109"/>
            </a:xfrm>
            <a:custGeom>
              <a:avLst/>
              <a:gdLst/>
              <a:ahLst/>
              <a:cxnLst/>
              <a:rect l="l" t="t" r="r" b="b"/>
              <a:pathLst>
                <a:path w="2828" h="2829" extrusionOk="0">
                  <a:moveTo>
                    <a:pt x="2827" y="1413"/>
                  </a:moveTo>
                  <a:cubicBezTo>
                    <a:pt x="2827" y="2195"/>
                    <a:pt x="2194" y="2828"/>
                    <a:pt x="1415" y="2828"/>
                  </a:cubicBezTo>
                  <a:cubicBezTo>
                    <a:pt x="633" y="2828"/>
                    <a:pt x="0" y="2195"/>
                    <a:pt x="0" y="1413"/>
                  </a:cubicBezTo>
                  <a:cubicBezTo>
                    <a:pt x="0" y="632"/>
                    <a:pt x="633" y="1"/>
                    <a:pt x="1415" y="1"/>
                  </a:cubicBezTo>
                  <a:cubicBezTo>
                    <a:pt x="2194" y="1"/>
                    <a:pt x="2827" y="632"/>
                    <a:pt x="2827" y="141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AutoShape 4" descr="Computer network devices, router, repeaters, gateway, bridge, and hub. |  T4Tutorials.com">
            <a:extLst>
              <a:ext uri="{FF2B5EF4-FFF2-40B4-BE49-F238E27FC236}">
                <a16:creationId xmlns:a16="http://schemas.microsoft.com/office/drawing/2014/main" id="{C2B53371-7DBD-4FD3-5D40-CFD885710F96}"/>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TextBox 4">
            <a:extLst>
              <a:ext uri="{FF2B5EF4-FFF2-40B4-BE49-F238E27FC236}">
                <a16:creationId xmlns:a16="http://schemas.microsoft.com/office/drawing/2014/main" id="{4049CD32-A958-35B9-1585-227A5D7C8699}"/>
              </a:ext>
            </a:extLst>
          </p:cNvPr>
          <p:cNvSpPr txBox="1"/>
          <p:nvPr/>
        </p:nvSpPr>
        <p:spPr>
          <a:xfrm>
            <a:off x="4419600" y="2024437"/>
            <a:ext cx="4724397" cy="2462213"/>
          </a:xfrm>
          <a:prstGeom prst="rect">
            <a:avLst/>
          </a:prstGeom>
          <a:solidFill>
            <a:schemeClr val="bg1"/>
          </a:solidFill>
        </p:spPr>
        <p:txBody>
          <a:bodyPr wrap="square">
            <a:spAutoFit/>
          </a:bodyPr>
          <a:lstStyle/>
          <a:p>
            <a:pPr marL="0" lvl="0" indent="0" algn="just" rtl="0">
              <a:spcBef>
                <a:spcPts val="0"/>
              </a:spcBef>
              <a:spcAft>
                <a:spcPts val="0"/>
              </a:spcAft>
              <a:buClr>
                <a:schemeClr val="hlink"/>
              </a:buClr>
              <a:buSzPts val="1100"/>
              <a:buFont typeface="Arial"/>
              <a:buNone/>
            </a:pPr>
            <a:r>
              <a:rPr lang="en-US" dirty="0">
                <a:solidFill>
                  <a:schemeClr val="tx1"/>
                </a:solidFill>
                <a:latin typeface="Book Antiqua" panose="02040602050305030304" pitchFamily="18" charset="0"/>
                <a:ea typeface="Cabin"/>
                <a:cs typeface="Cabin"/>
                <a:sym typeface="Cabin"/>
              </a:rPr>
              <a:t>The Physical Layer is in charge of sending and receiving unstructured raw data between a device such a network interface controller, Ethernet hub, or network switch and a physical transmission media. It is responsible for converting digital information into electrical, radio, or optical signals. Layer requirements define voltage levels, voltage change timing, physical data rates, maximum transmission distances, modulation system, channel access method, and physical connectors. For wireless devices, this comprises pin layout, voltages, line impedance, cable specs, signal timing, and frequency.</a:t>
            </a:r>
          </a:p>
        </p:txBody>
      </p:sp>
      <p:sp>
        <p:nvSpPr>
          <p:cNvPr id="2" name="Google Shape;873;p51">
            <a:extLst>
              <a:ext uri="{FF2B5EF4-FFF2-40B4-BE49-F238E27FC236}">
                <a16:creationId xmlns:a16="http://schemas.microsoft.com/office/drawing/2014/main" id="{F1C2FE96-C0C5-C68C-ED44-E176F90CE651}"/>
              </a:ext>
            </a:extLst>
          </p:cNvPr>
          <p:cNvSpPr txBox="1">
            <a:spLocks/>
          </p:cNvSpPr>
          <p:nvPr/>
        </p:nvSpPr>
        <p:spPr>
          <a:xfrm>
            <a:off x="4325885" y="615222"/>
            <a:ext cx="3956261" cy="66769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1pPr>
            <a:lvl2pPr marR="0" lvl="1"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2pPr>
            <a:lvl3pPr marR="0" lvl="2"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3pPr>
            <a:lvl4pPr marR="0" lvl="3"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4pPr>
            <a:lvl5pPr marR="0" lvl="4"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5pPr>
            <a:lvl6pPr marR="0" lvl="5"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6pPr>
            <a:lvl7pPr marR="0" lvl="6"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7pPr>
            <a:lvl8pPr marR="0" lvl="7"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8pPr>
            <a:lvl9pPr marR="0" lvl="8"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9pPr>
          </a:lstStyle>
          <a:p>
            <a:pPr algn="ctr"/>
            <a:r>
              <a:rPr lang="en-US" sz="3200" dirty="0">
                <a:solidFill>
                  <a:schemeClr val="tx1"/>
                </a:solidFill>
                <a:latin typeface="Copperplate Gothic Bold" panose="020E0705020206020404" pitchFamily="34" charset="0"/>
              </a:rPr>
              <a:t>L1/ PHYSICAL LAYER </a:t>
            </a:r>
          </a:p>
        </p:txBody>
      </p:sp>
      <p:pic>
        <p:nvPicPr>
          <p:cNvPr id="12290" name="Picture 2" descr="Physical Layer in OSI Model - Studyopedia">
            <a:extLst>
              <a:ext uri="{FF2B5EF4-FFF2-40B4-BE49-F238E27FC236}">
                <a16:creationId xmlns:a16="http://schemas.microsoft.com/office/drawing/2014/main" id="{F050585B-FFDE-D731-9F0A-B7E7319AF8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171" y="1181314"/>
            <a:ext cx="3688979" cy="34918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808540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865"/>
        <p:cNvGrpSpPr/>
        <p:nvPr/>
      </p:nvGrpSpPr>
      <p:grpSpPr>
        <a:xfrm>
          <a:off x="0" y="0"/>
          <a:ext cx="0" cy="0"/>
          <a:chOff x="0" y="0"/>
          <a:chExt cx="0" cy="0"/>
        </a:xfrm>
      </p:grpSpPr>
      <p:grpSp>
        <p:nvGrpSpPr>
          <p:cNvPr id="868" name="Google Shape;868;p51"/>
          <p:cNvGrpSpPr/>
          <p:nvPr/>
        </p:nvGrpSpPr>
        <p:grpSpPr>
          <a:xfrm>
            <a:off x="202079" y="470363"/>
            <a:ext cx="3070200" cy="426900"/>
            <a:chOff x="552455" y="401675"/>
            <a:chExt cx="3070200" cy="426900"/>
          </a:xfrm>
        </p:grpSpPr>
        <p:sp>
          <p:nvSpPr>
            <p:cNvPr id="869" name="Google Shape;869;p51"/>
            <p:cNvSpPr/>
            <p:nvPr/>
          </p:nvSpPr>
          <p:spPr>
            <a:xfrm>
              <a:off x="552455" y="401675"/>
              <a:ext cx="3070200" cy="426900"/>
            </a:xfrm>
            <a:prstGeom prst="roundRect">
              <a:avLst>
                <a:gd name="adj" fmla="val 2231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51"/>
            <p:cNvSpPr/>
            <p:nvPr/>
          </p:nvSpPr>
          <p:spPr>
            <a:xfrm>
              <a:off x="720000" y="518729"/>
              <a:ext cx="195095" cy="195109"/>
            </a:xfrm>
            <a:custGeom>
              <a:avLst/>
              <a:gdLst/>
              <a:ahLst/>
              <a:cxnLst/>
              <a:rect l="l" t="t" r="r" b="b"/>
              <a:pathLst>
                <a:path w="2829" h="2829" extrusionOk="0">
                  <a:moveTo>
                    <a:pt x="2828" y="1413"/>
                  </a:moveTo>
                  <a:cubicBezTo>
                    <a:pt x="2828" y="2195"/>
                    <a:pt x="2197" y="2828"/>
                    <a:pt x="1416" y="2828"/>
                  </a:cubicBezTo>
                  <a:cubicBezTo>
                    <a:pt x="634" y="2828"/>
                    <a:pt x="1" y="2195"/>
                    <a:pt x="1" y="1413"/>
                  </a:cubicBezTo>
                  <a:cubicBezTo>
                    <a:pt x="1" y="632"/>
                    <a:pt x="634" y="1"/>
                    <a:pt x="1416" y="1"/>
                  </a:cubicBezTo>
                  <a:cubicBezTo>
                    <a:pt x="2197" y="1"/>
                    <a:pt x="2828" y="632"/>
                    <a:pt x="2828" y="1413"/>
                  </a:cubicBezTo>
                  <a:close/>
                </a:path>
              </a:pathLst>
            </a:custGeom>
            <a:solidFill>
              <a:srgbClr val="EB53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51"/>
            <p:cNvSpPr/>
            <p:nvPr/>
          </p:nvSpPr>
          <p:spPr>
            <a:xfrm>
              <a:off x="1080398" y="518729"/>
              <a:ext cx="195026" cy="195109"/>
            </a:xfrm>
            <a:custGeom>
              <a:avLst/>
              <a:gdLst/>
              <a:ahLst/>
              <a:cxnLst/>
              <a:rect l="l" t="t" r="r" b="b"/>
              <a:pathLst>
                <a:path w="2828" h="2829" extrusionOk="0">
                  <a:moveTo>
                    <a:pt x="2828" y="1413"/>
                  </a:moveTo>
                  <a:cubicBezTo>
                    <a:pt x="2828" y="2195"/>
                    <a:pt x="2194" y="2828"/>
                    <a:pt x="1413" y="2828"/>
                  </a:cubicBezTo>
                  <a:cubicBezTo>
                    <a:pt x="631" y="2828"/>
                    <a:pt x="0" y="2195"/>
                    <a:pt x="0" y="1413"/>
                  </a:cubicBezTo>
                  <a:cubicBezTo>
                    <a:pt x="0" y="632"/>
                    <a:pt x="631" y="1"/>
                    <a:pt x="1413" y="1"/>
                  </a:cubicBezTo>
                  <a:cubicBezTo>
                    <a:pt x="2194" y="1"/>
                    <a:pt x="2828" y="632"/>
                    <a:pt x="2828" y="1413"/>
                  </a:cubicBezTo>
                  <a:close/>
                </a:path>
              </a:pathLst>
            </a:custGeom>
            <a:solidFill>
              <a:srgbClr val="F8EF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51"/>
            <p:cNvSpPr/>
            <p:nvPr/>
          </p:nvSpPr>
          <p:spPr>
            <a:xfrm>
              <a:off x="1440175" y="518729"/>
              <a:ext cx="195026" cy="195109"/>
            </a:xfrm>
            <a:custGeom>
              <a:avLst/>
              <a:gdLst/>
              <a:ahLst/>
              <a:cxnLst/>
              <a:rect l="l" t="t" r="r" b="b"/>
              <a:pathLst>
                <a:path w="2828" h="2829" extrusionOk="0">
                  <a:moveTo>
                    <a:pt x="2827" y="1413"/>
                  </a:moveTo>
                  <a:cubicBezTo>
                    <a:pt x="2827" y="2195"/>
                    <a:pt x="2194" y="2828"/>
                    <a:pt x="1415" y="2828"/>
                  </a:cubicBezTo>
                  <a:cubicBezTo>
                    <a:pt x="633" y="2828"/>
                    <a:pt x="0" y="2195"/>
                    <a:pt x="0" y="1413"/>
                  </a:cubicBezTo>
                  <a:cubicBezTo>
                    <a:pt x="0" y="632"/>
                    <a:pt x="633" y="1"/>
                    <a:pt x="1415" y="1"/>
                  </a:cubicBezTo>
                  <a:cubicBezTo>
                    <a:pt x="2194" y="1"/>
                    <a:pt x="2827" y="632"/>
                    <a:pt x="2827" y="141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AutoShape 4" descr="Computer network devices, router, repeaters, gateway, bridge, and hub. |  T4Tutorials.com">
            <a:extLst>
              <a:ext uri="{FF2B5EF4-FFF2-40B4-BE49-F238E27FC236}">
                <a16:creationId xmlns:a16="http://schemas.microsoft.com/office/drawing/2014/main" id="{C2B53371-7DBD-4FD3-5D40-CFD885710F96}"/>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TextBox 4">
            <a:extLst>
              <a:ext uri="{FF2B5EF4-FFF2-40B4-BE49-F238E27FC236}">
                <a16:creationId xmlns:a16="http://schemas.microsoft.com/office/drawing/2014/main" id="{4049CD32-A958-35B9-1585-227A5D7C8699}"/>
              </a:ext>
            </a:extLst>
          </p:cNvPr>
          <p:cNvSpPr txBox="1"/>
          <p:nvPr/>
        </p:nvSpPr>
        <p:spPr>
          <a:xfrm>
            <a:off x="4419601" y="2024437"/>
            <a:ext cx="4498622" cy="1384995"/>
          </a:xfrm>
          <a:prstGeom prst="rect">
            <a:avLst/>
          </a:prstGeom>
          <a:solidFill>
            <a:schemeClr val="bg1"/>
          </a:solidFill>
        </p:spPr>
        <p:txBody>
          <a:bodyPr wrap="square">
            <a:spAutoFit/>
          </a:bodyPr>
          <a:lstStyle/>
          <a:p>
            <a:pPr marL="0" lvl="0" indent="0" algn="just" rtl="0">
              <a:spcBef>
                <a:spcPts val="0"/>
              </a:spcBef>
              <a:spcAft>
                <a:spcPts val="0"/>
              </a:spcAft>
              <a:buClr>
                <a:schemeClr val="hlink"/>
              </a:buClr>
              <a:buSzPts val="1100"/>
              <a:buFont typeface="Arial"/>
              <a:buNone/>
            </a:pPr>
            <a:r>
              <a:rPr lang="en-US" dirty="0">
                <a:solidFill>
                  <a:schemeClr val="tx1"/>
                </a:solidFill>
                <a:latin typeface="Book Antiqua" panose="02040602050305030304" pitchFamily="18" charset="0"/>
                <a:ea typeface="Cabin"/>
                <a:cs typeface="Cabin"/>
                <a:sym typeface="Cabin"/>
              </a:rPr>
              <a:t>A layer 2 switch is a network switch or device that operates at the data link layer (OSI Layer 2) and uses MAC addresses to determine the path through which frames are to be forwarded. It connects and transmits data in a local area network using hardware-based switching techniques (LAN).</a:t>
            </a:r>
          </a:p>
        </p:txBody>
      </p:sp>
      <p:sp>
        <p:nvSpPr>
          <p:cNvPr id="2" name="Google Shape;873;p51">
            <a:extLst>
              <a:ext uri="{FF2B5EF4-FFF2-40B4-BE49-F238E27FC236}">
                <a16:creationId xmlns:a16="http://schemas.microsoft.com/office/drawing/2014/main" id="{F1C2FE96-C0C5-C68C-ED44-E176F90CE651}"/>
              </a:ext>
            </a:extLst>
          </p:cNvPr>
          <p:cNvSpPr txBox="1">
            <a:spLocks/>
          </p:cNvSpPr>
          <p:nvPr/>
        </p:nvSpPr>
        <p:spPr>
          <a:xfrm>
            <a:off x="4325885" y="615222"/>
            <a:ext cx="3956261" cy="66769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1pPr>
            <a:lvl2pPr marR="0" lvl="1"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2pPr>
            <a:lvl3pPr marR="0" lvl="2"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3pPr>
            <a:lvl4pPr marR="0" lvl="3"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4pPr>
            <a:lvl5pPr marR="0" lvl="4"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5pPr>
            <a:lvl6pPr marR="0" lvl="5"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6pPr>
            <a:lvl7pPr marR="0" lvl="6"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7pPr>
            <a:lvl8pPr marR="0" lvl="7"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8pPr>
            <a:lvl9pPr marR="0" lvl="8"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9pPr>
          </a:lstStyle>
          <a:p>
            <a:pPr algn="ctr"/>
            <a:r>
              <a:rPr lang="en-US" sz="3200" dirty="0">
                <a:solidFill>
                  <a:schemeClr val="tx1"/>
                </a:solidFill>
                <a:latin typeface="Copperplate Gothic Bold" panose="020E0705020206020404" pitchFamily="34" charset="0"/>
              </a:rPr>
              <a:t>L2/ PHYSICAL LAYER </a:t>
            </a:r>
          </a:p>
        </p:txBody>
      </p:sp>
      <p:pic>
        <p:nvPicPr>
          <p:cNvPr id="13314" name="Picture 2" descr="Layer 2 switching - Support Ashmil">
            <a:extLst>
              <a:ext uri="{FF2B5EF4-FFF2-40B4-BE49-F238E27FC236}">
                <a16:creationId xmlns:a16="http://schemas.microsoft.com/office/drawing/2014/main" id="{47412A66-8BD9-69EF-0D36-DA36E4C1BB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6884" y="1282914"/>
            <a:ext cx="3175160" cy="29278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81425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30"/>
        <p:cNvGrpSpPr/>
        <p:nvPr/>
      </p:nvGrpSpPr>
      <p:grpSpPr>
        <a:xfrm>
          <a:off x="0" y="0"/>
          <a:ext cx="0" cy="0"/>
          <a:chOff x="0" y="0"/>
          <a:chExt cx="0" cy="0"/>
        </a:xfrm>
      </p:grpSpPr>
      <p:sp>
        <p:nvSpPr>
          <p:cNvPr id="531" name="Google Shape;531;p35"/>
          <p:cNvSpPr txBox="1">
            <a:spLocks noGrp="1"/>
          </p:cNvSpPr>
          <p:nvPr>
            <p:ph type="title"/>
          </p:nvPr>
        </p:nvSpPr>
        <p:spPr>
          <a:xfrm>
            <a:off x="720000" y="969225"/>
            <a:ext cx="7704000" cy="564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800" dirty="0">
                <a:solidFill>
                  <a:schemeClr val="tx1"/>
                </a:solidFill>
                <a:latin typeface="Copperplate Gothic Bold" panose="020E0705020206020404" pitchFamily="34" charset="0"/>
              </a:rPr>
              <a:t>Goals of networks</a:t>
            </a:r>
            <a:endParaRPr sz="2800" dirty="0">
              <a:solidFill>
                <a:schemeClr val="tx1"/>
              </a:solidFill>
              <a:latin typeface="Copperplate Gothic Bold" panose="020E0705020206020404" pitchFamily="34" charset="0"/>
            </a:endParaRPr>
          </a:p>
        </p:txBody>
      </p:sp>
      <p:sp>
        <p:nvSpPr>
          <p:cNvPr id="534" name="Google Shape;534;p35"/>
          <p:cNvSpPr txBox="1"/>
          <p:nvPr/>
        </p:nvSpPr>
        <p:spPr>
          <a:xfrm>
            <a:off x="1022675" y="4141800"/>
            <a:ext cx="3282900" cy="461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800" b="1">
                <a:solidFill>
                  <a:schemeClr val="dk1"/>
                </a:solidFill>
                <a:latin typeface="Cabin"/>
                <a:ea typeface="Cabin"/>
                <a:cs typeface="Cabin"/>
                <a:sym typeface="Cabin"/>
              </a:rPr>
              <a:t>For more info:</a:t>
            </a:r>
            <a:br>
              <a:rPr lang="en" sz="800" b="1">
                <a:solidFill>
                  <a:schemeClr val="dk1"/>
                </a:solidFill>
                <a:latin typeface="Cabin"/>
                <a:ea typeface="Cabin"/>
                <a:cs typeface="Cabin"/>
                <a:sym typeface="Cabin"/>
              </a:rPr>
            </a:br>
            <a:r>
              <a:rPr lang="en" sz="1000" b="1">
                <a:solidFill>
                  <a:schemeClr val="lt2"/>
                </a:solidFill>
                <a:uFill>
                  <a:noFill/>
                </a:uFill>
                <a:latin typeface="Cabin"/>
                <a:ea typeface="Cabin"/>
                <a:cs typeface="Cabin"/>
                <a:sym typeface="Cabin"/>
                <a:hlinkClick r:id="rId3">
                  <a:extLst>
                    <a:ext uri="{A12FA001-AC4F-418D-AE19-62706E023703}">
                      <ahyp:hlinkClr xmlns:ahyp="http://schemas.microsoft.com/office/drawing/2018/hyperlinkcolor" val="tx"/>
                    </a:ext>
                  </a:extLst>
                </a:hlinkClick>
              </a:rPr>
              <a:t>SLIDESGO </a:t>
            </a:r>
            <a:r>
              <a:rPr lang="en" sz="1000" b="1">
                <a:solidFill>
                  <a:schemeClr val="lt2"/>
                </a:solidFill>
                <a:latin typeface="Cabin"/>
                <a:ea typeface="Cabin"/>
                <a:cs typeface="Cabin"/>
                <a:sym typeface="Cabin"/>
              </a:rPr>
              <a:t>| </a:t>
            </a:r>
            <a:r>
              <a:rPr lang="en" sz="1000" b="1">
                <a:solidFill>
                  <a:schemeClr val="lt2"/>
                </a:solidFill>
                <a:uFill>
                  <a:noFill/>
                </a:uFill>
                <a:latin typeface="Cabin"/>
                <a:ea typeface="Cabin"/>
                <a:cs typeface="Cabin"/>
                <a:sym typeface="Cabin"/>
                <a:hlinkClick r:id="rId4">
                  <a:extLst>
                    <a:ext uri="{A12FA001-AC4F-418D-AE19-62706E023703}">
                      <ahyp:hlinkClr xmlns:ahyp="http://schemas.microsoft.com/office/drawing/2018/hyperlinkcolor" val="tx"/>
                    </a:ext>
                  </a:extLst>
                </a:hlinkClick>
              </a:rPr>
              <a:t>SLIDESGO SCHOOL</a:t>
            </a:r>
            <a:r>
              <a:rPr lang="en" sz="1000" b="1">
                <a:solidFill>
                  <a:schemeClr val="lt2"/>
                </a:solidFill>
                <a:latin typeface="Cabin"/>
                <a:ea typeface="Cabin"/>
                <a:cs typeface="Cabin"/>
                <a:sym typeface="Cabin"/>
              </a:rPr>
              <a:t> | </a:t>
            </a:r>
            <a:r>
              <a:rPr lang="en" sz="1000" b="1">
                <a:solidFill>
                  <a:schemeClr val="lt2"/>
                </a:solidFill>
                <a:uFill>
                  <a:noFill/>
                </a:uFill>
                <a:latin typeface="Cabin"/>
                <a:ea typeface="Cabin"/>
                <a:cs typeface="Cabin"/>
                <a:sym typeface="Cabin"/>
                <a:hlinkClick r:id="rId5">
                  <a:extLst>
                    <a:ext uri="{A12FA001-AC4F-418D-AE19-62706E023703}">
                      <ahyp:hlinkClr xmlns:ahyp="http://schemas.microsoft.com/office/drawing/2018/hyperlinkcolor" val="tx"/>
                    </a:ext>
                  </a:extLst>
                </a:hlinkClick>
              </a:rPr>
              <a:t>FAQ</a:t>
            </a:r>
            <a:r>
              <a:rPr lang="en" sz="1000" b="1">
                <a:solidFill>
                  <a:schemeClr val="lt2"/>
                </a:solidFill>
                <a:latin typeface="Cabin"/>
                <a:ea typeface="Cabin"/>
                <a:cs typeface="Cabin"/>
                <a:sym typeface="Cabin"/>
              </a:rPr>
              <a:t>s</a:t>
            </a:r>
            <a:endParaRPr sz="1000" b="1">
              <a:solidFill>
                <a:schemeClr val="lt2"/>
              </a:solidFill>
              <a:latin typeface="Cabin"/>
              <a:ea typeface="Cabin"/>
              <a:cs typeface="Cabin"/>
              <a:sym typeface="Cabin"/>
            </a:endParaRPr>
          </a:p>
        </p:txBody>
      </p:sp>
      <p:sp>
        <p:nvSpPr>
          <p:cNvPr id="535" name="Google Shape;535;p35"/>
          <p:cNvSpPr txBox="1"/>
          <p:nvPr/>
        </p:nvSpPr>
        <p:spPr>
          <a:xfrm>
            <a:off x="4838548" y="4141800"/>
            <a:ext cx="3282900" cy="461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800" b="1">
                <a:solidFill>
                  <a:schemeClr val="dk1"/>
                </a:solidFill>
                <a:latin typeface="Cabin"/>
                <a:ea typeface="Cabin"/>
                <a:cs typeface="Cabin"/>
                <a:sym typeface="Cabin"/>
              </a:rPr>
              <a:t>You can visit our sister projects:</a:t>
            </a:r>
            <a:br>
              <a:rPr lang="en" sz="800" b="1">
                <a:solidFill>
                  <a:schemeClr val="dk1"/>
                </a:solidFill>
                <a:latin typeface="Cabin"/>
                <a:ea typeface="Cabin"/>
                <a:cs typeface="Cabin"/>
                <a:sym typeface="Cabin"/>
              </a:rPr>
            </a:br>
            <a:r>
              <a:rPr lang="en" sz="1000" b="1">
                <a:solidFill>
                  <a:schemeClr val="lt2"/>
                </a:solidFill>
                <a:uFill>
                  <a:noFill/>
                </a:uFill>
                <a:latin typeface="Cabin"/>
                <a:ea typeface="Cabin"/>
                <a:cs typeface="Cabin"/>
                <a:sym typeface="Cabin"/>
                <a:hlinkClick r:id="rId6">
                  <a:extLst>
                    <a:ext uri="{A12FA001-AC4F-418D-AE19-62706E023703}">
                      <ahyp:hlinkClr xmlns:ahyp="http://schemas.microsoft.com/office/drawing/2018/hyperlinkcolor" val="tx"/>
                    </a:ext>
                  </a:extLst>
                </a:hlinkClick>
              </a:rPr>
              <a:t>FREEPIK</a:t>
            </a:r>
            <a:r>
              <a:rPr lang="en" sz="1000" b="1">
                <a:solidFill>
                  <a:schemeClr val="lt2"/>
                </a:solidFill>
                <a:latin typeface="Cabin"/>
                <a:ea typeface="Cabin"/>
                <a:cs typeface="Cabin"/>
                <a:sym typeface="Cabin"/>
              </a:rPr>
              <a:t> | </a:t>
            </a:r>
            <a:r>
              <a:rPr lang="en" sz="1000" b="1">
                <a:solidFill>
                  <a:schemeClr val="lt2"/>
                </a:solidFill>
                <a:uFill>
                  <a:noFill/>
                </a:uFill>
                <a:latin typeface="Cabin"/>
                <a:ea typeface="Cabin"/>
                <a:cs typeface="Cabin"/>
                <a:sym typeface="Cabin"/>
                <a:hlinkClick r:id="rId7">
                  <a:extLst>
                    <a:ext uri="{A12FA001-AC4F-418D-AE19-62706E023703}">
                      <ahyp:hlinkClr xmlns:ahyp="http://schemas.microsoft.com/office/drawing/2018/hyperlinkcolor" val="tx"/>
                    </a:ext>
                  </a:extLst>
                </a:hlinkClick>
              </a:rPr>
              <a:t>FLATICON</a:t>
            </a:r>
            <a:r>
              <a:rPr lang="en" sz="1000" b="1">
                <a:solidFill>
                  <a:schemeClr val="lt2"/>
                </a:solidFill>
                <a:latin typeface="Cabin"/>
                <a:ea typeface="Cabin"/>
                <a:cs typeface="Cabin"/>
                <a:sym typeface="Cabin"/>
              </a:rPr>
              <a:t> | </a:t>
            </a:r>
            <a:r>
              <a:rPr lang="en" sz="1000" b="1">
                <a:solidFill>
                  <a:schemeClr val="lt2"/>
                </a:solidFill>
                <a:uFill>
                  <a:noFill/>
                </a:uFill>
                <a:latin typeface="Cabin"/>
                <a:ea typeface="Cabin"/>
                <a:cs typeface="Cabin"/>
                <a:sym typeface="Cabin"/>
                <a:hlinkClick r:id="rId8">
                  <a:extLst>
                    <a:ext uri="{A12FA001-AC4F-418D-AE19-62706E023703}">
                      <ahyp:hlinkClr xmlns:ahyp="http://schemas.microsoft.com/office/drawing/2018/hyperlinkcolor" val="tx"/>
                    </a:ext>
                  </a:extLst>
                </a:hlinkClick>
              </a:rPr>
              <a:t>STORYSET</a:t>
            </a:r>
            <a:r>
              <a:rPr lang="en" sz="1000" b="1">
                <a:solidFill>
                  <a:schemeClr val="lt2"/>
                </a:solidFill>
                <a:latin typeface="Cabin"/>
                <a:ea typeface="Cabin"/>
                <a:cs typeface="Cabin"/>
                <a:sym typeface="Cabin"/>
              </a:rPr>
              <a:t> | </a:t>
            </a:r>
            <a:r>
              <a:rPr lang="en" sz="1000" b="1">
                <a:solidFill>
                  <a:schemeClr val="lt2"/>
                </a:solidFill>
                <a:uFill>
                  <a:noFill/>
                </a:uFill>
                <a:latin typeface="Cabin"/>
                <a:ea typeface="Cabin"/>
                <a:cs typeface="Cabin"/>
                <a:sym typeface="Cabin"/>
                <a:hlinkClick r:id="rId9">
                  <a:extLst>
                    <a:ext uri="{A12FA001-AC4F-418D-AE19-62706E023703}">
                      <ahyp:hlinkClr xmlns:ahyp="http://schemas.microsoft.com/office/drawing/2018/hyperlinkcolor" val="tx"/>
                    </a:ext>
                  </a:extLst>
                </a:hlinkClick>
              </a:rPr>
              <a:t>WEPIK </a:t>
            </a:r>
            <a:r>
              <a:rPr lang="en" sz="1000" b="1">
                <a:solidFill>
                  <a:schemeClr val="lt2"/>
                </a:solidFill>
                <a:latin typeface="Cabin"/>
                <a:ea typeface="Cabin"/>
                <a:cs typeface="Cabin"/>
                <a:sym typeface="Cabin"/>
              </a:rPr>
              <a:t>| </a:t>
            </a:r>
            <a:r>
              <a:rPr lang="en" sz="1000" b="1">
                <a:solidFill>
                  <a:schemeClr val="lt2"/>
                </a:solidFill>
                <a:uFill>
                  <a:noFill/>
                </a:uFill>
                <a:latin typeface="Cabin"/>
                <a:ea typeface="Cabin"/>
                <a:cs typeface="Cabin"/>
                <a:sym typeface="Cabin"/>
                <a:hlinkClick r:id="rId10">
                  <a:extLst>
                    <a:ext uri="{A12FA001-AC4F-418D-AE19-62706E023703}">
                      <ahyp:hlinkClr xmlns:ahyp="http://schemas.microsoft.com/office/drawing/2018/hyperlinkcolor" val="tx"/>
                    </a:ext>
                  </a:extLst>
                </a:hlinkClick>
              </a:rPr>
              <a:t>VIDEVO</a:t>
            </a:r>
            <a:endParaRPr sz="1000" b="1">
              <a:solidFill>
                <a:schemeClr val="lt2"/>
              </a:solidFill>
              <a:latin typeface="Cabin"/>
              <a:ea typeface="Cabin"/>
              <a:cs typeface="Cabin"/>
              <a:sym typeface="Cabin"/>
            </a:endParaRPr>
          </a:p>
          <a:p>
            <a:pPr marL="0" lvl="0" indent="0" algn="ctr" rtl="0">
              <a:spcBef>
                <a:spcPts val="0"/>
              </a:spcBef>
              <a:spcAft>
                <a:spcPts val="0"/>
              </a:spcAft>
              <a:buNone/>
            </a:pPr>
            <a:endParaRPr sz="1000" b="1">
              <a:solidFill>
                <a:schemeClr val="dk1"/>
              </a:solidFill>
              <a:latin typeface="Cabin"/>
              <a:ea typeface="Cabin"/>
              <a:cs typeface="Cabin"/>
              <a:sym typeface="Cabin"/>
            </a:endParaRPr>
          </a:p>
        </p:txBody>
      </p:sp>
      <p:grpSp>
        <p:nvGrpSpPr>
          <p:cNvPr id="536" name="Google Shape;536;p35"/>
          <p:cNvGrpSpPr/>
          <p:nvPr/>
        </p:nvGrpSpPr>
        <p:grpSpPr>
          <a:xfrm rot="-468992">
            <a:off x="7950335" y="3261184"/>
            <a:ext cx="753527" cy="833245"/>
            <a:chOff x="1191357" y="3451057"/>
            <a:chExt cx="597555" cy="660773"/>
          </a:xfrm>
        </p:grpSpPr>
        <p:sp>
          <p:nvSpPr>
            <p:cNvPr id="537" name="Google Shape;537;p35"/>
            <p:cNvSpPr/>
            <p:nvPr/>
          </p:nvSpPr>
          <p:spPr>
            <a:xfrm>
              <a:off x="1244473" y="3764632"/>
              <a:ext cx="544439" cy="347198"/>
            </a:xfrm>
            <a:custGeom>
              <a:avLst/>
              <a:gdLst/>
              <a:ahLst/>
              <a:cxnLst/>
              <a:rect l="l" t="t" r="r" b="b"/>
              <a:pathLst>
                <a:path w="11480" h="7321" extrusionOk="0">
                  <a:moveTo>
                    <a:pt x="361" y="0"/>
                  </a:moveTo>
                  <a:lnTo>
                    <a:pt x="11068" y="0"/>
                  </a:lnTo>
                  <a:lnTo>
                    <a:pt x="11068" y="0"/>
                  </a:lnTo>
                  <a:lnTo>
                    <a:pt x="11076" y="0"/>
                  </a:lnTo>
                  <a:lnTo>
                    <a:pt x="11078" y="0"/>
                  </a:lnTo>
                  <a:lnTo>
                    <a:pt x="11087" y="0"/>
                  </a:lnTo>
                  <a:lnTo>
                    <a:pt x="11089" y="0"/>
                  </a:lnTo>
                  <a:lnTo>
                    <a:pt x="11097" y="0"/>
                  </a:lnTo>
                  <a:lnTo>
                    <a:pt x="11099" y="0"/>
                  </a:lnTo>
                  <a:lnTo>
                    <a:pt x="11105" y="0"/>
                  </a:lnTo>
                  <a:lnTo>
                    <a:pt x="11107" y="0"/>
                  </a:lnTo>
                  <a:lnTo>
                    <a:pt x="11111" y="0"/>
                  </a:lnTo>
                  <a:lnTo>
                    <a:pt x="11117" y="0"/>
                  </a:lnTo>
                  <a:lnTo>
                    <a:pt x="11122" y="0"/>
                  </a:lnTo>
                  <a:lnTo>
                    <a:pt x="11128" y="0"/>
                  </a:lnTo>
                  <a:lnTo>
                    <a:pt x="11130" y="0"/>
                  </a:lnTo>
                  <a:lnTo>
                    <a:pt x="11136" y="4"/>
                  </a:lnTo>
                  <a:lnTo>
                    <a:pt x="11138" y="4"/>
                  </a:lnTo>
                  <a:lnTo>
                    <a:pt x="11146" y="6"/>
                  </a:lnTo>
                  <a:lnTo>
                    <a:pt x="11148" y="6"/>
                  </a:lnTo>
                  <a:lnTo>
                    <a:pt x="11157" y="8"/>
                  </a:lnTo>
                  <a:lnTo>
                    <a:pt x="11159" y="8"/>
                  </a:lnTo>
                  <a:lnTo>
                    <a:pt x="11167" y="10"/>
                  </a:lnTo>
                  <a:lnTo>
                    <a:pt x="11173" y="14"/>
                  </a:lnTo>
                  <a:lnTo>
                    <a:pt x="11177" y="14"/>
                  </a:lnTo>
                  <a:lnTo>
                    <a:pt x="11183" y="17"/>
                  </a:lnTo>
                  <a:lnTo>
                    <a:pt x="11187" y="17"/>
                  </a:lnTo>
                  <a:lnTo>
                    <a:pt x="11192" y="19"/>
                  </a:lnTo>
                  <a:lnTo>
                    <a:pt x="11194" y="21"/>
                  </a:lnTo>
                  <a:lnTo>
                    <a:pt x="11200" y="25"/>
                  </a:lnTo>
                  <a:lnTo>
                    <a:pt x="11202" y="27"/>
                  </a:lnTo>
                  <a:lnTo>
                    <a:pt x="11208" y="29"/>
                  </a:lnTo>
                  <a:lnTo>
                    <a:pt x="11212" y="31"/>
                  </a:lnTo>
                  <a:lnTo>
                    <a:pt x="11218" y="35"/>
                  </a:lnTo>
                  <a:lnTo>
                    <a:pt x="11222" y="37"/>
                  </a:lnTo>
                  <a:lnTo>
                    <a:pt x="11224" y="39"/>
                  </a:lnTo>
                  <a:lnTo>
                    <a:pt x="11231" y="41"/>
                  </a:lnTo>
                  <a:lnTo>
                    <a:pt x="11233" y="45"/>
                  </a:lnTo>
                  <a:lnTo>
                    <a:pt x="11239" y="47"/>
                  </a:lnTo>
                  <a:lnTo>
                    <a:pt x="11241" y="49"/>
                  </a:lnTo>
                  <a:lnTo>
                    <a:pt x="11249" y="51"/>
                  </a:lnTo>
                  <a:lnTo>
                    <a:pt x="11249" y="51"/>
                  </a:lnTo>
                  <a:lnTo>
                    <a:pt x="11255" y="58"/>
                  </a:lnTo>
                  <a:lnTo>
                    <a:pt x="11255" y="58"/>
                  </a:lnTo>
                  <a:lnTo>
                    <a:pt x="11263" y="62"/>
                  </a:lnTo>
                  <a:lnTo>
                    <a:pt x="11266" y="62"/>
                  </a:lnTo>
                  <a:lnTo>
                    <a:pt x="11272" y="68"/>
                  </a:lnTo>
                  <a:lnTo>
                    <a:pt x="11274" y="70"/>
                  </a:lnTo>
                  <a:lnTo>
                    <a:pt x="11280" y="72"/>
                  </a:lnTo>
                  <a:lnTo>
                    <a:pt x="11282" y="76"/>
                  </a:lnTo>
                  <a:lnTo>
                    <a:pt x="11286" y="78"/>
                  </a:lnTo>
                  <a:lnTo>
                    <a:pt x="11290" y="80"/>
                  </a:lnTo>
                  <a:lnTo>
                    <a:pt x="11294" y="82"/>
                  </a:lnTo>
                  <a:lnTo>
                    <a:pt x="11296" y="86"/>
                  </a:lnTo>
                  <a:lnTo>
                    <a:pt x="11300" y="88"/>
                  </a:lnTo>
                  <a:lnTo>
                    <a:pt x="11305" y="91"/>
                  </a:lnTo>
                  <a:lnTo>
                    <a:pt x="11307" y="93"/>
                  </a:lnTo>
                  <a:lnTo>
                    <a:pt x="11313" y="97"/>
                  </a:lnTo>
                  <a:lnTo>
                    <a:pt x="11315" y="99"/>
                  </a:lnTo>
                  <a:lnTo>
                    <a:pt x="11321" y="103"/>
                  </a:lnTo>
                  <a:lnTo>
                    <a:pt x="11323" y="107"/>
                  </a:lnTo>
                  <a:lnTo>
                    <a:pt x="11327" y="111"/>
                  </a:lnTo>
                  <a:lnTo>
                    <a:pt x="11327" y="111"/>
                  </a:lnTo>
                  <a:lnTo>
                    <a:pt x="11333" y="117"/>
                  </a:lnTo>
                  <a:lnTo>
                    <a:pt x="11333" y="117"/>
                  </a:lnTo>
                  <a:lnTo>
                    <a:pt x="11338" y="121"/>
                  </a:lnTo>
                  <a:lnTo>
                    <a:pt x="11344" y="128"/>
                  </a:lnTo>
                  <a:lnTo>
                    <a:pt x="11346" y="130"/>
                  </a:lnTo>
                  <a:lnTo>
                    <a:pt x="11348" y="132"/>
                  </a:lnTo>
                  <a:lnTo>
                    <a:pt x="11354" y="138"/>
                  </a:lnTo>
                  <a:lnTo>
                    <a:pt x="11356" y="140"/>
                  </a:lnTo>
                  <a:lnTo>
                    <a:pt x="11362" y="144"/>
                  </a:lnTo>
                  <a:lnTo>
                    <a:pt x="11364" y="148"/>
                  </a:lnTo>
                  <a:lnTo>
                    <a:pt x="11366" y="150"/>
                  </a:lnTo>
                  <a:lnTo>
                    <a:pt x="11368" y="152"/>
                  </a:lnTo>
                  <a:lnTo>
                    <a:pt x="11372" y="154"/>
                  </a:lnTo>
                  <a:lnTo>
                    <a:pt x="11375" y="160"/>
                  </a:lnTo>
                  <a:lnTo>
                    <a:pt x="11377" y="163"/>
                  </a:lnTo>
                  <a:lnTo>
                    <a:pt x="11383" y="169"/>
                  </a:lnTo>
                  <a:lnTo>
                    <a:pt x="11385" y="171"/>
                  </a:lnTo>
                  <a:lnTo>
                    <a:pt x="11389" y="175"/>
                  </a:lnTo>
                  <a:lnTo>
                    <a:pt x="11393" y="179"/>
                  </a:lnTo>
                  <a:lnTo>
                    <a:pt x="11397" y="183"/>
                  </a:lnTo>
                  <a:lnTo>
                    <a:pt x="11397" y="183"/>
                  </a:lnTo>
                  <a:lnTo>
                    <a:pt x="11403" y="191"/>
                  </a:lnTo>
                  <a:lnTo>
                    <a:pt x="11403" y="191"/>
                  </a:lnTo>
                  <a:lnTo>
                    <a:pt x="11414" y="204"/>
                  </a:lnTo>
                  <a:lnTo>
                    <a:pt x="11416" y="210"/>
                  </a:lnTo>
                  <a:lnTo>
                    <a:pt x="11418" y="212"/>
                  </a:lnTo>
                  <a:cubicBezTo>
                    <a:pt x="11424" y="220"/>
                    <a:pt x="11426" y="226"/>
                    <a:pt x="11430" y="232"/>
                  </a:cubicBezTo>
                  <a:lnTo>
                    <a:pt x="11434" y="234"/>
                  </a:lnTo>
                  <a:lnTo>
                    <a:pt x="11436" y="241"/>
                  </a:lnTo>
                  <a:lnTo>
                    <a:pt x="11438" y="243"/>
                  </a:lnTo>
                  <a:lnTo>
                    <a:pt x="11440" y="247"/>
                  </a:lnTo>
                  <a:lnTo>
                    <a:pt x="11440" y="251"/>
                  </a:lnTo>
                  <a:lnTo>
                    <a:pt x="11444" y="257"/>
                  </a:lnTo>
                  <a:lnTo>
                    <a:pt x="11444" y="257"/>
                  </a:lnTo>
                  <a:lnTo>
                    <a:pt x="11446" y="265"/>
                  </a:lnTo>
                  <a:lnTo>
                    <a:pt x="11446" y="265"/>
                  </a:lnTo>
                  <a:lnTo>
                    <a:pt x="11449" y="274"/>
                  </a:lnTo>
                  <a:lnTo>
                    <a:pt x="11449" y="276"/>
                  </a:lnTo>
                  <a:lnTo>
                    <a:pt x="11451" y="284"/>
                  </a:lnTo>
                  <a:lnTo>
                    <a:pt x="11451" y="286"/>
                  </a:lnTo>
                  <a:lnTo>
                    <a:pt x="11455" y="292"/>
                  </a:lnTo>
                  <a:lnTo>
                    <a:pt x="11457" y="294"/>
                  </a:lnTo>
                  <a:lnTo>
                    <a:pt x="11459" y="302"/>
                  </a:lnTo>
                  <a:lnTo>
                    <a:pt x="11461" y="306"/>
                  </a:lnTo>
                  <a:lnTo>
                    <a:pt x="11465" y="313"/>
                  </a:lnTo>
                  <a:lnTo>
                    <a:pt x="11467" y="317"/>
                  </a:lnTo>
                  <a:lnTo>
                    <a:pt x="11469" y="323"/>
                  </a:lnTo>
                  <a:lnTo>
                    <a:pt x="11469" y="325"/>
                  </a:lnTo>
                  <a:lnTo>
                    <a:pt x="11471" y="329"/>
                  </a:lnTo>
                  <a:lnTo>
                    <a:pt x="11471" y="333"/>
                  </a:lnTo>
                  <a:lnTo>
                    <a:pt x="11475" y="339"/>
                  </a:lnTo>
                  <a:lnTo>
                    <a:pt x="11475" y="343"/>
                  </a:lnTo>
                  <a:cubicBezTo>
                    <a:pt x="11477" y="358"/>
                    <a:pt x="11479" y="376"/>
                    <a:pt x="11479" y="395"/>
                  </a:cubicBezTo>
                  <a:lnTo>
                    <a:pt x="11479" y="6926"/>
                  </a:lnTo>
                  <a:lnTo>
                    <a:pt x="11479" y="6930"/>
                  </a:lnTo>
                  <a:lnTo>
                    <a:pt x="11479" y="6936"/>
                  </a:lnTo>
                  <a:lnTo>
                    <a:pt x="11479" y="6938"/>
                  </a:lnTo>
                  <a:lnTo>
                    <a:pt x="11479" y="6946"/>
                  </a:lnTo>
                  <a:lnTo>
                    <a:pt x="11479" y="6946"/>
                  </a:lnTo>
                  <a:lnTo>
                    <a:pt x="11479" y="6955"/>
                  </a:lnTo>
                  <a:lnTo>
                    <a:pt x="11479" y="6957"/>
                  </a:lnTo>
                  <a:lnTo>
                    <a:pt x="11479" y="6961"/>
                  </a:lnTo>
                  <a:lnTo>
                    <a:pt x="11479" y="6965"/>
                  </a:lnTo>
                  <a:lnTo>
                    <a:pt x="11479" y="6967"/>
                  </a:lnTo>
                  <a:lnTo>
                    <a:pt x="11479" y="6969"/>
                  </a:lnTo>
                  <a:lnTo>
                    <a:pt x="11479" y="6975"/>
                  </a:lnTo>
                  <a:lnTo>
                    <a:pt x="11477" y="6981"/>
                  </a:lnTo>
                  <a:lnTo>
                    <a:pt x="11475" y="6996"/>
                  </a:lnTo>
                  <a:lnTo>
                    <a:pt x="11475" y="6996"/>
                  </a:lnTo>
                  <a:lnTo>
                    <a:pt x="11471" y="7000"/>
                  </a:lnTo>
                  <a:lnTo>
                    <a:pt x="11471" y="7002"/>
                  </a:lnTo>
                  <a:lnTo>
                    <a:pt x="11469" y="7008"/>
                  </a:lnTo>
                  <a:lnTo>
                    <a:pt x="11469" y="7008"/>
                  </a:lnTo>
                  <a:lnTo>
                    <a:pt x="11467" y="7016"/>
                  </a:lnTo>
                  <a:lnTo>
                    <a:pt x="11467" y="7018"/>
                  </a:lnTo>
                  <a:lnTo>
                    <a:pt x="11465" y="7022"/>
                  </a:lnTo>
                  <a:lnTo>
                    <a:pt x="11461" y="7027"/>
                  </a:lnTo>
                  <a:lnTo>
                    <a:pt x="11459" y="7031"/>
                  </a:lnTo>
                  <a:lnTo>
                    <a:pt x="11457" y="7037"/>
                  </a:lnTo>
                  <a:lnTo>
                    <a:pt x="11457" y="7039"/>
                  </a:lnTo>
                  <a:lnTo>
                    <a:pt x="11455" y="7047"/>
                  </a:lnTo>
                  <a:lnTo>
                    <a:pt x="11455" y="7047"/>
                  </a:lnTo>
                  <a:lnTo>
                    <a:pt x="11451" y="7051"/>
                  </a:lnTo>
                  <a:lnTo>
                    <a:pt x="11451" y="7053"/>
                  </a:lnTo>
                  <a:lnTo>
                    <a:pt x="11449" y="7060"/>
                  </a:lnTo>
                  <a:lnTo>
                    <a:pt x="11446" y="7064"/>
                  </a:lnTo>
                  <a:lnTo>
                    <a:pt x="11444" y="7068"/>
                  </a:lnTo>
                  <a:lnTo>
                    <a:pt x="11440" y="7072"/>
                  </a:lnTo>
                  <a:lnTo>
                    <a:pt x="11440" y="7074"/>
                  </a:lnTo>
                  <a:lnTo>
                    <a:pt x="11438" y="7080"/>
                  </a:lnTo>
                  <a:lnTo>
                    <a:pt x="11438" y="7082"/>
                  </a:lnTo>
                  <a:lnTo>
                    <a:pt x="11436" y="7088"/>
                  </a:lnTo>
                  <a:lnTo>
                    <a:pt x="11434" y="7090"/>
                  </a:lnTo>
                  <a:lnTo>
                    <a:pt x="11430" y="7092"/>
                  </a:lnTo>
                  <a:lnTo>
                    <a:pt x="11428" y="7099"/>
                  </a:lnTo>
                  <a:lnTo>
                    <a:pt x="11426" y="7101"/>
                  </a:lnTo>
                  <a:lnTo>
                    <a:pt x="11424" y="7105"/>
                  </a:lnTo>
                  <a:lnTo>
                    <a:pt x="11424" y="7105"/>
                  </a:lnTo>
                  <a:lnTo>
                    <a:pt x="11420" y="7111"/>
                  </a:lnTo>
                  <a:lnTo>
                    <a:pt x="11418" y="7113"/>
                  </a:lnTo>
                  <a:lnTo>
                    <a:pt x="11414" y="7121"/>
                  </a:lnTo>
                  <a:lnTo>
                    <a:pt x="11409" y="7123"/>
                  </a:lnTo>
                  <a:lnTo>
                    <a:pt x="11407" y="7129"/>
                  </a:lnTo>
                  <a:lnTo>
                    <a:pt x="11403" y="7136"/>
                  </a:lnTo>
                  <a:lnTo>
                    <a:pt x="11403" y="7140"/>
                  </a:lnTo>
                  <a:lnTo>
                    <a:pt x="11399" y="7144"/>
                  </a:lnTo>
                  <a:lnTo>
                    <a:pt x="11397" y="7146"/>
                  </a:lnTo>
                  <a:lnTo>
                    <a:pt x="11395" y="7150"/>
                  </a:lnTo>
                  <a:lnTo>
                    <a:pt x="11393" y="7154"/>
                  </a:lnTo>
                  <a:lnTo>
                    <a:pt x="11389" y="7156"/>
                  </a:lnTo>
                  <a:lnTo>
                    <a:pt x="11385" y="7162"/>
                  </a:lnTo>
                  <a:lnTo>
                    <a:pt x="11385" y="7162"/>
                  </a:lnTo>
                  <a:lnTo>
                    <a:pt x="11379" y="7166"/>
                  </a:lnTo>
                  <a:lnTo>
                    <a:pt x="11377" y="7171"/>
                  </a:lnTo>
                  <a:lnTo>
                    <a:pt x="11375" y="7175"/>
                  </a:lnTo>
                  <a:lnTo>
                    <a:pt x="11372" y="7177"/>
                  </a:lnTo>
                  <a:lnTo>
                    <a:pt x="11368" y="7181"/>
                  </a:lnTo>
                  <a:lnTo>
                    <a:pt x="11364" y="7185"/>
                  </a:lnTo>
                  <a:lnTo>
                    <a:pt x="11358" y="7191"/>
                  </a:lnTo>
                  <a:lnTo>
                    <a:pt x="11358" y="7191"/>
                  </a:lnTo>
                  <a:lnTo>
                    <a:pt x="11354" y="7195"/>
                  </a:lnTo>
                  <a:lnTo>
                    <a:pt x="11352" y="7197"/>
                  </a:lnTo>
                  <a:lnTo>
                    <a:pt x="11348" y="7201"/>
                  </a:lnTo>
                  <a:lnTo>
                    <a:pt x="11346" y="7203"/>
                  </a:lnTo>
                  <a:lnTo>
                    <a:pt x="11344" y="7206"/>
                  </a:lnTo>
                  <a:lnTo>
                    <a:pt x="11338" y="7212"/>
                  </a:lnTo>
                  <a:lnTo>
                    <a:pt x="11338" y="7212"/>
                  </a:lnTo>
                  <a:lnTo>
                    <a:pt x="11333" y="7216"/>
                  </a:lnTo>
                  <a:lnTo>
                    <a:pt x="11331" y="7218"/>
                  </a:lnTo>
                  <a:lnTo>
                    <a:pt x="11331" y="7218"/>
                  </a:lnTo>
                  <a:lnTo>
                    <a:pt x="11323" y="7224"/>
                  </a:lnTo>
                  <a:lnTo>
                    <a:pt x="11321" y="7226"/>
                  </a:lnTo>
                  <a:lnTo>
                    <a:pt x="11315" y="7228"/>
                  </a:lnTo>
                  <a:lnTo>
                    <a:pt x="11313" y="7232"/>
                  </a:lnTo>
                  <a:lnTo>
                    <a:pt x="11307" y="7236"/>
                  </a:lnTo>
                  <a:lnTo>
                    <a:pt x="11307" y="7236"/>
                  </a:lnTo>
                  <a:lnTo>
                    <a:pt x="11305" y="7236"/>
                  </a:lnTo>
                  <a:lnTo>
                    <a:pt x="11300" y="7243"/>
                  </a:lnTo>
                  <a:lnTo>
                    <a:pt x="11296" y="7245"/>
                  </a:lnTo>
                  <a:lnTo>
                    <a:pt x="11292" y="7247"/>
                  </a:lnTo>
                  <a:lnTo>
                    <a:pt x="11290" y="7249"/>
                  </a:lnTo>
                  <a:lnTo>
                    <a:pt x="11284" y="7253"/>
                  </a:lnTo>
                  <a:lnTo>
                    <a:pt x="11284" y="7253"/>
                  </a:lnTo>
                  <a:lnTo>
                    <a:pt x="11280" y="7257"/>
                  </a:lnTo>
                  <a:lnTo>
                    <a:pt x="11276" y="7259"/>
                  </a:lnTo>
                  <a:lnTo>
                    <a:pt x="11272" y="7263"/>
                  </a:lnTo>
                  <a:lnTo>
                    <a:pt x="11270" y="7265"/>
                  </a:lnTo>
                  <a:lnTo>
                    <a:pt x="11266" y="7267"/>
                  </a:lnTo>
                  <a:lnTo>
                    <a:pt x="11261" y="7269"/>
                  </a:lnTo>
                  <a:lnTo>
                    <a:pt x="11259" y="7273"/>
                  </a:lnTo>
                  <a:lnTo>
                    <a:pt x="11253" y="7275"/>
                  </a:lnTo>
                  <a:lnTo>
                    <a:pt x="11253" y="7275"/>
                  </a:lnTo>
                  <a:lnTo>
                    <a:pt x="11249" y="7277"/>
                  </a:lnTo>
                  <a:lnTo>
                    <a:pt x="11245" y="7280"/>
                  </a:lnTo>
                  <a:lnTo>
                    <a:pt x="11241" y="7284"/>
                  </a:lnTo>
                  <a:lnTo>
                    <a:pt x="11235" y="7286"/>
                  </a:lnTo>
                  <a:lnTo>
                    <a:pt x="11233" y="7288"/>
                  </a:lnTo>
                  <a:lnTo>
                    <a:pt x="11229" y="7290"/>
                  </a:lnTo>
                  <a:lnTo>
                    <a:pt x="11229" y="7290"/>
                  </a:lnTo>
                  <a:lnTo>
                    <a:pt x="11220" y="7294"/>
                  </a:lnTo>
                  <a:lnTo>
                    <a:pt x="11218" y="7294"/>
                  </a:lnTo>
                  <a:lnTo>
                    <a:pt x="11212" y="7296"/>
                  </a:lnTo>
                  <a:lnTo>
                    <a:pt x="11210" y="7298"/>
                  </a:lnTo>
                  <a:lnTo>
                    <a:pt x="11208" y="7300"/>
                  </a:lnTo>
                  <a:cubicBezTo>
                    <a:pt x="11171" y="7314"/>
                    <a:pt x="11134" y="7321"/>
                    <a:pt x="11095" y="7321"/>
                  </a:cubicBezTo>
                  <a:lnTo>
                    <a:pt x="385" y="7321"/>
                  </a:lnTo>
                  <a:cubicBezTo>
                    <a:pt x="338" y="7321"/>
                    <a:pt x="291" y="7310"/>
                    <a:pt x="250" y="7294"/>
                  </a:cubicBezTo>
                  <a:lnTo>
                    <a:pt x="246" y="7290"/>
                  </a:lnTo>
                  <a:lnTo>
                    <a:pt x="246" y="7290"/>
                  </a:lnTo>
                  <a:lnTo>
                    <a:pt x="239" y="7288"/>
                  </a:lnTo>
                  <a:lnTo>
                    <a:pt x="237" y="7288"/>
                  </a:lnTo>
                  <a:lnTo>
                    <a:pt x="231" y="7286"/>
                  </a:lnTo>
                  <a:lnTo>
                    <a:pt x="229" y="7284"/>
                  </a:lnTo>
                  <a:lnTo>
                    <a:pt x="227" y="7280"/>
                  </a:lnTo>
                  <a:lnTo>
                    <a:pt x="221" y="7277"/>
                  </a:lnTo>
                  <a:lnTo>
                    <a:pt x="219" y="7277"/>
                  </a:lnTo>
                  <a:lnTo>
                    <a:pt x="215" y="7275"/>
                  </a:lnTo>
                  <a:lnTo>
                    <a:pt x="211" y="7275"/>
                  </a:lnTo>
                  <a:lnTo>
                    <a:pt x="207" y="7273"/>
                  </a:lnTo>
                  <a:lnTo>
                    <a:pt x="204" y="7269"/>
                  </a:lnTo>
                  <a:lnTo>
                    <a:pt x="200" y="7267"/>
                  </a:lnTo>
                  <a:lnTo>
                    <a:pt x="196" y="7265"/>
                  </a:lnTo>
                  <a:lnTo>
                    <a:pt x="194" y="7265"/>
                  </a:lnTo>
                  <a:lnTo>
                    <a:pt x="188" y="7259"/>
                  </a:lnTo>
                  <a:lnTo>
                    <a:pt x="184" y="7255"/>
                  </a:lnTo>
                  <a:lnTo>
                    <a:pt x="180" y="7253"/>
                  </a:lnTo>
                  <a:lnTo>
                    <a:pt x="178" y="7249"/>
                  </a:lnTo>
                  <a:lnTo>
                    <a:pt x="174" y="7247"/>
                  </a:lnTo>
                  <a:lnTo>
                    <a:pt x="170" y="7245"/>
                  </a:lnTo>
                  <a:lnTo>
                    <a:pt x="165" y="7238"/>
                  </a:lnTo>
                  <a:lnTo>
                    <a:pt x="165" y="7238"/>
                  </a:lnTo>
                  <a:lnTo>
                    <a:pt x="159" y="7234"/>
                  </a:lnTo>
                  <a:lnTo>
                    <a:pt x="157" y="7232"/>
                  </a:lnTo>
                  <a:lnTo>
                    <a:pt x="155" y="7228"/>
                  </a:lnTo>
                  <a:lnTo>
                    <a:pt x="149" y="7226"/>
                  </a:lnTo>
                  <a:lnTo>
                    <a:pt x="147" y="7224"/>
                  </a:lnTo>
                  <a:lnTo>
                    <a:pt x="143" y="7218"/>
                  </a:lnTo>
                  <a:lnTo>
                    <a:pt x="143" y="7218"/>
                  </a:lnTo>
                  <a:lnTo>
                    <a:pt x="137" y="7214"/>
                  </a:lnTo>
                  <a:lnTo>
                    <a:pt x="132" y="7208"/>
                  </a:lnTo>
                  <a:lnTo>
                    <a:pt x="128" y="7206"/>
                  </a:lnTo>
                  <a:lnTo>
                    <a:pt x="126" y="7203"/>
                  </a:lnTo>
                  <a:lnTo>
                    <a:pt x="122" y="7197"/>
                  </a:lnTo>
                  <a:lnTo>
                    <a:pt x="122" y="7197"/>
                  </a:lnTo>
                  <a:lnTo>
                    <a:pt x="116" y="7193"/>
                  </a:lnTo>
                  <a:lnTo>
                    <a:pt x="114" y="7191"/>
                  </a:lnTo>
                  <a:lnTo>
                    <a:pt x="112" y="7187"/>
                  </a:lnTo>
                  <a:lnTo>
                    <a:pt x="108" y="7185"/>
                  </a:lnTo>
                  <a:lnTo>
                    <a:pt x="106" y="7183"/>
                  </a:lnTo>
                  <a:lnTo>
                    <a:pt x="102" y="7177"/>
                  </a:lnTo>
                  <a:lnTo>
                    <a:pt x="102" y="7177"/>
                  </a:lnTo>
                  <a:lnTo>
                    <a:pt x="95" y="7173"/>
                  </a:lnTo>
                  <a:lnTo>
                    <a:pt x="93" y="7171"/>
                  </a:lnTo>
                  <a:lnTo>
                    <a:pt x="91" y="7164"/>
                  </a:lnTo>
                  <a:lnTo>
                    <a:pt x="87" y="7162"/>
                  </a:lnTo>
                  <a:lnTo>
                    <a:pt x="85" y="7160"/>
                  </a:lnTo>
                  <a:lnTo>
                    <a:pt x="81" y="7154"/>
                  </a:lnTo>
                  <a:lnTo>
                    <a:pt x="81" y="7154"/>
                  </a:lnTo>
                  <a:cubicBezTo>
                    <a:pt x="75" y="7146"/>
                    <a:pt x="71" y="7142"/>
                    <a:pt x="67" y="7134"/>
                  </a:cubicBezTo>
                  <a:lnTo>
                    <a:pt x="67" y="7134"/>
                  </a:lnTo>
                  <a:lnTo>
                    <a:pt x="65" y="7129"/>
                  </a:lnTo>
                  <a:lnTo>
                    <a:pt x="63" y="7125"/>
                  </a:lnTo>
                  <a:lnTo>
                    <a:pt x="56" y="7119"/>
                  </a:lnTo>
                  <a:lnTo>
                    <a:pt x="54" y="7115"/>
                  </a:lnTo>
                  <a:lnTo>
                    <a:pt x="52" y="7111"/>
                  </a:lnTo>
                  <a:lnTo>
                    <a:pt x="52" y="7111"/>
                  </a:lnTo>
                  <a:lnTo>
                    <a:pt x="50" y="7105"/>
                  </a:lnTo>
                  <a:lnTo>
                    <a:pt x="50" y="7103"/>
                  </a:lnTo>
                  <a:lnTo>
                    <a:pt x="46" y="7099"/>
                  </a:lnTo>
                  <a:lnTo>
                    <a:pt x="44" y="7094"/>
                  </a:lnTo>
                  <a:lnTo>
                    <a:pt x="42" y="7092"/>
                  </a:lnTo>
                  <a:lnTo>
                    <a:pt x="40" y="7088"/>
                  </a:lnTo>
                  <a:lnTo>
                    <a:pt x="40" y="7084"/>
                  </a:lnTo>
                  <a:lnTo>
                    <a:pt x="36" y="7080"/>
                  </a:lnTo>
                  <a:lnTo>
                    <a:pt x="36" y="7078"/>
                  </a:lnTo>
                  <a:lnTo>
                    <a:pt x="34" y="7072"/>
                  </a:lnTo>
                  <a:lnTo>
                    <a:pt x="32" y="7070"/>
                  </a:lnTo>
                  <a:lnTo>
                    <a:pt x="30" y="7068"/>
                  </a:lnTo>
                  <a:lnTo>
                    <a:pt x="26" y="7062"/>
                  </a:lnTo>
                  <a:lnTo>
                    <a:pt x="26" y="7060"/>
                  </a:lnTo>
                  <a:lnTo>
                    <a:pt x="24" y="7051"/>
                  </a:lnTo>
                  <a:lnTo>
                    <a:pt x="24" y="7049"/>
                  </a:lnTo>
                  <a:lnTo>
                    <a:pt x="21" y="7043"/>
                  </a:lnTo>
                  <a:lnTo>
                    <a:pt x="19" y="7041"/>
                  </a:lnTo>
                  <a:lnTo>
                    <a:pt x="15" y="7033"/>
                  </a:lnTo>
                  <a:lnTo>
                    <a:pt x="15" y="7031"/>
                  </a:lnTo>
                  <a:lnTo>
                    <a:pt x="13" y="7022"/>
                  </a:lnTo>
                  <a:lnTo>
                    <a:pt x="13" y="7022"/>
                  </a:lnTo>
                  <a:lnTo>
                    <a:pt x="11" y="7018"/>
                  </a:lnTo>
                  <a:lnTo>
                    <a:pt x="11" y="7016"/>
                  </a:lnTo>
                  <a:lnTo>
                    <a:pt x="9" y="7010"/>
                  </a:lnTo>
                  <a:lnTo>
                    <a:pt x="5" y="7006"/>
                  </a:lnTo>
                  <a:lnTo>
                    <a:pt x="5" y="7002"/>
                  </a:lnTo>
                  <a:lnTo>
                    <a:pt x="3" y="6996"/>
                  </a:lnTo>
                  <a:lnTo>
                    <a:pt x="3" y="6996"/>
                  </a:lnTo>
                  <a:lnTo>
                    <a:pt x="1" y="6990"/>
                  </a:lnTo>
                  <a:lnTo>
                    <a:pt x="1" y="6988"/>
                  </a:lnTo>
                  <a:lnTo>
                    <a:pt x="1" y="6981"/>
                  </a:lnTo>
                  <a:lnTo>
                    <a:pt x="1" y="6977"/>
                  </a:lnTo>
                  <a:lnTo>
                    <a:pt x="1" y="6975"/>
                  </a:lnTo>
                  <a:lnTo>
                    <a:pt x="1" y="6967"/>
                  </a:lnTo>
                  <a:lnTo>
                    <a:pt x="1" y="6967"/>
                  </a:lnTo>
                  <a:lnTo>
                    <a:pt x="1" y="6959"/>
                  </a:lnTo>
                  <a:lnTo>
                    <a:pt x="1" y="6957"/>
                  </a:lnTo>
                  <a:lnTo>
                    <a:pt x="1" y="6951"/>
                  </a:lnTo>
                  <a:lnTo>
                    <a:pt x="1" y="6946"/>
                  </a:lnTo>
                  <a:lnTo>
                    <a:pt x="1" y="6944"/>
                  </a:lnTo>
                  <a:lnTo>
                    <a:pt x="1" y="6936"/>
                  </a:lnTo>
                  <a:lnTo>
                    <a:pt x="1" y="6722"/>
                  </a:lnTo>
                  <a:lnTo>
                    <a:pt x="1" y="411"/>
                  </a:lnTo>
                  <a:cubicBezTo>
                    <a:pt x="1" y="395"/>
                    <a:pt x="3" y="378"/>
                    <a:pt x="5" y="360"/>
                  </a:cubicBezTo>
                  <a:lnTo>
                    <a:pt x="5" y="358"/>
                  </a:lnTo>
                  <a:lnTo>
                    <a:pt x="9" y="350"/>
                  </a:lnTo>
                  <a:lnTo>
                    <a:pt x="11" y="343"/>
                  </a:lnTo>
                  <a:lnTo>
                    <a:pt x="11" y="339"/>
                  </a:lnTo>
                  <a:lnTo>
                    <a:pt x="11" y="337"/>
                  </a:lnTo>
                  <a:lnTo>
                    <a:pt x="13" y="333"/>
                  </a:lnTo>
                  <a:lnTo>
                    <a:pt x="15" y="325"/>
                  </a:lnTo>
                  <a:lnTo>
                    <a:pt x="15" y="325"/>
                  </a:lnTo>
                  <a:lnTo>
                    <a:pt x="19" y="319"/>
                  </a:lnTo>
                  <a:lnTo>
                    <a:pt x="21" y="317"/>
                  </a:lnTo>
                  <a:lnTo>
                    <a:pt x="24" y="313"/>
                  </a:lnTo>
                  <a:lnTo>
                    <a:pt x="26" y="309"/>
                  </a:lnTo>
                  <a:lnTo>
                    <a:pt x="30" y="302"/>
                  </a:lnTo>
                  <a:lnTo>
                    <a:pt x="32" y="294"/>
                  </a:lnTo>
                  <a:lnTo>
                    <a:pt x="32" y="292"/>
                  </a:lnTo>
                  <a:lnTo>
                    <a:pt x="36" y="276"/>
                  </a:lnTo>
                  <a:lnTo>
                    <a:pt x="36" y="276"/>
                  </a:lnTo>
                  <a:lnTo>
                    <a:pt x="40" y="267"/>
                  </a:lnTo>
                  <a:lnTo>
                    <a:pt x="40" y="265"/>
                  </a:lnTo>
                  <a:lnTo>
                    <a:pt x="42" y="261"/>
                  </a:lnTo>
                  <a:lnTo>
                    <a:pt x="44" y="257"/>
                  </a:lnTo>
                  <a:lnTo>
                    <a:pt x="46" y="253"/>
                  </a:lnTo>
                  <a:lnTo>
                    <a:pt x="50" y="251"/>
                  </a:lnTo>
                  <a:lnTo>
                    <a:pt x="52" y="245"/>
                  </a:lnTo>
                  <a:lnTo>
                    <a:pt x="54" y="243"/>
                  </a:lnTo>
                  <a:lnTo>
                    <a:pt x="56" y="237"/>
                  </a:lnTo>
                  <a:lnTo>
                    <a:pt x="61" y="232"/>
                  </a:lnTo>
                  <a:lnTo>
                    <a:pt x="63" y="230"/>
                  </a:lnTo>
                  <a:lnTo>
                    <a:pt x="65" y="224"/>
                  </a:lnTo>
                  <a:lnTo>
                    <a:pt x="67" y="222"/>
                  </a:lnTo>
                  <a:lnTo>
                    <a:pt x="71" y="216"/>
                  </a:lnTo>
                  <a:lnTo>
                    <a:pt x="73" y="214"/>
                  </a:lnTo>
                  <a:lnTo>
                    <a:pt x="77" y="210"/>
                  </a:lnTo>
                  <a:lnTo>
                    <a:pt x="77" y="206"/>
                  </a:lnTo>
                  <a:lnTo>
                    <a:pt x="83" y="200"/>
                  </a:lnTo>
                  <a:lnTo>
                    <a:pt x="83" y="200"/>
                  </a:lnTo>
                  <a:lnTo>
                    <a:pt x="87" y="191"/>
                  </a:lnTo>
                  <a:lnTo>
                    <a:pt x="87" y="191"/>
                  </a:lnTo>
                  <a:lnTo>
                    <a:pt x="93" y="185"/>
                  </a:lnTo>
                  <a:lnTo>
                    <a:pt x="95" y="183"/>
                  </a:lnTo>
                  <a:lnTo>
                    <a:pt x="102" y="179"/>
                  </a:lnTo>
                  <a:lnTo>
                    <a:pt x="112" y="169"/>
                  </a:lnTo>
                  <a:lnTo>
                    <a:pt x="112" y="169"/>
                  </a:lnTo>
                  <a:lnTo>
                    <a:pt x="114" y="165"/>
                  </a:lnTo>
                  <a:lnTo>
                    <a:pt x="116" y="163"/>
                  </a:lnTo>
                  <a:lnTo>
                    <a:pt x="118" y="160"/>
                  </a:lnTo>
                  <a:lnTo>
                    <a:pt x="122" y="158"/>
                  </a:lnTo>
                  <a:lnTo>
                    <a:pt x="126" y="152"/>
                  </a:lnTo>
                  <a:lnTo>
                    <a:pt x="128" y="150"/>
                  </a:lnTo>
                  <a:lnTo>
                    <a:pt x="139" y="140"/>
                  </a:lnTo>
                  <a:lnTo>
                    <a:pt x="145" y="134"/>
                  </a:lnTo>
                  <a:lnTo>
                    <a:pt x="145" y="134"/>
                  </a:lnTo>
                  <a:lnTo>
                    <a:pt x="149" y="130"/>
                  </a:lnTo>
                  <a:lnTo>
                    <a:pt x="149" y="130"/>
                  </a:lnTo>
                  <a:lnTo>
                    <a:pt x="155" y="123"/>
                  </a:lnTo>
                  <a:lnTo>
                    <a:pt x="157" y="121"/>
                  </a:lnTo>
                  <a:lnTo>
                    <a:pt x="163" y="117"/>
                  </a:lnTo>
                  <a:lnTo>
                    <a:pt x="174" y="109"/>
                  </a:lnTo>
                  <a:lnTo>
                    <a:pt x="176" y="107"/>
                  </a:lnTo>
                  <a:lnTo>
                    <a:pt x="178" y="103"/>
                  </a:lnTo>
                  <a:lnTo>
                    <a:pt x="180" y="101"/>
                  </a:lnTo>
                  <a:lnTo>
                    <a:pt x="184" y="99"/>
                  </a:lnTo>
                  <a:lnTo>
                    <a:pt x="188" y="97"/>
                  </a:lnTo>
                  <a:lnTo>
                    <a:pt x="188" y="97"/>
                  </a:lnTo>
                  <a:lnTo>
                    <a:pt x="194" y="93"/>
                  </a:lnTo>
                  <a:lnTo>
                    <a:pt x="196" y="91"/>
                  </a:lnTo>
                  <a:lnTo>
                    <a:pt x="200" y="88"/>
                  </a:lnTo>
                  <a:lnTo>
                    <a:pt x="204" y="86"/>
                  </a:lnTo>
                  <a:lnTo>
                    <a:pt x="209" y="80"/>
                  </a:lnTo>
                  <a:lnTo>
                    <a:pt x="211" y="80"/>
                  </a:lnTo>
                  <a:lnTo>
                    <a:pt x="219" y="76"/>
                  </a:lnTo>
                  <a:lnTo>
                    <a:pt x="219" y="76"/>
                  </a:lnTo>
                  <a:lnTo>
                    <a:pt x="227" y="70"/>
                  </a:lnTo>
                  <a:lnTo>
                    <a:pt x="227" y="70"/>
                  </a:lnTo>
                  <a:lnTo>
                    <a:pt x="235" y="68"/>
                  </a:lnTo>
                  <a:lnTo>
                    <a:pt x="237" y="68"/>
                  </a:lnTo>
                  <a:lnTo>
                    <a:pt x="241" y="66"/>
                  </a:lnTo>
                  <a:lnTo>
                    <a:pt x="246" y="62"/>
                  </a:lnTo>
                  <a:lnTo>
                    <a:pt x="250" y="60"/>
                  </a:lnTo>
                  <a:lnTo>
                    <a:pt x="258" y="58"/>
                  </a:lnTo>
                  <a:lnTo>
                    <a:pt x="258" y="58"/>
                  </a:lnTo>
                  <a:lnTo>
                    <a:pt x="262" y="56"/>
                  </a:lnTo>
                  <a:lnTo>
                    <a:pt x="268" y="51"/>
                  </a:lnTo>
                  <a:lnTo>
                    <a:pt x="272" y="49"/>
                  </a:lnTo>
                  <a:lnTo>
                    <a:pt x="276" y="47"/>
                  </a:lnTo>
                  <a:lnTo>
                    <a:pt x="281" y="45"/>
                  </a:lnTo>
                  <a:lnTo>
                    <a:pt x="283" y="41"/>
                  </a:lnTo>
                  <a:lnTo>
                    <a:pt x="289" y="39"/>
                  </a:lnTo>
                  <a:lnTo>
                    <a:pt x="291" y="39"/>
                  </a:lnTo>
                  <a:lnTo>
                    <a:pt x="299" y="37"/>
                  </a:lnTo>
                  <a:lnTo>
                    <a:pt x="301" y="37"/>
                  </a:lnTo>
                  <a:lnTo>
                    <a:pt x="309" y="35"/>
                  </a:lnTo>
                  <a:lnTo>
                    <a:pt x="309" y="35"/>
                  </a:lnTo>
                  <a:lnTo>
                    <a:pt x="318" y="31"/>
                  </a:lnTo>
                  <a:lnTo>
                    <a:pt x="320" y="31"/>
                  </a:lnTo>
                  <a:lnTo>
                    <a:pt x="328" y="29"/>
                  </a:lnTo>
                  <a:lnTo>
                    <a:pt x="330" y="29"/>
                  </a:lnTo>
                  <a:lnTo>
                    <a:pt x="338" y="27"/>
                  </a:lnTo>
                  <a:cubicBezTo>
                    <a:pt x="344" y="25"/>
                    <a:pt x="353" y="25"/>
                    <a:pt x="359" y="21"/>
                  </a:cubicBezTo>
                  <a:lnTo>
                    <a:pt x="361" y="21"/>
                  </a:lnTo>
                  <a:lnTo>
                    <a:pt x="365" y="21"/>
                  </a:lnTo>
                  <a:lnTo>
                    <a:pt x="373" y="21"/>
                  </a:lnTo>
                  <a:lnTo>
                    <a:pt x="375" y="21"/>
                  </a:lnTo>
                  <a:lnTo>
                    <a:pt x="379" y="21"/>
                  </a:lnTo>
                  <a:lnTo>
                    <a:pt x="361" y="0"/>
                  </a:lnTo>
                  <a:lnTo>
                    <a:pt x="363" y="0"/>
                  </a:lnTo>
                  <a:lnTo>
                    <a:pt x="371" y="0"/>
                  </a:lnTo>
                  <a:lnTo>
                    <a:pt x="37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35"/>
            <p:cNvSpPr/>
            <p:nvPr/>
          </p:nvSpPr>
          <p:spPr>
            <a:xfrm>
              <a:off x="1191357" y="3683393"/>
              <a:ext cx="567535" cy="387889"/>
            </a:xfrm>
            <a:custGeom>
              <a:avLst/>
              <a:gdLst/>
              <a:ahLst/>
              <a:cxnLst/>
              <a:rect l="l" t="t" r="r" b="b"/>
              <a:pathLst>
                <a:path w="11967" h="8179" extrusionOk="0">
                  <a:moveTo>
                    <a:pt x="327" y="979"/>
                  </a:moveTo>
                  <a:lnTo>
                    <a:pt x="10991" y="17"/>
                  </a:lnTo>
                  <a:cubicBezTo>
                    <a:pt x="11176" y="0"/>
                    <a:pt x="11345" y="138"/>
                    <a:pt x="11361" y="325"/>
                  </a:cubicBezTo>
                  <a:lnTo>
                    <a:pt x="11948" y="6829"/>
                  </a:lnTo>
                  <a:cubicBezTo>
                    <a:pt x="11966" y="7014"/>
                    <a:pt x="11826" y="7183"/>
                    <a:pt x="11639" y="7199"/>
                  </a:cubicBezTo>
                  <a:lnTo>
                    <a:pt x="975" y="8160"/>
                  </a:lnTo>
                  <a:cubicBezTo>
                    <a:pt x="790" y="8178"/>
                    <a:pt x="619" y="8038"/>
                    <a:pt x="605" y="7851"/>
                  </a:cubicBezTo>
                  <a:lnTo>
                    <a:pt x="19" y="1349"/>
                  </a:lnTo>
                  <a:cubicBezTo>
                    <a:pt x="0" y="1162"/>
                    <a:pt x="142" y="993"/>
                    <a:pt x="327" y="979"/>
                  </a:cubicBezTo>
                  <a:close/>
                </a:path>
              </a:pathLst>
            </a:custGeom>
            <a:solidFill>
              <a:srgbClr val="F8EF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5"/>
            <p:cNvSpPr/>
            <p:nvPr/>
          </p:nvSpPr>
          <p:spPr>
            <a:xfrm>
              <a:off x="1192211" y="3683487"/>
              <a:ext cx="566349" cy="386324"/>
            </a:xfrm>
            <a:custGeom>
              <a:avLst/>
              <a:gdLst/>
              <a:ahLst/>
              <a:cxnLst/>
              <a:rect l="l" t="t" r="r" b="b"/>
              <a:pathLst>
                <a:path w="11942" h="8146" extrusionOk="0">
                  <a:moveTo>
                    <a:pt x="309" y="977"/>
                  </a:moveTo>
                  <a:lnTo>
                    <a:pt x="5409" y="4259"/>
                  </a:lnTo>
                  <a:cubicBezTo>
                    <a:pt x="5771" y="4493"/>
                    <a:pt x="6227" y="4452"/>
                    <a:pt x="6544" y="4156"/>
                  </a:cubicBezTo>
                  <a:lnTo>
                    <a:pt x="10973" y="15"/>
                  </a:lnTo>
                  <a:lnTo>
                    <a:pt x="10973" y="15"/>
                  </a:lnTo>
                  <a:cubicBezTo>
                    <a:pt x="11142" y="0"/>
                    <a:pt x="11296" y="113"/>
                    <a:pt x="11335" y="274"/>
                  </a:cubicBezTo>
                  <a:lnTo>
                    <a:pt x="9423" y="2065"/>
                  </a:lnTo>
                  <a:cubicBezTo>
                    <a:pt x="9073" y="2390"/>
                    <a:pt x="9030" y="2924"/>
                    <a:pt x="9320" y="3305"/>
                  </a:cubicBezTo>
                  <a:lnTo>
                    <a:pt x="11919" y="6694"/>
                  </a:lnTo>
                  <a:lnTo>
                    <a:pt x="11932" y="6831"/>
                  </a:lnTo>
                  <a:cubicBezTo>
                    <a:pt x="11942" y="6977"/>
                    <a:pt x="11860" y="7109"/>
                    <a:pt x="11734" y="7169"/>
                  </a:cubicBezTo>
                  <a:lnTo>
                    <a:pt x="9112" y="3747"/>
                  </a:lnTo>
                  <a:cubicBezTo>
                    <a:pt x="8948" y="3531"/>
                    <a:pt x="8724" y="3410"/>
                    <a:pt x="8452" y="3387"/>
                  </a:cubicBezTo>
                  <a:cubicBezTo>
                    <a:pt x="8181" y="3364"/>
                    <a:pt x="7940" y="3449"/>
                    <a:pt x="7743" y="3634"/>
                  </a:cubicBezTo>
                  <a:lnTo>
                    <a:pt x="6595" y="4707"/>
                  </a:lnTo>
                  <a:cubicBezTo>
                    <a:pt x="6279" y="4999"/>
                    <a:pt x="5822" y="5040"/>
                    <a:pt x="5460" y="4810"/>
                  </a:cubicBezTo>
                  <a:lnTo>
                    <a:pt x="3832" y="3763"/>
                  </a:lnTo>
                  <a:cubicBezTo>
                    <a:pt x="3593" y="3609"/>
                    <a:pt x="3326" y="3572"/>
                    <a:pt x="3056" y="3658"/>
                  </a:cubicBezTo>
                  <a:cubicBezTo>
                    <a:pt x="2787" y="3743"/>
                    <a:pt x="2586" y="3924"/>
                    <a:pt x="2474" y="4187"/>
                  </a:cubicBezTo>
                  <a:lnTo>
                    <a:pt x="827" y="8145"/>
                  </a:lnTo>
                  <a:cubicBezTo>
                    <a:pt x="700" y="8104"/>
                    <a:pt x="601" y="7991"/>
                    <a:pt x="589" y="7849"/>
                  </a:cubicBezTo>
                  <a:lnTo>
                    <a:pt x="568" y="7629"/>
                  </a:lnTo>
                  <a:lnTo>
                    <a:pt x="2232" y="3636"/>
                  </a:lnTo>
                  <a:cubicBezTo>
                    <a:pt x="2407" y="3218"/>
                    <a:pt x="2256" y="2745"/>
                    <a:pt x="1876" y="2501"/>
                  </a:cubicBezTo>
                  <a:lnTo>
                    <a:pt x="1" y="1294"/>
                  </a:lnTo>
                  <a:cubicBezTo>
                    <a:pt x="7" y="1131"/>
                    <a:pt x="138" y="991"/>
                    <a:pt x="309" y="977"/>
                  </a:cubicBezTo>
                  <a:close/>
                </a:path>
              </a:pathLst>
            </a:custGeom>
            <a:solidFill>
              <a:srgbClr val="1B22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5"/>
            <p:cNvSpPr/>
            <p:nvPr/>
          </p:nvSpPr>
          <p:spPr>
            <a:xfrm>
              <a:off x="1242624" y="3451057"/>
              <a:ext cx="149057" cy="204070"/>
            </a:xfrm>
            <a:custGeom>
              <a:avLst/>
              <a:gdLst/>
              <a:ahLst/>
              <a:cxnLst/>
              <a:rect l="l" t="t" r="r" b="b"/>
              <a:pathLst>
                <a:path w="3143" h="4303" extrusionOk="0">
                  <a:moveTo>
                    <a:pt x="2433" y="3959"/>
                  </a:moveTo>
                  <a:cubicBezTo>
                    <a:pt x="2433" y="3959"/>
                    <a:pt x="1" y="2057"/>
                    <a:pt x="906" y="1029"/>
                  </a:cubicBezTo>
                  <a:cubicBezTo>
                    <a:pt x="1810" y="1"/>
                    <a:pt x="2584" y="1763"/>
                    <a:pt x="2863" y="2750"/>
                  </a:cubicBezTo>
                  <a:cubicBezTo>
                    <a:pt x="3143" y="3733"/>
                    <a:pt x="2964" y="4303"/>
                    <a:pt x="2433" y="395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35"/>
            <p:cNvSpPr/>
            <p:nvPr/>
          </p:nvSpPr>
          <p:spPr>
            <a:xfrm>
              <a:off x="1398273" y="3495732"/>
              <a:ext cx="103434" cy="118657"/>
            </a:xfrm>
            <a:custGeom>
              <a:avLst/>
              <a:gdLst/>
              <a:ahLst/>
              <a:cxnLst/>
              <a:rect l="l" t="t" r="r" b="b"/>
              <a:pathLst>
                <a:path w="2181" h="2502" extrusionOk="0">
                  <a:moveTo>
                    <a:pt x="297" y="1956"/>
                  </a:moveTo>
                  <a:cubicBezTo>
                    <a:pt x="297" y="1956"/>
                    <a:pt x="1" y="1"/>
                    <a:pt x="1091" y="141"/>
                  </a:cubicBezTo>
                  <a:cubicBezTo>
                    <a:pt x="2180" y="282"/>
                    <a:pt x="1185" y="1718"/>
                    <a:pt x="910" y="2108"/>
                  </a:cubicBezTo>
                  <a:cubicBezTo>
                    <a:pt x="628" y="2501"/>
                    <a:pt x="299" y="2172"/>
                    <a:pt x="297" y="195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矩形 1">
            <a:extLst>
              <a:ext uri="{FF2B5EF4-FFF2-40B4-BE49-F238E27FC236}">
                <a16:creationId xmlns:a16="http://schemas.microsoft.com/office/drawing/2014/main" id="{06909704-9243-4CC9-B727-901DCAEFACC2}"/>
              </a:ext>
            </a:extLst>
          </p:cNvPr>
          <p:cNvSpPr/>
          <p:nvPr/>
        </p:nvSpPr>
        <p:spPr>
          <a:xfrm>
            <a:off x="1556736" y="1584183"/>
            <a:ext cx="6138000" cy="2462213"/>
          </a:xfrm>
          <a:prstGeom prst="rect">
            <a:avLst/>
          </a:prstGeom>
          <a:solidFill>
            <a:schemeClr val="accent2"/>
          </a:solidFill>
        </p:spPr>
        <p:txBody>
          <a:bodyPr wrap="square">
            <a:spAutoFit/>
          </a:bodyPr>
          <a:lstStyle/>
          <a:p>
            <a:pPr marL="171450" indent="-171450">
              <a:buFont typeface="Wingdings" panose="05000000000000000000" pitchFamily="2" charset="2"/>
              <a:buChar char="Ø"/>
            </a:pPr>
            <a:r>
              <a:rPr lang="en-US" altLang="zh-TW" dirty="0">
                <a:solidFill>
                  <a:schemeClr val="tx1"/>
                </a:solidFill>
                <a:latin typeface="Book Antiqua" panose="02040602050305030304" pitchFamily="18" charset="0"/>
              </a:rPr>
              <a:t>Computer networks have a number of significant objectives, some of which are listed </a:t>
            </a:r>
            <a:r>
              <a:rPr lang="en-US" altLang="zh-TW" dirty="0" err="1">
                <a:solidFill>
                  <a:schemeClr val="tx1"/>
                </a:solidFill>
                <a:latin typeface="Book Antiqua" panose="02040602050305030304" pitchFamily="18" charset="0"/>
              </a:rPr>
              <a:t>below:Resource</a:t>
            </a:r>
            <a:r>
              <a:rPr lang="en-US" altLang="zh-TW" dirty="0">
                <a:solidFill>
                  <a:schemeClr val="tx1"/>
                </a:solidFill>
                <a:latin typeface="Book Antiqua" panose="02040602050305030304" pitchFamily="18" charset="0"/>
              </a:rPr>
              <a:t> sharing - Many businesses use numerous computers scattered across their operations. Ex. Shared office equipment like a printer, fax machine, modem, scanner, </a:t>
            </a:r>
            <a:r>
              <a:rPr lang="en-US" altLang="zh-TW" dirty="0" err="1">
                <a:solidFill>
                  <a:schemeClr val="tx1"/>
                </a:solidFill>
                <a:latin typeface="Book Antiqua" panose="02040602050305030304" pitchFamily="18" charset="0"/>
              </a:rPr>
              <a:t>etc.High</a:t>
            </a:r>
            <a:r>
              <a:rPr lang="en-US" altLang="zh-TW" dirty="0">
                <a:solidFill>
                  <a:schemeClr val="tx1"/>
                </a:solidFill>
                <a:latin typeface="Book Antiqua" panose="02040602050305030304" pitchFamily="18" charset="0"/>
              </a:rPr>
              <a:t> Reliability - All files could be copied on two or more machines if there were alternative sources of supply. The other copies could be used if one of them is unavailable due to hardware </a:t>
            </a:r>
            <a:r>
              <a:rPr lang="en-US" altLang="zh-TW" dirty="0" err="1">
                <a:solidFill>
                  <a:schemeClr val="tx1"/>
                </a:solidFill>
                <a:latin typeface="Book Antiqua" panose="02040602050305030304" pitchFamily="18" charset="0"/>
              </a:rPr>
              <a:t>failure.Inter</a:t>
            </a:r>
            <a:r>
              <a:rPr lang="en-US" altLang="zh-TW" dirty="0">
                <a:solidFill>
                  <a:schemeClr val="tx1"/>
                </a:solidFill>
                <a:latin typeface="Book Antiqua" panose="02040602050305030304" pitchFamily="18" charset="0"/>
              </a:rPr>
              <a:t>-process Communication: Through the network, individuals who are geographically separated from one another can engage in an interactive session. The network must provide nearly error-free communications for this to be possible.</a:t>
            </a:r>
            <a:endParaRPr lang="zh-TW" altLang="en-US" dirty="0">
              <a:solidFill>
                <a:schemeClr val="tx1"/>
              </a:solidFill>
              <a:latin typeface="Book Antiqua" panose="02040602050305030304" pitchFamily="18" charset="0"/>
            </a:endParaRPr>
          </a:p>
        </p:txBody>
      </p:sp>
    </p:spTree>
    <p:extLst>
      <p:ext uri="{BB962C8B-B14F-4D97-AF65-F5344CB8AC3E}">
        <p14:creationId xmlns:p14="http://schemas.microsoft.com/office/powerpoint/2010/main" val="39900675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865"/>
        <p:cNvGrpSpPr/>
        <p:nvPr/>
      </p:nvGrpSpPr>
      <p:grpSpPr>
        <a:xfrm>
          <a:off x="0" y="0"/>
          <a:ext cx="0" cy="0"/>
          <a:chOff x="0" y="0"/>
          <a:chExt cx="0" cy="0"/>
        </a:xfrm>
      </p:grpSpPr>
      <p:grpSp>
        <p:nvGrpSpPr>
          <p:cNvPr id="868" name="Google Shape;868;p51"/>
          <p:cNvGrpSpPr/>
          <p:nvPr/>
        </p:nvGrpSpPr>
        <p:grpSpPr>
          <a:xfrm>
            <a:off x="202078" y="470363"/>
            <a:ext cx="4217521" cy="426900"/>
            <a:chOff x="552455" y="401675"/>
            <a:chExt cx="3070200" cy="426900"/>
          </a:xfrm>
        </p:grpSpPr>
        <p:sp>
          <p:nvSpPr>
            <p:cNvPr id="869" name="Google Shape;869;p51"/>
            <p:cNvSpPr/>
            <p:nvPr/>
          </p:nvSpPr>
          <p:spPr>
            <a:xfrm>
              <a:off x="552455" y="401675"/>
              <a:ext cx="3070200" cy="426900"/>
            </a:xfrm>
            <a:prstGeom prst="roundRect">
              <a:avLst>
                <a:gd name="adj" fmla="val 2231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51"/>
            <p:cNvSpPr/>
            <p:nvPr/>
          </p:nvSpPr>
          <p:spPr>
            <a:xfrm>
              <a:off x="720000" y="518729"/>
              <a:ext cx="195095" cy="195109"/>
            </a:xfrm>
            <a:custGeom>
              <a:avLst/>
              <a:gdLst/>
              <a:ahLst/>
              <a:cxnLst/>
              <a:rect l="l" t="t" r="r" b="b"/>
              <a:pathLst>
                <a:path w="2829" h="2829" extrusionOk="0">
                  <a:moveTo>
                    <a:pt x="2828" y="1413"/>
                  </a:moveTo>
                  <a:cubicBezTo>
                    <a:pt x="2828" y="2195"/>
                    <a:pt x="2197" y="2828"/>
                    <a:pt x="1416" y="2828"/>
                  </a:cubicBezTo>
                  <a:cubicBezTo>
                    <a:pt x="634" y="2828"/>
                    <a:pt x="1" y="2195"/>
                    <a:pt x="1" y="1413"/>
                  </a:cubicBezTo>
                  <a:cubicBezTo>
                    <a:pt x="1" y="632"/>
                    <a:pt x="634" y="1"/>
                    <a:pt x="1416" y="1"/>
                  </a:cubicBezTo>
                  <a:cubicBezTo>
                    <a:pt x="2197" y="1"/>
                    <a:pt x="2828" y="632"/>
                    <a:pt x="2828" y="1413"/>
                  </a:cubicBezTo>
                  <a:close/>
                </a:path>
              </a:pathLst>
            </a:custGeom>
            <a:solidFill>
              <a:srgbClr val="EB53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51"/>
            <p:cNvSpPr/>
            <p:nvPr/>
          </p:nvSpPr>
          <p:spPr>
            <a:xfrm>
              <a:off x="1080398" y="518729"/>
              <a:ext cx="195026" cy="195109"/>
            </a:xfrm>
            <a:custGeom>
              <a:avLst/>
              <a:gdLst/>
              <a:ahLst/>
              <a:cxnLst/>
              <a:rect l="l" t="t" r="r" b="b"/>
              <a:pathLst>
                <a:path w="2828" h="2829" extrusionOk="0">
                  <a:moveTo>
                    <a:pt x="2828" y="1413"/>
                  </a:moveTo>
                  <a:cubicBezTo>
                    <a:pt x="2828" y="2195"/>
                    <a:pt x="2194" y="2828"/>
                    <a:pt x="1413" y="2828"/>
                  </a:cubicBezTo>
                  <a:cubicBezTo>
                    <a:pt x="631" y="2828"/>
                    <a:pt x="0" y="2195"/>
                    <a:pt x="0" y="1413"/>
                  </a:cubicBezTo>
                  <a:cubicBezTo>
                    <a:pt x="0" y="632"/>
                    <a:pt x="631" y="1"/>
                    <a:pt x="1413" y="1"/>
                  </a:cubicBezTo>
                  <a:cubicBezTo>
                    <a:pt x="2194" y="1"/>
                    <a:pt x="2828" y="632"/>
                    <a:pt x="2828" y="1413"/>
                  </a:cubicBezTo>
                  <a:close/>
                </a:path>
              </a:pathLst>
            </a:custGeom>
            <a:solidFill>
              <a:srgbClr val="F8EF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51"/>
            <p:cNvSpPr/>
            <p:nvPr/>
          </p:nvSpPr>
          <p:spPr>
            <a:xfrm>
              <a:off x="1440175" y="518729"/>
              <a:ext cx="195026" cy="195109"/>
            </a:xfrm>
            <a:custGeom>
              <a:avLst/>
              <a:gdLst/>
              <a:ahLst/>
              <a:cxnLst/>
              <a:rect l="l" t="t" r="r" b="b"/>
              <a:pathLst>
                <a:path w="2828" h="2829" extrusionOk="0">
                  <a:moveTo>
                    <a:pt x="2827" y="1413"/>
                  </a:moveTo>
                  <a:cubicBezTo>
                    <a:pt x="2827" y="2195"/>
                    <a:pt x="2194" y="2828"/>
                    <a:pt x="1415" y="2828"/>
                  </a:cubicBezTo>
                  <a:cubicBezTo>
                    <a:pt x="633" y="2828"/>
                    <a:pt x="0" y="2195"/>
                    <a:pt x="0" y="1413"/>
                  </a:cubicBezTo>
                  <a:cubicBezTo>
                    <a:pt x="0" y="632"/>
                    <a:pt x="633" y="1"/>
                    <a:pt x="1415" y="1"/>
                  </a:cubicBezTo>
                  <a:cubicBezTo>
                    <a:pt x="2194" y="1"/>
                    <a:pt x="2827" y="632"/>
                    <a:pt x="2827" y="141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AutoShape 4" descr="Computer network devices, router, repeaters, gateway, bridge, and hub. |  T4Tutorials.com">
            <a:extLst>
              <a:ext uri="{FF2B5EF4-FFF2-40B4-BE49-F238E27FC236}">
                <a16:creationId xmlns:a16="http://schemas.microsoft.com/office/drawing/2014/main" id="{C2B53371-7DBD-4FD3-5D40-CFD885710F96}"/>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TextBox 4">
            <a:extLst>
              <a:ext uri="{FF2B5EF4-FFF2-40B4-BE49-F238E27FC236}">
                <a16:creationId xmlns:a16="http://schemas.microsoft.com/office/drawing/2014/main" id="{4049CD32-A958-35B9-1585-227A5D7C8699}"/>
              </a:ext>
            </a:extLst>
          </p:cNvPr>
          <p:cNvSpPr txBox="1"/>
          <p:nvPr/>
        </p:nvSpPr>
        <p:spPr>
          <a:xfrm>
            <a:off x="1446915" y="1816209"/>
            <a:ext cx="6554969" cy="1815882"/>
          </a:xfrm>
          <a:prstGeom prst="rect">
            <a:avLst/>
          </a:prstGeom>
          <a:solidFill>
            <a:schemeClr val="bg1"/>
          </a:solidFill>
        </p:spPr>
        <p:txBody>
          <a:bodyPr wrap="square">
            <a:spAutoFit/>
          </a:bodyPr>
          <a:lstStyle/>
          <a:p>
            <a:pPr marL="0" lvl="0" indent="0" algn="just" rtl="0">
              <a:spcBef>
                <a:spcPts val="0"/>
              </a:spcBef>
              <a:spcAft>
                <a:spcPts val="0"/>
              </a:spcAft>
              <a:buClr>
                <a:schemeClr val="hlink"/>
              </a:buClr>
              <a:buSzPts val="1100"/>
              <a:buFont typeface="Arial"/>
              <a:buNone/>
            </a:pPr>
            <a:r>
              <a:rPr lang="en-US" dirty="0">
                <a:solidFill>
                  <a:schemeClr val="tx1"/>
                </a:solidFill>
                <a:latin typeface="Book Antiqua" panose="02040602050305030304" pitchFamily="18" charset="0"/>
                <a:ea typeface="Cabin"/>
                <a:cs typeface="Cabin"/>
                <a:sym typeface="Cabin"/>
              </a:rPr>
              <a:t>A media access control (MAC) is a network data transfer policy that controls how data is sent over a network cable between two computer terminals. Sublayers of the data link layer 2 in the OSI reference model are involved in the media access control </a:t>
            </a:r>
            <a:r>
              <a:rPr lang="en-US" dirty="0" err="1">
                <a:solidFill>
                  <a:schemeClr val="tx1"/>
                </a:solidFill>
                <a:latin typeface="Book Antiqua" panose="02040602050305030304" pitchFamily="18" charset="0"/>
                <a:ea typeface="Cabin"/>
                <a:cs typeface="Cabin"/>
                <a:sym typeface="Cabin"/>
              </a:rPr>
              <a:t>policy.The</a:t>
            </a:r>
            <a:r>
              <a:rPr lang="en-US" dirty="0">
                <a:solidFill>
                  <a:schemeClr val="tx1"/>
                </a:solidFill>
                <a:latin typeface="Book Antiqua" panose="02040602050305030304" pitchFamily="18" charset="0"/>
                <a:ea typeface="Cabin"/>
                <a:cs typeface="Cabin"/>
                <a:sym typeface="Cabin"/>
              </a:rPr>
              <a:t> main goal of the MAC protocol is to prevent collisions while facilitating data packet transfers between two computer terminals. When two or more terminals communicate data or information at the same time, a collision occurs. As a result, communication breaks down, which can be expensive for businesses that depend heavily on data transmission.</a:t>
            </a:r>
          </a:p>
        </p:txBody>
      </p:sp>
      <p:sp>
        <p:nvSpPr>
          <p:cNvPr id="2" name="Google Shape;873;p51">
            <a:extLst>
              <a:ext uri="{FF2B5EF4-FFF2-40B4-BE49-F238E27FC236}">
                <a16:creationId xmlns:a16="http://schemas.microsoft.com/office/drawing/2014/main" id="{F1C2FE96-C0C5-C68C-ED44-E176F90CE651}"/>
              </a:ext>
            </a:extLst>
          </p:cNvPr>
          <p:cNvSpPr txBox="1">
            <a:spLocks/>
          </p:cNvSpPr>
          <p:nvPr/>
        </p:nvSpPr>
        <p:spPr>
          <a:xfrm>
            <a:off x="432234" y="3976399"/>
            <a:ext cx="5273132" cy="66769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1pPr>
            <a:lvl2pPr marR="0" lvl="1"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2pPr>
            <a:lvl3pPr marR="0" lvl="2"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3pPr>
            <a:lvl4pPr marR="0" lvl="3"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4pPr>
            <a:lvl5pPr marR="0" lvl="4"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5pPr>
            <a:lvl6pPr marR="0" lvl="5"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6pPr>
            <a:lvl7pPr marR="0" lvl="6"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7pPr>
            <a:lvl8pPr marR="0" lvl="7"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8pPr>
            <a:lvl9pPr marR="0" lvl="8"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9pPr>
          </a:lstStyle>
          <a:p>
            <a:pPr algn="ctr"/>
            <a:r>
              <a:rPr lang="en-US" sz="3200" dirty="0">
                <a:solidFill>
                  <a:schemeClr val="tx1"/>
                </a:solidFill>
                <a:latin typeface="Copperplate Gothic Bold" panose="020E0705020206020404" pitchFamily="34" charset="0"/>
              </a:rPr>
              <a:t>L2/ PHYSICAL LAYER </a:t>
            </a:r>
          </a:p>
        </p:txBody>
      </p:sp>
      <p:sp>
        <p:nvSpPr>
          <p:cNvPr id="3" name="Google Shape;873;p51">
            <a:extLst>
              <a:ext uri="{FF2B5EF4-FFF2-40B4-BE49-F238E27FC236}">
                <a16:creationId xmlns:a16="http://schemas.microsoft.com/office/drawing/2014/main" id="{37888D2C-49F6-97E0-0C7B-CA38553E1B19}"/>
              </a:ext>
            </a:extLst>
          </p:cNvPr>
          <p:cNvSpPr txBox="1">
            <a:spLocks/>
          </p:cNvSpPr>
          <p:nvPr/>
        </p:nvSpPr>
        <p:spPr>
          <a:xfrm>
            <a:off x="4724400" y="470363"/>
            <a:ext cx="3956261" cy="66769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1pPr>
            <a:lvl2pPr marR="0" lvl="1"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2pPr>
            <a:lvl3pPr marR="0" lvl="2"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3pPr>
            <a:lvl4pPr marR="0" lvl="3"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4pPr>
            <a:lvl5pPr marR="0" lvl="4"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5pPr>
            <a:lvl6pPr marR="0" lvl="5"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6pPr>
            <a:lvl7pPr marR="0" lvl="6"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7pPr>
            <a:lvl8pPr marR="0" lvl="7"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8pPr>
            <a:lvl9pPr marR="0" lvl="8"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9pPr>
          </a:lstStyle>
          <a:p>
            <a:pPr algn="ctr"/>
            <a:r>
              <a:rPr lang="en-US" sz="3200" dirty="0">
                <a:solidFill>
                  <a:schemeClr val="tx1"/>
                </a:solidFill>
                <a:latin typeface="Copperplate Gothic Bold" panose="020E0705020206020404" pitchFamily="34" charset="0"/>
              </a:rPr>
              <a:t>Media Access Control</a:t>
            </a:r>
          </a:p>
        </p:txBody>
      </p:sp>
    </p:spTree>
    <p:extLst>
      <p:ext uri="{BB962C8B-B14F-4D97-AF65-F5344CB8AC3E}">
        <p14:creationId xmlns:p14="http://schemas.microsoft.com/office/powerpoint/2010/main" val="34703753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865"/>
        <p:cNvGrpSpPr/>
        <p:nvPr/>
      </p:nvGrpSpPr>
      <p:grpSpPr>
        <a:xfrm>
          <a:off x="0" y="0"/>
          <a:ext cx="0" cy="0"/>
          <a:chOff x="0" y="0"/>
          <a:chExt cx="0" cy="0"/>
        </a:xfrm>
      </p:grpSpPr>
      <p:grpSp>
        <p:nvGrpSpPr>
          <p:cNvPr id="868" name="Google Shape;868;p51"/>
          <p:cNvGrpSpPr/>
          <p:nvPr/>
        </p:nvGrpSpPr>
        <p:grpSpPr>
          <a:xfrm>
            <a:off x="202078" y="470363"/>
            <a:ext cx="4217521" cy="426900"/>
            <a:chOff x="552455" y="401675"/>
            <a:chExt cx="3070200" cy="426900"/>
          </a:xfrm>
        </p:grpSpPr>
        <p:sp>
          <p:nvSpPr>
            <p:cNvPr id="869" name="Google Shape;869;p51"/>
            <p:cNvSpPr/>
            <p:nvPr/>
          </p:nvSpPr>
          <p:spPr>
            <a:xfrm>
              <a:off x="552455" y="401675"/>
              <a:ext cx="3070200" cy="426900"/>
            </a:xfrm>
            <a:prstGeom prst="roundRect">
              <a:avLst>
                <a:gd name="adj" fmla="val 2231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51"/>
            <p:cNvSpPr/>
            <p:nvPr/>
          </p:nvSpPr>
          <p:spPr>
            <a:xfrm>
              <a:off x="720000" y="518729"/>
              <a:ext cx="195095" cy="195109"/>
            </a:xfrm>
            <a:custGeom>
              <a:avLst/>
              <a:gdLst/>
              <a:ahLst/>
              <a:cxnLst/>
              <a:rect l="l" t="t" r="r" b="b"/>
              <a:pathLst>
                <a:path w="2829" h="2829" extrusionOk="0">
                  <a:moveTo>
                    <a:pt x="2828" y="1413"/>
                  </a:moveTo>
                  <a:cubicBezTo>
                    <a:pt x="2828" y="2195"/>
                    <a:pt x="2197" y="2828"/>
                    <a:pt x="1416" y="2828"/>
                  </a:cubicBezTo>
                  <a:cubicBezTo>
                    <a:pt x="634" y="2828"/>
                    <a:pt x="1" y="2195"/>
                    <a:pt x="1" y="1413"/>
                  </a:cubicBezTo>
                  <a:cubicBezTo>
                    <a:pt x="1" y="632"/>
                    <a:pt x="634" y="1"/>
                    <a:pt x="1416" y="1"/>
                  </a:cubicBezTo>
                  <a:cubicBezTo>
                    <a:pt x="2197" y="1"/>
                    <a:pt x="2828" y="632"/>
                    <a:pt x="2828" y="1413"/>
                  </a:cubicBezTo>
                  <a:close/>
                </a:path>
              </a:pathLst>
            </a:custGeom>
            <a:solidFill>
              <a:srgbClr val="EB53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51"/>
            <p:cNvSpPr/>
            <p:nvPr/>
          </p:nvSpPr>
          <p:spPr>
            <a:xfrm>
              <a:off x="1080398" y="518729"/>
              <a:ext cx="195026" cy="195109"/>
            </a:xfrm>
            <a:custGeom>
              <a:avLst/>
              <a:gdLst/>
              <a:ahLst/>
              <a:cxnLst/>
              <a:rect l="l" t="t" r="r" b="b"/>
              <a:pathLst>
                <a:path w="2828" h="2829" extrusionOk="0">
                  <a:moveTo>
                    <a:pt x="2828" y="1413"/>
                  </a:moveTo>
                  <a:cubicBezTo>
                    <a:pt x="2828" y="2195"/>
                    <a:pt x="2194" y="2828"/>
                    <a:pt x="1413" y="2828"/>
                  </a:cubicBezTo>
                  <a:cubicBezTo>
                    <a:pt x="631" y="2828"/>
                    <a:pt x="0" y="2195"/>
                    <a:pt x="0" y="1413"/>
                  </a:cubicBezTo>
                  <a:cubicBezTo>
                    <a:pt x="0" y="632"/>
                    <a:pt x="631" y="1"/>
                    <a:pt x="1413" y="1"/>
                  </a:cubicBezTo>
                  <a:cubicBezTo>
                    <a:pt x="2194" y="1"/>
                    <a:pt x="2828" y="632"/>
                    <a:pt x="2828" y="1413"/>
                  </a:cubicBezTo>
                  <a:close/>
                </a:path>
              </a:pathLst>
            </a:custGeom>
            <a:solidFill>
              <a:srgbClr val="F8EF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51"/>
            <p:cNvSpPr/>
            <p:nvPr/>
          </p:nvSpPr>
          <p:spPr>
            <a:xfrm>
              <a:off x="1440175" y="518729"/>
              <a:ext cx="195026" cy="195109"/>
            </a:xfrm>
            <a:custGeom>
              <a:avLst/>
              <a:gdLst/>
              <a:ahLst/>
              <a:cxnLst/>
              <a:rect l="l" t="t" r="r" b="b"/>
              <a:pathLst>
                <a:path w="2828" h="2829" extrusionOk="0">
                  <a:moveTo>
                    <a:pt x="2827" y="1413"/>
                  </a:moveTo>
                  <a:cubicBezTo>
                    <a:pt x="2827" y="2195"/>
                    <a:pt x="2194" y="2828"/>
                    <a:pt x="1415" y="2828"/>
                  </a:cubicBezTo>
                  <a:cubicBezTo>
                    <a:pt x="633" y="2828"/>
                    <a:pt x="0" y="2195"/>
                    <a:pt x="0" y="1413"/>
                  </a:cubicBezTo>
                  <a:cubicBezTo>
                    <a:pt x="0" y="632"/>
                    <a:pt x="633" y="1"/>
                    <a:pt x="1415" y="1"/>
                  </a:cubicBezTo>
                  <a:cubicBezTo>
                    <a:pt x="2194" y="1"/>
                    <a:pt x="2827" y="632"/>
                    <a:pt x="2827" y="141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AutoShape 4" descr="Computer network devices, router, repeaters, gateway, bridge, and hub. |  T4Tutorials.com">
            <a:extLst>
              <a:ext uri="{FF2B5EF4-FFF2-40B4-BE49-F238E27FC236}">
                <a16:creationId xmlns:a16="http://schemas.microsoft.com/office/drawing/2014/main" id="{C2B53371-7DBD-4FD3-5D40-CFD885710F96}"/>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TextBox 4">
            <a:extLst>
              <a:ext uri="{FF2B5EF4-FFF2-40B4-BE49-F238E27FC236}">
                <a16:creationId xmlns:a16="http://schemas.microsoft.com/office/drawing/2014/main" id="{4049CD32-A958-35B9-1585-227A5D7C8699}"/>
              </a:ext>
            </a:extLst>
          </p:cNvPr>
          <p:cNvSpPr txBox="1"/>
          <p:nvPr/>
        </p:nvSpPr>
        <p:spPr>
          <a:xfrm>
            <a:off x="1446915" y="1816209"/>
            <a:ext cx="6554969" cy="1815882"/>
          </a:xfrm>
          <a:prstGeom prst="rect">
            <a:avLst/>
          </a:prstGeom>
          <a:solidFill>
            <a:schemeClr val="bg1"/>
          </a:solidFill>
        </p:spPr>
        <p:txBody>
          <a:bodyPr wrap="square">
            <a:spAutoFit/>
          </a:bodyPr>
          <a:lstStyle/>
          <a:p>
            <a:pPr marL="0" lvl="0" indent="0" algn="just" rtl="0">
              <a:spcBef>
                <a:spcPts val="0"/>
              </a:spcBef>
              <a:spcAft>
                <a:spcPts val="0"/>
              </a:spcAft>
              <a:buClr>
                <a:schemeClr val="hlink"/>
              </a:buClr>
              <a:buSzPts val="1100"/>
              <a:buFont typeface="Arial"/>
              <a:buNone/>
            </a:pPr>
            <a:r>
              <a:rPr lang="en-US" dirty="0">
                <a:solidFill>
                  <a:schemeClr val="tx1"/>
                </a:solidFill>
                <a:latin typeface="Book Antiqua" panose="02040602050305030304" pitchFamily="18" charset="0"/>
                <a:ea typeface="Cabin"/>
                <a:cs typeface="Cabin"/>
                <a:sym typeface="Cabin"/>
              </a:rPr>
              <a:t>The logical link control (LLC) data communication protocol layer is the highest sublayer of the data link layer (layer 2) of the seven-layer OSI model in the IEEE 802 reference model of computer networking. The LLC sublayer serves as an interface between the MAC sublayer and the network </a:t>
            </a:r>
            <a:r>
              <a:rPr lang="en-US" dirty="0" err="1">
                <a:solidFill>
                  <a:schemeClr val="tx1"/>
                </a:solidFill>
                <a:latin typeface="Book Antiqua" panose="02040602050305030304" pitchFamily="18" charset="0"/>
                <a:ea typeface="Cabin"/>
                <a:cs typeface="Cabin"/>
                <a:sym typeface="Cabin"/>
              </a:rPr>
              <a:t>layer.The</a:t>
            </a:r>
            <a:r>
              <a:rPr lang="en-US" dirty="0">
                <a:solidFill>
                  <a:schemeClr val="tx1"/>
                </a:solidFill>
                <a:latin typeface="Book Antiqua" panose="02040602050305030304" pitchFamily="18" charset="0"/>
                <a:ea typeface="Cabin"/>
                <a:cs typeface="Cabin"/>
                <a:sym typeface="Cabin"/>
              </a:rPr>
              <a:t> LLC sublayer provides multiplexing methods that allow several network protocols (for example, IP, IPX, and </a:t>
            </a:r>
            <a:r>
              <a:rPr lang="en-US" dirty="0" err="1">
                <a:solidFill>
                  <a:schemeClr val="tx1"/>
                </a:solidFill>
                <a:latin typeface="Book Antiqua" panose="02040602050305030304" pitchFamily="18" charset="0"/>
                <a:ea typeface="Cabin"/>
                <a:cs typeface="Cabin"/>
                <a:sym typeface="Cabin"/>
              </a:rPr>
              <a:t>DECnet</a:t>
            </a:r>
            <a:r>
              <a:rPr lang="en-US" dirty="0">
                <a:solidFill>
                  <a:schemeClr val="tx1"/>
                </a:solidFill>
                <a:latin typeface="Book Antiqua" panose="02040602050305030304" pitchFamily="18" charset="0"/>
                <a:ea typeface="Cabin"/>
                <a:cs typeface="Cabin"/>
                <a:sym typeface="Cabin"/>
              </a:rPr>
              <a:t>) to coexist inside a multipoint network and be carried over the same network media. It can also provide flow control and fault management techniques for automatic repetition request (ARQ).</a:t>
            </a:r>
          </a:p>
        </p:txBody>
      </p:sp>
      <p:sp>
        <p:nvSpPr>
          <p:cNvPr id="2" name="Google Shape;873;p51">
            <a:extLst>
              <a:ext uri="{FF2B5EF4-FFF2-40B4-BE49-F238E27FC236}">
                <a16:creationId xmlns:a16="http://schemas.microsoft.com/office/drawing/2014/main" id="{F1C2FE96-C0C5-C68C-ED44-E176F90CE651}"/>
              </a:ext>
            </a:extLst>
          </p:cNvPr>
          <p:cNvSpPr txBox="1">
            <a:spLocks/>
          </p:cNvSpPr>
          <p:nvPr/>
        </p:nvSpPr>
        <p:spPr>
          <a:xfrm>
            <a:off x="432234" y="3976399"/>
            <a:ext cx="5273132" cy="66769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1pPr>
            <a:lvl2pPr marR="0" lvl="1"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2pPr>
            <a:lvl3pPr marR="0" lvl="2"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3pPr>
            <a:lvl4pPr marR="0" lvl="3"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4pPr>
            <a:lvl5pPr marR="0" lvl="4"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5pPr>
            <a:lvl6pPr marR="0" lvl="5"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6pPr>
            <a:lvl7pPr marR="0" lvl="6"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7pPr>
            <a:lvl8pPr marR="0" lvl="7"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8pPr>
            <a:lvl9pPr marR="0" lvl="8"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9pPr>
          </a:lstStyle>
          <a:p>
            <a:pPr algn="ctr"/>
            <a:r>
              <a:rPr lang="en-US" sz="3200" dirty="0">
                <a:solidFill>
                  <a:schemeClr val="tx1"/>
                </a:solidFill>
                <a:latin typeface="Copperplate Gothic Bold" panose="020E0705020206020404" pitchFamily="34" charset="0"/>
              </a:rPr>
              <a:t>L2/ PHYSICAL LAYER </a:t>
            </a:r>
          </a:p>
        </p:txBody>
      </p:sp>
      <p:sp>
        <p:nvSpPr>
          <p:cNvPr id="3" name="Google Shape;873;p51">
            <a:extLst>
              <a:ext uri="{FF2B5EF4-FFF2-40B4-BE49-F238E27FC236}">
                <a16:creationId xmlns:a16="http://schemas.microsoft.com/office/drawing/2014/main" id="{37888D2C-49F6-97E0-0C7B-CA38553E1B19}"/>
              </a:ext>
            </a:extLst>
          </p:cNvPr>
          <p:cNvSpPr txBox="1">
            <a:spLocks/>
          </p:cNvSpPr>
          <p:nvPr/>
        </p:nvSpPr>
        <p:spPr>
          <a:xfrm>
            <a:off x="4724400" y="470363"/>
            <a:ext cx="3956261" cy="66769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1pPr>
            <a:lvl2pPr marR="0" lvl="1"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2pPr>
            <a:lvl3pPr marR="0" lvl="2"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3pPr>
            <a:lvl4pPr marR="0" lvl="3"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4pPr>
            <a:lvl5pPr marR="0" lvl="4"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5pPr>
            <a:lvl6pPr marR="0" lvl="5"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6pPr>
            <a:lvl7pPr marR="0" lvl="6"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7pPr>
            <a:lvl8pPr marR="0" lvl="7"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8pPr>
            <a:lvl9pPr marR="0" lvl="8"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9pPr>
          </a:lstStyle>
          <a:p>
            <a:pPr algn="ctr"/>
            <a:r>
              <a:rPr lang="en-US" sz="3200" dirty="0">
                <a:solidFill>
                  <a:schemeClr val="tx1"/>
                </a:solidFill>
                <a:latin typeface="Copperplate Gothic Bold" panose="020E0705020206020404" pitchFamily="34" charset="0"/>
              </a:rPr>
              <a:t>LOGICAL LINK Control</a:t>
            </a:r>
          </a:p>
        </p:txBody>
      </p:sp>
    </p:spTree>
    <p:extLst>
      <p:ext uri="{BB962C8B-B14F-4D97-AF65-F5344CB8AC3E}">
        <p14:creationId xmlns:p14="http://schemas.microsoft.com/office/powerpoint/2010/main" val="19880200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865"/>
        <p:cNvGrpSpPr/>
        <p:nvPr/>
      </p:nvGrpSpPr>
      <p:grpSpPr>
        <a:xfrm>
          <a:off x="0" y="0"/>
          <a:ext cx="0" cy="0"/>
          <a:chOff x="0" y="0"/>
          <a:chExt cx="0" cy="0"/>
        </a:xfrm>
      </p:grpSpPr>
      <p:grpSp>
        <p:nvGrpSpPr>
          <p:cNvPr id="868" name="Google Shape;868;p51"/>
          <p:cNvGrpSpPr/>
          <p:nvPr/>
        </p:nvGrpSpPr>
        <p:grpSpPr>
          <a:xfrm>
            <a:off x="202079" y="470363"/>
            <a:ext cx="3070200" cy="426900"/>
            <a:chOff x="552455" y="401675"/>
            <a:chExt cx="3070200" cy="426900"/>
          </a:xfrm>
        </p:grpSpPr>
        <p:sp>
          <p:nvSpPr>
            <p:cNvPr id="869" name="Google Shape;869;p51"/>
            <p:cNvSpPr/>
            <p:nvPr/>
          </p:nvSpPr>
          <p:spPr>
            <a:xfrm>
              <a:off x="552455" y="401675"/>
              <a:ext cx="3070200" cy="426900"/>
            </a:xfrm>
            <a:prstGeom prst="roundRect">
              <a:avLst>
                <a:gd name="adj" fmla="val 2231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51"/>
            <p:cNvSpPr/>
            <p:nvPr/>
          </p:nvSpPr>
          <p:spPr>
            <a:xfrm>
              <a:off x="720000" y="518729"/>
              <a:ext cx="195095" cy="195109"/>
            </a:xfrm>
            <a:custGeom>
              <a:avLst/>
              <a:gdLst/>
              <a:ahLst/>
              <a:cxnLst/>
              <a:rect l="l" t="t" r="r" b="b"/>
              <a:pathLst>
                <a:path w="2829" h="2829" extrusionOk="0">
                  <a:moveTo>
                    <a:pt x="2828" y="1413"/>
                  </a:moveTo>
                  <a:cubicBezTo>
                    <a:pt x="2828" y="2195"/>
                    <a:pt x="2197" y="2828"/>
                    <a:pt x="1416" y="2828"/>
                  </a:cubicBezTo>
                  <a:cubicBezTo>
                    <a:pt x="634" y="2828"/>
                    <a:pt x="1" y="2195"/>
                    <a:pt x="1" y="1413"/>
                  </a:cubicBezTo>
                  <a:cubicBezTo>
                    <a:pt x="1" y="632"/>
                    <a:pt x="634" y="1"/>
                    <a:pt x="1416" y="1"/>
                  </a:cubicBezTo>
                  <a:cubicBezTo>
                    <a:pt x="2197" y="1"/>
                    <a:pt x="2828" y="632"/>
                    <a:pt x="2828" y="1413"/>
                  </a:cubicBezTo>
                  <a:close/>
                </a:path>
              </a:pathLst>
            </a:custGeom>
            <a:solidFill>
              <a:srgbClr val="EB53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51"/>
            <p:cNvSpPr/>
            <p:nvPr/>
          </p:nvSpPr>
          <p:spPr>
            <a:xfrm>
              <a:off x="1080398" y="518729"/>
              <a:ext cx="195026" cy="195109"/>
            </a:xfrm>
            <a:custGeom>
              <a:avLst/>
              <a:gdLst/>
              <a:ahLst/>
              <a:cxnLst/>
              <a:rect l="l" t="t" r="r" b="b"/>
              <a:pathLst>
                <a:path w="2828" h="2829" extrusionOk="0">
                  <a:moveTo>
                    <a:pt x="2828" y="1413"/>
                  </a:moveTo>
                  <a:cubicBezTo>
                    <a:pt x="2828" y="2195"/>
                    <a:pt x="2194" y="2828"/>
                    <a:pt x="1413" y="2828"/>
                  </a:cubicBezTo>
                  <a:cubicBezTo>
                    <a:pt x="631" y="2828"/>
                    <a:pt x="0" y="2195"/>
                    <a:pt x="0" y="1413"/>
                  </a:cubicBezTo>
                  <a:cubicBezTo>
                    <a:pt x="0" y="632"/>
                    <a:pt x="631" y="1"/>
                    <a:pt x="1413" y="1"/>
                  </a:cubicBezTo>
                  <a:cubicBezTo>
                    <a:pt x="2194" y="1"/>
                    <a:pt x="2828" y="632"/>
                    <a:pt x="2828" y="1413"/>
                  </a:cubicBezTo>
                  <a:close/>
                </a:path>
              </a:pathLst>
            </a:custGeom>
            <a:solidFill>
              <a:srgbClr val="F8EF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51"/>
            <p:cNvSpPr/>
            <p:nvPr/>
          </p:nvSpPr>
          <p:spPr>
            <a:xfrm>
              <a:off x="1440175" y="518729"/>
              <a:ext cx="195026" cy="195109"/>
            </a:xfrm>
            <a:custGeom>
              <a:avLst/>
              <a:gdLst/>
              <a:ahLst/>
              <a:cxnLst/>
              <a:rect l="l" t="t" r="r" b="b"/>
              <a:pathLst>
                <a:path w="2828" h="2829" extrusionOk="0">
                  <a:moveTo>
                    <a:pt x="2827" y="1413"/>
                  </a:moveTo>
                  <a:cubicBezTo>
                    <a:pt x="2827" y="2195"/>
                    <a:pt x="2194" y="2828"/>
                    <a:pt x="1415" y="2828"/>
                  </a:cubicBezTo>
                  <a:cubicBezTo>
                    <a:pt x="633" y="2828"/>
                    <a:pt x="0" y="2195"/>
                    <a:pt x="0" y="1413"/>
                  </a:cubicBezTo>
                  <a:cubicBezTo>
                    <a:pt x="0" y="632"/>
                    <a:pt x="633" y="1"/>
                    <a:pt x="1415" y="1"/>
                  </a:cubicBezTo>
                  <a:cubicBezTo>
                    <a:pt x="2194" y="1"/>
                    <a:pt x="2827" y="632"/>
                    <a:pt x="2827" y="141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AutoShape 4" descr="Computer network devices, router, repeaters, gateway, bridge, and hub. |  T4Tutorials.com">
            <a:extLst>
              <a:ext uri="{FF2B5EF4-FFF2-40B4-BE49-F238E27FC236}">
                <a16:creationId xmlns:a16="http://schemas.microsoft.com/office/drawing/2014/main" id="{C2B53371-7DBD-4FD3-5D40-CFD885710F96}"/>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TextBox 4">
            <a:extLst>
              <a:ext uri="{FF2B5EF4-FFF2-40B4-BE49-F238E27FC236}">
                <a16:creationId xmlns:a16="http://schemas.microsoft.com/office/drawing/2014/main" id="{4049CD32-A958-35B9-1585-227A5D7C8699}"/>
              </a:ext>
            </a:extLst>
          </p:cNvPr>
          <p:cNvSpPr txBox="1"/>
          <p:nvPr/>
        </p:nvSpPr>
        <p:spPr>
          <a:xfrm>
            <a:off x="5187736" y="2797125"/>
            <a:ext cx="3956261" cy="1754326"/>
          </a:xfrm>
          <a:prstGeom prst="rect">
            <a:avLst/>
          </a:prstGeom>
          <a:solidFill>
            <a:schemeClr val="bg1"/>
          </a:solidFill>
        </p:spPr>
        <p:txBody>
          <a:bodyPr wrap="square">
            <a:spAutoFit/>
          </a:bodyPr>
          <a:lstStyle/>
          <a:p>
            <a:pPr marL="0" lvl="0" indent="0" algn="just" rtl="0">
              <a:spcBef>
                <a:spcPts val="0"/>
              </a:spcBef>
              <a:spcAft>
                <a:spcPts val="0"/>
              </a:spcAft>
              <a:buClr>
                <a:schemeClr val="hlink"/>
              </a:buClr>
              <a:buSzPts val="1100"/>
              <a:buFont typeface="Arial"/>
              <a:buNone/>
            </a:pPr>
            <a:r>
              <a:rPr lang="en-US" sz="1800" dirty="0">
                <a:solidFill>
                  <a:schemeClr val="tx1"/>
                </a:solidFill>
                <a:latin typeface="Book Antiqua" panose="02040602050305030304" pitchFamily="18" charset="0"/>
                <a:ea typeface="Cabin"/>
                <a:cs typeface="Cabin"/>
                <a:sym typeface="Cabin"/>
              </a:rPr>
              <a:t>A Layer 3 switch is basically a switch that can perform routing functions in addition to switching. A client computer requires a default gateway for layer 3 connectivity to remote subnets.</a:t>
            </a:r>
          </a:p>
        </p:txBody>
      </p:sp>
      <p:pic>
        <p:nvPicPr>
          <p:cNvPr id="11266" name="Picture 2" descr="Layer 3 Switches – Networking Tales">
            <a:extLst>
              <a:ext uri="{FF2B5EF4-FFF2-40B4-BE49-F238E27FC236}">
                <a16:creationId xmlns:a16="http://schemas.microsoft.com/office/drawing/2014/main" id="{EF2607EA-B863-CC49-70BC-82E8A2D011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9624" y="1239768"/>
            <a:ext cx="4818115" cy="3484938"/>
          </a:xfrm>
          <a:prstGeom prst="rect">
            <a:avLst/>
          </a:prstGeom>
          <a:noFill/>
          <a:extLst>
            <a:ext uri="{909E8E84-426E-40DD-AFC4-6F175D3DCCD1}">
              <a14:hiddenFill xmlns:a14="http://schemas.microsoft.com/office/drawing/2010/main">
                <a:solidFill>
                  <a:srgbClr val="FFFFFF"/>
                </a:solidFill>
              </a14:hiddenFill>
            </a:ext>
          </a:extLst>
        </p:spPr>
      </p:pic>
      <p:sp>
        <p:nvSpPr>
          <p:cNvPr id="2" name="Google Shape;873;p51">
            <a:extLst>
              <a:ext uri="{FF2B5EF4-FFF2-40B4-BE49-F238E27FC236}">
                <a16:creationId xmlns:a16="http://schemas.microsoft.com/office/drawing/2014/main" id="{F1C2FE96-C0C5-C68C-ED44-E176F90CE651}"/>
              </a:ext>
            </a:extLst>
          </p:cNvPr>
          <p:cNvSpPr txBox="1">
            <a:spLocks/>
          </p:cNvSpPr>
          <p:nvPr/>
        </p:nvSpPr>
        <p:spPr>
          <a:xfrm>
            <a:off x="5187735" y="1453151"/>
            <a:ext cx="3956261" cy="66769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1pPr>
            <a:lvl2pPr marR="0" lvl="1"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2pPr>
            <a:lvl3pPr marR="0" lvl="2"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3pPr>
            <a:lvl4pPr marR="0" lvl="3"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4pPr>
            <a:lvl5pPr marR="0" lvl="4"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5pPr>
            <a:lvl6pPr marR="0" lvl="5"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6pPr>
            <a:lvl7pPr marR="0" lvl="6"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7pPr>
            <a:lvl8pPr marR="0" lvl="7"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8pPr>
            <a:lvl9pPr marR="0" lvl="8"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9pPr>
          </a:lstStyle>
          <a:p>
            <a:pPr algn="ctr"/>
            <a:r>
              <a:rPr lang="en-US" sz="3200" dirty="0">
                <a:solidFill>
                  <a:schemeClr val="tx1"/>
                </a:solidFill>
                <a:latin typeface="Copperplate Gothic Bold" panose="020E0705020206020404" pitchFamily="34" charset="0"/>
              </a:rPr>
              <a:t>L3/ LAYER 3 SWITCH</a:t>
            </a:r>
          </a:p>
        </p:txBody>
      </p:sp>
    </p:spTree>
    <p:extLst>
      <p:ext uri="{BB962C8B-B14F-4D97-AF65-F5344CB8AC3E}">
        <p14:creationId xmlns:p14="http://schemas.microsoft.com/office/powerpoint/2010/main" val="268934504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865"/>
        <p:cNvGrpSpPr/>
        <p:nvPr/>
      </p:nvGrpSpPr>
      <p:grpSpPr>
        <a:xfrm>
          <a:off x="0" y="0"/>
          <a:ext cx="0" cy="0"/>
          <a:chOff x="0" y="0"/>
          <a:chExt cx="0" cy="0"/>
        </a:xfrm>
      </p:grpSpPr>
      <p:grpSp>
        <p:nvGrpSpPr>
          <p:cNvPr id="868" name="Google Shape;868;p51"/>
          <p:cNvGrpSpPr/>
          <p:nvPr/>
        </p:nvGrpSpPr>
        <p:grpSpPr>
          <a:xfrm>
            <a:off x="191446" y="286399"/>
            <a:ext cx="3070200" cy="426900"/>
            <a:chOff x="552455" y="401675"/>
            <a:chExt cx="3070200" cy="426900"/>
          </a:xfrm>
        </p:grpSpPr>
        <p:sp>
          <p:nvSpPr>
            <p:cNvPr id="869" name="Google Shape;869;p51"/>
            <p:cNvSpPr/>
            <p:nvPr/>
          </p:nvSpPr>
          <p:spPr>
            <a:xfrm>
              <a:off x="552455" y="401675"/>
              <a:ext cx="3070200" cy="426900"/>
            </a:xfrm>
            <a:prstGeom prst="roundRect">
              <a:avLst>
                <a:gd name="adj" fmla="val 2231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51"/>
            <p:cNvSpPr/>
            <p:nvPr/>
          </p:nvSpPr>
          <p:spPr>
            <a:xfrm>
              <a:off x="720000" y="518729"/>
              <a:ext cx="195095" cy="195109"/>
            </a:xfrm>
            <a:custGeom>
              <a:avLst/>
              <a:gdLst/>
              <a:ahLst/>
              <a:cxnLst/>
              <a:rect l="l" t="t" r="r" b="b"/>
              <a:pathLst>
                <a:path w="2829" h="2829" extrusionOk="0">
                  <a:moveTo>
                    <a:pt x="2828" y="1413"/>
                  </a:moveTo>
                  <a:cubicBezTo>
                    <a:pt x="2828" y="2195"/>
                    <a:pt x="2197" y="2828"/>
                    <a:pt x="1416" y="2828"/>
                  </a:cubicBezTo>
                  <a:cubicBezTo>
                    <a:pt x="634" y="2828"/>
                    <a:pt x="1" y="2195"/>
                    <a:pt x="1" y="1413"/>
                  </a:cubicBezTo>
                  <a:cubicBezTo>
                    <a:pt x="1" y="632"/>
                    <a:pt x="634" y="1"/>
                    <a:pt x="1416" y="1"/>
                  </a:cubicBezTo>
                  <a:cubicBezTo>
                    <a:pt x="2197" y="1"/>
                    <a:pt x="2828" y="632"/>
                    <a:pt x="2828" y="1413"/>
                  </a:cubicBezTo>
                  <a:close/>
                </a:path>
              </a:pathLst>
            </a:custGeom>
            <a:solidFill>
              <a:srgbClr val="EB53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51"/>
            <p:cNvSpPr/>
            <p:nvPr/>
          </p:nvSpPr>
          <p:spPr>
            <a:xfrm>
              <a:off x="1080398" y="518729"/>
              <a:ext cx="195026" cy="195109"/>
            </a:xfrm>
            <a:custGeom>
              <a:avLst/>
              <a:gdLst/>
              <a:ahLst/>
              <a:cxnLst/>
              <a:rect l="l" t="t" r="r" b="b"/>
              <a:pathLst>
                <a:path w="2828" h="2829" extrusionOk="0">
                  <a:moveTo>
                    <a:pt x="2828" y="1413"/>
                  </a:moveTo>
                  <a:cubicBezTo>
                    <a:pt x="2828" y="2195"/>
                    <a:pt x="2194" y="2828"/>
                    <a:pt x="1413" y="2828"/>
                  </a:cubicBezTo>
                  <a:cubicBezTo>
                    <a:pt x="631" y="2828"/>
                    <a:pt x="0" y="2195"/>
                    <a:pt x="0" y="1413"/>
                  </a:cubicBezTo>
                  <a:cubicBezTo>
                    <a:pt x="0" y="632"/>
                    <a:pt x="631" y="1"/>
                    <a:pt x="1413" y="1"/>
                  </a:cubicBezTo>
                  <a:cubicBezTo>
                    <a:pt x="2194" y="1"/>
                    <a:pt x="2828" y="632"/>
                    <a:pt x="2828" y="1413"/>
                  </a:cubicBezTo>
                  <a:close/>
                </a:path>
              </a:pathLst>
            </a:custGeom>
            <a:solidFill>
              <a:srgbClr val="F8EF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51"/>
            <p:cNvSpPr/>
            <p:nvPr/>
          </p:nvSpPr>
          <p:spPr>
            <a:xfrm>
              <a:off x="1440175" y="518729"/>
              <a:ext cx="195026" cy="195109"/>
            </a:xfrm>
            <a:custGeom>
              <a:avLst/>
              <a:gdLst/>
              <a:ahLst/>
              <a:cxnLst/>
              <a:rect l="l" t="t" r="r" b="b"/>
              <a:pathLst>
                <a:path w="2828" h="2829" extrusionOk="0">
                  <a:moveTo>
                    <a:pt x="2827" y="1413"/>
                  </a:moveTo>
                  <a:cubicBezTo>
                    <a:pt x="2827" y="2195"/>
                    <a:pt x="2194" y="2828"/>
                    <a:pt x="1415" y="2828"/>
                  </a:cubicBezTo>
                  <a:cubicBezTo>
                    <a:pt x="633" y="2828"/>
                    <a:pt x="0" y="2195"/>
                    <a:pt x="0" y="1413"/>
                  </a:cubicBezTo>
                  <a:cubicBezTo>
                    <a:pt x="0" y="632"/>
                    <a:pt x="633" y="1"/>
                    <a:pt x="1415" y="1"/>
                  </a:cubicBezTo>
                  <a:cubicBezTo>
                    <a:pt x="2194" y="1"/>
                    <a:pt x="2827" y="632"/>
                    <a:pt x="2827" y="141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AutoShape 4" descr="Computer network devices, router, repeaters, gateway, bridge, and hub. |  T4Tutorials.com">
            <a:extLst>
              <a:ext uri="{FF2B5EF4-FFF2-40B4-BE49-F238E27FC236}">
                <a16:creationId xmlns:a16="http://schemas.microsoft.com/office/drawing/2014/main" id="{C2B53371-7DBD-4FD3-5D40-CFD885710F96}"/>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TextBox 2">
            <a:extLst>
              <a:ext uri="{FF2B5EF4-FFF2-40B4-BE49-F238E27FC236}">
                <a16:creationId xmlns:a16="http://schemas.microsoft.com/office/drawing/2014/main" id="{1EA3E7B5-B337-D22A-B113-C4C40D901E82}"/>
              </a:ext>
            </a:extLst>
          </p:cNvPr>
          <p:cNvSpPr txBox="1"/>
          <p:nvPr/>
        </p:nvSpPr>
        <p:spPr>
          <a:xfrm>
            <a:off x="356519" y="1665037"/>
            <a:ext cx="5407590" cy="3293209"/>
          </a:xfrm>
          <a:prstGeom prst="rect">
            <a:avLst/>
          </a:prstGeom>
          <a:solidFill>
            <a:schemeClr val="bg1"/>
          </a:solidFill>
        </p:spPr>
        <p:txBody>
          <a:bodyPr wrap="square">
            <a:spAutoFit/>
          </a:bodyPr>
          <a:lstStyle/>
          <a:p>
            <a:pPr marL="0" lvl="0" indent="0" algn="just" rtl="0">
              <a:spcBef>
                <a:spcPts val="0"/>
              </a:spcBef>
              <a:spcAft>
                <a:spcPts val="0"/>
              </a:spcAft>
              <a:buClr>
                <a:schemeClr val="hlink"/>
              </a:buClr>
              <a:buSzPts val="1100"/>
              <a:buFont typeface="Arial"/>
              <a:buNone/>
            </a:pPr>
            <a:r>
              <a:rPr lang="en-US" sz="1600" dirty="0">
                <a:solidFill>
                  <a:schemeClr val="tx1"/>
                </a:solidFill>
                <a:latin typeface="Book Antiqua" panose="02040602050305030304" pitchFamily="18" charset="0"/>
                <a:ea typeface="Cabin"/>
                <a:cs typeface="Cabin"/>
                <a:sym typeface="Cabin"/>
              </a:rPr>
              <a:t>The transport layer, or Layer 4 of the OSI model, handles network traffic between hosts and end systems to enable complete data transfers. TCP, UDP, DCCP, and SCTP are transport-layer protocols that manage the volume of data, where it is transmitted, and at what pace it is sent.</a:t>
            </a:r>
          </a:p>
          <a:p>
            <a:pPr marL="0" lvl="0" indent="0" algn="just" rtl="0">
              <a:spcBef>
                <a:spcPts val="0"/>
              </a:spcBef>
              <a:spcAft>
                <a:spcPts val="0"/>
              </a:spcAft>
              <a:buClr>
                <a:schemeClr val="hlink"/>
              </a:buClr>
              <a:buSzPts val="1100"/>
              <a:buFont typeface="Arial"/>
              <a:buNone/>
            </a:pPr>
            <a:endParaRPr lang="en-US" sz="1600" dirty="0">
              <a:solidFill>
                <a:schemeClr val="tx1"/>
              </a:solidFill>
              <a:latin typeface="Book Antiqua" panose="02040602050305030304" pitchFamily="18" charset="0"/>
              <a:ea typeface="Cabin"/>
              <a:cs typeface="Cabin"/>
              <a:sym typeface="Cabin"/>
            </a:endParaRPr>
          </a:p>
          <a:p>
            <a:pPr marL="0" lvl="0" indent="0" algn="just" rtl="0">
              <a:spcBef>
                <a:spcPts val="0"/>
              </a:spcBef>
              <a:spcAft>
                <a:spcPts val="0"/>
              </a:spcAft>
              <a:buClr>
                <a:schemeClr val="hlink"/>
              </a:buClr>
              <a:buSzPts val="1100"/>
              <a:buFont typeface="Arial"/>
              <a:buNone/>
            </a:pPr>
            <a:r>
              <a:rPr lang="en-US" sz="1600" dirty="0">
                <a:solidFill>
                  <a:schemeClr val="tx1"/>
                </a:solidFill>
                <a:latin typeface="Book Antiqua" panose="02040602050305030304" pitchFamily="18" charset="0"/>
                <a:ea typeface="Cabin"/>
                <a:cs typeface="Cabin"/>
                <a:sym typeface="Cabin"/>
              </a:rPr>
              <a:t>Layer 4 avoids the requirement for the application-oriented layers 5 - 7 to consider the features of the communications network itself by providing standardized access to communication services such as connection-oriented communication, reliability, flow control, and multiplexing. Layer 4 is also in charge of error recovery from beginning to conclusion.</a:t>
            </a:r>
          </a:p>
        </p:txBody>
      </p:sp>
      <p:sp>
        <p:nvSpPr>
          <p:cNvPr id="2" name="Google Shape;873;p51">
            <a:extLst>
              <a:ext uri="{FF2B5EF4-FFF2-40B4-BE49-F238E27FC236}">
                <a16:creationId xmlns:a16="http://schemas.microsoft.com/office/drawing/2014/main" id="{2645CE60-3528-BF10-6776-9214FEE11FE0}"/>
              </a:ext>
            </a:extLst>
          </p:cNvPr>
          <p:cNvSpPr txBox="1">
            <a:spLocks/>
          </p:cNvSpPr>
          <p:nvPr/>
        </p:nvSpPr>
        <p:spPr>
          <a:xfrm>
            <a:off x="-513464" y="907484"/>
            <a:ext cx="6687879" cy="66769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1pPr>
            <a:lvl2pPr marR="0" lvl="1"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2pPr>
            <a:lvl3pPr marR="0" lvl="2"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3pPr>
            <a:lvl4pPr marR="0" lvl="3"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4pPr>
            <a:lvl5pPr marR="0" lvl="4"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5pPr>
            <a:lvl6pPr marR="0" lvl="5"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6pPr>
            <a:lvl7pPr marR="0" lvl="6"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7pPr>
            <a:lvl8pPr marR="0" lvl="7"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8pPr>
            <a:lvl9pPr marR="0" lvl="8"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9pPr>
          </a:lstStyle>
          <a:p>
            <a:pPr algn="ctr"/>
            <a:r>
              <a:rPr lang="en-US" sz="3200" dirty="0">
                <a:solidFill>
                  <a:schemeClr val="tx1"/>
                </a:solidFill>
                <a:latin typeface="Copperplate Gothic Bold" panose="020E0705020206020404" pitchFamily="34" charset="0"/>
              </a:rPr>
              <a:t>L4/ LAYER 4 SWITCH</a:t>
            </a:r>
          </a:p>
        </p:txBody>
      </p:sp>
      <p:pic>
        <p:nvPicPr>
          <p:cNvPr id="12290" name="Picture 2" descr="OSI Model – Practical Networking .net">
            <a:extLst>
              <a:ext uri="{FF2B5EF4-FFF2-40B4-BE49-F238E27FC236}">
                <a16:creationId xmlns:a16="http://schemas.microsoft.com/office/drawing/2014/main" id="{397B8E13-8D22-0A37-9635-493657C96B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82356" y="598562"/>
            <a:ext cx="2905125" cy="36374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986341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865"/>
        <p:cNvGrpSpPr/>
        <p:nvPr/>
      </p:nvGrpSpPr>
      <p:grpSpPr>
        <a:xfrm>
          <a:off x="0" y="0"/>
          <a:ext cx="0" cy="0"/>
          <a:chOff x="0" y="0"/>
          <a:chExt cx="0" cy="0"/>
        </a:xfrm>
      </p:grpSpPr>
      <p:grpSp>
        <p:nvGrpSpPr>
          <p:cNvPr id="868" name="Google Shape;868;p51"/>
          <p:cNvGrpSpPr/>
          <p:nvPr/>
        </p:nvGrpSpPr>
        <p:grpSpPr>
          <a:xfrm>
            <a:off x="202079" y="470363"/>
            <a:ext cx="3070200" cy="426900"/>
            <a:chOff x="552455" y="401675"/>
            <a:chExt cx="3070200" cy="426900"/>
          </a:xfrm>
        </p:grpSpPr>
        <p:sp>
          <p:nvSpPr>
            <p:cNvPr id="869" name="Google Shape;869;p51"/>
            <p:cNvSpPr/>
            <p:nvPr/>
          </p:nvSpPr>
          <p:spPr>
            <a:xfrm>
              <a:off x="552455" y="401675"/>
              <a:ext cx="3070200" cy="426900"/>
            </a:xfrm>
            <a:prstGeom prst="roundRect">
              <a:avLst>
                <a:gd name="adj" fmla="val 2231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51"/>
            <p:cNvSpPr/>
            <p:nvPr/>
          </p:nvSpPr>
          <p:spPr>
            <a:xfrm>
              <a:off x="720000" y="518729"/>
              <a:ext cx="195095" cy="195109"/>
            </a:xfrm>
            <a:custGeom>
              <a:avLst/>
              <a:gdLst/>
              <a:ahLst/>
              <a:cxnLst/>
              <a:rect l="l" t="t" r="r" b="b"/>
              <a:pathLst>
                <a:path w="2829" h="2829" extrusionOk="0">
                  <a:moveTo>
                    <a:pt x="2828" y="1413"/>
                  </a:moveTo>
                  <a:cubicBezTo>
                    <a:pt x="2828" y="2195"/>
                    <a:pt x="2197" y="2828"/>
                    <a:pt x="1416" y="2828"/>
                  </a:cubicBezTo>
                  <a:cubicBezTo>
                    <a:pt x="634" y="2828"/>
                    <a:pt x="1" y="2195"/>
                    <a:pt x="1" y="1413"/>
                  </a:cubicBezTo>
                  <a:cubicBezTo>
                    <a:pt x="1" y="632"/>
                    <a:pt x="634" y="1"/>
                    <a:pt x="1416" y="1"/>
                  </a:cubicBezTo>
                  <a:cubicBezTo>
                    <a:pt x="2197" y="1"/>
                    <a:pt x="2828" y="632"/>
                    <a:pt x="2828" y="1413"/>
                  </a:cubicBezTo>
                  <a:close/>
                </a:path>
              </a:pathLst>
            </a:custGeom>
            <a:solidFill>
              <a:srgbClr val="EB53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51"/>
            <p:cNvSpPr/>
            <p:nvPr/>
          </p:nvSpPr>
          <p:spPr>
            <a:xfrm>
              <a:off x="1080398" y="518729"/>
              <a:ext cx="195026" cy="195109"/>
            </a:xfrm>
            <a:custGeom>
              <a:avLst/>
              <a:gdLst/>
              <a:ahLst/>
              <a:cxnLst/>
              <a:rect l="l" t="t" r="r" b="b"/>
              <a:pathLst>
                <a:path w="2828" h="2829" extrusionOk="0">
                  <a:moveTo>
                    <a:pt x="2828" y="1413"/>
                  </a:moveTo>
                  <a:cubicBezTo>
                    <a:pt x="2828" y="2195"/>
                    <a:pt x="2194" y="2828"/>
                    <a:pt x="1413" y="2828"/>
                  </a:cubicBezTo>
                  <a:cubicBezTo>
                    <a:pt x="631" y="2828"/>
                    <a:pt x="0" y="2195"/>
                    <a:pt x="0" y="1413"/>
                  </a:cubicBezTo>
                  <a:cubicBezTo>
                    <a:pt x="0" y="632"/>
                    <a:pt x="631" y="1"/>
                    <a:pt x="1413" y="1"/>
                  </a:cubicBezTo>
                  <a:cubicBezTo>
                    <a:pt x="2194" y="1"/>
                    <a:pt x="2828" y="632"/>
                    <a:pt x="2828" y="1413"/>
                  </a:cubicBezTo>
                  <a:close/>
                </a:path>
              </a:pathLst>
            </a:custGeom>
            <a:solidFill>
              <a:srgbClr val="F8EF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51"/>
            <p:cNvSpPr/>
            <p:nvPr/>
          </p:nvSpPr>
          <p:spPr>
            <a:xfrm>
              <a:off x="1440175" y="518729"/>
              <a:ext cx="195026" cy="195109"/>
            </a:xfrm>
            <a:custGeom>
              <a:avLst/>
              <a:gdLst/>
              <a:ahLst/>
              <a:cxnLst/>
              <a:rect l="l" t="t" r="r" b="b"/>
              <a:pathLst>
                <a:path w="2828" h="2829" extrusionOk="0">
                  <a:moveTo>
                    <a:pt x="2827" y="1413"/>
                  </a:moveTo>
                  <a:cubicBezTo>
                    <a:pt x="2827" y="2195"/>
                    <a:pt x="2194" y="2828"/>
                    <a:pt x="1415" y="2828"/>
                  </a:cubicBezTo>
                  <a:cubicBezTo>
                    <a:pt x="633" y="2828"/>
                    <a:pt x="0" y="2195"/>
                    <a:pt x="0" y="1413"/>
                  </a:cubicBezTo>
                  <a:cubicBezTo>
                    <a:pt x="0" y="632"/>
                    <a:pt x="633" y="1"/>
                    <a:pt x="1415" y="1"/>
                  </a:cubicBezTo>
                  <a:cubicBezTo>
                    <a:pt x="2194" y="1"/>
                    <a:pt x="2827" y="632"/>
                    <a:pt x="2827" y="141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AutoShape 4" descr="Computer network devices, router, repeaters, gateway, bridge, and hub. |  T4Tutorials.com">
            <a:extLst>
              <a:ext uri="{FF2B5EF4-FFF2-40B4-BE49-F238E27FC236}">
                <a16:creationId xmlns:a16="http://schemas.microsoft.com/office/drawing/2014/main" id="{C2B53371-7DBD-4FD3-5D40-CFD885710F96}"/>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TextBox 4">
            <a:extLst>
              <a:ext uri="{FF2B5EF4-FFF2-40B4-BE49-F238E27FC236}">
                <a16:creationId xmlns:a16="http://schemas.microsoft.com/office/drawing/2014/main" id="{4049CD32-A958-35B9-1585-227A5D7C8699}"/>
              </a:ext>
            </a:extLst>
          </p:cNvPr>
          <p:cNvSpPr txBox="1"/>
          <p:nvPr/>
        </p:nvSpPr>
        <p:spPr>
          <a:xfrm>
            <a:off x="4614697" y="1793218"/>
            <a:ext cx="4517148" cy="2677656"/>
          </a:xfrm>
          <a:prstGeom prst="rect">
            <a:avLst/>
          </a:prstGeom>
          <a:solidFill>
            <a:schemeClr val="bg1"/>
          </a:solidFill>
        </p:spPr>
        <p:txBody>
          <a:bodyPr wrap="square">
            <a:spAutoFit/>
          </a:bodyPr>
          <a:lstStyle/>
          <a:p>
            <a:pPr marL="0" lvl="0" indent="0" algn="just" rtl="0">
              <a:spcBef>
                <a:spcPts val="0"/>
              </a:spcBef>
              <a:spcAft>
                <a:spcPts val="0"/>
              </a:spcAft>
              <a:buClr>
                <a:schemeClr val="hlink"/>
              </a:buClr>
              <a:buSzPts val="1100"/>
              <a:buFont typeface="Arial"/>
              <a:buNone/>
            </a:pPr>
            <a:r>
              <a:rPr lang="en-US" dirty="0">
                <a:solidFill>
                  <a:schemeClr val="tx1"/>
                </a:solidFill>
                <a:latin typeface="Book Antiqua" panose="02040602050305030304" pitchFamily="18" charset="0"/>
                <a:ea typeface="Cabin"/>
                <a:cs typeface="Cabin"/>
                <a:sym typeface="Cabin"/>
              </a:rPr>
              <a:t>The Session Layer sets the setup, regulates the connections, and finishes the takedown of a "session" between two or more computers. Because DNS and other Name Resolution Protocols operate in this tier, frequent Session Layer functions include user logon (establishment), name lookup (management), and user logoff (termination). Authentication protocols, for example, are embedded into most client software, such as the FTP Client and NFS Client for Microsoft Networks. As a result, the Session layer creates, manages, and terminates connections between local and distant applications.</a:t>
            </a:r>
          </a:p>
        </p:txBody>
      </p:sp>
      <p:sp>
        <p:nvSpPr>
          <p:cNvPr id="2" name="Google Shape;873;p51">
            <a:extLst>
              <a:ext uri="{FF2B5EF4-FFF2-40B4-BE49-F238E27FC236}">
                <a16:creationId xmlns:a16="http://schemas.microsoft.com/office/drawing/2014/main" id="{F1C2FE96-C0C5-C68C-ED44-E176F90CE651}"/>
              </a:ext>
            </a:extLst>
          </p:cNvPr>
          <p:cNvSpPr txBox="1">
            <a:spLocks/>
          </p:cNvSpPr>
          <p:nvPr/>
        </p:nvSpPr>
        <p:spPr>
          <a:xfrm>
            <a:off x="4419600" y="522219"/>
            <a:ext cx="3956261" cy="127099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1pPr>
            <a:lvl2pPr marR="0" lvl="1"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2pPr>
            <a:lvl3pPr marR="0" lvl="2"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3pPr>
            <a:lvl4pPr marR="0" lvl="3"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4pPr>
            <a:lvl5pPr marR="0" lvl="4"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5pPr>
            <a:lvl6pPr marR="0" lvl="5"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6pPr>
            <a:lvl7pPr marR="0" lvl="6"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7pPr>
            <a:lvl8pPr marR="0" lvl="7"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8pPr>
            <a:lvl9pPr marR="0" lvl="8"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9pPr>
          </a:lstStyle>
          <a:p>
            <a:pPr algn="ctr"/>
            <a:r>
              <a:rPr lang="en-US" sz="3200" dirty="0">
                <a:solidFill>
                  <a:schemeClr val="tx1"/>
                </a:solidFill>
                <a:latin typeface="Copperplate Gothic Bold" panose="020E0705020206020404" pitchFamily="34" charset="0"/>
              </a:rPr>
              <a:t>L5/ SESSION LAYER</a:t>
            </a:r>
          </a:p>
        </p:txBody>
      </p:sp>
      <p:pic>
        <p:nvPicPr>
          <p:cNvPr id="14338" name="Picture 2" descr="Session Layer">
            <a:extLst>
              <a:ext uri="{FF2B5EF4-FFF2-40B4-BE49-F238E27FC236}">
                <a16:creationId xmlns:a16="http://schemas.microsoft.com/office/drawing/2014/main" id="{E35716E7-E489-A8EA-A87F-131C454BC4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9624" y="1244313"/>
            <a:ext cx="4159681" cy="34288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070417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865"/>
        <p:cNvGrpSpPr/>
        <p:nvPr/>
      </p:nvGrpSpPr>
      <p:grpSpPr>
        <a:xfrm>
          <a:off x="0" y="0"/>
          <a:ext cx="0" cy="0"/>
          <a:chOff x="0" y="0"/>
          <a:chExt cx="0" cy="0"/>
        </a:xfrm>
      </p:grpSpPr>
      <p:grpSp>
        <p:nvGrpSpPr>
          <p:cNvPr id="868" name="Google Shape;868;p51"/>
          <p:cNvGrpSpPr/>
          <p:nvPr/>
        </p:nvGrpSpPr>
        <p:grpSpPr>
          <a:xfrm>
            <a:off x="202079" y="470363"/>
            <a:ext cx="3070200" cy="426900"/>
            <a:chOff x="552455" y="401675"/>
            <a:chExt cx="3070200" cy="426900"/>
          </a:xfrm>
        </p:grpSpPr>
        <p:sp>
          <p:nvSpPr>
            <p:cNvPr id="869" name="Google Shape;869;p51"/>
            <p:cNvSpPr/>
            <p:nvPr/>
          </p:nvSpPr>
          <p:spPr>
            <a:xfrm>
              <a:off x="552455" y="401675"/>
              <a:ext cx="3070200" cy="426900"/>
            </a:xfrm>
            <a:prstGeom prst="roundRect">
              <a:avLst>
                <a:gd name="adj" fmla="val 2231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51"/>
            <p:cNvSpPr/>
            <p:nvPr/>
          </p:nvSpPr>
          <p:spPr>
            <a:xfrm>
              <a:off x="720000" y="518729"/>
              <a:ext cx="195095" cy="195109"/>
            </a:xfrm>
            <a:custGeom>
              <a:avLst/>
              <a:gdLst/>
              <a:ahLst/>
              <a:cxnLst/>
              <a:rect l="l" t="t" r="r" b="b"/>
              <a:pathLst>
                <a:path w="2829" h="2829" extrusionOk="0">
                  <a:moveTo>
                    <a:pt x="2828" y="1413"/>
                  </a:moveTo>
                  <a:cubicBezTo>
                    <a:pt x="2828" y="2195"/>
                    <a:pt x="2197" y="2828"/>
                    <a:pt x="1416" y="2828"/>
                  </a:cubicBezTo>
                  <a:cubicBezTo>
                    <a:pt x="634" y="2828"/>
                    <a:pt x="1" y="2195"/>
                    <a:pt x="1" y="1413"/>
                  </a:cubicBezTo>
                  <a:cubicBezTo>
                    <a:pt x="1" y="632"/>
                    <a:pt x="634" y="1"/>
                    <a:pt x="1416" y="1"/>
                  </a:cubicBezTo>
                  <a:cubicBezTo>
                    <a:pt x="2197" y="1"/>
                    <a:pt x="2828" y="632"/>
                    <a:pt x="2828" y="1413"/>
                  </a:cubicBezTo>
                  <a:close/>
                </a:path>
              </a:pathLst>
            </a:custGeom>
            <a:solidFill>
              <a:srgbClr val="EB53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51"/>
            <p:cNvSpPr/>
            <p:nvPr/>
          </p:nvSpPr>
          <p:spPr>
            <a:xfrm>
              <a:off x="1080398" y="518729"/>
              <a:ext cx="195026" cy="195109"/>
            </a:xfrm>
            <a:custGeom>
              <a:avLst/>
              <a:gdLst/>
              <a:ahLst/>
              <a:cxnLst/>
              <a:rect l="l" t="t" r="r" b="b"/>
              <a:pathLst>
                <a:path w="2828" h="2829" extrusionOk="0">
                  <a:moveTo>
                    <a:pt x="2828" y="1413"/>
                  </a:moveTo>
                  <a:cubicBezTo>
                    <a:pt x="2828" y="2195"/>
                    <a:pt x="2194" y="2828"/>
                    <a:pt x="1413" y="2828"/>
                  </a:cubicBezTo>
                  <a:cubicBezTo>
                    <a:pt x="631" y="2828"/>
                    <a:pt x="0" y="2195"/>
                    <a:pt x="0" y="1413"/>
                  </a:cubicBezTo>
                  <a:cubicBezTo>
                    <a:pt x="0" y="632"/>
                    <a:pt x="631" y="1"/>
                    <a:pt x="1413" y="1"/>
                  </a:cubicBezTo>
                  <a:cubicBezTo>
                    <a:pt x="2194" y="1"/>
                    <a:pt x="2828" y="632"/>
                    <a:pt x="2828" y="1413"/>
                  </a:cubicBezTo>
                  <a:close/>
                </a:path>
              </a:pathLst>
            </a:custGeom>
            <a:solidFill>
              <a:srgbClr val="F8EF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51"/>
            <p:cNvSpPr/>
            <p:nvPr/>
          </p:nvSpPr>
          <p:spPr>
            <a:xfrm>
              <a:off x="1440175" y="518729"/>
              <a:ext cx="195026" cy="195109"/>
            </a:xfrm>
            <a:custGeom>
              <a:avLst/>
              <a:gdLst/>
              <a:ahLst/>
              <a:cxnLst/>
              <a:rect l="l" t="t" r="r" b="b"/>
              <a:pathLst>
                <a:path w="2828" h="2829" extrusionOk="0">
                  <a:moveTo>
                    <a:pt x="2827" y="1413"/>
                  </a:moveTo>
                  <a:cubicBezTo>
                    <a:pt x="2827" y="2195"/>
                    <a:pt x="2194" y="2828"/>
                    <a:pt x="1415" y="2828"/>
                  </a:cubicBezTo>
                  <a:cubicBezTo>
                    <a:pt x="633" y="2828"/>
                    <a:pt x="0" y="2195"/>
                    <a:pt x="0" y="1413"/>
                  </a:cubicBezTo>
                  <a:cubicBezTo>
                    <a:pt x="0" y="632"/>
                    <a:pt x="633" y="1"/>
                    <a:pt x="1415" y="1"/>
                  </a:cubicBezTo>
                  <a:cubicBezTo>
                    <a:pt x="2194" y="1"/>
                    <a:pt x="2827" y="632"/>
                    <a:pt x="2827" y="141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AutoShape 4" descr="Computer network devices, router, repeaters, gateway, bridge, and hub. |  T4Tutorials.com">
            <a:extLst>
              <a:ext uri="{FF2B5EF4-FFF2-40B4-BE49-F238E27FC236}">
                <a16:creationId xmlns:a16="http://schemas.microsoft.com/office/drawing/2014/main" id="{C2B53371-7DBD-4FD3-5D40-CFD885710F96}"/>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TextBox 4">
            <a:extLst>
              <a:ext uri="{FF2B5EF4-FFF2-40B4-BE49-F238E27FC236}">
                <a16:creationId xmlns:a16="http://schemas.microsoft.com/office/drawing/2014/main" id="{4049CD32-A958-35B9-1585-227A5D7C8699}"/>
              </a:ext>
            </a:extLst>
          </p:cNvPr>
          <p:cNvSpPr txBox="1"/>
          <p:nvPr/>
        </p:nvSpPr>
        <p:spPr>
          <a:xfrm>
            <a:off x="4261555" y="1685770"/>
            <a:ext cx="4724399" cy="3323987"/>
          </a:xfrm>
          <a:prstGeom prst="rect">
            <a:avLst/>
          </a:prstGeom>
          <a:solidFill>
            <a:schemeClr val="bg1"/>
          </a:solidFill>
        </p:spPr>
        <p:txBody>
          <a:bodyPr wrap="square">
            <a:spAutoFit/>
          </a:bodyPr>
          <a:lstStyle/>
          <a:p>
            <a:pPr marL="0" lvl="0" indent="0" algn="just" rtl="0">
              <a:spcBef>
                <a:spcPts val="0"/>
              </a:spcBef>
              <a:spcAft>
                <a:spcPts val="0"/>
              </a:spcAft>
              <a:buClr>
                <a:schemeClr val="hlink"/>
              </a:buClr>
              <a:buSzPts val="1100"/>
              <a:buFont typeface="Arial"/>
              <a:buNone/>
            </a:pPr>
            <a:r>
              <a:rPr lang="en-US" dirty="0">
                <a:solidFill>
                  <a:schemeClr val="tx1"/>
                </a:solidFill>
                <a:latin typeface="Book Antiqua" panose="02040602050305030304" pitchFamily="18" charset="0"/>
                <a:ea typeface="Cabin"/>
                <a:cs typeface="Cabin"/>
                <a:sym typeface="Cabin"/>
              </a:rPr>
              <a:t>The Presentation Layer handles protocol conversion, data encryption, data decryption, data compression, data decompression, data representation incompatibility between operating systems, and graphic commands. The presentation layer converts data so that it can be sent across a network in the form that the application layer accepts. Because the Presentation Layer translates data and visuals into a display format for the Application Layer, it is also known as the Syntax Layer. As a result, the Presentation Layer negotiates the transfer of syntax structure via the Abstract Syntax Notation One (ASN.1) Basic Encoding Rules, with capabilities such as converting an EBCDIC-coded text file to an ASCII-coded file, or serialization of objects and other data structures from and to XML.</a:t>
            </a:r>
          </a:p>
        </p:txBody>
      </p:sp>
      <p:sp>
        <p:nvSpPr>
          <p:cNvPr id="2" name="Google Shape;873;p51">
            <a:extLst>
              <a:ext uri="{FF2B5EF4-FFF2-40B4-BE49-F238E27FC236}">
                <a16:creationId xmlns:a16="http://schemas.microsoft.com/office/drawing/2014/main" id="{F1C2FE96-C0C5-C68C-ED44-E176F90CE651}"/>
              </a:ext>
            </a:extLst>
          </p:cNvPr>
          <p:cNvSpPr txBox="1">
            <a:spLocks/>
          </p:cNvSpPr>
          <p:nvPr/>
        </p:nvSpPr>
        <p:spPr>
          <a:xfrm>
            <a:off x="3893592" y="448680"/>
            <a:ext cx="4880784" cy="66769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1pPr>
            <a:lvl2pPr marR="0" lvl="1"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2pPr>
            <a:lvl3pPr marR="0" lvl="2"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3pPr>
            <a:lvl4pPr marR="0" lvl="3"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4pPr>
            <a:lvl5pPr marR="0" lvl="4"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5pPr>
            <a:lvl6pPr marR="0" lvl="5"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6pPr>
            <a:lvl7pPr marR="0" lvl="6"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7pPr>
            <a:lvl8pPr marR="0" lvl="7"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8pPr>
            <a:lvl9pPr marR="0" lvl="8"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9pPr>
          </a:lstStyle>
          <a:p>
            <a:pPr algn="ctr"/>
            <a:r>
              <a:rPr lang="en-US" sz="3200" dirty="0">
                <a:solidFill>
                  <a:schemeClr val="tx1"/>
                </a:solidFill>
                <a:latin typeface="Copperplate Gothic Bold" panose="020E0705020206020404" pitchFamily="34" charset="0"/>
              </a:rPr>
              <a:t>L6/ PRESENTATION LAYER </a:t>
            </a:r>
          </a:p>
        </p:txBody>
      </p:sp>
      <p:pic>
        <p:nvPicPr>
          <p:cNvPr id="15362" name="Picture 2" descr="Presentation Layer - Network Encyclopedia">
            <a:extLst>
              <a:ext uri="{FF2B5EF4-FFF2-40B4-BE49-F238E27FC236}">
                <a16:creationId xmlns:a16="http://schemas.microsoft.com/office/drawing/2014/main" id="{358B9C60-657A-B191-332C-EDE4DDA0AC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171" y="1282914"/>
            <a:ext cx="3585540" cy="33748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021273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865"/>
        <p:cNvGrpSpPr/>
        <p:nvPr/>
      </p:nvGrpSpPr>
      <p:grpSpPr>
        <a:xfrm>
          <a:off x="0" y="0"/>
          <a:ext cx="0" cy="0"/>
          <a:chOff x="0" y="0"/>
          <a:chExt cx="0" cy="0"/>
        </a:xfrm>
      </p:grpSpPr>
      <p:grpSp>
        <p:nvGrpSpPr>
          <p:cNvPr id="868" name="Google Shape;868;p51"/>
          <p:cNvGrpSpPr/>
          <p:nvPr/>
        </p:nvGrpSpPr>
        <p:grpSpPr>
          <a:xfrm>
            <a:off x="202079" y="470363"/>
            <a:ext cx="3070200" cy="426900"/>
            <a:chOff x="552455" y="401675"/>
            <a:chExt cx="3070200" cy="426900"/>
          </a:xfrm>
        </p:grpSpPr>
        <p:sp>
          <p:nvSpPr>
            <p:cNvPr id="869" name="Google Shape;869;p51"/>
            <p:cNvSpPr/>
            <p:nvPr/>
          </p:nvSpPr>
          <p:spPr>
            <a:xfrm>
              <a:off x="552455" y="401675"/>
              <a:ext cx="3070200" cy="426900"/>
            </a:xfrm>
            <a:prstGeom prst="roundRect">
              <a:avLst>
                <a:gd name="adj" fmla="val 2231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51"/>
            <p:cNvSpPr/>
            <p:nvPr/>
          </p:nvSpPr>
          <p:spPr>
            <a:xfrm>
              <a:off x="720000" y="518729"/>
              <a:ext cx="195095" cy="195109"/>
            </a:xfrm>
            <a:custGeom>
              <a:avLst/>
              <a:gdLst/>
              <a:ahLst/>
              <a:cxnLst/>
              <a:rect l="l" t="t" r="r" b="b"/>
              <a:pathLst>
                <a:path w="2829" h="2829" extrusionOk="0">
                  <a:moveTo>
                    <a:pt x="2828" y="1413"/>
                  </a:moveTo>
                  <a:cubicBezTo>
                    <a:pt x="2828" y="2195"/>
                    <a:pt x="2197" y="2828"/>
                    <a:pt x="1416" y="2828"/>
                  </a:cubicBezTo>
                  <a:cubicBezTo>
                    <a:pt x="634" y="2828"/>
                    <a:pt x="1" y="2195"/>
                    <a:pt x="1" y="1413"/>
                  </a:cubicBezTo>
                  <a:cubicBezTo>
                    <a:pt x="1" y="632"/>
                    <a:pt x="634" y="1"/>
                    <a:pt x="1416" y="1"/>
                  </a:cubicBezTo>
                  <a:cubicBezTo>
                    <a:pt x="2197" y="1"/>
                    <a:pt x="2828" y="632"/>
                    <a:pt x="2828" y="1413"/>
                  </a:cubicBezTo>
                  <a:close/>
                </a:path>
              </a:pathLst>
            </a:custGeom>
            <a:solidFill>
              <a:srgbClr val="EB53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51"/>
            <p:cNvSpPr/>
            <p:nvPr/>
          </p:nvSpPr>
          <p:spPr>
            <a:xfrm>
              <a:off x="1080398" y="518729"/>
              <a:ext cx="195026" cy="195109"/>
            </a:xfrm>
            <a:custGeom>
              <a:avLst/>
              <a:gdLst/>
              <a:ahLst/>
              <a:cxnLst/>
              <a:rect l="l" t="t" r="r" b="b"/>
              <a:pathLst>
                <a:path w="2828" h="2829" extrusionOk="0">
                  <a:moveTo>
                    <a:pt x="2828" y="1413"/>
                  </a:moveTo>
                  <a:cubicBezTo>
                    <a:pt x="2828" y="2195"/>
                    <a:pt x="2194" y="2828"/>
                    <a:pt x="1413" y="2828"/>
                  </a:cubicBezTo>
                  <a:cubicBezTo>
                    <a:pt x="631" y="2828"/>
                    <a:pt x="0" y="2195"/>
                    <a:pt x="0" y="1413"/>
                  </a:cubicBezTo>
                  <a:cubicBezTo>
                    <a:pt x="0" y="632"/>
                    <a:pt x="631" y="1"/>
                    <a:pt x="1413" y="1"/>
                  </a:cubicBezTo>
                  <a:cubicBezTo>
                    <a:pt x="2194" y="1"/>
                    <a:pt x="2828" y="632"/>
                    <a:pt x="2828" y="1413"/>
                  </a:cubicBezTo>
                  <a:close/>
                </a:path>
              </a:pathLst>
            </a:custGeom>
            <a:solidFill>
              <a:srgbClr val="F8EF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51"/>
            <p:cNvSpPr/>
            <p:nvPr/>
          </p:nvSpPr>
          <p:spPr>
            <a:xfrm>
              <a:off x="1440175" y="518729"/>
              <a:ext cx="195026" cy="195109"/>
            </a:xfrm>
            <a:custGeom>
              <a:avLst/>
              <a:gdLst/>
              <a:ahLst/>
              <a:cxnLst/>
              <a:rect l="l" t="t" r="r" b="b"/>
              <a:pathLst>
                <a:path w="2828" h="2829" extrusionOk="0">
                  <a:moveTo>
                    <a:pt x="2827" y="1413"/>
                  </a:moveTo>
                  <a:cubicBezTo>
                    <a:pt x="2827" y="2195"/>
                    <a:pt x="2194" y="2828"/>
                    <a:pt x="1415" y="2828"/>
                  </a:cubicBezTo>
                  <a:cubicBezTo>
                    <a:pt x="633" y="2828"/>
                    <a:pt x="0" y="2195"/>
                    <a:pt x="0" y="1413"/>
                  </a:cubicBezTo>
                  <a:cubicBezTo>
                    <a:pt x="0" y="632"/>
                    <a:pt x="633" y="1"/>
                    <a:pt x="1415" y="1"/>
                  </a:cubicBezTo>
                  <a:cubicBezTo>
                    <a:pt x="2194" y="1"/>
                    <a:pt x="2827" y="632"/>
                    <a:pt x="2827" y="141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AutoShape 4" descr="Computer network devices, router, repeaters, gateway, bridge, and hub. |  T4Tutorials.com">
            <a:extLst>
              <a:ext uri="{FF2B5EF4-FFF2-40B4-BE49-F238E27FC236}">
                <a16:creationId xmlns:a16="http://schemas.microsoft.com/office/drawing/2014/main" id="{C2B53371-7DBD-4FD3-5D40-CFD885710F96}"/>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TextBox 4">
            <a:extLst>
              <a:ext uri="{FF2B5EF4-FFF2-40B4-BE49-F238E27FC236}">
                <a16:creationId xmlns:a16="http://schemas.microsoft.com/office/drawing/2014/main" id="{4049CD32-A958-35B9-1585-227A5D7C8699}"/>
              </a:ext>
            </a:extLst>
          </p:cNvPr>
          <p:cNvSpPr txBox="1"/>
          <p:nvPr/>
        </p:nvSpPr>
        <p:spPr>
          <a:xfrm>
            <a:off x="5113311" y="1648809"/>
            <a:ext cx="3956261" cy="3139321"/>
          </a:xfrm>
          <a:prstGeom prst="rect">
            <a:avLst/>
          </a:prstGeom>
          <a:solidFill>
            <a:schemeClr val="bg1"/>
          </a:solidFill>
        </p:spPr>
        <p:txBody>
          <a:bodyPr wrap="square">
            <a:spAutoFit/>
          </a:bodyPr>
          <a:lstStyle/>
          <a:p>
            <a:pPr marL="0" lvl="0" indent="0" algn="just" rtl="0">
              <a:spcBef>
                <a:spcPts val="0"/>
              </a:spcBef>
              <a:spcAft>
                <a:spcPts val="0"/>
              </a:spcAft>
              <a:buClr>
                <a:schemeClr val="hlink"/>
              </a:buClr>
              <a:buSzPts val="1100"/>
              <a:buFont typeface="Arial"/>
              <a:buNone/>
            </a:pPr>
            <a:r>
              <a:rPr lang="en-US" sz="1800" dirty="0">
                <a:solidFill>
                  <a:schemeClr val="tx1"/>
                </a:solidFill>
                <a:latin typeface="Book Antiqua" panose="02040602050305030304" pitchFamily="18" charset="0"/>
                <a:ea typeface="Cabin"/>
                <a:cs typeface="Cabin"/>
                <a:sym typeface="Cabin"/>
              </a:rPr>
              <a:t>A Layer 7 switch is a network device that combines routing and switching functions. It can pass traffic and perform forwarding and routing choices at Layer 2 speed, but it relies on information from the application layer or Layer 7.Layer 7 switches are also known as Layer 4-7 switches, content switches, content service switches, Web switches, and application switches.</a:t>
            </a:r>
          </a:p>
        </p:txBody>
      </p:sp>
      <p:sp>
        <p:nvSpPr>
          <p:cNvPr id="2" name="Google Shape;873;p51">
            <a:extLst>
              <a:ext uri="{FF2B5EF4-FFF2-40B4-BE49-F238E27FC236}">
                <a16:creationId xmlns:a16="http://schemas.microsoft.com/office/drawing/2014/main" id="{F1C2FE96-C0C5-C68C-ED44-E176F90CE651}"/>
              </a:ext>
            </a:extLst>
          </p:cNvPr>
          <p:cNvSpPr txBox="1">
            <a:spLocks/>
          </p:cNvSpPr>
          <p:nvPr/>
        </p:nvSpPr>
        <p:spPr>
          <a:xfrm>
            <a:off x="4238847" y="470363"/>
            <a:ext cx="3956261" cy="66769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1pPr>
            <a:lvl2pPr marR="0" lvl="1"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2pPr>
            <a:lvl3pPr marR="0" lvl="2"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3pPr>
            <a:lvl4pPr marR="0" lvl="3"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4pPr>
            <a:lvl5pPr marR="0" lvl="4"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5pPr>
            <a:lvl6pPr marR="0" lvl="5"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6pPr>
            <a:lvl7pPr marR="0" lvl="6"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7pPr>
            <a:lvl8pPr marR="0" lvl="7"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8pPr>
            <a:lvl9pPr marR="0" lvl="8"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9pPr>
          </a:lstStyle>
          <a:p>
            <a:pPr algn="ctr"/>
            <a:r>
              <a:rPr lang="en-US" sz="3200" dirty="0">
                <a:solidFill>
                  <a:schemeClr val="tx1"/>
                </a:solidFill>
                <a:latin typeface="Copperplate Gothic Bold" panose="020E0705020206020404" pitchFamily="34" charset="0"/>
              </a:rPr>
              <a:t>L7/ LAYER 7 SWITCH</a:t>
            </a:r>
          </a:p>
        </p:txBody>
      </p:sp>
      <p:pic>
        <p:nvPicPr>
          <p:cNvPr id="13314" name="Picture 2" descr="layer 7 switch :: ITWissen.info">
            <a:extLst>
              <a:ext uri="{FF2B5EF4-FFF2-40B4-BE49-F238E27FC236}">
                <a16:creationId xmlns:a16="http://schemas.microsoft.com/office/drawing/2014/main" id="{2DB534F0-70F5-3F87-C21B-59E28331FE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1556" y="1207609"/>
            <a:ext cx="4498234" cy="37081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356702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865"/>
        <p:cNvGrpSpPr/>
        <p:nvPr/>
      </p:nvGrpSpPr>
      <p:grpSpPr>
        <a:xfrm>
          <a:off x="0" y="0"/>
          <a:ext cx="0" cy="0"/>
          <a:chOff x="0" y="0"/>
          <a:chExt cx="0" cy="0"/>
        </a:xfrm>
      </p:grpSpPr>
      <p:grpSp>
        <p:nvGrpSpPr>
          <p:cNvPr id="868" name="Google Shape;868;p51"/>
          <p:cNvGrpSpPr/>
          <p:nvPr/>
        </p:nvGrpSpPr>
        <p:grpSpPr>
          <a:xfrm>
            <a:off x="191446" y="286399"/>
            <a:ext cx="3070200" cy="426900"/>
            <a:chOff x="552455" y="401675"/>
            <a:chExt cx="3070200" cy="426900"/>
          </a:xfrm>
        </p:grpSpPr>
        <p:sp>
          <p:nvSpPr>
            <p:cNvPr id="869" name="Google Shape;869;p51"/>
            <p:cNvSpPr/>
            <p:nvPr/>
          </p:nvSpPr>
          <p:spPr>
            <a:xfrm>
              <a:off x="552455" y="401675"/>
              <a:ext cx="3070200" cy="426900"/>
            </a:xfrm>
            <a:prstGeom prst="roundRect">
              <a:avLst>
                <a:gd name="adj" fmla="val 2231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51"/>
            <p:cNvSpPr/>
            <p:nvPr/>
          </p:nvSpPr>
          <p:spPr>
            <a:xfrm>
              <a:off x="720000" y="518729"/>
              <a:ext cx="195095" cy="195109"/>
            </a:xfrm>
            <a:custGeom>
              <a:avLst/>
              <a:gdLst/>
              <a:ahLst/>
              <a:cxnLst/>
              <a:rect l="l" t="t" r="r" b="b"/>
              <a:pathLst>
                <a:path w="2829" h="2829" extrusionOk="0">
                  <a:moveTo>
                    <a:pt x="2828" y="1413"/>
                  </a:moveTo>
                  <a:cubicBezTo>
                    <a:pt x="2828" y="2195"/>
                    <a:pt x="2197" y="2828"/>
                    <a:pt x="1416" y="2828"/>
                  </a:cubicBezTo>
                  <a:cubicBezTo>
                    <a:pt x="634" y="2828"/>
                    <a:pt x="1" y="2195"/>
                    <a:pt x="1" y="1413"/>
                  </a:cubicBezTo>
                  <a:cubicBezTo>
                    <a:pt x="1" y="632"/>
                    <a:pt x="634" y="1"/>
                    <a:pt x="1416" y="1"/>
                  </a:cubicBezTo>
                  <a:cubicBezTo>
                    <a:pt x="2197" y="1"/>
                    <a:pt x="2828" y="632"/>
                    <a:pt x="2828" y="1413"/>
                  </a:cubicBezTo>
                  <a:close/>
                </a:path>
              </a:pathLst>
            </a:custGeom>
            <a:solidFill>
              <a:srgbClr val="EB53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51"/>
            <p:cNvSpPr/>
            <p:nvPr/>
          </p:nvSpPr>
          <p:spPr>
            <a:xfrm>
              <a:off x="1080398" y="518729"/>
              <a:ext cx="195026" cy="195109"/>
            </a:xfrm>
            <a:custGeom>
              <a:avLst/>
              <a:gdLst/>
              <a:ahLst/>
              <a:cxnLst/>
              <a:rect l="l" t="t" r="r" b="b"/>
              <a:pathLst>
                <a:path w="2828" h="2829" extrusionOk="0">
                  <a:moveTo>
                    <a:pt x="2828" y="1413"/>
                  </a:moveTo>
                  <a:cubicBezTo>
                    <a:pt x="2828" y="2195"/>
                    <a:pt x="2194" y="2828"/>
                    <a:pt x="1413" y="2828"/>
                  </a:cubicBezTo>
                  <a:cubicBezTo>
                    <a:pt x="631" y="2828"/>
                    <a:pt x="0" y="2195"/>
                    <a:pt x="0" y="1413"/>
                  </a:cubicBezTo>
                  <a:cubicBezTo>
                    <a:pt x="0" y="632"/>
                    <a:pt x="631" y="1"/>
                    <a:pt x="1413" y="1"/>
                  </a:cubicBezTo>
                  <a:cubicBezTo>
                    <a:pt x="2194" y="1"/>
                    <a:pt x="2828" y="632"/>
                    <a:pt x="2828" y="1413"/>
                  </a:cubicBezTo>
                  <a:close/>
                </a:path>
              </a:pathLst>
            </a:custGeom>
            <a:solidFill>
              <a:srgbClr val="F8EF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51"/>
            <p:cNvSpPr/>
            <p:nvPr/>
          </p:nvSpPr>
          <p:spPr>
            <a:xfrm>
              <a:off x="1440175" y="518729"/>
              <a:ext cx="195026" cy="195109"/>
            </a:xfrm>
            <a:custGeom>
              <a:avLst/>
              <a:gdLst/>
              <a:ahLst/>
              <a:cxnLst/>
              <a:rect l="l" t="t" r="r" b="b"/>
              <a:pathLst>
                <a:path w="2828" h="2829" extrusionOk="0">
                  <a:moveTo>
                    <a:pt x="2827" y="1413"/>
                  </a:moveTo>
                  <a:cubicBezTo>
                    <a:pt x="2827" y="2195"/>
                    <a:pt x="2194" y="2828"/>
                    <a:pt x="1415" y="2828"/>
                  </a:cubicBezTo>
                  <a:cubicBezTo>
                    <a:pt x="633" y="2828"/>
                    <a:pt x="0" y="2195"/>
                    <a:pt x="0" y="1413"/>
                  </a:cubicBezTo>
                  <a:cubicBezTo>
                    <a:pt x="0" y="632"/>
                    <a:pt x="633" y="1"/>
                    <a:pt x="1415" y="1"/>
                  </a:cubicBezTo>
                  <a:cubicBezTo>
                    <a:pt x="2194" y="1"/>
                    <a:pt x="2827" y="632"/>
                    <a:pt x="2827" y="141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AutoShape 4" descr="Computer network devices, router, repeaters, gateway, bridge, and hub. |  T4Tutorials.com">
            <a:extLst>
              <a:ext uri="{FF2B5EF4-FFF2-40B4-BE49-F238E27FC236}">
                <a16:creationId xmlns:a16="http://schemas.microsoft.com/office/drawing/2014/main" id="{C2B53371-7DBD-4FD3-5D40-CFD885710F96}"/>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Google Shape;873;p51">
            <a:extLst>
              <a:ext uri="{FF2B5EF4-FFF2-40B4-BE49-F238E27FC236}">
                <a16:creationId xmlns:a16="http://schemas.microsoft.com/office/drawing/2014/main" id="{6024AD77-5E7F-8931-41CB-2EE6C902A3F0}"/>
              </a:ext>
            </a:extLst>
          </p:cNvPr>
          <p:cNvSpPr txBox="1">
            <a:spLocks/>
          </p:cNvSpPr>
          <p:nvPr/>
        </p:nvSpPr>
        <p:spPr>
          <a:xfrm>
            <a:off x="191446" y="713299"/>
            <a:ext cx="2821253" cy="75167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1pPr>
            <a:lvl2pPr marR="0" lvl="1"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2pPr>
            <a:lvl3pPr marR="0" lvl="2"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3pPr>
            <a:lvl4pPr marR="0" lvl="3"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4pPr>
            <a:lvl5pPr marR="0" lvl="4"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5pPr>
            <a:lvl6pPr marR="0" lvl="5"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6pPr>
            <a:lvl7pPr marR="0" lvl="6"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7pPr>
            <a:lvl8pPr marR="0" lvl="7"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8pPr>
            <a:lvl9pPr marR="0" lvl="8"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9pPr>
          </a:lstStyle>
          <a:p>
            <a:r>
              <a:rPr lang="en-US" sz="5400" dirty="0">
                <a:solidFill>
                  <a:schemeClr val="tx1"/>
                </a:solidFill>
                <a:latin typeface="Copperplate Gothic Bold" panose="020E0705020206020404" pitchFamily="34" charset="0"/>
              </a:rPr>
              <a:t>proxy</a:t>
            </a:r>
          </a:p>
        </p:txBody>
      </p:sp>
      <p:pic>
        <p:nvPicPr>
          <p:cNvPr id="14340" name="Picture 4" descr="Why would you need a proxy server? - Quora">
            <a:extLst>
              <a:ext uri="{FF2B5EF4-FFF2-40B4-BE49-F238E27FC236}">
                <a16:creationId xmlns:a16="http://schemas.microsoft.com/office/drawing/2014/main" id="{F3496EAB-4176-8A37-EB9C-951CC01A94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85899" y="1"/>
            <a:ext cx="3658101" cy="51435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4183E93-2C1E-5284-267C-D87E7BA48815}"/>
              </a:ext>
            </a:extLst>
          </p:cNvPr>
          <p:cNvSpPr txBox="1"/>
          <p:nvPr/>
        </p:nvSpPr>
        <p:spPr>
          <a:xfrm>
            <a:off x="191446" y="1877725"/>
            <a:ext cx="5115874" cy="2862322"/>
          </a:xfrm>
          <a:prstGeom prst="rect">
            <a:avLst/>
          </a:prstGeom>
          <a:solidFill>
            <a:schemeClr val="bg1"/>
          </a:solidFill>
        </p:spPr>
        <p:txBody>
          <a:bodyPr wrap="square">
            <a:spAutoFit/>
          </a:bodyPr>
          <a:lstStyle/>
          <a:p>
            <a:pPr marL="0" lvl="0" indent="0" algn="just" rtl="0">
              <a:spcBef>
                <a:spcPts val="0"/>
              </a:spcBef>
              <a:spcAft>
                <a:spcPts val="0"/>
              </a:spcAft>
              <a:buClr>
                <a:schemeClr val="hlink"/>
              </a:buClr>
              <a:buSzPts val="1100"/>
              <a:buFont typeface="Arial"/>
              <a:buNone/>
            </a:pPr>
            <a:r>
              <a:rPr lang="en-US" sz="1800" dirty="0">
                <a:solidFill>
                  <a:schemeClr val="tx1"/>
                </a:solidFill>
                <a:latin typeface="Book Antiqua" panose="02040602050305030304" pitchFamily="18" charset="0"/>
                <a:ea typeface="Cabin"/>
                <a:cs typeface="Cabin"/>
                <a:sym typeface="Cabin"/>
              </a:rPr>
              <a:t>Two or more networks are connected by a router. The router is frequently used to link a LAN (local area network) in a house or office to the internet (WAN). In addition to connections connecting computers on the LAN, it typically includes an internet cable plugged in. As an alternative, a network device can have a wireless (Wi-Fi-enabled) LAN connection. Additionally known as wireless access points, these (WAPs).</a:t>
            </a:r>
          </a:p>
        </p:txBody>
      </p:sp>
    </p:spTree>
    <p:extLst>
      <p:ext uri="{BB962C8B-B14F-4D97-AF65-F5344CB8AC3E}">
        <p14:creationId xmlns:p14="http://schemas.microsoft.com/office/powerpoint/2010/main" val="265432377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814"/>
        <p:cNvGrpSpPr/>
        <p:nvPr/>
      </p:nvGrpSpPr>
      <p:grpSpPr>
        <a:xfrm>
          <a:off x="0" y="0"/>
          <a:ext cx="0" cy="0"/>
          <a:chOff x="0" y="0"/>
          <a:chExt cx="0" cy="0"/>
        </a:xfrm>
      </p:grpSpPr>
      <p:sp>
        <p:nvSpPr>
          <p:cNvPr id="821" name="Google Shape;821;p47"/>
          <p:cNvSpPr txBox="1">
            <a:spLocks noGrp="1"/>
          </p:cNvSpPr>
          <p:nvPr>
            <p:ph type="title"/>
          </p:nvPr>
        </p:nvSpPr>
        <p:spPr>
          <a:xfrm>
            <a:off x="720000" y="969225"/>
            <a:ext cx="7704000" cy="564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lt1"/>
                </a:solidFill>
              </a:rPr>
              <a:t>OSI MODEL </a:t>
            </a:r>
            <a:endParaRPr dirty="0">
              <a:solidFill>
                <a:schemeClr val="lt1"/>
              </a:solidFill>
              <a:latin typeface="Epilogue"/>
              <a:ea typeface="Epilogue"/>
              <a:cs typeface="Epilogue"/>
              <a:sym typeface="Epilogue"/>
            </a:endParaRPr>
          </a:p>
        </p:txBody>
      </p:sp>
      <p:sp>
        <p:nvSpPr>
          <p:cNvPr id="3" name="AutoShape 6" descr="OSI Model">
            <a:extLst>
              <a:ext uri="{FF2B5EF4-FFF2-40B4-BE49-F238E27FC236}">
                <a16:creationId xmlns:a16="http://schemas.microsoft.com/office/drawing/2014/main" id="{6CB58205-E2AC-5D82-425D-93C639B9F260}"/>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6392" name="Picture 8" descr="What is OSI Model | Comprehensive Guide to OSI Model">
            <a:extLst>
              <a:ext uri="{FF2B5EF4-FFF2-40B4-BE49-F238E27FC236}">
                <a16:creationId xmlns:a16="http://schemas.microsoft.com/office/drawing/2014/main" id="{417DFF94-E4CD-9619-0B9A-64A37B607D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0000" y="969225"/>
            <a:ext cx="3689232" cy="3453920"/>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733A5EAC-B832-6599-F643-FBE58A62C0E1}"/>
              </a:ext>
            </a:extLst>
          </p:cNvPr>
          <p:cNvSpPr txBox="1"/>
          <p:nvPr/>
        </p:nvSpPr>
        <p:spPr>
          <a:xfrm>
            <a:off x="4572000" y="1099931"/>
            <a:ext cx="3526465" cy="3539430"/>
          </a:xfrm>
          <a:prstGeom prst="rect">
            <a:avLst/>
          </a:prstGeom>
          <a:noFill/>
        </p:spPr>
        <p:txBody>
          <a:bodyPr wrap="square">
            <a:spAutoFit/>
          </a:bodyPr>
          <a:lstStyle/>
          <a:p>
            <a:pPr algn="just"/>
            <a:r>
              <a:rPr lang="en-US" sz="1600" b="0" i="0" dirty="0">
                <a:solidFill>
                  <a:schemeClr val="bg1"/>
                </a:solidFill>
                <a:effectLst/>
                <a:latin typeface="Book Antiqua" panose="02040602050305030304" pitchFamily="18" charset="0"/>
              </a:rPr>
              <a:t>OSI model stands for Open System interconnection mode developed by the international organization for standardization in 1984, designed to show the flow of moving data from one software application of one computer to another software application of another computer.  It consists of seven layers – Physical layer, Data link layer, Network layer, Transport layer, Session layer, Presentation layer and Application layer. Each layer has its own tasks, which are performed independently.</a:t>
            </a:r>
            <a:endParaRPr lang="en-US" sz="1600" dirty="0">
              <a:solidFill>
                <a:schemeClr val="bg1"/>
              </a:solidFill>
              <a:latin typeface="Book Antiqua" panose="02040602050305030304" pitchFamily="18" charset="0"/>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814"/>
        <p:cNvGrpSpPr/>
        <p:nvPr/>
      </p:nvGrpSpPr>
      <p:grpSpPr>
        <a:xfrm>
          <a:off x="0" y="0"/>
          <a:ext cx="0" cy="0"/>
          <a:chOff x="0" y="0"/>
          <a:chExt cx="0" cy="0"/>
        </a:xfrm>
      </p:grpSpPr>
      <p:sp>
        <p:nvSpPr>
          <p:cNvPr id="821" name="Google Shape;821;p47"/>
          <p:cNvSpPr txBox="1">
            <a:spLocks noGrp="1"/>
          </p:cNvSpPr>
          <p:nvPr>
            <p:ph type="title"/>
          </p:nvPr>
        </p:nvSpPr>
        <p:spPr>
          <a:xfrm>
            <a:off x="720000" y="969225"/>
            <a:ext cx="7704000" cy="564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lt1"/>
                </a:solidFill>
              </a:rPr>
              <a:t>TCP/IP MODEL </a:t>
            </a:r>
            <a:endParaRPr dirty="0">
              <a:solidFill>
                <a:schemeClr val="lt1"/>
              </a:solidFill>
              <a:latin typeface="Epilogue"/>
              <a:ea typeface="Epilogue"/>
              <a:cs typeface="Epilogue"/>
              <a:sym typeface="Epilogue"/>
            </a:endParaRPr>
          </a:p>
        </p:txBody>
      </p:sp>
      <p:sp>
        <p:nvSpPr>
          <p:cNvPr id="3" name="AutoShape 6" descr="OSI Model">
            <a:extLst>
              <a:ext uri="{FF2B5EF4-FFF2-40B4-BE49-F238E27FC236}">
                <a16:creationId xmlns:a16="http://schemas.microsoft.com/office/drawing/2014/main" id="{6CB58205-E2AC-5D82-425D-93C639B9F260}"/>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TextBox 12">
            <a:extLst>
              <a:ext uri="{FF2B5EF4-FFF2-40B4-BE49-F238E27FC236}">
                <a16:creationId xmlns:a16="http://schemas.microsoft.com/office/drawing/2014/main" id="{733A5EAC-B832-6599-F643-FBE58A62C0E1}"/>
              </a:ext>
            </a:extLst>
          </p:cNvPr>
          <p:cNvSpPr txBox="1"/>
          <p:nvPr/>
        </p:nvSpPr>
        <p:spPr>
          <a:xfrm>
            <a:off x="4736274" y="1379213"/>
            <a:ext cx="3763926" cy="3139321"/>
          </a:xfrm>
          <a:prstGeom prst="rect">
            <a:avLst/>
          </a:prstGeom>
          <a:noFill/>
        </p:spPr>
        <p:txBody>
          <a:bodyPr wrap="square">
            <a:spAutoFit/>
          </a:bodyPr>
          <a:lstStyle/>
          <a:p>
            <a:pPr algn="just"/>
            <a:r>
              <a:rPr lang="en-US" sz="1800" b="0" i="0" dirty="0">
                <a:solidFill>
                  <a:schemeClr val="bg1"/>
                </a:solidFill>
                <a:effectLst/>
                <a:latin typeface="Book Antiqua" panose="02040602050305030304" pitchFamily="18" charset="0"/>
              </a:rPr>
              <a:t>What is a TCP IP model?</a:t>
            </a:r>
          </a:p>
          <a:p>
            <a:pPr algn="just"/>
            <a:endParaRPr lang="en-US" sz="1800" b="0" i="0" dirty="0">
              <a:solidFill>
                <a:schemeClr val="bg1"/>
              </a:solidFill>
              <a:effectLst/>
              <a:latin typeface="Book Antiqua" panose="02040602050305030304" pitchFamily="18" charset="0"/>
            </a:endParaRPr>
          </a:p>
          <a:p>
            <a:pPr algn="just"/>
            <a:r>
              <a:rPr lang="en-US" sz="1800" b="0" i="0" dirty="0">
                <a:solidFill>
                  <a:schemeClr val="bg1"/>
                </a:solidFill>
                <a:effectLst/>
                <a:latin typeface="Book Antiqua" panose="02040602050305030304" pitchFamily="18" charset="0"/>
              </a:rPr>
              <a:t>TCP/IP stands for Transmission Control Protocol/Internet Protocol and is a suite of communication protocols used to interconnect network devices on the internet. TCP/IP is also used as a communications protocol in a private computer network (an intranet or extranet).</a:t>
            </a:r>
            <a:endParaRPr lang="en-US" sz="1800" dirty="0">
              <a:solidFill>
                <a:schemeClr val="bg1"/>
              </a:solidFill>
              <a:latin typeface="Book Antiqua" panose="02040602050305030304" pitchFamily="18" charset="0"/>
            </a:endParaRPr>
          </a:p>
        </p:txBody>
      </p:sp>
      <p:pic>
        <p:nvPicPr>
          <p:cNvPr id="19458" name="Picture 2" descr="TCP/IP: What Is the TCP/IP Model &amp; How Does It Work? | AVG">
            <a:extLst>
              <a:ext uri="{FF2B5EF4-FFF2-40B4-BE49-F238E27FC236}">
                <a16:creationId xmlns:a16="http://schemas.microsoft.com/office/drawing/2014/main" id="{52E5AC0A-0DB1-C15B-749D-82A5F0EA96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5535" y="1607650"/>
            <a:ext cx="3526465" cy="29108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87598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93"/>
        <p:cNvGrpSpPr/>
        <p:nvPr/>
      </p:nvGrpSpPr>
      <p:grpSpPr>
        <a:xfrm>
          <a:off x="0" y="0"/>
          <a:ext cx="0" cy="0"/>
          <a:chOff x="0" y="0"/>
          <a:chExt cx="0" cy="0"/>
        </a:xfrm>
      </p:grpSpPr>
      <p:grpSp>
        <p:nvGrpSpPr>
          <p:cNvPr id="794" name="Google Shape;794;p46"/>
          <p:cNvGrpSpPr/>
          <p:nvPr/>
        </p:nvGrpSpPr>
        <p:grpSpPr>
          <a:xfrm rot="-6614059">
            <a:off x="33214" y="2281709"/>
            <a:ext cx="1877486" cy="1877271"/>
            <a:chOff x="277881" y="2901316"/>
            <a:chExt cx="1900344" cy="1900126"/>
          </a:xfrm>
        </p:grpSpPr>
        <p:sp>
          <p:nvSpPr>
            <p:cNvPr id="795" name="Google Shape;795;p46"/>
            <p:cNvSpPr/>
            <p:nvPr/>
          </p:nvSpPr>
          <p:spPr>
            <a:xfrm>
              <a:off x="402450" y="3248988"/>
              <a:ext cx="1354500" cy="1354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6" name="Google Shape;796;p46"/>
            <p:cNvGrpSpPr/>
            <p:nvPr/>
          </p:nvGrpSpPr>
          <p:grpSpPr>
            <a:xfrm rot="2322109">
              <a:off x="551788" y="3175815"/>
              <a:ext cx="1352529" cy="1351128"/>
              <a:chOff x="200055" y="3556746"/>
              <a:chExt cx="869964" cy="869063"/>
            </a:xfrm>
          </p:grpSpPr>
          <p:sp>
            <p:nvSpPr>
              <p:cNvPr id="797" name="Google Shape;797;p46"/>
              <p:cNvSpPr/>
              <p:nvPr/>
            </p:nvSpPr>
            <p:spPr>
              <a:xfrm>
                <a:off x="200055" y="3556746"/>
                <a:ext cx="868968" cy="868968"/>
              </a:xfrm>
              <a:custGeom>
                <a:avLst/>
                <a:gdLst/>
                <a:ahLst/>
                <a:cxnLst/>
                <a:rect l="l" t="t" r="r" b="b"/>
                <a:pathLst>
                  <a:path w="18323" h="18323" extrusionOk="0">
                    <a:moveTo>
                      <a:pt x="15639" y="2684"/>
                    </a:moveTo>
                    <a:cubicBezTo>
                      <a:pt x="17358" y="4401"/>
                      <a:pt x="18323" y="6731"/>
                      <a:pt x="18323" y="9162"/>
                    </a:cubicBezTo>
                    <a:cubicBezTo>
                      <a:pt x="18323" y="11590"/>
                      <a:pt x="17358" y="13920"/>
                      <a:pt x="15639" y="15639"/>
                    </a:cubicBezTo>
                    <a:cubicBezTo>
                      <a:pt x="13922" y="17356"/>
                      <a:pt x="11592" y="18323"/>
                      <a:pt x="9162" y="18323"/>
                    </a:cubicBezTo>
                    <a:cubicBezTo>
                      <a:pt x="6733" y="18323"/>
                      <a:pt x="4403" y="17356"/>
                      <a:pt x="2684" y="15639"/>
                    </a:cubicBezTo>
                    <a:cubicBezTo>
                      <a:pt x="967" y="13920"/>
                      <a:pt x="1" y="11590"/>
                      <a:pt x="1" y="9162"/>
                    </a:cubicBezTo>
                    <a:cubicBezTo>
                      <a:pt x="1" y="6731"/>
                      <a:pt x="967" y="4401"/>
                      <a:pt x="2684" y="2684"/>
                    </a:cubicBezTo>
                    <a:cubicBezTo>
                      <a:pt x="4403" y="965"/>
                      <a:pt x="6733" y="1"/>
                      <a:pt x="9162" y="1"/>
                    </a:cubicBezTo>
                    <a:cubicBezTo>
                      <a:pt x="11592" y="1"/>
                      <a:pt x="13922" y="965"/>
                      <a:pt x="15639" y="2684"/>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46"/>
              <p:cNvSpPr/>
              <p:nvPr/>
            </p:nvSpPr>
            <p:spPr>
              <a:xfrm>
                <a:off x="311314" y="3605499"/>
                <a:ext cx="474914" cy="486723"/>
              </a:xfrm>
              <a:custGeom>
                <a:avLst/>
                <a:gdLst/>
                <a:ahLst/>
                <a:cxnLst/>
                <a:rect l="l" t="t" r="r" b="b"/>
                <a:pathLst>
                  <a:path w="10014" h="10263" extrusionOk="0">
                    <a:moveTo>
                      <a:pt x="8596" y="30"/>
                    </a:moveTo>
                    <a:cubicBezTo>
                      <a:pt x="9008" y="54"/>
                      <a:pt x="9368" y="246"/>
                      <a:pt x="9620" y="536"/>
                    </a:cubicBezTo>
                    <a:cubicBezTo>
                      <a:pt x="9871" y="823"/>
                      <a:pt x="10013" y="1206"/>
                      <a:pt x="9986" y="1617"/>
                    </a:cubicBezTo>
                    <a:cubicBezTo>
                      <a:pt x="9962" y="2028"/>
                      <a:pt x="9769" y="2388"/>
                      <a:pt x="9481" y="2641"/>
                    </a:cubicBezTo>
                    <a:cubicBezTo>
                      <a:pt x="9193" y="2892"/>
                      <a:pt x="8810" y="3034"/>
                      <a:pt x="8401" y="3009"/>
                    </a:cubicBezTo>
                    <a:cubicBezTo>
                      <a:pt x="7990" y="2983"/>
                      <a:pt x="7630" y="2789"/>
                      <a:pt x="7379" y="2501"/>
                    </a:cubicBezTo>
                    <a:cubicBezTo>
                      <a:pt x="7126" y="2214"/>
                      <a:pt x="6984" y="1831"/>
                      <a:pt x="7011" y="1420"/>
                    </a:cubicBezTo>
                    <a:cubicBezTo>
                      <a:pt x="7036" y="1009"/>
                      <a:pt x="7229" y="649"/>
                      <a:pt x="7517" y="398"/>
                    </a:cubicBezTo>
                    <a:cubicBezTo>
                      <a:pt x="7805" y="145"/>
                      <a:pt x="8187" y="1"/>
                      <a:pt x="8596" y="30"/>
                    </a:cubicBezTo>
                    <a:close/>
                    <a:moveTo>
                      <a:pt x="3032" y="6968"/>
                    </a:moveTo>
                    <a:cubicBezTo>
                      <a:pt x="3482" y="6995"/>
                      <a:pt x="3879" y="7206"/>
                      <a:pt x="4155" y="7519"/>
                    </a:cubicBezTo>
                    <a:cubicBezTo>
                      <a:pt x="4432" y="7836"/>
                      <a:pt x="4587" y="8255"/>
                      <a:pt x="4558" y="8707"/>
                    </a:cubicBezTo>
                    <a:cubicBezTo>
                      <a:pt x="4531" y="9158"/>
                      <a:pt x="4319" y="9555"/>
                      <a:pt x="4007" y="9830"/>
                    </a:cubicBezTo>
                    <a:cubicBezTo>
                      <a:pt x="3690" y="10108"/>
                      <a:pt x="3270" y="10262"/>
                      <a:pt x="2818" y="10233"/>
                    </a:cubicBezTo>
                    <a:cubicBezTo>
                      <a:pt x="2368" y="10205"/>
                      <a:pt x="1971" y="9995"/>
                      <a:pt x="1695" y="9680"/>
                    </a:cubicBezTo>
                    <a:cubicBezTo>
                      <a:pt x="1418" y="9366"/>
                      <a:pt x="1263" y="8946"/>
                      <a:pt x="1292" y="8496"/>
                    </a:cubicBezTo>
                    <a:cubicBezTo>
                      <a:pt x="1319" y="8045"/>
                      <a:pt x="1531" y="7648"/>
                      <a:pt x="1843" y="7373"/>
                    </a:cubicBezTo>
                    <a:cubicBezTo>
                      <a:pt x="2160" y="7093"/>
                      <a:pt x="2582" y="6937"/>
                      <a:pt x="3032" y="6968"/>
                    </a:cubicBezTo>
                    <a:close/>
                    <a:moveTo>
                      <a:pt x="3949" y="7702"/>
                    </a:moveTo>
                    <a:cubicBezTo>
                      <a:pt x="3721" y="7441"/>
                      <a:pt x="3392" y="7268"/>
                      <a:pt x="3015" y="7241"/>
                    </a:cubicBezTo>
                    <a:cubicBezTo>
                      <a:pt x="2641" y="7217"/>
                      <a:pt x="2292" y="7348"/>
                      <a:pt x="2033" y="7576"/>
                    </a:cubicBezTo>
                    <a:cubicBezTo>
                      <a:pt x="1769" y="7805"/>
                      <a:pt x="1597" y="8134"/>
                      <a:pt x="1572" y="8510"/>
                    </a:cubicBezTo>
                    <a:cubicBezTo>
                      <a:pt x="1545" y="8884"/>
                      <a:pt x="1677" y="9234"/>
                      <a:pt x="1905" y="9493"/>
                    </a:cubicBezTo>
                    <a:cubicBezTo>
                      <a:pt x="2135" y="9756"/>
                      <a:pt x="2464" y="9929"/>
                      <a:pt x="2839" y="9954"/>
                    </a:cubicBezTo>
                    <a:cubicBezTo>
                      <a:pt x="3215" y="9980"/>
                      <a:pt x="3565" y="9849"/>
                      <a:pt x="3824" y="9621"/>
                    </a:cubicBezTo>
                    <a:cubicBezTo>
                      <a:pt x="4085" y="9390"/>
                      <a:pt x="4258" y="9061"/>
                      <a:pt x="4284" y="8687"/>
                    </a:cubicBezTo>
                    <a:cubicBezTo>
                      <a:pt x="4307" y="8313"/>
                      <a:pt x="4177" y="7965"/>
                      <a:pt x="3949" y="7702"/>
                    </a:cubicBezTo>
                    <a:close/>
                    <a:moveTo>
                      <a:pt x="1027" y="4124"/>
                    </a:moveTo>
                    <a:cubicBezTo>
                      <a:pt x="1288" y="4142"/>
                      <a:pt x="1518" y="4262"/>
                      <a:pt x="1679" y="4445"/>
                    </a:cubicBezTo>
                    <a:cubicBezTo>
                      <a:pt x="1841" y="4628"/>
                      <a:pt x="1932" y="4872"/>
                      <a:pt x="1913" y="5134"/>
                    </a:cubicBezTo>
                    <a:cubicBezTo>
                      <a:pt x="1895" y="5397"/>
                      <a:pt x="1776" y="5625"/>
                      <a:pt x="1592" y="5787"/>
                    </a:cubicBezTo>
                    <a:cubicBezTo>
                      <a:pt x="1409" y="5946"/>
                      <a:pt x="1165" y="6038"/>
                      <a:pt x="904" y="6022"/>
                    </a:cubicBezTo>
                    <a:cubicBezTo>
                      <a:pt x="640" y="6003"/>
                      <a:pt x="412" y="5882"/>
                      <a:pt x="254" y="5699"/>
                    </a:cubicBezTo>
                    <a:cubicBezTo>
                      <a:pt x="91" y="5516"/>
                      <a:pt x="1" y="5273"/>
                      <a:pt x="19" y="5010"/>
                    </a:cubicBezTo>
                    <a:cubicBezTo>
                      <a:pt x="36" y="4749"/>
                      <a:pt x="157" y="4519"/>
                      <a:pt x="340" y="4360"/>
                    </a:cubicBezTo>
                    <a:cubicBezTo>
                      <a:pt x="523" y="4196"/>
                      <a:pt x="768" y="4105"/>
                      <a:pt x="1027" y="4124"/>
                    </a:cubicBezTo>
                    <a:close/>
                    <a:moveTo>
                      <a:pt x="1471" y="4628"/>
                    </a:moveTo>
                    <a:cubicBezTo>
                      <a:pt x="1358" y="4496"/>
                      <a:pt x="1196" y="4412"/>
                      <a:pt x="1008" y="4399"/>
                    </a:cubicBezTo>
                    <a:cubicBezTo>
                      <a:pt x="823" y="4387"/>
                      <a:pt x="651" y="4451"/>
                      <a:pt x="521" y="4566"/>
                    </a:cubicBezTo>
                    <a:cubicBezTo>
                      <a:pt x="390" y="4679"/>
                      <a:pt x="305" y="4842"/>
                      <a:pt x="291" y="5029"/>
                    </a:cubicBezTo>
                    <a:cubicBezTo>
                      <a:pt x="278" y="5214"/>
                      <a:pt x="342" y="5389"/>
                      <a:pt x="455" y="5518"/>
                    </a:cubicBezTo>
                    <a:cubicBezTo>
                      <a:pt x="568" y="5646"/>
                      <a:pt x="733" y="5734"/>
                      <a:pt x="918" y="5746"/>
                    </a:cubicBezTo>
                    <a:cubicBezTo>
                      <a:pt x="1103" y="5759"/>
                      <a:pt x="1278" y="5695"/>
                      <a:pt x="1407" y="5582"/>
                    </a:cubicBezTo>
                    <a:cubicBezTo>
                      <a:pt x="1535" y="5469"/>
                      <a:pt x="1623" y="5304"/>
                      <a:pt x="1636" y="5119"/>
                    </a:cubicBezTo>
                    <a:cubicBezTo>
                      <a:pt x="1648" y="4928"/>
                      <a:pt x="1584" y="4757"/>
                      <a:pt x="1471" y="4628"/>
                    </a:cubicBezTo>
                    <a:close/>
                    <a:moveTo>
                      <a:pt x="8578" y="305"/>
                    </a:moveTo>
                    <a:cubicBezTo>
                      <a:pt x="8245" y="285"/>
                      <a:pt x="7930" y="400"/>
                      <a:pt x="7700" y="603"/>
                    </a:cubicBezTo>
                    <a:cubicBezTo>
                      <a:pt x="7465" y="809"/>
                      <a:pt x="7311" y="1101"/>
                      <a:pt x="7289" y="1436"/>
                    </a:cubicBezTo>
                    <a:cubicBezTo>
                      <a:pt x="7268" y="1769"/>
                      <a:pt x="7383" y="2080"/>
                      <a:pt x="7587" y="2314"/>
                    </a:cubicBezTo>
                    <a:cubicBezTo>
                      <a:pt x="7790" y="2549"/>
                      <a:pt x="8084" y="2703"/>
                      <a:pt x="8420" y="2726"/>
                    </a:cubicBezTo>
                    <a:cubicBezTo>
                      <a:pt x="8753" y="2746"/>
                      <a:pt x="9065" y="2631"/>
                      <a:pt x="9298" y="2427"/>
                    </a:cubicBezTo>
                    <a:cubicBezTo>
                      <a:pt x="9532" y="2224"/>
                      <a:pt x="9686" y="1930"/>
                      <a:pt x="9709" y="1595"/>
                    </a:cubicBezTo>
                    <a:cubicBezTo>
                      <a:pt x="9756" y="926"/>
                      <a:pt x="9250" y="348"/>
                      <a:pt x="8578" y="305"/>
                    </a:cubicBezTo>
                    <a:close/>
                  </a:path>
                </a:pathLst>
              </a:custGeom>
              <a:solidFill>
                <a:srgbClr val="FF9B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46"/>
              <p:cNvSpPr/>
              <p:nvPr/>
            </p:nvSpPr>
            <p:spPr>
              <a:xfrm>
                <a:off x="270576" y="3701013"/>
                <a:ext cx="799443" cy="724796"/>
              </a:xfrm>
              <a:custGeom>
                <a:avLst/>
                <a:gdLst/>
                <a:ahLst/>
                <a:cxnLst/>
                <a:rect l="l" t="t" r="r" b="b"/>
                <a:pathLst>
                  <a:path w="16857" h="15283" extrusionOk="0">
                    <a:moveTo>
                      <a:pt x="14493" y="0"/>
                    </a:moveTo>
                    <a:cubicBezTo>
                      <a:pt x="15653" y="1289"/>
                      <a:pt x="16445" y="2904"/>
                      <a:pt x="16725" y="4676"/>
                    </a:cubicBezTo>
                    <a:cubicBezTo>
                      <a:pt x="16272" y="4697"/>
                      <a:pt x="15859" y="4874"/>
                      <a:pt x="15534" y="5159"/>
                    </a:cubicBezTo>
                    <a:cubicBezTo>
                      <a:pt x="15160" y="5488"/>
                      <a:pt x="14911" y="5961"/>
                      <a:pt x="14874" y="6498"/>
                    </a:cubicBezTo>
                    <a:cubicBezTo>
                      <a:pt x="14839" y="7035"/>
                      <a:pt x="15026" y="7537"/>
                      <a:pt x="15355" y="7911"/>
                    </a:cubicBezTo>
                    <a:cubicBezTo>
                      <a:pt x="15645" y="8244"/>
                      <a:pt x="16048" y="8476"/>
                      <a:pt x="16509" y="8552"/>
                    </a:cubicBezTo>
                    <a:cubicBezTo>
                      <a:pt x="15478" y="12311"/>
                      <a:pt x="12131" y="15053"/>
                      <a:pt x="8187" y="15266"/>
                    </a:cubicBezTo>
                    <a:cubicBezTo>
                      <a:pt x="8195" y="15201"/>
                      <a:pt x="8201" y="15139"/>
                      <a:pt x="8207" y="15075"/>
                    </a:cubicBezTo>
                    <a:cubicBezTo>
                      <a:pt x="8244" y="14479"/>
                      <a:pt x="8039" y="13926"/>
                      <a:pt x="7677" y="13510"/>
                    </a:cubicBezTo>
                    <a:cubicBezTo>
                      <a:pt x="7313" y="13093"/>
                      <a:pt x="6790" y="12819"/>
                      <a:pt x="6196" y="12780"/>
                    </a:cubicBezTo>
                    <a:cubicBezTo>
                      <a:pt x="5602" y="12741"/>
                      <a:pt x="5047" y="12947"/>
                      <a:pt x="4631" y="13309"/>
                    </a:cubicBezTo>
                    <a:cubicBezTo>
                      <a:pt x="4288" y="13611"/>
                      <a:pt x="4043" y="14016"/>
                      <a:pt x="3942" y="14485"/>
                    </a:cubicBezTo>
                    <a:cubicBezTo>
                      <a:pt x="2320" y="13759"/>
                      <a:pt x="954" y="12583"/>
                      <a:pt x="0" y="11117"/>
                    </a:cubicBezTo>
                    <a:cubicBezTo>
                      <a:pt x="3899" y="11551"/>
                      <a:pt x="5402" y="10839"/>
                      <a:pt x="6829" y="7921"/>
                    </a:cubicBezTo>
                    <a:cubicBezTo>
                      <a:pt x="8343" y="4826"/>
                      <a:pt x="11113" y="8604"/>
                      <a:pt x="12322" y="3691"/>
                    </a:cubicBezTo>
                    <a:cubicBezTo>
                      <a:pt x="12892" y="1372"/>
                      <a:pt x="13749" y="391"/>
                      <a:pt x="14493" y="0"/>
                    </a:cubicBezTo>
                    <a:close/>
                    <a:moveTo>
                      <a:pt x="16764" y="4954"/>
                    </a:moveTo>
                    <a:cubicBezTo>
                      <a:pt x="16365" y="4966"/>
                      <a:pt x="16001" y="5120"/>
                      <a:pt x="15717" y="5367"/>
                    </a:cubicBezTo>
                    <a:cubicBezTo>
                      <a:pt x="15396" y="5649"/>
                      <a:pt x="15180" y="6056"/>
                      <a:pt x="15151" y="6513"/>
                    </a:cubicBezTo>
                    <a:cubicBezTo>
                      <a:pt x="15123" y="6973"/>
                      <a:pt x="15283" y="7403"/>
                      <a:pt x="15563" y="7724"/>
                    </a:cubicBezTo>
                    <a:cubicBezTo>
                      <a:pt x="15818" y="8014"/>
                      <a:pt x="16171" y="8217"/>
                      <a:pt x="16579" y="8277"/>
                    </a:cubicBezTo>
                    <a:cubicBezTo>
                      <a:pt x="16700" y="7771"/>
                      <a:pt x="16782" y="7251"/>
                      <a:pt x="16815" y="6714"/>
                    </a:cubicBezTo>
                    <a:cubicBezTo>
                      <a:pt x="16856" y="6118"/>
                      <a:pt x="16838" y="5528"/>
                      <a:pt x="16764" y="4954"/>
                    </a:cubicBezTo>
                    <a:close/>
                    <a:moveTo>
                      <a:pt x="7905" y="15277"/>
                    </a:moveTo>
                    <a:cubicBezTo>
                      <a:pt x="7919" y="15205"/>
                      <a:pt x="7930" y="15133"/>
                      <a:pt x="7932" y="15055"/>
                    </a:cubicBezTo>
                    <a:cubicBezTo>
                      <a:pt x="7965" y="14536"/>
                      <a:pt x="7786" y="14053"/>
                      <a:pt x="7469" y="13693"/>
                    </a:cubicBezTo>
                    <a:cubicBezTo>
                      <a:pt x="7150" y="13329"/>
                      <a:pt x="6696" y="13091"/>
                      <a:pt x="6178" y="13056"/>
                    </a:cubicBezTo>
                    <a:cubicBezTo>
                      <a:pt x="5659" y="13021"/>
                      <a:pt x="5176" y="13200"/>
                      <a:pt x="4816" y="13518"/>
                    </a:cubicBezTo>
                    <a:cubicBezTo>
                      <a:pt x="4506" y="13790"/>
                      <a:pt x="4284" y="14164"/>
                      <a:pt x="4208" y="14594"/>
                    </a:cubicBezTo>
                    <a:cubicBezTo>
                      <a:pt x="5098" y="14960"/>
                      <a:pt x="6064" y="15190"/>
                      <a:pt x="7082" y="15258"/>
                    </a:cubicBezTo>
                    <a:cubicBezTo>
                      <a:pt x="7358" y="15279"/>
                      <a:pt x="7633" y="15283"/>
                      <a:pt x="7905" y="15277"/>
                    </a:cubicBezTo>
                    <a:close/>
                  </a:path>
                </a:pathLst>
              </a:custGeom>
              <a:solidFill>
                <a:srgbClr val="FF9B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46"/>
              <p:cNvSpPr/>
              <p:nvPr/>
            </p:nvSpPr>
            <p:spPr>
              <a:xfrm>
                <a:off x="731547" y="4048069"/>
                <a:ext cx="85887" cy="85697"/>
              </a:xfrm>
              <a:custGeom>
                <a:avLst/>
                <a:gdLst/>
                <a:ahLst/>
                <a:cxnLst/>
                <a:rect l="l" t="t" r="r" b="b"/>
                <a:pathLst>
                  <a:path w="1811" h="1807" extrusionOk="0">
                    <a:moveTo>
                      <a:pt x="961" y="31"/>
                    </a:moveTo>
                    <a:cubicBezTo>
                      <a:pt x="1442" y="64"/>
                      <a:pt x="1810" y="478"/>
                      <a:pt x="1777" y="959"/>
                    </a:cubicBezTo>
                    <a:cubicBezTo>
                      <a:pt x="1747" y="1440"/>
                      <a:pt x="1329" y="1806"/>
                      <a:pt x="848" y="1773"/>
                    </a:cubicBezTo>
                    <a:cubicBezTo>
                      <a:pt x="369" y="1740"/>
                      <a:pt x="1" y="1327"/>
                      <a:pt x="34" y="846"/>
                    </a:cubicBezTo>
                    <a:cubicBezTo>
                      <a:pt x="64" y="365"/>
                      <a:pt x="482" y="1"/>
                      <a:pt x="961" y="3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01" name="Google Shape;801;p46"/>
          <p:cNvSpPr/>
          <p:nvPr/>
        </p:nvSpPr>
        <p:spPr>
          <a:xfrm>
            <a:off x="970850" y="3388174"/>
            <a:ext cx="1594883" cy="1215327"/>
          </a:xfrm>
          <a:custGeom>
            <a:avLst/>
            <a:gdLst/>
            <a:ahLst/>
            <a:cxnLst/>
            <a:rect l="l" t="t" r="r" b="b"/>
            <a:pathLst>
              <a:path w="19298" h="16869" extrusionOk="0">
                <a:moveTo>
                  <a:pt x="19298" y="1611"/>
                </a:moveTo>
                <a:lnTo>
                  <a:pt x="19298" y="16869"/>
                </a:lnTo>
                <a:lnTo>
                  <a:pt x="1" y="16869"/>
                </a:lnTo>
                <a:lnTo>
                  <a:pt x="1" y="1611"/>
                </a:lnTo>
                <a:cubicBezTo>
                  <a:pt x="1" y="1381"/>
                  <a:pt x="192" y="1189"/>
                  <a:pt x="422" y="1189"/>
                </a:cubicBezTo>
                <a:lnTo>
                  <a:pt x="10054" y="1189"/>
                </a:lnTo>
                <a:lnTo>
                  <a:pt x="10223" y="178"/>
                </a:lnTo>
                <a:cubicBezTo>
                  <a:pt x="10241" y="75"/>
                  <a:pt x="10330" y="1"/>
                  <a:pt x="10433" y="1"/>
                </a:cubicBezTo>
                <a:lnTo>
                  <a:pt x="16655" y="1"/>
                </a:lnTo>
                <a:cubicBezTo>
                  <a:pt x="16758" y="1"/>
                  <a:pt x="16844" y="77"/>
                  <a:pt x="16863" y="178"/>
                </a:cubicBezTo>
                <a:lnTo>
                  <a:pt x="17034" y="1189"/>
                </a:lnTo>
                <a:lnTo>
                  <a:pt x="18876" y="1189"/>
                </a:lnTo>
                <a:cubicBezTo>
                  <a:pt x="19110" y="1189"/>
                  <a:pt x="19298" y="1381"/>
                  <a:pt x="19298" y="1611"/>
                </a:cubicBezTo>
                <a:close/>
              </a:path>
            </a:pathLst>
          </a:custGeom>
          <a:solidFill>
            <a:srgbClr val="F8EF5B"/>
          </a:solidFill>
          <a:ln>
            <a:noFill/>
          </a:ln>
          <a:effectLst>
            <a:outerShdw dist="104775" dir="1860000" algn="bl" rotWithShape="0">
              <a:schemeClr val="l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46"/>
          <p:cNvSpPr txBox="1">
            <a:spLocks noGrp="1"/>
          </p:cNvSpPr>
          <p:nvPr>
            <p:ph type="subTitle" idx="1"/>
          </p:nvPr>
        </p:nvSpPr>
        <p:spPr>
          <a:xfrm>
            <a:off x="2070605" y="1661915"/>
            <a:ext cx="5102349" cy="2532195"/>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5400" dirty="0">
                <a:solidFill>
                  <a:schemeClr val="bg1"/>
                </a:solidFill>
                <a:latin typeface="Algerian" panose="04020705040A02060702" pitchFamily="82" charset="0"/>
              </a:rPr>
              <a:t>Computer network</a:t>
            </a:r>
            <a:endParaRPr sz="5400" dirty="0">
              <a:solidFill>
                <a:schemeClr val="bg1"/>
              </a:solidFill>
              <a:latin typeface="Algerian" panose="04020705040A02060702" pitchFamily="82" charset="0"/>
            </a:endParaRPr>
          </a:p>
        </p:txBody>
      </p:sp>
      <p:sp>
        <p:nvSpPr>
          <p:cNvPr id="804" name="Google Shape;804;p46"/>
          <p:cNvSpPr/>
          <p:nvPr/>
        </p:nvSpPr>
        <p:spPr>
          <a:xfrm>
            <a:off x="1945126" y="4198902"/>
            <a:ext cx="809044" cy="809204"/>
          </a:xfrm>
          <a:custGeom>
            <a:avLst/>
            <a:gdLst/>
            <a:ahLst/>
            <a:cxnLst/>
            <a:rect l="l" t="t" r="r" b="b"/>
            <a:pathLst>
              <a:path w="6293" h="6294" extrusionOk="0">
                <a:moveTo>
                  <a:pt x="6293" y="3147"/>
                </a:moveTo>
                <a:cubicBezTo>
                  <a:pt x="6293" y="4885"/>
                  <a:pt x="4882" y="6293"/>
                  <a:pt x="3146" y="6293"/>
                </a:cubicBezTo>
                <a:cubicBezTo>
                  <a:pt x="1409" y="6293"/>
                  <a:pt x="0" y="4885"/>
                  <a:pt x="0" y="3147"/>
                </a:cubicBezTo>
                <a:cubicBezTo>
                  <a:pt x="0" y="1409"/>
                  <a:pt x="1409" y="1"/>
                  <a:pt x="3146" y="1"/>
                </a:cubicBezTo>
                <a:cubicBezTo>
                  <a:pt x="4882" y="1"/>
                  <a:pt x="6293" y="1409"/>
                  <a:pt x="6293" y="314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46"/>
          <p:cNvSpPr/>
          <p:nvPr/>
        </p:nvSpPr>
        <p:spPr>
          <a:xfrm>
            <a:off x="6003950" y="4183125"/>
            <a:ext cx="147271" cy="360475"/>
          </a:xfrm>
          <a:custGeom>
            <a:avLst/>
            <a:gdLst/>
            <a:ahLst/>
            <a:cxnLst/>
            <a:rect l="l" t="t" r="r" b="b"/>
            <a:pathLst>
              <a:path w="702" h="1718" extrusionOk="0">
                <a:moveTo>
                  <a:pt x="701" y="281"/>
                </a:moveTo>
                <a:lnTo>
                  <a:pt x="278" y="281"/>
                </a:lnTo>
                <a:lnTo>
                  <a:pt x="278" y="1438"/>
                </a:lnTo>
                <a:lnTo>
                  <a:pt x="701" y="1438"/>
                </a:lnTo>
                <a:lnTo>
                  <a:pt x="701" y="1718"/>
                </a:lnTo>
                <a:lnTo>
                  <a:pt x="0" y="1718"/>
                </a:lnTo>
                <a:lnTo>
                  <a:pt x="0" y="1"/>
                </a:lnTo>
                <a:lnTo>
                  <a:pt x="70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46"/>
          <p:cNvSpPr/>
          <p:nvPr/>
        </p:nvSpPr>
        <p:spPr>
          <a:xfrm>
            <a:off x="6259688" y="4263907"/>
            <a:ext cx="984323" cy="198702"/>
          </a:xfrm>
          <a:custGeom>
            <a:avLst/>
            <a:gdLst/>
            <a:ahLst/>
            <a:cxnLst/>
            <a:rect l="l" t="t" r="r" b="b"/>
            <a:pathLst>
              <a:path w="4692" h="947" extrusionOk="0">
                <a:moveTo>
                  <a:pt x="473" y="0"/>
                </a:moveTo>
                <a:lnTo>
                  <a:pt x="4218" y="0"/>
                </a:lnTo>
                <a:cubicBezTo>
                  <a:pt x="4477" y="0"/>
                  <a:pt x="4691" y="214"/>
                  <a:pt x="4691" y="473"/>
                </a:cubicBezTo>
                <a:lnTo>
                  <a:pt x="4691" y="473"/>
                </a:lnTo>
                <a:cubicBezTo>
                  <a:pt x="4691" y="735"/>
                  <a:pt x="4477" y="946"/>
                  <a:pt x="4218" y="946"/>
                </a:cubicBezTo>
                <a:lnTo>
                  <a:pt x="473" y="946"/>
                </a:lnTo>
                <a:cubicBezTo>
                  <a:pt x="212" y="946"/>
                  <a:pt x="1" y="735"/>
                  <a:pt x="1" y="473"/>
                </a:cubicBezTo>
                <a:lnTo>
                  <a:pt x="1" y="473"/>
                </a:lnTo>
                <a:cubicBezTo>
                  <a:pt x="1" y="214"/>
                  <a:pt x="212" y="0"/>
                  <a:pt x="473" y="0"/>
                </a:cubicBezTo>
                <a:close/>
              </a:path>
            </a:pathLst>
          </a:custGeom>
          <a:solidFill>
            <a:srgbClr val="6D65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46"/>
          <p:cNvSpPr/>
          <p:nvPr/>
        </p:nvSpPr>
        <p:spPr>
          <a:xfrm>
            <a:off x="7351657" y="4263907"/>
            <a:ext cx="492371" cy="198702"/>
          </a:xfrm>
          <a:custGeom>
            <a:avLst/>
            <a:gdLst/>
            <a:ahLst/>
            <a:cxnLst/>
            <a:rect l="l" t="t" r="r" b="b"/>
            <a:pathLst>
              <a:path w="2347" h="947" extrusionOk="0">
                <a:moveTo>
                  <a:pt x="475" y="0"/>
                </a:moveTo>
                <a:lnTo>
                  <a:pt x="1873" y="0"/>
                </a:lnTo>
                <a:cubicBezTo>
                  <a:pt x="2133" y="0"/>
                  <a:pt x="2346" y="214"/>
                  <a:pt x="2346" y="473"/>
                </a:cubicBezTo>
                <a:lnTo>
                  <a:pt x="2346" y="473"/>
                </a:lnTo>
                <a:cubicBezTo>
                  <a:pt x="2346" y="735"/>
                  <a:pt x="2133" y="946"/>
                  <a:pt x="1873" y="946"/>
                </a:cubicBezTo>
                <a:lnTo>
                  <a:pt x="475" y="946"/>
                </a:lnTo>
                <a:cubicBezTo>
                  <a:pt x="216" y="946"/>
                  <a:pt x="2" y="735"/>
                  <a:pt x="2" y="473"/>
                </a:cubicBezTo>
                <a:lnTo>
                  <a:pt x="2" y="473"/>
                </a:lnTo>
                <a:cubicBezTo>
                  <a:pt x="0" y="214"/>
                  <a:pt x="214" y="0"/>
                  <a:pt x="475" y="0"/>
                </a:cubicBezTo>
                <a:close/>
              </a:path>
            </a:pathLst>
          </a:custGeom>
          <a:solidFill>
            <a:srgbClr val="EB53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46"/>
          <p:cNvSpPr/>
          <p:nvPr/>
        </p:nvSpPr>
        <p:spPr>
          <a:xfrm>
            <a:off x="7952084" y="4183125"/>
            <a:ext cx="147690" cy="360475"/>
          </a:xfrm>
          <a:custGeom>
            <a:avLst/>
            <a:gdLst/>
            <a:ahLst/>
            <a:cxnLst/>
            <a:rect l="l" t="t" r="r" b="b"/>
            <a:pathLst>
              <a:path w="704" h="1718" extrusionOk="0">
                <a:moveTo>
                  <a:pt x="1" y="1"/>
                </a:moveTo>
                <a:lnTo>
                  <a:pt x="704" y="1"/>
                </a:lnTo>
                <a:lnTo>
                  <a:pt x="704" y="1718"/>
                </a:lnTo>
                <a:lnTo>
                  <a:pt x="1" y="1718"/>
                </a:lnTo>
                <a:lnTo>
                  <a:pt x="1" y="1438"/>
                </a:lnTo>
                <a:lnTo>
                  <a:pt x="426" y="1438"/>
                </a:lnTo>
                <a:lnTo>
                  <a:pt x="426" y="281"/>
                </a:lnTo>
                <a:lnTo>
                  <a:pt x="1" y="28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46"/>
          <p:cNvSpPr/>
          <p:nvPr/>
        </p:nvSpPr>
        <p:spPr>
          <a:xfrm>
            <a:off x="630111" y="4051139"/>
            <a:ext cx="492380" cy="492458"/>
          </a:xfrm>
          <a:custGeom>
            <a:avLst/>
            <a:gdLst/>
            <a:ahLst/>
            <a:cxnLst/>
            <a:rect l="l" t="t" r="r" b="b"/>
            <a:pathLst>
              <a:path w="6293" h="6294" extrusionOk="0">
                <a:moveTo>
                  <a:pt x="6293" y="3147"/>
                </a:moveTo>
                <a:cubicBezTo>
                  <a:pt x="6293" y="4885"/>
                  <a:pt x="4882" y="6293"/>
                  <a:pt x="3146" y="6293"/>
                </a:cubicBezTo>
                <a:cubicBezTo>
                  <a:pt x="1409" y="6293"/>
                  <a:pt x="0" y="4885"/>
                  <a:pt x="0" y="3147"/>
                </a:cubicBezTo>
                <a:cubicBezTo>
                  <a:pt x="0" y="1409"/>
                  <a:pt x="1409" y="1"/>
                  <a:pt x="3146" y="1"/>
                </a:cubicBezTo>
                <a:cubicBezTo>
                  <a:pt x="4882" y="1"/>
                  <a:pt x="6293" y="1409"/>
                  <a:pt x="6293" y="314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46"/>
          <p:cNvSpPr/>
          <p:nvPr/>
        </p:nvSpPr>
        <p:spPr>
          <a:xfrm>
            <a:off x="1492113" y="4683972"/>
            <a:ext cx="247928" cy="247952"/>
          </a:xfrm>
          <a:custGeom>
            <a:avLst/>
            <a:gdLst/>
            <a:ahLst/>
            <a:cxnLst/>
            <a:rect l="l" t="t" r="r" b="b"/>
            <a:pathLst>
              <a:path w="6293" h="6294" extrusionOk="0">
                <a:moveTo>
                  <a:pt x="6293" y="3147"/>
                </a:moveTo>
                <a:cubicBezTo>
                  <a:pt x="6293" y="4885"/>
                  <a:pt x="4882" y="6293"/>
                  <a:pt x="3146" y="6293"/>
                </a:cubicBezTo>
                <a:cubicBezTo>
                  <a:pt x="1409" y="6293"/>
                  <a:pt x="0" y="4885"/>
                  <a:pt x="0" y="3147"/>
                </a:cubicBezTo>
                <a:cubicBezTo>
                  <a:pt x="0" y="1409"/>
                  <a:pt x="1409" y="1"/>
                  <a:pt x="3146" y="1"/>
                </a:cubicBezTo>
                <a:cubicBezTo>
                  <a:pt x="4882" y="1"/>
                  <a:pt x="6293" y="1409"/>
                  <a:pt x="6293" y="314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3657913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878"/>
        <p:cNvGrpSpPr/>
        <p:nvPr/>
      </p:nvGrpSpPr>
      <p:grpSpPr>
        <a:xfrm>
          <a:off x="0" y="0"/>
          <a:ext cx="0" cy="0"/>
          <a:chOff x="0" y="0"/>
          <a:chExt cx="0" cy="0"/>
        </a:xfrm>
      </p:grpSpPr>
      <p:grpSp>
        <p:nvGrpSpPr>
          <p:cNvPr id="880" name="Google Shape;880;p52"/>
          <p:cNvGrpSpPr/>
          <p:nvPr/>
        </p:nvGrpSpPr>
        <p:grpSpPr>
          <a:xfrm>
            <a:off x="2459239" y="1749306"/>
            <a:ext cx="4225534" cy="2513468"/>
            <a:chOff x="238125" y="732525"/>
            <a:chExt cx="7130500" cy="4241425"/>
          </a:xfrm>
        </p:grpSpPr>
        <p:sp>
          <p:nvSpPr>
            <p:cNvPr id="881" name="Google Shape;881;p52"/>
            <p:cNvSpPr/>
            <p:nvPr/>
          </p:nvSpPr>
          <p:spPr>
            <a:xfrm>
              <a:off x="3175800" y="1003350"/>
              <a:ext cx="3741725" cy="3331975"/>
            </a:xfrm>
            <a:custGeom>
              <a:avLst/>
              <a:gdLst/>
              <a:ahLst/>
              <a:cxnLst/>
              <a:rect l="l" t="t" r="r" b="b"/>
              <a:pathLst>
                <a:path w="149669" h="133279" extrusionOk="0">
                  <a:moveTo>
                    <a:pt x="81445" y="1"/>
                  </a:moveTo>
                  <a:lnTo>
                    <a:pt x="79450" y="1466"/>
                  </a:lnTo>
                  <a:lnTo>
                    <a:pt x="78288" y="3145"/>
                  </a:lnTo>
                  <a:lnTo>
                    <a:pt x="77341" y="834"/>
                  </a:lnTo>
                  <a:lnTo>
                    <a:pt x="75131" y="834"/>
                  </a:lnTo>
                  <a:lnTo>
                    <a:pt x="73868" y="2413"/>
                  </a:lnTo>
                  <a:lnTo>
                    <a:pt x="73161" y="4888"/>
                  </a:lnTo>
                  <a:lnTo>
                    <a:pt x="69891" y="7325"/>
                  </a:lnTo>
                  <a:lnTo>
                    <a:pt x="68313" y="10330"/>
                  </a:lnTo>
                  <a:lnTo>
                    <a:pt x="69474" y="11466"/>
                  </a:lnTo>
                  <a:lnTo>
                    <a:pt x="66318" y="13247"/>
                  </a:lnTo>
                  <a:lnTo>
                    <a:pt x="67782" y="14825"/>
                  </a:lnTo>
                  <a:lnTo>
                    <a:pt x="69790" y="15873"/>
                  </a:lnTo>
                  <a:lnTo>
                    <a:pt x="68729" y="16504"/>
                  </a:lnTo>
                  <a:lnTo>
                    <a:pt x="65888" y="14812"/>
                  </a:lnTo>
                  <a:lnTo>
                    <a:pt x="65257" y="16605"/>
                  </a:lnTo>
                  <a:lnTo>
                    <a:pt x="63994" y="17439"/>
                  </a:lnTo>
                  <a:lnTo>
                    <a:pt x="65358" y="21644"/>
                  </a:lnTo>
                  <a:lnTo>
                    <a:pt x="67050" y="21959"/>
                  </a:lnTo>
                  <a:lnTo>
                    <a:pt x="68199" y="22906"/>
                  </a:lnTo>
                  <a:cubicBezTo>
                    <a:pt x="67252" y="23336"/>
                    <a:pt x="65674" y="23651"/>
                    <a:pt x="65674" y="23651"/>
                  </a:cubicBezTo>
                  <a:lnTo>
                    <a:pt x="66419" y="25230"/>
                  </a:lnTo>
                  <a:lnTo>
                    <a:pt x="65358" y="26593"/>
                  </a:lnTo>
                  <a:lnTo>
                    <a:pt x="63577" y="25962"/>
                  </a:lnTo>
                  <a:lnTo>
                    <a:pt x="64625" y="23967"/>
                  </a:lnTo>
                  <a:lnTo>
                    <a:pt x="63262" y="20394"/>
                  </a:lnTo>
                  <a:lnTo>
                    <a:pt x="62214" y="17439"/>
                  </a:lnTo>
                  <a:lnTo>
                    <a:pt x="61368" y="15343"/>
                  </a:lnTo>
                  <a:lnTo>
                    <a:pt x="59688" y="14711"/>
                  </a:lnTo>
                  <a:lnTo>
                    <a:pt x="58842" y="18386"/>
                  </a:lnTo>
                  <a:lnTo>
                    <a:pt x="58792" y="21012"/>
                  </a:lnTo>
                  <a:lnTo>
                    <a:pt x="60951" y="22906"/>
                  </a:lnTo>
                  <a:lnTo>
                    <a:pt x="60951" y="24485"/>
                  </a:lnTo>
                  <a:lnTo>
                    <a:pt x="58009" y="23020"/>
                  </a:lnTo>
                  <a:lnTo>
                    <a:pt x="55319" y="22389"/>
                  </a:lnTo>
                  <a:lnTo>
                    <a:pt x="54978" y="23437"/>
                  </a:lnTo>
                  <a:lnTo>
                    <a:pt x="55547" y="24598"/>
                  </a:lnTo>
                  <a:lnTo>
                    <a:pt x="52516" y="25230"/>
                  </a:lnTo>
                  <a:lnTo>
                    <a:pt x="48526" y="27326"/>
                  </a:lnTo>
                  <a:lnTo>
                    <a:pt x="46632" y="29535"/>
                  </a:lnTo>
                  <a:lnTo>
                    <a:pt x="46114" y="26909"/>
                  </a:lnTo>
                  <a:lnTo>
                    <a:pt x="44852" y="26391"/>
                  </a:lnTo>
                  <a:lnTo>
                    <a:pt x="44536" y="29119"/>
                  </a:lnTo>
                  <a:lnTo>
                    <a:pt x="42326" y="30381"/>
                  </a:lnTo>
                  <a:lnTo>
                    <a:pt x="43488" y="32162"/>
                  </a:lnTo>
                  <a:lnTo>
                    <a:pt x="41379" y="32061"/>
                  </a:lnTo>
                  <a:lnTo>
                    <a:pt x="40647" y="33223"/>
                  </a:lnTo>
                  <a:lnTo>
                    <a:pt x="39169" y="30381"/>
                  </a:lnTo>
                  <a:lnTo>
                    <a:pt x="37490" y="29119"/>
                  </a:lnTo>
                  <a:lnTo>
                    <a:pt x="37490" y="29119"/>
                  </a:lnTo>
                  <a:lnTo>
                    <a:pt x="40748" y="29750"/>
                  </a:lnTo>
                  <a:lnTo>
                    <a:pt x="42225" y="28803"/>
                  </a:lnTo>
                  <a:lnTo>
                    <a:pt x="41379" y="26593"/>
                  </a:lnTo>
                  <a:lnTo>
                    <a:pt x="37806" y="24699"/>
                  </a:lnTo>
                  <a:lnTo>
                    <a:pt x="35078" y="23538"/>
                  </a:lnTo>
                  <a:lnTo>
                    <a:pt x="32654" y="22906"/>
                  </a:lnTo>
                  <a:lnTo>
                    <a:pt x="29181" y="24068"/>
                  </a:lnTo>
                  <a:lnTo>
                    <a:pt x="25292" y="28172"/>
                  </a:lnTo>
                  <a:lnTo>
                    <a:pt x="22767" y="31745"/>
                  </a:lnTo>
                  <a:lnTo>
                    <a:pt x="21403" y="34586"/>
                  </a:lnTo>
                  <a:lnTo>
                    <a:pt x="18878" y="37112"/>
                  </a:lnTo>
                  <a:lnTo>
                    <a:pt x="18082" y="38892"/>
                  </a:lnTo>
                  <a:lnTo>
                    <a:pt x="19130" y="42680"/>
                  </a:lnTo>
                  <a:lnTo>
                    <a:pt x="20923" y="42364"/>
                  </a:lnTo>
                  <a:lnTo>
                    <a:pt x="22186" y="40786"/>
                  </a:lnTo>
                  <a:lnTo>
                    <a:pt x="23651" y="43311"/>
                  </a:lnTo>
                  <a:lnTo>
                    <a:pt x="23449" y="44776"/>
                  </a:lnTo>
                  <a:lnTo>
                    <a:pt x="26441" y="45092"/>
                  </a:lnTo>
                  <a:cubicBezTo>
                    <a:pt x="26441" y="45092"/>
                    <a:pt x="28058" y="42882"/>
                    <a:pt x="28058" y="42566"/>
                  </a:cubicBezTo>
                  <a:cubicBezTo>
                    <a:pt x="28058" y="42251"/>
                    <a:pt x="28487" y="40256"/>
                    <a:pt x="28487" y="40256"/>
                  </a:cubicBezTo>
                  <a:lnTo>
                    <a:pt x="26909" y="37932"/>
                  </a:lnTo>
                  <a:lnTo>
                    <a:pt x="27111" y="35622"/>
                  </a:lnTo>
                  <a:lnTo>
                    <a:pt x="28904" y="34157"/>
                  </a:lnTo>
                  <a:lnTo>
                    <a:pt x="29535" y="32364"/>
                  </a:lnTo>
                  <a:lnTo>
                    <a:pt x="30899" y="31202"/>
                  </a:lnTo>
                  <a:lnTo>
                    <a:pt x="32376" y="32263"/>
                  </a:lnTo>
                  <a:lnTo>
                    <a:pt x="29535" y="35836"/>
                  </a:lnTo>
                  <a:lnTo>
                    <a:pt x="30684" y="39309"/>
                  </a:lnTo>
                  <a:lnTo>
                    <a:pt x="32477" y="39523"/>
                  </a:lnTo>
                  <a:lnTo>
                    <a:pt x="35002" y="38778"/>
                  </a:lnTo>
                  <a:lnTo>
                    <a:pt x="36467" y="39725"/>
                  </a:lnTo>
                  <a:lnTo>
                    <a:pt x="34257" y="41089"/>
                  </a:lnTo>
                  <a:lnTo>
                    <a:pt x="31416" y="41203"/>
                  </a:lnTo>
                  <a:lnTo>
                    <a:pt x="31101" y="42983"/>
                  </a:lnTo>
                  <a:lnTo>
                    <a:pt x="29952" y="44360"/>
                  </a:lnTo>
                  <a:lnTo>
                    <a:pt x="29219" y="46822"/>
                  </a:lnTo>
                  <a:lnTo>
                    <a:pt x="25532" y="47504"/>
                  </a:lnTo>
                  <a:lnTo>
                    <a:pt x="21555" y="47504"/>
                  </a:lnTo>
                  <a:lnTo>
                    <a:pt x="22287" y="45092"/>
                  </a:lnTo>
                  <a:lnTo>
                    <a:pt x="21239" y="43880"/>
                  </a:lnTo>
                  <a:lnTo>
                    <a:pt x="19976" y="45382"/>
                  </a:lnTo>
                  <a:lnTo>
                    <a:pt x="19762" y="48072"/>
                  </a:lnTo>
                  <a:lnTo>
                    <a:pt x="17022" y="49208"/>
                  </a:lnTo>
                  <a:lnTo>
                    <a:pt x="16075" y="52618"/>
                  </a:lnTo>
                  <a:lnTo>
                    <a:pt x="14294" y="54448"/>
                  </a:lnTo>
                  <a:lnTo>
                    <a:pt x="12716" y="54448"/>
                  </a:lnTo>
                  <a:lnTo>
                    <a:pt x="10822" y="54764"/>
                  </a:lnTo>
                  <a:lnTo>
                    <a:pt x="12501" y="55648"/>
                  </a:lnTo>
                  <a:lnTo>
                    <a:pt x="13448" y="57681"/>
                  </a:lnTo>
                  <a:lnTo>
                    <a:pt x="11971" y="59209"/>
                  </a:lnTo>
                  <a:lnTo>
                    <a:pt x="8460" y="58780"/>
                  </a:lnTo>
                  <a:lnTo>
                    <a:pt x="6087" y="60017"/>
                  </a:lnTo>
                  <a:lnTo>
                    <a:pt x="6087" y="65484"/>
                  </a:lnTo>
                  <a:lnTo>
                    <a:pt x="8612" y="66217"/>
                  </a:lnTo>
                  <a:lnTo>
                    <a:pt x="9723" y="67164"/>
                  </a:lnTo>
                  <a:lnTo>
                    <a:pt x="11150" y="66318"/>
                  </a:lnTo>
                  <a:lnTo>
                    <a:pt x="13233" y="66431"/>
                  </a:lnTo>
                  <a:lnTo>
                    <a:pt x="15115" y="63691"/>
                  </a:lnTo>
                  <a:lnTo>
                    <a:pt x="16176" y="61797"/>
                  </a:lnTo>
                  <a:lnTo>
                    <a:pt x="17123" y="61381"/>
                  </a:lnTo>
                  <a:lnTo>
                    <a:pt x="17438" y="59600"/>
                  </a:lnTo>
                  <a:lnTo>
                    <a:pt x="19850" y="60232"/>
                  </a:lnTo>
                  <a:lnTo>
                    <a:pt x="21226" y="59487"/>
                  </a:lnTo>
                  <a:lnTo>
                    <a:pt x="22805" y="59487"/>
                  </a:lnTo>
                  <a:lnTo>
                    <a:pt x="24699" y="61595"/>
                  </a:lnTo>
                  <a:lnTo>
                    <a:pt x="26113" y="62909"/>
                  </a:lnTo>
                  <a:lnTo>
                    <a:pt x="26896" y="64222"/>
                  </a:lnTo>
                  <a:lnTo>
                    <a:pt x="26896" y="65484"/>
                  </a:lnTo>
                  <a:lnTo>
                    <a:pt x="28159" y="64752"/>
                  </a:lnTo>
                  <a:lnTo>
                    <a:pt x="28159" y="62959"/>
                  </a:lnTo>
                  <a:lnTo>
                    <a:pt x="29421" y="63376"/>
                  </a:lnTo>
                  <a:lnTo>
                    <a:pt x="29787" y="62542"/>
                  </a:lnTo>
                  <a:lnTo>
                    <a:pt x="27035" y="60964"/>
                  </a:lnTo>
                  <a:lnTo>
                    <a:pt x="24661" y="58653"/>
                  </a:lnTo>
                  <a:lnTo>
                    <a:pt x="25103" y="57075"/>
                  </a:lnTo>
                  <a:lnTo>
                    <a:pt x="27527" y="58754"/>
                  </a:lnTo>
                  <a:lnTo>
                    <a:pt x="30368" y="61595"/>
                  </a:lnTo>
                  <a:lnTo>
                    <a:pt x="31846" y="65383"/>
                  </a:lnTo>
                  <a:lnTo>
                    <a:pt x="33525" y="66671"/>
                  </a:lnTo>
                  <a:lnTo>
                    <a:pt x="34889" y="65383"/>
                  </a:lnTo>
                  <a:lnTo>
                    <a:pt x="33740" y="64020"/>
                  </a:lnTo>
                  <a:lnTo>
                    <a:pt x="35002" y="62643"/>
                  </a:lnTo>
                  <a:lnTo>
                    <a:pt x="36366" y="62441"/>
                  </a:lnTo>
                  <a:lnTo>
                    <a:pt x="37945" y="62126"/>
                  </a:lnTo>
                  <a:lnTo>
                    <a:pt x="37831" y="59701"/>
                  </a:lnTo>
                  <a:lnTo>
                    <a:pt x="39409" y="56343"/>
                  </a:lnTo>
                  <a:lnTo>
                    <a:pt x="41101" y="55913"/>
                  </a:lnTo>
                  <a:lnTo>
                    <a:pt x="41733" y="58237"/>
                  </a:lnTo>
                  <a:lnTo>
                    <a:pt x="43627" y="58237"/>
                  </a:lnTo>
                  <a:lnTo>
                    <a:pt x="43513" y="56759"/>
                  </a:lnTo>
                  <a:lnTo>
                    <a:pt x="45407" y="55547"/>
                  </a:lnTo>
                  <a:lnTo>
                    <a:pt x="44776" y="57466"/>
                  </a:lnTo>
                  <a:lnTo>
                    <a:pt x="47402" y="60168"/>
                  </a:lnTo>
                  <a:lnTo>
                    <a:pt x="49195" y="61507"/>
                  </a:lnTo>
                  <a:lnTo>
                    <a:pt x="45306" y="62340"/>
                  </a:lnTo>
                  <a:lnTo>
                    <a:pt x="42149" y="61494"/>
                  </a:lnTo>
                  <a:lnTo>
                    <a:pt x="39624" y="62126"/>
                  </a:lnTo>
                  <a:lnTo>
                    <a:pt x="38147" y="62972"/>
                  </a:lnTo>
                  <a:lnTo>
                    <a:pt x="37099" y="65497"/>
                  </a:lnTo>
                  <a:lnTo>
                    <a:pt x="38892" y="66671"/>
                  </a:lnTo>
                  <a:lnTo>
                    <a:pt x="41619" y="67366"/>
                  </a:lnTo>
                  <a:lnTo>
                    <a:pt x="44031" y="66002"/>
                  </a:lnTo>
                  <a:lnTo>
                    <a:pt x="44978" y="67366"/>
                  </a:lnTo>
                  <a:lnTo>
                    <a:pt x="44144" y="70523"/>
                  </a:lnTo>
                  <a:lnTo>
                    <a:pt x="41404" y="71785"/>
                  </a:lnTo>
                  <a:lnTo>
                    <a:pt x="38046" y="72316"/>
                  </a:lnTo>
                  <a:lnTo>
                    <a:pt x="32578" y="70737"/>
                  </a:lnTo>
                  <a:lnTo>
                    <a:pt x="30684" y="71053"/>
                  </a:lnTo>
                  <a:lnTo>
                    <a:pt x="29005" y="72518"/>
                  </a:lnTo>
                  <a:lnTo>
                    <a:pt x="26441" y="70422"/>
                  </a:lnTo>
                  <a:lnTo>
                    <a:pt x="23966" y="69891"/>
                  </a:lnTo>
                  <a:lnTo>
                    <a:pt x="23600" y="67139"/>
                  </a:lnTo>
                  <a:lnTo>
                    <a:pt x="22186" y="66823"/>
                  </a:lnTo>
                  <a:lnTo>
                    <a:pt x="20077" y="67164"/>
                  </a:lnTo>
                  <a:lnTo>
                    <a:pt x="15948" y="67139"/>
                  </a:lnTo>
                  <a:lnTo>
                    <a:pt x="11554" y="68742"/>
                  </a:lnTo>
                  <a:lnTo>
                    <a:pt x="10291" y="68111"/>
                  </a:lnTo>
                  <a:lnTo>
                    <a:pt x="8511" y="69891"/>
                  </a:lnTo>
                  <a:lnTo>
                    <a:pt x="6718" y="71785"/>
                  </a:lnTo>
                  <a:lnTo>
                    <a:pt x="6087" y="73793"/>
                  </a:lnTo>
                  <a:lnTo>
                    <a:pt x="3460" y="75687"/>
                  </a:lnTo>
                  <a:lnTo>
                    <a:pt x="1048" y="79564"/>
                  </a:lnTo>
                  <a:lnTo>
                    <a:pt x="0" y="82089"/>
                  </a:lnTo>
                  <a:lnTo>
                    <a:pt x="518" y="84501"/>
                  </a:lnTo>
                  <a:lnTo>
                    <a:pt x="0" y="87342"/>
                  </a:lnTo>
                  <a:lnTo>
                    <a:pt x="834" y="90814"/>
                  </a:lnTo>
                  <a:lnTo>
                    <a:pt x="3258" y="93340"/>
                  </a:lnTo>
                  <a:lnTo>
                    <a:pt x="5038" y="95234"/>
                  </a:lnTo>
                  <a:lnTo>
                    <a:pt x="8094" y="97027"/>
                  </a:lnTo>
                  <a:lnTo>
                    <a:pt x="10822" y="96711"/>
                  </a:lnTo>
                  <a:lnTo>
                    <a:pt x="13347" y="96711"/>
                  </a:lnTo>
                  <a:lnTo>
                    <a:pt x="16075" y="95335"/>
                  </a:lnTo>
                  <a:lnTo>
                    <a:pt x="18398" y="95600"/>
                  </a:lnTo>
                  <a:lnTo>
                    <a:pt x="19345" y="97203"/>
                  </a:lnTo>
                  <a:lnTo>
                    <a:pt x="22186" y="97052"/>
                  </a:lnTo>
                  <a:lnTo>
                    <a:pt x="23335" y="98921"/>
                  </a:lnTo>
                  <a:lnTo>
                    <a:pt x="22918" y="103012"/>
                  </a:lnTo>
                  <a:lnTo>
                    <a:pt x="25040" y="106169"/>
                  </a:lnTo>
                  <a:lnTo>
                    <a:pt x="25646" y="109325"/>
                  </a:lnTo>
                  <a:lnTo>
                    <a:pt x="25646" y="112166"/>
                  </a:lnTo>
                  <a:lnTo>
                    <a:pt x="23752" y="114793"/>
                  </a:lnTo>
                  <a:lnTo>
                    <a:pt x="23752" y="117205"/>
                  </a:lnTo>
                  <a:lnTo>
                    <a:pt x="25646" y="119945"/>
                  </a:lnTo>
                  <a:lnTo>
                    <a:pt x="25646" y="123505"/>
                  </a:lnTo>
                  <a:lnTo>
                    <a:pt x="27641" y="126132"/>
                  </a:lnTo>
                  <a:lnTo>
                    <a:pt x="28752" y="128228"/>
                  </a:lnTo>
                  <a:lnTo>
                    <a:pt x="29143" y="130539"/>
                  </a:lnTo>
                  <a:lnTo>
                    <a:pt x="30899" y="133279"/>
                  </a:lnTo>
                  <a:lnTo>
                    <a:pt x="35419" y="133279"/>
                  </a:lnTo>
                  <a:lnTo>
                    <a:pt x="37945" y="131385"/>
                  </a:lnTo>
                  <a:lnTo>
                    <a:pt x="39624" y="129541"/>
                  </a:lnTo>
                  <a:lnTo>
                    <a:pt x="42149" y="126675"/>
                  </a:lnTo>
                  <a:lnTo>
                    <a:pt x="42781" y="123808"/>
                  </a:lnTo>
                  <a:lnTo>
                    <a:pt x="44258" y="123808"/>
                  </a:lnTo>
                  <a:lnTo>
                    <a:pt x="44574" y="119705"/>
                  </a:lnTo>
                  <a:lnTo>
                    <a:pt x="44574" y="118442"/>
                  </a:lnTo>
                  <a:lnTo>
                    <a:pt x="48678" y="115285"/>
                  </a:lnTo>
                  <a:lnTo>
                    <a:pt x="50256" y="112874"/>
                  </a:lnTo>
                  <a:lnTo>
                    <a:pt x="50256" y="110260"/>
                  </a:lnTo>
                  <a:lnTo>
                    <a:pt x="49410" y="108265"/>
                  </a:lnTo>
                  <a:lnTo>
                    <a:pt x="49460" y="105954"/>
                  </a:lnTo>
                  <a:lnTo>
                    <a:pt x="48905" y="104477"/>
                  </a:lnTo>
                  <a:lnTo>
                    <a:pt x="51683" y="101951"/>
                  </a:lnTo>
                  <a:lnTo>
                    <a:pt x="54334" y="99009"/>
                  </a:lnTo>
                  <a:lnTo>
                    <a:pt x="57592" y="97014"/>
                  </a:lnTo>
                  <a:cubicBezTo>
                    <a:pt x="57592" y="97014"/>
                    <a:pt x="59070" y="94388"/>
                    <a:pt x="59070" y="93958"/>
                  </a:cubicBezTo>
                  <a:cubicBezTo>
                    <a:pt x="59070" y="93542"/>
                    <a:pt x="59916" y="91433"/>
                    <a:pt x="59916" y="91433"/>
                  </a:cubicBezTo>
                  <a:lnTo>
                    <a:pt x="59398" y="89754"/>
                  </a:lnTo>
                  <a:lnTo>
                    <a:pt x="57921" y="90498"/>
                  </a:lnTo>
                  <a:lnTo>
                    <a:pt x="54132" y="91016"/>
                  </a:lnTo>
                  <a:lnTo>
                    <a:pt x="52870" y="91648"/>
                  </a:lnTo>
                  <a:lnTo>
                    <a:pt x="52238" y="89754"/>
                  </a:lnTo>
                  <a:lnTo>
                    <a:pt x="51721" y="88604"/>
                  </a:lnTo>
                  <a:lnTo>
                    <a:pt x="49612" y="86597"/>
                  </a:lnTo>
                  <a:lnTo>
                    <a:pt x="48248" y="85650"/>
                  </a:lnTo>
                  <a:lnTo>
                    <a:pt x="46139" y="80826"/>
                  </a:lnTo>
                  <a:lnTo>
                    <a:pt x="45306" y="79665"/>
                  </a:lnTo>
                  <a:lnTo>
                    <a:pt x="44258" y="76823"/>
                  </a:lnTo>
                  <a:lnTo>
                    <a:pt x="43513" y="75561"/>
                  </a:lnTo>
                  <a:lnTo>
                    <a:pt x="44675" y="75144"/>
                  </a:lnTo>
                  <a:lnTo>
                    <a:pt x="47200" y="78617"/>
                  </a:lnTo>
                  <a:lnTo>
                    <a:pt x="48665" y="80927"/>
                  </a:lnTo>
                  <a:lnTo>
                    <a:pt x="49511" y="83339"/>
                  </a:lnTo>
                  <a:lnTo>
                    <a:pt x="51506" y="84917"/>
                  </a:lnTo>
                  <a:lnTo>
                    <a:pt x="52769" y="87973"/>
                  </a:lnTo>
                  <a:lnTo>
                    <a:pt x="53299" y="89438"/>
                  </a:lnTo>
                  <a:lnTo>
                    <a:pt x="56771" y="87859"/>
                  </a:lnTo>
                  <a:lnTo>
                    <a:pt x="60560" y="87026"/>
                  </a:lnTo>
                  <a:lnTo>
                    <a:pt x="64449" y="85018"/>
                  </a:lnTo>
                  <a:lnTo>
                    <a:pt x="65585" y="82922"/>
                  </a:lnTo>
                  <a:lnTo>
                    <a:pt x="66431" y="80814"/>
                  </a:lnTo>
                  <a:lnTo>
                    <a:pt x="64853" y="79235"/>
                  </a:lnTo>
                  <a:lnTo>
                    <a:pt x="63476" y="77771"/>
                  </a:lnTo>
                  <a:lnTo>
                    <a:pt x="61065" y="78503"/>
                  </a:lnTo>
                  <a:lnTo>
                    <a:pt x="58956" y="78604"/>
                  </a:lnTo>
                  <a:lnTo>
                    <a:pt x="57693" y="76293"/>
                  </a:lnTo>
                  <a:lnTo>
                    <a:pt x="55799" y="74740"/>
                  </a:lnTo>
                  <a:lnTo>
                    <a:pt x="56746" y="73149"/>
                  </a:lnTo>
                  <a:lnTo>
                    <a:pt x="59587" y="75460"/>
                  </a:lnTo>
                  <a:lnTo>
                    <a:pt x="61696" y="76609"/>
                  </a:lnTo>
                  <a:lnTo>
                    <a:pt x="63476" y="76722"/>
                  </a:lnTo>
                  <a:lnTo>
                    <a:pt x="65269" y="77669"/>
                  </a:lnTo>
                  <a:lnTo>
                    <a:pt x="67997" y="78086"/>
                  </a:lnTo>
                  <a:lnTo>
                    <a:pt x="71368" y="77669"/>
                  </a:lnTo>
                  <a:lnTo>
                    <a:pt x="73995" y="79564"/>
                  </a:lnTo>
                  <a:lnTo>
                    <a:pt x="75358" y="81874"/>
                  </a:lnTo>
                  <a:lnTo>
                    <a:pt x="76621" y="82076"/>
                  </a:lnTo>
                  <a:lnTo>
                    <a:pt x="77884" y="80612"/>
                  </a:lnTo>
                  <a:lnTo>
                    <a:pt x="78515" y="83137"/>
                  </a:lnTo>
                  <a:lnTo>
                    <a:pt x="79147" y="85864"/>
                  </a:lnTo>
                  <a:lnTo>
                    <a:pt x="80510" y="88806"/>
                  </a:lnTo>
                  <a:lnTo>
                    <a:pt x="81988" y="92178"/>
                  </a:lnTo>
                  <a:lnTo>
                    <a:pt x="82505" y="94072"/>
                  </a:lnTo>
                  <a:lnTo>
                    <a:pt x="84298" y="91231"/>
                  </a:lnTo>
                  <a:lnTo>
                    <a:pt x="84298" y="88188"/>
                  </a:lnTo>
                  <a:lnTo>
                    <a:pt x="85245" y="86609"/>
                  </a:lnTo>
                  <a:lnTo>
                    <a:pt x="87291" y="84816"/>
                  </a:lnTo>
                  <a:lnTo>
                    <a:pt x="90322" y="82089"/>
                  </a:lnTo>
                  <a:lnTo>
                    <a:pt x="91622" y="80296"/>
                  </a:lnTo>
                  <a:lnTo>
                    <a:pt x="94375" y="79665"/>
                  </a:lnTo>
                  <a:lnTo>
                    <a:pt x="95120" y="82720"/>
                  </a:lnTo>
                  <a:lnTo>
                    <a:pt x="96913" y="83554"/>
                  </a:lnTo>
                  <a:lnTo>
                    <a:pt x="96913" y="86925"/>
                  </a:lnTo>
                  <a:lnTo>
                    <a:pt x="98857" y="85763"/>
                  </a:lnTo>
                  <a:lnTo>
                    <a:pt x="100701" y="89652"/>
                  </a:lnTo>
                  <a:lnTo>
                    <a:pt x="100701" y="93857"/>
                  </a:lnTo>
                  <a:lnTo>
                    <a:pt x="102696" y="94905"/>
                  </a:lnTo>
                  <a:lnTo>
                    <a:pt x="103694" y="97014"/>
                  </a:lnTo>
                  <a:lnTo>
                    <a:pt x="105133" y="98908"/>
                  </a:lnTo>
                  <a:lnTo>
                    <a:pt x="107179" y="99741"/>
                  </a:lnTo>
                  <a:lnTo>
                    <a:pt x="107179" y="99741"/>
                  </a:lnTo>
                  <a:lnTo>
                    <a:pt x="106560" y="97746"/>
                  </a:lnTo>
                  <a:lnTo>
                    <a:pt x="106257" y="96067"/>
                  </a:lnTo>
                  <a:lnTo>
                    <a:pt x="104577" y="94804"/>
                  </a:lnTo>
                  <a:lnTo>
                    <a:pt x="103428" y="93226"/>
                  </a:lnTo>
                  <a:lnTo>
                    <a:pt x="102797" y="91761"/>
                  </a:lnTo>
                  <a:lnTo>
                    <a:pt x="103113" y="89551"/>
                  </a:lnTo>
                  <a:lnTo>
                    <a:pt x="103845" y="88604"/>
                  </a:lnTo>
                  <a:lnTo>
                    <a:pt x="105537" y="90183"/>
                  </a:lnTo>
                  <a:lnTo>
                    <a:pt x="107217" y="91963"/>
                  </a:lnTo>
                  <a:lnTo>
                    <a:pt x="108050" y="92393"/>
                  </a:lnTo>
                  <a:cubicBezTo>
                    <a:pt x="108050" y="92393"/>
                    <a:pt x="110146" y="90814"/>
                    <a:pt x="110146" y="90498"/>
                  </a:cubicBezTo>
                  <a:lnTo>
                    <a:pt x="110146" y="86925"/>
                  </a:lnTo>
                  <a:lnTo>
                    <a:pt x="108252" y="85132"/>
                  </a:lnTo>
                  <a:lnTo>
                    <a:pt x="107469" y="83554"/>
                  </a:lnTo>
                  <a:cubicBezTo>
                    <a:pt x="107469" y="83554"/>
                    <a:pt x="107747" y="81975"/>
                    <a:pt x="108063" y="81773"/>
                  </a:cubicBezTo>
                  <a:cubicBezTo>
                    <a:pt x="108378" y="81559"/>
                    <a:pt x="110209" y="80927"/>
                    <a:pt x="110209" y="80927"/>
                  </a:cubicBezTo>
                  <a:lnTo>
                    <a:pt x="110752" y="82190"/>
                  </a:lnTo>
                  <a:lnTo>
                    <a:pt x="112646" y="80826"/>
                  </a:lnTo>
                  <a:lnTo>
                    <a:pt x="116434" y="78932"/>
                  </a:lnTo>
                  <a:lnTo>
                    <a:pt x="118177" y="75775"/>
                  </a:lnTo>
                  <a:lnTo>
                    <a:pt x="118960" y="73566"/>
                  </a:lnTo>
                  <a:lnTo>
                    <a:pt x="118960" y="69891"/>
                  </a:lnTo>
                  <a:lnTo>
                    <a:pt x="117520" y="66949"/>
                  </a:lnTo>
                  <a:lnTo>
                    <a:pt x="116093" y="65169"/>
                  </a:lnTo>
                  <a:lnTo>
                    <a:pt x="118278" y="63691"/>
                  </a:lnTo>
                  <a:lnTo>
                    <a:pt x="118947" y="63174"/>
                  </a:lnTo>
                  <a:lnTo>
                    <a:pt x="117280" y="62643"/>
                  </a:lnTo>
                  <a:lnTo>
                    <a:pt x="115816" y="63174"/>
                  </a:lnTo>
                  <a:lnTo>
                    <a:pt x="114868" y="62113"/>
                  </a:lnTo>
                  <a:lnTo>
                    <a:pt x="114237" y="61280"/>
                  </a:lnTo>
                  <a:lnTo>
                    <a:pt x="116030" y="60219"/>
                  </a:lnTo>
                  <a:lnTo>
                    <a:pt x="116876" y="58540"/>
                  </a:lnTo>
                  <a:lnTo>
                    <a:pt x="117924" y="59070"/>
                  </a:lnTo>
                  <a:lnTo>
                    <a:pt x="117394" y="60964"/>
                  </a:lnTo>
                  <a:lnTo>
                    <a:pt x="117394" y="60964"/>
                  </a:lnTo>
                  <a:lnTo>
                    <a:pt x="119086" y="60118"/>
                  </a:lnTo>
                  <a:lnTo>
                    <a:pt x="120235" y="61065"/>
                  </a:lnTo>
                  <a:lnTo>
                    <a:pt x="121182" y="62744"/>
                  </a:lnTo>
                  <a:lnTo>
                    <a:pt x="122129" y="63906"/>
                  </a:lnTo>
                  <a:lnTo>
                    <a:pt x="122129" y="65484"/>
                  </a:lnTo>
                  <a:lnTo>
                    <a:pt x="122975" y="66318"/>
                  </a:lnTo>
                  <a:lnTo>
                    <a:pt x="124806" y="64853"/>
                  </a:lnTo>
                  <a:lnTo>
                    <a:pt x="124263" y="62542"/>
                  </a:lnTo>
                  <a:lnTo>
                    <a:pt x="122621" y="60850"/>
                  </a:lnTo>
                  <a:lnTo>
                    <a:pt x="122116" y="59802"/>
                  </a:lnTo>
                  <a:lnTo>
                    <a:pt x="123594" y="58540"/>
                  </a:lnTo>
                  <a:lnTo>
                    <a:pt x="123707" y="55699"/>
                  </a:lnTo>
                  <a:lnTo>
                    <a:pt x="124970" y="54651"/>
                  </a:lnTo>
                  <a:lnTo>
                    <a:pt x="126233" y="55383"/>
                  </a:lnTo>
                  <a:lnTo>
                    <a:pt x="128127" y="52125"/>
                  </a:lnTo>
                  <a:lnTo>
                    <a:pt x="129705" y="47289"/>
                  </a:lnTo>
                  <a:lnTo>
                    <a:pt x="128544" y="44031"/>
                  </a:lnTo>
                  <a:lnTo>
                    <a:pt x="127811" y="41102"/>
                  </a:lnTo>
                  <a:lnTo>
                    <a:pt x="126132" y="39523"/>
                  </a:lnTo>
                  <a:lnTo>
                    <a:pt x="123922" y="38892"/>
                  </a:lnTo>
                  <a:lnTo>
                    <a:pt x="122558" y="38362"/>
                  </a:lnTo>
                  <a:lnTo>
                    <a:pt x="121498" y="37516"/>
                  </a:lnTo>
                  <a:lnTo>
                    <a:pt x="123606" y="33311"/>
                  </a:lnTo>
                  <a:lnTo>
                    <a:pt x="124440" y="30533"/>
                  </a:lnTo>
                  <a:lnTo>
                    <a:pt x="126650" y="29220"/>
                  </a:lnTo>
                  <a:lnTo>
                    <a:pt x="130021" y="29220"/>
                  </a:lnTo>
                  <a:lnTo>
                    <a:pt x="132332" y="28588"/>
                  </a:lnTo>
                  <a:lnTo>
                    <a:pt x="132231" y="28588"/>
                  </a:lnTo>
                  <a:lnTo>
                    <a:pt x="132231" y="23222"/>
                  </a:lnTo>
                  <a:lnTo>
                    <a:pt x="135072" y="21959"/>
                  </a:lnTo>
                  <a:lnTo>
                    <a:pt x="135804" y="23853"/>
                  </a:lnTo>
                  <a:lnTo>
                    <a:pt x="136650" y="21959"/>
                  </a:lnTo>
                  <a:lnTo>
                    <a:pt x="136650" y="20065"/>
                  </a:lnTo>
                  <a:lnTo>
                    <a:pt x="138115" y="20899"/>
                  </a:lnTo>
                  <a:lnTo>
                    <a:pt x="137433" y="24788"/>
                  </a:lnTo>
                  <a:lnTo>
                    <a:pt x="136006" y="30571"/>
                  </a:lnTo>
                  <a:lnTo>
                    <a:pt x="136006" y="33942"/>
                  </a:lnTo>
                  <a:lnTo>
                    <a:pt x="139428" y="38677"/>
                  </a:lnTo>
                  <a:lnTo>
                    <a:pt x="140426" y="42049"/>
                  </a:lnTo>
                  <a:lnTo>
                    <a:pt x="140426" y="43412"/>
                  </a:lnTo>
                  <a:lnTo>
                    <a:pt x="141688" y="42364"/>
                  </a:lnTo>
                  <a:lnTo>
                    <a:pt x="141688" y="38993"/>
                  </a:lnTo>
                  <a:lnTo>
                    <a:pt x="143166" y="35622"/>
                  </a:lnTo>
                  <a:lnTo>
                    <a:pt x="142370" y="32894"/>
                  </a:lnTo>
                  <a:lnTo>
                    <a:pt x="142244" y="31316"/>
                  </a:lnTo>
                  <a:lnTo>
                    <a:pt x="141966" y="29220"/>
                  </a:lnTo>
                  <a:lnTo>
                    <a:pt x="140085" y="27742"/>
                  </a:lnTo>
                  <a:lnTo>
                    <a:pt x="139782" y="24800"/>
                  </a:lnTo>
                  <a:lnTo>
                    <a:pt x="142522" y="23020"/>
                  </a:lnTo>
                  <a:lnTo>
                    <a:pt x="144832" y="23336"/>
                  </a:lnTo>
                  <a:lnTo>
                    <a:pt x="144832" y="20697"/>
                  </a:lnTo>
                  <a:lnTo>
                    <a:pt x="145881" y="18967"/>
                  </a:lnTo>
                  <a:lnTo>
                    <a:pt x="148090" y="17855"/>
                  </a:lnTo>
                  <a:lnTo>
                    <a:pt x="148936" y="17855"/>
                  </a:lnTo>
                  <a:lnTo>
                    <a:pt x="147573" y="14067"/>
                  </a:lnTo>
                  <a:lnTo>
                    <a:pt x="144315" y="12868"/>
                  </a:lnTo>
                  <a:lnTo>
                    <a:pt x="144832" y="10784"/>
                  </a:lnTo>
                  <a:lnTo>
                    <a:pt x="144517" y="8751"/>
                  </a:lnTo>
                  <a:lnTo>
                    <a:pt x="144315" y="7577"/>
                  </a:lnTo>
                  <a:lnTo>
                    <a:pt x="146310" y="8613"/>
                  </a:lnTo>
                  <a:lnTo>
                    <a:pt x="147674" y="7565"/>
                  </a:lnTo>
                  <a:lnTo>
                    <a:pt x="148936" y="8398"/>
                  </a:lnTo>
                  <a:lnTo>
                    <a:pt x="149669" y="6188"/>
                  </a:lnTo>
                  <a:lnTo>
                    <a:pt x="148406" y="4509"/>
                  </a:lnTo>
                  <a:lnTo>
                    <a:pt x="147775" y="2084"/>
                  </a:lnTo>
                  <a:lnTo>
                    <a:pt x="144201" y="1567"/>
                  </a:lnTo>
                  <a:lnTo>
                    <a:pt x="144201" y="3031"/>
                  </a:lnTo>
                  <a:lnTo>
                    <a:pt x="142623" y="2981"/>
                  </a:lnTo>
                  <a:lnTo>
                    <a:pt x="141890" y="2084"/>
                  </a:lnTo>
                  <a:lnTo>
                    <a:pt x="134440" y="2084"/>
                  </a:lnTo>
                  <a:lnTo>
                    <a:pt x="131069" y="2400"/>
                  </a:lnTo>
                  <a:lnTo>
                    <a:pt x="133493" y="4774"/>
                  </a:lnTo>
                  <a:lnTo>
                    <a:pt x="130867" y="4799"/>
                  </a:lnTo>
                  <a:lnTo>
                    <a:pt x="130337" y="3499"/>
                  </a:lnTo>
                  <a:lnTo>
                    <a:pt x="127294" y="4837"/>
                  </a:lnTo>
                  <a:lnTo>
                    <a:pt x="124654" y="6504"/>
                  </a:lnTo>
                  <a:lnTo>
                    <a:pt x="123076" y="6504"/>
                  </a:lnTo>
                  <a:lnTo>
                    <a:pt x="122028" y="4294"/>
                  </a:lnTo>
                  <a:lnTo>
                    <a:pt x="119503" y="3928"/>
                  </a:lnTo>
                  <a:lnTo>
                    <a:pt x="117407" y="5115"/>
                  </a:lnTo>
                  <a:lnTo>
                    <a:pt x="114149" y="4016"/>
                  </a:lnTo>
                  <a:lnTo>
                    <a:pt x="112040" y="3158"/>
                  </a:lnTo>
                  <a:lnTo>
                    <a:pt x="107835" y="3461"/>
                  </a:lnTo>
                  <a:lnTo>
                    <a:pt x="106055" y="4610"/>
                  </a:lnTo>
                  <a:lnTo>
                    <a:pt x="107204" y="7767"/>
                  </a:lnTo>
                  <a:lnTo>
                    <a:pt x="104792" y="7767"/>
                  </a:lnTo>
                  <a:lnTo>
                    <a:pt x="103529" y="7653"/>
                  </a:lnTo>
                  <a:lnTo>
                    <a:pt x="101951" y="8448"/>
                  </a:lnTo>
                  <a:lnTo>
                    <a:pt x="102898" y="10153"/>
                  </a:lnTo>
                  <a:lnTo>
                    <a:pt x="100587" y="9484"/>
                  </a:lnTo>
                  <a:lnTo>
                    <a:pt x="99741" y="6529"/>
                  </a:lnTo>
                  <a:lnTo>
                    <a:pt x="97115" y="4319"/>
                  </a:lnTo>
                  <a:lnTo>
                    <a:pt x="93327" y="4837"/>
                  </a:lnTo>
                  <a:lnTo>
                    <a:pt x="94173" y="7577"/>
                  </a:lnTo>
                  <a:lnTo>
                    <a:pt x="91016" y="7463"/>
                  </a:lnTo>
                  <a:lnTo>
                    <a:pt x="89968" y="6100"/>
                  </a:lnTo>
                  <a:lnTo>
                    <a:pt x="87758" y="7249"/>
                  </a:lnTo>
                  <a:lnTo>
                    <a:pt x="86066" y="7779"/>
                  </a:lnTo>
                  <a:lnTo>
                    <a:pt x="83541" y="10822"/>
                  </a:lnTo>
                  <a:lnTo>
                    <a:pt x="83023" y="8827"/>
                  </a:lnTo>
                  <a:lnTo>
                    <a:pt x="85233" y="5468"/>
                  </a:lnTo>
                  <a:lnTo>
                    <a:pt x="84601" y="2312"/>
                  </a:lnTo>
                  <a:lnTo>
                    <a:pt x="8144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52"/>
            <p:cNvSpPr/>
            <p:nvPr/>
          </p:nvSpPr>
          <p:spPr>
            <a:xfrm>
              <a:off x="3167575" y="993250"/>
              <a:ext cx="3759100" cy="3349975"/>
            </a:xfrm>
            <a:custGeom>
              <a:avLst/>
              <a:gdLst/>
              <a:ahLst/>
              <a:cxnLst/>
              <a:rect l="l" t="t" r="r" b="b"/>
              <a:pathLst>
                <a:path w="150364" h="133999" extrusionOk="0">
                  <a:moveTo>
                    <a:pt x="81786" y="784"/>
                  </a:moveTo>
                  <a:lnTo>
                    <a:pt x="84653" y="2892"/>
                  </a:lnTo>
                  <a:lnTo>
                    <a:pt x="85234" y="5797"/>
                  </a:lnTo>
                  <a:lnTo>
                    <a:pt x="83024" y="9168"/>
                  </a:lnTo>
                  <a:lnTo>
                    <a:pt x="83731" y="11895"/>
                  </a:lnTo>
                  <a:lnTo>
                    <a:pt x="86597" y="8448"/>
                  </a:lnTo>
                  <a:lnTo>
                    <a:pt x="88239" y="7931"/>
                  </a:lnTo>
                  <a:lnTo>
                    <a:pt x="90209" y="6895"/>
                  </a:lnTo>
                  <a:lnTo>
                    <a:pt x="91193" y="8171"/>
                  </a:lnTo>
                  <a:lnTo>
                    <a:pt x="94931" y="8297"/>
                  </a:lnTo>
                  <a:lnTo>
                    <a:pt x="94931" y="8297"/>
                  </a:lnTo>
                  <a:lnTo>
                    <a:pt x="94072" y="5494"/>
                  </a:lnTo>
                  <a:lnTo>
                    <a:pt x="97355" y="5039"/>
                  </a:lnTo>
                  <a:lnTo>
                    <a:pt x="99805" y="7110"/>
                  </a:lnTo>
                  <a:lnTo>
                    <a:pt x="100664" y="10140"/>
                  </a:lnTo>
                  <a:lnTo>
                    <a:pt x="103871" y="11075"/>
                  </a:lnTo>
                  <a:lnTo>
                    <a:pt x="102722" y="8991"/>
                  </a:lnTo>
                  <a:lnTo>
                    <a:pt x="103922" y="8385"/>
                  </a:lnTo>
                  <a:lnTo>
                    <a:pt x="105121" y="8486"/>
                  </a:lnTo>
                  <a:lnTo>
                    <a:pt x="107987" y="8486"/>
                  </a:lnTo>
                  <a:lnTo>
                    <a:pt x="106763" y="5153"/>
                  </a:lnTo>
                  <a:lnTo>
                    <a:pt x="108265" y="4180"/>
                  </a:lnTo>
                  <a:lnTo>
                    <a:pt x="112319" y="3890"/>
                  </a:lnTo>
                  <a:lnTo>
                    <a:pt x="114377" y="4723"/>
                  </a:lnTo>
                  <a:lnTo>
                    <a:pt x="117761" y="5860"/>
                  </a:lnTo>
                  <a:lnTo>
                    <a:pt x="119895" y="4673"/>
                  </a:lnTo>
                  <a:lnTo>
                    <a:pt x="122142" y="5001"/>
                  </a:lnTo>
                  <a:lnTo>
                    <a:pt x="123216" y="7236"/>
                  </a:lnTo>
                  <a:lnTo>
                    <a:pt x="125084" y="7236"/>
                  </a:lnTo>
                  <a:lnTo>
                    <a:pt x="127749" y="5544"/>
                  </a:lnTo>
                  <a:lnTo>
                    <a:pt x="130489" y="4332"/>
                  </a:lnTo>
                  <a:lnTo>
                    <a:pt x="130981" y="5532"/>
                  </a:lnTo>
                  <a:lnTo>
                    <a:pt x="134580" y="5494"/>
                  </a:lnTo>
                  <a:lnTo>
                    <a:pt x="132105" y="3069"/>
                  </a:lnTo>
                  <a:lnTo>
                    <a:pt x="134769" y="2817"/>
                  </a:lnTo>
                  <a:lnTo>
                    <a:pt x="142080" y="2817"/>
                  </a:lnTo>
                  <a:lnTo>
                    <a:pt x="142813" y="3713"/>
                  </a:lnTo>
                  <a:lnTo>
                    <a:pt x="144858" y="3776"/>
                  </a:lnTo>
                  <a:lnTo>
                    <a:pt x="144858" y="2337"/>
                  </a:lnTo>
                  <a:lnTo>
                    <a:pt x="147864" y="2779"/>
                  </a:lnTo>
                  <a:lnTo>
                    <a:pt x="148432" y="4989"/>
                  </a:lnTo>
                  <a:lnTo>
                    <a:pt x="149657" y="6643"/>
                  </a:lnTo>
                  <a:lnTo>
                    <a:pt x="149101" y="8309"/>
                  </a:lnTo>
                  <a:lnTo>
                    <a:pt x="147990" y="7564"/>
                  </a:lnTo>
                  <a:lnTo>
                    <a:pt x="146601" y="8638"/>
                  </a:lnTo>
                  <a:lnTo>
                    <a:pt x="144214" y="7400"/>
                  </a:lnTo>
                  <a:lnTo>
                    <a:pt x="144846" y="11163"/>
                  </a:lnTo>
                  <a:lnTo>
                    <a:pt x="144278" y="13461"/>
                  </a:lnTo>
                  <a:lnTo>
                    <a:pt x="147662" y="14724"/>
                  </a:lnTo>
                  <a:lnTo>
                    <a:pt x="148823" y="17944"/>
                  </a:lnTo>
                  <a:lnTo>
                    <a:pt x="148356" y="17944"/>
                  </a:lnTo>
                  <a:lnTo>
                    <a:pt x="145995" y="19118"/>
                  </a:lnTo>
                  <a:lnTo>
                    <a:pt x="144846" y="21012"/>
                  </a:lnTo>
                  <a:lnTo>
                    <a:pt x="144846" y="23373"/>
                  </a:lnTo>
                  <a:lnTo>
                    <a:pt x="142775" y="23096"/>
                  </a:lnTo>
                  <a:lnTo>
                    <a:pt x="139770" y="25040"/>
                  </a:lnTo>
                  <a:lnTo>
                    <a:pt x="140111" y="28311"/>
                  </a:lnTo>
                  <a:lnTo>
                    <a:pt x="141992" y="29788"/>
                  </a:lnTo>
                  <a:lnTo>
                    <a:pt x="142257" y="31745"/>
                  </a:lnTo>
                  <a:lnTo>
                    <a:pt x="142396" y="33387"/>
                  </a:lnTo>
                  <a:lnTo>
                    <a:pt x="143154" y="36000"/>
                  </a:lnTo>
                  <a:lnTo>
                    <a:pt x="141727" y="39271"/>
                  </a:lnTo>
                  <a:lnTo>
                    <a:pt x="141702" y="42604"/>
                  </a:lnTo>
                  <a:lnTo>
                    <a:pt x="141070" y="43135"/>
                  </a:lnTo>
                  <a:lnTo>
                    <a:pt x="141070" y="42440"/>
                  </a:lnTo>
                  <a:lnTo>
                    <a:pt x="140060" y="38993"/>
                  </a:lnTo>
                  <a:lnTo>
                    <a:pt x="136651" y="34245"/>
                  </a:lnTo>
                  <a:lnTo>
                    <a:pt x="136651" y="31025"/>
                  </a:lnTo>
                  <a:lnTo>
                    <a:pt x="138078" y="25255"/>
                  </a:lnTo>
                  <a:lnTo>
                    <a:pt x="138797" y="21151"/>
                  </a:lnTo>
                  <a:lnTo>
                    <a:pt x="136663" y="19939"/>
                  </a:lnTo>
                  <a:lnTo>
                    <a:pt x="136663" y="22300"/>
                  </a:lnTo>
                  <a:lnTo>
                    <a:pt x="136158" y="23437"/>
                  </a:lnTo>
                  <a:lnTo>
                    <a:pt x="135578" y="21947"/>
                  </a:lnTo>
                  <a:lnTo>
                    <a:pt x="132244" y="23424"/>
                  </a:lnTo>
                  <a:lnTo>
                    <a:pt x="132244" y="28765"/>
                  </a:lnTo>
                  <a:lnTo>
                    <a:pt x="130312" y="29295"/>
                  </a:lnTo>
                  <a:lnTo>
                    <a:pt x="126890" y="29295"/>
                  </a:lnTo>
                  <a:lnTo>
                    <a:pt x="124504" y="30722"/>
                  </a:lnTo>
                  <a:lnTo>
                    <a:pt x="123645" y="33576"/>
                  </a:lnTo>
                  <a:lnTo>
                    <a:pt x="121435" y="38008"/>
                  </a:lnTo>
                  <a:lnTo>
                    <a:pt x="122685" y="39006"/>
                  </a:lnTo>
                  <a:lnTo>
                    <a:pt x="124163" y="39586"/>
                  </a:lnTo>
                  <a:lnTo>
                    <a:pt x="126297" y="40193"/>
                  </a:lnTo>
                  <a:lnTo>
                    <a:pt x="127862" y="41657"/>
                  </a:lnTo>
                  <a:lnTo>
                    <a:pt x="128582" y="44549"/>
                  </a:lnTo>
                  <a:lnTo>
                    <a:pt x="129706" y="47706"/>
                  </a:lnTo>
                  <a:lnTo>
                    <a:pt x="128178" y="52403"/>
                  </a:lnTo>
                  <a:lnTo>
                    <a:pt x="126461" y="55358"/>
                  </a:lnTo>
                  <a:lnTo>
                    <a:pt x="125274" y="54676"/>
                  </a:lnTo>
                  <a:lnTo>
                    <a:pt x="123733" y="55951"/>
                  </a:lnTo>
                  <a:lnTo>
                    <a:pt x="123620" y="58792"/>
                  </a:lnTo>
                  <a:lnTo>
                    <a:pt x="122067" y="60118"/>
                  </a:lnTo>
                  <a:lnTo>
                    <a:pt x="122673" y="61393"/>
                  </a:lnTo>
                  <a:lnTo>
                    <a:pt x="124314" y="63098"/>
                  </a:lnTo>
                  <a:lnTo>
                    <a:pt x="124807" y="65131"/>
                  </a:lnTo>
                  <a:lnTo>
                    <a:pt x="123342" y="66305"/>
                  </a:lnTo>
                  <a:lnTo>
                    <a:pt x="122786" y="65750"/>
                  </a:lnTo>
                  <a:lnTo>
                    <a:pt x="122786" y="64196"/>
                  </a:lnTo>
                  <a:lnTo>
                    <a:pt x="121801" y="62997"/>
                  </a:lnTo>
                  <a:lnTo>
                    <a:pt x="120854" y="61317"/>
                  </a:lnTo>
                  <a:lnTo>
                    <a:pt x="119465" y="60143"/>
                  </a:lnTo>
                  <a:lnTo>
                    <a:pt x="118241" y="60762"/>
                  </a:lnTo>
                  <a:lnTo>
                    <a:pt x="118241" y="60762"/>
                  </a:lnTo>
                  <a:lnTo>
                    <a:pt x="118645" y="59297"/>
                  </a:lnTo>
                  <a:lnTo>
                    <a:pt x="117079" y="58514"/>
                  </a:lnTo>
                  <a:lnTo>
                    <a:pt x="116132" y="60396"/>
                  </a:lnTo>
                  <a:lnTo>
                    <a:pt x="114112" y="61583"/>
                  </a:lnTo>
                  <a:lnTo>
                    <a:pt x="114970" y="62719"/>
                  </a:lnTo>
                  <a:lnTo>
                    <a:pt x="116056" y="63931"/>
                  </a:lnTo>
                  <a:lnTo>
                    <a:pt x="117622" y="63376"/>
                  </a:lnTo>
                  <a:lnTo>
                    <a:pt x="118607" y="63691"/>
                  </a:lnTo>
                  <a:lnTo>
                    <a:pt x="115968" y="65497"/>
                  </a:lnTo>
                  <a:lnTo>
                    <a:pt x="117597" y="67530"/>
                  </a:lnTo>
                  <a:lnTo>
                    <a:pt x="119011" y="70371"/>
                  </a:lnTo>
                  <a:lnTo>
                    <a:pt x="119011" y="73919"/>
                  </a:lnTo>
                  <a:lnTo>
                    <a:pt x="118266" y="76028"/>
                  </a:lnTo>
                  <a:lnTo>
                    <a:pt x="116574" y="79096"/>
                  </a:lnTo>
                  <a:lnTo>
                    <a:pt x="112824" y="80978"/>
                  </a:lnTo>
                  <a:lnTo>
                    <a:pt x="111245" y="82114"/>
                  </a:lnTo>
                  <a:lnTo>
                    <a:pt x="110740" y="80940"/>
                  </a:lnTo>
                  <a:lnTo>
                    <a:pt x="110462" y="81041"/>
                  </a:lnTo>
                  <a:cubicBezTo>
                    <a:pt x="110159" y="81142"/>
                    <a:pt x="108594" y="81697"/>
                    <a:pt x="108253" y="81912"/>
                  </a:cubicBezTo>
                  <a:cubicBezTo>
                    <a:pt x="107886" y="82165"/>
                    <a:pt x="107634" y="83276"/>
                    <a:pt x="107520" y="83907"/>
                  </a:cubicBezTo>
                  <a:lnTo>
                    <a:pt x="107495" y="84008"/>
                  </a:lnTo>
                  <a:lnTo>
                    <a:pt x="108341" y="85688"/>
                  </a:lnTo>
                  <a:lnTo>
                    <a:pt x="110197" y="87468"/>
                  </a:lnTo>
                  <a:lnTo>
                    <a:pt x="110197" y="90852"/>
                  </a:lnTo>
                  <a:cubicBezTo>
                    <a:pt x="110046" y="91092"/>
                    <a:pt x="109174" y="91824"/>
                    <a:pt x="108379" y="92430"/>
                  </a:cubicBezTo>
                  <a:lnTo>
                    <a:pt x="107760" y="92115"/>
                  </a:lnTo>
                  <a:lnTo>
                    <a:pt x="106093" y="90360"/>
                  </a:lnTo>
                  <a:lnTo>
                    <a:pt x="104161" y="88541"/>
                  </a:lnTo>
                  <a:lnTo>
                    <a:pt x="103164" y="89829"/>
                  </a:lnTo>
                  <a:lnTo>
                    <a:pt x="102823" y="92203"/>
                  </a:lnTo>
                  <a:lnTo>
                    <a:pt x="103492" y="93756"/>
                  </a:lnTo>
                  <a:lnTo>
                    <a:pt x="104679" y="95398"/>
                  </a:lnTo>
                  <a:lnTo>
                    <a:pt x="106321" y="96648"/>
                  </a:lnTo>
                  <a:lnTo>
                    <a:pt x="106611" y="98239"/>
                  </a:lnTo>
                  <a:lnTo>
                    <a:pt x="107028" y="99602"/>
                  </a:lnTo>
                  <a:lnTo>
                    <a:pt x="105689" y="99047"/>
                  </a:lnTo>
                  <a:lnTo>
                    <a:pt x="104313" y="97254"/>
                  </a:lnTo>
                  <a:lnTo>
                    <a:pt x="103290" y="95082"/>
                  </a:lnTo>
                  <a:lnTo>
                    <a:pt x="101371" y="94072"/>
                  </a:lnTo>
                  <a:lnTo>
                    <a:pt x="101371" y="90056"/>
                  </a:lnTo>
                  <a:lnTo>
                    <a:pt x="99351" y="85725"/>
                  </a:lnTo>
                  <a:lnTo>
                    <a:pt x="97583" y="86773"/>
                  </a:lnTo>
                  <a:lnTo>
                    <a:pt x="97583" y="83756"/>
                  </a:lnTo>
                  <a:lnTo>
                    <a:pt x="95739" y="82897"/>
                  </a:lnTo>
                  <a:lnTo>
                    <a:pt x="94944" y="79690"/>
                  </a:lnTo>
                  <a:lnTo>
                    <a:pt x="91774" y="80422"/>
                  </a:lnTo>
                  <a:lnTo>
                    <a:pt x="90423" y="82278"/>
                  </a:lnTo>
                  <a:lnTo>
                    <a:pt x="87431" y="84980"/>
                  </a:lnTo>
                  <a:lnTo>
                    <a:pt x="85372" y="86773"/>
                  </a:lnTo>
                  <a:lnTo>
                    <a:pt x="84324" y="88503"/>
                  </a:lnTo>
                  <a:lnTo>
                    <a:pt x="84324" y="91546"/>
                  </a:lnTo>
                  <a:lnTo>
                    <a:pt x="82961" y="93706"/>
                  </a:lnTo>
                  <a:lnTo>
                    <a:pt x="82620" y="92456"/>
                  </a:lnTo>
                  <a:lnTo>
                    <a:pt x="81142" y="89084"/>
                  </a:lnTo>
                  <a:lnTo>
                    <a:pt x="79791" y="86180"/>
                  </a:lnTo>
                  <a:lnTo>
                    <a:pt x="79160" y="83465"/>
                  </a:lnTo>
                  <a:lnTo>
                    <a:pt x="78377" y="80359"/>
                  </a:lnTo>
                  <a:lnTo>
                    <a:pt x="76837" y="82152"/>
                  </a:lnTo>
                  <a:lnTo>
                    <a:pt x="75890" y="82000"/>
                  </a:lnTo>
                  <a:lnTo>
                    <a:pt x="74602" y="79803"/>
                  </a:lnTo>
                  <a:lnTo>
                    <a:pt x="71773" y="77745"/>
                  </a:lnTo>
                  <a:lnTo>
                    <a:pt x="68326" y="78175"/>
                  </a:lnTo>
                  <a:lnTo>
                    <a:pt x="65687" y="77770"/>
                  </a:lnTo>
                  <a:lnTo>
                    <a:pt x="63957" y="76849"/>
                  </a:lnTo>
                  <a:lnTo>
                    <a:pt x="62113" y="76710"/>
                  </a:lnTo>
                  <a:lnTo>
                    <a:pt x="60118" y="75624"/>
                  </a:lnTo>
                  <a:lnTo>
                    <a:pt x="56999" y="73086"/>
                  </a:lnTo>
                  <a:lnTo>
                    <a:pt x="55737" y="75232"/>
                  </a:lnTo>
                  <a:lnTo>
                    <a:pt x="57782" y="76912"/>
                  </a:lnTo>
                  <a:lnTo>
                    <a:pt x="59108" y="79349"/>
                  </a:lnTo>
                  <a:lnTo>
                    <a:pt x="61419" y="79235"/>
                  </a:lnTo>
                  <a:lnTo>
                    <a:pt x="63717" y="78541"/>
                  </a:lnTo>
                  <a:lnTo>
                    <a:pt x="64954" y="79879"/>
                  </a:lnTo>
                  <a:lnTo>
                    <a:pt x="66394" y="81306"/>
                  </a:lnTo>
                  <a:lnTo>
                    <a:pt x="65636" y="83187"/>
                  </a:lnTo>
                  <a:lnTo>
                    <a:pt x="64538" y="85208"/>
                  </a:lnTo>
                  <a:lnTo>
                    <a:pt x="60775" y="87140"/>
                  </a:lnTo>
                  <a:lnTo>
                    <a:pt x="57025" y="87973"/>
                  </a:lnTo>
                  <a:lnTo>
                    <a:pt x="53805" y="89425"/>
                  </a:lnTo>
                  <a:lnTo>
                    <a:pt x="53388" y="88263"/>
                  </a:lnTo>
                  <a:lnTo>
                    <a:pt x="52100" y="85132"/>
                  </a:lnTo>
                  <a:lnTo>
                    <a:pt x="50105" y="83554"/>
                  </a:lnTo>
                  <a:lnTo>
                    <a:pt x="49297" y="81230"/>
                  </a:lnTo>
                  <a:lnTo>
                    <a:pt x="47782" y="78831"/>
                  </a:lnTo>
                  <a:lnTo>
                    <a:pt x="45117" y="75169"/>
                  </a:lnTo>
                  <a:lnTo>
                    <a:pt x="43387" y="75801"/>
                  </a:lnTo>
                  <a:lnTo>
                    <a:pt x="44284" y="77341"/>
                  </a:lnTo>
                  <a:lnTo>
                    <a:pt x="45332" y="80182"/>
                  </a:lnTo>
                  <a:lnTo>
                    <a:pt x="46203" y="81382"/>
                  </a:lnTo>
                  <a:lnTo>
                    <a:pt x="48325" y="86281"/>
                  </a:lnTo>
                  <a:lnTo>
                    <a:pt x="49726" y="87241"/>
                  </a:lnTo>
                  <a:lnTo>
                    <a:pt x="51772" y="89198"/>
                  </a:lnTo>
                  <a:lnTo>
                    <a:pt x="52264" y="90271"/>
                  </a:lnTo>
                  <a:lnTo>
                    <a:pt x="53009" y="92506"/>
                  </a:lnTo>
                  <a:lnTo>
                    <a:pt x="54550" y="91736"/>
                  </a:lnTo>
                  <a:lnTo>
                    <a:pt x="58287" y="91218"/>
                  </a:lnTo>
                  <a:lnTo>
                    <a:pt x="59525" y="90612"/>
                  </a:lnTo>
                  <a:lnTo>
                    <a:pt x="59904" y="91837"/>
                  </a:lnTo>
                  <a:cubicBezTo>
                    <a:pt x="59664" y="92443"/>
                    <a:pt x="59070" y="93946"/>
                    <a:pt x="59070" y="94362"/>
                  </a:cubicBezTo>
                  <a:cubicBezTo>
                    <a:pt x="59045" y="94615"/>
                    <a:pt x="58338" y="96016"/>
                    <a:pt x="57681" y="97191"/>
                  </a:cubicBezTo>
                  <a:lnTo>
                    <a:pt x="54487" y="99148"/>
                  </a:lnTo>
                  <a:lnTo>
                    <a:pt x="51784" y="102128"/>
                  </a:lnTo>
                  <a:lnTo>
                    <a:pt x="48855" y="104792"/>
                  </a:lnTo>
                  <a:lnTo>
                    <a:pt x="49474" y="106408"/>
                  </a:lnTo>
                  <a:lnTo>
                    <a:pt x="49411" y="108719"/>
                  </a:lnTo>
                  <a:lnTo>
                    <a:pt x="50257" y="110727"/>
                  </a:lnTo>
                  <a:lnTo>
                    <a:pt x="50257" y="113189"/>
                  </a:lnTo>
                  <a:lnTo>
                    <a:pt x="48767" y="115487"/>
                  </a:lnTo>
                  <a:lnTo>
                    <a:pt x="44587" y="118694"/>
                  </a:lnTo>
                  <a:lnTo>
                    <a:pt x="44587" y="120096"/>
                  </a:lnTo>
                  <a:lnTo>
                    <a:pt x="44297" y="123897"/>
                  </a:lnTo>
                  <a:lnTo>
                    <a:pt x="42845" y="123897"/>
                  </a:lnTo>
                  <a:lnTo>
                    <a:pt x="42175" y="126927"/>
                  </a:lnTo>
                  <a:lnTo>
                    <a:pt x="39713" y="129730"/>
                  </a:lnTo>
                  <a:lnTo>
                    <a:pt x="38084" y="131536"/>
                  </a:lnTo>
                  <a:lnTo>
                    <a:pt x="35647" y="133367"/>
                  </a:lnTo>
                  <a:lnTo>
                    <a:pt x="31404" y="133367"/>
                  </a:lnTo>
                  <a:lnTo>
                    <a:pt x="29776" y="130842"/>
                  </a:lnTo>
                  <a:lnTo>
                    <a:pt x="29371" y="128581"/>
                  </a:lnTo>
                  <a:lnTo>
                    <a:pt x="28210" y="126334"/>
                  </a:lnTo>
                  <a:lnTo>
                    <a:pt x="26278" y="123796"/>
                  </a:lnTo>
                  <a:lnTo>
                    <a:pt x="26278" y="120222"/>
                  </a:lnTo>
                  <a:lnTo>
                    <a:pt x="24384" y="117495"/>
                  </a:lnTo>
                  <a:lnTo>
                    <a:pt x="24384" y="115285"/>
                  </a:lnTo>
                  <a:lnTo>
                    <a:pt x="26278" y="112659"/>
                  </a:lnTo>
                  <a:lnTo>
                    <a:pt x="26278" y="109654"/>
                  </a:lnTo>
                  <a:lnTo>
                    <a:pt x="25672" y="106509"/>
                  </a:lnTo>
                  <a:lnTo>
                    <a:pt x="23563" y="103340"/>
                  </a:lnTo>
                  <a:lnTo>
                    <a:pt x="23992" y="99262"/>
                  </a:lnTo>
                  <a:lnTo>
                    <a:pt x="22679" y="97140"/>
                  </a:lnTo>
                  <a:lnTo>
                    <a:pt x="19838" y="97279"/>
                  </a:lnTo>
                  <a:lnTo>
                    <a:pt x="18916" y="95701"/>
                  </a:lnTo>
                  <a:lnTo>
                    <a:pt x="16353" y="95410"/>
                  </a:lnTo>
                  <a:lnTo>
                    <a:pt x="13600" y="96787"/>
                  </a:lnTo>
                  <a:lnTo>
                    <a:pt x="11113" y="96787"/>
                  </a:lnTo>
                  <a:lnTo>
                    <a:pt x="8486" y="97090"/>
                  </a:lnTo>
                  <a:lnTo>
                    <a:pt x="5570" y="95385"/>
                  </a:lnTo>
                  <a:lnTo>
                    <a:pt x="1453" y="91067"/>
                  </a:lnTo>
                  <a:lnTo>
                    <a:pt x="645" y="87746"/>
                  </a:lnTo>
                  <a:lnTo>
                    <a:pt x="1175" y="84905"/>
                  </a:lnTo>
                  <a:lnTo>
                    <a:pt x="658" y="82518"/>
                  </a:lnTo>
                  <a:lnTo>
                    <a:pt x="1642" y="80132"/>
                  </a:lnTo>
                  <a:lnTo>
                    <a:pt x="4029" y="76306"/>
                  </a:lnTo>
                  <a:lnTo>
                    <a:pt x="6681" y="74386"/>
                  </a:lnTo>
                  <a:lnTo>
                    <a:pt x="7325" y="72353"/>
                  </a:lnTo>
                  <a:lnTo>
                    <a:pt x="9055" y="70523"/>
                  </a:lnTo>
                  <a:lnTo>
                    <a:pt x="10683" y="68894"/>
                  </a:lnTo>
                  <a:lnTo>
                    <a:pt x="11870" y="69487"/>
                  </a:lnTo>
                  <a:lnTo>
                    <a:pt x="16328" y="67858"/>
                  </a:lnTo>
                  <a:lnTo>
                    <a:pt x="20457" y="67871"/>
                  </a:lnTo>
                  <a:lnTo>
                    <a:pt x="22490" y="67543"/>
                  </a:lnTo>
                  <a:lnTo>
                    <a:pt x="23639" y="67795"/>
                  </a:lnTo>
                  <a:lnTo>
                    <a:pt x="24005" y="70560"/>
                  </a:lnTo>
                  <a:lnTo>
                    <a:pt x="26619" y="71116"/>
                  </a:lnTo>
                  <a:lnTo>
                    <a:pt x="29334" y="73338"/>
                  </a:lnTo>
                  <a:lnTo>
                    <a:pt x="31152" y="71747"/>
                  </a:lnTo>
                  <a:lnTo>
                    <a:pt x="32894" y="71457"/>
                  </a:lnTo>
                  <a:lnTo>
                    <a:pt x="38349" y="73035"/>
                  </a:lnTo>
                  <a:lnTo>
                    <a:pt x="41784" y="72505"/>
                  </a:lnTo>
                  <a:lnTo>
                    <a:pt x="44739" y="71154"/>
                  </a:lnTo>
                  <a:lnTo>
                    <a:pt x="45648" y="67719"/>
                  </a:lnTo>
                  <a:lnTo>
                    <a:pt x="44461" y="65989"/>
                  </a:lnTo>
                  <a:lnTo>
                    <a:pt x="41910" y="67442"/>
                  </a:lnTo>
                  <a:lnTo>
                    <a:pt x="39347" y="66785"/>
                  </a:lnTo>
                  <a:lnTo>
                    <a:pt x="37819" y="65762"/>
                  </a:lnTo>
                  <a:lnTo>
                    <a:pt x="38715" y="63590"/>
                  </a:lnTo>
                  <a:lnTo>
                    <a:pt x="40067" y="62820"/>
                  </a:lnTo>
                  <a:lnTo>
                    <a:pt x="42466" y="62227"/>
                  </a:lnTo>
                  <a:lnTo>
                    <a:pt x="45610" y="63073"/>
                  </a:lnTo>
                  <a:lnTo>
                    <a:pt x="50244" y="62075"/>
                  </a:lnTo>
                  <a:lnTo>
                    <a:pt x="47946" y="60345"/>
                  </a:lnTo>
                  <a:lnTo>
                    <a:pt x="45458" y="57782"/>
                  </a:lnTo>
                  <a:lnTo>
                    <a:pt x="46304" y="55206"/>
                  </a:lnTo>
                  <a:lnTo>
                    <a:pt x="43501" y="56999"/>
                  </a:lnTo>
                  <a:lnTo>
                    <a:pt x="43602" y="58312"/>
                  </a:lnTo>
                  <a:lnTo>
                    <a:pt x="42289" y="58312"/>
                  </a:lnTo>
                  <a:lnTo>
                    <a:pt x="41632" y="55938"/>
                  </a:lnTo>
                  <a:lnTo>
                    <a:pt x="39511" y="56469"/>
                  </a:lnTo>
                  <a:lnTo>
                    <a:pt x="37832" y="60042"/>
                  </a:lnTo>
                  <a:lnTo>
                    <a:pt x="37933" y="62265"/>
                  </a:lnTo>
                  <a:lnTo>
                    <a:pt x="36632" y="62530"/>
                  </a:lnTo>
                  <a:lnTo>
                    <a:pt x="35167" y="62757"/>
                  </a:lnTo>
                  <a:lnTo>
                    <a:pt x="33639" y="64398"/>
                  </a:lnTo>
                  <a:lnTo>
                    <a:pt x="34776" y="65750"/>
                  </a:lnTo>
                  <a:lnTo>
                    <a:pt x="33829" y="66659"/>
                  </a:lnTo>
                  <a:lnTo>
                    <a:pt x="32427" y="65585"/>
                  </a:lnTo>
                  <a:lnTo>
                    <a:pt x="30988" y="61886"/>
                  </a:lnTo>
                  <a:lnTo>
                    <a:pt x="28033" y="58893"/>
                  </a:lnTo>
                  <a:lnTo>
                    <a:pt x="25242" y="56974"/>
                  </a:lnTo>
                  <a:lnTo>
                    <a:pt x="24636" y="59146"/>
                  </a:lnTo>
                  <a:lnTo>
                    <a:pt x="27136" y="61595"/>
                  </a:lnTo>
                  <a:lnTo>
                    <a:pt x="29712" y="63085"/>
                  </a:lnTo>
                  <a:lnTo>
                    <a:pt x="29574" y="63401"/>
                  </a:lnTo>
                  <a:lnTo>
                    <a:pt x="28172" y="62921"/>
                  </a:lnTo>
                  <a:lnTo>
                    <a:pt x="28172" y="64967"/>
                  </a:lnTo>
                  <a:lnTo>
                    <a:pt x="27541" y="65333"/>
                  </a:lnTo>
                  <a:lnTo>
                    <a:pt x="27541" y="64537"/>
                  </a:lnTo>
                  <a:lnTo>
                    <a:pt x="26720" y="63148"/>
                  </a:lnTo>
                  <a:lnTo>
                    <a:pt x="25255" y="61785"/>
                  </a:lnTo>
                  <a:lnTo>
                    <a:pt x="23273" y="59575"/>
                  </a:lnTo>
                  <a:lnTo>
                    <a:pt x="21467" y="59575"/>
                  </a:lnTo>
                  <a:lnTo>
                    <a:pt x="20141" y="60295"/>
                  </a:lnTo>
                  <a:lnTo>
                    <a:pt x="17515" y="59600"/>
                  </a:lnTo>
                  <a:lnTo>
                    <a:pt x="17174" y="61557"/>
                  </a:lnTo>
                  <a:lnTo>
                    <a:pt x="16277" y="61949"/>
                  </a:lnTo>
                  <a:lnTo>
                    <a:pt x="15179" y="63919"/>
                  </a:lnTo>
                  <a:lnTo>
                    <a:pt x="13386" y="66507"/>
                  </a:lnTo>
                  <a:lnTo>
                    <a:pt x="11391" y="66406"/>
                  </a:lnTo>
                  <a:lnTo>
                    <a:pt x="10065" y="67176"/>
                  </a:lnTo>
                  <a:lnTo>
                    <a:pt x="9143" y="66381"/>
                  </a:lnTo>
                  <a:lnTo>
                    <a:pt x="6719" y="65649"/>
                  </a:lnTo>
                  <a:lnTo>
                    <a:pt x="6719" y="60610"/>
                  </a:lnTo>
                  <a:lnTo>
                    <a:pt x="8827" y="59499"/>
                  </a:lnTo>
                  <a:lnTo>
                    <a:pt x="12413" y="59954"/>
                  </a:lnTo>
                  <a:lnTo>
                    <a:pt x="14156" y="58148"/>
                  </a:lnTo>
                  <a:lnTo>
                    <a:pt x="13070" y="55825"/>
                  </a:lnTo>
                  <a:lnTo>
                    <a:pt x="12110" y="55320"/>
                  </a:lnTo>
                  <a:lnTo>
                    <a:pt x="13045" y="55168"/>
                  </a:lnTo>
                  <a:lnTo>
                    <a:pt x="14749" y="55168"/>
                  </a:lnTo>
                  <a:lnTo>
                    <a:pt x="16694" y="53186"/>
                  </a:lnTo>
                  <a:lnTo>
                    <a:pt x="17616" y="49840"/>
                  </a:lnTo>
                  <a:lnTo>
                    <a:pt x="20381" y="48691"/>
                  </a:lnTo>
                  <a:lnTo>
                    <a:pt x="20608" y="45913"/>
                  </a:lnTo>
                  <a:lnTo>
                    <a:pt x="21568" y="44764"/>
                  </a:lnTo>
                  <a:lnTo>
                    <a:pt x="22250" y="45559"/>
                  </a:lnTo>
                  <a:lnTo>
                    <a:pt x="21442" y="48211"/>
                  </a:lnTo>
                  <a:lnTo>
                    <a:pt x="25924" y="48211"/>
                  </a:lnTo>
                  <a:lnTo>
                    <a:pt x="29788" y="47504"/>
                  </a:lnTo>
                  <a:lnTo>
                    <a:pt x="30558" y="44915"/>
                  </a:lnTo>
                  <a:lnTo>
                    <a:pt x="31733" y="43539"/>
                  </a:lnTo>
                  <a:lnTo>
                    <a:pt x="32023" y="41910"/>
                  </a:lnTo>
                  <a:lnTo>
                    <a:pt x="34687" y="41821"/>
                  </a:lnTo>
                  <a:lnTo>
                    <a:pt x="37390" y="40129"/>
                  </a:lnTo>
                  <a:lnTo>
                    <a:pt x="35369" y="38841"/>
                  </a:lnTo>
                  <a:lnTo>
                    <a:pt x="32768" y="39599"/>
                  </a:lnTo>
                  <a:lnTo>
                    <a:pt x="31253" y="39422"/>
                  </a:lnTo>
                  <a:lnTo>
                    <a:pt x="30205" y="36303"/>
                  </a:lnTo>
                  <a:lnTo>
                    <a:pt x="33147" y="32604"/>
                  </a:lnTo>
                  <a:lnTo>
                    <a:pt x="31202" y="31215"/>
                  </a:lnTo>
                  <a:lnTo>
                    <a:pt x="29586" y="32591"/>
                  </a:lnTo>
                  <a:lnTo>
                    <a:pt x="28955" y="34372"/>
                  </a:lnTo>
                  <a:lnTo>
                    <a:pt x="27136" y="35874"/>
                  </a:lnTo>
                  <a:lnTo>
                    <a:pt x="26897" y="38425"/>
                  </a:lnTo>
                  <a:lnTo>
                    <a:pt x="28462" y="40723"/>
                  </a:lnTo>
                  <a:cubicBezTo>
                    <a:pt x="28361" y="41241"/>
                    <a:pt x="28071" y="42667"/>
                    <a:pt x="28071" y="42933"/>
                  </a:cubicBezTo>
                  <a:cubicBezTo>
                    <a:pt x="28008" y="43147"/>
                    <a:pt x="27288" y="44233"/>
                    <a:pt x="26619" y="45155"/>
                  </a:cubicBezTo>
                  <a:lnTo>
                    <a:pt x="24131" y="44902"/>
                  </a:lnTo>
                  <a:lnTo>
                    <a:pt x="24308" y="43640"/>
                  </a:lnTo>
                  <a:lnTo>
                    <a:pt x="22553" y="40622"/>
                  </a:lnTo>
                  <a:lnTo>
                    <a:pt x="21076" y="42465"/>
                  </a:lnTo>
                  <a:lnTo>
                    <a:pt x="19687" y="42718"/>
                  </a:lnTo>
                  <a:lnTo>
                    <a:pt x="18740" y="39321"/>
                  </a:lnTo>
                  <a:lnTo>
                    <a:pt x="19510" y="37680"/>
                  </a:lnTo>
                  <a:lnTo>
                    <a:pt x="21985" y="35205"/>
                  </a:lnTo>
                  <a:lnTo>
                    <a:pt x="23386" y="32326"/>
                  </a:lnTo>
                  <a:lnTo>
                    <a:pt x="25874" y="28790"/>
                  </a:lnTo>
                  <a:lnTo>
                    <a:pt x="29712" y="24750"/>
                  </a:lnTo>
                  <a:lnTo>
                    <a:pt x="33021" y="23639"/>
                  </a:lnTo>
                  <a:lnTo>
                    <a:pt x="35294" y="24232"/>
                  </a:lnTo>
                  <a:lnTo>
                    <a:pt x="38008" y="25381"/>
                  </a:lnTo>
                  <a:lnTo>
                    <a:pt x="41481" y="27212"/>
                  </a:lnTo>
                  <a:lnTo>
                    <a:pt x="42188" y="29068"/>
                  </a:lnTo>
                  <a:lnTo>
                    <a:pt x="41039" y="29813"/>
                  </a:lnTo>
                  <a:lnTo>
                    <a:pt x="36556" y="28942"/>
                  </a:lnTo>
                  <a:lnTo>
                    <a:pt x="39284" y="30975"/>
                  </a:lnTo>
                  <a:lnTo>
                    <a:pt x="40976" y="34245"/>
                  </a:lnTo>
                  <a:lnTo>
                    <a:pt x="41910" y="32781"/>
                  </a:lnTo>
                  <a:lnTo>
                    <a:pt x="44436" y="32907"/>
                  </a:lnTo>
                  <a:lnTo>
                    <a:pt x="43135" y="30886"/>
                  </a:lnTo>
                  <a:lnTo>
                    <a:pt x="45181" y="29712"/>
                  </a:lnTo>
                  <a:lnTo>
                    <a:pt x="45471" y="27237"/>
                  </a:lnTo>
                  <a:lnTo>
                    <a:pt x="46191" y="27528"/>
                  </a:lnTo>
                  <a:lnTo>
                    <a:pt x="46809" y="30634"/>
                  </a:lnTo>
                  <a:lnTo>
                    <a:pt x="49082" y="27982"/>
                  </a:lnTo>
                  <a:lnTo>
                    <a:pt x="52971" y="25924"/>
                  </a:lnTo>
                  <a:lnTo>
                    <a:pt x="56330" y="25217"/>
                  </a:lnTo>
                  <a:lnTo>
                    <a:pt x="55648" y="23815"/>
                  </a:lnTo>
                  <a:lnTo>
                    <a:pt x="55863" y="23159"/>
                  </a:lnTo>
                  <a:lnTo>
                    <a:pt x="58224" y="23714"/>
                  </a:lnTo>
                  <a:lnTo>
                    <a:pt x="61596" y="25406"/>
                  </a:lnTo>
                  <a:lnTo>
                    <a:pt x="61596" y="23171"/>
                  </a:lnTo>
                  <a:lnTo>
                    <a:pt x="59449" y="21277"/>
                  </a:lnTo>
                  <a:lnTo>
                    <a:pt x="59500" y="18828"/>
                  </a:lnTo>
                  <a:lnTo>
                    <a:pt x="60245" y="15532"/>
                  </a:lnTo>
                  <a:lnTo>
                    <a:pt x="61457" y="15987"/>
                  </a:lnTo>
                  <a:lnTo>
                    <a:pt x="62252" y="17944"/>
                  </a:lnTo>
                  <a:lnTo>
                    <a:pt x="63300" y="20899"/>
                  </a:lnTo>
                  <a:lnTo>
                    <a:pt x="64614" y="24333"/>
                  </a:lnTo>
                  <a:lnTo>
                    <a:pt x="63464" y="26530"/>
                  </a:lnTo>
                  <a:lnTo>
                    <a:pt x="65813" y="27364"/>
                  </a:lnTo>
                  <a:lnTo>
                    <a:pt x="67114" y="25659"/>
                  </a:lnTo>
                  <a:lnTo>
                    <a:pt x="66470" y="24270"/>
                  </a:lnTo>
                  <a:cubicBezTo>
                    <a:pt x="67215" y="24106"/>
                    <a:pt x="67947" y="23879"/>
                    <a:pt x="68667" y="23601"/>
                  </a:cubicBezTo>
                  <a:lnTo>
                    <a:pt x="69134" y="23386"/>
                  </a:lnTo>
                  <a:lnTo>
                    <a:pt x="67530" y="22060"/>
                  </a:lnTo>
                  <a:lnTo>
                    <a:pt x="65952" y="21770"/>
                  </a:lnTo>
                  <a:lnTo>
                    <a:pt x="64715" y="17982"/>
                  </a:lnTo>
                  <a:lnTo>
                    <a:pt x="65864" y="17211"/>
                  </a:lnTo>
                  <a:lnTo>
                    <a:pt x="66407" y="15696"/>
                  </a:lnTo>
                  <a:lnTo>
                    <a:pt x="69071" y="17275"/>
                  </a:lnTo>
                  <a:lnTo>
                    <a:pt x="70750" y="16252"/>
                  </a:lnTo>
                  <a:lnTo>
                    <a:pt x="68313" y="14964"/>
                  </a:lnTo>
                  <a:lnTo>
                    <a:pt x="67152" y="13726"/>
                  </a:lnTo>
                  <a:lnTo>
                    <a:pt x="70321" y="11946"/>
                  </a:lnTo>
                  <a:lnTo>
                    <a:pt x="69033" y="10683"/>
                  </a:lnTo>
                  <a:lnTo>
                    <a:pt x="70460" y="7943"/>
                  </a:lnTo>
                  <a:lnTo>
                    <a:pt x="73743" y="5481"/>
                  </a:lnTo>
                  <a:lnTo>
                    <a:pt x="74501" y="2968"/>
                  </a:lnTo>
                  <a:lnTo>
                    <a:pt x="75624" y="1554"/>
                  </a:lnTo>
                  <a:lnTo>
                    <a:pt x="77468" y="1554"/>
                  </a:lnTo>
                  <a:lnTo>
                    <a:pt x="78554" y="4206"/>
                  </a:lnTo>
                  <a:lnTo>
                    <a:pt x="80019" y="2097"/>
                  </a:lnTo>
                  <a:lnTo>
                    <a:pt x="81786" y="784"/>
                  </a:lnTo>
                  <a:close/>
                  <a:moveTo>
                    <a:pt x="81786" y="1"/>
                  </a:moveTo>
                  <a:lnTo>
                    <a:pt x="79614" y="1605"/>
                  </a:lnTo>
                  <a:lnTo>
                    <a:pt x="78705" y="2880"/>
                  </a:lnTo>
                  <a:lnTo>
                    <a:pt x="77910" y="910"/>
                  </a:lnTo>
                  <a:lnTo>
                    <a:pt x="75334" y="910"/>
                  </a:lnTo>
                  <a:lnTo>
                    <a:pt x="73983" y="2615"/>
                  </a:lnTo>
                  <a:lnTo>
                    <a:pt x="73213" y="5090"/>
                  </a:lnTo>
                  <a:lnTo>
                    <a:pt x="70043" y="7476"/>
                  </a:lnTo>
                  <a:lnTo>
                    <a:pt x="68263" y="10784"/>
                  </a:lnTo>
                  <a:lnTo>
                    <a:pt x="69286" y="11794"/>
                  </a:lnTo>
                  <a:lnTo>
                    <a:pt x="66154" y="13562"/>
                  </a:lnTo>
                  <a:lnTo>
                    <a:pt x="67897" y="15431"/>
                  </a:lnTo>
                  <a:lnTo>
                    <a:pt x="69475" y="16277"/>
                  </a:lnTo>
                  <a:lnTo>
                    <a:pt x="69071" y="16517"/>
                  </a:lnTo>
                  <a:lnTo>
                    <a:pt x="66066" y="14737"/>
                  </a:lnTo>
                  <a:lnTo>
                    <a:pt x="65346" y="16795"/>
                  </a:lnTo>
                  <a:lnTo>
                    <a:pt x="63970" y="17704"/>
                  </a:lnTo>
                  <a:lnTo>
                    <a:pt x="65472" y="22313"/>
                  </a:lnTo>
                  <a:lnTo>
                    <a:pt x="67253" y="22654"/>
                  </a:lnTo>
                  <a:lnTo>
                    <a:pt x="67934" y="23209"/>
                  </a:lnTo>
                  <a:cubicBezTo>
                    <a:pt x="67290" y="23411"/>
                    <a:pt x="66634" y="23588"/>
                    <a:pt x="65965" y="23727"/>
                  </a:cubicBezTo>
                  <a:lnTo>
                    <a:pt x="65573" y="23803"/>
                  </a:lnTo>
                  <a:lnTo>
                    <a:pt x="66394" y="25571"/>
                  </a:lnTo>
                  <a:lnTo>
                    <a:pt x="65611" y="26606"/>
                  </a:lnTo>
                  <a:lnTo>
                    <a:pt x="64386" y="26177"/>
                  </a:lnTo>
                  <a:lnTo>
                    <a:pt x="65333" y="24371"/>
                  </a:lnTo>
                  <a:lnTo>
                    <a:pt x="63906" y="20671"/>
                  </a:lnTo>
                  <a:lnTo>
                    <a:pt x="62858" y="17717"/>
                  </a:lnTo>
                  <a:lnTo>
                    <a:pt x="61962" y="15482"/>
                  </a:lnTo>
                  <a:lnTo>
                    <a:pt x="59815" y="14686"/>
                  </a:lnTo>
                  <a:lnTo>
                    <a:pt x="58894" y="18714"/>
                  </a:lnTo>
                  <a:lnTo>
                    <a:pt x="58830" y="21555"/>
                  </a:lnTo>
                  <a:lnTo>
                    <a:pt x="60990" y="23449"/>
                  </a:lnTo>
                  <a:lnTo>
                    <a:pt x="60990" y="24371"/>
                  </a:lnTo>
                  <a:lnTo>
                    <a:pt x="58502" y="23121"/>
                  </a:lnTo>
                  <a:lnTo>
                    <a:pt x="55459" y="22401"/>
                  </a:lnTo>
                  <a:lnTo>
                    <a:pt x="54992" y="23853"/>
                  </a:lnTo>
                  <a:lnTo>
                    <a:pt x="55434" y="24762"/>
                  </a:lnTo>
                  <a:lnTo>
                    <a:pt x="52807" y="25305"/>
                  </a:lnTo>
                  <a:lnTo>
                    <a:pt x="48729" y="27439"/>
                  </a:lnTo>
                  <a:lnTo>
                    <a:pt x="47176" y="29232"/>
                  </a:lnTo>
                  <a:lnTo>
                    <a:pt x="46746" y="27073"/>
                  </a:lnTo>
                  <a:lnTo>
                    <a:pt x="44941" y="26316"/>
                  </a:lnTo>
                  <a:lnTo>
                    <a:pt x="44600" y="29321"/>
                  </a:lnTo>
                  <a:lnTo>
                    <a:pt x="42238" y="30672"/>
                  </a:lnTo>
                  <a:lnTo>
                    <a:pt x="43249" y="32212"/>
                  </a:lnTo>
                  <a:lnTo>
                    <a:pt x="41582" y="32137"/>
                  </a:lnTo>
                  <a:lnTo>
                    <a:pt x="41039" y="32983"/>
                  </a:lnTo>
                  <a:lnTo>
                    <a:pt x="39814" y="30634"/>
                  </a:lnTo>
                  <a:lnTo>
                    <a:pt x="39145" y="30078"/>
                  </a:lnTo>
                  <a:lnTo>
                    <a:pt x="41178" y="30482"/>
                  </a:lnTo>
                  <a:lnTo>
                    <a:pt x="42971" y="29321"/>
                  </a:lnTo>
                  <a:lnTo>
                    <a:pt x="41999" y="26770"/>
                  </a:lnTo>
                  <a:lnTo>
                    <a:pt x="38299" y="24813"/>
                  </a:lnTo>
                  <a:lnTo>
                    <a:pt x="35496" y="23639"/>
                  </a:lnTo>
                  <a:lnTo>
                    <a:pt x="32983" y="22982"/>
                  </a:lnTo>
                  <a:lnTo>
                    <a:pt x="29359" y="24194"/>
                  </a:lnTo>
                  <a:lnTo>
                    <a:pt x="25381" y="28386"/>
                  </a:lnTo>
                  <a:lnTo>
                    <a:pt x="22831" y="32010"/>
                  </a:lnTo>
                  <a:lnTo>
                    <a:pt x="21492" y="34801"/>
                  </a:lnTo>
                  <a:lnTo>
                    <a:pt x="19005" y="37276"/>
                  </a:lnTo>
                  <a:lnTo>
                    <a:pt x="18058" y="39258"/>
                  </a:lnTo>
                  <a:lnTo>
                    <a:pt x="19219" y="43438"/>
                  </a:lnTo>
                  <a:lnTo>
                    <a:pt x="21404" y="43046"/>
                  </a:lnTo>
                  <a:lnTo>
                    <a:pt x="22452" y="41733"/>
                  </a:lnTo>
                  <a:lnTo>
                    <a:pt x="23639" y="43766"/>
                  </a:lnTo>
                  <a:lnTo>
                    <a:pt x="23399" y="45458"/>
                  </a:lnTo>
                  <a:lnTo>
                    <a:pt x="26909" y="45824"/>
                  </a:lnTo>
                  <a:lnTo>
                    <a:pt x="27010" y="45673"/>
                  </a:lnTo>
                  <a:cubicBezTo>
                    <a:pt x="28702" y="43387"/>
                    <a:pt x="28702" y="43072"/>
                    <a:pt x="28702" y="42970"/>
                  </a:cubicBezTo>
                  <a:cubicBezTo>
                    <a:pt x="28702" y="42794"/>
                    <a:pt x="28904" y="41683"/>
                    <a:pt x="29106" y="40723"/>
                  </a:cubicBezTo>
                  <a:lnTo>
                    <a:pt x="29144" y="40597"/>
                  </a:lnTo>
                  <a:lnTo>
                    <a:pt x="27566" y="38261"/>
                  </a:lnTo>
                  <a:lnTo>
                    <a:pt x="27743" y="36190"/>
                  </a:lnTo>
                  <a:lnTo>
                    <a:pt x="29498" y="34750"/>
                  </a:lnTo>
                  <a:lnTo>
                    <a:pt x="30129" y="32957"/>
                  </a:lnTo>
                  <a:lnTo>
                    <a:pt x="31240" y="32010"/>
                  </a:lnTo>
                  <a:lnTo>
                    <a:pt x="32238" y="32730"/>
                  </a:lnTo>
                  <a:lnTo>
                    <a:pt x="29510" y="36177"/>
                  </a:lnTo>
                  <a:lnTo>
                    <a:pt x="30773" y="39991"/>
                  </a:lnTo>
                  <a:lnTo>
                    <a:pt x="32831" y="40243"/>
                  </a:lnTo>
                  <a:lnTo>
                    <a:pt x="35281" y="39523"/>
                  </a:lnTo>
                  <a:lnTo>
                    <a:pt x="36203" y="40129"/>
                  </a:lnTo>
                  <a:lnTo>
                    <a:pt x="34498" y="41190"/>
                  </a:lnTo>
                  <a:lnTo>
                    <a:pt x="31493" y="41291"/>
                  </a:lnTo>
                  <a:lnTo>
                    <a:pt x="31139" y="43248"/>
                  </a:lnTo>
                  <a:lnTo>
                    <a:pt x="30041" y="44549"/>
                  </a:lnTo>
                  <a:lnTo>
                    <a:pt x="29296" y="46948"/>
                  </a:lnTo>
                  <a:lnTo>
                    <a:pt x="25861" y="47592"/>
                  </a:lnTo>
                  <a:lnTo>
                    <a:pt x="22288" y="47592"/>
                  </a:lnTo>
                  <a:lnTo>
                    <a:pt x="22957" y="45420"/>
                  </a:lnTo>
                  <a:lnTo>
                    <a:pt x="21543" y="43804"/>
                  </a:lnTo>
                  <a:lnTo>
                    <a:pt x="19990" y="45660"/>
                  </a:lnTo>
                  <a:lnTo>
                    <a:pt x="19775" y="48261"/>
                  </a:lnTo>
                  <a:lnTo>
                    <a:pt x="17085" y="49385"/>
                  </a:lnTo>
                  <a:lnTo>
                    <a:pt x="16113" y="52857"/>
                  </a:lnTo>
                  <a:lnTo>
                    <a:pt x="14484" y="54524"/>
                  </a:lnTo>
                  <a:lnTo>
                    <a:pt x="12982" y="54524"/>
                  </a:lnTo>
                  <a:lnTo>
                    <a:pt x="10178" y="55004"/>
                  </a:lnTo>
                  <a:lnTo>
                    <a:pt x="12590" y="56279"/>
                  </a:lnTo>
                  <a:lnTo>
                    <a:pt x="13398" y="58022"/>
                  </a:lnTo>
                  <a:lnTo>
                    <a:pt x="12186" y="59285"/>
                  </a:lnTo>
                  <a:lnTo>
                    <a:pt x="8714" y="58855"/>
                  </a:lnTo>
                  <a:lnTo>
                    <a:pt x="6100" y="60232"/>
                  </a:lnTo>
                  <a:lnTo>
                    <a:pt x="6100" y="66116"/>
                  </a:lnTo>
                  <a:lnTo>
                    <a:pt x="8777" y="66899"/>
                  </a:lnTo>
                  <a:lnTo>
                    <a:pt x="10002" y="67947"/>
                  </a:lnTo>
                  <a:lnTo>
                    <a:pt x="11555" y="67038"/>
                  </a:lnTo>
                  <a:lnTo>
                    <a:pt x="13714" y="67151"/>
                  </a:lnTo>
                  <a:lnTo>
                    <a:pt x="15709" y="64247"/>
                  </a:lnTo>
                  <a:lnTo>
                    <a:pt x="16719" y="62441"/>
                  </a:lnTo>
                  <a:lnTo>
                    <a:pt x="17729" y="61999"/>
                  </a:lnTo>
                  <a:lnTo>
                    <a:pt x="18020" y="60383"/>
                  </a:lnTo>
                  <a:lnTo>
                    <a:pt x="20229" y="60964"/>
                  </a:lnTo>
                  <a:lnTo>
                    <a:pt x="21631" y="60194"/>
                  </a:lnTo>
                  <a:lnTo>
                    <a:pt x="22982" y="60194"/>
                  </a:lnTo>
                  <a:lnTo>
                    <a:pt x="24800" y="62227"/>
                  </a:lnTo>
                  <a:lnTo>
                    <a:pt x="26202" y="63502"/>
                  </a:lnTo>
                  <a:lnTo>
                    <a:pt x="26909" y="64702"/>
                  </a:lnTo>
                  <a:lnTo>
                    <a:pt x="26909" y="66444"/>
                  </a:lnTo>
                  <a:lnTo>
                    <a:pt x="28803" y="65333"/>
                  </a:lnTo>
                  <a:lnTo>
                    <a:pt x="28803" y="63805"/>
                  </a:lnTo>
                  <a:lnTo>
                    <a:pt x="29927" y="64171"/>
                  </a:lnTo>
                  <a:lnTo>
                    <a:pt x="30521" y="62807"/>
                  </a:lnTo>
                  <a:lnTo>
                    <a:pt x="27553" y="61115"/>
                  </a:lnTo>
                  <a:lnTo>
                    <a:pt x="25343" y="58956"/>
                  </a:lnTo>
                  <a:lnTo>
                    <a:pt x="25609" y="57997"/>
                  </a:lnTo>
                  <a:lnTo>
                    <a:pt x="27629" y="59386"/>
                  </a:lnTo>
                  <a:lnTo>
                    <a:pt x="30432" y="62176"/>
                  </a:lnTo>
                  <a:lnTo>
                    <a:pt x="31910" y="65977"/>
                  </a:lnTo>
                  <a:lnTo>
                    <a:pt x="33879" y="67492"/>
                  </a:lnTo>
                  <a:lnTo>
                    <a:pt x="35660" y="65800"/>
                  </a:lnTo>
                  <a:lnTo>
                    <a:pt x="34498" y="64424"/>
                  </a:lnTo>
                  <a:lnTo>
                    <a:pt x="35496" y="63338"/>
                  </a:lnTo>
                  <a:lnTo>
                    <a:pt x="36758" y="63148"/>
                  </a:lnTo>
                  <a:lnTo>
                    <a:pt x="38602" y="62782"/>
                  </a:lnTo>
                  <a:lnTo>
                    <a:pt x="38488" y="60168"/>
                  </a:lnTo>
                  <a:lnTo>
                    <a:pt x="39966" y="57012"/>
                  </a:lnTo>
                  <a:lnTo>
                    <a:pt x="41203" y="56696"/>
                  </a:lnTo>
                  <a:lnTo>
                    <a:pt x="41809" y="58944"/>
                  </a:lnTo>
                  <a:lnTo>
                    <a:pt x="44284" y="58944"/>
                  </a:lnTo>
                  <a:lnTo>
                    <a:pt x="44158" y="57315"/>
                  </a:lnTo>
                  <a:lnTo>
                    <a:pt x="45155" y="56683"/>
                  </a:lnTo>
                  <a:lnTo>
                    <a:pt x="44739" y="57946"/>
                  </a:lnTo>
                  <a:lnTo>
                    <a:pt x="47529" y="60812"/>
                  </a:lnTo>
                  <a:lnTo>
                    <a:pt x="48767" y="61747"/>
                  </a:lnTo>
                  <a:lnTo>
                    <a:pt x="45635" y="62416"/>
                  </a:lnTo>
                  <a:lnTo>
                    <a:pt x="42478" y="61570"/>
                  </a:lnTo>
                  <a:lnTo>
                    <a:pt x="39877" y="62214"/>
                  </a:lnTo>
                  <a:lnTo>
                    <a:pt x="38223" y="63136"/>
                  </a:lnTo>
                  <a:lnTo>
                    <a:pt x="37036" y="66002"/>
                  </a:lnTo>
                  <a:lnTo>
                    <a:pt x="39044" y="67341"/>
                  </a:lnTo>
                  <a:lnTo>
                    <a:pt x="41999" y="68111"/>
                  </a:lnTo>
                  <a:lnTo>
                    <a:pt x="44284" y="66823"/>
                  </a:lnTo>
                  <a:lnTo>
                    <a:pt x="44979" y="67833"/>
                  </a:lnTo>
                  <a:lnTo>
                    <a:pt x="44208" y="70712"/>
                  </a:lnTo>
                  <a:lnTo>
                    <a:pt x="41658" y="71886"/>
                  </a:lnTo>
                  <a:lnTo>
                    <a:pt x="38400" y="72391"/>
                  </a:lnTo>
                  <a:lnTo>
                    <a:pt x="32932" y="70813"/>
                  </a:lnTo>
                  <a:lnTo>
                    <a:pt x="30887" y="71154"/>
                  </a:lnTo>
                  <a:lnTo>
                    <a:pt x="29334" y="72518"/>
                  </a:lnTo>
                  <a:lnTo>
                    <a:pt x="26922" y="70535"/>
                  </a:lnTo>
                  <a:lnTo>
                    <a:pt x="24586" y="70030"/>
                  </a:lnTo>
                  <a:lnTo>
                    <a:pt x="24207" y="67277"/>
                  </a:lnTo>
                  <a:lnTo>
                    <a:pt x="22515" y="66899"/>
                  </a:lnTo>
                  <a:lnTo>
                    <a:pt x="20406" y="67252"/>
                  </a:lnTo>
                  <a:lnTo>
                    <a:pt x="16227" y="67227"/>
                  </a:lnTo>
                  <a:lnTo>
                    <a:pt x="11908" y="68805"/>
                  </a:lnTo>
                  <a:lnTo>
                    <a:pt x="10570" y="68136"/>
                  </a:lnTo>
                  <a:lnTo>
                    <a:pt x="8613" y="70081"/>
                  </a:lnTo>
                  <a:lnTo>
                    <a:pt x="6782" y="72025"/>
                  </a:lnTo>
                  <a:lnTo>
                    <a:pt x="6163" y="73995"/>
                  </a:lnTo>
                  <a:lnTo>
                    <a:pt x="3612" y="75826"/>
                  </a:lnTo>
                  <a:lnTo>
                    <a:pt x="1087" y="79854"/>
                  </a:lnTo>
                  <a:lnTo>
                    <a:pt x="1" y="82468"/>
                  </a:lnTo>
                  <a:lnTo>
                    <a:pt x="531" y="84917"/>
                  </a:lnTo>
                  <a:lnTo>
                    <a:pt x="14" y="87758"/>
                  </a:lnTo>
                  <a:lnTo>
                    <a:pt x="885" y="91382"/>
                  </a:lnTo>
                  <a:lnTo>
                    <a:pt x="5140" y="95852"/>
                  </a:lnTo>
                  <a:lnTo>
                    <a:pt x="8347" y="97746"/>
                  </a:lnTo>
                  <a:lnTo>
                    <a:pt x="11151" y="97418"/>
                  </a:lnTo>
                  <a:lnTo>
                    <a:pt x="13752" y="97418"/>
                  </a:lnTo>
                  <a:lnTo>
                    <a:pt x="16467" y="96054"/>
                  </a:lnTo>
                  <a:lnTo>
                    <a:pt x="18525" y="96294"/>
                  </a:lnTo>
                  <a:lnTo>
                    <a:pt x="19497" y="97923"/>
                  </a:lnTo>
                  <a:lnTo>
                    <a:pt x="22338" y="97784"/>
                  </a:lnTo>
                  <a:lnTo>
                    <a:pt x="23336" y="99400"/>
                  </a:lnTo>
                  <a:lnTo>
                    <a:pt x="22906" y="103492"/>
                  </a:lnTo>
                  <a:lnTo>
                    <a:pt x="25066" y="106686"/>
                  </a:lnTo>
                  <a:lnTo>
                    <a:pt x="25659" y="109717"/>
                  </a:lnTo>
                  <a:lnTo>
                    <a:pt x="25659" y="112457"/>
                  </a:lnTo>
                  <a:lnTo>
                    <a:pt x="23765" y="115083"/>
                  </a:lnTo>
                  <a:lnTo>
                    <a:pt x="23765" y="117697"/>
                  </a:lnTo>
                  <a:lnTo>
                    <a:pt x="25659" y="120437"/>
                  </a:lnTo>
                  <a:lnTo>
                    <a:pt x="25659" y="124010"/>
                  </a:lnTo>
                  <a:lnTo>
                    <a:pt x="27692" y="126675"/>
                  </a:lnTo>
                  <a:lnTo>
                    <a:pt x="28778" y="128733"/>
                  </a:lnTo>
                  <a:lnTo>
                    <a:pt x="29157" y="130993"/>
                  </a:lnTo>
                  <a:lnTo>
                    <a:pt x="31051" y="133998"/>
                  </a:lnTo>
                  <a:lnTo>
                    <a:pt x="35849" y="133998"/>
                  </a:lnTo>
                  <a:lnTo>
                    <a:pt x="38501" y="132003"/>
                  </a:lnTo>
                  <a:lnTo>
                    <a:pt x="40193" y="130160"/>
                  </a:lnTo>
                  <a:lnTo>
                    <a:pt x="42769" y="127243"/>
                  </a:lnTo>
                  <a:lnTo>
                    <a:pt x="43362" y="124541"/>
                  </a:lnTo>
                  <a:lnTo>
                    <a:pt x="44865" y="124541"/>
                  </a:lnTo>
                  <a:lnTo>
                    <a:pt x="45206" y="120121"/>
                  </a:lnTo>
                  <a:lnTo>
                    <a:pt x="45206" y="119010"/>
                  </a:lnTo>
                  <a:lnTo>
                    <a:pt x="49183" y="115954"/>
                  </a:lnTo>
                  <a:lnTo>
                    <a:pt x="50888" y="113379"/>
                  </a:lnTo>
                  <a:lnTo>
                    <a:pt x="50888" y="110651"/>
                  </a:lnTo>
                  <a:lnTo>
                    <a:pt x="50042" y="108606"/>
                  </a:lnTo>
                  <a:lnTo>
                    <a:pt x="50092" y="106295"/>
                  </a:lnTo>
                  <a:lnTo>
                    <a:pt x="49600" y="104969"/>
                  </a:lnTo>
                  <a:lnTo>
                    <a:pt x="52239" y="102570"/>
                  </a:lnTo>
                  <a:lnTo>
                    <a:pt x="54853" y="99653"/>
                  </a:lnTo>
                  <a:lnTo>
                    <a:pt x="58149" y="97645"/>
                  </a:lnTo>
                  <a:lnTo>
                    <a:pt x="58186" y="97570"/>
                  </a:lnTo>
                  <a:cubicBezTo>
                    <a:pt x="58641" y="96761"/>
                    <a:pt x="59702" y="94817"/>
                    <a:pt x="59702" y="94362"/>
                  </a:cubicBezTo>
                  <a:cubicBezTo>
                    <a:pt x="59702" y="94148"/>
                    <a:pt x="60131" y="92948"/>
                    <a:pt x="60522" y="91963"/>
                  </a:cubicBezTo>
                  <a:lnTo>
                    <a:pt x="60573" y="91862"/>
                  </a:lnTo>
                  <a:lnTo>
                    <a:pt x="59904" y="89716"/>
                  </a:lnTo>
                  <a:lnTo>
                    <a:pt x="58149" y="90587"/>
                  </a:lnTo>
                  <a:lnTo>
                    <a:pt x="54411" y="91117"/>
                  </a:lnTo>
                  <a:lnTo>
                    <a:pt x="53375" y="91610"/>
                  </a:lnTo>
                  <a:lnTo>
                    <a:pt x="52858" y="90031"/>
                  </a:lnTo>
                  <a:lnTo>
                    <a:pt x="52327" y="88870"/>
                  </a:lnTo>
                  <a:lnTo>
                    <a:pt x="50118" y="86748"/>
                  </a:lnTo>
                  <a:lnTo>
                    <a:pt x="48830" y="85852"/>
                  </a:lnTo>
                  <a:lnTo>
                    <a:pt x="46772" y="81104"/>
                  </a:lnTo>
                  <a:lnTo>
                    <a:pt x="45913" y="79917"/>
                  </a:lnTo>
                  <a:lnTo>
                    <a:pt x="44852" y="77076"/>
                  </a:lnTo>
                  <a:lnTo>
                    <a:pt x="44309" y="76142"/>
                  </a:lnTo>
                  <a:lnTo>
                    <a:pt x="44890" y="75927"/>
                  </a:lnTo>
                  <a:lnTo>
                    <a:pt x="47264" y="79185"/>
                  </a:lnTo>
                  <a:lnTo>
                    <a:pt x="48716" y="81470"/>
                  </a:lnTo>
                  <a:lnTo>
                    <a:pt x="49562" y="83945"/>
                  </a:lnTo>
                  <a:lnTo>
                    <a:pt x="51570" y="85523"/>
                  </a:lnTo>
                  <a:lnTo>
                    <a:pt x="52795" y="88478"/>
                  </a:lnTo>
                  <a:lnTo>
                    <a:pt x="53439" y="90271"/>
                  </a:lnTo>
                  <a:lnTo>
                    <a:pt x="57189" y="88579"/>
                  </a:lnTo>
                  <a:lnTo>
                    <a:pt x="60939" y="87746"/>
                  </a:lnTo>
                  <a:lnTo>
                    <a:pt x="65005" y="85675"/>
                  </a:lnTo>
                  <a:lnTo>
                    <a:pt x="66230" y="83453"/>
                  </a:lnTo>
                  <a:lnTo>
                    <a:pt x="67139" y="81154"/>
                  </a:lnTo>
                  <a:lnTo>
                    <a:pt x="65422" y="79437"/>
                  </a:lnTo>
                  <a:lnTo>
                    <a:pt x="63932" y="77821"/>
                  </a:lnTo>
                  <a:lnTo>
                    <a:pt x="61356" y="78616"/>
                  </a:lnTo>
                  <a:lnTo>
                    <a:pt x="59487" y="78705"/>
                  </a:lnTo>
                  <a:lnTo>
                    <a:pt x="58325" y="76571"/>
                  </a:lnTo>
                  <a:lnTo>
                    <a:pt x="56570" y="75094"/>
                  </a:lnTo>
                  <a:lnTo>
                    <a:pt x="57189" y="74045"/>
                  </a:lnTo>
                  <a:lnTo>
                    <a:pt x="59790" y="76154"/>
                  </a:lnTo>
                  <a:lnTo>
                    <a:pt x="61886" y="77303"/>
                  </a:lnTo>
                  <a:lnTo>
                    <a:pt x="63742" y="77442"/>
                  </a:lnTo>
                  <a:lnTo>
                    <a:pt x="65472" y="78364"/>
                  </a:lnTo>
                  <a:lnTo>
                    <a:pt x="68351" y="78818"/>
                  </a:lnTo>
                  <a:lnTo>
                    <a:pt x="71634" y="78414"/>
                  </a:lnTo>
                  <a:lnTo>
                    <a:pt x="74109" y="80195"/>
                  </a:lnTo>
                  <a:lnTo>
                    <a:pt x="75511" y="82569"/>
                  </a:lnTo>
                  <a:lnTo>
                    <a:pt x="77089" y="82834"/>
                  </a:lnTo>
                  <a:lnTo>
                    <a:pt x="78074" y="81697"/>
                  </a:lnTo>
                  <a:lnTo>
                    <a:pt x="78541" y="83617"/>
                  </a:lnTo>
                  <a:lnTo>
                    <a:pt x="79173" y="86357"/>
                  </a:lnTo>
                  <a:lnTo>
                    <a:pt x="80562" y="89349"/>
                  </a:lnTo>
                  <a:lnTo>
                    <a:pt x="82014" y="92670"/>
                  </a:lnTo>
                  <a:lnTo>
                    <a:pt x="82721" y="95246"/>
                  </a:lnTo>
                  <a:lnTo>
                    <a:pt x="84930" y="91723"/>
                  </a:lnTo>
                  <a:lnTo>
                    <a:pt x="84930" y="88668"/>
                  </a:lnTo>
                  <a:lnTo>
                    <a:pt x="85802" y="87215"/>
                  </a:lnTo>
                  <a:lnTo>
                    <a:pt x="87822" y="85460"/>
                  </a:lnTo>
                  <a:lnTo>
                    <a:pt x="90840" y="82720"/>
                  </a:lnTo>
                  <a:lnTo>
                    <a:pt x="92115" y="80990"/>
                  </a:lnTo>
                  <a:lnTo>
                    <a:pt x="94451" y="80447"/>
                  </a:lnTo>
                  <a:lnTo>
                    <a:pt x="95158" y="83339"/>
                  </a:lnTo>
                  <a:lnTo>
                    <a:pt x="96914" y="84160"/>
                  </a:lnTo>
                  <a:lnTo>
                    <a:pt x="96914" y="87885"/>
                  </a:lnTo>
                  <a:lnTo>
                    <a:pt x="99035" y="86622"/>
                  </a:lnTo>
                  <a:lnTo>
                    <a:pt x="100702" y="90132"/>
                  </a:lnTo>
                  <a:lnTo>
                    <a:pt x="100702" y="94451"/>
                  </a:lnTo>
                  <a:lnTo>
                    <a:pt x="102772" y="95549"/>
                  </a:lnTo>
                  <a:lnTo>
                    <a:pt x="103720" y="97557"/>
                  </a:lnTo>
                  <a:lnTo>
                    <a:pt x="105247" y="99565"/>
                  </a:lnTo>
                  <a:lnTo>
                    <a:pt x="107975" y="100701"/>
                  </a:lnTo>
                  <a:lnTo>
                    <a:pt x="107192" y="98100"/>
                  </a:lnTo>
                  <a:lnTo>
                    <a:pt x="106864" y="96294"/>
                  </a:lnTo>
                  <a:lnTo>
                    <a:pt x="105121" y="94994"/>
                  </a:lnTo>
                  <a:lnTo>
                    <a:pt x="104023" y="93478"/>
                  </a:lnTo>
                  <a:lnTo>
                    <a:pt x="103442" y="92127"/>
                  </a:lnTo>
                  <a:lnTo>
                    <a:pt x="103732" y="90082"/>
                  </a:lnTo>
                  <a:lnTo>
                    <a:pt x="104212" y="89476"/>
                  </a:lnTo>
                  <a:lnTo>
                    <a:pt x="105626" y="90801"/>
                  </a:lnTo>
                  <a:lnTo>
                    <a:pt x="107306" y="92595"/>
                  </a:lnTo>
                  <a:lnTo>
                    <a:pt x="108417" y="93163"/>
                  </a:lnTo>
                  <a:lnTo>
                    <a:pt x="108568" y="93049"/>
                  </a:lnTo>
                  <a:cubicBezTo>
                    <a:pt x="110803" y="91382"/>
                    <a:pt x="110803" y="91041"/>
                    <a:pt x="110803" y="90902"/>
                  </a:cubicBezTo>
                  <a:lnTo>
                    <a:pt x="110803" y="87203"/>
                  </a:lnTo>
                  <a:lnTo>
                    <a:pt x="108846" y="85359"/>
                  </a:lnTo>
                  <a:lnTo>
                    <a:pt x="108139" y="83932"/>
                  </a:lnTo>
                  <a:cubicBezTo>
                    <a:pt x="108265" y="83238"/>
                    <a:pt x="108480" y="82556"/>
                    <a:pt x="108581" y="82455"/>
                  </a:cubicBezTo>
                  <a:cubicBezTo>
                    <a:pt x="108758" y="82341"/>
                    <a:pt x="109654" y="82000"/>
                    <a:pt x="110374" y="81748"/>
                  </a:cubicBezTo>
                  <a:lnTo>
                    <a:pt x="110967" y="83099"/>
                  </a:lnTo>
                  <a:lnTo>
                    <a:pt x="113139" y="81521"/>
                  </a:lnTo>
                  <a:lnTo>
                    <a:pt x="117016" y="79589"/>
                  </a:lnTo>
                  <a:lnTo>
                    <a:pt x="118821" y="76293"/>
                  </a:lnTo>
                  <a:lnTo>
                    <a:pt x="119604" y="74083"/>
                  </a:lnTo>
                  <a:lnTo>
                    <a:pt x="119630" y="70232"/>
                  </a:lnTo>
                  <a:lnTo>
                    <a:pt x="118140" y="67227"/>
                  </a:lnTo>
                  <a:lnTo>
                    <a:pt x="116890" y="65649"/>
                  </a:lnTo>
                  <a:lnTo>
                    <a:pt x="118809" y="64348"/>
                  </a:lnTo>
                  <a:lnTo>
                    <a:pt x="119958" y="63451"/>
                  </a:lnTo>
                  <a:lnTo>
                    <a:pt x="117622" y="62719"/>
                  </a:lnTo>
                  <a:lnTo>
                    <a:pt x="116258" y="63212"/>
                  </a:lnTo>
                  <a:lnTo>
                    <a:pt x="115475" y="62340"/>
                  </a:lnTo>
                  <a:lnTo>
                    <a:pt x="115059" y="61772"/>
                  </a:lnTo>
                  <a:lnTo>
                    <a:pt x="116624" y="60863"/>
                  </a:lnTo>
                  <a:lnTo>
                    <a:pt x="117369" y="59373"/>
                  </a:lnTo>
                  <a:lnTo>
                    <a:pt x="117900" y="59638"/>
                  </a:lnTo>
                  <a:lnTo>
                    <a:pt x="117256" y="61974"/>
                  </a:lnTo>
                  <a:lnTo>
                    <a:pt x="119390" y="60901"/>
                  </a:lnTo>
                  <a:lnTo>
                    <a:pt x="120337" y="61684"/>
                  </a:lnTo>
                  <a:lnTo>
                    <a:pt x="121284" y="63350"/>
                  </a:lnTo>
                  <a:lnTo>
                    <a:pt x="122168" y="64424"/>
                  </a:lnTo>
                  <a:lnTo>
                    <a:pt x="122168" y="66015"/>
                  </a:lnTo>
                  <a:lnTo>
                    <a:pt x="123291" y="67151"/>
                  </a:lnTo>
                  <a:lnTo>
                    <a:pt x="125501" y="65383"/>
                  </a:lnTo>
                  <a:lnTo>
                    <a:pt x="124882" y="62782"/>
                  </a:lnTo>
                  <a:lnTo>
                    <a:pt x="123216" y="61078"/>
                  </a:lnTo>
                  <a:lnTo>
                    <a:pt x="122837" y="60295"/>
                  </a:lnTo>
                  <a:lnTo>
                    <a:pt x="124238" y="59095"/>
                  </a:lnTo>
                  <a:lnTo>
                    <a:pt x="124352" y="56254"/>
                  </a:lnTo>
                  <a:lnTo>
                    <a:pt x="125337" y="55433"/>
                  </a:lnTo>
                  <a:lnTo>
                    <a:pt x="126688" y="56229"/>
                  </a:lnTo>
                  <a:lnTo>
                    <a:pt x="128734" y="52693"/>
                  </a:lnTo>
                  <a:lnTo>
                    <a:pt x="130363" y="47693"/>
                  </a:lnTo>
                  <a:lnTo>
                    <a:pt x="129176" y="44359"/>
                  </a:lnTo>
                  <a:lnTo>
                    <a:pt x="128418" y="41329"/>
                  </a:lnTo>
                  <a:lnTo>
                    <a:pt x="126625" y="39650"/>
                  </a:lnTo>
                  <a:lnTo>
                    <a:pt x="124365" y="39006"/>
                  </a:lnTo>
                  <a:lnTo>
                    <a:pt x="123039" y="38501"/>
                  </a:lnTo>
                  <a:lnTo>
                    <a:pt x="122231" y="37844"/>
                  </a:lnTo>
                  <a:lnTo>
                    <a:pt x="124238" y="33816"/>
                  </a:lnTo>
                  <a:lnTo>
                    <a:pt x="125047" y="31152"/>
                  </a:lnTo>
                  <a:lnTo>
                    <a:pt x="127067" y="29939"/>
                  </a:lnTo>
                  <a:lnTo>
                    <a:pt x="130350" y="29939"/>
                  </a:lnTo>
                  <a:lnTo>
                    <a:pt x="135009" y="28677"/>
                  </a:lnTo>
                  <a:lnTo>
                    <a:pt x="132875" y="28677"/>
                  </a:lnTo>
                  <a:lnTo>
                    <a:pt x="132875" y="23841"/>
                  </a:lnTo>
                  <a:lnTo>
                    <a:pt x="135224" y="22793"/>
                  </a:lnTo>
                  <a:lnTo>
                    <a:pt x="136108" y="25091"/>
                  </a:lnTo>
                  <a:lnTo>
                    <a:pt x="137257" y="22490"/>
                  </a:lnTo>
                  <a:lnTo>
                    <a:pt x="137282" y="21025"/>
                  </a:lnTo>
                  <a:lnTo>
                    <a:pt x="138090" y="21479"/>
                  </a:lnTo>
                  <a:lnTo>
                    <a:pt x="137446" y="25129"/>
                  </a:lnTo>
                  <a:lnTo>
                    <a:pt x="136032" y="30912"/>
                  </a:lnTo>
                  <a:lnTo>
                    <a:pt x="136019" y="34447"/>
                  </a:lnTo>
                  <a:lnTo>
                    <a:pt x="139467" y="39220"/>
                  </a:lnTo>
                  <a:lnTo>
                    <a:pt x="140452" y="42491"/>
                  </a:lnTo>
                  <a:lnTo>
                    <a:pt x="140452" y="44486"/>
                  </a:lnTo>
                  <a:lnTo>
                    <a:pt x="142346" y="42907"/>
                  </a:lnTo>
                  <a:lnTo>
                    <a:pt x="142346" y="39460"/>
                  </a:lnTo>
                  <a:lnTo>
                    <a:pt x="143836" y="36051"/>
                  </a:lnTo>
                  <a:lnTo>
                    <a:pt x="143028" y="33273"/>
                  </a:lnTo>
                  <a:lnTo>
                    <a:pt x="142901" y="31682"/>
                  </a:lnTo>
                  <a:lnTo>
                    <a:pt x="142598" y="29447"/>
                  </a:lnTo>
                  <a:lnTo>
                    <a:pt x="140742" y="27982"/>
                  </a:lnTo>
                  <a:lnTo>
                    <a:pt x="140464" y="25356"/>
                  </a:lnTo>
                  <a:lnTo>
                    <a:pt x="142939" y="23740"/>
                  </a:lnTo>
                  <a:lnTo>
                    <a:pt x="145502" y="24093"/>
                  </a:lnTo>
                  <a:lnTo>
                    <a:pt x="145502" y="21189"/>
                  </a:lnTo>
                  <a:lnTo>
                    <a:pt x="146462" y="19611"/>
                  </a:lnTo>
                  <a:lnTo>
                    <a:pt x="148508" y="18588"/>
                  </a:lnTo>
                  <a:lnTo>
                    <a:pt x="149732" y="18588"/>
                  </a:lnTo>
                  <a:lnTo>
                    <a:pt x="148141" y="14231"/>
                  </a:lnTo>
                  <a:lnTo>
                    <a:pt x="145010" y="13070"/>
                  </a:lnTo>
                  <a:lnTo>
                    <a:pt x="145490" y="11214"/>
                  </a:lnTo>
                  <a:lnTo>
                    <a:pt x="145161" y="9105"/>
                  </a:lnTo>
                  <a:lnTo>
                    <a:pt x="145060" y="8562"/>
                  </a:lnTo>
                  <a:lnTo>
                    <a:pt x="146664" y="9395"/>
                  </a:lnTo>
                  <a:lnTo>
                    <a:pt x="148015" y="8360"/>
                  </a:lnTo>
                  <a:lnTo>
                    <a:pt x="149442" y="9307"/>
                  </a:lnTo>
                  <a:lnTo>
                    <a:pt x="150364" y="6542"/>
                  </a:lnTo>
                  <a:lnTo>
                    <a:pt x="149038" y="4774"/>
                  </a:lnTo>
                  <a:lnTo>
                    <a:pt x="148369" y="2223"/>
                  </a:lnTo>
                  <a:lnTo>
                    <a:pt x="144227" y="1605"/>
                  </a:lnTo>
                  <a:lnTo>
                    <a:pt x="144227" y="3120"/>
                  </a:lnTo>
                  <a:lnTo>
                    <a:pt x="143116" y="3082"/>
                  </a:lnTo>
                  <a:lnTo>
                    <a:pt x="142384" y="2185"/>
                  </a:lnTo>
                  <a:lnTo>
                    <a:pt x="134744" y="2185"/>
                  </a:lnTo>
                  <a:lnTo>
                    <a:pt x="130704" y="2564"/>
                  </a:lnTo>
                  <a:lnTo>
                    <a:pt x="133065" y="4875"/>
                  </a:lnTo>
                  <a:lnTo>
                    <a:pt x="131411" y="4888"/>
                  </a:lnTo>
                  <a:lnTo>
                    <a:pt x="130842" y="3486"/>
                  </a:lnTo>
                  <a:lnTo>
                    <a:pt x="127458" y="4989"/>
                  </a:lnTo>
                  <a:lnTo>
                    <a:pt x="124908" y="6605"/>
                  </a:lnTo>
                  <a:lnTo>
                    <a:pt x="123620" y="6605"/>
                  </a:lnTo>
                  <a:lnTo>
                    <a:pt x="122584" y="4420"/>
                  </a:lnTo>
                  <a:lnTo>
                    <a:pt x="119781" y="4016"/>
                  </a:lnTo>
                  <a:lnTo>
                    <a:pt x="117710" y="5178"/>
                  </a:lnTo>
                  <a:lnTo>
                    <a:pt x="114604" y="4143"/>
                  </a:lnTo>
                  <a:lnTo>
                    <a:pt x="112432" y="3259"/>
                  </a:lnTo>
                  <a:lnTo>
                    <a:pt x="108076" y="3574"/>
                  </a:lnTo>
                  <a:lnTo>
                    <a:pt x="106005" y="4900"/>
                  </a:lnTo>
                  <a:lnTo>
                    <a:pt x="107091" y="7842"/>
                  </a:lnTo>
                  <a:lnTo>
                    <a:pt x="105146" y="7842"/>
                  </a:lnTo>
                  <a:lnTo>
                    <a:pt x="103795" y="7729"/>
                  </a:lnTo>
                  <a:lnTo>
                    <a:pt x="101851" y="8714"/>
                  </a:lnTo>
                  <a:lnTo>
                    <a:pt x="102583" y="10039"/>
                  </a:lnTo>
                  <a:lnTo>
                    <a:pt x="102583" y="10039"/>
                  </a:lnTo>
                  <a:lnTo>
                    <a:pt x="101169" y="9623"/>
                  </a:lnTo>
                  <a:lnTo>
                    <a:pt x="100348" y="6744"/>
                  </a:lnTo>
                  <a:lnTo>
                    <a:pt x="97545" y="4370"/>
                  </a:lnTo>
                  <a:lnTo>
                    <a:pt x="93252" y="4963"/>
                  </a:lnTo>
                  <a:lnTo>
                    <a:pt x="94072" y="7628"/>
                  </a:lnTo>
                  <a:lnTo>
                    <a:pt x="91509" y="7539"/>
                  </a:lnTo>
                  <a:lnTo>
                    <a:pt x="90385" y="6074"/>
                  </a:lnTo>
                  <a:lnTo>
                    <a:pt x="87999" y="7337"/>
                  </a:lnTo>
                  <a:lnTo>
                    <a:pt x="86231" y="7893"/>
                  </a:lnTo>
                  <a:lnTo>
                    <a:pt x="84034" y="10544"/>
                  </a:lnTo>
                  <a:lnTo>
                    <a:pt x="83706" y="9282"/>
                  </a:lnTo>
                  <a:lnTo>
                    <a:pt x="85915" y="5923"/>
                  </a:lnTo>
                  <a:lnTo>
                    <a:pt x="85234" y="2526"/>
                  </a:lnTo>
                  <a:lnTo>
                    <a:pt x="8178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52"/>
            <p:cNvSpPr/>
            <p:nvPr/>
          </p:nvSpPr>
          <p:spPr>
            <a:xfrm>
              <a:off x="4467225" y="3815075"/>
              <a:ext cx="177425" cy="289800"/>
            </a:xfrm>
            <a:custGeom>
              <a:avLst/>
              <a:gdLst/>
              <a:ahLst/>
              <a:cxnLst/>
              <a:rect l="l" t="t" r="r" b="b"/>
              <a:pathLst>
                <a:path w="7097" h="11592" extrusionOk="0">
                  <a:moveTo>
                    <a:pt x="5683" y="0"/>
                  </a:moveTo>
                  <a:lnTo>
                    <a:pt x="4572" y="1339"/>
                  </a:lnTo>
                  <a:lnTo>
                    <a:pt x="2602" y="2513"/>
                  </a:lnTo>
                  <a:lnTo>
                    <a:pt x="1023" y="3271"/>
                  </a:lnTo>
                  <a:lnTo>
                    <a:pt x="1415" y="5809"/>
                  </a:lnTo>
                  <a:lnTo>
                    <a:pt x="1023" y="7362"/>
                  </a:lnTo>
                  <a:lnTo>
                    <a:pt x="1" y="8524"/>
                  </a:lnTo>
                  <a:lnTo>
                    <a:pt x="556" y="10809"/>
                  </a:lnTo>
                  <a:lnTo>
                    <a:pt x="2134" y="11592"/>
                  </a:lnTo>
                  <a:lnTo>
                    <a:pt x="3864" y="9849"/>
                  </a:lnTo>
                  <a:lnTo>
                    <a:pt x="5203" y="6541"/>
                  </a:lnTo>
                  <a:lnTo>
                    <a:pt x="6226" y="3384"/>
                  </a:lnTo>
                  <a:lnTo>
                    <a:pt x="7097" y="1655"/>
                  </a:lnTo>
                  <a:lnTo>
                    <a:pt x="615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52"/>
            <p:cNvSpPr/>
            <p:nvPr/>
          </p:nvSpPr>
          <p:spPr>
            <a:xfrm>
              <a:off x="4458375" y="3806875"/>
              <a:ext cx="194800" cy="307475"/>
            </a:xfrm>
            <a:custGeom>
              <a:avLst/>
              <a:gdLst/>
              <a:ahLst/>
              <a:cxnLst/>
              <a:rect l="l" t="t" r="r" b="b"/>
              <a:pathLst>
                <a:path w="7792" h="12299" extrusionOk="0">
                  <a:moveTo>
                    <a:pt x="6327" y="644"/>
                  </a:moveTo>
                  <a:lnTo>
                    <a:pt x="7097" y="1995"/>
                  </a:lnTo>
                  <a:lnTo>
                    <a:pt x="6277" y="3611"/>
                  </a:lnTo>
                  <a:lnTo>
                    <a:pt x="5266" y="6756"/>
                  </a:lnTo>
                  <a:lnTo>
                    <a:pt x="3953" y="10001"/>
                  </a:lnTo>
                  <a:lnTo>
                    <a:pt x="2413" y="11529"/>
                  </a:lnTo>
                  <a:lnTo>
                    <a:pt x="1175" y="10910"/>
                  </a:lnTo>
                  <a:lnTo>
                    <a:pt x="695" y="8940"/>
                  </a:lnTo>
                  <a:lnTo>
                    <a:pt x="1668" y="7829"/>
                  </a:lnTo>
                  <a:lnTo>
                    <a:pt x="2097" y="6149"/>
                  </a:lnTo>
                  <a:lnTo>
                    <a:pt x="1731" y="3776"/>
                  </a:lnTo>
                  <a:lnTo>
                    <a:pt x="3120" y="3119"/>
                  </a:lnTo>
                  <a:lnTo>
                    <a:pt x="5090" y="1932"/>
                  </a:lnTo>
                  <a:lnTo>
                    <a:pt x="6176" y="644"/>
                  </a:lnTo>
                  <a:close/>
                  <a:moveTo>
                    <a:pt x="5873" y="0"/>
                  </a:moveTo>
                  <a:lnTo>
                    <a:pt x="4711" y="1427"/>
                  </a:lnTo>
                  <a:lnTo>
                    <a:pt x="2817" y="2563"/>
                  </a:lnTo>
                  <a:lnTo>
                    <a:pt x="1024" y="3409"/>
                  </a:lnTo>
                  <a:lnTo>
                    <a:pt x="1440" y="6124"/>
                  </a:lnTo>
                  <a:lnTo>
                    <a:pt x="1087" y="7538"/>
                  </a:lnTo>
                  <a:lnTo>
                    <a:pt x="1" y="8776"/>
                  </a:lnTo>
                  <a:lnTo>
                    <a:pt x="632" y="11352"/>
                  </a:lnTo>
                  <a:lnTo>
                    <a:pt x="2552" y="12299"/>
                  </a:lnTo>
                  <a:lnTo>
                    <a:pt x="4420" y="10405"/>
                  </a:lnTo>
                  <a:lnTo>
                    <a:pt x="5847" y="6958"/>
                  </a:lnTo>
                  <a:lnTo>
                    <a:pt x="6845" y="3851"/>
                  </a:lnTo>
                  <a:lnTo>
                    <a:pt x="7792" y="1970"/>
                  </a:lnTo>
                  <a:lnTo>
                    <a:pt x="668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52"/>
            <p:cNvSpPr/>
            <p:nvPr/>
          </p:nvSpPr>
          <p:spPr>
            <a:xfrm>
              <a:off x="5304725" y="3312525"/>
              <a:ext cx="45475" cy="78625"/>
            </a:xfrm>
            <a:custGeom>
              <a:avLst/>
              <a:gdLst/>
              <a:ahLst/>
              <a:cxnLst/>
              <a:rect l="l" t="t" r="r" b="b"/>
              <a:pathLst>
                <a:path w="1819" h="3145" extrusionOk="0">
                  <a:moveTo>
                    <a:pt x="480" y="0"/>
                  </a:moveTo>
                  <a:lnTo>
                    <a:pt x="0" y="1654"/>
                  </a:lnTo>
                  <a:lnTo>
                    <a:pt x="480" y="3144"/>
                  </a:lnTo>
                  <a:lnTo>
                    <a:pt x="1503" y="2753"/>
                  </a:lnTo>
                  <a:lnTo>
                    <a:pt x="1818" y="1566"/>
                  </a:lnTo>
                  <a:lnTo>
                    <a:pt x="48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52"/>
            <p:cNvSpPr/>
            <p:nvPr/>
          </p:nvSpPr>
          <p:spPr>
            <a:xfrm>
              <a:off x="5296500" y="3296100"/>
              <a:ext cx="62525" cy="105475"/>
            </a:xfrm>
            <a:custGeom>
              <a:avLst/>
              <a:gdLst/>
              <a:ahLst/>
              <a:cxnLst/>
              <a:rect l="l" t="t" r="r" b="b"/>
              <a:pathLst>
                <a:path w="2501" h="4219" extrusionOk="0">
                  <a:moveTo>
                    <a:pt x="948" y="1301"/>
                  </a:moveTo>
                  <a:lnTo>
                    <a:pt x="1806" y="2311"/>
                  </a:lnTo>
                  <a:lnTo>
                    <a:pt x="1567" y="3170"/>
                  </a:lnTo>
                  <a:lnTo>
                    <a:pt x="1011" y="3397"/>
                  </a:lnTo>
                  <a:lnTo>
                    <a:pt x="657" y="2299"/>
                  </a:lnTo>
                  <a:lnTo>
                    <a:pt x="948" y="1301"/>
                  </a:lnTo>
                  <a:close/>
                  <a:moveTo>
                    <a:pt x="670" y="1"/>
                  </a:moveTo>
                  <a:lnTo>
                    <a:pt x="1" y="2311"/>
                  </a:lnTo>
                  <a:lnTo>
                    <a:pt x="607" y="4218"/>
                  </a:lnTo>
                  <a:lnTo>
                    <a:pt x="2097" y="3650"/>
                  </a:lnTo>
                  <a:lnTo>
                    <a:pt x="2501" y="2147"/>
                  </a:lnTo>
                  <a:lnTo>
                    <a:pt x="67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52"/>
            <p:cNvSpPr/>
            <p:nvPr/>
          </p:nvSpPr>
          <p:spPr>
            <a:xfrm>
              <a:off x="5643750" y="3420800"/>
              <a:ext cx="232675" cy="252250"/>
            </a:xfrm>
            <a:custGeom>
              <a:avLst/>
              <a:gdLst/>
              <a:ahLst/>
              <a:cxnLst/>
              <a:rect l="l" t="t" r="r" b="b"/>
              <a:pathLst>
                <a:path w="9307" h="10090" extrusionOk="0">
                  <a:moveTo>
                    <a:pt x="1" y="0"/>
                  </a:moveTo>
                  <a:lnTo>
                    <a:pt x="948" y="1301"/>
                  </a:lnTo>
                  <a:lnTo>
                    <a:pt x="2337" y="1553"/>
                  </a:lnTo>
                  <a:cubicBezTo>
                    <a:pt x="2337" y="1553"/>
                    <a:pt x="3536" y="3852"/>
                    <a:pt x="3688" y="4091"/>
                  </a:cubicBezTo>
                  <a:cubicBezTo>
                    <a:pt x="3852" y="4331"/>
                    <a:pt x="5897" y="8233"/>
                    <a:pt x="5897" y="8233"/>
                  </a:cubicBezTo>
                  <a:lnTo>
                    <a:pt x="7804" y="10089"/>
                  </a:lnTo>
                  <a:lnTo>
                    <a:pt x="8587" y="10089"/>
                  </a:lnTo>
                  <a:lnTo>
                    <a:pt x="9307" y="8119"/>
                  </a:lnTo>
                  <a:lnTo>
                    <a:pt x="7880" y="5039"/>
                  </a:lnTo>
                  <a:lnTo>
                    <a:pt x="4647" y="1882"/>
                  </a:lnTo>
                  <a:lnTo>
                    <a:pt x="3473" y="1061"/>
                  </a:lnTo>
                  <a:lnTo>
                    <a:pt x="197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52"/>
            <p:cNvSpPr/>
            <p:nvPr/>
          </p:nvSpPr>
          <p:spPr>
            <a:xfrm>
              <a:off x="5628275" y="3412900"/>
              <a:ext cx="256350" cy="268025"/>
            </a:xfrm>
            <a:custGeom>
              <a:avLst/>
              <a:gdLst/>
              <a:ahLst/>
              <a:cxnLst/>
              <a:rect l="l" t="t" r="r" b="b"/>
              <a:pathLst>
                <a:path w="10254" h="10721" extrusionOk="0">
                  <a:moveTo>
                    <a:pt x="2488" y="632"/>
                  </a:moveTo>
                  <a:lnTo>
                    <a:pt x="5052" y="2438"/>
                  </a:lnTo>
                  <a:lnTo>
                    <a:pt x="8246" y="5544"/>
                  </a:lnTo>
                  <a:lnTo>
                    <a:pt x="9585" y="8448"/>
                  </a:lnTo>
                  <a:lnTo>
                    <a:pt x="9004" y="10090"/>
                  </a:lnTo>
                  <a:lnTo>
                    <a:pt x="8562" y="10090"/>
                  </a:lnTo>
                  <a:lnTo>
                    <a:pt x="6782" y="8360"/>
                  </a:lnTo>
                  <a:cubicBezTo>
                    <a:pt x="6478" y="7792"/>
                    <a:pt x="4723" y="4471"/>
                    <a:pt x="4572" y="4231"/>
                  </a:cubicBezTo>
                  <a:cubicBezTo>
                    <a:pt x="4458" y="4067"/>
                    <a:pt x="3688" y="2614"/>
                    <a:pt x="3233" y="1731"/>
                  </a:cubicBezTo>
                  <a:lnTo>
                    <a:pt x="3158" y="1592"/>
                  </a:lnTo>
                  <a:lnTo>
                    <a:pt x="1743" y="1327"/>
                  </a:lnTo>
                  <a:lnTo>
                    <a:pt x="1238" y="632"/>
                  </a:lnTo>
                  <a:close/>
                  <a:moveTo>
                    <a:pt x="1" y="1"/>
                  </a:moveTo>
                  <a:lnTo>
                    <a:pt x="1390" y="1907"/>
                  </a:lnTo>
                  <a:lnTo>
                    <a:pt x="2741" y="2160"/>
                  </a:lnTo>
                  <a:cubicBezTo>
                    <a:pt x="3019" y="2690"/>
                    <a:pt x="3903" y="4370"/>
                    <a:pt x="4041" y="4584"/>
                  </a:cubicBezTo>
                  <a:cubicBezTo>
                    <a:pt x="4155" y="4748"/>
                    <a:pt x="5430" y="7135"/>
                    <a:pt x="6251" y="8701"/>
                  </a:cubicBezTo>
                  <a:lnTo>
                    <a:pt x="8297" y="10721"/>
                  </a:lnTo>
                  <a:lnTo>
                    <a:pt x="9433" y="10721"/>
                  </a:lnTo>
                  <a:lnTo>
                    <a:pt x="10254" y="8423"/>
                  </a:lnTo>
                  <a:lnTo>
                    <a:pt x="8789" y="5228"/>
                  </a:lnTo>
                  <a:lnTo>
                    <a:pt x="5443" y="1945"/>
                  </a:lnTo>
                  <a:lnTo>
                    <a:pt x="269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52"/>
            <p:cNvSpPr/>
            <p:nvPr/>
          </p:nvSpPr>
          <p:spPr>
            <a:xfrm>
              <a:off x="5873550" y="3662925"/>
              <a:ext cx="284775" cy="73250"/>
            </a:xfrm>
            <a:custGeom>
              <a:avLst/>
              <a:gdLst/>
              <a:ahLst/>
              <a:cxnLst/>
              <a:rect l="l" t="t" r="r" b="b"/>
              <a:pathLst>
                <a:path w="11391" h="2930" extrusionOk="0">
                  <a:moveTo>
                    <a:pt x="1150" y="0"/>
                  </a:moveTo>
                  <a:lnTo>
                    <a:pt x="1" y="998"/>
                  </a:lnTo>
                  <a:lnTo>
                    <a:pt x="2324" y="2058"/>
                  </a:lnTo>
                  <a:lnTo>
                    <a:pt x="5696" y="2930"/>
                  </a:lnTo>
                  <a:lnTo>
                    <a:pt x="11391" y="2930"/>
                  </a:lnTo>
                  <a:lnTo>
                    <a:pt x="8082" y="1667"/>
                  </a:lnTo>
                  <a:lnTo>
                    <a:pt x="5708" y="1667"/>
                  </a:lnTo>
                  <a:lnTo>
                    <a:pt x="115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52"/>
            <p:cNvSpPr/>
            <p:nvPr/>
          </p:nvSpPr>
          <p:spPr>
            <a:xfrm>
              <a:off x="5859050" y="3654075"/>
              <a:ext cx="342200" cy="90000"/>
            </a:xfrm>
            <a:custGeom>
              <a:avLst/>
              <a:gdLst/>
              <a:ahLst/>
              <a:cxnLst/>
              <a:rect l="l" t="t" r="r" b="b"/>
              <a:pathLst>
                <a:path w="13688" h="3600" extrusionOk="0">
                  <a:moveTo>
                    <a:pt x="1806" y="720"/>
                  </a:moveTo>
                  <a:lnTo>
                    <a:pt x="6187" y="2311"/>
                  </a:lnTo>
                  <a:lnTo>
                    <a:pt x="8599" y="2337"/>
                  </a:lnTo>
                  <a:lnTo>
                    <a:pt x="10266" y="2968"/>
                  </a:lnTo>
                  <a:lnTo>
                    <a:pt x="6314" y="2968"/>
                  </a:lnTo>
                  <a:lnTo>
                    <a:pt x="3043" y="2122"/>
                  </a:lnTo>
                  <a:lnTo>
                    <a:pt x="1174" y="1263"/>
                  </a:lnTo>
                  <a:lnTo>
                    <a:pt x="1806" y="720"/>
                  </a:lnTo>
                  <a:close/>
                  <a:moveTo>
                    <a:pt x="1667" y="1"/>
                  </a:moveTo>
                  <a:lnTo>
                    <a:pt x="0" y="1428"/>
                  </a:lnTo>
                  <a:lnTo>
                    <a:pt x="2829" y="2715"/>
                  </a:lnTo>
                  <a:lnTo>
                    <a:pt x="6200" y="3587"/>
                  </a:lnTo>
                  <a:lnTo>
                    <a:pt x="13688" y="3599"/>
                  </a:lnTo>
                  <a:lnTo>
                    <a:pt x="8763" y="1731"/>
                  </a:lnTo>
                  <a:lnTo>
                    <a:pt x="6352" y="1705"/>
                  </a:lnTo>
                  <a:lnTo>
                    <a:pt x="166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52"/>
            <p:cNvSpPr/>
            <p:nvPr/>
          </p:nvSpPr>
          <p:spPr>
            <a:xfrm>
              <a:off x="6185775" y="3706475"/>
              <a:ext cx="137975" cy="31600"/>
            </a:xfrm>
            <a:custGeom>
              <a:avLst/>
              <a:gdLst/>
              <a:ahLst/>
              <a:cxnLst/>
              <a:rect l="l" t="t" r="r" b="b"/>
              <a:pathLst>
                <a:path w="5519" h="1264" extrusionOk="0">
                  <a:moveTo>
                    <a:pt x="3397" y="1"/>
                  </a:moveTo>
                  <a:lnTo>
                    <a:pt x="0" y="556"/>
                  </a:lnTo>
                  <a:lnTo>
                    <a:pt x="1818" y="1263"/>
                  </a:lnTo>
                  <a:lnTo>
                    <a:pt x="5518" y="556"/>
                  </a:lnTo>
                  <a:lnTo>
                    <a:pt x="339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52"/>
            <p:cNvSpPr/>
            <p:nvPr/>
          </p:nvSpPr>
          <p:spPr>
            <a:xfrm>
              <a:off x="6156100" y="3698600"/>
              <a:ext cx="203625" cy="47675"/>
            </a:xfrm>
            <a:custGeom>
              <a:avLst/>
              <a:gdLst/>
              <a:ahLst/>
              <a:cxnLst/>
              <a:rect l="l" t="t" r="r" b="b"/>
              <a:pathLst>
                <a:path w="8145" h="1907" extrusionOk="0">
                  <a:moveTo>
                    <a:pt x="4571" y="644"/>
                  </a:moveTo>
                  <a:lnTo>
                    <a:pt x="5278" y="821"/>
                  </a:lnTo>
                  <a:lnTo>
                    <a:pt x="3031" y="1250"/>
                  </a:lnTo>
                  <a:lnTo>
                    <a:pt x="2374" y="998"/>
                  </a:lnTo>
                  <a:lnTo>
                    <a:pt x="4571" y="644"/>
                  </a:lnTo>
                  <a:close/>
                  <a:moveTo>
                    <a:pt x="4596" y="0"/>
                  </a:moveTo>
                  <a:lnTo>
                    <a:pt x="0" y="745"/>
                  </a:lnTo>
                  <a:lnTo>
                    <a:pt x="2968" y="1907"/>
                  </a:lnTo>
                  <a:lnTo>
                    <a:pt x="8145" y="922"/>
                  </a:lnTo>
                  <a:lnTo>
                    <a:pt x="459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52"/>
            <p:cNvSpPr/>
            <p:nvPr/>
          </p:nvSpPr>
          <p:spPr>
            <a:xfrm>
              <a:off x="6158300" y="3493725"/>
              <a:ext cx="139875" cy="161950"/>
            </a:xfrm>
            <a:custGeom>
              <a:avLst/>
              <a:gdLst/>
              <a:ahLst/>
              <a:cxnLst/>
              <a:rect l="l" t="t" r="r" b="b"/>
              <a:pathLst>
                <a:path w="5595" h="6478" extrusionOk="0">
                  <a:moveTo>
                    <a:pt x="3864" y="0"/>
                  </a:moveTo>
                  <a:lnTo>
                    <a:pt x="632" y="1579"/>
                  </a:lnTo>
                  <a:lnTo>
                    <a:pt x="1" y="4925"/>
                  </a:lnTo>
                  <a:lnTo>
                    <a:pt x="1099" y="6478"/>
                  </a:lnTo>
                  <a:lnTo>
                    <a:pt x="1730" y="4420"/>
                  </a:lnTo>
                  <a:lnTo>
                    <a:pt x="3473" y="6225"/>
                  </a:lnTo>
                  <a:lnTo>
                    <a:pt x="3473" y="4331"/>
                  </a:lnTo>
                  <a:lnTo>
                    <a:pt x="2678" y="3510"/>
                  </a:lnTo>
                  <a:lnTo>
                    <a:pt x="4104" y="2765"/>
                  </a:lnTo>
                  <a:lnTo>
                    <a:pt x="1895" y="2765"/>
                  </a:lnTo>
                  <a:lnTo>
                    <a:pt x="5594" y="1023"/>
                  </a:lnTo>
                  <a:lnTo>
                    <a:pt x="386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52"/>
            <p:cNvSpPr/>
            <p:nvPr/>
          </p:nvSpPr>
          <p:spPr>
            <a:xfrm>
              <a:off x="6149775" y="3484875"/>
              <a:ext cx="165125" cy="188175"/>
            </a:xfrm>
            <a:custGeom>
              <a:avLst/>
              <a:gdLst/>
              <a:ahLst/>
              <a:cxnLst/>
              <a:rect l="l" t="t" r="r" b="b"/>
              <a:pathLst>
                <a:path w="6605" h="7527" extrusionOk="0">
                  <a:moveTo>
                    <a:pt x="4193" y="708"/>
                  </a:moveTo>
                  <a:lnTo>
                    <a:pt x="5266" y="1339"/>
                  </a:lnTo>
                  <a:lnTo>
                    <a:pt x="1023" y="3334"/>
                  </a:lnTo>
                  <a:lnTo>
                    <a:pt x="1023" y="3334"/>
                  </a:lnTo>
                  <a:lnTo>
                    <a:pt x="1251" y="2147"/>
                  </a:lnTo>
                  <a:lnTo>
                    <a:pt x="4193" y="708"/>
                  </a:lnTo>
                  <a:close/>
                  <a:moveTo>
                    <a:pt x="3157" y="3423"/>
                  </a:moveTo>
                  <a:lnTo>
                    <a:pt x="2501" y="3776"/>
                  </a:lnTo>
                  <a:lnTo>
                    <a:pt x="3486" y="4812"/>
                  </a:lnTo>
                  <a:lnTo>
                    <a:pt x="3486" y="5796"/>
                  </a:lnTo>
                  <a:lnTo>
                    <a:pt x="1933" y="4168"/>
                  </a:lnTo>
                  <a:lnTo>
                    <a:pt x="1326" y="6125"/>
                  </a:lnTo>
                  <a:lnTo>
                    <a:pt x="670" y="5203"/>
                  </a:lnTo>
                  <a:lnTo>
                    <a:pt x="1011" y="3423"/>
                  </a:lnTo>
                  <a:close/>
                  <a:moveTo>
                    <a:pt x="4218" y="1"/>
                  </a:moveTo>
                  <a:lnTo>
                    <a:pt x="683" y="1718"/>
                  </a:lnTo>
                  <a:lnTo>
                    <a:pt x="1" y="5354"/>
                  </a:lnTo>
                  <a:lnTo>
                    <a:pt x="1554" y="7526"/>
                  </a:lnTo>
                  <a:lnTo>
                    <a:pt x="2210" y="5392"/>
                  </a:lnTo>
                  <a:lnTo>
                    <a:pt x="4117" y="7375"/>
                  </a:lnTo>
                  <a:lnTo>
                    <a:pt x="4117" y="4572"/>
                  </a:lnTo>
                  <a:lnTo>
                    <a:pt x="3536" y="3953"/>
                  </a:lnTo>
                  <a:lnTo>
                    <a:pt x="5708" y="2804"/>
                  </a:lnTo>
                  <a:lnTo>
                    <a:pt x="3650" y="2804"/>
                  </a:lnTo>
                  <a:lnTo>
                    <a:pt x="6605" y="1415"/>
                  </a:lnTo>
                  <a:lnTo>
                    <a:pt x="421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52"/>
            <p:cNvSpPr/>
            <p:nvPr/>
          </p:nvSpPr>
          <p:spPr>
            <a:xfrm>
              <a:off x="5945525" y="3367450"/>
              <a:ext cx="213125" cy="254775"/>
            </a:xfrm>
            <a:custGeom>
              <a:avLst/>
              <a:gdLst/>
              <a:ahLst/>
              <a:cxnLst/>
              <a:rect l="l" t="t" r="r" b="b"/>
              <a:pathLst>
                <a:path w="8525" h="10191" extrusionOk="0">
                  <a:moveTo>
                    <a:pt x="6542" y="0"/>
                  </a:moveTo>
                  <a:lnTo>
                    <a:pt x="3941" y="3119"/>
                  </a:lnTo>
                  <a:lnTo>
                    <a:pt x="2817" y="5291"/>
                  </a:lnTo>
                  <a:lnTo>
                    <a:pt x="935" y="5291"/>
                  </a:lnTo>
                  <a:lnTo>
                    <a:pt x="1" y="6869"/>
                  </a:lnTo>
                  <a:lnTo>
                    <a:pt x="1491" y="9067"/>
                  </a:lnTo>
                  <a:lnTo>
                    <a:pt x="2817" y="9546"/>
                  </a:lnTo>
                  <a:lnTo>
                    <a:pt x="4686" y="9344"/>
                  </a:lnTo>
                  <a:lnTo>
                    <a:pt x="6049" y="10190"/>
                  </a:lnTo>
                  <a:lnTo>
                    <a:pt x="7363" y="6516"/>
                  </a:lnTo>
                  <a:lnTo>
                    <a:pt x="8524" y="4874"/>
                  </a:lnTo>
                  <a:lnTo>
                    <a:pt x="7653" y="3384"/>
                  </a:lnTo>
                  <a:lnTo>
                    <a:pt x="8512" y="2134"/>
                  </a:lnTo>
                  <a:lnTo>
                    <a:pt x="654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52"/>
            <p:cNvSpPr/>
            <p:nvPr/>
          </p:nvSpPr>
          <p:spPr>
            <a:xfrm>
              <a:off x="5936075" y="3355775"/>
              <a:ext cx="232350" cy="278450"/>
            </a:xfrm>
            <a:custGeom>
              <a:avLst/>
              <a:gdLst/>
              <a:ahLst/>
              <a:cxnLst/>
              <a:rect l="l" t="t" r="r" b="b"/>
              <a:pathLst>
                <a:path w="9294" h="11138" extrusionOk="0">
                  <a:moveTo>
                    <a:pt x="6932" y="947"/>
                  </a:moveTo>
                  <a:lnTo>
                    <a:pt x="8486" y="2627"/>
                  </a:lnTo>
                  <a:lnTo>
                    <a:pt x="7652" y="3839"/>
                  </a:lnTo>
                  <a:lnTo>
                    <a:pt x="8523" y="5329"/>
                  </a:lnTo>
                  <a:lnTo>
                    <a:pt x="7475" y="6806"/>
                  </a:lnTo>
                  <a:lnTo>
                    <a:pt x="6263" y="10190"/>
                  </a:lnTo>
                  <a:lnTo>
                    <a:pt x="5139" y="9496"/>
                  </a:lnTo>
                  <a:lnTo>
                    <a:pt x="3220" y="9685"/>
                  </a:lnTo>
                  <a:lnTo>
                    <a:pt x="2071" y="9281"/>
                  </a:lnTo>
                  <a:lnTo>
                    <a:pt x="745" y="7324"/>
                  </a:lnTo>
                  <a:lnTo>
                    <a:pt x="1490" y="6074"/>
                  </a:lnTo>
                  <a:lnTo>
                    <a:pt x="3384" y="6074"/>
                  </a:lnTo>
                  <a:lnTo>
                    <a:pt x="4584" y="3763"/>
                  </a:lnTo>
                  <a:lnTo>
                    <a:pt x="6932" y="947"/>
                  </a:lnTo>
                  <a:close/>
                  <a:moveTo>
                    <a:pt x="6907" y="0"/>
                  </a:moveTo>
                  <a:lnTo>
                    <a:pt x="4079" y="3397"/>
                  </a:lnTo>
                  <a:lnTo>
                    <a:pt x="3005" y="5442"/>
                  </a:lnTo>
                  <a:lnTo>
                    <a:pt x="1137" y="5442"/>
                  </a:lnTo>
                  <a:lnTo>
                    <a:pt x="0" y="7336"/>
                  </a:lnTo>
                  <a:lnTo>
                    <a:pt x="1667" y="9799"/>
                  </a:lnTo>
                  <a:lnTo>
                    <a:pt x="3157" y="10329"/>
                  </a:lnTo>
                  <a:lnTo>
                    <a:pt x="4988" y="10140"/>
                  </a:lnTo>
                  <a:lnTo>
                    <a:pt x="6591" y="11137"/>
                  </a:lnTo>
                  <a:lnTo>
                    <a:pt x="8018" y="7147"/>
                  </a:lnTo>
                  <a:lnTo>
                    <a:pt x="9281" y="5379"/>
                  </a:lnTo>
                  <a:lnTo>
                    <a:pt x="8397" y="3877"/>
                  </a:lnTo>
                  <a:lnTo>
                    <a:pt x="9294" y="2576"/>
                  </a:lnTo>
                  <a:lnTo>
                    <a:pt x="69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52"/>
            <p:cNvSpPr/>
            <p:nvPr/>
          </p:nvSpPr>
          <p:spPr>
            <a:xfrm>
              <a:off x="6429775" y="3529075"/>
              <a:ext cx="453650" cy="254450"/>
            </a:xfrm>
            <a:custGeom>
              <a:avLst/>
              <a:gdLst/>
              <a:ahLst/>
              <a:cxnLst/>
              <a:rect l="l" t="t" r="r" b="b"/>
              <a:pathLst>
                <a:path w="18146" h="10178" extrusionOk="0">
                  <a:moveTo>
                    <a:pt x="1794" y="0"/>
                  </a:moveTo>
                  <a:lnTo>
                    <a:pt x="1" y="745"/>
                  </a:lnTo>
                  <a:lnTo>
                    <a:pt x="1705" y="2576"/>
                  </a:lnTo>
                  <a:lnTo>
                    <a:pt x="2223" y="4496"/>
                  </a:lnTo>
                  <a:lnTo>
                    <a:pt x="4281" y="4496"/>
                  </a:lnTo>
                  <a:lnTo>
                    <a:pt x="5847" y="5039"/>
                  </a:lnTo>
                  <a:lnTo>
                    <a:pt x="5847" y="6705"/>
                  </a:lnTo>
                  <a:lnTo>
                    <a:pt x="8764" y="8915"/>
                  </a:lnTo>
                  <a:lnTo>
                    <a:pt x="11214" y="8915"/>
                  </a:lnTo>
                  <a:lnTo>
                    <a:pt x="12236" y="7412"/>
                  </a:lnTo>
                  <a:lnTo>
                    <a:pt x="14055" y="8120"/>
                  </a:lnTo>
                  <a:lnTo>
                    <a:pt x="15633" y="10178"/>
                  </a:lnTo>
                  <a:lnTo>
                    <a:pt x="18146" y="10178"/>
                  </a:lnTo>
                  <a:lnTo>
                    <a:pt x="14522" y="5443"/>
                  </a:lnTo>
                  <a:lnTo>
                    <a:pt x="10431" y="3157"/>
                  </a:lnTo>
                  <a:lnTo>
                    <a:pt x="5531" y="1819"/>
                  </a:lnTo>
                  <a:lnTo>
                    <a:pt x="3650" y="2652"/>
                  </a:lnTo>
                  <a:lnTo>
                    <a:pt x="3094" y="733"/>
                  </a:lnTo>
                  <a:lnTo>
                    <a:pt x="17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52"/>
            <p:cNvSpPr/>
            <p:nvPr/>
          </p:nvSpPr>
          <p:spPr>
            <a:xfrm>
              <a:off x="6416200" y="3519925"/>
              <a:ext cx="483325" cy="271500"/>
            </a:xfrm>
            <a:custGeom>
              <a:avLst/>
              <a:gdLst/>
              <a:ahLst/>
              <a:cxnLst/>
              <a:rect l="l" t="t" r="r" b="b"/>
              <a:pathLst>
                <a:path w="19333" h="10860" extrusionOk="0">
                  <a:moveTo>
                    <a:pt x="2312" y="707"/>
                  </a:moveTo>
                  <a:lnTo>
                    <a:pt x="3372" y="1313"/>
                  </a:lnTo>
                  <a:lnTo>
                    <a:pt x="3991" y="3447"/>
                  </a:lnTo>
                  <a:lnTo>
                    <a:pt x="6112" y="2513"/>
                  </a:lnTo>
                  <a:lnTo>
                    <a:pt x="10860" y="3814"/>
                  </a:lnTo>
                  <a:lnTo>
                    <a:pt x="14863" y="6061"/>
                  </a:lnTo>
                  <a:lnTo>
                    <a:pt x="18058" y="10228"/>
                  </a:lnTo>
                  <a:lnTo>
                    <a:pt x="16328" y="10228"/>
                  </a:lnTo>
                  <a:lnTo>
                    <a:pt x="14787" y="8233"/>
                  </a:lnTo>
                  <a:lnTo>
                    <a:pt x="12653" y="7400"/>
                  </a:lnTo>
                  <a:lnTo>
                    <a:pt x="11580" y="8965"/>
                  </a:lnTo>
                  <a:lnTo>
                    <a:pt x="9408" y="8965"/>
                  </a:lnTo>
                  <a:lnTo>
                    <a:pt x="6706" y="6920"/>
                  </a:lnTo>
                  <a:lnTo>
                    <a:pt x="6706" y="5177"/>
                  </a:lnTo>
                  <a:lnTo>
                    <a:pt x="4913" y="4571"/>
                  </a:lnTo>
                  <a:lnTo>
                    <a:pt x="3006" y="4546"/>
                  </a:lnTo>
                  <a:lnTo>
                    <a:pt x="2526" y="2778"/>
                  </a:lnTo>
                  <a:lnTo>
                    <a:pt x="1074" y="1225"/>
                  </a:lnTo>
                  <a:lnTo>
                    <a:pt x="2312" y="707"/>
                  </a:lnTo>
                  <a:close/>
                  <a:moveTo>
                    <a:pt x="2362" y="0"/>
                  </a:moveTo>
                  <a:lnTo>
                    <a:pt x="1" y="998"/>
                  </a:lnTo>
                  <a:lnTo>
                    <a:pt x="1958" y="3094"/>
                  </a:lnTo>
                  <a:lnTo>
                    <a:pt x="2526" y="5177"/>
                  </a:lnTo>
                  <a:lnTo>
                    <a:pt x="4761" y="5177"/>
                  </a:lnTo>
                  <a:lnTo>
                    <a:pt x="6074" y="5632"/>
                  </a:lnTo>
                  <a:lnTo>
                    <a:pt x="6074" y="7223"/>
                  </a:lnTo>
                  <a:lnTo>
                    <a:pt x="9206" y="9597"/>
                  </a:lnTo>
                  <a:lnTo>
                    <a:pt x="11921" y="9597"/>
                  </a:lnTo>
                  <a:lnTo>
                    <a:pt x="12906" y="8170"/>
                  </a:lnTo>
                  <a:lnTo>
                    <a:pt x="14396" y="8751"/>
                  </a:lnTo>
                  <a:lnTo>
                    <a:pt x="16025" y="10859"/>
                  </a:lnTo>
                  <a:lnTo>
                    <a:pt x="19333" y="10859"/>
                  </a:lnTo>
                  <a:lnTo>
                    <a:pt x="15317" y="5607"/>
                  </a:lnTo>
                  <a:lnTo>
                    <a:pt x="11125" y="3245"/>
                  </a:lnTo>
                  <a:lnTo>
                    <a:pt x="6049" y="1844"/>
                  </a:lnTo>
                  <a:lnTo>
                    <a:pt x="4395" y="2576"/>
                  </a:lnTo>
                  <a:lnTo>
                    <a:pt x="3903" y="884"/>
                  </a:lnTo>
                  <a:lnTo>
                    <a:pt x="236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52"/>
            <p:cNvSpPr/>
            <p:nvPr/>
          </p:nvSpPr>
          <p:spPr>
            <a:xfrm>
              <a:off x="5992575" y="3785400"/>
              <a:ext cx="867500" cy="764650"/>
            </a:xfrm>
            <a:custGeom>
              <a:avLst/>
              <a:gdLst/>
              <a:ahLst/>
              <a:cxnLst/>
              <a:rect l="l" t="t" r="r" b="b"/>
              <a:pathLst>
                <a:path w="34700" h="30586" extrusionOk="0">
                  <a:moveTo>
                    <a:pt x="18082" y="1"/>
                  </a:moveTo>
                  <a:lnTo>
                    <a:pt x="15494" y="2602"/>
                  </a:lnTo>
                  <a:lnTo>
                    <a:pt x="13953" y="3574"/>
                  </a:lnTo>
                  <a:lnTo>
                    <a:pt x="12577" y="3006"/>
                  </a:lnTo>
                  <a:lnTo>
                    <a:pt x="9976" y="5430"/>
                  </a:lnTo>
                  <a:lnTo>
                    <a:pt x="8195" y="7627"/>
                  </a:lnTo>
                  <a:lnTo>
                    <a:pt x="4950" y="9572"/>
                  </a:lnTo>
                  <a:lnTo>
                    <a:pt x="1617" y="10228"/>
                  </a:lnTo>
                  <a:lnTo>
                    <a:pt x="0" y="12779"/>
                  </a:lnTo>
                  <a:lnTo>
                    <a:pt x="0" y="15999"/>
                  </a:lnTo>
                  <a:lnTo>
                    <a:pt x="973" y="20835"/>
                  </a:lnTo>
                  <a:lnTo>
                    <a:pt x="480" y="22704"/>
                  </a:lnTo>
                  <a:lnTo>
                    <a:pt x="1857" y="24244"/>
                  </a:lnTo>
                  <a:lnTo>
                    <a:pt x="5481" y="23424"/>
                  </a:lnTo>
                  <a:lnTo>
                    <a:pt x="9408" y="22211"/>
                  </a:lnTo>
                  <a:lnTo>
                    <a:pt x="12223" y="20999"/>
                  </a:lnTo>
                  <a:lnTo>
                    <a:pt x="16214" y="21365"/>
                  </a:lnTo>
                  <a:lnTo>
                    <a:pt x="18070" y="24964"/>
                  </a:lnTo>
                  <a:lnTo>
                    <a:pt x="20103" y="23184"/>
                  </a:lnTo>
                  <a:lnTo>
                    <a:pt x="20911" y="26833"/>
                  </a:lnTo>
                  <a:cubicBezTo>
                    <a:pt x="20911" y="26833"/>
                    <a:pt x="21719" y="29421"/>
                    <a:pt x="22047" y="29421"/>
                  </a:cubicBezTo>
                  <a:cubicBezTo>
                    <a:pt x="22349" y="29421"/>
                    <a:pt x="23677" y="30586"/>
                    <a:pt x="24015" y="30586"/>
                  </a:cubicBezTo>
                  <a:cubicBezTo>
                    <a:pt x="24045" y="30586"/>
                    <a:pt x="24067" y="30577"/>
                    <a:pt x="24080" y="30558"/>
                  </a:cubicBezTo>
                  <a:cubicBezTo>
                    <a:pt x="24232" y="30318"/>
                    <a:pt x="25621" y="29990"/>
                    <a:pt x="25621" y="29990"/>
                  </a:cubicBezTo>
                  <a:lnTo>
                    <a:pt x="28133" y="30229"/>
                  </a:lnTo>
                  <a:cubicBezTo>
                    <a:pt x="28133" y="30229"/>
                    <a:pt x="30735" y="28045"/>
                    <a:pt x="30735" y="27729"/>
                  </a:cubicBezTo>
                  <a:cubicBezTo>
                    <a:pt x="30735" y="27401"/>
                    <a:pt x="32831" y="23348"/>
                    <a:pt x="32831" y="23348"/>
                  </a:cubicBezTo>
                  <a:lnTo>
                    <a:pt x="34371" y="19699"/>
                  </a:lnTo>
                  <a:lnTo>
                    <a:pt x="34700" y="14193"/>
                  </a:lnTo>
                  <a:lnTo>
                    <a:pt x="31303" y="8107"/>
                  </a:lnTo>
                  <a:lnTo>
                    <a:pt x="30078" y="5114"/>
                  </a:lnTo>
                  <a:lnTo>
                    <a:pt x="29434" y="3081"/>
                  </a:lnTo>
                  <a:lnTo>
                    <a:pt x="27654" y="1"/>
                  </a:lnTo>
                  <a:lnTo>
                    <a:pt x="26025" y="3410"/>
                  </a:lnTo>
                  <a:lnTo>
                    <a:pt x="26113" y="4950"/>
                  </a:lnTo>
                  <a:lnTo>
                    <a:pt x="24333" y="6251"/>
                  </a:lnTo>
                  <a:lnTo>
                    <a:pt x="21971" y="4054"/>
                  </a:lnTo>
                  <a:lnTo>
                    <a:pt x="22224" y="1301"/>
                  </a:lnTo>
                  <a:lnTo>
                    <a:pt x="1808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52"/>
            <p:cNvSpPr/>
            <p:nvPr/>
          </p:nvSpPr>
          <p:spPr>
            <a:xfrm>
              <a:off x="5985000" y="3768350"/>
              <a:ext cx="883600" cy="789850"/>
            </a:xfrm>
            <a:custGeom>
              <a:avLst/>
              <a:gdLst/>
              <a:ahLst/>
              <a:cxnLst/>
              <a:rect l="l" t="t" r="r" b="b"/>
              <a:pathLst>
                <a:path w="35344" h="31594" extrusionOk="0">
                  <a:moveTo>
                    <a:pt x="18474" y="1049"/>
                  </a:moveTo>
                  <a:lnTo>
                    <a:pt x="22186" y="2210"/>
                  </a:lnTo>
                  <a:lnTo>
                    <a:pt x="21946" y="4862"/>
                  </a:lnTo>
                  <a:lnTo>
                    <a:pt x="24598" y="7337"/>
                  </a:lnTo>
                  <a:lnTo>
                    <a:pt x="26732" y="5784"/>
                  </a:lnTo>
                  <a:lnTo>
                    <a:pt x="26643" y="4155"/>
                  </a:lnTo>
                  <a:lnTo>
                    <a:pt x="27969" y="1364"/>
                  </a:lnTo>
                  <a:lnTo>
                    <a:pt x="29447" y="3890"/>
                  </a:lnTo>
                  <a:lnTo>
                    <a:pt x="30091" y="5910"/>
                  </a:lnTo>
                  <a:lnTo>
                    <a:pt x="31315" y="8941"/>
                  </a:lnTo>
                  <a:lnTo>
                    <a:pt x="34674" y="14938"/>
                  </a:lnTo>
                  <a:lnTo>
                    <a:pt x="34359" y="20305"/>
                  </a:lnTo>
                  <a:lnTo>
                    <a:pt x="32856" y="23891"/>
                  </a:lnTo>
                  <a:cubicBezTo>
                    <a:pt x="31530" y="26442"/>
                    <a:pt x="30810" y="27932"/>
                    <a:pt x="30722" y="28336"/>
                  </a:cubicBezTo>
                  <a:cubicBezTo>
                    <a:pt x="30583" y="28601"/>
                    <a:pt x="29396" y="29687"/>
                    <a:pt x="28335" y="30596"/>
                  </a:cubicBezTo>
                  <a:lnTo>
                    <a:pt x="25898" y="30356"/>
                  </a:lnTo>
                  <a:lnTo>
                    <a:pt x="25848" y="30369"/>
                  </a:lnTo>
                  <a:cubicBezTo>
                    <a:pt x="25052" y="30558"/>
                    <a:pt x="24522" y="30747"/>
                    <a:pt x="24257" y="30937"/>
                  </a:cubicBezTo>
                  <a:cubicBezTo>
                    <a:pt x="23979" y="30773"/>
                    <a:pt x="23714" y="30596"/>
                    <a:pt x="23461" y="30406"/>
                  </a:cubicBezTo>
                  <a:cubicBezTo>
                    <a:pt x="22931" y="30028"/>
                    <a:pt x="22666" y="29851"/>
                    <a:pt x="22464" y="29800"/>
                  </a:cubicBezTo>
                  <a:cubicBezTo>
                    <a:pt x="22262" y="29560"/>
                    <a:pt x="21832" y="28411"/>
                    <a:pt x="21517" y="27439"/>
                  </a:cubicBezTo>
                  <a:lnTo>
                    <a:pt x="20595" y="23272"/>
                  </a:lnTo>
                  <a:lnTo>
                    <a:pt x="18474" y="25141"/>
                  </a:lnTo>
                  <a:lnTo>
                    <a:pt x="16706" y="21744"/>
                  </a:lnTo>
                  <a:lnTo>
                    <a:pt x="12463" y="21353"/>
                  </a:lnTo>
                  <a:lnTo>
                    <a:pt x="9610" y="22590"/>
                  </a:lnTo>
                  <a:lnTo>
                    <a:pt x="5708" y="23803"/>
                  </a:lnTo>
                  <a:lnTo>
                    <a:pt x="2261" y="24573"/>
                  </a:lnTo>
                  <a:lnTo>
                    <a:pt x="1124" y="23297"/>
                  </a:lnTo>
                  <a:lnTo>
                    <a:pt x="1591" y="21530"/>
                  </a:lnTo>
                  <a:lnTo>
                    <a:pt x="619" y="16681"/>
                  </a:lnTo>
                  <a:lnTo>
                    <a:pt x="619" y="13537"/>
                  </a:lnTo>
                  <a:lnTo>
                    <a:pt x="2109" y="11188"/>
                  </a:lnTo>
                  <a:lnTo>
                    <a:pt x="5316" y="10557"/>
                  </a:lnTo>
                  <a:lnTo>
                    <a:pt x="8662" y="8574"/>
                  </a:lnTo>
                  <a:lnTo>
                    <a:pt x="10493" y="6352"/>
                  </a:lnTo>
                  <a:lnTo>
                    <a:pt x="12943" y="4054"/>
                  </a:lnTo>
                  <a:lnTo>
                    <a:pt x="14282" y="4609"/>
                  </a:lnTo>
                  <a:lnTo>
                    <a:pt x="15961" y="3549"/>
                  </a:lnTo>
                  <a:lnTo>
                    <a:pt x="18474" y="1049"/>
                  </a:lnTo>
                  <a:close/>
                  <a:moveTo>
                    <a:pt x="27944" y="1"/>
                  </a:moveTo>
                  <a:lnTo>
                    <a:pt x="26025" y="4016"/>
                  </a:lnTo>
                  <a:lnTo>
                    <a:pt x="26100" y="5468"/>
                  </a:lnTo>
                  <a:lnTo>
                    <a:pt x="24674" y="6516"/>
                  </a:lnTo>
                  <a:lnTo>
                    <a:pt x="22615" y="4609"/>
                  </a:lnTo>
                  <a:lnTo>
                    <a:pt x="22868" y="1756"/>
                  </a:lnTo>
                  <a:lnTo>
                    <a:pt x="18310" y="316"/>
                  </a:lnTo>
                  <a:lnTo>
                    <a:pt x="15607" y="3018"/>
                  </a:lnTo>
                  <a:lnTo>
                    <a:pt x="14231" y="3890"/>
                  </a:lnTo>
                  <a:lnTo>
                    <a:pt x="12817" y="3309"/>
                  </a:lnTo>
                  <a:lnTo>
                    <a:pt x="10039" y="5910"/>
                  </a:lnTo>
                  <a:lnTo>
                    <a:pt x="8296" y="8057"/>
                  </a:lnTo>
                  <a:lnTo>
                    <a:pt x="5152" y="9951"/>
                  </a:lnTo>
                  <a:lnTo>
                    <a:pt x="1743" y="10633"/>
                  </a:lnTo>
                  <a:lnTo>
                    <a:pt x="0" y="13360"/>
                  </a:lnTo>
                  <a:lnTo>
                    <a:pt x="0" y="16744"/>
                  </a:lnTo>
                  <a:lnTo>
                    <a:pt x="947" y="21504"/>
                  </a:lnTo>
                  <a:lnTo>
                    <a:pt x="430" y="23462"/>
                  </a:lnTo>
                  <a:lnTo>
                    <a:pt x="2046" y="25267"/>
                  </a:lnTo>
                  <a:lnTo>
                    <a:pt x="5872" y="24409"/>
                  </a:lnTo>
                  <a:lnTo>
                    <a:pt x="9824" y="23184"/>
                  </a:lnTo>
                  <a:lnTo>
                    <a:pt x="12564" y="21997"/>
                  </a:lnTo>
                  <a:lnTo>
                    <a:pt x="16314" y="22338"/>
                  </a:lnTo>
                  <a:lnTo>
                    <a:pt x="18284" y="26151"/>
                  </a:lnTo>
                  <a:lnTo>
                    <a:pt x="20216" y="24459"/>
                  </a:lnTo>
                  <a:lnTo>
                    <a:pt x="20923" y="27616"/>
                  </a:lnTo>
                  <a:cubicBezTo>
                    <a:pt x="21795" y="30419"/>
                    <a:pt x="22136" y="30419"/>
                    <a:pt x="22325" y="30419"/>
                  </a:cubicBezTo>
                  <a:cubicBezTo>
                    <a:pt x="22590" y="30571"/>
                    <a:pt x="22855" y="30735"/>
                    <a:pt x="23095" y="30924"/>
                  </a:cubicBezTo>
                  <a:cubicBezTo>
                    <a:pt x="23752" y="31391"/>
                    <a:pt x="24067" y="31593"/>
                    <a:pt x="24320" y="31593"/>
                  </a:cubicBezTo>
                  <a:cubicBezTo>
                    <a:pt x="24345" y="31581"/>
                    <a:pt x="24383" y="31581"/>
                    <a:pt x="24421" y="31568"/>
                  </a:cubicBezTo>
                  <a:cubicBezTo>
                    <a:pt x="24509" y="31555"/>
                    <a:pt x="24598" y="31505"/>
                    <a:pt x="24648" y="31429"/>
                  </a:cubicBezTo>
                  <a:cubicBezTo>
                    <a:pt x="24749" y="31341"/>
                    <a:pt x="25355" y="31126"/>
                    <a:pt x="25962" y="30987"/>
                  </a:cubicBezTo>
                  <a:lnTo>
                    <a:pt x="28563" y="31240"/>
                  </a:lnTo>
                  <a:lnTo>
                    <a:pt x="28664" y="31151"/>
                  </a:lnTo>
                  <a:cubicBezTo>
                    <a:pt x="31366" y="28866"/>
                    <a:pt x="31366" y="28550"/>
                    <a:pt x="31366" y="28424"/>
                  </a:cubicBezTo>
                  <a:cubicBezTo>
                    <a:pt x="31416" y="28146"/>
                    <a:pt x="32464" y="26037"/>
                    <a:pt x="33449" y="24143"/>
                  </a:cubicBezTo>
                  <a:lnTo>
                    <a:pt x="34990" y="20494"/>
                  </a:lnTo>
                  <a:lnTo>
                    <a:pt x="35343" y="14787"/>
                  </a:lnTo>
                  <a:lnTo>
                    <a:pt x="31909" y="8663"/>
                  </a:lnTo>
                  <a:lnTo>
                    <a:pt x="30697" y="5683"/>
                  </a:lnTo>
                  <a:lnTo>
                    <a:pt x="30053" y="3662"/>
                  </a:lnTo>
                  <a:lnTo>
                    <a:pt x="2794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52"/>
            <p:cNvSpPr/>
            <p:nvPr/>
          </p:nvSpPr>
          <p:spPr>
            <a:xfrm>
              <a:off x="6575950" y="4616250"/>
              <a:ext cx="97550" cy="109575"/>
            </a:xfrm>
            <a:custGeom>
              <a:avLst/>
              <a:gdLst/>
              <a:ahLst/>
              <a:cxnLst/>
              <a:rect l="l" t="t" r="r" b="b"/>
              <a:pathLst>
                <a:path w="3902" h="4383" extrusionOk="0">
                  <a:moveTo>
                    <a:pt x="303" y="1"/>
                  </a:moveTo>
                  <a:lnTo>
                    <a:pt x="0" y="430"/>
                  </a:lnTo>
                  <a:lnTo>
                    <a:pt x="0" y="2955"/>
                  </a:lnTo>
                  <a:lnTo>
                    <a:pt x="1326" y="4382"/>
                  </a:lnTo>
                  <a:lnTo>
                    <a:pt x="3498" y="2753"/>
                  </a:lnTo>
                  <a:lnTo>
                    <a:pt x="3902" y="430"/>
                  </a:lnTo>
                  <a:lnTo>
                    <a:pt x="2273" y="1213"/>
                  </a:lnTo>
                  <a:lnTo>
                    <a:pt x="30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52"/>
            <p:cNvSpPr/>
            <p:nvPr/>
          </p:nvSpPr>
          <p:spPr>
            <a:xfrm>
              <a:off x="6568050" y="4609625"/>
              <a:ext cx="115875" cy="126600"/>
            </a:xfrm>
            <a:custGeom>
              <a:avLst/>
              <a:gdLst/>
              <a:ahLst/>
              <a:cxnLst/>
              <a:rect l="l" t="t" r="r" b="b"/>
              <a:pathLst>
                <a:path w="4635" h="5064" extrusionOk="0">
                  <a:moveTo>
                    <a:pt x="783" y="1"/>
                  </a:moveTo>
                  <a:lnTo>
                    <a:pt x="455" y="531"/>
                  </a:lnTo>
                  <a:lnTo>
                    <a:pt x="2564" y="1844"/>
                  </a:lnTo>
                  <a:lnTo>
                    <a:pt x="3814" y="1251"/>
                  </a:lnTo>
                  <a:lnTo>
                    <a:pt x="3536" y="2842"/>
                  </a:lnTo>
                  <a:lnTo>
                    <a:pt x="1680" y="4218"/>
                  </a:lnTo>
                  <a:lnTo>
                    <a:pt x="632" y="3094"/>
                  </a:lnTo>
                  <a:lnTo>
                    <a:pt x="632" y="695"/>
                  </a:lnTo>
                  <a:lnTo>
                    <a:pt x="0" y="695"/>
                  </a:lnTo>
                  <a:lnTo>
                    <a:pt x="0" y="3347"/>
                  </a:lnTo>
                  <a:lnTo>
                    <a:pt x="1592" y="5064"/>
                  </a:lnTo>
                  <a:lnTo>
                    <a:pt x="4104" y="3208"/>
                  </a:lnTo>
                  <a:lnTo>
                    <a:pt x="4635" y="139"/>
                  </a:lnTo>
                  <a:lnTo>
                    <a:pt x="2602" y="1124"/>
                  </a:lnTo>
                  <a:lnTo>
                    <a:pt x="78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52"/>
            <p:cNvSpPr/>
            <p:nvPr/>
          </p:nvSpPr>
          <p:spPr>
            <a:xfrm>
              <a:off x="6995150" y="4713800"/>
              <a:ext cx="195750" cy="190700"/>
            </a:xfrm>
            <a:custGeom>
              <a:avLst/>
              <a:gdLst/>
              <a:ahLst/>
              <a:cxnLst/>
              <a:rect l="l" t="t" r="r" b="b"/>
              <a:pathLst>
                <a:path w="7830" h="7628" extrusionOk="0">
                  <a:moveTo>
                    <a:pt x="6883" y="0"/>
                  </a:moveTo>
                  <a:lnTo>
                    <a:pt x="4648" y="1932"/>
                  </a:lnTo>
                  <a:lnTo>
                    <a:pt x="2615" y="2905"/>
                  </a:lnTo>
                  <a:lnTo>
                    <a:pt x="468" y="4660"/>
                  </a:lnTo>
                  <a:lnTo>
                    <a:pt x="1" y="5859"/>
                  </a:lnTo>
                  <a:lnTo>
                    <a:pt x="1958" y="7627"/>
                  </a:lnTo>
                  <a:lnTo>
                    <a:pt x="4471" y="4622"/>
                  </a:lnTo>
                  <a:lnTo>
                    <a:pt x="6921" y="2425"/>
                  </a:lnTo>
                  <a:lnTo>
                    <a:pt x="7830" y="1124"/>
                  </a:lnTo>
                  <a:lnTo>
                    <a:pt x="783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52"/>
            <p:cNvSpPr/>
            <p:nvPr/>
          </p:nvSpPr>
          <p:spPr>
            <a:xfrm>
              <a:off x="6985700" y="4705900"/>
              <a:ext cx="213100" cy="209650"/>
            </a:xfrm>
            <a:custGeom>
              <a:avLst/>
              <a:gdLst/>
              <a:ahLst/>
              <a:cxnLst/>
              <a:rect l="l" t="t" r="r" b="b"/>
              <a:pathLst>
                <a:path w="8524" h="8386" extrusionOk="0">
                  <a:moveTo>
                    <a:pt x="7905" y="632"/>
                  </a:moveTo>
                  <a:lnTo>
                    <a:pt x="7905" y="1339"/>
                  </a:lnTo>
                  <a:lnTo>
                    <a:pt x="7071" y="2526"/>
                  </a:lnTo>
                  <a:lnTo>
                    <a:pt x="4609" y="4736"/>
                  </a:lnTo>
                  <a:lnTo>
                    <a:pt x="2311" y="7489"/>
                  </a:lnTo>
                  <a:lnTo>
                    <a:pt x="758" y="6074"/>
                  </a:lnTo>
                  <a:lnTo>
                    <a:pt x="1111" y="5165"/>
                  </a:lnTo>
                  <a:lnTo>
                    <a:pt x="3169" y="3486"/>
                  </a:lnTo>
                  <a:lnTo>
                    <a:pt x="5165" y="2526"/>
                  </a:lnTo>
                  <a:lnTo>
                    <a:pt x="7387" y="632"/>
                  </a:lnTo>
                  <a:close/>
                  <a:moveTo>
                    <a:pt x="7147" y="1"/>
                  </a:moveTo>
                  <a:lnTo>
                    <a:pt x="4836" y="1971"/>
                  </a:lnTo>
                  <a:lnTo>
                    <a:pt x="2854" y="2943"/>
                  </a:lnTo>
                  <a:lnTo>
                    <a:pt x="568" y="4786"/>
                  </a:lnTo>
                  <a:lnTo>
                    <a:pt x="0" y="6251"/>
                  </a:lnTo>
                  <a:lnTo>
                    <a:pt x="2374" y="8385"/>
                  </a:lnTo>
                  <a:lnTo>
                    <a:pt x="5064" y="5165"/>
                  </a:lnTo>
                  <a:lnTo>
                    <a:pt x="7513" y="2981"/>
                  </a:lnTo>
                  <a:lnTo>
                    <a:pt x="8523" y="1541"/>
                  </a:lnTo>
                  <a:lnTo>
                    <a:pt x="852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52"/>
            <p:cNvSpPr/>
            <p:nvPr/>
          </p:nvSpPr>
          <p:spPr>
            <a:xfrm>
              <a:off x="7223700" y="4478300"/>
              <a:ext cx="126625" cy="235850"/>
            </a:xfrm>
            <a:custGeom>
              <a:avLst/>
              <a:gdLst/>
              <a:ahLst/>
              <a:cxnLst/>
              <a:rect l="l" t="t" r="r" b="b"/>
              <a:pathLst>
                <a:path w="5065" h="9434" extrusionOk="0">
                  <a:moveTo>
                    <a:pt x="607" y="1"/>
                  </a:moveTo>
                  <a:lnTo>
                    <a:pt x="1099" y="3334"/>
                  </a:lnTo>
                  <a:lnTo>
                    <a:pt x="1175" y="5557"/>
                  </a:lnTo>
                  <a:lnTo>
                    <a:pt x="266" y="5948"/>
                  </a:lnTo>
                  <a:lnTo>
                    <a:pt x="1087" y="7792"/>
                  </a:lnTo>
                  <a:cubicBezTo>
                    <a:pt x="1087" y="7792"/>
                    <a:pt x="1" y="8612"/>
                    <a:pt x="317" y="8827"/>
                  </a:cubicBezTo>
                  <a:cubicBezTo>
                    <a:pt x="569" y="9004"/>
                    <a:pt x="809" y="9206"/>
                    <a:pt x="1036" y="9433"/>
                  </a:cubicBezTo>
                  <a:lnTo>
                    <a:pt x="2640" y="7716"/>
                  </a:lnTo>
                  <a:lnTo>
                    <a:pt x="3448" y="5531"/>
                  </a:lnTo>
                  <a:lnTo>
                    <a:pt x="5064" y="5026"/>
                  </a:lnTo>
                  <a:lnTo>
                    <a:pt x="4092" y="4370"/>
                  </a:lnTo>
                  <a:lnTo>
                    <a:pt x="2791" y="4370"/>
                  </a:lnTo>
                  <a:lnTo>
                    <a:pt x="2665" y="733"/>
                  </a:lnTo>
                  <a:lnTo>
                    <a:pt x="60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52"/>
            <p:cNvSpPr/>
            <p:nvPr/>
          </p:nvSpPr>
          <p:spPr>
            <a:xfrm>
              <a:off x="7219600" y="4466625"/>
              <a:ext cx="149025" cy="258875"/>
            </a:xfrm>
            <a:custGeom>
              <a:avLst/>
              <a:gdLst/>
              <a:ahLst/>
              <a:cxnLst/>
              <a:rect l="l" t="t" r="r" b="b"/>
              <a:pathLst>
                <a:path w="5961" h="10355" extrusionOk="0">
                  <a:moveTo>
                    <a:pt x="1162" y="948"/>
                  </a:moveTo>
                  <a:lnTo>
                    <a:pt x="2526" y="1427"/>
                  </a:lnTo>
                  <a:lnTo>
                    <a:pt x="2652" y="5152"/>
                  </a:lnTo>
                  <a:lnTo>
                    <a:pt x="4155" y="5152"/>
                  </a:lnTo>
                  <a:lnTo>
                    <a:pt x="4509" y="5392"/>
                  </a:lnTo>
                  <a:lnTo>
                    <a:pt x="3372" y="5733"/>
                  </a:lnTo>
                  <a:lnTo>
                    <a:pt x="2539" y="8019"/>
                  </a:lnTo>
                  <a:lnTo>
                    <a:pt x="1188" y="9458"/>
                  </a:lnTo>
                  <a:cubicBezTo>
                    <a:pt x="1074" y="9344"/>
                    <a:pt x="922" y="9231"/>
                    <a:pt x="784" y="9117"/>
                  </a:cubicBezTo>
                  <a:cubicBezTo>
                    <a:pt x="973" y="8903"/>
                    <a:pt x="1200" y="8701"/>
                    <a:pt x="1440" y="8524"/>
                  </a:cubicBezTo>
                  <a:lnTo>
                    <a:pt x="1642" y="8360"/>
                  </a:lnTo>
                  <a:lnTo>
                    <a:pt x="847" y="6579"/>
                  </a:lnTo>
                  <a:lnTo>
                    <a:pt x="1667" y="6238"/>
                  </a:lnTo>
                  <a:lnTo>
                    <a:pt x="1566" y="3751"/>
                  </a:lnTo>
                  <a:lnTo>
                    <a:pt x="1162" y="948"/>
                  </a:lnTo>
                  <a:close/>
                  <a:moveTo>
                    <a:pt x="380" y="1"/>
                  </a:moveTo>
                  <a:lnTo>
                    <a:pt x="948" y="3814"/>
                  </a:lnTo>
                  <a:lnTo>
                    <a:pt x="1011" y="5822"/>
                  </a:lnTo>
                  <a:lnTo>
                    <a:pt x="1" y="6251"/>
                  </a:lnTo>
                  <a:lnTo>
                    <a:pt x="859" y="8158"/>
                  </a:lnTo>
                  <a:cubicBezTo>
                    <a:pt x="481" y="8473"/>
                    <a:pt x="114" y="8865"/>
                    <a:pt x="114" y="9193"/>
                  </a:cubicBezTo>
                  <a:cubicBezTo>
                    <a:pt x="114" y="9332"/>
                    <a:pt x="190" y="9471"/>
                    <a:pt x="304" y="9559"/>
                  </a:cubicBezTo>
                  <a:cubicBezTo>
                    <a:pt x="544" y="9723"/>
                    <a:pt x="771" y="9913"/>
                    <a:pt x="973" y="10127"/>
                  </a:cubicBezTo>
                  <a:lnTo>
                    <a:pt x="1200" y="10355"/>
                  </a:lnTo>
                  <a:lnTo>
                    <a:pt x="3044" y="8397"/>
                  </a:lnTo>
                  <a:lnTo>
                    <a:pt x="3852" y="6251"/>
                  </a:lnTo>
                  <a:lnTo>
                    <a:pt x="5961" y="5607"/>
                  </a:lnTo>
                  <a:lnTo>
                    <a:pt x="4357" y="4521"/>
                  </a:lnTo>
                  <a:lnTo>
                    <a:pt x="3258" y="4521"/>
                  </a:lnTo>
                  <a:lnTo>
                    <a:pt x="3132" y="973"/>
                  </a:lnTo>
                  <a:lnTo>
                    <a:pt x="38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52"/>
            <p:cNvSpPr/>
            <p:nvPr/>
          </p:nvSpPr>
          <p:spPr>
            <a:xfrm>
              <a:off x="6134625" y="2921400"/>
              <a:ext cx="43275" cy="96300"/>
            </a:xfrm>
            <a:custGeom>
              <a:avLst/>
              <a:gdLst/>
              <a:ahLst/>
              <a:cxnLst/>
              <a:rect l="l" t="t" r="r" b="b"/>
              <a:pathLst>
                <a:path w="1731" h="3852" extrusionOk="0">
                  <a:moveTo>
                    <a:pt x="1415" y="0"/>
                  </a:moveTo>
                  <a:lnTo>
                    <a:pt x="1" y="682"/>
                  </a:lnTo>
                  <a:lnTo>
                    <a:pt x="1" y="2627"/>
                  </a:lnTo>
                  <a:lnTo>
                    <a:pt x="1415" y="3852"/>
                  </a:lnTo>
                  <a:lnTo>
                    <a:pt x="1730" y="1920"/>
                  </a:lnTo>
                  <a:lnTo>
                    <a:pt x="141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52"/>
            <p:cNvSpPr/>
            <p:nvPr/>
          </p:nvSpPr>
          <p:spPr>
            <a:xfrm>
              <a:off x="6126725" y="2909725"/>
              <a:ext cx="59375" cy="122825"/>
            </a:xfrm>
            <a:custGeom>
              <a:avLst/>
              <a:gdLst/>
              <a:ahLst/>
              <a:cxnLst/>
              <a:rect l="l" t="t" r="r" b="b"/>
              <a:pathLst>
                <a:path w="2375" h="4913" extrusionOk="0">
                  <a:moveTo>
                    <a:pt x="1491" y="935"/>
                  </a:moveTo>
                  <a:lnTo>
                    <a:pt x="1731" y="2387"/>
                  </a:lnTo>
                  <a:lnTo>
                    <a:pt x="1516" y="3713"/>
                  </a:lnTo>
                  <a:lnTo>
                    <a:pt x="632" y="2955"/>
                  </a:lnTo>
                  <a:lnTo>
                    <a:pt x="632" y="1351"/>
                  </a:lnTo>
                  <a:lnTo>
                    <a:pt x="1491" y="935"/>
                  </a:lnTo>
                  <a:close/>
                  <a:moveTo>
                    <a:pt x="1983" y="0"/>
                  </a:moveTo>
                  <a:lnTo>
                    <a:pt x="1" y="960"/>
                  </a:lnTo>
                  <a:lnTo>
                    <a:pt x="1" y="3245"/>
                  </a:lnTo>
                  <a:lnTo>
                    <a:pt x="1958" y="4912"/>
                  </a:lnTo>
                  <a:lnTo>
                    <a:pt x="2375" y="2387"/>
                  </a:lnTo>
                  <a:lnTo>
                    <a:pt x="198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52"/>
            <p:cNvSpPr/>
            <p:nvPr/>
          </p:nvSpPr>
          <p:spPr>
            <a:xfrm>
              <a:off x="5917450" y="3060600"/>
              <a:ext cx="65350" cy="60650"/>
            </a:xfrm>
            <a:custGeom>
              <a:avLst/>
              <a:gdLst/>
              <a:ahLst/>
              <a:cxnLst/>
              <a:rect l="l" t="t" r="r" b="b"/>
              <a:pathLst>
                <a:path w="2614" h="2426" extrusionOk="0">
                  <a:moveTo>
                    <a:pt x="1099" y="1"/>
                  </a:moveTo>
                  <a:lnTo>
                    <a:pt x="0" y="1175"/>
                  </a:lnTo>
                  <a:lnTo>
                    <a:pt x="568" y="2425"/>
                  </a:lnTo>
                  <a:lnTo>
                    <a:pt x="1440" y="2425"/>
                  </a:lnTo>
                  <a:lnTo>
                    <a:pt x="2614" y="708"/>
                  </a:lnTo>
                  <a:lnTo>
                    <a:pt x="109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52"/>
            <p:cNvSpPr/>
            <p:nvPr/>
          </p:nvSpPr>
          <p:spPr>
            <a:xfrm>
              <a:off x="5908275" y="3050825"/>
              <a:ext cx="86225" cy="78325"/>
            </a:xfrm>
            <a:custGeom>
              <a:avLst/>
              <a:gdLst/>
              <a:ahLst/>
              <a:cxnLst/>
              <a:rect l="l" t="t" r="r" b="b"/>
              <a:pathLst>
                <a:path w="3449" h="3133" extrusionOk="0">
                  <a:moveTo>
                    <a:pt x="1541" y="771"/>
                  </a:moveTo>
                  <a:lnTo>
                    <a:pt x="2514" y="1225"/>
                  </a:lnTo>
                  <a:lnTo>
                    <a:pt x="1630" y="2501"/>
                  </a:lnTo>
                  <a:lnTo>
                    <a:pt x="1137" y="2501"/>
                  </a:lnTo>
                  <a:lnTo>
                    <a:pt x="746" y="1617"/>
                  </a:lnTo>
                  <a:lnTo>
                    <a:pt x="1541" y="771"/>
                  </a:lnTo>
                  <a:close/>
                  <a:moveTo>
                    <a:pt x="1390" y="1"/>
                  </a:moveTo>
                  <a:lnTo>
                    <a:pt x="1" y="1503"/>
                  </a:lnTo>
                  <a:lnTo>
                    <a:pt x="733" y="3132"/>
                  </a:lnTo>
                  <a:lnTo>
                    <a:pt x="1971" y="3132"/>
                  </a:lnTo>
                  <a:lnTo>
                    <a:pt x="3448" y="960"/>
                  </a:lnTo>
                  <a:lnTo>
                    <a:pt x="139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52"/>
            <p:cNvSpPr/>
            <p:nvPr/>
          </p:nvSpPr>
          <p:spPr>
            <a:xfrm>
              <a:off x="6168100" y="3083025"/>
              <a:ext cx="108300" cy="173650"/>
            </a:xfrm>
            <a:custGeom>
              <a:avLst/>
              <a:gdLst/>
              <a:ahLst/>
              <a:cxnLst/>
              <a:rect l="l" t="t" r="r" b="b"/>
              <a:pathLst>
                <a:path w="4332" h="6946" extrusionOk="0">
                  <a:moveTo>
                    <a:pt x="1578" y="0"/>
                  </a:moveTo>
                  <a:lnTo>
                    <a:pt x="707" y="1440"/>
                  </a:lnTo>
                  <a:lnTo>
                    <a:pt x="0" y="3132"/>
                  </a:lnTo>
                  <a:lnTo>
                    <a:pt x="783" y="5897"/>
                  </a:lnTo>
                  <a:lnTo>
                    <a:pt x="2399" y="5405"/>
                  </a:lnTo>
                  <a:lnTo>
                    <a:pt x="3472" y="6945"/>
                  </a:lnTo>
                  <a:lnTo>
                    <a:pt x="4331" y="5241"/>
                  </a:lnTo>
                  <a:lnTo>
                    <a:pt x="3472" y="3789"/>
                  </a:lnTo>
                  <a:lnTo>
                    <a:pt x="1818" y="2564"/>
                  </a:lnTo>
                  <a:lnTo>
                    <a:pt x="2399" y="1352"/>
                  </a:lnTo>
                  <a:lnTo>
                    <a:pt x="157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52"/>
            <p:cNvSpPr/>
            <p:nvPr/>
          </p:nvSpPr>
          <p:spPr>
            <a:xfrm>
              <a:off x="6159575" y="3067875"/>
              <a:ext cx="125650" cy="204275"/>
            </a:xfrm>
            <a:custGeom>
              <a:avLst/>
              <a:gdLst/>
              <a:ahLst/>
              <a:cxnLst/>
              <a:rect l="l" t="t" r="r" b="b"/>
              <a:pathLst>
                <a:path w="5026" h="8171" extrusionOk="0">
                  <a:moveTo>
                    <a:pt x="1932" y="1213"/>
                  </a:moveTo>
                  <a:lnTo>
                    <a:pt x="2399" y="1970"/>
                  </a:lnTo>
                  <a:lnTo>
                    <a:pt x="1768" y="3271"/>
                  </a:lnTo>
                  <a:lnTo>
                    <a:pt x="3574" y="4609"/>
                  </a:lnTo>
                  <a:lnTo>
                    <a:pt x="4319" y="5872"/>
                  </a:lnTo>
                  <a:lnTo>
                    <a:pt x="3763" y="6933"/>
                  </a:lnTo>
                  <a:lnTo>
                    <a:pt x="2866" y="5645"/>
                  </a:lnTo>
                  <a:lnTo>
                    <a:pt x="1351" y="6099"/>
                  </a:lnTo>
                  <a:lnTo>
                    <a:pt x="682" y="3763"/>
                  </a:lnTo>
                  <a:lnTo>
                    <a:pt x="1326" y="2197"/>
                  </a:lnTo>
                  <a:lnTo>
                    <a:pt x="1932" y="1213"/>
                  </a:lnTo>
                  <a:close/>
                  <a:moveTo>
                    <a:pt x="1907" y="0"/>
                  </a:moveTo>
                  <a:lnTo>
                    <a:pt x="758" y="1920"/>
                  </a:lnTo>
                  <a:lnTo>
                    <a:pt x="0" y="3725"/>
                  </a:lnTo>
                  <a:lnTo>
                    <a:pt x="909" y="6895"/>
                  </a:lnTo>
                  <a:lnTo>
                    <a:pt x="2614" y="6377"/>
                  </a:lnTo>
                  <a:lnTo>
                    <a:pt x="3851" y="8170"/>
                  </a:lnTo>
                  <a:lnTo>
                    <a:pt x="5026" y="5834"/>
                  </a:lnTo>
                  <a:lnTo>
                    <a:pt x="4079" y="4230"/>
                  </a:lnTo>
                  <a:lnTo>
                    <a:pt x="2551" y="3081"/>
                  </a:lnTo>
                  <a:lnTo>
                    <a:pt x="3094" y="1945"/>
                  </a:lnTo>
                  <a:lnTo>
                    <a:pt x="19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52"/>
            <p:cNvSpPr/>
            <p:nvPr/>
          </p:nvSpPr>
          <p:spPr>
            <a:xfrm>
              <a:off x="6241950" y="3244650"/>
              <a:ext cx="111475" cy="160375"/>
            </a:xfrm>
            <a:custGeom>
              <a:avLst/>
              <a:gdLst/>
              <a:ahLst/>
              <a:cxnLst/>
              <a:rect l="l" t="t" r="r" b="b"/>
              <a:pathLst>
                <a:path w="4459" h="6415" extrusionOk="0">
                  <a:moveTo>
                    <a:pt x="2248" y="0"/>
                  </a:moveTo>
                  <a:lnTo>
                    <a:pt x="1781" y="1693"/>
                  </a:lnTo>
                  <a:lnTo>
                    <a:pt x="2021" y="3069"/>
                  </a:lnTo>
                  <a:lnTo>
                    <a:pt x="518" y="3965"/>
                  </a:lnTo>
                  <a:lnTo>
                    <a:pt x="1" y="4281"/>
                  </a:lnTo>
                  <a:lnTo>
                    <a:pt x="1377" y="4912"/>
                  </a:lnTo>
                  <a:lnTo>
                    <a:pt x="2842" y="6415"/>
                  </a:lnTo>
                  <a:lnTo>
                    <a:pt x="4458" y="4912"/>
                  </a:lnTo>
                  <a:lnTo>
                    <a:pt x="3271" y="3208"/>
                  </a:lnTo>
                  <a:lnTo>
                    <a:pt x="3650" y="1541"/>
                  </a:lnTo>
                  <a:lnTo>
                    <a:pt x="224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52"/>
            <p:cNvSpPr/>
            <p:nvPr/>
          </p:nvSpPr>
          <p:spPr>
            <a:xfrm>
              <a:off x="6225225" y="3228550"/>
              <a:ext cx="138600" cy="187525"/>
            </a:xfrm>
            <a:custGeom>
              <a:avLst/>
              <a:gdLst/>
              <a:ahLst/>
              <a:cxnLst/>
              <a:rect l="l" t="t" r="r" b="b"/>
              <a:pathLst>
                <a:path w="5544" h="7501" extrusionOk="0">
                  <a:moveTo>
                    <a:pt x="3082" y="1276"/>
                  </a:moveTo>
                  <a:lnTo>
                    <a:pt x="3978" y="2273"/>
                  </a:lnTo>
                  <a:lnTo>
                    <a:pt x="3612" y="3915"/>
                  </a:lnTo>
                  <a:lnTo>
                    <a:pt x="4723" y="5519"/>
                  </a:lnTo>
                  <a:lnTo>
                    <a:pt x="3523" y="6617"/>
                  </a:lnTo>
                  <a:lnTo>
                    <a:pt x="2286" y="5342"/>
                  </a:lnTo>
                  <a:lnTo>
                    <a:pt x="1339" y="4887"/>
                  </a:lnTo>
                  <a:lnTo>
                    <a:pt x="3044" y="3877"/>
                  </a:lnTo>
                  <a:lnTo>
                    <a:pt x="2791" y="2362"/>
                  </a:lnTo>
                  <a:lnTo>
                    <a:pt x="3082" y="1276"/>
                  </a:lnTo>
                  <a:close/>
                  <a:moveTo>
                    <a:pt x="2766" y="1"/>
                  </a:moveTo>
                  <a:lnTo>
                    <a:pt x="2134" y="2324"/>
                  </a:lnTo>
                  <a:lnTo>
                    <a:pt x="2337" y="3549"/>
                  </a:lnTo>
                  <a:lnTo>
                    <a:pt x="1023" y="4344"/>
                  </a:lnTo>
                  <a:lnTo>
                    <a:pt x="1" y="4976"/>
                  </a:lnTo>
                  <a:lnTo>
                    <a:pt x="1857" y="5822"/>
                  </a:lnTo>
                  <a:lnTo>
                    <a:pt x="3498" y="7501"/>
                  </a:lnTo>
                  <a:lnTo>
                    <a:pt x="5544" y="5607"/>
                  </a:lnTo>
                  <a:lnTo>
                    <a:pt x="4281" y="3776"/>
                  </a:lnTo>
                  <a:lnTo>
                    <a:pt x="4660" y="2084"/>
                  </a:lnTo>
                  <a:lnTo>
                    <a:pt x="276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52"/>
            <p:cNvSpPr/>
            <p:nvPr/>
          </p:nvSpPr>
          <p:spPr>
            <a:xfrm>
              <a:off x="6323400" y="2434950"/>
              <a:ext cx="220375" cy="347575"/>
            </a:xfrm>
            <a:custGeom>
              <a:avLst/>
              <a:gdLst/>
              <a:ahLst/>
              <a:cxnLst/>
              <a:rect l="l" t="t" r="r" b="b"/>
              <a:pathLst>
                <a:path w="8815" h="13903" extrusionOk="0">
                  <a:moveTo>
                    <a:pt x="7766" y="0"/>
                  </a:moveTo>
                  <a:lnTo>
                    <a:pt x="6718" y="392"/>
                  </a:lnTo>
                  <a:lnTo>
                    <a:pt x="6301" y="2235"/>
                  </a:lnTo>
                  <a:lnTo>
                    <a:pt x="6150" y="4836"/>
                  </a:lnTo>
                  <a:lnTo>
                    <a:pt x="4433" y="5960"/>
                  </a:lnTo>
                  <a:lnTo>
                    <a:pt x="3877" y="7337"/>
                  </a:lnTo>
                  <a:lnTo>
                    <a:pt x="2248" y="7425"/>
                  </a:lnTo>
                  <a:lnTo>
                    <a:pt x="847" y="9104"/>
                  </a:lnTo>
                  <a:lnTo>
                    <a:pt x="1" y="10367"/>
                  </a:lnTo>
                  <a:lnTo>
                    <a:pt x="1187" y="12640"/>
                  </a:lnTo>
                  <a:lnTo>
                    <a:pt x="1932" y="13903"/>
                  </a:lnTo>
                  <a:lnTo>
                    <a:pt x="2652" y="11478"/>
                  </a:lnTo>
                  <a:lnTo>
                    <a:pt x="2248" y="10304"/>
                  </a:lnTo>
                  <a:lnTo>
                    <a:pt x="4256" y="9799"/>
                  </a:lnTo>
                  <a:lnTo>
                    <a:pt x="6011" y="9799"/>
                  </a:lnTo>
                  <a:lnTo>
                    <a:pt x="8814" y="7576"/>
                  </a:lnTo>
                  <a:lnTo>
                    <a:pt x="8499" y="4660"/>
                  </a:lnTo>
                  <a:lnTo>
                    <a:pt x="8814" y="2639"/>
                  </a:lnTo>
                  <a:lnTo>
                    <a:pt x="776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52"/>
            <p:cNvSpPr/>
            <p:nvPr/>
          </p:nvSpPr>
          <p:spPr>
            <a:xfrm>
              <a:off x="6314250" y="2424850"/>
              <a:ext cx="238050" cy="377575"/>
            </a:xfrm>
            <a:custGeom>
              <a:avLst/>
              <a:gdLst/>
              <a:ahLst/>
              <a:cxnLst/>
              <a:rect l="l" t="t" r="r" b="b"/>
              <a:pathLst>
                <a:path w="9522" h="15103" extrusionOk="0">
                  <a:moveTo>
                    <a:pt x="7955" y="808"/>
                  </a:moveTo>
                  <a:lnTo>
                    <a:pt x="8852" y="3069"/>
                  </a:lnTo>
                  <a:lnTo>
                    <a:pt x="8536" y="5051"/>
                  </a:lnTo>
                  <a:lnTo>
                    <a:pt x="8852" y="7842"/>
                  </a:lnTo>
                  <a:lnTo>
                    <a:pt x="6263" y="9887"/>
                  </a:lnTo>
                  <a:lnTo>
                    <a:pt x="4622" y="9887"/>
                  </a:lnTo>
                  <a:lnTo>
                    <a:pt x="2210" y="10493"/>
                  </a:lnTo>
                  <a:lnTo>
                    <a:pt x="2690" y="11895"/>
                  </a:lnTo>
                  <a:lnTo>
                    <a:pt x="2197" y="13536"/>
                  </a:lnTo>
                  <a:lnTo>
                    <a:pt x="1844" y="12905"/>
                  </a:lnTo>
                  <a:lnTo>
                    <a:pt x="733" y="10784"/>
                  </a:lnTo>
                  <a:lnTo>
                    <a:pt x="1478" y="9710"/>
                  </a:lnTo>
                  <a:lnTo>
                    <a:pt x="2778" y="8132"/>
                  </a:lnTo>
                  <a:lnTo>
                    <a:pt x="4470" y="8044"/>
                  </a:lnTo>
                  <a:lnTo>
                    <a:pt x="5064" y="6579"/>
                  </a:lnTo>
                  <a:lnTo>
                    <a:pt x="6819" y="5417"/>
                  </a:lnTo>
                  <a:lnTo>
                    <a:pt x="6983" y="2715"/>
                  </a:lnTo>
                  <a:lnTo>
                    <a:pt x="7349" y="1036"/>
                  </a:lnTo>
                  <a:lnTo>
                    <a:pt x="7955" y="808"/>
                  </a:lnTo>
                  <a:close/>
                  <a:moveTo>
                    <a:pt x="8309" y="0"/>
                  </a:moveTo>
                  <a:lnTo>
                    <a:pt x="6806" y="556"/>
                  </a:lnTo>
                  <a:lnTo>
                    <a:pt x="6364" y="2627"/>
                  </a:lnTo>
                  <a:lnTo>
                    <a:pt x="6200" y="5064"/>
                  </a:lnTo>
                  <a:lnTo>
                    <a:pt x="4546" y="6162"/>
                  </a:lnTo>
                  <a:lnTo>
                    <a:pt x="4028" y="7450"/>
                  </a:lnTo>
                  <a:lnTo>
                    <a:pt x="2463" y="7526"/>
                  </a:lnTo>
                  <a:lnTo>
                    <a:pt x="973" y="9319"/>
                  </a:lnTo>
                  <a:lnTo>
                    <a:pt x="0" y="10758"/>
                  </a:lnTo>
                  <a:lnTo>
                    <a:pt x="1276" y="13208"/>
                  </a:lnTo>
                  <a:lnTo>
                    <a:pt x="2387" y="15102"/>
                  </a:lnTo>
                  <a:lnTo>
                    <a:pt x="3347" y="11870"/>
                  </a:lnTo>
                  <a:lnTo>
                    <a:pt x="3031" y="10923"/>
                  </a:lnTo>
                  <a:lnTo>
                    <a:pt x="4660" y="10506"/>
                  </a:lnTo>
                  <a:lnTo>
                    <a:pt x="6491" y="10506"/>
                  </a:lnTo>
                  <a:lnTo>
                    <a:pt x="9521" y="8119"/>
                  </a:lnTo>
                  <a:lnTo>
                    <a:pt x="9180" y="5076"/>
                  </a:lnTo>
                  <a:lnTo>
                    <a:pt x="9509" y="3005"/>
                  </a:lnTo>
                  <a:lnTo>
                    <a:pt x="830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52"/>
            <p:cNvSpPr/>
            <p:nvPr/>
          </p:nvSpPr>
          <p:spPr>
            <a:xfrm>
              <a:off x="6470500" y="2285950"/>
              <a:ext cx="89675" cy="141450"/>
            </a:xfrm>
            <a:custGeom>
              <a:avLst/>
              <a:gdLst/>
              <a:ahLst/>
              <a:cxnLst/>
              <a:rect l="l" t="t" r="r" b="b"/>
              <a:pathLst>
                <a:path w="3587" h="5658" extrusionOk="0">
                  <a:moveTo>
                    <a:pt x="266" y="0"/>
                  </a:moveTo>
                  <a:lnTo>
                    <a:pt x="1" y="897"/>
                  </a:lnTo>
                  <a:lnTo>
                    <a:pt x="380" y="2677"/>
                  </a:lnTo>
                  <a:lnTo>
                    <a:pt x="76" y="3940"/>
                  </a:lnTo>
                  <a:lnTo>
                    <a:pt x="342" y="5657"/>
                  </a:lnTo>
                  <a:lnTo>
                    <a:pt x="2021" y="5657"/>
                  </a:lnTo>
                  <a:lnTo>
                    <a:pt x="1554" y="3801"/>
                  </a:lnTo>
                  <a:lnTo>
                    <a:pt x="1554" y="3801"/>
                  </a:lnTo>
                  <a:lnTo>
                    <a:pt x="2943" y="4420"/>
                  </a:lnTo>
                  <a:lnTo>
                    <a:pt x="3587" y="2677"/>
                  </a:lnTo>
                  <a:lnTo>
                    <a:pt x="3587" y="1566"/>
                  </a:lnTo>
                  <a:lnTo>
                    <a:pt x="1832" y="821"/>
                  </a:lnTo>
                  <a:lnTo>
                    <a:pt x="26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52"/>
            <p:cNvSpPr/>
            <p:nvPr/>
          </p:nvSpPr>
          <p:spPr>
            <a:xfrm>
              <a:off x="6462300" y="2274900"/>
              <a:ext cx="105775" cy="160375"/>
            </a:xfrm>
            <a:custGeom>
              <a:avLst/>
              <a:gdLst/>
              <a:ahLst/>
              <a:cxnLst/>
              <a:rect l="l" t="t" r="r" b="b"/>
              <a:pathLst>
                <a:path w="4231" h="6415" extrusionOk="0">
                  <a:moveTo>
                    <a:pt x="783" y="897"/>
                  </a:moveTo>
                  <a:lnTo>
                    <a:pt x="2033" y="1541"/>
                  </a:lnTo>
                  <a:lnTo>
                    <a:pt x="3599" y="2210"/>
                  </a:lnTo>
                  <a:lnTo>
                    <a:pt x="3599" y="3069"/>
                  </a:lnTo>
                  <a:lnTo>
                    <a:pt x="3094" y="4432"/>
                  </a:lnTo>
                  <a:lnTo>
                    <a:pt x="1427" y="3700"/>
                  </a:lnTo>
                  <a:lnTo>
                    <a:pt x="1945" y="5784"/>
                  </a:lnTo>
                  <a:lnTo>
                    <a:pt x="935" y="5784"/>
                  </a:lnTo>
                  <a:lnTo>
                    <a:pt x="733" y="4395"/>
                  </a:lnTo>
                  <a:lnTo>
                    <a:pt x="1036" y="3119"/>
                  </a:lnTo>
                  <a:lnTo>
                    <a:pt x="657" y="1352"/>
                  </a:lnTo>
                  <a:lnTo>
                    <a:pt x="783" y="897"/>
                  </a:lnTo>
                  <a:close/>
                  <a:moveTo>
                    <a:pt x="392" y="0"/>
                  </a:moveTo>
                  <a:lnTo>
                    <a:pt x="0" y="1326"/>
                  </a:lnTo>
                  <a:lnTo>
                    <a:pt x="379" y="3119"/>
                  </a:lnTo>
                  <a:lnTo>
                    <a:pt x="89" y="4369"/>
                  </a:lnTo>
                  <a:lnTo>
                    <a:pt x="404" y="6415"/>
                  </a:lnTo>
                  <a:lnTo>
                    <a:pt x="2753" y="6415"/>
                  </a:lnTo>
                  <a:lnTo>
                    <a:pt x="2336" y="4799"/>
                  </a:lnTo>
                  <a:lnTo>
                    <a:pt x="2336" y="4799"/>
                  </a:lnTo>
                  <a:lnTo>
                    <a:pt x="3448" y="5291"/>
                  </a:lnTo>
                  <a:lnTo>
                    <a:pt x="4205" y="3233"/>
                  </a:lnTo>
                  <a:lnTo>
                    <a:pt x="4230" y="1793"/>
                  </a:lnTo>
                  <a:lnTo>
                    <a:pt x="2299" y="985"/>
                  </a:lnTo>
                  <a:lnTo>
                    <a:pt x="39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52"/>
            <p:cNvSpPr/>
            <p:nvPr/>
          </p:nvSpPr>
          <p:spPr>
            <a:xfrm>
              <a:off x="6378950" y="1950375"/>
              <a:ext cx="126300" cy="303725"/>
            </a:xfrm>
            <a:custGeom>
              <a:avLst/>
              <a:gdLst/>
              <a:ahLst/>
              <a:cxnLst/>
              <a:rect l="l" t="t" r="r" b="b"/>
              <a:pathLst>
                <a:path w="5052" h="12149" extrusionOk="0">
                  <a:moveTo>
                    <a:pt x="708" y="1"/>
                  </a:moveTo>
                  <a:lnTo>
                    <a:pt x="1" y="1365"/>
                  </a:lnTo>
                  <a:lnTo>
                    <a:pt x="1428" y="5456"/>
                  </a:lnTo>
                  <a:lnTo>
                    <a:pt x="2211" y="7021"/>
                  </a:lnTo>
                  <a:lnTo>
                    <a:pt x="2211" y="8676"/>
                  </a:lnTo>
                  <a:lnTo>
                    <a:pt x="3271" y="12148"/>
                  </a:lnTo>
                  <a:lnTo>
                    <a:pt x="5052" y="12148"/>
                  </a:lnTo>
                  <a:lnTo>
                    <a:pt x="4168" y="8878"/>
                  </a:lnTo>
                  <a:lnTo>
                    <a:pt x="5052" y="8398"/>
                  </a:lnTo>
                  <a:lnTo>
                    <a:pt x="3360" y="5317"/>
                  </a:lnTo>
                  <a:lnTo>
                    <a:pt x="2185" y="2198"/>
                  </a:lnTo>
                  <a:lnTo>
                    <a:pt x="70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52"/>
            <p:cNvSpPr/>
            <p:nvPr/>
          </p:nvSpPr>
          <p:spPr>
            <a:xfrm>
              <a:off x="6370425" y="1934925"/>
              <a:ext cx="145575" cy="327050"/>
            </a:xfrm>
            <a:custGeom>
              <a:avLst/>
              <a:gdLst/>
              <a:ahLst/>
              <a:cxnLst/>
              <a:rect l="l" t="t" r="r" b="b"/>
              <a:pathLst>
                <a:path w="5823" h="13082" extrusionOk="0">
                  <a:moveTo>
                    <a:pt x="1074" y="1238"/>
                  </a:moveTo>
                  <a:lnTo>
                    <a:pt x="2249" y="2968"/>
                  </a:lnTo>
                  <a:lnTo>
                    <a:pt x="3423" y="6086"/>
                  </a:lnTo>
                  <a:lnTo>
                    <a:pt x="4963" y="8890"/>
                  </a:lnTo>
                  <a:lnTo>
                    <a:pt x="4143" y="9344"/>
                  </a:lnTo>
                  <a:lnTo>
                    <a:pt x="4976" y="12450"/>
                  </a:lnTo>
                  <a:lnTo>
                    <a:pt x="3852" y="12450"/>
                  </a:lnTo>
                  <a:lnTo>
                    <a:pt x="2867" y="9243"/>
                  </a:lnTo>
                  <a:lnTo>
                    <a:pt x="2867" y="7564"/>
                  </a:lnTo>
                  <a:lnTo>
                    <a:pt x="2072" y="5960"/>
                  </a:lnTo>
                  <a:lnTo>
                    <a:pt x="683" y="2008"/>
                  </a:lnTo>
                  <a:lnTo>
                    <a:pt x="1074" y="1238"/>
                  </a:lnTo>
                  <a:close/>
                  <a:moveTo>
                    <a:pt x="998" y="0"/>
                  </a:moveTo>
                  <a:lnTo>
                    <a:pt x="1" y="1957"/>
                  </a:lnTo>
                  <a:lnTo>
                    <a:pt x="1491" y="6213"/>
                  </a:lnTo>
                  <a:lnTo>
                    <a:pt x="2236" y="7715"/>
                  </a:lnTo>
                  <a:lnTo>
                    <a:pt x="2236" y="9294"/>
                  </a:lnTo>
                  <a:lnTo>
                    <a:pt x="3385" y="13082"/>
                  </a:lnTo>
                  <a:lnTo>
                    <a:pt x="5797" y="13082"/>
                  </a:lnTo>
                  <a:lnTo>
                    <a:pt x="4875" y="9660"/>
                  </a:lnTo>
                  <a:lnTo>
                    <a:pt x="5822" y="9142"/>
                  </a:lnTo>
                  <a:lnTo>
                    <a:pt x="3991" y="5834"/>
                  </a:lnTo>
                  <a:lnTo>
                    <a:pt x="2829" y="2715"/>
                  </a:lnTo>
                  <a:lnTo>
                    <a:pt x="99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52"/>
            <p:cNvSpPr/>
            <p:nvPr/>
          </p:nvSpPr>
          <p:spPr>
            <a:xfrm>
              <a:off x="5626075" y="893825"/>
              <a:ext cx="145875" cy="113350"/>
            </a:xfrm>
            <a:custGeom>
              <a:avLst/>
              <a:gdLst/>
              <a:ahLst/>
              <a:cxnLst/>
              <a:rect l="l" t="t" r="r" b="b"/>
              <a:pathLst>
                <a:path w="5835" h="4534" extrusionOk="0">
                  <a:moveTo>
                    <a:pt x="4142" y="0"/>
                  </a:moveTo>
                  <a:lnTo>
                    <a:pt x="2362" y="796"/>
                  </a:lnTo>
                  <a:lnTo>
                    <a:pt x="480" y="796"/>
                  </a:lnTo>
                  <a:lnTo>
                    <a:pt x="0" y="2425"/>
                  </a:lnTo>
                  <a:lnTo>
                    <a:pt x="2362" y="4533"/>
                  </a:lnTo>
                  <a:lnTo>
                    <a:pt x="4458" y="3334"/>
                  </a:lnTo>
                  <a:lnTo>
                    <a:pt x="5834" y="2273"/>
                  </a:lnTo>
                  <a:lnTo>
                    <a:pt x="5834" y="480"/>
                  </a:lnTo>
                  <a:lnTo>
                    <a:pt x="414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52"/>
            <p:cNvSpPr/>
            <p:nvPr/>
          </p:nvSpPr>
          <p:spPr>
            <a:xfrm>
              <a:off x="5617225" y="885625"/>
              <a:ext cx="162600" cy="131025"/>
            </a:xfrm>
            <a:custGeom>
              <a:avLst/>
              <a:gdLst/>
              <a:ahLst/>
              <a:cxnLst/>
              <a:rect l="l" t="t" r="r" b="b"/>
              <a:pathLst>
                <a:path w="6504" h="5241" extrusionOk="0">
                  <a:moveTo>
                    <a:pt x="4521" y="657"/>
                  </a:moveTo>
                  <a:lnTo>
                    <a:pt x="5872" y="1048"/>
                  </a:lnTo>
                  <a:lnTo>
                    <a:pt x="5872" y="2437"/>
                  </a:lnTo>
                  <a:lnTo>
                    <a:pt x="4660" y="3371"/>
                  </a:lnTo>
                  <a:lnTo>
                    <a:pt x="2766" y="4470"/>
                  </a:lnTo>
                  <a:lnTo>
                    <a:pt x="708" y="2652"/>
                  </a:lnTo>
                  <a:lnTo>
                    <a:pt x="1074" y="1452"/>
                  </a:lnTo>
                  <a:lnTo>
                    <a:pt x="2728" y="1452"/>
                  </a:lnTo>
                  <a:lnTo>
                    <a:pt x="4521" y="657"/>
                  </a:lnTo>
                  <a:close/>
                  <a:moveTo>
                    <a:pt x="4471" y="0"/>
                  </a:moveTo>
                  <a:lnTo>
                    <a:pt x="2653" y="821"/>
                  </a:lnTo>
                  <a:lnTo>
                    <a:pt x="607" y="821"/>
                  </a:lnTo>
                  <a:lnTo>
                    <a:pt x="1" y="2854"/>
                  </a:lnTo>
                  <a:lnTo>
                    <a:pt x="2678" y="5240"/>
                  </a:lnTo>
                  <a:lnTo>
                    <a:pt x="5001" y="3902"/>
                  </a:lnTo>
                  <a:lnTo>
                    <a:pt x="6504" y="2753"/>
                  </a:lnTo>
                  <a:lnTo>
                    <a:pt x="6504" y="581"/>
                  </a:lnTo>
                  <a:lnTo>
                    <a:pt x="447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52"/>
            <p:cNvSpPr/>
            <p:nvPr/>
          </p:nvSpPr>
          <p:spPr>
            <a:xfrm>
              <a:off x="5828725" y="897925"/>
              <a:ext cx="80850" cy="36650"/>
            </a:xfrm>
            <a:custGeom>
              <a:avLst/>
              <a:gdLst/>
              <a:ahLst/>
              <a:cxnLst/>
              <a:rect l="l" t="t" r="r" b="b"/>
              <a:pathLst>
                <a:path w="3234" h="1466" extrusionOk="0">
                  <a:moveTo>
                    <a:pt x="1" y="1"/>
                  </a:moveTo>
                  <a:lnTo>
                    <a:pt x="885" y="1465"/>
                  </a:lnTo>
                  <a:lnTo>
                    <a:pt x="3233" y="733"/>
                  </a:lnTo>
                  <a:lnTo>
                    <a:pt x="235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52"/>
            <p:cNvSpPr/>
            <p:nvPr/>
          </p:nvSpPr>
          <p:spPr>
            <a:xfrm>
              <a:off x="5814525" y="890350"/>
              <a:ext cx="111475" cy="53700"/>
            </a:xfrm>
            <a:custGeom>
              <a:avLst/>
              <a:gdLst/>
              <a:ahLst/>
              <a:cxnLst/>
              <a:rect l="l" t="t" r="r" b="b"/>
              <a:pathLst>
                <a:path w="4459" h="2148" extrusionOk="0">
                  <a:moveTo>
                    <a:pt x="2804" y="632"/>
                  </a:moveTo>
                  <a:lnTo>
                    <a:pt x="3157" y="922"/>
                  </a:lnTo>
                  <a:lnTo>
                    <a:pt x="1604" y="1402"/>
                  </a:lnTo>
                  <a:lnTo>
                    <a:pt x="1125" y="632"/>
                  </a:lnTo>
                  <a:close/>
                  <a:moveTo>
                    <a:pt x="1" y="0"/>
                  </a:moveTo>
                  <a:lnTo>
                    <a:pt x="1314" y="2147"/>
                  </a:lnTo>
                  <a:lnTo>
                    <a:pt x="4458" y="1175"/>
                  </a:lnTo>
                  <a:lnTo>
                    <a:pt x="303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52"/>
            <p:cNvSpPr/>
            <p:nvPr/>
          </p:nvSpPr>
          <p:spPr>
            <a:xfrm>
              <a:off x="5765925" y="1013475"/>
              <a:ext cx="80825" cy="48625"/>
            </a:xfrm>
            <a:custGeom>
              <a:avLst/>
              <a:gdLst/>
              <a:ahLst/>
              <a:cxnLst/>
              <a:rect l="l" t="t" r="r" b="b"/>
              <a:pathLst>
                <a:path w="3233" h="1945" extrusionOk="0">
                  <a:moveTo>
                    <a:pt x="0" y="0"/>
                  </a:moveTo>
                  <a:lnTo>
                    <a:pt x="871" y="1945"/>
                  </a:lnTo>
                  <a:lnTo>
                    <a:pt x="3233" y="972"/>
                  </a:lnTo>
                  <a:lnTo>
                    <a:pt x="1616" y="164"/>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52"/>
            <p:cNvSpPr/>
            <p:nvPr/>
          </p:nvSpPr>
          <p:spPr>
            <a:xfrm>
              <a:off x="5752975" y="1004300"/>
              <a:ext cx="113025" cy="68225"/>
            </a:xfrm>
            <a:custGeom>
              <a:avLst/>
              <a:gdLst/>
              <a:ahLst/>
              <a:cxnLst/>
              <a:rect l="l" t="t" r="r" b="b"/>
              <a:pathLst>
                <a:path w="4521" h="2729" extrusionOk="0">
                  <a:moveTo>
                    <a:pt x="1023" y="733"/>
                  </a:moveTo>
                  <a:lnTo>
                    <a:pt x="2046" y="847"/>
                  </a:lnTo>
                  <a:lnTo>
                    <a:pt x="2993" y="1314"/>
                  </a:lnTo>
                  <a:lnTo>
                    <a:pt x="1554" y="1908"/>
                  </a:lnTo>
                  <a:lnTo>
                    <a:pt x="1023" y="733"/>
                  </a:lnTo>
                  <a:close/>
                  <a:moveTo>
                    <a:pt x="0" y="1"/>
                  </a:moveTo>
                  <a:lnTo>
                    <a:pt x="1225" y="2728"/>
                  </a:lnTo>
                  <a:lnTo>
                    <a:pt x="4521" y="1365"/>
                  </a:lnTo>
                  <a:lnTo>
                    <a:pt x="2273" y="253"/>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52"/>
            <p:cNvSpPr/>
            <p:nvPr/>
          </p:nvSpPr>
          <p:spPr>
            <a:xfrm>
              <a:off x="4952100" y="890350"/>
              <a:ext cx="78950" cy="112725"/>
            </a:xfrm>
            <a:custGeom>
              <a:avLst/>
              <a:gdLst/>
              <a:ahLst/>
              <a:cxnLst/>
              <a:rect l="l" t="t" r="r" b="b"/>
              <a:pathLst>
                <a:path w="3158" h="4509" extrusionOk="0">
                  <a:moveTo>
                    <a:pt x="1" y="0"/>
                  </a:moveTo>
                  <a:lnTo>
                    <a:pt x="1" y="1882"/>
                  </a:lnTo>
                  <a:lnTo>
                    <a:pt x="960" y="4508"/>
                  </a:lnTo>
                  <a:lnTo>
                    <a:pt x="3157" y="2576"/>
                  </a:lnTo>
                  <a:lnTo>
                    <a:pt x="3157" y="1251"/>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52"/>
            <p:cNvSpPr/>
            <p:nvPr/>
          </p:nvSpPr>
          <p:spPr>
            <a:xfrm>
              <a:off x="4944200" y="878675"/>
              <a:ext cx="94750" cy="137975"/>
            </a:xfrm>
            <a:custGeom>
              <a:avLst/>
              <a:gdLst/>
              <a:ahLst/>
              <a:cxnLst/>
              <a:rect l="l" t="t" r="r" b="b"/>
              <a:pathLst>
                <a:path w="3790" h="5519" extrusionOk="0">
                  <a:moveTo>
                    <a:pt x="620" y="922"/>
                  </a:moveTo>
                  <a:lnTo>
                    <a:pt x="3145" y="1932"/>
                  </a:lnTo>
                  <a:lnTo>
                    <a:pt x="3145" y="2892"/>
                  </a:lnTo>
                  <a:lnTo>
                    <a:pt x="1415" y="4432"/>
                  </a:lnTo>
                  <a:lnTo>
                    <a:pt x="632" y="2298"/>
                  </a:lnTo>
                  <a:lnTo>
                    <a:pt x="620" y="922"/>
                  </a:lnTo>
                  <a:close/>
                  <a:moveTo>
                    <a:pt x="1" y="0"/>
                  </a:moveTo>
                  <a:lnTo>
                    <a:pt x="1" y="2349"/>
                  </a:lnTo>
                  <a:lnTo>
                    <a:pt x="1137" y="5518"/>
                  </a:lnTo>
                  <a:lnTo>
                    <a:pt x="3789" y="3182"/>
                  </a:lnTo>
                  <a:lnTo>
                    <a:pt x="3789" y="1503"/>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52"/>
            <p:cNvSpPr/>
            <p:nvPr/>
          </p:nvSpPr>
          <p:spPr>
            <a:xfrm>
              <a:off x="4770275" y="799125"/>
              <a:ext cx="164800" cy="161950"/>
            </a:xfrm>
            <a:custGeom>
              <a:avLst/>
              <a:gdLst/>
              <a:ahLst/>
              <a:cxnLst/>
              <a:rect l="l" t="t" r="r" b="b"/>
              <a:pathLst>
                <a:path w="6592" h="6478" extrusionOk="0">
                  <a:moveTo>
                    <a:pt x="1049" y="0"/>
                  </a:moveTo>
                  <a:lnTo>
                    <a:pt x="0" y="1856"/>
                  </a:lnTo>
                  <a:lnTo>
                    <a:pt x="948" y="4546"/>
                  </a:lnTo>
                  <a:lnTo>
                    <a:pt x="2539" y="6478"/>
                  </a:lnTo>
                  <a:lnTo>
                    <a:pt x="5064" y="6478"/>
                  </a:lnTo>
                  <a:lnTo>
                    <a:pt x="6592" y="6213"/>
                  </a:lnTo>
                  <a:lnTo>
                    <a:pt x="5695" y="3801"/>
                  </a:lnTo>
                  <a:lnTo>
                    <a:pt x="3296" y="2500"/>
                  </a:lnTo>
                  <a:lnTo>
                    <a:pt x="104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52"/>
            <p:cNvSpPr/>
            <p:nvPr/>
          </p:nvSpPr>
          <p:spPr>
            <a:xfrm>
              <a:off x="4761750" y="785550"/>
              <a:ext cx="184075" cy="183425"/>
            </a:xfrm>
            <a:custGeom>
              <a:avLst/>
              <a:gdLst/>
              <a:ahLst/>
              <a:cxnLst/>
              <a:rect l="l" t="t" r="r" b="b"/>
              <a:pathLst>
                <a:path w="7363" h="7337" extrusionOk="0">
                  <a:moveTo>
                    <a:pt x="1453" y="1074"/>
                  </a:moveTo>
                  <a:lnTo>
                    <a:pt x="3410" y="3245"/>
                  </a:lnTo>
                  <a:lnTo>
                    <a:pt x="5784" y="4559"/>
                  </a:lnTo>
                  <a:lnTo>
                    <a:pt x="6503" y="6516"/>
                  </a:lnTo>
                  <a:lnTo>
                    <a:pt x="5405" y="6705"/>
                  </a:lnTo>
                  <a:lnTo>
                    <a:pt x="3031" y="6705"/>
                  </a:lnTo>
                  <a:lnTo>
                    <a:pt x="1566" y="4937"/>
                  </a:lnTo>
                  <a:lnTo>
                    <a:pt x="695" y="2425"/>
                  </a:lnTo>
                  <a:lnTo>
                    <a:pt x="1453" y="1074"/>
                  </a:lnTo>
                  <a:close/>
                  <a:moveTo>
                    <a:pt x="1326" y="0"/>
                  </a:moveTo>
                  <a:lnTo>
                    <a:pt x="1" y="2374"/>
                  </a:lnTo>
                  <a:lnTo>
                    <a:pt x="985" y="5203"/>
                  </a:lnTo>
                  <a:lnTo>
                    <a:pt x="2728" y="7337"/>
                  </a:lnTo>
                  <a:lnTo>
                    <a:pt x="5468" y="7337"/>
                  </a:lnTo>
                  <a:lnTo>
                    <a:pt x="7362" y="7008"/>
                  </a:lnTo>
                  <a:lnTo>
                    <a:pt x="6289" y="4129"/>
                  </a:lnTo>
                  <a:lnTo>
                    <a:pt x="3839" y="2791"/>
                  </a:lnTo>
                  <a:lnTo>
                    <a:pt x="132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52"/>
            <p:cNvSpPr/>
            <p:nvPr/>
          </p:nvSpPr>
          <p:spPr>
            <a:xfrm>
              <a:off x="4392100" y="1174150"/>
              <a:ext cx="165750" cy="386075"/>
            </a:xfrm>
            <a:custGeom>
              <a:avLst/>
              <a:gdLst/>
              <a:ahLst/>
              <a:cxnLst/>
              <a:rect l="l" t="t" r="r" b="b"/>
              <a:pathLst>
                <a:path w="6630" h="15443" extrusionOk="0">
                  <a:moveTo>
                    <a:pt x="6629" y="0"/>
                  </a:moveTo>
                  <a:lnTo>
                    <a:pt x="4521" y="1036"/>
                  </a:lnTo>
                  <a:lnTo>
                    <a:pt x="2261" y="3056"/>
                  </a:lnTo>
                  <a:lnTo>
                    <a:pt x="0" y="6301"/>
                  </a:lnTo>
                  <a:lnTo>
                    <a:pt x="354" y="10594"/>
                  </a:lnTo>
                  <a:lnTo>
                    <a:pt x="51" y="12652"/>
                  </a:lnTo>
                  <a:lnTo>
                    <a:pt x="1288" y="15443"/>
                  </a:lnTo>
                  <a:lnTo>
                    <a:pt x="4357" y="15443"/>
                  </a:lnTo>
                  <a:lnTo>
                    <a:pt x="2425" y="11731"/>
                  </a:lnTo>
                  <a:lnTo>
                    <a:pt x="2955" y="7033"/>
                  </a:lnTo>
                  <a:lnTo>
                    <a:pt x="4634" y="4154"/>
                  </a:lnTo>
                  <a:lnTo>
                    <a:pt x="6629" y="1844"/>
                  </a:lnTo>
                  <a:lnTo>
                    <a:pt x="662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52"/>
            <p:cNvSpPr/>
            <p:nvPr/>
          </p:nvSpPr>
          <p:spPr>
            <a:xfrm>
              <a:off x="4383875" y="1161200"/>
              <a:ext cx="181875" cy="406925"/>
            </a:xfrm>
            <a:custGeom>
              <a:avLst/>
              <a:gdLst/>
              <a:ahLst/>
              <a:cxnLst/>
              <a:rect l="l" t="t" r="r" b="b"/>
              <a:pathLst>
                <a:path w="7275" h="16277" extrusionOk="0">
                  <a:moveTo>
                    <a:pt x="6643" y="1023"/>
                  </a:moveTo>
                  <a:lnTo>
                    <a:pt x="6643" y="2248"/>
                  </a:lnTo>
                  <a:lnTo>
                    <a:pt x="4686" y="4508"/>
                  </a:lnTo>
                  <a:lnTo>
                    <a:pt x="3006" y="7387"/>
                  </a:lnTo>
                  <a:lnTo>
                    <a:pt x="2425" y="12299"/>
                  </a:lnTo>
                  <a:lnTo>
                    <a:pt x="4168" y="15645"/>
                  </a:lnTo>
                  <a:lnTo>
                    <a:pt x="1819" y="15645"/>
                  </a:lnTo>
                  <a:lnTo>
                    <a:pt x="708" y="13120"/>
                  </a:lnTo>
                  <a:lnTo>
                    <a:pt x="999" y="11125"/>
                  </a:lnTo>
                  <a:lnTo>
                    <a:pt x="645" y="6895"/>
                  </a:lnTo>
                  <a:lnTo>
                    <a:pt x="2829" y="3789"/>
                  </a:lnTo>
                  <a:lnTo>
                    <a:pt x="5039" y="1806"/>
                  </a:lnTo>
                  <a:lnTo>
                    <a:pt x="6643" y="1023"/>
                  </a:lnTo>
                  <a:close/>
                  <a:moveTo>
                    <a:pt x="7274" y="0"/>
                  </a:moveTo>
                  <a:lnTo>
                    <a:pt x="4723" y="1263"/>
                  </a:lnTo>
                  <a:lnTo>
                    <a:pt x="2387" y="3347"/>
                  </a:lnTo>
                  <a:lnTo>
                    <a:pt x="1" y="6731"/>
                  </a:lnTo>
                  <a:lnTo>
                    <a:pt x="380" y="11112"/>
                  </a:lnTo>
                  <a:lnTo>
                    <a:pt x="64" y="13221"/>
                  </a:lnTo>
                  <a:lnTo>
                    <a:pt x="1415" y="16277"/>
                  </a:lnTo>
                  <a:lnTo>
                    <a:pt x="5203" y="16277"/>
                  </a:lnTo>
                  <a:lnTo>
                    <a:pt x="3069" y="12185"/>
                  </a:lnTo>
                  <a:lnTo>
                    <a:pt x="3587" y="7652"/>
                  </a:lnTo>
                  <a:lnTo>
                    <a:pt x="5203" y="4874"/>
                  </a:lnTo>
                  <a:lnTo>
                    <a:pt x="7274" y="2475"/>
                  </a:lnTo>
                  <a:lnTo>
                    <a:pt x="727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52"/>
            <p:cNvSpPr/>
            <p:nvPr/>
          </p:nvSpPr>
          <p:spPr>
            <a:xfrm>
              <a:off x="3327950" y="2153675"/>
              <a:ext cx="78950" cy="116200"/>
            </a:xfrm>
            <a:custGeom>
              <a:avLst/>
              <a:gdLst/>
              <a:ahLst/>
              <a:cxnLst/>
              <a:rect l="l" t="t" r="r" b="b"/>
              <a:pathLst>
                <a:path w="3158" h="4648" extrusionOk="0">
                  <a:moveTo>
                    <a:pt x="1288" y="1"/>
                  </a:moveTo>
                  <a:lnTo>
                    <a:pt x="1" y="1655"/>
                  </a:lnTo>
                  <a:lnTo>
                    <a:pt x="1" y="3069"/>
                  </a:lnTo>
                  <a:lnTo>
                    <a:pt x="1" y="3700"/>
                  </a:lnTo>
                  <a:lnTo>
                    <a:pt x="884" y="4647"/>
                  </a:lnTo>
                  <a:lnTo>
                    <a:pt x="2677" y="3915"/>
                  </a:lnTo>
                  <a:lnTo>
                    <a:pt x="3157" y="1731"/>
                  </a:lnTo>
                  <a:lnTo>
                    <a:pt x="3157" y="544"/>
                  </a:lnTo>
                  <a:lnTo>
                    <a:pt x="128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52"/>
            <p:cNvSpPr/>
            <p:nvPr/>
          </p:nvSpPr>
          <p:spPr>
            <a:xfrm>
              <a:off x="3320050" y="2144525"/>
              <a:ext cx="94725" cy="134825"/>
            </a:xfrm>
            <a:custGeom>
              <a:avLst/>
              <a:gdLst/>
              <a:ahLst/>
              <a:cxnLst/>
              <a:rect l="l" t="t" r="r" b="b"/>
              <a:pathLst>
                <a:path w="3789" h="5393" extrusionOk="0">
                  <a:moveTo>
                    <a:pt x="1718" y="720"/>
                  </a:moveTo>
                  <a:lnTo>
                    <a:pt x="3158" y="1150"/>
                  </a:lnTo>
                  <a:lnTo>
                    <a:pt x="3158" y="2059"/>
                  </a:lnTo>
                  <a:lnTo>
                    <a:pt x="2728" y="4054"/>
                  </a:lnTo>
                  <a:lnTo>
                    <a:pt x="1289" y="4647"/>
                  </a:lnTo>
                  <a:lnTo>
                    <a:pt x="632" y="3953"/>
                  </a:lnTo>
                  <a:lnTo>
                    <a:pt x="632" y="2122"/>
                  </a:lnTo>
                  <a:lnTo>
                    <a:pt x="1718" y="720"/>
                  </a:lnTo>
                  <a:close/>
                  <a:moveTo>
                    <a:pt x="1491" y="0"/>
                  </a:moveTo>
                  <a:lnTo>
                    <a:pt x="1" y="1907"/>
                  </a:lnTo>
                  <a:lnTo>
                    <a:pt x="1" y="4193"/>
                  </a:lnTo>
                  <a:lnTo>
                    <a:pt x="1125" y="5392"/>
                  </a:lnTo>
                  <a:lnTo>
                    <a:pt x="3271" y="4508"/>
                  </a:lnTo>
                  <a:lnTo>
                    <a:pt x="3789" y="2160"/>
                  </a:lnTo>
                  <a:lnTo>
                    <a:pt x="3789" y="682"/>
                  </a:lnTo>
                  <a:lnTo>
                    <a:pt x="149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52"/>
            <p:cNvSpPr/>
            <p:nvPr/>
          </p:nvSpPr>
          <p:spPr>
            <a:xfrm>
              <a:off x="3404025" y="2057075"/>
              <a:ext cx="144925" cy="252250"/>
            </a:xfrm>
            <a:custGeom>
              <a:avLst/>
              <a:gdLst/>
              <a:ahLst/>
              <a:cxnLst/>
              <a:rect l="l" t="t" r="r" b="b"/>
              <a:pathLst>
                <a:path w="5797" h="10090" extrusionOk="0">
                  <a:moveTo>
                    <a:pt x="2602" y="1"/>
                  </a:moveTo>
                  <a:lnTo>
                    <a:pt x="834" y="443"/>
                  </a:lnTo>
                  <a:lnTo>
                    <a:pt x="1" y="1680"/>
                  </a:lnTo>
                  <a:lnTo>
                    <a:pt x="2097" y="4408"/>
                  </a:lnTo>
                  <a:lnTo>
                    <a:pt x="2311" y="6201"/>
                  </a:lnTo>
                  <a:lnTo>
                    <a:pt x="746" y="7703"/>
                  </a:lnTo>
                  <a:lnTo>
                    <a:pt x="746" y="10090"/>
                  </a:lnTo>
                  <a:lnTo>
                    <a:pt x="5796" y="9155"/>
                  </a:lnTo>
                  <a:lnTo>
                    <a:pt x="5796" y="7564"/>
                  </a:lnTo>
                  <a:lnTo>
                    <a:pt x="4837" y="5266"/>
                  </a:lnTo>
                  <a:lnTo>
                    <a:pt x="2728" y="2753"/>
                  </a:lnTo>
                  <a:lnTo>
                    <a:pt x="3700" y="1213"/>
                  </a:lnTo>
                  <a:lnTo>
                    <a:pt x="260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52"/>
            <p:cNvSpPr/>
            <p:nvPr/>
          </p:nvSpPr>
          <p:spPr>
            <a:xfrm>
              <a:off x="3394250" y="2048250"/>
              <a:ext cx="162600" cy="270550"/>
            </a:xfrm>
            <a:custGeom>
              <a:avLst/>
              <a:gdLst/>
              <a:ahLst/>
              <a:cxnLst/>
              <a:rect l="l" t="t" r="r" b="b"/>
              <a:pathLst>
                <a:path w="6504" h="10822" extrusionOk="0">
                  <a:moveTo>
                    <a:pt x="2879" y="707"/>
                  </a:moveTo>
                  <a:lnTo>
                    <a:pt x="3687" y="1604"/>
                  </a:lnTo>
                  <a:lnTo>
                    <a:pt x="2728" y="3132"/>
                  </a:lnTo>
                  <a:lnTo>
                    <a:pt x="4950" y="5783"/>
                  </a:lnTo>
                  <a:lnTo>
                    <a:pt x="5872" y="7980"/>
                  </a:lnTo>
                  <a:lnTo>
                    <a:pt x="5872" y="9243"/>
                  </a:lnTo>
                  <a:lnTo>
                    <a:pt x="1452" y="10064"/>
                  </a:lnTo>
                  <a:lnTo>
                    <a:pt x="1452" y="8195"/>
                  </a:lnTo>
                  <a:lnTo>
                    <a:pt x="3031" y="6667"/>
                  </a:lnTo>
                  <a:lnTo>
                    <a:pt x="2791" y="4634"/>
                  </a:lnTo>
                  <a:lnTo>
                    <a:pt x="783" y="2008"/>
                  </a:lnTo>
                  <a:lnTo>
                    <a:pt x="1414" y="1061"/>
                  </a:lnTo>
                  <a:lnTo>
                    <a:pt x="2879" y="707"/>
                  </a:lnTo>
                  <a:close/>
                  <a:moveTo>
                    <a:pt x="3094" y="0"/>
                  </a:moveTo>
                  <a:lnTo>
                    <a:pt x="1023" y="505"/>
                  </a:lnTo>
                  <a:lnTo>
                    <a:pt x="0" y="2046"/>
                  </a:lnTo>
                  <a:lnTo>
                    <a:pt x="2172" y="4887"/>
                  </a:lnTo>
                  <a:lnTo>
                    <a:pt x="2361" y="6440"/>
                  </a:lnTo>
                  <a:lnTo>
                    <a:pt x="821" y="7917"/>
                  </a:lnTo>
                  <a:lnTo>
                    <a:pt x="821" y="10822"/>
                  </a:lnTo>
                  <a:lnTo>
                    <a:pt x="6503" y="9774"/>
                  </a:lnTo>
                  <a:lnTo>
                    <a:pt x="6503" y="7917"/>
                  </a:lnTo>
                  <a:lnTo>
                    <a:pt x="5506" y="5493"/>
                  </a:lnTo>
                  <a:lnTo>
                    <a:pt x="3498" y="3094"/>
                  </a:lnTo>
                  <a:lnTo>
                    <a:pt x="4470" y="1541"/>
                  </a:lnTo>
                  <a:lnTo>
                    <a:pt x="30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52"/>
            <p:cNvSpPr/>
            <p:nvPr/>
          </p:nvSpPr>
          <p:spPr>
            <a:xfrm>
              <a:off x="3658775" y="1084500"/>
              <a:ext cx="236775" cy="215300"/>
            </a:xfrm>
            <a:custGeom>
              <a:avLst/>
              <a:gdLst/>
              <a:ahLst/>
              <a:cxnLst/>
              <a:rect l="l" t="t" r="r" b="b"/>
              <a:pathLst>
                <a:path w="9471" h="8612" extrusionOk="0">
                  <a:moveTo>
                    <a:pt x="3498" y="0"/>
                  </a:moveTo>
                  <a:lnTo>
                    <a:pt x="1907" y="972"/>
                  </a:lnTo>
                  <a:lnTo>
                    <a:pt x="1907" y="1692"/>
                  </a:lnTo>
                  <a:lnTo>
                    <a:pt x="1" y="2273"/>
                  </a:lnTo>
                  <a:lnTo>
                    <a:pt x="2173" y="5026"/>
                  </a:lnTo>
                  <a:lnTo>
                    <a:pt x="3801" y="6162"/>
                  </a:lnTo>
                  <a:lnTo>
                    <a:pt x="3271" y="6970"/>
                  </a:lnTo>
                  <a:lnTo>
                    <a:pt x="5254" y="8612"/>
                  </a:lnTo>
                  <a:lnTo>
                    <a:pt x="6327" y="4028"/>
                  </a:lnTo>
                  <a:lnTo>
                    <a:pt x="7488" y="5278"/>
                  </a:lnTo>
                  <a:lnTo>
                    <a:pt x="7122" y="7046"/>
                  </a:lnTo>
                  <a:lnTo>
                    <a:pt x="8537" y="7046"/>
                  </a:lnTo>
                  <a:lnTo>
                    <a:pt x="9471" y="5177"/>
                  </a:lnTo>
                  <a:lnTo>
                    <a:pt x="6150" y="2513"/>
                  </a:lnTo>
                  <a:lnTo>
                    <a:pt x="349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52"/>
            <p:cNvSpPr/>
            <p:nvPr/>
          </p:nvSpPr>
          <p:spPr>
            <a:xfrm>
              <a:off x="3645200" y="1074400"/>
              <a:ext cx="260450" cy="239600"/>
            </a:xfrm>
            <a:custGeom>
              <a:avLst/>
              <a:gdLst/>
              <a:ahLst/>
              <a:cxnLst/>
              <a:rect l="l" t="t" r="r" b="b"/>
              <a:pathLst>
                <a:path w="10418" h="9584" extrusionOk="0">
                  <a:moveTo>
                    <a:pt x="4003" y="796"/>
                  </a:moveTo>
                  <a:lnTo>
                    <a:pt x="6491" y="3157"/>
                  </a:lnTo>
                  <a:lnTo>
                    <a:pt x="9610" y="5670"/>
                  </a:lnTo>
                  <a:lnTo>
                    <a:pt x="8878" y="7134"/>
                  </a:lnTo>
                  <a:lnTo>
                    <a:pt x="8057" y="7134"/>
                  </a:lnTo>
                  <a:lnTo>
                    <a:pt x="8372" y="5581"/>
                  </a:lnTo>
                  <a:lnTo>
                    <a:pt x="6693" y="3788"/>
                  </a:lnTo>
                  <a:lnTo>
                    <a:pt x="5607" y="8460"/>
                  </a:lnTo>
                  <a:lnTo>
                    <a:pt x="4231" y="7324"/>
                  </a:lnTo>
                  <a:lnTo>
                    <a:pt x="4774" y="6478"/>
                  </a:lnTo>
                  <a:lnTo>
                    <a:pt x="2943" y="5202"/>
                  </a:lnTo>
                  <a:lnTo>
                    <a:pt x="1074" y="2841"/>
                  </a:lnTo>
                  <a:lnTo>
                    <a:pt x="2779" y="2323"/>
                  </a:lnTo>
                  <a:lnTo>
                    <a:pt x="2779" y="1553"/>
                  </a:lnTo>
                  <a:lnTo>
                    <a:pt x="4003" y="796"/>
                  </a:lnTo>
                  <a:close/>
                  <a:moveTo>
                    <a:pt x="4092" y="0"/>
                  </a:moveTo>
                  <a:lnTo>
                    <a:pt x="2147" y="1200"/>
                  </a:lnTo>
                  <a:lnTo>
                    <a:pt x="2147" y="1856"/>
                  </a:lnTo>
                  <a:lnTo>
                    <a:pt x="1" y="2513"/>
                  </a:lnTo>
                  <a:lnTo>
                    <a:pt x="2476" y="5632"/>
                  </a:lnTo>
                  <a:lnTo>
                    <a:pt x="3915" y="6654"/>
                  </a:lnTo>
                  <a:lnTo>
                    <a:pt x="3397" y="7437"/>
                  </a:lnTo>
                  <a:lnTo>
                    <a:pt x="5986" y="9584"/>
                  </a:lnTo>
                  <a:lnTo>
                    <a:pt x="7047" y="5076"/>
                  </a:lnTo>
                  <a:lnTo>
                    <a:pt x="7691" y="5771"/>
                  </a:lnTo>
                  <a:lnTo>
                    <a:pt x="7274" y="7778"/>
                  </a:lnTo>
                  <a:lnTo>
                    <a:pt x="9269" y="7778"/>
                  </a:lnTo>
                  <a:lnTo>
                    <a:pt x="10418" y="5505"/>
                  </a:lnTo>
                  <a:lnTo>
                    <a:pt x="6908" y="2690"/>
                  </a:lnTo>
                  <a:lnTo>
                    <a:pt x="409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52"/>
            <p:cNvSpPr/>
            <p:nvPr/>
          </p:nvSpPr>
          <p:spPr>
            <a:xfrm>
              <a:off x="3780950" y="1045975"/>
              <a:ext cx="134825" cy="91250"/>
            </a:xfrm>
            <a:custGeom>
              <a:avLst/>
              <a:gdLst/>
              <a:ahLst/>
              <a:cxnLst/>
              <a:rect l="l" t="t" r="r" b="b"/>
              <a:pathLst>
                <a:path w="5393" h="3650" extrusionOk="0">
                  <a:moveTo>
                    <a:pt x="1175" y="1"/>
                  </a:moveTo>
                  <a:lnTo>
                    <a:pt x="0" y="1137"/>
                  </a:lnTo>
                  <a:lnTo>
                    <a:pt x="2235" y="2842"/>
                  </a:lnTo>
                  <a:lnTo>
                    <a:pt x="3612" y="3650"/>
                  </a:lnTo>
                  <a:lnTo>
                    <a:pt x="5392" y="1819"/>
                  </a:lnTo>
                  <a:lnTo>
                    <a:pt x="4584" y="329"/>
                  </a:lnTo>
                  <a:lnTo>
                    <a:pt x="3208" y="1"/>
                  </a:lnTo>
                  <a:lnTo>
                    <a:pt x="2703" y="1137"/>
                  </a:lnTo>
                  <a:lnTo>
                    <a:pt x="117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52"/>
            <p:cNvSpPr/>
            <p:nvPr/>
          </p:nvSpPr>
          <p:spPr>
            <a:xfrm>
              <a:off x="3768950" y="1035550"/>
              <a:ext cx="156600" cy="111475"/>
            </a:xfrm>
            <a:custGeom>
              <a:avLst/>
              <a:gdLst/>
              <a:ahLst/>
              <a:cxnLst/>
              <a:rect l="l" t="t" r="r" b="b"/>
              <a:pathLst>
                <a:path w="6264" h="4459" extrusionOk="0">
                  <a:moveTo>
                    <a:pt x="3864" y="784"/>
                  </a:moveTo>
                  <a:lnTo>
                    <a:pt x="4849" y="1011"/>
                  </a:lnTo>
                  <a:lnTo>
                    <a:pt x="5481" y="2185"/>
                  </a:lnTo>
                  <a:lnTo>
                    <a:pt x="4041" y="3663"/>
                  </a:lnTo>
                  <a:lnTo>
                    <a:pt x="2905" y="3006"/>
                  </a:lnTo>
                  <a:lnTo>
                    <a:pt x="960" y="1529"/>
                  </a:lnTo>
                  <a:lnTo>
                    <a:pt x="1680" y="834"/>
                  </a:lnTo>
                  <a:lnTo>
                    <a:pt x="3309" y="2046"/>
                  </a:lnTo>
                  <a:lnTo>
                    <a:pt x="3864" y="784"/>
                  </a:lnTo>
                  <a:close/>
                  <a:moveTo>
                    <a:pt x="1629" y="1"/>
                  </a:moveTo>
                  <a:lnTo>
                    <a:pt x="0" y="1579"/>
                  </a:lnTo>
                  <a:lnTo>
                    <a:pt x="2564" y="3524"/>
                  </a:lnTo>
                  <a:lnTo>
                    <a:pt x="4142" y="4458"/>
                  </a:lnTo>
                  <a:lnTo>
                    <a:pt x="6264" y="2299"/>
                  </a:lnTo>
                  <a:lnTo>
                    <a:pt x="5279" y="468"/>
                  </a:lnTo>
                  <a:lnTo>
                    <a:pt x="3511" y="51"/>
                  </a:lnTo>
                  <a:lnTo>
                    <a:pt x="3056" y="1062"/>
                  </a:lnTo>
                  <a:lnTo>
                    <a:pt x="162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52"/>
            <p:cNvSpPr/>
            <p:nvPr/>
          </p:nvSpPr>
          <p:spPr>
            <a:xfrm>
              <a:off x="3098775" y="1751200"/>
              <a:ext cx="166375" cy="133550"/>
            </a:xfrm>
            <a:custGeom>
              <a:avLst/>
              <a:gdLst/>
              <a:ahLst/>
              <a:cxnLst/>
              <a:rect l="l" t="t" r="r" b="b"/>
              <a:pathLst>
                <a:path w="6655" h="5342" extrusionOk="0">
                  <a:moveTo>
                    <a:pt x="5619" y="0"/>
                  </a:moveTo>
                  <a:lnTo>
                    <a:pt x="4205" y="985"/>
                  </a:lnTo>
                  <a:lnTo>
                    <a:pt x="2475" y="1869"/>
                  </a:lnTo>
                  <a:lnTo>
                    <a:pt x="1288" y="404"/>
                  </a:lnTo>
                  <a:lnTo>
                    <a:pt x="0" y="1856"/>
                  </a:lnTo>
                  <a:lnTo>
                    <a:pt x="341" y="2829"/>
                  </a:lnTo>
                  <a:lnTo>
                    <a:pt x="341" y="4028"/>
                  </a:lnTo>
                  <a:lnTo>
                    <a:pt x="2766" y="5341"/>
                  </a:lnTo>
                  <a:lnTo>
                    <a:pt x="4963" y="4369"/>
                  </a:lnTo>
                  <a:lnTo>
                    <a:pt x="6655" y="2854"/>
                  </a:lnTo>
                  <a:lnTo>
                    <a:pt x="6655" y="1515"/>
                  </a:lnTo>
                  <a:lnTo>
                    <a:pt x="561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52"/>
            <p:cNvSpPr/>
            <p:nvPr/>
          </p:nvSpPr>
          <p:spPr>
            <a:xfrm>
              <a:off x="3089925" y="1740150"/>
              <a:ext cx="182800" cy="153450"/>
            </a:xfrm>
            <a:custGeom>
              <a:avLst/>
              <a:gdLst/>
              <a:ahLst/>
              <a:cxnLst/>
              <a:rect l="l" t="t" r="r" b="b"/>
              <a:pathLst>
                <a:path w="7312" h="6138" extrusionOk="0">
                  <a:moveTo>
                    <a:pt x="5885" y="884"/>
                  </a:moveTo>
                  <a:lnTo>
                    <a:pt x="6693" y="2046"/>
                  </a:lnTo>
                  <a:lnTo>
                    <a:pt x="6693" y="3157"/>
                  </a:lnTo>
                  <a:lnTo>
                    <a:pt x="5140" y="4546"/>
                  </a:lnTo>
                  <a:lnTo>
                    <a:pt x="3132" y="5443"/>
                  </a:lnTo>
                  <a:lnTo>
                    <a:pt x="1011" y="4281"/>
                  </a:lnTo>
                  <a:lnTo>
                    <a:pt x="1011" y="3271"/>
                  </a:lnTo>
                  <a:lnTo>
                    <a:pt x="708" y="2374"/>
                  </a:lnTo>
                  <a:lnTo>
                    <a:pt x="1630" y="1339"/>
                  </a:lnTo>
                  <a:lnTo>
                    <a:pt x="2741" y="2715"/>
                  </a:lnTo>
                  <a:lnTo>
                    <a:pt x="4698" y="1705"/>
                  </a:lnTo>
                  <a:lnTo>
                    <a:pt x="5885" y="884"/>
                  </a:lnTo>
                  <a:close/>
                  <a:moveTo>
                    <a:pt x="6049" y="0"/>
                  </a:moveTo>
                  <a:lnTo>
                    <a:pt x="4395" y="1162"/>
                  </a:lnTo>
                  <a:lnTo>
                    <a:pt x="2918" y="1920"/>
                  </a:lnTo>
                  <a:lnTo>
                    <a:pt x="1655" y="366"/>
                  </a:lnTo>
                  <a:lnTo>
                    <a:pt x="1" y="2235"/>
                  </a:lnTo>
                  <a:lnTo>
                    <a:pt x="380" y="3334"/>
                  </a:lnTo>
                  <a:lnTo>
                    <a:pt x="380" y="4660"/>
                  </a:lnTo>
                  <a:lnTo>
                    <a:pt x="3094" y="6137"/>
                  </a:lnTo>
                  <a:lnTo>
                    <a:pt x="5443" y="5102"/>
                  </a:lnTo>
                  <a:lnTo>
                    <a:pt x="7312" y="3435"/>
                  </a:lnTo>
                  <a:lnTo>
                    <a:pt x="7312" y="1856"/>
                  </a:lnTo>
                  <a:lnTo>
                    <a:pt x="604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52"/>
            <p:cNvSpPr/>
            <p:nvPr/>
          </p:nvSpPr>
          <p:spPr>
            <a:xfrm>
              <a:off x="3793250" y="2636350"/>
              <a:ext cx="57175" cy="35700"/>
            </a:xfrm>
            <a:custGeom>
              <a:avLst/>
              <a:gdLst/>
              <a:ahLst/>
              <a:cxnLst/>
              <a:rect l="l" t="t" r="r" b="b"/>
              <a:pathLst>
                <a:path w="2287" h="1428" extrusionOk="0">
                  <a:moveTo>
                    <a:pt x="1743" y="0"/>
                  </a:moveTo>
                  <a:lnTo>
                    <a:pt x="1" y="480"/>
                  </a:lnTo>
                  <a:lnTo>
                    <a:pt x="2286" y="1427"/>
                  </a:lnTo>
                  <a:lnTo>
                    <a:pt x="2286" y="1427"/>
                  </a:lnTo>
                  <a:lnTo>
                    <a:pt x="174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52"/>
            <p:cNvSpPr/>
            <p:nvPr/>
          </p:nvSpPr>
          <p:spPr>
            <a:xfrm>
              <a:off x="3768950" y="2626875"/>
              <a:ext cx="95675" cy="59375"/>
            </a:xfrm>
            <a:custGeom>
              <a:avLst/>
              <a:gdLst/>
              <a:ahLst/>
              <a:cxnLst/>
              <a:rect l="l" t="t" r="r" b="b"/>
              <a:pathLst>
                <a:path w="3827" h="2375" extrusionOk="0">
                  <a:moveTo>
                    <a:pt x="2526" y="758"/>
                  </a:moveTo>
                  <a:lnTo>
                    <a:pt x="2703" y="1238"/>
                  </a:lnTo>
                  <a:lnTo>
                    <a:pt x="1958" y="922"/>
                  </a:lnTo>
                  <a:lnTo>
                    <a:pt x="2526" y="758"/>
                  </a:lnTo>
                  <a:close/>
                  <a:moveTo>
                    <a:pt x="2905" y="0"/>
                  </a:moveTo>
                  <a:lnTo>
                    <a:pt x="0" y="796"/>
                  </a:lnTo>
                  <a:lnTo>
                    <a:pt x="3826" y="2374"/>
                  </a:lnTo>
                  <a:lnTo>
                    <a:pt x="290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52"/>
            <p:cNvSpPr/>
            <p:nvPr/>
          </p:nvSpPr>
          <p:spPr>
            <a:xfrm>
              <a:off x="3702975" y="2517025"/>
              <a:ext cx="43275" cy="68200"/>
            </a:xfrm>
            <a:custGeom>
              <a:avLst/>
              <a:gdLst/>
              <a:ahLst/>
              <a:cxnLst/>
              <a:rect l="l" t="t" r="r" b="b"/>
              <a:pathLst>
                <a:path w="1731" h="2728" extrusionOk="0">
                  <a:moveTo>
                    <a:pt x="733" y="0"/>
                  </a:moveTo>
                  <a:cubicBezTo>
                    <a:pt x="493" y="164"/>
                    <a:pt x="0" y="1288"/>
                    <a:pt x="0" y="1288"/>
                  </a:cubicBezTo>
                  <a:lnTo>
                    <a:pt x="695" y="2728"/>
                  </a:lnTo>
                  <a:lnTo>
                    <a:pt x="1730" y="2728"/>
                  </a:lnTo>
                  <a:lnTo>
                    <a:pt x="73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52"/>
            <p:cNvSpPr/>
            <p:nvPr/>
          </p:nvSpPr>
          <p:spPr>
            <a:xfrm>
              <a:off x="3694450" y="2505025"/>
              <a:ext cx="62850" cy="88100"/>
            </a:xfrm>
            <a:custGeom>
              <a:avLst/>
              <a:gdLst/>
              <a:ahLst/>
              <a:cxnLst/>
              <a:rect l="l" t="t" r="r" b="b"/>
              <a:pathLst>
                <a:path w="2514" h="3524" extrusionOk="0">
                  <a:moveTo>
                    <a:pt x="973" y="1162"/>
                  </a:moveTo>
                  <a:lnTo>
                    <a:pt x="1604" y="2892"/>
                  </a:lnTo>
                  <a:lnTo>
                    <a:pt x="1225" y="2892"/>
                  </a:lnTo>
                  <a:lnTo>
                    <a:pt x="682" y="1756"/>
                  </a:lnTo>
                  <a:cubicBezTo>
                    <a:pt x="771" y="1554"/>
                    <a:pt x="884" y="1352"/>
                    <a:pt x="973" y="1162"/>
                  </a:cubicBezTo>
                  <a:close/>
                  <a:moveTo>
                    <a:pt x="1238" y="0"/>
                  </a:moveTo>
                  <a:lnTo>
                    <a:pt x="897" y="215"/>
                  </a:lnTo>
                  <a:cubicBezTo>
                    <a:pt x="619" y="405"/>
                    <a:pt x="253" y="1187"/>
                    <a:pt x="51" y="1642"/>
                  </a:cubicBezTo>
                  <a:lnTo>
                    <a:pt x="1" y="1768"/>
                  </a:lnTo>
                  <a:lnTo>
                    <a:pt x="834" y="3523"/>
                  </a:lnTo>
                  <a:lnTo>
                    <a:pt x="2513" y="3523"/>
                  </a:lnTo>
                  <a:lnTo>
                    <a:pt x="123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52"/>
            <p:cNvSpPr/>
            <p:nvPr/>
          </p:nvSpPr>
          <p:spPr>
            <a:xfrm>
              <a:off x="3696975" y="2570375"/>
              <a:ext cx="25275" cy="78000"/>
            </a:xfrm>
            <a:custGeom>
              <a:avLst/>
              <a:gdLst/>
              <a:ahLst/>
              <a:cxnLst/>
              <a:rect l="l" t="t" r="r" b="b"/>
              <a:pathLst>
                <a:path w="1011" h="3120" extrusionOk="0">
                  <a:moveTo>
                    <a:pt x="455" y="0"/>
                  </a:moveTo>
                  <a:lnTo>
                    <a:pt x="1" y="1402"/>
                  </a:lnTo>
                  <a:lnTo>
                    <a:pt x="581" y="3119"/>
                  </a:lnTo>
                  <a:lnTo>
                    <a:pt x="1011" y="3119"/>
                  </a:lnTo>
                  <a:lnTo>
                    <a:pt x="1011" y="278"/>
                  </a:lnTo>
                  <a:lnTo>
                    <a:pt x="4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52"/>
            <p:cNvSpPr/>
            <p:nvPr/>
          </p:nvSpPr>
          <p:spPr>
            <a:xfrm>
              <a:off x="3688775" y="2563750"/>
              <a:ext cx="43275" cy="92500"/>
            </a:xfrm>
            <a:custGeom>
              <a:avLst/>
              <a:gdLst/>
              <a:ahLst/>
              <a:cxnLst/>
              <a:rect l="l" t="t" r="r" b="b"/>
              <a:pathLst>
                <a:path w="1731" h="3700" extrusionOk="0">
                  <a:moveTo>
                    <a:pt x="1023" y="846"/>
                  </a:moveTo>
                  <a:lnTo>
                    <a:pt x="1074" y="871"/>
                  </a:lnTo>
                  <a:lnTo>
                    <a:pt x="1074" y="2765"/>
                  </a:lnTo>
                  <a:lnTo>
                    <a:pt x="695" y="1755"/>
                  </a:lnTo>
                  <a:lnTo>
                    <a:pt x="1023" y="846"/>
                  </a:lnTo>
                  <a:close/>
                  <a:moveTo>
                    <a:pt x="632" y="0"/>
                  </a:moveTo>
                  <a:lnTo>
                    <a:pt x="0" y="1755"/>
                  </a:lnTo>
                  <a:lnTo>
                    <a:pt x="720" y="3700"/>
                  </a:lnTo>
                  <a:lnTo>
                    <a:pt x="1730" y="3700"/>
                  </a:lnTo>
                  <a:lnTo>
                    <a:pt x="1730" y="493"/>
                  </a:lnTo>
                  <a:lnTo>
                    <a:pt x="63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52"/>
            <p:cNvSpPr/>
            <p:nvPr/>
          </p:nvSpPr>
          <p:spPr>
            <a:xfrm>
              <a:off x="4360850" y="1623350"/>
              <a:ext cx="47375" cy="27475"/>
            </a:xfrm>
            <a:custGeom>
              <a:avLst/>
              <a:gdLst/>
              <a:ahLst/>
              <a:cxnLst/>
              <a:rect l="l" t="t" r="r" b="b"/>
              <a:pathLst>
                <a:path w="1895" h="1099" extrusionOk="0">
                  <a:moveTo>
                    <a:pt x="0" y="0"/>
                  </a:moveTo>
                  <a:lnTo>
                    <a:pt x="556" y="1099"/>
                  </a:lnTo>
                  <a:lnTo>
                    <a:pt x="1326" y="947"/>
                  </a:lnTo>
                  <a:lnTo>
                    <a:pt x="18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52"/>
            <p:cNvSpPr/>
            <p:nvPr/>
          </p:nvSpPr>
          <p:spPr>
            <a:xfrm>
              <a:off x="4347900" y="1615450"/>
              <a:ext cx="74200" cy="44550"/>
            </a:xfrm>
            <a:custGeom>
              <a:avLst/>
              <a:gdLst/>
              <a:ahLst/>
              <a:cxnLst/>
              <a:rect l="l" t="t" r="r" b="b"/>
              <a:pathLst>
                <a:path w="2968" h="1782" extrusionOk="0">
                  <a:moveTo>
                    <a:pt x="1857" y="632"/>
                  </a:moveTo>
                  <a:lnTo>
                    <a:pt x="1642" y="973"/>
                  </a:lnTo>
                  <a:lnTo>
                    <a:pt x="1238" y="1061"/>
                  </a:lnTo>
                  <a:lnTo>
                    <a:pt x="1023" y="632"/>
                  </a:lnTo>
                  <a:close/>
                  <a:moveTo>
                    <a:pt x="0" y="1"/>
                  </a:moveTo>
                  <a:lnTo>
                    <a:pt x="897" y="1781"/>
                  </a:lnTo>
                  <a:lnTo>
                    <a:pt x="2046" y="1541"/>
                  </a:lnTo>
                  <a:lnTo>
                    <a:pt x="296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52"/>
            <p:cNvSpPr/>
            <p:nvPr/>
          </p:nvSpPr>
          <p:spPr>
            <a:xfrm>
              <a:off x="2445000" y="785850"/>
              <a:ext cx="922425" cy="1196450"/>
            </a:xfrm>
            <a:custGeom>
              <a:avLst/>
              <a:gdLst/>
              <a:ahLst/>
              <a:cxnLst/>
              <a:rect l="l" t="t" r="r" b="b"/>
              <a:pathLst>
                <a:path w="36897" h="47858" extrusionOk="0">
                  <a:moveTo>
                    <a:pt x="27288" y="1"/>
                  </a:moveTo>
                  <a:lnTo>
                    <a:pt x="21921" y="2324"/>
                  </a:lnTo>
                  <a:lnTo>
                    <a:pt x="20027" y="2375"/>
                  </a:lnTo>
                  <a:lnTo>
                    <a:pt x="19396" y="4067"/>
                  </a:lnTo>
                  <a:lnTo>
                    <a:pt x="20179" y="6378"/>
                  </a:lnTo>
                  <a:lnTo>
                    <a:pt x="18600" y="6378"/>
                  </a:lnTo>
                  <a:lnTo>
                    <a:pt x="18285" y="4016"/>
                  </a:lnTo>
                  <a:lnTo>
                    <a:pt x="17262" y="3625"/>
                  </a:lnTo>
                  <a:lnTo>
                    <a:pt x="16782" y="5203"/>
                  </a:lnTo>
                  <a:lnTo>
                    <a:pt x="15620" y="4850"/>
                  </a:lnTo>
                  <a:lnTo>
                    <a:pt x="15305" y="3006"/>
                  </a:lnTo>
                  <a:lnTo>
                    <a:pt x="13411" y="3322"/>
                  </a:lnTo>
                  <a:lnTo>
                    <a:pt x="11277" y="4105"/>
                  </a:lnTo>
                  <a:lnTo>
                    <a:pt x="9698" y="5683"/>
                  </a:lnTo>
                  <a:lnTo>
                    <a:pt x="7489" y="6163"/>
                  </a:lnTo>
                  <a:lnTo>
                    <a:pt x="6150" y="7893"/>
                  </a:lnTo>
                  <a:lnTo>
                    <a:pt x="6933" y="9080"/>
                  </a:lnTo>
                  <a:lnTo>
                    <a:pt x="5355" y="10418"/>
                  </a:lnTo>
                  <a:lnTo>
                    <a:pt x="2678" y="11529"/>
                  </a:lnTo>
                  <a:lnTo>
                    <a:pt x="784" y="11883"/>
                  </a:lnTo>
                  <a:lnTo>
                    <a:pt x="1251" y="13575"/>
                  </a:lnTo>
                  <a:lnTo>
                    <a:pt x="2678" y="13726"/>
                  </a:lnTo>
                  <a:lnTo>
                    <a:pt x="3069" y="14598"/>
                  </a:lnTo>
                  <a:lnTo>
                    <a:pt x="1" y="14838"/>
                  </a:lnTo>
                  <a:lnTo>
                    <a:pt x="1" y="16176"/>
                  </a:lnTo>
                  <a:lnTo>
                    <a:pt x="1731" y="17363"/>
                  </a:lnTo>
                  <a:cubicBezTo>
                    <a:pt x="1731" y="17363"/>
                    <a:pt x="1944" y="16942"/>
                    <a:pt x="2599" y="16942"/>
                  </a:cubicBezTo>
                  <a:cubicBezTo>
                    <a:pt x="2926" y="16942"/>
                    <a:pt x="3364" y="17047"/>
                    <a:pt x="3940" y="17363"/>
                  </a:cubicBezTo>
                  <a:cubicBezTo>
                    <a:pt x="5683" y="18310"/>
                    <a:pt x="5759" y="18310"/>
                    <a:pt x="5759" y="18310"/>
                  </a:cubicBezTo>
                  <a:lnTo>
                    <a:pt x="7337" y="21378"/>
                  </a:lnTo>
                  <a:lnTo>
                    <a:pt x="6946" y="25331"/>
                  </a:lnTo>
                  <a:lnTo>
                    <a:pt x="6946" y="29434"/>
                  </a:lnTo>
                  <a:lnTo>
                    <a:pt x="8436" y="29902"/>
                  </a:lnTo>
                  <a:lnTo>
                    <a:pt x="7615" y="31164"/>
                  </a:lnTo>
                  <a:lnTo>
                    <a:pt x="5683" y="30849"/>
                  </a:lnTo>
                  <a:lnTo>
                    <a:pt x="5683" y="33223"/>
                  </a:lnTo>
                  <a:lnTo>
                    <a:pt x="7173" y="34321"/>
                  </a:lnTo>
                  <a:lnTo>
                    <a:pt x="6074" y="36695"/>
                  </a:lnTo>
                  <a:lnTo>
                    <a:pt x="6541" y="40546"/>
                  </a:lnTo>
                  <a:lnTo>
                    <a:pt x="7135" y="43463"/>
                  </a:lnTo>
                  <a:lnTo>
                    <a:pt x="7627" y="46153"/>
                  </a:lnTo>
                  <a:lnTo>
                    <a:pt x="9218" y="45913"/>
                  </a:lnTo>
                  <a:lnTo>
                    <a:pt x="10885" y="47857"/>
                  </a:lnTo>
                  <a:lnTo>
                    <a:pt x="12186" y="45647"/>
                  </a:lnTo>
                  <a:lnTo>
                    <a:pt x="13310" y="42175"/>
                  </a:lnTo>
                  <a:lnTo>
                    <a:pt x="14812" y="39776"/>
                  </a:lnTo>
                  <a:lnTo>
                    <a:pt x="16946" y="39195"/>
                  </a:lnTo>
                  <a:lnTo>
                    <a:pt x="20103" y="37857"/>
                  </a:lnTo>
                  <a:lnTo>
                    <a:pt x="21770" y="35798"/>
                  </a:lnTo>
                  <a:lnTo>
                    <a:pt x="24762" y="35407"/>
                  </a:lnTo>
                  <a:lnTo>
                    <a:pt x="28462" y="33071"/>
                  </a:lnTo>
                  <a:lnTo>
                    <a:pt x="26480" y="32869"/>
                  </a:lnTo>
                  <a:lnTo>
                    <a:pt x="25545" y="32869"/>
                  </a:lnTo>
                  <a:lnTo>
                    <a:pt x="26480" y="30659"/>
                  </a:lnTo>
                  <a:lnTo>
                    <a:pt x="28462" y="32478"/>
                  </a:lnTo>
                  <a:lnTo>
                    <a:pt x="29232" y="30735"/>
                  </a:lnTo>
                  <a:lnTo>
                    <a:pt x="28538" y="28487"/>
                  </a:lnTo>
                  <a:lnTo>
                    <a:pt x="28538" y="28487"/>
                  </a:lnTo>
                  <a:cubicBezTo>
                    <a:pt x="28538" y="28487"/>
                    <a:pt x="28571" y="28497"/>
                    <a:pt x="28628" y="28497"/>
                  </a:cubicBezTo>
                  <a:cubicBezTo>
                    <a:pt x="28850" y="28497"/>
                    <a:pt x="29441" y="28361"/>
                    <a:pt x="29952" y="27048"/>
                  </a:cubicBezTo>
                  <a:cubicBezTo>
                    <a:pt x="30176" y="26473"/>
                    <a:pt x="30217" y="26354"/>
                    <a:pt x="30211" y="26354"/>
                  </a:cubicBezTo>
                  <a:lnTo>
                    <a:pt x="30211" y="26354"/>
                  </a:lnTo>
                  <a:cubicBezTo>
                    <a:pt x="30207" y="26354"/>
                    <a:pt x="30180" y="26414"/>
                    <a:pt x="30178" y="26414"/>
                  </a:cubicBezTo>
                  <a:cubicBezTo>
                    <a:pt x="30175" y="26414"/>
                    <a:pt x="30241" y="26250"/>
                    <a:pt x="30596" y="25381"/>
                  </a:cubicBezTo>
                  <a:cubicBezTo>
                    <a:pt x="31467" y="23260"/>
                    <a:pt x="31455" y="23247"/>
                    <a:pt x="31455" y="23247"/>
                  </a:cubicBezTo>
                  <a:cubicBezTo>
                    <a:pt x="31455" y="23247"/>
                    <a:pt x="32086" y="23007"/>
                    <a:pt x="31455" y="21593"/>
                  </a:cubicBezTo>
                  <a:cubicBezTo>
                    <a:pt x="30823" y="20179"/>
                    <a:pt x="29876" y="20722"/>
                    <a:pt x="30823" y="20166"/>
                  </a:cubicBezTo>
                  <a:lnTo>
                    <a:pt x="31770" y="19623"/>
                  </a:lnTo>
                  <a:lnTo>
                    <a:pt x="32642" y="19068"/>
                  </a:lnTo>
                  <a:lnTo>
                    <a:pt x="32250" y="16694"/>
                  </a:lnTo>
                  <a:lnTo>
                    <a:pt x="32642" y="14042"/>
                  </a:lnTo>
                  <a:lnTo>
                    <a:pt x="34611" y="11858"/>
                  </a:lnTo>
                  <a:lnTo>
                    <a:pt x="36354" y="9762"/>
                  </a:lnTo>
                  <a:lnTo>
                    <a:pt x="36897" y="8032"/>
                  </a:lnTo>
                  <a:lnTo>
                    <a:pt x="34851" y="7085"/>
                  </a:lnTo>
                  <a:lnTo>
                    <a:pt x="32566" y="7943"/>
                  </a:lnTo>
                  <a:lnTo>
                    <a:pt x="30280" y="10090"/>
                  </a:lnTo>
                  <a:lnTo>
                    <a:pt x="31770" y="7451"/>
                  </a:lnTo>
                  <a:lnTo>
                    <a:pt x="31859" y="7009"/>
                  </a:lnTo>
                  <a:lnTo>
                    <a:pt x="27439" y="7009"/>
                  </a:lnTo>
                  <a:lnTo>
                    <a:pt x="27351" y="5986"/>
                  </a:lnTo>
                  <a:lnTo>
                    <a:pt x="29232" y="5759"/>
                  </a:lnTo>
                  <a:lnTo>
                    <a:pt x="31859" y="5759"/>
                  </a:lnTo>
                  <a:lnTo>
                    <a:pt x="31543" y="3625"/>
                  </a:lnTo>
                  <a:lnTo>
                    <a:pt x="30672" y="1655"/>
                  </a:lnTo>
                  <a:lnTo>
                    <a:pt x="2728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52"/>
            <p:cNvSpPr/>
            <p:nvPr/>
          </p:nvSpPr>
          <p:spPr>
            <a:xfrm>
              <a:off x="2437100" y="777350"/>
              <a:ext cx="939800" cy="1218525"/>
            </a:xfrm>
            <a:custGeom>
              <a:avLst/>
              <a:gdLst/>
              <a:ahLst/>
              <a:cxnLst/>
              <a:rect l="l" t="t" r="r" b="b"/>
              <a:pathLst>
                <a:path w="37592" h="48741" extrusionOk="0">
                  <a:moveTo>
                    <a:pt x="26909" y="31530"/>
                  </a:moveTo>
                  <a:lnTo>
                    <a:pt x="28601" y="33070"/>
                  </a:lnTo>
                  <a:lnTo>
                    <a:pt x="26796" y="32893"/>
                  </a:lnTo>
                  <a:lnTo>
                    <a:pt x="26341" y="32893"/>
                  </a:lnTo>
                  <a:lnTo>
                    <a:pt x="26909" y="31530"/>
                  </a:lnTo>
                  <a:close/>
                  <a:moveTo>
                    <a:pt x="27591" y="682"/>
                  </a:moveTo>
                  <a:lnTo>
                    <a:pt x="30748" y="2222"/>
                  </a:lnTo>
                  <a:lnTo>
                    <a:pt x="31543" y="4053"/>
                  </a:lnTo>
                  <a:lnTo>
                    <a:pt x="31809" y="5783"/>
                  </a:lnTo>
                  <a:lnTo>
                    <a:pt x="29498" y="5783"/>
                  </a:lnTo>
                  <a:lnTo>
                    <a:pt x="27339" y="6048"/>
                  </a:lnTo>
                  <a:lnTo>
                    <a:pt x="27465" y="7665"/>
                  </a:lnTo>
                  <a:lnTo>
                    <a:pt x="31796" y="7665"/>
                  </a:lnTo>
                  <a:lnTo>
                    <a:pt x="29321" y="12059"/>
                  </a:lnTo>
                  <a:lnTo>
                    <a:pt x="33046" y="8574"/>
                  </a:lnTo>
                  <a:lnTo>
                    <a:pt x="35155" y="7778"/>
                  </a:lnTo>
                  <a:lnTo>
                    <a:pt x="36834" y="8548"/>
                  </a:lnTo>
                  <a:lnTo>
                    <a:pt x="36380" y="9963"/>
                  </a:lnTo>
                  <a:lnTo>
                    <a:pt x="34700" y="11996"/>
                  </a:lnTo>
                  <a:lnTo>
                    <a:pt x="32667" y="14256"/>
                  </a:lnTo>
                  <a:lnTo>
                    <a:pt x="32250" y="17059"/>
                  </a:lnTo>
                  <a:lnTo>
                    <a:pt x="32617" y="19269"/>
                  </a:lnTo>
                  <a:lnTo>
                    <a:pt x="31935" y="19698"/>
                  </a:lnTo>
                  <a:cubicBezTo>
                    <a:pt x="31922" y="19711"/>
                    <a:pt x="31834" y="19761"/>
                    <a:pt x="30988" y="20254"/>
                  </a:cubicBezTo>
                  <a:cubicBezTo>
                    <a:pt x="30584" y="20494"/>
                    <a:pt x="30432" y="20582"/>
                    <a:pt x="30432" y="20809"/>
                  </a:cubicBezTo>
                  <a:cubicBezTo>
                    <a:pt x="30445" y="20986"/>
                    <a:pt x="30558" y="21125"/>
                    <a:pt x="30710" y="21188"/>
                  </a:cubicBezTo>
                  <a:cubicBezTo>
                    <a:pt x="30887" y="21289"/>
                    <a:pt x="31215" y="21466"/>
                    <a:pt x="31480" y="22072"/>
                  </a:cubicBezTo>
                  <a:cubicBezTo>
                    <a:pt x="31872" y="22943"/>
                    <a:pt x="31733" y="23259"/>
                    <a:pt x="31657" y="23309"/>
                  </a:cubicBezTo>
                  <a:lnTo>
                    <a:pt x="31455" y="23385"/>
                  </a:lnTo>
                  <a:lnTo>
                    <a:pt x="31455" y="23537"/>
                  </a:lnTo>
                  <a:cubicBezTo>
                    <a:pt x="31404" y="23676"/>
                    <a:pt x="31228" y="24118"/>
                    <a:pt x="30609" y="25620"/>
                  </a:cubicBezTo>
                  <a:cubicBezTo>
                    <a:pt x="30432" y="26062"/>
                    <a:pt x="30319" y="26353"/>
                    <a:pt x="30243" y="26555"/>
                  </a:cubicBezTo>
                  <a:lnTo>
                    <a:pt x="30218" y="26618"/>
                  </a:lnTo>
                  <a:cubicBezTo>
                    <a:pt x="30218" y="26618"/>
                    <a:pt x="30218" y="26630"/>
                    <a:pt x="30218" y="26630"/>
                  </a:cubicBezTo>
                  <a:cubicBezTo>
                    <a:pt x="30205" y="26681"/>
                    <a:pt x="30154" y="26832"/>
                    <a:pt x="29978" y="27287"/>
                  </a:cubicBezTo>
                  <a:cubicBezTo>
                    <a:pt x="29498" y="28499"/>
                    <a:pt x="29018" y="28537"/>
                    <a:pt x="28955" y="28537"/>
                  </a:cubicBezTo>
                  <a:lnTo>
                    <a:pt x="28399" y="28373"/>
                  </a:lnTo>
                  <a:lnTo>
                    <a:pt x="28399" y="28373"/>
                  </a:lnTo>
                  <a:lnTo>
                    <a:pt x="29220" y="31062"/>
                  </a:lnTo>
                  <a:lnTo>
                    <a:pt x="28677" y="32287"/>
                  </a:lnTo>
                  <a:lnTo>
                    <a:pt x="26682" y="30469"/>
                  </a:lnTo>
                  <a:lnTo>
                    <a:pt x="25394" y="33525"/>
                  </a:lnTo>
                  <a:lnTo>
                    <a:pt x="26758" y="33525"/>
                  </a:lnTo>
                  <a:lnTo>
                    <a:pt x="27844" y="33626"/>
                  </a:lnTo>
                  <a:lnTo>
                    <a:pt x="24977" y="35431"/>
                  </a:lnTo>
                  <a:lnTo>
                    <a:pt x="21922" y="35835"/>
                  </a:lnTo>
                  <a:lnTo>
                    <a:pt x="20230" y="37931"/>
                  </a:lnTo>
                  <a:lnTo>
                    <a:pt x="17199" y="39232"/>
                  </a:lnTo>
                  <a:lnTo>
                    <a:pt x="14939" y="39838"/>
                  </a:lnTo>
                  <a:lnTo>
                    <a:pt x="13360" y="42351"/>
                  </a:lnTo>
                  <a:lnTo>
                    <a:pt x="12211" y="45861"/>
                  </a:lnTo>
                  <a:lnTo>
                    <a:pt x="11163" y="47654"/>
                  </a:lnTo>
                  <a:lnTo>
                    <a:pt x="9661" y="45874"/>
                  </a:lnTo>
                  <a:lnTo>
                    <a:pt x="8209" y="46101"/>
                  </a:lnTo>
                  <a:lnTo>
                    <a:pt x="7767" y="43715"/>
                  </a:lnTo>
                  <a:lnTo>
                    <a:pt x="7173" y="40823"/>
                  </a:lnTo>
                  <a:lnTo>
                    <a:pt x="6719" y="37048"/>
                  </a:lnTo>
                  <a:lnTo>
                    <a:pt x="7893" y="34535"/>
                  </a:lnTo>
                  <a:lnTo>
                    <a:pt x="6315" y="33373"/>
                  </a:lnTo>
                  <a:lnTo>
                    <a:pt x="6315" y="31542"/>
                  </a:lnTo>
                  <a:lnTo>
                    <a:pt x="8082" y="31833"/>
                  </a:lnTo>
                  <a:lnTo>
                    <a:pt x="9244" y="30040"/>
                  </a:lnTo>
                  <a:lnTo>
                    <a:pt x="7577" y="29509"/>
                  </a:lnTo>
                  <a:lnTo>
                    <a:pt x="7577" y="25671"/>
                  </a:lnTo>
                  <a:lnTo>
                    <a:pt x="7981" y="21643"/>
                  </a:lnTo>
                  <a:lnTo>
                    <a:pt x="6277" y="18309"/>
                  </a:lnTo>
                  <a:lnTo>
                    <a:pt x="6125" y="18309"/>
                  </a:lnTo>
                  <a:cubicBezTo>
                    <a:pt x="6024" y="18271"/>
                    <a:pt x="5645" y="18082"/>
                    <a:pt x="4408" y="17413"/>
                  </a:cubicBezTo>
                  <a:cubicBezTo>
                    <a:pt x="3845" y="17104"/>
                    <a:pt x="3347" y="16952"/>
                    <a:pt x="2915" y="16952"/>
                  </a:cubicBezTo>
                  <a:cubicBezTo>
                    <a:pt x="2746" y="16952"/>
                    <a:pt x="2587" y="16975"/>
                    <a:pt x="2438" y="17021"/>
                  </a:cubicBezTo>
                  <a:cubicBezTo>
                    <a:pt x="2274" y="17072"/>
                    <a:pt x="2122" y="17147"/>
                    <a:pt x="1983" y="17261"/>
                  </a:cubicBezTo>
                  <a:lnTo>
                    <a:pt x="620" y="16339"/>
                  </a:lnTo>
                  <a:lnTo>
                    <a:pt x="620" y="15455"/>
                  </a:lnTo>
                  <a:lnTo>
                    <a:pt x="3852" y="15203"/>
                  </a:lnTo>
                  <a:lnTo>
                    <a:pt x="3208" y="13763"/>
                  </a:lnTo>
                  <a:lnTo>
                    <a:pt x="1819" y="13612"/>
                  </a:lnTo>
                  <a:lnTo>
                    <a:pt x="1504" y="12450"/>
                  </a:lnTo>
                  <a:lnTo>
                    <a:pt x="3057" y="12160"/>
                  </a:lnTo>
                  <a:lnTo>
                    <a:pt x="5797" y="11036"/>
                  </a:lnTo>
                  <a:lnTo>
                    <a:pt x="7678" y="9470"/>
                  </a:lnTo>
                  <a:lnTo>
                    <a:pt x="6857" y="8233"/>
                  </a:lnTo>
                  <a:lnTo>
                    <a:pt x="7994" y="6781"/>
                  </a:lnTo>
                  <a:lnTo>
                    <a:pt x="10178" y="6301"/>
                  </a:lnTo>
                  <a:lnTo>
                    <a:pt x="11769" y="4710"/>
                  </a:lnTo>
                  <a:lnTo>
                    <a:pt x="13777" y="3965"/>
                  </a:lnTo>
                  <a:lnTo>
                    <a:pt x="15355" y="3712"/>
                  </a:lnTo>
                  <a:lnTo>
                    <a:pt x="15646" y="5430"/>
                  </a:lnTo>
                  <a:lnTo>
                    <a:pt x="17325" y="5935"/>
                  </a:lnTo>
                  <a:lnTo>
                    <a:pt x="17792" y="4382"/>
                  </a:lnTo>
                  <a:lnTo>
                    <a:pt x="18323" y="4584"/>
                  </a:lnTo>
                  <a:lnTo>
                    <a:pt x="18651" y="7033"/>
                  </a:lnTo>
                  <a:lnTo>
                    <a:pt x="20949" y="7033"/>
                  </a:lnTo>
                  <a:lnTo>
                    <a:pt x="20053" y="4407"/>
                  </a:lnTo>
                  <a:lnTo>
                    <a:pt x="20570" y="3031"/>
                  </a:lnTo>
                  <a:lnTo>
                    <a:pt x="22250" y="2980"/>
                  </a:lnTo>
                  <a:lnTo>
                    <a:pt x="27591" y="682"/>
                  </a:lnTo>
                  <a:close/>
                  <a:moveTo>
                    <a:pt x="27604" y="0"/>
                  </a:moveTo>
                  <a:lnTo>
                    <a:pt x="22161" y="2361"/>
                  </a:lnTo>
                  <a:lnTo>
                    <a:pt x="20116" y="2424"/>
                  </a:lnTo>
                  <a:lnTo>
                    <a:pt x="19371" y="4407"/>
                  </a:lnTo>
                  <a:lnTo>
                    <a:pt x="20053" y="6415"/>
                  </a:lnTo>
                  <a:lnTo>
                    <a:pt x="19194" y="6415"/>
                  </a:lnTo>
                  <a:lnTo>
                    <a:pt x="18891" y="4142"/>
                  </a:lnTo>
                  <a:lnTo>
                    <a:pt x="17376" y="3548"/>
                  </a:lnTo>
                  <a:lnTo>
                    <a:pt x="16896" y="5152"/>
                  </a:lnTo>
                  <a:lnTo>
                    <a:pt x="16214" y="4937"/>
                  </a:lnTo>
                  <a:lnTo>
                    <a:pt x="15861" y="2993"/>
                  </a:lnTo>
                  <a:lnTo>
                    <a:pt x="13600" y="3359"/>
                  </a:lnTo>
                  <a:lnTo>
                    <a:pt x="11479" y="4154"/>
                  </a:lnTo>
                  <a:lnTo>
                    <a:pt x="9850" y="5733"/>
                  </a:lnTo>
                  <a:lnTo>
                    <a:pt x="7628" y="6200"/>
                  </a:lnTo>
                  <a:lnTo>
                    <a:pt x="6075" y="8208"/>
                  </a:lnTo>
                  <a:lnTo>
                    <a:pt x="6832" y="9344"/>
                  </a:lnTo>
                  <a:lnTo>
                    <a:pt x="5506" y="10480"/>
                  </a:lnTo>
                  <a:lnTo>
                    <a:pt x="2905" y="11541"/>
                  </a:lnTo>
                  <a:lnTo>
                    <a:pt x="708" y="11958"/>
                  </a:lnTo>
                  <a:lnTo>
                    <a:pt x="1339" y="14193"/>
                  </a:lnTo>
                  <a:lnTo>
                    <a:pt x="2792" y="14344"/>
                  </a:lnTo>
                  <a:lnTo>
                    <a:pt x="2918" y="14635"/>
                  </a:lnTo>
                  <a:lnTo>
                    <a:pt x="1" y="14862"/>
                  </a:lnTo>
                  <a:lnTo>
                    <a:pt x="1" y="16655"/>
                  </a:lnTo>
                  <a:lnTo>
                    <a:pt x="2173" y="18132"/>
                  </a:lnTo>
                  <a:lnTo>
                    <a:pt x="2337" y="17817"/>
                  </a:lnTo>
                  <a:cubicBezTo>
                    <a:pt x="2400" y="17716"/>
                    <a:pt x="2514" y="17640"/>
                    <a:pt x="2627" y="17615"/>
                  </a:cubicBezTo>
                  <a:cubicBezTo>
                    <a:pt x="2703" y="17592"/>
                    <a:pt x="2796" y="17576"/>
                    <a:pt x="2911" y="17576"/>
                  </a:cubicBezTo>
                  <a:cubicBezTo>
                    <a:pt x="3180" y="17576"/>
                    <a:pt x="3565" y="17663"/>
                    <a:pt x="4105" y="17956"/>
                  </a:cubicBezTo>
                  <a:cubicBezTo>
                    <a:pt x="5153" y="18536"/>
                    <a:pt x="5620" y="18764"/>
                    <a:pt x="5847" y="18865"/>
                  </a:cubicBezTo>
                  <a:lnTo>
                    <a:pt x="7325" y="21756"/>
                  </a:lnTo>
                  <a:lnTo>
                    <a:pt x="6933" y="25645"/>
                  </a:lnTo>
                  <a:lnTo>
                    <a:pt x="6933" y="29976"/>
                  </a:lnTo>
                  <a:lnTo>
                    <a:pt x="8259" y="30393"/>
                  </a:lnTo>
                  <a:lnTo>
                    <a:pt x="7767" y="31138"/>
                  </a:lnTo>
                  <a:lnTo>
                    <a:pt x="5671" y="30785"/>
                  </a:lnTo>
                  <a:lnTo>
                    <a:pt x="5671" y="33689"/>
                  </a:lnTo>
                  <a:lnTo>
                    <a:pt x="7097" y="34737"/>
                  </a:lnTo>
                  <a:lnTo>
                    <a:pt x="6062" y="36947"/>
                  </a:lnTo>
                  <a:lnTo>
                    <a:pt x="6554" y="40924"/>
                  </a:lnTo>
                  <a:lnTo>
                    <a:pt x="7148" y="43828"/>
                  </a:lnTo>
                  <a:lnTo>
                    <a:pt x="7691" y="46808"/>
                  </a:lnTo>
                  <a:lnTo>
                    <a:pt x="9408" y="46556"/>
                  </a:lnTo>
                  <a:lnTo>
                    <a:pt x="11252" y="48740"/>
                  </a:lnTo>
                  <a:lnTo>
                    <a:pt x="12780" y="46152"/>
                  </a:lnTo>
                  <a:lnTo>
                    <a:pt x="13916" y="42654"/>
                  </a:lnTo>
                  <a:lnTo>
                    <a:pt x="15343" y="40381"/>
                  </a:lnTo>
                  <a:lnTo>
                    <a:pt x="17388" y="39826"/>
                  </a:lnTo>
                  <a:lnTo>
                    <a:pt x="20621" y="38449"/>
                  </a:lnTo>
                  <a:lnTo>
                    <a:pt x="22250" y="36429"/>
                  </a:lnTo>
                  <a:lnTo>
                    <a:pt x="25116" y="36050"/>
                  </a:lnTo>
                  <a:lnTo>
                    <a:pt x="29738" y="33184"/>
                  </a:lnTo>
                  <a:lnTo>
                    <a:pt x="29005" y="33108"/>
                  </a:lnTo>
                  <a:lnTo>
                    <a:pt x="29877" y="31100"/>
                  </a:lnTo>
                  <a:lnTo>
                    <a:pt x="29270" y="29105"/>
                  </a:lnTo>
                  <a:cubicBezTo>
                    <a:pt x="29637" y="28979"/>
                    <a:pt x="30142" y="28600"/>
                    <a:pt x="30558" y="27514"/>
                  </a:cubicBezTo>
                  <a:cubicBezTo>
                    <a:pt x="30659" y="27274"/>
                    <a:pt x="30748" y="27022"/>
                    <a:pt x="30824" y="26782"/>
                  </a:cubicBezTo>
                  <a:lnTo>
                    <a:pt x="31202" y="25847"/>
                  </a:lnTo>
                  <a:cubicBezTo>
                    <a:pt x="31720" y="24585"/>
                    <a:pt x="31935" y="24054"/>
                    <a:pt x="32036" y="23815"/>
                  </a:cubicBezTo>
                  <a:cubicBezTo>
                    <a:pt x="32149" y="23726"/>
                    <a:pt x="32238" y="23600"/>
                    <a:pt x="32288" y="23474"/>
                  </a:cubicBezTo>
                  <a:cubicBezTo>
                    <a:pt x="32452" y="23070"/>
                    <a:pt x="32389" y="22514"/>
                    <a:pt x="32074" y="21807"/>
                  </a:cubicBezTo>
                  <a:cubicBezTo>
                    <a:pt x="31910" y="21403"/>
                    <a:pt x="31644" y="21062"/>
                    <a:pt x="31303" y="20797"/>
                  </a:cubicBezTo>
                  <a:cubicBezTo>
                    <a:pt x="31834" y="20494"/>
                    <a:pt x="32112" y="20329"/>
                    <a:pt x="32250" y="20228"/>
                  </a:cubicBezTo>
                  <a:lnTo>
                    <a:pt x="32263" y="20241"/>
                  </a:lnTo>
                  <a:lnTo>
                    <a:pt x="33311" y="19572"/>
                  </a:lnTo>
                  <a:lnTo>
                    <a:pt x="32894" y="17046"/>
                  </a:lnTo>
                  <a:lnTo>
                    <a:pt x="33261" y="14534"/>
                  </a:lnTo>
                  <a:lnTo>
                    <a:pt x="35167" y="12412"/>
                  </a:lnTo>
                  <a:lnTo>
                    <a:pt x="36897" y="10329"/>
                  </a:lnTo>
                  <a:lnTo>
                    <a:pt x="37592" y="8220"/>
                  </a:lnTo>
                  <a:lnTo>
                    <a:pt x="35167" y="7096"/>
                  </a:lnTo>
                  <a:lnTo>
                    <a:pt x="32756" y="8018"/>
                  </a:lnTo>
                  <a:lnTo>
                    <a:pt x="31872" y="8801"/>
                  </a:lnTo>
                  <a:lnTo>
                    <a:pt x="32364" y="7942"/>
                  </a:lnTo>
                  <a:lnTo>
                    <a:pt x="32541" y="7046"/>
                  </a:lnTo>
                  <a:lnTo>
                    <a:pt x="28046" y="7046"/>
                  </a:lnTo>
                  <a:lnTo>
                    <a:pt x="28008" y="6604"/>
                  </a:lnTo>
                  <a:lnTo>
                    <a:pt x="29536" y="6415"/>
                  </a:lnTo>
                  <a:lnTo>
                    <a:pt x="32541" y="6415"/>
                  </a:lnTo>
                  <a:lnTo>
                    <a:pt x="32162" y="3927"/>
                  </a:lnTo>
                  <a:lnTo>
                    <a:pt x="31228" y="1768"/>
                  </a:lnTo>
                  <a:lnTo>
                    <a:pt x="2760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52"/>
            <p:cNvSpPr/>
            <p:nvPr/>
          </p:nvSpPr>
          <p:spPr>
            <a:xfrm>
              <a:off x="2067150" y="740400"/>
              <a:ext cx="667350" cy="530050"/>
            </a:xfrm>
            <a:custGeom>
              <a:avLst/>
              <a:gdLst/>
              <a:ahLst/>
              <a:cxnLst/>
              <a:rect l="l" t="t" r="r" b="b"/>
              <a:pathLst>
                <a:path w="26694" h="21202" extrusionOk="0">
                  <a:moveTo>
                    <a:pt x="19218" y="1"/>
                  </a:moveTo>
                  <a:lnTo>
                    <a:pt x="14635" y="556"/>
                  </a:lnTo>
                  <a:lnTo>
                    <a:pt x="11415" y="1895"/>
                  </a:lnTo>
                  <a:lnTo>
                    <a:pt x="10228" y="3157"/>
                  </a:lnTo>
                  <a:lnTo>
                    <a:pt x="12122" y="5165"/>
                  </a:lnTo>
                  <a:lnTo>
                    <a:pt x="14016" y="6100"/>
                  </a:lnTo>
                  <a:lnTo>
                    <a:pt x="11099" y="6163"/>
                  </a:lnTo>
                  <a:lnTo>
                    <a:pt x="9041" y="4660"/>
                  </a:lnTo>
                  <a:lnTo>
                    <a:pt x="8814" y="2766"/>
                  </a:lnTo>
                  <a:lnTo>
                    <a:pt x="7627" y="2286"/>
                  </a:lnTo>
                  <a:lnTo>
                    <a:pt x="5190" y="6706"/>
                  </a:lnTo>
                  <a:lnTo>
                    <a:pt x="4786" y="9711"/>
                  </a:lnTo>
                  <a:lnTo>
                    <a:pt x="5733" y="11756"/>
                  </a:lnTo>
                  <a:lnTo>
                    <a:pt x="7627" y="12236"/>
                  </a:lnTo>
                  <a:lnTo>
                    <a:pt x="8650" y="13688"/>
                  </a:lnTo>
                  <a:lnTo>
                    <a:pt x="6288" y="13082"/>
                  </a:lnTo>
                  <a:lnTo>
                    <a:pt x="5101" y="14509"/>
                  </a:lnTo>
                  <a:lnTo>
                    <a:pt x="2816" y="14509"/>
                  </a:lnTo>
                  <a:lnTo>
                    <a:pt x="1642" y="14004"/>
                  </a:lnTo>
                  <a:lnTo>
                    <a:pt x="417" y="12741"/>
                  </a:lnTo>
                  <a:cubicBezTo>
                    <a:pt x="177" y="12905"/>
                    <a:pt x="0" y="14332"/>
                    <a:pt x="0" y="14332"/>
                  </a:cubicBezTo>
                  <a:lnTo>
                    <a:pt x="1212" y="15822"/>
                  </a:lnTo>
                  <a:lnTo>
                    <a:pt x="631" y="18007"/>
                  </a:lnTo>
                  <a:lnTo>
                    <a:pt x="51" y="19459"/>
                  </a:lnTo>
                  <a:lnTo>
                    <a:pt x="3914" y="20494"/>
                  </a:lnTo>
                  <a:lnTo>
                    <a:pt x="6566" y="21201"/>
                  </a:lnTo>
                  <a:lnTo>
                    <a:pt x="7551" y="20810"/>
                  </a:lnTo>
                  <a:lnTo>
                    <a:pt x="7551" y="19232"/>
                  </a:lnTo>
                  <a:lnTo>
                    <a:pt x="5809" y="18689"/>
                  </a:lnTo>
                  <a:lnTo>
                    <a:pt x="3927" y="18032"/>
                  </a:lnTo>
                  <a:lnTo>
                    <a:pt x="3296" y="16403"/>
                  </a:lnTo>
                  <a:lnTo>
                    <a:pt x="4748" y="16138"/>
                  </a:lnTo>
                  <a:lnTo>
                    <a:pt x="7071" y="17653"/>
                  </a:lnTo>
                  <a:lnTo>
                    <a:pt x="9129" y="17653"/>
                  </a:lnTo>
                  <a:lnTo>
                    <a:pt x="11024" y="18348"/>
                  </a:lnTo>
                  <a:lnTo>
                    <a:pt x="11806" y="15140"/>
                  </a:lnTo>
                  <a:lnTo>
                    <a:pt x="13625" y="13398"/>
                  </a:lnTo>
                  <a:lnTo>
                    <a:pt x="15115" y="12224"/>
                  </a:lnTo>
                  <a:lnTo>
                    <a:pt x="15115" y="10405"/>
                  </a:lnTo>
                  <a:lnTo>
                    <a:pt x="18587" y="9231"/>
                  </a:lnTo>
                  <a:lnTo>
                    <a:pt x="21277" y="7728"/>
                  </a:lnTo>
                  <a:lnTo>
                    <a:pt x="23322" y="5986"/>
                  </a:lnTo>
                  <a:lnTo>
                    <a:pt x="25494" y="5216"/>
                  </a:lnTo>
                  <a:lnTo>
                    <a:pt x="26694" y="3322"/>
                  </a:lnTo>
                  <a:lnTo>
                    <a:pt x="25671" y="1390"/>
                  </a:lnTo>
                  <a:lnTo>
                    <a:pt x="2276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52"/>
            <p:cNvSpPr/>
            <p:nvPr/>
          </p:nvSpPr>
          <p:spPr>
            <a:xfrm>
              <a:off x="2057975" y="732525"/>
              <a:ext cx="685375" cy="546450"/>
            </a:xfrm>
            <a:custGeom>
              <a:avLst/>
              <a:gdLst/>
              <a:ahLst/>
              <a:cxnLst/>
              <a:rect l="l" t="t" r="r" b="b"/>
              <a:pathLst>
                <a:path w="27415" h="21858" extrusionOk="0">
                  <a:moveTo>
                    <a:pt x="23058" y="631"/>
                  </a:moveTo>
                  <a:lnTo>
                    <a:pt x="25811" y="1919"/>
                  </a:lnTo>
                  <a:lnTo>
                    <a:pt x="26682" y="3599"/>
                  </a:lnTo>
                  <a:lnTo>
                    <a:pt x="25646" y="5240"/>
                  </a:lnTo>
                  <a:lnTo>
                    <a:pt x="23576" y="5998"/>
                  </a:lnTo>
                  <a:lnTo>
                    <a:pt x="21480" y="7753"/>
                  </a:lnTo>
                  <a:lnTo>
                    <a:pt x="18853" y="9230"/>
                  </a:lnTo>
                  <a:lnTo>
                    <a:pt x="15166" y="10493"/>
                  </a:lnTo>
                  <a:lnTo>
                    <a:pt x="15166" y="12387"/>
                  </a:lnTo>
                  <a:lnTo>
                    <a:pt x="13764" y="13486"/>
                  </a:lnTo>
                  <a:lnTo>
                    <a:pt x="11883" y="15291"/>
                  </a:lnTo>
                  <a:lnTo>
                    <a:pt x="11163" y="18246"/>
                  </a:lnTo>
                  <a:lnTo>
                    <a:pt x="9597" y="17678"/>
                  </a:lnTo>
                  <a:lnTo>
                    <a:pt x="7539" y="17665"/>
                  </a:lnTo>
                  <a:lnTo>
                    <a:pt x="5191" y="16125"/>
                  </a:lnTo>
                  <a:lnTo>
                    <a:pt x="3233" y="16478"/>
                  </a:lnTo>
                  <a:lnTo>
                    <a:pt x="4067" y="18600"/>
                  </a:lnTo>
                  <a:lnTo>
                    <a:pt x="6087" y="19307"/>
                  </a:lnTo>
                  <a:lnTo>
                    <a:pt x="7602" y="19786"/>
                  </a:lnTo>
                  <a:lnTo>
                    <a:pt x="7602" y="20910"/>
                  </a:lnTo>
                  <a:lnTo>
                    <a:pt x="6921" y="21188"/>
                  </a:lnTo>
                  <a:lnTo>
                    <a:pt x="847" y="19559"/>
                  </a:lnTo>
                  <a:lnTo>
                    <a:pt x="1301" y="18398"/>
                  </a:lnTo>
                  <a:lnTo>
                    <a:pt x="1920" y="16062"/>
                  </a:lnTo>
                  <a:lnTo>
                    <a:pt x="695" y="14559"/>
                  </a:lnTo>
                  <a:cubicBezTo>
                    <a:pt x="733" y="14243"/>
                    <a:pt x="796" y="13915"/>
                    <a:pt x="872" y="13612"/>
                  </a:cubicBezTo>
                  <a:lnTo>
                    <a:pt x="1769" y="14534"/>
                  </a:lnTo>
                  <a:lnTo>
                    <a:pt x="3057" y="15114"/>
                  </a:lnTo>
                  <a:lnTo>
                    <a:pt x="5620" y="15140"/>
                  </a:lnTo>
                  <a:lnTo>
                    <a:pt x="6769" y="13751"/>
                  </a:lnTo>
                  <a:lnTo>
                    <a:pt x="9762" y="14521"/>
                  </a:lnTo>
                  <a:lnTo>
                    <a:pt x="8183" y="12261"/>
                  </a:lnTo>
                  <a:lnTo>
                    <a:pt x="6327" y="11794"/>
                  </a:lnTo>
                  <a:lnTo>
                    <a:pt x="5481" y="9963"/>
                  </a:lnTo>
                  <a:lnTo>
                    <a:pt x="5860" y="7122"/>
                  </a:lnTo>
                  <a:lnTo>
                    <a:pt x="8133" y="3005"/>
                  </a:lnTo>
                  <a:lnTo>
                    <a:pt x="8890" y="3296"/>
                  </a:lnTo>
                  <a:lnTo>
                    <a:pt x="9130" y="5152"/>
                  </a:lnTo>
                  <a:lnTo>
                    <a:pt x="11365" y="6793"/>
                  </a:lnTo>
                  <a:lnTo>
                    <a:pt x="15684" y="6692"/>
                  </a:lnTo>
                  <a:lnTo>
                    <a:pt x="12678" y="5228"/>
                  </a:lnTo>
                  <a:lnTo>
                    <a:pt x="11024" y="3472"/>
                  </a:lnTo>
                  <a:lnTo>
                    <a:pt x="11971" y="2475"/>
                  </a:lnTo>
                  <a:lnTo>
                    <a:pt x="15090" y="1174"/>
                  </a:lnTo>
                  <a:lnTo>
                    <a:pt x="19585" y="631"/>
                  </a:lnTo>
                  <a:close/>
                  <a:moveTo>
                    <a:pt x="19548" y="0"/>
                  </a:moveTo>
                  <a:lnTo>
                    <a:pt x="14977" y="556"/>
                  </a:lnTo>
                  <a:lnTo>
                    <a:pt x="11656" y="1919"/>
                  </a:lnTo>
                  <a:lnTo>
                    <a:pt x="10166" y="3472"/>
                  </a:lnTo>
                  <a:lnTo>
                    <a:pt x="12262" y="5695"/>
                  </a:lnTo>
                  <a:lnTo>
                    <a:pt x="13083" y="6124"/>
                  </a:lnTo>
                  <a:lnTo>
                    <a:pt x="11567" y="6162"/>
                  </a:lnTo>
                  <a:lnTo>
                    <a:pt x="9724" y="4798"/>
                  </a:lnTo>
                  <a:lnTo>
                    <a:pt x="9471" y="2854"/>
                  </a:lnTo>
                  <a:lnTo>
                    <a:pt x="7868" y="2210"/>
                  </a:lnTo>
                  <a:lnTo>
                    <a:pt x="5279" y="6869"/>
                  </a:lnTo>
                  <a:lnTo>
                    <a:pt x="4837" y="10064"/>
                  </a:lnTo>
                  <a:lnTo>
                    <a:pt x="5885" y="12337"/>
                  </a:lnTo>
                  <a:lnTo>
                    <a:pt x="7804" y="12816"/>
                  </a:lnTo>
                  <a:lnTo>
                    <a:pt x="8272" y="13486"/>
                  </a:lnTo>
                  <a:lnTo>
                    <a:pt x="6542" y="13044"/>
                  </a:lnTo>
                  <a:lnTo>
                    <a:pt x="5330" y="14508"/>
                  </a:lnTo>
                  <a:lnTo>
                    <a:pt x="3259" y="14508"/>
                  </a:lnTo>
                  <a:lnTo>
                    <a:pt x="2185" y="14054"/>
                  </a:lnTo>
                  <a:lnTo>
                    <a:pt x="822" y="12652"/>
                  </a:lnTo>
                  <a:lnTo>
                    <a:pt x="607" y="12791"/>
                  </a:lnTo>
                  <a:cubicBezTo>
                    <a:pt x="519" y="12854"/>
                    <a:pt x="253" y="13031"/>
                    <a:pt x="51" y="14609"/>
                  </a:cubicBezTo>
                  <a:lnTo>
                    <a:pt x="39" y="14748"/>
                  </a:lnTo>
                  <a:lnTo>
                    <a:pt x="1238" y="16213"/>
                  </a:lnTo>
                  <a:lnTo>
                    <a:pt x="708" y="18208"/>
                  </a:lnTo>
                  <a:lnTo>
                    <a:pt x="1" y="19989"/>
                  </a:lnTo>
                  <a:lnTo>
                    <a:pt x="6946" y="21857"/>
                  </a:lnTo>
                  <a:lnTo>
                    <a:pt x="8234" y="21340"/>
                  </a:lnTo>
                  <a:lnTo>
                    <a:pt x="8234" y="19319"/>
                  </a:lnTo>
                  <a:lnTo>
                    <a:pt x="6289" y="18701"/>
                  </a:lnTo>
                  <a:lnTo>
                    <a:pt x="4547" y="18094"/>
                  </a:lnTo>
                  <a:lnTo>
                    <a:pt x="4092" y="16958"/>
                  </a:lnTo>
                  <a:lnTo>
                    <a:pt x="5052" y="16781"/>
                  </a:lnTo>
                  <a:lnTo>
                    <a:pt x="7350" y="18284"/>
                  </a:lnTo>
                  <a:lnTo>
                    <a:pt x="9433" y="18284"/>
                  </a:lnTo>
                  <a:lnTo>
                    <a:pt x="11605" y="19079"/>
                  </a:lnTo>
                  <a:lnTo>
                    <a:pt x="12464" y="15620"/>
                  </a:lnTo>
                  <a:lnTo>
                    <a:pt x="14181" y="13953"/>
                  </a:lnTo>
                  <a:lnTo>
                    <a:pt x="15797" y="12690"/>
                  </a:lnTo>
                  <a:lnTo>
                    <a:pt x="15797" y="10948"/>
                  </a:lnTo>
                  <a:lnTo>
                    <a:pt x="19106" y="9811"/>
                  </a:lnTo>
                  <a:lnTo>
                    <a:pt x="21833" y="8283"/>
                  </a:lnTo>
                  <a:lnTo>
                    <a:pt x="23853" y="6579"/>
                  </a:lnTo>
                  <a:lnTo>
                    <a:pt x="26063" y="5783"/>
                  </a:lnTo>
                  <a:lnTo>
                    <a:pt x="27414" y="3637"/>
                  </a:lnTo>
                  <a:lnTo>
                    <a:pt x="26265" y="1452"/>
                  </a:lnTo>
                  <a:lnTo>
                    <a:pt x="2320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52"/>
            <p:cNvSpPr/>
            <p:nvPr/>
          </p:nvSpPr>
          <p:spPr>
            <a:xfrm>
              <a:off x="2007475" y="1152350"/>
              <a:ext cx="49275" cy="59075"/>
            </a:xfrm>
            <a:custGeom>
              <a:avLst/>
              <a:gdLst/>
              <a:ahLst/>
              <a:cxnLst/>
              <a:rect l="l" t="t" r="r" b="b"/>
              <a:pathLst>
                <a:path w="1971" h="2363" extrusionOk="0">
                  <a:moveTo>
                    <a:pt x="1339" y="1"/>
                  </a:moveTo>
                  <a:cubicBezTo>
                    <a:pt x="1023" y="241"/>
                    <a:pt x="1" y="1554"/>
                    <a:pt x="1" y="1554"/>
                  </a:cubicBezTo>
                  <a:lnTo>
                    <a:pt x="1339" y="2362"/>
                  </a:lnTo>
                  <a:lnTo>
                    <a:pt x="1970" y="1188"/>
                  </a:lnTo>
                  <a:lnTo>
                    <a:pt x="133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52"/>
            <p:cNvSpPr/>
            <p:nvPr/>
          </p:nvSpPr>
          <p:spPr>
            <a:xfrm>
              <a:off x="1995800" y="1140375"/>
              <a:ext cx="70100" cy="82100"/>
            </a:xfrm>
            <a:custGeom>
              <a:avLst/>
              <a:gdLst/>
              <a:ahLst/>
              <a:cxnLst/>
              <a:rect l="l" t="t" r="r" b="b"/>
              <a:pathLst>
                <a:path w="2804" h="3284" extrusionOk="0">
                  <a:moveTo>
                    <a:pt x="1730" y="998"/>
                  </a:moveTo>
                  <a:lnTo>
                    <a:pt x="2084" y="1667"/>
                  </a:lnTo>
                  <a:lnTo>
                    <a:pt x="1692" y="2399"/>
                  </a:lnTo>
                  <a:lnTo>
                    <a:pt x="935" y="1945"/>
                  </a:lnTo>
                  <a:cubicBezTo>
                    <a:pt x="1200" y="1629"/>
                    <a:pt x="1516" y="1250"/>
                    <a:pt x="1730" y="998"/>
                  </a:cubicBezTo>
                  <a:close/>
                  <a:moveTo>
                    <a:pt x="1920" y="0"/>
                  </a:moveTo>
                  <a:lnTo>
                    <a:pt x="1617" y="227"/>
                  </a:lnTo>
                  <a:cubicBezTo>
                    <a:pt x="1288" y="480"/>
                    <a:pt x="392" y="1616"/>
                    <a:pt x="228" y="1844"/>
                  </a:cubicBezTo>
                  <a:lnTo>
                    <a:pt x="0" y="2121"/>
                  </a:lnTo>
                  <a:lnTo>
                    <a:pt x="1932" y="3283"/>
                  </a:lnTo>
                  <a:lnTo>
                    <a:pt x="2804" y="1654"/>
                  </a:lnTo>
                  <a:lnTo>
                    <a:pt x="192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52"/>
            <p:cNvSpPr/>
            <p:nvPr/>
          </p:nvSpPr>
          <p:spPr>
            <a:xfrm>
              <a:off x="2092700" y="954125"/>
              <a:ext cx="54950" cy="101675"/>
            </a:xfrm>
            <a:custGeom>
              <a:avLst/>
              <a:gdLst/>
              <a:ahLst/>
              <a:cxnLst/>
              <a:rect l="l" t="t" r="r" b="b"/>
              <a:pathLst>
                <a:path w="2198" h="4067" extrusionOk="0">
                  <a:moveTo>
                    <a:pt x="1125" y="0"/>
                  </a:moveTo>
                  <a:lnTo>
                    <a:pt x="1" y="2096"/>
                  </a:lnTo>
                  <a:lnTo>
                    <a:pt x="455" y="4066"/>
                  </a:lnTo>
                  <a:lnTo>
                    <a:pt x="847" y="4066"/>
                  </a:lnTo>
                  <a:lnTo>
                    <a:pt x="847" y="2488"/>
                  </a:lnTo>
                  <a:lnTo>
                    <a:pt x="2198" y="1717"/>
                  </a:lnTo>
                  <a:lnTo>
                    <a:pt x="112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52"/>
            <p:cNvSpPr/>
            <p:nvPr/>
          </p:nvSpPr>
          <p:spPr>
            <a:xfrm>
              <a:off x="2084500" y="938325"/>
              <a:ext cx="73900" cy="125350"/>
            </a:xfrm>
            <a:custGeom>
              <a:avLst/>
              <a:gdLst/>
              <a:ahLst/>
              <a:cxnLst/>
              <a:rect l="l" t="t" r="r" b="b"/>
              <a:pathLst>
                <a:path w="2956" h="5014" extrusionOk="0">
                  <a:moveTo>
                    <a:pt x="1478" y="1263"/>
                  </a:moveTo>
                  <a:lnTo>
                    <a:pt x="2084" y="2236"/>
                  </a:lnTo>
                  <a:lnTo>
                    <a:pt x="859" y="2943"/>
                  </a:lnTo>
                  <a:lnTo>
                    <a:pt x="859" y="3637"/>
                  </a:lnTo>
                  <a:lnTo>
                    <a:pt x="670" y="2779"/>
                  </a:lnTo>
                  <a:lnTo>
                    <a:pt x="1478" y="1263"/>
                  </a:lnTo>
                  <a:close/>
                  <a:moveTo>
                    <a:pt x="1440" y="1"/>
                  </a:moveTo>
                  <a:lnTo>
                    <a:pt x="1" y="2690"/>
                  </a:lnTo>
                  <a:lnTo>
                    <a:pt x="531" y="5014"/>
                  </a:lnTo>
                  <a:lnTo>
                    <a:pt x="1491" y="5014"/>
                  </a:lnTo>
                  <a:lnTo>
                    <a:pt x="1491" y="3296"/>
                  </a:lnTo>
                  <a:lnTo>
                    <a:pt x="2955" y="2463"/>
                  </a:lnTo>
                  <a:lnTo>
                    <a:pt x="144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52"/>
            <p:cNvSpPr/>
            <p:nvPr/>
          </p:nvSpPr>
          <p:spPr>
            <a:xfrm>
              <a:off x="1999575" y="874575"/>
              <a:ext cx="83050" cy="141750"/>
            </a:xfrm>
            <a:custGeom>
              <a:avLst/>
              <a:gdLst/>
              <a:ahLst/>
              <a:cxnLst/>
              <a:rect l="l" t="t" r="r" b="b"/>
              <a:pathLst>
                <a:path w="3322" h="5670" extrusionOk="0">
                  <a:moveTo>
                    <a:pt x="796" y="0"/>
                  </a:moveTo>
                  <a:lnTo>
                    <a:pt x="796" y="1882"/>
                  </a:lnTo>
                  <a:lnTo>
                    <a:pt x="1" y="2601"/>
                  </a:lnTo>
                  <a:lnTo>
                    <a:pt x="1264" y="4407"/>
                  </a:lnTo>
                  <a:lnTo>
                    <a:pt x="1617" y="5670"/>
                  </a:lnTo>
                  <a:lnTo>
                    <a:pt x="3322" y="2286"/>
                  </a:lnTo>
                  <a:lnTo>
                    <a:pt x="3322" y="631"/>
                  </a:lnTo>
                  <a:lnTo>
                    <a:pt x="79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52"/>
            <p:cNvSpPr/>
            <p:nvPr/>
          </p:nvSpPr>
          <p:spPr>
            <a:xfrm>
              <a:off x="1989175" y="864475"/>
              <a:ext cx="101025" cy="173625"/>
            </a:xfrm>
            <a:custGeom>
              <a:avLst/>
              <a:gdLst/>
              <a:ahLst/>
              <a:cxnLst/>
              <a:rect l="l" t="t" r="r" b="b"/>
              <a:pathLst>
                <a:path w="4041" h="6945" extrusionOk="0">
                  <a:moveTo>
                    <a:pt x="1528" y="808"/>
                  </a:moveTo>
                  <a:lnTo>
                    <a:pt x="3422" y="1275"/>
                  </a:lnTo>
                  <a:lnTo>
                    <a:pt x="3422" y="2614"/>
                  </a:lnTo>
                  <a:lnTo>
                    <a:pt x="2109" y="5202"/>
                  </a:lnTo>
                  <a:lnTo>
                    <a:pt x="1970" y="4735"/>
                  </a:lnTo>
                  <a:lnTo>
                    <a:pt x="834" y="3043"/>
                  </a:lnTo>
                  <a:lnTo>
                    <a:pt x="1528" y="2437"/>
                  </a:lnTo>
                  <a:lnTo>
                    <a:pt x="1528" y="808"/>
                  </a:lnTo>
                  <a:close/>
                  <a:moveTo>
                    <a:pt x="884" y="0"/>
                  </a:moveTo>
                  <a:lnTo>
                    <a:pt x="884" y="2147"/>
                  </a:lnTo>
                  <a:lnTo>
                    <a:pt x="0" y="2955"/>
                  </a:lnTo>
                  <a:lnTo>
                    <a:pt x="1389" y="4950"/>
                  </a:lnTo>
                  <a:lnTo>
                    <a:pt x="1932" y="6945"/>
                  </a:lnTo>
                  <a:lnTo>
                    <a:pt x="4041" y="2765"/>
                  </a:lnTo>
                  <a:lnTo>
                    <a:pt x="4041" y="783"/>
                  </a:lnTo>
                  <a:lnTo>
                    <a:pt x="8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52"/>
            <p:cNvSpPr/>
            <p:nvPr/>
          </p:nvSpPr>
          <p:spPr>
            <a:xfrm>
              <a:off x="1924775" y="1047875"/>
              <a:ext cx="106400" cy="104500"/>
            </a:xfrm>
            <a:custGeom>
              <a:avLst/>
              <a:gdLst/>
              <a:ahLst/>
              <a:cxnLst/>
              <a:rect l="l" t="t" r="r" b="b"/>
              <a:pathLst>
                <a:path w="4256" h="4180" extrusionOk="0">
                  <a:moveTo>
                    <a:pt x="0" y="0"/>
                  </a:moveTo>
                  <a:lnTo>
                    <a:pt x="0" y="1894"/>
                  </a:lnTo>
                  <a:lnTo>
                    <a:pt x="1263" y="2690"/>
                  </a:lnTo>
                  <a:lnTo>
                    <a:pt x="947" y="4180"/>
                  </a:lnTo>
                  <a:cubicBezTo>
                    <a:pt x="947" y="4180"/>
                    <a:pt x="2481" y="3571"/>
                    <a:pt x="2595" y="3571"/>
                  </a:cubicBezTo>
                  <a:cubicBezTo>
                    <a:pt x="2599" y="3571"/>
                    <a:pt x="2601" y="3572"/>
                    <a:pt x="2601" y="3574"/>
                  </a:cubicBezTo>
                  <a:cubicBezTo>
                    <a:pt x="2601" y="3574"/>
                    <a:pt x="2602" y="3575"/>
                    <a:pt x="2602" y="3575"/>
                  </a:cubicBezTo>
                  <a:cubicBezTo>
                    <a:pt x="2638" y="3575"/>
                    <a:pt x="4256" y="1389"/>
                    <a:pt x="4256" y="1389"/>
                  </a:cubicBezTo>
                  <a:lnTo>
                    <a:pt x="3296" y="0"/>
                  </a:lnTo>
                  <a:lnTo>
                    <a:pt x="2147" y="796"/>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52"/>
            <p:cNvSpPr/>
            <p:nvPr/>
          </p:nvSpPr>
          <p:spPr>
            <a:xfrm>
              <a:off x="1916875" y="1036500"/>
              <a:ext cx="124100" cy="128500"/>
            </a:xfrm>
            <a:custGeom>
              <a:avLst/>
              <a:gdLst/>
              <a:ahLst/>
              <a:cxnLst/>
              <a:rect l="l" t="t" r="r" b="b"/>
              <a:pathLst>
                <a:path w="4964" h="5140" extrusionOk="0">
                  <a:moveTo>
                    <a:pt x="3524" y="897"/>
                  </a:moveTo>
                  <a:lnTo>
                    <a:pt x="4180" y="1844"/>
                  </a:lnTo>
                  <a:cubicBezTo>
                    <a:pt x="3675" y="2526"/>
                    <a:pt x="2968" y="3473"/>
                    <a:pt x="2753" y="3738"/>
                  </a:cubicBezTo>
                  <a:cubicBezTo>
                    <a:pt x="2577" y="3789"/>
                    <a:pt x="2261" y="3903"/>
                    <a:pt x="1693" y="4130"/>
                  </a:cubicBezTo>
                  <a:lnTo>
                    <a:pt x="1933" y="2981"/>
                  </a:lnTo>
                  <a:lnTo>
                    <a:pt x="632" y="2173"/>
                  </a:lnTo>
                  <a:lnTo>
                    <a:pt x="632" y="910"/>
                  </a:lnTo>
                  <a:lnTo>
                    <a:pt x="2501" y="1604"/>
                  </a:lnTo>
                  <a:lnTo>
                    <a:pt x="3524" y="897"/>
                  </a:lnTo>
                  <a:close/>
                  <a:moveTo>
                    <a:pt x="1" y="1"/>
                  </a:moveTo>
                  <a:lnTo>
                    <a:pt x="1" y="2526"/>
                  </a:lnTo>
                  <a:lnTo>
                    <a:pt x="1225" y="3284"/>
                  </a:lnTo>
                  <a:lnTo>
                    <a:pt x="834" y="5140"/>
                  </a:lnTo>
                  <a:lnTo>
                    <a:pt x="1377" y="4925"/>
                  </a:lnTo>
                  <a:cubicBezTo>
                    <a:pt x="1996" y="4685"/>
                    <a:pt x="2690" y="4420"/>
                    <a:pt x="2905" y="4344"/>
                  </a:cubicBezTo>
                  <a:cubicBezTo>
                    <a:pt x="2916" y="4347"/>
                    <a:pt x="2927" y="4348"/>
                    <a:pt x="2938" y="4348"/>
                  </a:cubicBezTo>
                  <a:cubicBezTo>
                    <a:pt x="3130" y="4348"/>
                    <a:pt x="3368" y="4002"/>
                    <a:pt x="4824" y="2021"/>
                  </a:cubicBezTo>
                  <a:lnTo>
                    <a:pt x="4963" y="1832"/>
                  </a:lnTo>
                  <a:lnTo>
                    <a:pt x="3688" y="13"/>
                  </a:lnTo>
                  <a:lnTo>
                    <a:pt x="2412" y="885"/>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52"/>
            <p:cNvSpPr/>
            <p:nvPr/>
          </p:nvSpPr>
          <p:spPr>
            <a:xfrm>
              <a:off x="1706650" y="1016300"/>
              <a:ext cx="192575" cy="136400"/>
            </a:xfrm>
            <a:custGeom>
              <a:avLst/>
              <a:gdLst/>
              <a:ahLst/>
              <a:cxnLst/>
              <a:rect l="l" t="t" r="r" b="b"/>
              <a:pathLst>
                <a:path w="7703" h="5456" extrusionOk="0">
                  <a:moveTo>
                    <a:pt x="2412" y="1"/>
                  </a:moveTo>
                  <a:lnTo>
                    <a:pt x="1616" y="518"/>
                  </a:lnTo>
                  <a:cubicBezTo>
                    <a:pt x="1376" y="594"/>
                    <a:pt x="0" y="2147"/>
                    <a:pt x="0" y="2147"/>
                  </a:cubicBezTo>
                  <a:lnTo>
                    <a:pt x="859" y="4029"/>
                  </a:lnTo>
                  <a:lnTo>
                    <a:pt x="1692" y="5456"/>
                  </a:lnTo>
                  <a:lnTo>
                    <a:pt x="4142" y="4849"/>
                  </a:lnTo>
                  <a:lnTo>
                    <a:pt x="5253" y="4269"/>
                  </a:lnTo>
                  <a:lnTo>
                    <a:pt x="7387" y="4837"/>
                  </a:lnTo>
                  <a:lnTo>
                    <a:pt x="7703" y="2652"/>
                  </a:lnTo>
                  <a:lnTo>
                    <a:pt x="6907" y="480"/>
                  </a:lnTo>
                  <a:lnTo>
                    <a:pt x="5013" y="1819"/>
                  </a:lnTo>
                  <a:lnTo>
                    <a:pt x="4520" y="2968"/>
                  </a:lnTo>
                  <a:lnTo>
                    <a:pt x="3043" y="2652"/>
                  </a:lnTo>
                  <a:lnTo>
                    <a:pt x="3043" y="1263"/>
                  </a:lnTo>
                  <a:lnTo>
                    <a:pt x="241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52"/>
            <p:cNvSpPr/>
            <p:nvPr/>
          </p:nvSpPr>
          <p:spPr>
            <a:xfrm>
              <a:off x="1697800" y="1004950"/>
              <a:ext cx="209625" cy="156600"/>
            </a:xfrm>
            <a:custGeom>
              <a:avLst/>
              <a:gdLst/>
              <a:ahLst/>
              <a:cxnLst/>
              <a:rect l="l" t="t" r="r" b="b"/>
              <a:pathLst>
                <a:path w="8385" h="6264" extrusionOk="0">
                  <a:moveTo>
                    <a:pt x="2652" y="909"/>
                  </a:moveTo>
                  <a:lnTo>
                    <a:pt x="3094" y="1793"/>
                  </a:lnTo>
                  <a:lnTo>
                    <a:pt x="3094" y="3359"/>
                  </a:lnTo>
                  <a:lnTo>
                    <a:pt x="5064" y="3788"/>
                  </a:lnTo>
                  <a:lnTo>
                    <a:pt x="5632" y="2475"/>
                  </a:lnTo>
                  <a:lnTo>
                    <a:pt x="7122" y="1427"/>
                  </a:lnTo>
                  <a:lnTo>
                    <a:pt x="7728" y="3132"/>
                  </a:lnTo>
                  <a:lnTo>
                    <a:pt x="7476" y="4887"/>
                  </a:lnTo>
                  <a:lnTo>
                    <a:pt x="5582" y="4382"/>
                  </a:lnTo>
                  <a:lnTo>
                    <a:pt x="4395" y="5000"/>
                  </a:lnTo>
                  <a:lnTo>
                    <a:pt x="2210" y="5531"/>
                  </a:lnTo>
                  <a:lnTo>
                    <a:pt x="1503" y="4356"/>
                  </a:lnTo>
                  <a:lnTo>
                    <a:pt x="733" y="2664"/>
                  </a:lnTo>
                  <a:cubicBezTo>
                    <a:pt x="1288" y="2033"/>
                    <a:pt x="1920" y="1364"/>
                    <a:pt x="2084" y="1263"/>
                  </a:cubicBezTo>
                  <a:lnTo>
                    <a:pt x="2652" y="909"/>
                  </a:lnTo>
                  <a:close/>
                  <a:moveTo>
                    <a:pt x="2917" y="0"/>
                  </a:moveTo>
                  <a:lnTo>
                    <a:pt x="1831" y="682"/>
                  </a:lnTo>
                  <a:cubicBezTo>
                    <a:pt x="1705" y="745"/>
                    <a:pt x="1352" y="1010"/>
                    <a:pt x="139" y="2387"/>
                  </a:cubicBezTo>
                  <a:lnTo>
                    <a:pt x="0" y="2551"/>
                  </a:lnTo>
                  <a:lnTo>
                    <a:pt x="947" y="4647"/>
                  </a:lnTo>
                  <a:lnTo>
                    <a:pt x="1907" y="6263"/>
                  </a:lnTo>
                  <a:lnTo>
                    <a:pt x="4584" y="5606"/>
                  </a:lnTo>
                  <a:lnTo>
                    <a:pt x="5645" y="5051"/>
                  </a:lnTo>
                  <a:lnTo>
                    <a:pt x="8006" y="5682"/>
                  </a:lnTo>
                  <a:lnTo>
                    <a:pt x="8385" y="3068"/>
                  </a:lnTo>
                  <a:lnTo>
                    <a:pt x="7438" y="429"/>
                  </a:lnTo>
                  <a:lnTo>
                    <a:pt x="5127" y="2058"/>
                  </a:lnTo>
                  <a:lnTo>
                    <a:pt x="4710" y="3043"/>
                  </a:lnTo>
                  <a:lnTo>
                    <a:pt x="3738" y="2841"/>
                  </a:lnTo>
                  <a:lnTo>
                    <a:pt x="3738" y="1642"/>
                  </a:lnTo>
                  <a:lnTo>
                    <a:pt x="291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52"/>
            <p:cNvSpPr/>
            <p:nvPr/>
          </p:nvSpPr>
          <p:spPr>
            <a:xfrm>
              <a:off x="1640975" y="919700"/>
              <a:ext cx="161975" cy="96625"/>
            </a:xfrm>
            <a:custGeom>
              <a:avLst/>
              <a:gdLst/>
              <a:ahLst/>
              <a:cxnLst/>
              <a:rect l="l" t="t" r="r" b="b"/>
              <a:pathLst>
                <a:path w="6479" h="3865" extrusionOk="0">
                  <a:moveTo>
                    <a:pt x="5203" y="1"/>
                  </a:moveTo>
                  <a:lnTo>
                    <a:pt x="3549" y="632"/>
                  </a:lnTo>
                  <a:lnTo>
                    <a:pt x="783" y="1819"/>
                  </a:lnTo>
                  <a:lnTo>
                    <a:pt x="1" y="3334"/>
                  </a:lnTo>
                  <a:lnTo>
                    <a:pt x="1579" y="3865"/>
                  </a:lnTo>
                  <a:lnTo>
                    <a:pt x="3157" y="3334"/>
                  </a:lnTo>
                  <a:lnTo>
                    <a:pt x="4572" y="3094"/>
                  </a:lnTo>
                  <a:lnTo>
                    <a:pt x="5759" y="1933"/>
                  </a:lnTo>
                  <a:lnTo>
                    <a:pt x="6478" y="708"/>
                  </a:lnTo>
                  <a:lnTo>
                    <a:pt x="520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52"/>
            <p:cNvSpPr/>
            <p:nvPr/>
          </p:nvSpPr>
          <p:spPr>
            <a:xfrm>
              <a:off x="1629625" y="910875"/>
              <a:ext cx="184375" cy="113650"/>
            </a:xfrm>
            <a:custGeom>
              <a:avLst/>
              <a:gdLst/>
              <a:ahLst/>
              <a:cxnLst/>
              <a:rect l="l" t="t" r="r" b="b"/>
              <a:pathLst>
                <a:path w="7375" h="4546" extrusionOk="0">
                  <a:moveTo>
                    <a:pt x="5632" y="707"/>
                  </a:moveTo>
                  <a:lnTo>
                    <a:pt x="6503" y="1175"/>
                  </a:lnTo>
                  <a:lnTo>
                    <a:pt x="5960" y="2084"/>
                  </a:lnTo>
                  <a:lnTo>
                    <a:pt x="4874" y="3144"/>
                  </a:lnTo>
                  <a:lnTo>
                    <a:pt x="3561" y="3372"/>
                  </a:lnTo>
                  <a:lnTo>
                    <a:pt x="2033" y="3877"/>
                  </a:lnTo>
                  <a:lnTo>
                    <a:pt x="909" y="3511"/>
                  </a:lnTo>
                  <a:lnTo>
                    <a:pt x="1477" y="2412"/>
                  </a:lnTo>
                  <a:lnTo>
                    <a:pt x="4116" y="1276"/>
                  </a:lnTo>
                  <a:lnTo>
                    <a:pt x="5632" y="707"/>
                  </a:lnTo>
                  <a:close/>
                  <a:moveTo>
                    <a:pt x="5682" y="0"/>
                  </a:moveTo>
                  <a:lnTo>
                    <a:pt x="3877" y="695"/>
                  </a:lnTo>
                  <a:lnTo>
                    <a:pt x="1010" y="1920"/>
                  </a:lnTo>
                  <a:lnTo>
                    <a:pt x="0" y="3877"/>
                  </a:lnTo>
                  <a:lnTo>
                    <a:pt x="2033" y="4546"/>
                  </a:lnTo>
                  <a:lnTo>
                    <a:pt x="3687" y="4003"/>
                  </a:lnTo>
                  <a:lnTo>
                    <a:pt x="5177" y="3750"/>
                  </a:lnTo>
                  <a:lnTo>
                    <a:pt x="6427" y="2513"/>
                  </a:lnTo>
                  <a:lnTo>
                    <a:pt x="7374" y="947"/>
                  </a:lnTo>
                  <a:lnTo>
                    <a:pt x="568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52"/>
            <p:cNvSpPr/>
            <p:nvPr/>
          </p:nvSpPr>
          <p:spPr>
            <a:xfrm>
              <a:off x="1843950" y="961050"/>
              <a:ext cx="72950" cy="40125"/>
            </a:xfrm>
            <a:custGeom>
              <a:avLst/>
              <a:gdLst/>
              <a:ahLst/>
              <a:cxnLst/>
              <a:rect l="l" t="t" r="r" b="b"/>
              <a:pathLst>
                <a:path w="2918" h="1605" extrusionOk="0">
                  <a:moveTo>
                    <a:pt x="392" y="1"/>
                  </a:moveTo>
                  <a:lnTo>
                    <a:pt x="1" y="594"/>
                  </a:lnTo>
                  <a:lnTo>
                    <a:pt x="1024" y="1605"/>
                  </a:lnTo>
                  <a:lnTo>
                    <a:pt x="2211" y="670"/>
                  </a:lnTo>
                  <a:lnTo>
                    <a:pt x="291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52"/>
            <p:cNvSpPr/>
            <p:nvPr/>
          </p:nvSpPr>
          <p:spPr>
            <a:xfrm>
              <a:off x="1833850" y="953475"/>
              <a:ext cx="102950" cy="58125"/>
            </a:xfrm>
            <a:custGeom>
              <a:avLst/>
              <a:gdLst/>
              <a:ahLst/>
              <a:cxnLst/>
              <a:rect l="l" t="t" r="r" b="b"/>
              <a:pathLst>
                <a:path w="4118" h="2325" extrusionOk="0">
                  <a:moveTo>
                    <a:pt x="2526" y="632"/>
                  </a:moveTo>
                  <a:lnTo>
                    <a:pt x="1453" y="1491"/>
                  </a:lnTo>
                  <a:lnTo>
                    <a:pt x="809" y="860"/>
                  </a:lnTo>
                  <a:lnTo>
                    <a:pt x="973" y="632"/>
                  </a:lnTo>
                  <a:close/>
                  <a:moveTo>
                    <a:pt x="632" y="1"/>
                  </a:moveTo>
                  <a:lnTo>
                    <a:pt x="1" y="948"/>
                  </a:lnTo>
                  <a:lnTo>
                    <a:pt x="1402" y="2324"/>
                  </a:lnTo>
                  <a:lnTo>
                    <a:pt x="2829" y="1213"/>
                  </a:lnTo>
                  <a:lnTo>
                    <a:pt x="411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52"/>
            <p:cNvSpPr/>
            <p:nvPr/>
          </p:nvSpPr>
          <p:spPr>
            <a:xfrm>
              <a:off x="1900150" y="882450"/>
              <a:ext cx="40425" cy="51500"/>
            </a:xfrm>
            <a:custGeom>
              <a:avLst/>
              <a:gdLst/>
              <a:ahLst/>
              <a:cxnLst/>
              <a:rect l="l" t="t" r="r" b="b"/>
              <a:pathLst>
                <a:path w="1617" h="2060" extrusionOk="0">
                  <a:moveTo>
                    <a:pt x="354" y="1"/>
                  </a:moveTo>
                  <a:lnTo>
                    <a:pt x="0" y="708"/>
                  </a:lnTo>
                  <a:lnTo>
                    <a:pt x="695" y="1137"/>
                  </a:lnTo>
                  <a:lnTo>
                    <a:pt x="1351" y="2059"/>
                  </a:lnTo>
                  <a:lnTo>
                    <a:pt x="1617" y="1339"/>
                  </a:lnTo>
                  <a:lnTo>
                    <a:pt x="1617" y="316"/>
                  </a:lnTo>
                  <a:lnTo>
                    <a:pt x="35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52"/>
            <p:cNvSpPr/>
            <p:nvPr/>
          </p:nvSpPr>
          <p:spPr>
            <a:xfrm>
              <a:off x="1889725" y="873000"/>
              <a:ext cx="58750" cy="77975"/>
            </a:xfrm>
            <a:custGeom>
              <a:avLst/>
              <a:gdLst/>
              <a:ahLst/>
              <a:cxnLst/>
              <a:rect l="l" t="t" r="r" b="b"/>
              <a:pathLst>
                <a:path w="2350" h="3119" extrusionOk="0">
                  <a:moveTo>
                    <a:pt x="948" y="745"/>
                  </a:moveTo>
                  <a:lnTo>
                    <a:pt x="1718" y="934"/>
                  </a:lnTo>
                  <a:lnTo>
                    <a:pt x="1718" y="1654"/>
                  </a:lnTo>
                  <a:lnTo>
                    <a:pt x="1680" y="1768"/>
                  </a:lnTo>
                  <a:lnTo>
                    <a:pt x="1364" y="1326"/>
                  </a:lnTo>
                  <a:lnTo>
                    <a:pt x="821" y="972"/>
                  </a:lnTo>
                  <a:lnTo>
                    <a:pt x="948" y="745"/>
                  </a:lnTo>
                  <a:close/>
                  <a:moveTo>
                    <a:pt x="607" y="0"/>
                  </a:moveTo>
                  <a:lnTo>
                    <a:pt x="1" y="1200"/>
                  </a:lnTo>
                  <a:lnTo>
                    <a:pt x="885" y="1755"/>
                  </a:lnTo>
                  <a:lnTo>
                    <a:pt x="1857" y="3119"/>
                  </a:lnTo>
                  <a:lnTo>
                    <a:pt x="2324" y="1818"/>
                  </a:lnTo>
                  <a:lnTo>
                    <a:pt x="2349" y="442"/>
                  </a:lnTo>
                  <a:lnTo>
                    <a:pt x="6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52"/>
            <p:cNvSpPr/>
            <p:nvPr/>
          </p:nvSpPr>
          <p:spPr>
            <a:xfrm>
              <a:off x="1439900" y="1099950"/>
              <a:ext cx="185325" cy="192275"/>
            </a:xfrm>
            <a:custGeom>
              <a:avLst/>
              <a:gdLst/>
              <a:ahLst/>
              <a:cxnLst/>
              <a:rect l="l" t="t" r="r" b="b"/>
              <a:pathLst>
                <a:path w="7413" h="7691" extrusionOk="0">
                  <a:moveTo>
                    <a:pt x="5682" y="1"/>
                  </a:moveTo>
                  <a:lnTo>
                    <a:pt x="3826" y="354"/>
                  </a:lnTo>
                  <a:cubicBezTo>
                    <a:pt x="3586" y="544"/>
                    <a:pt x="2374" y="834"/>
                    <a:pt x="2374" y="834"/>
                  </a:cubicBezTo>
                  <a:lnTo>
                    <a:pt x="2374" y="2337"/>
                  </a:lnTo>
                  <a:lnTo>
                    <a:pt x="1111" y="3991"/>
                  </a:lnTo>
                  <a:lnTo>
                    <a:pt x="0" y="4900"/>
                  </a:lnTo>
                  <a:lnTo>
                    <a:pt x="632" y="7691"/>
                  </a:lnTo>
                  <a:lnTo>
                    <a:pt x="2058" y="7691"/>
                  </a:lnTo>
                  <a:lnTo>
                    <a:pt x="4293" y="5254"/>
                  </a:lnTo>
                  <a:lnTo>
                    <a:pt x="5834" y="4622"/>
                  </a:lnTo>
                  <a:lnTo>
                    <a:pt x="7412" y="3650"/>
                  </a:lnTo>
                  <a:lnTo>
                    <a:pt x="7412" y="1705"/>
                  </a:lnTo>
                  <a:lnTo>
                    <a:pt x="6238" y="910"/>
                  </a:lnTo>
                  <a:lnTo>
                    <a:pt x="568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52"/>
            <p:cNvSpPr/>
            <p:nvPr/>
          </p:nvSpPr>
          <p:spPr>
            <a:xfrm>
              <a:off x="1431375" y="1091425"/>
              <a:ext cx="201725" cy="208700"/>
            </a:xfrm>
            <a:custGeom>
              <a:avLst/>
              <a:gdLst/>
              <a:ahLst/>
              <a:cxnLst/>
              <a:rect l="l" t="t" r="r" b="b"/>
              <a:pathLst>
                <a:path w="8069" h="8348" extrusionOk="0">
                  <a:moveTo>
                    <a:pt x="5859" y="708"/>
                  </a:moveTo>
                  <a:lnTo>
                    <a:pt x="6301" y="1428"/>
                  </a:lnTo>
                  <a:lnTo>
                    <a:pt x="7438" y="2223"/>
                  </a:lnTo>
                  <a:lnTo>
                    <a:pt x="7438" y="3814"/>
                  </a:lnTo>
                  <a:lnTo>
                    <a:pt x="6049" y="4673"/>
                  </a:lnTo>
                  <a:lnTo>
                    <a:pt x="4521" y="5304"/>
                  </a:lnTo>
                  <a:lnTo>
                    <a:pt x="2260" y="7716"/>
                  </a:lnTo>
                  <a:lnTo>
                    <a:pt x="1225" y="7716"/>
                  </a:lnTo>
                  <a:lnTo>
                    <a:pt x="695" y="5367"/>
                  </a:lnTo>
                  <a:lnTo>
                    <a:pt x="1642" y="4584"/>
                  </a:lnTo>
                  <a:lnTo>
                    <a:pt x="3018" y="2791"/>
                  </a:lnTo>
                  <a:lnTo>
                    <a:pt x="3018" y="1428"/>
                  </a:lnTo>
                  <a:cubicBezTo>
                    <a:pt x="3422" y="1327"/>
                    <a:pt x="4003" y="1163"/>
                    <a:pt x="4281" y="998"/>
                  </a:cubicBezTo>
                  <a:lnTo>
                    <a:pt x="5859" y="708"/>
                  </a:lnTo>
                  <a:close/>
                  <a:moveTo>
                    <a:pt x="6175" y="1"/>
                  </a:moveTo>
                  <a:lnTo>
                    <a:pt x="4117" y="380"/>
                  </a:lnTo>
                  <a:lnTo>
                    <a:pt x="4028" y="405"/>
                  </a:lnTo>
                  <a:lnTo>
                    <a:pt x="3965" y="443"/>
                  </a:lnTo>
                  <a:cubicBezTo>
                    <a:pt x="3851" y="544"/>
                    <a:pt x="3182" y="733"/>
                    <a:pt x="2639" y="872"/>
                  </a:cubicBezTo>
                  <a:lnTo>
                    <a:pt x="2399" y="923"/>
                  </a:lnTo>
                  <a:lnTo>
                    <a:pt x="2399" y="2564"/>
                  </a:lnTo>
                  <a:lnTo>
                    <a:pt x="1225" y="4105"/>
                  </a:lnTo>
                  <a:lnTo>
                    <a:pt x="0" y="5115"/>
                  </a:lnTo>
                  <a:lnTo>
                    <a:pt x="733" y="8347"/>
                  </a:lnTo>
                  <a:lnTo>
                    <a:pt x="2538" y="8347"/>
                  </a:lnTo>
                  <a:lnTo>
                    <a:pt x="4836" y="5847"/>
                  </a:lnTo>
                  <a:lnTo>
                    <a:pt x="6352" y="5228"/>
                  </a:lnTo>
                  <a:lnTo>
                    <a:pt x="8069" y="4168"/>
                  </a:lnTo>
                  <a:lnTo>
                    <a:pt x="8069" y="1870"/>
                  </a:lnTo>
                  <a:lnTo>
                    <a:pt x="6806" y="1024"/>
                  </a:lnTo>
                  <a:lnTo>
                    <a:pt x="617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52"/>
            <p:cNvSpPr/>
            <p:nvPr/>
          </p:nvSpPr>
          <p:spPr>
            <a:xfrm>
              <a:off x="1514700" y="1211400"/>
              <a:ext cx="329275" cy="270225"/>
            </a:xfrm>
            <a:custGeom>
              <a:avLst/>
              <a:gdLst/>
              <a:ahLst/>
              <a:cxnLst/>
              <a:rect l="l" t="t" r="r" b="b"/>
              <a:pathLst>
                <a:path w="13171" h="10809" extrusionOk="0">
                  <a:moveTo>
                    <a:pt x="12072" y="0"/>
                  </a:moveTo>
                  <a:lnTo>
                    <a:pt x="9623" y="480"/>
                  </a:lnTo>
                  <a:lnTo>
                    <a:pt x="8676" y="4180"/>
                  </a:lnTo>
                  <a:lnTo>
                    <a:pt x="7678" y="3536"/>
                  </a:lnTo>
                  <a:lnTo>
                    <a:pt x="8297" y="1503"/>
                  </a:lnTo>
                  <a:lnTo>
                    <a:pt x="4925" y="707"/>
                  </a:lnTo>
                  <a:lnTo>
                    <a:pt x="1440" y="1818"/>
                  </a:lnTo>
                  <a:lnTo>
                    <a:pt x="1074" y="2993"/>
                  </a:lnTo>
                  <a:lnTo>
                    <a:pt x="2791" y="3574"/>
                  </a:lnTo>
                  <a:lnTo>
                    <a:pt x="1" y="3940"/>
                  </a:lnTo>
                  <a:lnTo>
                    <a:pt x="1" y="6389"/>
                  </a:lnTo>
                  <a:lnTo>
                    <a:pt x="2842" y="6389"/>
                  </a:lnTo>
                  <a:lnTo>
                    <a:pt x="3549" y="6781"/>
                  </a:lnTo>
                  <a:lnTo>
                    <a:pt x="632" y="7021"/>
                  </a:lnTo>
                  <a:lnTo>
                    <a:pt x="1503" y="8637"/>
                  </a:lnTo>
                  <a:lnTo>
                    <a:pt x="1819" y="10177"/>
                  </a:lnTo>
                  <a:lnTo>
                    <a:pt x="4736" y="10177"/>
                  </a:lnTo>
                  <a:lnTo>
                    <a:pt x="6706" y="9142"/>
                  </a:lnTo>
                  <a:lnTo>
                    <a:pt x="8751" y="10809"/>
                  </a:lnTo>
                  <a:lnTo>
                    <a:pt x="10570" y="10089"/>
                  </a:lnTo>
                  <a:lnTo>
                    <a:pt x="11529" y="8789"/>
                  </a:lnTo>
                  <a:lnTo>
                    <a:pt x="10102" y="5695"/>
                  </a:lnTo>
                  <a:lnTo>
                    <a:pt x="11201" y="2614"/>
                  </a:lnTo>
                  <a:lnTo>
                    <a:pt x="13171" y="1111"/>
                  </a:lnTo>
                  <a:lnTo>
                    <a:pt x="120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52"/>
            <p:cNvSpPr/>
            <p:nvPr/>
          </p:nvSpPr>
          <p:spPr>
            <a:xfrm>
              <a:off x="1506825" y="1202875"/>
              <a:ext cx="349150" cy="287600"/>
            </a:xfrm>
            <a:custGeom>
              <a:avLst/>
              <a:gdLst/>
              <a:ahLst/>
              <a:cxnLst/>
              <a:rect l="l" t="t" r="r" b="b"/>
              <a:pathLst>
                <a:path w="13966" h="11504" extrusionOk="0">
                  <a:moveTo>
                    <a:pt x="12274" y="682"/>
                  </a:moveTo>
                  <a:lnTo>
                    <a:pt x="13006" y="1414"/>
                  </a:lnTo>
                  <a:lnTo>
                    <a:pt x="11238" y="2766"/>
                  </a:lnTo>
                  <a:lnTo>
                    <a:pt x="10064" y="6061"/>
                  </a:lnTo>
                  <a:lnTo>
                    <a:pt x="11478" y="9092"/>
                  </a:lnTo>
                  <a:lnTo>
                    <a:pt x="10683" y="10178"/>
                  </a:lnTo>
                  <a:lnTo>
                    <a:pt x="9129" y="10784"/>
                  </a:lnTo>
                  <a:lnTo>
                    <a:pt x="7059" y="9117"/>
                  </a:lnTo>
                  <a:lnTo>
                    <a:pt x="4975" y="10203"/>
                  </a:lnTo>
                  <a:lnTo>
                    <a:pt x="2399" y="10203"/>
                  </a:lnTo>
                  <a:lnTo>
                    <a:pt x="2134" y="8915"/>
                  </a:lnTo>
                  <a:lnTo>
                    <a:pt x="1465" y="7640"/>
                  </a:lnTo>
                  <a:lnTo>
                    <a:pt x="4937" y="7349"/>
                  </a:lnTo>
                  <a:lnTo>
                    <a:pt x="3245" y="6415"/>
                  </a:lnTo>
                  <a:lnTo>
                    <a:pt x="644" y="6415"/>
                  </a:lnTo>
                  <a:lnTo>
                    <a:pt x="644" y="4559"/>
                  </a:lnTo>
                  <a:lnTo>
                    <a:pt x="4495" y="4053"/>
                  </a:lnTo>
                  <a:lnTo>
                    <a:pt x="1781" y="3132"/>
                  </a:lnTo>
                  <a:lnTo>
                    <a:pt x="2008" y="2399"/>
                  </a:lnTo>
                  <a:lnTo>
                    <a:pt x="5253" y="1377"/>
                  </a:lnTo>
                  <a:lnTo>
                    <a:pt x="8208" y="2071"/>
                  </a:lnTo>
                  <a:lnTo>
                    <a:pt x="7627" y="4003"/>
                  </a:lnTo>
                  <a:lnTo>
                    <a:pt x="9193" y="5026"/>
                  </a:lnTo>
                  <a:lnTo>
                    <a:pt x="10190" y="1086"/>
                  </a:lnTo>
                  <a:lnTo>
                    <a:pt x="12274" y="682"/>
                  </a:lnTo>
                  <a:close/>
                  <a:moveTo>
                    <a:pt x="12488" y="0"/>
                  </a:moveTo>
                  <a:lnTo>
                    <a:pt x="9685" y="543"/>
                  </a:lnTo>
                  <a:lnTo>
                    <a:pt x="8801" y="4016"/>
                  </a:lnTo>
                  <a:lnTo>
                    <a:pt x="8372" y="3738"/>
                  </a:lnTo>
                  <a:lnTo>
                    <a:pt x="9003" y="1616"/>
                  </a:lnTo>
                  <a:lnTo>
                    <a:pt x="5228" y="733"/>
                  </a:lnTo>
                  <a:lnTo>
                    <a:pt x="1503" y="1907"/>
                  </a:lnTo>
                  <a:lnTo>
                    <a:pt x="998" y="3536"/>
                  </a:lnTo>
                  <a:lnTo>
                    <a:pt x="1717" y="3788"/>
                  </a:lnTo>
                  <a:lnTo>
                    <a:pt x="0" y="4003"/>
                  </a:lnTo>
                  <a:lnTo>
                    <a:pt x="0" y="7046"/>
                  </a:lnTo>
                  <a:lnTo>
                    <a:pt x="1010" y="7046"/>
                  </a:lnTo>
                  <a:lnTo>
                    <a:pt x="442" y="7097"/>
                  </a:lnTo>
                  <a:lnTo>
                    <a:pt x="1515" y="9079"/>
                  </a:lnTo>
                  <a:lnTo>
                    <a:pt x="1882" y="10834"/>
                  </a:lnTo>
                  <a:lnTo>
                    <a:pt x="5127" y="10834"/>
                  </a:lnTo>
                  <a:lnTo>
                    <a:pt x="6983" y="9862"/>
                  </a:lnTo>
                  <a:lnTo>
                    <a:pt x="9016" y="11503"/>
                  </a:lnTo>
                  <a:lnTo>
                    <a:pt x="11087" y="10708"/>
                  </a:lnTo>
                  <a:lnTo>
                    <a:pt x="12210" y="9167"/>
                  </a:lnTo>
                  <a:lnTo>
                    <a:pt x="10758" y="6023"/>
                  </a:lnTo>
                  <a:lnTo>
                    <a:pt x="11781" y="3144"/>
                  </a:lnTo>
                  <a:lnTo>
                    <a:pt x="13966" y="1490"/>
                  </a:lnTo>
                  <a:lnTo>
                    <a:pt x="1248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52"/>
            <p:cNvSpPr/>
            <p:nvPr/>
          </p:nvSpPr>
          <p:spPr>
            <a:xfrm>
              <a:off x="1843950" y="1219275"/>
              <a:ext cx="96625" cy="163875"/>
            </a:xfrm>
            <a:custGeom>
              <a:avLst/>
              <a:gdLst/>
              <a:ahLst/>
              <a:cxnLst/>
              <a:rect l="l" t="t" r="r" b="b"/>
              <a:pathLst>
                <a:path w="3865" h="6555" extrusionOk="0">
                  <a:moveTo>
                    <a:pt x="2602" y="1"/>
                  </a:moveTo>
                  <a:lnTo>
                    <a:pt x="2046" y="1339"/>
                  </a:lnTo>
                  <a:lnTo>
                    <a:pt x="1466" y="3334"/>
                  </a:lnTo>
                  <a:lnTo>
                    <a:pt x="1024" y="1642"/>
                  </a:lnTo>
                  <a:lnTo>
                    <a:pt x="1" y="3246"/>
                  </a:lnTo>
                  <a:lnTo>
                    <a:pt x="392" y="5026"/>
                  </a:lnTo>
                  <a:lnTo>
                    <a:pt x="1024" y="6554"/>
                  </a:lnTo>
                  <a:lnTo>
                    <a:pt x="3057" y="5014"/>
                  </a:lnTo>
                  <a:lnTo>
                    <a:pt x="3865" y="3221"/>
                  </a:lnTo>
                  <a:lnTo>
                    <a:pt x="3865" y="1339"/>
                  </a:lnTo>
                  <a:lnTo>
                    <a:pt x="260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52"/>
            <p:cNvSpPr/>
            <p:nvPr/>
          </p:nvSpPr>
          <p:spPr>
            <a:xfrm>
              <a:off x="1835425" y="1205075"/>
              <a:ext cx="113050" cy="190700"/>
            </a:xfrm>
            <a:custGeom>
              <a:avLst/>
              <a:gdLst/>
              <a:ahLst/>
              <a:cxnLst/>
              <a:rect l="l" t="t" r="r" b="b"/>
              <a:pathLst>
                <a:path w="4522" h="7628" extrusionOk="0">
                  <a:moveTo>
                    <a:pt x="3044" y="1150"/>
                  </a:moveTo>
                  <a:lnTo>
                    <a:pt x="3890" y="2034"/>
                  </a:lnTo>
                  <a:lnTo>
                    <a:pt x="3890" y="3726"/>
                  </a:lnTo>
                  <a:lnTo>
                    <a:pt x="3145" y="5380"/>
                  </a:lnTo>
                  <a:lnTo>
                    <a:pt x="1503" y="6630"/>
                  </a:lnTo>
                  <a:lnTo>
                    <a:pt x="1049" y="5519"/>
                  </a:lnTo>
                  <a:lnTo>
                    <a:pt x="683" y="3877"/>
                  </a:lnTo>
                  <a:lnTo>
                    <a:pt x="1238" y="2981"/>
                  </a:lnTo>
                  <a:lnTo>
                    <a:pt x="1781" y="5089"/>
                  </a:lnTo>
                  <a:lnTo>
                    <a:pt x="2678" y="2034"/>
                  </a:lnTo>
                  <a:lnTo>
                    <a:pt x="3044" y="1150"/>
                  </a:lnTo>
                  <a:close/>
                  <a:moveTo>
                    <a:pt x="2842" y="1"/>
                  </a:moveTo>
                  <a:lnTo>
                    <a:pt x="2084" y="1819"/>
                  </a:lnTo>
                  <a:lnTo>
                    <a:pt x="1819" y="2715"/>
                  </a:lnTo>
                  <a:lnTo>
                    <a:pt x="1491" y="1427"/>
                  </a:lnTo>
                  <a:lnTo>
                    <a:pt x="1" y="3763"/>
                  </a:lnTo>
                  <a:lnTo>
                    <a:pt x="443" y="5708"/>
                  </a:lnTo>
                  <a:lnTo>
                    <a:pt x="1238" y="7627"/>
                  </a:lnTo>
                  <a:lnTo>
                    <a:pt x="3650" y="5784"/>
                  </a:lnTo>
                  <a:lnTo>
                    <a:pt x="4496" y="3915"/>
                  </a:lnTo>
                  <a:lnTo>
                    <a:pt x="4521" y="1781"/>
                  </a:lnTo>
                  <a:lnTo>
                    <a:pt x="284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52"/>
            <p:cNvSpPr/>
            <p:nvPr/>
          </p:nvSpPr>
          <p:spPr>
            <a:xfrm>
              <a:off x="1794700" y="1458875"/>
              <a:ext cx="74850" cy="69800"/>
            </a:xfrm>
            <a:custGeom>
              <a:avLst/>
              <a:gdLst/>
              <a:ahLst/>
              <a:cxnLst/>
              <a:rect l="l" t="t" r="r" b="b"/>
              <a:pathLst>
                <a:path w="2994" h="2792" extrusionOk="0">
                  <a:moveTo>
                    <a:pt x="1971" y="1"/>
                  </a:moveTo>
                  <a:lnTo>
                    <a:pt x="872" y="847"/>
                  </a:lnTo>
                  <a:lnTo>
                    <a:pt x="1" y="1465"/>
                  </a:lnTo>
                  <a:lnTo>
                    <a:pt x="1504" y="2791"/>
                  </a:lnTo>
                  <a:lnTo>
                    <a:pt x="2994" y="2791"/>
                  </a:lnTo>
                  <a:lnTo>
                    <a:pt x="197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52"/>
            <p:cNvSpPr/>
            <p:nvPr/>
          </p:nvSpPr>
          <p:spPr>
            <a:xfrm>
              <a:off x="1782075" y="1445925"/>
              <a:ext cx="98850" cy="90625"/>
            </a:xfrm>
            <a:custGeom>
              <a:avLst/>
              <a:gdLst/>
              <a:ahLst/>
              <a:cxnLst/>
              <a:rect l="l" t="t" r="r" b="b"/>
              <a:pathLst>
                <a:path w="3954" h="3625" extrusionOk="0">
                  <a:moveTo>
                    <a:pt x="2324" y="1024"/>
                  </a:moveTo>
                  <a:lnTo>
                    <a:pt x="3057" y="2994"/>
                  </a:lnTo>
                  <a:lnTo>
                    <a:pt x="2122" y="2994"/>
                  </a:lnTo>
                  <a:lnTo>
                    <a:pt x="1011" y="2009"/>
                  </a:lnTo>
                  <a:lnTo>
                    <a:pt x="2324" y="1024"/>
                  </a:lnTo>
                  <a:close/>
                  <a:moveTo>
                    <a:pt x="2627" y="1"/>
                  </a:moveTo>
                  <a:lnTo>
                    <a:pt x="1188" y="1112"/>
                  </a:lnTo>
                  <a:lnTo>
                    <a:pt x="1" y="1958"/>
                  </a:lnTo>
                  <a:lnTo>
                    <a:pt x="1882" y="3625"/>
                  </a:lnTo>
                  <a:lnTo>
                    <a:pt x="3953" y="3625"/>
                  </a:lnTo>
                  <a:lnTo>
                    <a:pt x="262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52"/>
            <p:cNvSpPr/>
            <p:nvPr/>
          </p:nvSpPr>
          <p:spPr>
            <a:xfrm>
              <a:off x="241275" y="1079650"/>
              <a:ext cx="2559200" cy="3887025"/>
            </a:xfrm>
            <a:custGeom>
              <a:avLst/>
              <a:gdLst/>
              <a:ahLst/>
              <a:cxnLst/>
              <a:rect l="l" t="t" r="r" b="b"/>
              <a:pathLst>
                <a:path w="102368" h="155481" extrusionOk="0">
                  <a:moveTo>
                    <a:pt x="22033" y="0"/>
                  </a:moveTo>
                  <a:cubicBezTo>
                    <a:pt x="21541" y="0"/>
                    <a:pt x="20848" y="207"/>
                    <a:pt x="19875" y="825"/>
                  </a:cubicBezTo>
                  <a:cubicBezTo>
                    <a:pt x="16958" y="2669"/>
                    <a:pt x="16718" y="2669"/>
                    <a:pt x="16718" y="2669"/>
                  </a:cubicBezTo>
                  <a:lnTo>
                    <a:pt x="14357" y="4096"/>
                  </a:lnTo>
                  <a:lnTo>
                    <a:pt x="14357" y="5043"/>
                  </a:lnTo>
                  <a:lnTo>
                    <a:pt x="15304" y="8351"/>
                  </a:lnTo>
                  <a:lnTo>
                    <a:pt x="15532" y="10056"/>
                  </a:lnTo>
                  <a:lnTo>
                    <a:pt x="13423" y="9450"/>
                  </a:lnTo>
                  <a:lnTo>
                    <a:pt x="12665" y="8869"/>
                  </a:lnTo>
                  <a:lnTo>
                    <a:pt x="10051" y="10043"/>
                  </a:lnTo>
                  <a:lnTo>
                    <a:pt x="9319" y="11584"/>
                  </a:lnTo>
                  <a:lnTo>
                    <a:pt x="9319" y="12606"/>
                  </a:lnTo>
                  <a:lnTo>
                    <a:pt x="11920" y="12998"/>
                  </a:lnTo>
                  <a:lnTo>
                    <a:pt x="13890" y="12846"/>
                  </a:lnTo>
                  <a:lnTo>
                    <a:pt x="13890" y="12846"/>
                  </a:lnTo>
                  <a:lnTo>
                    <a:pt x="12236" y="14854"/>
                  </a:lnTo>
                  <a:lnTo>
                    <a:pt x="9281" y="15447"/>
                  </a:lnTo>
                  <a:lnTo>
                    <a:pt x="7324" y="17884"/>
                  </a:lnTo>
                  <a:lnTo>
                    <a:pt x="5922" y="20094"/>
                  </a:lnTo>
                  <a:lnTo>
                    <a:pt x="6478" y="22228"/>
                  </a:lnTo>
                  <a:lnTo>
                    <a:pt x="7665" y="23491"/>
                  </a:lnTo>
                  <a:lnTo>
                    <a:pt x="9559" y="25069"/>
                  </a:lnTo>
                  <a:cubicBezTo>
                    <a:pt x="9559" y="25069"/>
                    <a:pt x="8448" y="26534"/>
                    <a:pt x="8372" y="26862"/>
                  </a:cubicBezTo>
                  <a:cubicBezTo>
                    <a:pt x="8296" y="27191"/>
                    <a:pt x="2841" y="30196"/>
                    <a:pt x="2841" y="30196"/>
                  </a:cubicBezTo>
                  <a:lnTo>
                    <a:pt x="0" y="31610"/>
                  </a:lnTo>
                  <a:lnTo>
                    <a:pt x="0" y="31610"/>
                  </a:lnTo>
                  <a:lnTo>
                    <a:pt x="4344" y="30903"/>
                  </a:lnTo>
                  <a:lnTo>
                    <a:pt x="10178" y="28529"/>
                  </a:lnTo>
                  <a:lnTo>
                    <a:pt x="12476" y="25852"/>
                  </a:lnTo>
                  <a:lnTo>
                    <a:pt x="14446" y="24110"/>
                  </a:lnTo>
                  <a:lnTo>
                    <a:pt x="16883" y="22380"/>
                  </a:lnTo>
                  <a:lnTo>
                    <a:pt x="15393" y="25132"/>
                  </a:lnTo>
                  <a:lnTo>
                    <a:pt x="17287" y="24741"/>
                  </a:lnTo>
                  <a:cubicBezTo>
                    <a:pt x="17287" y="24741"/>
                    <a:pt x="19648" y="24034"/>
                    <a:pt x="19812" y="23794"/>
                  </a:cubicBezTo>
                  <a:cubicBezTo>
                    <a:pt x="19818" y="23784"/>
                    <a:pt x="19832" y="23779"/>
                    <a:pt x="19854" y="23779"/>
                  </a:cubicBezTo>
                  <a:cubicBezTo>
                    <a:pt x="20342" y="23779"/>
                    <a:pt x="24610" y="26319"/>
                    <a:pt x="24610" y="26319"/>
                  </a:cubicBezTo>
                  <a:lnTo>
                    <a:pt x="26113" y="29085"/>
                  </a:lnTo>
                  <a:lnTo>
                    <a:pt x="26820" y="33100"/>
                  </a:lnTo>
                  <a:lnTo>
                    <a:pt x="26189" y="36105"/>
                  </a:lnTo>
                  <a:lnTo>
                    <a:pt x="25633" y="38151"/>
                  </a:lnTo>
                  <a:lnTo>
                    <a:pt x="26429" y="40045"/>
                  </a:lnTo>
                  <a:lnTo>
                    <a:pt x="27376" y="37040"/>
                  </a:lnTo>
                  <a:lnTo>
                    <a:pt x="28474" y="36105"/>
                  </a:lnTo>
                  <a:lnTo>
                    <a:pt x="29194" y="40512"/>
                  </a:lnTo>
                  <a:lnTo>
                    <a:pt x="30457" y="43505"/>
                  </a:lnTo>
                  <a:lnTo>
                    <a:pt x="28083" y="42015"/>
                  </a:lnTo>
                  <a:lnTo>
                    <a:pt x="27856" y="43505"/>
                  </a:lnTo>
                  <a:lnTo>
                    <a:pt x="29585" y="47293"/>
                  </a:lnTo>
                  <a:lnTo>
                    <a:pt x="29346" y="49894"/>
                  </a:lnTo>
                  <a:lnTo>
                    <a:pt x="28083" y="52419"/>
                  </a:lnTo>
                  <a:lnTo>
                    <a:pt x="27616" y="56763"/>
                  </a:lnTo>
                  <a:lnTo>
                    <a:pt x="27931" y="61258"/>
                  </a:lnTo>
                  <a:lnTo>
                    <a:pt x="29661" y="64011"/>
                  </a:lnTo>
                  <a:lnTo>
                    <a:pt x="31404" y="65198"/>
                  </a:lnTo>
                  <a:lnTo>
                    <a:pt x="32666" y="68670"/>
                  </a:lnTo>
                  <a:lnTo>
                    <a:pt x="33538" y="71713"/>
                  </a:lnTo>
                  <a:lnTo>
                    <a:pt x="34081" y="73708"/>
                  </a:lnTo>
                  <a:lnTo>
                    <a:pt x="36631" y="76398"/>
                  </a:lnTo>
                  <a:lnTo>
                    <a:pt x="36631" y="76398"/>
                  </a:lnTo>
                  <a:lnTo>
                    <a:pt x="36050" y="73241"/>
                  </a:lnTo>
                  <a:lnTo>
                    <a:pt x="34560" y="71347"/>
                  </a:lnTo>
                  <a:lnTo>
                    <a:pt x="33929" y="66852"/>
                  </a:lnTo>
                  <a:lnTo>
                    <a:pt x="35343" y="68506"/>
                  </a:lnTo>
                  <a:lnTo>
                    <a:pt x="36215" y="71713"/>
                  </a:lnTo>
                  <a:lnTo>
                    <a:pt x="38424" y="73784"/>
                  </a:lnTo>
                  <a:lnTo>
                    <a:pt x="40470" y="77332"/>
                  </a:lnTo>
                  <a:lnTo>
                    <a:pt x="40634" y="79618"/>
                  </a:lnTo>
                  <a:lnTo>
                    <a:pt x="42288" y="81436"/>
                  </a:lnTo>
                  <a:lnTo>
                    <a:pt x="46241" y="82623"/>
                  </a:lnTo>
                  <a:lnTo>
                    <a:pt x="49082" y="84113"/>
                  </a:lnTo>
                  <a:lnTo>
                    <a:pt x="49940" y="83557"/>
                  </a:lnTo>
                  <a:lnTo>
                    <a:pt x="52541" y="85616"/>
                  </a:lnTo>
                  <a:lnTo>
                    <a:pt x="55458" y="86247"/>
                  </a:lnTo>
                  <a:lnTo>
                    <a:pt x="57428" y="88457"/>
                  </a:lnTo>
                  <a:lnTo>
                    <a:pt x="58855" y="90035"/>
                  </a:lnTo>
                  <a:lnTo>
                    <a:pt x="61380" y="91373"/>
                  </a:lnTo>
                  <a:lnTo>
                    <a:pt x="62643" y="90275"/>
                  </a:lnTo>
                  <a:lnTo>
                    <a:pt x="64221" y="92081"/>
                  </a:lnTo>
                  <a:lnTo>
                    <a:pt x="63906" y="95553"/>
                  </a:lnTo>
                  <a:lnTo>
                    <a:pt x="62378" y="97346"/>
                  </a:lnTo>
                  <a:lnTo>
                    <a:pt x="61595" y="99644"/>
                  </a:lnTo>
                  <a:lnTo>
                    <a:pt x="61355" y="101854"/>
                  </a:lnTo>
                  <a:lnTo>
                    <a:pt x="60875" y="103028"/>
                  </a:lnTo>
                  <a:lnTo>
                    <a:pt x="63325" y="105629"/>
                  </a:lnTo>
                  <a:lnTo>
                    <a:pt x="65459" y="108862"/>
                  </a:lnTo>
                  <a:lnTo>
                    <a:pt x="67580" y="112170"/>
                  </a:lnTo>
                  <a:lnTo>
                    <a:pt x="69550" y="113281"/>
                  </a:lnTo>
                  <a:lnTo>
                    <a:pt x="70813" y="115011"/>
                  </a:lnTo>
                  <a:lnTo>
                    <a:pt x="71293" y="119746"/>
                  </a:lnTo>
                  <a:lnTo>
                    <a:pt x="71532" y="123610"/>
                  </a:lnTo>
                  <a:lnTo>
                    <a:pt x="71293" y="127562"/>
                  </a:lnTo>
                  <a:lnTo>
                    <a:pt x="71444" y="129608"/>
                  </a:lnTo>
                  <a:lnTo>
                    <a:pt x="70661" y="132765"/>
                  </a:lnTo>
                  <a:lnTo>
                    <a:pt x="70585" y="135214"/>
                  </a:lnTo>
                  <a:lnTo>
                    <a:pt x="70813" y="138220"/>
                  </a:lnTo>
                  <a:lnTo>
                    <a:pt x="72151" y="139167"/>
                  </a:lnTo>
                  <a:lnTo>
                    <a:pt x="70346" y="143334"/>
                  </a:lnTo>
                  <a:lnTo>
                    <a:pt x="71684" y="145392"/>
                  </a:lnTo>
                  <a:lnTo>
                    <a:pt x="72000" y="147210"/>
                  </a:lnTo>
                  <a:lnTo>
                    <a:pt x="73225" y="150998"/>
                  </a:lnTo>
                  <a:lnTo>
                    <a:pt x="75548" y="154344"/>
                  </a:lnTo>
                  <a:lnTo>
                    <a:pt x="77278" y="155481"/>
                  </a:lnTo>
                  <a:lnTo>
                    <a:pt x="80283" y="155481"/>
                  </a:lnTo>
                  <a:lnTo>
                    <a:pt x="81546" y="153991"/>
                  </a:lnTo>
                  <a:lnTo>
                    <a:pt x="78313" y="152248"/>
                  </a:lnTo>
                  <a:lnTo>
                    <a:pt x="77126" y="149331"/>
                  </a:lnTo>
                  <a:cubicBezTo>
                    <a:pt x="77126" y="149331"/>
                    <a:pt x="75864" y="148826"/>
                    <a:pt x="77050" y="147399"/>
                  </a:cubicBezTo>
                  <a:cubicBezTo>
                    <a:pt x="78237" y="145985"/>
                    <a:pt x="78237" y="145960"/>
                    <a:pt x="78237" y="145960"/>
                  </a:cubicBezTo>
                  <a:lnTo>
                    <a:pt x="78553" y="144925"/>
                  </a:lnTo>
                  <a:lnTo>
                    <a:pt x="76899" y="143738"/>
                  </a:lnTo>
                  <a:lnTo>
                    <a:pt x="77758" y="142083"/>
                  </a:lnTo>
                  <a:lnTo>
                    <a:pt x="78553" y="141528"/>
                  </a:lnTo>
                  <a:lnTo>
                    <a:pt x="78945" y="139318"/>
                  </a:lnTo>
                  <a:lnTo>
                    <a:pt x="78389" y="138055"/>
                  </a:lnTo>
                  <a:lnTo>
                    <a:pt x="78465" y="136957"/>
                  </a:lnTo>
                  <a:lnTo>
                    <a:pt x="79892" y="137108"/>
                  </a:lnTo>
                  <a:lnTo>
                    <a:pt x="79967" y="135530"/>
                  </a:lnTo>
                  <a:lnTo>
                    <a:pt x="79967" y="134962"/>
                  </a:lnTo>
                  <a:lnTo>
                    <a:pt x="81861" y="134406"/>
                  </a:lnTo>
                  <a:lnTo>
                    <a:pt x="83755" y="133926"/>
                  </a:lnTo>
                  <a:lnTo>
                    <a:pt x="83755" y="131805"/>
                  </a:lnTo>
                  <a:lnTo>
                    <a:pt x="83604" y="130542"/>
                  </a:lnTo>
                  <a:lnTo>
                    <a:pt x="83516" y="129595"/>
                  </a:lnTo>
                  <a:lnTo>
                    <a:pt x="86205" y="130063"/>
                  </a:lnTo>
                  <a:lnTo>
                    <a:pt x="87821" y="128484"/>
                  </a:lnTo>
                  <a:lnTo>
                    <a:pt x="89261" y="126047"/>
                  </a:lnTo>
                  <a:lnTo>
                    <a:pt x="90612" y="124065"/>
                  </a:lnTo>
                  <a:lnTo>
                    <a:pt x="91079" y="121312"/>
                  </a:lnTo>
                  <a:lnTo>
                    <a:pt x="93605" y="119570"/>
                  </a:lnTo>
                  <a:lnTo>
                    <a:pt x="96294" y="118155"/>
                  </a:lnTo>
                  <a:lnTo>
                    <a:pt x="97633" y="117360"/>
                  </a:lnTo>
                  <a:lnTo>
                    <a:pt x="98188" y="113572"/>
                  </a:lnTo>
                  <a:lnTo>
                    <a:pt x="99047" y="110415"/>
                  </a:lnTo>
                  <a:lnTo>
                    <a:pt x="99451" y="108445"/>
                  </a:lnTo>
                  <a:lnTo>
                    <a:pt x="101257" y="106160"/>
                  </a:lnTo>
                  <a:lnTo>
                    <a:pt x="102368" y="104190"/>
                  </a:lnTo>
                  <a:lnTo>
                    <a:pt x="101332" y="102296"/>
                  </a:lnTo>
                  <a:cubicBezTo>
                    <a:pt x="101332" y="102296"/>
                    <a:pt x="101888" y="102220"/>
                    <a:pt x="98655" y="100957"/>
                  </a:cubicBezTo>
                  <a:lnTo>
                    <a:pt x="95423" y="99695"/>
                  </a:lnTo>
                  <a:lnTo>
                    <a:pt x="93529" y="99379"/>
                  </a:lnTo>
                  <a:lnTo>
                    <a:pt x="91471" y="98596"/>
                  </a:lnTo>
                  <a:lnTo>
                    <a:pt x="89185" y="97649"/>
                  </a:lnTo>
                  <a:lnTo>
                    <a:pt x="88011" y="94884"/>
                  </a:lnTo>
                  <a:lnTo>
                    <a:pt x="86508" y="92750"/>
                  </a:lnTo>
                  <a:lnTo>
                    <a:pt x="83124" y="91651"/>
                  </a:lnTo>
                  <a:lnTo>
                    <a:pt x="80914" y="91411"/>
                  </a:lnTo>
                  <a:lnTo>
                    <a:pt x="78616" y="89202"/>
                  </a:lnTo>
                  <a:lnTo>
                    <a:pt x="76571" y="88015"/>
                  </a:lnTo>
                  <a:lnTo>
                    <a:pt x="74121" y="87787"/>
                  </a:lnTo>
                  <a:lnTo>
                    <a:pt x="71596" y="87156"/>
                  </a:lnTo>
                  <a:lnTo>
                    <a:pt x="68755" y="87232"/>
                  </a:lnTo>
                  <a:cubicBezTo>
                    <a:pt x="68755" y="87232"/>
                    <a:pt x="65522" y="88179"/>
                    <a:pt x="65446" y="88495"/>
                  </a:cubicBezTo>
                  <a:cubicBezTo>
                    <a:pt x="65358" y="88810"/>
                    <a:pt x="64903" y="90174"/>
                    <a:pt x="64903" y="90174"/>
                  </a:cubicBezTo>
                  <a:lnTo>
                    <a:pt x="63325" y="88911"/>
                  </a:lnTo>
                  <a:lnTo>
                    <a:pt x="61595" y="89467"/>
                  </a:lnTo>
                  <a:lnTo>
                    <a:pt x="59852" y="88596"/>
                  </a:lnTo>
                  <a:lnTo>
                    <a:pt x="58590" y="85994"/>
                  </a:lnTo>
                  <a:lnTo>
                    <a:pt x="59385" y="83949"/>
                  </a:lnTo>
                  <a:lnTo>
                    <a:pt x="57491" y="83317"/>
                  </a:lnTo>
                  <a:lnTo>
                    <a:pt x="54966" y="83002"/>
                  </a:lnTo>
                  <a:lnTo>
                    <a:pt x="55673" y="81032"/>
                  </a:lnTo>
                  <a:lnTo>
                    <a:pt x="56380" y="79643"/>
                  </a:lnTo>
                  <a:lnTo>
                    <a:pt x="56532" y="78507"/>
                  </a:lnTo>
                  <a:lnTo>
                    <a:pt x="53779" y="78507"/>
                  </a:lnTo>
                  <a:lnTo>
                    <a:pt x="52592" y="80476"/>
                  </a:lnTo>
                  <a:lnTo>
                    <a:pt x="49915" y="81423"/>
                  </a:lnTo>
                  <a:lnTo>
                    <a:pt x="47933" y="78747"/>
                  </a:lnTo>
                  <a:lnTo>
                    <a:pt x="47541" y="75160"/>
                  </a:lnTo>
                  <a:lnTo>
                    <a:pt x="48412" y="72218"/>
                  </a:lnTo>
                  <a:lnTo>
                    <a:pt x="51165" y="70173"/>
                  </a:lnTo>
                  <a:lnTo>
                    <a:pt x="54095" y="69769"/>
                  </a:lnTo>
                  <a:lnTo>
                    <a:pt x="55433" y="70880"/>
                  </a:lnTo>
                  <a:lnTo>
                    <a:pt x="56064" y="69693"/>
                  </a:lnTo>
                  <a:lnTo>
                    <a:pt x="58198" y="69693"/>
                  </a:lnTo>
                  <a:lnTo>
                    <a:pt x="60964" y="70552"/>
                  </a:lnTo>
                  <a:lnTo>
                    <a:pt x="61191" y="72521"/>
                  </a:lnTo>
                  <a:lnTo>
                    <a:pt x="62529" y="74567"/>
                  </a:lnTo>
                  <a:lnTo>
                    <a:pt x="62933" y="72484"/>
                  </a:lnTo>
                  <a:lnTo>
                    <a:pt x="62769" y="68759"/>
                  </a:lnTo>
                  <a:lnTo>
                    <a:pt x="63805" y="66852"/>
                  </a:lnTo>
                  <a:lnTo>
                    <a:pt x="66797" y="64806"/>
                  </a:lnTo>
                  <a:lnTo>
                    <a:pt x="68300" y="62281"/>
                  </a:lnTo>
                  <a:lnTo>
                    <a:pt x="69083" y="60248"/>
                  </a:lnTo>
                  <a:lnTo>
                    <a:pt x="71684" y="57697"/>
                  </a:lnTo>
                  <a:lnTo>
                    <a:pt x="73338" y="57697"/>
                  </a:lnTo>
                  <a:lnTo>
                    <a:pt x="74197" y="55412"/>
                  </a:lnTo>
                  <a:lnTo>
                    <a:pt x="76722" y="53758"/>
                  </a:lnTo>
                  <a:lnTo>
                    <a:pt x="77833" y="55488"/>
                  </a:lnTo>
                  <a:lnTo>
                    <a:pt x="79879" y="54187"/>
                  </a:lnTo>
                  <a:lnTo>
                    <a:pt x="83351" y="52748"/>
                  </a:lnTo>
                  <a:lnTo>
                    <a:pt x="82569" y="51876"/>
                  </a:lnTo>
                  <a:lnTo>
                    <a:pt x="79412" y="52104"/>
                  </a:lnTo>
                  <a:lnTo>
                    <a:pt x="78692" y="50525"/>
                  </a:lnTo>
                  <a:lnTo>
                    <a:pt x="78692" y="49187"/>
                  </a:lnTo>
                  <a:lnTo>
                    <a:pt x="77833" y="48707"/>
                  </a:lnTo>
                  <a:lnTo>
                    <a:pt x="76091" y="49502"/>
                  </a:lnTo>
                  <a:lnTo>
                    <a:pt x="78540" y="48240"/>
                  </a:lnTo>
                  <a:lnTo>
                    <a:pt x="80902" y="48240"/>
                  </a:lnTo>
                  <a:lnTo>
                    <a:pt x="83111" y="48391"/>
                  </a:lnTo>
                  <a:lnTo>
                    <a:pt x="85725" y="46901"/>
                  </a:lnTo>
                  <a:cubicBezTo>
                    <a:pt x="85725" y="46901"/>
                    <a:pt x="87619" y="45474"/>
                    <a:pt x="87695" y="45361"/>
                  </a:cubicBezTo>
                  <a:cubicBezTo>
                    <a:pt x="87771" y="45247"/>
                    <a:pt x="86041" y="42204"/>
                    <a:pt x="86041" y="42204"/>
                  </a:cubicBezTo>
                  <a:lnTo>
                    <a:pt x="83983" y="40297"/>
                  </a:lnTo>
                  <a:lnTo>
                    <a:pt x="83591" y="38151"/>
                  </a:lnTo>
                  <a:lnTo>
                    <a:pt x="83111" y="33820"/>
                  </a:lnTo>
                  <a:lnTo>
                    <a:pt x="81066" y="36105"/>
                  </a:lnTo>
                  <a:lnTo>
                    <a:pt x="79172" y="35701"/>
                  </a:lnTo>
                  <a:lnTo>
                    <a:pt x="78856" y="33656"/>
                  </a:lnTo>
                  <a:lnTo>
                    <a:pt x="79639" y="32203"/>
                  </a:lnTo>
                  <a:lnTo>
                    <a:pt x="77909" y="31724"/>
                  </a:lnTo>
                  <a:lnTo>
                    <a:pt x="76798" y="30575"/>
                  </a:lnTo>
                  <a:lnTo>
                    <a:pt x="73957" y="30575"/>
                  </a:lnTo>
                  <a:lnTo>
                    <a:pt x="73098" y="30650"/>
                  </a:lnTo>
                  <a:lnTo>
                    <a:pt x="73010" y="33491"/>
                  </a:lnTo>
                  <a:lnTo>
                    <a:pt x="71671" y="34918"/>
                  </a:lnTo>
                  <a:lnTo>
                    <a:pt x="72467" y="36156"/>
                  </a:lnTo>
                  <a:lnTo>
                    <a:pt x="72694" y="38479"/>
                  </a:lnTo>
                  <a:lnTo>
                    <a:pt x="70573" y="40285"/>
                  </a:lnTo>
                  <a:lnTo>
                    <a:pt x="68603" y="40979"/>
                  </a:lnTo>
                  <a:lnTo>
                    <a:pt x="68603" y="44136"/>
                  </a:lnTo>
                  <a:lnTo>
                    <a:pt x="67340" y="44767"/>
                  </a:lnTo>
                  <a:lnTo>
                    <a:pt x="65913" y="42962"/>
                  </a:lnTo>
                  <a:lnTo>
                    <a:pt x="66545" y="40196"/>
                  </a:lnTo>
                  <a:lnTo>
                    <a:pt x="64386" y="39098"/>
                  </a:lnTo>
                  <a:lnTo>
                    <a:pt x="62113" y="37747"/>
                  </a:lnTo>
                  <a:lnTo>
                    <a:pt x="61115" y="36888"/>
                  </a:lnTo>
                  <a:lnTo>
                    <a:pt x="60092" y="36888"/>
                  </a:lnTo>
                  <a:lnTo>
                    <a:pt x="59852" y="34123"/>
                  </a:lnTo>
                  <a:lnTo>
                    <a:pt x="60244" y="31686"/>
                  </a:lnTo>
                  <a:lnTo>
                    <a:pt x="61088" y="29679"/>
                  </a:lnTo>
                  <a:lnTo>
                    <a:pt x="61088" y="29679"/>
                  </a:lnTo>
                  <a:cubicBezTo>
                    <a:pt x="61170" y="29674"/>
                    <a:pt x="61518" y="29543"/>
                    <a:pt x="62694" y="28958"/>
                  </a:cubicBezTo>
                  <a:cubicBezTo>
                    <a:pt x="63454" y="28578"/>
                    <a:pt x="63639" y="28510"/>
                    <a:pt x="63679" y="28510"/>
                  </a:cubicBezTo>
                  <a:cubicBezTo>
                    <a:pt x="63702" y="28510"/>
                    <a:pt x="63680" y="28531"/>
                    <a:pt x="63688" y="28531"/>
                  </a:cubicBezTo>
                  <a:cubicBezTo>
                    <a:pt x="63704" y="28531"/>
                    <a:pt x="63843" y="28444"/>
                    <a:pt x="64739" y="27910"/>
                  </a:cubicBezTo>
                  <a:cubicBezTo>
                    <a:pt x="66873" y="26648"/>
                    <a:pt x="66873" y="26648"/>
                    <a:pt x="66873" y="26648"/>
                  </a:cubicBezTo>
                  <a:lnTo>
                    <a:pt x="68451" y="25145"/>
                  </a:lnTo>
                  <a:lnTo>
                    <a:pt x="69714" y="23870"/>
                  </a:lnTo>
                  <a:lnTo>
                    <a:pt x="70585" y="23642"/>
                  </a:lnTo>
                  <a:lnTo>
                    <a:pt x="73969" y="23642"/>
                  </a:lnTo>
                  <a:lnTo>
                    <a:pt x="74121" y="21597"/>
                  </a:lnTo>
                  <a:lnTo>
                    <a:pt x="75144" y="19779"/>
                  </a:lnTo>
                  <a:lnTo>
                    <a:pt x="74677" y="18049"/>
                  </a:lnTo>
                  <a:lnTo>
                    <a:pt x="73035" y="16660"/>
                  </a:lnTo>
                  <a:lnTo>
                    <a:pt x="71987" y="18693"/>
                  </a:lnTo>
                  <a:lnTo>
                    <a:pt x="70371" y="19943"/>
                  </a:lnTo>
                  <a:lnTo>
                    <a:pt x="69234" y="20726"/>
                  </a:lnTo>
                  <a:lnTo>
                    <a:pt x="69234" y="18276"/>
                  </a:lnTo>
                  <a:lnTo>
                    <a:pt x="69487" y="17013"/>
                  </a:lnTo>
                  <a:lnTo>
                    <a:pt x="69487" y="17013"/>
                  </a:lnTo>
                  <a:lnTo>
                    <a:pt x="68439" y="17960"/>
                  </a:lnTo>
                  <a:lnTo>
                    <a:pt x="67403" y="15599"/>
                  </a:lnTo>
                  <a:lnTo>
                    <a:pt x="68565" y="14336"/>
                  </a:lnTo>
                  <a:lnTo>
                    <a:pt x="69373" y="12594"/>
                  </a:lnTo>
                  <a:lnTo>
                    <a:pt x="70636" y="9841"/>
                  </a:lnTo>
                  <a:lnTo>
                    <a:pt x="71633" y="9450"/>
                  </a:lnTo>
                  <a:lnTo>
                    <a:pt x="73401" y="7783"/>
                  </a:lnTo>
                  <a:lnTo>
                    <a:pt x="72618" y="7379"/>
                  </a:lnTo>
                  <a:lnTo>
                    <a:pt x="71633" y="7240"/>
                  </a:lnTo>
                  <a:lnTo>
                    <a:pt x="69234" y="7240"/>
                  </a:lnTo>
                  <a:lnTo>
                    <a:pt x="69234" y="9450"/>
                  </a:lnTo>
                  <a:lnTo>
                    <a:pt x="67164" y="12152"/>
                  </a:lnTo>
                  <a:lnTo>
                    <a:pt x="65408" y="14854"/>
                  </a:lnTo>
                  <a:lnTo>
                    <a:pt x="66280" y="16091"/>
                  </a:lnTo>
                  <a:lnTo>
                    <a:pt x="65926" y="18516"/>
                  </a:lnTo>
                  <a:lnTo>
                    <a:pt x="62921" y="20094"/>
                  </a:lnTo>
                  <a:lnTo>
                    <a:pt x="62921" y="18276"/>
                  </a:lnTo>
                  <a:lnTo>
                    <a:pt x="61191" y="18124"/>
                  </a:lnTo>
                  <a:lnTo>
                    <a:pt x="59701" y="19299"/>
                  </a:lnTo>
                  <a:lnTo>
                    <a:pt x="57845" y="16698"/>
                  </a:lnTo>
                  <a:lnTo>
                    <a:pt x="55673" y="16698"/>
                  </a:lnTo>
                  <a:lnTo>
                    <a:pt x="54966" y="18049"/>
                  </a:lnTo>
                  <a:lnTo>
                    <a:pt x="54259" y="19071"/>
                  </a:lnTo>
                  <a:lnTo>
                    <a:pt x="53223" y="16786"/>
                  </a:lnTo>
                  <a:cubicBezTo>
                    <a:pt x="53223" y="16786"/>
                    <a:pt x="52623" y="16998"/>
                    <a:pt x="52038" y="16998"/>
                  </a:cubicBezTo>
                  <a:cubicBezTo>
                    <a:pt x="51500" y="16998"/>
                    <a:pt x="50974" y="16819"/>
                    <a:pt x="50938" y="16129"/>
                  </a:cubicBezTo>
                  <a:cubicBezTo>
                    <a:pt x="50862" y="14690"/>
                    <a:pt x="50862" y="14677"/>
                    <a:pt x="50862" y="14677"/>
                  </a:cubicBezTo>
                  <a:lnTo>
                    <a:pt x="47629" y="11672"/>
                  </a:lnTo>
                  <a:lnTo>
                    <a:pt x="46594" y="10952"/>
                  </a:lnTo>
                  <a:lnTo>
                    <a:pt x="44788" y="11268"/>
                  </a:lnTo>
                  <a:lnTo>
                    <a:pt x="43993" y="8869"/>
                  </a:lnTo>
                  <a:lnTo>
                    <a:pt x="42579" y="8427"/>
                  </a:lnTo>
                  <a:lnTo>
                    <a:pt x="39030" y="8869"/>
                  </a:lnTo>
                  <a:lnTo>
                    <a:pt x="36972" y="8427"/>
                  </a:lnTo>
                  <a:lnTo>
                    <a:pt x="34295" y="6141"/>
                  </a:lnTo>
                  <a:lnTo>
                    <a:pt x="30747" y="4462"/>
                  </a:lnTo>
                  <a:lnTo>
                    <a:pt x="28159" y="1962"/>
                  </a:lnTo>
                  <a:lnTo>
                    <a:pt x="26037" y="194"/>
                  </a:lnTo>
                  <a:lnTo>
                    <a:pt x="23196" y="825"/>
                  </a:lnTo>
                  <a:cubicBezTo>
                    <a:pt x="23196" y="825"/>
                    <a:pt x="23017" y="0"/>
                    <a:pt x="2203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52"/>
            <p:cNvSpPr/>
            <p:nvPr/>
          </p:nvSpPr>
          <p:spPr>
            <a:xfrm>
              <a:off x="238125" y="1071925"/>
              <a:ext cx="2568675" cy="3902025"/>
            </a:xfrm>
            <a:custGeom>
              <a:avLst/>
              <a:gdLst/>
              <a:ahLst/>
              <a:cxnLst/>
              <a:rect l="l" t="t" r="r" b="b"/>
              <a:pathLst>
                <a:path w="102747" h="156081" extrusionOk="0">
                  <a:moveTo>
                    <a:pt x="61468" y="29836"/>
                  </a:moveTo>
                  <a:cubicBezTo>
                    <a:pt x="61506" y="29899"/>
                    <a:pt x="61519" y="29962"/>
                    <a:pt x="61506" y="30025"/>
                  </a:cubicBezTo>
                  <a:lnTo>
                    <a:pt x="61342" y="29899"/>
                  </a:lnTo>
                  <a:lnTo>
                    <a:pt x="61468" y="29836"/>
                  </a:lnTo>
                  <a:close/>
                  <a:moveTo>
                    <a:pt x="101181" y="102504"/>
                  </a:moveTo>
                  <a:lnTo>
                    <a:pt x="101282" y="102542"/>
                  </a:lnTo>
                  <a:lnTo>
                    <a:pt x="101193" y="102718"/>
                  </a:lnTo>
                  <a:cubicBezTo>
                    <a:pt x="101155" y="102655"/>
                    <a:pt x="101143" y="102567"/>
                    <a:pt x="101181" y="102504"/>
                  </a:cubicBezTo>
                  <a:close/>
                  <a:moveTo>
                    <a:pt x="22159" y="618"/>
                  </a:moveTo>
                  <a:cubicBezTo>
                    <a:pt x="22328" y="618"/>
                    <a:pt x="22461" y="648"/>
                    <a:pt x="22565" y="692"/>
                  </a:cubicBezTo>
                  <a:cubicBezTo>
                    <a:pt x="22779" y="781"/>
                    <a:pt x="22943" y="970"/>
                    <a:pt x="23019" y="1198"/>
                  </a:cubicBezTo>
                  <a:lnTo>
                    <a:pt x="23385" y="1437"/>
                  </a:lnTo>
                  <a:lnTo>
                    <a:pt x="26075" y="844"/>
                  </a:lnTo>
                  <a:lnTo>
                    <a:pt x="28057" y="2498"/>
                  </a:lnTo>
                  <a:lnTo>
                    <a:pt x="30658" y="4998"/>
                  </a:lnTo>
                  <a:lnTo>
                    <a:pt x="34257" y="6716"/>
                  </a:lnTo>
                  <a:lnTo>
                    <a:pt x="36909" y="8976"/>
                  </a:lnTo>
                  <a:lnTo>
                    <a:pt x="37048" y="9052"/>
                  </a:lnTo>
                  <a:lnTo>
                    <a:pt x="39093" y="9481"/>
                  </a:lnTo>
                  <a:lnTo>
                    <a:pt x="39207" y="9481"/>
                  </a:lnTo>
                  <a:lnTo>
                    <a:pt x="42679" y="9052"/>
                  </a:lnTo>
                  <a:lnTo>
                    <a:pt x="43879" y="9430"/>
                  </a:lnTo>
                  <a:lnTo>
                    <a:pt x="44624" y="11678"/>
                  </a:lnTo>
                  <a:lnTo>
                    <a:pt x="44978" y="11893"/>
                  </a:lnTo>
                  <a:lnTo>
                    <a:pt x="46657" y="11590"/>
                  </a:lnTo>
                  <a:lnTo>
                    <a:pt x="47541" y="12208"/>
                  </a:lnTo>
                  <a:lnTo>
                    <a:pt x="50685" y="15125"/>
                  </a:lnTo>
                  <a:cubicBezTo>
                    <a:pt x="50698" y="15302"/>
                    <a:pt x="50710" y="15668"/>
                    <a:pt x="50761" y="16464"/>
                  </a:cubicBezTo>
                  <a:cubicBezTo>
                    <a:pt x="50761" y="16830"/>
                    <a:pt x="50937" y="17183"/>
                    <a:pt x="51253" y="17385"/>
                  </a:cubicBezTo>
                  <a:cubicBezTo>
                    <a:pt x="51517" y="17561"/>
                    <a:pt x="51851" y="17620"/>
                    <a:pt x="52180" y="17620"/>
                  </a:cubicBezTo>
                  <a:cubicBezTo>
                    <a:pt x="52561" y="17620"/>
                    <a:pt x="52935" y="17541"/>
                    <a:pt x="53185" y="17474"/>
                  </a:cubicBezTo>
                  <a:lnTo>
                    <a:pt x="54094" y="19507"/>
                  </a:lnTo>
                  <a:lnTo>
                    <a:pt x="54637" y="19557"/>
                  </a:lnTo>
                  <a:lnTo>
                    <a:pt x="55370" y="18497"/>
                  </a:lnTo>
                  <a:lnTo>
                    <a:pt x="55988" y="17322"/>
                  </a:lnTo>
                  <a:lnTo>
                    <a:pt x="57807" y="17322"/>
                  </a:lnTo>
                  <a:lnTo>
                    <a:pt x="59562" y="19784"/>
                  </a:lnTo>
                  <a:lnTo>
                    <a:pt x="60016" y="19848"/>
                  </a:lnTo>
                  <a:lnTo>
                    <a:pt x="61418" y="18762"/>
                  </a:lnTo>
                  <a:lnTo>
                    <a:pt x="62744" y="18875"/>
                  </a:lnTo>
                  <a:lnTo>
                    <a:pt x="62744" y="20403"/>
                  </a:lnTo>
                  <a:lnTo>
                    <a:pt x="63198" y="20681"/>
                  </a:lnTo>
                  <a:lnTo>
                    <a:pt x="66204" y="19103"/>
                  </a:lnTo>
                  <a:lnTo>
                    <a:pt x="66355" y="18875"/>
                  </a:lnTo>
                  <a:lnTo>
                    <a:pt x="66709" y="16451"/>
                  </a:lnTo>
                  <a:lnTo>
                    <a:pt x="66658" y="16224"/>
                  </a:lnTo>
                  <a:lnTo>
                    <a:pt x="65913" y="15150"/>
                  </a:lnTo>
                  <a:lnTo>
                    <a:pt x="67542" y="12650"/>
                  </a:lnTo>
                  <a:lnTo>
                    <a:pt x="69613" y="9961"/>
                  </a:lnTo>
                  <a:lnTo>
                    <a:pt x="69676" y="9771"/>
                  </a:lnTo>
                  <a:lnTo>
                    <a:pt x="69676" y="7877"/>
                  </a:lnTo>
                  <a:lnTo>
                    <a:pt x="71709" y="7877"/>
                  </a:lnTo>
                  <a:lnTo>
                    <a:pt x="72631" y="8004"/>
                  </a:lnTo>
                  <a:lnTo>
                    <a:pt x="72984" y="8180"/>
                  </a:lnTo>
                  <a:lnTo>
                    <a:pt x="71570" y="9493"/>
                  </a:lnTo>
                  <a:lnTo>
                    <a:pt x="70636" y="9872"/>
                  </a:lnTo>
                  <a:lnTo>
                    <a:pt x="70472" y="10024"/>
                  </a:lnTo>
                  <a:lnTo>
                    <a:pt x="68413" y="14469"/>
                  </a:lnTo>
                  <a:lnTo>
                    <a:pt x="67290" y="15693"/>
                  </a:lnTo>
                  <a:lnTo>
                    <a:pt x="67226" y="16034"/>
                  </a:lnTo>
                  <a:lnTo>
                    <a:pt x="68274" y="18408"/>
                  </a:lnTo>
                  <a:lnTo>
                    <a:pt x="68780" y="18509"/>
                  </a:lnTo>
                  <a:lnTo>
                    <a:pt x="69108" y="18206"/>
                  </a:lnTo>
                  <a:lnTo>
                    <a:pt x="69108" y="18206"/>
                  </a:lnTo>
                  <a:lnTo>
                    <a:pt x="69045" y="18522"/>
                  </a:lnTo>
                  <a:lnTo>
                    <a:pt x="69045" y="21035"/>
                  </a:lnTo>
                  <a:lnTo>
                    <a:pt x="69537" y="21287"/>
                  </a:lnTo>
                  <a:lnTo>
                    <a:pt x="70686" y="20504"/>
                  </a:lnTo>
                  <a:lnTo>
                    <a:pt x="72315" y="19254"/>
                  </a:lnTo>
                  <a:lnTo>
                    <a:pt x="73262" y="17474"/>
                  </a:lnTo>
                  <a:lnTo>
                    <a:pt x="74525" y="18534"/>
                  </a:lnTo>
                  <a:lnTo>
                    <a:pt x="74929" y="20050"/>
                  </a:lnTo>
                  <a:lnTo>
                    <a:pt x="73982" y="21742"/>
                  </a:lnTo>
                  <a:lnTo>
                    <a:pt x="73805" y="23636"/>
                  </a:lnTo>
                  <a:lnTo>
                    <a:pt x="70699" y="23636"/>
                  </a:lnTo>
                  <a:lnTo>
                    <a:pt x="69752" y="23863"/>
                  </a:lnTo>
                  <a:lnTo>
                    <a:pt x="69613" y="23951"/>
                  </a:lnTo>
                  <a:lnTo>
                    <a:pt x="68350" y="25227"/>
                  </a:lnTo>
                  <a:lnTo>
                    <a:pt x="66797" y="26704"/>
                  </a:lnTo>
                  <a:cubicBezTo>
                    <a:pt x="66721" y="26755"/>
                    <a:pt x="66368" y="26982"/>
                    <a:pt x="64701" y="27954"/>
                  </a:cubicBezTo>
                  <a:lnTo>
                    <a:pt x="64171" y="28270"/>
                  </a:lnTo>
                  <a:lnTo>
                    <a:pt x="63779" y="28510"/>
                  </a:lnTo>
                  <a:cubicBezTo>
                    <a:pt x="63602" y="28535"/>
                    <a:pt x="63299" y="28674"/>
                    <a:pt x="62668" y="28990"/>
                  </a:cubicBezTo>
                  <a:cubicBezTo>
                    <a:pt x="61443" y="29608"/>
                    <a:pt x="61216" y="29684"/>
                    <a:pt x="61178" y="29684"/>
                  </a:cubicBezTo>
                  <a:lnTo>
                    <a:pt x="61178" y="29785"/>
                  </a:lnTo>
                  <a:lnTo>
                    <a:pt x="61039" y="29684"/>
                  </a:lnTo>
                  <a:cubicBezTo>
                    <a:pt x="60938" y="29747"/>
                    <a:pt x="60875" y="29861"/>
                    <a:pt x="60862" y="29974"/>
                  </a:cubicBezTo>
                  <a:lnTo>
                    <a:pt x="60079" y="31868"/>
                  </a:lnTo>
                  <a:lnTo>
                    <a:pt x="59663" y="34381"/>
                  </a:lnTo>
                  <a:lnTo>
                    <a:pt x="59663" y="34457"/>
                  </a:lnTo>
                  <a:lnTo>
                    <a:pt x="59890" y="37222"/>
                  </a:lnTo>
                  <a:lnTo>
                    <a:pt x="60206" y="37500"/>
                  </a:lnTo>
                  <a:lnTo>
                    <a:pt x="61115" y="37500"/>
                  </a:lnTo>
                  <a:lnTo>
                    <a:pt x="62075" y="38321"/>
                  </a:lnTo>
                  <a:lnTo>
                    <a:pt x="64360" y="39685"/>
                  </a:lnTo>
                  <a:lnTo>
                    <a:pt x="66317" y="40669"/>
                  </a:lnTo>
                  <a:lnTo>
                    <a:pt x="65736" y="43195"/>
                  </a:lnTo>
                  <a:lnTo>
                    <a:pt x="65800" y="43460"/>
                  </a:lnTo>
                  <a:lnTo>
                    <a:pt x="67214" y="45278"/>
                  </a:lnTo>
                  <a:lnTo>
                    <a:pt x="67605" y="45354"/>
                  </a:lnTo>
                  <a:lnTo>
                    <a:pt x="68868" y="44723"/>
                  </a:lnTo>
                  <a:lnTo>
                    <a:pt x="69045" y="44445"/>
                  </a:lnTo>
                  <a:lnTo>
                    <a:pt x="69045" y="41516"/>
                  </a:lnTo>
                  <a:lnTo>
                    <a:pt x="70800" y="40884"/>
                  </a:lnTo>
                  <a:lnTo>
                    <a:pt x="73035" y="39028"/>
                  </a:lnTo>
                  <a:lnTo>
                    <a:pt x="73136" y="38750"/>
                  </a:lnTo>
                  <a:lnTo>
                    <a:pt x="72909" y="36414"/>
                  </a:lnTo>
                  <a:lnTo>
                    <a:pt x="72858" y="36275"/>
                  </a:lnTo>
                  <a:lnTo>
                    <a:pt x="72201" y="35253"/>
                  </a:lnTo>
                  <a:lnTo>
                    <a:pt x="73376" y="34015"/>
                  </a:lnTo>
                  <a:lnTo>
                    <a:pt x="73464" y="33800"/>
                  </a:lnTo>
                  <a:lnTo>
                    <a:pt x="73527" y="31250"/>
                  </a:lnTo>
                  <a:lnTo>
                    <a:pt x="74095" y="31199"/>
                  </a:lnTo>
                  <a:lnTo>
                    <a:pt x="76798" y="31199"/>
                  </a:lnTo>
                  <a:lnTo>
                    <a:pt x="77808" y="32247"/>
                  </a:lnTo>
                  <a:lnTo>
                    <a:pt x="77947" y="32323"/>
                  </a:lnTo>
                  <a:lnTo>
                    <a:pt x="79298" y="32702"/>
                  </a:lnTo>
                  <a:lnTo>
                    <a:pt x="78704" y="33813"/>
                  </a:lnTo>
                  <a:lnTo>
                    <a:pt x="78666" y="34015"/>
                  </a:lnTo>
                  <a:lnTo>
                    <a:pt x="78982" y="36061"/>
                  </a:lnTo>
                  <a:lnTo>
                    <a:pt x="79235" y="36326"/>
                  </a:lnTo>
                  <a:lnTo>
                    <a:pt x="81129" y="36730"/>
                  </a:lnTo>
                  <a:lnTo>
                    <a:pt x="81419" y="36629"/>
                  </a:lnTo>
                  <a:lnTo>
                    <a:pt x="82998" y="34861"/>
                  </a:lnTo>
                  <a:lnTo>
                    <a:pt x="83402" y="38523"/>
                  </a:lnTo>
                  <a:lnTo>
                    <a:pt x="83793" y="40657"/>
                  </a:lnTo>
                  <a:lnTo>
                    <a:pt x="83894" y="40834"/>
                  </a:lnTo>
                  <a:lnTo>
                    <a:pt x="85902" y="42715"/>
                  </a:lnTo>
                  <a:cubicBezTo>
                    <a:pt x="86558" y="43864"/>
                    <a:pt x="87253" y="45127"/>
                    <a:pt x="87455" y="45569"/>
                  </a:cubicBezTo>
                  <a:cubicBezTo>
                    <a:pt x="87152" y="45821"/>
                    <a:pt x="86369" y="46415"/>
                    <a:pt x="85687" y="46932"/>
                  </a:cubicBezTo>
                  <a:lnTo>
                    <a:pt x="83162" y="48385"/>
                  </a:lnTo>
                  <a:lnTo>
                    <a:pt x="81028" y="48220"/>
                  </a:lnTo>
                  <a:lnTo>
                    <a:pt x="78654" y="48220"/>
                  </a:lnTo>
                  <a:lnTo>
                    <a:pt x="78515" y="48258"/>
                  </a:lnTo>
                  <a:lnTo>
                    <a:pt x="76065" y="49521"/>
                  </a:lnTo>
                  <a:lnTo>
                    <a:pt x="76343" y="50089"/>
                  </a:lnTo>
                  <a:lnTo>
                    <a:pt x="77934" y="49369"/>
                  </a:lnTo>
                  <a:lnTo>
                    <a:pt x="78502" y="49685"/>
                  </a:lnTo>
                  <a:lnTo>
                    <a:pt x="78502" y="50834"/>
                  </a:lnTo>
                  <a:lnTo>
                    <a:pt x="79235" y="52539"/>
                  </a:lnTo>
                  <a:lnTo>
                    <a:pt x="79550" y="52728"/>
                  </a:lnTo>
                  <a:lnTo>
                    <a:pt x="82556" y="52514"/>
                  </a:lnTo>
                  <a:lnTo>
                    <a:pt x="82934" y="52930"/>
                  </a:lnTo>
                  <a:lnTo>
                    <a:pt x="79828" y="54231"/>
                  </a:lnTo>
                  <a:lnTo>
                    <a:pt x="78048" y="55355"/>
                  </a:lnTo>
                  <a:lnTo>
                    <a:pt x="77113" y="53890"/>
                  </a:lnTo>
                  <a:lnTo>
                    <a:pt x="76671" y="53802"/>
                  </a:lnTo>
                  <a:lnTo>
                    <a:pt x="74146" y="55456"/>
                  </a:lnTo>
                  <a:lnTo>
                    <a:pt x="74032" y="55607"/>
                  </a:lnTo>
                  <a:lnTo>
                    <a:pt x="73237" y="57691"/>
                  </a:lnTo>
                  <a:lnTo>
                    <a:pt x="71797" y="57691"/>
                  </a:lnTo>
                  <a:lnTo>
                    <a:pt x="71583" y="57779"/>
                  </a:lnTo>
                  <a:lnTo>
                    <a:pt x="68982" y="60330"/>
                  </a:lnTo>
                  <a:lnTo>
                    <a:pt x="68136" y="62426"/>
                  </a:lnTo>
                  <a:lnTo>
                    <a:pt x="66671" y="64888"/>
                  </a:lnTo>
                  <a:lnTo>
                    <a:pt x="63741" y="66908"/>
                  </a:lnTo>
                  <a:lnTo>
                    <a:pt x="63640" y="67009"/>
                  </a:lnTo>
                  <a:lnTo>
                    <a:pt x="62618" y="68916"/>
                  </a:lnTo>
                  <a:lnTo>
                    <a:pt x="62580" y="69068"/>
                  </a:lnTo>
                  <a:lnTo>
                    <a:pt x="62731" y="72767"/>
                  </a:lnTo>
                  <a:lnTo>
                    <a:pt x="62491" y="74043"/>
                  </a:lnTo>
                  <a:lnTo>
                    <a:pt x="61620" y="72717"/>
                  </a:lnTo>
                  <a:lnTo>
                    <a:pt x="61393" y="70823"/>
                  </a:lnTo>
                  <a:lnTo>
                    <a:pt x="61178" y="70558"/>
                  </a:lnTo>
                  <a:lnTo>
                    <a:pt x="58413" y="69686"/>
                  </a:lnTo>
                  <a:lnTo>
                    <a:pt x="56190" y="69674"/>
                  </a:lnTo>
                  <a:lnTo>
                    <a:pt x="55913" y="69838"/>
                  </a:lnTo>
                  <a:lnTo>
                    <a:pt x="55471" y="70684"/>
                  </a:lnTo>
                  <a:lnTo>
                    <a:pt x="54423" y="69838"/>
                  </a:lnTo>
                  <a:lnTo>
                    <a:pt x="54183" y="69762"/>
                  </a:lnTo>
                  <a:lnTo>
                    <a:pt x="51266" y="70166"/>
                  </a:lnTo>
                  <a:lnTo>
                    <a:pt x="51114" y="70229"/>
                  </a:lnTo>
                  <a:lnTo>
                    <a:pt x="48362" y="72287"/>
                  </a:lnTo>
                  <a:lnTo>
                    <a:pt x="48248" y="72452"/>
                  </a:lnTo>
                  <a:lnTo>
                    <a:pt x="47377" y="75381"/>
                  </a:lnTo>
                  <a:lnTo>
                    <a:pt x="47377" y="75507"/>
                  </a:lnTo>
                  <a:lnTo>
                    <a:pt x="47768" y="79093"/>
                  </a:lnTo>
                  <a:lnTo>
                    <a:pt x="47819" y="79245"/>
                  </a:lnTo>
                  <a:lnTo>
                    <a:pt x="49801" y="81934"/>
                  </a:lnTo>
                  <a:lnTo>
                    <a:pt x="50155" y="82048"/>
                  </a:lnTo>
                  <a:lnTo>
                    <a:pt x="52832" y="81101"/>
                  </a:lnTo>
                  <a:lnTo>
                    <a:pt x="52996" y="80962"/>
                  </a:lnTo>
                  <a:lnTo>
                    <a:pt x="54082" y="79144"/>
                  </a:lnTo>
                  <a:lnTo>
                    <a:pt x="56304" y="79144"/>
                  </a:lnTo>
                  <a:lnTo>
                    <a:pt x="56203" y="79876"/>
                  </a:lnTo>
                  <a:lnTo>
                    <a:pt x="55496" y="81240"/>
                  </a:lnTo>
                  <a:lnTo>
                    <a:pt x="54789" y="83210"/>
                  </a:lnTo>
                  <a:lnTo>
                    <a:pt x="55054" y="83639"/>
                  </a:lnTo>
                  <a:lnTo>
                    <a:pt x="57516" y="83930"/>
                  </a:lnTo>
                  <a:lnTo>
                    <a:pt x="59095" y="84460"/>
                  </a:lnTo>
                  <a:lnTo>
                    <a:pt x="58413" y="86202"/>
                  </a:lnTo>
                  <a:lnTo>
                    <a:pt x="58425" y="86455"/>
                  </a:lnTo>
                  <a:lnTo>
                    <a:pt x="59688" y="89056"/>
                  </a:lnTo>
                  <a:lnTo>
                    <a:pt x="59840" y="89195"/>
                  </a:lnTo>
                  <a:lnTo>
                    <a:pt x="61569" y="90066"/>
                  </a:lnTo>
                  <a:lnTo>
                    <a:pt x="61809" y="90079"/>
                  </a:lnTo>
                  <a:lnTo>
                    <a:pt x="63388" y="89586"/>
                  </a:lnTo>
                  <a:lnTo>
                    <a:pt x="64827" y="90735"/>
                  </a:lnTo>
                  <a:lnTo>
                    <a:pt x="65320" y="90597"/>
                  </a:lnTo>
                  <a:cubicBezTo>
                    <a:pt x="65345" y="90546"/>
                    <a:pt x="65749" y="89397"/>
                    <a:pt x="65863" y="88980"/>
                  </a:cubicBezTo>
                  <a:cubicBezTo>
                    <a:pt x="66166" y="88766"/>
                    <a:pt x="67656" y="88261"/>
                    <a:pt x="68944" y="87882"/>
                  </a:cubicBezTo>
                  <a:lnTo>
                    <a:pt x="71696" y="87806"/>
                  </a:lnTo>
                  <a:lnTo>
                    <a:pt x="74222" y="88437"/>
                  </a:lnTo>
                  <a:lnTo>
                    <a:pt x="76596" y="88665"/>
                  </a:lnTo>
                  <a:lnTo>
                    <a:pt x="78553" y="89788"/>
                  </a:lnTo>
                  <a:lnTo>
                    <a:pt x="80813" y="91973"/>
                  </a:lnTo>
                  <a:lnTo>
                    <a:pt x="81002" y="92061"/>
                  </a:lnTo>
                  <a:lnTo>
                    <a:pt x="83174" y="92289"/>
                  </a:lnTo>
                  <a:lnTo>
                    <a:pt x="86432" y="93362"/>
                  </a:lnTo>
                  <a:lnTo>
                    <a:pt x="87846" y="95370"/>
                  </a:lnTo>
                  <a:lnTo>
                    <a:pt x="89021" y="98097"/>
                  </a:lnTo>
                  <a:lnTo>
                    <a:pt x="89185" y="98274"/>
                  </a:lnTo>
                  <a:lnTo>
                    <a:pt x="91470" y="99221"/>
                  </a:lnTo>
                  <a:lnTo>
                    <a:pt x="93529" y="100016"/>
                  </a:lnTo>
                  <a:lnTo>
                    <a:pt x="95448" y="100345"/>
                  </a:lnTo>
                  <a:lnTo>
                    <a:pt x="98655" y="101595"/>
                  </a:lnTo>
                  <a:cubicBezTo>
                    <a:pt x="100625" y="102365"/>
                    <a:pt x="101092" y="102655"/>
                    <a:pt x="101193" y="102731"/>
                  </a:cubicBezTo>
                  <a:lnTo>
                    <a:pt x="101168" y="102782"/>
                  </a:lnTo>
                  <a:lnTo>
                    <a:pt x="102115" y="104524"/>
                  </a:lnTo>
                  <a:lnTo>
                    <a:pt x="101130" y="106305"/>
                  </a:lnTo>
                  <a:lnTo>
                    <a:pt x="99312" y="108590"/>
                  </a:lnTo>
                  <a:lnTo>
                    <a:pt x="99249" y="108716"/>
                  </a:lnTo>
                  <a:lnTo>
                    <a:pt x="98857" y="110673"/>
                  </a:lnTo>
                  <a:lnTo>
                    <a:pt x="97986" y="113855"/>
                  </a:lnTo>
                  <a:lnTo>
                    <a:pt x="97456" y="117492"/>
                  </a:lnTo>
                  <a:lnTo>
                    <a:pt x="96256" y="118199"/>
                  </a:lnTo>
                  <a:lnTo>
                    <a:pt x="93541" y="119639"/>
                  </a:lnTo>
                  <a:lnTo>
                    <a:pt x="91016" y="121369"/>
                  </a:lnTo>
                  <a:lnTo>
                    <a:pt x="90889" y="121583"/>
                  </a:lnTo>
                  <a:lnTo>
                    <a:pt x="90422" y="124260"/>
                  </a:lnTo>
                  <a:lnTo>
                    <a:pt x="89096" y="126192"/>
                  </a:lnTo>
                  <a:lnTo>
                    <a:pt x="87682" y="128604"/>
                  </a:lnTo>
                  <a:lnTo>
                    <a:pt x="86205" y="130031"/>
                  </a:lnTo>
                  <a:lnTo>
                    <a:pt x="83679" y="129589"/>
                  </a:lnTo>
                  <a:lnTo>
                    <a:pt x="83313" y="129930"/>
                  </a:lnTo>
                  <a:lnTo>
                    <a:pt x="83389" y="130889"/>
                  </a:lnTo>
                  <a:lnTo>
                    <a:pt x="83553" y="132114"/>
                  </a:lnTo>
                  <a:lnTo>
                    <a:pt x="83553" y="134008"/>
                  </a:lnTo>
                  <a:lnTo>
                    <a:pt x="81886" y="134412"/>
                  </a:lnTo>
                  <a:lnTo>
                    <a:pt x="79992" y="134968"/>
                  </a:lnTo>
                  <a:lnTo>
                    <a:pt x="79765" y="135271"/>
                  </a:lnTo>
                  <a:lnTo>
                    <a:pt x="79765" y="135801"/>
                  </a:lnTo>
                  <a:lnTo>
                    <a:pt x="79702" y="137039"/>
                  </a:lnTo>
                  <a:lnTo>
                    <a:pt x="78616" y="136912"/>
                  </a:lnTo>
                  <a:lnTo>
                    <a:pt x="78262" y="137215"/>
                  </a:lnTo>
                  <a:lnTo>
                    <a:pt x="78187" y="138314"/>
                  </a:lnTo>
                  <a:lnTo>
                    <a:pt x="78212" y="138465"/>
                  </a:lnTo>
                  <a:lnTo>
                    <a:pt x="78730" y="139640"/>
                  </a:lnTo>
                  <a:lnTo>
                    <a:pt x="78376" y="141622"/>
                  </a:lnTo>
                  <a:lnTo>
                    <a:pt x="77694" y="142102"/>
                  </a:lnTo>
                  <a:lnTo>
                    <a:pt x="77593" y="142216"/>
                  </a:lnTo>
                  <a:lnTo>
                    <a:pt x="76722" y="143882"/>
                  </a:lnTo>
                  <a:lnTo>
                    <a:pt x="76823" y="144274"/>
                  </a:lnTo>
                  <a:lnTo>
                    <a:pt x="78300" y="145335"/>
                  </a:lnTo>
                  <a:lnTo>
                    <a:pt x="78060" y="146105"/>
                  </a:lnTo>
                  <a:cubicBezTo>
                    <a:pt x="77997" y="146181"/>
                    <a:pt x="77757" y="146484"/>
                    <a:pt x="76924" y="147481"/>
                  </a:cubicBezTo>
                  <a:cubicBezTo>
                    <a:pt x="76444" y="148062"/>
                    <a:pt x="76255" y="148592"/>
                    <a:pt x="76381" y="149059"/>
                  </a:cubicBezTo>
                  <a:cubicBezTo>
                    <a:pt x="76469" y="149388"/>
                    <a:pt x="76697" y="149678"/>
                    <a:pt x="77000" y="149842"/>
                  </a:cubicBezTo>
                  <a:lnTo>
                    <a:pt x="78136" y="152646"/>
                  </a:lnTo>
                  <a:lnTo>
                    <a:pt x="78275" y="152810"/>
                  </a:lnTo>
                  <a:lnTo>
                    <a:pt x="81167" y="154363"/>
                  </a:lnTo>
                  <a:lnTo>
                    <a:pt x="80245" y="155449"/>
                  </a:lnTo>
                  <a:lnTo>
                    <a:pt x="77492" y="155449"/>
                  </a:lnTo>
                  <a:lnTo>
                    <a:pt x="75889" y="154401"/>
                  </a:lnTo>
                  <a:lnTo>
                    <a:pt x="73628" y="151130"/>
                  </a:lnTo>
                  <a:lnTo>
                    <a:pt x="72429" y="147443"/>
                  </a:lnTo>
                  <a:lnTo>
                    <a:pt x="72113" y="145625"/>
                  </a:lnTo>
                  <a:lnTo>
                    <a:pt x="70825" y="143605"/>
                  </a:lnTo>
                  <a:lnTo>
                    <a:pt x="72568" y="139577"/>
                  </a:lnTo>
                  <a:lnTo>
                    <a:pt x="72454" y="139198"/>
                  </a:lnTo>
                  <a:lnTo>
                    <a:pt x="71242" y="138327"/>
                  </a:lnTo>
                  <a:lnTo>
                    <a:pt x="71014" y="135523"/>
                  </a:lnTo>
                  <a:lnTo>
                    <a:pt x="71090" y="133112"/>
                  </a:lnTo>
                  <a:lnTo>
                    <a:pt x="71873" y="129993"/>
                  </a:lnTo>
                  <a:lnTo>
                    <a:pt x="71886" y="129892"/>
                  </a:lnTo>
                  <a:lnTo>
                    <a:pt x="71722" y="127884"/>
                  </a:lnTo>
                  <a:lnTo>
                    <a:pt x="71962" y="123907"/>
                  </a:lnTo>
                  <a:lnTo>
                    <a:pt x="71722" y="120030"/>
                  </a:lnTo>
                  <a:lnTo>
                    <a:pt x="71242" y="115295"/>
                  </a:lnTo>
                  <a:lnTo>
                    <a:pt x="71191" y="115131"/>
                  </a:lnTo>
                  <a:lnTo>
                    <a:pt x="69929" y="113401"/>
                  </a:lnTo>
                  <a:lnTo>
                    <a:pt x="67921" y="112252"/>
                  </a:lnTo>
                  <a:lnTo>
                    <a:pt x="65837" y="109007"/>
                  </a:lnTo>
                  <a:lnTo>
                    <a:pt x="63678" y="105724"/>
                  </a:lnTo>
                  <a:lnTo>
                    <a:pt x="61367" y="103274"/>
                  </a:lnTo>
                  <a:lnTo>
                    <a:pt x="61772" y="102277"/>
                  </a:lnTo>
                  <a:lnTo>
                    <a:pt x="62024" y="100029"/>
                  </a:lnTo>
                  <a:lnTo>
                    <a:pt x="62782" y="97832"/>
                  </a:lnTo>
                  <a:lnTo>
                    <a:pt x="64246" y="96051"/>
                  </a:lnTo>
                  <a:lnTo>
                    <a:pt x="64322" y="95887"/>
                  </a:lnTo>
                  <a:lnTo>
                    <a:pt x="64638" y="92415"/>
                  </a:lnTo>
                  <a:lnTo>
                    <a:pt x="64562" y="92175"/>
                  </a:lnTo>
                  <a:lnTo>
                    <a:pt x="62971" y="90369"/>
                  </a:lnTo>
                  <a:lnTo>
                    <a:pt x="62529" y="90344"/>
                  </a:lnTo>
                  <a:lnTo>
                    <a:pt x="61431" y="91304"/>
                  </a:lnTo>
                  <a:lnTo>
                    <a:pt x="59145" y="90091"/>
                  </a:lnTo>
                  <a:lnTo>
                    <a:pt x="55799" y="86341"/>
                  </a:lnTo>
                  <a:lnTo>
                    <a:pt x="55622" y="86253"/>
                  </a:lnTo>
                  <a:lnTo>
                    <a:pt x="52781" y="85634"/>
                  </a:lnTo>
                  <a:lnTo>
                    <a:pt x="50243" y="83626"/>
                  </a:lnTo>
                  <a:lnTo>
                    <a:pt x="49877" y="83614"/>
                  </a:lnTo>
                  <a:lnTo>
                    <a:pt x="49157" y="84068"/>
                  </a:lnTo>
                  <a:lnTo>
                    <a:pt x="46430" y="82629"/>
                  </a:lnTo>
                  <a:lnTo>
                    <a:pt x="42566" y="81467"/>
                  </a:lnTo>
                  <a:lnTo>
                    <a:pt x="41051" y="79801"/>
                  </a:lnTo>
                  <a:lnTo>
                    <a:pt x="40899" y="77629"/>
                  </a:lnTo>
                  <a:lnTo>
                    <a:pt x="40861" y="77490"/>
                  </a:lnTo>
                  <a:lnTo>
                    <a:pt x="38803" y="73942"/>
                  </a:lnTo>
                  <a:lnTo>
                    <a:pt x="36606" y="71858"/>
                  </a:lnTo>
                  <a:lnTo>
                    <a:pt x="35760" y="68739"/>
                  </a:lnTo>
                  <a:lnTo>
                    <a:pt x="34282" y="66959"/>
                  </a:lnTo>
                  <a:lnTo>
                    <a:pt x="33727" y="67199"/>
                  </a:lnTo>
                  <a:lnTo>
                    <a:pt x="34358" y="71694"/>
                  </a:lnTo>
                  <a:lnTo>
                    <a:pt x="34421" y="71858"/>
                  </a:lnTo>
                  <a:lnTo>
                    <a:pt x="35873" y="73689"/>
                  </a:lnTo>
                  <a:lnTo>
                    <a:pt x="36240" y="75722"/>
                  </a:lnTo>
                  <a:lnTo>
                    <a:pt x="36240" y="75722"/>
                  </a:lnTo>
                  <a:lnTo>
                    <a:pt x="34484" y="73866"/>
                  </a:lnTo>
                  <a:lnTo>
                    <a:pt x="33070" y="68878"/>
                  </a:lnTo>
                  <a:lnTo>
                    <a:pt x="31808" y="65406"/>
                  </a:lnTo>
                  <a:lnTo>
                    <a:pt x="31694" y="65242"/>
                  </a:lnTo>
                  <a:lnTo>
                    <a:pt x="30014" y="64093"/>
                  </a:lnTo>
                  <a:lnTo>
                    <a:pt x="28360" y="61454"/>
                  </a:lnTo>
                  <a:lnTo>
                    <a:pt x="28045" y="57097"/>
                  </a:lnTo>
                  <a:lnTo>
                    <a:pt x="28512" y="52817"/>
                  </a:lnTo>
                  <a:lnTo>
                    <a:pt x="29749" y="50354"/>
                  </a:lnTo>
                  <a:lnTo>
                    <a:pt x="30014" y="47627"/>
                  </a:lnTo>
                  <a:lnTo>
                    <a:pt x="29989" y="47475"/>
                  </a:lnTo>
                  <a:lnTo>
                    <a:pt x="28310" y="43776"/>
                  </a:lnTo>
                  <a:lnTo>
                    <a:pt x="28449" y="42841"/>
                  </a:lnTo>
                  <a:lnTo>
                    <a:pt x="30419" y="44079"/>
                  </a:lnTo>
                  <a:lnTo>
                    <a:pt x="30873" y="43700"/>
                  </a:lnTo>
                  <a:lnTo>
                    <a:pt x="29623" y="40733"/>
                  </a:lnTo>
                  <a:lnTo>
                    <a:pt x="28916" y="36364"/>
                  </a:lnTo>
                  <a:lnTo>
                    <a:pt x="28411" y="36174"/>
                  </a:lnTo>
                  <a:lnTo>
                    <a:pt x="27300" y="37109"/>
                  </a:lnTo>
                  <a:lnTo>
                    <a:pt x="27211" y="37260"/>
                  </a:lnTo>
                  <a:lnTo>
                    <a:pt x="26517" y="39432"/>
                  </a:lnTo>
                  <a:lnTo>
                    <a:pt x="26100" y="38435"/>
                  </a:lnTo>
                  <a:lnTo>
                    <a:pt x="26630" y="36477"/>
                  </a:lnTo>
                  <a:lnTo>
                    <a:pt x="27262" y="33472"/>
                  </a:lnTo>
                  <a:lnTo>
                    <a:pt x="27262" y="33358"/>
                  </a:lnTo>
                  <a:lnTo>
                    <a:pt x="26555" y="29330"/>
                  </a:lnTo>
                  <a:lnTo>
                    <a:pt x="25027" y="26477"/>
                  </a:lnTo>
                  <a:lnTo>
                    <a:pt x="24901" y="26363"/>
                  </a:lnTo>
                  <a:cubicBezTo>
                    <a:pt x="21319" y="24236"/>
                    <a:pt x="20275" y="23768"/>
                    <a:pt x="19914" y="23768"/>
                  </a:cubicBezTo>
                  <a:cubicBezTo>
                    <a:pt x="19779" y="23768"/>
                    <a:pt x="19739" y="23832"/>
                    <a:pt x="19698" y="23901"/>
                  </a:cubicBezTo>
                  <a:cubicBezTo>
                    <a:pt x="19521" y="24040"/>
                    <a:pt x="18322" y="24444"/>
                    <a:pt x="17337" y="24747"/>
                  </a:cubicBezTo>
                  <a:lnTo>
                    <a:pt x="16112" y="24999"/>
                  </a:lnTo>
                  <a:lnTo>
                    <a:pt x="17299" y="22840"/>
                  </a:lnTo>
                  <a:lnTo>
                    <a:pt x="16832" y="22436"/>
                  </a:lnTo>
                  <a:lnTo>
                    <a:pt x="14370" y="24191"/>
                  </a:lnTo>
                  <a:lnTo>
                    <a:pt x="12362" y="25959"/>
                  </a:lnTo>
                  <a:lnTo>
                    <a:pt x="10127" y="28573"/>
                  </a:lnTo>
                  <a:lnTo>
                    <a:pt x="4394" y="30896"/>
                  </a:lnTo>
                  <a:lnTo>
                    <a:pt x="2134" y="31262"/>
                  </a:lnTo>
                  <a:lnTo>
                    <a:pt x="3132" y="30770"/>
                  </a:lnTo>
                  <a:cubicBezTo>
                    <a:pt x="8687" y="27702"/>
                    <a:pt x="8763" y="27399"/>
                    <a:pt x="8801" y="27247"/>
                  </a:cubicBezTo>
                  <a:cubicBezTo>
                    <a:pt x="8852" y="27058"/>
                    <a:pt x="9432" y="26224"/>
                    <a:pt x="9937" y="25555"/>
                  </a:cubicBezTo>
                  <a:lnTo>
                    <a:pt x="9887" y="25126"/>
                  </a:lnTo>
                  <a:lnTo>
                    <a:pt x="8018" y="23573"/>
                  </a:lnTo>
                  <a:lnTo>
                    <a:pt x="6882" y="22373"/>
                  </a:lnTo>
                  <a:lnTo>
                    <a:pt x="6389" y="20454"/>
                  </a:lnTo>
                  <a:lnTo>
                    <a:pt x="7702" y="18396"/>
                  </a:lnTo>
                  <a:lnTo>
                    <a:pt x="9584" y="16034"/>
                  </a:lnTo>
                  <a:lnTo>
                    <a:pt x="12425" y="15466"/>
                  </a:lnTo>
                  <a:lnTo>
                    <a:pt x="12602" y="15365"/>
                  </a:lnTo>
                  <a:lnTo>
                    <a:pt x="14256" y="13332"/>
                  </a:lnTo>
                  <a:lnTo>
                    <a:pt x="13991" y="12814"/>
                  </a:lnTo>
                  <a:lnTo>
                    <a:pt x="12059" y="12979"/>
                  </a:lnTo>
                  <a:lnTo>
                    <a:pt x="9761" y="12625"/>
                  </a:lnTo>
                  <a:lnTo>
                    <a:pt x="9761" y="11943"/>
                  </a:lnTo>
                  <a:lnTo>
                    <a:pt x="10405" y="10579"/>
                  </a:lnTo>
                  <a:lnTo>
                    <a:pt x="12753" y="9531"/>
                  </a:lnTo>
                  <a:lnTo>
                    <a:pt x="13347" y="9999"/>
                  </a:lnTo>
                  <a:lnTo>
                    <a:pt x="15582" y="10655"/>
                  </a:lnTo>
                  <a:lnTo>
                    <a:pt x="15986" y="10302"/>
                  </a:lnTo>
                  <a:lnTo>
                    <a:pt x="15733" y="8572"/>
                  </a:lnTo>
                  <a:lnTo>
                    <a:pt x="14799" y="5301"/>
                  </a:lnTo>
                  <a:lnTo>
                    <a:pt x="14799" y="4582"/>
                  </a:lnTo>
                  <a:lnTo>
                    <a:pt x="16996" y="3268"/>
                  </a:lnTo>
                  <a:cubicBezTo>
                    <a:pt x="17249" y="3167"/>
                    <a:pt x="17943" y="2814"/>
                    <a:pt x="20178" y="1387"/>
                  </a:cubicBezTo>
                  <a:cubicBezTo>
                    <a:pt x="21117" y="797"/>
                    <a:pt x="21746" y="618"/>
                    <a:pt x="22159" y="618"/>
                  </a:cubicBezTo>
                  <a:close/>
                  <a:moveTo>
                    <a:pt x="22164" y="0"/>
                  </a:moveTo>
                  <a:cubicBezTo>
                    <a:pt x="21532" y="0"/>
                    <a:pt x="20754" y="291"/>
                    <a:pt x="19837" y="869"/>
                  </a:cubicBezTo>
                  <a:cubicBezTo>
                    <a:pt x="17274" y="2498"/>
                    <a:pt x="16819" y="2675"/>
                    <a:pt x="16781" y="2688"/>
                  </a:cubicBezTo>
                  <a:lnTo>
                    <a:pt x="14332" y="4127"/>
                  </a:lnTo>
                  <a:lnTo>
                    <a:pt x="14180" y="4392"/>
                  </a:lnTo>
                  <a:lnTo>
                    <a:pt x="14180" y="5339"/>
                  </a:lnTo>
                  <a:lnTo>
                    <a:pt x="15127" y="8698"/>
                  </a:lnTo>
                  <a:lnTo>
                    <a:pt x="15291" y="9923"/>
                  </a:lnTo>
                  <a:lnTo>
                    <a:pt x="13688" y="9468"/>
                  </a:lnTo>
                  <a:lnTo>
                    <a:pt x="12993" y="8925"/>
                  </a:lnTo>
                  <a:lnTo>
                    <a:pt x="12665" y="8875"/>
                  </a:lnTo>
                  <a:lnTo>
                    <a:pt x="10051" y="10062"/>
                  </a:lnTo>
                  <a:lnTo>
                    <a:pt x="9887" y="10213"/>
                  </a:lnTo>
                  <a:lnTo>
                    <a:pt x="9155" y="11754"/>
                  </a:lnTo>
                  <a:lnTo>
                    <a:pt x="9129" y="12915"/>
                  </a:lnTo>
                  <a:lnTo>
                    <a:pt x="9395" y="13231"/>
                  </a:lnTo>
                  <a:lnTo>
                    <a:pt x="11983" y="13623"/>
                  </a:lnTo>
                  <a:lnTo>
                    <a:pt x="12059" y="13623"/>
                  </a:lnTo>
                  <a:lnTo>
                    <a:pt x="13284" y="13521"/>
                  </a:lnTo>
                  <a:lnTo>
                    <a:pt x="12185" y="14873"/>
                  </a:lnTo>
                  <a:lnTo>
                    <a:pt x="9344" y="15441"/>
                  </a:lnTo>
                  <a:lnTo>
                    <a:pt x="9155" y="15554"/>
                  </a:lnTo>
                  <a:lnTo>
                    <a:pt x="7185" y="18029"/>
                  </a:lnTo>
                  <a:lnTo>
                    <a:pt x="5771" y="20239"/>
                  </a:lnTo>
                  <a:lnTo>
                    <a:pt x="5733" y="20479"/>
                  </a:lnTo>
                  <a:lnTo>
                    <a:pt x="6288" y="22613"/>
                  </a:lnTo>
                  <a:lnTo>
                    <a:pt x="6364" y="22752"/>
                  </a:lnTo>
                  <a:lnTo>
                    <a:pt x="7576" y="24040"/>
                  </a:lnTo>
                  <a:lnTo>
                    <a:pt x="9243" y="25416"/>
                  </a:lnTo>
                  <a:cubicBezTo>
                    <a:pt x="8877" y="25909"/>
                    <a:pt x="8334" y="26679"/>
                    <a:pt x="8208" y="27032"/>
                  </a:cubicBezTo>
                  <a:cubicBezTo>
                    <a:pt x="7841" y="27386"/>
                    <a:pt x="4874" y="29091"/>
                    <a:pt x="2841" y="30214"/>
                  </a:cubicBezTo>
                  <a:lnTo>
                    <a:pt x="0" y="31629"/>
                  </a:lnTo>
                  <a:lnTo>
                    <a:pt x="189" y="32222"/>
                  </a:lnTo>
                  <a:lnTo>
                    <a:pt x="4533" y="31515"/>
                  </a:lnTo>
                  <a:lnTo>
                    <a:pt x="10430" y="29128"/>
                  </a:lnTo>
                  <a:lnTo>
                    <a:pt x="10556" y="29040"/>
                  </a:lnTo>
                  <a:lnTo>
                    <a:pt x="12804" y="26388"/>
                  </a:lnTo>
                  <a:lnTo>
                    <a:pt x="14748" y="24684"/>
                  </a:lnTo>
                  <a:lnTo>
                    <a:pt x="16087" y="23737"/>
                  </a:lnTo>
                  <a:lnTo>
                    <a:pt x="15241" y="25302"/>
                  </a:lnTo>
                  <a:lnTo>
                    <a:pt x="15582" y="25757"/>
                  </a:lnTo>
                  <a:lnTo>
                    <a:pt x="17488" y="25366"/>
                  </a:lnTo>
                  <a:cubicBezTo>
                    <a:pt x="19180" y="24861"/>
                    <a:pt x="19787" y="24595"/>
                    <a:pt x="20026" y="24431"/>
                  </a:cubicBezTo>
                  <a:cubicBezTo>
                    <a:pt x="20544" y="24595"/>
                    <a:pt x="22628" y="25757"/>
                    <a:pt x="24496" y="26868"/>
                  </a:cubicBezTo>
                  <a:lnTo>
                    <a:pt x="25936" y="29507"/>
                  </a:lnTo>
                  <a:lnTo>
                    <a:pt x="26618" y="33409"/>
                  </a:lnTo>
                  <a:lnTo>
                    <a:pt x="26012" y="36338"/>
                  </a:lnTo>
                  <a:lnTo>
                    <a:pt x="25456" y="38384"/>
                  </a:lnTo>
                  <a:lnTo>
                    <a:pt x="25469" y="38586"/>
                  </a:lnTo>
                  <a:lnTo>
                    <a:pt x="26264" y="40480"/>
                  </a:lnTo>
                  <a:lnTo>
                    <a:pt x="26858" y="40455"/>
                  </a:lnTo>
                  <a:lnTo>
                    <a:pt x="27767" y="37538"/>
                  </a:lnTo>
                  <a:lnTo>
                    <a:pt x="28373" y="37033"/>
                  </a:lnTo>
                  <a:lnTo>
                    <a:pt x="29004" y="40884"/>
                  </a:lnTo>
                  <a:lnTo>
                    <a:pt x="29888" y="43018"/>
                  </a:lnTo>
                  <a:lnTo>
                    <a:pt x="28360" y="42058"/>
                  </a:lnTo>
                  <a:lnTo>
                    <a:pt x="27893" y="42273"/>
                  </a:lnTo>
                  <a:lnTo>
                    <a:pt x="27653" y="43763"/>
                  </a:lnTo>
                  <a:lnTo>
                    <a:pt x="27678" y="43953"/>
                  </a:lnTo>
                  <a:lnTo>
                    <a:pt x="29383" y="47652"/>
                  </a:lnTo>
                  <a:lnTo>
                    <a:pt x="29156" y="50114"/>
                  </a:lnTo>
                  <a:lnTo>
                    <a:pt x="27918" y="52589"/>
                  </a:lnTo>
                  <a:lnTo>
                    <a:pt x="27413" y="57085"/>
                  </a:lnTo>
                  <a:lnTo>
                    <a:pt x="27729" y="61580"/>
                  </a:lnTo>
                  <a:lnTo>
                    <a:pt x="27779" y="61719"/>
                  </a:lnTo>
                  <a:lnTo>
                    <a:pt x="29522" y="64484"/>
                  </a:lnTo>
                  <a:lnTo>
                    <a:pt x="31252" y="65696"/>
                  </a:lnTo>
                  <a:lnTo>
                    <a:pt x="32464" y="69030"/>
                  </a:lnTo>
                  <a:lnTo>
                    <a:pt x="33891" y="74080"/>
                  </a:lnTo>
                  <a:lnTo>
                    <a:pt x="33967" y="74219"/>
                  </a:lnTo>
                  <a:lnTo>
                    <a:pt x="36505" y="76896"/>
                  </a:lnTo>
                  <a:lnTo>
                    <a:pt x="37048" y="76631"/>
                  </a:lnTo>
                  <a:lnTo>
                    <a:pt x="36467" y="73474"/>
                  </a:lnTo>
                  <a:lnTo>
                    <a:pt x="36404" y="73335"/>
                  </a:lnTo>
                  <a:lnTo>
                    <a:pt x="34964" y="71505"/>
                  </a:lnTo>
                  <a:lnTo>
                    <a:pt x="34484" y="68171"/>
                  </a:lnTo>
                  <a:lnTo>
                    <a:pt x="34484" y="68171"/>
                  </a:lnTo>
                  <a:lnTo>
                    <a:pt x="35166" y="68954"/>
                  </a:lnTo>
                  <a:lnTo>
                    <a:pt x="36012" y="72098"/>
                  </a:lnTo>
                  <a:lnTo>
                    <a:pt x="36101" y="72237"/>
                  </a:lnTo>
                  <a:lnTo>
                    <a:pt x="38273" y="74295"/>
                  </a:lnTo>
                  <a:lnTo>
                    <a:pt x="40268" y="77730"/>
                  </a:lnTo>
                  <a:lnTo>
                    <a:pt x="40419" y="79939"/>
                  </a:lnTo>
                  <a:lnTo>
                    <a:pt x="40508" y="80141"/>
                  </a:lnTo>
                  <a:lnTo>
                    <a:pt x="42162" y="81947"/>
                  </a:lnTo>
                  <a:lnTo>
                    <a:pt x="42301" y="82035"/>
                  </a:lnTo>
                  <a:lnTo>
                    <a:pt x="46202" y="83197"/>
                  </a:lnTo>
                  <a:lnTo>
                    <a:pt x="49043" y="84700"/>
                  </a:lnTo>
                  <a:lnTo>
                    <a:pt x="49359" y="84687"/>
                  </a:lnTo>
                  <a:lnTo>
                    <a:pt x="50028" y="84245"/>
                  </a:lnTo>
                  <a:lnTo>
                    <a:pt x="52453" y="86165"/>
                  </a:lnTo>
                  <a:lnTo>
                    <a:pt x="52592" y="86228"/>
                  </a:lnTo>
                  <a:lnTo>
                    <a:pt x="55407" y="86834"/>
                  </a:lnTo>
                  <a:lnTo>
                    <a:pt x="58716" y="90546"/>
                  </a:lnTo>
                  <a:lnTo>
                    <a:pt x="61330" y="91960"/>
                  </a:lnTo>
                  <a:lnTo>
                    <a:pt x="61683" y="91910"/>
                  </a:lnTo>
                  <a:lnTo>
                    <a:pt x="62706" y="91013"/>
                  </a:lnTo>
                  <a:lnTo>
                    <a:pt x="63994" y="92491"/>
                  </a:lnTo>
                  <a:lnTo>
                    <a:pt x="63691" y="95723"/>
                  </a:lnTo>
                  <a:lnTo>
                    <a:pt x="62251" y="97466"/>
                  </a:lnTo>
                  <a:lnTo>
                    <a:pt x="61405" y="99840"/>
                  </a:lnTo>
                  <a:lnTo>
                    <a:pt x="61165" y="102074"/>
                  </a:lnTo>
                  <a:lnTo>
                    <a:pt x="60711" y="103224"/>
                  </a:lnTo>
                  <a:lnTo>
                    <a:pt x="60774" y="103552"/>
                  </a:lnTo>
                  <a:lnTo>
                    <a:pt x="63186" y="106115"/>
                  </a:lnTo>
                  <a:lnTo>
                    <a:pt x="65320" y="109335"/>
                  </a:lnTo>
                  <a:lnTo>
                    <a:pt x="67441" y="112656"/>
                  </a:lnTo>
                  <a:lnTo>
                    <a:pt x="67555" y="112757"/>
                  </a:lnTo>
                  <a:lnTo>
                    <a:pt x="69461" y="113818"/>
                  </a:lnTo>
                  <a:lnTo>
                    <a:pt x="70623" y="115421"/>
                  </a:lnTo>
                  <a:lnTo>
                    <a:pt x="71090" y="120055"/>
                  </a:lnTo>
                  <a:lnTo>
                    <a:pt x="71330" y="123881"/>
                  </a:lnTo>
                  <a:lnTo>
                    <a:pt x="71090" y="127871"/>
                  </a:lnTo>
                  <a:lnTo>
                    <a:pt x="71254" y="129866"/>
                  </a:lnTo>
                  <a:lnTo>
                    <a:pt x="70472" y="132973"/>
                  </a:lnTo>
                  <a:lnTo>
                    <a:pt x="70383" y="135511"/>
                  </a:lnTo>
                  <a:lnTo>
                    <a:pt x="70623" y="138516"/>
                  </a:lnTo>
                  <a:lnTo>
                    <a:pt x="70749" y="138743"/>
                  </a:lnTo>
                  <a:lnTo>
                    <a:pt x="71886" y="139539"/>
                  </a:lnTo>
                  <a:lnTo>
                    <a:pt x="70168" y="143491"/>
                  </a:lnTo>
                  <a:lnTo>
                    <a:pt x="70194" y="143794"/>
                  </a:lnTo>
                  <a:lnTo>
                    <a:pt x="71507" y="145789"/>
                  </a:lnTo>
                  <a:lnTo>
                    <a:pt x="71823" y="147582"/>
                  </a:lnTo>
                  <a:lnTo>
                    <a:pt x="73035" y="151370"/>
                  </a:lnTo>
                  <a:lnTo>
                    <a:pt x="75409" y="154805"/>
                  </a:lnTo>
                  <a:lnTo>
                    <a:pt x="77227" y="156030"/>
                  </a:lnTo>
                  <a:lnTo>
                    <a:pt x="77391" y="156080"/>
                  </a:lnTo>
                  <a:lnTo>
                    <a:pt x="80396" y="156080"/>
                  </a:lnTo>
                  <a:lnTo>
                    <a:pt x="80624" y="155966"/>
                  </a:lnTo>
                  <a:lnTo>
                    <a:pt x="81886" y="154476"/>
                  </a:lnTo>
                  <a:lnTo>
                    <a:pt x="81798" y="153984"/>
                  </a:lnTo>
                  <a:lnTo>
                    <a:pt x="78666" y="152305"/>
                  </a:lnTo>
                  <a:lnTo>
                    <a:pt x="77530" y="149501"/>
                  </a:lnTo>
                  <a:lnTo>
                    <a:pt x="77353" y="149325"/>
                  </a:lnTo>
                  <a:cubicBezTo>
                    <a:pt x="77176" y="149249"/>
                    <a:pt x="77038" y="149097"/>
                    <a:pt x="76974" y="148908"/>
                  </a:cubicBezTo>
                  <a:cubicBezTo>
                    <a:pt x="76911" y="148643"/>
                    <a:pt x="77063" y="148289"/>
                    <a:pt x="77391" y="147885"/>
                  </a:cubicBezTo>
                  <a:cubicBezTo>
                    <a:pt x="78363" y="146723"/>
                    <a:pt x="78591" y="146458"/>
                    <a:pt x="78641" y="146332"/>
                  </a:cubicBezTo>
                  <a:lnTo>
                    <a:pt x="78957" y="145309"/>
                  </a:lnTo>
                  <a:lnTo>
                    <a:pt x="78831" y="144956"/>
                  </a:lnTo>
                  <a:lnTo>
                    <a:pt x="77404" y="143933"/>
                  </a:lnTo>
                  <a:lnTo>
                    <a:pt x="78111" y="142582"/>
                  </a:lnTo>
                  <a:lnTo>
                    <a:pt x="78831" y="142077"/>
                  </a:lnTo>
                  <a:lnTo>
                    <a:pt x="78957" y="141862"/>
                  </a:lnTo>
                  <a:lnTo>
                    <a:pt x="79361" y="139652"/>
                  </a:lnTo>
                  <a:lnTo>
                    <a:pt x="79336" y="139476"/>
                  </a:lnTo>
                  <a:lnTo>
                    <a:pt x="78818" y="138289"/>
                  </a:lnTo>
                  <a:lnTo>
                    <a:pt x="78869" y="137582"/>
                  </a:lnTo>
                  <a:lnTo>
                    <a:pt x="79954" y="137708"/>
                  </a:lnTo>
                  <a:lnTo>
                    <a:pt x="80308" y="137417"/>
                  </a:lnTo>
                  <a:lnTo>
                    <a:pt x="80384" y="135814"/>
                  </a:lnTo>
                  <a:lnTo>
                    <a:pt x="80384" y="135498"/>
                  </a:lnTo>
                  <a:lnTo>
                    <a:pt x="82038" y="135018"/>
                  </a:lnTo>
                  <a:lnTo>
                    <a:pt x="83932" y="134551"/>
                  </a:lnTo>
                  <a:lnTo>
                    <a:pt x="84172" y="134235"/>
                  </a:lnTo>
                  <a:lnTo>
                    <a:pt x="84172" y="132076"/>
                  </a:lnTo>
                  <a:lnTo>
                    <a:pt x="84020" y="130826"/>
                  </a:lnTo>
                  <a:lnTo>
                    <a:pt x="83970" y="130283"/>
                  </a:lnTo>
                  <a:lnTo>
                    <a:pt x="86243" y="130675"/>
                  </a:lnTo>
                  <a:lnTo>
                    <a:pt x="86521" y="130586"/>
                  </a:lnTo>
                  <a:lnTo>
                    <a:pt x="88137" y="129008"/>
                  </a:lnTo>
                  <a:lnTo>
                    <a:pt x="89614" y="126520"/>
                  </a:lnTo>
                  <a:lnTo>
                    <a:pt x="90965" y="124551"/>
                  </a:lnTo>
                  <a:lnTo>
                    <a:pt x="91470" y="121798"/>
                  </a:lnTo>
                  <a:lnTo>
                    <a:pt x="93857" y="120156"/>
                  </a:lnTo>
                  <a:lnTo>
                    <a:pt x="96546" y="118742"/>
                  </a:lnTo>
                  <a:lnTo>
                    <a:pt x="97897" y="117947"/>
                  </a:lnTo>
                  <a:lnTo>
                    <a:pt x="98049" y="117719"/>
                  </a:lnTo>
                  <a:lnTo>
                    <a:pt x="98592" y="113982"/>
                  </a:lnTo>
                  <a:lnTo>
                    <a:pt x="99463" y="110800"/>
                  </a:lnTo>
                  <a:lnTo>
                    <a:pt x="99842" y="108906"/>
                  </a:lnTo>
                  <a:lnTo>
                    <a:pt x="101648" y="106645"/>
                  </a:lnTo>
                  <a:lnTo>
                    <a:pt x="102746" y="104676"/>
                  </a:lnTo>
                  <a:lnTo>
                    <a:pt x="102746" y="104373"/>
                  </a:lnTo>
                  <a:lnTo>
                    <a:pt x="101799" y="102617"/>
                  </a:lnTo>
                  <a:cubicBezTo>
                    <a:pt x="101824" y="102352"/>
                    <a:pt x="101774" y="102125"/>
                    <a:pt x="98882" y="100989"/>
                  </a:cubicBezTo>
                  <a:lnTo>
                    <a:pt x="95650" y="99726"/>
                  </a:lnTo>
                  <a:lnTo>
                    <a:pt x="93718" y="99410"/>
                  </a:lnTo>
                  <a:lnTo>
                    <a:pt x="91710" y="98627"/>
                  </a:lnTo>
                  <a:lnTo>
                    <a:pt x="89551" y="97731"/>
                  </a:lnTo>
                  <a:lnTo>
                    <a:pt x="88415" y="95092"/>
                  </a:lnTo>
                  <a:lnTo>
                    <a:pt x="86887" y="92907"/>
                  </a:lnTo>
                  <a:lnTo>
                    <a:pt x="86735" y="92794"/>
                  </a:lnTo>
                  <a:lnTo>
                    <a:pt x="83338" y="91682"/>
                  </a:lnTo>
                  <a:lnTo>
                    <a:pt x="81179" y="91455"/>
                  </a:lnTo>
                  <a:lnTo>
                    <a:pt x="78970" y="89321"/>
                  </a:lnTo>
                  <a:lnTo>
                    <a:pt x="76861" y="88084"/>
                  </a:lnTo>
                  <a:lnTo>
                    <a:pt x="74335" y="87819"/>
                  </a:lnTo>
                  <a:lnTo>
                    <a:pt x="71810" y="87187"/>
                  </a:lnTo>
                  <a:lnTo>
                    <a:pt x="71722" y="87175"/>
                  </a:lnTo>
                  <a:lnTo>
                    <a:pt x="68881" y="87263"/>
                  </a:lnTo>
                  <a:lnTo>
                    <a:pt x="68792" y="87276"/>
                  </a:lnTo>
                  <a:cubicBezTo>
                    <a:pt x="65395" y="88273"/>
                    <a:pt x="65320" y="88576"/>
                    <a:pt x="65269" y="88753"/>
                  </a:cubicBezTo>
                  <a:cubicBezTo>
                    <a:pt x="65219" y="88942"/>
                    <a:pt x="65029" y="89523"/>
                    <a:pt x="64878" y="89965"/>
                  </a:cubicBezTo>
                  <a:lnTo>
                    <a:pt x="63640" y="88993"/>
                  </a:lnTo>
                  <a:lnTo>
                    <a:pt x="63350" y="88930"/>
                  </a:lnTo>
                  <a:lnTo>
                    <a:pt x="61734" y="89448"/>
                  </a:lnTo>
                  <a:lnTo>
                    <a:pt x="60218" y="88690"/>
                  </a:lnTo>
                  <a:lnTo>
                    <a:pt x="59057" y="86303"/>
                  </a:lnTo>
                  <a:lnTo>
                    <a:pt x="59802" y="84384"/>
                  </a:lnTo>
                  <a:lnTo>
                    <a:pt x="59600" y="83967"/>
                  </a:lnTo>
                  <a:lnTo>
                    <a:pt x="57655" y="83311"/>
                  </a:lnTo>
                  <a:lnTo>
                    <a:pt x="55521" y="83046"/>
                  </a:lnTo>
                  <a:lnTo>
                    <a:pt x="56077" y="81480"/>
                  </a:lnTo>
                  <a:lnTo>
                    <a:pt x="56796" y="80104"/>
                  </a:lnTo>
                  <a:lnTo>
                    <a:pt x="56986" y="78853"/>
                  </a:lnTo>
                  <a:lnTo>
                    <a:pt x="56670" y="78500"/>
                  </a:lnTo>
                  <a:lnTo>
                    <a:pt x="53905" y="78500"/>
                  </a:lnTo>
                  <a:lnTo>
                    <a:pt x="53640" y="78651"/>
                  </a:lnTo>
                  <a:lnTo>
                    <a:pt x="52516" y="80533"/>
                  </a:lnTo>
                  <a:lnTo>
                    <a:pt x="50155" y="81366"/>
                  </a:lnTo>
                  <a:lnTo>
                    <a:pt x="48374" y="78942"/>
                  </a:lnTo>
                  <a:lnTo>
                    <a:pt x="47995" y="75495"/>
                  </a:lnTo>
                  <a:lnTo>
                    <a:pt x="48816" y="72717"/>
                  </a:lnTo>
                  <a:lnTo>
                    <a:pt x="51443" y="70772"/>
                  </a:lnTo>
                  <a:lnTo>
                    <a:pt x="54132" y="70393"/>
                  </a:lnTo>
                  <a:lnTo>
                    <a:pt x="55370" y="71416"/>
                  </a:lnTo>
                  <a:lnTo>
                    <a:pt x="55849" y="71315"/>
                  </a:lnTo>
                  <a:lnTo>
                    <a:pt x="56392" y="70305"/>
                  </a:lnTo>
                  <a:lnTo>
                    <a:pt x="58286" y="70305"/>
                  </a:lnTo>
                  <a:lnTo>
                    <a:pt x="60799" y="71088"/>
                  </a:lnTo>
                  <a:lnTo>
                    <a:pt x="61014" y="72856"/>
                  </a:lnTo>
                  <a:lnTo>
                    <a:pt x="61064" y="72995"/>
                  </a:lnTo>
                  <a:lnTo>
                    <a:pt x="62403" y="75040"/>
                  </a:lnTo>
                  <a:lnTo>
                    <a:pt x="62971" y="74926"/>
                  </a:lnTo>
                  <a:lnTo>
                    <a:pt x="63363" y="72843"/>
                  </a:lnTo>
                  <a:lnTo>
                    <a:pt x="63363" y="72767"/>
                  </a:lnTo>
                  <a:lnTo>
                    <a:pt x="63211" y="69131"/>
                  </a:lnTo>
                  <a:lnTo>
                    <a:pt x="64158" y="67376"/>
                  </a:lnTo>
                  <a:lnTo>
                    <a:pt x="67087" y="65355"/>
                  </a:lnTo>
                  <a:lnTo>
                    <a:pt x="68704" y="62691"/>
                  </a:lnTo>
                  <a:lnTo>
                    <a:pt x="69461" y="60721"/>
                  </a:lnTo>
                  <a:lnTo>
                    <a:pt x="71924" y="58322"/>
                  </a:lnTo>
                  <a:lnTo>
                    <a:pt x="73452" y="58322"/>
                  </a:lnTo>
                  <a:lnTo>
                    <a:pt x="73755" y="58107"/>
                  </a:lnTo>
                  <a:lnTo>
                    <a:pt x="74575" y="55923"/>
                  </a:lnTo>
                  <a:lnTo>
                    <a:pt x="76747" y="54496"/>
                  </a:lnTo>
                  <a:lnTo>
                    <a:pt x="77682" y="55961"/>
                  </a:lnTo>
                  <a:lnTo>
                    <a:pt x="78124" y="56062"/>
                  </a:lnTo>
                  <a:lnTo>
                    <a:pt x="80119" y="54786"/>
                  </a:lnTo>
                  <a:lnTo>
                    <a:pt x="83591" y="53347"/>
                  </a:lnTo>
                  <a:lnTo>
                    <a:pt x="83705" y="52855"/>
                  </a:lnTo>
                  <a:lnTo>
                    <a:pt x="82909" y="51983"/>
                  </a:lnTo>
                  <a:lnTo>
                    <a:pt x="82657" y="51870"/>
                  </a:lnTo>
                  <a:lnTo>
                    <a:pt x="79715" y="52084"/>
                  </a:lnTo>
                  <a:lnTo>
                    <a:pt x="79134" y="50771"/>
                  </a:lnTo>
                  <a:lnTo>
                    <a:pt x="79134" y="49496"/>
                  </a:lnTo>
                  <a:lnTo>
                    <a:pt x="78970" y="49218"/>
                  </a:lnTo>
                  <a:lnTo>
                    <a:pt x="78528" y="48978"/>
                  </a:lnTo>
                  <a:lnTo>
                    <a:pt x="78742" y="48864"/>
                  </a:lnTo>
                  <a:lnTo>
                    <a:pt x="81002" y="48864"/>
                  </a:lnTo>
                  <a:lnTo>
                    <a:pt x="83212" y="49029"/>
                  </a:lnTo>
                  <a:lnTo>
                    <a:pt x="83389" y="48991"/>
                  </a:lnTo>
                  <a:lnTo>
                    <a:pt x="86028" y="47463"/>
                  </a:lnTo>
                  <a:cubicBezTo>
                    <a:pt x="87973" y="46023"/>
                    <a:pt x="88048" y="45910"/>
                    <a:pt x="88074" y="45847"/>
                  </a:cubicBezTo>
                  <a:cubicBezTo>
                    <a:pt x="88213" y="45657"/>
                    <a:pt x="88263" y="45569"/>
                    <a:pt x="86432" y="42362"/>
                  </a:cubicBezTo>
                  <a:lnTo>
                    <a:pt x="84399" y="40455"/>
                  </a:lnTo>
                  <a:lnTo>
                    <a:pt x="84033" y="38435"/>
                  </a:lnTo>
                  <a:lnTo>
                    <a:pt x="83553" y="34103"/>
                  </a:lnTo>
                  <a:lnTo>
                    <a:pt x="83010" y="33927"/>
                  </a:lnTo>
                  <a:lnTo>
                    <a:pt x="81078" y="36086"/>
                  </a:lnTo>
                  <a:lnTo>
                    <a:pt x="79576" y="35758"/>
                  </a:lnTo>
                  <a:lnTo>
                    <a:pt x="79310" y="34028"/>
                  </a:lnTo>
                  <a:lnTo>
                    <a:pt x="80055" y="32677"/>
                  </a:lnTo>
                  <a:lnTo>
                    <a:pt x="79866" y="32222"/>
                  </a:lnTo>
                  <a:lnTo>
                    <a:pt x="78212" y="31755"/>
                  </a:lnTo>
                  <a:lnTo>
                    <a:pt x="77164" y="30669"/>
                  </a:lnTo>
                  <a:lnTo>
                    <a:pt x="76937" y="30568"/>
                  </a:lnTo>
                  <a:lnTo>
                    <a:pt x="74070" y="30568"/>
                  </a:lnTo>
                  <a:lnTo>
                    <a:pt x="73199" y="30656"/>
                  </a:lnTo>
                  <a:lnTo>
                    <a:pt x="72921" y="30959"/>
                  </a:lnTo>
                  <a:lnTo>
                    <a:pt x="72845" y="33674"/>
                  </a:lnTo>
                  <a:lnTo>
                    <a:pt x="71583" y="35013"/>
                  </a:lnTo>
                  <a:lnTo>
                    <a:pt x="71545" y="35391"/>
                  </a:lnTo>
                  <a:lnTo>
                    <a:pt x="72290" y="36566"/>
                  </a:lnTo>
                  <a:lnTo>
                    <a:pt x="72492" y="38662"/>
                  </a:lnTo>
                  <a:lnTo>
                    <a:pt x="70535" y="40316"/>
                  </a:lnTo>
                  <a:lnTo>
                    <a:pt x="68615" y="40998"/>
                  </a:lnTo>
                  <a:lnTo>
                    <a:pt x="68401" y="41288"/>
                  </a:lnTo>
                  <a:lnTo>
                    <a:pt x="68401" y="44256"/>
                  </a:lnTo>
                  <a:lnTo>
                    <a:pt x="67555" y="44685"/>
                  </a:lnTo>
                  <a:lnTo>
                    <a:pt x="66380" y="43195"/>
                  </a:lnTo>
                  <a:lnTo>
                    <a:pt x="66974" y="40581"/>
                  </a:lnTo>
                  <a:lnTo>
                    <a:pt x="66822" y="40228"/>
                  </a:lnTo>
                  <a:lnTo>
                    <a:pt x="64676" y="39142"/>
                  </a:lnTo>
                  <a:lnTo>
                    <a:pt x="62453" y="37816"/>
                  </a:lnTo>
                  <a:lnTo>
                    <a:pt x="61443" y="36957"/>
                  </a:lnTo>
                  <a:lnTo>
                    <a:pt x="61241" y="36881"/>
                  </a:lnTo>
                  <a:lnTo>
                    <a:pt x="60509" y="36881"/>
                  </a:lnTo>
                  <a:lnTo>
                    <a:pt x="60307" y="34444"/>
                  </a:lnTo>
                  <a:lnTo>
                    <a:pt x="60686" y="32083"/>
                  </a:lnTo>
                  <a:lnTo>
                    <a:pt x="61456" y="30252"/>
                  </a:lnTo>
                  <a:cubicBezTo>
                    <a:pt x="61974" y="30050"/>
                    <a:pt x="62479" y="29823"/>
                    <a:pt x="62971" y="29558"/>
                  </a:cubicBezTo>
                  <a:cubicBezTo>
                    <a:pt x="63413" y="29330"/>
                    <a:pt x="63640" y="29229"/>
                    <a:pt x="63754" y="29179"/>
                  </a:cubicBezTo>
                  <a:cubicBezTo>
                    <a:pt x="63761" y="29180"/>
                    <a:pt x="63768" y="29180"/>
                    <a:pt x="63775" y="29180"/>
                  </a:cubicBezTo>
                  <a:cubicBezTo>
                    <a:pt x="63887" y="29180"/>
                    <a:pt x="64048" y="29086"/>
                    <a:pt x="64499" y="28813"/>
                  </a:cubicBezTo>
                  <a:lnTo>
                    <a:pt x="65029" y="28497"/>
                  </a:lnTo>
                  <a:cubicBezTo>
                    <a:pt x="66469" y="27638"/>
                    <a:pt x="66999" y="27323"/>
                    <a:pt x="67201" y="27171"/>
                  </a:cubicBezTo>
                  <a:lnTo>
                    <a:pt x="67214" y="27184"/>
                  </a:lnTo>
                  <a:lnTo>
                    <a:pt x="68792" y="25681"/>
                  </a:lnTo>
                  <a:lnTo>
                    <a:pt x="69992" y="24456"/>
                  </a:lnTo>
                  <a:lnTo>
                    <a:pt x="70737" y="24267"/>
                  </a:lnTo>
                  <a:lnTo>
                    <a:pt x="74083" y="24267"/>
                  </a:lnTo>
                  <a:lnTo>
                    <a:pt x="74399" y="23977"/>
                  </a:lnTo>
                  <a:lnTo>
                    <a:pt x="74550" y="21994"/>
                  </a:lnTo>
                  <a:lnTo>
                    <a:pt x="75548" y="20252"/>
                  </a:lnTo>
                  <a:lnTo>
                    <a:pt x="75573" y="20012"/>
                  </a:lnTo>
                  <a:lnTo>
                    <a:pt x="75106" y="18269"/>
                  </a:lnTo>
                  <a:lnTo>
                    <a:pt x="75005" y="18118"/>
                  </a:lnTo>
                  <a:lnTo>
                    <a:pt x="73363" y="16741"/>
                  </a:lnTo>
                  <a:lnTo>
                    <a:pt x="72883" y="16830"/>
                  </a:lnTo>
                  <a:lnTo>
                    <a:pt x="71873" y="18800"/>
                  </a:lnTo>
                  <a:lnTo>
                    <a:pt x="70320" y="19999"/>
                  </a:lnTo>
                  <a:lnTo>
                    <a:pt x="69676" y="20441"/>
                  </a:lnTo>
                  <a:lnTo>
                    <a:pt x="69676" y="18623"/>
                  </a:lnTo>
                  <a:lnTo>
                    <a:pt x="69929" y="17385"/>
                  </a:lnTo>
                  <a:lnTo>
                    <a:pt x="69411" y="17082"/>
                  </a:lnTo>
                  <a:lnTo>
                    <a:pt x="68691" y="17739"/>
                  </a:lnTo>
                  <a:lnTo>
                    <a:pt x="67896" y="15959"/>
                  </a:lnTo>
                  <a:lnTo>
                    <a:pt x="68918" y="14860"/>
                  </a:lnTo>
                  <a:lnTo>
                    <a:pt x="71002" y="10403"/>
                  </a:lnTo>
                  <a:lnTo>
                    <a:pt x="71873" y="10049"/>
                  </a:lnTo>
                  <a:lnTo>
                    <a:pt x="73767" y="8332"/>
                  </a:lnTo>
                  <a:lnTo>
                    <a:pt x="73691" y="7827"/>
                  </a:lnTo>
                  <a:lnTo>
                    <a:pt x="72896" y="7410"/>
                  </a:lnTo>
                  <a:lnTo>
                    <a:pt x="71785" y="7233"/>
                  </a:lnTo>
                  <a:lnTo>
                    <a:pt x="69373" y="7233"/>
                  </a:lnTo>
                  <a:lnTo>
                    <a:pt x="69057" y="7549"/>
                  </a:lnTo>
                  <a:lnTo>
                    <a:pt x="69057" y="9658"/>
                  </a:lnTo>
                  <a:lnTo>
                    <a:pt x="67037" y="12284"/>
                  </a:lnTo>
                  <a:lnTo>
                    <a:pt x="65294" y="14986"/>
                  </a:lnTo>
                  <a:lnTo>
                    <a:pt x="65294" y="15340"/>
                  </a:lnTo>
                  <a:lnTo>
                    <a:pt x="66077" y="16476"/>
                  </a:lnTo>
                  <a:lnTo>
                    <a:pt x="65762" y="18623"/>
                  </a:lnTo>
                  <a:lnTo>
                    <a:pt x="63375" y="19885"/>
                  </a:lnTo>
                  <a:lnTo>
                    <a:pt x="63375" y="18585"/>
                  </a:lnTo>
                  <a:lnTo>
                    <a:pt x="63085" y="18269"/>
                  </a:lnTo>
                  <a:lnTo>
                    <a:pt x="61342" y="18118"/>
                  </a:lnTo>
                  <a:lnTo>
                    <a:pt x="61128" y="18181"/>
                  </a:lnTo>
                  <a:lnTo>
                    <a:pt x="59890" y="19153"/>
                  </a:lnTo>
                  <a:lnTo>
                    <a:pt x="58223" y="16830"/>
                  </a:lnTo>
                  <a:lnTo>
                    <a:pt x="57971" y="16703"/>
                  </a:lnTo>
                  <a:lnTo>
                    <a:pt x="55799" y="16703"/>
                  </a:lnTo>
                  <a:lnTo>
                    <a:pt x="55521" y="16868"/>
                  </a:lnTo>
                  <a:lnTo>
                    <a:pt x="54827" y="18168"/>
                  </a:lnTo>
                  <a:lnTo>
                    <a:pt x="54435" y="18736"/>
                  </a:lnTo>
                  <a:lnTo>
                    <a:pt x="53652" y="16969"/>
                  </a:lnTo>
                  <a:lnTo>
                    <a:pt x="53261" y="16792"/>
                  </a:lnTo>
                  <a:cubicBezTo>
                    <a:pt x="53061" y="16867"/>
                    <a:pt x="52586" y="16997"/>
                    <a:pt x="52167" y="16997"/>
                  </a:cubicBezTo>
                  <a:cubicBezTo>
                    <a:pt x="51950" y="16997"/>
                    <a:pt x="51749" y="16962"/>
                    <a:pt x="51607" y="16868"/>
                  </a:cubicBezTo>
                  <a:cubicBezTo>
                    <a:pt x="51455" y="16767"/>
                    <a:pt x="51379" y="16590"/>
                    <a:pt x="51392" y="16426"/>
                  </a:cubicBezTo>
                  <a:cubicBezTo>
                    <a:pt x="51316" y="15112"/>
                    <a:pt x="51316" y="14986"/>
                    <a:pt x="51316" y="14974"/>
                  </a:cubicBezTo>
                  <a:lnTo>
                    <a:pt x="51215" y="14746"/>
                  </a:lnTo>
                  <a:lnTo>
                    <a:pt x="47945" y="11716"/>
                  </a:lnTo>
                  <a:lnTo>
                    <a:pt x="46922" y="11009"/>
                  </a:lnTo>
                  <a:lnTo>
                    <a:pt x="46682" y="10958"/>
                  </a:lnTo>
                  <a:lnTo>
                    <a:pt x="45142" y="11223"/>
                  </a:lnTo>
                  <a:lnTo>
                    <a:pt x="44435" y="9077"/>
                  </a:lnTo>
                  <a:lnTo>
                    <a:pt x="44233" y="8875"/>
                  </a:lnTo>
                  <a:lnTo>
                    <a:pt x="42806" y="8433"/>
                  </a:lnTo>
                  <a:lnTo>
                    <a:pt x="42679" y="8420"/>
                  </a:lnTo>
                  <a:lnTo>
                    <a:pt x="39182" y="8862"/>
                  </a:lnTo>
                  <a:lnTo>
                    <a:pt x="37262" y="8445"/>
                  </a:lnTo>
                  <a:lnTo>
                    <a:pt x="34649" y="6210"/>
                  </a:lnTo>
                  <a:lnTo>
                    <a:pt x="31075" y="4506"/>
                  </a:lnTo>
                  <a:lnTo>
                    <a:pt x="28499" y="2031"/>
                  </a:lnTo>
                  <a:lnTo>
                    <a:pt x="26365" y="263"/>
                  </a:lnTo>
                  <a:lnTo>
                    <a:pt x="26100" y="187"/>
                  </a:lnTo>
                  <a:lnTo>
                    <a:pt x="23524" y="756"/>
                  </a:lnTo>
                  <a:cubicBezTo>
                    <a:pt x="23360" y="465"/>
                    <a:pt x="23120" y="238"/>
                    <a:pt x="22817" y="124"/>
                  </a:cubicBezTo>
                  <a:cubicBezTo>
                    <a:pt x="22620" y="41"/>
                    <a:pt x="22402" y="0"/>
                    <a:pt x="2216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52"/>
            <p:cNvSpPr/>
            <p:nvPr/>
          </p:nvSpPr>
          <p:spPr>
            <a:xfrm>
              <a:off x="1940550" y="1654925"/>
              <a:ext cx="124725" cy="149650"/>
            </a:xfrm>
            <a:custGeom>
              <a:avLst/>
              <a:gdLst/>
              <a:ahLst/>
              <a:cxnLst/>
              <a:rect l="l" t="t" r="r" b="b"/>
              <a:pathLst>
                <a:path w="4989" h="5986" extrusionOk="0">
                  <a:moveTo>
                    <a:pt x="2425" y="0"/>
                  </a:moveTo>
                  <a:lnTo>
                    <a:pt x="1023" y="1200"/>
                  </a:lnTo>
                  <a:lnTo>
                    <a:pt x="1" y="3851"/>
                  </a:lnTo>
                  <a:lnTo>
                    <a:pt x="1" y="5985"/>
                  </a:lnTo>
                  <a:lnTo>
                    <a:pt x="2362" y="4104"/>
                  </a:lnTo>
                  <a:lnTo>
                    <a:pt x="3511" y="4887"/>
                  </a:lnTo>
                  <a:lnTo>
                    <a:pt x="4988" y="4419"/>
                  </a:lnTo>
                  <a:lnTo>
                    <a:pt x="3271" y="2210"/>
                  </a:lnTo>
                  <a:lnTo>
                    <a:pt x="242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52"/>
            <p:cNvSpPr/>
            <p:nvPr/>
          </p:nvSpPr>
          <p:spPr>
            <a:xfrm>
              <a:off x="1932650" y="1641650"/>
              <a:ext cx="145575" cy="179325"/>
            </a:xfrm>
            <a:custGeom>
              <a:avLst/>
              <a:gdLst/>
              <a:ahLst/>
              <a:cxnLst/>
              <a:rect l="l" t="t" r="r" b="b"/>
              <a:pathLst>
                <a:path w="5823" h="7173" extrusionOk="0">
                  <a:moveTo>
                    <a:pt x="2602" y="1049"/>
                  </a:moveTo>
                  <a:lnTo>
                    <a:pt x="3297" y="2842"/>
                  </a:lnTo>
                  <a:lnTo>
                    <a:pt x="4774" y="4774"/>
                  </a:lnTo>
                  <a:lnTo>
                    <a:pt x="3877" y="5064"/>
                  </a:lnTo>
                  <a:lnTo>
                    <a:pt x="2665" y="4231"/>
                  </a:lnTo>
                  <a:lnTo>
                    <a:pt x="632" y="5860"/>
                  </a:lnTo>
                  <a:lnTo>
                    <a:pt x="632" y="4433"/>
                  </a:lnTo>
                  <a:lnTo>
                    <a:pt x="1605" y="1907"/>
                  </a:lnTo>
                  <a:lnTo>
                    <a:pt x="2602" y="1049"/>
                  </a:lnTo>
                  <a:close/>
                  <a:moveTo>
                    <a:pt x="2880" y="1"/>
                  </a:moveTo>
                  <a:lnTo>
                    <a:pt x="1074" y="1541"/>
                  </a:lnTo>
                  <a:lnTo>
                    <a:pt x="26" y="4269"/>
                  </a:lnTo>
                  <a:lnTo>
                    <a:pt x="1" y="7173"/>
                  </a:lnTo>
                  <a:lnTo>
                    <a:pt x="1" y="7173"/>
                  </a:lnTo>
                  <a:lnTo>
                    <a:pt x="2703" y="5026"/>
                  </a:lnTo>
                  <a:lnTo>
                    <a:pt x="3776" y="5771"/>
                  </a:lnTo>
                  <a:lnTo>
                    <a:pt x="5822" y="5102"/>
                  </a:lnTo>
                  <a:lnTo>
                    <a:pt x="3865" y="2577"/>
                  </a:lnTo>
                  <a:lnTo>
                    <a:pt x="288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52"/>
            <p:cNvSpPr/>
            <p:nvPr/>
          </p:nvSpPr>
          <p:spPr>
            <a:xfrm>
              <a:off x="2019475" y="1292525"/>
              <a:ext cx="410075" cy="583375"/>
            </a:xfrm>
            <a:custGeom>
              <a:avLst/>
              <a:gdLst/>
              <a:ahLst/>
              <a:cxnLst/>
              <a:rect l="l" t="t" r="r" b="b"/>
              <a:pathLst>
                <a:path w="16403" h="23335" extrusionOk="0">
                  <a:moveTo>
                    <a:pt x="4129" y="0"/>
                  </a:moveTo>
                  <a:lnTo>
                    <a:pt x="1213" y="2122"/>
                  </a:lnTo>
                  <a:lnTo>
                    <a:pt x="0" y="4407"/>
                  </a:lnTo>
                  <a:lnTo>
                    <a:pt x="0" y="7248"/>
                  </a:lnTo>
                  <a:lnTo>
                    <a:pt x="2122" y="6857"/>
                  </a:lnTo>
                  <a:lnTo>
                    <a:pt x="4571" y="8347"/>
                  </a:lnTo>
                  <a:lnTo>
                    <a:pt x="6541" y="8827"/>
                  </a:lnTo>
                  <a:lnTo>
                    <a:pt x="7210" y="7576"/>
                  </a:lnTo>
                  <a:lnTo>
                    <a:pt x="8170" y="11339"/>
                  </a:lnTo>
                  <a:lnTo>
                    <a:pt x="9521" y="12842"/>
                  </a:lnTo>
                  <a:lnTo>
                    <a:pt x="8258" y="15052"/>
                  </a:lnTo>
                  <a:cubicBezTo>
                    <a:pt x="8258" y="15052"/>
                    <a:pt x="8978" y="16314"/>
                    <a:pt x="6996" y="16706"/>
                  </a:cubicBezTo>
                  <a:cubicBezTo>
                    <a:pt x="5026" y="17097"/>
                    <a:pt x="6364" y="16946"/>
                    <a:pt x="5026" y="17097"/>
                  </a:cubicBezTo>
                  <a:cubicBezTo>
                    <a:pt x="3688" y="17261"/>
                    <a:pt x="3688" y="17539"/>
                    <a:pt x="3688" y="17539"/>
                  </a:cubicBezTo>
                  <a:lnTo>
                    <a:pt x="4180" y="18915"/>
                  </a:lnTo>
                  <a:lnTo>
                    <a:pt x="6604" y="18915"/>
                  </a:lnTo>
                  <a:lnTo>
                    <a:pt x="7943" y="20810"/>
                  </a:lnTo>
                  <a:lnTo>
                    <a:pt x="9521" y="22539"/>
                  </a:lnTo>
                  <a:lnTo>
                    <a:pt x="11579" y="23335"/>
                  </a:lnTo>
                  <a:lnTo>
                    <a:pt x="10405" y="20532"/>
                  </a:lnTo>
                  <a:lnTo>
                    <a:pt x="12375" y="21693"/>
                  </a:lnTo>
                  <a:lnTo>
                    <a:pt x="13473" y="20115"/>
                  </a:lnTo>
                  <a:lnTo>
                    <a:pt x="12059" y="16794"/>
                  </a:lnTo>
                  <a:lnTo>
                    <a:pt x="12615" y="15923"/>
                  </a:lnTo>
                  <a:lnTo>
                    <a:pt x="14420" y="18360"/>
                  </a:lnTo>
                  <a:lnTo>
                    <a:pt x="15683" y="16794"/>
                  </a:lnTo>
                  <a:lnTo>
                    <a:pt x="16403" y="15052"/>
                  </a:lnTo>
                  <a:lnTo>
                    <a:pt x="12931" y="12135"/>
                  </a:lnTo>
                  <a:lnTo>
                    <a:pt x="14269" y="11630"/>
                  </a:lnTo>
                  <a:lnTo>
                    <a:pt x="13549" y="8195"/>
                  </a:lnTo>
                  <a:lnTo>
                    <a:pt x="12211" y="5821"/>
                  </a:lnTo>
                  <a:lnTo>
                    <a:pt x="10721" y="4963"/>
                  </a:lnTo>
                  <a:lnTo>
                    <a:pt x="9067" y="3624"/>
                  </a:lnTo>
                  <a:lnTo>
                    <a:pt x="10557" y="3069"/>
                  </a:lnTo>
                  <a:lnTo>
                    <a:pt x="10165" y="1414"/>
                  </a:lnTo>
                  <a:lnTo>
                    <a:pt x="7918" y="354"/>
                  </a:lnTo>
                  <a:lnTo>
                    <a:pt x="5670" y="1326"/>
                  </a:lnTo>
                  <a:lnTo>
                    <a:pt x="5165" y="2677"/>
                  </a:lnTo>
                  <a:lnTo>
                    <a:pt x="3814" y="4256"/>
                  </a:lnTo>
                  <a:lnTo>
                    <a:pt x="2993" y="3069"/>
                  </a:lnTo>
                  <a:lnTo>
                    <a:pt x="412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52"/>
            <p:cNvSpPr/>
            <p:nvPr/>
          </p:nvSpPr>
          <p:spPr>
            <a:xfrm>
              <a:off x="2011275" y="1270725"/>
              <a:ext cx="427750" cy="619075"/>
            </a:xfrm>
            <a:custGeom>
              <a:avLst/>
              <a:gdLst/>
              <a:ahLst/>
              <a:cxnLst/>
              <a:rect l="l" t="t" r="r" b="b"/>
              <a:pathLst>
                <a:path w="17110" h="24763" extrusionOk="0">
                  <a:moveTo>
                    <a:pt x="8246" y="1567"/>
                  </a:moveTo>
                  <a:lnTo>
                    <a:pt x="10228" y="2501"/>
                  </a:lnTo>
                  <a:lnTo>
                    <a:pt x="10518" y="3739"/>
                  </a:lnTo>
                  <a:lnTo>
                    <a:pt x="8763" y="4383"/>
                  </a:lnTo>
                  <a:lnTo>
                    <a:pt x="10885" y="6087"/>
                  </a:lnTo>
                  <a:lnTo>
                    <a:pt x="12311" y="6908"/>
                  </a:lnTo>
                  <a:lnTo>
                    <a:pt x="13587" y="9156"/>
                  </a:lnTo>
                  <a:lnTo>
                    <a:pt x="14231" y="12287"/>
                  </a:lnTo>
                  <a:lnTo>
                    <a:pt x="12640" y="12881"/>
                  </a:lnTo>
                  <a:lnTo>
                    <a:pt x="16340" y="15999"/>
                  </a:lnTo>
                  <a:lnTo>
                    <a:pt x="15733" y="17477"/>
                  </a:lnTo>
                  <a:lnTo>
                    <a:pt x="14761" y="18689"/>
                  </a:lnTo>
                  <a:lnTo>
                    <a:pt x="12918" y="16227"/>
                  </a:lnTo>
                  <a:lnTo>
                    <a:pt x="12021" y="17616"/>
                  </a:lnTo>
                  <a:lnTo>
                    <a:pt x="13448" y="20937"/>
                  </a:lnTo>
                  <a:lnTo>
                    <a:pt x="12615" y="22136"/>
                  </a:lnTo>
                  <a:lnTo>
                    <a:pt x="10076" y="20633"/>
                  </a:lnTo>
                  <a:lnTo>
                    <a:pt x="11339" y="23639"/>
                  </a:lnTo>
                  <a:lnTo>
                    <a:pt x="10051" y="23146"/>
                  </a:lnTo>
                  <a:lnTo>
                    <a:pt x="8549" y="21492"/>
                  </a:lnTo>
                  <a:lnTo>
                    <a:pt x="7109" y="19459"/>
                  </a:lnTo>
                  <a:lnTo>
                    <a:pt x="4748" y="19459"/>
                  </a:lnTo>
                  <a:lnTo>
                    <a:pt x="4407" y="18500"/>
                  </a:lnTo>
                  <a:cubicBezTo>
                    <a:pt x="4723" y="18373"/>
                    <a:pt x="5064" y="18297"/>
                    <a:pt x="5417" y="18272"/>
                  </a:cubicBezTo>
                  <a:cubicBezTo>
                    <a:pt x="6124" y="18196"/>
                    <a:pt x="6124" y="18196"/>
                    <a:pt x="6238" y="18146"/>
                  </a:cubicBezTo>
                  <a:cubicBezTo>
                    <a:pt x="6301" y="18121"/>
                    <a:pt x="6453" y="18070"/>
                    <a:pt x="7412" y="17881"/>
                  </a:cubicBezTo>
                  <a:cubicBezTo>
                    <a:pt x="8208" y="17717"/>
                    <a:pt x="8725" y="17401"/>
                    <a:pt x="8940" y="16934"/>
                  </a:cubicBezTo>
                  <a:cubicBezTo>
                    <a:pt x="9079" y="16618"/>
                    <a:pt x="9079" y="16265"/>
                    <a:pt x="8953" y="15936"/>
                  </a:cubicBezTo>
                  <a:lnTo>
                    <a:pt x="10253" y="13676"/>
                  </a:lnTo>
                  <a:lnTo>
                    <a:pt x="8801" y="12060"/>
                  </a:lnTo>
                  <a:lnTo>
                    <a:pt x="7652" y="7590"/>
                  </a:lnTo>
                  <a:lnTo>
                    <a:pt x="6718" y="9332"/>
                  </a:lnTo>
                  <a:lnTo>
                    <a:pt x="5026" y="8928"/>
                  </a:lnTo>
                  <a:lnTo>
                    <a:pt x="2513" y="7388"/>
                  </a:lnTo>
                  <a:lnTo>
                    <a:pt x="644" y="7741"/>
                  </a:lnTo>
                  <a:lnTo>
                    <a:pt x="644" y="5367"/>
                  </a:lnTo>
                  <a:lnTo>
                    <a:pt x="1793" y="3208"/>
                  </a:lnTo>
                  <a:lnTo>
                    <a:pt x="3801" y="1744"/>
                  </a:lnTo>
                  <a:lnTo>
                    <a:pt x="3801" y="1744"/>
                  </a:lnTo>
                  <a:lnTo>
                    <a:pt x="2980" y="3991"/>
                  </a:lnTo>
                  <a:lnTo>
                    <a:pt x="4129" y="5645"/>
                  </a:lnTo>
                  <a:lnTo>
                    <a:pt x="5745" y="3751"/>
                  </a:lnTo>
                  <a:lnTo>
                    <a:pt x="6263" y="2438"/>
                  </a:lnTo>
                  <a:lnTo>
                    <a:pt x="8246" y="1567"/>
                  </a:lnTo>
                  <a:close/>
                  <a:moveTo>
                    <a:pt x="5114" y="1"/>
                  </a:moveTo>
                  <a:lnTo>
                    <a:pt x="1288" y="2779"/>
                  </a:lnTo>
                  <a:lnTo>
                    <a:pt x="0" y="5203"/>
                  </a:lnTo>
                  <a:lnTo>
                    <a:pt x="0" y="8486"/>
                  </a:lnTo>
                  <a:lnTo>
                    <a:pt x="2374" y="8044"/>
                  </a:lnTo>
                  <a:lnTo>
                    <a:pt x="4723" y="9471"/>
                  </a:lnTo>
                  <a:lnTo>
                    <a:pt x="7021" y="10039"/>
                  </a:lnTo>
                  <a:lnTo>
                    <a:pt x="7425" y="9294"/>
                  </a:lnTo>
                  <a:lnTo>
                    <a:pt x="8208" y="12350"/>
                  </a:lnTo>
                  <a:lnTo>
                    <a:pt x="9458" y="13739"/>
                  </a:lnTo>
                  <a:lnTo>
                    <a:pt x="8321" y="15747"/>
                  </a:lnTo>
                  <a:lnTo>
                    <a:pt x="8233" y="15911"/>
                  </a:lnTo>
                  <a:lnTo>
                    <a:pt x="8309" y="16063"/>
                  </a:lnTo>
                  <a:cubicBezTo>
                    <a:pt x="8410" y="16252"/>
                    <a:pt x="8422" y="16467"/>
                    <a:pt x="8347" y="16669"/>
                  </a:cubicBezTo>
                  <a:cubicBezTo>
                    <a:pt x="8220" y="16946"/>
                    <a:pt x="7842" y="17148"/>
                    <a:pt x="7273" y="17262"/>
                  </a:cubicBezTo>
                  <a:cubicBezTo>
                    <a:pt x="6263" y="17464"/>
                    <a:pt x="6099" y="17527"/>
                    <a:pt x="6011" y="17565"/>
                  </a:cubicBezTo>
                  <a:cubicBezTo>
                    <a:pt x="5783" y="17603"/>
                    <a:pt x="5556" y="17641"/>
                    <a:pt x="5329" y="17654"/>
                  </a:cubicBezTo>
                  <a:cubicBezTo>
                    <a:pt x="4937" y="17704"/>
                    <a:pt x="3712" y="17843"/>
                    <a:pt x="3712" y="18411"/>
                  </a:cubicBezTo>
                  <a:lnTo>
                    <a:pt x="4293" y="20103"/>
                  </a:lnTo>
                  <a:lnTo>
                    <a:pt x="6793" y="20103"/>
                  </a:lnTo>
                  <a:lnTo>
                    <a:pt x="8056" y="21884"/>
                  </a:lnTo>
                  <a:lnTo>
                    <a:pt x="9685" y="23677"/>
                  </a:lnTo>
                  <a:lnTo>
                    <a:pt x="12488" y="24763"/>
                  </a:lnTo>
                  <a:lnTo>
                    <a:pt x="11390" y="22161"/>
                  </a:lnTo>
                  <a:lnTo>
                    <a:pt x="12791" y="22982"/>
                  </a:lnTo>
                  <a:lnTo>
                    <a:pt x="14168" y="20987"/>
                  </a:lnTo>
                  <a:lnTo>
                    <a:pt x="12741" y="17666"/>
                  </a:lnTo>
                  <a:lnTo>
                    <a:pt x="12968" y="17325"/>
                  </a:lnTo>
                  <a:lnTo>
                    <a:pt x="14748" y="19712"/>
                  </a:lnTo>
                  <a:lnTo>
                    <a:pt x="16264" y="17830"/>
                  </a:lnTo>
                  <a:lnTo>
                    <a:pt x="17110" y="15810"/>
                  </a:lnTo>
                  <a:lnTo>
                    <a:pt x="13877" y="13083"/>
                  </a:lnTo>
                  <a:lnTo>
                    <a:pt x="14963" y="12678"/>
                  </a:lnTo>
                  <a:lnTo>
                    <a:pt x="14193" y="8979"/>
                  </a:lnTo>
                  <a:lnTo>
                    <a:pt x="12779" y="6453"/>
                  </a:lnTo>
                  <a:lnTo>
                    <a:pt x="11238" y="5569"/>
                  </a:lnTo>
                  <a:lnTo>
                    <a:pt x="10013" y="4585"/>
                  </a:lnTo>
                  <a:lnTo>
                    <a:pt x="11263" y="4117"/>
                  </a:lnTo>
                  <a:lnTo>
                    <a:pt x="10771" y="2047"/>
                  </a:lnTo>
                  <a:lnTo>
                    <a:pt x="8258" y="860"/>
                  </a:lnTo>
                  <a:lnTo>
                    <a:pt x="5758" y="1958"/>
                  </a:lnTo>
                  <a:lnTo>
                    <a:pt x="5215" y="3372"/>
                  </a:lnTo>
                  <a:lnTo>
                    <a:pt x="4180" y="4597"/>
                  </a:lnTo>
                  <a:lnTo>
                    <a:pt x="3675" y="3890"/>
                  </a:lnTo>
                  <a:lnTo>
                    <a:pt x="51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52"/>
            <p:cNvSpPr/>
            <p:nvPr/>
          </p:nvSpPr>
          <p:spPr>
            <a:xfrm>
              <a:off x="2342725" y="2272700"/>
              <a:ext cx="102300" cy="109875"/>
            </a:xfrm>
            <a:custGeom>
              <a:avLst/>
              <a:gdLst/>
              <a:ahLst/>
              <a:cxnLst/>
              <a:rect l="l" t="t" r="r" b="b"/>
              <a:pathLst>
                <a:path w="4092" h="4395" extrusionOk="0">
                  <a:moveTo>
                    <a:pt x="112" y="2946"/>
                  </a:moveTo>
                  <a:cubicBezTo>
                    <a:pt x="41" y="2963"/>
                    <a:pt x="1" y="2986"/>
                    <a:pt x="1" y="3018"/>
                  </a:cubicBezTo>
                  <a:cubicBezTo>
                    <a:pt x="1" y="3026"/>
                    <a:pt x="3" y="3031"/>
                    <a:pt x="9" y="3031"/>
                  </a:cubicBezTo>
                  <a:cubicBezTo>
                    <a:pt x="25" y="3031"/>
                    <a:pt x="60" y="3000"/>
                    <a:pt x="112" y="2946"/>
                  </a:cubicBezTo>
                  <a:close/>
                  <a:moveTo>
                    <a:pt x="2337" y="0"/>
                  </a:moveTo>
                  <a:cubicBezTo>
                    <a:pt x="2337" y="0"/>
                    <a:pt x="576" y="2455"/>
                    <a:pt x="112" y="2946"/>
                  </a:cubicBezTo>
                  <a:lnTo>
                    <a:pt x="112" y="2946"/>
                  </a:lnTo>
                  <a:cubicBezTo>
                    <a:pt x="226" y="2918"/>
                    <a:pt x="419" y="2908"/>
                    <a:pt x="644" y="2908"/>
                  </a:cubicBezTo>
                  <a:cubicBezTo>
                    <a:pt x="1336" y="2908"/>
                    <a:pt x="2337" y="3005"/>
                    <a:pt x="2337" y="3005"/>
                  </a:cubicBezTo>
                  <a:lnTo>
                    <a:pt x="3145" y="4394"/>
                  </a:lnTo>
                  <a:lnTo>
                    <a:pt x="4092" y="3990"/>
                  </a:lnTo>
                  <a:lnTo>
                    <a:pt x="4092" y="2096"/>
                  </a:lnTo>
                  <a:lnTo>
                    <a:pt x="2438" y="1465"/>
                  </a:lnTo>
                  <a:lnTo>
                    <a:pt x="233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52"/>
            <p:cNvSpPr/>
            <p:nvPr/>
          </p:nvSpPr>
          <p:spPr>
            <a:xfrm>
              <a:off x="2334825" y="2250600"/>
              <a:ext cx="118400" cy="142075"/>
            </a:xfrm>
            <a:custGeom>
              <a:avLst/>
              <a:gdLst/>
              <a:ahLst/>
              <a:cxnLst/>
              <a:rect l="l" t="t" r="r" b="b"/>
              <a:pathLst>
                <a:path w="4736" h="5683" extrusionOk="0">
                  <a:moveTo>
                    <a:pt x="2387" y="1781"/>
                  </a:moveTo>
                  <a:lnTo>
                    <a:pt x="2450" y="2576"/>
                  </a:lnTo>
                  <a:lnTo>
                    <a:pt x="4079" y="3207"/>
                  </a:lnTo>
                  <a:lnTo>
                    <a:pt x="4079" y="4659"/>
                  </a:lnTo>
                  <a:lnTo>
                    <a:pt x="3587" y="4874"/>
                  </a:lnTo>
                  <a:lnTo>
                    <a:pt x="2829" y="3586"/>
                  </a:lnTo>
                  <a:lnTo>
                    <a:pt x="2665" y="3574"/>
                  </a:lnTo>
                  <a:cubicBezTo>
                    <a:pt x="1983" y="3510"/>
                    <a:pt x="1491" y="3473"/>
                    <a:pt x="1125" y="3473"/>
                  </a:cubicBezTo>
                  <a:lnTo>
                    <a:pt x="1137" y="3473"/>
                  </a:lnTo>
                  <a:cubicBezTo>
                    <a:pt x="1428" y="3106"/>
                    <a:pt x="1819" y="2576"/>
                    <a:pt x="2387" y="1781"/>
                  </a:cubicBezTo>
                  <a:close/>
                  <a:moveTo>
                    <a:pt x="2905" y="0"/>
                  </a:moveTo>
                  <a:lnTo>
                    <a:pt x="2400" y="707"/>
                  </a:lnTo>
                  <a:cubicBezTo>
                    <a:pt x="1541" y="1894"/>
                    <a:pt x="582" y="3195"/>
                    <a:pt x="253" y="3561"/>
                  </a:cubicBezTo>
                  <a:cubicBezTo>
                    <a:pt x="203" y="3574"/>
                    <a:pt x="165" y="3599"/>
                    <a:pt x="127" y="3637"/>
                  </a:cubicBezTo>
                  <a:lnTo>
                    <a:pt x="1" y="3763"/>
                  </a:lnTo>
                  <a:lnTo>
                    <a:pt x="1" y="4142"/>
                  </a:lnTo>
                  <a:lnTo>
                    <a:pt x="228" y="4218"/>
                  </a:lnTo>
                  <a:cubicBezTo>
                    <a:pt x="268" y="4227"/>
                    <a:pt x="302" y="4237"/>
                    <a:pt x="339" y="4237"/>
                  </a:cubicBezTo>
                  <a:cubicBezTo>
                    <a:pt x="396" y="4237"/>
                    <a:pt x="462" y="4214"/>
                    <a:pt x="569" y="4129"/>
                  </a:cubicBezTo>
                  <a:cubicBezTo>
                    <a:pt x="771" y="4117"/>
                    <a:pt x="974" y="4111"/>
                    <a:pt x="1176" y="4111"/>
                  </a:cubicBezTo>
                  <a:cubicBezTo>
                    <a:pt x="1605" y="4111"/>
                    <a:pt x="2034" y="4137"/>
                    <a:pt x="2463" y="4180"/>
                  </a:cubicBezTo>
                  <a:lnTo>
                    <a:pt x="3334" y="5682"/>
                  </a:lnTo>
                  <a:lnTo>
                    <a:pt x="4736" y="5076"/>
                  </a:lnTo>
                  <a:lnTo>
                    <a:pt x="4736" y="2753"/>
                  </a:lnTo>
                  <a:lnTo>
                    <a:pt x="3069" y="2121"/>
                  </a:lnTo>
                  <a:lnTo>
                    <a:pt x="290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52"/>
            <p:cNvSpPr/>
            <p:nvPr/>
          </p:nvSpPr>
          <p:spPr>
            <a:xfrm>
              <a:off x="1713900" y="3010725"/>
              <a:ext cx="224775" cy="69925"/>
            </a:xfrm>
            <a:custGeom>
              <a:avLst/>
              <a:gdLst/>
              <a:ahLst/>
              <a:cxnLst/>
              <a:rect l="l" t="t" r="r" b="b"/>
              <a:pathLst>
                <a:path w="8991" h="2797" extrusionOk="0">
                  <a:moveTo>
                    <a:pt x="1112" y="1"/>
                  </a:moveTo>
                  <a:lnTo>
                    <a:pt x="0" y="556"/>
                  </a:lnTo>
                  <a:lnTo>
                    <a:pt x="1112" y="834"/>
                  </a:lnTo>
                  <a:cubicBezTo>
                    <a:pt x="1112" y="834"/>
                    <a:pt x="3864" y="1125"/>
                    <a:pt x="4104" y="1125"/>
                  </a:cubicBezTo>
                  <a:cubicBezTo>
                    <a:pt x="4344" y="1125"/>
                    <a:pt x="6705" y="2110"/>
                    <a:pt x="6705" y="2110"/>
                  </a:cubicBezTo>
                  <a:cubicBezTo>
                    <a:pt x="6705" y="2110"/>
                    <a:pt x="5423" y="2797"/>
                    <a:pt x="5497" y="2797"/>
                  </a:cubicBezTo>
                  <a:cubicBezTo>
                    <a:pt x="5501" y="2797"/>
                    <a:pt x="5508" y="2795"/>
                    <a:pt x="5518" y="2791"/>
                  </a:cubicBezTo>
                  <a:cubicBezTo>
                    <a:pt x="5758" y="2716"/>
                    <a:pt x="8991" y="2463"/>
                    <a:pt x="8991" y="2463"/>
                  </a:cubicBezTo>
                  <a:lnTo>
                    <a:pt x="7892" y="1390"/>
                  </a:lnTo>
                  <a:lnTo>
                    <a:pt x="324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52"/>
            <p:cNvSpPr/>
            <p:nvPr/>
          </p:nvSpPr>
          <p:spPr>
            <a:xfrm>
              <a:off x="1691475" y="3002850"/>
              <a:ext cx="265200" cy="86825"/>
            </a:xfrm>
            <a:custGeom>
              <a:avLst/>
              <a:gdLst/>
              <a:ahLst/>
              <a:cxnLst/>
              <a:rect l="l" t="t" r="r" b="b"/>
              <a:pathLst>
                <a:path w="10608" h="3473" extrusionOk="0">
                  <a:moveTo>
                    <a:pt x="4079" y="644"/>
                  </a:moveTo>
                  <a:lnTo>
                    <a:pt x="8613" y="1995"/>
                  </a:lnTo>
                  <a:lnTo>
                    <a:pt x="9168" y="2526"/>
                  </a:lnTo>
                  <a:cubicBezTo>
                    <a:pt x="8764" y="2551"/>
                    <a:pt x="8310" y="2589"/>
                    <a:pt x="7880" y="2627"/>
                  </a:cubicBezTo>
                  <a:lnTo>
                    <a:pt x="8335" y="2387"/>
                  </a:lnTo>
                  <a:lnTo>
                    <a:pt x="7716" y="2134"/>
                  </a:lnTo>
                  <a:cubicBezTo>
                    <a:pt x="6112" y="1465"/>
                    <a:pt x="5191" y="1124"/>
                    <a:pt x="5001" y="1124"/>
                  </a:cubicBezTo>
                  <a:cubicBezTo>
                    <a:pt x="4824" y="1124"/>
                    <a:pt x="3095" y="947"/>
                    <a:pt x="2072" y="846"/>
                  </a:cubicBezTo>
                  <a:lnTo>
                    <a:pt x="1807" y="770"/>
                  </a:lnTo>
                  <a:lnTo>
                    <a:pt x="2072" y="644"/>
                  </a:lnTo>
                  <a:close/>
                  <a:moveTo>
                    <a:pt x="1933" y="0"/>
                  </a:moveTo>
                  <a:lnTo>
                    <a:pt x="1" y="973"/>
                  </a:lnTo>
                  <a:lnTo>
                    <a:pt x="1971" y="1465"/>
                  </a:lnTo>
                  <a:cubicBezTo>
                    <a:pt x="2438" y="1515"/>
                    <a:pt x="4749" y="1755"/>
                    <a:pt x="4976" y="1755"/>
                  </a:cubicBezTo>
                  <a:cubicBezTo>
                    <a:pt x="5127" y="1781"/>
                    <a:pt x="5974" y="2096"/>
                    <a:pt x="6857" y="2462"/>
                  </a:cubicBezTo>
                  <a:cubicBezTo>
                    <a:pt x="5974" y="2942"/>
                    <a:pt x="5986" y="2980"/>
                    <a:pt x="6100" y="3233"/>
                  </a:cubicBezTo>
                  <a:lnTo>
                    <a:pt x="6251" y="3473"/>
                  </a:lnTo>
                  <a:lnTo>
                    <a:pt x="6516" y="3410"/>
                  </a:lnTo>
                  <a:cubicBezTo>
                    <a:pt x="6706" y="3359"/>
                    <a:pt x="8411" y="3207"/>
                    <a:pt x="9913" y="3094"/>
                  </a:cubicBezTo>
                  <a:lnTo>
                    <a:pt x="10608" y="3043"/>
                  </a:lnTo>
                  <a:lnTo>
                    <a:pt x="8953" y="1427"/>
                  </a:lnTo>
                  <a:lnTo>
                    <a:pt x="4231" y="13"/>
                  </a:lnTo>
                  <a:lnTo>
                    <a:pt x="193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52"/>
            <p:cNvSpPr/>
            <p:nvPr/>
          </p:nvSpPr>
          <p:spPr>
            <a:xfrm>
              <a:off x="1938650" y="3067875"/>
              <a:ext cx="120300" cy="55275"/>
            </a:xfrm>
            <a:custGeom>
              <a:avLst/>
              <a:gdLst/>
              <a:ahLst/>
              <a:cxnLst/>
              <a:rect l="l" t="t" r="r" b="b"/>
              <a:pathLst>
                <a:path w="4812" h="2211" extrusionOk="0">
                  <a:moveTo>
                    <a:pt x="1807" y="0"/>
                  </a:moveTo>
                  <a:lnTo>
                    <a:pt x="1099" y="1036"/>
                  </a:lnTo>
                  <a:lnTo>
                    <a:pt x="1" y="2210"/>
                  </a:lnTo>
                  <a:lnTo>
                    <a:pt x="1" y="2210"/>
                  </a:lnTo>
                  <a:lnTo>
                    <a:pt x="2842" y="1743"/>
                  </a:lnTo>
                  <a:lnTo>
                    <a:pt x="4812" y="2210"/>
                  </a:lnTo>
                  <a:lnTo>
                    <a:pt x="4812" y="2210"/>
                  </a:lnTo>
                  <a:lnTo>
                    <a:pt x="4408" y="493"/>
                  </a:lnTo>
                  <a:lnTo>
                    <a:pt x="1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52"/>
            <p:cNvSpPr/>
            <p:nvPr/>
          </p:nvSpPr>
          <p:spPr>
            <a:xfrm>
              <a:off x="1916875" y="3059350"/>
              <a:ext cx="152175" cy="75475"/>
            </a:xfrm>
            <a:custGeom>
              <a:avLst/>
              <a:gdLst/>
              <a:ahLst/>
              <a:cxnLst/>
              <a:rect l="l" t="t" r="r" b="b"/>
              <a:pathLst>
                <a:path w="6087" h="3019" extrusionOk="0">
                  <a:moveTo>
                    <a:pt x="2829" y="695"/>
                  </a:moveTo>
                  <a:lnTo>
                    <a:pt x="5026" y="1099"/>
                  </a:lnTo>
                  <a:lnTo>
                    <a:pt x="5253" y="2122"/>
                  </a:lnTo>
                  <a:lnTo>
                    <a:pt x="5253" y="2122"/>
                  </a:lnTo>
                  <a:lnTo>
                    <a:pt x="3713" y="1756"/>
                  </a:lnTo>
                  <a:lnTo>
                    <a:pt x="1731" y="2084"/>
                  </a:lnTo>
                  <a:lnTo>
                    <a:pt x="2236" y="1541"/>
                  </a:lnTo>
                  <a:lnTo>
                    <a:pt x="2829" y="695"/>
                  </a:lnTo>
                  <a:close/>
                  <a:moveTo>
                    <a:pt x="2526" y="0"/>
                  </a:moveTo>
                  <a:lnTo>
                    <a:pt x="1743" y="1162"/>
                  </a:lnTo>
                  <a:lnTo>
                    <a:pt x="1" y="3018"/>
                  </a:lnTo>
                  <a:lnTo>
                    <a:pt x="3675" y="2400"/>
                  </a:lnTo>
                  <a:lnTo>
                    <a:pt x="6087" y="2980"/>
                  </a:lnTo>
                  <a:lnTo>
                    <a:pt x="5531" y="556"/>
                  </a:lnTo>
                  <a:lnTo>
                    <a:pt x="252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52"/>
            <p:cNvSpPr/>
            <p:nvPr/>
          </p:nvSpPr>
          <p:spPr>
            <a:xfrm>
              <a:off x="1843950" y="3121225"/>
              <a:ext cx="55275" cy="29075"/>
            </a:xfrm>
            <a:custGeom>
              <a:avLst/>
              <a:gdLst/>
              <a:ahLst/>
              <a:cxnLst/>
              <a:rect l="l" t="t" r="r" b="b"/>
              <a:pathLst>
                <a:path w="2211" h="1163" extrusionOk="0">
                  <a:moveTo>
                    <a:pt x="1" y="0"/>
                  </a:moveTo>
                  <a:lnTo>
                    <a:pt x="1226" y="1162"/>
                  </a:lnTo>
                  <a:lnTo>
                    <a:pt x="2211" y="278"/>
                  </a:lnTo>
                  <a:lnTo>
                    <a:pt x="16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52"/>
            <p:cNvSpPr/>
            <p:nvPr/>
          </p:nvSpPr>
          <p:spPr>
            <a:xfrm>
              <a:off x="1824375" y="3113325"/>
              <a:ext cx="88750" cy="47700"/>
            </a:xfrm>
            <a:custGeom>
              <a:avLst/>
              <a:gdLst/>
              <a:ahLst/>
              <a:cxnLst/>
              <a:rect l="l" t="t" r="r" b="b"/>
              <a:pathLst>
                <a:path w="3550" h="1908" extrusionOk="0">
                  <a:moveTo>
                    <a:pt x="2375" y="632"/>
                  </a:moveTo>
                  <a:lnTo>
                    <a:pt x="2438" y="670"/>
                  </a:lnTo>
                  <a:lnTo>
                    <a:pt x="2021" y="1049"/>
                  </a:lnTo>
                  <a:lnTo>
                    <a:pt x="1579" y="632"/>
                  </a:lnTo>
                  <a:close/>
                  <a:moveTo>
                    <a:pt x="1" y="1"/>
                  </a:moveTo>
                  <a:lnTo>
                    <a:pt x="1996" y="1907"/>
                  </a:lnTo>
                  <a:lnTo>
                    <a:pt x="3549" y="518"/>
                  </a:lnTo>
                  <a:lnTo>
                    <a:pt x="25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52"/>
            <p:cNvSpPr/>
            <p:nvPr/>
          </p:nvSpPr>
          <p:spPr>
            <a:xfrm>
              <a:off x="2090500" y="3105425"/>
              <a:ext cx="65050" cy="33175"/>
            </a:xfrm>
            <a:custGeom>
              <a:avLst/>
              <a:gdLst/>
              <a:ahLst/>
              <a:cxnLst/>
              <a:rect l="l" t="t" r="r" b="b"/>
              <a:pathLst>
                <a:path w="2602" h="1327" extrusionOk="0">
                  <a:moveTo>
                    <a:pt x="0" y="1"/>
                  </a:moveTo>
                  <a:lnTo>
                    <a:pt x="468" y="1327"/>
                  </a:lnTo>
                  <a:lnTo>
                    <a:pt x="2602" y="658"/>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52"/>
            <p:cNvSpPr/>
            <p:nvPr/>
          </p:nvSpPr>
          <p:spPr>
            <a:xfrm>
              <a:off x="2077875" y="3094075"/>
              <a:ext cx="106725" cy="54325"/>
            </a:xfrm>
            <a:custGeom>
              <a:avLst/>
              <a:gdLst/>
              <a:ahLst/>
              <a:cxnLst/>
              <a:rect l="l" t="t" r="r" b="b"/>
              <a:pathLst>
                <a:path w="4269" h="2173" extrusionOk="0">
                  <a:moveTo>
                    <a:pt x="998" y="910"/>
                  </a:moveTo>
                  <a:lnTo>
                    <a:pt x="1945" y="1137"/>
                  </a:lnTo>
                  <a:lnTo>
                    <a:pt x="1162" y="1377"/>
                  </a:lnTo>
                  <a:lnTo>
                    <a:pt x="998" y="910"/>
                  </a:lnTo>
                  <a:close/>
                  <a:moveTo>
                    <a:pt x="0" y="0"/>
                  </a:moveTo>
                  <a:lnTo>
                    <a:pt x="783" y="2172"/>
                  </a:lnTo>
                  <a:lnTo>
                    <a:pt x="4268" y="1086"/>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05" name="Google Shape;1005;p52"/>
          <p:cNvSpPr/>
          <p:nvPr/>
        </p:nvSpPr>
        <p:spPr>
          <a:xfrm>
            <a:off x="3139691" y="2493024"/>
            <a:ext cx="183603" cy="183603"/>
          </a:xfrm>
          <a:custGeom>
            <a:avLst/>
            <a:gdLst/>
            <a:ahLst/>
            <a:cxnLst/>
            <a:rect l="l" t="t" r="r" b="b"/>
            <a:pathLst>
              <a:path w="1033" h="1033" extrusionOk="0">
                <a:moveTo>
                  <a:pt x="1033" y="198"/>
                </a:moveTo>
                <a:lnTo>
                  <a:pt x="714" y="516"/>
                </a:lnTo>
                <a:lnTo>
                  <a:pt x="1033" y="835"/>
                </a:lnTo>
                <a:lnTo>
                  <a:pt x="837" y="1033"/>
                </a:lnTo>
                <a:lnTo>
                  <a:pt x="517" y="714"/>
                </a:lnTo>
                <a:lnTo>
                  <a:pt x="198" y="1033"/>
                </a:lnTo>
                <a:lnTo>
                  <a:pt x="1" y="835"/>
                </a:lnTo>
                <a:lnTo>
                  <a:pt x="319" y="516"/>
                </a:lnTo>
                <a:lnTo>
                  <a:pt x="1" y="198"/>
                </a:lnTo>
                <a:lnTo>
                  <a:pt x="198" y="0"/>
                </a:lnTo>
                <a:lnTo>
                  <a:pt x="517" y="319"/>
                </a:lnTo>
                <a:lnTo>
                  <a:pt x="83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52"/>
          <p:cNvSpPr/>
          <p:nvPr/>
        </p:nvSpPr>
        <p:spPr>
          <a:xfrm>
            <a:off x="4270718" y="2727586"/>
            <a:ext cx="183603" cy="183603"/>
          </a:xfrm>
          <a:custGeom>
            <a:avLst/>
            <a:gdLst/>
            <a:ahLst/>
            <a:cxnLst/>
            <a:rect l="l" t="t" r="r" b="b"/>
            <a:pathLst>
              <a:path w="1033" h="1033" extrusionOk="0">
                <a:moveTo>
                  <a:pt x="1033" y="198"/>
                </a:moveTo>
                <a:lnTo>
                  <a:pt x="714" y="516"/>
                </a:lnTo>
                <a:lnTo>
                  <a:pt x="1033" y="835"/>
                </a:lnTo>
                <a:lnTo>
                  <a:pt x="837" y="1033"/>
                </a:lnTo>
                <a:lnTo>
                  <a:pt x="517" y="714"/>
                </a:lnTo>
                <a:lnTo>
                  <a:pt x="198" y="1033"/>
                </a:lnTo>
                <a:lnTo>
                  <a:pt x="1" y="835"/>
                </a:lnTo>
                <a:lnTo>
                  <a:pt x="319" y="516"/>
                </a:lnTo>
                <a:lnTo>
                  <a:pt x="1" y="198"/>
                </a:lnTo>
                <a:lnTo>
                  <a:pt x="198" y="0"/>
                </a:lnTo>
                <a:lnTo>
                  <a:pt x="517" y="319"/>
                </a:lnTo>
                <a:lnTo>
                  <a:pt x="83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TextBox 6">
            <a:extLst>
              <a:ext uri="{FF2B5EF4-FFF2-40B4-BE49-F238E27FC236}">
                <a16:creationId xmlns:a16="http://schemas.microsoft.com/office/drawing/2014/main" id="{1B822188-A0AE-3F29-678E-ACF68D098DA9}"/>
              </a:ext>
            </a:extLst>
          </p:cNvPr>
          <p:cNvSpPr txBox="1"/>
          <p:nvPr/>
        </p:nvSpPr>
        <p:spPr>
          <a:xfrm>
            <a:off x="1223080" y="1242174"/>
            <a:ext cx="5087905" cy="400110"/>
          </a:xfrm>
          <a:prstGeom prst="rect">
            <a:avLst/>
          </a:prstGeom>
          <a:solidFill>
            <a:schemeClr val="tx1"/>
          </a:solidFill>
        </p:spPr>
        <p:txBody>
          <a:bodyPr wrap="square">
            <a:spAutoFit/>
          </a:bodyPr>
          <a:lstStyle/>
          <a:p>
            <a:pPr algn="l"/>
            <a:r>
              <a:rPr lang="en-US" sz="2000" b="1" i="0" dirty="0">
                <a:solidFill>
                  <a:schemeClr val="bg1"/>
                </a:solidFill>
                <a:effectLst/>
                <a:latin typeface="Algerian" panose="04020705040A02060702" pitchFamily="82" charset="0"/>
              </a:rPr>
              <a:t>Relation to </a:t>
            </a:r>
            <a:r>
              <a:rPr lang="en-US" sz="2000" b="1" i="0" dirty="0" err="1">
                <a:solidFill>
                  <a:schemeClr val="bg1"/>
                </a:solidFill>
                <a:effectLst/>
                <a:latin typeface="Algerian" panose="04020705040A02060702" pitchFamily="82" charset="0"/>
              </a:rPr>
              <a:t>tcp</a:t>
            </a:r>
            <a:r>
              <a:rPr lang="en-US" sz="2000" b="1" i="0" dirty="0">
                <a:solidFill>
                  <a:schemeClr val="bg1"/>
                </a:solidFill>
                <a:effectLst/>
                <a:latin typeface="Algerian" panose="04020705040A02060702" pitchFamily="82" charset="0"/>
              </a:rPr>
              <a:t>/</a:t>
            </a:r>
            <a:r>
              <a:rPr lang="en-US" sz="2000" b="1" i="0" dirty="0" err="1">
                <a:solidFill>
                  <a:schemeClr val="bg1"/>
                </a:solidFill>
                <a:effectLst/>
                <a:latin typeface="Algerian" panose="04020705040A02060702" pitchFamily="82" charset="0"/>
              </a:rPr>
              <a:t>ip</a:t>
            </a:r>
            <a:r>
              <a:rPr lang="en-US" sz="2000" b="1" i="0" dirty="0">
                <a:solidFill>
                  <a:schemeClr val="bg1"/>
                </a:solidFill>
                <a:effectLst/>
                <a:latin typeface="Algerian" panose="04020705040A02060702" pitchFamily="82" charset="0"/>
              </a:rPr>
              <a:t> model</a:t>
            </a:r>
          </a:p>
        </p:txBody>
      </p:sp>
      <p:sp>
        <p:nvSpPr>
          <p:cNvPr id="2" name="TextBox 1">
            <a:extLst>
              <a:ext uri="{FF2B5EF4-FFF2-40B4-BE49-F238E27FC236}">
                <a16:creationId xmlns:a16="http://schemas.microsoft.com/office/drawing/2014/main" id="{EBBFFA93-9BB4-F78D-C411-342C10902C1A}"/>
              </a:ext>
            </a:extLst>
          </p:cNvPr>
          <p:cNvSpPr txBox="1"/>
          <p:nvPr/>
        </p:nvSpPr>
        <p:spPr>
          <a:xfrm>
            <a:off x="2095656" y="1895173"/>
            <a:ext cx="5729005" cy="2246769"/>
          </a:xfrm>
          <a:prstGeom prst="rect">
            <a:avLst/>
          </a:prstGeom>
          <a:solidFill>
            <a:schemeClr val="tx1"/>
          </a:solidFill>
        </p:spPr>
        <p:txBody>
          <a:bodyPr wrap="square">
            <a:spAutoFit/>
          </a:bodyPr>
          <a:lstStyle/>
          <a:p>
            <a:pPr algn="just"/>
            <a:r>
              <a:rPr lang="en-US" b="0" i="0" dirty="0">
                <a:solidFill>
                  <a:srgbClr val="222222"/>
                </a:solidFill>
                <a:effectLst/>
                <a:latin typeface="Book Antiqua" panose="02040602050305030304" pitchFamily="18" charset="0"/>
              </a:rPr>
              <a:t>The Internet's protocol set is described by the TCP/IP model. [3] The Internet layer is a layer in the TCP/IP paradigm that sits above the link layer. The TCP/IP Internet layer and the OSI network layer are often used interchangeably in textbooks and other secondary sources. The permissible properties of protocols (such as whether they are connection-oriented or connection-less) placed into these layers are different in the two models, therefore this comparison is inaccurate. [Reference needed] In reality, the network layer's functionality is only partially implemented at the TCP/IP Internet layer. It exclusively discusses the Internet, a single sort of network design.</a:t>
            </a:r>
            <a:endParaRPr lang="en-US" dirty="0">
              <a:latin typeface="Book Antiqua" panose="02040602050305030304" pitchFamily="18" charset="0"/>
            </a:endParaRPr>
          </a:p>
        </p:txBody>
      </p:sp>
    </p:spTree>
    <p:extLst>
      <p:ext uri="{BB962C8B-B14F-4D97-AF65-F5344CB8AC3E}">
        <p14:creationId xmlns:p14="http://schemas.microsoft.com/office/powerpoint/2010/main" val="182069470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865"/>
        <p:cNvGrpSpPr/>
        <p:nvPr/>
      </p:nvGrpSpPr>
      <p:grpSpPr>
        <a:xfrm>
          <a:off x="0" y="0"/>
          <a:ext cx="0" cy="0"/>
          <a:chOff x="0" y="0"/>
          <a:chExt cx="0" cy="0"/>
        </a:xfrm>
      </p:grpSpPr>
      <p:grpSp>
        <p:nvGrpSpPr>
          <p:cNvPr id="868" name="Google Shape;868;p51"/>
          <p:cNvGrpSpPr/>
          <p:nvPr/>
        </p:nvGrpSpPr>
        <p:grpSpPr>
          <a:xfrm>
            <a:off x="191446" y="286399"/>
            <a:ext cx="3070200" cy="426900"/>
            <a:chOff x="552455" y="401675"/>
            <a:chExt cx="3070200" cy="426900"/>
          </a:xfrm>
        </p:grpSpPr>
        <p:sp>
          <p:nvSpPr>
            <p:cNvPr id="869" name="Google Shape;869;p51"/>
            <p:cNvSpPr/>
            <p:nvPr/>
          </p:nvSpPr>
          <p:spPr>
            <a:xfrm>
              <a:off x="552455" y="401675"/>
              <a:ext cx="3070200" cy="426900"/>
            </a:xfrm>
            <a:prstGeom prst="roundRect">
              <a:avLst>
                <a:gd name="adj" fmla="val 2231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51"/>
            <p:cNvSpPr/>
            <p:nvPr/>
          </p:nvSpPr>
          <p:spPr>
            <a:xfrm>
              <a:off x="720000" y="518729"/>
              <a:ext cx="195095" cy="195109"/>
            </a:xfrm>
            <a:custGeom>
              <a:avLst/>
              <a:gdLst/>
              <a:ahLst/>
              <a:cxnLst/>
              <a:rect l="l" t="t" r="r" b="b"/>
              <a:pathLst>
                <a:path w="2829" h="2829" extrusionOk="0">
                  <a:moveTo>
                    <a:pt x="2828" y="1413"/>
                  </a:moveTo>
                  <a:cubicBezTo>
                    <a:pt x="2828" y="2195"/>
                    <a:pt x="2197" y="2828"/>
                    <a:pt x="1416" y="2828"/>
                  </a:cubicBezTo>
                  <a:cubicBezTo>
                    <a:pt x="634" y="2828"/>
                    <a:pt x="1" y="2195"/>
                    <a:pt x="1" y="1413"/>
                  </a:cubicBezTo>
                  <a:cubicBezTo>
                    <a:pt x="1" y="632"/>
                    <a:pt x="634" y="1"/>
                    <a:pt x="1416" y="1"/>
                  </a:cubicBezTo>
                  <a:cubicBezTo>
                    <a:pt x="2197" y="1"/>
                    <a:pt x="2828" y="632"/>
                    <a:pt x="2828" y="1413"/>
                  </a:cubicBezTo>
                  <a:close/>
                </a:path>
              </a:pathLst>
            </a:custGeom>
            <a:solidFill>
              <a:srgbClr val="EB53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51"/>
            <p:cNvSpPr/>
            <p:nvPr/>
          </p:nvSpPr>
          <p:spPr>
            <a:xfrm>
              <a:off x="1080398" y="518729"/>
              <a:ext cx="195026" cy="195109"/>
            </a:xfrm>
            <a:custGeom>
              <a:avLst/>
              <a:gdLst/>
              <a:ahLst/>
              <a:cxnLst/>
              <a:rect l="l" t="t" r="r" b="b"/>
              <a:pathLst>
                <a:path w="2828" h="2829" extrusionOk="0">
                  <a:moveTo>
                    <a:pt x="2828" y="1413"/>
                  </a:moveTo>
                  <a:cubicBezTo>
                    <a:pt x="2828" y="2195"/>
                    <a:pt x="2194" y="2828"/>
                    <a:pt x="1413" y="2828"/>
                  </a:cubicBezTo>
                  <a:cubicBezTo>
                    <a:pt x="631" y="2828"/>
                    <a:pt x="0" y="2195"/>
                    <a:pt x="0" y="1413"/>
                  </a:cubicBezTo>
                  <a:cubicBezTo>
                    <a:pt x="0" y="632"/>
                    <a:pt x="631" y="1"/>
                    <a:pt x="1413" y="1"/>
                  </a:cubicBezTo>
                  <a:cubicBezTo>
                    <a:pt x="2194" y="1"/>
                    <a:pt x="2828" y="632"/>
                    <a:pt x="2828" y="1413"/>
                  </a:cubicBezTo>
                  <a:close/>
                </a:path>
              </a:pathLst>
            </a:custGeom>
            <a:solidFill>
              <a:srgbClr val="F8EF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51"/>
            <p:cNvSpPr/>
            <p:nvPr/>
          </p:nvSpPr>
          <p:spPr>
            <a:xfrm>
              <a:off x="1440175" y="518729"/>
              <a:ext cx="195026" cy="195109"/>
            </a:xfrm>
            <a:custGeom>
              <a:avLst/>
              <a:gdLst/>
              <a:ahLst/>
              <a:cxnLst/>
              <a:rect l="l" t="t" r="r" b="b"/>
              <a:pathLst>
                <a:path w="2828" h="2829" extrusionOk="0">
                  <a:moveTo>
                    <a:pt x="2827" y="1413"/>
                  </a:moveTo>
                  <a:cubicBezTo>
                    <a:pt x="2827" y="2195"/>
                    <a:pt x="2194" y="2828"/>
                    <a:pt x="1415" y="2828"/>
                  </a:cubicBezTo>
                  <a:cubicBezTo>
                    <a:pt x="633" y="2828"/>
                    <a:pt x="0" y="2195"/>
                    <a:pt x="0" y="1413"/>
                  </a:cubicBezTo>
                  <a:cubicBezTo>
                    <a:pt x="0" y="632"/>
                    <a:pt x="633" y="1"/>
                    <a:pt x="1415" y="1"/>
                  </a:cubicBezTo>
                  <a:cubicBezTo>
                    <a:pt x="2194" y="1"/>
                    <a:pt x="2827" y="632"/>
                    <a:pt x="2827" y="141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AutoShape 4" descr="Computer network devices, router, repeaters, gateway, bridge, and hub. |  T4Tutorials.com">
            <a:extLst>
              <a:ext uri="{FF2B5EF4-FFF2-40B4-BE49-F238E27FC236}">
                <a16:creationId xmlns:a16="http://schemas.microsoft.com/office/drawing/2014/main" id="{C2B53371-7DBD-4FD3-5D40-CFD885710F96}"/>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TextBox 2">
            <a:extLst>
              <a:ext uri="{FF2B5EF4-FFF2-40B4-BE49-F238E27FC236}">
                <a16:creationId xmlns:a16="http://schemas.microsoft.com/office/drawing/2014/main" id="{1EA3E7B5-B337-D22A-B113-C4C40D901E82}"/>
              </a:ext>
            </a:extLst>
          </p:cNvPr>
          <p:cNvSpPr txBox="1"/>
          <p:nvPr/>
        </p:nvSpPr>
        <p:spPr>
          <a:xfrm>
            <a:off x="382773" y="2411589"/>
            <a:ext cx="3912781" cy="1815882"/>
          </a:xfrm>
          <a:prstGeom prst="rect">
            <a:avLst/>
          </a:prstGeom>
          <a:solidFill>
            <a:schemeClr val="bg1"/>
          </a:solidFill>
        </p:spPr>
        <p:txBody>
          <a:bodyPr wrap="square">
            <a:spAutoFit/>
          </a:bodyPr>
          <a:lstStyle/>
          <a:p>
            <a:pPr marL="0" lvl="0" indent="0" algn="just" rtl="0">
              <a:spcBef>
                <a:spcPts val="0"/>
              </a:spcBef>
              <a:spcAft>
                <a:spcPts val="0"/>
              </a:spcAft>
              <a:buClr>
                <a:schemeClr val="hlink"/>
              </a:buClr>
              <a:buSzPts val="1100"/>
              <a:buFont typeface="Arial"/>
              <a:buNone/>
            </a:pPr>
            <a:r>
              <a:rPr lang="en-US" sz="1600" dirty="0">
                <a:solidFill>
                  <a:schemeClr val="tx1"/>
                </a:solidFill>
                <a:latin typeface="Book Antiqua" panose="02040602050305030304" pitchFamily="18" charset="0"/>
                <a:ea typeface="Cabin"/>
                <a:cs typeface="Cabin"/>
                <a:sym typeface="Cabin"/>
              </a:rPr>
              <a:t>TCP/IP Model is a communication protocols suite using which network devices can be connected to the Internet. On the other hand, the OSI Model is a conceptual framework using which the functioning of a network can be described.</a:t>
            </a:r>
          </a:p>
        </p:txBody>
      </p:sp>
      <p:sp>
        <p:nvSpPr>
          <p:cNvPr id="2" name="Google Shape;873;p51">
            <a:extLst>
              <a:ext uri="{FF2B5EF4-FFF2-40B4-BE49-F238E27FC236}">
                <a16:creationId xmlns:a16="http://schemas.microsoft.com/office/drawing/2014/main" id="{2645CE60-3528-BF10-6776-9214FEE11FE0}"/>
              </a:ext>
            </a:extLst>
          </p:cNvPr>
          <p:cNvSpPr txBox="1">
            <a:spLocks/>
          </p:cNvSpPr>
          <p:nvPr/>
        </p:nvSpPr>
        <p:spPr>
          <a:xfrm>
            <a:off x="307927" y="1156279"/>
            <a:ext cx="4478496" cy="66769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1pPr>
            <a:lvl2pPr marR="0" lvl="1"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2pPr>
            <a:lvl3pPr marR="0" lvl="2"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3pPr>
            <a:lvl4pPr marR="0" lvl="3"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4pPr>
            <a:lvl5pPr marR="0" lvl="4"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5pPr>
            <a:lvl6pPr marR="0" lvl="5"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6pPr>
            <a:lvl7pPr marR="0" lvl="6"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7pPr>
            <a:lvl8pPr marR="0" lvl="7"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8pPr>
            <a:lvl9pPr marR="0" lvl="8"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9pPr>
          </a:lstStyle>
          <a:p>
            <a:pPr algn="ctr"/>
            <a:r>
              <a:rPr lang="en-US" dirty="0">
                <a:solidFill>
                  <a:schemeClr val="tx1"/>
                </a:solidFill>
                <a:latin typeface="Copperplate Gothic Bold" panose="020E0705020206020404" pitchFamily="34" charset="0"/>
              </a:rPr>
              <a:t>Difference between </a:t>
            </a:r>
            <a:r>
              <a:rPr lang="en-US" dirty="0" err="1">
                <a:solidFill>
                  <a:schemeClr val="tx1"/>
                </a:solidFill>
                <a:latin typeface="Copperplate Gothic Bold" panose="020E0705020206020404" pitchFamily="34" charset="0"/>
              </a:rPr>
              <a:t>osi</a:t>
            </a:r>
            <a:r>
              <a:rPr lang="en-US" dirty="0">
                <a:solidFill>
                  <a:schemeClr val="tx1"/>
                </a:solidFill>
                <a:latin typeface="Copperplate Gothic Bold" panose="020E0705020206020404" pitchFamily="34" charset="0"/>
              </a:rPr>
              <a:t> &amp; </a:t>
            </a:r>
            <a:r>
              <a:rPr lang="en-US" dirty="0" err="1">
                <a:solidFill>
                  <a:schemeClr val="tx1"/>
                </a:solidFill>
                <a:latin typeface="Copperplate Gothic Bold" panose="020E0705020206020404" pitchFamily="34" charset="0"/>
              </a:rPr>
              <a:t>tcp</a:t>
            </a:r>
            <a:r>
              <a:rPr lang="en-US" dirty="0">
                <a:solidFill>
                  <a:schemeClr val="tx1"/>
                </a:solidFill>
                <a:latin typeface="Copperplate Gothic Bold" panose="020E0705020206020404" pitchFamily="34" charset="0"/>
              </a:rPr>
              <a:t>/</a:t>
            </a:r>
            <a:r>
              <a:rPr lang="en-US" dirty="0" err="1">
                <a:solidFill>
                  <a:schemeClr val="tx1"/>
                </a:solidFill>
                <a:latin typeface="Copperplate Gothic Bold" panose="020E0705020206020404" pitchFamily="34" charset="0"/>
              </a:rPr>
              <a:t>ip</a:t>
            </a:r>
            <a:r>
              <a:rPr lang="en-US" dirty="0">
                <a:solidFill>
                  <a:schemeClr val="tx1"/>
                </a:solidFill>
                <a:latin typeface="Copperplate Gothic Bold" panose="020E0705020206020404" pitchFamily="34" charset="0"/>
              </a:rPr>
              <a:t> model</a:t>
            </a:r>
          </a:p>
        </p:txBody>
      </p:sp>
      <p:pic>
        <p:nvPicPr>
          <p:cNvPr id="20482" name="Picture 2" descr="Best Guide To Understand What Is TCP/IP Model | Simplilearn">
            <a:extLst>
              <a:ext uri="{FF2B5EF4-FFF2-40B4-BE49-F238E27FC236}">
                <a16:creationId xmlns:a16="http://schemas.microsoft.com/office/drawing/2014/main" id="{46A2F0B6-428D-B5C2-6C8D-75F7A6137A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48446" y="761403"/>
            <a:ext cx="3912781" cy="40270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223600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878"/>
        <p:cNvGrpSpPr/>
        <p:nvPr/>
      </p:nvGrpSpPr>
      <p:grpSpPr>
        <a:xfrm>
          <a:off x="0" y="0"/>
          <a:ext cx="0" cy="0"/>
          <a:chOff x="0" y="0"/>
          <a:chExt cx="0" cy="0"/>
        </a:xfrm>
      </p:grpSpPr>
      <p:grpSp>
        <p:nvGrpSpPr>
          <p:cNvPr id="880" name="Google Shape;880;p52"/>
          <p:cNvGrpSpPr/>
          <p:nvPr/>
        </p:nvGrpSpPr>
        <p:grpSpPr>
          <a:xfrm>
            <a:off x="2459239" y="1749306"/>
            <a:ext cx="4225534" cy="2513468"/>
            <a:chOff x="238125" y="732525"/>
            <a:chExt cx="7130500" cy="4241425"/>
          </a:xfrm>
        </p:grpSpPr>
        <p:sp>
          <p:nvSpPr>
            <p:cNvPr id="881" name="Google Shape;881;p52"/>
            <p:cNvSpPr/>
            <p:nvPr/>
          </p:nvSpPr>
          <p:spPr>
            <a:xfrm>
              <a:off x="3175800" y="1003350"/>
              <a:ext cx="3741725" cy="3331975"/>
            </a:xfrm>
            <a:custGeom>
              <a:avLst/>
              <a:gdLst/>
              <a:ahLst/>
              <a:cxnLst/>
              <a:rect l="l" t="t" r="r" b="b"/>
              <a:pathLst>
                <a:path w="149669" h="133279" extrusionOk="0">
                  <a:moveTo>
                    <a:pt x="81445" y="1"/>
                  </a:moveTo>
                  <a:lnTo>
                    <a:pt x="79450" y="1466"/>
                  </a:lnTo>
                  <a:lnTo>
                    <a:pt x="78288" y="3145"/>
                  </a:lnTo>
                  <a:lnTo>
                    <a:pt x="77341" y="834"/>
                  </a:lnTo>
                  <a:lnTo>
                    <a:pt x="75131" y="834"/>
                  </a:lnTo>
                  <a:lnTo>
                    <a:pt x="73868" y="2413"/>
                  </a:lnTo>
                  <a:lnTo>
                    <a:pt x="73161" y="4888"/>
                  </a:lnTo>
                  <a:lnTo>
                    <a:pt x="69891" y="7325"/>
                  </a:lnTo>
                  <a:lnTo>
                    <a:pt x="68313" y="10330"/>
                  </a:lnTo>
                  <a:lnTo>
                    <a:pt x="69474" y="11466"/>
                  </a:lnTo>
                  <a:lnTo>
                    <a:pt x="66318" y="13247"/>
                  </a:lnTo>
                  <a:lnTo>
                    <a:pt x="67782" y="14825"/>
                  </a:lnTo>
                  <a:lnTo>
                    <a:pt x="69790" y="15873"/>
                  </a:lnTo>
                  <a:lnTo>
                    <a:pt x="68729" y="16504"/>
                  </a:lnTo>
                  <a:lnTo>
                    <a:pt x="65888" y="14812"/>
                  </a:lnTo>
                  <a:lnTo>
                    <a:pt x="65257" y="16605"/>
                  </a:lnTo>
                  <a:lnTo>
                    <a:pt x="63994" y="17439"/>
                  </a:lnTo>
                  <a:lnTo>
                    <a:pt x="65358" y="21644"/>
                  </a:lnTo>
                  <a:lnTo>
                    <a:pt x="67050" y="21959"/>
                  </a:lnTo>
                  <a:lnTo>
                    <a:pt x="68199" y="22906"/>
                  </a:lnTo>
                  <a:cubicBezTo>
                    <a:pt x="67252" y="23336"/>
                    <a:pt x="65674" y="23651"/>
                    <a:pt x="65674" y="23651"/>
                  </a:cubicBezTo>
                  <a:lnTo>
                    <a:pt x="66419" y="25230"/>
                  </a:lnTo>
                  <a:lnTo>
                    <a:pt x="65358" y="26593"/>
                  </a:lnTo>
                  <a:lnTo>
                    <a:pt x="63577" y="25962"/>
                  </a:lnTo>
                  <a:lnTo>
                    <a:pt x="64625" y="23967"/>
                  </a:lnTo>
                  <a:lnTo>
                    <a:pt x="63262" y="20394"/>
                  </a:lnTo>
                  <a:lnTo>
                    <a:pt x="62214" y="17439"/>
                  </a:lnTo>
                  <a:lnTo>
                    <a:pt x="61368" y="15343"/>
                  </a:lnTo>
                  <a:lnTo>
                    <a:pt x="59688" y="14711"/>
                  </a:lnTo>
                  <a:lnTo>
                    <a:pt x="58842" y="18386"/>
                  </a:lnTo>
                  <a:lnTo>
                    <a:pt x="58792" y="21012"/>
                  </a:lnTo>
                  <a:lnTo>
                    <a:pt x="60951" y="22906"/>
                  </a:lnTo>
                  <a:lnTo>
                    <a:pt x="60951" y="24485"/>
                  </a:lnTo>
                  <a:lnTo>
                    <a:pt x="58009" y="23020"/>
                  </a:lnTo>
                  <a:lnTo>
                    <a:pt x="55319" y="22389"/>
                  </a:lnTo>
                  <a:lnTo>
                    <a:pt x="54978" y="23437"/>
                  </a:lnTo>
                  <a:lnTo>
                    <a:pt x="55547" y="24598"/>
                  </a:lnTo>
                  <a:lnTo>
                    <a:pt x="52516" y="25230"/>
                  </a:lnTo>
                  <a:lnTo>
                    <a:pt x="48526" y="27326"/>
                  </a:lnTo>
                  <a:lnTo>
                    <a:pt x="46632" y="29535"/>
                  </a:lnTo>
                  <a:lnTo>
                    <a:pt x="46114" y="26909"/>
                  </a:lnTo>
                  <a:lnTo>
                    <a:pt x="44852" y="26391"/>
                  </a:lnTo>
                  <a:lnTo>
                    <a:pt x="44536" y="29119"/>
                  </a:lnTo>
                  <a:lnTo>
                    <a:pt x="42326" y="30381"/>
                  </a:lnTo>
                  <a:lnTo>
                    <a:pt x="43488" y="32162"/>
                  </a:lnTo>
                  <a:lnTo>
                    <a:pt x="41379" y="32061"/>
                  </a:lnTo>
                  <a:lnTo>
                    <a:pt x="40647" y="33223"/>
                  </a:lnTo>
                  <a:lnTo>
                    <a:pt x="39169" y="30381"/>
                  </a:lnTo>
                  <a:lnTo>
                    <a:pt x="37490" y="29119"/>
                  </a:lnTo>
                  <a:lnTo>
                    <a:pt x="37490" y="29119"/>
                  </a:lnTo>
                  <a:lnTo>
                    <a:pt x="40748" y="29750"/>
                  </a:lnTo>
                  <a:lnTo>
                    <a:pt x="42225" y="28803"/>
                  </a:lnTo>
                  <a:lnTo>
                    <a:pt x="41379" y="26593"/>
                  </a:lnTo>
                  <a:lnTo>
                    <a:pt x="37806" y="24699"/>
                  </a:lnTo>
                  <a:lnTo>
                    <a:pt x="35078" y="23538"/>
                  </a:lnTo>
                  <a:lnTo>
                    <a:pt x="32654" y="22906"/>
                  </a:lnTo>
                  <a:lnTo>
                    <a:pt x="29181" y="24068"/>
                  </a:lnTo>
                  <a:lnTo>
                    <a:pt x="25292" y="28172"/>
                  </a:lnTo>
                  <a:lnTo>
                    <a:pt x="22767" y="31745"/>
                  </a:lnTo>
                  <a:lnTo>
                    <a:pt x="21403" y="34586"/>
                  </a:lnTo>
                  <a:lnTo>
                    <a:pt x="18878" y="37112"/>
                  </a:lnTo>
                  <a:lnTo>
                    <a:pt x="18082" y="38892"/>
                  </a:lnTo>
                  <a:lnTo>
                    <a:pt x="19130" y="42680"/>
                  </a:lnTo>
                  <a:lnTo>
                    <a:pt x="20923" y="42364"/>
                  </a:lnTo>
                  <a:lnTo>
                    <a:pt x="22186" y="40786"/>
                  </a:lnTo>
                  <a:lnTo>
                    <a:pt x="23651" y="43311"/>
                  </a:lnTo>
                  <a:lnTo>
                    <a:pt x="23449" y="44776"/>
                  </a:lnTo>
                  <a:lnTo>
                    <a:pt x="26441" y="45092"/>
                  </a:lnTo>
                  <a:cubicBezTo>
                    <a:pt x="26441" y="45092"/>
                    <a:pt x="28058" y="42882"/>
                    <a:pt x="28058" y="42566"/>
                  </a:cubicBezTo>
                  <a:cubicBezTo>
                    <a:pt x="28058" y="42251"/>
                    <a:pt x="28487" y="40256"/>
                    <a:pt x="28487" y="40256"/>
                  </a:cubicBezTo>
                  <a:lnTo>
                    <a:pt x="26909" y="37932"/>
                  </a:lnTo>
                  <a:lnTo>
                    <a:pt x="27111" y="35622"/>
                  </a:lnTo>
                  <a:lnTo>
                    <a:pt x="28904" y="34157"/>
                  </a:lnTo>
                  <a:lnTo>
                    <a:pt x="29535" y="32364"/>
                  </a:lnTo>
                  <a:lnTo>
                    <a:pt x="30899" y="31202"/>
                  </a:lnTo>
                  <a:lnTo>
                    <a:pt x="32376" y="32263"/>
                  </a:lnTo>
                  <a:lnTo>
                    <a:pt x="29535" y="35836"/>
                  </a:lnTo>
                  <a:lnTo>
                    <a:pt x="30684" y="39309"/>
                  </a:lnTo>
                  <a:lnTo>
                    <a:pt x="32477" y="39523"/>
                  </a:lnTo>
                  <a:lnTo>
                    <a:pt x="35002" y="38778"/>
                  </a:lnTo>
                  <a:lnTo>
                    <a:pt x="36467" y="39725"/>
                  </a:lnTo>
                  <a:lnTo>
                    <a:pt x="34257" y="41089"/>
                  </a:lnTo>
                  <a:lnTo>
                    <a:pt x="31416" y="41203"/>
                  </a:lnTo>
                  <a:lnTo>
                    <a:pt x="31101" y="42983"/>
                  </a:lnTo>
                  <a:lnTo>
                    <a:pt x="29952" y="44360"/>
                  </a:lnTo>
                  <a:lnTo>
                    <a:pt x="29219" y="46822"/>
                  </a:lnTo>
                  <a:lnTo>
                    <a:pt x="25532" y="47504"/>
                  </a:lnTo>
                  <a:lnTo>
                    <a:pt x="21555" y="47504"/>
                  </a:lnTo>
                  <a:lnTo>
                    <a:pt x="22287" y="45092"/>
                  </a:lnTo>
                  <a:lnTo>
                    <a:pt x="21239" y="43880"/>
                  </a:lnTo>
                  <a:lnTo>
                    <a:pt x="19976" y="45382"/>
                  </a:lnTo>
                  <a:lnTo>
                    <a:pt x="19762" y="48072"/>
                  </a:lnTo>
                  <a:lnTo>
                    <a:pt x="17022" y="49208"/>
                  </a:lnTo>
                  <a:lnTo>
                    <a:pt x="16075" y="52618"/>
                  </a:lnTo>
                  <a:lnTo>
                    <a:pt x="14294" y="54448"/>
                  </a:lnTo>
                  <a:lnTo>
                    <a:pt x="12716" y="54448"/>
                  </a:lnTo>
                  <a:lnTo>
                    <a:pt x="10822" y="54764"/>
                  </a:lnTo>
                  <a:lnTo>
                    <a:pt x="12501" y="55648"/>
                  </a:lnTo>
                  <a:lnTo>
                    <a:pt x="13448" y="57681"/>
                  </a:lnTo>
                  <a:lnTo>
                    <a:pt x="11971" y="59209"/>
                  </a:lnTo>
                  <a:lnTo>
                    <a:pt x="8460" y="58780"/>
                  </a:lnTo>
                  <a:lnTo>
                    <a:pt x="6087" y="60017"/>
                  </a:lnTo>
                  <a:lnTo>
                    <a:pt x="6087" y="65484"/>
                  </a:lnTo>
                  <a:lnTo>
                    <a:pt x="8612" y="66217"/>
                  </a:lnTo>
                  <a:lnTo>
                    <a:pt x="9723" y="67164"/>
                  </a:lnTo>
                  <a:lnTo>
                    <a:pt x="11150" y="66318"/>
                  </a:lnTo>
                  <a:lnTo>
                    <a:pt x="13233" y="66431"/>
                  </a:lnTo>
                  <a:lnTo>
                    <a:pt x="15115" y="63691"/>
                  </a:lnTo>
                  <a:lnTo>
                    <a:pt x="16176" y="61797"/>
                  </a:lnTo>
                  <a:lnTo>
                    <a:pt x="17123" y="61381"/>
                  </a:lnTo>
                  <a:lnTo>
                    <a:pt x="17438" y="59600"/>
                  </a:lnTo>
                  <a:lnTo>
                    <a:pt x="19850" y="60232"/>
                  </a:lnTo>
                  <a:lnTo>
                    <a:pt x="21226" y="59487"/>
                  </a:lnTo>
                  <a:lnTo>
                    <a:pt x="22805" y="59487"/>
                  </a:lnTo>
                  <a:lnTo>
                    <a:pt x="24699" y="61595"/>
                  </a:lnTo>
                  <a:lnTo>
                    <a:pt x="26113" y="62909"/>
                  </a:lnTo>
                  <a:lnTo>
                    <a:pt x="26896" y="64222"/>
                  </a:lnTo>
                  <a:lnTo>
                    <a:pt x="26896" y="65484"/>
                  </a:lnTo>
                  <a:lnTo>
                    <a:pt x="28159" y="64752"/>
                  </a:lnTo>
                  <a:lnTo>
                    <a:pt x="28159" y="62959"/>
                  </a:lnTo>
                  <a:lnTo>
                    <a:pt x="29421" y="63376"/>
                  </a:lnTo>
                  <a:lnTo>
                    <a:pt x="29787" y="62542"/>
                  </a:lnTo>
                  <a:lnTo>
                    <a:pt x="27035" y="60964"/>
                  </a:lnTo>
                  <a:lnTo>
                    <a:pt x="24661" y="58653"/>
                  </a:lnTo>
                  <a:lnTo>
                    <a:pt x="25103" y="57075"/>
                  </a:lnTo>
                  <a:lnTo>
                    <a:pt x="27527" y="58754"/>
                  </a:lnTo>
                  <a:lnTo>
                    <a:pt x="30368" y="61595"/>
                  </a:lnTo>
                  <a:lnTo>
                    <a:pt x="31846" y="65383"/>
                  </a:lnTo>
                  <a:lnTo>
                    <a:pt x="33525" y="66671"/>
                  </a:lnTo>
                  <a:lnTo>
                    <a:pt x="34889" y="65383"/>
                  </a:lnTo>
                  <a:lnTo>
                    <a:pt x="33740" y="64020"/>
                  </a:lnTo>
                  <a:lnTo>
                    <a:pt x="35002" y="62643"/>
                  </a:lnTo>
                  <a:lnTo>
                    <a:pt x="36366" y="62441"/>
                  </a:lnTo>
                  <a:lnTo>
                    <a:pt x="37945" y="62126"/>
                  </a:lnTo>
                  <a:lnTo>
                    <a:pt x="37831" y="59701"/>
                  </a:lnTo>
                  <a:lnTo>
                    <a:pt x="39409" y="56343"/>
                  </a:lnTo>
                  <a:lnTo>
                    <a:pt x="41101" y="55913"/>
                  </a:lnTo>
                  <a:lnTo>
                    <a:pt x="41733" y="58237"/>
                  </a:lnTo>
                  <a:lnTo>
                    <a:pt x="43627" y="58237"/>
                  </a:lnTo>
                  <a:lnTo>
                    <a:pt x="43513" y="56759"/>
                  </a:lnTo>
                  <a:lnTo>
                    <a:pt x="45407" y="55547"/>
                  </a:lnTo>
                  <a:lnTo>
                    <a:pt x="44776" y="57466"/>
                  </a:lnTo>
                  <a:lnTo>
                    <a:pt x="47402" y="60168"/>
                  </a:lnTo>
                  <a:lnTo>
                    <a:pt x="49195" y="61507"/>
                  </a:lnTo>
                  <a:lnTo>
                    <a:pt x="45306" y="62340"/>
                  </a:lnTo>
                  <a:lnTo>
                    <a:pt x="42149" y="61494"/>
                  </a:lnTo>
                  <a:lnTo>
                    <a:pt x="39624" y="62126"/>
                  </a:lnTo>
                  <a:lnTo>
                    <a:pt x="38147" y="62972"/>
                  </a:lnTo>
                  <a:lnTo>
                    <a:pt x="37099" y="65497"/>
                  </a:lnTo>
                  <a:lnTo>
                    <a:pt x="38892" y="66671"/>
                  </a:lnTo>
                  <a:lnTo>
                    <a:pt x="41619" y="67366"/>
                  </a:lnTo>
                  <a:lnTo>
                    <a:pt x="44031" y="66002"/>
                  </a:lnTo>
                  <a:lnTo>
                    <a:pt x="44978" y="67366"/>
                  </a:lnTo>
                  <a:lnTo>
                    <a:pt x="44144" y="70523"/>
                  </a:lnTo>
                  <a:lnTo>
                    <a:pt x="41404" y="71785"/>
                  </a:lnTo>
                  <a:lnTo>
                    <a:pt x="38046" y="72316"/>
                  </a:lnTo>
                  <a:lnTo>
                    <a:pt x="32578" y="70737"/>
                  </a:lnTo>
                  <a:lnTo>
                    <a:pt x="30684" y="71053"/>
                  </a:lnTo>
                  <a:lnTo>
                    <a:pt x="29005" y="72518"/>
                  </a:lnTo>
                  <a:lnTo>
                    <a:pt x="26441" y="70422"/>
                  </a:lnTo>
                  <a:lnTo>
                    <a:pt x="23966" y="69891"/>
                  </a:lnTo>
                  <a:lnTo>
                    <a:pt x="23600" y="67139"/>
                  </a:lnTo>
                  <a:lnTo>
                    <a:pt x="22186" y="66823"/>
                  </a:lnTo>
                  <a:lnTo>
                    <a:pt x="20077" y="67164"/>
                  </a:lnTo>
                  <a:lnTo>
                    <a:pt x="15948" y="67139"/>
                  </a:lnTo>
                  <a:lnTo>
                    <a:pt x="11554" y="68742"/>
                  </a:lnTo>
                  <a:lnTo>
                    <a:pt x="10291" y="68111"/>
                  </a:lnTo>
                  <a:lnTo>
                    <a:pt x="8511" y="69891"/>
                  </a:lnTo>
                  <a:lnTo>
                    <a:pt x="6718" y="71785"/>
                  </a:lnTo>
                  <a:lnTo>
                    <a:pt x="6087" y="73793"/>
                  </a:lnTo>
                  <a:lnTo>
                    <a:pt x="3460" y="75687"/>
                  </a:lnTo>
                  <a:lnTo>
                    <a:pt x="1048" y="79564"/>
                  </a:lnTo>
                  <a:lnTo>
                    <a:pt x="0" y="82089"/>
                  </a:lnTo>
                  <a:lnTo>
                    <a:pt x="518" y="84501"/>
                  </a:lnTo>
                  <a:lnTo>
                    <a:pt x="0" y="87342"/>
                  </a:lnTo>
                  <a:lnTo>
                    <a:pt x="834" y="90814"/>
                  </a:lnTo>
                  <a:lnTo>
                    <a:pt x="3258" y="93340"/>
                  </a:lnTo>
                  <a:lnTo>
                    <a:pt x="5038" y="95234"/>
                  </a:lnTo>
                  <a:lnTo>
                    <a:pt x="8094" y="97027"/>
                  </a:lnTo>
                  <a:lnTo>
                    <a:pt x="10822" y="96711"/>
                  </a:lnTo>
                  <a:lnTo>
                    <a:pt x="13347" y="96711"/>
                  </a:lnTo>
                  <a:lnTo>
                    <a:pt x="16075" y="95335"/>
                  </a:lnTo>
                  <a:lnTo>
                    <a:pt x="18398" y="95600"/>
                  </a:lnTo>
                  <a:lnTo>
                    <a:pt x="19345" y="97203"/>
                  </a:lnTo>
                  <a:lnTo>
                    <a:pt x="22186" y="97052"/>
                  </a:lnTo>
                  <a:lnTo>
                    <a:pt x="23335" y="98921"/>
                  </a:lnTo>
                  <a:lnTo>
                    <a:pt x="22918" y="103012"/>
                  </a:lnTo>
                  <a:lnTo>
                    <a:pt x="25040" y="106169"/>
                  </a:lnTo>
                  <a:lnTo>
                    <a:pt x="25646" y="109325"/>
                  </a:lnTo>
                  <a:lnTo>
                    <a:pt x="25646" y="112166"/>
                  </a:lnTo>
                  <a:lnTo>
                    <a:pt x="23752" y="114793"/>
                  </a:lnTo>
                  <a:lnTo>
                    <a:pt x="23752" y="117205"/>
                  </a:lnTo>
                  <a:lnTo>
                    <a:pt x="25646" y="119945"/>
                  </a:lnTo>
                  <a:lnTo>
                    <a:pt x="25646" y="123505"/>
                  </a:lnTo>
                  <a:lnTo>
                    <a:pt x="27641" y="126132"/>
                  </a:lnTo>
                  <a:lnTo>
                    <a:pt x="28752" y="128228"/>
                  </a:lnTo>
                  <a:lnTo>
                    <a:pt x="29143" y="130539"/>
                  </a:lnTo>
                  <a:lnTo>
                    <a:pt x="30899" y="133279"/>
                  </a:lnTo>
                  <a:lnTo>
                    <a:pt x="35419" y="133279"/>
                  </a:lnTo>
                  <a:lnTo>
                    <a:pt x="37945" y="131385"/>
                  </a:lnTo>
                  <a:lnTo>
                    <a:pt x="39624" y="129541"/>
                  </a:lnTo>
                  <a:lnTo>
                    <a:pt x="42149" y="126675"/>
                  </a:lnTo>
                  <a:lnTo>
                    <a:pt x="42781" y="123808"/>
                  </a:lnTo>
                  <a:lnTo>
                    <a:pt x="44258" y="123808"/>
                  </a:lnTo>
                  <a:lnTo>
                    <a:pt x="44574" y="119705"/>
                  </a:lnTo>
                  <a:lnTo>
                    <a:pt x="44574" y="118442"/>
                  </a:lnTo>
                  <a:lnTo>
                    <a:pt x="48678" y="115285"/>
                  </a:lnTo>
                  <a:lnTo>
                    <a:pt x="50256" y="112874"/>
                  </a:lnTo>
                  <a:lnTo>
                    <a:pt x="50256" y="110260"/>
                  </a:lnTo>
                  <a:lnTo>
                    <a:pt x="49410" y="108265"/>
                  </a:lnTo>
                  <a:lnTo>
                    <a:pt x="49460" y="105954"/>
                  </a:lnTo>
                  <a:lnTo>
                    <a:pt x="48905" y="104477"/>
                  </a:lnTo>
                  <a:lnTo>
                    <a:pt x="51683" y="101951"/>
                  </a:lnTo>
                  <a:lnTo>
                    <a:pt x="54334" y="99009"/>
                  </a:lnTo>
                  <a:lnTo>
                    <a:pt x="57592" y="97014"/>
                  </a:lnTo>
                  <a:cubicBezTo>
                    <a:pt x="57592" y="97014"/>
                    <a:pt x="59070" y="94388"/>
                    <a:pt x="59070" y="93958"/>
                  </a:cubicBezTo>
                  <a:cubicBezTo>
                    <a:pt x="59070" y="93542"/>
                    <a:pt x="59916" y="91433"/>
                    <a:pt x="59916" y="91433"/>
                  </a:cubicBezTo>
                  <a:lnTo>
                    <a:pt x="59398" y="89754"/>
                  </a:lnTo>
                  <a:lnTo>
                    <a:pt x="57921" y="90498"/>
                  </a:lnTo>
                  <a:lnTo>
                    <a:pt x="54132" y="91016"/>
                  </a:lnTo>
                  <a:lnTo>
                    <a:pt x="52870" y="91648"/>
                  </a:lnTo>
                  <a:lnTo>
                    <a:pt x="52238" y="89754"/>
                  </a:lnTo>
                  <a:lnTo>
                    <a:pt x="51721" y="88604"/>
                  </a:lnTo>
                  <a:lnTo>
                    <a:pt x="49612" y="86597"/>
                  </a:lnTo>
                  <a:lnTo>
                    <a:pt x="48248" y="85650"/>
                  </a:lnTo>
                  <a:lnTo>
                    <a:pt x="46139" y="80826"/>
                  </a:lnTo>
                  <a:lnTo>
                    <a:pt x="45306" y="79665"/>
                  </a:lnTo>
                  <a:lnTo>
                    <a:pt x="44258" y="76823"/>
                  </a:lnTo>
                  <a:lnTo>
                    <a:pt x="43513" y="75561"/>
                  </a:lnTo>
                  <a:lnTo>
                    <a:pt x="44675" y="75144"/>
                  </a:lnTo>
                  <a:lnTo>
                    <a:pt x="47200" y="78617"/>
                  </a:lnTo>
                  <a:lnTo>
                    <a:pt x="48665" y="80927"/>
                  </a:lnTo>
                  <a:lnTo>
                    <a:pt x="49511" y="83339"/>
                  </a:lnTo>
                  <a:lnTo>
                    <a:pt x="51506" y="84917"/>
                  </a:lnTo>
                  <a:lnTo>
                    <a:pt x="52769" y="87973"/>
                  </a:lnTo>
                  <a:lnTo>
                    <a:pt x="53299" y="89438"/>
                  </a:lnTo>
                  <a:lnTo>
                    <a:pt x="56771" y="87859"/>
                  </a:lnTo>
                  <a:lnTo>
                    <a:pt x="60560" y="87026"/>
                  </a:lnTo>
                  <a:lnTo>
                    <a:pt x="64449" y="85018"/>
                  </a:lnTo>
                  <a:lnTo>
                    <a:pt x="65585" y="82922"/>
                  </a:lnTo>
                  <a:lnTo>
                    <a:pt x="66431" y="80814"/>
                  </a:lnTo>
                  <a:lnTo>
                    <a:pt x="64853" y="79235"/>
                  </a:lnTo>
                  <a:lnTo>
                    <a:pt x="63476" y="77771"/>
                  </a:lnTo>
                  <a:lnTo>
                    <a:pt x="61065" y="78503"/>
                  </a:lnTo>
                  <a:lnTo>
                    <a:pt x="58956" y="78604"/>
                  </a:lnTo>
                  <a:lnTo>
                    <a:pt x="57693" y="76293"/>
                  </a:lnTo>
                  <a:lnTo>
                    <a:pt x="55799" y="74740"/>
                  </a:lnTo>
                  <a:lnTo>
                    <a:pt x="56746" y="73149"/>
                  </a:lnTo>
                  <a:lnTo>
                    <a:pt x="59587" y="75460"/>
                  </a:lnTo>
                  <a:lnTo>
                    <a:pt x="61696" y="76609"/>
                  </a:lnTo>
                  <a:lnTo>
                    <a:pt x="63476" y="76722"/>
                  </a:lnTo>
                  <a:lnTo>
                    <a:pt x="65269" y="77669"/>
                  </a:lnTo>
                  <a:lnTo>
                    <a:pt x="67997" y="78086"/>
                  </a:lnTo>
                  <a:lnTo>
                    <a:pt x="71368" y="77669"/>
                  </a:lnTo>
                  <a:lnTo>
                    <a:pt x="73995" y="79564"/>
                  </a:lnTo>
                  <a:lnTo>
                    <a:pt x="75358" y="81874"/>
                  </a:lnTo>
                  <a:lnTo>
                    <a:pt x="76621" y="82076"/>
                  </a:lnTo>
                  <a:lnTo>
                    <a:pt x="77884" y="80612"/>
                  </a:lnTo>
                  <a:lnTo>
                    <a:pt x="78515" y="83137"/>
                  </a:lnTo>
                  <a:lnTo>
                    <a:pt x="79147" y="85864"/>
                  </a:lnTo>
                  <a:lnTo>
                    <a:pt x="80510" y="88806"/>
                  </a:lnTo>
                  <a:lnTo>
                    <a:pt x="81988" y="92178"/>
                  </a:lnTo>
                  <a:lnTo>
                    <a:pt x="82505" y="94072"/>
                  </a:lnTo>
                  <a:lnTo>
                    <a:pt x="84298" y="91231"/>
                  </a:lnTo>
                  <a:lnTo>
                    <a:pt x="84298" y="88188"/>
                  </a:lnTo>
                  <a:lnTo>
                    <a:pt x="85245" y="86609"/>
                  </a:lnTo>
                  <a:lnTo>
                    <a:pt x="87291" y="84816"/>
                  </a:lnTo>
                  <a:lnTo>
                    <a:pt x="90322" y="82089"/>
                  </a:lnTo>
                  <a:lnTo>
                    <a:pt x="91622" y="80296"/>
                  </a:lnTo>
                  <a:lnTo>
                    <a:pt x="94375" y="79665"/>
                  </a:lnTo>
                  <a:lnTo>
                    <a:pt x="95120" y="82720"/>
                  </a:lnTo>
                  <a:lnTo>
                    <a:pt x="96913" y="83554"/>
                  </a:lnTo>
                  <a:lnTo>
                    <a:pt x="96913" y="86925"/>
                  </a:lnTo>
                  <a:lnTo>
                    <a:pt x="98857" y="85763"/>
                  </a:lnTo>
                  <a:lnTo>
                    <a:pt x="100701" y="89652"/>
                  </a:lnTo>
                  <a:lnTo>
                    <a:pt x="100701" y="93857"/>
                  </a:lnTo>
                  <a:lnTo>
                    <a:pt x="102696" y="94905"/>
                  </a:lnTo>
                  <a:lnTo>
                    <a:pt x="103694" y="97014"/>
                  </a:lnTo>
                  <a:lnTo>
                    <a:pt x="105133" y="98908"/>
                  </a:lnTo>
                  <a:lnTo>
                    <a:pt x="107179" y="99741"/>
                  </a:lnTo>
                  <a:lnTo>
                    <a:pt x="107179" y="99741"/>
                  </a:lnTo>
                  <a:lnTo>
                    <a:pt x="106560" y="97746"/>
                  </a:lnTo>
                  <a:lnTo>
                    <a:pt x="106257" y="96067"/>
                  </a:lnTo>
                  <a:lnTo>
                    <a:pt x="104577" y="94804"/>
                  </a:lnTo>
                  <a:lnTo>
                    <a:pt x="103428" y="93226"/>
                  </a:lnTo>
                  <a:lnTo>
                    <a:pt x="102797" y="91761"/>
                  </a:lnTo>
                  <a:lnTo>
                    <a:pt x="103113" y="89551"/>
                  </a:lnTo>
                  <a:lnTo>
                    <a:pt x="103845" y="88604"/>
                  </a:lnTo>
                  <a:lnTo>
                    <a:pt x="105537" y="90183"/>
                  </a:lnTo>
                  <a:lnTo>
                    <a:pt x="107217" y="91963"/>
                  </a:lnTo>
                  <a:lnTo>
                    <a:pt x="108050" y="92393"/>
                  </a:lnTo>
                  <a:cubicBezTo>
                    <a:pt x="108050" y="92393"/>
                    <a:pt x="110146" y="90814"/>
                    <a:pt x="110146" y="90498"/>
                  </a:cubicBezTo>
                  <a:lnTo>
                    <a:pt x="110146" y="86925"/>
                  </a:lnTo>
                  <a:lnTo>
                    <a:pt x="108252" y="85132"/>
                  </a:lnTo>
                  <a:lnTo>
                    <a:pt x="107469" y="83554"/>
                  </a:lnTo>
                  <a:cubicBezTo>
                    <a:pt x="107469" y="83554"/>
                    <a:pt x="107747" y="81975"/>
                    <a:pt x="108063" y="81773"/>
                  </a:cubicBezTo>
                  <a:cubicBezTo>
                    <a:pt x="108378" y="81559"/>
                    <a:pt x="110209" y="80927"/>
                    <a:pt x="110209" y="80927"/>
                  </a:cubicBezTo>
                  <a:lnTo>
                    <a:pt x="110752" y="82190"/>
                  </a:lnTo>
                  <a:lnTo>
                    <a:pt x="112646" y="80826"/>
                  </a:lnTo>
                  <a:lnTo>
                    <a:pt x="116434" y="78932"/>
                  </a:lnTo>
                  <a:lnTo>
                    <a:pt x="118177" y="75775"/>
                  </a:lnTo>
                  <a:lnTo>
                    <a:pt x="118960" y="73566"/>
                  </a:lnTo>
                  <a:lnTo>
                    <a:pt x="118960" y="69891"/>
                  </a:lnTo>
                  <a:lnTo>
                    <a:pt x="117520" y="66949"/>
                  </a:lnTo>
                  <a:lnTo>
                    <a:pt x="116093" y="65169"/>
                  </a:lnTo>
                  <a:lnTo>
                    <a:pt x="118278" y="63691"/>
                  </a:lnTo>
                  <a:lnTo>
                    <a:pt x="118947" y="63174"/>
                  </a:lnTo>
                  <a:lnTo>
                    <a:pt x="117280" y="62643"/>
                  </a:lnTo>
                  <a:lnTo>
                    <a:pt x="115816" y="63174"/>
                  </a:lnTo>
                  <a:lnTo>
                    <a:pt x="114868" y="62113"/>
                  </a:lnTo>
                  <a:lnTo>
                    <a:pt x="114237" y="61280"/>
                  </a:lnTo>
                  <a:lnTo>
                    <a:pt x="116030" y="60219"/>
                  </a:lnTo>
                  <a:lnTo>
                    <a:pt x="116876" y="58540"/>
                  </a:lnTo>
                  <a:lnTo>
                    <a:pt x="117924" y="59070"/>
                  </a:lnTo>
                  <a:lnTo>
                    <a:pt x="117394" y="60964"/>
                  </a:lnTo>
                  <a:lnTo>
                    <a:pt x="117394" y="60964"/>
                  </a:lnTo>
                  <a:lnTo>
                    <a:pt x="119086" y="60118"/>
                  </a:lnTo>
                  <a:lnTo>
                    <a:pt x="120235" y="61065"/>
                  </a:lnTo>
                  <a:lnTo>
                    <a:pt x="121182" y="62744"/>
                  </a:lnTo>
                  <a:lnTo>
                    <a:pt x="122129" y="63906"/>
                  </a:lnTo>
                  <a:lnTo>
                    <a:pt x="122129" y="65484"/>
                  </a:lnTo>
                  <a:lnTo>
                    <a:pt x="122975" y="66318"/>
                  </a:lnTo>
                  <a:lnTo>
                    <a:pt x="124806" y="64853"/>
                  </a:lnTo>
                  <a:lnTo>
                    <a:pt x="124263" y="62542"/>
                  </a:lnTo>
                  <a:lnTo>
                    <a:pt x="122621" y="60850"/>
                  </a:lnTo>
                  <a:lnTo>
                    <a:pt x="122116" y="59802"/>
                  </a:lnTo>
                  <a:lnTo>
                    <a:pt x="123594" y="58540"/>
                  </a:lnTo>
                  <a:lnTo>
                    <a:pt x="123707" y="55699"/>
                  </a:lnTo>
                  <a:lnTo>
                    <a:pt x="124970" y="54651"/>
                  </a:lnTo>
                  <a:lnTo>
                    <a:pt x="126233" y="55383"/>
                  </a:lnTo>
                  <a:lnTo>
                    <a:pt x="128127" y="52125"/>
                  </a:lnTo>
                  <a:lnTo>
                    <a:pt x="129705" y="47289"/>
                  </a:lnTo>
                  <a:lnTo>
                    <a:pt x="128544" y="44031"/>
                  </a:lnTo>
                  <a:lnTo>
                    <a:pt x="127811" y="41102"/>
                  </a:lnTo>
                  <a:lnTo>
                    <a:pt x="126132" y="39523"/>
                  </a:lnTo>
                  <a:lnTo>
                    <a:pt x="123922" y="38892"/>
                  </a:lnTo>
                  <a:lnTo>
                    <a:pt x="122558" y="38362"/>
                  </a:lnTo>
                  <a:lnTo>
                    <a:pt x="121498" y="37516"/>
                  </a:lnTo>
                  <a:lnTo>
                    <a:pt x="123606" y="33311"/>
                  </a:lnTo>
                  <a:lnTo>
                    <a:pt x="124440" y="30533"/>
                  </a:lnTo>
                  <a:lnTo>
                    <a:pt x="126650" y="29220"/>
                  </a:lnTo>
                  <a:lnTo>
                    <a:pt x="130021" y="29220"/>
                  </a:lnTo>
                  <a:lnTo>
                    <a:pt x="132332" y="28588"/>
                  </a:lnTo>
                  <a:lnTo>
                    <a:pt x="132231" y="28588"/>
                  </a:lnTo>
                  <a:lnTo>
                    <a:pt x="132231" y="23222"/>
                  </a:lnTo>
                  <a:lnTo>
                    <a:pt x="135072" y="21959"/>
                  </a:lnTo>
                  <a:lnTo>
                    <a:pt x="135804" y="23853"/>
                  </a:lnTo>
                  <a:lnTo>
                    <a:pt x="136650" y="21959"/>
                  </a:lnTo>
                  <a:lnTo>
                    <a:pt x="136650" y="20065"/>
                  </a:lnTo>
                  <a:lnTo>
                    <a:pt x="138115" y="20899"/>
                  </a:lnTo>
                  <a:lnTo>
                    <a:pt x="137433" y="24788"/>
                  </a:lnTo>
                  <a:lnTo>
                    <a:pt x="136006" y="30571"/>
                  </a:lnTo>
                  <a:lnTo>
                    <a:pt x="136006" y="33942"/>
                  </a:lnTo>
                  <a:lnTo>
                    <a:pt x="139428" y="38677"/>
                  </a:lnTo>
                  <a:lnTo>
                    <a:pt x="140426" y="42049"/>
                  </a:lnTo>
                  <a:lnTo>
                    <a:pt x="140426" y="43412"/>
                  </a:lnTo>
                  <a:lnTo>
                    <a:pt x="141688" y="42364"/>
                  </a:lnTo>
                  <a:lnTo>
                    <a:pt x="141688" y="38993"/>
                  </a:lnTo>
                  <a:lnTo>
                    <a:pt x="143166" y="35622"/>
                  </a:lnTo>
                  <a:lnTo>
                    <a:pt x="142370" y="32894"/>
                  </a:lnTo>
                  <a:lnTo>
                    <a:pt x="142244" y="31316"/>
                  </a:lnTo>
                  <a:lnTo>
                    <a:pt x="141966" y="29220"/>
                  </a:lnTo>
                  <a:lnTo>
                    <a:pt x="140085" y="27742"/>
                  </a:lnTo>
                  <a:lnTo>
                    <a:pt x="139782" y="24800"/>
                  </a:lnTo>
                  <a:lnTo>
                    <a:pt x="142522" y="23020"/>
                  </a:lnTo>
                  <a:lnTo>
                    <a:pt x="144832" y="23336"/>
                  </a:lnTo>
                  <a:lnTo>
                    <a:pt x="144832" y="20697"/>
                  </a:lnTo>
                  <a:lnTo>
                    <a:pt x="145881" y="18967"/>
                  </a:lnTo>
                  <a:lnTo>
                    <a:pt x="148090" y="17855"/>
                  </a:lnTo>
                  <a:lnTo>
                    <a:pt x="148936" y="17855"/>
                  </a:lnTo>
                  <a:lnTo>
                    <a:pt x="147573" y="14067"/>
                  </a:lnTo>
                  <a:lnTo>
                    <a:pt x="144315" y="12868"/>
                  </a:lnTo>
                  <a:lnTo>
                    <a:pt x="144832" y="10784"/>
                  </a:lnTo>
                  <a:lnTo>
                    <a:pt x="144517" y="8751"/>
                  </a:lnTo>
                  <a:lnTo>
                    <a:pt x="144315" y="7577"/>
                  </a:lnTo>
                  <a:lnTo>
                    <a:pt x="146310" y="8613"/>
                  </a:lnTo>
                  <a:lnTo>
                    <a:pt x="147674" y="7565"/>
                  </a:lnTo>
                  <a:lnTo>
                    <a:pt x="148936" y="8398"/>
                  </a:lnTo>
                  <a:lnTo>
                    <a:pt x="149669" y="6188"/>
                  </a:lnTo>
                  <a:lnTo>
                    <a:pt x="148406" y="4509"/>
                  </a:lnTo>
                  <a:lnTo>
                    <a:pt x="147775" y="2084"/>
                  </a:lnTo>
                  <a:lnTo>
                    <a:pt x="144201" y="1567"/>
                  </a:lnTo>
                  <a:lnTo>
                    <a:pt x="144201" y="3031"/>
                  </a:lnTo>
                  <a:lnTo>
                    <a:pt x="142623" y="2981"/>
                  </a:lnTo>
                  <a:lnTo>
                    <a:pt x="141890" y="2084"/>
                  </a:lnTo>
                  <a:lnTo>
                    <a:pt x="134440" y="2084"/>
                  </a:lnTo>
                  <a:lnTo>
                    <a:pt x="131069" y="2400"/>
                  </a:lnTo>
                  <a:lnTo>
                    <a:pt x="133493" y="4774"/>
                  </a:lnTo>
                  <a:lnTo>
                    <a:pt x="130867" y="4799"/>
                  </a:lnTo>
                  <a:lnTo>
                    <a:pt x="130337" y="3499"/>
                  </a:lnTo>
                  <a:lnTo>
                    <a:pt x="127294" y="4837"/>
                  </a:lnTo>
                  <a:lnTo>
                    <a:pt x="124654" y="6504"/>
                  </a:lnTo>
                  <a:lnTo>
                    <a:pt x="123076" y="6504"/>
                  </a:lnTo>
                  <a:lnTo>
                    <a:pt x="122028" y="4294"/>
                  </a:lnTo>
                  <a:lnTo>
                    <a:pt x="119503" y="3928"/>
                  </a:lnTo>
                  <a:lnTo>
                    <a:pt x="117407" y="5115"/>
                  </a:lnTo>
                  <a:lnTo>
                    <a:pt x="114149" y="4016"/>
                  </a:lnTo>
                  <a:lnTo>
                    <a:pt x="112040" y="3158"/>
                  </a:lnTo>
                  <a:lnTo>
                    <a:pt x="107835" y="3461"/>
                  </a:lnTo>
                  <a:lnTo>
                    <a:pt x="106055" y="4610"/>
                  </a:lnTo>
                  <a:lnTo>
                    <a:pt x="107204" y="7767"/>
                  </a:lnTo>
                  <a:lnTo>
                    <a:pt x="104792" y="7767"/>
                  </a:lnTo>
                  <a:lnTo>
                    <a:pt x="103529" y="7653"/>
                  </a:lnTo>
                  <a:lnTo>
                    <a:pt x="101951" y="8448"/>
                  </a:lnTo>
                  <a:lnTo>
                    <a:pt x="102898" y="10153"/>
                  </a:lnTo>
                  <a:lnTo>
                    <a:pt x="100587" y="9484"/>
                  </a:lnTo>
                  <a:lnTo>
                    <a:pt x="99741" y="6529"/>
                  </a:lnTo>
                  <a:lnTo>
                    <a:pt x="97115" y="4319"/>
                  </a:lnTo>
                  <a:lnTo>
                    <a:pt x="93327" y="4837"/>
                  </a:lnTo>
                  <a:lnTo>
                    <a:pt x="94173" y="7577"/>
                  </a:lnTo>
                  <a:lnTo>
                    <a:pt x="91016" y="7463"/>
                  </a:lnTo>
                  <a:lnTo>
                    <a:pt x="89968" y="6100"/>
                  </a:lnTo>
                  <a:lnTo>
                    <a:pt x="87758" y="7249"/>
                  </a:lnTo>
                  <a:lnTo>
                    <a:pt x="86066" y="7779"/>
                  </a:lnTo>
                  <a:lnTo>
                    <a:pt x="83541" y="10822"/>
                  </a:lnTo>
                  <a:lnTo>
                    <a:pt x="83023" y="8827"/>
                  </a:lnTo>
                  <a:lnTo>
                    <a:pt x="85233" y="5468"/>
                  </a:lnTo>
                  <a:lnTo>
                    <a:pt x="84601" y="2312"/>
                  </a:lnTo>
                  <a:lnTo>
                    <a:pt x="8144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52"/>
            <p:cNvSpPr/>
            <p:nvPr/>
          </p:nvSpPr>
          <p:spPr>
            <a:xfrm>
              <a:off x="3167575" y="993250"/>
              <a:ext cx="3759100" cy="3349975"/>
            </a:xfrm>
            <a:custGeom>
              <a:avLst/>
              <a:gdLst/>
              <a:ahLst/>
              <a:cxnLst/>
              <a:rect l="l" t="t" r="r" b="b"/>
              <a:pathLst>
                <a:path w="150364" h="133999" extrusionOk="0">
                  <a:moveTo>
                    <a:pt x="81786" y="784"/>
                  </a:moveTo>
                  <a:lnTo>
                    <a:pt x="84653" y="2892"/>
                  </a:lnTo>
                  <a:lnTo>
                    <a:pt x="85234" y="5797"/>
                  </a:lnTo>
                  <a:lnTo>
                    <a:pt x="83024" y="9168"/>
                  </a:lnTo>
                  <a:lnTo>
                    <a:pt x="83731" y="11895"/>
                  </a:lnTo>
                  <a:lnTo>
                    <a:pt x="86597" y="8448"/>
                  </a:lnTo>
                  <a:lnTo>
                    <a:pt x="88239" y="7931"/>
                  </a:lnTo>
                  <a:lnTo>
                    <a:pt x="90209" y="6895"/>
                  </a:lnTo>
                  <a:lnTo>
                    <a:pt x="91193" y="8171"/>
                  </a:lnTo>
                  <a:lnTo>
                    <a:pt x="94931" y="8297"/>
                  </a:lnTo>
                  <a:lnTo>
                    <a:pt x="94931" y="8297"/>
                  </a:lnTo>
                  <a:lnTo>
                    <a:pt x="94072" y="5494"/>
                  </a:lnTo>
                  <a:lnTo>
                    <a:pt x="97355" y="5039"/>
                  </a:lnTo>
                  <a:lnTo>
                    <a:pt x="99805" y="7110"/>
                  </a:lnTo>
                  <a:lnTo>
                    <a:pt x="100664" y="10140"/>
                  </a:lnTo>
                  <a:lnTo>
                    <a:pt x="103871" y="11075"/>
                  </a:lnTo>
                  <a:lnTo>
                    <a:pt x="102722" y="8991"/>
                  </a:lnTo>
                  <a:lnTo>
                    <a:pt x="103922" y="8385"/>
                  </a:lnTo>
                  <a:lnTo>
                    <a:pt x="105121" y="8486"/>
                  </a:lnTo>
                  <a:lnTo>
                    <a:pt x="107987" y="8486"/>
                  </a:lnTo>
                  <a:lnTo>
                    <a:pt x="106763" y="5153"/>
                  </a:lnTo>
                  <a:lnTo>
                    <a:pt x="108265" y="4180"/>
                  </a:lnTo>
                  <a:lnTo>
                    <a:pt x="112319" y="3890"/>
                  </a:lnTo>
                  <a:lnTo>
                    <a:pt x="114377" y="4723"/>
                  </a:lnTo>
                  <a:lnTo>
                    <a:pt x="117761" y="5860"/>
                  </a:lnTo>
                  <a:lnTo>
                    <a:pt x="119895" y="4673"/>
                  </a:lnTo>
                  <a:lnTo>
                    <a:pt x="122142" y="5001"/>
                  </a:lnTo>
                  <a:lnTo>
                    <a:pt x="123216" y="7236"/>
                  </a:lnTo>
                  <a:lnTo>
                    <a:pt x="125084" y="7236"/>
                  </a:lnTo>
                  <a:lnTo>
                    <a:pt x="127749" y="5544"/>
                  </a:lnTo>
                  <a:lnTo>
                    <a:pt x="130489" y="4332"/>
                  </a:lnTo>
                  <a:lnTo>
                    <a:pt x="130981" y="5532"/>
                  </a:lnTo>
                  <a:lnTo>
                    <a:pt x="134580" y="5494"/>
                  </a:lnTo>
                  <a:lnTo>
                    <a:pt x="132105" y="3069"/>
                  </a:lnTo>
                  <a:lnTo>
                    <a:pt x="134769" y="2817"/>
                  </a:lnTo>
                  <a:lnTo>
                    <a:pt x="142080" y="2817"/>
                  </a:lnTo>
                  <a:lnTo>
                    <a:pt x="142813" y="3713"/>
                  </a:lnTo>
                  <a:lnTo>
                    <a:pt x="144858" y="3776"/>
                  </a:lnTo>
                  <a:lnTo>
                    <a:pt x="144858" y="2337"/>
                  </a:lnTo>
                  <a:lnTo>
                    <a:pt x="147864" y="2779"/>
                  </a:lnTo>
                  <a:lnTo>
                    <a:pt x="148432" y="4989"/>
                  </a:lnTo>
                  <a:lnTo>
                    <a:pt x="149657" y="6643"/>
                  </a:lnTo>
                  <a:lnTo>
                    <a:pt x="149101" y="8309"/>
                  </a:lnTo>
                  <a:lnTo>
                    <a:pt x="147990" y="7564"/>
                  </a:lnTo>
                  <a:lnTo>
                    <a:pt x="146601" y="8638"/>
                  </a:lnTo>
                  <a:lnTo>
                    <a:pt x="144214" y="7400"/>
                  </a:lnTo>
                  <a:lnTo>
                    <a:pt x="144846" y="11163"/>
                  </a:lnTo>
                  <a:lnTo>
                    <a:pt x="144278" y="13461"/>
                  </a:lnTo>
                  <a:lnTo>
                    <a:pt x="147662" y="14724"/>
                  </a:lnTo>
                  <a:lnTo>
                    <a:pt x="148823" y="17944"/>
                  </a:lnTo>
                  <a:lnTo>
                    <a:pt x="148356" y="17944"/>
                  </a:lnTo>
                  <a:lnTo>
                    <a:pt x="145995" y="19118"/>
                  </a:lnTo>
                  <a:lnTo>
                    <a:pt x="144846" y="21012"/>
                  </a:lnTo>
                  <a:lnTo>
                    <a:pt x="144846" y="23373"/>
                  </a:lnTo>
                  <a:lnTo>
                    <a:pt x="142775" y="23096"/>
                  </a:lnTo>
                  <a:lnTo>
                    <a:pt x="139770" y="25040"/>
                  </a:lnTo>
                  <a:lnTo>
                    <a:pt x="140111" y="28311"/>
                  </a:lnTo>
                  <a:lnTo>
                    <a:pt x="141992" y="29788"/>
                  </a:lnTo>
                  <a:lnTo>
                    <a:pt x="142257" y="31745"/>
                  </a:lnTo>
                  <a:lnTo>
                    <a:pt x="142396" y="33387"/>
                  </a:lnTo>
                  <a:lnTo>
                    <a:pt x="143154" y="36000"/>
                  </a:lnTo>
                  <a:lnTo>
                    <a:pt x="141727" y="39271"/>
                  </a:lnTo>
                  <a:lnTo>
                    <a:pt x="141702" y="42604"/>
                  </a:lnTo>
                  <a:lnTo>
                    <a:pt x="141070" y="43135"/>
                  </a:lnTo>
                  <a:lnTo>
                    <a:pt x="141070" y="42440"/>
                  </a:lnTo>
                  <a:lnTo>
                    <a:pt x="140060" y="38993"/>
                  </a:lnTo>
                  <a:lnTo>
                    <a:pt x="136651" y="34245"/>
                  </a:lnTo>
                  <a:lnTo>
                    <a:pt x="136651" y="31025"/>
                  </a:lnTo>
                  <a:lnTo>
                    <a:pt x="138078" y="25255"/>
                  </a:lnTo>
                  <a:lnTo>
                    <a:pt x="138797" y="21151"/>
                  </a:lnTo>
                  <a:lnTo>
                    <a:pt x="136663" y="19939"/>
                  </a:lnTo>
                  <a:lnTo>
                    <a:pt x="136663" y="22300"/>
                  </a:lnTo>
                  <a:lnTo>
                    <a:pt x="136158" y="23437"/>
                  </a:lnTo>
                  <a:lnTo>
                    <a:pt x="135578" y="21947"/>
                  </a:lnTo>
                  <a:lnTo>
                    <a:pt x="132244" y="23424"/>
                  </a:lnTo>
                  <a:lnTo>
                    <a:pt x="132244" y="28765"/>
                  </a:lnTo>
                  <a:lnTo>
                    <a:pt x="130312" y="29295"/>
                  </a:lnTo>
                  <a:lnTo>
                    <a:pt x="126890" y="29295"/>
                  </a:lnTo>
                  <a:lnTo>
                    <a:pt x="124504" y="30722"/>
                  </a:lnTo>
                  <a:lnTo>
                    <a:pt x="123645" y="33576"/>
                  </a:lnTo>
                  <a:lnTo>
                    <a:pt x="121435" y="38008"/>
                  </a:lnTo>
                  <a:lnTo>
                    <a:pt x="122685" y="39006"/>
                  </a:lnTo>
                  <a:lnTo>
                    <a:pt x="124163" y="39586"/>
                  </a:lnTo>
                  <a:lnTo>
                    <a:pt x="126297" y="40193"/>
                  </a:lnTo>
                  <a:lnTo>
                    <a:pt x="127862" y="41657"/>
                  </a:lnTo>
                  <a:lnTo>
                    <a:pt x="128582" y="44549"/>
                  </a:lnTo>
                  <a:lnTo>
                    <a:pt x="129706" y="47706"/>
                  </a:lnTo>
                  <a:lnTo>
                    <a:pt x="128178" y="52403"/>
                  </a:lnTo>
                  <a:lnTo>
                    <a:pt x="126461" y="55358"/>
                  </a:lnTo>
                  <a:lnTo>
                    <a:pt x="125274" y="54676"/>
                  </a:lnTo>
                  <a:lnTo>
                    <a:pt x="123733" y="55951"/>
                  </a:lnTo>
                  <a:lnTo>
                    <a:pt x="123620" y="58792"/>
                  </a:lnTo>
                  <a:lnTo>
                    <a:pt x="122067" y="60118"/>
                  </a:lnTo>
                  <a:lnTo>
                    <a:pt x="122673" y="61393"/>
                  </a:lnTo>
                  <a:lnTo>
                    <a:pt x="124314" y="63098"/>
                  </a:lnTo>
                  <a:lnTo>
                    <a:pt x="124807" y="65131"/>
                  </a:lnTo>
                  <a:lnTo>
                    <a:pt x="123342" y="66305"/>
                  </a:lnTo>
                  <a:lnTo>
                    <a:pt x="122786" y="65750"/>
                  </a:lnTo>
                  <a:lnTo>
                    <a:pt x="122786" y="64196"/>
                  </a:lnTo>
                  <a:lnTo>
                    <a:pt x="121801" y="62997"/>
                  </a:lnTo>
                  <a:lnTo>
                    <a:pt x="120854" y="61317"/>
                  </a:lnTo>
                  <a:lnTo>
                    <a:pt x="119465" y="60143"/>
                  </a:lnTo>
                  <a:lnTo>
                    <a:pt x="118241" y="60762"/>
                  </a:lnTo>
                  <a:lnTo>
                    <a:pt x="118241" y="60762"/>
                  </a:lnTo>
                  <a:lnTo>
                    <a:pt x="118645" y="59297"/>
                  </a:lnTo>
                  <a:lnTo>
                    <a:pt x="117079" y="58514"/>
                  </a:lnTo>
                  <a:lnTo>
                    <a:pt x="116132" y="60396"/>
                  </a:lnTo>
                  <a:lnTo>
                    <a:pt x="114112" y="61583"/>
                  </a:lnTo>
                  <a:lnTo>
                    <a:pt x="114970" y="62719"/>
                  </a:lnTo>
                  <a:lnTo>
                    <a:pt x="116056" y="63931"/>
                  </a:lnTo>
                  <a:lnTo>
                    <a:pt x="117622" y="63376"/>
                  </a:lnTo>
                  <a:lnTo>
                    <a:pt x="118607" y="63691"/>
                  </a:lnTo>
                  <a:lnTo>
                    <a:pt x="115968" y="65497"/>
                  </a:lnTo>
                  <a:lnTo>
                    <a:pt x="117597" y="67530"/>
                  </a:lnTo>
                  <a:lnTo>
                    <a:pt x="119011" y="70371"/>
                  </a:lnTo>
                  <a:lnTo>
                    <a:pt x="119011" y="73919"/>
                  </a:lnTo>
                  <a:lnTo>
                    <a:pt x="118266" y="76028"/>
                  </a:lnTo>
                  <a:lnTo>
                    <a:pt x="116574" y="79096"/>
                  </a:lnTo>
                  <a:lnTo>
                    <a:pt x="112824" y="80978"/>
                  </a:lnTo>
                  <a:lnTo>
                    <a:pt x="111245" y="82114"/>
                  </a:lnTo>
                  <a:lnTo>
                    <a:pt x="110740" y="80940"/>
                  </a:lnTo>
                  <a:lnTo>
                    <a:pt x="110462" y="81041"/>
                  </a:lnTo>
                  <a:cubicBezTo>
                    <a:pt x="110159" y="81142"/>
                    <a:pt x="108594" y="81697"/>
                    <a:pt x="108253" y="81912"/>
                  </a:cubicBezTo>
                  <a:cubicBezTo>
                    <a:pt x="107886" y="82165"/>
                    <a:pt x="107634" y="83276"/>
                    <a:pt x="107520" y="83907"/>
                  </a:cubicBezTo>
                  <a:lnTo>
                    <a:pt x="107495" y="84008"/>
                  </a:lnTo>
                  <a:lnTo>
                    <a:pt x="108341" y="85688"/>
                  </a:lnTo>
                  <a:lnTo>
                    <a:pt x="110197" y="87468"/>
                  </a:lnTo>
                  <a:lnTo>
                    <a:pt x="110197" y="90852"/>
                  </a:lnTo>
                  <a:cubicBezTo>
                    <a:pt x="110046" y="91092"/>
                    <a:pt x="109174" y="91824"/>
                    <a:pt x="108379" y="92430"/>
                  </a:cubicBezTo>
                  <a:lnTo>
                    <a:pt x="107760" y="92115"/>
                  </a:lnTo>
                  <a:lnTo>
                    <a:pt x="106093" y="90360"/>
                  </a:lnTo>
                  <a:lnTo>
                    <a:pt x="104161" y="88541"/>
                  </a:lnTo>
                  <a:lnTo>
                    <a:pt x="103164" y="89829"/>
                  </a:lnTo>
                  <a:lnTo>
                    <a:pt x="102823" y="92203"/>
                  </a:lnTo>
                  <a:lnTo>
                    <a:pt x="103492" y="93756"/>
                  </a:lnTo>
                  <a:lnTo>
                    <a:pt x="104679" y="95398"/>
                  </a:lnTo>
                  <a:lnTo>
                    <a:pt x="106321" y="96648"/>
                  </a:lnTo>
                  <a:lnTo>
                    <a:pt x="106611" y="98239"/>
                  </a:lnTo>
                  <a:lnTo>
                    <a:pt x="107028" y="99602"/>
                  </a:lnTo>
                  <a:lnTo>
                    <a:pt x="105689" y="99047"/>
                  </a:lnTo>
                  <a:lnTo>
                    <a:pt x="104313" y="97254"/>
                  </a:lnTo>
                  <a:lnTo>
                    <a:pt x="103290" y="95082"/>
                  </a:lnTo>
                  <a:lnTo>
                    <a:pt x="101371" y="94072"/>
                  </a:lnTo>
                  <a:lnTo>
                    <a:pt x="101371" y="90056"/>
                  </a:lnTo>
                  <a:lnTo>
                    <a:pt x="99351" y="85725"/>
                  </a:lnTo>
                  <a:lnTo>
                    <a:pt x="97583" y="86773"/>
                  </a:lnTo>
                  <a:lnTo>
                    <a:pt x="97583" y="83756"/>
                  </a:lnTo>
                  <a:lnTo>
                    <a:pt x="95739" y="82897"/>
                  </a:lnTo>
                  <a:lnTo>
                    <a:pt x="94944" y="79690"/>
                  </a:lnTo>
                  <a:lnTo>
                    <a:pt x="91774" y="80422"/>
                  </a:lnTo>
                  <a:lnTo>
                    <a:pt x="90423" y="82278"/>
                  </a:lnTo>
                  <a:lnTo>
                    <a:pt x="87431" y="84980"/>
                  </a:lnTo>
                  <a:lnTo>
                    <a:pt x="85372" y="86773"/>
                  </a:lnTo>
                  <a:lnTo>
                    <a:pt x="84324" y="88503"/>
                  </a:lnTo>
                  <a:lnTo>
                    <a:pt x="84324" y="91546"/>
                  </a:lnTo>
                  <a:lnTo>
                    <a:pt x="82961" y="93706"/>
                  </a:lnTo>
                  <a:lnTo>
                    <a:pt x="82620" y="92456"/>
                  </a:lnTo>
                  <a:lnTo>
                    <a:pt x="81142" y="89084"/>
                  </a:lnTo>
                  <a:lnTo>
                    <a:pt x="79791" y="86180"/>
                  </a:lnTo>
                  <a:lnTo>
                    <a:pt x="79160" y="83465"/>
                  </a:lnTo>
                  <a:lnTo>
                    <a:pt x="78377" y="80359"/>
                  </a:lnTo>
                  <a:lnTo>
                    <a:pt x="76837" y="82152"/>
                  </a:lnTo>
                  <a:lnTo>
                    <a:pt x="75890" y="82000"/>
                  </a:lnTo>
                  <a:lnTo>
                    <a:pt x="74602" y="79803"/>
                  </a:lnTo>
                  <a:lnTo>
                    <a:pt x="71773" y="77745"/>
                  </a:lnTo>
                  <a:lnTo>
                    <a:pt x="68326" y="78175"/>
                  </a:lnTo>
                  <a:lnTo>
                    <a:pt x="65687" y="77770"/>
                  </a:lnTo>
                  <a:lnTo>
                    <a:pt x="63957" y="76849"/>
                  </a:lnTo>
                  <a:lnTo>
                    <a:pt x="62113" y="76710"/>
                  </a:lnTo>
                  <a:lnTo>
                    <a:pt x="60118" y="75624"/>
                  </a:lnTo>
                  <a:lnTo>
                    <a:pt x="56999" y="73086"/>
                  </a:lnTo>
                  <a:lnTo>
                    <a:pt x="55737" y="75232"/>
                  </a:lnTo>
                  <a:lnTo>
                    <a:pt x="57782" y="76912"/>
                  </a:lnTo>
                  <a:lnTo>
                    <a:pt x="59108" y="79349"/>
                  </a:lnTo>
                  <a:lnTo>
                    <a:pt x="61419" y="79235"/>
                  </a:lnTo>
                  <a:lnTo>
                    <a:pt x="63717" y="78541"/>
                  </a:lnTo>
                  <a:lnTo>
                    <a:pt x="64954" y="79879"/>
                  </a:lnTo>
                  <a:lnTo>
                    <a:pt x="66394" y="81306"/>
                  </a:lnTo>
                  <a:lnTo>
                    <a:pt x="65636" y="83187"/>
                  </a:lnTo>
                  <a:lnTo>
                    <a:pt x="64538" y="85208"/>
                  </a:lnTo>
                  <a:lnTo>
                    <a:pt x="60775" y="87140"/>
                  </a:lnTo>
                  <a:lnTo>
                    <a:pt x="57025" y="87973"/>
                  </a:lnTo>
                  <a:lnTo>
                    <a:pt x="53805" y="89425"/>
                  </a:lnTo>
                  <a:lnTo>
                    <a:pt x="53388" y="88263"/>
                  </a:lnTo>
                  <a:lnTo>
                    <a:pt x="52100" y="85132"/>
                  </a:lnTo>
                  <a:lnTo>
                    <a:pt x="50105" y="83554"/>
                  </a:lnTo>
                  <a:lnTo>
                    <a:pt x="49297" y="81230"/>
                  </a:lnTo>
                  <a:lnTo>
                    <a:pt x="47782" y="78831"/>
                  </a:lnTo>
                  <a:lnTo>
                    <a:pt x="45117" y="75169"/>
                  </a:lnTo>
                  <a:lnTo>
                    <a:pt x="43387" y="75801"/>
                  </a:lnTo>
                  <a:lnTo>
                    <a:pt x="44284" y="77341"/>
                  </a:lnTo>
                  <a:lnTo>
                    <a:pt x="45332" y="80182"/>
                  </a:lnTo>
                  <a:lnTo>
                    <a:pt x="46203" y="81382"/>
                  </a:lnTo>
                  <a:lnTo>
                    <a:pt x="48325" y="86281"/>
                  </a:lnTo>
                  <a:lnTo>
                    <a:pt x="49726" y="87241"/>
                  </a:lnTo>
                  <a:lnTo>
                    <a:pt x="51772" y="89198"/>
                  </a:lnTo>
                  <a:lnTo>
                    <a:pt x="52264" y="90271"/>
                  </a:lnTo>
                  <a:lnTo>
                    <a:pt x="53009" y="92506"/>
                  </a:lnTo>
                  <a:lnTo>
                    <a:pt x="54550" y="91736"/>
                  </a:lnTo>
                  <a:lnTo>
                    <a:pt x="58287" y="91218"/>
                  </a:lnTo>
                  <a:lnTo>
                    <a:pt x="59525" y="90612"/>
                  </a:lnTo>
                  <a:lnTo>
                    <a:pt x="59904" y="91837"/>
                  </a:lnTo>
                  <a:cubicBezTo>
                    <a:pt x="59664" y="92443"/>
                    <a:pt x="59070" y="93946"/>
                    <a:pt x="59070" y="94362"/>
                  </a:cubicBezTo>
                  <a:cubicBezTo>
                    <a:pt x="59045" y="94615"/>
                    <a:pt x="58338" y="96016"/>
                    <a:pt x="57681" y="97191"/>
                  </a:cubicBezTo>
                  <a:lnTo>
                    <a:pt x="54487" y="99148"/>
                  </a:lnTo>
                  <a:lnTo>
                    <a:pt x="51784" y="102128"/>
                  </a:lnTo>
                  <a:lnTo>
                    <a:pt x="48855" y="104792"/>
                  </a:lnTo>
                  <a:lnTo>
                    <a:pt x="49474" y="106408"/>
                  </a:lnTo>
                  <a:lnTo>
                    <a:pt x="49411" y="108719"/>
                  </a:lnTo>
                  <a:lnTo>
                    <a:pt x="50257" y="110727"/>
                  </a:lnTo>
                  <a:lnTo>
                    <a:pt x="50257" y="113189"/>
                  </a:lnTo>
                  <a:lnTo>
                    <a:pt x="48767" y="115487"/>
                  </a:lnTo>
                  <a:lnTo>
                    <a:pt x="44587" y="118694"/>
                  </a:lnTo>
                  <a:lnTo>
                    <a:pt x="44587" y="120096"/>
                  </a:lnTo>
                  <a:lnTo>
                    <a:pt x="44297" y="123897"/>
                  </a:lnTo>
                  <a:lnTo>
                    <a:pt x="42845" y="123897"/>
                  </a:lnTo>
                  <a:lnTo>
                    <a:pt x="42175" y="126927"/>
                  </a:lnTo>
                  <a:lnTo>
                    <a:pt x="39713" y="129730"/>
                  </a:lnTo>
                  <a:lnTo>
                    <a:pt x="38084" y="131536"/>
                  </a:lnTo>
                  <a:lnTo>
                    <a:pt x="35647" y="133367"/>
                  </a:lnTo>
                  <a:lnTo>
                    <a:pt x="31404" y="133367"/>
                  </a:lnTo>
                  <a:lnTo>
                    <a:pt x="29776" y="130842"/>
                  </a:lnTo>
                  <a:lnTo>
                    <a:pt x="29371" y="128581"/>
                  </a:lnTo>
                  <a:lnTo>
                    <a:pt x="28210" y="126334"/>
                  </a:lnTo>
                  <a:lnTo>
                    <a:pt x="26278" y="123796"/>
                  </a:lnTo>
                  <a:lnTo>
                    <a:pt x="26278" y="120222"/>
                  </a:lnTo>
                  <a:lnTo>
                    <a:pt x="24384" y="117495"/>
                  </a:lnTo>
                  <a:lnTo>
                    <a:pt x="24384" y="115285"/>
                  </a:lnTo>
                  <a:lnTo>
                    <a:pt x="26278" y="112659"/>
                  </a:lnTo>
                  <a:lnTo>
                    <a:pt x="26278" y="109654"/>
                  </a:lnTo>
                  <a:lnTo>
                    <a:pt x="25672" y="106509"/>
                  </a:lnTo>
                  <a:lnTo>
                    <a:pt x="23563" y="103340"/>
                  </a:lnTo>
                  <a:lnTo>
                    <a:pt x="23992" y="99262"/>
                  </a:lnTo>
                  <a:lnTo>
                    <a:pt x="22679" y="97140"/>
                  </a:lnTo>
                  <a:lnTo>
                    <a:pt x="19838" y="97279"/>
                  </a:lnTo>
                  <a:lnTo>
                    <a:pt x="18916" y="95701"/>
                  </a:lnTo>
                  <a:lnTo>
                    <a:pt x="16353" y="95410"/>
                  </a:lnTo>
                  <a:lnTo>
                    <a:pt x="13600" y="96787"/>
                  </a:lnTo>
                  <a:lnTo>
                    <a:pt x="11113" y="96787"/>
                  </a:lnTo>
                  <a:lnTo>
                    <a:pt x="8486" y="97090"/>
                  </a:lnTo>
                  <a:lnTo>
                    <a:pt x="5570" y="95385"/>
                  </a:lnTo>
                  <a:lnTo>
                    <a:pt x="1453" y="91067"/>
                  </a:lnTo>
                  <a:lnTo>
                    <a:pt x="645" y="87746"/>
                  </a:lnTo>
                  <a:lnTo>
                    <a:pt x="1175" y="84905"/>
                  </a:lnTo>
                  <a:lnTo>
                    <a:pt x="658" y="82518"/>
                  </a:lnTo>
                  <a:lnTo>
                    <a:pt x="1642" y="80132"/>
                  </a:lnTo>
                  <a:lnTo>
                    <a:pt x="4029" y="76306"/>
                  </a:lnTo>
                  <a:lnTo>
                    <a:pt x="6681" y="74386"/>
                  </a:lnTo>
                  <a:lnTo>
                    <a:pt x="7325" y="72353"/>
                  </a:lnTo>
                  <a:lnTo>
                    <a:pt x="9055" y="70523"/>
                  </a:lnTo>
                  <a:lnTo>
                    <a:pt x="10683" y="68894"/>
                  </a:lnTo>
                  <a:lnTo>
                    <a:pt x="11870" y="69487"/>
                  </a:lnTo>
                  <a:lnTo>
                    <a:pt x="16328" y="67858"/>
                  </a:lnTo>
                  <a:lnTo>
                    <a:pt x="20457" y="67871"/>
                  </a:lnTo>
                  <a:lnTo>
                    <a:pt x="22490" y="67543"/>
                  </a:lnTo>
                  <a:lnTo>
                    <a:pt x="23639" y="67795"/>
                  </a:lnTo>
                  <a:lnTo>
                    <a:pt x="24005" y="70560"/>
                  </a:lnTo>
                  <a:lnTo>
                    <a:pt x="26619" y="71116"/>
                  </a:lnTo>
                  <a:lnTo>
                    <a:pt x="29334" y="73338"/>
                  </a:lnTo>
                  <a:lnTo>
                    <a:pt x="31152" y="71747"/>
                  </a:lnTo>
                  <a:lnTo>
                    <a:pt x="32894" y="71457"/>
                  </a:lnTo>
                  <a:lnTo>
                    <a:pt x="38349" y="73035"/>
                  </a:lnTo>
                  <a:lnTo>
                    <a:pt x="41784" y="72505"/>
                  </a:lnTo>
                  <a:lnTo>
                    <a:pt x="44739" y="71154"/>
                  </a:lnTo>
                  <a:lnTo>
                    <a:pt x="45648" y="67719"/>
                  </a:lnTo>
                  <a:lnTo>
                    <a:pt x="44461" y="65989"/>
                  </a:lnTo>
                  <a:lnTo>
                    <a:pt x="41910" y="67442"/>
                  </a:lnTo>
                  <a:lnTo>
                    <a:pt x="39347" y="66785"/>
                  </a:lnTo>
                  <a:lnTo>
                    <a:pt x="37819" y="65762"/>
                  </a:lnTo>
                  <a:lnTo>
                    <a:pt x="38715" y="63590"/>
                  </a:lnTo>
                  <a:lnTo>
                    <a:pt x="40067" y="62820"/>
                  </a:lnTo>
                  <a:lnTo>
                    <a:pt x="42466" y="62227"/>
                  </a:lnTo>
                  <a:lnTo>
                    <a:pt x="45610" y="63073"/>
                  </a:lnTo>
                  <a:lnTo>
                    <a:pt x="50244" y="62075"/>
                  </a:lnTo>
                  <a:lnTo>
                    <a:pt x="47946" y="60345"/>
                  </a:lnTo>
                  <a:lnTo>
                    <a:pt x="45458" y="57782"/>
                  </a:lnTo>
                  <a:lnTo>
                    <a:pt x="46304" y="55206"/>
                  </a:lnTo>
                  <a:lnTo>
                    <a:pt x="43501" y="56999"/>
                  </a:lnTo>
                  <a:lnTo>
                    <a:pt x="43602" y="58312"/>
                  </a:lnTo>
                  <a:lnTo>
                    <a:pt x="42289" y="58312"/>
                  </a:lnTo>
                  <a:lnTo>
                    <a:pt x="41632" y="55938"/>
                  </a:lnTo>
                  <a:lnTo>
                    <a:pt x="39511" y="56469"/>
                  </a:lnTo>
                  <a:lnTo>
                    <a:pt x="37832" y="60042"/>
                  </a:lnTo>
                  <a:lnTo>
                    <a:pt x="37933" y="62265"/>
                  </a:lnTo>
                  <a:lnTo>
                    <a:pt x="36632" y="62530"/>
                  </a:lnTo>
                  <a:lnTo>
                    <a:pt x="35167" y="62757"/>
                  </a:lnTo>
                  <a:lnTo>
                    <a:pt x="33639" y="64398"/>
                  </a:lnTo>
                  <a:lnTo>
                    <a:pt x="34776" y="65750"/>
                  </a:lnTo>
                  <a:lnTo>
                    <a:pt x="33829" y="66659"/>
                  </a:lnTo>
                  <a:lnTo>
                    <a:pt x="32427" y="65585"/>
                  </a:lnTo>
                  <a:lnTo>
                    <a:pt x="30988" y="61886"/>
                  </a:lnTo>
                  <a:lnTo>
                    <a:pt x="28033" y="58893"/>
                  </a:lnTo>
                  <a:lnTo>
                    <a:pt x="25242" y="56974"/>
                  </a:lnTo>
                  <a:lnTo>
                    <a:pt x="24636" y="59146"/>
                  </a:lnTo>
                  <a:lnTo>
                    <a:pt x="27136" y="61595"/>
                  </a:lnTo>
                  <a:lnTo>
                    <a:pt x="29712" y="63085"/>
                  </a:lnTo>
                  <a:lnTo>
                    <a:pt x="29574" y="63401"/>
                  </a:lnTo>
                  <a:lnTo>
                    <a:pt x="28172" y="62921"/>
                  </a:lnTo>
                  <a:lnTo>
                    <a:pt x="28172" y="64967"/>
                  </a:lnTo>
                  <a:lnTo>
                    <a:pt x="27541" y="65333"/>
                  </a:lnTo>
                  <a:lnTo>
                    <a:pt x="27541" y="64537"/>
                  </a:lnTo>
                  <a:lnTo>
                    <a:pt x="26720" y="63148"/>
                  </a:lnTo>
                  <a:lnTo>
                    <a:pt x="25255" y="61785"/>
                  </a:lnTo>
                  <a:lnTo>
                    <a:pt x="23273" y="59575"/>
                  </a:lnTo>
                  <a:lnTo>
                    <a:pt x="21467" y="59575"/>
                  </a:lnTo>
                  <a:lnTo>
                    <a:pt x="20141" y="60295"/>
                  </a:lnTo>
                  <a:lnTo>
                    <a:pt x="17515" y="59600"/>
                  </a:lnTo>
                  <a:lnTo>
                    <a:pt x="17174" y="61557"/>
                  </a:lnTo>
                  <a:lnTo>
                    <a:pt x="16277" y="61949"/>
                  </a:lnTo>
                  <a:lnTo>
                    <a:pt x="15179" y="63919"/>
                  </a:lnTo>
                  <a:lnTo>
                    <a:pt x="13386" y="66507"/>
                  </a:lnTo>
                  <a:lnTo>
                    <a:pt x="11391" y="66406"/>
                  </a:lnTo>
                  <a:lnTo>
                    <a:pt x="10065" y="67176"/>
                  </a:lnTo>
                  <a:lnTo>
                    <a:pt x="9143" y="66381"/>
                  </a:lnTo>
                  <a:lnTo>
                    <a:pt x="6719" y="65649"/>
                  </a:lnTo>
                  <a:lnTo>
                    <a:pt x="6719" y="60610"/>
                  </a:lnTo>
                  <a:lnTo>
                    <a:pt x="8827" y="59499"/>
                  </a:lnTo>
                  <a:lnTo>
                    <a:pt x="12413" y="59954"/>
                  </a:lnTo>
                  <a:lnTo>
                    <a:pt x="14156" y="58148"/>
                  </a:lnTo>
                  <a:lnTo>
                    <a:pt x="13070" y="55825"/>
                  </a:lnTo>
                  <a:lnTo>
                    <a:pt x="12110" y="55320"/>
                  </a:lnTo>
                  <a:lnTo>
                    <a:pt x="13045" y="55168"/>
                  </a:lnTo>
                  <a:lnTo>
                    <a:pt x="14749" y="55168"/>
                  </a:lnTo>
                  <a:lnTo>
                    <a:pt x="16694" y="53186"/>
                  </a:lnTo>
                  <a:lnTo>
                    <a:pt x="17616" y="49840"/>
                  </a:lnTo>
                  <a:lnTo>
                    <a:pt x="20381" y="48691"/>
                  </a:lnTo>
                  <a:lnTo>
                    <a:pt x="20608" y="45913"/>
                  </a:lnTo>
                  <a:lnTo>
                    <a:pt x="21568" y="44764"/>
                  </a:lnTo>
                  <a:lnTo>
                    <a:pt x="22250" y="45559"/>
                  </a:lnTo>
                  <a:lnTo>
                    <a:pt x="21442" y="48211"/>
                  </a:lnTo>
                  <a:lnTo>
                    <a:pt x="25924" y="48211"/>
                  </a:lnTo>
                  <a:lnTo>
                    <a:pt x="29788" y="47504"/>
                  </a:lnTo>
                  <a:lnTo>
                    <a:pt x="30558" y="44915"/>
                  </a:lnTo>
                  <a:lnTo>
                    <a:pt x="31733" y="43539"/>
                  </a:lnTo>
                  <a:lnTo>
                    <a:pt x="32023" y="41910"/>
                  </a:lnTo>
                  <a:lnTo>
                    <a:pt x="34687" y="41821"/>
                  </a:lnTo>
                  <a:lnTo>
                    <a:pt x="37390" y="40129"/>
                  </a:lnTo>
                  <a:lnTo>
                    <a:pt x="35369" y="38841"/>
                  </a:lnTo>
                  <a:lnTo>
                    <a:pt x="32768" y="39599"/>
                  </a:lnTo>
                  <a:lnTo>
                    <a:pt x="31253" y="39422"/>
                  </a:lnTo>
                  <a:lnTo>
                    <a:pt x="30205" y="36303"/>
                  </a:lnTo>
                  <a:lnTo>
                    <a:pt x="33147" y="32604"/>
                  </a:lnTo>
                  <a:lnTo>
                    <a:pt x="31202" y="31215"/>
                  </a:lnTo>
                  <a:lnTo>
                    <a:pt x="29586" y="32591"/>
                  </a:lnTo>
                  <a:lnTo>
                    <a:pt x="28955" y="34372"/>
                  </a:lnTo>
                  <a:lnTo>
                    <a:pt x="27136" y="35874"/>
                  </a:lnTo>
                  <a:lnTo>
                    <a:pt x="26897" y="38425"/>
                  </a:lnTo>
                  <a:lnTo>
                    <a:pt x="28462" y="40723"/>
                  </a:lnTo>
                  <a:cubicBezTo>
                    <a:pt x="28361" y="41241"/>
                    <a:pt x="28071" y="42667"/>
                    <a:pt x="28071" y="42933"/>
                  </a:cubicBezTo>
                  <a:cubicBezTo>
                    <a:pt x="28008" y="43147"/>
                    <a:pt x="27288" y="44233"/>
                    <a:pt x="26619" y="45155"/>
                  </a:cubicBezTo>
                  <a:lnTo>
                    <a:pt x="24131" y="44902"/>
                  </a:lnTo>
                  <a:lnTo>
                    <a:pt x="24308" y="43640"/>
                  </a:lnTo>
                  <a:lnTo>
                    <a:pt x="22553" y="40622"/>
                  </a:lnTo>
                  <a:lnTo>
                    <a:pt x="21076" y="42465"/>
                  </a:lnTo>
                  <a:lnTo>
                    <a:pt x="19687" y="42718"/>
                  </a:lnTo>
                  <a:lnTo>
                    <a:pt x="18740" y="39321"/>
                  </a:lnTo>
                  <a:lnTo>
                    <a:pt x="19510" y="37680"/>
                  </a:lnTo>
                  <a:lnTo>
                    <a:pt x="21985" y="35205"/>
                  </a:lnTo>
                  <a:lnTo>
                    <a:pt x="23386" y="32326"/>
                  </a:lnTo>
                  <a:lnTo>
                    <a:pt x="25874" y="28790"/>
                  </a:lnTo>
                  <a:lnTo>
                    <a:pt x="29712" y="24750"/>
                  </a:lnTo>
                  <a:lnTo>
                    <a:pt x="33021" y="23639"/>
                  </a:lnTo>
                  <a:lnTo>
                    <a:pt x="35294" y="24232"/>
                  </a:lnTo>
                  <a:lnTo>
                    <a:pt x="38008" y="25381"/>
                  </a:lnTo>
                  <a:lnTo>
                    <a:pt x="41481" y="27212"/>
                  </a:lnTo>
                  <a:lnTo>
                    <a:pt x="42188" y="29068"/>
                  </a:lnTo>
                  <a:lnTo>
                    <a:pt x="41039" y="29813"/>
                  </a:lnTo>
                  <a:lnTo>
                    <a:pt x="36556" y="28942"/>
                  </a:lnTo>
                  <a:lnTo>
                    <a:pt x="39284" y="30975"/>
                  </a:lnTo>
                  <a:lnTo>
                    <a:pt x="40976" y="34245"/>
                  </a:lnTo>
                  <a:lnTo>
                    <a:pt x="41910" y="32781"/>
                  </a:lnTo>
                  <a:lnTo>
                    <a:pt x="44436" y="32907"/>
                  </a:lnTo>
                  <a:lnTo>
                    <a:pt x="43135" y="30886"/>
                  </a:lnTo>
                  <a:lnTo>
                    <a:pt x="45181" y="29712"/>
                  </a:lnTo>
                  <a:lnTo>
                    <a:pt x="45471" y="27237"/>
                  </a:lnTo>
                  <a:lnTo>
                    <a:pt x="46191" y="27528"/>
                  </a:lnTo>
                  <a:lnTo>
                    <a:pt x="46809" y="30634"/>
                  </a:lnTo>
                  <a:lnTo>
                    <a:pt x="49082" y="27982"/>
                  </a:lnTo>
                  <a:lnTo>
                    <a:pt x="52971" y="25924"/>
                  </a:lnTo>
                  <a:lnTo>
                    <a:pt x="56330" y="25217"/>
                  </a:lnTo>
                  <a:lnTo>
                    <a:pt x="55648" y="23815"/>
                  </a:lnTo>
                  <a:lnTo>
                    <a:pt x="55863" y="23159"/>
                  </a:lnTo>
                  <a:lnTo>
                    <a:pt x="58224" y="23714"/>
                  </a:lnTo>
                  <a:lnTo>
                    <a:pt x="61596" y="25406"/>
                  </a:lnTo>
                  <a:lnTo>
                    <a:pt x="61596" y="23171"/>
                  </a:lnTo>
                  <a:lnTo>
                    <a:pt x="59449" y="21277"/>
                  </a:lnTo>
                  <a:lnTo>
                    <a:pt x="59500" y="18828"/>
                  </a:lnTo>
                  <a:lnTo>
                    <a:pt x="60245" y="15532"/>
                  </a:lnTo>
                  <a:lnTo>
                    <a:pt x="61457" y="15987"/>
                  </a:lnTo>
                  <a:lnTo>
                    <a:pt x="62252" y="17944"/>
                  </a:lnTo>
                  <a:lnTo>
                    <a:pt x="63300" y="20899"/>
                  </a:lnTo>
                  <a:lnTo>
                    <a:pt x="64614" y="24333"/>
                  </a:lnTo>
                  <a:lnTo>
                    <a:pt x="63464" y="26530"/>
                  </a:lnTo>
                  <a:lnTo>
                    <a:pt x="65813" y="27364"/>
                  </a:lnTo>
                  <a:lnTo>
                    <a:pt x="67114" y="25659"/>
                  </a:lnTo>
                  <a:lnTo>
                    <a:pt x="66470" y="24270"/>
                  </a:lnTo>
                  <a:cubicBezTo>
                    <a:pt x="67215" y="24106"/>
                    <a:pt x="67947" y="23879"/>
                    <a:pt x="68667" y="23601"/>
                  </a:cubicBezTo>
                  <a:lnTo>
                    <a:pt x="69134" y="23386"/>
                  </a:lnTo>
                  <a:lnTo>
                    <a:pt x="67530" y="22060"/>
                  </a:lnTo>
                  <a:lnTo>
                    <a:pt x="65952" y="21770"/>
                  </a:lnTo>
                  <a:lnTo>
                    <a:pt x="64715" y="17982"/>
                  </a:lnTo>
                  <a:lnTo>
                    <a:pt x="65864" y="17211"/>
                  </a:lnTo>
                  <a:lnTo>
                    <a:pt x="66407" y="15696"/>
                  </a:lnTo>
                  <a:lnTo>
                    <a:pt x="69071" y="17275"/>
                  </a:lnTo>
                  <a:lnTo>
                    <a:pt x="70750" y="16252"/>
                  </a:lnTo>
                  <a:lnTo>
                    <a:pt x="68313" y="14964"/>
                  </a:lnTo>
                  <a:lnTo>
                    <a:pt x="67152" y="13726"/>
                  </a:lnTo>
                  <a:lnTo>
                    <a:pt x="70321" y="11946"/>
                  </a:lnTo>
                  <a:lnTo>
                    <a:pt x="69033" y="10683"/>
                  </a:lnTo>
                  <a:lnTo>
                    <a:pt x="70460" y="7943"/>
                  </a:lnTo>
                  <a:lnTo>
                    <a:pt x="73743" y="5481"/>
                  </a:lnTo>
                  <a:lnTo>
                    <a:pt x="74501" y="2968"/>
                  </a:lnTo>
                  <a:lnTo>
                    <a:pt x="75624" y="1554"/>
                  </a:lnTo>
                  <a:lnTo>
                    <a:pt x="77468" y="1554"/>
                  </a:lnTo>
                  <a:lnTo>
                    <a:pt x="78554" y="4206"/>
                  </a:lnTo>
                  <a:lnTo>
                    <a:pt x="80019" y="2097"/>
                  </a:lnTo>
                  <a:lnTo>
                    <a:pt x="81786" y="784"/>
                  </a:lnTo>
                  <a:close/>
                  <a:moveTo>
                    <a:pt x="81786" y="1"/>
                  </a:moveTo>
                  <a:lnTo>
                    <a:pt x="79614" y="1605"/>
                  </a:lnTo>
                  <a:lnTo>
                    <a:pt x="78705" y="2880"/>
                  </a:lnTo>
                  <a:lnTo>
                    <a:pt x="77910" y="910"/>
                  </a:lnTo>
                  <a:lnTo>
                    <a:pt x="75334" y="910"/>
                  </a:lnTo>
                  <a:lnTo>
                    <a:pt x="73983" y="2615"/>
                  </a:lnTo>
                  <a:lnTo>
                    <a:pt x="73213" y="5090"/>
                  </a:lnTo>
                  <a:lnTo>
                    <a:pt x="70043" y="7476"/>
                  </a:lnTo>
                  <a:lnTo>
                    <a:pt x="68263" y="10784"/>
                  </a:lnTo>
                  <a:lnTo>
                    <a:pt x="69286" y="11794"/>
                  </a:lnTo>
                  <a:lnTo>
                    <a:pt x="66154" y="13562"/>
                  </a:lnTo>
                  <a:lnTo>
                    <a:pt x="67897" y="15431"/>
                  </a:lnTo>
                  <a:lnTo>
                    <a:pt x="69475" y="16277"/>
                  </a:lnTo>
                  <a:lnTo>
                    <a:pt x="69071" y="16517"/>
                  </a:lnTo>
                  <a:lnTo>
                    <a:pt x="66066" y="14737"/>
                  </a:lnTo>
                  <a:lnTo>
                    <a:pt x="65346" y="16795"/>
                  </a:lnTo>
                  <a:lnTo>
                    <a:pt x="63970" y="17704"/>
                  </a:lnTo>
                  <a:lnTo>
                    <a:pt x="65472" y="22313"/>
                  </a:lnTo>
                  <a:lnTo>
                    <a:pt x="67253" y="22654"/>
                  </a:lnTo>
                  <a:lnTo>
                    <a:pt x="67934" y="23209"/>
                  </a:lnTo>
                  <a:cubicBezTo>
                    <a:pt x="67290" y="23411"/>
                    <a:pt x="66634" y="23588"/>
                    <a:pt x="65965" y="23727"/>
                  </a:cubicBezTo>
                  <a:lnTo>
                    <a:pt x="65573" y="23803"/>
                  </a:lnTo>
                  <a:lnTo>
                    <a:pt x="66394" y="25571"/>
                  </a:lnTo>
                  <a:lnTo>
                    <a:pt x="65611" y="26606"/>
                  </a:lnTo>
                  <a:lnTo>
                    <a:pt x="64386" y="26177"/>
                  </a:lnTo>
                  <a:lnTo>
                    <a:pt x="65333" y="24371"/>
                  </a:lnTo>
                  <a:lnTo>
                    <a:pt x="63906" y="20671"/>
                  </a:lnTo>
                  <a:lnTo>
                    <a:pt x="62858" y="17717"/>
                  </a:lnTo>
                  <a:lnTo>
                    <a:pt x="61962" y="15482"/>
                  </a:lnTo>
                  <a:lnTo>
                    <a:pt x="59815" y="14686"/>
                  </a:lnTo>
                  <a:lnTo>
                    <a:pt x="58894" y="18714"/>
                  </a:lnTo>
                  <a:lnTo>
                    <a:pt x="58830" y="21555"/>
                  </a:lnTo>
                  <a:lnTo>
                    <a:pt x="60990" y="23449"/>
                  </a:lnTo>
                  <a:lnTo>
                    <a:pt x="60990" y="24371"/>
                  </a:lnTo>
                  <a:lnTo>
                    <a:pt x="58502" y="23121"/>
                  </a:lnTo>
                  <a:lnTo>
                    <a:pt x="55459" y="22401"/>
                  </a:lnTo>
                  <a:lnTo>
                    <a:pt x="54992" y="23853"/>
                  </a:lnTo>
                  <a:lnTo>
                    <a:pt x="55434" y="24762"/>
                  </a:lnTo>
                  <a:lnTo>
                    <a:pt x="52807" y="25305"/>
                  </a:lnTo>
                  <a:lnTo>
                    <a:pt x="48729" y="27439"/>
                  </a:lnTo>
                  <a:lnTo>
                    <a:pt x="47176" y="29232"/>
                  </a:lnTo>
                  <a:lnTo>
                    <a:pt x="46746" y="27073"/>
                  </a:lnTo>
                  <a:lnTo>
                    <a:pt x="44941" y="26316"/>
                  </a:lnTo>
                  <a:lnTo>
                    <a:pt x="44600" y="29321"/>
                  </a:lnTo>
                  <a:lnTo>
                    <a:pt x="42238" y="30672"/>
                  </a:lnTo>
                  <a:lnTo>
                    <a:pt x="43249" y="32212"/>
                  </a:lnTo>
                  <a:lnTo>
                    <a:pt x="41582" y="32137"/>
                  </a:lnTo>
                  <a:lnTo>
                    <a:pt x="41039" y="32983"/>
                  </a:lnTo>
                  <a:lnTo>
                    <a:pt x="39814" y="30634"/>
                  </a:lnTo>
                  <a:lnTo>
                    <a:pt x="39145" y="30078"/>
                  </a:lnTo>
                  <a:lnTo>
                    <a:pt x="41178" y="30482"/>
                  </a:lnTo>
                  <a:lnTo>
                    <a:pt x="42971" y="29321"/>
                  </a:lnTo>
                  <a:lnTo>
                    <a:pt x="41999" y="26770"/>
                  </a:lnTo>
                  <a:lnTo>
                    <a:pt x="38299" y="24813"/>
                  </a:lnTo>
                  <a:lnTo>
                    <a:pt x="35496" y="23639"/>
                  </a:lnTo>
                  <a:lnTo>
                    <a:pt x="32983" y="22982"/>
                  </a:lnTo>
                  <a:lnTo>
                    <a:pt x="29359" y="24194"/>
                  </a:lnTo>
                  <a:lnTo>
                    <a:pt x="25381" y="28386"/>
                  </a:lnTo>
                  <a:lnTo>
                    <a:pt x="22831" y="32010"/>
                  </a:lnTo>
                  <a:lnTo>
                    <a:pt x="21492" y="34801"/>
                  </a:lnTo>
                  <a:lnTo>
                    <a:pt x="19005" y="37276"/>
                  </a:lnTo>
                  <a:lnTo>
                    <a:pt x="18058" y="39258"/>
                  </a:lnTo>
                  <a:lnTo>
                    <a:pt x="19219" y="43438"/>
                  </a:lnTo>
                  <a:lnTo>
                    <a:pt x="21404" y="43046"/>
                  </a:lnTo>
                  <a:lnTo>
                    <a:pt x="22452" y="41733"/>
                  </a:lnTo>
                  <a:lnTo>
                    <a:pt x="23639" y="43766"/>
                  </a:lnTo>
                  <a:lnTo>
                    <a:pt x="23399" y="45458"/>
                  </a:lnTo>
                  <a:lnTo>
                    <a:pt x="26909" y="45824"/>
                  </a:lnTo>
                  <a:lnTo>
                    <a:pt x="27010" y="45673"/>
                  </a:lnTo>
                  <a:cubicBezTo>
                    <a:pt x="28702" y="43387"/>
                    <a:pt x="28702" y="43072"/>
                    <a:pt x="28702" y="42970"/>
                  </a:cubicBezTo>
                  <a:cubicBezTo>
                    <a:pt x="28702" y="42794"/>
                    <a:pt x="28904" y="41683"/>
                    <a:pt x="29106" y="40723"/>
                  </a:cubicBezTo>
                  <a:lnTo>
                    <a:pt x="29144" y="40597"/>
                  </a:lnTo>
                  <a:lnTo>
                    <a:pt x="27566" y="38261"/>
                  </a:lnTo>
                  <a:lnTo>
                    <a:pt x="27743" y="36190"/>
                  </a:lnTo>
                  <a:lnTo>
                    <a:pt x="29498" y="34750"/>
                  </a:lnTo>
                  <a:lnTo>
                    <a:pt x="30129" y="32957"/>
                  </a:lnTo>
                  <a:lnTo>
                    <a:pt x="31240" y="32010"/>
                  </a:lnTo>
                  <a:lnTo>
                    <a:pt x="32238" y="32730"/>
                  </a:lnTo>
                  <a:lnTo>
                    <a:pt x="29510" y="36177"/>
                  </a:lnTo>
                  <a:lnTo>
                    <a:pt x="30773" y="39991"/>
                  </a:lnTo>
                  <a:lnTo>
                    <a:pt x="32831" y="40243"/>
                  </a:lnTo>
                  <a:lnTo>
                    <a:pt x="35281" y="39523"/>
                  </a:lnTo>
                  <a:lnTo>
                    <a:pt x="36203" y="40129"/>
                  </a:lnTo>
                  <a:lnTo>
                    <a:pt x="34498" y="41190"/>
                  </a:lnTo>
                  <a:lnTo>
                    <a:pt x="31493" y="41291"/>
                  </a:lnTo>
                  <a:lnTo>
                    <a:pt x="31139" y="43248"/>
                  </a:lnTo>
                  <a:lnTo>
                    <a:pt x="30041" y="44549"/>
                  </a:lnTo>
                  <a:lnTo>
                    <a:pt x="29296" y="46948"/>
                  </a:lnTo>
                  <a:lnTo>
                    <a:pt x="25861" y="47592"/>
                  </a:lnTo>
                  <a:lnTo>
                    <a:pt x="22288" y="47592"/>
                  </a:lnTo>
                  <a:lnTo>
                    <a:pt x="22957" y="45420"/>
                  </a:lnTo>
                  <a:lnTo>
                    <a:pt x="21543" y="43804"/>
                  </a:lnTo>
                  <a:lnTo>
                    <a:pt x="19990" y="45660"/>
                  </a:lnTo>
                  <a:lnTo>
                    <a:pt x="19775" y="48261"/>
                  </a:lnTo>
                  <a:lnTo>
                    <a:pt x="17085" y="49385"/>
                  </a:lnTo>
                  <a:lnTo>
                    <a:pt x="16113" y="52857"/>
                  </a:lnTo>
                  <a:lnTo>
                    <a:pt x="14484" y="54524"/>
                  </a:lnTo>
                  <a:lnTo>
                    <a:pt x="12982" y="54524"/>
                  </a:lnTo>
                  <a:lnTo>
                    <a:pt x="10178" y="55004"/>
                  </a:lnTo>
                  <a:lnTo>
                    <a:pt x="12590" y="56279"/>
                  </a:lnTo>
                  <a:lnTo>
                    <a:pt x="13398" y="58022"/>
                  </a:lnTo>
                  <a:lnTo>
                    <a:pt x="12186" y="59285"/>
                  </a:lnTo>
                  <a:lnTo>
                    <a:pt x="8714" y="58855"/>
                  </a:lnTo>
                  <a:lnTo>
                    <a:pt x="6100" y="60232"/>
                  </a:lnTo>
                  <a:lnTo>
                    <a:pt x="6100" y="66116"/>
                  </a:lnTo>
                  <a:lnTo>
                    <a:pt x="8777" y="66899"/>
                  </a:lnTo>
                  <a:lnTo>
                    <a:pt x="10002" y="67947"/>
                  </a:lnTo>
                  <a:lnTo>
                    <a:pt x="11555" y="67038"/>
                  </a:lnTo>
                  <a:lnTo>
                    <a:pt x="13714" y="67151"/>
                  </a:lnTo>
                  <a:lnTo>
                    <a:pt x="15709" y="64247"/>
                  </a:lnTo>
                  <a:lnTo>
                    <a:pt x="16719" y="62441"/>
                  </a:lnTo>
                  <a:lnTo>
                    <a:pt x="17729" y="61999"/>
                  </a:lnTo>
                  <a:lnTo>
                    <a:pt x="18020" y="60383"/>
                  </a:lnTo>
                  <a:lnTo>
                    <a:pt x="20229" y="60964"/>
                  </a:lnTo>
                  <a:lnTo>
                    <a:pt x="21631" y="60194"/>
                  </a:lnTo>
                  <a:lnTo>
                    <a:pt x="22982" y="60194"/>
                  </a:lnTo>
                  <a:lnTo>
                    <a:pt x="24800" y="62227"/>
                  </a:lnTo>
                  <a:lnTo>
                    <a:pt x="26202" y="63502"/>
                  </a:lnTo>
                  <a:lnTo>
                    <a:pt x="26909" y="64702"/>
                  </a:lnTo>
                  <a:lnTo>
                    <a:pt x="26909" y="66444"/>
                  </a:lnTo>
                  <a:lnTo>
                    <a:pt x="28803" y="65333"/>
                  </a:lnTo>
                  <a:lnTo>
                    <a:pt x="28803" y="63805"/>
                  </a:lnTo>
                  <a:lnTo>
                    <a:pt x="29927" y="64171"/>
                  </a:lnTo>
                  <a:lnTo>
                    <a:pt x="30521" y="62807"/>
                  </a:lnTo>
                  <a:lnTo>
                    <a:pt x="27553" y="61115"/>
                  </a:lnTo>
                  <a:lnTo>
                    <a:pt x="25343" y="58956"/>
                  </a:lnTo>
                  <a:lnTo>
                    <a:pt x="25609" y="57997"/>
                  </a:lnTo>
                  <a:lnTo>
                    <a:pt x="27629" y="59386"/>
                  </a:lnTo>
                  <a:lnTo>
                    <a:pt x="30432" y="62176"/>
                  </a:lnTo>
                  <a:lnTo>
                    <a:pt x="31910" y="65977"/>
                  </a:lnTo>
                  <a:lnTo>
                    <a:pt x="33879" y="67492"/>
                  </a:lnTo>
                  <a:lnTo>
                    <a:pt x="35660" y="65800"/>
                  </a:lnTo>
                  <a:lnTo>
                    <a:pt x="34498" y="64424"/>
                  </a:lnTo>
                  <a:lnTo>
                    <a:pt x="35496" y="63338"/>
                  </a:lnTo>
                  <a:lnTo>
                    <a:pt x="36758" y="63148"/>
                  </a:lnTo>
                  <a:lnTo>
                    <a:pt x="38602" y="62782"/>
                  </a:lnTo>
                  <a:lnTo>
                    <a:pt x="38488" y="60168"/>
                  </a:lnTo>
                  <a:lnTo>
                    <a:pt x="39966" y="57012"/>
                  </a:lnTo>
                  <a:lnTo>
                    <a:pt x="41203" y="56696"/>
                  </a:lnTo>
                  <a:lnTo>
                    <a:pt x="41809" y="58944"/>
                  </a:lnTo>
                  <a:lnTo>
                    <a:pt x="44284" y="58944"/>
                  </a:lnTo>
                  <a:lnTo>
                    <a:pt x="44158" y="57315"/>
                  </a:lnTo>
                  <a:lnTo>
                    <a:pt x="45155" y="56683"/>
                  </a:lnTo>
                  <a:lnTo>
                    <a:pt x="44739" y="57946"/>
                  </a:lnTo>
                  <a:lnTo>
                    <a:pt x="47529" y="60812"/>
                  </a:lnTo>
                  <a:lnTo>
                    <a:pt x="48767" y="61747"/>
                  </a:lnTo>
                  <a:lnTo>
                    <a:pt x="45635" y="62416"/>
                  </a:lnTo>
                  <a:lnTo>
                    <a:pt x="42478" y="61570"/>
                  </a:lnTo>
                  <a:lnTo>
                    <a:pt x="39877" y="62214"/>
                  </a:lnTo>
                  <a:lnTo>
                    <a:pt x="38223" y="63136"/>
                  </a:lnTo>
                  <a:lnTo>
                    <a:pt x="37036" y="66002"/>
                  </a:lnTo>
                  <a:lnTo>
                    <a:pt x="39044" y="67341"/>
                  </a:lnTo>
                  <a:lnTo>
                    <a:pt x="41999" y="68111"/>
                  </a:lnTo>
                  <a:lnTo>
                    <a:pt x="44284" y="66823"/>
                  </a:lnTo>
                  <a:lnTo>
                    <a:pt x="44979" y="67833"/>
                  </a:lnTo>
                  <a:lnTo>
                    <a:pt x="44208" y="70712"/>
                  </a:lnTo>
                  <a:lnTo>
                    <a:pt x="41658" y="71886"/>
                  </a:lnTo>
                  <a:lnTo>
                    <a:pt x="38400" y="72391"/>
                  </a:lnTo>
                  <a:lnTo>
                    <a:pt x="32932" y="70813"/>
                  </a:lnTo>
                  <a:lnTo>
                    <a:pt x="30887" y="71154"/>
                  </a:lnTo>
                  <a:lnTo>
                    <a:pt x="29334" y="72518"/>
                  </a:lnTo>
                  <a:lnTo>
                    <a:pt x="26922" y="70535"/>
                  </a:lnTo>
                  <a:lnTo>
                    <a:pt x="24586" y="70030"/>
                  </a:lnTo>
                  <a:lnTo>
                    <a:pt x="24207" y="67277"/>
                  </a:lnTo>
                  <a:lnTo>
                    <a:pt x="22515" y="66899"/>
                  </a:lnTo>
                  <a:lnTo>
                    <a:pt x="20406" y="67252"/>
                  </a:lnTo>
                  <a:lnTo>
                    <a:pt x="16227" y="67227"/>
                  </a:lnTo>
                  <a:lnTo>
                    <a:pt x="11908" y="68805"/>
                  </a:lnTo>
                  <a:lnTo>
                    <a:pt x="10570" y="68136"/>
                  </a:lnTo>
                  <a:lnTo>
                    <a:pt x="8613" y="70081"/>
                  </a:lnTo>
                  <a:lnTo>
                    <a:pt x="6782" y="72025"/>
                  </a:lnTo>
                  <a:lnTo>
                    <a:pt x="6163" y="73995"/>
                  </a:lnTo>
                  <a:lnTo>
                    <a:pt x="3612" y="75826"/>
                  </a:lnTo>
                  <a:lnTo>
                    <a:pt x="1087" y="79854"/>
                  </a:lnTo>
                  <a:lnTo>
                    <a:pt x="1" y="82468"/>
                  </a:lnTo>
                  <a:lnTo>
                    <a:pt x="531" y="84917"/>
                  </a:lnTo>
                  <a:lnTo>
                    <a:pt x="14" y="87758"/>
                  </a:lnTo>
                  <a:lnTo>
                    <a:pt x="885" y="91382"/>
                  </a:lnTo>
                  <a:lnTo>
                    <a:pt x="5140" y="95852"/>
                  </a:lnTo>
                  <a:lnTo>
                    <a:pt x="8347" y="97746"/>
                  </a:lnTo>
                  <a:lnTo>
                    <a:pt x="11151" y="97418"/>
                  </a:lnTo>
                  <a:lnTo>
                    <a:pt x="13752" y="97418"/>
                  </a:lnTo>
                  <a:lnTo>
                    <a:pt x="16467" y="96054"/>
                  </a:lnTo>
                  <a:lnTo>
                    <a:pt x="18525" y="96294"/>
                  </a:lnTo>
                  <a:lnTo>
                    <a:pt x="19497" y="97923"/>
                  </a:lnTo>
                  <a:lnTo>
                    <a:pt x="22338" y="97784"/>
                  </a:lnTo>
                  <a:lnTo>
                    <a:pt x="23336" y="99400"/>
                  </a:lnTo>
                  <a:lnTo>
                    <a:pt x="22906" y="103492"/>
                  </a:lnTo>
                  <a:lnTo>
                    <a:pt x="25066" y="106686"/>
                  </a:lnTo>
                  <a:lnTo>
                    <a:pt x="25659" y="109717"/>
                  </a:lnTo>
                  <a:lnTo>
                    <a:pt x="25659" y="112457"/>
                  </a:lnTo>
                  <a:lnTo>
                    <a:pt x="23765" y="115083"/>
                  </a:lnTo>
                  <a:lnTo>
                    <a:pt x="23765" y="117697"/>
                  </a:lnTo>
                  <a:lnTo>
                    <a:pt x="25659" y="120437"/>
                  </a:lnTo>
                  <a:lnTo>
                    <a:pt x="25659" y="124010"/>
                  </a:lnTo>
                  <a:lnTo>
                    <a:pt x="27692" y="126675"/>
                  </a:lnTo>
                  <a:lnTo>
                    <a:pt x="28778" y="128733"/>
                  </a:lnTo>
                  <a:lnTo>
                    <a:pt x="29157" y="130993"/>
                  </a:lnTo>
                  <a:lnTo>
                    <a:pt x="31051" y="133998"/>
                  </a:lnTo>
                  <a:lnTo>
                    <a:pt x="35849" y="133998"/>
                  </a:lnTo>
                  <a:lnTo>
                    <a:pt x="38501" y="132003"/>
                  </a:lnTo>
                  <a:lnTo>
                    <a:pt x="40193" y="130160"/>
                  </a:lnTo>
                  <a:lnTo>
                    <a:pt x="42769" y="127243"/>
                  </a:lnTo>
                  <a:lnTo>
                    <a:pt x="43362" y="124541"/>
                  </a:lnTo>
                  <a:lnTo>
                    <a:pt x="44865" y="124541"/>
                  </a:lnTo>
                  <a:lnTo>
                    <a:pt x="45206" y="120121"/>
                  </a:lnTo>
                  <a:lnTo>
                    <a:pt x="45206" y="119010"/>
                  </a:lnTo>
                  <a:lnTo>
                    <a:pt x="49183" y="115954"/>
                  </a:lnTo>
                  <a:lnTo>
                    <a:pt x="50888" y="113379"/>
                  </a:lnTo>
                  <a:lnTo>
                    <a:pt x="50888" y="110651"/>
                  </a:lnTo>
                  <a:lnTo>
                    <a:pt x="50042" y="108606"/>
                  </a:lnTo>
                  <a:lnTo>
                    <a:pt x="50092" y="106295"/>
                  </a:lnTo>
                  <a:lnTo>
                    <a:pt x="49600" y="104969"/>
                  </a:lnTo>
                  <a:lnTo>
                    <a:pt x="52239" y="102570"/>
                  </a:lnTo>
                  <a:lnTo>
                    <a:pt x="54853" y="99653"/>
                  </a:lnTo>
                  <a:lnTo>
                    <a:pt x="58149" y="97645"/>
                  </a:lnTo>
                  <a:lnTo>
                    <a:pt x="58186" y="97570"/>
                  </a:lnTo>
                  <a:cubicBezTo>
                    <a:pt x="58641" y="96761"/>
                    <a:pt x="59702" y="94817"/>
                    <a:pt x="59702" y="94362"/>
                  </a:cubicBezTo>
                  <a:cubicBezTo>
                    <a:pt x="59702" y="94148"/>
                    <a:pt x="60131" y="92948"/>
                    <a:pt x="60522" y="91963"/>
                  </a:cubicBezTo>
                  <a:lnTo>
                    <a:pt x="60573" y="91862"/>
                  </a:lnTo>
                  <a:lnTo>
                    <a:pt x="59904" y="89716"/>
                  </a:lnTo>
                  <a:lnTo>
                    <a:pt x="58149" y="90587"/>
                  </a:lnTo>
                  <a:lnTo>
                    <a:pt x="54411" y="91117"/>
                  </a:lnTo>
                  <a:lnTo>
                    <a:pt x="53375" y="91610"/>
                  </a:lnTo>
                  <a:lnTo>
                    <a:pt x="52858" y="90031"/>
                  </a:lnTo>
                  <a:lnTo>
                    <a:pt x="52327" y="88870"/>
                  </a:lnTo>
                  <a:lnTo>
                    <a:pt x="50118" y="86748"/>
                  </a:lnTo>
                  <a:lnTo>
                    <a:pt x="48830" y="85852"/>
                  </a:lnTo>
                  <a:lnTo>
                    <a:pt x="46772" y="81104"/>
                  </a:lnTo>
                  <a:lnTo>
                    <a:pt x="45913" y="79917"/>
                  </a:lnTo>
                  <a:lnTo>
                    <a:pt x="44852" y="77076"/>
                  </a:lnTo>
                  <a:lnTo>
                    <a:pt x="44309" y="76142"/>
                  </a:lnTo>
                  <a:lnTo>
                    <a:pt x="44890" y="75927"/>
                  </a:lnTo>
                  <a:lnTo>
                    <a:pt x="47264" y="79185"/>
                  </a:lnTo>
                  <a:lnTo>
                    <a:pt x="48716" y="81470"/>
                  </a:lnTo>
                  <a:lnTo>
                    <a:pt x="49562" y="83945"/>
                  </a:lnTo>
                  <a:lnTo>
                    <a:pt x="51570" y="85523"/>
                  </a:lnTo>
                  <a:lnTo>
                    <a:pt x="52795" y="88478"/>
                  </a:lnTo>
                  <a:lnTo>
                    <a:pt x="53439" y="90271"/>
                  </a:lnTo>
                  <a:lnTo>
                    <a:pt x="57189" y="88579"/>
                  </a:lnTo>
                  <a:lnTo>
                    <a:pt x="60939" y="87746"/>
                  </a:lnTo>
                  <a:lnTo>
                    <a:pt x="65005" y="85675"/>
                  </a:lnTo>
                  <a:lnTo>
                    <a:pt x="66230" y="83453"/>
                  </a:lnTo>
                  <a:lnTo>
                    <a:pt x="67139" y="81154"/>
                  </a:lnTo>
                  <a:lnTo>
                    <a:pt x="65422" y="79437"/>
                  </a:lnTo>
                  <a:lnTo>
                    <a:pt x="63932" y="77821"/>
                  </a:lnTo>
                  <a:lnTo>
                    <a:pt x="61356" y="78616"/>
                  </a:lnTo>
                  <a:lnTo>
                    <a:pt x="59487" y="78705"/>
                  </a:lnTo>
                  <a:lnTo>
                    <a:pt x="58325" y="76571"/>
                  </a:lnTo>
                  <a:lnTo>
                    <a:pt x="56570" y="75094"/>
                  </a:lnTo>
                  <a:lnTo>
                    <a:pt x="57189" y="74045"/>
                  </a:lnTo>
                  <a:lnTo>
                    <a:pt x="59790" y="76154"/>
                  </a:lnTo>
                  <a:lnTo>
                    <a:pt x="61886" y="77303"/>
                  </a:lnTo>
                  <a:lnTo>
                    <a:pt x="63742" y="77442"/>
                  </a:lnTo>
                  <a:lnTo>
                    <a:pt x="65472" y="78364"/>
                  </a:lnTo>
                  <a:lnTo>
                    <a:pt x="68351" y="78818"/>
                  </a:lnTo>
                  <a:lnTo>
                    <a:pt x="71634" y="78414"/>
                  </a:lnTo>
                  <a:lnTo>
                    <a:pt x="74109" y="80195"/>
                  </a:lnTo>
                  <a:lnTo>
                    <a:pt x="75511" y="82569"/>
                  </a:lnTo>
                  <a:lnTo>
                    <a:pt x="77089" y="82834"/>
                  </a:lnTo>
                  <a:lnTo>
                    <a:pt x="78074" y="81697"/>
                  </a:lnTo>
                  <a:lnTo>
                    <a:pt x="78541" y="83617"/>
                  </a:lnTo>
                  <a:lnTo>
                    <a:pt x="79173" y="86357"/>
                  </a:lnTo>
                  <a:lnTo>
                    <a:pt x="80562" y="89349"/>
                  </a:lnTo>
                  <a:lnTo>
                    <a:pt x="82014" y="92670"/>
                  </a:lnTo>
                  <a:lnTo>
                    <a:pt x="82721" y="95246"/>
                  </a:lnTo>
                  <a:lnTo>
                    <a:pt x="84930" y="91723"/>
                  </a:lnTo>
                  <a:lnTo>
                    <a:pt x="84930" y="88668"/>
                  </a:lnTo>
                  <a:lnTo>
                    <a:pt x="85802" y="87215"/>
                  </a:lnTo>
                  <a:lnTo>
                    <a:pt x="87822" y="85460"/>
                  </a:lnTo>
                  <a:lnTo>
                    <a:pt x="90840" y="82720"/>
                  </a:lnTo>
                  <a:lnTo>
                    <a:pt x="92115" y="80990"/>
                  </a:lnTo>
                  <a:lnTo>
                    <a:pt x="94451" y="80447"/>
                  </a:lnTo>
                  <a:lnTo>
                    <a:pt x="95158" y="83339"/>
                  </a:lnTo>
                  <a:lnTo>
                    <a:pt x="96914" y="84160"/>
                  </a:lnTo>
                  <a:lnTo>
                    <a:pt x="96914" y="87885"/>
                  </a:lnTo>
                  <a:lnTo>
                    <a:pt x="99035" y="86622"/>
                  </a:lnTo>
                  <a:lnTo>
                    <a:pt x="100702" y="90132"/>
                  </a:lnTo>
                  <a:lnTo>
                    <a:pt x="100702" y="94451"/>
                  </a:lnTo>
                  <a:lnTo>
                    <a:pt x="102772" y="95549"/>
                  </a:lnTo>
                  <a:lnTo>
                    <a:pt x="103720" y="97557"/>
                  </a:lnTo>
                  <a:lnTo>
                    <a:pt x="105247" y="99565"/>
                  </a:lnTo>
                  <a:lnTo>
                    <a:pt x="107975" y="100701"/>
                  </a:lnTo>
                  <a:lnTo>
                    <a:pt x="107192" y="98100"/>
                  </a:lnTo>
                  <a:lnTo>
                    <a:pt x="106864" y="96294"/>
                  </a:lnTo>
                  <a:lnTo>
                    <a:pt x="105121" y="94994"/>
                  </a:lnTo>
                  <a:lnTo>
                    <a:pt x="104023" y="93478"/>
                  </a:lnTo>
                  <a:lnTo>
                    <a:pt x="103442" y="92127"/>
                  </a:lnTo>
                  <a:lnTo>
                    <a:pt x="103732" y="90082"/>
                  </a:lnTo>
                  <a:lnTo>
                    <a:pt x="104212" y="89476"/>
                  </a:lnTo>
                  <a:lnTo>
                    <a:pt x="105626" y="90801"/>
                  </a:lnTo>
                  <a:lnTo>
                    <a:pt x="107306" y="92595"/>
                  </a:lnTo>
                  <a:lnTo>
                    <a:pt x="108417" y="93163"/>
                  </a:lnTo>
                  <a:lnTo>
                    <a:pt x="108568" y="93049"/>
                  </a:lnTo>
                  <a:cubicBezTo>
                    <a:pt x="110803" y="91382"/>
                    <a:pt x="110803" y="91041"/>
                    <a:pt x="110803" y="90902"/>
                  </a:cubicBezTo>
                  <a:lnTo>
                    <a:pt x="110803" y="87203"/>
                  </a:lnTo>
                  <a:lnTo>
                    <a:pt x="108846" y="85359"/>
                  </a:lnTo>
                  <a:lnTo>
                    <a:pt x="108139" y="83932"/>
                  </a:lnTo>
                  <a:cubicBezTo>
                    <a:pt x="108265" y="83238"/>
                    <a:pt x="108480" y="82556"/>
                    <a:pt x="108581" y="82455"/>
                  </a:cubicBezTo>
                  <a:cubicBezTo>
                    <a:pt x="108758" y="82341"/>
                    <a:pt x="109654" y="82000"/>
                    <a:pt x="110374" y="81748"/>
                  </a:cubicBezTo>
                  <a:lnTo>
                    <a:pt x="110967" y="83099"/>
                  </a:lnTo>
                  <a:lnTo>
                    <a:pt x="113139" y="81521"/>
                  </a:lnTo>
                  <a:lnTo>
                    <a:pt x="117016" y="79589"/>
                  </a:lnTo>
                  <a:lnTo>
                    <a:pt x="118821" y="76293"/>
                  </a:lnTo>
                  <a:lnTo>
                    <a:pt x="119604" y="74083"/>
                  </a:lnTo>
                  <a:lnTo>
                    <a:pt x="119630" y="70232"/>
                  </a:lnTo>
                  <a:lnTo>
                    <a:pt x="118140" y="67227"/>
                  </a:lnTo>
                  <a:lnTo>
                    <a:pt x="116890" y="65649"/>
                  </a:lnTo>
                  <a:lnTo>
                    <a:pt x="118809" y="64348"/>
                  </a:lnTo>
                  <a:lnTo>
                    <a:pt x="119958" y="63451"/>
                  </a:lnTo>
                  <a:lnTo>
                    <a:pt x="117622" y="62719"/>
                  </a:lnTo>
                  <a:lnTo>
                    <a:pt x="116258" y="63212"/>
                  </a:lnTo>
                  <a:lnTo>
                    <a:pt x="115475" y="62340"/>
                  </a:lnTo>
                  <a:lnTo>
                    <a:pt x="115059" y="61772"/>
                  </a:lnTo>
                  <a:lnTo>
                    <a:pt x="116624" y="60863"/>
                  </a:lnTo>
                  <a:lnTo>
                    <a:pt x="117369" y="59373"/>
                  </a:lnTo>
                  <a:lnTo>
                    <a:pt x="117900" y="59638"/>
                  </a:lnTo>
                  <a:lnTo>
                    <a:pt x="117256" y="61974"/>
                  </a:lnTo>
                  <a:lnTo>
                    <a:pt x="119390" y="60901"/>
                  </a:lnTo>
                  <a:lnTo>
                    <a:pt x="120337" y="61684"/>
                  </a:lnTo>
                  <a:lnTo>
                    <a:pt x="121284" y="63350"/>
                  </a:lnTo>
                  <a:lnTo>
                    <a:pt x="122168" y="64424"/>
                  </a:lnTo>
                  <a:lnTo>
                    <a:pt x="122168" y="66015"/>
                  </a:lnTo>
                  <a:lnTo>
                    <a:pt x="123291" y="67151"/>
                  </a:lnTo>
                  <a:lnTo>
                    <a:pt x="125501" y="65383"/>
                  </a:lnTo>
                  <a:lnTo>
                    <a:pt x="124882" y="62782"/>
                  </a:lnTo>
                  <a:lnTo>
                    <a:pt x="123216" y="61078"/>
                  </a:lnTo>
                  <a:lnTo>
                    <a:pt x="122837" y="60295"/>
                  </a:lnTo>
                  <a:lnTo>
                    <a:pt x="124238" y="59095"/>
                  </a:lnTo>
                  <a:lnTo>
                    <a:pt x="124352" y="56254"/>
                  </a:lnTo>
                  <a:lnTo>
                    <a:pt x="125337" y="55433"/>
                  </a:lnTo>
                  <a:lnTo>
                    <a:pt x="126688" y="56229"/>
                  </a:lnTo>
                  <a:lnTo>
                    <a:pt x="128734" y="52693"/>
                  </a:lnTo>
                  <a:lnTo>
                    <a:pt x="130363" y="47693"/>
                  </a:lnTo>
                  <a:lnTo>
                    <a:pt x="129176" y="44359"/>
                  </a:lnTo>
                  <a:lnTo>
                    <a:pt x="128418" y="41329"/>
                  </a:lnTo>
                  <a:lnTo>
                    <a:pt x="126625" y="39650"/>
                  </a:lnTo>
                  <a:lnTo>
                    <a:pt x="124365" y="39006"/>
                  </a:lnTo>
                  <a:lnTo>
                    <a:pt x="123039" y="38501"/>
                  </a:lnTo>
                  <a:lnTo>
                    <a:pt x="122231" y="37844"/>
                  </a:lnTo>
                  <a:lnTo>
                    <a:pt x="124238" y="33816"/>
                  </a:lnTo>
                  <a:lnTo>
                    <a:pt x="125047" y="31152"/>
                  </a:lnTo>
                  <a:lnTo>
                    <a:pt x="127067" y="29939"/>
                  </a:lnTo>
                  <a:lnTo>
                    <a:pt x="130350" y="29939"/>
                  </a:lnTo>
                  <a:lnTo>
                    <a:pt x="135009" y="28677"/>
                  </a:lnTo>
                  <a:lnTo>
                    <a:pt x="132875" y="28677"/>
                  </a:lnTo>
                  <a:lnTo>
                    <a:pt x="132875" y="23841"/>
                  </a:lnTo>
                  <a:lnTo>
                    <a:pt x="135224" y="22793"/>
                  </a:lnTo>
                  <a:lnTo>
                    <a:pt x="136108" y="25091"/>
                  </a:lnTo>
                  <a:lnTo>
                    <a:pt x="137257" y="22490"/>
                  </a:lnTo>
                  <a:lnTo>
                    <a:pt x="137282" y="21025"/>
                  </a:lnTo>
                  <a:lnTo>
                    <a:pt x="138090" y="21479"/>
                  </a:lnTo>
                  <a:lnTo>
                    <a:pt x="137446" y="25129"/>
                  </a:lnTo>
                  <a:lnTo>
                    <a:pt x="136032" y="30912"/>
                  </a:lnTo>
                  <a:lnTo>
                    <a:pt x="136019" y="34447"/>
                  </a:lnTo>
                  <a:lnTo>
                    <a:pt x="139467" y="39220"/>
                  </a:lnTo>
                  <a:lnTo>
                    <a:pt x="140452" y="42491"/>
                  </a:lnTo>
                  <a:lnTo>
                    <a:pt x="140452" y="44486"/>
                  </a:lnTo>
                  <a:lnTo>
                    <a:pt x="142346" y="42907"/>
                  </a:lnTo>
                  <a:lnTo>
                    <a:pt x="142346" y="39460"/>
                  </a:lnTo>
                  <a:lnTo>
                    <a:pt x="143836" y="36051"/>
                  </a:lnTo>
                  <a:lnTo>
                    <a:pt x="143028" y="33273"/>
                  </a:lnTo>
                  <a:lnTo>
                    <a:pt x="142901" y="31682"/>
                  </a:lnTo>
                  <a:lnTo>
                    <a:pt x="142598" y="29447"/>
                  </a:lnTo>
                  <a:lnTo>
                    <a:pt x="140742" y="27982"/>
                  </a:lnTo>
                  <a:lnTo>
                    <a:pt x="140464" y="25356"/>
                  </a:lnTo>
                  <a:lnTo>
                    <a:pt x="142939" y="23740"/>
                  </a:lnTo>
                  <a:lnTo>
                    <a:pt x="145502" y="24093"/>
                  </a:lnTo>
                  <a:lnTo>
                    <a:pt x="145502" y="21189"/>
                  </a:lnTo>
                  <a:lnTo>
                    <a:pt x="146462" y="19611"/>
                  </a:lnTo>
                  <a:lnTo>
                    <a:pt x="148508" y="18588"/>
                  </a:lnTo>
                  <a:lnTo>
                    <a:pt x="149732" y="18588"/>
                  </a:lnTo>
                  <a:lnTo>
                    <a:pt x="148141" y="14231"/>
                  </a:lnTo>
                  <a:lnTo>
                    <a:pt x="145010" y="13070"/>
                  </a:lnTo>
                  <a:lnTo>
                    <a:pt x="145490" y="11214"/>
                  </a:lnTo>
                  <a:lnTo>
                    <a:pt x="145161" y="9105"/>
                  </a:lnTo>
                  <a:lnTo>
                    <a:pt x="145060" y="8562"/>
                  </a:lnTo>
                  <a:lnTo>
                    <a:pt x="146664" y="9395"/>
                  </a:lnTo>
                  <a:lnTo>
                    <a:pt x="148015" y="8360"/>
                  </a:lnTo>
                  <a:lnTo>
                    <a:pt x="149442" y="9307"/>
                  </a:lnTo>
                  <a:lnTo>
                    <a:pt x="150364" y="6542"/>
                  </a:lnTo>
                  <a:lnTo>
                    <a:pt x="149038" y="4774"/>
                  </a:lnTo>
                  <a:lnTo>
                    <a:pt x="148369" y="2223"/>
                  </a:lnTo>
                  <a:lnTo>
                    <a:pt x="144227" y="1605"/>
                  </a:lnTo>
                  <a:lnTo>
                    <a:pt x="144227" y="3120"/>
                  </a:lnTo>
                  <a:lnTo>
                    <a:pt x="143116" y="3082"/>
                  </a:lnTo>
                  <a:lnTo>
                    <a:pt x="142384" y="2185"/>
                  </a:lnTo>
                  <a:lnTo>
                    <a:pt x="134744" y="2185"/>
                  </a:lnTo>
                  <a:lnTo>
                    <a:pt x="130704" y="2564"/>
                  </a:lnTo>
                  <a:lnTo>
                    <a:pt x="133065" y="4875"/>
                  </a:lnTo>
                  <a:lnTo>
                    <a:pt x="131411" y="4888"/>
                  </a:lnTo>
                  <a:lnTo>
                    <a:pt x="130842" y="3486"/>
                  </a:lnTo>
                  <a:lnTo>
                    <a:pt x="127458" y="4989"/>
                  </a:lnTo>
                  <a:lnTo>
                    <a:pt x="124908" y="6605"/>
                  </a:lnTo>
                  <a:lnTo>
                    <a:pt x="123620" y="6605"/>
                  </a:lnTo>
                  <a:lnTo>
                    <a:pt x="122584" y="4420"/>
                  </a:lnTo>
                  <a:lnTo>
                    <a:pt x="119781" y="4016"/>
                  </a:lnTo>
                  <a:lnTo>
                    <a:pt x="117710" y="5178"/>
                  </a:lnTo>
                  <a:lnTo>
                    <a:pt x="114604" y="4143"/>
                  </a:lnTo>
                  <a:lnTo>
                    <a:pt x="112432" y="3259"/>
                  </a:lnTo>
                  <a:lnTo>
                    <a:pt x="108076" y="3574"/>
                  </a:lnTo>
                  <a:lnTo>
                    <a:pt x="106005" y="4900"/>
                  </a:lnTo>
                  <a:lnTo>
                    <a:pt x="107091" y="7842"/>
                  </a:lnTo>
                  <a:lnTo>
                    <a:pt x="105146" y="7842"/>
                  </a:lnTo>
                  <a:lnTo>
                    <a:pt x="103795" y="7729"/>
                  </a:lnTo>
                  <a:lnTo>
                    <a:pt x="101851" y="8714"/>
                  </a:lnTo>
                  <a:lnTo>
                    <a:pt x="102583" y="10039"/>
                  </a:lnTo>
                  <a:lnTo>
                    <a:pt x="102583" y="10039"/>
                  </a:lnTo>
                  <a:lnTo>
                    <a:pt x="101169" y="9623"/>
                  </a:lnTo>
                  <a:lnTo>
                    <a:pt x="100348" y="6744"/>
                  </a:lnTo>
                  <a:lnTo>
                    <a:pt x="97545" y="4370"/>
                  </a:lnTo>
                  <a:lnTo>
                    <a:pt x="93252" y="4963"/>
                  </a:lnTo>
                  <a:lnTo>
                    <a:pt x="94072" y="7628"/>
                  </a:lnTo>
                  <a:lnTo>
                    <a:pt x="91509" y="7539"/>
                  </a:lnTo>
                  <a:lnTo>
                    <a:pt x="90385" y="6074"/>
                  </a:lnTo>
                  <a:lnTo>
                    <a:pt x="87999" y="7337"/>
                  </a:lnTo>
                  <a:lnTo>
                    <a:pt x="86231" y="7893"/>
                  </a:lnTo>
                  <a:lnTo>
                    <a:pt x="84034" y="10544"/>
                  </a:lnTo>
                  <a:lnTo>
                    <a:pt x="83706" y="9282"/>
                  </a:lnTo>
                  <a:lnTo>
                    <a:pt x="85915" y="5923"/>
                  </a:lnTo>
                  <a:lnTo>
                    <a:pt x="85234" y="2526"/>
                  </a:lnTo>
                  <a:lnTo>
                    <a:pt x="8178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52"/>
            <p:cNvSpPr/>
            <p:nvPr/>
          </p:nvSpPr>
          <p:spPr>
            <a:xfrm>
              <a:off x="4467225" y="3815075"/>
              <a:ext cx="177425" cy="289800"/>
            </a:xfrm>
            <a:custGeom>
              <a:avLst/>
              <a:gdLst/>
              <a:ahLst/>
              <a:cxnLst/>
              <a:rect l="l" t="t" r="r" b="b"/>
              <a:pathLst>
                <a:path w="7097" h="11592" extrusionOk="0">
                  <a:moveTo>
                    <a:pt x="5683" y="0"/>
                  </a:moveTo>
                  <a:lnTo>
                    <a:pt x="4572" y="1339"/>
                  </a:lnTo>
                  <a:lnTo>
                    <a:pt x="2602" y="2513"/>
                  </a:lnTo>
                  <a:lnTo>
                    <a:pt x="1023" y="3271"/>
                  </a:lnTo>
                  <a:lnTo>
                    <a:pt x="1415" y="5809"/>
                  </a:lnTo>
                  <a:lnTo>
                    <a:pt x="1023" y="7362"/>
                  </a:lnTo>
                  <a:lnTo>
                    <a:pt x="1" y="8524"/>
                  </a:lnTo>
                  <a:lnTo>
                    <a:pt x="556" y="10809"/>
                  </a:lnTo>
                  <a:lnTo>
                    <a:pt x="2134" y="11592"/>
                  </a:lnTo>
                  <a:lnTo>
                    <a:pt x="3864" y="9849"/>
                  </a:lnTo>
                  <a:lnTo>
                    <a:pt x="5203" y="6541"/>
                  </a:lnTo>
                  <a:lnTo>
                    <a:pt x="6226" y="3384"/>
                  </a:lnTo>
                  <a:lnTo>
                    <a:pt x="7097" y="1655"/>
                  </a:lnTo>
                  <a:lnTo>
                    <a:pt x="615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52"/>
            <p:cNvSpPr/>
            <p:nvPr/>
          </p:nvSpPr>
          <p:spPr>
            <a:xfrm>
              <a:off x="4458375" y="3806875"/>
              <a:ext cx="194800" cy="307475"/>
            </a:xfrm>
            <a:custGeom>
              <a:avLst/>
              <a:gdLst/>
              <a:ahLst/>
              <a:cxnLst/>
              <a:rect l="l" t="t" r="r" b="b"/>
              <a:pathLst>
                <a:path w="7792" h="12299" extrusionOk="0">
                  <a:moveTo>
                    <a:pt x="6327" y="644"/>
                  </a:moveTo>
                  <a:lnTo>
                    <a:pt x="7097" y="1995"/>
                  </a:lnTo>
                  <a:lnTo>
                    <a:pt x="6277" y="3611"/>
                  </a:lnTo>
                  <a:lnTo>
                    <a:pt x="5266" y="6756"/>
                  </a:lnTo>
                  <a:lnTo>
                    <a:pt x="3953" y="10001"/>
                  </a:lnTo>
                  <a:lnTo>
                    <a:pt x="2413" y="11529"/>
                  </a:lnTo>
                  <a:lnTo>
                    <a:pt x="1175" y="10910"/>
                  </a:lnTo>
                  <a:lnTo>
                    <a:pt x="695" y="8940"/>
                  </a:lnTo>
                  <a:lnTo>
                    <a:pt x="1668" y="7829"/>
                  </a:lnTo>
                  <a:lnTo>
                    <a:pt x="2097" y="6149"/>
                  </a:lnTo>
                  <a:lnTo>
                    <a:pt x="1731" y="3776"/>
                  </a:lnTo>
                  <a:lnTo>
                    <a:pt x="3120" y="3119"/>
                  </a:lnTo>
                  <a:lnTo>
                    <a:pt x="5090" y="1932"/>
                  </a:lnTo>
                  <a:lnTo>
                    <a:pt x="6176" y="644"/>
                  </a:lnTo>
                  <a:close/>
                  <a:moveTo>
                    <a:pt x="5873" y="0"/>
                  </a:moveTo>
                  <a:lnTo>
                    <a:pt x="4711" y="1427"/>
                  </a:lnTo>
                  <a:lnTo>
                    <a:pt x="2817" y="2563"/>
                  </a:lnTo>
                  <a:lnTo>
                    <a:pt x="1024" y="3409"/>
                  </a:lnTo>
                  <a:lnTo>
                    <a:pt x="1440" y="6124"/>
                  </a:lnTo>
                  <a:lnTo>
                    <a:pt x="1087" y="7538"/>
                  </a:lnTo>
                  <a:lnTo>
                    <a:pt x="1" y="8776"/>
                  </a:lnTo>
                  <a:lnTo>
                    <a:pt x="632" y="11352"/>
                  </a:lnTo>
                  <a:lnTo>
                    <a:pt x="2552" y="12299"/>
                  </a:lnTo>
                  <a:lnTo>
                    <a:pt x="4420" y="10405"/>
                  </a:lnTo>
                  <a:lnTo>
                    <a:pt x="5847" y="6958"/>
                  </a:lnTo>
                  <a:lnTo>
                    <a:pt x="6845" y="3851"/>
                  </a:lnTo>
                  <a:lnTo>
                    <a:pt x="7792" y="1970"/>
                  </a:lnTo>
                  <a:lnTo>
                    <a:pt x="668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52"/>
            <p:cNvSpPr/>
            <p:nvPr/>
          </p:nvSpPr>
          <p:spPr>
            <a:xfrm>
              <a:off x="5304725" y="3312525"/>
              <a:ext cx="45475" cy="78625"/>
            </a:xfrm>
            <a:custGeom>
              <a:avLst/>
              <a:gdLst/>
              <a:ahLst/>
              <a:cxnLst/>
              <a:rect l="l" t="t" r="r" b="b"/>
              <a:pathLst>
                <a:path w="1819" h="3145" extrusionOk="0">
                  <a:moveTo>
                    <a:pt x="480" y="0"/>
                  </a:moveTo>
                  <a:lnTo>
                    <a:pt x="0" y="1654"/>
                  </a:lnTo>
                  <a:lnTo>
                    <a:pt x="480" y="3144"/>
                  </a:lnTo>
                  <a:lnTo>
                    <a:pt x="1503" y="2753"/>
                  </a:lnTo>
                  <a:lnTo>
                    <a:pt x="1818" y="1566"/>
                  </a:lnTo>
                  <a:lnTo>
                    <a:pt x="48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52"/>
            <p:cNvSpPr/>
            <p:nvPr/>
          </p:nvSpPr>
          <p:spPr>
            <a:xfrm>
              <a:off x="5296500" y="3296100"/>
              <a:ext cx="62525" cy="105475"/>
            </a:xfrm>
            <a:custGeom>
              <a:avLst/>
              <a:gdLst/>
              <a:ahLst/>
              <a:cxnLst/>
              <a:rect l="l" t="t" r="r" b="b"/>
              <a:pathLst>
                <a:path w="2501" h="4219" extrusionOk="0">
                  <a:moveTo>
                    <a:pt x="948" y="1301"/>
                  </a:moveTo>
                  <a:lnTo>
                    <a:pt x="1806" y="2311"/>
                  </a:lnTo>
                  <a:lnTo>
                    <a:pt x="1567" y="3170"/>
                  </a:lnTo>
                  <a:lnTo>
                    <a:pt x="1011" y="3397"/>
                  </a:lnTo>
                  <a:lnTo>
                    <a:pt x="657" y="2299"/>
                  </a:lnTo>
                  <a:lnTo>
                    <a:pt x="948" y="1301"/>
                  </a:lnTo>
                  <a:close/>
                  <a:moveTo>
                    <a:pt x="670" y="1"/>
                  </a:moveTo>
                  <a:lnTo>
                    <a:pt x="1" y="2311"/>
                  </a:lnTo>
                  <a:lnTo>
                    <a:pt x="607" y="4218"/>
                  </a:lnTo>
                  <a:lnTo>
                    <a:pt x="2097" y="3650"/>
                  </a:lnTo>
                  <a:lnTo>
                    <a:pt x="2501" y="2147"/>
                  </a:lnTo>
                  <a:lnTo>
                    <a:pt x="67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52"/>
            <p:cNvSpPr/>
            <p:nvPr/>
          </p:nvSpPr>
          <p:spPr>
            <a:xfrm>
              <a:off x="5643750" y="3420800"/>
              <a:ext cx="232675" cy="252250"/>
            </a:xfrm>
            <a:custGeom>
              <a:avLst/>
              <a:gdLst/>
              <a:ahLst/>
              <a:cxnLst/>
              <a:rect l="l" t="t" r="r" b="b"/>
              <a:pathLst>
                <a:path w="9307" h="10090" extrusionOk="0">
                  <a:moveTo>
                    <a:pt x="1" y="0"/>
                  </a:moveTo>
                  <a:lnTo>
                    <a:pt x="948" y="1301"/>
                  </a:lnTo>
                  <a:lnTo>
                    <a:pt x="2337" y="1553"/>
                  </a:lnTo>
                  <a:cubicBezTo>
                    <a:pt x="2337" y="1553"/>
                    <a:pt x="3536" y="3852"/>
                    <a:pt x="3688" y="4091"/>
                  </a:cubicBezTo>
                  <a:cubicBezTo>
                    <a:pt x="3852" y="4331"/>
                    <a:pt x="5897" y="8233"/>
                    <a:pt x="5897" y="8233"/>
                  </a:cubicBezTo>
                  <a:lnTo>
                    <a:pt x="7804" y="10089"/>
                  </a:lnTo>
                  <a:lnTo>
                    <a:pt x="8587" y="10089"/>
                  </a:lnTo>
                  <a:lnTo>
                    <a:pt x="9307" y="8119"/>
                  </a:lnTo>
                  <a:lnTo>
                    <a:pt x="7880" y="5039"/>
                  </a:lnTo>
                  <a:lnTo>
                    <a:pt x="4647" y="1882"/>
                  </a:lnTo>
                  <a:lnTo>
                    <a:pt x="3473" y="1061"/>
                  </a:lnTo>
                  <a:lnTo>
                    <a:pt x="197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52"/>
            <p:cNvSpPr/>
            <p:nvPr/>
          </p:nvSpPr>
          <p:spPr>
            <a:xfrm>
              <a:off x="5628275" y="3412900"/>
              <a:ext cx="256350" cy="268025"/>
            </a:xfrm>
            <a:custGeom>
              <a:avLst/>
              <a:gdLst/>
              <a:ahLst/>
              <a:cxnLst/>
              <a:rect l="l" t="t" r="r" b="b"/>
              <a:pathLst>
                <a:path w="10254" h="10721" extrusionOk="0">
                  <a:moveTo>
                    <a:pt x="2488" y="632"/>
                  </a:moveTo>
                  <a:lnTo>
                    <a:pt x="5052" y="2438"/>
                  </a:lnTo>
                  <a:lnTo>
                    <a:pt x="8246" y="5544"/>
                  </a:lnTo>
                  <a:lnTo>
                    <a:pt x="9585" y="8448"/>
                  </a:lnTo>
                  <a:lnTo>
                    <a:pt x="9004" y="10090"/>
                  </a:lnTo>
                  <a:lnTo>
                    <a:pt x="8562" y="10090"/>
                  </a:lnTo>
                  <a:lnTo>
                    <a:pt x="6782" y="8360"/>
                  </a:lnTo>
                  <a:cubicBezTo>
                    <a:pt x="6478" y="7792"/>
                    <a:pt x="4723" y="4471"/>
                    <a:pt x="4572" y="4231"/>
                  </a:cubicBezTo>
                  <a:cubicBezTo>
                    <a:pt x="4458" y="4067"/>
                    <a:pt x="3688" y="2614"/>
                    <a:pt x="3233" y="1731"/>
                  </a:cubicBezTo>
                  <a:lnTo>
                    <a:pt x="3158" y="1592"/>
                  </a:lnTo>
                  <a:lnTo>
                    <a:pt x="1743" y="1327"/>
                  </a:lnTo>
                  <a:lnTo>
                    <a:pt x="1238" y="632"/>
                  </a:lnTo>
                  <a:close/>
                  <a:moveTo>
                    <a:pt x="1" y="1"/>
                  </a:moveTo>
                  <a:lnTo>
                    <a:pt x="1390" y="1907"/>
                  </a:lnTo>
                  <a:lnTo>
                    <a:pt x="2741" y="2160"/>
                  </a:lnTo>
                  <a:cubicBezTo>
                    <a:pt x="3019" y="2690"/>
                    <a:pt x="3903" y="4370"/>
                    <a:pt x="4041" y="4584"/>
                  </a:cubicBezTo>
                  <a:cubicBezTo>
                    <a:pt x="4155" y="4748"/>
                    <a:pt x="5430" y="7135"/>
                    <a:pt x="6251" y="8701"/>
                  </a:cubicBezTo>
                  <a:lnTo>
                    <a:pt x="8297" y="10721"/>
                  </a:lnTo>
                  <a:lnTo>
                    <a:pt x="9433" y="10721"/>
                  </a:lnTo>
                  <a:lnTo>
                    <a:pt x="10254" y="8423"/>
                  </a:lnTo>
                  <a:lnTo>
                    <a:pt x="8789" y="5228"/>
                  </a:lnTo>
                  <a:lnTo>
                    <a:pt x="5443" y="1945"/>
                  </a:lnTo>
                  <a:lnTo>
                    <a:pt x="269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52"/>
            <p:cNvSpPr/>
            <p:nvPr/>
          </p:nvSpPr>
          <p:spPr>
            <a:xfrm>
              <a:off x="5873550" y="3662925"/>
              <a:ext cx="284775" cy="73250"/>
            </a:xfrm>
            <a:custGeom>
              <a:avLst/>
              <a:gdLst/>
              <a:ahLst/>
              <a:cxnLst/>
              <a:rect l="l" t="t" r="r" b="b"/>
              <a:pathLst>
                <a:path w="11391" h="2930" extrusionOk="0">
                  <a:moveTo>
                    <a:pt x="1150" y="0"/>
                  </a:moveTo>
                  <a:lnTo>
                    <a:pt x="1" y="998"/>
                  </a:lnTo>
                  <a:lnTo>
                    <a:pt x="2324" y="2058"/>
                  </a:lnTo>
                  <a:lnTo>
                    <a:pt x="5696" y="2930"/>
                  </a:lnTo>
                  <a:lnTo>
                    <a:pt x="11391" y="2930"/>
                  </a:lnTo>
                  <a:lnTo>
                    <a:pt x="8082" y="1667"/>
                  </a:lnTo>
                  <a:lnTo>
                    <a:pt x="5708" y="1667"/>
                  </a:lnTo>
                  <a:lnTo>
                    <a:pt x="115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52"/>
            <p:cNvSpPr/>
            <p:nvPr/>
          </p:nvSpPr>
          <p:spPr>
            <a:xfrm>
              <a:off x="5859050" y="3654075"/>
              <a:ext cx="342200" cy="90000"/>
            </a:xfrm>
            <a:custGeom>
              <a:avLst/>
              <a:gdLst/>
              <a:ahLst/>
              <a:cxnLst/>
              <a:rect l="l" t="t" r="r" b="b"/>
              <a:pathLst>
                <a:path w="13688" h="3600" extrusionOk="0">
                  <a:moveTo>
                    <a:pt x="1806" y="720"/>
                  </a:moveTo>
                  <a:lnTo>
                    <a:pt x="6187" y="2311"/>
                  </a:lnTo>
                  <a:lnTo>
                    <a:pt x="8599" y="2337"/>
                  </a:lnTo>
                  <a:lnTo>
                    <a:pt x="10266" y="2968"/>
                  </a:lnTo>
                  <a:lnTo>
                    <a:pt x="6314" y="2968"/>
                  </a:lnTo>
                  <a:lnTo>
                    <a:pt x="3043" y="2122"/>
                  </a:lnTo>
                  <a:lnTo>
                    <a:pt x="1174" y="1263"/>
                  </a:lnTo>
                  <a:lnTo>
                    <a:pt x="1806" y="720"/>
                  </a:lnTo>
                  <a:close/>
                  <a:moveTo>
                    <a:pt x="1667" y="1"/>
                  </a:moveTo>
                  <a:lnTo>
                    <a:pt x="0" y="1428"/>
                  </a:lnTo>
                  <a:lnTo>
                    <a:pt x="2829" y="2715"/>
                  </a:lnTo>
                  <a:lnTo>
                    <a:pt x="6200" y="3587"/>
                  </a:lnTo>
                  <a:lnTo>
                    <a:pt x="13688" y="3599"/>
                  </a:lnTo>
                  <a:lnTo>
                    <a:pt x="8763" y="1731"/>
                  </a:lnTo>
                  <a:lnTo>
                    <a:pt x="6352" y="1705"/>
                  </a:lnTo>
                  <a:lnTo>
                    <a:pt x="166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52"/>
            <p:cNvSpPr/>
            <p:nvPr/>
          </p:nvSpPr>
          <p:spPr>
            <a:xfrm>
              <a:off x="6185775" y="3706475"/>
              <a:ext cx="137975" cy="31600"/>
            </a:xfrm>
            <a:custGeom>
              <a:avLst/>
              <a:gdLst/>
              <a:ahLst/>
              <a:cxnLst/>
              <a:rect l="l" t="t" r="r" b="b"/>
              <a:pathLst>
                <a:path w="5519" h="1264" extrusionOk="0">
                  <a:moveTo>
                    <a:pt x="3397" y="1"/>
                  </a:moveTo>
                  <a:lnTo>
                    <a:pt x="0" y="556"/>
                  </a:lnTo>
                  <a:lnTo>
                    <a:pt x="1818" y="1263"/>
                  </a:lnTo>
                  <a:lnTo>
                    <a:pt x="5518" y="556"/>
                  </a:lnTo>
                  <a:lnTo>
                    <a:pt x="339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52"/>
            <p:cNvSpPr/>
            <p:nvPr/>
          </p:nvSpPr>
          <p:spPr>
            <a:xfrm>
              <a:off x="6156100" y="3698600"/>
              <a:ext cx="203625" cy="47675"/>
            </a:xfrm>
            <a:custGeom>
              <a:avLst/>
              <a:gdLst/>
              <a:ahLst/>
              <a:cxnLst/>
              <a:rect l="l" t="t" r="r" b="b"/>
              <a:pathLst>
                <a:path w="8145" h="1907" extrusionOk="0">
                  <a:moveTo>
                    <a:pt x="4571" y="644"/>
                  </a:moveTo>
                  <a:lnTo>
                    <a:pt x="5278" y="821"/>
                  </a:lnTo>
                  <a:lnTo>
                    <a:pt x="3031" y="1250"/>
                  </a:lnTo>
                  <a:lnTo>
                    <a:pt x="2374" y="998"/>
                  </a:lnTo>
                  <a:lnTo>
                    <a:pt x="4571" y="644"/>
                  </a:lnTo>
                  <a:close/>
                  <a:moveTo>
                    <a:pt x="4596" y="0"/>
                  </a:moveTo>
                  <a:lnTo>
                    <a:pt x="0" y="745"/>
                  </a:lnTo>
                  <a:lnTo>
                    <a:pt x="2968" y="1907"/>
                  </a:lnTo>
                  <a:lnTo>
                    <a:pt x="8145" y="922"/>
                  </a:lnTo>
                  <a:lnTo>
                    <a:pt x="459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52"/>
            <p:cNvSpPr/>
            <p:nvPr/>
          </p:nvSpPr>
          <p:spPr>
            <a:xfrm>
              <a:off x="6158300" y="3493725"/>
              <a:ext cx="139875" cy="161950"/>
            </a:xfrm>
            <a:custGeom>
              <a:avLst/>
              <a:gdLst/>
              <a:ahLst/>
              <a:cxnLst/>
              <a:rect l="l" t="t" r="r" b="b"/>
              <a:pathLst>
                <a:path w="5595" h="6478" extrusionOk="0">
                  <a:moveTo>
                    <a:pt x="3864" y="0"/>
                  </a:moveTo>
                  <a:lnTo>
                    <a:pt x="632" y="1579"/>
                  </a:lnTo>
                  <a:lnTo>
                    <a:pt x="1" y="4925"/>
                  </a:lnTo>
                  <a:lnTo>
                    <a:pt x="1099" y="6478"/>
                  </a:lnTo>
                  <a:lnTo>
                    <a:pt x="1730" y="4420"/>
                  </a:lnTo>
                  <a:lnTo>
                    <a:pt x="3473" y="6225"/>
                  </a:lnTo>
                  <a:lnTo>
                    <a:pt x="3473" y="4331"/>
                  </a:lnTo>
                  <a:lnTo>
                    <a:pt x="2678" y="3510"/>
                  </a:lnTo>
                  <a:lnTo>
                    <a:pt x="4104" y="2765"/>
                  </a:lnTo>
                  <a:lnTo>
                    <a:pt x="1895" y="2765"/>
                  </a:lnTo>
                  <a:lnTo>
                    <a:pt x="5594" y="1023"/>
                  </a:lnTo>
                  <a:lnTo>
                    <a:pt x="386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52"/>
            <p:cNvSpPr/>
            <p:nvPr/>
          </p:nvSpPr>
          <p:spPr>
            <a:xfrm>
              <a:off x="6149775" y="3484875"/>
              <a:ext cx="165125" cy="188175"/>
            </a:xfrm>
            <a:custGeom>
              <a:avLst/>
              <a:gdLst/>
              <a:ahLst/>
              <a:cxnLst/>
              <a:rect l="l" t="t" r="r" b="b"/>
              <a:pathLst>
                <a:path w="6605" h="7527" extrusionOk="0">
                  <a:moveTo>
                    <a:pt x="4193" y="708"/>
                  </a:moveTo>
                  <a:lnTo>
                    <a:pt x="5266" y="1339"/>
                  </a:lnTo>
                  <a:lnTo>
                    <a:pt x="1023" y="3334"/>
                  </a:lnTo>
                  <a:lnTo>
                    <a:pt x="1023" y="3334"/>
                  </a:lnTo>
                  <a:lnTo>
                    <a:pt x="1251" y="2147"/>
                  </a:lnTo>
                  <a:lnTo>
                    <a:pt x="4193" y="708"/>
                  </a:lnTo>
                  <a:close/>
                  <a:moveTo>
                    <a:pt x="3157" y="3423"/>
                  </a:moveTo>
                  <a:lnTo>
                    <a:pt x="2501" y="3776"/>
                  </a:lnTo>
                  <a:lnTo>
                    <a:pt x="3486" y="4812"/>
                  </a:lnTo>
                  <a:lnTo>
                    <a:pt x="3486" y="5796"/>
                  </a:lnTo>
                  <a:lnTo>
                    <a:pt x="1933" y="4168"/>
                  </a:lnTo>
                  <a:lnTo>
                    <a:pt x="1326" y="6125"/>
                  </a:lnTo>
                  <a:lnTo>
                    <a:pt x="670" y="5203"/>
                  </a:lnTo>
                  <a:lnTo>
                    <a:pt x="1011" y="3423"/>
                  </a:lnTo>
                  <a:close/>
                  <a:moveTo>
                    <a:pt x="4218" y="1"/>
                  </a:moveTo>
                  <a:lnTo>
                    <a:pt x="683" y="1718"/>
                  </a:lnTo>
                  <a:lnTo>
                    <a:pt x="1" y="5354"/>
                  </a:lnTo>
                  <a:lnTo>
                    <a:pt x="1554" y="7526"/>
                  </a:lnTo>
                  <a:lnTo>
                    <a:pt x="2210" y="5392"/>
                  </a:lnTo>
                  <a:lnTo>
                    <a:pt x="4117" y="7375"/>
                  </a:lnTo>
                  <a:lnTo>
                    <a:pt x="4117" y="4572"/>
                  </a:lnTo>
                  <a:lnTo>
                    <a:pt x="3536" y="3953"/>
                  </a:lnTo>
                  <a:lnTo>
                    <a:pt x="5708" y="2804"/>
                  </a:lnTo>
                  <a:lnTo>
                    <a:pt x="3650" y="2804"/>
                  </a:lnTo>
                  <a:lnTo>
                    <a:pt x="6605" y="1415"/>
                  </a:lnTo>
                  <a:lnTo>
                    <a:pt x="421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52"/>
            <p:cNvSpPr/>
            <p:nvPr/>
          </p:nvSpPr>
          <p:spPr>
            <a:xfrm>
              <a:off x="5945525" y="3367450"/>
              <a:ext cx="213125" cy="254775"/>
            </a:xfrm>
            <a:custGeom>
              <a:avLst/>
              <a:gdLst/>
              <a:ahLst/>
              <a:cxnLst/>
              <a:rect l="l" t="t" r="r" b="b"/>
              <a:pathLst>
                <a:path w="8525" h="10191" extrusionOk="0">
                  <a:moveTo>
                    <a:pt x="6542" y="0"/>
                  </a:moveTo>
                  <a:lnTo>
                    <a:pt x="3941" y="3119"/>
                  </a:lnTo>
                  <a:lnTo>
                    <a:pt x="2817" y="5291"/>
                  </a:lnTo>
                  <a:lnTo>
                    <a:pt x="935" y="5291"/>
                  </a:lnTo>
                  <a:lnTo>
                    <a:pt x="1" y="6869"/>
                  </a:lnTo>
                  <a:lnTo>
                    <a:pt x="1491" y="9067"/>
                  </a:lnTo>
                  <a:lnTo>
                    <a:pt x="2817" y="9546"/>
                  </a:lnTo>
                  <a:lnTo>
                    <a:pt x="4686" y="9344"/>
                  </a:lnTo>
                  <a:lnTo>
                    <a:pt x="6049" y="10190"/>
                  </a:lnTo>
                  <a:lnTo>
                    <a:pt x="7363" y="6516"/>
                  </a:lnTo>
                  <a:lnTo>
                    <a:pt x="8524" y="4874"/>
                  </a:lnTo>
                  <a:lnTo>
                    <a:pt x="7653" y="3384"/>
                  </a:lnTo>
                  <a:lnTo>
                    <a:pt x="8512" y="2134"/>
                  </a:lnTo>
                  <a:lnTo>
                    <a:pt x="654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52"/>
            <p:cNvSpPr/>
            <p:nvPr/>
          </p:nvSpPr>
          <p:spPr>
            <a:xfrm>
              <a:off x="5936075" y="3355775"/>
              <a:ext cx="232350" cy="278450"/>
            </a:xfrm>
            <a:custGeom>
              <a:avLst/>
              <a:gdLst/>
              <a:ahLst/>
              <a:cxnLst/>
              <a:rect l="l" t="t" r="r" b="b"/>
              <a:pathLst>
                <a:path w="9294" h="11138" extrusionOk="0">
                  <a:moveTo>
                    <a:pt x="6932" y="947"/>
                  </a:moveTo>
                  <a:lnTo>
                    <a:pt x="8486" y="2627"/>
                  </a:lnTo>
                  <a:lnTo>
                    <a:pt x="7652" y="3839"/>
                  </a:lnTo>
                  <a:lnTo>
                    <a:pt x="8523" y="5329"/>
                  </a:lnTo>
                  <a:lnTo>
                    <a:pt x="7475" y="6806"/>
                  </a:lnTo>
                  <a:lnTo>
                    <a:pt x="6263" y="10190"/>
                  </a:lnTo>
                  <a:lnTo>
                    <a:pt x="5139" y="9496"/>
                  </a:lnTo>
                  <a:lnTo>
                    <a:pt x="3220" y="9685"/>
                  </a:lnTo>
                  <a:lnTo>
                    <a:pt x="2071" y="9281"/>
                  </a:lnTo>
                  <a:lnTo>
                    <a:pt x="745" y="7324"/>
                  </a:lnTo>
                  <a:lnTo>
                    <a:pt x="1490" y="6074"/>
                  </a:lnTo>
                  <a:lnTo>
                    <a:pt x="3384" y="6074"/>
                  </a:lnTo>
                  <a:lnTo>
                    <a:pt x="4584" y="3763"/>
                  </a:lnTo>
                  <a:lnTo>
                    <a:pt x="6932" y="947"/>
                  </a:lnTo>
                  <a:close/>
                  <a:moveTo>
                    <a:pt x="6907" y="0"/>
                  </a:moveTo>
                  <a:lnTo>
                    <a:pt x="4079" y="3397"/>
                  </a:lnTo>
                  <a:lnTo>
                    <a:pt x="3005" y="5442"/>
                  </a:lnTo>
                  <a:lnTo>
                    <a:pt x="1137" y="5442"/>
                  </a:lnTo>
                  <a:lnTo>
                    <a:pt x="0" y="7336"/>
                  </a:lnTo>
                  <a:lnTo>
                    <a:pt x="1667" y="9799"/>
                  </a:lnTo>
                  <a:lnTo>
                    <a:pt x="3157" y="10329"/>
                  </a:lnTo>
                  <a:lnTo>
                    <a:pt x="4988" y="10140"/>
                  </a:lnTo>
                  <a:lnTo>
                    <a:pt x="6591" y="11137"/>
                  </a:lnTo>
                  <a:lnTo>
                    <a:pt x="8018" y="7147"/>
                  </a:lnTo>
                  <a:lnTo>
                    <a:pt x="9281" y="5379"/>
                  </a:lnTo>
                  <a:lnTo>
                    <a:pt x="8397" y="3877"/>
                  </a:lnTo>
                  <a:lnTo>
                    <a:pt x="9294" y="2576"/>
                  </a:lnTo>
                  <a:lnTo>
                    <a:pt x="69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52"/>
            <p:cNvSpPr/>
            <p:nvPr/>
          </p:nvSpPr>
          <p:spPr>
            <a:xfrm>
              <a:off x="6429775" y="3529075"/>
              <a:ext cx="453650" cy="254450"/>
            </a:xfrm>
            <a:custGeom>
              <a:avLst/>
              <a:gdLst/>
              <a:ahLst/>
              <a:cxnLst/>
              <a:rect l="l" t="t" r="r" b="b"/>
              <a:pathLst>
                <a:path w="18146" h="10178" extrusionOk="0">
                  <a:moveTo>
                    <a:pt x="1794" y="0"/>
                  </a:moveTo>
                  <a:lnTo>
                    <a:pt x="1" y="745"/>
                  </a:lnTo>
                  <a:lnTo>
                    <a:pt x="1705" y="2576"/>
                  </a:lnTo>
                  <a:lnTo>
                    <a:pt x="2223" y="4496"/>
                  </a:lnTo>
                  <a:lnTo>
                    <a:pt x="4281" y="4496"/>
                  </a:lnTo>
                  <a:lnTo>
                    <a:pt x="5847" y="5039"/>
                  </a:lnTo>
                  <a:lnTo>
                    <a:pt x="5847" y="6705"/>
                  </a:lnTo>
                  <a:lnTo>
                    <a:pt x="8764" y="8915"/>
                  </a:lnTo>
                  <a:lnTo>
                    <a:pt x="11214" y="8915"/>
                  </a:lnTo>
                  <a:lnTo>
                    <a:pt x="12236" y="7412"/>
                  </a:lnTo>
                  <a:lnTo>
                    <a:pt x="14055" y="8120"/>
                  </a:lnTo>
                  <a:lnTo>
                    <a:pt x="15633" y="10178"/>
                  </a:lnTo>
                  <a:lnTo>
                    <a:pt x="18146" y="10178"/>
                  </a:lnTo>
                  <a:lnTo>
                    <a:pt x="14522" y="5443"/>
                  </a:lnTo>
                  <a:lnTo>
                    <a:pt x="10431" y="3157"/>
                  </a:lnTo>
                  <a:lnTo>
                    <a:pt x="5531" y="1819"/>
                  </a:lnTo>
                  <a:lnTo>
                    <a:pt x="3650" y="2652"/>
                  </a:lnTo>
                  <a:lnTo>
                    <a:pt x="3094" y="733"/>
                  </a:lnTo>
                  <a:lnTo>
                    <a:pt x="17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52"/>
            <p:cNvSpPr/>
            <p:nvPr/>
          </p:nvSpPr>
          <p:spPr>
            <a:xfrm>
              <a:off x="6416200" y="3519925"/>
              <a:ext cx="483325" cy="271500"/>
            </a:xfrm>
            <a:custGeom>
              <a:avLst/>
              <a:gdLst/>
              <a:ahLst/>
              <a:cxnLst/>
              <a:rect l="l" t="t" r="r" b="b"/>
              <a:pathLst>
                <a:path w="19333" h="10860" extrusionOk="0">
                  <a:moveTo>
                    <a:pt x="2312" y="707"/>
                  </a:moveTo>
                  <a:lnTo>
                    <a:pt x="3372" y="1313"/>
                  </a:lnTo>
                  <a:lnTo>
                    <a:pt x="3991" y="3447"/>
                  </a:lnTo>
                  <a:lnTo>
                    <a:pt x="6112" y="2513"/>
                  </a:lnTo>
                  <a:lnTo>
                    <a:pt x="10860" y="3814"/>
                  </a:lnTo>
                  <a:lnTo>
                    <a:pt x="14863" y="6061"/>
                  </a:lnTo>
                  <a:lnTo>
                    <a:pt x="18058" y="10228"/>
                  </a:lnTo>
                  <a:lnTo>
                    <a:pt x="16328" y="10228"/>
                  </a:lnTo>
                  <a:lnTo>
                    <a:pt x="14787" y="8233"/>
                  </a:lnTo>
                  <a:lnTo>
                    <a:pt x="12653" y="7400"/>
                  </a:lnTo>
                  <a:lnTo>
                    <a:pt x="11580" y="8965"/>
                  </a:lnTo>
                  <a:lnTo>
                    <a:pt x="9408" y="8965"/>
                  </a:lnTo>
                  <a:lnTo>
                    <a:pt x="6706" y="6920"/>
                  </a:lnTo>
                  <a:lnTo>
                    <a:pt x="6706" y="5177"/>
                  </a:lnTo>
                  <a:lnTo>
                    <a:pt x="4913" y="4571"/>
                  </a:lnTo>
                  <a:lnTo>
                    <a:pt x="3006" y="4546"/>
                  </a:lnTo>
                  <a:lnTo>
                    <a:pt x="2526" y="2778"/>
                  </a:lnTo>
                  <a:lnTo>
                    <a:pt x="1074" y="1225"/>
                  </a:lnTo>
                  <a:lnTo>
                    <a:pt x="2312" y="707"/>
                  </a:lnTo>
                  <a:close/>
                  <a:moveTo>
                    <a:pt x="2362" y="0"/>
                  </a:moveTo>
                  <a:lnTo>
                    <a:pt x="1" y="998"/>
                  </a:lnTo>
                  <a:lnTo>
                    <a:pt x="1958" y="3094"/>
                  </a:lnTo>
                  <a:lnTo>
                    <a:pt x="2526" y="5177"/>
                  </a:lnTo>
                  <a:lnTo>
                    <a:pt x="4761" y="5177"/>
                  </a:lnTo>
                  <a:lnTo>
                    <a:pt x="6074" y="5632"/>
                  </a:lnTo>
                  <a:lnTo>
                    <a:pt x="6074" y="7223"/>
                  </a:lnTo>
                  <a:lnTo>
                    <a:pt x="9206" y="9597"/>
                  </a:lnTo>
                  <a:lnTo>
                    <a:pt x="11921" y="9597"/>
                  </a:lnTo>
                  <a:lnTo>
                    <a:pt x="12906" y="8170"/>
                  </a:lnTo>
                  <a:lnTo>
                    <a:pt x="14396" y="8751"/>
                  </a:lnTo>
                  <a:lnTo>
                    <a:pt x="16025" y="10859"/>
                  </a:lnTo>
                  <a:lnTo>
                    <a:pt x="19333" y="10859"/>
                  </a:lnTo>
                  <a:lnTo>
                    <a:pt x="15317" y="5607"/>
                  </a:lnTo>
                  <a:lnTo>
                    <a:pt x="11125" y="3245"/>
                  </a:lnTo>
                  <a:lnTo>
                    <a:pt x="6049" y="1844"/>
                  </a:lnTo>
                  <a:lnTo>
                    <a:pt x="4395" y="2576"/>
                  </a:lnTo>
                  <a:lnTo>
                    <a:pt x="3903" y="884"/>
                  </a:lnTo>
                  <a:lnTo>
                    <a:pt x="236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52"/>
            <p:cNvSpPr/>
            <p:nvPr/>
          </p:nvSpPr>
          <p:spPr>
            <a:xfrm>
              <a:off x="5992575" y="3785400"/>
              <a:ext cx="867500" cy="764650"/>
            </a:xfrm>
            <a:custGeom>
              <a:avLst/>
              <a:gdLst/>
              <a:ahLst/>
              <a:cxnLst/>
              <a:rect l="l" t="t" r="r" b="b"/>
              <a:pathLst>
                <a:path w="34700" h="30586" extrusionOk="0">
                  <a:moveTo>
                    <a:pt x="18082" y="1"/>
                  </a:moveTo>
                  <a:lnTo>
                    <a:pt x="15494" y="2602"/>
                  </a:lnTo>
                  <a:lnTo>
                    <a:pt x="13953" y="3574"/>
                  </a:lnTo>
                  <a:lnTo>
                    <a:pt x="12577" y="3006"/>
                  </a:lnTo>
                  <a:lnTo>
                    <a:pt x="9976" y="5430"/>
                  </a:lnTo>
                  <a:lnTo>
                    <a:pt x="8195" y="7627"/>
                  </a:lnTo>
                  <a:lnTo>
                    <a:pt x="4950" y="9572"/>
                  </a:lnTo>
                  <a:lnTo>
                    <a:pt x="1617" y="10228"/>
                  </a:lnTo>
                  <a:lnTo>
                    <a:pt x="0" y="12779"/>
                  </a:lnTo>
                  <a:lnTo>
                    <a:pt x="0" y="15999"/>
                  </a:lnTo>
                  <a:lnTo>
                    <a:pt x="973" y="20835"/>
                  </a:lnTo>
                  <a:lnTo>
                    <a:pt x="480" y="22704"/>
                  </a:lnTo>
                  <a:lnTo>
                    <a:pt x="1857" y="24244"/>
                  </a:lnTo>
                  <a:lnTo>
                    <a:pt x="5481" y="23424"/>
                  </a:lnTo>
                  <a:lnTo>
                    <a:pt x="9408" y="22211"/>
                  </a:lnTo>
                  <a:lnTo>
                    <a:pt x="12223" y="20999"/>
                  </a:lnTo>
                  <a:lnTo>
                    <a:pt x="16214" y="21365"/>
                  </a:lnTo>
                  <a:lnTo>
                    <a:pt x="18070" y="24964"/>
                  </a:lnTo>
                  <a:lnTo>
                    <a:pt x="20103" y="23184"/>
                  </a:lnTo>
                  <a:lnTo>
                    <a:pt x="20911" y="26833"/>
                  </a:lnTo>
                  <a:cubicBezTo>
                    <a:pt x="20911" y="26833"/>
                    <a:pt x="21719" y="29421"/>
                    <a:pt x="22047" y="29421"/>
                  </a:cubicBezTo>
                  <a:cubicBezTo>
                    <a:pt x="22349" y="29421"/>
                    <a:pt x="23677" y="30586"/>
                    <a:pt x="24015" y="30586"/>
                  </a:cubicBezTo>
                  <a:cubicBezTo>
                    <a:pt x="24045" y="30586"/>
                    <a:pt x="24067" y="30577"/>
                    <a:pt x="24080" y="30558"/>
                  </a:cubicBezTo>
                  <a:cubicBezTo>
                    <a:pt x="24232" y="30318"/>
                    <a:pt x="25621" y="29990"/>
                    <a:pt x="25621" y="29990"/>
                  </a:cubicBezTo>
                  <a:lnTo>
                    <a:pt x="28133" y="30229"/>
                  </a:lnTo>
                  <a:cubicBezTo>
                    <a:pt x="28133" y="30229"/>
                    <a:pt x="30735" y="28045"/>
                    <a:pt x="30735" y="27729"/>
                  </a:cubicBezTo>
                  <a:cubicBezTo>
                    <a:pt x="30735" y="27401"/>
                    <a:pt x="32831" y="23348"/>
                    <a:pt x="32831" y="23348"/>
                  </a:cubicBezTo>
                  <a:lnTo>
                    <a:pt x="34371" y="19699"/>
                  </a:lnTo>
                  <a:lnTo>
                    <a:pt x="34700" y="14193"/>
                  </a:lnTo>
                  <a:lnTo>
                    <a:pt x="31303" y="8107"/>
                  </a:lnTo>
                  <a:lnTo>
                    <a:pt x="30078" y="5114"/>
                  </a:lnTo>
                  <a:lnTo>
                    <a:pt x="29434" y="3081"/>
                  </a:lnTo>
                  <a:lnTo>
                    <a:pt x="27654" y="1"/>
                  </a:lnTo>
                  <a:lnTo>
                    <a:pt x="26025" y="3410"/>
                  </a:lnTo>
                  <a:lnTo>
                    <a:pt x="26113" y="4950"/>
                  </a:lnTo>
                  <a:lnTo>
                    <a:pt x="24333" y="6251"/>
                  </a:lnTo>
                  <a:lnTo>
                    <a:pt x="21971" y="4054"/>
                  </a:lnTo>
                  <a:lnTo>
                    <a:pt x="22224" y="1301"/>
                  </a:lnTo>
                  <a:lnTo>
                    <a:pt x="1808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52"/>
            <p:cNvSpPr/>
            <p:nvPr/>
          </p:nvSpPr>
          <p:spPr>
            <a:xfrm>
              <a:off x="5985000" y="3768350"/>
              <a:ext cx="883600" cy="789850"/>
            </a:xfrm>
            <a:custGeom>
              <a:avLst/>
              <a:gdLst/>
              <a:ahLst/>
              <a:cxnLst/>
              <a:rect l="l" t="t" r="r" b="b"/>
              <a:pathLst>
                <a:path w="35344" h="31594" extrusionOk="0">
                  <a:moveTo>
                    <a:pt x="18474" y="1049"/>
                  </a:moveTo>
                  <a:lnTo>
                    <a:pt x="22186" y="2210"/>
                  </a:lnTo>
                  <a:lnTo>
                    <a:pt x="21946" y="4862"/>
                  </a:lnTo>
                  <a:lnTo>
                    <a:pt x="24598" y="7337"/>
                  </a:lnTo>
                  <a:lnTo>
                    <a:pt x="26732" y="5784"/>
                  </a:lnTo>
                  <a:lnTo>
                    <a:pt x="26643" y="4155"/>
                  </a:lnTo>
                  <a:lnTo>
                    <a:pt x="27969" y="1364"/>
                  </a:lnTo>
                  <a:lnTo>
                    <a:pt x="29447" y="3890"/>
                  </a:lnTo>
                  <a:lnTo>
                    <a:pt x="30091" y="5910"/>
                  </a:lnTo>
                  <a:lnTo>
                    <a:pt x="31315" y="8941"/>
                  </a:lnTo>
                  <a:lnTo>
                    <a:pt x="34674" y="14938"/>
                  </a:lnTo>
                  <a:lnTo>
                    <a:pt x="34359" y="20305"/>
                  </a:lnTo>
                  <a:lnTo>
                    <a:pt x="32856" y="23891"/>
                  </a:lnTo>
                  <a:cubicBezTo>
                    <a:pt x="31530" y="26442"/>
                    <a:pt x="30810" y="27932"/>
                    <a:pt x="30722" y="28336"/>
                  </a:cubicBezTo>
                  <a:cubicBezTo>
                    <a:pt x="30583" y="28601"/>
                    <a:pt x="29396" y="29687"/>
                    <a:pt x="28335" y="30596"/>
                  </a:cubicBezTo>
                  <a:lnTo>
                    <a:pt x="25898" y="30356"/>
                  </a:lnTo>
                  <a:lnTo>
                    <a:pt x="25848" y="30369"/>
                  </a:lnTo>
                  <a:cubicBezTo>
                    <a:pt x="25052" y="30558"/>
                    <a:pt x="24522" y="30747"/>
                    <a:pt x="24257" y="30937"/>
                  </a:cubicBezTo>
                  <a:cubicBezTo>
                    <a:pt x="23979" y="30773"/>
                    <a:pt x="23714" y="30596"/>
                    <a:pt x="23461" y="30406"/>
                  </a:cubicBezTo>
                  <a:cubicBezTo>
                    <a:pt x="22931" y="30028"/>
                    <a:pt x="22666" y="29851"/>
                    <a:pt x="22464" y="29800"/>
                  </a:cubicBezTo>
                  <a:cubicBezTo>
                    <a:pt x="22262" y="29560"/>
                    <a:pt x="21832" y="28411"/>
                    <a:pt x="21517" y="27439"/>
                  </a:cubicBezTo>
                  <a:lnTo>
                    <a:pt x="20595" y="23272"/>
                  </a:lnTo>
                  <a:lnTo>
                    <a:pt x="18474" y="25141"/>
                  </a:lnTo>
                  <a:lnTo>
                    <a:pt x="16706" y="21744"/>
                  </a:lnTo>
                  <a:lnTo>
                    <a:pt x="12463" y="21353"/>
                  </a:lnTo>
                  <a:lnTo>
                    <a:pt x="9610" y="22590"/>
                  </a:lnTo>
                  <a:lnTo>
                    <a:pt x="5708" y="23803"/>
                  </a:lnTo>
                  <a:lnTo>
                    <a:pt x="2261" y="24573"/>
                  </a:lnTo>
                  <a:lnTo>
                    <a:pt x="1124" y="23297"/>
                  </a:lnTo>
                  <a:lnTo>
                    <a:pt x="1591" y="21530"/>
                  </a:lnTo>
                  <a:lnTo>
                    <a:pt x="619" y="16681"/>
                  </a:lnTo>
                  <a:lnTo>
                    <a:pt x="619" y="13537"/>
                  </a:lnTo>
                  <a:lnTo>
                    <a:pt x="2109" y="11188"/>
                  </a:lnTo>
                  <a:lnTo>
                    <a:pt x="5316" y="10557"/>
                  </a:lnTo>
                  <a:lnTo>
                    <a:pt x="8662" y="8574"/>
                  </a:lnTo>
                  <a:lnTo>
                    <a:pt x="10493" y="6352"/>
                  </a:lnTo>
                  <a:lnTo>
                    <a:pt x="12943" y="4054"/>
                  </a:lnTo>
                  <a:lnTo>
                    <a:pt x="14282" y="4609"/>
                  </a:lnTo>
                  <a:lnTo>
                    <a:pt x="15961" y="3549"/>
                  </a:lnTo>
                  <a:lnTo>
                    <a:pt x="18474" y="1049"/>
                  </a:lnTo>
                  <a:close/>
                  <a:moveTo>
                    <a:pt x="27944" y="1"/>
                  </a:moveTo>
                  <a:lnTo>
                    <a:pt x="26025" y="4016"/>
                  </a:lnTo>
                  <a:lnTo>
                    <a:pt x="26100" y="5468"/>
                  </a:lnTo>
                  <a:lnTo>
                    <a:pt x="24674" y="6516"/>
                  </a:lnTo>
                  <a:lnTo>
                    <a:pt x="22615" y="4609"/>
                  </a:lnTo>
                  <a:lnTo>
                    <a:pt x="22868" y="1756"/>
                  </a:lnTo>
                  <a:lnTo>
                    <a:pt x="18310" y="316"/>
                  </a:lnTo>
                  <a:lnTo>
                    <a:pt x="15607" y="3018"/>
                  </a:lnTo>
                  <a:lnTo>
                    <a:pt x="14231" y="3890"/>
                  </a:lnTo>
                  <a:lnTo>
                    <a:pt x="12817" y="3309"/>
                  </a:lnTo>
                  <a:lnTo>
                    <a:pt x="10039" y="5910"/>
                  </a:lnTo>
                  <a:lnTo>
                    <a:pt x="8296" y="8057"/>
                  </a:lnTo>
                  <a:lnTo>
                    <a:pt x="5152" y="9951"/>
                  </a:lnTo>
                  <a:lnTo>
                    <a:pt x="1743" y="10633"/>
                  </a:lnTo>
                  <a:lnTo>
                    <a:pt x="0" y="13360"/>
                  </a:lnTo>
                  <a:lnTo>
                    <a:pt x="0" y="16744"/>
                  </a:lnTo>
                  <a:lnTo>
                    <a:pt x="947" y="21504"/>
                  </a:lnTo>
                  <a:lnTo>
                    <a:pt x="430" y="23462"/>
                  </a:lnTo>
                  <a:lnTo>
                    <a:pt x="2046" y="25267"/>
                  </a:lnTo>
                  <a:lnTo>
                    <a:pt x="5872" y="24409"/>
                  </a:lnTo>
                  <a:lnTo>
                    <a:pt x="9824" y="23184"/>
                  </a:lnTo>
                  <a:lnTo>
                    <a:pt x="12564" y="21997"/>
                  </a:lnTo>
                  <a:lnTo>
                    <a:pt x="16314" y="22338"/>
                  </a:lnTo>
                  <a:lnTo>
                    <a:pt x="18284" y="26151"/>
                  </a:lnTo>
                  <a:lnTo>
                    <a:pt x="20216" y="24459"/>
                  </a:lnTo>
                  <a:lnTo>
                    <a:pt x="20923" y="27616"/>
                  </a:lnTo>
                  <a:cubicBezTo>
                    <a:pt x="21795" y="30419"/>
                    <a:pt x="22136" y="30419"/>
                    <a:pt x="22325" y="30419"/>
                  </a:cubicBezTo>
                  <a:cubicBezTo>
                    <a:pt x="22590" y="30571"/>
                    <a:pt x="22855" y="30735"/>
                    <a:pt x="23095" y="30924"/>
                  </a:cubicBezTo>
                  <a:cubicBezTo>
                    <a:pt x="23752" y="31391"/>
                    <a:pt x="24067" y="31593"/>
                    <a:pt x="24320" y="31593"/>
                  </a:cubicBezTo>
                  <a:cubicBezTo>
                    <a:pt x="24345" y="31581"/>
                    <a:pt x="24383" y="31581"/>
                    <a:pt x="24421" y="31568"/>
                  </a:cubicBezTo>
                  <a:cubicBezTo>
                    <a:pt x="24509" y="31555"/>
                    <a:pt x="24598" y="31505"/>
                    <a:pt x="24648" y="31429"/>
                  </a:cubicBezTo>
                  <a:cubicBezTo>
                    <a:pt x="24749" y="31341"/>
                    <a:pt x="25355" y="31126"/>
                    <a:pt x="25962" y="30987"/>
                  </a:cubicBezTo>
                  <a:lnTo>
                    <a:pt x="28563" y="31240"/>
                  </a:lnTo>
                  <a:lnTo>
                    <a:pt x="28664" y="31151"/>
                  </a:lnTo>
                  <a:cubicBezTo>
                    <a:pt x="31366" y="28866"/>
                    <a:pt x="31366" y="28550"/>
                    <a:pt x="31366" y="28424"/>
                  </a:cubicBezTo>
                  <a:cubicBezTo>
                    <a:pt x="31416" y="28146"/>
                    <a:pt x="32464" y="26037"/>
                    <a:pt x="33449" y="24143"/>
                  </a:cubicBezTo>
                  <a:lnTo>
                    <a:pt x="34990" y="20494"/>
                  </a:lnTo>
                  <a:lnTo>
                    <a:pt x="35343" y="14787"/>
                  </a:lnTo>
                  <a:lnTo>
                    <a:pt x="31909" y="8663"/>
                  </a:lnTo>
                  <a:lnTo>
                    <a:pt x="30697" y="5683"/>
                  </a:lnTo>
                  <a:lnTo>
                    <a:pt x="30053" y="3662"/>
                  </a:lnTo>
                  <a:lnTo>
                    <a:pt x="2794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52"/>
            <p:cNvSpPr/>
            <p:nvPr/>
          </p:nvSpPr>
          <p:spPr>
            <a:xfrm>
              <a:off x="6575950" y="4616250"/>
              <a:ext cx="97550" cy="109575"/>
            </a:xfrm>
            <a:custGeom>
              <a:avLst/>
              <a:gdLst/>
              <a:ahLst/>
              <a:cxnLst/>
              <a:rect l="l" t="t" r="r" b="b"/>
              <a:pathLst>
                <a:path w="3902" h="4383" extrusionOk="0">
                  <a:moveTo>
                    <a:pt x="303" y="1"/>
                  </a:moveTo>
                  <a:lnTo>
                    <a:pt x="0" y="430"/>
                  </a:lnTo>
                  <a:lnTo>
                    <a:pt x="0" y="2955"/>
                  </a:lnTo>
                  <a:lnTo>
                    <a:pt x="1326" y="4382"/>
                  </a:lnTo>
                  <a:lnTo>
                    <a:pt x="3498" y="2753"/>
                  </a:lnTo>
                  <a:lnTo>
                    <a:pt x="3902" y="430"/>
                  </a:lnTo>
                  <a:lnTo>
                    <a:pt x="2273" y="1213"/>
                  </a:lnTo>
                  <a:lnTo>
                    <a:pt x="30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52"/>
            <p:cNvSpPr/>
            <p:nvPr/>
          </p:nvSpPr>
          <p:spPr>
            <a:xfrm>
              <a:off x="6568050" y="4609625"/>
              <a:ext cx="115875" cy="126600"/>
            </a:xfrm>
            <a:custGeom>
              <a:avLst/>
              <a:gdLst/>
              <a:ahLst/>
              <a:cxnLst/>
              <a:rect l="l" t="t" r="r" b="b"/>
              <a:pathLst>
                <a:path w="4635" h="5064" extrusionOk="0">
                  <a:moveTo>
                    <a:pt x="783" y="1"/>
                  </a:moveTo>
                  <a:lnTo>
                    <a:pt x="455" y="531"/>
                  </a:lnTo>
                  <a:lnTo>
                    <a:pt x="2564" y="1844"/>
                  </a:lnTo>
                  <a:lnTo>
                    <a:pt x="3814" y="1251"/>
                  </a:lnTo>
                  <a:lnTo>
                    <a:pt x="3536" y="2842"/>
                  </a:lnTo>
                  <a:lnTo>
                    <a:pt x="1680" y="4218"/>
                  </a:lnTo>
                  <a:lnTo>
                    <a:pt x="632" y="3094"/>
                  </a:lnTo>
                  <a:lnTo>
                    <a:pt x="632" y="695"/>
                  </a:lnTo>
                  <a:lnTo>
                    <a:pt x="0" y="695"/>
                  </a:lnTo>
                  <a:lnTo>
                    <a:pt x="0" y="3347"/>
                  </a:lnTo>
                  <a:lnTo>
                    <a:pt x="1592" y="5064"/>
                  </a:lnTo>
                  <a:lnTo>
                    <a:pt x="4104" y="3208"/>
                  </a:lnTo>
                  <a:lnTo>
                    <a:pt x="4635" y="139"/>
                  </a:lnTo>
                  <a:lnTo>
                    <a:pt x="2602" y="1124"/>
                  </a:lnTo>
                  <a:lnTo>
                    <a:pt x="78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52"/>
            <p:cNvSpPr/>
            <p:nvPr/>
          </p:nvSpPr>
          <p:spPr>
            <a:xfrm>
              <a:off x="6995150" y="4713800"/>
              <a:ext cx="195750" cy="190700"/>
            </a:xfrm>
            <a:custGeom>
              <a:avLst/>
              <a:gdLst/>
              <a:ahLst/>
              <a:cxnLst/>
              <a:rect l="l" t="t" r="r" b="b"/>
              <a:pathLst>
                <a:path w="7830" h="7628" extrusionOk="0">
                  <a:moveTo>
                    <a:pt x="6883" y="0"/>
                  </a:moveTo>
                  <a:lnTo>
                    <a:pt x="4648" y="1932"/>
                  </a:lnTo>
                  <a:lnTo>
                    <a:pt x="2615" y="2905"/>
                  </a:lnTo>
                  <a:lnTo>
                    <a:pt x="468" y="4660"/>
                  </a:lnTo>
                  <a:lnTo>
                    <a:pt x="1" y="5859"/>
                  </a:lnTo>
                  <a:lnTo>
                    <a:pt x="1958" y="7627"/>
                  </a:lnTo>
                  <a:lnTo>
                    <a:pt x="4471" y="4622"/>
                  </a:lnTo>
                  <a:lnTo>
                    <a:pt x="6921" y="2425"/>
                  </a:lnTo>
                  <a:lnTo>
                    <a:pt x="7830" y="1124"/>
                  </a:lnTo>
                  <a:lnTo>
                    <a:pt x="783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52"/>
            <p:cNvSpPr/>
            <p:nvPr/>
          </p:nvSpPr>
          <p:spPr>
            <a:xfrm>
              <a:off x="6985700" y="4705900"/>
              <a:ext cx="213100" cy="209650"/>
            </a:xfrm>
            <a:custGeom>
              <a:avLst/>
              <a:gdLst/>
              <a:ahLst/>
              <a:cxnLst/>
              <a:rect l="l" t="t" r="r" b="b"/>
              <a:pathLst>
                <a:path w="8524" h="8386" extrusionOk="0">
                  <a:moveTo>
                    <a:pt x="7905" y="632"/>
                  </a:moveTo>
                  <a:lnTo>
                    <a:pt x="7905" y="1339"/>
                  </a:lnTo>
                  <a:lnTo>
                    <a:pt x="7071" y="2526"/>
                  </a:lnTo>
                  <a:lnTo>
                    <a:pt x="4609" y="4736"/>
                  </a:lnTo>
                  <a:lnTo>
                    <a:pt x="2311" y="7489"/>
                  </a:lnTo>
                  <a:lnTo>
                    <a:pt x="758" y="6074"/>
                  </a:lnTo>
                  <a:lnTo>
                    <a:pt x="1111" y="5165"/>
                  </a:lnTo>
                  <a:lnTo>
                    <a:pt x="3169" y="3486"/>
                  </a:lnTo>
                  <a:lnTo>
                    <a:pt x="5165" y="2526"/>
                  </a:lnTo>
                  <a:lnTo>
                    <a:pt x="7387" y="632"/>
                  </a:lnTo>
                  <a:close/>
                  <a:moveTo>
                    <a:pt x="7147" y="1"/>
                  </a:moveTo>
                  <a:lnTo>
                    <a:pt x="4836" y="1971"/>
                  </a:lnTo>
                  <a:lnTo>
                    <a:pt x="2854" y="2943"/>
                  </a:lnTo>
                  <a:lnTo>
                    <a:pt x="568" y="4786"/>
                  </a:lnTo>
                  <a:lnTo>
                    <a:pt x="0" y="6251"/>
                  </a:lnTo>
                  <a:lnTo>
                    <a:pt x="2374" y="8385"/>
                  </a:lnTo>
                  <a:lnTo>
                    <a:pt x="5064" y="5165"/>
                  </a:lnTo>
                  <a:lnTo>
                    <a:pt x="7513" y="2981"/>
                  </a:lnTo>
                  <a:lnTo>
                    <a:pt x="8523" y="1541"/>
                  </a:lnTo>
                  <a:lnTo>
                    <a:pt x="852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52"/>
            <p:cNvSpPr/>
            <p:nvPr/>
          </p:nvSpPr>
          <p:spPr>
            <a:xfrm>
              <a:off x="7223700" y="4478300"/>
              <a:ext cx="126625" cy="235850"/>
            </a:xfrm>
            <a:custGeom>
              <a:avLst/>
              <a:gdLst/>
              <a:ahLst/>
              <a:cxnLst/>
              <a:rect l="l" t="t" r="r" b="b"/>
              <a:pathLst>
                <a:path w="5065" h="9434" extrusionOk="0">
                  <a:moveTo>
                    <a:pt x="607" y="1"/>
                  </a:moveTo>
                  <a:lnTo>
                    <a:pt x="1099" y="3334"/>
                  </a:lnTo>
                  <a:lnTo>
                    <a:pt x="1175" y="5557"/>
                  </a:lnTo>
                  <a:lnTo>
                    <a:pt x="266" y="5948"/>
                  </a:lnTo>
                  <a:lnTo>
                    <a:pt x="1087" y="7792"/>
                  </a:lnTo>
                  <a:cubicBezTo>
                    <a:pt x="1087" y="7792"/>
                    <a:pt x="1" y="8612"/>
                    <a:pt x="317" y="8827"/>
                  </a:cubicBezTo>
                  <a:cubicBezTo>
                    <a:pt x="569" y="9004"/>
                    <a:pt x="809" y="9206"/>
                    <a:pt x="1036" y="9433"/>
                  </a:cubicBezTo>
                  <a:lnTo>
                    <a:pt x="2640" y="7716"/>
                  </a:lnTo>
                  <a:lnTo>
                    <a:pt x="3448" y="5531"/>
                  </a:lnTo>
                  <a:lnTo>
                    <a:pt x="5064" y="5026"/>
                  </a:lnTo>
                  <a:lnTo>
                    <a:pt x="4092" y="4370"/>
                  </a:lnTo>
                  <a:lnTo>
                    <a:pt x="2791" y="4370"/>
                  </a:lnTo>
                  <a:lnTo>
                    <a:pt x="2665" y="733"/>
                  </a:lnTo>
                  <a:lnTo>
                    <a:pt x="60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52"/>
            <p:cNvSpPr/>
            <p:nvPr/>
          </p:nvSpPr>
          <p:spPr>
            <a:xfrm>
              <a:off x="7219600" y="4466625"/>
              <a:ext cx="149025" cy="258875"/>
            </a:xfrm>
            <a:custGeom>
              <a:avLst/>
              <a:gdLst/>
              <a:ahLst/>
              <a:cxnLst/>
              <a:rect l="l" t="t" r="r" b="b"/>
              <a:pathLst>
                <a:path w="5961" h="10355" extrusionOk="0">
                  <a:moveTo>
                    <a:pt x="1162" y="948"/>
                  </a:moveTo>
                  <a:lnTo>
                    <a:pt x="2526" y="1427"/>
                  </a:lnTo>
                  <a:lnTo>
                    <a:pt x="2652" y="5152"/>
                  </a:lnTo>
                  <a:lnTo>
                    <a:pt x="4155" y="5152"/>
                  </a:lnTo>
                  <a:lnTo>
                    <a:pt x="4509" y="5392"/>
                  </a:lnTo>
                  <a:lnTo>
                    <a:pt x="3372" y="5733"/>
                  </a:lnTo>
                  <a:lnTo>
                    <a:pt x="2539" y="8019"/>
                  </a:lnTo>
                  <a:lnTo>
                    <a:pt x="1188" y="9458"/>
                  </a:lnTo>
                  <a:cubicBezTo>
                    <a:pt x="1074" y="9344"/>
                    <a:pt x="922" y="9231"/>
                    <a:pt x="784" y="9117"/>
                  </a:cubicBezTo>
                  <a:cubicBezTo>
                    <a:pt x="973" y="8903"/>
                    <a:pt x="1200" y="8701"/>
                    <a:pt x="1440" y="8524"/>
                  </a:cubicBezTo>
                  <a:lnTo>
                    <a:pt x="1642" y="8360"/>
                  </a:lnTo>
                  <a:lnTo>
                    <a:pt x="847" y="6579"/>
                  </a:lnTo>
                  <a:lnTo>
                    <a:pt x="1667" y="6238"/>
                  </a:lnTo>
                  <a:lnTo>
                    <a:pt x="1566" y="3751"/>
                  </a:lnTo>
                  <a:lnTo>
                    <a:pt x="1162" y="948"/>
                  </a:lnTo>
                  <a:close/>
                  <a:moveTo>
                    <a:pt x="380" y="1"/>
                  </a:moveTo>
                  <a:lnTo>
                    <a:pt x="948" y="3814"/>
                  </a:lnTo>
                  <a:lnTo>
                    <a:pt x="1011" y="5822"/>
                  </a:lnTo>
                  <a:lnTo>
                    <a:pt x="1" y="6251"/>
                  </a:lnTo>
                  <a:lnTo>
                    <a:pt x="859" y="8158"/>
                  </a:lnTo>
                  <a:cubicBezTo>
                    <a:pt x="481" y="8473"/>
                    <a:pt x="114" y="8865"/>
                    <a:pt x="114" y="9193"/>
                  </a:cubicBezTo>
                  <a:cubicBezTo>
                    <a:pt x="114" y="9332"/>
                    <a:pt x="190" y="9471"/>
                    <a:pt x="304" y="9559"/>
                  </a:cubicBezTo>
                  <a:cubicBezTo>
                    <a:pt x="544" y="9723"/>
                    <a:pt x="771" y="9913"/>
                    <a:pt x="973" y="10127"/>
                  </a:cubicBezTo>
                  <a:lnTo>
                    <a:pt x="1200" y="10355"/>
                  </a:lnTo>
                  <a:lnTo>
                    <a:pt x="3044" y="8397"/>
                  </a:lnTo>
                  <a:lnTo>
                    <a:pt x="3852" y="6251"/>
                  </a:lnTo>
                  <a:lnTo>
                    <a:pt x="5961" y="5607"/>
                  </a:lnTo>
                  <a:lnTo>
                    <a:pt x="4357" y="4521"/>
                  </a:lnTo>
                  <a:lnTo>
                    <a:pt x="3258" y="4521"/>
                  </a:lnTo>
                  <a:lnTo>
                    <a:pt x="3132" y="973"/>
                  </a:lnTo>
                  <a:lnTo>
                    <a:pt x="38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52"/>
            <p:cNvSpPr/>
            <p:nvPr/>
          </p:nvSpPr>
          <p:spPr>
            <a:xfrm>
              <a:off x="6134625" y="2921400"/>
              <a:ext cx="43275" cy="96300"/>
            </a:xfrm>
            <a:custGeom>
              <a:avLst/>
              <a:gdLst/>
              <a:ahLst/>
              <a:cxnLst/>
              <a:rect l="l" t="t" r="r" b="b"/>
              <a:pathLst>
                <a:path w="1731" h="3852" extrusionOk="0">
                  <a:moveTo>
                    <a:pt x="1415" y="0"/>
                  </a:moveTo>
                  <a:lnTo>
                    <a:pt x="1" y="682"/>
                  </a:lnTo>
                  <a:lnTo>
                    <a:pt x="1" y="2627"/>
                  </a:lnTo>
                  <a:lnTo>
                    <a:pt x="1415" y="3852"/>
                  </a:lnTo>
                  <a:lnTo>
                    <a:pt x="1730" y="1920"/>
                  </a:lnTo>
                  <a:lnTo>
                    <a:pt x="141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52"/>
            <p:cNvSpPr/>
            <p:nvPr/>
          </p:nvSpPr>
          <p:spPr>
            <a:xfrm>
              <a:off x="6126725" y="2909725"/>
              <a:ext cx="59375" cy="122825"/>
            </a:xfrm>
            <a:custGeom>
              <a:avLst/>
              <a:gdLst/>
              <a:ahLst/>
              <a:cxnLst/>
              <a:rect l="l" t="t" r="r" b="b"/>
              <a:pathLst>
                <a:path w="2375" h="4913" extrusionOk="0">
                  <a:moveTo>
                    <a:pt x="1491" y="935"/>
                  </a:moveTo>
                  <a:lnTo>
                    <a:pt x="1731" y="2387"/>
                  </a:lnTo>
                  <a:lnTo>
                    <a:pt x="1516" y="3713"/>
                  </a:lnTo>
                  <a:lnTo>
                    <a:pt x="632" y="2955"/>
                  </a:lnTo>
                  <a:lnTo>
                    <a:pt x="632" y="1351"/>
                  </a:lnTo>
                  <a:lnTo>
                    <a:pt x="1491" y="935"/>
                  </a:lnTo>
                  <a:close/>
                  <a:moveTo>
                    <a:pt x="1983" y="0"/>
                  </a:moveTo>
                  <a:lnTo>
                    <a:pt x="1" y="960"/>
                  </a:lnTo>
                  <a:lnTo>
                    <a:pt x="1" y="3245"/>
                  </a:lnTo>
                  <a:lnTo>
                    <a:pt x="1958" y="4912"/>
                  </a:lnTo>
                  <a:lnTo>
                    <a:pt x="2375" y="2387"/>
                  </a:lnTo>
                  <a:lnTo>
                    <a:pt x="198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52"/>
            <p:cNvSpPr/>
            <p:nvPr/>
          </p:nvSpPr>
          <p:spPr>
            <a:xfrm>
              <a:off x="5917450" y="3060600"/>
              <a:ext cx="65350" cy="60650"/>
            </a:xfrm>
            <a:custGeom>
              <a:avLst/>
              <a:gdLst/>
              <a:ahLst/>
              <a:cxnLst/>
              <a:rect l="l" t="t" r="r" b="b"/>
              <a:pathLst>
                <a:path w="2614" h="2426" extrusionOk="0">
                  <a:moveTo>
                    <a:pt x="1099" y="1"/>
                  </a:moveTo>
                  <a:lnTo>
                    <a:pt x="0" y="1175"/>
                  </a:lnTo>
                  <a:lnTo>
                    <a:pt x="568" y="2425"/>
                  </a:lnTo>
                  <a:lnTo>
                    <a:pt x="1440" y="2425"/>
                  </a:lnTo>
                  <a:lnTo>
                    <a:pt x="2614" y="708"/>
                  </a:lnTo>
                  <a:lnTo>
                    <a:pt x="109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52"/>
            <p:cNvSpPr/>
            <p:nvPr/>
          </p:nvSpPr>
          <p:spPr>
            <a:xfrm>
              <a:off x="5908275" y="3050825"/>
              <a:ext cx="86225" cy="78325"/>
            </a:xfrm>
            <a:custGeom>
              <a:avLst/>
              <a:gdLst/>
              <a:ahLst/>
              <a:cxnLst/>
              <a:rect l="l" t="t" r="r" b="b"/>
              <a:pathLst>
                <a:path w="3449" h="3133" extrusionOk="0">
                  <a:moveTo>
                    <a:pt x="1541" y="771"/>
                  </a:moveTo>
                  <a:lnTo>
                    <a:pt x="2514" y="1225"/>
                  </a:lnTo>
                  <a:lnTo>
                    <a:pt x="1630" y="2501"/>
                  </a:lnTo>
                  <a:lnTo>
                    <a:pt x="1137" y="2501"/>
                  </a:lnTo>
                  <a:lnTo>
                    <a:pt x="746" y="1617"/>
                  </a:lnTo>
                  <a:lnTo>
                    <a:pt x="1541" y="771"/>
                  </a:lnTo>
                  <a:close/>
                  <a:moveTo>
                    <a:pt x="1390" y="1"/>
                  </a:moveTo>
                  <a:lnTo>
                    <a:pt x="1" y="1503"/>
                  </a:lnTo>
                  <a:lnTo>
                    <a:pt x="733" y="3132"/>
                  </a:lnTo>
                  <a:lnTo>
                    <a:pt x="1971" y="3132"/>
                  </a:lnTo>
                  <a:lnTo>
                    <a:pt x="3448" y="960"/>
                  </a:lnTo>
                  <a:lnTo>
                    <a:pt x="139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52"/>
            <p:cNvSpPr/>
            <p:nvPr/>
          </p:nvSpPr>
          <p:spPr>
            <a:xfrm>
              <a:off x="6168100" y="3083025"/>
              <a:ext cx="108300" cy="173650"/>
            </a:xfrm>
            <a:custGeom>
              <a:avLst/>
              <a:gdLst/>
              <a:ahLst/>
              <a:cxnLst/>
              <a:rect l="l" t="t" r="r" b="b"/>
              <a:pathLst>
                <a:path w="4332" h="6946" extrusionOk="0">
                  <a:moveTo>
                    <a:pt x="1578" y="0"/>
                  </a:moveTo>
                  <a:lnTo>
                    <a:pt x="707" y="1440"/>
                  </a:lnTo>
                  <a:lnTo>
                    <a:pt x="0" y="3132"/>
                  </a:lnTo>
                  <a:lnTo>
                    <a:pt x="783" y="5897"/>
                  </a:lnTo>
                  <a:lnTo>
                    <a:pt x="2399" y="5405"/>
                  </a:lnTo>
                  <a:lnTo>
                    <a:pt x="3472" y="6945"/>
                  </a:lnTo>
                  <a:lnTo>
                    <a:pt x="4331" y="5241"/>
                  </a:lnTo>
                  <a:lnTo>
                    <a:pt x="3472" y="3789"/>
                  </a:lnTo>
                  <a:lnTo>
                    <a:pt x="1818" y="2564"/>
                  </a:lnTo>
                  <a:lnTo>
                    <a:pt x="2399" y="1352"/>
                  </a:lnTo>
                  <a:lnTo>
                    <a:pt x="157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52"/>
            <p:cNvSpPr/>
            <p:nvPr/>
          </p:nvSpPr>
          <p:spPr>
            <a:xfrm>
              <a:off x="6159575" y="3067875"/>
              <a:ext cx="125650" cy="204275"/>
            </a:xfrm>
            <a:custGeom>
              <a:avLst/>
              <a:gdLst/>
              <a:ahLst/>
              <a:cxnLst/>
              <a:rect l="l" t="t" r="r" b="b"/>
              <a:pathLst>
                <a:path w="5026" h="8171" extrusionOk="0">
                  <a:moveTo>
                    <a:pt x="1932" y="1213"/>
                  </a:moveTo>
                  <a:lnTo>
                    <a:pt x="2399" y="1970"/>
                  </a:lnTo>
                  <a:lnTo>
                    <a:pt x="1768" y="3271"/>
                  </a:lnTo>
                  <a:lnTo>
                    <a:pt x="3574" y="4609"/>
                  </a:lnTo>
                  <a:lnTo>
                    <a:pt x="4319" y="5872"/>
                  </a:lnTo>
                  <a:lnTo>
                    <a:pt x="3763" y="6933"/>
                  </a:lnTo>
                  <a:lnTo>
                    <a:pt x="2866" y="5645"/>
                  </a:lnTo>
                  <a:lnTo>
                    <a:pt x="1351" y="6099"/>
                  </a:lnTo>
                  <a:lnTo>
                    <a:pt x="682" y="3763"/>
                  </a:lnTo>
                  <a:lnTo>
                    <a:pt x="1326" y="2197"/>
                  </a:lnTo>
                  <a:lnTo>
                    <a:pt x="1932" y="1213"/>
                  </a:lnTo>
                  <a:close/>
                  <a:moveTo>
                    <a:pt x="1907" y="0"/>
                  </a:moveTo>
                  <a:lnTo>
                    <a:pt x="758" y="1920"/>
                  </a:lnTo>
                  <a:lnTo>
                    <a:pt x="0" y="3725"/>
                  </a:lnTo>
                  <a:lnTo>
                    <a:pt x="909" y="6895"/>
                  </a:lnTo>
                  <a:lnTo>
                    <a:pt x="2614" y="6377"/>
                  </a:lnTo>
                  <a:lnTo>
                    <a:pt x="3851" y="8170"/>
                  </a:lnTo>
                  <a:lnTo>
                    <a:pt x="5026" y="5834"/>
                  </a:lnTo>
                  <a:lnTo>
                    <a:pt x="4079" y="4230"/>
                  </a:lnTo>
                  <a:lnTo>
                    <a:pt x="2551" y="3081"/>
                  </a:lnTo>
                  <a:lnTo>
                    <a:pt x="3094" y="1945"/>
                  </a:lnTo>
                  <a:lnTo>
                    <a:pt x="19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52"/>
            <p:cNvSpPr/>
            <p:nvPr/>
          </p:nvSpPr>
          <p:spPr>
            <a:xfrm>
              <a:off x="6241950" y="3244650"/>
              <a:ext cx="111475" cy="160375"/>
            </a:xfrm>
            <a:custGeom>
              <a:avLst/>
              <a:gdLst/>
              <a:ahLst/>
              <a:cxnLst/>
              <a:rect l="l" t="t" r="r" b="b"/>
              <a:pathLst>
                <a:path w="4459" h="6415" extrusionOk="0">
                  <a:moveTo>
                    <a:pt x="2248" y="0"/>
                  </a:moveTo>
                  <a:lnTo>
                    <a:pt x="1781" y="1693"/>
                  </a:lnTo>
                  <a:lnTo>
                    <a:pt x="2021" y="3069"/>
                  </a:lnTo>
                  <a:lnTo>
                    <a:pt x="518" y="3965"/>
                  </a:lnTo>
                  <a:lnTo>
                    <a:pt x="1" y="4281"/>
                  </a:lnTo>
                  <a:lnTo>
                    <a:pt x="1377" y="4912"/>
                  </a:lnTo>
                  <a:lnTo>
                    <a:pt x="2842" y="6415"/>
                  </a:lnTo>
                  <a:lnTo>
                    <a:pt x="4458" y="4912"/>
                  </a:lnTo>
                  <a:lnTo>
                    <a:pt x="3271" y="3208"/>
                  </a:lnTo>
                  <a:lnTo>
                    <a:pt x="3650" y="1541"/>
                  </a:lnTo>
                  <a:lnTo>
                    <a:pt x="224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52"/>
            <p:cNvSpPr/>
            <p:nvPr/>
          </p:nvSpPr>
          <p:spPr>
            <a:xfrm>
              <a:off x="6225225" y="3228550"/>
              <a:ext cx="138600" cy="187525"/>
            </a:xfrm>
            <a:custGeom>
              <a:avLst/>
              <a:gdLst/>
              <a:ahLst/>
              <a:cxnLst/>
              <a:rect l="l" t="t" r="r" b="b"/>
              <a:pathLst>
                <a:path w="5544" h="7501" extrusionOk="0">
                  <a:moveTo>
                    <a:pt x="3082" y="1276"/>
                  </a:moveTo>
                  <a:lnTo>
                    <a:pt x="3978" y="2273"/>
                  </a:lnTo>
                  <a:lnTo>
                    <a:pt x="3612" y="3915"/>
                  </a:lnTo>
                  <a:lnTo>
                    <a:pt x="4723" y="5519"/>
                  </a:lnTo>
                  <a:lnTo>
                    <a:pt x="3523" y="6617"/>
                  </a:lnTo>
                  <a:lnTo>
                    <a:pt x="2286" y="5342"/>
                  </a:lnTo>
                  <a:lnTo>
                    <a:pt x="1339" y="4887"/>
                  </a:lnTo>
                  <a:lnTo>
                    <a:pt x="3044" y="3877"/>
                  </a:lnTo>
                  <a:lnTo>
                    <a:pt x="2791" y="2362"/>
                  </a:lnTo>
                  <a:lnTo>
                    <a:pt x="3082" y="1276"/>
                  </a:lnTo>
                  <a:close/>
                  <a:moveTo>
                    <a:pt x="2766" y="1"/>
                  </a:moveTo>
                  <a:lnTo>
                    <a:pt x="2134" y="2324"/>
                  </a:lnTo>
                  <a:lnTo>
                    <a:pt x="2337" y="3549"/>
                  </a:lnTo>
                  <a:lnTo>
                    <a:pt x="1023" y="4344"/>
                  </a:lnTo>
                  <a:lnTo>
                    <a:pt x="1" y="4976"/>
                  </a:lnTo>
                  <a:lnTo>
                    <a:pt x="1857" y="5822"/>
                  </a:lnTo>
                  <a:lnTo>
                    <a:pt x="3498" y="7501"/>
                  </a:lnTo>
                  <a:lnTo>
                    <a:pt x="5544" y="5607"/>
                  </a:lnTo>
                  <a:lnTo>
                    <a:pt x="4281" y="3776"/>
                  </a:lnTo>
                  <a:lnTo>
                    <a:pt x="4660" y="2084"/>
                  </a:lnTo>
                  <a:lnTo>
                    <a:pt x="276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52"/>
            <p:cNvSpPr/>
            <p:nvPr/>
          </p:nvSpPr>
          <p:spPr>
            <a:xfrm>
              <a:off x="6323400" y="2434950"/>
              <a:ext cx="220375" cy="347575"/>
            </a:xfrm>
            <a:custGeom>
              <a:avLst/>
              <a:gdLst/>
              <a:ahLst/>
              <a:cxnLst/>
              <a:rect l="l" t="t" r="r" b="b"/>
              <a:pathLst>
                <a:path w="8815" h="13903" extrusionOk="0">
                  <a:moveTo>
                    <a:pt x="7766" y="0"/>
                  </a:moveTo>
                  <a:lnTo>
                    <a:pt x="6718" y="392"/>
                  </a:lnTo>
                  <a:lnTo>
                    <a:pt x="6301" y="2235"/>
                  </a:lnTo>
                  <a:lnTo>
                    <a:pt x="6150" y="4836"/>
                  </a:lnTo>
                  <a:lnTo>
                    <a:pt x="4433" y="5960"/>
                  </a:lnTo>
                  <a:lnTo>
                    <a:pt x="3877" y="7337"/>
                  </a:lnTo>
                  <a:lnTo>
                    <a:pt x="2248" y="7425"/>
                  </a:lnTo>
                  <a:lnTo>
                    <a:pt x="847" y="9104"/>
                  </a:lnTo>
                  <a:lnTo>
                    <a:pt x="1" y="10367"/>
                  </a:lnTo>
                  <a:lnTo>
                    <a:pt x="1187" y="12640"/>
                  </a:lnTo>
                  <a:lnTo>
                    <a:pt x="1932" y="13903"/>
                  </a:lnTo>
                  <a:lnTo>
                    <a:pt x="2652" y="11478"/>
                  </a:lnTo>
                  <a:lnTo>
                    <a:pt x="2248" y="10304"/>
                  </a:lnTo>
                  <a:lnTo>
                    <a:pt x="4256" y="9799"/>
                  </a:lnTo>
                  <a:lnTo>
                    <a:pt x="6011" y="9799"/>
                  </a:lnTo>
                  <a:lnTo>
                    <a:pt x="8814" y="7576"/>
                  </a:lnTo>
                  <a:lnTo>
                    <a:pt x="8499" y="4660"/>
                  </a:lnTo>
                  <a:lnTo>
                    <a:pt x="8814" y="2639"/>
                  </a:lnTo>
                  <a:lnTo>
                    <a:pt x="776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52"/>
            <p:cNvSpPr/>
            <p:nvPr/>
          </p:nvSpPr>
          <p:spPr>
            <a:xfrm>
              <a:off x="6314250" y="2424850"/>
              <a:ext cx="238050" cy="377575"/>
            </a:xfrm>
            <a:custGeom>
              <a:avLst/>
              <a:gdLst/>
              <a:ahLst/>
              <a:cxnLst/>
              <a:rect l="l" t="t" r="r" b="b"/>
              <a:pathLst>
                <a:path w="9522" h="15103" extrusionOk="0">
                  <a:moveTo>
                    <a:pt x="7955" y="808"/>
                  </a:moveTo>
                  <a:lnTo>
                    <a:pt x="8852" y="3069"/>
                  </a:lnTo>
                  <a:lnTo>
                    <a:pt x="8536" y="5051"/>
                  </a:lnTo>
                  <a:lnTo>
                    <a:pt x="8852" y="7842"/>
                  </a:lnTo>
                  <a:lnTo>
                    <a:pt x="6263" y="9887"/>
                  </a:lnTo>
                  <a:lnTo>
                    <a:pt x="4622" y="9887"/>
                  </a:lnTo>
                  <a:lnTo>
                    <a:pt x="2210" y="10493"/>
                  </a:lnTo>
                  <a:lnTo>
                    <a:pt x="2690" y="11895"/>
                  </a:lnTo>
                  <a:lnTo>
                    <a:pt x="2197" y="13536"/>
                  </a:lnTo>
                  <a:lnTo>
                    <a:pt x="1844" y="12905"/>
                  </a:lnTo>
                  <a:lnTo>
                    <a:pt x="733" y="10784"/>
                  </a:lnTo>
                  <a:lnTo>
                    <a:pt x="1478" y="9710"/>
                  </a:lnTo>
                  <a:lnTo>
                    <a:pt x="2778" y="8132"/>
                  </a:lnTo>
                  <a:lnTo>
                    <a:pt x="4470" y="8044"/>
                  </a:lnTo>
                  <a:lnTo>
                    <a:pt x="5064" y="6579"/>
                  </a:lnTo>
                  <a:lnTo>
                    <a:pt x="6819" y="5417"/>
                  </a:lnTo>
                  <a:lnTo>
                    <a:pt x="6983" y="2715"/>
                  </a:lnTo>
                  <a:lnTo>
                    <a:pt x="7349" y="1036"/>
                  </a:lnTo>
                  <a:lnTo>
                    <a:pt x="7955" y="808"/>
                  </a:lnTo>
                  <a:close/>
                  <a:moveTo>
                    <a:pt x="8309" y="0"/>
                  </a:moveTo>
                  <a:lnTo>
                    <a:pt x="6806" y="556"/>
                  </a:lnTo>
                  <a:lnTo>
                    <a:pt x="6364" y="2627"/>
                  </a:lnTo>
                  <a:lnTo>
                    <a:pt x="6200" y="5064"/>
                  </a:lnTo>
                  <a:lnTo>
                    <a:pt x="4546" y="6162"/>
                  </a:lnTo>
                  <a:lnTo>
                    <a:pt x="4028" y="7450"/>
                  </a:lnTo>
                  <a:lnTo>
                    <a:pt x="2463" y="7526"/>
                  </a:lnTo>
                  <a:lnTo>
                    <a:pt x="973" y="9319"/>
                  </a:lnTo>
                  <a:lnTo>
                    <a:pt x="0" y="10758"/>
                  </a:lnTo>
                  <a:lnTo>
                    <a:pt x="1276" y="13208"/>
                  </a:lnTo>
                  <a:lnTo>
                    <a:pt x="2387" y="15102"/>
                  </a:lnTo>
                  <a:lnTo>
                    <a:pt x="3347" y="11870"/>
                  </a:lnTo>
                  <a:lnTo>
                    <a:pt x="3031" y="10923"/>
                  </a:lnTo>
                  <a:lnTo>
                    <a:pt x="4660" y="10506"/>
                  </a:lnTo>
                  <a:lnTo>
                    <a:pt x="6491" y="10506"/>
                  </a:lnTo>
                  <a:lnTo>
                    <a:pt x="9521" y="8119"/>
                  </a:lnTo>
                  <a:lnTo>
                    <a:pt x="9180" y="5076"/>
                  </a:lnTo>
                  <a:lnTo>
                    <a:pt x="9509" y="3005"/>
                  </a:lnTo>
                  <a:lnTo>
                    <a:pt x="830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52"/>
            <p:cNvSpPr/>
            <p:nvPr/>
          </p:nvSpPr>
          <p:spPr>
            <a:xfrm>
              <a:off x="6470500" y="2285950"/>
              <a:ext cx="89675" cy="141450"/>
            </a:xfrm>
            <a:custGeom>
              <a:avLst/>
              <a:gdLst/>
              <a:ahLst/>
              <a:cxnLst/>
              <a:rect l="l" t="t" r="r" b="b"/>
              <a:pathLst>
                <a:path w="3587" h="5658" extrusionOk="0">
                  <a:moveTo>
                    <a:pt x="266" y="0"/>
                  </a:moveTo>
                  <a:lnTo>
                    <a:pt x="1" y="897"/>
                  </a:lnTo>
                  <a:lnTo>
                    <a:pt x="380" y="2677"/>
                  </a:lnTo>
                  <a:lnTo>
                    <a:pt x="76" y="3940"/>
                  </a:lnTo>
                  <a:lnTo>
                    <a:pt x="342" y="5657"/>
                  </a:lnTo>
                  <a:lnTo>
                    <a:pt x="2021" y="5657"/>
                  </a:lnTo>
                  <a:lnTo>
                    <a:pt x="1554" y="3801"/>
                  </a:lnTo>
                  <a:lnTo>
                    <a:pt x="1554" y="3801"/>
                  </a:lnTo>
                  <a:lnTo>
                    <a:pt x="2943" y="4420"/>
                  </a:lnTo>
                  <a:lnTo>
                    <a:pt x="3587" y="2677"/>
                  </a:lnTo>
                  <a:lnTo>
                    <a:pt x="3587" y="1566"/>
                  </a:lnTo>
                  <a:lnTo>
                    <a:pt x="1832" y="821"/>
                  </a:lnTo>
                  <a:lnTo>
                    <a:pt x="26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52"/>
            <p:cNvSpPr/>
            <p:nvPr/>
          </p:nvSpPr>
          <p:spPr>
            <a:xfrm>
              <a:off x="6462300" y="2274900"/>
              <a:ext cx="105775" cy="160375"/>
            </a:xfrm>
            <a:custGeom>
              <a:avLst/>
              <a:gdLst/>
              <a:ahLst/>
              <a:cxnLst/>
              <a:rect l="l" t="t" r="r" b="b"/>
              <a:pathLst>
                <a:path w="4231" h="6415" extrusionOk="0">
                  <a:moveTo>
                    <a:pt x="783" y="897"/>
                  </a:moveTo>
                  <a:lnTo>
                    <a:pt x="2033" y="1541"/>
                  </a:lnTo>
                  <a:lnTo>
                    <a:pt x="3599" y="2210"/>
                  </a:lnTo>
                  <a:lnTo>
                    <a:pt x="3599" y="3069"/>
                  </a:lnTo>
                  <a:lnTo>
                    <a:pt x="3094" y="4432"/>
                  </a:lnTo>
                  <a:lnTo>
                    <a:pt x="1427" y="3700"/>
                  </a:lnTo>
                  <a:lnTo>
                    <a:pt x="1945" y="5784"/>
                  </a:lnTo>
                  <a:lnTo>
                    <a:pt x="935" y="5784"/>
                  </a:lnTo>
                  <a:lnTo>
                    <a:pt x="733" y="4395"/>
                  </a:lnTo>
                  <a:lnTo>
                    <a:pt x="1036" y="3119"/>
                  </a:lnTo>
                  <a:lnTo>
                    <a:pt x="657" y="1352"/>
                  </a:lnTo>
                  <a:lnTo>
                    <a:pt x="783" y="897"/>
                  </a:lnTo>
                  <a:close/>
                  <a:moveTo>
                    <a:pt x="392" y="0"/>
                  </a:moveTo>
                  <a:lnTo>
                    <a:pt x="0" y="1326"/>
                  </a:lnTo>
                  <a:lnTo>
                    <a:pt x="379" y="3119"/>
                  </a:lnTo>
                  <a:lnTo>
                    <a:pt x="89" y="4369"/>
                  </a:lnTo>
                  <a:lnTo>
                    <a:pt x="404" y="6415"/>
                  </a:lnTo>
                  <a:lnTo>
                    <a:pt x="2753" y="6415"/>
                  </a:lnTo>
                  <a:lnTo>
                    <a:pt x="2336" y="4799"/>
                  </a:lnTo>
                  <a:lnTo>
                    <a:pt x="2336" y="4799"/>
                  </a:lnTo>
                  <a:lnTo>
                    <a:pt x="3448" y="5291"/>
                  </a:lnTo>
                  <a:lnTo>
                    <a:pt x="4205" y="3233"/>
                  </a:lnTo>
                  <a:lnTo>
                    <a:pt x="4230" y="1793"/>
                  </a:lnTo>
                  <a:lnTo>
                    <a:pt x="2299" y="985"/>
                  </a:lnTo>
                  <a:lnTo>
                    <a:pt x="39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52"/>
            <p:cNvSpPr/>
            <p:nvPr/>
          </p:nvSpPr>
          <p:spPr>
            <a:xfrm>
              <a:off x="6378950" y="1950375"/>
              <a:ext cx="126300" cy="303725"/>
            </a:xfrm>
            <a:custGeom>
              <a:avLst/>
              <a:gdLst/>
              <a:ahLst/>
              <a:cxnLst/>
              <a:rect l="l" t="t" r="r" b="b"/>
              <a:pathLst>
                <a:path w="5052" h="12149" extrusionOk="0">
                  <a:moveTo>
                    <a:pt x="708" y="1"/>
                  </a:moveTo>
                  <a:lnTo>
                    <a:pt x="1" y="1365"/>
                  </a:lnTo>
                  <a:lnTo>
                    <a:pt x="1428" y="5456"/>
                  </a:lnTo>
                  <a:lnTo>
                    <a:pt x="2211" y="7021"/>
                  </a:lnTo>
                  <a:lnTo>
                    <a:pt x="2211" y="8676"/>
                  </a:lnTo>
                  <a:lnTo>
                    <a:pt x="3271" y="12148"/>
                  </a:lnTo>
                  <a:lnTo>
                    <a:pt x="5052" y="12148"/>
                  </a:lnTo>
                  <a:lnTo>
                    <a:pt x="4168" y="8878"/>
                  </a:lnTo>
                  <a:lnTo>
                    <a:pt x="5052" y="8398"/>
                  </a:lnTo>
                  <a:lnTo>
                    <a:pt x="3360" y="5317"/>
                  </a:lnTo>
                  <a:lnTo>
                    <a:pt x="2185" y="2198"/>
                  </a:lnTo>
                  <a:lnTo>
                    <a:pt x="70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52"/>
            <p:cNvSpPr/>
            <p:nvPr/>
          </p:nvSpPr>
          <p:spPr>
            <a:xfrm>
              <a:off x="6370425" y="1934925"/>
              <a:ext cx="145575" cy="327050"/>
            </a:xfrm>
            <a:custGeom>
              <a:avLst/>
              <a:gdLst/>
              <a:ahLst/>
              <a:cxnLst/>
              <a:rect l="l" t="t" r="r" b="b"/>
              <a:pathLst>
                <a:path w="5823" h="13082" extrusionOk="0">
                  <a:moveTo>
                    <a:pt x="1074" y="1238"/>
                  </a:moveTo>
                  <a:lnTo>
                    <a:pt x="2249" y="2968"/>
                  </a:lnTo>
                  <a:lnTo>
                    <a:pt x="3423" y="6086"/>
                  </a:lnTo>
                  <a:lnTo>
                    <a:pt x="4963" y="8890"/>
                  </a:lnTo>
                  <a:lnTo>
                    <a:pt x="4143" y="9344"/>
                  </a:lnTo>
                  <a:lnTo>
                    <a:pt x="4976" y="12450"/>
                  </a:lnTo>
                  <a:lnTo>
                    <a:pt x="3852" y="12450"/>
                  </a:lnTo>
                  <a:lnTo>
                    <a:pt x="2867" y="9243"/>
                  </a:lnTo>
                  <a:lnTo>
                    <a:pt x="2867" y="7564"/>
                  </a:lnTo>
                  <a:lnTo>
                    <a:pt x="2072" y="5960"/>
                  </a:lnTo>
                  <a:lnTo>
                    <a:pt x="683" y="2008"/>
                  </a:lnTo>
                  <a:lnTo>
                    <a:pt x="1074" y="1238"/>
                  </a:lnTo>
                  <a:close/>
                  <a:moveTo>
                    <a:pt x="998" y="0"/>
                  </a:moveTo>
                  <a:lnTo>
                    <a:pt x="1" y="1957"/>
                  </a:lnTo>
                  <a:lnTo>
                    <a:pt x="1491" y="6213"/>
                  </a:lnTo>
                  <a:lnTo>
                    <a:pt x="2236" y="7715"/>
                  </a:lnTo>
                  <a:lnTo>
                    <a:pt x="2236" y="9294"/>
                  </a:lnTo>
                  <a:lnTo>
                    <a:pt x="3385" y="13082"/>
                  </a:lnTo>
                  <a:lnTo>
                    <a:pt x="5797" y="13082"/>
                  </a:lnTo>
                  <a:lnTo>
                    <a:pt x="4875" y="9660"/>
                  </a:lnTo>
                  <a:lnTo>
                    <a:pt x="5822" y="9142"/>
                  </a:lnTo>
                  <a:lnTo>
                    <a:pt x="3991" y="5834"/>
                  </a:lnTo>
                  <a:lnTo>
                    <a:pt x="2829" y="2715"/>
                  </a:lnTo>
                  <a:lnTo>
                    <a:pt x="99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52"/>
            <p:cNvSpPr/>
            <p:nvPr/>
          </p:nvSpPr>
          <p:spPr>
            <a:xfrm>
              <a:off x="5626075" y="893825"/>
              <a:ext cx="145875" cy="113350"/>
            </a:xfrm>
            <a:custGeom>
              <a:avLst/>
              <a:gdLst/>
              <a:ahLst/>
              <a:cxnLst/>
              <a:rect l="l" t="t" r="r" b="b"/>
              <a:pathLst>
                <a:path w="5835" h="4534" extrusionOk="0">
                  <a:moveTo>
                    <a:pt x="4142" y="0"/>
                  </a:moveTo>
                  <a:lnTo>
                    <a:pt x="2362" y="796"/>
                  </a:lnTo>
                  <a:lnTo>
                    <a:pt x="480" y="796"/>
                  </a:lnTo>
                  <a:lnTo>
                    <a:pt x="0" y="2425"/>
                  </a:lnTo>
                  <a:lnTo>
                    <a:pt x="2362" y="4533"/>
                  </a:lnTo>
                  <a:lnTo>
                    <a:pt x="4458" y="3334"/>
                  </a:lnTo>
                  <a:lnTo>
                    <a:pt x="5834" y="2273"/>
                  </a:lnTo>
                  <a:lnTo>
                    <a:pt x="5834" y="480"/>
                  </a:lnTo>
                  <a:lnTo>
                    <a:pt x="414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52"/>
            <p:cNvSpPr/>
            <p:nvPr/>
          </p:nvSpPr>
          <p:spPr>
            <a:xfrm>
              <a:off x="5617225" y="885625"/>
              <a:ext cx="162600" cy="131025"/>
            </a:xfrm>
            <a:custGeom>
              <a:avLst/>
              <a:gdLst/>
              <a:ahLst/>
              <a:cxnLst/>
              <a:rect l="l" t="t" r="r" b="b"/>
              <a:pathLst>
                <a:path w="6504" h="5241" extrusionOk="0">
                  <a:moveTo>
                    <a:pt x="4521" y="657"/>
                  </a:moveTo>
                  <a:lnTo>
                    <a:pt x="5872" y="1048"/>
                  </a:lnTo>
                  <a:lnTo>
                    <a:pt x="5872" y="2437"/>
                  </a:lnTo>
                  <a:lnTo>
                    <a:pt x="4660" y="3371"/>
                  </a:lnTo>
                  <a:lnTo>
                    <a:pt x="2766" y="4470"/>
                  </a:lnTo>
                  <a:lnTo>
                    <a:pt x="708" y="2652"/>
                  </a:lnTo>
                  <a:lnTo>
                    <a:pt x="1074" y="1452"/>
                  </a:lnTo>
                  <a:lnTo>
                    <a:pt x="2728" y="1452"/>
                  </a:lnTo>
                  <a:lnTo>
                    <a:pt x="4521" y="657"/>
                  </a:lnTo>
                  <a:close/>
                  <a:moveTo>
                    <a:pt x="4471" y="0"/>
                  </a:moveTo>
                  <a:lnTo>
                    <a:pt x="2653" y="821"/>
                  </a:lnTo>
                  <a:lnTo>
                    <a:pt x="607" y="821"/>
                  </a:lnTo>
                  <a:lnTo>
                    <a:pt x="1" y="2854"/>
                  </a:lnTo>
                  <a:lnTo>
                    <a:pt x="2678" y="5240"/>
                  </a:lnTo>
                  <a:lnTo>
                    <a:pt x="5001" y="3902"/>
                  </a:lnTo>
                  <a:lnTo>
                    <a:pt x="6504" y="2753"/>
                  </a:lnTo>
                  <a:lnTo>
                    <a:pt x="6504" y="581"/>
                  </a:lnTo>
                  <a:lnTo>
                    <a:pt x="447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52"/>
            <p:cNvSpPr/>
            <p:nvPr/>
          </p:nvSpPr>
          <p:spPr>
            <a:xfrm>
              <a:off x="5828725" y="897925"/>
              <a:ext cx="80850" cy="36650"/>
            </a:xfrm>
            <a:custGeom>
              <a:avLst/>
              <a:gdLst/>
              <a:ahLst/>
              <a:cxnLst/>
              <a:rect l="l" t="t" r="r" b="b"/>
              <a:pathLst>
                <a:path w="3234" h="1466" extrusionOk="0">
                  <a:moveTo>
                    <a:pt x="1" y="1"/>
                  </a:moveTo>
                  <a:lnTo>
                    <a:pt x="885" y="1465"/>
                  </a:lnTo>
                  <a:lnTo>
                    <a:pt x="3233" y="733"/>
                  </a:lnTo>
                  <a:lnTo>
                    <a:pt x="235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52"/>
            <p:cNvSpPr/>
            <p:nvPr/>
          </p:nvSpPr>
          <p:spPr>
            <a:xfrm>
              <a:off x="5814525" y="890350"/>
              <a:ext cx="111475" cy="53700"/>
            </a:xfrm>
            <a:custGeom>
              <a:avLst/>
              <a:gdLst/>
              <a:ahLst/>
              <a:cxnLst/>
              <a:rect l="l" t="t" r="r" b="b"/>
              <a:pathLst>
                <a:path w="4459" h="2148" extrusionOk="0">
                  <a:moveTo>
                    <a:pt x="2804" y="632"/>
                  </a:moveTo>
                  <a:lnTo>
                    <a:pt x="3157" y="922"/>
                  </a:lnTo>
                  <a:lnTo>
                    <a:pt x="1604" y="1402"/>
                  </a:lnTo>
                  <a:lnTo>
                    <a:pt x="1125" y="632"/>
                  </a:lnTo>
                  <a:close/>
                  <a:moveTo>
                    <a:pt x="1" y="0"/>
                  </a:moveTo>
                  <a:lnTo>
                    <a:pt x="1314" y="2147"/>
                  </a:lnTo>
                  <a:lnTo>
                    <a:pt x="4458" y="1175"/>
                  </a:lnTo>
                  <a:lnTo>
                    <a:pt x="303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52"/>
            <p:cNvSpPr/>
            <p:nvPr/>
          </p:nvSpPr>
          <p:spPr>
            <a:xfrm>
              <a:off x="5765925" y="1013475"/>
              <a:ext cx="80825" cy="48625"/>
            </a:xfrm>
            <a:custGeom>
              <a:avLst/>
              <a:gdLst/>
              <a:ahLst/>
              <a:cxnLst/>
              <a:rect l="l" t="t" r="r" b="b"/>
              <a:pathLst>
                <a:path w="3233" h="1945" extrusionOk="0">
                  <a:moveTo>
                    <a:pt x="0" y="0"/>
                  </a:moveTo>
                  <a:lnTo>
                    <a:pt x="871" y="1945"/>
                  </a:lnTo>
                  <a:lnTo>
                    <a:pt x="3233" y="972"/>
                  </a:lnTo>
                  <a:lnTo>
                    <a:pt x="1616" y="164"/>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52"/>
            <p:cNvSpPr/>
            <p:nvPr/>
          </p:nvSpPr>
          <p:spPr>
            <a:xfrm>
              <a:off x="5752975" y="1004300"/>
              <a:ext cx="113025" cy="68225"/>
            </a:xfrm>
            <a:custGeom>
              <a:avLst/>
              <a:gdLst/>
              <a:ahLst/>
              <a:cxnLst/>
              <a:rect l="l" t="t" r="r" b="b"/>
              <a:pathLst>
                <a:path w="4521" h="2729" extrusionOk="0">
                  <a:moveTo>
                    <a:pt x="1023" y="733"/>
                  </a:moveTo>
                  <a:lnTo>
                    <a:pt x="2046" y="847"/>
                  </a:lnTo>
                  <a:lnTo>
                    <a:pt x="2993" y="1314"/>
                  </a:lnTo>
                  <a:lnTo>
                    <a:pt x="1554" y="1908"/>
                  </a:lnTo>
                  <a:lnTo>
                    <a:pt x="1023" y="733"/>
                  </a:lnTo>
                  <a:close/>
                  <a:moveTo>
                    <a:pt x="0" y="1"/>
                  </a:moveTo>
                  <a:lnTo>
                    <a:pt x="1225" y="2728"/>
                  </a:lnTo>
                  <a:lnTo>
                    <a:pt x="4521" y="1365"/>
                  </a:lnTo>
                  <a:lnTo>
                    <a:pt x="2273" y="253"/>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52"/>
            <p:cNvSpPr/>
            <p:nvPr/>
          </p:nvSpPr>
          <p:spPr>
            <a:xfrm>
              <a:off x="4952100" y="890350"/>
              <a:ext cx="78950" cy="112725"/>
            </a:xfrm>
            <a:custGeom>
              <a:avLst/>
              <a:gdLst/>
              <a:ahLst/>
              <a:cxnLst/>
              <a:rect l="l" t="t" r="r" b="b"/>
              <a:pathLst>
                <a:path w="3158" h="4509" extrusionOk="0">
                  <a:moveTo>
                    <a:pt x="1" y="0"/>
                  </a:moveTo>
                  <a:lnTo>
                    <a:pt x="1" y="1882"/>
                  </a:lnTo>
                  <a:lnTo>
                    <a:pt x="960" y="4508"/>
                  </a:lnTo>
                  <a:lnTo>
                    <a:pt x="3157" y="2576"/>
                  </a:lnTo>
                  <a:lnTo>
                    <a:pt x="3157" y="1251"/>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52"/>
            <p:cNvSpPr/>
            <p:nvPr/>
          </p:nvSpPr>
          <p:spPr>
            <a:xfrm>
              <a:off x="4944200" y="878675"/>
              <a:ext cx="94750" cy="137975"/>
            </a:xfrm>
            <a:custGeom>
              <a:avLst/>
              <a:gdLst/>
              <a:ahLst/>
              <a:cxnLst/>
              <a:rect l="l" t="t" r="r" b="b"/>
              <a:pathLst>
                <a:path w="3790" h="5519" extrusionOk="0">
                  <a:moveTo>
                    <a:pt x="620" y="922"/>
                  </a:moveTo>
                  <a:lnTo>
                    <a:pt x="3145" y="1932"/>
                  </a:lnTo>
                  <a:lnTo>
                    <a:pt x="3145" y="2892"/>
                  </a:lnTo>
                  <a:lnTo>
                    <a:pt x="1415" y="4432"/>
                  </a:lnTo>
                  <a:lnTo>
                    <a:pt x="632" y="2298"/>
                  </a:lnTo>
                  <a:lnTo>
                    <a:pt x="620" y="922"/>
                  </a:lnTo>
                  <a:close/>
                  <a:moveTo>
                    <a:pt x="1" y="0"/>
                  </a:moveTo>
                  <a:lnTo>
                    <a:pt x="1" y="2349"/>
                  </a:lnTo>
                  <a:lnTo>
                    <a:pt x="1137" y="5518"/>
                  </a:lnTo>
                  <a:lnTo>
                    <a:pt x="3789" y="3182"/>
                  </a:lnTo>
                  <a:lnTo>
                    <a:pt x="3789" y="1503"/>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52"/>
            <p:cNvSpPr/>
            <p:nvPr/>
          </p:nvSpPr>
          <p:spPr>
            <a:xfrm>
              <a:off x="4770275" y="799125"/>
              <a:ext cx="164800" cy="161950"/>
            </a:xfrm>
            <a:custGeom>
              <a:avLst/>
              <a:gdLst/>
              <a:ahLst/>
              <a:cxnLst/>
              <a:rect l="l" t="t" r="r" b="b"/>
              <a:pathLst>
                <a:path w="6592" h="6478" extrusionOk="0">
                  <a:moveTo>
                    <a:pt x="1049" y="0"/>
                  </a:moveTo>
                  <a:lnTo>
                    <a:pt x="0" y="1856"/>
                  </a:lnTo>
                  <a:lnTo>
                    <a:pt x="948" y="4546"/>
                  </a:lnTo>
                  <a:lnTo>
                    <a:pt x="2539" y="6478"/>
                  </a:lnTo>
                  <a:lnTo>
                    <a:pt x="5064" y="6478"/>
                  </a:lnTo>
                  <a:lnTo>
                    <a:pt x="6592" y="6213"/>
                  </a:lnTo>
                  <a:lnTo>
                    <a:pt x="5695" y="3801"/>
                  </a:lnTo>
                  <a:lnTo>
                    <a:pt x="3296" y="2500"/>
                  </a:lnTo>
                  <a:lnTo>
                    <a:pt x="104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52"/>
            <p:cNvSpPr/>
            <p:nvPr/>
          </p:nvSpPr>
          <p:spPr>
            <a:xfrm>
              <a:off x="4761750" y="785550"/>
              <a:ext cx="184075" cy="183425"/>
            </a:xfrm>
            <a:custGeom>
              <a:avLst/>
              <a:gdLst/>
              <a:ahLst/>
              <a:cxnLst/>
              <a:rect l="l" t="t" r="r" b="b"/>
              <a:pathLst>
                <a:path w="7363" h="7337" extrusionOk="0">
                  <a:moveTo>
                    <a:pt x="1453" y="1074"/>
                  </a:moveTo>
                  <a:lnTo>
                    <a:pt x="3410" y="3245"/>
                  </a:lnTo>
                  <a:lnTo>
                    <a:pt x="5784" y="4559"/>
                  </a:lnTo>
                  <a:lnTo>
                    <a:pt x="6503" y="6516"/>
                  </a:lnTo>
                  <a:lnTo>
                    <a:pt x="5405" y="6705"/>
                  </a:lnTo>
                  <a:lnTo>
                    <a:pt x="3031" y="6705"/>
                  </a:lnTo>
                  <a:lnTo>
                    <a:pt x="1566" y="4937"/>
                  </a:lnTo>
                  <a:lnTo>
                    <a:pt x="695" y="2425"/>
                  </a:lnTo>
                  <a:lnTo>
                    <a:pt x="1453" y="1074"/>
                  </a:lnTo>
                  <a:close/>
                  <a:moveTo>
                    <a:pt x="1326" y="0"/>
                  </a:moveTo>
                  <a:lnTo>
                    <a:pt x="1" y="2374"/>
                  </a:lnTo>
                  <a:lnTo>
                    <a:pt x="985" y="5203"/>
                  </a:lnTo>
                  <a:lnTo>
                    <a:pt x="2728" y="7337"/>
                  </a:lnTo>
                  <a:lnTo>
                    <a:pt x="5468" y="7337"/>
                  </a:lnTo>
                  <a:lnTo>
                    <a:pt x="7362" y="7008"/>
                  </a:lnTo>
                  <a:lnTo>
                    <a:pt x="6289" y="4129"/>
                  </a:lnTo>
                  <a:lnTo>
                    <a:pt x="3839" y="2791"/>
                  </a:lnTo>
                  <a:lnTo>
                    <a:pt x="132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52"/>
            <p:cNvSpPr/>
            <p:nvPr/>
          </p:nvSpPr>
          <p:spPr>
            <a:xfrm>
              <a:off x="4392100" y="1174150"/>
              <a:ext cx="165750" cy="386075"/>
            </a:xfrm>
            <a:custGeom>
              <a:avLst/>
              <a:gdLst/>
              <a:ahLst/>
              <a:cxnLst/>
              <a:rect l="l" t="t" r="r" b="b"/>
              <a:pathLst>
                <a:path w="6630" h="15443" extrusionOk="0">
                  <a:moveTo>
                    <a:pt x="6629" y="0"/>
                  </a:moveTo>
                  <a:lnTo>
                    <a:pt x="4521" y="1036"/>
                  </a:lnTo>
                  <a:lnTo>
                    <a:pt x="2261" y="3056"/>
                  </a:lnTo>
                  <a:lnTo>
                    <a:pt x="0" y="6301"/>
                  </a:lnTo>
                  <a:lnTo>
                    <a:pt x="354" y="10594"/>
                  </a:lnTo>
                  <a:lnTo>
                    <a:pt x="51" y="12652"/>
                  </a:lnTo>
                  <a:lnTo>
                    <a:pt x="1288" y="15443"/>
                  </a:lnTo>
                  <a:lnTo>
                    <a:pt x="4357" y="15443"/>
                  </a:lnTo>
                  <a:lnTo>
                    <a:pt x="2425" y="11731"/>
                  </a:lnTo>
                  <a:lnTo>
                    <a:pt x="2955" y="7033"/>
                  </a:lnTo>
                  <a:lnTo>
                    <a:pt x="4634" y="4154"/>
                  </a:lnTo>
                  <a:lnTo>
                    <a:pt x="6629" y="1844"/>
                  </a:lnTo>
                  <a:lnTo>
                    <a:pt x="662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52"/>
            <p:cNvSpPr/>
            <p:nvPr/>
          </p:nvSpPr>
          <p:spPr>
            <a:xfrm>
              <a:off x="4383875" y="1161200"/>
              <a:ext cx="181875" cy="406925"/>
            </a:xfrm>
            <a:custGeom>
              <a:avLst/>
              <a:gdLst/>
              <a:ahLst/>
              <a:cxnLst/>
              <a:rect l="l" t="t" r="r" b="b"/>
              <a:pathLst>
                <a:path w="7275" h="16277" extrusionOk="0">
                  <a:moveTo>
                    <a:pt x="6643" y="1023"/>
                  </a:moveTo>
                  <a:lnTo>
                    <a:pt x="6643" y="2248"/>
                  </a:lnTo>
                  <a:lnTo>
                    <a:pt x="4686" y="4508"/>
                  </a:lnTo>
                  <a:lnTo>
                    <a:pt x="3006" y="7387"/>
                  </a:lnTo>
                  <a:lnTo>
                    <a:pt x="2425" y="12299"/>
                  </a:lnTo>
                  <a:lnTo>
                    <a:pt x="4168" y="15645"/>
                  </a:lnTo>
                  <a:lnTo>
                    <a:pt x="1819" y="15645"/>
                  </a:lnTo>
                  <a:lnTo>
                    <a:pt x="708" y="13120"/>
                  </a:lnTo>
                  <a:lnTo>
                    <a:pt x="999" y="11125"/>
                  </a:lnTo>
                  <a:lnTo>
                    <a:pt x="645" y="6895"/>
                  </a:lnTo>
                  <a:lnTo>
                    <a:pt x="2829" y="3789"/>
                  </a:lnTo>
                  <a:lnTo>
                    <a:pt x="5039" y="1806"/>
                  </a:lnTo>
                  <a:lnTo>
                    <a:pt x="6643" y="1023"/>
                  </a:lnTo>
                  <a:close/>
                  <a:moveTo>
                    <a:pt x="7274" y="0"/>
                  </a:moveTo>
                  <a:lnTo>
                    <a:pt x="4723" y="1263"/>
                  </a:lnTo>
                  <a:lnTo>
                    <a:pt x="2387" y="3347"/>
                  </a:lnTo>
                  <a:lnTo>
                    <a:pt x="1" y="6731"/>
                  </a:lnTo>
                  <a:lnTo>
                    <a:pt x="380" y="11112"/>
                  </a:lnTo>
                  <a:lnTo>
                    <a:pt x="64" y="13221"/>
                  </a:lnTo>
                  <a:lnTo>
                    <a:pt x="1415" y="16277"/>
                  </a:lnTo>
                  <a:lnTo>
                    <a:pt x="5203" y="16277"/>
                  </a:lnTo>
                  <a:lnTo>
                    <a:pt x="3069" y="12185"/>
                  </a:lnTo>
                  <a:lnTo>
                    <a:pt x="3587" y="7652"/>
                  </a:lnTo>
                  <a:lnTo>
                    <a:pt x="5203" y="4874"/>
                  </a:lnTo>
                  <a:lnTo>
                    <a:pt x="7274" y="2475"/>
                  </a:lnTo>
                  <a:lnTo>
                    <a:pt x="727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52"/>
            <p:cNvSpPr/>
            <p:nvPr/>
          </p:nvSpPr>
          <p:spPr>
            <a:xfrm>
              <a:off x="3327950" y="2153675"/>
              <a:ext cx="78950" cy="116200"/>
            </a:xfrm>
            <a:custGeom>
              <a:avLst/>
              <a:gdLst/>
              <a:ahLst/>
              <a:cxnLst/>
              <a:rect l="l" t="t" r="r" b="b"/>
              <a:pathLst>
                <a:path w="3158" h="4648" extrusionOk="0">
                  <a:moveTo>
                    <a:pt x="1288" y="1"/>
                  </a:moveTo>
                  <a:lnTo>
                    <a:pt x="1" y="1655"/>
                  </a:lnTo>
                  <a:lnTo>
                    <a:pt x="1" y="3069"/>
                  </a:lnTo>
                  <a:lnTo>
                    <a:pt x="1" y="3700"/>
                  </a:lnTo>
                  <a:lnTo>
                    <a:pt x="884" y="4647"/>
                  </a:lnTo>
                  <a:lnTo>
                    <a:pt x="2677" y="3915"/>
                  </a:lnTo>
                  <a:lnTo>
                    <a:pt x="3157" y="1731"/>
                  </a:lnTo>
                  <a:lnTo>
                    <a:pt x="3157" y="544"/>
                  </a:lnTo>
                  <a:lnTo>
                    <a:pt x="128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52"/>
            <p:cNvSpPr/>
            <p:nvPr/>
          </p:nvSpPr>
          <p:spPr>
            <a:xfrm>
              <a:off x="3320050" y="2144525"/>
              <a:ext cx="94725" cy="134825"/>
            </a:xfrm>
            <a:custGeom>
              <a:avLst/>
              <a:gdLst/>
              <a:ahLst/>
              <a:cxnLst/>
              <a:rect l="l" t="t" r="r" b="b"/>
              <a:pathLst>
                <a:path w="3789" h="5393" extrusionOk="0">
                  <a:moveTo>
                    <a:pt x="1718" y="720"/>
                  </a:moveTo>
                  <a:lnTo>
                    <a:pt x="3158" y="1150"/>
                  </a:lnTo>
                  <a:lnTo>
                    <a:pt x="3158" y="2059"/>
                  </a:lnTo>
                  <a:lnTo>
                    <a:pt x="2728" y="4054"/>
                  </a:lnTo>
                  <a:lnTo>
                    <a:pt x="1289" y="4647"/>
                  </a:lnTo>
                  <a:lnTo>
                    <a:pt x="632" y="3953"/>
                  </a:lnTo>
                  <a:lnTo>
                    <a:pt x="632" y="2122"/>
                  </a:lnTo>
                  <a:lnTo>
                    <a:pt x="1718" y="720"/>
                  </a:lnTo>
                  <a:close/>
                  <a:moveTo>
                    <a:pt x="1491" y="0"/>
                  </a:moveTo>
                  <a:lnTo>
                    <a:pt x="1" y="1907"/>
                  </a:lnTo>
                  <a:lnTo>
                    <a:pt x="1" y="4193"/>
                  </a:lnTo>
                  <a:lnTo>
                    <a:pt x="1125" y="5392"/>
                  </a:lnTo>
                  <a:lnTo>
                    <a:pt x="3271" y="4508"/>
                  </a:lnTo>
                  <a:lnTo>
                    <a:pt x="3789" y="2160"/>
                  </a:lnTo>
                  <a:lnTo>
                    <a:pt x="3789" y="682"/>
                  </a:lnTo>
                  <a:lnTo>
                    <a:pt x="149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52"/>
            <p:cNvSpPr/>
            <p:nvPr/>
          </p:nvSpPr>
          <p:spPr>
            <a:xfrm>
              <a:off x="3404025" y="2057075"/>
              <a:ext cx="144925" cy="252250"/>
            </a:xfrm>
            <a:custGeom>
              <a:avLst/>
              <a:gdLst/>
              <a:ahLst/>
              <a:cxnLst/>
              <a:rect l="l" t="t" r="r" b="b"/>
              <a:pathLst>
                <a:path w="5797" h="10090" extrusionOk="0">
                  <a:moveTo>
                    <a:pt x="2602" y="1"/>
                  </a:moveTo>
                  <a:lnTo>
                    <a:pt x="834" y="443"/>
                  </a:lnTo>
                  <a:lnTo>
                    <a:pt x="1" y="1680"/>
                  </a:lnTo>
                  <a:lnTo>
                    <a:pt x="2097" y="4408"/>
                  </a:lnTo>
                  <a:lnTo>
                    <a:pt x="2311" y="6201"/>
                  </a:lnTo>
                  <a:lnTo>
                    <a:pt x="746" y="7703"/>
                  </a:lnTo>
                  <a:lnTo>
                    <a:pt x="746" y="10090"/>
                  </a:lnTo>
                  <a:lnTo>
                    <a:pt x="5796" y="9155"/>
                  </a:lnTo>
                  <a:lnTo>
                    <a:pt x="5796" y="7564"/>
                  </a:lnTo>
                  <a:lnTo>
                    <a:pt x="4837" y="5266"/>
                  </a:lnTo>
                  <a:lnTo>
                    <a:pt x="2728" y="2753"/>
                  </a:lnTo>
                  <a:lnTo>
                    <a:pt x="3700" y="1213"/>
                  </a:lnTo>
                  <a:lnTo>
                    <a:pt x="260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52"/>
            <p:cNvSpPr/>
            <p:nvPr/>
          </p:nvSpPr>
          <p:spPr>
            <a:xfrm>
              <a:off x="3394250" y="2048250"/>
              <a:ext cx="162600" cy="270550"/>
            </a:xfrm>
            <a:custGeom>
              <a:avLst/>
              <a:gdLst/>
              <a:ahLst/>
              <a:cxnLst/>
              <a:rect l="l" t="t" r="r" b="b"/>
              <a:pathLst>
                <a:path w="6504" h="10822" extrusionOk="0">
                  <a:moveTo>
                    <a:pt x="2879" y="707"/>
                  </a:moveTo>
                  <a:lnTo>
                    <a:pt x="3687" y="1604"/>
                  </a:lnTo>
                  <a:lnTo>
                    <a:pt x="2728" y="3132"/>
                  </a:lnTo>
                  <a:lnTo>
                    <a:pt x="4950" y="5783"/>
                  </a:lnTo>
                  <a:lnTo>
                    <a:pt x="5872" y="7980"/>
                  </a:lnTo>
                  <a:lnTo>
                    <a:pt x="5872" y="9243"/>
                  </a:lnTo>
                  <a:lnTo>
                    <a:pt x="1452" y="10064"/>
                  </a:lnTo>
                  <a:lnTo>
                    <a:pt x="1452" y="8195"/>
                  </a:lnTo>
                  <a:lnTo>
                    <a:pt x="3031" y="6667"/>
                  </a:lnTo>
                  <a:lnTo>
                    <a:pt x="2791" y="4634"/>
                  </a:lnTo>
                  <a:lnTo>
                    <a:pt x="783" y="2008"/>
                  </a:lnTo>
                  <a:lnTo>
                    <a:pt x="1414" y="1061"/>
                  </a:lnTo>
                  <a:lnTo>
                    <a:pt x="2879" y="707"/>
                  </a:lnTo>
                  <a:close/>
                  <a:moveTo>
                    <a:pt x="3094" y="0"/>
                  </a:moveTo>
                  <a:lnTo>
                    <a:pt x="1023" y="505"/>
                  </a:lnTo>
                  <a:lnTo>
                    <a:pt x="0" y="2046"/>
                  </a:lnTo>
                  <a:lnTo>
                    <a:pt x="2172" y="4887"/>
                  </a:lnTo>
                  <a:lnTo>
                    <a:pt x="2361" y="6440"/>
                  </a:lnTo>
                  <a:lnTo>
                    <a:pt x="821" y="7917"/>
                  </a:lnTo>
                  <a:lnTo>
                    <a:pt x="821" y="10822"/>
                  </a:lnTo>
                  <a:lnTo>
                    <a:pt x="6503" y="9774"/>
                  </a:lnTo>
                  <a:lnTo>
                    <a:pt x="6503" y="7917"/>
                  </a:lnTo>
                  <a:lnTo>
                    <a:pt x="5506" y="5493"/>
                  </a:lnTo>
                  <a:lnTo>
                    <a:pt x="3498" y="3094"/>
                  </a:lnTo>
                  <a:lnTo>
                    <a:pt x="4470" y="1541"/>
                  </a:lnTo>
                  <a:lnTo>
                    <a:pt x="30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52"/>
            <p:cNvSpPr/>
            <p:nvPr/>
          </p:nvSpPr>
          <p:spPr>
            <a:xfrm>
              <a:off x="3658775" y="1084500"/>
              <a:ext cx="236775" cy="215300"/>
            </a:xfrm>
            <a:custGeom>
              <a:avLst/>
              <a:gdLst/>
              <a:ahLst/>
              <a:cxnLst/>
              <a:rect l="l" t="t" r="r" b="b"/>
              <a:pathLst>
                <a:path w="9471" h="8612" extrusionOk="0">
                  <a:moveTo>
                    <a:pt x="3498" y="0"/>
                  </a:moveTo>
                  <a:lnTo>
                    <a:pt x="1907" y="972"/>
                  </a:lnTo>
                  <a:lnTo>
                    <a:pt x="1907" y="1692"/>
                  </a:lnTo>
                  <a:lnTo>
                    <a:pt x="1" y="2273"/>
                  </a:lnTo>
                  <a:lnTo>
                    <a:pt x="2173" y="5026"/>
                  </a:lnTo>
                  <a:lnTo>
                    <a:pt x="3801" y="6162"/>
                  </a:lnTo>
                  <a:lnTo>
                    <a:pt x="3271" y="6970"/>
                  </a:lnTo>
                  <a:lnTo>
                    <a:pt x="5254" y="8612"/>
                  </a:lnTo>
                  <a:lnTo>
                    <a:pt x="6327" y="4028"/>
                  </a:lnTo>
                  <a:lnTo>
                    <a:pt x="7488" y="5278"/>
                  </a:lnTo>
                  <a:lnTo>
                    <a:pt x="7122" y="7046"/>
                  </a:lnTo>
                  <a:lnTo>
                    <a:pt x="8537" y="7046"/>
                  </a:lnTo>
                  <a:lnTo>
                    <a:pt x="9471" y="5177"/>
                  </a:lnTo>
                  <a:lnTo>
                    <a:pt x="6150" y="2513"/>
                  </a:lnTo>
                  <a:lnTo>
                    <a:pt x="349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52"/>
            <p:cNvSpPr/>
            <p:nvPr/>
          </p:nvSpPr>
          <p:spPr>
            <a:xfrm>
              <a:off x="3645200" y="1074400"/>
              <a:ext cx="260450" cy="239600"/>
            </a:xfrm>
            <a:custGeom>
              <a:avLst/>
              <a:gdLst/>
              <a:ahLst/>
              <a:cxnLst/>
              <a:rect l="l" t="t" r="r" b="b"/>
              <a:pathLst>
                <a:path w="10418" h="9584" extrusionOk="0">
                  <a:moveTo>
                    <a:pt x="4003" y="796"/>
                  </a:moveTo>
                  <a:lnTo>
                    <a:pt x="6491" y="3157"/>
                  </a:lnTo>
                  <a:lnTo>
                    <a:pt x="9610" y="5670"/>
                  </a:lnTo>
                  <a:lnTo>
                    <a:pt x="8878" y="7134"/>
                  </a:lnTo>
                  <a:lnTo>
                    <a:pt x="8057" y="7134"/>
                  </a:lnTo>
                  <a:lnTo>
                    <a:pt x="8372" y="5581"/>
                  </a:lnTo>
                  <a:lnTo>
                    <a:pt x="6693" y="3788"/>
                  </a:lnTo>
                  <a:lnTo>
                    <a:pt x="5607" y="8460"/>
                  </a:lnTo>
                  <a:lnTo>
                    <a:pt x="4231" y="7324"/>
                  </a:lnTo>
                  <a:lnTo>
                    <a:pt x="4774" y="6478"/>
                  </a:lnTo>
                  <a:lnTo>
                    <a:pt x="2943" y="5202"/>
                  </a:lnTo>
                  <a:lnTo>
                    <a:pt x="1074" y="2841"/>
                  </a:lnTo>
                  <a:lnTo>
                    <a:pt x="2779" y="2323"/>
                  </a:lnTo>
                  <a:lnTo>
                    <a:pt x="2779" y="1553"/>
                  </a:lnTo>
                  <a:lnTo>
                    <a:pt x="4003" y="796"/>
                  </a:lnTo>
                  <a:close/>
                  <a:moveTo>
                    <a:pt x="4092" y="0"/>
                  </a:moveTo>
                  <a:lnTo>
                    <a:pt x="2147" y="1200"/>
                  </a:lnTo>
                  <a:lnTo>
                    <a:pt x="2147" y="1856"/>
                  </a:lnTo>
                  <a:lnTo>
                    <a:pt x="1" y="2513"/>
                  </a:lnTo>
                  <a:lnTo>
                    <a:pt x="2476" y="5632"/>
                  </a:lnTo>
                  <a:lnTo>
                    <a:pt x="3915" y="6654"/>
                  </a:lnTo>
                  <a:lnTo>
                    <a:pt x="3397" y="7437"/>
                  </a:lnTo>
                  <a:lnTo>
                    <a:pt x="5986" y="9584"/>
                  </a:lnTo>
                  <a:lnTo>
                    <a:pt x="7047" y="5076"/>
                  </a:lnTo>
                  <a:lnTo>
                    <a:pt x="7691" y="5771"/>
                  </a:lnTo>
                  <a:lnTo>
                    <a:pt x="7274" y="7778"/>
                  </a:lnTo>
                  <a:lnTo>
                    <a:pt x="9269" y="7778"/>
                  </a:lnTo>
                  <a:lnTo>
                    <a:pt x="10418" y="5505"/>
                  </a:lnTo>
                  <a:lnTo>
                    <a:pt x="6908" y="2690"/>
                  </a:lnTo>
                  <a:lnTo>
                    <a:pt x="409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52"/>
            <p:cNvSpPr/>
            <p:nvPr/>
          </p:nvSpPr>
          <p:spPr>
            <a:xfrm>
              <a:off x="3780950" y="1045975"/>
              <a:ext cx="134825" cy="91250"/>
            </a:xfrm>
            <a:custGeom>
              <a:avLst/>
              <a:gdLst/>
              <a:ahLst/>
              <a:cxnLst/>
              <a:rect l="l" t="t" r="r" b="b"/>
              <a:pathLst>
                <a:path w="5393" h="3650" extrusionOk="0">
                  <a:moveTo>
                    <a:pt x="1175" y="1"/>
                  </a:moveTo>
                  <a:lnTo>
                    <a:pt x="0" y="1137"/>
                  </a:lnTo>
                  <a:lnTo>
                    <a:pt x="2235" y="2842"/>
                  </a:lnTo>
                  <a:lnTo>
                    <a:pt x="3612" y="3650"/>
                  </a:lnTo>
                  <a:lnTo>
                    <a:pt x="5392" y="1819"/>
                  </a:lnTo>
                  <a:lnTo>
                    <a:pt x="4584" y="329"/>
                  </a:lnTo>
                  <a:lnTo>
                    <a:pt x="3208" y="1"/>
                  </a:lnTo>
                  <a:lnTo>
                    <a:pt x="2703" y="1137"/>
                  </a:lnTo>
                  <a:lnTo>
                    <a:pt x="117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52"/>
            <p:cNvSpPr/>
            <p:nvPr/>
          </p:nvSpPr>
          <p:spPr>
            <a:xfrm>
              <a:off x="3768950" y="1035550"/>
              <a:ext cx="156600" cy="111475"/>
            </a:xfrm>
            <a:custGeom>
              <a:avLst/>
              <a:gdLst/>
              <a:ahLst/>
              <a:cxnLst/>
              <a:rect l="l" t="t" r="r" b="b"/>
              <a:pathLst>
                <a:path w="6264" h="4459" extrusionOk="0">
                  <a:moveTo>
                    <a:pt x="3864" y="784"/>
                  </a:moveTo>
                  <a:lnTo>
                    <a:pt x="4849" y="1011"/>
                  </a:lnTo>
                  <a:lnTo>
                    <a:pt x="5481" y="2185"/>
                  </a:lnTo>
                  <a:lnTo>
                    <a:pt x="4041" y="3663"/>
                  </a:lnTo>
                  <a:lnTo>
                    <a:pt x="2905" y="3006"/>
                  </a:lnTo>
                  <a:lnTo>
                    <a:pt x="960" y="1529"/>
                  </a:lnTo>
                  <a:lnTo>
                    <a:pt x="1680" y="834"/>
                  </a:lnTo>
                  <a:lnTo>
                    <a:pt x="3309" y="2046"/>
                  </a:lnTo>
                  <a:lnTo>
                    <a:pt x="3864" y="784"/>
                  </a:lnTo>
                  <a:close/>
                  <a:moveTo>
                    <a:pt x="1629" y="1"/>
                  </a:moveTo>
                  <a:lnTo>
                    <a:pt x="0" y="1579"/>
                  </a:lnTo>
                  <a:lnTo>
                    <a:pt x="2564" y="3524"/>
                  </a:lnTo>
                  <a:lnTo>
                    <a:pt x="4142" y="4458"/>
                  </a:lnTo>
                  <a:lnTo>
                    <a:pt x="6264" y="2299"/>
                  </a:lnTo>
                  <a:lnTo>
                    <a:pt x="5279" y="468"/>
                  </a:lnTo>
                  <a:lnTo>
                    <a:pt x="3511" y="51"/>
                  </a:lnTo>
                  <a:lnTo>
                    <a:pt x="3056" y="1062"/>
                  </a:lnTo>
                  <a:lnTo>
                    <a:pt x="162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52"/>
            <p:cNvSpPr/>
            <p:nvPr/>
          </p:nvSpPr>
          <p:spPr>
            <a:xfrm>
              <a:off x="3098775" y="1751200"/>
              <a:ext cx="166375" cy="133550"/>
            </a:xfrm>
            <a:custGeom>
              <a:avLst/>
              <a:gdLst/>
              <a:ahLst/>
              <a:cxnLst/>
              <a:rect l="l" t="t" r="r" b="b"/>
              <a:pathLst>
                <a:path w="6655" h="5342" extrusionOk="0">
                  <a:moveTo>
                    <a:pt x="5619" y="0"/>
                  </a:moveTo>
                  <a:lnTo>
                    <a:pt x="4205" y="985"/>
                  </a:lnTo>
                  <a:lnTo>
                    <a:pt x="2475" y="1869"/>
                  </a:lnTo>
                  <a:lnTo>
                    <a:pt x="1288" y="404"/>
                  </a:lnTo>
                  <a:lnTo>
                    <a:pt x="0" y="1856"/>
                  </a:lnTo>
                  <a:lnTo>
                    <a:pt x="341" y="2829"/>
                  </a:lnTo>
                  <a:lnTo>
                    <a:pt x="341" y="4028"/>
                  </a:lnTo>
                  <a:lnTo>
                    <a:pt x="2766" y="5341"/>
                  </a:lnTo>
                  <a:lnTo>
                    <a:pt x="4963" y="4369"/>
                  </a:lnTo>
                  <a:lnTo>
                    <a:pt x="6655" y="2854"/>
                  </a:lnTo>
                  <a:lnTo>
                    <a:pt x="6655" y="1515"/>
                  </a:lnTo>
                  <a:lnTo>
                    <a:pt x="561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52"/>
            <p:cNvSpPr/>
            <p:nvPr/>
          </p:nvSpPr>
          <p:spPr>
            <a:xfrm>
              <a:off x="3089925" y="1740150"/>
              <a:ext cx="182800" cy="153450"/>
            </a:xfrm>
            <a:custGeom>
              <a:avLst/>
              <a:gdLst/>
              <a:ahLst/>
              <a:cxnLst/>
              <a:rect l="l" t="t" r="r" b="b"/>
              <a:pathLst>
                <a:path w="7312" h="6138" extrusionOk="0">
                  <a:moveTo>
                    <a:pt x="5885" y="884"/>
                  </a:moveTo>
                  <a:lnTo>
                    <a:pt x="6693" y="2046"/>
                  </a:lnTo>
                  <a:lnTo>
                    <a:pt x="6693" y="3157"/>
                  </a:lnTo>
                  <a:lnTo>
                    <a:pt x="5140" y="4546"/>
                  </a:lnTo>
                  <a:lnTo>
                    <a:pt x="3132" y="5443"/>
                  </a:lnTo>
                  <a:lnTo>
                    <a:pt x="1011" y="4281"/>
                  </a:lnTo>
                  <a:lnTo>
                    <a:pt x="1011" y="3271"/>
                  </a:lnTo>
                  <a:lnTo>
                    <a:pt x="708" y="2374"/>
                  </a:lnTo>
                  <a:lnTo>
                    <a:pt x="1630" y="1339"/>
                  </a:lnTo>
                  <a:lnTo>
                    <a:pt x="2741" y="2715"/>
                  </a:lnTo>
                  <a:lnTo>
                    <a:pt x="4698" y="1705"/>
                  </a:lnTo>
                  <a:lnTo>
                    <a:pt x="5885" y="884"/>
                  </a:lnTo>
                  <a:close/>
                  <a:moveTo>
                    <a:pt x="6049" y="0"/>
                  </a:moveTo>
                  <a:lnTo>
                    <a:pt x="4395" y="1162"/>
                  </a:lnTo>
                  <a:lnTo>
                    <a:pt x="2918" y="1920"/>
                  </a:lnTo>
                  <a:lnTo>
                    <a:pt x="1655" y="366"/>
                  </a:lnTo>
                  <a:lnTo>
                    <a:pt x="1" y="2235"/>
                  </a:lnTo>
                  <a:lnTo>
                    <a:pt x="380" y="3334"/>
                  </a:lnTo>
                  <a:lnTo>
                    <a:pt x="380" y="4660"/>
                  </a:lnTo>
                  <a:lnTo>
                    <a:pt x="3094" y="6137"/>
                  </a:lnTo>
                  <a:lnTo>
                    <a:pt x="5443" y="5102"/>
                  </a:lnTo>
                  <a:lnTo>
                    <a:pt x="7312" y="3435"/>
                  </a:lnTo>
                  <a:lnTo>
                    <a:pt x="7312" y="1856"/>
                  </a:lnTo>
                  <a:lnTo>
                    <a:pt x="604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52"/>
            <p:cNvSpPr/>
            <p:nvPr/>
          </p:nvSpPr>
          <p:spPr>
            <a:xfrm>
              <a:off x="3793250" y="2636350"/>
              <a:ext cx="57175" cy="35700"/>
            </a:xfrm>
            <a:custGeom>
              <a:avLst/>
              <a:gdLst/>
              <a:ahLst/>
              <a:cxnLst/>
              <a:rect l="l" t="t" r="r" b="b"/>
              <a:pathLst>
                <a:path w="2287" h="1428" extrusionOk="0">
                  <a:moveTo>
                    <a:pt x="1743" y="0"/>
                  </a:moveTo>
                  <a:lnTo>
                    <a:pt x="1" y="480"/>
                  </a:lnTo>
                  <a:lnTo>
                    <a:pt x="2286" y="1427"/>
                  </a:lnTo>
                  <a:lnTo>
                    <a:pt x="2286" y="1427"/>
                  </a:lnTo>
                  <a:lnTo>
                    <a:pt x="174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52"/>
            <p:cNvSpPr/>
            <p:nvPr/>
          </p:nvSpPr>
          <p:spPr>
            <a:xfrm>
              <a:off x="3768950" y="2626875"/>
              <a:ext cx="95675" cy="59375"/>
            </a:xfrm>
            <a:custGeom>
              <a:avLst/>
              <a:gdLst/>
              <a:ahLst/>
              <a:cxnLst/>
              <a:rect l="l" t="t" r="r" b="b"/>
              <a:pathLst>
                <a:path w="3827" h="2375" extrusionOk="0">
                  <a:moveTo>
                    <a:pt x="2526" y="758"/>
                  </a:moveTo>
                  <a:lnTo>
                    <a:pt x="2703" y="1238"/>
                  </a:lnTo>
                  <a:lnTo>
                    <a:pt x="1958" y="922"/>
                  </a:lnTo>
                  <a:lnTo>
                    <a:pt x="2526" y="758"/>
                  </a:lnTo>
                  <a:close/>
                  <a:moveTo>
                    <a:pt x="2905" y="0"/>
                  </a:moveTo>
                  <a:lnTo>
                    <a:pt x="0" y="796"/>
                  </a:lnTo>
                  <a:lnTo>
                    <a:pt x="3826" y="2374"/>
                  </a:lnTo>
                  <a:lnTo>
                    <a:pt x="290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52"/>
            <p:cNvSpPr/>
            <p:nvPr/>
          </p:nvSpPr>
          <p:spPr>
            <a:xfrm>
              <a:off x="3702975" y="2517025"/>
              <a:ext cx="43275" cy="68200"/>
            </a:xfrm>
            <a:custGeom>
              <a:avLst/>
              <a:gdLst/>
              <a:ahLst/>
              <a:cxnLst/>
              <a:rect l="l" t="t" r="r" b="b"/>
              <a:pathLst>
                <a:path w="1731" h="2728" extrusionOk="0">
                  <a:moveTo>
                    <a:pt x="733" y="0"/>
                  </a:moveTo>
                  <a:cubicBezTo>
                    <a:pt x="493" y="164"/>
                    <a:pt x="0" y="1288"/>
                    <a:pt x="0" y="1288"/>
                  </a:cubicBezTo>
                  <a:lnTo>
                    <a:pt x="695" y="2728"/>
                  </a:lnTo>
                  <a:lnTo>
                    <a:pt x="1730" y="2728"/>
                  </a:lnTo>
                  <a:lnTo>
                    <a:pt x="73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52"/>
            <p:cNvSpPr/>
            <p:nvPr/>
          </p:nvSpPr>
          <p:spPr>
            <a:xfrm>
              <a:off x="3694450" y="2505025"/>
              <a:ext cx="62850" cy="88100"/>
            </a:xfrm>
            <a:custGeom>
              <a:avLst/>
              <a:gdLst/>
              <a:ahLst/>
              <a:cxnLst/>
              <a:rect l="l" t="t" r="r" b="b"/>
              <a:pathLst>
                <a:path w="2514" h="3524" extrusionOk="0">
                  <a:moveTo>
                    <a:pt x="973" y="1162"/>
                  </a:moveTo>
                  <a:lnTo>
                    <a:pt x="1604" y="2892"/>
                  </a:lnTo>
                  <a:lnTo>
                    <a:pt x="1225" y="2892"/>
                  </a:lnTo>
                  <a:lnTo>
                    <a:pt x="682" y="1756"/>
                  </a:lnTo>
                  <a:cubicBezTo>
                    <a:pt x="771" y="1554"/>
                    <a:pt x="884" y="1352"/>
                    <a:pt x="973" y="1162"/>
                  </a:cubicBezTo>
                  <a:close/>
                  <a:moveTo>
                    <a:pt x="1238" y="0"/>
                  </a:moveTo>
                  <a:lnTo>
                    <a:pt x="897" y="215"/>
                  </a:lnTo>
                  <a:cubicBezTo>
                    <a:pt x="619" y="405"/>
                    <a:pt x="253" y="1187"/>
                    <a:pt x="51" y="1642"/>
                  </a:cubicBezTo>
                  <a:lnTo>
                    <a:pt x="1" y="1768"/>
                  </a:lnTo>
                  <a:lnTo>
                    <a:pt x="834" y="3523"/>
                  </a:lnTo>
                  <a:lnTo>
                    <a:pt x="2513" y="3523"/>
                  </a:lnTo>
                  <a:lnTo>
                    <a:pt x="123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52"/>
            <p:cNvSpPr/>
            <p:nvPr/>
          </p:nvSpPr>
          <p:spPr>
            <a:xfrm>
              <a:off x="3696975" y="2570375"/>
              <a:ext cx="25275" cy="78000"/>
            </a:xfrm>
            <a:custGeom>
              <a:avLst/>
              <a:gdLst/>
              <a:ahLst/>
              <a:cxnLst/>
              <a:rect l="l" t="t" r="r" b="b"/>
              <a:pathLst>
                <a:path w="1011" h="3120" extrusionOk="0">
                  <a:moveTo>
                    <a:pt x="455" y="0"/>
                  </a:moveTo>
                  <a:lnTo>
                    <a:pt x="1" y="1402"/>
                  </a:lnTo>
                  <a:lnTo>
                    <a:pt x="581" y="3119"/>
                  </a:lnTo>
                  <a:lnTo>
                    <a:pt x="1011" y="3119"/>
                  </a:lnTo>
                  <a:lnTo>
                    <a:pt x="1011" y="278"/>
                  </a:lnTo>
                  <a:lnTo>
                    <a:pt x="4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52"/>
            <p:cNvSpPr/>
            <p:nvPr/>
          </p:nvSpPr>
          <p:spPr>
            <a:xfrm>
              <a:off x="3688775" y="2563750"/>
              <a:ext cx="43275" cy="92500"/>
            </a:xfrm>
            <a:custGeom>
              <a:avLst/>
              <a:gdLst/>
              <a:ahLst/>
              <a:cxnLst/>
              <a:rect l="l" t="t" r="r" b="b"/>
              <a:pathLst>
                <a:path w="1731" h="3700" extrusionOk="0">
                  <a:moveTo>
                    <a:pt x="1023" y="846"/>
                  </a:moveTo>
                  <a:lnTo>
                    <a:pt x="1074" y="871"/>
                  </a:lnTo>
                  <a:lnTo>
                    <a:pt x="1074" y="2765"/>
                  </a:lnTo>
                  <a:lnTo>
                    <a:pt x="695" y="1755"/>
                  </a:lnTo>
                  <a:lnTo>
                    <a:pt x="1023" y="846"/>
                  </a:lnTo>
                  <a:close/>
                  <a:moveTo>
                    <a:pt x="632" y="0"/>
                  </a:moveTo>
                  <a:lnTo>
                    <a:pt x="0" y="1755"/>
                  </a:lnTo>
                  <a:lnTo>
                    <a:pt x="720" y="3700"/>
                  </a:lnTo>
                  <a:lnTo>
                    <a:pt x="1730" y="3700"/>
                  </a:lnTo>
                  <a:lnTo>
                    <a:pt x="1730" y="493"/>
                  </a:lnTo>
                  <a:lnTo>
                    <a:pt x="63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52"/>
            <p:cNvSpPr/>
            <p:nvPr/>
          </p:nvSpPr>
          <p:spPr>
            <a:xfrm>
              <a:off x="4360850" y="1623350"/>
              <a:ext cx="47375" cy="27475"/>
            </a:xfrm>
            <a:custGeom>
              <a:avLst/>
              <a:gdLst/>
              <a:ahLst/>
              <a:cxnLst/>
              <a:rect l="l" t="t" r="r" b="b"/>
              <a:pathLst>
                <a:path w="1895" h="1099" extrusionOk="0">
                  <a:moveTo>
                    <a:pt x="0" y="0"/>
                  </a:moveTo>
                  <a:lnTo>
                    <a:pt x="556" y="1099"/>
                  </a:lnTo>
                  <a:lnTo>
                    <a:pt x="1326" y="947"/>
                  </a:lnTo>
                  <a:lnTo>
                    <a:pt x="18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52"/>
            <p:cNvSpPr/>
            <p:nvPr/>
          </p:nvSpPr>
          <p:spPr>
            <a:xfrm>
              <a:off x="4347900" y="1615450"/>
              <a:ext cx="74200" cy="44550"/>
            </a:xfrm>
            <a:custGeom>
              <a:avLst/>
              <a:gdLst/>
              <a:ahLst/>
              <a:cxnLst/>
              <a:rect l="l" t="t" r="r" b="b"/>
              <a:pathLst>
                <a:path w="2968" h="1782" extrusionOk="0">
                  <a:moveTo>
                    <a:pt x="1857" y="632"/>
                  </a:moveTo>
                  <a:lnTo>
                    <a:pt x="1642" y="973"/>
                  </a:lnTo>
                  <a:lnTo>
                    <a:pt x="1238" y="1061"/>
                  </a:lnTo>
                  <a:lnTo>
                    <a:pt x="1023" y="632"/>
                  </a:lnTo>
                  <a:close/>
                  <a:moveTo>
                    <a:pt x="0" y="1"/>
                  </a:moveTo>
                  <a:lnTo>
                    <a:pt x="897" y="1781"/>
                  </a:lnTo>
                  <a:lnTo>
                    <a:pt x="2046" y="1541"/>
                  </a:lnTo>
                  <a:lnTo>
                    <a:pt x="296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52"/>
            <p:cNvSpPr/>
            <p:nvPr/>
          </p:nvSpPr>
          <p:spPr>
            <a:xfrm>
              <a:off x="2445000" y="785850"/>
              <a:ext cx="922425" cy="1196450"/>
            </a:xfrm>
            <a:custGeom>
              <a:avLst/>
              <a:gdLst/>
              <a:ahLst/>
              <a:cxnLst/>
              <a:rect l="l" t="t" r="r" b="b"/>
              <a:pathLst>
                <a:path w="36897" h="47858" extrusionOk="0">
                  <a:moveTo>
                    <a:pt x="27288" y="1"/>
                  </a:moveTo>
                  <a:lnTo>
                    <a:pt x="21921" y="2324"/>
                  </a:lnTo>
                  <a:lnTo>
                    <a:pt x="20027" y="2375"/>
                  </a:lnTo>
                  <a:lnTo>
                    <a:pt x="19396" y="4067"/>
                  </a:lnTo>
                  <a:lnTo>
                    <a:pt x="20179" y="6378"/>
                  </a:lnTo>
                  <a:lnTo>
                    <a:pt x="18600" y="6378"/>
                  </a:lnTo>
                  <a:lnTo>
                    <a:pt x="18285" y="4016"/>
                  </a:lnTo>
                  <a:lnTo>
                    <a:pt x="17262" y="3625"/>
                  </a:lnTo>
                  <a:lnTo>
                    <a:pt x="16782" y="5203"/>
                  </a:lnTo>
                  <a:lnTo>
                    <a:pt x="15620" y="4850"/>
                  </a:lnTo>
                  <a:lnTo>
                    <a:pt x="15305" y="3006"/>
                  </a:lnTo>
                  <a:lnTo>
                    <a:pt x="13411" y="3322"/>
                  </a:lnTo>
                  <a:lnTo>
                    <a:pt x="11277" y="4105"/>
                  </a:lnTo>
                  <a:lnTo>
                    <a:pt x="9698" y="5683"/>
                  </a:lnTo>
                  <a:lnTo>
                    <a:pt x="7489" y="6163"/>
                  </a:lnTo>
                  <a:lnTo>
                    <a:pt x="6150" y="7893"/>
                  </a:lnTo>
                  <a:lnTo>
                    <a:pt x="6933" y="9080"/>
                  </a:lnTo>
                  <a:lnTo>
                    <a:pt x="5355" y="10418"/>
                  </a:lnTo>
                  <a:lnTo>
                    <a:pt x="2678" y="11529"/>
                  </a:lnTo>
                  <a:lnTo>
                    <a:pt x="784" y="11883"/>
                  </a:lnTo>
                  <a:lnTo>
                    <a:pt x="1251" y="13575"/>
                  </a:lnTo>
                  <a:lnTo>
                    <a:pt x="2678" y="13726"/>
                  </a:lnTo>
                  <a:lnTo>
                    <a:pt x="3069" y="14598"/>
                  </a:lnTo>
                  <a:lnTo>
                    <a:pt x="1" y="14838"/>
                  </a:lnTo>
                  <a:lnTo>
                    <a:pt x="1" y="16176"/>
                  </a:lnTo>
                  <a:lnTo>
                    <a:pt x="1731" y="17363"/>
                  </a:lnTo>
                  <a:cubicBezTo>
                    <a:pt x="1731" y="17363"/>
                    <a:pt x="1944" y="16942"/>
                    <a:pt x="2599" y="16942"/>
                  </a:cubicBezTo>
                  <a:cubicBezTo>
                    <a:pt x="2926" y="16942"/>
                    <a:pt x="3364" y="17047"/>
                    <a:pt x="3940" y="17363"/>
                  </a:cubicBezTo>
                  <a:cubicBezTo>
                    <a:pt x="5683" y="18310"/>
                    <a:pt x="5759" y="18310"/>
                    <a:pt x="5759" y="18310"/>
                  </a:cubicBezTo>
                  <a:lnTo>
                    <a:pt x="7337" y="21378"/>
                  </a:lnTo>
                  <a:lnTo>
                    <a:pt x="6946" y="25331"/>
                  </a:lnTo>
                  <a:lnTo>
                    <a:pt x="6946" y="29434"/>
                  </a:lnTo>
                  <a:lnTo>
                    <a:pt x="8436" y="29902"/>
                  </a:lnTo>
                  <a:lnTo>
                    <a:pt x="7615" y="31164"/>
                  </a:lnTo>
                  <a:lnTo>
                    <a:pt x="5683" y="30849"/>
                  </a:lnTo>
                  <a:lnTo>
                    <a:pt x="5683" y="33223"/>
                  </a:lnTo>
                  <a:lnTo>
                    <a:pt x="7173" y="34321"/>
                  </a:lnTo>
                  <a:lnTo>
                    <a:pt x="6074" y="36695"/>
                  </a:lnTo>
                  <a:lnTo>
                    <a:pt x="6541" y="40546"/>
                  </a:lnTo>
                  <a:lnTo>
                    <a:pt x="7135" y="43463"/>
                  </a:lnTo>
                  <a:lnTo>
                    <a:pt x="7627" y="46153"/>
                  </a:lnTo>
                  <a:lnTo>
                    <a:pt x="9218" y="45913"/>
                  </a:lnTo>
                  <a:lnTo>
                    <a:pt x="10885" y="47857"/>
                  </a:lnTo>
                  <a:lnTo>
                    <a:pt x="12186" y="45647"/>
                  </a:lnTo>
                  <a:lnTo>
                    <a:pt x="13310" y="42175"/>
                  </a:lnTo>
                  <a:lnTo>
                    <a:pt x="14812" y="39776"/>
                  </a:lnTo>
                  <a:lnTo>
                    <a:pt x="16946" y="39195"/>
                  </a:lnTo>
                  <a:lnTo>
                    <a:pt x="20103" y="37857"/>
                  </a:lnTo>
                  <a:lnTo>
                    <a:pt x="21770" y="35798"/>
                  </a:lnTo>
                  <a:lnTo>
                    <a:pt x="24762" y="35407"/>
                  </a:lnTo>
                  <a:lnTo>
                    <a:pt x="28462" y="33071"/>
                  </a:lnTo>
                  <a:lnTo>
                    <a:pt x="26480" y="32869"/>
                  </a:lnTo>
                  <a:lnTo>
                    <a:pt x="25545" y="32869"/>
                  </a:lnTo>
                  <a:lnTo>
                    <a:pt x="26480" y="30659"/>
                  </a:lnTo>
                  <a:lnTo>
                    <a:pt x="28462" y="32478"/>
                  </a:lnTo>
                  <a:lnTo>
                    <a:pt x="29232" y="30735"/>
                  </a:lnTo>
                  <a:lnTo>
                    <a:pt x="28538" y="28487"/>
                  </a:lnTo>
                  <a:lnTo>
                    <a:pt x="28538" y="28487"/>
                  </a:lnTo>
                  <a:cubicBezTo>
                    <a:pt x="28538" y="28487"/>
                    <a:pt x="28571" y="28497"/>
                    <a:pt x="28628" y="28497"/>
                  </a:cubicBezTo>
                  <a:cubicBezTo>
                    <a:pt x="28850" y="28497"/>
                    <a:pt x="29441" y="28361"/>
                    <a:pt x="29952" y="27048"/>
                  </a:cubicBezTo>
                  <a:cubicBezTo>
                    <a:pt x="30176" y="26473"/>
                    <a:pt x="30217" y="26354"/>
                    <a:pt x="30211" y="26354"/>
                  </a:cubicBezTo>
                  <a:lnTo>
                    <a:pt x="30211" y="26354"/>
                  </a:lnTo>
                  <a:cubicBezTo>
                    <a:pt x="30207" y="26354"/>
                    <a:pt x="30180" y="26414"/>
                    <a:pt x="30178" y="26414"/>
                  </a:cubicBezTo>
                  <a:cubicBezTo>
                    <a:pt x="30175" y="26414"/>
                    <a:pt x="30241" y="26250"/>
                    <a:pt x="30596" y="25381"/>
                  </a:cubicBezTo>
                  <a:cubicBezTo>
                    <a:pt x="31467" y="23260"/>
                    <a:pt x="31455" y="23247"/>
                    <a:pt x="31455" y="23247"/>
                  </a:cubicBezTo>
                  <a:cubicBezTo>
                    <a:pt x="31455" y="23247"/>
                    <a:pt x="32086" y="23007"/>
                    <a:pt x="31455" y="21593"/>
                  </a:cubicBezTo>
                  <a:cubicBezTo>
                    <a:pt x="30823" y="20179"/>
                    <a:pt x="29876" y="20722"/>
                    <a:pt x="30823" y="20166"/>
                  </a:cubicBezTo>
                  <a:lnTo>
                    <a:pt x="31770" y="19623"/>
                  </a:lnTo>
                  <a:lnTo>
                    <a:pt x="32642" y="19068"/>
                  </a:lnTo>
                  <a:lnTo>
                    <a:pt x="32250" y="16694"/>
                  </a:lnTo>
                  <a:lnTo>
                    <a:pt x="32642" y="14042"/>
                  </a:lnTo>
                  <a:lnTo>
                    <a:pt x="34611" y="11858"/>
                  </a:lnTo>
                  <a:lnTo>
                    <a:pt x="36354" y="9762"/>
                  </a:lnTo>
                  <a:lnTo>
                    <a:pt x="36897" y="8032"/>
                  </a:lnTo>
                  <a:lnTo>
                    <a:pt x="34851" y="7085"/>
                  </a:lnTo>
                  <a:lnTo>
                    <a:pt x="32566" y="7943"/>
                  </a:lnTo>
                  <a:lnTo>
                    <a:pt x="30280" y="10090"/>
                  </a:lnTo>
                  <a:lnTo>
                    <a:pt x="31770" y="7451"/>
                  </a:lnTo>
                  <a:lnTo>
                    <a:pt x="31859" y="7009"/>
                  </a:lnTo>
                  <a:lnTo>
                    <a:pt x="27439" y="7009"/>
                  </a:lnTo>
                  <a:lnTo>
                    <a:pt x="27351" y="5986"/>
                  </a:lnTo>
                  <a:lnTo>
                    <a:pt x="29232" y="5759"/>
                  </a:lnTo>
                  <a:lnTo>
                    <a:pt x="31859" y="5759"/>
                  </a:lnTo>
                  <a:lnTo>
                    <a:pt x="31543" y="3625"/>
                  </a:lnTo>
                  <a:lnTo>
                    <a:pt x="30672" y="1655"/>
                  </a:lnTo>
                  <a:lnTo>
                    <a:pt x="2728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52"/>
            <p:cNvSpPr/>
            <p:nvPr/>
          </p:nvSpPr>
          <p:spPr>
            <a:xfrm>
              <a:off x="2437100" y="777350"/>
              <a:ext cx="939800" cy="1218525"/>
            </a:xfrm>
            <a:custGeom>
              <a:avLst/>
              <a:gdLst/>
              <a:ahLst/>
              <a:cxnLst/>
              <a:rect l="l" t="t" r="r" b="b"/>
              <a:pathLst>
                <a:path w="37592" h="48741" extrusionOk="0">
                  <a:moveTo>
                    <a:pt x="26909" y="31530"/>
                  </a:moveTo>
                  <a:lnTo>
                    <a:pt x="28601" y="33070"/>
                  </a:lnTo>
                  <a:lnTo>
                    <a:pt x="26796" y="32893"/>
                  </a:lnTo>
                  <a:lnTo>
                    <a:pt x="26341" y="32893"/>
                  </a:lnTo>
                  <a:lnTo>
                    <a:pt x="26909" y="31530"/>
                  </a:lnTo>
                  <a:close/>
                  <a:moveTo>
                    <a:pt x="27591" y="682"/>
                  </a:moveTo>
                  <a:lnTo>
                    <a:pt x="30748" y="2222"/>
                  </a:lnTo>
                  <a:lnTo>
                    <a:pt x="31543" y="4053"/>
                  </a:lnTo>
                  <a:lnTo>
                    <a:pt x="31809" y="5783"/>
                  </a:lnTo>
                  <a:lnTo>
                    <a:pt x="29498" y="5783"/>
                  </a:lnTo>
                  <a:lnTo>
                    <a:pt x="27339" y="6048"/>
                  </a:lnTo>
                  <a:lnTo>
                    <a:pt x="27465" y="7665"/>
                  </a:lnTo>
                  <a:lnTo>
                    <a:pt x="31796" y="7665"/>
                  </a:lnTo>
                  <a:lnTo>
                    <a:pt x="29321" y="12059"/>
                  </a:lnTo>
                  <a:lnTo>
                    <a:pt x="33046" y="8574"/>
                  </a:lnTo>
                  <a:lnTo>
                    <a:pt x="35155" y="7778"/>
                  </a:lnTo>
                  <a:lnTo>
                    <a:pt x="36834" y="8548"/>
                  </a:lnTo>
                  <a:lnTo>
                    <a:pt x="36380" y="9963"/>
                  </a:lnTo>
                  <a:lnTo>
                    <a:pt x="34700" y="11996"/>
                  </a:lnTo>
                  <a:lnTo>
                    <a:pt x="32667" y="14256"/>
                  </a:lnTo>
                  <a:lnTo>
                    <a:pt x="32250" y="17059"/>
                  </a:lnTo>
                  <a:lnTo>
                    <a:pt x="32617" y="19269"/>
                  </a:lnTo>
                  <a:lnTo>
                    <a:pt x="31935" y="19698"/>
                  </a:lnTo>
                  <a:cubicBezTo>
                    <a:pt x="31922" y="19711"/>
                    <a:pt x="31834" y="19761"/>
                    <a:pt x="30988" y="20254"/>
                  </a:cubicBezTo>
                  <a:cubicBezTo>
                    <a:pt x="30584" y="20494"/>
                    <a:pt x="30432" y="20582"/>
                    <a:pt x="30432" y="20809"/>
                  </a:cubicBezTo>
                  <a:cubicBezTo>
                    <a:pt x="30445" y="20986"/>
                    <a:pt x="30558" y="21125"/>
                    <a:pt x="30710" y="21188"/>
                  </a:cubicBezTo>
                  <a:cubicBezTo>
                    <a:pt x="30887" y="21289"/>
                    <a:pt x="31215" y="21466"/>
                    <a:pt x="31480" y="22072"/>
                  </a:cubicBezTo>
                  <a:cubicBezTo>
                    <a:pt x="31872" y="22943"/>
                    <a:pt x="31733" y="23259"/>
                    <a:pt x="31657" y="23309"/>
                  </a:cubicBezTo>
                  <a:lnTo>
                    <a:pt x="31455" y="23385"/>
                  </a:lnTo>
                  <a:lnTo>
                    <a:pt x="31455" y="23537"/>
                  </a:lnTo>
                  <a:cubicBezTo>
                    <a:pt x="31404" y="23676"/>
                    <a:pt x="31228" y="24118"/>
                    <a:pt x="30609" y="25620"/>
                  </a:cubicBezTo>
                  <a:cubicBezTo>
                    <a:pt x="30432" y="26062"/>
                    <a:pt x="30319" y="26353"/>
                    <a:pt x="30243" y="26555"/>
                  </a:cubicBezTo>
                  <a:lnTo>
                    <a:pt x="30218" y="26618"/>
                  </a:lnTo>
                  <a:cubicBezTo>
                    <a:pt x="30218" y="26618"/>
                    <a:pt x="30218" y="26630"/>
                    <a:pt x="30218" y="26630"/>
                  </a:cubicBezTo>
                  <a:cubicBezTo>
                    <a:pt x="30205" y="26681"/>
                    <a:pt x="30154" y="26832"/>
                    <a:pt x="29978" y="27287"/>
                  </a:cubicBezTo>
                  <a:cubicBezTo>
                    <a:pt x="29498" y="28499"/>
                    <a:pt x="29018" y="28537"/>
                    <a:pt x="28955" y="28537"/>
                  </a:cubicBezTo>
                  <a:lnTo>
                    <a:pt x="28399" y="28373"/>
                  </a:lnTo>
                  <a:lnTo>
                    <a:pt x="28399" y="28373"/>
                  </a:lnTo>
                  <a:lnTo>
                    <a:pt x="29220" y="31062"/>
                  </a:lnTo>
                  <a:lnTo>
                    <a:pt x="28677" y="32287"/>
                  </a:lnTo>
                  <a:lnTo>
                    <a:pt x="26682" y="30469"/>
                  </a:lnTo>
                  <a:lnTo>
                    <a:pt x="25394" y="33525"/>
                  </a:lnTo>
                  <a:lnTo>
                    <a:pt x="26758" y="33525"/>
                  </a:lnTo>
                  <a:lnTo>
                    <a:pt x="27844" y="33626"/>
                  </a:lnTo>
                  <a:lnTo>
                    <a:pt x="24977" y="35431"/>
                  </a:lnTo>
                  <a:lnTo>
                    <a:pt x="21922" y="35835"/>
                  </a:lnTo>
                  <a:lnTo>
                    <a:pt x="20230" y="37931"/>
                  </a:lnTo>
                  <a:lnTo>
                    <a:pt x="17199" y="39232"/>
                  </a:lnTo>
                  <a:lnTo>
                    <a:pt x="14939" y="39838"/>
                  </a:lnTo>
                  <a:lnTo>
                    <a:pt x="13360" y="42351"/>
                  </a:lnTo>
                  <a:lnTo>
                    <a:pt x="12211" y="45861"/>
                  </a:lnTo>
                  <a:lnTo>
                    <a:pt x="11163" y="47654"/>
                  </a:lnTo>
                  <a:lnTo>
                    <a:pt x="9661" y="45874"/>
                  </a:lnTo>
                  <a:lnTo>
                    <a:pt x="8209" y="46101"/>
                  </a:lnTo>
                  <a:lnTo>
                    <a:pt x="7767" y="43715"/>
                  </a:lnTo>
                  <a:lnTo>
                    <a:pt x="7173" y="40823"/>
                  </a:lnTo>
                  <a:lnTo>
                    <a:pt x="6719" y="37048"/>
                  </a:lnTo>
                  <a:lnTo>
                    <a:pt x="7893" y="34535"/>
                  </a:lnTo>
                  <a:lnTo>
                    <a:pt x="6315" y="33373"/>
                  </a:lnTo>
                  <a:lnTo>
                    <a:pt x="6315" y="31542"/>
                  </a:lnTo>
                  <a:lnTo>
                    <a:pt x="8082" y="31833"/>
                  </a:lnTo>
                  <a:lnTo>
                    <a:pt x="9244" y="30040"/>
                  </a:lnTo>
                  <a:lnTo>
                    <a:pt x="7577" y="29509"/>
                  </a:lnTo>
                  <a:lnTo>
                    <a:pt x="7577" y="25671"/>
                  </a:lnTo>
                  <a:lnTo>
                    <a:pt x="7981" y="21643"/>
                  </a:lnTo>
                  <a:lnTo>
                    <a:pt x="6277" y="18309"/>
                  </a:lnTo>
                  <a:lnTo>
                    <a:pt x="6125" y="18309"/>
                  </a:lnTo>
                  <a:cubicBezTo>
                    <a:pt x="6024" y="18271"/>
                    <a:pt x="5645" y="18082"/>
                    <a:pt x="4408" y="17413"/>
                  </a:cubicBezTo>
                  <a:cubicBezTo>
                    <a:pt x="3845" y="17104"/>
                    <a:pt x="3347" y="16952"/>
                    <a:pt x="2915" y="16952"/>
                  </a:cubicBezTo>
                  <a:cubicBezTo>
                    <a:pt x="2746" y="16952"/>
                    <a:pt x="2587" y="16975"/>
                    <a:pt x="2438" y="17021"/>
                  </a:cubicBezTo>
                  <a:cubicBezTo>
                    <a:pt x="2274" y="17072"/>
                    <a:pt x="2122" y="17147"/>
                    <a:pt x="1983" y="17261"/>
                  </a:cubicBezTo>
                  <a:lnTo>
                    <a:pt x="620" y="16339"/>
                  </a:lnTo>
                  <a:lnTo>
                    <a:pt x="620" y="15455"/>
                  </a:lnTo>
                  <a:lnTo>
                    <a:pt x="3852" y="15203"/>
                  </a:lnTo>
                  <a:lnTo>
                    <a:pt x="3208" y="13763"/>
                  </a:lnTo>
                  <a:lnTo>
                    <a:pt x="1819" y="13612"/>
                  </a:lnTo>
                  <a:lnTo>
                    <a:pt x="1504" y="12450"/>
                  </a:lnTo>
                  <a:lnTo>
                    <a:pt x="3057" y="12160"/>
                  </a:lnTo>
                  <a:lnTo>
                    <a:pt x="5797" y="11036"/>
                  </a:lnTo>
                  <a:lnTo>
                    <a:pt x="7678" y="9470"/>
                  </a:lnTo>
                  <a:lnTo>
                    <a:pt x="6857" y="8233"/>
                  </a:lnTo>
                  <a:lnTo>
                    <a:pt x="7994" y="6781"/>
                  </a:lnTo>
                  <a:lnTo>
                    <a:pt x="10178" y="6301"/>
                  </a:lnTo>
                  <a:lnTo>
                    <a:pt x="11769" y="4710"/>
                  </a:lnTo>
                  <a:lnTo>
                    <a:pt x="13777" y="3965"/>
                  </a:lnTo>
                  <a:lnTo>
                    <a:pt x="15355" y="3712"/>
                  </a:lnTo>
                  <a:lnTo>
                    <a:pt x="15646" y="5430"/>
                  </a:lnTo>
                  <a:lnTo>
                    <a:pt x="17325" y="5935"/>
                  </a:lnTo>
                  <a:lnTo>
                    <a:pt x="17792" y="4382"/>
                  </a:lnTo>
                  <a:lnTo>
                    <a:pt x="18323" y="4584"/>
                  </a:lnTo>
                  <a:lnTo>
                    <a:pt x="18651" y="7033"/>
                  </a:lnTo>
                  <a:lnTo>
                    <a:pt x="20949" y="7033"/>
                  </a:lnTo>
                  <a:lnTo>
                    <a:pt x="20053" y="4407"/>
                  </a:lnTo>
                  <a:lnTo>
                    <a:pt x="20570" y="3031"/>
                  </a:lnTo>
                  <a:lnTo>
                    <a:pt x="22250" y="2980"/>
                  </a:lnTo>
                  <a:lnTo>
                    <a:pt x="27591" y="682"/>
                  </a:lnTo>
                  <a:close/>
                  <a:moveTo>
                    <a:pt x="27604" y="0"/>
                  </a:moveTo>
                  <a:lnTo>
                    <a:pt x="22161" y="2361"/>
                  </a:lnTo>
                  <a:lnTo>
                    <a:pt x="20116" y="2424"/>
                  </a:lnTo>
                  <a:lnTo>
                    <a:pt x="19371" y="4407"/>
                  </a:lnTo>
                  <a:lnTo>
                    <a:pt x="20053" y="6415"/>
                  </a:lnTo>
                  <a:lnTo>
                    <a:pt x="19194" y="6415"/>
                  </a:lnTo>
                  <a:lnTo>
                    <a:pt x="18891" y="4142"/>
                  </a:lnTo>
                  <a:lnTo>
                    <a:pt x="17376" y="3548"/>
                  </a:lnTo>
                  <a:lnTo>
                    <a:pt x="16896" y="5152"/>
                  </a:lnTo>
                  <a:lnTo>
                    <a:pt x="16214" y="4937"/>
                  </a:lnTo>
                  <a:lnTo>
                    <a:pt x="15861" y="2993"/>
                  </a:lnTo>
                  <a:lnTo>
                    <a:pt x="13600" y="3359"/>
                  </a:lnTo>
                  <a:lnTo>
                    <a:pt x="11479" y="4154"/>
                  </a:lnTo>
                  <a:lnTo>
                    <a:pt x="9850" y="5733"/>
                  </a:lnTo>
                  <a:lnTo>
                    <a:pt x="7628" y="6200"/>
                  </a:lnTo>
                  <a:lnTo>
                    <a:pt x="6075" y="8208"/>
                  </a:lnTo>
                  <a:lnTo>
                    <a:pt x="6832" y="9344"/>
                  </a:lnTo>
                  <a:lnTo>
                    <a:pt x="5506" y="10480"/>
                  </a:lnTo>
                  <a:lnTo>
                    <a:pt x="2905" y="11541"/>
                  </a:lnTo>
                  <a:lnTo>
                    <a:pt x="708" y="11958"/>
                  </a:lnTo>
                  <a:lnTo>
                    <a:pt x="1339" y="14193"/>
                  </a:lnTo>
                  <a:lnTo>
                    <a:pt x="2792" y="14344"/>
                  </a:lnTo>
                  <a:lnTo>
                    <a:pt x="2918" y="14635"/>
                  </a:lnTo>
                  <a:lnTo>
                    <a:pt x="1" y="14862"/>
                  </a:lnTo>
                  <a:lnTo>
                    <a:pt x="1" y="16655"/>
                  </a:lnTo>
                  <a:lnTo>
                    <a:pt x="2173" y="18132"/>
                  </a:lnTo>
                  <a:lnTo>
                    <a:pt x="2337" y="17817"/>
                  </a:lnTo>
                  <a:cubicBezTo>
                    <a:pt x="2400" y="17716"/>
                    <a:pt x="2514" y="17640"/>
                    <a:pt x="2627" y="17615"/>
                  </a:cubicBezTo>
                  <a:cubicBezTo>
                    <a:pt x="2703" y="17592"/>
                    <a:pt x="2796" y="17576"/>
                    <a:pt x="2911" y="17576"/>
                  </a:cubicBezTo>
                  <a:cubicBezTo>
                    <a:pt x="3180" y="17576"/>
                    <a:pt x="3565" y="17663"/>
                    <a:pt x="4105" y="17956"/>
                  </a:cubicBezTo>
                  <a:cubicBezTo>
                    <a:pt x="5153" y="18536"/>
                    <a:pt x="5620" y="18764"/>
                    <a:pt x="5847" y="18865"/>
                  </a:cubicBezTo>
                  <a:lnTo>
                    <a:pt x="7325" y="21756"/>
                  </a:lnTo>
                  <a:lnTo>
                    <a:pt x="6933" y="25645"/>
                  </a:lnTo>
                  <a:lnTo>
                    <a:pt x="6933" y="29976"/>
                  </a:lnTo>
                  <a:lnTo>
                    <a:pt x="8259" y="30393"/>
                  </a:lnTo>
                  <a:lnTo>
                    <a:pt x="7767" y="31138"/>
                  </a:lnTo>
                  <a:lnTo>
                    <a:pt x="5671" y="30785"/>
                  </a:lnTo>
                  <a:lnTo>
                    <a:pt x="5671" y="33689"/>
                  </a:lnTo>
                  <a:lnTo>
                    <a:pt x="7097" y="34737"/>
                  </a:lnTo>
                  <a:lnTo>
                    <a:pt x="6062" y="36947"/>
                  </a:lnTo>
                  <a:lnTo>
                    <a:pt x="6554" y="40924"/>
                  </a:lnTo>
                  <a:lnTo>
                    <a:pt x="7148" y="43828"/>
                  </a:lnTo>
                  <a:lnTo>
                    <a:pt x="7691" y="46808"/>
                  </a:lnTo>
                  <a:lnTo>
                    <a:pt x="9408" y="46556"/>
                  </a:lnTo>
                  <a:lnTo>
                    <a:pt x="11252" y="48740"/>
                  </a:lnTo>
                  <a:lnTo>
                    <a:pt x="12780" y="46152"/>
                  </a:lnTo>
                  <a:lnTo>
                    <a:pt x="13916" y="42654"/>
                  </a:lnTo>
                  <a:lnTo>
                    <a:pt x="15343" y="40381"/>
                  </a:lnTo>
                  <a:lnTo>
                    <a:pt x="17388" y="39826"/>
                  </a:lnTo>
                  <a:lnTo>
                    <a:pt x="20621" y="38449"/>
                  </a:lnTo>
                  <a:lnTo>
                    <a:pt x="22250" y="36429"/>
                  </a:lnTo>
                  <a:lnTo>
                    <a:pt x="25116" y="36050"/>
                  </a:lnTo>
                  <a:lnTo>
                    <a:pt x="29738" y="33184"/>
                  </a:lnTo>
                  <a:lnTo>
                    <a:pt x="29005" y="33108"/>
                  </a:lnTo>
                  <a:lnTo>
                    <a:pt x="29877" y="31100"/>
                  </a:lnTo>
                  <a:lnTo>
                    <a:pt x="29270" y="29105"/>
                  </a:lnTo>
                  <a:cubicBezTo>
                    <a:pt x="29637" y="28979"/>
                    <a:pt x="30142" y="28600"/>
                    <a:pt x="30558" y="27514"/>
                  </a:cubicBezTo>
                  <a:cubicBezTo>
                    <a:pt x="30659" y="27274"/>
                    <a:pt x="30748" y="27022"/>
                    <a:pt x="30824" y="26782"/>
                  </a:cubicBezTo>
                  <a:lnTo>
                    <a:pt x="31202" y="25847"/>
                  </a:lnTo>
                  <a:cubicBezTo>
                    <a:pt x="31720" y="24585"/>
                    <a:pt x="31935" y="24054"/>
                    <a:pt x="32036" y="23815"/>
                  </a:cubicBezTo>
                  <a:cubicBezTo>
                    <a:pt x="32149" y="23726"/>
                    <a:pt x="32238" y="23600"/>
                    <a:pt x="32288" y="23474"/>
                  </a:cubicBezTo>
                  <a:cubicBezTo>
                    <a:pt x="32452" y="23070"/>
                    <a:pt x="32389" y="22514"/>
                    <a:pt x="32074" y="21807"/>
                  </a:cubicBezTo>
                  <a:cubicBezTo>
                    <a:pt x="31910" y="21403"/>
                    <a:pt x="31644" y="21062"/>
                    <a:pt x="31303" y="20797"/>
                  </a:cubicBezTo>
                  <a:cubicBezTo>
                    <a:pt x="31834" y="20494"/>
                    <a:pt x="32112" y="20329"/>
                    <a:pt x="32250" y="20228"/>
                  </a:cubicBezTo>
                  <a:lnTo>
                    <a:pt x="32263" y="20241"/>
                  </a:lnTo>
                  <a:lnTo>
                    <a:pt x="33311" y="19572"/>
                  </a:lnTo>
                  <a:lnTo>
                    <a:pt x="32894" y="17046"/>
                  </a:lnTo>
                  <a:lnTo>
                    <a:pt x="33261" y="14534"/>
                  </a:lnTo>
                  <a:lnTo>
                    <a:pt x="35167" y="12412"/>
                  </a:lnTo>
                  <a:lnTo>
                    <a:pt x="36897" y="10329"/>
                  </a:lnTo>
                  <a:lnTo>
                    <a:pt x="37592" y="8220"/>
                  </a:lnTo>
                  <a:lnTo>
                    <a:pt x="35167" y="7096"/>
                  </a:lnTo>
                  <a:lnTo>
                    <a:pt x="32756" y="8018"/>
                  </a:lnTo>
                  <a:lnTo>
                    <a:pt x="31872" y="8801"/>
                  </a:lnTo>
                  <a:lnTo>
                    <a:pt x="32364" y="7942"/>
                  </a:lnTo>
                  <a:lnTo>
                    <a:pt x="32541" y="7046"/>
                  </a:lnTo>
                  <a:lnTo>
                    <a:pt x="28046" y="7046"/>
                  </a:lnTo>
                  <a:lnTo>
                    <a:pt x="28008" y="6604"/>
                  </a:lnTo>
                  <a:lnTo>
                    <a:pt x="29536" y="6415"/>
                  </a:lnTo>
                  <a:lnTo>
                    <a:pt x="32541" y="6415"/>
                  </a:lnTo>
                  <a:lnTo>
                    <a:pt x="32162" y="3927"/>
                  </a:lnTo>
                  <a:lnTo>
                    <a:pt x="31228" y="1768"/>
                  </a:lnTo>
                  <a:lnTo>
                    <a:pt x="2760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52"/>
            <p:cNvSpPr/>
            <p:nvPr/>
          </p:nvSpPr>
          <p:spPr>
            <a:xfrm>
              <a:off x="2067150" y="740400"/>
              <a:ext cx="667350" cy="530050"/>
            </a:xfrm>
            <a:custGeom>
              <a:avLst/>
              <a:gdLst/>
              <a:ahLst/>
              <a:cxnLst/>
              <a:rect l="l" t="t" r="r" b="b"/>
              <a:pathLst>
                <a:path w="26694" h="21202" extrusionOk="0">
                  <a:moveTo>
                    <a:pt x="19218" y="1"/>
                  </a:moveTo>
                  <a:lnTo>
                    <a:pt x="14635" y="556"/>
                  </a:lnTo>
                  <a:lnTo>
                    <a:pt x="11415" y="1895"/>
                  </a:lnTo>
                  <a:lnTo>
                    <a:pt x="10228" y="3157"/>
                  </a:lnTo>
                  <a:lnTo>
                    <a:pt x="12122" y="5165"/>
                  </a:lnTo>
                  <a:lnTo>
                    <a:pt x="14016" y="6100"/>
                  </a:lnTo>
                  <a:lnTo>
                    <a:pt x="11099" y="6163"/>
                  </a:lnTo>
                  <a:lnTo>
                    <a:pt x="9041" y="4660"/>
                  </a:lnTo>
                  <a:lnTo>
                    <a:pt x="8814" y="2766"/>
                  </a:lnTo>
                  <a:lnTo>
                    <a:pt x="7627" y="2286"/>
                  </a:lnTo>
                  <a:lnTo>
                    <a:pt x="5190" y="6706"/>
                  </a:lnTo>
                  <a:lnTo>
                    <a:pt x="4786" y="9711"/>
                  </a:lnTo>
                  <a:lnTo>
                    <a:pt x="5733" y="11756"/>
                  </a:lnTo>
                  <a:lnTo>
                    <a:pt x="7627" y="12236"/>
                  </a:lnTo>
                  <a:lnTo>
                    <a:pt x="8650" y="13688"/>
                  </a:lnTo>
                  <a:lnTo>
                    <a:pt x="6288" y="13082"/>
                  </a:lnTo>
                  <a:lnTo>
                    <a:pt x="5101" y="14509"/>
                  </a:lnTo>
                  <a:lnTo>
                    <a:pt x="2816" y="14509"/>
                  </a:lnTo>
                  <a:lnTo>
                    <a:pt x="1642" y="14004"/>
                  </a:lnTo>
                  <a:lnTo>
                    <a:pt x="417" y="12741"/>
                  </a:lnTo>
                  <a:cubicBezTo>
                    <a:pt x="177" y="12905"/>
                    <a:pt x="0" y="14332"/>
                    <a:pt x="0" y="14332"/>
                  </a:cubicBezTo>
                  <a:lnTo>
                    <a:pt x="1212" y="15822"/>
                  </a:lnTo>
                  <a:lnTo>
                    <a:pt x="631" y="18007"/>
                  </a:lnTo>
                  <a:lnTo>
                    <a:pt x="51" y="19459"/>
                  </a:lnTo>
                  <a:lnTo>
                    <a:pt x="3914" y="20494"/>
                  </a:lnTo>
                  <a:lnTo>
                    <a:pt x="6566" y="21201"/>
                  </a:lnTo>
                  <a:lnTo>
                    <a:pt x="7551" y="20810"/>
                  </a:lnTo>
                  <a:lnTo>
                    <a:pt x="7551" y="19232"/>
                  </a:lnTo>
                  <a:lnTo>
                    <a:pt x="5809" y="18689"/>
                  </a:lnTo>
                  <a:lnTo>
                    <a:pt x="3927" y="18032"/>
                  </a:lnTo>
                  <a:lnTo>
                    <a:pt x="3296" y="16403"/>
                  </a:lnTo>
                  <a:lnTo>
                    <a:pt x="4748" y="16138"/>
                  </a:lnTo>
                  <a:lnTo>
                    <a:pt x="7071" y="17653"/>
                  </a:lnTo>
                  <a:lnTo>
                    <a:pt x="9129" y="17653"/>
                  </a:lnTo>
                  <a:lnTo>
                    <a:pt x="11024" y="18348"/>
                  </a:lnTo>
                  <a:lnTo>
                    <a:pt x="11806" y="15140"/>
                  </a:lnTo>
                  <a:lnTo>
                    <a:pt x="13625" y="13398"/>
                  </a:lnTo>
                  <a:lnTo>
                    <a:pt x="15115" y="12224"/>
                  </a:lnTo>
                  <a:lnTo>
                    <a:pt x="15115" y="10405"/>
                  </a:lnTo>
                  <a:lnTo>
                    <a:pt x="18587" y="9231"/>
                  </a:lnTo>
                  <a:lnTo>
                    <a:pt x="21277" y="7728"/>
                  </a:lnTo>
                  <a:lnTo>
                    <a:pt x="23322" y="5986"/>
                  </a:lnTo>
                  <a:lnTo>
                    <a:pt x="25494" y="5216"/>
                  </a:lnTo>
                  <a:lnTo>
                    <a:pt x="26694" y="3322"/>
                  </a:lnTo>
                  <a:lnTo>
                    <a:pt x="25671" y="1390"/>
                  </a:lnTo>
                  <a:lnTo>
                    <a:pt x="2276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52"/>
            <p:cNvSpPr/>
            <p:nvPr/>
          </p:nvSpPr>
          <p:spPr>
            <a:xfrm>
              <a:off x="2057975" y="732525"/>
              <a:ext cx="685375" cy="546450"/>
            </a:xfrm>
            <a:custGeom>
              <a:avLst/>
              <a:gdLst/>
              <a:ahLst/>
              <a:cxnLst/>
              <a:rect l="l" t="t" r="r" b="b"/>
              <a:pathLst>
                <a:path w="27415" h="21858" extrusionOk="0">
                  <a:moveTo>
                    <a:pt x="23058" y="631"/>
                  </a:moveTo>
                  <a:lnTo>
                    <a:pt x="25811" y="1919"/>
                  </a:lnTo>
                  <a:lnTo>
                    <a:pt x="26682" y="3599"/>
                  </a:lnTo>
                  <a:lnTo>
                    <a:pt x="25646" y="5240"/>
                  </a:lnTo>
                  <a:lnTo>
                    <a:pt x="23576" y="5998"/>
                  </a:lnTo>
                  <a:lnTo>
                    <a:pt x="21480" y="7753"/>
                  </a:lnTo>
                  <a:lnTo>
                    <a:pt x="18853" y="9230"/>
                  </a:lnTo>
                  <a:lnTo>
                    <a:pt x="15166" y="10493"/>
                  </a:lnTo>
                  <a:lnTo>
                    <a:pt x="15166" y="12387"/>
                  </a:lnTo>
                  <a:lnTo>
                    <a:pt x="13764" y="13486"/>
                  </a:lnTo>
                  <a:lnTo>
                    <a:pt x="11883" y="15291"/>
                  </a:lnTo>
                  <a:lnTo>
                    <a:pt x="11163" y="18246"/>
                  </a:lnTo>
                  <a:lnTo>
                    <a:pt x="9597" y="17678"/>
                  </a:lnTo>
                  <a:lnTo>
                    <a:pt x="7539" y="17665"/>
                  </a:lnTo>
                  <a:lnTo>
                    <a:pt x="5191" y="16125"/>
                  </a:lnTo>
                  <a:lnTo>
                    <a:pt x="3233" y="16478"/>
                  </a:lnTo>
                  <a:lnTo>
                    <a:pt x="4067" y="18600"/>
                  </a:lnTo>
                  <a:lnTo>
                    <a:pt x="6087" y="19307"/>
                  </a:lnTo>
                  <a:lnTo>
                    <a:pt x="7602" y="19786"/>
                  </a:lnTo>
                  <a:lnTo>
                    <a:pt x="7602" y="20910"/>
                  </a:lnTo>
                  <a:lnTo>
                    <a:pt x="6921" y="21188"/>
                  </a:lnTo>
                  <a:lnTo>
                    <a:pt x="847" y="19559"/>
                  </a:lnTo>
                  <a:lnTo>
                    <a:pt x="1301" y="18398"/>
                  </a:lnTo>
                  <a:lnTo>
                    <a:pt x="1920" y="16062"/>
                  </a:lnTo>
                  <a:lnTo>
                    <a:pt x="695" y="14559"/>
                  </a:lnTo>
                  <a:cubicBezTo>
                    <a:pt x="733" y="14243"/>
                    <a:pt x="796" y="13915"/>
                    <a:pt x="872" y="13612"/>
                  </a:cubicBezTo>
                  <a:lnTo>
                    <a:pt x="1769" y="14534"/>
                  </a:lnTo>
                  <a:lnTo>
                    <a:pt x="3057" y="15114"/>
                  </a:lnTo>
                  <a:lnTo>
                    <a:pt x="5620" y="15140"/>
                  </a:lnTo>
                  <a:lnTo>
                    <a:pt x="6769" y="13751"/>
                  </a:lnTo>
                  <a:lnTo>
                    <a:pt x="9762" y="14521"/>
                  </a:lnTo>
                  <a:lnTo>
                    <a:pt x="8183" y="12261"/>
                  </a:lnTo>
                  <a:lnTo>
                    <a:pt x="6327" y="11794"/>
                  </a:lnTo>
                  <a:lnTo>
                    <a:pt x="5481" y="9963"/>
                  </a:lnTo>
                  <a:lnTo>
                    <a:pt x="5860" y="7122"/>
                  </a:lnTo>
                  <a:lnTo>
                    <a:pt x="8133" y="3005"/>
                  </a:lnTo>
                  <a:lnTo>
                    <a:pt x="8890" y="3296"/>
                  </a:lnTo>
                  <a:lnTo>
                    <a:pt x="9130" y="5152"/>
                  </a:lnTo>
                  <a:lnTo>
                    <a:pt x="11365" y="6793"/>
                  </a:lnTo>
                  <a:lnTo>
                    <a:pt x="15684" y="6692"/>
                  </a:lnTo>
                  <a:lnTo>
                    <a:pt x="12678" y="5228"/>
                  </a:lnTo>
                  <a:lnTo>
                    <a:pt x="11024" y="3472"/>
                  </a:lnTo>
                  <a:lnTo>
                    <a:pt x="11971" y="2475"/>
                  </a:lnTo>
                  <a:lnTo>
                    <a:pt x="15090" y="1174"/>
                  </a:lnTo>
                  <a:lnTo>
                    <a:pt x="19585" y="631"/>
                  </a:lnTo>
                  <a:close/>
                  <a:moveTo>
                    <a:pt x="19548" y="0"/>
                  </a:moveTo>
                  <a:lnTo>
                    <a:pt x="14977" y="556"/>
                  </a:lnTo>
                  <a:lnTo>
                    <a:pt x="11656" y="1919"/>
                  </a:lnTo>
                  <a:lnTo>
                    <a:pt x="10166" y="3472"/>
                  </a:lnTo>
                  <a:lnTo>
                    <a:pt x="12262" y="5695"/>
                  </a:lnTo>
                  <a:lnTo>
                    <a:pt x="13083" y="6124"/>
                  </a:lnTo>
                  <a:lnTo>
                    <a:pt x="11567" y="6162"/>
                  </a:lnTo>
                  <a:lnTo>
                    <a:pt x="9724" y="4798"/>
                  </a:lnTo>
                  <a:lnTo>
                    <a:pt x="9471" y="2854"/>
                  </a:lnTo>
                  <a:lnTo>
                    <a:pt x="7868" y="2210"/>
                  </a:lnTo>
                  <a:lnTo>
                    <a:pt x="5279" y="6869"/>
                  </a:lnTo>
                  <a:lnTo>
                    <a:pt x="4837" y="10064"/>
                  </a:lnTo>
                  <a:lnTo>
                    <a:pt x="5885" y="12337"/>
                  </a:lnTo>
                  <a:lnTo>
                    <a:pt x="7804" y="12816"/>
                  </a:lnTo>
                  <a:lnTo>
                    <a:pt x="8272" y="13486"/>
                  </a:lnTo>
                  <a:lnTo>
                    <a:pt x="6542" y="13044"/>
                  </a:lnTo>
                  <a:lnTo>
                    <a:pt x="5330" y="14508"/>
                  </a:lnTo>
                  <a:lnTo>
                    <a:pt x="3259" y="14508"/>
                  </a:lnTo>
                  <a:lnTo>
                    <a:pt x="2185" y="14054"/>
                  </a:lnTo>
                  <a:lnTo>
                    <a:pt x="822" y="12652"/>
                  </a:lnTo>
                  <a:lnTo>
                    <a:pt x="607" y="12791"/>
                  </a:lnTo>
                  <a:cubicBezTo>
                    <a:pt x="519" y="12854"/>
                    <a:pt x="253" y="13031"/>
                    <a:pt x="51" y="14609"/>
                  </a:cubicBezTo>
                  <a:lnTo>
                    <a:pt x="39" y="14748"/>
                  </a:lnTo>
                  <a:lnTo>
                    <a:pt x="1238" y="16213"/>
                  </a:lnTo>
                  <a:lnTo>
                    <a:pt x="708" y="18208"/>
                  </a:lnTo>
                  <a:lnTo>
                    <a:pt x="1" y="19989"/>
                  </a:lnTo>
                  <a:lnTo>
                    <a:pt x="6946" y="21857"/>
                  </a:lnTo>
                  <a:lnTo>
                    <a:pt x="8234" y="21340"/>
                  </a:lnTo>
                  <a:lnTo>
                    <a:pt x="8234" y="19319"/>
                  </a:lnTo>
                  <a:lnTo>
                    <a:pt x="6289" y="18701"/>
                  </a:lnTo>
                  <a:lnTo>
                    <a:pt x="4547" y="18094"/>
                  </a:lnTo>
                  <a:lnTo>
                    <a:pt x="4092" y="16958"/>
                  </a:lnTo>
                  <a:lnTo>
                    <a:pt x="5052" y="16781"/>
                  </a:lnTo>
                  <a:lnTo>
                    <a:pt x="7350" y="18284"/>
                  </a:lnTo>
                  <a:lnTo>
                    <a:pt x="9433" y="18284"/>
                  </a:lnTo>
                  <a:lnTo>
                    <a:pt x="11605" y="19079"/>
                  </a:lnTo>
                  <a:lnTo>
                    <a:pt x="12464" y="15620"/>
                  </a:lnTo>
                  <a:lnTo>
                    <a:pt x="14181" y="13953"/>
                  </a:lnTo>
                  <a:lnTo>
                    <a:pt x="15797" y="12690"/>
                  </a:lnTo>
                  <a:lnTo>
                    <a:pt x="15797" y="10948"/>
                  </a:lnTo>
                  <a:lnTo>
                    <a:pt x="19106" y="9811"/>
                  </a:lnTo>
                  <a:lnTo>
                    <a:pt x="21833" y="8283"/>
                  </a:lnTo>
                  <a:lnTo>
                    <a:pt x="23853" y="6579"/>
                  </a:lnTo>
                  <a:lnTo>
                    <a:pt x="26063" y="5783"/>
                  </a:lnTo>
                  <a:lnTo>
                    <a:pt x="27414" y="3637"/>
                  </a:lnTo>
                  <a:lnTo>
                    <a:pt x="26265" y="1452"/>
                  </a:lnTo>
                  <a:lnTo>
                    <a:pt x="2320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52"/>
            <p:cNvSpPr/>
            <p:nvPr/>
          </p:nvSpPr>
          <p:spPr>
            <a:xfrm>
              <a:off x="2007475" y="1152350"/>
              <a:ext cx="49275" cy="59075"/>
            </a:xfrm>
            <a:custGeom>
              <a:avLst/>
              <a:gdLst/>
              <a:ahLst/>
              <a:cxnLst/>
              <a:rect l="l" t="t" r="r" b="b"/>
              <a:pathLst>
                <a:path w="1971" h="2363" extrusionOk="0">
                  <a:moveTo>
                    <a:pt x="1339" y="1"/>
                  </a:moveTo>
                  <a:cubicBezTo>
                    <a:pt x="1023" y="241"/>
                    <a:pt x="1" y="1554"/>
                    <a:pt x="1" y="1554"/>
                  </a:cubicBezTo>
                  <a:lnTo>
                    <a:pt x="1339" y="2362"/>
                  </a:lnTo>
                  <a:lnTo>
                    <a:pt x="1970" y="1188"/>
                  </a:lnTo>
                  <a:lnTo>
                    <a:pt x="133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52"/>
            <p:cNvSpPr/>
            <p:nvPr/>
          </p:nvSpPr>
          <p:spPr>
            <a:xfrm>
              <a:off x="1995800" y="1140375"/>
              <a:ext cx="70100" cy="82100"/>
            </a:xfrm>
            <a:custGeom>
              <a:avLst/>
              <a:gdLst/>
              <a:ahLst/>
              <a:cxnLst/>
              <a:rect l="l" t="t" r="r" b="b"/>
              <a:pathLst>
                <a:path w="2804" h="3284" extrusionOk="0">
                  <a:moveTo>
                    <a:pt x="1730" y="998"/>
                  </a:moveTo>
                  <a:lnTo>
                    <a:pt x="2084" y="1667"/>
                  </a:lnTo>
                  <a:lnTo>
                    <a:pt x="1692" y="2399"/>
                  </a:lnTo>
                  <a:lnTo>
                    <a:pt x="935" y="1945"/>
                  </a:lnTo>
                  <a:cubicBezTo>
                    <a:pt x="1200" y="1629"/>
                    <a:pt x="1516" y="1250"/>
                    <a:pt x="1730" y="998"/>
                  </a:cubicBezTo>
                  <a:close/>
                  <a:moveTo>
                    <a:pt x="1920" y="0"/>
                  </a:moveTo>
                  <a:lnTo>
                    <a:pt x="1617" y="227"/>
                  </a:lnTo>
                  <a:cubicBezTo>
                    <a:pt x="1288" y="480"/>
                    <a:pt x="392" y="1616"/>
                    <a:pt x="228" y="1844"/>
                  </a:cubicBezTo>
                  <a:lnTo>
                    <a:pt x="0" y="2121"/>
                  </a:lnTo>
                  <a:lnTo>
                    <a:pt x="1932" y="3283"/>
                  </a:lnTo>
                  <a:lnTo>
                    <a:pt x="2804" y="1654"/>
                  </a:lnTo>
                  <a:lnTo>
                    <a:pt x="192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52"/>
            <p:cNvSpPr/>
            <p:nvPr/>
          </p:nvSpPr>
          <p:spPr>
            <a:xfrm>
              <a:off x="2092700" y="954125"/>
              <a:ext cx="54950" cy="101675"/>
            </a:xfrm>
            <a:custGeom>
              <a:avLst/>
              <a:gdLst/>
              <a:ahLst/>
              <a:cxnLst/>
              <a:rect l="l" t="t" r="r" b="b"/>
              <a:pathLst>
                <a:path w="2198" h="4067" extrusionOk="0">
                  <a:moveTo>
                    <a:pt x="1125" y="0"/>
                  </a:moveTo>
                  <a:lnTo>
                    <a:pt x="1" y="2096"/>
                  </a:lnTo>
                  <a:lnTo>
                    <a:pt x="455" y="4066"/>
                  </a:lnTo>
                  <a:lnTo>
                    <a:pt x="847" y="4066"/>
                  </a:lnTo>
                  <a:lnTo>
                    <a:pt x="847" y="2488"/>
                  </a:lnTo>
                  <a:lnTo>
                    <a:pt x="2198" y="1717"/>
                  </a:lnTo>
                  <a:lnTo>
                    <a:pt x="112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52"/>
            <p:cNvSpPr/>
            <p:nvPr/>
          </p:nvSpPr>
          <p:spPr>
            <a:xfrm>
              <a:off x="2084500" y="938325"/>
              <a:ext cx="73900" cy="125350"/>
            </a:xfrm>
            <a:custGeom>
              <a:avLst/>
              <a:gdLst/>
              <a:ahLst/>
              <a:cxnLst/>
              <a:rect l="l" t="t" r="r" b="b"/>
              <a:pathLst>
                <a:path w="2956" h="5014" extrusionOk="0">
                  <a:moveTo>
                    <a:pt x="1478" y="1263"/>
                  </a:moveTo>
                  <a:lnTo>
                    <a:pt x="2084" y="2236"/>
                  </a:lnTo>
                  <a:lnTo>
                    <a:pt x="859" y="2943"/>
                  </a:lnTo>
                  <a:lnTo>
                    <a:pt x="859" y="3637"/>
                  </a:lnTo>
                  <a:lnTo>
                    <a:pt x="670" y="2779"/>
                  </a:lnTo>
                  <a:lnTo>
                    <a:pt x="1478" y="1263"/>
                  </a:lnTo>
                  <a:close/>
                  <a:moveTo>
                    <a:pt x="1440" y="1"/>
                  </a:moveTo>
                  <a:lnTo>
                    <a:pt x="1" y="2690"/>
                  </a:lnTo>
                  <a:lnTo>
                    <a:pt x="531" y="5014"/>
                  </a:lnTo>
                  <a:lnTo>
                    <a:pt x="1491" y="5014"/>
                  </a:lnTo>
                  <a:lnTo>
                    <a:pt x="1491" y="3296"/>
                  </a:lnTo>
                  <a:lnTo>
                    <a:pt x="2955" y="2463"/>
                  </a:lnTo>
                  <a:lnTo>
                    <a:pt x="144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52"/>
            <p:cNvSpPr/>
            <p:nvPr/>
          </p:nvSpPr>
          <p:spPr>
            <a:xfrm>
              <a:off x="1999575" y="874575"/>
              <a:ext cx="83050" cy="141750"/>
            </a:xfrm>
            <a:custGeom>
              <a:avLst/>
              <a:gdLst/>
              <a:ahLst/>
              <a:cxnLst/>
              <a:rect l="l" t="t" r="r" b="b"/>
              <a:pathLst>
                <a:path w="3322" h="5670" extrusionOk="0">
                  <a:moveTo>
                    <a:pt x="796" y="0"/>
                  </a:moveTo>
                  <a:lnTo>
                    <a:pt x="796" y="1882"/>
                  </a:lnTo>
                  <a:lnTo>
                    <a:pt x="1" y="2601"/>
                  </a:lnTo>
                  <a:lnTo>
                    <a:pt x="1264" y="4407"/>
                  </a:lnTo>
                  <a:lnTo>
                    <a:pt x="1617" y="5670"/>
                  </a:lnTo>
                  <a:lnTo>
                    <a:pt x="3322" y="2286"/>
                  </a:lnTo>
                  <a:lnTo>
                    <a:pt x="3322" y="631"/>
                  </a:lnTo>
                  <a:lnTo>
                    <a:pt x="79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52"/>
            <p:cNvSpPr/>
            <p:nvPr/>
          </p:nvSpPr>
          <p:spPr>
            <a:xfrm>
              <a:off x="1989175" y="864475"/>
              <a:ext cx="101025" cy="173625"/>
            </a:xfrm>
            <a:custGeom>
              <a:avLst/>
              <a:gdLst/>
              <a:ahLst/>
              <a:cxnLst/>
              <a:rect l="l" t="t" r="r" b="b"/>
              <a:pathLst>
                <a:path w="4041" h="6945" extrusionOk="0">
                  <a:moveTo>
                    <a:pt x="1528" y="808"/>
                  </a:moveTo>
                  <a:lnTo>
                    <a:pt x="3422" y="1275"/>
                  </a:lnTo>
                  <a:lnTo>
                    <a:pt x="3422" y="2614"/>
                  </a:lnTo>
                  <a:lnTo>
                    <a:pt x="2109" y="5202"/>
                  </a:lnTo>
                  <a:lnTo>
                    <a:pt x="1970" y="4735"/>
                  </a:lnTo>
                  <a:lnTo>
                    <a:pt x="834" y="3043"/>
                  </a:lnTo>
                  <a:lnTo>
                    <a:pt x="1528" y="2437"/>
                  </a:lnTo>
                  <a:lnTo>
                    <a:pt x="1528" y="808"/>
                  </a:lnTo>
                  <a:close/>
                  <a:moveTo>
                    <a:pt x="884" y="0"/>
                  </a:moveTo>
                  <a:lnTo>
                    <a:pt x="884" y="2147"/>
                  </a:lnTo>
                  <a:lnTo>
                    <a:pt x="0" y="2955"/>
                  </a:lnTo>
                  <a:lnTo>
                    <a:pt x="1389" y="4950"/>
                  </a:lnTo>
                  <a:lnTo>
                    <a:pt x="1932" y="6945"/>
                  </a:lnTo>
                  <a:lnTo>
                    <a:pt x="4041" y="2765"/>
                  </a:lnTo>
                  <a:lnTo>
                    <a:pt x="4041" y="783"/>
                  </a:lnTo>
                  <a:lnTo>
                    <a:pt x="8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52"/>
            <p:cNvSpPr/>
            <p:nvPr/>
          </p:nvSpPr>
          <p:spPr>
            <a:xfrm>
              <a:off x="1924775" y="1047875"/>
              <a:ext cx="106400" cy="104500"/>
            </a:xfrm>
            <a:custGeom>
              <a:avLst/>
              <a:gdLst/>
              <a:ahLst/>
              <a:cxnLst/>
              <a:rect l="l" t="t" r="r" b="b"/>
              <a:pathLst>
                <a:path w="4256" h="4180" extrusionOk="0">
                  <a:moveTo>
                    <a:pt x="0" y="0"/>
                  </a:moveTo>
                  <a:lnTo>
                    <a:pt x="0" y="1894"/>
                  </a:lnTo>
                  <a:lnTo>
                    <a:pt x="1263" y="2690"/>
                  </a:lnTo>
                  <a:lnTo>
                    <a:pt x="947" y="4180"/>
                  </a:lnTo>
                  <a:cubicBezTo>
                    <a:pt x="947" y="4180"/>
                    <a:pt x="2481" y="3571"/>
                    <a:pt x="2595" y="3571"/>
                  </a:cubicBezTo>
                  <a:cubicBezTo>
                    <a:pt x="2599" y="3571"/>
                    <a:pt x="2601" y="3572"/>
                    <a:pt x="2601" y="3574"/>
                  </a:cubicBezTo>
                  <a:cubicBezTo>
                    <a:pt x="2601" y="3574"/>
                    <a:pt x="2602" y="3575"/>
                    <a:pt x="2602" y="3575"/>
                  </a:cubicBezTo>
                  <a:cubicBezTo>
                    <a:pt x="2638" y="3575"/>
                    <a:pt x="4256" y="1389"/>
                    <a:pt x="4256" y="1389"/>
                  </a:cubicBezTo>
                  <a:lnTo>
                    <a:pt x="3296" y="0"/>
                  </a:lnTo>
                  <a:lnTo>
                    <a:pt x="2147" y="796"/>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52"/>
            <p:cNvSpPr/>
            <p:nvPr/>
          </p:nvSpPr>
          <p:spPr>
            <a:xfrm>
              <a:off x="1916875" y="1036500"/>
              <a:ext cx="124100" cy="128500"/>
            </a:xfrm>
            <a:custGeom>
              <a:avLst/>
              <a:gdLst/>
              <a:ahLst/>
              <a:cxnLst/>
              <a:rect l="l" t="t" r="r" b="b"/>
              <a:pathLst>
                <a:path w="4964" h="5140" extrusionOk="0">
                  <a:moveTo>
                    <a:pt x="3524" y="897"/>
                  </a:moveTo>
                  <a:lnTo>
                    <a:pt x="4180" y="1844"/>
                  </a:lnTo>
                  <a:cubicBezTo>
                    <a:pt x="3675" y="2526"/>
                    <a:pt x="2968" y="3473"/>
                    <a:pt x="2753" y="3738"/>
                  </a:cubicBezTo>
                  <a:cubicBezTo>
                    <a:pt x="2577" y="3789"/>
                    <a:pt x="2261" y="3903"/>
                    <a:pt x="1693" y="4130"/>
                  </a:cubicBezTo>
                  <a:lnTo>
                    <a:pt x="1933" y="2981"/>
                  </a:lnTo>
                  <a:lnTo>
                    <a:pt x="632" y="2173"/>
                  </a:lnTo>
                  <a:lnTo>
                    <a:pt x="632" y="910"/>
                  </a:lnTo>
                  <a:lnTo>
                    <a:pt x="2501" y="1604"/>
                  </a:lnTo>
                  <a:lnTo>
                    <a:pt x="3524" y="897"/>
                  </a:lnTo>
                  <a:close/>
                  <a:moveTo>
                    <a:pt x="1" y="1"/>
                  </a:moveTo>
                  <a:lnTo>
                    <a:pt x="1" y="2526"/>
                  </a:lnTo>
                  <a:lnTo>
                    <a:pt x="1225" y="3284"/>
                  </a:lnTo>
                  <a:lnTo>
                    <a:pt x="834" y="5140"/>
                  </a:lnTo>
                  <a:lnTo>
                    <a:pt x="1377" y="4925"/>
                  </a:lnTo>
                  <a:cubicBezTo>
                    <a:pt x="1996" y="4685"/>
                    <a:pt x="2690" y="4420"/>
                    <a:pt x="2905" y="4344"/>
                  </a:cubicBezTo>
                  <a:cubicBezTo>
                    <a:pt x="2916" y="4347"/>
                    <a:pt x="2927" y="4348"/>
                    <a:pt x="2938" y="4348"/>
                  </a:cubicBezTo>
                  <a:cubicBezTo>
                    <a:pt x="3130" y="4348"/>
                    <a:pt x="3368" y="4002"/>
                    <a:pt x="4824" y="2021"/>
                  </a:cubicBezTo>
                  <a:lnTo>
                    <a:pt x="4963" y="1832"/>
                  </a:lnTo>
                  <a:lnTo>
                    <a:pt x="3688" y="13"/>
                  </a:lnTo>
                  <a:lnTo>
                    <a:pt x="2412" y="885"/>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52"/>
            <p:cNvSpPr/>
            <p:nvPr/>
          </p:nvSpPr>
          <p:spPr>
            <a:xfrm>
              <a:off x="1706650" y="1016300"/>
              <a:ext cx="192575" cy="136400"/>
            </a:xfrm>
            <a:custGeom>
              <a:avLst/>
              <a:gdLst/>
              <a:ahLst/>
              <a:cxnLst/>
              <a:rect l="l" t="t" r="r" b="b"/>
              <a:pathLst>
                <a:path w="7703" h="5456" extrusionOk="0">
                  <a:moveTo>
                    <a:pt x="2412" y="1"/>
                  </a:moveTo>
                  <a:lnTo>
                    <a:pt x="1616" y="518"/>
                  </a:lnTo>
                  <a:cubicBezTo>
                    <a:pt x="1376" y="594"/>
                    <a:pt x="0" y="2147"/>
                    <a:pt x="0" y="2147"/>
                  </a:cubicBezTo>
                  <a:lnTo>
                    <a:pt x="859" y="4029"/>
                  </a:lnTo>
                  <a:lnTo>
                    <a:pt x="1692" y="5456"/>
                  </a:lnTo>
                  <a:lnTo>
                    <a:pt x="4142" y="4849"/>
                  </a:lnTo>
                  <a:lnTo>
                    <a:pt x="5253" y="4269"/>
                  </a:lnTo>
                  <a:lnTo>
                    <a:pt x="7387" y="4837"/>
                  </a:lnTo>
                  <a:lnTo>
                    <a:pt x="7703" y="2652"/>
                  </a:lnTo>
                  <a:lnTo>
                    <a:pt x="6907" y="480"/>
                  </a:lnTo>
                  <a:lnTo>
                    <a:pt x="5013" y="1819"/>
                  </a:lnTo>
                  <a:lnTo>
                    <a:pt x="4520" y="2968"/>
                  </a:lnTo>
                  <a:lnTo>
                    <a:pt x="3043" y="2652"/>
                  </a:lnTo>
                  <a:lnTo>
                    <a:pt x="3043" y="1263"/>
                  </a:lnTo>
                  <a:lnTo>
                    <a:pt x="241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52"/>
            <p:cNvSpPr/>
            <p:nvPr/>
          </p:nvSpPr>
          <p:spPr>
            <a:xfrm>
              <a:off x="1697800" y="1004950"/>
              <a:ext cx="209625" cy="156600"/>
            </a:xfrm>
            <a:custGeom>
              <a:avLst/>
              <a:gdLst/>
              <a:ahLst/>
              <a:cxnLst/>
              <a:rect l="l" t="t" r="r" b="b"/>
              <a:pathLst>
                <a:path w="8385" h="6264" extrusionOk="0">
                  <a:moveTo>
                    <a:pt x="2652" y="909"/>
                  </a:moveTo>
                  <a:lnTo>
                    <a:pt x="3094" y="1793"/>
                  </a:lnTo>
                  <a:lnTo>
                    <a:pt x="3094" y="3359"/>
                  </a:lnTo>
                  <a:lnTo>
                    <a:pt x="5064" y="3788"/>
                  </a:lnTo>
                  <a:lnTo>
                    <a:pt x="5632" y="2475"/>
                  </a:lnTo>
                  <a:lnTo>
                    <a:pt x="7122" y="1427"/>
                  </a:lnTo>
                  <a:lnTo>
                    <a:pt x="7728" y="3132"/>
                  </a:lnTo>
                  <a:lnTo>
                    <a:pt x="7476" y="4887"/>
                  </a:lnTo>
                  <a:lnTo>
                    <a:pt x="5582" y="4382"/>
                  </a:lnTo>
                  <a:lnTo>
                    <a:pt x="4395" y="5000"/>
                  </a:lnTo>
                  <a:lnTo>
                    <a:pt x="2210" y="5531"/>
                  </a:lnTo>
                  <a:lnTo>
                    <a:pt x="1503" y="4356"/>
                  </a:lnTo>
                  <a:lnTo>
                    <a:pt x="733" y="2664"/>
                  </a:lnTo>
                  <a:cubicBezTo>
                    <a:pt x="1288" y="2033"/>
                    <a:pt x="1920" y="1364"/>
                    <a:pt x="2084" y="1263"/>
                  </a:cubicBezTo>
                  <a:lnTo>
                    <a:pt x="2652" y="909"/>
                  </a:lnTo>
                  <a:close/>
                  <a:moveTo>
                    <a:pt x="2917" y="0"/>
                  </a:moveTo>
                  <a:lnTo>
                    <a:pt x="1831" y="682"/>
                  </a:lnTo>
                  <a:cubicBezTo>
                    <a:pt x="1705" y="745"/>
                    <a:pt x="1352" y="1010"/>
                    <a:pt x="139" y="2387"/>
                  </a:cubicBezTo>
                  <a:lnTo>
                    <a:pt x="0" y="2551"/>
                  </a:lnTo>
                  <a:lnTo>
                    <a:pt x="947" y="4647"/>
                  </a:lnTo>
                  <a:lnTo>
                    <a:pt x="1907" y="6263"/>
                  </a:lnTo>
                  <a:lnTo>
                    <a:pt x="4584" y="5606"/>
                  </a:lnTo>
                  <a:lnTo>
                    <a:pt x="5645" y="5051"/>
                  </a:lnTo>
                  <a:lnTo>
                    <a:pt x="8006" y="5682"/>
                  </a:lnTo>
                  <a:lnTo>
                    <a:pt x="8385" y="3068"/>
                  </a:lnTo>
                  <a:lnTo>
                    <a:pt x="7438" y="429"/>
                  </a:lnTo>
                  <a:lnTo>
                    <a:pt x="5127" y="2058"/>
                  </a:lnTo>
                  <a:lnTo>
                    <a:pt x="4710" y="3043"/>
                  </a:lnTo>
                  <a:lnTo>
                    <a:pt x="3738" y="2841"/>
                  </a:lnTo>
                  <a:lnTo>
                    <a:pt x="3738" y="1642"/>
                  </a:lnTo>
                  <a:lnTo>
                    <a:pt x="291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52"/>
            <p:cNvSpPr/>
            <p:nvPr/>
          </p:nvSpPr>
          <p:spPr>
            <a:xfrm>
              <a:off x="1640975" y="919700"/>
              <a:ext cx="161975" cy="96625"/>
            </a:xfrm>
            <a:custGeom>
              <a:avLst/>
              <a:gdLst/>
              <a:ahLst/>
              <a:cxnLst/>
              <a:rect l="l" t="t" r="r" b="b"/>
              <a:pathLst>
                <a:path w="6479" h="3865" extrusionOk="0">
                  <a:moveTo>
                    <a:pt x="5203" y="1"/>
                  </a:moveTo>
                  <a:lnTo>
                    <a:pt x="3549" y="632"/>
                  </a:lnTo>
                  <a:lnTo>
                    <a:pt x="783" y="1819"/>
                  </a:lnTo>
                  <a:lnTo>
                    <a:pt x="1" y="3334"/>
                  </a:lnTo>
                  <a:lnTo>
                    <a:pt x="1579" y="3865"/>
                  </a:lnTo>
                  <a:lnTo>
                    <a:pt x="3157" y="3334"/>
                  </a:lnTo>
                  <a:lnTo>
                    <a:pt x="4572" y="3094"/>
                  </a:lnTo>
                  <a:lnTo>
                    <a:pt x="5759" y="1933"/>
                  </a:lnTo>
                  <a:lnTo>
                    <a:pt x="6478" y="708"/>
                  </a:lnTo>
                  <a:lnTo>
                    <a:pt x="520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52"/>
            <p:cNvSpPr/>
            <p:nvPr/>
          </p:nvSpPr>
          <p:spPr>
            <a:xfrm>
              <a:off x="1629625" y="910875"/>
              <a:ext cx="184375" cy="113650"/>
            </a:xfrm>
            <a:custGeom>
              <a:avLst/>
              <a:gdLst/>
              <a:ahLst/>
              <a:cxnLst/>
              <a:rect l="l" t="t" r="r" b="b"/>
              <a:pathLst>
                <a:path w="7375" h="4546" extrusionOk="0">
                  <a:moveTo>
                    <a:pt x="5632" y="707"/>
                  </a:moveTo>
                  <a:lnTo>
                    <a:pt x="6503" y="1175"/>
                  </a:lnTo>
                  <a:lnTo>
                    <a:pt x="5960" y="2084"/>
                  </a:lnTo>
                  <a:lnTo>
                    <a:pt x="4874" y="3144"/>
                  </a:lnTo>
                  <a:lnTo>
                    <a:pt x="3561" y="3372"/>
                  </a:lnTo>
                  <a:lnTo>
                    <a:pt x="2033" y="3877"/>
                  </a:lnTo>
                  <a:lnTo>
                    <a:pt x="909" y="3511"/>
                  </a:lnTo>
                  <a:lnTo>
                    <a:pt x="1477" y="2412"/>
                  </a:lnTo>
                  <a:lnTo>
                    <a:pt x="4116" y="1276"/>
                  </a:lnTo>
                  <a:lnTo>
                    <a:pt x="5632" y="707"/>
                  </a:lnTo>
                  <a:close/>
                  <a:moveTo>
                    <a:pt x="5682" y="0"/>
                  </a:moveTo>
                  <a:lnTo>
                    <a:pt x="3877" y="695"/>
                  </a:lnTo>
                  <a:lnTo>
                    <a:pt x="1010" y="1920"/>
                  </a:lnTo>
                  <a:lnTo>
                    <a:pt x="0" y="3877"/>
                  </a:lnTo>
                  <a:lnTo>
                    <a:pt x="2033" y="4546"/>
                  </a:lnTo>
                  <a:lnTo>
                    <a:pt x="3687" y="4003"/>
                  </a:lnTo>
                  <a:lnTo>
                    <a:pt x="5177" y="3750"/>
                  </a:lnTo>
                  <a:lnTo>
                    <a:pt x="6427" y="2513"/>
                  </a:lnTo>
                  <a:lnTo>
                    <a:pt x="7374" y="947"/>
                  </a:lnTo>
                  <a:lnTo>
                    <a:pt x="568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52"/>
            <p:cNvSpPr/>
            <p:nvPr/>
          </p:nvSpPr>
          <p:spPr>
            <a:xfrm>
              <a:off x="1843950" y="961050"/>
              <a:ext cx="72950" cy="40125"/>
            </a:xfrm>
            <a:custGeom>
              <a:avLst/>
              <a:gdLst/>
              <a:ahLst/>
              <a:cxnLst/>
              <a:rect l="l" t="t" r="r" b="b"/>
              <a:pathLst>
                <a:path w="2918" h="1605" extrusionOk="0">
                  <a:moveTo>
                    <a:pt x="392" y="1"/>
                  </a:moveTo>
                  <a:lnTo>
                    <a:pt x="1" y="594"/>
                  </a:lnTo>
                  <a:lnTo>
                    <a:pt x="1024" y="1605"/>
                  </a:lnTo>
                  <a:lnTo>
                    <a:pt x="2211" y="670"/>
                  </a:lnTo>
                  <a:lnTo>
                    <a:pt x="291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52"/>
            <p:cNvSpPr/>
            <p:nvPr/>
          </p:nvSpPr>
          <p:spPr>
            <a:xfrm>
              <a:off x="1833850" y="953475"/>
              <a:ext cx="102950" cy="58125"/>
            </a:xfrm>
            <a:custGeom>
              <a:avLst/>
              <a:gdLst/>
              <a:ahLst/>
              <a:cxnLst/>
              <a:rect l="l" t="t" r="r" b="b"/>
              <a:pathLst>
                <a:path w="4118" h="2325" extrusionOk="0">
                  <a:moveTo>
                    <a:pt x="2526" y="632"/>
                  </a:moveTo>
                  <a:lnTo>
                    <a:pt x="1453" y="1491"/>
                  </a:lnTo>
                  <a:lnTo>
                    <a:pt x="809" y="860"/>
                  </a:lnTo>
                  <a:lnTo>
                    <a:pt x="973" y="632"/>
                  </a:lnTo>
                  <a:close/>
                  <a:moveTo>
                    <a:pt x="632" y="1"/>
                  </a:moveTo>
                  <a:lnTo>
                    <a:pt x="1" y="948"/>
                  </a:lnTo>
                  <a:lnTo>
                    <a:pt x="1402" y="2324"/>
                  </a:lnTo>
                  <a:lnTo>
                    <a:pt x="2829" y="1213"/>
                  </a:lnTo>
                  <a:lnTo>
                    <a:pt x="411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52"/>
            <p:cNvSpPr/>
            <p:nvPr/>
          </p:nvSpPr>
          <p:spPr>
            <a:xfrm>
              <a:off x="1900150" y="882450"/>
              <a:ext cx="40425" cy="51500"/>
            </a:xfrm>
            <a:custGeom>
              <a:avLst/>
              <a:gdLst/>
              <a:ahLst/>
              <a:cxnLst/>
              <a:rect l="l" t="t" r="r" b="b"/>
              <a:pathLst>
                <a:path w="1617" h="2060" extrusionOk="0">
                  <a:moveTo>
                    <a:pt x="354" y="1"/>
                  </a:moveTo>
                  <a:lnTo>
                    <a:pt x="0" y="708"/>
                  </a:lnTo>
                  <a:lnTo>
                    <a:pt x="695" y="1137"/>
                  </a:lnTo>
                  <a:lnTo>
                    <a:pt x="1351" y="2059"/>
                  </a:lnTo>
                  <a:lnTo>
                    <a:pt x="1617" y="1339"/>
                  </a:lnTo>
                  <a:lnTo>
                    <a:pt x="1617" y="316"/>
                  </a:lnTo>
                  <a:lnTo>
                    <a:pt x="35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52"/>
            <p:cNvSpPr/>
            <p:nvPr/>
          </p:nvSpPr>
          <p:spPr>
            <a:xfrm>
              <a:off x="1889725" y="873000"/>
              <a:ext cx="58750" cy="77975"/>
            </a:xfrm>
            <a:custGeom>
              <a:avLst/>
              <a:gdLst/>
              <a:ahLst/>
              <a:cxnLst/>
              <a:rect l="l" t="t" r="r" b="b"/>
              <a:pathLst>
                <a:path w="2350" h="3119" extrusionOk="0">
                  <a:moveTo>
                    <a:pt x="948" y="745"/>
                  </a:moveTo>
                  <a:lnTo>
                    <a:pt x="1718" y="934"/>
                  </a:lnTo>
                  <a:lnTo>
                    <a:pt x="1718" y="1654"/>
                  </a:lnTo>
                  <a:lnTo>
                    <a:pt x="1680" y="1768"/>
                  </a:lnTo>
                  <a:lnTo>
                    <a:pt x="1364" y="1326"/>
                  </a:lnTo>
                  <a:lnTo>
                    <a:pt x="821" y="972"/>
                  </a:lnTo>
                  <a:lnTo>
                    <a:pt x="948" y="745"/>
                  </a:lnTo>
                  <a:close/>
                  <a:moveTo>
                    <a:pt x="607" y="0"/>
                  </a:moveTo>
                  <a:lnTo>
                    <a:pt x="1" y="1200"/>
                  </a:lnTo>
                  <a:lnTo>
                    <a:pt x="885" y="1755"/>
                  </a:lnTo>
                  <a:lnTo>
                    <a:pt x="1857" y="3119"/>
                  </a:lnTo>
                  <a:lnTo>
                    <a:pt x="2324" y="1818"/>
                  </a:lnTo>
                  <a:lnTo>
                    <a:pt x="2349" y="442"/>
                  </a:lnTo>
                  <a:lnTo>
                    <a:pt x="6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52"/>
            <p:cNvSpPr/>
            <p:nvPr/>
          </p:nvSpPr>
          <p:spPr>
            <a:xfrm>
              <a:off x="1439900" y="1099950"/>
              <a:ext cx="185325" cy="192275"/>
            </a:xfrm>
            <a:custGeom>
              <a:avLst/>
              <a:gdLst/>
              <a:ahLst/>
              <a:cxnLst/>
              <a:rect l="l" t="t" r="r" b="b"/>
              <a:pathLst>
                <a:path w="7413" h="7691" extrusionOk="0">
                  <a:moveTo>
                    <a:pt x="5682" y="1"/>
                  </a:moveTo>
                  <a:lnTo>
                    <a:pt x="3826" y="354"/>
                  </a:lnTo>
                  <a:cubicBezTo>
                    <a:pt x="3586" y="544"/>
                    <a:pt x="2374" y="834"/>
                    <a:pt x="2374" y="834"/>
                  </a:cubicBezTo>
                  <a:lnTo>
                    <a:pt x="2374" y="2337"/>
                  </a:lnTo>
                  <a:lnTo>
                    <a:pt x="1111" y="3991"/>
                  </a:lnTo>
                  <a:lnTo>
                    <a:pt x="0" y="4900"/>
                  </a:lnTo>
                  <a:lnTo>
                    <a:pt x="632" y="7691"/>
                  </a:lnTo>
                  <a:lnTo>
                    <a:pt x="2058" y="7691"/>
                  </a:lnTo>
                  <a:lnTo>
                    <a:pt x="4293" y="5254"/>
                  </a:lnTo>
                  <a:lnTo>
                    <a:pt x="5834" y="4622"/>
                  </a:lnTo>
                  <a:lnTo>
                    <a:pt x="7412" y="3650"/>
                  </a:lnTo>
                  <a:lnTo>
                    <a:pt x="7412" y="1705"/>
                  </a:lnTo>
                  <a:lnTo>
                    <a:pt x="6238" y="910"/>
                  </a:lnTo>
                  <a:lnTo>
                    <a:pt x="568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52"/>
            <p:cNvSpPr/>
            <p:nvPr/>
          </p:nvSpPr>
          <p:spPr>
            <a:xfrm>
              <a:off x="1431375" y="1091425"/>
              <a:ext cx="201725" cy="208700"/>
            </a:xfrm>
            <a:custGeom>
              <a:avLst/>
              <a:gdLst/>
              <a:ahLst/>
              <a:cxnLst/>
              <a:rect l="l" t="t" r="r" b="b"/>
              <a:pathLst>
                <a:path w="8069" h="8348" extrusionOk="0">
                  <a:moveTo>
                    <a:pt x="5859" y="708"/>
                  </a:moveTo>
                  <a:lnTo>
                    <a:pt x="6301" y="1428"/>
                  </a:lnTo>
                  <a:lnTo>
                    <a:pt x="7438" y="2223"/>
                  </a:lnTo>
                  <a:lnTo>
                    <a:pt x="7438" y="3814"/>
                  </a:lnTo>
                  <a:lnTo>
                    <a:pt x="6049" y="4673"/>
                  </a:lnTo>
                  <a:lnTo>
                    <a:pt x="4521" y="5304"/>
                  </a:lnTo>
                  <a:lnTo>
                    <a:pt x="2260" y="7716"/>
                  </a:lnTo>
                  <a:lnTo>
                    <a:pt x="1225" y="7716"/>
                  </a:lnTo>
                  <a:lnTo>
                    <a:pt x="695" y="5367"/>
                  </a:lnTo>
                  <a:lnTo>
                    <a:pt x="1642" y="4584"/>
                  </a:lnTo>
                  <a:lnTo>
                    <a:pt x="3018" y="2791"/>
                  </a:lnTo>
                  <a:lnTo>
                    <a:pt x="3018" y="1428"/>
                  </a:lnTo>
                  <a:cubicBezTo>
                    <a:pt x="3422" y="1327"/>
                    <a:pt x="4003" y="1163"/>
                    <a:pt x="4281" y="998"/>
                  </a:cubicBezTo>
                  <a:lnTo>
                    <a:pt x="5859" y="708"/>
                  </a:lnTo>
                  <a:close/>
                  <a:moveTo>
                    <a:pt x="6175" y="1"/>
                  </a:moveTo>
                  <a:lnTo>
                    <a:pt x="4117" y="380"/>
                  </a:lnTo>
                  <a:lnTo>
                    <a:pt x="4028" y="405"/>
                  </a:lnTo>
                  <a:lnTo>
                    <a:pt x="3965" y="443"/>
                  </a:lnTo>
                  <a:cubicBezTo>
                    <a:pt x="3851" y="544"/>
                    <a:pt x="3182" y="733"/>
                    <a:pt x="2639" y="872"/>
                  </a:cubicBezTo>
                  <a:lnTo>
                    <a:pt x="2399" y="923"/>
                  </a:lnTo>
                  <a:lnTo>
                    <a:pt x="2399" y="2564"/>
                  </a:lnTo>
                  <a:lnTo>
                    <a:pt x="1225" y="4105"/>
                  </a:lnTo>
                  <a:lnTo>
                    <a:pt x="0" y="5115"/>
                  </a:lnTo>
                  <a:lnTo>
                    <a:pt x="733" y="8347"/>
                  </a:lnTo>
                  <a:lnTo>
                    <a:pt x="2538" y="8347"/>
                  </a:lnTo>
                  <a:lnTo>
                    <a:pt x="4836" y="5847"/>
                  </a:lnTo>
                  <a:lnTo>
                    <a:pt x="6352" y="5228"/>
                  </a:lnTo>
                  <a:lnTo>
                    <a:pt x="8069" y="4168"/>
                  </a:lnTo>
                  <a:lnTo>
                    <a:pt x="8069" y="1870"/>
                  </a:lnTo>
                  <a:lnTo>
                    <a:pt x="6806" y="1024"/>
                  </a:lnTo>
                  <a:lnTo>
                    <a:pt x="617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52"/>
            <p:cNvSpPr/>
            <p:nvPr/>
          </p:nvSpPr>
          <p:spPr>
            <a:xfrm>
              <a:off x="1514700" y="1211400"/>
              <a:ext cx="329275" cy="270225"/>
            </a:xfrm>
            <a:custGeom>
              <a:avLst/>
              <a:gdLst/>
              <a:ahLst/>
              <a:cxnLst/>
              <a:rect l="l" t="t" r="r" b="b"/>
              <a:pathLst>
                <a:path w="13171" h="10809" extrusionOk="0">
                  <a:moveTo>
                    <a:pt x="12072" y="0"/>
                  </a:moveTo>
                  <a:lnTo>
                    <a:pt x="9623" y="480"/>
                  </a:lnTo>
                  <a:lnTo>
                    <a:pt x="8676" y="4180"/>
                  </a:lnTo>
                  <a:lnTo>
                    <a:pt x="7678" y="3536"/>
                  </a:lnTo>
                  <a:lnTo>
                    <a:pt x="8297" y="1503"/>
                  </a:lnTo>
                  <a:lnTo>
                    <a:pt x="4925" y="707"/>
                  </a:lnTo>
                  <a:lnTo>
                    <a:pt x="1440" y="1818"/>
                  </a:lnTo>
                  <a:lnTo>
                    <a:pt x="1074" y="2993"/>
                  </a:lnTo>
                  <a:lnTo>
                    <a:pt x="2791" y="3574"/>
                  </a:lnTo>
                  <a:lnTo>
                    <a:pt x="1" y="3940"/>
                  </a:lnTo>
                  <a:lnTo>
                    <a:pt x="1" y="6389"/>
                  </a:lnTo>
                  <a:lnTo>
                    <a:pt x="2842" y="6389"/>
                  </a:lnTo>
                  <a:lnTo>
                    <a:pt x="3549" y="6781"/>
                  </a:lnTo>
                  <a:lnTo>
                    <a:pt x="632" y="7021"/>
                  </a:lnTo>
                  <a:lnTo>
                    <a:pt x="1503" y="8637"/>
                  </a:lnTo>
                  <a:lnTo>
                    <a:pt x="1819" y="10177"/>
                  </a:lnTo>
                  <a:lnTo>
                    <a:pt x="4736" y="10177"/>
                  </a:lnTo>
                  <a:lnTo>
                    <a:pt x="6706" y="9142"/>
                  </a:lnTo>
                  <a:lnTo>
                    <a:pt x="8751" y="10809"/>
                  </a:lnTo>
                  <a:lnTo>
                    <a:pt x="10570" y="10089"/>
                  </a:lnTo>
                  <a:lnTo>
                    <a:pt x="11529" y="8789"/>
                  </a:lnTo>
                  <a:lnTo>
                    <a:pt x="10102" y="5695"/>
                  </a:lnTo>
                  <a:lnTo>
                    <a:pt x="11201" y="2614"/>
                  </a:lnTo>
                  <a:lnTo>
                    <a:pt x="13171" y="1111"/>
                  </a:lnTo>
                  <a:lnTo>
                    <a:pt x="120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52"/>
            <p:cNvSpPr/>
            <p:nvPr/>
          </p:nvSpPr>
          <p:spPr>
            <a:xfrm>
              <a:off x="1506825" y="1202875"/>
              <a:ext cx="349150" cy="287600"/>
            </a:xfrm>
            <a:custGeom>
              <a:avLst/>
              <a:gdLst/>
              <a:ahLst/>
              <a:cxnLst/>
              <a:rect l="l" t="t" r="r" b="b"/>
              <a:pathLst>
                <a:path w="13966" h="11504" extrusionOk="0">
                  <a:moveTo>
                    <a:pt x="12274" y="682"/>
                  </a:moveTo>
                  <a:lnTo>
                    <a:pt x="13006" y="1414"/>
                  </a:lnTo>
                  <a:lnTo>
                    <a:pt x="11238" y="2766"/>
                  </a:lnTo>
                  <a:lnTo>
                    <a:pt x="10064" y="6061"/>
                  </a:lnTo>
                  <a:lnTo>
                    <a:pt x="11478" y="9092"/>
                  </a:lnTo>
                  <a:lnTo>
                    <a:pt x="10683" y="10178"/>
                  </a:lnTo>
                  <a:lnTo>
                    <a:pt x="9129" y="10784"/>
                  </a:lnTo>
                  <a:lnTo>
                    <a:pt x="7059" y="9117"/>
                  </a:lnTo>
                  <a:lnTo>
                    <a:pt x="4975" y="10203"/>
                  </a:lnTo>
                  <a:lnTo>
                    <a:pt x="2399" y="10203"/>
                  </a:lnTo>
                  <a:lnTo>
                    <a:pt x="2134" y="8915"/>
                  </a:lnTo>
                  <a:lnTo>
                    <a:pt x="1465" y="7640"/>
                  </a:lnTo>
                  <a:lnTo>
                    <a:pt x="4937" y="7349"/>
                  </a:lnTo>
                  <a:lnTo>
                    <a:pt x="3245" y="6415"/>
                  </a:lnTo>
                  <a:lnTo>
                    <a:pt x="644" y="6415"/>
                  </a:lnTo>
                  <a:lnTo>
                    <a:pt x="644" y="4559"/>
                  </a:lnTo>
                  <a:lnTo>
                    <a:pt x="4495" y="4053"/>
                  </a:lnTo>
                  <a:lnTo>
                    <a:pt x="1781" y="3132"/>
                  </a:lnTo>
                  <a:lnTo>
                    <a:pt x="2008" y="2399"/>
                  </a:lnTo>
                  <a:lnTo>
                    <a:pt x="5253" y="1377"/>
                  </a:lnTo>
                  <a:lnTo>
                    <a:pt x="8208" y="2071"/>
                  </a:lnTo>
                  <a:lnTo>
                    <a:pt x="7627" y="4003"/>
                  </a:lnTo>
                  <a:lnTo>
                    <a:pt x="9193" y="5026"/>
                  </a:lnTo>
                  <a:lnTo>
                    <a:pt x="10190" y="1086"/>
                  </a:lnTo>
                  <a:lnTo>
                    <a:pt x="12274" y="682"/>
                  </a:lnTo>
                  <a:close/>
                  <a:moveTo>
                    <a:pt x="12488" y="0"/>
                  </a:moveTo>
                  <a:lnTo>
                    <a:pt x="9685" y="543"/>
                  </a:lnTo>
                  <a:lnTo>
                    <a:pt x="8801" y="4016"/>
                  </a:lnTo>
                  <a:lnTo>
                    <a:pt x="8372" y="3738"/>
                  </a:lnTo>
                  <a:lnTo>
                    <a:pt x="9003" y="1616"/>
                  </a:lnTo>
                  <a:lnTo>
                    <a:pt x="5228" y="733"/>
                  </a:lnTo>
                  <a:lnTo>
                    <a:pt x="1503" y="1907"/>
                  </a:lnTo>
                  <a:lnTo>
                    <a:pt x="998" y="3536"/>
                  </a:lnTo>
                  <a:lnTo>
                    <a:pt x="1717" y="3788"/>
                  </a:lnTo>
                  <a:lnTo>
                    <a:pt x="0" y="4003"/>
                  </a:lnTo>
                  <a:lnTo>
                    <a:pt x="0" y="7046"/>
                  </a:lnTo>
                  <a:lnTo>
                    <a:pt x="1010" y="7046"/>
                  </a:lnTo>
                  <a:lnTo>
                    <a:pt x="442" y="7097"/>
                  </a:lnTo>
                  <a:lnTo>
                    <a:pt x="1515" y="9079"/>
                  </a:lnTo>
                  <a:lnTo>
                    <a:pt x="1882" y="10834"/>
                  </a:lnTo>
                  <a:lnTo>
                    <a:pt x="5127" y="10834"/>
                  </a:lnTo>
                  <a:lnTo>
                    <a:pt x="6983" y="9862"/>
                  </a:lnTo>
                  <a:lnTo>
                    <a:pt x="9016" y="11503"/>
                  </a:lnTo>
                  <a:lnTo>
                    <a:pt x="11087" y="10708"/>
                  </a:lnTo>
                  <a:lnTo>
                    <a:pt x="12210" y="9167"/>
                  </a:lnTo>
                  <a:lnTo>
                    <a:pt x="10758" y="6023"/>
                  </a:lnTo>
                  <a:lnTo>
                    <a:pt x="11781" y="3144"/>
                  </a:lnTo>
                  <a:lnTo>
                    <a:pt x="13966" y="1490"/>
                  </a:lnTo>
                  <a:lnTo>
                    <a:pt x="1248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52"/>
            <p:cNvSpPr/>
            <p:nvPr/>
          </p:nvSpPr>
          <p:spPr>
            <a:xfrm>
              <a:off x="1843950" y="1219275"/>
              <a:ext cx="96625" cy="163875"/>
            </a:xfrm>
            <a:custGeom>
              <a:avLst/>
              <a:gdLst/>
              <a:ahLst/>
              <a:cxnLst/>
              <a:rect l="l" t="t" r="r" b="b"/>
              <a:pathLst>
                <a:path w="3865" h="6555" extrusionOk="0">
                  <a:moveTo>
                    <a:pt x="2602" y="1"/>
                  </a:moveTo>
                  <a:lnTo>
                    <a:pt x="2046" y="1339"/>
                  </a:lnTo>
                  <a:lnTo>
                    <a:pt x="1466" y="3334"/>
                  </a:lnTo>
                  <a:lnTo>
                    <a:pt x="1024" y="1642"/>
                  </a:lnTo>
                  <a:lnTo>
                    <a:pt x="1" y="3246"/>
                  </a:lnTo>
                  <a:lnTo>
                    <a:pt x="392" y="5026"/>
                  </a:lnTo>
                  <a:lnTo>
                    <a:pt x="1024" y="6554"/>
                  </a:lnTo>
                  <a:lnTo>
                    <a:pt x="3057" y="5014"/>
                  </a:lnTo>
                  <a:lnTo>
                    <a:pt x="3865" y="3221"/>
                  </a:lnTo>
                  <a:lnTo>
                    <a:pt x="3865" y="1339"/>
                  </a:lnTo>
                  <a:lnTo>
                    <a:pt x="260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52"/>
            <p:cNvSpPr/>
            <p:nvPr/>
          </p:nvSpPr>
          <p:spPr>
            <a:xfrm>
              <a:off x="1835425" y="1205075"/>
              <a:ext cx="113050" cy="190700"/>
            </a:xfrm>
            <a:custGeom>
              <a:avLst/>
              <a:gdLst/>
              <a:ahLst/>
              <a:cxnLst/>
              <a:rect l="l" t="t" r="r" b="b"/>
              <a:pathLst>
                <a:path w="4522" h="7628" extrusionOk="0">
                  <a:moveTo>
                    <a:pt x="3044" y="1150"/>
                  </a:moveTo>
                  <a:lnTo>
                    <a:pt x="3890" y="2034"/>
                  </a:lnTo>
                  <a:lnTo>
                    <a:pt x="3890" y="3726"/>
                  </a:lnTo>
                  <a:lnTo>
                    <a:pt x="3145" y="5380"/>
                  </a:lnTo>
                  <a:lnTo>
                    <a:pt x="1503" y="6630"/>
                  </a:lnTo>
                  <a:lnTo>
                    <a:pt x="1049" y="5519"/>
                  </a:lnTo>
                  <a:lnTo>
                    <a:pt x="683" y="3877"/>
                  </a:lnTo>
                  <a:lnTo>
                    <a:pt x="1238" y="2981"/>
                  </a:lnTo>
                  <a:lnTo>
                    <a:pt x="1781" y="5089"/>
                  </a:lnTo>
                  <a:lnTo>
                    <a:pt x="2678" y="2034"/>
                  </a:lnTo>
                  <a:lnTo>
                    <a:pt x="3044" y="1150"/>
                  </a:lnTo>
                  <a:close/>
                  <a:moveTo>
                    <a:pt x="2842" y="1"/>
                  </a:moveTo>
                  <a:lnTo>
                    <a:pt x="2084" y="1819"/>
                  </a:lnTo>
                  <a:lnTo>
                    <a:pt x="1819" y="2715"/>
                  </a:lnTo>
                  <a:lnTo>
                    <a:pt x="1491" y="1427"/>
                  </a:lnTo>
                  <a:lnTo>
                    <a:pt x="1" y="3763"/>
                  </a:lnTo>
                  <a:lnTo>
                    <a:pt x="443" y="5708"/>
                  </a:lnTo>
                  <a:lnTo>
                    <a:pt x="1238" y="7627"/>
                  </a:lnTo>
                  <a:lnTo>
                    <a:pt x="3650" y="5784"/>
                  </a:lnTo>
                  <a:lnTo>
                    <a:pt x="4496" y="3915"/>
                  </a:lnTo>
                  <a:lnTo>
                    <a:pt x="4521" y="1781"/>
                  </a:lnTo>
                  <a:lnTo>
                    <a:pt x="284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52"/>
            <p:cNvSpPr/>
            <p:nvPr/>
          </p:nvSpPr>
          <p:spPr>
            <a:xfrm>
              <a:off x="1794700" y="1458875"/>
              <a:ext cx="74850" cy="69800"/>
            </a:xfrm>
            <a:custGeom>
              <a:avLst/>
              <a:gdLst/>
              <a:ahLst/>
              <a:cxnLst/>
              <a:rect l="l" t="t" r="r" b="b"/>
              <a:pathLst>
                <a:path w="2994" h="2792" extrusionOk="0">
                  <a:moveTo>
                    <a:pt x="1971" y="1"/>
                  </a:moveTo>
                  <a:lnTo>
                    <a:pt x="872" y="847"/>
                  </a:lnTo>
                  <a:lnTo>
                    <a:pt x="1" y="1465"/>
                  </a:lnTo>
                  <a:lnTo>
                    <a:pt x="1504" y="2791"/>
                  </a:lnTo>
                  <a:lnTo>
                    <a:pt x="2994" y="2791"/>
                  </a:lnTo>
                  <a:lnTo>
                    <a:pt x="197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52"/>
            <p:cNvSpPr/>
            <p:nvPr/>
          </p:nvSpPr>
          <p:spPr>
            <a:xfrm>
              <a:off x="1782075" y="1445925"/>
              <a:ext cx="98850" cy="90625"/>
            </a:xfrm>
            <a:custGeom>
              <a:avLst/>
              <a:gdLst/>
              <a:ahLst/>
              <a:cxnLst/>
              <a:rect l="l" t="t" r="r" b="b"/>
              <a:pathLst>
                <a:path w="3954" h="3625" extrusionOk="0">
                  <a:moveTo>
                    <a:pt x="2324" y="1024"/>
                  </a:moveTo>
                  <a:lnTo>
                    <a:pt x="3057" y="2994"/>
                  </a:lnTo>
                  <a:lnTo>
                    <a:pt x="2122" y="2994"/>
                  </a:lnTo>
                  <a:lnTo>
                    <a:pt x="1011" y="2009"/>
                  </a:lnTo>
                  <a:lnTo>
                    <a:pt x="2324" y="1024"/>
                  </a:lnTo>
                  <a:close/>
                  <a:moveTo>
                    <a:pt x="2627" y="1"/>
                  </a:moveTo>
                  <a:lnTo>
                    <a:pt x="1188" y="1112"/>
                  </a:lnTo>
                  <a:lnTo>
                    <a:pt x="1" y="1958"/>
                  </a:lnTo>
                  <a:lnTo>
                    <a:pt x="1882" y="3625"/>
                  </a:lnTo>
                  <a:lnTo>
                    <a:pt x="3953" y="3625"/>
                  </a:lnTo>
                  <a:lnTo>
                    <a:pt x="262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52"/>
            <p:cNvSpPr/>
            <p:nvPr/>
          </p:nvSpPr>
          <p:spPr>
            <a:xfrm>
              <a:off x="241275" y="1079650"/>
              <a:ext cx="2559200" cy="3887025"/>
            </a:xfrm>
            <a:custGeom>
              <a:avLst/>
              <a:gdLst/>
              <a:ahLst/>
              <a:cxnLst/>
              <a:rect l="l" t="t" r="r" b="b"/>
              <a:pathLst>
                <a:path w="102368" h="155481" extrusionOk="0">
                  <a:moveTo>
                    <a:pt x="22033" y="0"/>
                  </a:moveTo>
                  <a:cubicBezTo>
                    <a:pt x="21541" y="0"/>
                    <a:pt x="20848" y="207"/>
                    <a:pt x="19875" y="825"/>
                  </a:cubicBezTo>
                  <a:cubicBezTo>
                    <a:pt x="16958" y="2669"/>
                    <a:pt x="16718" y="2669"/>
                    <a:pt x="16718" y="2669"/>
                  </a:cubicBezTo>
                  <a:lnTo>
                    <a:pt x="14357" y="4096"/>
                  </a:lnTo>
                  <a:lnTo>
                    <a:pt x="14357" y="5043"/>
                  </a:lnTo>
                  <a:lnTo>
                    <a:pt x="15304" y="8351"/>
                  </a:lnTo>
                  <a:lnTo>
                    <a:pt x="15532" y="10056"/>
                  </a:lnTo>
                  <a:lnTo>
                    <a:pt x="13423" y="9450"/>
                  </a:lnTo>
                  <a:lnTo>
                    <a:pt x="12665" y="8869"/>
                  </a:lnTo>
                  <a:lnTo>
                    <a:pt x="10051" y="10043"/>
                  </a:lnTo>
                  <a:lnTo>
                    <a:pt x="9319" y="11584"/>
                  </a:lnTo>
                  <a:lnTo>
                    <a:pt x="9319" y="12606"/>
                  </a:lnTo>
                  <a:lnTo>
                    <a:pt x="11920" y="12998"/>
                  </a:lnTo>
                  <a:lnTo>
                    <a:pt x="13890" y="12846"/>
                  </a:lnTo>
                  <a:lnTo>
                    <a:pt x="13890" y="12846"/>
                  </a:lnTo>
                  <a:lnTo>
                    <a:pt x="12236" y="14854"/>
                  </a:lnTo>
                  <a:lnTo>
                    <a:pt x="9281" y="15447"/>
                  </a:lnTo>
                  <a:lnTo>
                    <a:pt x="7324" y="17884"/>
                  </a:lnTo>
                  <a:lnTo>
                    <a:pt x="5922" y="20094"/>
                  </a:lnTo>
                  <a:lnTo>
                    <a:pt x="6478" y="22228"/>
                  </a:lnTo>
                  <a:lnTo>
                    <a:pt x="7665" y="23491"/>
                  </a:lnTo>
                  <a:lnTo>
                    <a:pt x="9559" y="25069"/>
                  </a:lnTo>
                  <a:cubicBezTo>
                    <a:pt x="9559" y="25069"/>
                    <a:pt x="8448" y="26534"/>
                    <a:pt x="8372" y="26862"/>
                  </a:cubicBezTo>
                  <a:cubicBezTo>
                    <a:pt x="8296" y="27191"/>
                    <a:pt x="2841" y="30196"/>
                    <a:pt x="2841" y="30196"/>
                  </a:cubicBezTo>
                  <a:lnTo>
                    <a:pt x="0" y="31610"/>
                  </a:lnTo>
                  <a:lnTo>
                    <a:pt x="0" y="31610"/>
                  </a:lnTo>
                  <a:lnTo>
                    <a:pt x="4344" y="30903"/>
                  </a:lnTo>
                  <a:lnTo>
                    <a:pt x="10178" y="28529"/>
                  </a:lnTo>
                  <a:lnTo>
                    <a:pt x="12476" y="25852"/>
                  </a:lnTo>
                  <a:lnTo>
                    <a:pt x="14446" y="24110"/>
                  </a:lnTo>
                  <a:lnTo>
                    <a:pt x="16883" y="22380"/>
                  </a:lnTo>
                  <a:lnTo>
                    <a:pt x="15393" y="25132"/>
                  </a:lnTo>
                  <a:lnTo>
                    <a:pt x="17287" y="24741"/>
                  </a:lnTo>
                  <a:cubicBezTo>
                    <a:pt x="17287" y="24741"/>
                    <a:pt x="19648" y="24034"/>
                    <a:pt x="19812" y="23794"/>
                  </a:cubicBezTo>
                  <a:cubicBezTo>
                    <a:pt x="19818" y="23784"/>
                    <a:pt x="19832" y="23779"/>
                    <a:pt x="19854" y="23779"/>
                  </a:cubicBezTo>
                  <a:cubicBezTo>
                    <a:pt x="20342" y="23779"/>
                    <a:pt x="24610" y="26319"/>
                    <a:pt x="24610" y="26319"/>
                  </a:cubicBezTo>
                  <a:lnTo>
                    <a:pt x="26113" y="29085"/>
                  </a:lnTo>
                  <a:lnTo>
                    <a:pt x="26820" y="33100"/>
                  </a:lnTo>
                  <a:lnTo>
                    <a:pt x="26189" y="36105"/>
                  </a:lnTo>
                  <a:lnTo>
                    <a:pt x="25633" y="38151"/>
                  </a:lnTo>
                  <a:lnTo>
                    <a:pt x="26429" y="40045"/>
                  </a:lnTo>
                  <a:lnTo>
                    <a:pt x="27376" y="37040"/>
                  </a:lnTo>
                  <a:lnTo>
                    <a:pt x="28474" y="36105"/>
                  </a:lnTo>
                  <a:lnTo>
                    <a:pt x="29194" y="40512"/>
                  </a:lnTo>
                  <a:lnTo>
                    <a:pt x="30457" y="43505"/>
                  </a:lnTo>
                  <a:lnTo>
                    <a:pt x="28083" y="42015"/>
                  </a:lnTo>
                  <a:lnTo>
                    <a:pt x="27856" y="43505"/>
                  </a:lnTo>
                  <a:lnTo>
                    <a:pt x="29585" y="47293"/>
                  </a:lnTo>
                  <a:lnTo>
                    <a:pt x="29346" y="49894"/>
                  </a:lnTo>
                  <a:lnTo>
                    <a:pt x="28083" y="52419"/>
                  </a:lnTo>
                  <a:lnTo>
                    <a:pt x="27616" y="56763"/>
                  </a:lnTo>
                  <a:lnTo>
                    <a:pt x="27931" y="61258"/>
                  </a:lnTo>
                  <a:lnTo>
                    <a:pt x="29661" y="64011"/>
                  </a:lnTo>
                  <a:lnTo>
                    <a:pt x="31404" y="65198"/>
                  </a:lnTo>
                  <a:lnTo>
                    <a:pt x="32666" y="68670"/>
                  </a:lnTo>
                  <a:lnTo>
                    <a:pt x="33538" y="71713"/>
                  </a:lnTo>
                  <a:lnTo>
                    <a:pt x="34081" y="73708"/>
                  </a:lnTo>
                  <a:lnTo>
                    <a:pt x="36631" y="76398"/>
                  </a:lnTo>
                  <a:lnTo>
                    <a:pt x="36631" y="76398"/>
                  </a:lnTo>
                  <a:lnTo>
                    <a:pt x="36050" y="73241"/>
                  </a:lnTo>
                  <a:lnTo>
                    <a:pt x="34560" y="71347"/>
                  </a:lnTo>
                  <a:lnTo>
                    <a:pt x="33929" y="66852"/>
                  </a:lnTo>
                  <a:lnTo>
                    <a:pt x="35343" y="68506"/>
                  </a:lnTo>
                  <a:lnTo>
                    <a:pt x="36215" y="71713"/>
                  </a:lnTo>
                  <a:lnTo>
                    <a:pt x="38424" y="73784"/>
                  </a:lnTo>
                  <a:lnTo>
                    <a:pt x="40470" y="77332"/>
                  </a:lnTo>
                  <a:lnTo>
                    <a:pt x="40634" y="79618"/>
                  </a:lnTo>
                  <a:lnTo>
                    <a:pt x="42288" y="81436"/>
                  </a:lnTo>
                  <a:lnTo>
                    <a:pt x="46241" y="82623"/>
                  </a:lnTo>
                  <a:lnTo>
                    <a:pt x="49082" y="84113"/>
                  </a:lnTo>
                  <a:lnTo>
                    <a:pt x="49940" y="83557"/>
                  </a:lnTo>
                  <a:lnTo>
                    <a:pt x="52541" y="85616"/>
                  </a:lnTo>
                  <a:lnTo>
                    <a:pt x="55458" y="86247"/>
                  </a:lnTo>
                  <a:lnTo>
                    <a:pt x="57428" y="88457"/>
                  </a:lnTo>
                  <a:lnTo>
                    <a:pt x="58855" y="90035"/>
                  </a:lnTo>
                  <a:lnTo>
                    <a:pt x="61380" y="91373"/>
                  </a:lnTo>
                  <a:lnTo>
                    <a:pt x="62643" y="90275"/>
                  </a:lnTo>
                  <a:lnTo>
                    <a:pt x="64221" y="92081"/>
                  </a:lnTo>
                  <a:lnTo>
                    <a:pt x="63906" y="95553"/>
                  </a:lnTo>
                  <a:lnTo>
                    <a:pt x="62378" y="97346"/>
                  </a:lnTo>
                  <a:lnTo>
                    <a:pt x="61595" y="99644"/>
                  </a:lnTo>
                  <a:lnTo>
                    <a:pt x="61355" y="101854"/>
                  </a:lnTo>
                  <a:lnTo>
                    <a:pt x="60875" y="103028"/>
                  </a:lnTo>
                  <a:lnTo>
                    <a:pt x="63325" y="105629"/>
                  </a:lnTo>
                  <a:lnTo>
                    <a:pt x="65459" y="108862"/>
                  </a:lnTo>
                  <a:lnTo>
                    <a:pt x="67580" y="112170"/>
                  </a:lnTo>
                  <a:lnTo>
                    <a:pt x="69550" y="113281"/>
                  </a:lnTo>
                  <a:lnTo>
                    <a:pt x="70813" y="115011"/>
                  </a:lnTo>
                  <a:lnTo>
                    <a:pt x="71293" y="119746"/>
                  </a:lnTo>
                  <a:lnTo>
                    <a:pt x="71532" y="123610"/>
                  </a:lnTo>
                  <a:lnTo>
                    <a:pt x="71293" y="127562"/>
                  </a:lnTo>
                  <a:lnTo>
                    <a:pt x="71444" y="129608"/>
                  </a:lnTo>
                  <a:lnTo>
                    <a:pt x="70661" y="132765"/>
                  </a:lnTo>
                  <a:lnTo>
                    <a:pt x="70585" y="135214"/>
                  </a:lnTo>
                  <a:lnTo>
                    <a:pt x="70813" y="138220"/>
                  </a:lnTo>
                  <a:lnTo>
                    <a:pt x="72151" y="139167"/>
                  </a:lnTo>
                  <a:lnTo>
                    <a:pt x="70346" y="143334"/>
                  </a:lnTo>
                  <a:lnTo>
                    <a:pt x="71684" y="145392"/>
                  </a:lnTo>
                  <a:lnTo>
                    <a:pt x="72000" y="147210"/>
                  </a:lnTo>
                  <a:lnTo>
                    <a:pt x="73225" y="150998"/>
                  </a:lnTo>
                  <a:lnTo>
                    <a:pt x="75548" y="154344"/>
                  </a:lnTo>
                  <a:lnTo>
                    <a:pt x="77278" y="155481"/>
                  </a:lnTo>
                  <a:lnTo>
                    <a:pt x="80283" y="155481"/>
                  </a:lnTo>
                  <a:lnTo>
                    <a:pt x="81546" y="153991"/>
                  </a:lnTo>
                  <a:lnTo>
                    <a:pt x="78313" y="152248"/>
                  </a:lnTo>
                  <a:lnTo>
                    <a:pt x="77126" y="149331"/>
                  </a:lnTo>
                  <a:cubicBezTo>
                    <a:pt x="77126" y="149331"/>
                    <a:pt x="75864" y="148826"/>
                    <a:pt x="77050" y="147399"/>
                  </a:cubicBezTo>
                  <a:cubicBezTo>
                    <a:pt x="78237" y="145985"/>
                    <a:pt x="78237" y="145960"/>
                    <a:pt x="78237" y="145960"/>
                  </a:cubicBezTo>
                  <a:lnTo>
                    <a:pt x="78553" y="144925"/>
                  </a:lnTo>
                  <a:lnTo>
                    <a:pt x="76899" y="143738"/>
                  </a:lnTo>
                  <a:lnTo>
                    <a:pt x="77758" y="142083"/>
                  </a:lnTo>
                  <a:lnTo>
                    <a:pt x="78553" y="141528"/>
                  </a:lnTo>
                  <a:lnTo>
                    <a:pt x="78945" y="139318"/>
                  </a:lnTo>
                  <a:lnTo>
                    <a:pt x="78389" y="138055"/>
                  </a:lnTo>
                  <a:lnTo>
                    <a:pt x="78465" y="136957"/>
                  </a:lnTo>
                  <a:lnTo>
                    <a:pt x="79892" y="137108"/>
                  </a:lnTo>
                  <a:lnTo>
                    <a:pt x="79967" y="135530"/>
                  </a:lnTo>
                  <a:lnTo>
                    <a:pt x="79967" y="134962"/>
                  </a:lnTo>
                  <a:lnTo>
                    <a:pt x="81861" y="134406"/>
                  </a:lnTo>
                  <a:lnTo>
                    <a:pt x="83755" y="133926"/>
                  </a:lnTo>
                  <a:lnTo>
                    <a:pt x="83755" y="131805"/>
                  </a:lnTo>
                  <a:lnTo>
                    <a:pt x="83604" y="130542"/>
                  </a:lnTo>
                  <a:lnTo>
                    <a:pt x="83516" y="129595"/>
                  </a:lnTo>
                  <a:lnTo>
                    <a:pt x="86205" y="130063"/>
                  </a:lnTo>
                  <a:lnTo>
                    <a:pt x="87821" y="128484"/>
                  </a:lnTo>
                  <a:lnTo>
                    <a:pt x="89261" y="126047"/>
                  </a:lnTo>
                  <a:lnTo>
                    <a:pt x="90612" y="124065"/>
                  </a:lnTo>
                  <a:lnTo>
                    <a:pt x="91079" y="121312"/>
                  </a:lnTo>
                  <a:lnTo>
                    <a:pt x="93605" y="119570"/>
                  </a:lnTo>
                  <a:lnTo>
                    <a:pt x="96294" y="118155"/>
                  </a:lnTo>
                  <a:lnTo>
                    <a:pt x="97633" y="117360"/>
                  </a:lnTo>
                  <a:lnTo>
                    <a:pt x="98188" y="113572"/>
                  </a:lnTo>
                  <a:lnTo>
                    <a:pt x="99047" y="110415"/>
                  </a:lnTo>
                  <a:lnTo>
                    <a:pt x="99451" y="108445"/>
                  </a:lnTo>
                  <a:lnTo>
                    <a:pt x="101257" y="106160"/>
                  </a:lnTo>
                  <a:lnTo>
                    <a:pt x="102368" y="104190"/>
                  </a:lnTo>
                  <a:lnTo>
                    <a:pt x="101332" y="102296"/>
                  </a:lnTo>
                  <a:cubicBezTo>
                    <a:pt x="101332" y="102296"/>
                    <a:pt x="101888" y="102220"/>
                    <a:pt x="98655" y="100957"/>
                  </a:cubicBezTo>
                  <a:lnTo>
                    <a:pt x="95423" y="99695"/>
                  </a:lnTo>
                  <a:lnTo>
                    <a:pt x="93529" y="99379"/>
                  </a:lnTo>
                  <a:lnTo>
                    <a:pt x="91471" y="98596"/>
                  </a:lnTo>
                  <a:lnTo>
                    <a:pt x="89185" y="97649"/>
                  </a:lnTo>
                  <a:lnTo>
                    <a:pt x="88011" y="94884"/>
                  </a:lnTo>
                  <a:lnTo>
                    <a:pt x="86508" y="92750"/>
                  </a:lnTo>
                  <a:lnTo>
                    <a:pt x="83124" y="91651"/>
                  </a:lnTo>
                  <a:lnTo>
                    <a:pt x="80914" y="91411"/>
                  </a:lnTo>
                  <a:lnTo>
                    <a:pt x="78616" y="89202"/>
                  </a:lnTo>
                  <a:lnTo>
                    <a:pt x="76571" y="88015"/>
                  </a:lnTo>
                  <a:lnTo>
                    <a:pt x="74121" y="87787"/>
                  </a:lnTo>
                  <a:lnTo>
                    <a:pt x="71596" y="87156"/>
                  </a:lnTo>
                  <a:lnTo>
                    <a:pt x="68755" y="87232"/>
                  </a:lnTo>
                  <a:cubicBezTo>
                    <a:pt x="68755" y="87232"/>
                    <a:pt x="65522" y="88179"/>
                    <a:pt x="65446" y="88495"/>
                  </a:cubicBezTo>
                  <a:cubicBezTo>
                    <a:pt x="65358" y="88810"/>
                    <a:pt x="64903" y="90174"/>
                    <a:pt x="64903" y="90174"/>
                  </a:cubicBezTo>
                  <a:lnTo>
                    <a:pt x="63325" y="88911"/>
                  </a:lnTo>
                  <a:lnTo>
                    <a:pt x="61595" y="89467"/>
                  </a:lnTo>
                  <a:lnTo>
                    <a:pt x="59852" y="88596"/>
                  </a:lnTo>
                  <a:lnTo>
                    <a:pt x="58590" y="85994"/>
                  </a:lnTo>
                  <a:lnTo>
                    <a:pt x="59385" y="83949"/>
                  </a:lnTo>
                  <a:lnTo>
                    <a:pt x="57491" y="83317"/>
                  </a:lnTo>
                  <a:lnTo>
                    <a:pt x="54966" y="83002"/>
                  </a:lnTo>
                  <a:lnTo>
                    <a:pt x="55673" y="81032"/>
                  </a:lnTo>
                  <a:lnTo>
                    <a:pt x="56380" y="79643"/>
                  </a:lnTo>
                  <a:lnTo>
                    <a:pt x="56532" y="78507"/>
                  </a:lnTo>
                  <a:lnTo>
                    <a:pt x="53779" y="78507"/>
                  </a:lnTo>
                  <a:lnTo>
                    <a:pt x="52592" y="80476"/>
                  </a:lnTo>
                  <a:lnTo>
                    <a:pt x="49915" y="81423"/>
                  </a:lnTo>
                  <a:lnTo>
                    <a:pt x="47933" y="78747"/>
                  </a:lnTo>
                  <a:lnTo>
                    <a:pt x="47541" y="75160"/>
                  </a:lnTo>
                  <a:lnTo>
                    <a:pt x="48412" y="72218"/>
                  </a:lnTo>
                  <a:lnTo>
                    <a:pt x="51165" y="70173"/>
                  </a:lnTo>
                  <a:lnTo>
                    <a:pt x="54095" y="69769"/>
                  </a:lnTo>
                  <a:lnTo>
                    <a:pt x="55433" y="70880"/>
                  </a:lnTo>
                  <a:lnTo>
                    <a:pt x="56064" y="69693"/>
                  </a:lnTo>
                  <a:lnTo>
                    <a:pt x="58198" y="69693"/>
                  </a:lnTo>
                  <a:lnTo>
                    <a:pt x="60964" y="70552"/>
                  </a:lnTo>
                  <a:lnTo>
                    <a:pt x="61191" y="72521"/>
                  </a:lnTo>
                  <a:lnTo>
                    <a:pt x="62529" y="74567"/>
                  </a:lnTo>
                  <a:lnTo>
                    <a:pt x="62933" y="72484"/>
                  </a:lnTo>
                  <a:lnTo>
                    <a:pt x="62769" y="68759"/>
                  </a:lnTo>
                  <a:lnTo>
                    <a:pt x="63805" y="66852"/>
                  </a:lnTo>
                  <a:lnTo>
                    <a:pt x="66797" y="64806"/>
                  </a:lnTo>
                  <a:lnTo>
                    <a:pt x="68300" y="62281"/>
                  </a:lnTo>
                  <a:lnTo>
                    <a:pt x="69083" y="60248"/>
                  </a:lnTo>
                  <a:lnTo>
                    <a:pt x="71684" y="57697"/>
                  </a:lnTo>
                  <a:lnTo>
                    <a:pt x="73338" y="57697"/>
                  </a:lnTo>
                  <a:lnTo>
                    <a:pt x="74197" y="55412"/>
                  </a:lnTo>
                  <a:lnTo>
                    <a:pt x="76722" y="53758"/>
                  </a:lnTo>
                  <a:lnTo>
                    <a:pt x="77833" y="55488"/>
                  </a:lnTo>
                  <a:lnTo>
                    <a:pt x="79879" y="54187"/>
                  </a:lnTo>
                  <a:lnTo>
                    <a:pt x="83351" y="52748"/>
                  </a:lnTo>
                  <a:lnTo>
                    <a:pt x="82569" y="51876"/>
                  </a:lnTo>
                  <a:lnTo>
                    <a:pt x="79412" y="52104"/>
                  </a:lnTo>
                  <a:lnTo>
                    <a:pt x="78692" y="50525"/>
                  </a:lnTo>
                  <a:lnTo>
                    <a:pt x="78692" y="49187"/>
                  </a:lnTo>
                  <a:lnTo>
                    <a:pt x="77833" y="48707"/>
                  </a:lnTo>
                  <a:lnTo>
                    <a:pt x="76091" y="49502"/>
                  </a:lnTo>
                  <a:lnTo>
                    <a:pt x="78540" y="48240"/>
                  </a:lnTo>
                  <a:lnTo>
                    <a:pt x="80902" y="48240"/>
                  </a:lnTo>
                  <a:lnTo>
                    <a:pt x="83111" y="48391"/>
                  </a:lnTo>
                  <a:lnTo>
                    <a:pt x="85725" y="46901"/>
                  </a:lnTo>
                  <a:cubicBezTo>
                    <a:pt x="85725" y="46901"/>
                    <a:pt x="87619" y="45474"/>
                    <a:pt x="87695" y="45361"/>
                  </a:cubicBezTo>
                  <a:cubicBezTo>
                    <a:pt x="87771" y="45247"/>
                    <a:pt x="86041" y="42204"/>
                    <a:pt x="86041" y="42204"/>
                  </a:cubicBezTo>
                  <a:lnTo>
                    <a:pt x="83983" y="40297"/>
                  </a:lnTo>
                  <a:lnTo>
                    <a:pt x="83591" y="38151"/>
                  </a:lnTo>
                  <a:lnTo>
                    <a:pt x="83111" y="33820"/>
                  </a:lnTo>
                  <a:lnTo>
                    <a:pt x="81066" y="36105"/>
                  </a:lnTo>
                  <a:lnTo>
                    <a:pt x="79172" y="35701"/>
                  </a:lnTo>
                  <a:lnTo>
                    <a:pt x="78856" y="33656"/>
                  </a:lnTo>
                  <a:lnTo>
                    <a:pt x="79639" y="32203"/>
                  </a:lnTo>
                  <a:lnTo>
                    <a:pt x="77909" y="31724"/>
                  </a:lnTo>
                  <a:lnTo>
                    <a:pt x="76798" y="30575"/>
                  </a:lnTo>
                  <a:lnTo>
                    <a:pt x="73957" y="30575"/>
                  </a:lnTo>
                  <a:lnTo>
                    <a:pt x="73098" y="30650"/>
                  </a:lnTo>
                  <a:lnTo>
                    <a:pt x="73010" y="33491"/>
                  </a:lnTo>
                  <a:lnTo>
                    <a:pt x="71671" y="34918"/>
                  </a:lnTo>
                  <a:lnTo>
                    <a:pt x="72467" y="36156"/>
                  </a:lnTo>
                  <a:lnTo>
                    <a:pt x="72694" y="38479"/>
                  </a:lnTo>
                  <a:lnTo>
                    <a:pt x="70573" y="40285"/>
                  </a:lnTo>
                  <a:lnTo>
                    <a:pt x="68603" y="40979"/>
                  </a:lnTo>
                  <a:lnTo>
                    <a:pt x="68603" y="44136"/>
                  </a:lnTo>
                  <a:lnTo>
                    <a:pt x="67340" y="44767"/>
                  </a:lnTo>
                  <a:lnTo>
                    <a:pt x="65913" y="42962"/>
                  </a:lnTo>
                  <a:lnTo>
                    <a:pt x="66545" y="40196"/>
                  </a:lnTo>
                  <a:lnTo>
                    <a:pt x="64386" y="39098"/>
                  </a:lnTo>
                  <a:lnTo>
                    <a:pt x="62113" y="37747"/>
                  </a:lnTo>
                  <a:lnTo>
                    <a:pt x="61115" y="36888"/>
                  </a:lnTo>
                  <a:lnTo>
                    <a:pt x="60092" y="36888"/>
                  </a:lnTo>
                  <a:lnTo>
                    <a:pt x="59852" y="34123"/>
                  </a:lnTo>
                  <a:lnTo>
                    <a:pt x="60244" y="31686"/>
                  </a:lnTo>
                  <a:lnTo>
                    <a:pt x="61088" y="29679"/>
                  </a:lnTo>
                  <a:lnTo>
                    <a:pt x="61088" y="29679"/>
                  </a:lnTo>
                  <a:cubicBezTo>
                    <a:pt x="61170" y="29674"/>
                    <a:pt x="61518" y="29543"/>
                    <a:pt x="62694" y="28958"/>
                  </a:cubicBezTo>
                  <a:cubicBezTo>
                    <a:pt x="63454" y="28578"/>
                    <a:pt x="63639" y="28510"/>
                    <a:pt x="63679" y="28510"/>
                  </a:cubicBezTo>
                  <a:cubicBezTo>
                    <a:pt x="63702" y="28510"/>
                    <a:pt x="63680" y="28531"/>
                    <a:pt x="63688" y="28531"/>
                  </a:cubicBezTo>
                  <a:cubicBezTo>
                    <a:pt x="63704" y="28531"/>
                    <a:pt x="63843" y="28444"/>
                    <a:pt x="64739" y="27910"/>
                  </a:cubicBezTo>
                  <a:cubicBezTo>
                    <a:pt x="66873" y="26648"/>
                    <a:pt x="66873" y="26648"/>
                    <a:pt x="66873" y="26648"/>
                  </a:cubicBezTo>
                  <a:lnTo>
                    <a:pt x="68451" y="25145"/>
                  </a:lnTo>
                  <a:lnTo>
                    <a:pt x="69714" y="23870"/>
                  </a:lnTo>
                  <a:lnTo>
                    <a:pt x="70585" y="23642"/>
                  </a:lnTo>
                  <a:lnTo>
                    <a:pt x="73969" y="23642"/>
                  </a:lnTo>
                  <a:lnTo>
                    <a:pt x="74121" y="21597"/>
                  </a:lnTo>
                  <a:lnTo>
                    <a:pt x="75144" y="19779"/>
                  </a:lnTo>
                  <a:lnTo>
                    <a:pt x="74677" y="18049"/>
                  </a:lnTo>
                  <a:lnTo>
                    <a:pt x="73035" y="16660"/>
                  </a:lnTo>
                  <a:lnTo>
                    <a:pt x="71987" y="18693"/>
                  </a:lnTo>
                  <a:lnTo>
                    <a:pt x="70371" y="19943"/>
                  </a:lnTo>
                  <a:lnTo>
                    <a:pt x="69234" y="20726"/>
                  </a:lnTo>
                  <a:lnTo>
                    <a:pt x="69234" y="18276"/>
                  </a:lnTo>
                  <a:lnTo>
                    <a:pt x="69487" y="17013"/>
                  </a:lnTo>
                  <a:lnTo>
                    <a:pt x="69487" y="17013"/>
                  </a:lnTo>
                  <a:lnTo>
                    <a:pt x="68439" y="17960"/>
                  </a:lnTo>
                  <a:lnTo>
                    <a:pt x="67403" y="15599"/>
                  </a:lnTo>
                  <a:lnTo>
                    <a:pt x="68565" y="14336"/>
                  </a:lnTo>
                  <a:lnTo>
                    <a:pt x="69373" y="12594"/>
                  </a:lnTo>
                  <a:lnTo>
                    <a:pt x="70636" y="9841"/>
                  </a:lnTo>
                  <a:lnTo>
                    <a:pt x="71633" y="9450"/>
                  </a:lnTo>
                  <a:lnTo>
                    <a:pt x="73401" y="7783"/>
                  </a:lnTo>
                  <a:lnTo>
                    <a:pt x="72618" y="7379"/>
                  </a:lnTo>
                  <a:lnTo>
                    <a:pt x="71633" y="7240"/>
                  </a:lnTo>
                  <a:lnTo>
                    <a:pt x="69234" y="7240"/>
                  </a:lnTo>
                  <a:lnTo>
                    <a:pt x="69234" y="9450"/>
                  </a:lnTo>
                  <a:lnTo>
                    <a:pt x="67164" y="12152"/>
                  </a:lnTo>
                  <a:lnTo>
                    <a:pt x="65408" y="14854"/>
                  </a:lnTo>
                  <a:lnTo>
                    <a:pt x="66280" y="16091"/>
                  </a:lnTo>
                  <a:lnTo>
                    <a:pt x="65926" y="18516"/>
                  </a:lnTo>
                  <a:lnTo>
                    <a:pt x="62921" y="20094"/>
                  </a:lnTo>
                  <a:lnTo>
                    <a:pt x="62921" y="18276"/>
                  </a:lnTo>
                  <a:lnTo>
                    <a:pt x="61191" y="18124"/>
                  </a:lnTo>
                  <a:lnTo>
                    <a:pt x="59701" y="19299"/>
                  </a:lnTo>
                  <a:lnTo>
                    <a:pt x="57845" y="16698"/>
                  </a:lnTo>
                  <a:lnTo>
                    <a:pt x="55673" y="16698"/>
                  </a:lnTo>
                  <a:lnTo>
                    <a:pt x="54966" y="18049"/>
                  </a:lnTo>
                  <a:lnTo>
                    <a:pt x="54259" y="19071"/>
                  </a:lnTo>
                  <a:lnTo>
                    <a:pt x="53223" y="16786"/>
                  </a:lnTo>
                  <a:cubicBezTo>
                    <a:pt x="53223" y="16786"/>
                    <a:pt x="52623" y="16998"/>
                    <a:pt x="52038" y="16998"/>
                  </a:cubicBezTo>
                  <a:cubicBezTo>
                    <a:pt x="51500" y="16998"/>
                    <a:pt x="50974" y="16819"/>
                    <a:pt x="50938" y="16129"/>
                  </a:cubicBezTo>
                  <a:cubicBezTo>
                    <a:pt x="50862" y="14690"/>
                    <a:pt x="50862" y="14677"/>
                    <a:pt x="50862" y="14677"/>
                  </a:cubicBezTo>
                  <a:lnTo>
                    <a:pt x="47629" y="11672"/>
                  </a:lnTo>
                  <a:lnTo>
                    <a:pt x="46594" y="10952"/>
                  </a:lnTo>
                  <a:lnTo>
                    <a:pt x="44788" y="11268"/>
                  </a:lnTo>
                  <a:lnTo>
                    <a:pt x="43993" y="8869"/>
                  </a:lnTo>
                  <a:lnTo>
                    <a:pt x="42579" y="8427"/>
                  </a:lnTo>
                  <a:lnTo>
                    <a:pt x="39030" y="8869"/>
                  </a:lnTo>
                  <a:lnTo>
                    <a:pt x="36972" y="8427"/>
                  </a:lnTo>
                  <a:lnTo>
                    <a:pt x="34295" y="6141"/>
                  </a:lnTo>
                  <a:lnTo>
                    <a:pt x="30747" y="4462"/>
                  </a:lnTo>
                  <a:lnTo>
                    <a:pt x="28159" y="1962"/>
                  </a:lnTo>
                  <a:lnTo>
                    <a:pt x="26037" y="194"/>
                  </a:lnTo>
                  <a:lnTo>
                    <a:pt x="23196" y="825"/>
                  </a:lnTo>
                  <a:cubicBezTo>
                    <a:pt x="23196" y="825"/>
                    <a:pt x="23017" y="0"/>
                    <a:pt x="2203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52"/>
            <p:cNvSpPr/>
            <p:nvPr/>
          </p:nvSpPr>
          <p:spPr>
            <a:xfrm>
              <a:off x="238125" y="1071925"/>
              <a:ext cx="2568675" cy="3902025"/>
            </a:xfrm>
            <a:custGeom>
              <a:avLst/>
              <a:gdLst/>
              <a:ahLst/>
              <a:cxnLst/>
              <a:rect l="l" t="t" r="r" b="b"/>
              <a:pathLst>
                <a:path w="102747" h="156081" extrusionOk="0">
                  <a:moveTo>
                    <a:pt x="61468" y="29836"/>
                  </a:moveTo>
                  <a:cubicBezTo>
                    <a:pt x="61506" y="29899"/>
                    <a:pt x="61519" y="29962"/>
                    <a:pt x="61506" y="30025"/>
                  </a:cubicBezTo>
                  <a:lnTo>
                    <a:pt x="61342" y="29899"/>
                  </a:lnTo>
                  <a:lnTo>
                    <a:pt x="61468" y="29836"/>
                  </a:lnTo>
                  <a:close/>
                  <a:moveTo>
                    <a:pt x="101181" y="102504"/>
                  </a:moveTo>
                  <a:lnTo>
                    <a:pt x="101282" y="102542"/>
                  </a:lnTo>
                  <a:lnTo>
                    <a:pt x="101193" y="102718"/>
                  </a:lnTo>
                  <a:cubicBezTo>
                    <a:pt x="101155" y="102655"/>
                    <a:pt x="101143" y="102567"/>
                    <a:pt x="101181" y="102504"/>
                  </a:cubicBezTo>
                  <a:close/>
                  <a:moveTo>
                    <a:pt x="22159" y="618"/>
                  </a:moveTo>
                  <a:cubicBezTo>
                    <a:pt x="22328" y="618"/>
                    <a:pt x="22461" y="648"/>
                    <a:pt x="22565" y="692"/>
                  </a:cubicBezTo>
                  <a:cubicBezTo>
                    <a:pt x="22779" y="781"/>
                    <a:pt x="22943" y="970"/>
                    <a:pt x="23019" y="1198"/>
                  </a:cubicBezTo>
                  <a:lnTo>
                    <a:pt x="23385" y="1437"/>
                  </a:lnTo>
                  <a:lnTo>
                    <a:pt x="26075" y="844"/>
                  </a:lnTo>
                  <a:lnTo>
                    <a:pt x="28057" y="2498"/>
                  </a:lnTo>
                  <a:lnTo>
                    <a:pt x="30658" y="4998"/>
                  </a:lnTo>
                  <a:lnTo>
                    <a:pt x="34257" y="6716"/>
                  </a:lnTo>
                  <a:lnTo>
                    <a:pt x="36909" y="8976"/>
                  </a:lnTo>
                  <a:lnTo>
                    <a:pt x="37048" y="9052"/>
                  </a:lnTo>
                  <a:lnTo>
                    <a:pt x="39093" y="9481"/>
                  </a:lnTo>
                  <a:lnTo>
                    <a:pt x="39207" y="9481"/>
                  </a:lnTo>
                  <a:lnTo>
                    <a:pt x="42679" y="9052"/>
                  </a:lnTo>
                  <a:lnTo>
                    <a:pt x="43879" y="9430"/>
                  </a:lnTo>
                  <a:lnTo>
                    <a:pt x="44624" y="11678"/>
                  </a:lnTo>
                  <a:lnTo>
                    <a:pt x="44978" y="11893"/>
                  </a:lnTo>
                  <a:lnTo>
                    <a:pt x="46657" y="11590"/>
                  </a:lnTo>
                  <a:lnTo>
                    <a:pt x="47541" y="12208"/>
                  </a:lnTo>
                  <a:lnTo>
                    <a:pt x="50685" y="15125"/>
                  </a:lnTo>
                  <a:cubicBezTo>
                    <a:pt x="50698" y="15302"/>
                    <a:pt x="50710" y="15668"/>
                    <a:pt x="50761" y="16464"/>
                  </a:cubicBezTo>
                  <a:cubicBezTo>
                    <a:pt x="50761" y="16830"/>
                    <a:pt x="50937" y="17183"/>
                    <a:pt x="51253" y="17385"/>
                  </a:cubicBezTo>
                  <a:cubicBezTo>
                    <a:pt x="51517" y="17561"/>
                    <a:pt x="51851" y="17620"/>
                    <a:pt x="52180" y="17620"/>
                  </a:cubicBezTo>
                  <a:cubicBezTo>
                    <a:pt x="52561" y="17620"/>
                    <a:pt x="52935" y="17541"/>
                    <a:pt x="53185" y="17474"/>
                  </a:cubicBezTo>
                  <a:lnTo>
                    <a:pt x="54094" y="19507"/>
                  </a:lnTo>
                  <a:lnTo>
                    <a:pt x="54637" y="19557"/>
                  </a:lnTo>
                  <a:lnTo>
                    <a:pt x="55370" y="18497"/>
                  </a:lnTo>
                  <a:lnTo>
                    <a:pt x="55988" y="17322"/>
                  </a:lnTo>
                  <a:lnTo>
                    <a:pt x="57807" y="17322"/>
                  </a:lnTo>
                  <a:lnTo>
                    <a:pt x="59562" y="19784"/>
                  </a:lnTo>
                  <a:lnTo>
                    <a:pt x="60016" y="19848"/>
                  </a:lnTo>
                  <a:lnTo>
                    <a:pt x="61418" y="18762"/>
                  </a:lnTo>
                  <a:lnTo>
                    <a:pt x="62744" y="18875"/>
                  </a:lnTo>
                  <a:lnTo>
                    <a:pt x="62744" y="20403"/>
                  </a:lnTo>
                  <a:lnTo>
                    <a:pt x="63198" y="20681"/>
                  </a:lnTo>
                  <a:lnTo>
                    <a:pt x="66204" y="19103"/>
                  </a:lnTo>
                  <a:lnTo>
                    <a:pt x="66355" y="18875"/>
                  </a:lnTo>
                  <a:lnTo>
                    <a:pt x="66709" y="16451"/>
                  </a:lnTo>
                  <a:lnTo>
                    <a:pt x="66658" y="16224"/>
                  </a:lnTo>
                  <a:lnTo>
                    <a:pt x="65913" y="15150"/>
                  </a:lnTo>
                  <a:lnTo>
                    <a:pt x="67542" y="12650"/>
                  </a:lnTo>
                  <a:lnTo>
                    <a:pt x="69613" y="9961"/>
                  </a:lnTo>
                  <a:lnTo>
                    <a:pt x="69676" y="9771"/>
                  </a:lnTo>
                  <a:lnTo>
                    <a:pt x="69676" y="7877"/>
                  </a:lnTo>
                  <a:lnTo>
                    <a:pt x="71709" y="7877"/>
                  </a:lnTo>
                  <a:lnTo>
                    <a:pt x="72631" y="8004"/>
                  </a:lnTo>
                  <a:lnTo>
                    <a:pt x="72984" y="8180"/>
                  </a:lnTo>
                  <a:lnTo>
                    <a:pt x="71570" y="9493"/>
                  </a:lnTo>
                  <a:lnTo>
                    <a:pt x="70636" y="9872"/>
                  </a:lnTo>
                  <a:lnTo>
                    <a:pt x="70472" y="10024"/>
                  </a:lnTo>
                  <a:lnTo>
                    <a:pt x="68413" y="14469"/>
                  </a:lnTo>
                  <a:lnTo>
                    <a:pt x="67290" y="15693"/>
                  </a:lnTo>
                  <a:lnTo>
                    <a:pt x="67226" y="16034"/>
                  </a:lnTo>
                  <a:lnTo>
                    <a:pt x="68274" y="18408"/>
                  </a:lnTo>
                  <a:lnTo>
                    <a:pt x="68780" y="18509"/>
                  </a:lnTo>
                  <a:lnTo>
                    <a:pt x="69108" y="18206"/>
                  </a:lnTo>
                  <a:lnTo>
                    <a:pt x="69108" y="18206"/>
                  </a:lnTo>
                  <a:lnTo>
                    <a:pt x="69045" y="18522"/>
                  </a:lnTo>
                  <a:lnTo>
                    <a:pt x="69045" y="21035"/>
                  </a:lnTo>
                  <a:lnTo>
                    <a:pt x="69537" y="21287"/>
                  </a:lnTo>
                  <a:lnTo>
                    <a:pt x="70686" y="20504"/>
                  </a:lnTo>
                  <a:lnTo>
                    <a:pt x="72315" y="19254"/>
                  </a:lnTo>
                  <a:lnTo>
                    <a:pt x="73262" y="17474"/>
                  </a:lnTo>
                  <a:lnTo>
                    <a:pt x="74525" y="18534"/>
                  </a:lnTo>
                  <a:lnTo>
                    <a:pt x="74929" y="20050"/>
                  </a:lnTo>
                  <a:lnTo>
                    <a:pt x="73982" y="21742"/>
                  </a:lnTo>
                  <a:lnTo>
                    <a:pt x="73805" y="23636"/>
                  </a:lnTo>
                  <a:lnTo>
                    <a:pt x="70699" y="23636"/>
                  </a:lnTo>
                  <a:lnTo>
                    <a:pt x="69752" y="23863"/>
                  </a:lnTo>
                  <a:lnTo>
                    <a:pt x="69613" y="23951"/>
                  </a:lnTo>
                  <a:lnTo>
                    <a:pt x="68350" y="25227"/>
                  </a:lnTo>
                  <a:lnTo>
                    <a:pt x="66797" y="26704"/>
                  </a:lnTo>
                  <a:cubicBezTo>
                    <a:pt x="66721" y="26755"/>
                    <a:pt x="66368" y="26982"/>
                    <a:pt x="64701" y="27954"/>
                  </a:cubicBezTo>
                  <a:lnTo>
                    <a:pt x="64171" y="28270"/>
                  </a:lnTo>
                  <a:lnTo>
                    <a:pt x="63779" y="28510"/>
                  </a:lnTo>
                  <a:cubicBezTo>
                    <a:pt x="63602" y="28535"/>
                    <a:pt x="63299" y="28674"/>
                    <a:pt x="62668" y="28990"/>
                  </a:cubicBezTo>
                  <a:cubicBezTo>
                    <a:pt x="61443" y="29608"/>
                    <a:pt x="61216" y="29684"/>
                    <a:pt x="61178" y="29684"/>
                  </a:cubicBezTo>
                  <a:lnTo>
                    <a:pt x="61178" y="29785"/>
                  </a:lnTo>
                  <a:lnTo>
                    <a:pt x="61039" y="29684"/>
                  </a:lnTo>
                  <a:cubicBezTo>
                    <a:pt x="60938" y="29747"/>
                    <a:pt x="60875" y="29861"/>
                    <a:pt x="60862" y="29974"/>
                  </a:cubicBezTo>
                  <a:lnTo>
                    <a:pt x="60079" y="31868"/>
                  </a:lnTo>
                  <a:lnTo>
                    <a:pt x="59663" y="34381"/>
                  </a:lnTo>
                  <a:lnTo>
                    <a:pt x="59663" y="34457"/>
                  </a:lnTo>
                  <a:lnTo>
                    <a:pt x="59890" y="37222"/>
                  </a:lnTo>
                  <a:lnTo>
                    <a:pt x="60206" y="37500"/>
                  </a:lnTo>
                  <a:lnTo>
                    <a:pt x="61115" y="37500"/>
                  </a:lnTo>
                  <a:lnTo>
                    <a:pt x="62075" y="38321"/>
                  </a:lnTo>
                  <a:lnTo>
                    <a:pt x="64360" y="39685"/>
                  </a:lnTo>
                  <a:lnTo>
                    <a:pt x="66317" y="40669"/>
                  </a:lnTo>
                  <a:lnTo>
                    <a:pt x="65736" y="43195"/>
                  </a:lnTo>
                  <a:lnTo>
                    <a:pt x="65800" y="43460"/>
                  </a:lnTo>
                  <a:lnTo>
                    <a:pt x="67214" y="45278"/>
                  </a:lnTo>
                  <a:lnTo>
                    <a:pt x="67605" y="45354"/>
                  </a:lnTo>
                  <a:lnTo>
                    <a:pt x="68868" y="44723"/>
                  </a:lnTo>
                  <a:lnTo>
                    <a:pt x="69045" y="44445"/>
                  </a:lnTo>
                  <a:lnTo>
                    <a:pt x="69045" y="41516"/>
                  </a:lnTo>
                  <a:lnTo>
                    <a:pt x="70800" y="40884"/>
                  </a:lnTo>
                  <a:lnTo>
                    <a:pt x="73035" y="39028"/>
                  </a:lnTo>
                  <a:lnTo>
                    <a:pt x="73136" y="38750"/>
                  </a:lnTo>
                  <a:lnTo>
                    <a:pt x="72909" y="36414"/>
                  </a:lnTo>
                  <a:lnTo>
                    <a:pt x="72858" y="36275"/>
                  </a:lnTo>
                  <a:lnTo>
                    <a:pt x="72201" y="35253"/>
                  </a:lnTo>
                  <a:lnTo>
                    <a:pt x="73376" y="34015"/>
                  </a:lnTo>
                  <a:lnTo>
                    <a:pt x="73464" y="33800"/>
                  </a:lnTo>
                  <a:lnTo>
                    <a:pt x="73527" y="31250"/>
                  </a:lnTo>
                  <a:lnTo>
                    <a:pt x="74095" y="31199"/>
                  </a:lnTo>
                  <a:lnTo>
                    <a:pt x="76798" y="31199"/>
                  </a:lnTo>
                  <a:lnTo>
                    <a:pt x="77808" y="32247"/>
                  </a:lnTo>
                  <a:lnTo>
                    <a:pt x="77947" y="32323"/>
                  </a:lnTo>
                  <a:lnTo>
                    <a:pt x="79298" y="32702"/>
                  </a:lnTo>
                  <a:lnTo>
                    <a:pt x="78704" y="33813"/>
                  </a:lnTo>
                  <a:lnTo>
                    <a:pt x="78666" y="34015"/>
                  </a:lnTo>
                  <a:lnTo>
                    <a:pt x="78982" y="36061"/>
                  </a:lnTo>
                  <a:lnTo>
                    <a:pt x="79235" y="36326"/>
                  </a:lnTo>
                  <a:lnTo>
                    <a:pt x="81129" y="36730"/>
                  </a:lnTo>
                  <a:lnTo>
                    <a:pt x="81419" y="36629"/>
                  </a:lnTo>
                  <a:lnTo>
                    <a:pt x="82998" y="34861"/>
                  </a:lnTo>
                  <a:lnTo>
                    <a:pt x="83402" y="38523"/>
                  </a:lnTo>
                  <a:lnTo>
                    <a:pt x="83793" y="40657"/>
                  </a:lnTo>
                  <a:lnTo>
                    <a:pt x="83894" y="40834"/>
                  </a:lnTo>
                  <a:lnTo>
                    <a:pt x="85902" y="42715"/>
                  </a:lnTo>
                  <a:cubicBezTo>
                    <a:pt x="86558" y="43864"/>
                    <a:pt x="87253" y="45127"/>
                    <a:pt x="87455" y="45569"/>
                  </a:cubicBezTo>
                  <a:cubicBezTo>
                    <a:pt x="87152" y="45821"/>
                    <a:pt x="86369" y="46415"/>
                    <a:pt x="85687" y="46932"/>
                  </a:cubicBezTo>
                  <a:lnTo>
                    <a:pt x="83162" y="48385"/>
                  </a:lnTo>
                  <a:lnTo>
                    <a:pt x="81028" y="48220"/>
                  </a:lnTo>
                  <a:lnTo>
                    <a:pt x="78654" y="48220"/>
                  </a:lnTo>
                  <a:lnTo>
                    <a:pt x="78515" y="48258"/>
                  </a:lnTo>
                  <a:lnTo>
                    <a:pt x="76065" y="49521"/>
                  </a:lnTo>
                  <a:lnTo>
                    <a:pt x="76343" y="50089"/>
                  </a:lnTo>
                  <a:lnTo>
                    <a:pt x="77934" y="49369"/>
                  </a:lnTo>
                  <a:lnTo>
                    <a:pt x="78502" y="49685"/>
                  </a:lnTo>
                  <a:lnTo>
                    <a:pt x="78502" y="50834"/>
                  </a:lnTo>
                  <a:lnTo>
                    <a:pt x="79235" y="52539"/>
                  </a:lnTo>
                  <a:lnTo>
                    <a:pt x="79550" y="52728"/>
                  </a:lnTo>
                  <a:lnTo>
                    <a:pt x="82556" y="52514"/>
                  </a:lnTo>
                  <a:lnTo>
                    <a:pt x="82934" y="52930"/>
                  </a:lnTo>
                  <a:lnTo>
                    <a:pt x="79828" y="54231"/>
                  </a:lnTo>
                  <a:lnTo>
                    <a:pt x="78048" y="55355"/>
                  </a:lnTo>
                  <a:lnTo>
                    <a:pt x="77113" y="53890"/>
                  </a:lnTo>
                  <a:lnTo>
                    <a:pt x="76671" y="53802"/>
                  </a:lnTo>
                  <a:lnTo>
                    <a:pt x="74146" y="55456"/>
                  </a:lnTo>
                  <a:lnTo>
                    <a:pt x="74032" y="55607"/>
                  </a:lnTo>
                  <a:lnTo>
                    <a:pt x="73237" y="57691"/>
                  </a:lnTo>
                  <a:lnTo>
                    <a:pt x="71797" y="57691"/>
                  </a:lnTo>
                  <a:lnTo>
                    <a:pt x="71583" y="57779"/>
                  </a:lnTo>
                  <a:lnTo>
                    <a:pt x="68982" y="60330"/>
                  </a:lnTo>
                  <a:lnTo>
                    <a:pt x="68136" y="62426"/>
                  </a:lnTo>
                  <a:lnTo>
                    <a:pt x="66671" y="64888"/>
                  </a:lnTo>
                  <a:lnTo>
                    <a:pt x="63741" y="66908"/>
                  </a:lnTo>
                  <a:lnTo>
                    <a:pt x="63640" y="67009"/>
                  </a:lnTo>
                  <a:lnTo>
                    <a:pt x="62618" y="68916"/>
                  </a:lnTo>
                  <a:lnTo>
                    <a:pt x="62580" y="69068"/>
                  </a:lnTo>
                  <a:lnTo>
                    <a:pt x="62731" y="72767"/>
                  </a:lnTo>
                  <a:lnTo>
                    <a:pt x="62491" y="74043"/>
                  </a:lnTo>
                  <a:lnTo>
                    <a:pt x="61620" y="72717"/>
                  </a:lnTo>
                  <a:lnTo>
                    <a:pt x="61393" y="70823"/>
                  </a:lnTo>
                  <a:lnTo>
                    <a:pt x="61178" y="70558"/>
                  </a:lnTo>
                  <a:lnTo>
                    <a:pt x="58413" y="69686"/>
                  </a:lnTo>
                  <a:lnTo>
                    <a:pt x="56190" y="69674"/>
                  </a:lnTo>
                  <a:lnTo>
                    <a:pt x="55913" y="69838"/>
                  </a:lnTo>
                  <a:lnTo>
                    <a:pt x="55471" y="70684"/>
                  </a:lnTo>
                  <a:lnTo>
                    <a:pt x="54423" y="69838"/>
                  </a:lnTo>
                  <a:lnTo>
                    <a:pt x="54183" y="69762"/>
                  </a:lnTo>
                  <a:lnTo>
                    <a:pt x="51266" y="70166"/>
                  </a:lnTo>
                  <a:lnTo>
                    <a:pt x="51114" y="70229"/>
                  </a:lnTo>
                  <a:lnTo>
                    <a:pt x="48362" y="72287"/>
                  </a:lnTo>
                  <a:lnTo>
                    <a:pt x="48248" y="72452"/>
                  </a:lnTo>
                  <a:lnTo>
                    <a:pt x="47377" y="75381"/>
                  </a:lnTo>
                  <a:lnTo>
                    <a:pt x="47377" y="75507"/>
                  </a:lnTo>
                  <a:lnTo>
                    <a:pt x="47768" y="79093"/>
                  </a:lnTo>
                  <a:lnTo>
                    <a:pt x="47819" y="79245"/>
                  </a:lnTo>
                  <a:lnTo>
                    <a:pt x="49801" y="81934"/>
                  </a:lnTo>
                  <a:lnTo>
                    <a:pt x="50155" y="82048"/>
                  </a:lnTo>
                  <a:lnTo>
                    <a:pt x="52832" y="81101"/>
                  </a:lnTo>
                  <a:lnTo>
                    <a:pt x="52996" y="80962"/>
                  </a:lnTo>
                  <a:lnTo>
                    <a:pt x="54082" y="79144"/>
                  </a:lnTo>
                  <a:lnTo>
                    <a:pt x="56304" y="79144"/>
                  </a:lnTo>
                  <a:lnTo>
                    <a:pt x="56203" y="79876"/>
                  </a:lnTo>
                  <a:lnTo>
                    <a:pt x="55496" y="81240"/>
                  </a:lnTo>
                  <a:lnTo>
                    <a:pt x="54789" y="83210"/>
                  </a:lnTo>
                  <a:lnTo>
                    <a:pt x="55054" y="83639"/>
                  </a:lnTo>
                  <a:lnTo>
                    <a:pt x="57516" y="83930"/>
                  </a:lnTo>
                  <a:lnTo>
                    <a:pt x="59095" y="84460"/>
                  </a:lnTo>
                  <a:lnTo>
                    <a:pt x="58413" y="86202"/>
                  </a:lnTo>
                  <a:lnTo>
                    <a:pt x="58425" y="86455"/>
                  </a:lnTo>
                  <a:lnTo>
                    <a:pt x="59688" y="89056"/>
                  </a:lnTo>
                  <a:lnTo>
                    <a:pt x="59840" y="89195"/>
                  </a:lnTo>
                  <a:lnTo>
                    <a:pt x="61569" y="90066"/>
                  </a:lnTo>
                  <a:lnTo>
                    <a:pt x="61809" y="90079"/>
                  </a:lnTo>
                  <a:lnTo>
                    <a:pt x="63388" y="89586"/>
                  </a:lnTo>
                  <a:lnTo>
                    <a:pt x="64827" y="90735"/>
                  </a:lnTo>
                  <a:lnTo>
                    <a:pt x="65320" y="90597"/>
                  </a:lnTo>
                  <a:cubicBezTo>
                    <a:pt x="65345" y="90546"/>
                    <a:pt x="65749" y="89397"/>
                    <a:pt x="65863" y="88980"/>
                  </a:cubicBezTo>
                  <a:cubicBezTo>
                    <a:pt x="66166" y="88766"/>
                    <a:pt x="67656" y="88261"/>
                    <a:pt x="68944" y="87882"/>
                  </a:cubicBezTo>
                  <a:lnTo>
                    <a:pt x="71696" y="87806"/>
                  </a:lnTo>
                  <a:lnTo>
                    <a:pt x="74222" y="88437"/>
                  </a:lnTo>
                  <a:lnTo>
                    <a:pt x="76596" y="88665"/>
                  </a:lnTo>
                  <a:lnTo>
                    <a:pt x="78553" y="89788"/>
                  </a:lnTo>
                  <a:lnTo>
                    <a:pt x="80813" y="91973"/>
                  </a:lnTo>
                  <a:lnTo>
                    <a:pt x="81002" y="92061"/>
                  </a:lnTo>
                  <a:lnTo>
                    <a:pt x="83174" y="92289"/>
                  </a:lnTo>
                  <a:lnTo>
                    <a:pt x="86432" y="93362"/>
                  </a:lnTo>
                  <a:lnTo>
                    <a:pt x="87846" y="95370"/>
                  </a:lnTo>
                  <a:lnTo>
                    <a:pt x="89021" y="98097"/>
                  </a:lnTo>
                  <a:lnTo>
                    <a:pt x="89185" y="98274"/>
                  </a:lnTo>
                  <a:lnTo>
                    <a:pt x="91470" y="99221"/>
                  </a:lnTo>
                  <a:lnTo>
                    <a:pt x="93529" y="100016"/>
                  </a:lnTo>
                  <a:lnTo>
                    <a:pt x="95448" y="100345"/>
                  </a:lnTo>
                  <a:lnTo>
                    <a:pt x="98655" y="101595"/>
                  </a:lnTo>
                  <a:cubicBezTo>
                    <a:pt x="100625" y="102365"/>
                    <a:pt x="101092" y="102655"/>
                    <a:pt x="101193" y="102731"/>
                  </a:cubicBezTo>
                  <a:lnTo>
                    <a:pt x="101168" y="102782"/>
                  </a:lnTo>
                  <a:lnTo>
                    <a:pt x="102115" y="104524"/>
                  </a:lnTo>
                  <a:lnTo>
                    <a:pt x="101130" y="106305"/>
                  </a:lnTo>
                  <a:lnTo>
                    <a:pt x="99312" y="108590"/>
                  </a:lnTo>
                  <a:lnTo>
                    <a:pt x="99249" y="108716"/>
                  </a:lnTo>
                  <a:lnTo>
                    <a:pt x="98857" y="110673"/>
                  </a:lnTo>
                  <a:lnTo>
                    <a:pt x="97986" y="113855"/>
                  </a:lnTo>
                  <a:lnTo>
                    <a:pt x="97456" y="117492"/>
                  </a:lnTo>
                  <a:lnTo>
                    <a:pt x="96256" y="118199"/>
                  </a:lnTo>
                  <a:lnTo>
                    <a:pt x="93541" y="119639"/>
                  </a:lnTo>
                  <a:lnTo>
                    <a:pt x="91016" y="121369"/>
                  </a:lnTo>
                  <a:lnTo>
                    <a:pt x="90889" y="121583"/>
                  </a:lnTo>
                  <a:lnTo>
                    <a:pt x="90422" y="124260"/>
                  </a:lnTo>
                  <a:lnTo>
                    <a:pt x="89096" y="126192"/>
                  </a:lnTo>
                  <a:lnTo>
                    <a:pt x="87682" y="128604"/>
                  </a:lnTo>
                  <a:lnTo>
                    <a:pt x="86205" y="130031"/>
                  </a:lnTo>
                  <a:lnTo>
                    <a:pt x="83679" y="129589"/>
                  </a:lnTo>
                  <a:lnTo>
                    <a:pt x="83313" y="129930"/>
                  </a:lnTo>
                  <a:lnTo>
                    <a:pt x="83389" y="130889"/>
                  </a:lnTo>
                  <a:lnTo>
                    <a:pt x="83553" y="132114"/>
                  </a:lnTo>
                  <a:lnTo>
                    <a:pt x="83553" y="134008"/>
                  </a:lnTo>
                  <a:lnTo>
                    <a:pt x="81886" y="134412"/>
                  </a:lnTo>
                  <a:lnTo>
                    <a:pt x="79992" y="134968"/>
                  </a:lnTo>
                  <a:lnTo>
                    <a:pt x="79765" y="135271"/>
                  </a:lnTo>
                  <a:lnTo>
                    <a:pt x="79765" y="135801"/>
                  </a:lnTo>
                  <a:lnTo>
                    <a:pt x="79702" y="137039"/>
                  </a:lnTo>
                  <a:lnTo>
                    <a:pt x="78616" y="136912"/>
                  </a:lnTo>
                  <a:lnTo>
                    <a:pt x="78262" y="137215"/>
                  </a:lnTo>
                  <a:lnTo>
                    <a:pt x="78187" y="138314"/>
                  </a:lnTo>
                  <a:lnTo>
                    <a:pt x="78212" y="138465"/>
                  </a:lnTo>
                  <a:lnTo>
                    <a:pt x="78730" y="139640"/>
                  </a:lnTo>
                  <a:lnTo>
                    <a:pt x="78376" y="141622"/>
                  </a:lnTo>
                  <a:lnTo>
                    <a:pt x="77694" y="142102"/>
                  </a:lnTo>
                  <a:lnTo>
                    <a:pt x="77593" y="142216"/>
                  </a:lnTo>
                  <a:lnTo>
                    <a:pt x="76722" y="143882"/>
                  </a:lnTo>
                  <a:lnTo>
                    <a:pt x="76823" y="144274"/>
                  </a:lnTo>
                  <a:lnTo>
                    <a:pt x="78300" y="145335"/>
                  </a:lnTo>
                  <a:lnTo>
                    <a:pt x="78060" y="146105"/>
                  </a:lnTo>
                  <a:cubicBezTo>
                    <a:pt x="77997" y="146181"/>
                    <a:pt x="77757" y="146484"/>
                    <a:pt x="76924" y="147481"/>
                  </a:cubicBezTo>
                  <a:cubicBezTo>
                    <a:pt x="76444" y="148062"/>
                    <a:pt x="76255" y="148592"/>
                    <a:pt x="76381" y="149059"/>
                  </a:cubicBezTo>
                  <a:cubicBezTo>
                    <a:pt x="76469" y="149388"/>
                    <a:pt x="76697" y="149678"/>
                    <a:pt x="77000" y="149842"/>
                  </a:cubicBezTo>
                  <a:lnTo>
                    <a:pt x="78136" y="152646"/>
                  </a:lnTo>
                  <a:lnTo>
                    <a:pt x="78275" y="152810"/>
                  </a:lnTo>
                  <a:lnTo>
                    <a:pt x="81167" y="154363"/>
                  </a:lnTo>
                  <a:lnTo>
                    <a:pt x="80245" y="155449"/>
                  </a:lnTo>
                  <a:lnTo>
                    <a:pt x="77492" y="155449"/>
                  </a:lnTo>
                  <a:lnTo>
                    <a:pt x="75889" y="154401"/>
                  </a:lnTo>
                  <a:lnTo>
                    <a:pt x="73628" y="151130"/>
                  </a:lnTo>
                  <a:lnTo>
                    <a:pt x="72429" y="147443"/>
                  </a:lnTo>
                  <a:lnTo>
                    <a:pt x="72113" y="145625"/>
                  </a:lnTo>
                  <a:lnTo>
                    <a:pt x="70825" y="143605"/>
                  </a:lnTo>
                  <a:lnTo>
                    <a:pt x="72568" y="139577"/>
                  </a:lnTo>
                  <a:lnTo>
                    <a:pt x="72454" y="139198"/>
                  </a:lnTo>
                  <a:lnTo>
                    <a:pt x="71242" y="138327"/>
                  </a:lnTo>
                  <a:lnTo>
                    <a:pt x="71014" y="135523"/>
                  </a:lnTo>
                  <a:lnTo>
                    <a:pt x="71090" y="133112"/>
                  </a:lnTo>
                  <a:lnTo>
                    <a:pt x="71873" y="129993"/>
                  </a:lnTo>
                  <a:lnTo>
                    <a:pt x="71886" y="129892"/>
                  </a:lnTo>
                  <a:lnTo>
                    <a:pt x="71722" y="127884"/>
                  </a:lnTo>
                  <a:lnTo>
                    <a:pt x="71962" y="123907"/>
                  </a:lnTo>
                  <a:lnTo>
                    <a:pt x="71722" y="120030"/>
                  </a:lnTo>
                  <a:lnTo>
                    <a:pt x="71242" y="115295"/>
                  </a:lnTo>
                  <a:lnTo>
                    <a:pt x="71191" y="115131"/>
                  </a:lnTo>
                  <a:lnTo>
                    <a:pt x="69929" y="113401"/>
                  </a:lnTo>
                  <a:lnTo>
                    <a:pt x="67921" y="112252"/>
                  </a:lnTo>
                  <a:lnTo>
                    <a:pt x="65837" y="109007"/>
                  </a:lnTo>
                  <a:lnTo>
                    <a:pt x="63678" y="105724"/>
                  </a:lnTo>
                  <a:lnTo>
                    <a:pt x="61367" y="103274"/>
                  </a:lnTo>
                  <a:lnTo>
                    <a:pt x="61772" y="102277"/>
                  </a:lnTo>
                  <a:lnTo>
                    <a:pt x="62024" y="100029"/>
                  </a:lnTo>
                  <a:lnTo>
                    <a:pt x="62782" y="97832"/>
                  </a:lnTo>
                  <a:lnTo>
                    <a:pt x="64246" y="96051"/>
                  </a:lnTo>
                  <a:lnTo>
                    <a:pt x="64322" y="95887"/>
                  </a:lnTo>
                  <a:lnTo>
                    <a:pt x="64638" y="92415"/>
                  </a:lnTo>
                  <a:lnTo>
                    <a:pt x="64562" y="92175"/>
                  </a:lnTo>
                  <a:lnTo>
                    <a:pt x="62971" y="90369"/>
                  </a:lnTo>
                  <a:lnTo>
                    <a:pt x="62529" y="90344"/>
                  </a:lnTo>
                  <a:lnTo>
                    <a:pt x="61431" y="91304"/>
                  </a:lnTo>
                  <a:lnTo>
                    <a:pt x="59145" y="90091"/>
                  </a:lnTo>
                  <a:lnTo>
                    <a:pt x="55799" y="86341"/>
                  </a:lnTo>
                  <a:lnTo>
                    <a:pt x="55622" y="86253"/>
                  </a:lnTo>
                  <a:lnTo>
                    <a:pt x="52781" y="85634"/>
                  </a:lnTo>
                  <a:lnTo>
                    <a:pt x="50243" y="83626"/>
                  </a:lnTo>
                  <a:lnTo>
                    <a:pt x="49877" y="83614"/>
                  </a:lnTo>
                  <a:lnTo>
                    <a:pt x="49157" y="84068"/>
                  </a:lnTo>
                  <a:lnTo>
                    <a:pt x="46430" y="82629"/>
                  </a:lnTo>
                  <a:lnTo>
                    <a:pt x="42566" y="81467"/>
                  </a:lnTo>
                  <a:lnTo>
                    <a:pt x="41051" y="79801"/>
                  </a:lnTo>
                  <a:lnTo>
                    <a:pt x="40899" y="77629"/>
                  </a:lnTo>
                  <a:lnTo>
                    <a:pt x="40861" y="77490"/>
                  </a:lnTo>
                  <a:lnTo>
                    <a:pt x="38803" y="73942"/>
                  </a:lnTo>
                  <a:lnTo>
                    <a:pt x="36606" y="71858"/>
                  </a:lnTo>
                  <a:lnTo>
                    <a:pt x="35760" y="68739"/>
                  </a:lnTo>
                  <a:lnTo>
                    <a:pt x="34282" y="66959"/>
                  </a:lnTo>
                  <a:lnTo>
                    <a:pt x="33727" y="67199"/>
                  </a:lnTo>
                  <a:lnTo>
                    <a:pt x="34358" y="71694"/>
                  </a:lnTo>
                  <a:lnTo>
                    <a:pt x="34421" y="71858"/>
                  </a:lnTo>
                  <a:lnTo>
                    <a:pt x="35873" y="73689"/>
                  </a:lnTo>
                  <a:lnTo>
                    <a:pt x="36240" y="75722"/>
                  </a:lnTo>
                  <a:lnTo>
                    <a:pt x="36240" y="75722"/>
                  </a:lnTo>
                  <a:lnTo>
                    <a:pt x="34484" y="73866"/>
                  </a:lnTo>
                  <a:lnTo>
                    <a:pt x="33070" y="68878"/>
                  </a:lnTo>
                  <a:lnTo>
                    <a:pt x="31808" y="65406"/>
                  </a:lnTo>
                  <a:lnTo>
                    <a:pt x="31694" y="65242"/>
                  </a:lnTo>
                  <a:lnTo>
                    <a:pt x="30014" y="64093"/>
                  </a:lnTo>
                  <a:lnTo>
                    <a:pt x="28360" y="61454"/>
                  </a:lnTo>
                  <a:lnTo>
                    <a:pt x="28045" y="57097"/>
                  </a:lnTo>
                  <a:lnTo>
                    <a:pt x="28512" y="52817"/>
                  </a:lnTo>
                  <a:lnTo>
                    <a:pt x="29749" y="50354"/>
                  </a:lnTo>
                  <a:lnTo>
                    <a:pt x="30014" y="47627"/>
                  </a:lnTo>
                  <a:lnTo>
                    <a:pt x="29989" y="47475"/>
                  </a:lnTo>
                  <a:lnTo>
                    <a:pt x="28310" y="43776"/>
                  </a:lnTo>
                  <a:lnTo>
                    <a:pt x="28449" y="42841"/>
                  </a:lnTo>
                  <a:lnTo>
                    <a:pt x="30419" y="44079"/>
                  </a:lnTo>
                  <a:lnTo>
                    <a:pt x="30873" y="43700"/>
                  </a:lnTo>
                  <a:lnTo>
                    <a:pt x="29623" y="40733"/>
                  </a:lnTo>
                  <a:lnTo>
                    <a:pt x="28916" y="36364"/>
                  </a:lnTo>
                  <a:lnTo>
                    <a:pt x="28411" y="36174"/>
                  </a:lnTo>
                  <a:lnTo>
                    <a:pt x="27300" y="37109"/>
                  </a:lnTo>
                  <a:lnTo>
                    <a:pt x="27211" y="37260"/>
                  </a:lnTo>
                  <a:lnTo>
                    <a:pt x="26517" y="39432"/>
                  </a:lnTo>
                  <a:lnTo>
                    <a:pt x="26100" y="38435"/>
                  </a:lnTo>
                  <a:lnTo>
                    <a:pt x="26630" y="36477"/>
                  </a:lnTo>
                  <a:lnTo>
                    <a:pt x="27262" y="33472"/>
                  </a:lnTo>
                  <a:lnTo>
                    <a:pt x="27262" y="33358"/>
                  </a:lnTo>
                  <a:lnTo>
                    <a:pt x="26555" y="29330"/>
                  </a:lnTo>
                  <a:lnTo>
                    <a:pt x="25027" y="26477"/>
                  </a:lnTo>
                  <a:lnTo>
                    <a:pt x="24901" y="26363"/>
                  </a:lnTo>
                  <a:cubicBezTo>
                    <a:pt x="21319" y="24236"/>
                    <a:pt x="20275" y="23768"/>
                    <a:pt x="19914" y="23768"/>
                  </a:cubicBezTo>
                  <a:cubicBezTo>
                    <a:pt x="19779" y="23768"/>
                    <a:pt x="19739" y="23832"/>
                    <a:pt x="19698" y="23901"/>
                  </a:cubicBezTo>
                  <a:cubicBezTo>
                    <a:pt x="19521" y="24040"/>
                    <a:pt x="18322" y="24444"/>
                    <a:pt x="17337" y="24747"/>
                  </a:cubicBezTo>
                  <a:lnTo>
                    <a:pt x="16112" y="24999"/>
                  </a:lnTo>
                  <a:lnTo>
                    <a:pt x="17299" y="22840"/>
                  </a:lnTo>
                  <a:lnTo>
                    <a:pt x="16832" y="22436"/>
                  </a:lnTo>
                  <a:lnTo>
                    <a:pt x="14370" y="24191"/>
                  </a:lnTo>
                  <a:lnTo>
                    <a:pt x="12362" y="25959"/>
                  </a:lnTo>
                  <a:lnTo>
                    <a:pt x="10127" y="28573"/>
                  </a:lnTo>
                  <a:lnTo>
                    <a:pt x="4394" y="30896"/>
                  </a:lnTo>
                  <a:lnTo>
                    <a:pt x="2134" y="31262"/>
                  </a:lnTo>
                  <a:lnTo>
                    <a:pt x="3132" y="30770"/>
                  </a:lnTo>
                  <a:cubicBezTo>
                    <a:pt x="8687" y="27702"/>
                    <a:pt x="8763" y="27399"/>
                    <a:pt x="8801" y="27247"/>
                  </a:cubicBezTo>
                  <a:cubicBezTo>
                    <a:pt x="8852" y="27058"/>
                    <a:pt x="9432" y="26224"/>
                    <a:pt x="9937" y="25555"/>
                  </a:cubicBezTo>
                  <a:lnTo>
                    <a:pt x="9887" y="25126"/>
                  </a:lnTo>
                  <a:lnTo>
                    <a:pt x="8018" y="23573"/>
                  </a:lnTo>
                  <a:lnTo>
                    <a:pt x="6882" y="22373"/>
                  </a:lnTo>
                  <a:lnTo>
                    <a:pt x="6389" y="20454"/>
                  </a:lnTo>
                  <a:lnTo>
                    <a:pt x="7702" y="18396"/>
                  </a:lnTo>
                  <a:lnTo>
                    <a:pt x="9584" y="16034"/>
                  </a:lnTo>
                  <a:lnTo>
                    <a:pt x="12425" y="15466"/>
                  </a:lnTo>
                  <a:lnTo>
                    <a:pt x="12602" y="15365"/>
                  </a:lnTo>
                  <a:lnTo>
                    <a:pt x="14256" y="13332"/>
                  </a:lnTo>
                  <a:lnTo>
                    <a:pt x="13991" y="12814"/>
                  </a:lnTo>
                  <a:lnTo>
                    <a:pt x="12059" y="12979"/>
                  </a:lnTo>
                  <a:lnTo>
                    <a:pt x="9761" y="12625"/>
                  </a:lnTo>
                  <a:lnTo>
                    <a:pt x="9761" y="11943"/>
                  </a:lnTo>
                  <a:lnTo>
                    <a:pt x="10405" y="10579"/>
                  </a:lnTo>
                  <a:lnTo>
                    <a:pt x="12753" y="9531"/>
                  </a:lnTo>
                  <a:lnTo>
                    <a:pt x="13347" y="9999"/>
                  </a:lnTo>
                  <a:lnTo>
                    <a:pt x="15582" y="10655"/>
                  </a:lnTo>
                  <a:lnTo>
                    <a:pt x="15986" y="10302"/>
                  </a:lnTo>
                  <a:lnTo>
                    <a:pt x="15733" y="8572"/>
                  </a:lnTo>
                  <a:lnTo>
                    <a:pt x="14799" y="5301"/>
                  </a:lnTo>
                  <a:lnTo>
                    <a:pt x="14799" y="4582"/>
                  </a:lnTo>
                  <a:lnTo>
                    <a:pt x="16996" y="3268"/>
                  </a:lnTo>
                  <a:cubicBezTo>
                    <a:pt x="17249" y="3167"/>
                    <a:pt x="17943" y="2814"/>
                    <a:pt x="20178" y="1387"/>
                  </a:cubicBezTo>
                  <a:cubicBezTo>
                    <a:pt x="21117" y="797"/>
                    <a:pt x="21746" y="618"/>
                    <a:pt x="22159" y="618"/>
                  </a:cubicBezTo>
                  <a:close/>
                  <a:moveTo>
                    <a:pt x="22164" y="0"/>
                  </a:moveTo>
                  <a:cubicBezTo>
                    <a:pt x="21532" y="0"/>
                    <a:pt x="20754" y="291"/>
                    <a:pt x="19837" y="869"/>
                  </a:cubicBezTo>
                  <a:cubicBezTo>
                    <a:pt x="17274" y="2498"/>
                    <a:pt x="16819" y="2675"/>
                    <a:pt x="16781" y="2688"/>
                  </a:cubicBezTo>
                  <a:lnTo>
                    <a:pt x="14332" y="4127"/>
                  </a:lnTo>
                  <a:lnTo>
                    <a:pt x="14180" y="4392"/>
                  </a:lnTo>
                  <a:lnTo>
                    <a:pt x="14180" y="5339"/>
                  </a:lnTo>
                  <a:lnTo>
                    <a:pt x="15127" y="8698"/>
                  </a:lnTo>
                  <a:lnTo>
                    <a:pt x="15291" y="9923"/>
                  </a:lnTo>
                  <a:lnTo>
                    <a:pt x="13688" y="9468"/>
                  </a:lnTo>
                  <a:lnTo>
                    <a:pt x="12993" y="8925"/>
                  </a:lnTo>
                  <a:lnTo>
                    <a:pt x="12665" y="8875"/>
                  </a:lnTo>
                  <a:lnTo>
                    <a:pt x="10051" y="10062"/>
                  </a:lnTo>
                  <a:lnTo>
                    <a:pt x="9887" y="10213"/>
                  </a:lnTo>
                  <a:lnTo>
                    <a:pt x="9155" y="11754"/>
                  </a:lnTo>
                  <a:lnTo>
                    <a:pt x="9129" y="12915"/>
                  </a:lnTo>
                  <a:lnTo>
                    <a:pt x="9395" y="13231"/>
                  </a:lnTo>
                  <a:lnTo>
                    <a:pt x="11983" y="13623"/>
                  </a:lnTo>
                  <a:lnTo>
                    <a:pt x="12059" y="13623"/>
                  </a:lnTo>
                  <a:lnTo>
                    <a:pt x="13284" y="13521"/>
                  </a:lnTo>
                  <a:lnTo>
                    <a:pt x="12185" y="14873"/>
                  </a:lnTo>
                  <a:lnTo>
                    <a:pt x="9344" y="15441"/>
                  </a:lnTo>
                  <a:lnTo>
                    <a:pt x="9155" y="15554"/>
                  </a:lnTo>
                  <a:lnTo>
                    <a:pt x="7185" y="18029"/>
                  </a:lnTo>
                  <a:lnTo>
                    <a:pt x="5771" y="20239"/>
                  </a:lnTo>
                  <a:lnTo>
                    <a:pt x="5733" y="20479"/>
                  </a:lnTo>
                  <a:lnTo>
                    <a:pt x="6288" y="22613"/>
                  </a:lnTo>
                  <a:lnTo>
                    <a:pt x="6364" y="22752"/>
                  </a:lnTo>
                  <a:lnTo>
                    <a:pt x="7576" y="24040"/>
                  </a:lnTo>
                  <a:lnTo>
                    <a:pt x="9243" y="25416"/>
                  </a:lnTo>
                  <a:cubicBezTo>
                    <a:pt x="8877" y="25909"/>
                    <a:pt x="8334" y="26679"/>
                    <a:pt x="8208" y="27032"/>
                  </a:cubicBezTo>
                  <a:cubicBezTo>
                    <a:pt x="7841" y="27386"/>
                    <a:pt x="4874" y="29091"/>
                    <a:pt x="2841" y="30214"/>
                  </a:cubicBezTo>
                  <a:lnTo>
                    <a:pt x="0" y="31629"/>
                  </a:lnTo>
                  <a:lnTo>
                    <a:pt x="189" y="32222"/>
                  </a:lnTo>
                  <a:lnTo>
                    <a:pt x="4533" y="31515"/>
                  </a:lnTo>
                  <a:lnTo>
                    <a:pt x="10430" y="29128"/>
                  </a:lnTo>
                  <a:lnTo>
                    <a:pt x="10556" y="29040"/>
                  </a:lnTo>
                  <a:lnTo>
                    <a:pt x="12804" y="26388"/>
                  </a:lnTo>
                  <a:lnTo>
                    <a:pt x="14748" y="24684"/>
                  </a:lnTo>
                  <a:lnTo>
                    <a:pt x="16087" y="23737"/>
                  </a:lnTo>
                  <a:lnTo>
                    <a:pt x="15241" y="25302"/>
                  </a:lnTo>
                  <a:lnTo>
                    <a:pt x="15582" y="25757"/>
                  </a:lnTo>
                  <a:lnTo>
                    <a:pt x="17488" y="25366"/>
                  </a:lnTo>
                  <a:cubicBezTo>
                    <a:pt x="19180" y="24861"/>
                    <a:pt x="19787" y="24595"/>
                    <a:pt x="20026" y="24431"/>
                  </a:cubicBezTo>
                  <a:cubicBezTo>
                    <a:pt x="20544" y="24595"/>
                    <a:pt x="22628" y="25757"/>
                    <a:pt x="24496" y="26868"/>
                  </a:cubicBezTo>
                  <a:lnTo>
                    <a:pt x="25936" y="29507"/>
                  </a:lnTo>
                  <a:lnTo>
                    <a:pt x="26618" y="33409"/>
                  </a:lnTo>
                  <a:lnTo>
                    <a:pt x="26012" y="36338"/>
                  </a:lnTo>
                  <a:lnTo>
                    <a:pt x="25456" y="38384"/>
                  </a:lnTo>
                  <a:lnTo>
                    <a:pt x="25469" y="38586"/>
                  </a:lnTo>
                  <a:lnTo>
                    <a:pt x="26264" y="40480"/>
                  </a:lnTo>
                  <a:lnTo>
                    <a:pt x="26858" y="40455"/>
                  </a:lnTo>
                  <a:lnTo>
                    <a:pt x="27767" y="37538"/>
                  </a:lnTo>
                  <a:lnTo>
                    <a:pt x="28373" y="37033"/>
                  </a:lnTo>
                  <a:lnTo>
                    <a:pt x="29004" y="40884"/>
                  </a:lnTo>
                  <a:lnTo>
                    <a:pt x="29888" y="43018"/>
                  </a:lnTo>
                  <a:lnTo>
                    <a:pt x="28360" y="42058"/>
                  </a:lnTo>
                  <a:lnTo>
                    <a:pt x="27893" y="42273"/>
                  </a:lnTo>
                  <a:lnTo>
                    <a:pt x="27653" y="43763"/>
                  </a:lnTo>
                  <a:lnTo>
                    <a:pt x="27678" y="43953"/>
                  </a:lnTo>
                  <a:lnTo>
                    <a:pt x="29383" y="47652"/>
                  </a:lnTo>
                  <a:lnTo>
                    <a:pt x="29156" y="50114"/>
                  </a:lnTo>
                  <a:lnTo>
                    <a:pt x="27918" y="52589"/>
                  </a:lnTo>
                  <a:lnTo>
                    <a:pt x="27413" y="57085"/>
                  </a:lnTo>
                  <a:lnTo>
                    <a:pt x="27729" y="61580"/>
                  </a:lnTo>
                  <a:lnTo>
                    <a:pt x="27779" y="61719"/>
                  </a:lnTo>
                  <a:lnTo>
                    <a:pt x="29522" y="64484"/>
                  </a:lnTo>
                  <a:lnTo>
                    <a:pt x="31252" y="65696"/>
                  </a:lnTo>
                  <a:lnTo>
                    <a:pt x="32464" y="69030"/>
                  </a:lnTo>
                  <a:lnTo>
                    <a:pt x="33891" y="74080"/>
                  </a:lnTo>
                  <a:lnTo>
                    <a:pt x="33967" y="74219"/>
                  </a:lnTo>
                  <a:lnTo>
                    <a:pt x="36505" y="76896"/>
                  </a:lnTo>
                  <a:lnTo>
                    <a:pt x="37048" y="76631"/>
                  </a:lnTo>
                  <a:lnTo>
                    <a:pt x="36467" y="73474"/>
                  </a:lnTo>
                  <a:lnTo>
                    <a:pt x="36404" y="73335"/>
                  </a:lnTo>
                  <a:lnTo>
                    <a:pt x="34964" y="71505"/>
                  </a:lnTo>
                  <a:lnTo>
                    <a:pt x="34484" y="68171"/>
                  </a:lnTo>
                  <a:lnTo>
                    <a:pt x="34484" y="68171"/>
                  </a:lnTo>
                  <a:lnTo>
                    <a:pt x="35166" y="68954"/>
                  </a:lnTo>
                  <a:lnTo>
                    <a:pt x="36012" y="72098"/>
                  </a:lnTo>
                  <a:lnTo>
                    <a:pt x="36101" y="72237"/>
                  </a:lnTo>
                  <a:lnTo>
                    <a:pt x="38273" y="74295"/>
                  </a:lnTo>
                  <a:lnTo>
                    <a:pt x="40268" y="77730"/>
                  </a:lnTo>
                  <a:lnTo>
                    <a:pt x="40419" y="79939"/>
                  </a:lnTo>
                  <a:lnTo>
                    <a:pt x="40508" y="80141"/>
                  </a:lnTo>
                  <a:lnTo>
                    <a:pt x="42162" y="81947"/>
                  </a:lnTo>
                  <a:lnTo>
                    <a:pt x="42301" y="82035"/>
                  </a:lnTo>
                  <a:lnTo>
                    <a:pt x="46202" y="83197"/>
                  </a:lnTo>
                  <a:lnTo>
                    <a:pt x="49043" y="84700"/>
                  </a:lnTo>
                  <a:lnTo>
                    <a:pt x="49359" y="84687"/>
                  </a:lnTo>
                  <a:lnTo>
                    <a:pt x="50028" y="84245"/>
                  </a:lnTo>
                  <a:lnTo>
                    <a:pt x="52453" y="86165"/>
                  </a:lnTo>
                  <a:lnTo>
                    <a:pt x="52592" y="86228"/>
                  </a:lnTo>
                  <a:lnTo>
                    <a:pt x="55407" y="86834"/>
                  </a:lnTo>
                  <a:lnTo>
                    <a:pt x="58716" y="90546"/>
                  </a:lnTo>
                  <a:lnTo>
                    <a:pt x="61330" y="91960"/>
                  </a:lnTo>
                  <a:lnTo>
                    <a:pt x="61683" y="91910"/>
                  </a:lnTo>
                  <a:lnTo>
                    <a:pt x="62706" y="91013"/>
                  </a:lnTo>
                  <a:lnTo>
                    <a:pt x="63994" y="92491"/>
                  </a:lnTo>
                  <a:lnTo>
                    <a:pt x="63691" y="95723"/>
                  </a:lnTo>
                  <a:lnTo>
                    <a:pt x="62251" y="97466"/>
                  </a:lnTo>
                  <a:lnTo>
                    <a:pt x="61405" y="99840"/>
                  </a:lnTo>
                  <a:lnTo>
                    <a:pt x="61165" y="102074"/>
                  </a:lnTo>
                  <a:lnTo>
                    <a:pt x="60711" y="103224"/>
                  </a:lnTo>
                  <a:lnTo>
                    <a:pt x="60774" y="103552"/>
                  </a:lnTo>
                  <a:lnTo>
                    <a:pt x="63186" y="106115"/>
                  </a:lnTo>
                  <a:lnTo>
                    <a:pt x="65320" y="109335"/>
                  </a:lnTo>
                  <a:lnTo>
                    <a:pt x="67441" y="112656"/>
                  </a:lnTo>
                  <a:lnTo>
                    <a:pt x="67555" y="112757"/>
                  </a:lnTo>
                  <a:lnTo>
                    <a:pt x="69461" y="113818"/>
                  </a:lnTo>
                  <a:lnTo>
                    <a:pt x="70623" y="115421"/>
                  </a:lnTo>
                  <a:lnTo>
                    <a:pt x="71090" y="120055"/>
                  </a:lnTo>
                  <a:lnTo>
                    <a:pt x="71330" y="123881"/>
                  </a:lnTo>
                  <a:lnTo>
                    <a:pt x="71090" y="127871"/>
                  </a:lnTo>
                  <a:lnTo>
                    <a:pt x="71254" y="129866"/>
                  </a:lnTo>
                  <a:lnTo>
                    <a:pt x="70472" y="132973"/>
                  </a:lnTo>
                  <a:lnTo>
                    <a:pt x="70383" y="135511"/>
                  </a:lnTo>
                  <a:lnTo>
                    <a:pt x="70623" y="138516"/>
                  </a:lnTo>
                  <a:lnTo>
                    <a:pt x="70749" y="138743"/>
                  </a:lnTo>
                  <a:lnTo>
                    <a:pt x="71886" y="139539"/>
                  </a:lnTo>
                  <a:lnTo>
                    <a:pt x="70168" y="143491"/>
                  </a:lnTo>
                  <a:lnTo>
                    <a:pt x="70194" y="143794"/>
                  </a:lnTo>
                  <a:lnTo>
                    <a:pt x="71507" y="145789"/>
                  </a:lnTo>
                  <a:lnTo>
                    <a:pt x="71823" y="147582"/>
                  </a:lnTo>
                  <a:lnTo>
                    <a:pt x="73035" y="151370"/>
                  </a:lnTo>
                  <a:lnTo>
                    <a:pt x="75409" y="154805"/>
                  </a:lnTo>
                  <a:lnTo>
                    <a:pt x="77227" y="156030"/>
                  </a:lnTo>
                  <a:lnTo>
                    <a:pt x="77391" y="156080"/>
                  </a:lnTo>
                  <a:lnTo>
                    <a:pt x="80396" y="156080"/>
                  </a:lnTo>
                  <a:lnTo>
                    <a:pt x="80624" y="155966"/>
                  </a:lnTo>
                  <a:lnTo>
                    <a:pt x="81886" y="154476"/>
                  </a:lnTo>
                  <a:lnTo>
                    <a:pt x="81798" y="153984"/>
                  </a:lnTo>
                  <a:lnTo>
                    <a:pt x="78666" y="152305"/>
                  </a:lnTo>
                  <a:lnTo>
                    <a:pt x="77530" y="149501"/>
                  </a:lnTo>
                  <a:lnTo>
                    <a:pt x="77353" y="149325"/>
                  </a:lnTo>
                  <a:cubicBezTo>
                    <a:pt x="77176" y="149249"/>
                    <a:pt x="77038" y="149097"/>
                    <a:pt x="76974" y="148908"/>
                  </a:cubicBezTo>
                  <a:cubicBezTo>
                    <a:pt x="76911" y="148643"/>
                    <a:pt x="77063" y="148289"/>
                    <a:pt x="77391" y="147885"/>
                  </a:cubicBezTo>
                  <a:cubicBezTo>
                    <a:pt x="78363" y="146723"/>
                    <a:pt x="78591" y="146458"/>
                    <a:pt x="78641" y="146332"/>
                  </a:cubicBezTo>
                  <a:lnTo>
                    <a:pt x="78957" y="145309"/>
                  </a:lnTo>
                  <a:lnTo>
                    <a:pt x="78831" y="144956"/>
                  </a:lnTo>
                  <a:lnTo>
                    <a:pt x="77404" y="143933"/>
                  </a:lnTo>
                  <a:lnTo>
                    <a:pt x="78111" y="142582"/>
                  </a:lnTo>
                  <a:lnTo>
                    <a:pt x="78831" y="142077"/>
                  </a:lnTo>
                  <a:lnTo>
                    <a:pt x="78957" y="141862"/>
                  </a:lnTo>
                  <a:lnTo>
                    <a:pt x="79361" y="139652"/>
                  </a:lnTo>
                  <a:lnTo>
                    <a:pt x="79336" y="139476"/>
                  </a:lnTo>
                  <a:lnTo>
                    <a:pt x="78818" y="138289"/>
                  </a:lnTo>
                  <a:lnTo>
                    <a:pt x="78869" y="137582"/>
                  </a:lnTo>
                  <a:lnTo>
                    <a:pt x="79954" y="137708"/>
                  </a:lnTo>
                  <a:lnTo>
                    <a:pt x="80308" y="137417"/>
                  </a:lnTo>
                  <a:lnTo>
                    <a:pt x="80384" y="135814"/>
                  </a:lnTo>
                  <a:lnTo>
                    <a:pt x="80384" y="135498"/>
                  </a:lnTo>
                  <a:lnTo>
                    <a:pt x="82038" y="135018"/>
                  </a:lnTo>
                  <a:lnTo>
                    <a:pt x="83932" y="134551"/>
                  </a:lnTo>
                  <a:lnTo>
                    <a:pt x="84172" y="134235"/>
                  </a:lnTo>
                  <a:lnTo>
                    <a:pt x="84172" y="132076"/>
                  </a:lnTo>
                  <a:lnTo>
                    <a:pt x="84020" y="130826"/>
                  </a:lnTo>
                  <a:lnTo>
                    <a:pt x="83970" y="130283"/>
                  </a:lnTo>
                  <a:lnTo>
                    <a:pt x="86243" y="130675"/>
                  </a:lnTo>
                  <a:lnTo>
                    <a:pt x="86521" y="130586"/>
                  </a:lnTo>
                  <a:lnTo>
                    <a:pt x="88137" y="129008"/>
                  </a:lnTo>
                  <a:lnTo>
                    <a:pt x="89614" y="126520"/>
                  </a:lnTo>
                  <a:lnTo>
                    <a:pt x="90965" y="124551"/>
                  </a:lnTo>
                  <a:lnTo>
                    <a:pt x="91470" y="121798"/>
                  </a:lnTo>
                  <a:lnTo>
                    <a:pt x="93857" y="120156"/>
                  </a:lnTo>
                  <a:lnTo>
                    <a:pt x="96546" y="118742"/>
                  </a:lnTo>
                  <a:lnTo>
                    <a:pt x="97897" y="117947"/>
                  </a:lnTo>
                  <a:lnTo>
                    <a:pt x="98049" y="117719"/>
                  </a:lnTo>
                  <a:lnTo>
                    <a:pt x="98592" y="113982"/>
                  </a:lnTo>
                  <a:lnTo>
                    <a:pt x="99463" y="110800"/>
                  </a:lnTo>
                  <a:lnTo>
                    <a:pt x="99842" y="108906"/>
                  </a:lnTo>
                  <a:lnTo>
                    <a:pt x="101648" y="106645"/>
                  </a:lnTo>
                  <a:lnTo>
                    <a:pt x="102746" y="104676"/>
                  </a:lnTo>
                  <a:lnTo>
                    <a:pt x="102746" y="104373"/>
                  </a:lnTo>
                  <a:lnTo>
                    <a:pt x="101799" y="102617"/>
                  </a:lnTo>
                  <a:cubicBezTo>
                    <a:pt x="101824" y="102352"/>
                    <a:pt x="101774" y="102125"/>
                    <a:pt x="98882" y="100989"/>
                  </a:cubicBezTo>
                  <a:lnTo>
                    <a:pt x="95650" y="99726"/>
                  </a:lnTo>
                  <a:lnTo>
                    <a:pt x="93718" y="99410"/>
                  </a:lnTo>
                  <a:lnTo>
                    <a:pt x="91710" y="98627"/>
                  </a:lnTo>
                  <a:lnTo>
                    <a:pt x="89551" y="97731"/>
                  </a:lnTo>
                  <a:lnTo>
                    <a:pt x="88415" y="95092"/>
                  </a:lnTo>
                  <a:lnTo>
                    <a:pt x="86887" y="92907"/>
                  </a:lnTo>
                  <a:lnTo>
                    <a:pt x="86735" y="92794"/>
                  </a:lnTo>
                  <a:lnTo>
                    <a:pt x="83338" y="91682"/>
                  </a:lnTo>
                  <a:lnTo>
                    <a:pt x="81179" y="91455"/>
                  </a:lnTo>
                  <a:lnTo>
                    <a:pt x="78970" y="89321"/>
                  </a:lnTo>
                  <a:lnTo>
                    <a:pt x="76861" y="88084"/>
                  </a:lnTo>
                  <a:lnTo>
                    <a:pt x="74335" y="87819"/>
                  </a:lnTo>
                  <a:lnTo>
                    <a:pt x="71810" y="87187"/>
                  </a:lnTo>
                  <a:lnTo>
                    <a:pt x="71722" y="87175"/>
                  </a:lnTo>
                  <a:lnTo>
                    <a:pt x="68881" y="87263"/>
                  </a:lnTo>
                  <a:lnTo>
                    <a:pt x="68792" y="87276"/>
                  </a:lnTo>
                  <a:cubicBezTo>
                    <a:pt x="65395" y="88273"/>
                    <a:pt x="65320" y="88576"/>
                    <a:pt x="65269" y="88753"/>
                  </a:cubicBezTo>
                  <a:cubicBezTo>
                    <a:pt x="65219" y="88942"/>
                    <a:pt x="65029" y="89523"/>
                    <a:pt x="64878" y="89965"/>
                  </a:cubicBezTo>
                  <a:lnTo>
                    <a:pt x="63640" y="88993"/>
                  </a:lnTo>
                  <a:lnTo>
                    <a:pt x="63350" y="88930"/>
                  </a:lnTo>
                  <a:lnTo>
                    <a:pt x="61734" y="89448"/>
                  </a:lnTo>
                  <a:lnTo>
                    <a:pt x="60218" y="88690"/>
                  </a:lnTo>
                  <a:lnTo>
                    <a:pt x="59057" y="86303"/>
                  </a:lnTo>
                  <a:lnTo>
                    <a:pt x="59802" y="84384"/>
                  </a:lnTo>
                  <a:lnTo>
                    <a:pt x="59600" y="83967"/>
                  </a:lnTo>
                  <a:lnTo>
                    <a:pt x="57655" y="83311"/>
                  </a:lnTo>
                  <a:lnTo>
                    <a:pt x="55521" y="83046"/>
                  </a:lnTo>
                  <a:lnTo>
                    <a:pt x="56077" y="81480"/>
                  </a:lnTo>
                  <a:lnTo>
                    <a:pt x="56796" y="80104"/>
                  </a:lnTo>
                  <a:lnTo>
                    <a:pt x="56986" y="78853"/>
                  </a:lnTo>
                  <a:lnTo>
                    <a:pt x="56670" y="78500"/>
                  </a:lnTo>
                  <a:lnTo>
                    <a:pt x="53905" y="78500"/>
                  </a:lnTo>
                  <a:lnTo>
                    <a:pt x="53640" y="78651"/>
                  </a:lnTo>
                  <a:lnTo>
                    <a:pt x="52516" y="80533"/>
                  </a:lnTo>
                  <a:lnTo>
                    <a:pt x="50155" y="81366"/>
                  </a:lnTo>
                  <a:lnTo>
                    <a:pt x="48374" y="78942"/>
                  </a:lnTo>
                  <a:lnTo>
                    <a:pt x="47995" y="75495"/>
                  </a:lnTo>
                  <a:lnTo>
                    <a:pt x="48816" y="72717"/>
                  </a:lnTo>
                  <a:lnTo>
                    <a:pt x="51443" y="70772"/>
                  </a:lnTo>
                  <a:lnTo>
                    <a:pt x="54132" y="70393"/>
                  </a:lnTo>
                  <a:lnTo>
                    <a:pt x="55370" y="71416"/>
                  </a:lnTo>
                  <a:lnTo>
                    <a:pt x="55849" y="71315"/>
                  </a:lnTo>
                  <a:lnTo>
                    <a:pt x="56392" y="70305"/>
                  </a:lnTo>
                  <a:lnTo>
                    <a:pt x="58286" y="70305"/>
                  </a:lnTo>
                  <a:lnTo>
                    <a:pt x="60799" y="71088"/>
                  </a:lnTo>
                  <a:lnTo>
                    <a:pt x="61014" y="72856"/>
                  </a:lnTo>
                  <a:lnTo>
                    <a:pt x="61064" y="72995"/>
                  </a:lnTo>
                  <a:lnTo>
                    <a:pt x="62403" y="75040"/>
                  </a:lnTo>
                  <a:lnTo>
                    <a:pt x="62971" y="74926"/>
                  </a:lnTo>
                  <a:lnTo>
                    <a:pt x="63363" y="72843"/>
                  </a:lnTo>
                  <a:lnTo>
                    <a:pt x="63363" y="72767"/>
                  </a:lnTo>
                  <a:lnTo>
                    <a:pt x="63211" y="69131"/>
                  </a:lnTo>
                  <a:lnTo>
                    <a:pt x="64158" y="67376"/>
                  </a:lnTo>
                  <a:lnTo>
                    <a:pt x="67087" y="65355"/>
                  </a:lnTo>
                  <a:lnTo>
                    <a:pt x="68704" y="62691"/>
                  </a:lnTo>
                  <a:lnTo>
                    <a:pt x="69461" y="60721"/>
                  </a:lnTo>
                  <a:lnTo>
                    <a:pt x="71924" y="58322"/>
                  </a:lnTo>
                  <a:lnTo>
                    <a:pt x="73452" y="58322"/>
                  </a:lnTo>
                  <a:lnTo>
                    <a:pt x="73755" y="58107"/>
                  </a:lnTo>
                  <a:lnTo>
                    <a:pt x="74575" y="55923"/>
                  </a:lnTo>
                  <a:lnTo>
                    <a:pt x="76747" y="54496"/>
                  </a:lnTo>
                  <a:lnTo>
                    <a:pt x="77682" y="55961"/>
                  </a:lnTo>
                  <a:lnTo>
                    <a:pt x="78124" y="56062"/>
                  </a:lnTo>
                  <a:lnTo>
                    <a:pt x="80119" y="54786"/>
                  </a:lnTo>
                  <a:lnTo>
                    <a:pt x="83591" y="53347"/>
                  </a:lnTo>
                  <a:lnTo>
                    <a:pt x="83705" y="52855"/>
                  </a:lnTo>
                  <a:lnTo>
                    <a:pt x="82909" y="51983"/>
                  </a:lnTo>
                  <a:lnTo>
                    <a:pt x="82657" y="51870"/>
                  </a:lnTo>
                  <a:lnTo>
                    <a:pt x="79715" y="52084"/>
                  </a:lnTo>
                  <a:lnTo>
                    <a:pt x="79134" y="50771"/>
                  </a:lnTo>
                  <a:lnTo>
                    <a:pt x="79134" y="49496"/>
                  </a:lnTo>
                  <a:lnTo>
                    <a:pt x="78970" y="49218"/>
                  </a:lnTo>
                  <a:lnTo>
                    <a:pt x="78528" y="48978"/>
                  </a:lnTo>
                  <a:lnTo>
                    <a:pt x="78742" y="48864"/>
                  </a:lnTo>
                  <a:lnTo>
                    <a:pt x="81002" y="48864"/>
                  </a:lnTo>
                  <a:lnTo>
                    <a:pt x="83212" y="49029"/>
                  </a:lnTo>
                  <a:lnTo>
                    <a:pt x="83389" y="48991"/>
                  </a:lnTo>
                  <a:lnTo>
                    <a:pt x="86028" y="47463"/>
                  </a:lnTo>
                  <a:cubicBezTo>
                    <a:pt x="87973" y="46023"/>
                    <a:pt x="88048" y="45910"/>
                    <a:pt x="88074" y="45847"/>
                  </a:cubicBezTo>
                  <a:cubicBezTo>
                    <a:pt x="88213" y="45657"/>
                    <a:pt x="88263" y="45569"/>
                    <a:pt x="86432" y="42362"/>
                  </a:cubicBezTo>
                  <a:lnTo>
                    <a:pt x="84399" y="40455"/>
                  </a:lnTo>
                  <a:lnTo>
                    <a:pt x="84033" y="38435"/>
                  </a:lnTo>
                  <a:lnTo>
                    <a:pt x="83553" y="34103"/>
                  </a:lnTo>
                  <a:lnTo>
                    <a:pt x="83010" y="33927"/>
                  </a:lnTo>
                  <a:lnTo>
                    <a:pt x="81078" y="36086"/>
                  </a:lnTo>
                  <a:lnTo>
                    <a:pt x="79576" y="35758"/>
                  </a:lnTo>
                  <a:lnTo>
                    <a:pt x="79310" y="34028"/>
                  </a:lnTo>
                  <a:lnTo>
                    <a:pt x="80055" y="32677"/>
                  </a:lnTo>
                  <a:lnTo>
                    <a:pt x="79866" y="32222"/>
                  </a:lnTo>
                  <a:lnTo>
                    <a:pt x="78212" y="31755"/>
                  </a:lnTo>
                  <a:lnTo>
                    <a:pt x="77164" y="30669"/>
                  </a:lnTo>
                  <a:lnTo>
                    <a:pt x="76937" y="30568"/>
                  </a:lnTo>
                  <a:lnTo>
                    <a:pt x="74070" y="30568"/>
                  </a:lnTo>
                  <a:lnTo>
                    <a:pt x="73199" y="30656"/>
                  </a:lnTo>
                  <a:lnTo>
                    <a:pt x="72921" y="30959"/>
                  </a:lnTo>
                  <a:lnTo>
                    <a:pt x="72845" y="33674"/>
                  </a:lnTo>
                  <a:lnTo>
                    <a:pt x="71583" y="35013"/>
                  </a:lnTo>
                  <a:lnTo>
                    <a:pt x="71545" y="35391"/>
                  </a:lnTo>
                  <a:lnTo>
                    <a:pt x="72290" y="36566"/>
                  </a:lnTo>
                  <a:lnTo>
                    <a:pt x="72492" y="38662"/>
                  </a:lnTo>
                  <a:lnTo>
                    <a:pt x="70535" y="40316"/>
                  </a:lnTo>
                  <a:lnTo>
                    <a:pt x="68615" y="40998"/>
                  </a:lnTo>
                  <a:lnTo>
                    <a:pt x="68401" y="41288"/>
                  </a:lnTo>
                  <a:lnTo>
                    <a:pt x="68401" y="44256"/>
                  </a:lnTo>
                  <a:lnTo>
                    <a:pt x="67555" y="44685"/>
                  </a:lnTo>
                  <a:lnTo>
                    <a:pt x="66380" y="43195"/>
                  </a:lnTo>
                  <a:lnTo>
                    <a:pt x="66974" y="40581"/>
                  </a:lnTo>
                  <a:lnTo>
                    <a:pt x="66822" y="40228"/>
                  </a:lnTo>
                  <a:lnTo>
                    <a:pt x="64676" y="39142"/>
                  </a:lnTo>
                  <a:lnTo>
                    <a:pt x="62453" y="37816"/>
                  </a:lnTo>
                  <a:lnTo>
                    <a:pt x="61443" y="36957"/>
                  </a:lnTo>
                  <a:lnTo>
                    <a:pt x="61241" y="36881"/>
                  </a:lnTo>
                  <a:lnTo>
                    <a:pt x="60509" y="36881"/>
                  </a:lnTo>
                  <a:lnTo>
                    <a:pt x="60307" y="34444"/>
                  </a:lnTo>
                  <a:lnTo>
                    <a:pt x="60686" y="32083"/>
                  </a:lnTo>
                  <a:lnTo>
                    <a:pt x="61456" y="30252"/>
                  </a:lnTo>
                  <a:cubicBezTo>
                    <a:pt x="61974" y="30050"/>
                    <a:pt x="62479" y="29823"/>
                    <a:pt x="62971" y="29558"/>
                  </a:cubicBezTo>
                  <a:cubicBezTo>
                    <a:pt x="63413" y="29330"/>
                    <a:pt x="63640" y="29229"/>
                    <a:pt x="63754" y="29179"/>
                  </a:cubicBezTo>
                  <a:cubicBezTo>
                    <a:pt x="63761" y="29180"/>
                    <a:pt x="63768" y="29180"/>
                    <a:pt x="63775" y="29180"/>
                  </a:cubicBezTo>
                  <a:cubicBezTo>
                    <a:pt x="63887" y="29180"/>
                    <a:pt x="64048" y="29086"/>
                    <a:pt x="64499" y="28813"/>
                  </a:cubicBezTo>
                  <a:lnTo>
                    <a:pt x="65029" y="28497"/>
                  </a:lnTo>
                  <a:cubicBezTo>
                    <a:pt x="66469" y="27638"/>
                    <a:pt x="66999" y="27323"/>
                    <a:pt x="67201" y="27171"/>
                  </a:cubicBezTo>
                  <a:lnTo>
                    <a:pt x="67214" y="27184"/>
                  </a:lnTo>
                  <a:lnTo>
                    <a:pt x="68792" y="25681"/>
                  </a:lnTo>
                  <a:lnTo>
                    <a:pt x="69992" y="24456"/>
                  </a:lnTo>
                  <a:lnTo>
                    <a:pt x="70737" y="24267"/>
                  </a:lnTo>
                  <a:lnTo>
                    <a:pt x="74083" y="24267"/>
                  </a:lnTo>
                  <a:lnTo>
                    <a:pt x="74399" y="23977"/>
                  </a:lnTo>
                  <a:lnTo>
                    <a:pt x="74550" y="21994"/>
                  </a:lnTo>
                  <a:lnTo>
                    <a:pt x="75548" y="20252"/>
                  </a:lnTo>
                  <a:lnTo>
                    <a:pt x="75573" y="20012"/>
                  </a:lnTo>
                  <a:lnTo>
                    <a:pt x="75106" y="18269"/>
                  </a:lnTo>
                  <a:lnTo>
                    <a:pt x="75005" y="18118"/>
                  </a:lnTo>
                  <a:lnTo>
                    <a:pt x="73363" y="16741"/>
                  </a:lnTo>
                  <a:lnTo>
                    <a:pt x="72883" y="16830"/>
                  </a:lnTo>
                  <a:lnTo>
                    <a:pt x="71873" y="18800"/>
                  </a:lnTo>
                  <a:lnTo>
                    <a:pt x="70320" y="19999"/>
                  </a:lnTo>
                  <a:lnTo>
                    <a:pt x="69676" y="20441"/>
                  </a:lnTo>
                  <a:lnTo>
                    <a:pt x="69676" y="18623"/>
                  </a:lnTo>
                  <a:lnTo>
                    <a:pt x="69929" y="17385"/>
                  </a:lnTo>
                  <a:lnTo>
                    <a:pt x="69411" y="17082"/>
                  </a:lnTo>
                  <a:lnTo>
                    <a:pt x="68691" y="17739"/>
                  </a:lnTo>
                  <a:lnTo>
                    <a:pt x="67896" y="15959"/>
                  </a:lnTo>
                  <a:lnTo>
                    <a:pt x="68918" y="14860"/>
                  </a:lnTo>
                  <a:lnTo>
                    <a:pt x="71002" y="10403"/>
                  </a:lnTo>
                  <a:lnTo>
                    <a:pt x="71873" y="10049"/>
                  </a:lnTo>
                  <a:lnTo>
                    <a:pt x="73767" y="8332"/>
                  </a:lnTo>
                  <a:lnTo>
                    <a:pt x="73691" y="7827"/>
                  </a:lnTo>
                  <a:lnTo>
                    <a:pt x="72896" y="7410"/>
                  </a:lnTo>
                  <a:lnTo>
                    <a:pt x="71785" y="7233"/>
                  </a:lnTo>
                  <a:lnTo>
                    <a:pt x="69373" y="7233"/>
                  </a:lnTo>
                  <a:lnTo>
                    <a:pt x="69057" y="7549"/>
                  </a:lnTo>
                  <a:lnTo>
                    <a:pt x="69057" y="9658"/>
                  </a:lnTo>
                  <a:lnTo>
                    <a:pt x="67037" y="12284"/>
                  </a:lnTo>
                  <a:lnTo>
                    <a:pt x="65294" y="14986"/>
                  </a:lnTo>
                  <a:lnTo>
                    <a:pt x="65294" y="15340"/>
                  </a:lnTo>
                  <a:lnTo>
                    <a:pt x="66077" y="16476"/>
                  </a:lnTo>
                  <a:lnTo>
                    <a:pt x="65762" y="18623"/>
                  </a:lnTo>
                  <a:lnTo>
                    <a:pt x="63375" y="19885"/>
                  </a:lnTo>
                  <a:lnTo>
                    <a:pt x="63375" y="18585"/>
                  </a:lnTo>
                  <a:lnTo>
                    <a:pt x="63085" y="18269"/>
                  </a:lnTo>
                  <a:lnTo>
                    <a:pt x="61342" y="18118"/>
                  </a:lnTo>
                  <a:lnTo>
                    <a:pt x="61128" y="18181"/>
                  </a:lnTo>
                  <a:lnTo>
                    <a:pt x="59890" y="19153"/>
                  </a:lnTo>
                  <a:lnTo>
                    <a:pt x="58223" y="16830"/>
                  </a:lnTo>
                  <a:lnTo>
                    <a:pt x="57971" y="16703"/>
                  </a:lnTo>
                  <a:lnTo>
                    <a:pt x="55799" y="16703"/>
                  </a:lnTo>
                  <a:lnTo>
                    <a:pt x="55521" y="16868"/>
                  </a:lnTo>
                  <a:lnTo>
                    <a:pt x="54827" y="18168"/>
                  </a:lnTo>
                  <a:lnTo>
                    <a:pt x="54435" y="18736"/>
                  </a:lnTo>
                  <a:lnTo>
                    <a:pt x="53652" y="16969"/>
                  </a:lnTo>
                  <a:lnTo>
                    <a:pt x="53261" y="16792"/>
                  </a:lnTo>
                  <a:cubicBezTo>
                    <a:pt x="53061" y="16867"/>
                    <a:pt x="52586" y="16997"/>
                    <a:pt x="52167" y="16997"/>
                  </a:cubicBezTo>
                  <a:cubicBezTo>
                    <a:pt x="51950" y="16997"/>
                    <a:pt x="51749" y="16962"/>
                    <a:pt x="51607" y="16868"/>
                  </a:cubicBezTo>
                  <a:cubicBezTo>
                    <a:pt x="51455" y="16767"/>
                    <a:pt x="51379" y="16590"/>
                    <a:pt x="51392" y="16426"/>
                  </a:cubicBezTo>
                  <a:cubicBezTo>
                    <a:pt x="51316" y="15112"/>
                    <a:pt x="51316" y="14986"/>
                    <a:pt x="51316" y="14974"/>
                  </a:cubicBezTo>
                  <a:lnTo>
                    <a:pt x="51215" y="14746"/>
                  </a:lnTo>
                  <a:lnTo>
                    <a:pt x="47945" y="11716"/>
                  </a:lnTo>
                  <a:lnTo>
                    <a:pt x="46922" y="11009"/>
                  </a:lnTo>
                  <a:lnTo>
                    <a:pt x="46682" y="10958"/>
                  </a:lnTo>
                  <a:lnTo>
                    <a:pt x="45142" y="11223"/>
                  </a:lnTo>
                  <a:lnTo>
                    <a:pt x="44435" y="9077"/>
                  </a:lnTo>
                  <a:lnTo>
                    <a:pt x="44233" y="8875"/>
                  </a:lnTo>
                  <a:lnTo>
                    <a:pt x="42806" y="8433"/>
                  </a:lnTo>
                  <a:lnTo>
                    <a:pt x="42679" y="8420"/>
                  </a:lnTo>
                  <a:lnTo>
                    <a:pt x="39182" y="8862"/>
                  </a:lnTo>
                  <a:lnTo>
                    <a:pt x="37262" y="8445"/>
                  </a:lnTo>
                  <a:lnTo>
                    <a:pt x="34649" y="6210"/>
                  </a:lnTo>
                  <a:lnTo>
                    <a:pt x="31075" y="4506"/>
                  </a:lnTo>
                  <a:lnTo>
                    <a:pt x="28499" y="2031"/>
                  </a:lnTo>
                  <a:lnTo>
                    <a:pt x="26365" y="263"/>
                  </a:lnTo>
                  <a:lnTo>
                    <a:pt x="26100" y="187"/>
                  </a:lnTo>
                  <a:lnTo>
                    <a:pt x="23524" y="756"/>
                  </a:lnTo>
                  <a:cubicBezTo>
                    <a:pt x="23360" y="465"/>
                    <a:pt x="23120" y="238"/>
                    <a:pt x="22817" y="124"/>
                  </a:cubicBezTo>
                  <a:cubicBezTo>
                    <a:pt x="22620" y="41"/>
                    <a:pt x="22402" y="0"/>
                    <a:pt x="2216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52"/>
            <p:cNvSpPr/>
            <p:nvPr/>
          </p:nvSpPr>
          <p:spPr>
            <a:xfrm>
              <a:off x="1940550" y="1654925"/>
              <a:ext cx="124725" cy="149650"/>
            </a:xfrm>
            <a:custGeom>
              <a:avLst/>
              <a:gdLst/>
              <a:ahLst/>
              <a:cxnLst/>
              <a:rect l="l" t="t" r="r" b="b"/>
              <a:pathLst>
                <a:path w="4989" h="5986" extrusionOk="0">
                  <a:moveTo>
                    <a:pt x="2425" y="0"/>
                  </a:moveTo>
                  <a:lnTo>
                    <a:pt x="1023" y="1200"/>
                  </a:lnTo>
                  <a:lnTo>
                    <a:pt x="1" y="3851"/>
                  </a:lnTo>
                  <a:lnTo>
                    <a:pt x="1" y="5985"/>
                  </a:lnTo>
                  <a:lnTo>
                    <a:pt x="2362" y="4104"/>
                  </a:lnTo>
                  <a:lnTo>
                    <a:pt x="3511" y="4887"/>
                  </a:lnTo>
                  <a:lnTo>
                    <a:pt x="4988" y="4419"/>
                  </a:lnTo>
                  <a:lnTo>
                    <a:pt x="3271" y="2210"/>
                  </a:lnTo>
                  <a:lnTo>
                    <a:pt x="242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52"/>
            <p:cNvSpPr/>
            <p:nvPr/>
          </p:nvSpPr>
          <p:spPr>
            <a:xfrm>
              <a:off x="1932650" y="1641650"/>
              <a:ext cx="145575" cy="179325"/>
            </a:xfrm>
            <a:custGeom>
              <a:avLst/>
              <a:gdLst/>
              <a:ahLst/>
              <a:cxnLst/>
              <a:rect l="l" t="t" r="r" b="b"/>
              <a:pathLst>
                <a:path w="5823" h="7173" extrusionOk="0">
                  <a:moveTo>
                    <a:pt x="2602" y="1049"/>
                  </a:moveTo>
                  <a:lnTo>
                    <a:pt x="3297" y="2842"/>
                  </a:lnTo>
                  <a:lnTo>
                    <a:pt x="4774" y="4774"/>
                  </a:lnTo>
                  <a:lnTo>
                    <a:pt x="3877" y="5064"/>
                  </a:lnTo>
                  <a:lnTo>
                    <a:pt x="2665" y="4231"/>
                  </a:lnTo>
                  <a:lnTo>
                    <a:pt x="632" y="5860"/>
                  </a:lnTo>
                  <a:lnTo>
                    <a:pt x="632" y="4433"/>
                  </a:lnTo>
                  <a:lnTo>
                    <a:pt x="1605" y="1907"/>
                  </a:lnTo>
                  <a:lnTo>
                    <a:pt x="2602" y="1049"/>
                  </a:lnTo>
                  <a:close/>
                  <a:moveTo>
                    <a:pt x="2880" y="1"/>
                  </a:moveTo>
                  <a:lnTo>
                    <a:pt x="1074" y="1541"/>
                  </a:lnTo>
                  <a:lnTo>
                    <a:pt x="26" y="4269"/>
                  </a:lnTo>
                  <a:lnTo>
                    <a:pt x="1" y="7173"/>
                  </a:lnTo>
                  <a:lnTo>
                    <a:pt x="1" y="7173"/>
                  </a:lnTo>
                  <a:lnTo>
                    <a:pt x="2703" y="5026"/>
                  </a:lnTo>
                  <a:lnTo>
                    <a:pt x="3776" y="5771"/>
                  </a:lnTo>
                  <a:lnTo>
                    <a:pt x="5822" y="5102"/>
                  </a:lnTo>
                  <a:lnTo>
                    <a:pt x="3865" y="2577"/>
                  </a:lnTo>
                  <a:lnTo>
                    <a:pt x="288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52"/>
            <p:cNvSpPr/>
            <p:nvPr/>
          </p:nvSpPr>
          <p:spPr>
            <a:xfrm>
              <a:off x="2019475" y="1292525"/>
              <a:ext cx="410075" cy="583375"/>
            </a:xfrm>
            <a:custGeom>
              <a:avLst/>
              <a:gdLst/>
              <a:ahLst/>
              <a:cxnLst/>
              <a:rect l="l" t="t" r="r" b="b"/>
              <a:pathLst>
                <a:path w="16403" h="23335" extrusionOk="0">
                  <a:moveTo>
                    <a:pt x="4129" y="0"/>
                  </a:moveTo>
                  <a:lnTo>
                    <a:pt x="1213" y="2122"/>
                  </a:lnTo>
                  <a:lnTo>
                    <a:pt x="0" y="4407"/>
                  </a:lnTo>
                  <a:lnTo>
                    <a:pt x="0" y="7248"/>
                  </a:lnTo>
                  <a:lnTo>
                    <a:pt x="2122" y="6857"/>
                  </a:lnTo>
                  <a:lnTo>
                    <a:pt x="4571" y="8347"/>
                  </a:lnTo>
                  <a:lnTo>
                    <a:pt x="6541" y="8827"/>
                  </a:lnTo>
                  <a:lnTo>
                    <a:pt x="7210" y="7576"/>
                  </a:lnTo>
                  <a:lnTo>
                    <a:pt x="8170" y="11339"/>
                  </a:lnTo>
                  <a:lnTo>
                    <a:pt x="9521" y="12842"/>
                  </a:lnTo>
                  <a:lnTo>
                    <a:pt x="8258" y="15052"/>
                  </a:lnTo>
                  <a:cubicBezTo>
                    <a:pt x="8258" y="15052"/>
                    <a:pt x="8978" y="16314"/>
                    <a:pt x="6996" y="16706"/>
                  </a:cubicBezTo>
                  <a:cubicBezTo>
                    <a:pt x="5026" y="17097"/>
                    <a:pt x="6364" y="16946"/>
                    <a:pt x="5026" y="17097"/>
                  </a:cubicBezTo>
                  <a:cubicBezTo>
                    <a:pt x="3688" y="17261"/>
                    <a:pt x="3688" y="17539"/>
                    <a:pt x="3688" y="17539"/>
                  </a:cubicBezTo>
                  <a:lnTo>
                    <a:pt x="4180" y="18915"/>
                  </a:lnTo>
                  <a:lnTo>
                    <a:pt x="6604" y="18915"/>
                  </a:lnTo>
                  <a:lnTo>
                    <a:pt x="7943" y="20810"/>
                  </a:lnTo>
                  <a:lnTo>
                    <a:pt x="9521" y="22539"/>
                  </a:lnTo>
                  <a:lnTo>
                    <a:pt x="11579" y="23335"/>
                  </a:lnTo>
                  <a:lnTo>
                    <a:pt x="10405" y="20532"/>
                  </a:lnTo>
                  <a:lnTo>
                    <a:pt x="12375" y="21693"/>
                  </a:lnTo>
                  <a:lnTo>
                    <a:pt x="13473" y="20115"/>
                  </a:lnTo>
                  <a:lnTo>
                    <a:pt x="12059" y="16794"/>
                  </a:lnTo>
                  <a:lnTo>
                    <a:pt x="12615" y="15923"/>
                  </a:lnTo>
                  <a:lnTo>
                    <a:pt x="14420" y="18360"/>
                  </a:lnTo>
                  <a:lnTo>
                    <a:pt x="15683" y="16794"/>
                  </a:lnTo>
                  <a:lnTo>
                    <a:pt x="16403" y="15052"/>
                  </a:lnTo>
                  <a:lnTo>
                    <a:pt x="12931" y="12135"/>
                  </a:lnTo>
                  <a:lnTo>
                    <a:pt x="14269" y="11630"/>
                  </a:lnTo>
                  <a:lnTo>
                    <a:pt x="13549" y="8195"/>
                  </a:lnTo>
                  <a:lnTo>
                    <a:pt x="12211" y="5821"/>
                  </a:lnTo>
                  <a:lnTo>
                    <a:pt x="10721" y="4963"/>
                  </a:lnTo>
                  <a:lnTo>
                    <a:pt x="9067" y="3624"/>
                  </a:lnTo>
                  <a:lnTo>
                    <a:pt x="10557" y="3069"/>
                  </a:lnTo>
                  <a:lnTo>
                    <a:pt x="10165" y="1414"/>
                  </a:lnTo>
                  <a:lnTo>
                    <a:pt x="7918" y="354"/>
                  </a:lnTo>
                  <a:lnTo>
                    <a:pt x="5670" y="1326"/>
                  </a:lnTo>
                  <a:lnTo>
                    <a:pt x="5165" y="2677"/>
                  </a:lnTo>
                  <a:lnTo>
                    <a:pt x="3814" y="4256"/>
                  </a:lnTo>
                  <a:lnTo>
                    <a:pt x="2993" y="3069"/>
                  </a:lnTo>
                  <a:lnTo>
                    <a:pt x="412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52"/>
            <p:cNvSpPr/>
            <p:nvPr/>
          </p:nvSpPr>
          <p:spPr>
            <a:xfrm>
              <a:off x="2011275" y="1270725"/>
              <a:ext cx="427750" cy="619075"/>
            </a:xfrm>
            <a:custGeom>
              <a:avLst/>
              <a:gdLst/>
              <a:ahLst/>
              <a:cxnLst/>
              <a:rect l="l" t="t" r="r" b="b"/>
              <a:pathLst>
                <a:path w="17110" h="24763" extrusionOk="0">
                  <a:moveTo>
                    <a:pt x="8246" y="1567"/>
                  </a:moveTo>
                  <a:lnTo>
                    <a:pt x="10228" y="2501"/>
                  </a:lnTo>
                  <a:lnTo>
                    <a:pt x="10518" y="3739"/>
                  </a:lnTo>
                  <a:lnTo>
                    <a:pt x="8763" y="4383"/>
                  </a:lnTo>
                  <a:lnTo>
                    <a:pt x="10885" y="6087"/>
                  </a:lnTo>
                  <a:lnTo>
                    <a:pt x="12311" y="6908"/>
                  </a:lnTo>
                  <a:lnTo>
                    <a:pt x="13587" y="9156"/>
                  </a:lnTo>
                  <a:lnTo>
                    <a:pt x="14231" y="12287"/>
                  </a:lnTo>
                  <a:lnTo>
                    <a:pt x="12640" y="12881"/>
                  </a:lnTo>
                  <a:lnTo>
                    <a:pt x="16340" y="15999"/>
                  </a:lnTo>
                  <a:lnTo>
                    <a:pt x="15733" y="17477"/>
                  </a:lnTo>
                  <a:lnTo>
                    <a:pt x="14761" y="18689"/>
                  </a:lnTo>
                  <a:lnTo>
                    <a:pt x="12918" y="16227"/>
                  </a:lnTo>
                  <a:lnTo>
                    <a:pt x="12021" y="17616"/>
                  </a:lnTo>
                  <a:lnTo>
                    <a:pt x="13448" y="20937"/>
                  </a:lnTo>
                  <a:lnTo>
                    <a:pt x="12615" y="22136"/>
                  </a:lnTo>
                  <a:lnTo>
                    <a:pt x="10076" y="20633"/>
                  </a:lnTo>
                  <a:lnTo>
                    <a:pt x="11339" y="23639"/>
                  </a:lnTo>
                  <a:lnTo>
                    <a:pt x="10051" y="23146"/>
                  </a:lnTo>
                  <a:lnTo>
                    <a:pt x="8549" y="21492"/>
                  </a:lnTo>
                  <a:lnTo>
                    <a:pt x="7109" y="19459"/>
                  </a:lnTo>
                  <a:lnTo>
                    <a:pt x="4748" y="19459"/>
                  </a:lnTo>
                  <a:lnTo>
                    <a:pt x="4407" y="18500"/>
                  </a:lnTo>
                  <a:cubicBezTo>
                    <a:pt x="4723" y="18373"/>
                    <a:pt x="5064" y="18297"/>
                    <a:pt x="5417" y="18272"/>
                  </a:cubicBezTo>
                  <a:cubicBezTo>
                    <a:pt x="6124" y="18196"/>
                    <a:pt x="6124" y="18196"/>
                    <a:pt x="6238" y="18146"/>
                  </a:cubicBezTo>
                  <a:cubicBezTo>
                    <a:pt x="6301" y="18121"/>
                    <a:pt x="6453" y="18070"/>
                    <a:pt x="7412" y="17881"/>
                  </a:cubicBezTo>
                  <a:cubicBezTo>
                    <a:pt x="8208" y="17717"/>
                    <a:pt x="8725" y="17401"/>
                    <a:pt x="8940" y="16934"/>
                  </a:cubicBezTo>
                  <a:cubicBezTo>
                    <a:pt x="9079" y="16618"/>
                    <a:pt x="9079" y="16265"/>
                    <a:pt x="8953" y="15936"/>
                  </a:cubicBezTo>
                  <a:lnTo>
                    <a:pt x="10253" y="13676"/>
                  </a:lnTo>
                  <a:lnTo>
                    <a:pt x="8801" y="12060"/>
                  </a:lnTo>
                  <a:lnTo>
                    <a:pt x="7652" y="7590"/>
                  </a:lnTo>
                  <a:lnTo>
                    <a:pt x="6718" y="9332"/>
                  </a:lnTo>
                  <a:lnTo>
                    <a:pt x="5026" y="8928"/>
                  </a:lnTo>
                  <a:lnTo>
                    <a:pt x="2513" y="7388"/>
                  </a:lnTo>
                  <a:lnTo>
                    <a:pt x="644" y="7741"/>
                  </a:lnTo>
                  <a:lnTo>
                    <a:pt x="644" y="5367"/>
                  </a:lnTo>
                  <a:lnTo>
                    <a:pt x="1793" y="3208"/>
                  </a:lnTo>
                  <a:lnTo>
                    <a:pt x="3801" y="1744"/>
                  </a:lnTo>
                  <a:lnTo>
                    <a:pt x="3801" y="1744"/>
                  </a:lnTo>
                  <a:lnTo>
                    <a:pt x="2980" y="3991"/>
                  </a:lnTo>
                  <a:lnTo>
                    <a:pt x="4129" y="5645"/>
                  </a:lnTo>
                  <a:lnTo>
                    <a:pt x="5745" y="3751"/>
                  </a:lnTo>
                  <a:lnTo>
                    <a:pt x="6263" y="2438"/>
                  </a:lnTo>
                  <a:lnTo>
                    <a:pt x="8246" y="1567"/>
                  </a:lnTo>
                  <a:close/>
                  <a:moveTo>
                    <a:pt x="5114" y="1"/>
                  </a:moveTo>
                  <a:lnTo>
                    <a:pt x="1288" y="2779"/>
                  </a:lnTo>
                  <a:lnTo>
                    <a:pt x="0" y="5203"/>
                  </a:lnTo>
                  <a:lnTo>
                    <a:pt x="0" y="8486"/>
                  </a:lnTo>
                  <a:lnTo>
                    <a:pt x="2374" y="8044"/>
                  </a:lnTo>
                  <a:lnTo>
                    <a:pt x="4723" y="9471"/>
                  </a:lnTo>
                  <a:lnTo>
                    <a:pt x="7021" y="10039"/>
                  </a:lnTo>
                  <a:lnTo>
                    <a:pt x="7425" y="9294"/>
                  </a:lnTo>
                  <a:lnTo>
                    <a:pt x="8208" y="12350"/>
                  </a:lnTo>
                  <a:lnTo>
                    <a:pt x="9458" y="13739"/>
                  </a:lnTo>
                  <a:lnTo>
                    <a:pt x="8321" y="15747"/>
                  </a:lnTo>
                  <a:lnTo>
                    <a:pt x="8233" y="15911"/>
                  </a:lnTo>
                  <a:lnTo>
                    <a:pt x="8309" y="16063"/>
                  </a:lnTo>
                  <a:cubicBezTo>
                    <a:pt x="8410" y="16252"/>
                    <a:pt x="8422" y="16467"/>
                    <a:pt x="8347" y="16669"/>
                  </a:cubicBezTo>
                  <a:cubicBezTo>
                    <a:pt x="8220" y="16946"/>
                    <a:pt x="7842" y="17148"/>
                    <a:pt x="7273" y="17262"/>
                  </a:cubicBezTo>
                  <a:cubicBezTo>
                    <a:pt x="6263" y="17464"/>
                    <a:pt x="6099" y="17527"/>
                    <a:pt x="6011" y="17565"/>
                  </a:cubicBezTo>
                  <a:cubicBezTo>
                    <a:pt x="5783" y="17603"/>
                    <a:pt x="5556" y="17641"/>
                    <a:pt x="5329" y="17654"/>
                  </a:cubicBezTo>
                  <a:cubicBezTo>
                    <a:pt x="4937" y="17704"/>
                    <a:pt x="3712" y="17843"/>
                    <a:pt x="3712" y="18411"/>
                  </a:cubicBezTo>
                  <a:lnTo>
                    <a:pt x="4293" y="20103"/>
                  </a:lnTo>
                  <a:lnTo>
                    <a:pt x="6793" y="20103"/>
                  </a:lnTo>
                  <a:lnTo>
                    <a:pt x="8056" y="21884"/>
                  </a:lnTo>
                  <a:lnTo>
                    <a:pt x="9685" y="23677"/>
                  </a:lnTo>
                  <a:lnTo>
                    <a:pt x="12488" y="24763"/>
                  </a:lnTo>
                  <a:lnTo>
                    <a:pt x="11390" y="22161"/>
                  </a:lnTo>
                  <a:lnTo>
                    <a:pt x="12791" y="22982"/>
                  </a:lnTo>
                  <a:lnTo>
                    <a:pt x="14168" y="20987"/>
                  </a:lnTo>
                  <a:lnTo>
                    <a:pt x="12741" y="17666"/>
                  </a:lnTo>
                  <a:lnTo>
                    <a:pt x="12968" y="17325"/>
                  </a:lnTo>
                  <a:lnTo>
                    <a:pt x="14748" y="19712"/>
                  </a:lnTo>
                  <a:lnTo>
                    <a:pt x="16264" y="17830"/>
                  </a:lnTo>
                  <a:lnTo>
                    <a:pt x="17110" y="15810"/>
                  </a:lnTo>
                  <a:lnTo>
                    <a:pt x="13877" y="13083"/>
                  </a:lnTo>
                  <a:lnTo>
                    <a:pt x="14963" y="12678"/>
                  </a:lnTo>
                  <a:lnTo>
                    <a:pt x="14193" y="8979"/>
                  </a:lnTo>
                  <a:lnTo>
                    <a:pt x="12779" y="6453"/>
                  </a:lnTo>
                  <a:lnTo>
                    <a:pt x="11238" y="5569"/>
                  </a:lnTo>
                  <a:lnTo>
                    <a:pt x="10013" y="4585"/>
                  </a:lnTo>
                  <a:lnTo>
                    <a:pt x="11263" y="4117"/>
                  </a:lnTo>
                  <a:lnTo>
                    <a:pt x="10771" y="2047"/>
                  </a:lnTo>
                  <a:lnTo>
                    <a:pt x="8258" y="860"/>
                  </a:lnTo>
                  <a:lnTo>
                    <a:pt x="5758" y="1958"/>
                  </a:lnTo>
                  <a:lnTo>
                    <a:pt x="5215" y="3372"/>
                  </a:lnTo>
                  <a:lnTo>
                    <a:pt x="4180" y="4597"/>
                  </a:lnTo>
                  <a:lnTo>
                    <a:pt x="3675" y="3890"/>
                  </a:lnTo>
                  <a:lnTo>
                    <a:pt x="51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52"/>
            <p:cNvSpPr/>
            <p:nvPr/>
          </p:nvSpPr>
          <p:spPr>
            <a:xfrm>
              <a:off x="2342725" y="2272700"/>
              <a:ext cx="102300" cy="109875"/>
            </a:xfrm>
            <a:custGeom>
              <a:avLst/>
              <a:gdLst/>
              <a:ahLst/>
              <a:cxnLst/>
              <a:rect l="l" t="t" r="r" b="b"/>
              <a:pathLst>
                <a:path w="4092" h="4395" extrusionOk="0">
                  <a:moveTo>
                    <a:pt x="112" y="2946"/>
                  </a:moveTo>
                  <a:cubicBezTo>
                    <a:pt x="41" y="2963"/>
                    <a:pt x="1" y="2986"/>
                    <a:pt x="1" y="3018"/>
                  </a:cubicBezTo>
                  <a:cubicBezTo>
                    <a:pt x="1" y="3026"/>
                    <a:pt x="3" y="3031"/>
                    <a:pt x="9" y="3031"/>
                  </a:cubicBezTo>
                  <a:cubicBezTo>
                    <a:pt x="25" y="3031"/>
                    <a:pt x="60" y="3000"/>
                    <a:pt x="112" y="2946"/>
                  </a:cubicBezTo>
                  <a:close/>
                  <a:moveTo>
                    <a:pt x="2337" y="0"/>
                  </a:moveTo>
                  <a:cubicBezTo>
                    <a:pt x="2337" y="0"/>
                    <a:pt x="576" y="2455"/>
                    <a:pt x="112" y="2946"/>
                  </a:cubicBezTo>
                  <a:lnTo>
                    <a:pt x="112" y="2946"/>
                  </a:lnTo>
                  <a:cubicBezTo>
                    <a:pt x="226" y="2918"/>
                    <a:pt x="419" y="2908"/>
                    <a:pt x="644" y="2908"/>
                  </a:cubicBezTo>
                  <a:cubicBezTo>
                    <a:pt x="1336" y="2908"/>
                    <a:pt x="2337" y="3005"/>
                    <a:pt x="2337" y="3005"/>
                  </a:cubicBezTo>
                  <a:lnTo>
                    <a:pt x="3145" y="4394"/>
                  </a:lnTo>
                  <a:lnTo>
                    <a:pt x="4092" y="3990"/>
                  </a:lnTo>
                  <a:lnTo>
                    <a:pt x="4092" y="2096"/>
                  </a:lnTo>
                  <a:lnTo>
                    <a:pt x="2438" y="1465"/>
                  </a:lnTo>
                  <a:lnTo>
                    <a:pt x="233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52"/>
            <p:cNvSpPr/>
            <p:nvPr/>
          </p:nvSpPr>
          <p:spPr>
            <a:xfrm>
              <a:off x="2334825" y="2250600"/>
              <a:ext cx="118400" cy="142075"/>
            </a:xfrm>
            <a:custGeom>
              <a:avLst/>
              <a:gdLst/>
              <a:ahLst/>
              <a:cxnLst/>
              <a:rect l="l" t="t" r="r" b="b"/>
              <a:pathLst>
                <a:path w="4736" h="5683" extrusionOk="0">
                  <a:moveTo>
                    <a:pt x="2387" y="1781"/>
                  </a:moveTo>
                  <a:lnTo>
                    <a:pt x="2450" y="2576"/>
                  </a:lnTo>
                  <a:lnTo>
                    <a:pt x="4079" y="3207"/>
                  </a:lnTo>
                  <a:lnTo>
                    <a:pt x="4079" y="4659"/>
                  </a:lnTo>
                  <a:lnTo>
                    <a:pt x="3587" y="4874"/>
                  </a:lnTo>
                  <a:lnTo>
                    <a:pt x="2829" y="3586"/>
                  </a:lnTo>
                  <a:lnTo>
                    <a:pt x="2665" y="3574"/>
                  </a:lnTo>
                  <a:cubicBezTo>
                    <a:pt x="1983" y="3510"/>
                    <a:pt x="1491" y="3473"/>
                    <a:pt x="1125" y="3473"/>
                  </a:cubicBezTo>
                  <a:lnTo>
                    <a:pt x="1137" y="3473"/>
                  </a:lnTo>
                  <a:cubicBezTo>
                    <a:pt x="1428" y="3106"/>
                    <a:pt x="1819" y="2576"/>
                    <a:pt x="2387" y="1781"/>
                  </a:cubicBezTo>
                  <a:close/>
                  <a:moveTo>
                    <a:pt x="2905" y="0"/>
                  </a:moveTo>
                  <a:lnTo>
                    <a:pt x="2400" y="707"/>
                  </a:lnTo>
                  <a:cubicBezTo>
                    <a:pt x="1541" y="1894"/>
                    <a:pt x="582" y="3195"/>
                    <a:pt x="253" y="3561"/>
                  </a:cubicBezTo>
                  <a:cubicBezTo>
                    <a:pt x="203" y="3574"/>
                    <a:pt x="165" y="3599"/>
                    <a:pt x="127" y="3637"/>
                  </a:cubicBezTo>
                  <a:lnTo>
                    <a:pt x="1" y="3763"/>
                  </a:lnTo>
                  <a:lnTo>
                    <a:pt x="1" y="4142"/>
                  </a:lnTo>
                  <a:lnTo>
                    <a:pt x="228" y="4218"/>
                  </a:lnTo>
                  <a:cubicBezTo>
                    <a:pt x="268" y="4227"/>
                    <a:pt x="302" y="4237"/>
                    <a:pt x="339" y="4237"/>
                  </a:cubicBezTo>
                  <a:cubicBezTo>
                    <a:pt x="396" y="4237"/>
                    <a:pt x="462" y="4214"/>
                    <a:pt x="569" y="4129"/>
                  </a:cubicBezTo>
                  <a:cubicBezTo>
                    <a:pt x="771" y="4117"/>
                    <a:pt x="974" y="4111"/>
                    <a:pt x="1176" y="4111"/>
                  </a:cubicBezTo>
                  <a:cubicBezTo>
                    <a:pt x="1605" y="4111"/>
                    <a:pt x="2034" y="4137"/>
                    <a:pt x="2463" y="4180"/>
                  </a:cubicBezTo>
                  <a:lnTo>
                    <a:pt x="3334" y="5682"/>
                  </a:lnTo>
                  <a:lnTo>
                    <a:pt x="4736" y="5076"/>
                  </a:lnTo>
                  <a:lnTo>
                    <a:pt x="4736" y="2753"/>
                  </a:lnTo>
                  <a:lnTo>
                    <a:pt x="3069" y="2121"/>
                  </a:lnTo>
                  <a:lnTo>
                    <a:pt x="290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52"/>
            <p:cNvSpPr/>
            <p:nvPr/>
          </p:nvSpPr>
          <p:spPr>
            <a:xfrm>
              <a:off x="1713900" y="3010725"/>
              <a:ext cx="224775" cy="69925"/>
            </a:xfrm>
            <a:custGeom>
              <a:avLst/>
              <a:gdLst/>
              <a:ahLst/>
              <a:cxnLst/>
              <a:rect l="l" t="t" r="r" b="b"/>
              <a:pathLst>
                <a:path w="8991" h="2797" extrusionOk="0">
                  <a:moveTo>
                    <a:pt x="1112" y="1"/>
                  </a:moveTo>
                  <a:lnTo>
                    <a:pt x="0" y="556"/>
                  </a:lnTo>
                  <a:lnTo>
                    <a:pt x="1112" y="834"/>
                  </a:lnTo>
                  <a:cubicBezTo>
                    <a:pt x="1112" y="834"/>
                    <a:pt x="3864" y="1125"/>
                    <a:pt x="4104" y="1125"/>
                  </a:cubicBezTo>
                  <a:cubicBezTo>
                    <a:pt x="4344" y="1125"/>
                    <a:pt x="6705" y="2110"/>
                    <a:pt x="6705" y="2110"/>
                  </a:cubicBezTo>
                  <a:cubicBezTo>
                    <a:pt x="6705" y="2110"/>
                    <a:pt x="5423" y="2797"/>
                    <a:pt x="5497" y="2797"/>
                  </a:cubicBezTo>
                  <a:cubicBezTo>
                    <a:pt x="5501" y="2797"/>
                    <a:pt x="5508" y="2795"/>
                    <a:pt x="5518" y="2791"/>
                  </a:cubicBezTo>
                  <a:cubicBezTo>
                    <a:pt x="5758" y="2716"/>
                    <a:pt x="8991" y="2463"/>
                    <a:pt x="8991" y="2463"/>
                  </a:cubicBezTo>
                  <a:lnTo>
                    <a:pt x="7892" y="1390"/>
                  </a:lnTo>
                  <a:lnTo>
                    <a:pt x="324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52"/>
            <p:cNvSpPr/>
            <p:nvPr/>
          </p:nvSpPr>
          <p:spPr>
            <a:xfrm>
              <a:off x="1691475" y="3002850"/>
              <a:ext cx="265200" cy="86825"/>
            </a:xfrm>
            <a:custGeom>
              <a:avLst/>
              <a:gdLst/>
              <a:ahLst/>
              <a:cxnLst/>
              <a:rect l="l" t="t" r="r" b="b"/>
              <a:pathLst>
                <a:path w="10608" h="3473" extrusionOk="0">
                  <a:moveTo>
                    <a:pt x="4079" y="644"/>
                  </a:moveTo>
                  <a:lnTo>
                    <a:pt x="8613" y="1995"/>
                  </a:lnTo>
                  <a:lnTo>
                    <a:pt x="9168" y="2526"/>
                  </a:lnTo>
                  <a:cubicBezTo>
                    <a:pt x="8764" y="2551"/>
                    <a:pt x="8310" y="2589"/>
                    <a:pt x="7880" y="2627"/>
                  </a:cubicBezTo>
                  <a:lnTo>
                    <a:pt x="8335" y="2387"/>
                  </a:lnTo>
                  <a:lnTo>
                    <a:pt x="7716" y="2134"/>
                  </a:lnTo>
                  <a:cubicBezTo>
                    <a:pt x="6112" y="1465"/>
                    <a:pt x="5191" y="1124"/>
                    <a:pt x="5001" y="1124"/>
                  </a:cubicBezTo>
                  <a:cubicBezTo>
                    <a:pt x="4824" y="1124"/>
                    <a:pt x="3095" y="947"/>
                    <a:pt x="2072" y="846"/>
                  </a:cubicBezTo>
                  <a:lnTo>
                    <a:pt x="1807" y="770"/>
                  </a:lnTo>
                  <a:lnTo>
                    <a:pt x="2072" y="644"/>
                  </a:lnTo>
                  <a:close/>
                  <a:moveTo>
                    <a:pt x="1933" y="0"/>
                  </a:moveTo>
                  <a:lnTo>
                    <a:pt x="1" y="973"/>
                  </a:lnTo>
                  <a:lnTo>
                    <a:pt x="1971" y="1465"/>
                  </a:lnTo>
                  <a:cubicBezTo>
                    <a:pt x="2438" y="1515"/>
                    <a:pt x="4749" y="1755"/>
                    <a:pt x="4976" y="1755"/>
                  </a:cubicBezTo>
                  <a:cubicBezTo>
                    <a:pt x="5127" y="1781"/>
                    <a:pt x="5974" y="2096"/>
                    <a:pt x="6857" y="2462"/>
                  </a:cubicBezTo>
                  <a:cubicBezTo>
                    <a:pt x="5974" y="2942"/>
                    <a:pt x="5986" y="2980"/>
                    <a:pt x="6100" y="3233"/>
                  </a:cubicBezTo>
                  <a:lnTo>
                    <a:pt x="6251" y="3473"/>
                  </a:lnTo>
                  <a:lnTo>
                    <a:pt x="6516" y="3410"/>
                  </a:lnTo>
                  <a:cubicBezTo>
                    <a:pt x="6706" y="3359"/>
                    <a:pt x="8411" y="3207"/>
                    <a:pt x="9913" y="3094"/>
                  </a:cubicBezTo>
                  <a:lnTo>
                    <a:pt x="10608" y="3043"/>
                  </a:lnTo>
                  <a:lnTo>
                    <a:pt x="8953" y="1427"/>
                  </a:lnTo>
                  <a:lnTo>
                    <a:pt x="4231" y="13"/>
                  </a:lnTo>
                  <a:lnTo>
                    <a:pt x="193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52"/>
            <p:cNvSpPr/>
            <p:nvPr/>
          </p:nvSpPr>
          <p:spPr>
            <a:xfrm>
              <a:off x="1938650" y="3067875"/>
              <a:ext cx="120300" cy="55275"/>
            </a:xfrm>
            <a:custGeom>
              <a:avLst/>
              <a:gdLst/>
              <a:ahLst/>
              <a:cxnLst/>
              <a:rect l="l" t="t" r="r" b="b"/>
              <a:pathLst>
                <a:path w="4812" h="2211" extrusionOk="0">
                  <a:moveTo>
                    <a:pt x="1807" y="0"/>
                  </a:moveTo>
                  <a:lnTo>
                    <a:pt x="1099" y="1036"/>
                  </a:lnTo>
                  <a:lnTo>
                    <a:pt x="1" y="2210"/>
                  </a:lnTo>
                  <a:lnTo>
                    <a:pt x="1" y="2210"/>
                  </a:lnTo>
                  <a:lnTo>
                    <a:pt x="2842" y="1743"/>
                  </a:lnTo>
                  <a:lnTo>
                    <a:pt x="4812" y="2210"/>
                  </a:lnTo>
                  <a:lnTo>
                    <a:pt x="4812" y="2210"/>
                  </a:lnTo>
                  <a:lnTo>
                    <a:pt x="4408" y="493"/>
                  </a:lnTo>
                  <a:lnTo>
                    <a:pt x="1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52"/>
            <p:cNvSpPr/>
            <p:nvPr/>
          </p:nvSpPr>
          <p:spPr>
            <a:xfrm>
              <a:off x="1916875" y="3059350"/>
              <a:ext cx="152175" cy="75475"/>
            </a:xfrm>
            <a:custGeom>
              <a:avLst/>
              <a:gdLst/>
              <a:ahLst/>
              <a:cxnLst/>
              <a:rect l="l" t="t" r="r" b="b"/>
              <a:pathLst>
                <a:path w="6087" h="3019" extrusionOk="0">
                  <a:moveTo>
                    <a:pt x="2829" y="695"/>
                  </a:moveTo>
                  <a:lnTo>
                    <a:pt x="5026" y="1099"/>
                  </a:lnTo>
                  <a:lnTo>
                    <a:pt x="5253" y="2122"/>
                  </a:lnTo>
                  <a:lnTo>
                    <a:pt x="5253" y="2122"/>
                  </a:lnTo>
                  <a:lnTo>
                    <a:pt x="3713" y="1756"/>
                  </a:lnTo>
                  <a:lnTo>
                    <a:pt x="1731" y="2084"/>
                  </a:lnTo>
                  <a:lnTo>
                    <a:pt x="2236" y="1541"/>
                  </a:lnTo>
                  <a:lnTo>
                    <a:pt x="2829" y="695"/>
                  </a:lnTo>
                  <a:close/>
                  <a:moveTo>
                    <a:pt x="2526" y="0"/>
                  </a:moveTo>
                  <a:lnTo>
                    <a:pt x="1743" y="1162"/>
                  </a:lnTo>
                  <a:lnTo>
                    <a:pt x="1" y="3018"/>
                  </a:lnTo>
                  <a:lnTo>
                    <a:pt x="3675" y="2400"/>
                  </a:lnTo>
                  <a:lnTo>
                    <a:pt x="6087" y="2980"/>
                  </a:lnTo>
                  <a:lnTo>
                    <a:pt x="5531" y="556"/>
                  </a:lnTo>
                  <a:lnTo>
                    <a:pt x="252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52"/>
            <p:cNvSpPr/>
            <p:nvPr/>
          </p:nvSpPr>
          <p:spPr>
            <a:xfrm>
              <a:off x="1843950" y="3121225"/>
              <a:ext cx="55275" cy="29075"/>
            </a:xfrm>
            <a:custGeom>
              <a:avLst/>
              <a:gdLst/>
              <a:ahLst/>
              <a:cxnLst/>
              <a:rect l="l" t="t" r="r" b="b"/>
              <a:pathLst>
                <a:path w="2211" h="1163" extrusionOk="0">
                  <a:moveTo>
                    <a:pt x="1" y="0"/>
                  </a:moveTo>
                  <a:lnTo>
                    <a:pt x="1226" y="1162"/>
                  </a:lnTo>
                  <a:lnTo>
                    <a:pt x="2211" y="278"/>
                  </a:lnTo>
                  <a:lnTo>
                    <a:pt x="16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52"/>
            <p:cNvSpPr/>
            <p:nvPr/>
          </p:nvSpPr>
          <p:spPr>
            <a:xfrm>
              <a:off x="1824375" y="3113325"/>
              <a:ext cx="88750" cy="47700"/>
            </a:xfrm>
            <a:custGeom>
              <a:avLst/>
              <a:gdLst/>
              <a:ahLst/>
              <a:cxnLst/>
              <a:rect l="l" t="t" r="r" b="b"/>
              <a:pathLst>
                <a:path w="3550" h="1908" extrusionOk="0">
                  <a:moveTo>
                    <a:pt x="2375" y="632"/>
                  </a:moveTo>
                  <a:lnTo>
                    <a:pt x="2438" y="670"/>
                  </a:lnTo>
                  <a:lnTo>
                    <a:pt x="2021" y="1049"/>
                  </a:lnTo>
                  <a:lnTo>
                    <a:pt x="1579" y="632"/>
                  </a:lnTo>
                  <a:close/>
                  <a:moveTo>
                    <a:pt x="1" y="1"/>
                  </a:moveTo>
                  <a:lnTo>
                    <a:pt x="1996" y="1907"/>
                  </a:lnTo>
                  <a:lnTo>
                    <a:pt x="3549" y="518"/>
                  </a:lnTo>
                  <a:lnTo>
                    <a:pt x="25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52"/>
            <p:cNvSpPr/>
            <p:nvPr/>
          </p:nvSpPr>
          <p:spPr>
            <a:xfrm>
              <a:off x="2090500" y="3105425"/>
              <a:ext cx="65050" cy="33175"/>
            </a:xfrm>
            <a:custGeom>
              <a:avLst/>
              <a:gdLst/>
              <a:ahLst/>
              <a:cxnLst/>
              <a:rect l="l" t="t" r="r" b="b"/>
              <a:pathLst>
                <a:path w="2602" h="1327" extrusionOk="0">
                  <a:moveTo>
                    <a:pt x="0" y="1"/>
                  </a:moveTo>
                  <a:lnTo>
                    <a:pt x="468" y="1327"/>
                  </a:lnTo>
                  <a:lnTo>
                    <a:pt x="2602" y="658"/>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52"/>
            <p:cNvSpPr/>
            <p:nvPr/>
          </p:nvSpPr>
          <p:spPr>
            <a:xfrm>
              <a:off x="2077875" y="3094075"/>
              <a:ext cx="106725" cy="54325"/>
            </a:xfrm>
            <a:custGeom>
              <a:avLst/>
              <a:gdLst/>
              <a:ahLst/>
              <a:cxnLst/>
              <a:rect l="l" t="t" r="r" b="b"/>
              <a:pathLst>
                <a:path w="4269" h="2173" extrusionOk="0">
                  <a:moveTo>
                    <a:pt x="998" y="910"/>
                  </a:moveTo>
                  <a:lnTo>
                    <a:pt x="1945" y="1137"/>
                  </a:lnTo>
                  <a:lnTo>
                    <a:pt x="1162" y="1377"/>
                  </a:lnTo>
                  <a:lnTo>
                    <a:pt x="998" y="910"/>
                  </a:lnTo>
                  <a:close/>
                  <a:moveTo>
                    <a:pt x="0" y="0"/>
                  </a:moveTo>
                  <a:lnTo>
                    <a:pt x="783" y="2172"/>
                  </a:lnTo>
                  <a:lnTo>
                    <a:pt x="4268" y="1086"/>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05" name="Google Shape;1005;p52"/>
          <p:cNvSpPr/>
          <p:nvPr/>
        </p:nvSpPr>
        <p:spPr>
          <a:xfrm>
            <a:off x="3139691" y="2493024"/>
            <a:ext cx="183603" cy="183603"/>
          </a:xfrm>
          <a:custGeom>
            <a:avLst/>
            <a:gdLst/>
            <a:ahLst/>
            <a:cxnLst/>
            <a:rect l="l" t="t" r="r" b="b"/>
            <a:pathLst>
              <a:path w="1033" h="1033" extrusionOk="0">
                <a:moveTo>
                  <a:pt x="1033" y="198"/>
                </a:moveTo>
                <a:lnTo>
                  <a:pt x="714" y="516"/>
                </a:lnTo>
                <a:lnTo>
                  <a:pt x="1033" y="835"/>
                </a:lnTo>
                <a:lnTo>
                  <a:pt x="837" y="1033"/>
                </a:lnTo>
                <a:lnTo>
                  <a:pt x="517" y="714"/>
                </a:lnTo>
                <a:lnTo>
                  <a:pt x="198" y="1033"/>
                </a:lnTo>
                <a:lnTo>
                  <a:pt x="1" y="835"/>
                </a:lnTo>
                <a:lnTo>
                  <a:pt x="319" y="516"/>
                </a:lnTo>
                <a:lnTo>
                  <a:pt x="1" y="198"/>
                </a:lnTo>
                <a:lnTo>
                  <a:pt x="198" y="0"/>
                </a:lnTo>
                <a:lnTo>
                  <a:pt x="517" y="319"/>
                </a:lnTo>
                <a:lnTo>
                  <a:pt x="83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52"/>
          <p:cNvSpPr/>
          <p:nvPr/>
        </p:nvSpPr>
        <p:spPr>
          <a:xfrm>
            <a:off x="4270718" y="2727586"/>
            <a:ext cx="183603" cy="183603"/>
          </a:xfrm>
          <a:custGeom>
            <a:avLst/>
            <a:gdLst/>
            <a:ahLst/>
            <a:cxnLst/>
            <a:rect l="l" t="t" r="r" b="b"/>
            <a:pathLst>
              <a:path w="1033" h="1033" extrusionOk="0">
                <a:moveTo>
                  <a:pt x="1033" y="198"/>
                </a:moveTo>
                <a:lnTo>
                  <a:pt x="714" y="516"/>
                </a:lnTo>
                <a:lnTo>
                  <a:pt x="1033" y="835"/>
                </a:lnTo>
                <a:lnTo>
                  <a:pt x="837" y="1033"/>
                </a:lnTo>
                <a:lnTo>
                  <a:pt x="517" y="714"/>
                </a:lnTo>
                <a:lnTo>
                  <a:pt x="198" y="1033"/>
                </a:lnTo>
                <a:lnTo>
                  <a:pt x="1" y="835"/>
                </a:lnTo>
                <a:lnTo>
                  <a:pt x="319" y="516"/>
                </a:lnTo>
                <a:lnTo>
                  <a:pt x="1" y="198"/>
                </a:lnTo>
                <a:lnTo>
                  <a:pt x="198" y="0"/>
                </a:lnTo>
                <a:lnTo>
                  <a:pt x="517" y="319"/>
                </a:lnTo>
                <a:lnTo>
                  <a:pt x="83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TextBox 6">
            <a:extLst>
              <a:ext uri="{FF2B5EF4-FFF2-40B4-BE49-F238E27FC236}">
                <a16:creationId xmlns:a16="http://schemas.microsoft.com/office/drawing/2014/main" id="{1B822188-A0AE-3F29-678E-ACF68D098DA9}"/>
              </a:ext>
            </a:extLst>
          </p:cNvPr>
          <p:cNvSpPr txBox="1"/>
          <p:nvPr/>
        </p:nvSpPr>
        <p:spPr>
          <a:xfrm>
            <a:off x="2254148" y="4208415"/>
            <a:ext cx="5087905" cy="338554"/>
          </a:xfrm>
          <a:prstGeom prst="rect">
            <a:avLst/>
          </a:prstGeom>
          <a:solidFill>
            <a:schemeClr val="tx1"/>
          </a:solidFill>
        </p:spPr>
        <p:txBody>
          <a:bodyPr wrap="square">
            <a:spAutoFit/>
          </a:bodyPr>
          <a:lstStyle/>
          <a:p>
            <a:pPr algn="l"/>
            <a:r>
              <a:rPr lang="en-US" sz="1600" b="1" i="0" dirty="0">
                <a:solidFill>
                  <a:schemeClr val="bg1"/>
                </a:solidFill>
                <a:effectLst/>
                <a:latin typeface="Algerian" panose="04020705040A02060702" pitchFamily="82" charset="0"/>
              </a:rPr>
              <a:t>differences between the OSI and TCP/IP model:</a:t>
            </a:r>
          </a:p>
        </p:txBody>
      </p:sp>
      <p:pic>
        <p:nvPicPr>
          <p:cNvPr id="4" name="Picture 3">
            <a:extLst>
              <a:ext uri="{FF2B5EF4-FFF2-40B4-BE49-F238E27FC236}">
                <a16:creationId xmlns:a16="http://schemas.microsoft.com/office/drawing/2014/main" id="{037006C9-ACFF-346E-4136-22ADDF630AC7}"/>
              </a:ext>
            </a:extLst>
          </p:cNvPr>
          <p:cNvPicPr>
            <a:picLocks noChangeAspect="1"/>
          </p:cNvPicPr>
          <p:nvPr/>
        </p:nvPicPr>
        <p:blipFill>
          <a:blip r:embed="rId3"/>
          <a:stretch>
            <a:fillRect/>
          </a:stretch>
        </p:blipFill>
        <p:spPr>
          <a:xfrm>
            <a:off x="1031358" y="1068201"/>
            <a:ext cx="6836796" cy="2978674"/>
          </a:xfrm>
          <a:prstGeom prst="rect">
            <a:avLst/>
          </a:prstGeom>
        </p:spPr>
      </p:pic>
    </p:spTree>
    <p:extLst>
      <p:ext uri="{BB962C8B-B14F-4D97-AF65-F5344CB8AC3E}">
        <p14:creationId xmlns:p14="http://schemas.microsoft.com/office/powerpoint/2010/main" val="194803903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865"/>
        <p:cNvGrpSpPr/>
        <p:nvPr/>
      </p:nvGrpSpPr>
      <p:grpSpPr>
        <a:xfrm>
          <a:off x="0" y="0"/>
          <a:ext cx="0" cy="0"/>
          <a:chOff x="0" y="0"/>
          <a:chExt cx="0" cy="0"/>
        </a:xfrm>
      </p:grpSpPr>
      <p:grpSp>
        <p:nvGrpSpPr>
          <p:cNvPr id="868" name="Google Shape;868;p51"/>
          <p:cNvGrpSpPr/>
          <p:nvPr/>
        </p:nvGrpSpPr>
        <p:grpSpPr>
          <a:xfrm>
            <a:off x="223344" y="744616"/>
            <a:ext cx="3070200" cy="426900"/>
            <a:chOff x="552455" y="401675"/>
            <a:chExt cx="3070200" cy="426900"/>
          </a:xfrm>
        </p:grpSpPr>
        <p:sp>
          <p:nvSpPr>
            <p:cNvPr id="869" name="Google Shape;869;p51"/>
            <p:cNvSpPr/>
            <p:nvPr/>
          </p:nvSpPr>
          <p:spPr>
            <a:xfrm>
              <a:off x="552455" y="401675"/>
              <a:ext cx="3070200" cy="426900"/>
            </a:xfrm>
            <a:prstGeom prst="roundRect">
              <a:avLst>
                <a:gd name="adj" fmla="val 2231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51"/>
            <p:cNvSpPr/>
            <p:nvPr/>
          </p:nvSpPr>
          <p:spPr>
            <a:xfrm>
              <a:off x="720000" y="518729"/>
              <a:ext cx="195095" cy="195109"/>
            </a:xfrm>
            <a:custGeom>
              <a:avLst/>
              <a:gdLst/>
              <a:ahLst/>
              <a:cxnLst/>
              <a:rect l="l" t="t" r="r" b="b"/>
              <a:pathLst>
                <a:path w="2829" h="2829" extrusionOk="0">
                  <a:moveTo>
                    <a:pt x="2828" y="1413"/>
                  </a:moveTo>
                  <a:cubicBezTo>
                    <a:pt x="2828" y="2195"/>
                    <a:pt x="2197" y="2828"/>
                    <a:pt x="1416" y="2828"/>
                  </a:cubicBezTo>
                  <a:cubicBezTo>
                    <a:pt x="634" y="2828"/>
                    <a:pt x="1" y="2195"/>
                    <a:pt x="1" y="1413"/>
                  </a:cubicBezTo>
                  <a:cubicBezTo>
                    <a:pt x="1" y="632"/>
                    <a:pt x="634" y="1"/>
                    <a:pt x="1416" y="1"/>
                  </a:cubicBezTo>
                  <a:cubicBezTo>
                    <a:pt x="2197" y="1"/>
                    <a:pt x="2828" y="632"/>
                    <a:pt x="2828" y="1413"/>
                  </a:cubicBezTo>
                  <a:close/>
                </a:path>
              </a:pathLst>
            </a:custGeom>
            <a:solidFill>
              <a:srgbClr val="EB53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51"/>
            <p:cNvSpPr/>
            <p:nvPr/>
          </p:nvSpPr>
          <p:spPr>
            <a:xfrm>
              <a:off x="1080398" y="518729"/>
              <a:ext cx="195026" cy="195109"/>
            </a:xfrm>
            <a:custGeom>
              <a:avLst/>
              <a:gdLst/>
              <a:ahLst/>
              <a:cxnLst/>
              <a:rect l="l" t="t" r="r" b="b"/>
              <a:pathLst>
                <a:path w="2828" h="2829" extrusionOk="0">
                  <a:moveTo>
                    <a:pt x="2828" y="1413"/>
                  </a:moveTo>
                  <a:cubicBezTo>
                    <a:pt x="2828" y="2195"/>
                    <a:pt x="2194" y="2828"/>
                    <a:pt x="1413" y="2828"/>
                  </a:cubicBezTo>
                  <a:cubicBezTo>
                    <a:pt x="631" y="2828"/>
                    <a:pt x="0" y="2195"/>
                    <a:pt x="0" y="1413"/>
                  </a:cubicBezTo>
                  <a:cubicBezTo>
                    <a:pt x="0" y="632"/>
                    <a:pt x="631" y="1"/>
                    <a:pt x="1413" y="1"/>
                  </a:cubicBezTo>
                  <a:cubicBezTo>
                    <a:pt x="2194" y="1"/>
                    <a:pt x="2828" y="632"/>
                    <a:pt x="2828" y="1413"/>
                  </a:cubicBezTo>
                  <a:close/>
                </a:path>
              </a:pathLst>
            </a:custGeom>
            <a:solidFill>
              <a:srgbClr val="F8EF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51"/>
            <p:cNvSpPr/>
            <p:nvPr/>
          </p:nvSpPr>
          <p:spPr>
            <a:xfrm>
              <a:off x="1440175" y="518729"/>
              <a:ext cx="195026" cy="195109"/>
            </a:xfrm>
            <a:custGeom>
              <a:avLst/>
              <a:gdLst/>
              <a:ahLst/>
              <a:cxnLst/>
              <a:rect l="l" t="t" r="r" b="b"/>
              <a:pathLst>
                <a:path w="2828" h="2829" extrusionOk="0">
                  <a:moveTo>
                    <a:pt x="2827" y="1413"/>
                  </a:moveTo>
                  <a:cubicBezTo>
                    <a:pt x="2827" y="2195"/>
                    <a:pt x="2194" y="2828"/>
                    <a:pt x="1415" y="2828"/>
                  </a:cubicBezTo>
                  <a:cubicBezTo>
                    <a:pt x="633" y="2828"/>
                    <a:pt x="0" y="2195"/>
                    <a:pt x="0" y="1413"/>
                  </a:cubicBezTo>
                  <a:cubicBezTo>
                    <a:pt x="0" y="632"/>
                    <a:pt x="633" y="1"/>
                    <a:pt x="1415" y="1"/>
                  </a:cubicBezTo>
                  <a:cubicBezTo>
                    <a:pt x="2194" y="1"/>
                    <a:pt x="2827" y="632"/>
                    <a:pt x="2827" y="141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AutoShape 4" descr="Computer network devices, router, repeaters, gateway, bridge, and hub. |  T4Tutorials.com">
            <a:extLst>
              <a:ext uri="{FF2B5EF4-FFF2-40B4-BE49-F238E27FC236}">
                <a16:creationId xmlns:a16="http://schemas.microsoft.com/office/drawing/2014/main" id="{C2B53371-7DBD-4FD3-5D40-CFD885710F96}"/>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TextBox 4">
            <a:extLst>
              <a:ext uri="{FF2B5EF4-FFF2-40B4-BE49-F238E27FC236}">
                <a16:creationId xmlns:a16="http://schemas.microsoft.com/office/drawing/2014/main" id="{4049CD32-A958-35B9-1585-227A5D7C8699}"/>
              </a:ext>
            </a:extLst>
          </p:cNvPr>
          <p:cNvSpPr txBox="1"/>
          <p:nvPr/>
        </p:nvSpPr>
        <p:spPr>
          <a:xfrm>
            <a:off x="5206490" y="1665740"/>
            <a:ext cx="3540642" cy="3139321"/>
          </a:xfrm>
          <a:prstGeom prst="rect">
            <a:avLst/>
          </a:prstGeom>
          <a:solidFill>
            <a:schemeClr val="bg1"/>
          </a:solidFill>
        </p:spPr>
        <p:txBody>
          <a:bodyPr wrap="square">
            <a:spAutoFit/>
          </a:bodyPr>
          <a:lstStyle/>
          <a:p>
            <a:pPr marL="0" lvl="0" indent="0" algn="just" rtl="0">
              <a:spcBef>
                <a:spcPts val="0"/>
              </a:spcBef>
              <a:spcAft>
                <a:spcPts val="0"/>
              </a:spcAft>
              <a:buClr>
                <a:schemeClr val="hlink"/>
              </a:buClr>
              <a:buSzPts val="1100"/>
              <a:buFont typeface="Arial"/>
              <a:buNone/>
            </a:pPr>
            <a:r>
              <a:rPr lang="en-US" sz="1800" dirty="0">
                <a:solidFill>
                  <a:schemeClr val="tx1"/>
                </a:solidFill>
                <a:latin typeface="Book Antiqua" panose="02040602050305030304" pitchFamily="18" charset="0"/>
                <a:ea typeface="Cabin"/>
                <a:cs typeface="Cabin"/>
                <a:sym typeface="Cabin"/>
              </a:rPr>
              <a:t>The Internet protocol suite, also referred to as TCP/IP, is a framework for categorizing the collection of communication protocols used on the Internet and other comparable computer networks. The Transmission Control Protocol (TCP), User Datagram Protocol (UDP), and Internet Protocol are the suite's fundamental protocols (IP).</a:t>
            </a:r>
          </a:p>
        </p:txBody>
      </p:sp>
      <p:sp>
        <p:nvSpPr>
          <p:cNvPr id="2" name="Google Shape;873;p51">
            <a:extLst>
              <a:ext uri="{FF2B5EF4-FFF2-40B4-BE49-F238E27FC236}">
                <a16:creationId xmlns:a16="http://schemas.microsoft.com/office/drawing/2014/main" id="{F1C2FE96-C0C5-C68C-ED44-E176F90CE651}"/>
              </a:ext>
            </a:extLst>
          </p:cNvPr>
          <p:cNvSpPr txBox="1">
            <a:spLocks/>
          </p:cNvSpPr>
          <p:nvPr/>
        </p:nvSpPr>
        <p:spPr>
          <a:xfrm>
            <a:off x="4238847" y="470363"/>
            <a:ext cx="3956261" cy="66769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1pPr>
            <a:lvl2pPr marR="0" lvl="1"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2pPr>
            <a:lvl3pPr marR="0" lvl="2"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3pPr>
            <a:lvl4pPr marR="0" lvl="3"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4pPr>
            <a:lvl5pPr marR="0" lvl="4"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5pPr>
            <a:lvl6pPr marR="0" lvl="5"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6pPr>
            <a:lvl7pPr marR="0" lvl="6"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7pPr>
            <a:lvl8pPr marR="0" lvl="7"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8pPr>
            <a:lvl9pPr marR="0" lvl="8"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9pPr>
          </a:lstStyle>
          <a:p>
            <a:pPr algn="ctr"/>
            <a:r>
              <a:rPr lang="en-US" sz="3200" dirty="0">
                <a:solidFill>
                  <a:schemeClr val="tx1"/>
                </a:solidFill>
                <a:latin typeface="Copperplate Gothic Bold" panose="020E0705020206020404" pitchFamily="34" charset="0"/>
              </a:rPr>
              <a:t>TCP/IP protocol suites</a:t>
            </a:r>
          </a:p>
        </p:txBody>
      </p:sp>
      <p:pic>
        <p:nvPicPr>
          <p:cNvPr id="21506" name="Picture 2" descr="The TCP/IP Protocol Suite - YouTube">
            <a:extLst>
              <a:ext uri="{FF2B5EF4-FFF2-40B4-BE49-F238E27FC236}">
                <a16:creationId xmlns:a16="http://schemas.microsoft.com/office/drawing/2014/main" id="{BCE6D65D-DE3D-0B1A-1888-A1B59C02BB0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336" t="13868" r="10568" b="17188"/>
          <a:stretch/>
        </p:blipFill>
        <p:spPr bwMode="auto">
          <a:xfrm>
            <a:off x="591324" y="1631877"/>
            <a:ext cx="4327532" cy="31731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456698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865"/>
        <p:cNvGrpSpPr/>
        <p:nvPr/>
      </p:nvGrpSpPr>
      <p:grpSpPr>
        <a:xfrm>
          <a:off x="0" y="0"/>
          <a:ext cx="0" cy="0"/>
          <a:chOff x="0" y="0"/>
          <a:chExt cx="0" cy="0"/>
        </a:xfrm>
      </p:grpSpPr>
      <p:grpSp>
        <p:nvGrpSpPr>
          <p:cNvPr id="868" name="Google Shape;868;p51"/>
          <p:cNvGrpSpPr/>
          <p:nvPr/>
        </p:nvGrpSpPr>
        <p:grpSpPr>
          <a:xfrm>
            <a:off x="191446" y="286399"/>
            <a:ext cx="3070200" cy="426900"/>
            <a:chOff x="552455" y="401675"/>
            <a:chExt cx="3070200" cy="426900"/>
          </a:xfrm>
        </p:grpSpPr>
        <p:sp>
          <p:nvSpPr>
            <p:cNvPr id="869" name="Google Shape;869;p51"/>
            <p:cNvSpPr/>
            <p:nvPr/>
          </p:nvSpPr>
          <p:spPr>
            <a:xfrm>
              <a:off x="552455" y="401675"/>
              <a:ext cx="3070200" cy="426900"/>
            </a:xfrm>
            <a:prstGeom prst="roundRect">
              <a:avLst>
                <a:gd name="adj" fmla="val 2231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51"/>
            <p:cNvSpPr/>
            <p:nvPr/>
          </p:nvSpPr>
          <p:spPr>
            <a:xfrm>
              <a:off x="720000" y="518729"/>
              <a:ext cx="195095" cy="195109"/>
            </a:xfrm>
            <a:custGeom>
              <a:avLst/>
              <a:gdLst/>
              <a:ahLst/>
              <a:cxnLst/>
              <a:rect l="l" t="t" r="r" b="b"/>
              <a:pathLst>
                <a:path w="2829" h="2829" extrusionOk="0">
                  <a:moveTo>
                    <a:pt x="2828" y="1413"/>
                  </a:moveTo>
                  <a:cubicBezTo>
                    <a:pt x="2828" y="2195"/>
                    <a:pt x="2197" y="2828"/>
                    <a:pt x="1416" y="2828"/>
                  </a:cubicBezTo>
                  <a:cubicBezTo>
                    <a:pt x="634" y="2828"/>
                    <a:pt x="1" y="2195"/>
                    <a:pt x="1" y="1413"/>
                  </a:cubicBezTo>
                  <a:cubicBezTo>
                    <a:pt x="1" y="632"/>
                    <a:pt x="634" y="1"/>
                    <a:pt x="1416" y="1"/>
                  </a:cubicBezTo>
                  <a:cubicBezTo>
                    <a:pt x="2197" y="1"/>
                    <a:pt x="2828" y="632"/>
                    <a:pt x="2828" y="1413"/>
                  </a:cubicBezTo>
                  <a:close/>
                </a:path>
              </a:pathLst>
            </a:custGeom>
            <a:solidFill>
              <a:srgbClr val="EB53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51"/>
            <p:cNvSpPr/>
            <p:nvPr/>
          </p:nvSpPr>
          <p:spPr>
            <a:xfrm>
              <a:off x="1080398" y="518729"/>
              <a:ext cx="195026" cy="195109"/>
            </a:xfrm>
            <a:custGeom>
              <a:avLst/>
              <a:gdLst/>
              <a:ahLst/>
              <a:cxnLst/>
              <a:rect l="l" t="t" r="r" b="b"/>
              <a:pathLst>
                <a:path w="2828" h="2829" extrusionOk="0">
                  <a:moveTo>
                    <a:pt x="2828" y="1413"/>
                  </a:moveTo>
                  <a:cubicBezTo>
                    <a:pt x="2828" y="2195"/>
                    <a:pt x="2194" y="2828"/>
                    <a:pt x="1413" y="2828"/>
                  </a:cubicBezTo>
                  <a:cubicBezTo>
                    <a:pt x="631" y="2828"/>
                    <a:pt x="0" y="2195"/>
                    <a:pt x="0" y="1413"/>
                  </a:cubicBezTo>
                  <a:cubicBezTo>
                    <a:pt x="0" y="632"/>
                    <a:pt x="631" y="1"/>
                    <a:pt x="1413" y="1"/>
                  </a:cubicBezTo>
                  <a:cubicBezTo>
                    <a:pt x="2194" y="1"/>
                    <a:pt x="2828" y="632"/>
                    <a:pt x="2828" y="1413"/>
                  </a:cubicBezTo>
                  <a:close/>
                </a:path>
              </a:pathLst>
            </a:custGeom>
            <a:solidFill>
              <a:srgbClr val="F8EF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51"/>
            <p:cNvSpPr/>
            <p:nvPr/>
          </p:nvSpPr>
          <p:spPr>
            <a:xfrm>
              <a:off x="1440175" y="518729"/>
              <a:ext cx="195026" cy="195109"/>
            </a:xfrm>
            <a:custGeom>
              <a:avLst/>
              <a:gdLst/>
              <a:ahLst/>
              <a:cxnLst/>
              <a:rect l="l" t="t" r="r" b="b"/>
              <a:pathLst>
                <a:path w="2828" h="2829" extrusionOk="0">
                  <a:moveTo>
                    <a:pt x="2827" y="1413"/>
                  </a:moveTo>
                  <a:cubicBezTo>
                    <a:pt x="2827" y="2195"/>
                    <a:pt x="2194" y="2828"/>
                    <a:pt x="1415" y="2828"/>
                  </a:cubicBezTo>
                  <a:cubicBezTo>
                    <a:pt x="633" y="2828"/>
                    <a:pt x="0" y="2195"/>
                    <a:pt x="0" y="1413"/>
                  </a:cubicBezTo>
                  <a:cubicBezTo>
                    <a:pt x="0" y="632"/>
                    <a:pt x="633" y="1"/>
                    <a:pt x="1415" y="1"/>
                  </a:cubicBezTo>
                  <a:cubicBezTo>
                    <a:pt x="2194" y="1"/>
                    <a:pt x="2827" y="632"/>
                    <a:pt x="2827" y="141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AutoShape 4" descr="Computer network devices, router, repeaters, gateway, bridge, and hub. |  T4Tutorials.com">
            <a:extLst>
              <a:ext uri="{FF2B5EF4-FFF2-40B4-BE49-F238E27FC236}">
                <a16:creationId xmlns:a16="http://schemas.microsoft.com/office/drawing/2014/main" id="{C2B53371-7DBD-4FD3-5D40-CFD885710F96}"/>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TextBox 2">
            <a:extLst>
              <a:ext uri="{FF2B5EF4-FFF2-40B4-BE49-F238E27FC236}">
                <a16:creationId xmlns:a16="http://schemas.microsoft.com/office/drawing/2014/main" id="{1EA3E7B5-B337-D22A-B113-C4C40D901E82}"/>
              </a:ext>
            </a:extLst>
          </p:cNvPr>
          <p:cNvSpPr txBox="1"/>
          <p:nvPr/>
        </p:nvSpPr>
        <p:spPr>
          <a:xfrm>
            <a:off x="719389" y="1164199"/>
            <a:ext cx="7910623" cy="3693319"/>
          </a:xfrm>
          <a:prstGeom prst="rect">
            <a:avLst/>
          </a:prstGeom>
          <a:solidFill>
            <a:schemeClr val="bg1"/>
          </a:solidFill>
        </p:spPr>
        <p:txBody>
          <a:bodyPr wrap="square">
            <a:spAutoFit/>
          </a:bodyPr>
          <a:lstStyle/>
          <a:p>
            <a:pPr marL="0" lvl="0" indent="0" algn="just" rtl="0">
              <a:spcBef>
                <a:spcPts val="0"/>
              </a:spcBef>
              <a:spcAft>
                <a:spcPts val="0"/>
              </a:spcAft>
              <a:buClr>
                <a:schemeClr val="hlink"/>
              </a:buClr>
              <a:buSzPts val="1100"/>
              <a:buFont typeface="Arial"/>
              <a:buNone/>
            </a:pPr>
            <a:r>
              <a:rPr lang="en-US" sz="1800" dirty="0">
                <a:solidFill>
                  <a:schemeClr val="tx1"/>
                </a:solidFill>
                <a:latin typeface="Book Antiqua" panose="02040602050305030304" pitchFamily="18" charset="0"/>
                <a:ea typeface="Cabin"/>
                <a:cs typeface="Cabin"/>
                <a:sym typeface="Cabin"/>
              </a:rPr>
              <a:t>The protocols utilized by the majority of applications for delivering user services or exchanging application data through the network connections created by the lower level protocols are included in the application layer. This could include fundamental network support services like host configuration and routing protocols. The File Transfer Protocol (FTP), the Simple Mail Transfer Protocol (SMTP), the Dynamic Host Configuration Protocol, and the Hypertext Transfer Protocol are some examples of application layer protocols (DHCP). [36] Application layer protocols are used to encode data, which is then contained in transport layer protocol units (such as TCP streams or UDP datagrams) that use lower layer protocols to carry out the actual data transferred. The TCP/IP paradigm does not specify extra layers between protocols and does not take into account the intricacies of structuring and presenting data.</a:t>
            </a:r>
          </a:p>
        </p:txBody>
      </p:sp>
      <p:sp>
        <p:nvSpPr>
          <p:cNvPr id="2" name="Google Shape;873;p51">
            <a:extLst>
              <a:ext uri="{FF2B5EF4-FFF2-40B4-BE49-F238E27FC236}">
                <a16:creationId xmlns:a16="http://schemas.microsoft.com/office/drawing/2014/main" id="{2645CE60-3528-BF10-6776-9214FEE11FE0}"/>
              </a:ext>
            </a:extLst>
          </p:cNvPr>
          <p:cNvSpPr txBox="1">
            <a:spLocks/>
          </p:cNvSpPr>
          <p:nvPr/>
        </p:nvSpPr>
        <p:spPr>
          <a:xfrm>
            <a:off x="3261646" y="379453"/>
            <a:ext cx="5062870" cy="66769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1pPr>
            <a:lvl2pPr marR="0" lvl="1"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2pPr>
            <a:lvl3pPr marR="0" lvl="2"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3pPr>
            <a:lvl4pPr marR="0" lvl="3"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4pPr>
            <a:lvl5pPr marR="0" lvl="4"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5pPr>
            <a:lvl6pPr marR="0" lvl="5"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6pPr>
            <a:lvl7pPr marR="0" lvl="6"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7pPr>
            <a:lvl8pPr marR="0" lvl="7"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8pPr>
            <a:lvl9pPr marR="0" lvl="8"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9pPr>
          </a:lstStyle>
          <a:p>
            <a:pPr algn="ctr"/>
            <a:r>
              <a:rPr lang="en-US" sz="3600" dirty="0">
                <a:solidFill>
                  <a:schemeClr val="tx1"/>
                </a:solidFill>
                <a:latin typeface="Copperplate Gothic Bold" panose="020E0705020206020404" pitchFamily="34" charset="0"/>
              </a:rPr>
              <a:t>Application layer </a:t>
            </a:r>
          </a:p>
        </p:txBody>
      </p:sp>
    </p:spTree>
    <p:extLst>
      <p:ext uri="{BB962C8B-B14F-4D97-AF65-F5344CB8AC3E}">
        <p14:creationId xmlns:p14="http://schemas.microsoft.com/office/powerpoint/2010/main" val="185438571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018"/>
        <p:cNvGrpSpPr/>
        <p:nvPr/>
      </p:nvGrpSpPr>
      <p:grpSpPr>
        <a:xfrm>
          <a:off x="0" y="0"/>
          <a:ext cx="0" cy="0"/>
          <a:chOff x="0" y="0"/>
          <a:chExt cx="0" cy="0"/>
        </a:xfrm>
      </p:grpSpPr>
      <p:grpSp>
        <p:nvGrpSpPr>
          <p:cNvPr id="1019" name="Google Shape;1019;p54"/>
          <p:cNvGrpSpPr/>
          <p:nvPr/>
        </p:nvGrpSpPr>
        <p:grpSpPr>
          <a:xfrm rot="117939" flipH="1">
            <a:off x="6821420" y="2051163"/>
            <a:ext cx="1900322" cy="1900104"/>
            <a:chOff x="277881" y="2901316"/>
            <a:chExt cx="1900344" cy="1900126"/>
          </a:xfrm>
        </p:grpSpPr>
        <p:sp>
          <p:nvSpPr>
            <p:cNvPr id="1020" name="Google Shape;1020;p54"/>
            <p:cNvSpPr/>
            <p:nvPr/>
          </p:nvSpPr>
          <p:spPr>
            <a:xfrm>
              <a:off x="402450" y="3248988"/>
              <a:ext cx="1354500" cy="1354500"/>
            </a:xfrm>
            <a:prstGeom prst="ellipse">
              <a:avLst/>
            </a:prstGeom>
            <a:solidFill>
              <a:srgbClr val="1B22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21" name="Google Shape;1021;p54"/>
            <p:cNvGrpSpPr/>
            <p:nvPr/>
          </p:nvGrpSpPr>
          <p:grpSpPr>
            <a:xfrm rot="2322109">
              <a:off x="551788" y="3175815"/>
              <a:ext cx="1352529" cy="1351128"/>
              <a:chOff x="200055" y="3556746"/>
              <a:chExt cx="869964" cy="869063"/>
            </a:xfrm>
          </p:grpSpPr>
          <p:sp>
            <p:nvSpPr>
              <p:cNvPr id="1022" name="Google Shape;1022;p54"/>
              <p:cNvSpPr/>
              <p:nvPr/>
            </p:nvSpPr>
            <p:spPr>
              <a:xfrm>
                <a:off x="200055" y="3556746"/>
                <a:ext cx="868968" cy="868968"/>
              </a:xfrm>
              <a:custGeom>
                <a:avLst/>
                <a:gdLst/>
                <a:ahLst/>
                <a:cxnLst/>
                <a:rect l="l" t="t" r="r" b="b"/>
                <a:pathLst>
                  <a:path w="18323" h="18323" extrusionOk="0">
                    <a:moveTo>
                      <a:pt x="15639" y="2684"/>
                    </a:moveTo>
                    <a:cubicBezTo>
                      <a:pt x="17358" y="4401"/>
                      <a:pt x="18323" y="6731"/>
                      <a:pt x="18323" y="9162"/>
                    </a:cubicBezTo>
                    <a:cubicBezTo>
                      <a:pt x="18323" y="11590"/>
                      <a:pt x="17358" y="13920"/>
                      <a:pt x="15639" y="15639"/>
                    </a:cubicBezTo>
                    <a:cubicBezTo>
                      <a:pt x="13922" y="17356"/>
                      <a:pt x="11592" y="18323"/>
                      <a:pt x="9162" y="18323"/>
                    </a:cubicBezTo>
                    <a:cubicBezTo>
                      <a:pt x="6733" y="18323"/>
                      <a:pt x="4403" y="17356"/>
                      <a:pt x="2684" y="15639"/>
                    </a:cubicBezTo>
                    <a:cubicBezTo>
                      <a:pt x="967" y="13920"/>
                      <a:pt x="1" y="11590"/>
                      <a:pt x="1" y="9162"/>
                    </a:cubicBezTo>
                    <a:cubicBezTo>
                      <a:pt x="1" y="6731"/>
                      <a:pt x="967" y="4401"/>
                      <a:pt x="2684" y="2684"/>
                    </a:cubicBezTo>
                    <a:cubicBezTo>
                      <a:pt x="4403" y="965"/>
                      <a:pt x="6733" y="1"/>
                      <a:pt x="9162" y="1"/>
                    </a:cubicBezTo>
                    <a:cubicBezTo>
                      <a:pt x="11592" y="1"/>
                      <a:pt x="13922" y="965"/>
                      <a:pt x="15639" y="2684"/>
                    </a:cubicBezTo>
                    <a:close/>
                  </a:path>
                </a:pathLst>
              </a:custGeom>
              <a:solidFill>
                <a:srgbClr val="EB53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54"/>
              <p:cNvSpPr/>
              <p:nvPr/>
            </p:nvSpPr>
            <p:spPr>
              <a:xfrm>
                <a:off x="311314" y="3605499"/>
                <a:ext cx="474914" cy="486723"/>
              </a:xfrm>
              <a:custGeom>
                <a:avLst/>
                <a:gdLst/>
                <a:ahLst/>
                <a:cxnLst/>
                <a:rect l="l" t="t" r="r" b="b"/>
                <a:pathLst>
                  <a:path w="10014" h="10263" extrusionOk="0">
                    <a:moveTo>
                      <a:pt x="8596" y="30"/>
                    </a:moveTo>
                    <a:cubicBezTo>
                      <a:pt x="9008" y="54"/>
                      <a:pt x="9368" y="246"/>
                      <a:pt x="9620" y="536"/>
                    </a:cubicBezTo>
                    <a:cubicBezTo>
                      <a:pt x="9871" y="823"/>
                      <a:pt x="10013" y="1206"/>
                      <a:pt x="9986" y="1617"/>
                    </a:cubicBezTo>
                    <a:cubicBezTo>
                      <a:pt x="9962" y="2028"/>
                      <a:pt x="9769" y="2388"/>
                      <a:pt x="9481" y="2641"/>
                    </a:cubicBezTo>
                    <a:cubicBezTo>
                      <a:pt x="9193" y="2892"/>
                      <a:pt x="8810" y="3034"/>
                      <a:pt x="8401" y="3009"/>
                    </a:cubicBezTo>
                    <a:cubicBezTo>
                      <a:pt x="7990" y="2983"/>
                      <a:pt x="7630" y="2789"/>
                      <a:pt x="7379" y="2501"/>
                    </a:cubicBezTo>
                    <a:cubicBezTo>
                      <a:pt x="7126" y="2214"/>
                      <a:pt x="6984" y="1831"/>
                      <a:pt x="7011" y="1420"/>
                    </a:cubicBezTo>
                    <a:cubicBezTo>
                      <a:pt x="7036" y="1009"/>
                      <a:pt x="7229" y="649"/>
                      <a:pt x="7517" y="398"/>
                    </a:cubicBezTo>
                    <a:cubicBezTo>
                      <a:pt x="7805" y="145"/>
                      <a:pt x="8187" y="1"/>
                      <a:pt x="8596" y="30"/>
                    </a:cubicBezTo>
                    <a:close/>
                    <a:moveTo>
                      <a:pt x="3032" y="6968"/>
                    </a:moveTo>
                    <a:cubicBezTo>
                      <a:pt x="3482" y="6995"/>
                      <a:pt x="3879" y="7206"/>
                      <a:pt x="4155" y="7519"/>
                    </a:cubicBezTo>
                    <a:cubicBezTo>
                      <a:pt x="4432" y="7836"/>
                      <a:pt x="4587" y="8255"/>
                      <a:pt x="4558" y="8707"/>
                    </a:cubicBezTo>
                    <a:cubicBezTo>
                      <a:pt x="4531" y="9158"/>
                      <a:pt x="4319" y="9555"/>
                      <a:pt x="4007" y="9830"/>
                    </a:cubicBezTo>
                    <a:cubicBezTo>
                      <a:pt x="3690" y="10108"/>
                      <a:pt x="3270" y="10262"/>
                      <a:pt x="2818" y="10233"/>
                    </a:cubicBezTo>
                    <a:cubicBezTo>
                      <a:pt x="2368" y="10205"/>
                      <a:pt x="1971" y="9995"/>
                      <a:pt x="1695" y="9680"/>
                    </a:cubicBezTo>
                    <a:cubicBezTo>
                      <a:pt x="1418" y="9366"/>
                      <a:pt x="1263" y="8946"/>
                      <a:pt x="1292" y="8496"/>
                    </a:cubicBezTo>
                    <a:cubicBezTo>
                      <a:pt x="1319" y="8045"/>
                      <a:pt x="1531" y="7648"/>
                      <a:pt x="1843" y="7373"/>
                    </a:cubicBezTo>
                    <a:cubicBezTo>
                      <a:pt x="2160" y="7093"/>
                      <a:pt x="2582" y="6937"/>
                      <a:pt x="3032" y="6968"/>
                    </a:cubicBezTo>
                    <a:close/>
                    <a:moveTo>
                      <a:pt x="3949" y="7702"/>
                    </a:moveTo>
                    <a:cubicBezTo>
                      <a:pt x="3721" y="7441"/>
                      <a:pt x="3392" y="7268"/>
                      <a:pt x="3015" y="7241"/>
                    </a:cubicBezTo>
                    <a:cubicBezTo>
                      <a:pt x="2641" y="7217"/>
                      <a:pt x="2292" y="7348"/>
                      <a:pt x="2033" y="7576"/>
                    </a:cubicBezTo>
                    <a:cubicBezTo>
                      <a:pt x="1769" y="7805"/>
                      <a:pt x="1597" y="8134"/>
                      <a:pt x="1572" y="8510"/>
                    </a:cubicBezTo>
                    <a:cubicBezTo>
                      <a:pt x="1545" y="8884"/>
                      <a:pt x="1677" y="9234"/>
                      <a:pt x="1905" y="9493"/>
                    </a:cubicBezTo>
                    <a:cubicBezTo>
                      <a:pt x="2135" y="9756"/>
                      <a:pt x="2464" y="9929"/>
                      <a:pt x="2839" y="9954"/>
                    </a:cubicBezTo>
                    <a:cubicBezTo>
                      <a:pt x="3215" y="9980"/>
                      <a:pt x="3565" y="9849"/>
                      <a:pt x="3824" y="9621"/>
                    </a:cubicBezTo>
                    <a:cubicBezTo>
                      <a:pt x="4085" y="9390"/>
                      <a:pt x="4258" y="9061"/>
                      <a:pt x="4284" y="8687"/>
                    </a:cubicBezTo>
                    <a:cubicBezTo>
                      <a:pt x="4307" y="8313"/>
                      <a:pt x="4177" y="7965"/>
                      <a:pt x="3949" y="7702"/>
                    </a:cubicBezTo>
                    <a:close/>
                    <a:moveTo>
                      <a:pt x="1027" y="4124"/>
                    </a:moveTo>
                    <a:cubicBezTo>
                      <a:pt x="1288" y="4142"/>
                      <a:pt x="1518" y="4262"/>
                      <a:pt x="1679" y="4445"/>
                    </a:cubicBezTo>
                    <a:cubicBezTo>
                      <a:pt x="1841" y="4628"/>
                      <a:pt x="1932" y="4872"/>
                      <a:pt x="1913" y="5134"/>
                    </a:cubicBezTo>
                    <a:cubicBezTo>
                      <a:pt x="1895" y="5397"/>
                      <a:pt x="1776" y="5625"/>
                      <a:pt x="1592" y="5787"/>
                    </a:cubicBezTo>
                    <a:cubicBezTo>
                      <a:pt x="1409" y="5946"/>
                      <a:pt x="1165" y="6038"/>
                      <a:pt x="904" y="6022"/>
                    </a:cubicBezTo>
                    <a:cubicBezTo>
                      <a:pt x="640" y="6003"/>
                      <a:pt x="412" y="5882"/>
                      <a:pt x="254" y="5699"/>
                    </a:cubicBezTo>
                    <a:cubicBezTo>
                      <a:pt x="91" y="5516"/>
                      <a:pt x="1" y="5273"/>
                      <a:pt x="19" y="5010"/>
                    </a:cubicBezTo>
                    <a:cubicBezTo>
                      <a:pt x="36" y="4749"/>
                      <a:pt x="157" y="4519"/>
                      <a:pt x="340" y="4360"/>
                    </a:cubicBezTo>
                    <a:cubicBezTo>
                      <a:pt x="523" y="4196"/>
                      <a:pt x="768" y="4105"/>
                      <a:pt x="1027" y="4124"/>
                    </a:cubicBezTo>
                    <a:close/>
                    <a:moveTo>
                      <a:pt x="1471" y="4628"/>
                    </a:moveTo>
                    <a:cubicBezTo>
                      <a:pt x="1358" y="4496"/>
                      <a:pt x="1196" y="4412"/>
                      <a:pt x="1008" y="4399"/>
                    </a:cubicBezTo>
                    <a:cubicBezTo>
                      <a:pt x="823" y="4387"/>
                      <a:pt x="651" y="4451"/>
                      <a:pt x="521" y="4566"/>
                    </a:cubicBezTo>
                    <a:cubicBezTo>
                      <a:pt x="390" y="4679"/>
                      <a:pt x="305" y="4842"/>
                      <a:pt x="291" y="5029"/>
                    </a:cubicBezTo>
                    <a:cubicBezTo>
                      <a:pt x="278" y="5214"/>
                      <a:pt x="342" y="5389"/>
                      <a:pt x="455" y="5518"/>
                    </a:cubicBezTo>
                    <a:cubicBezTo>
                      <a:pt x="568" y="5646"/>
                      <a:pt x="733" y="5734"/>
                      <a:pt x="918" y="5746"/>
                    </a:cubicBezTo>
                    <a:cubicBezTo>
                      <a:pt x="1103" y="5759"/>
                      <a:pt x="1278" y="5695"/>
                      <a:pt x="1407" y="5582"/>
                    </a:cubicBezTo>
                    <a:cubicBezTo>
                      <a:pt x="1535" y="5469"/>
                      <a:pt x="1623" y="5304"/>
                      <a:pt x="1636" y="5119"/>
                    </a:cubicBezTo>
                    <a:cubicBezTo>
                      <a:pt x="1648" y="4928"/>
                      <a:pt x="1584" y="4757"/>
                      <a:pt x="1471" y="4628"/>
                    </a:cubicBezTo>
                    <a:close/>
                    <a:moveTo>
                      <a:pt x="8578" y="305"/>
                    </a:moveTo>
                    <a:cubicBezTo>
                      <a:pt x="8245" y="285"/>
                      <a:pt x="7930" y="400"/>
                      <a:pt x="7700" y="603"/>
                    </a:cubicBezTo>
                    <a:cubicBezTo>
                      <a:pt x="7465" y="809"/>
                      <a:pt x="7311" y="1101"/>
                      <a:pt x="7289" y="1436"/>
                    </a:cubicBezTo>
                    <a:cubicBezTo>
                      <a:pt x="7268" y="1769"/>
                      <a:pt x="7383" y="2080"/>
                      <a:pt x="7587" y="2314"/>
                    </a:cubicBezTo>
                    <a:cubicBezTo>
                      <a:pt x="7790" y="2549"/>
                      <a:pt x="8084" y="2703"/>
                      <a:pt x="8420" y="2726"/>
                    </a:cubicBezTo>
                    <a:cubicBezTo>
                      <a:pt x="8753" y="2746"/>
                      <a:pt x="9065" y="2631"/>
                      <a:pt x="9298" y="2427"/>
                    </a:cubicBezTo>
                    <a:cubicBezTo>
                      <a:pt x="9532" y="2224"/>
                      <a:pt x="9686" y="1930"/>
                      <a:pt x="9709" y="1595"/>
                    </a:cubicBezTo>
                    <a:cubicBezTo>
                      <a:pt x="9756" y="926"/>
                      <a:pt x="9250" y="348"/>
                      <a:pt x="8578" y="305"/>
                    </a:cubicBezTo>
                    <a:close/>
                  </a:path>
                </a:pathLst>
              </a:custGeom>
              <a:solidFill>
                <a:srgbClr val="FF9B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54"/>
              <p:cNvSpPr/>
              <p:nvPr/>
            </p:nvSpPr>
            <p:spPr>
              <a:xfrm>
                <a:off x="270576" y="3701013"/>
                <a:ext cx="799443" cy="724796"/>
              </a:xfrm>
              <a:custGeom>
                <a:avLst/>
                <a:gdLst/>
                <a:ahLst/>
                <a:cxnLst/>
                <a:rect l="l" t="t" r="r" b="b"/>
                <a:pathLst>
                  <a:path w="16857" h="15283" extrusionOk="0">
                    <a:moveTo>
                      <a:pt x="14493" y="0"/>
                    </a:moveTo>
                    <a:cubicBezTo>
                      <a:pt x="15653" y="1289"/>
                      <a:pt x="16445" y="2904"/>
                      <a:pt x="16725" y="4676"/>
                    </a:cubicBezTo>
                    <a:cubicBezTo>
                      <a:pt x="16272" y="4697"/>
                      <a:pt x="15859" y="4874"/>
                      <a:pt x="15534" y="5159"/>
                    </a:cubicBezTo>
                    <a:cubicBezTo>
                      <a:pt x="15160" y="5488"/>
                      <a:pt x="14911" y="5961"/>
                      <a:pt x="14874" y="6498"/>
                    </a:cubicBezTo>
                    <a:cubicBezTo>
                      <a:pt x="14839" y="7035"/>
                      <a:pt x="15026" y="7537"/>
                      <a:pt x="15355" y="7911"/>
                    </a:cubicBezTo>
                    <a:cubicBezTo>
                      <a:pt x="15645" y="8244"/>
                      <a:pt x="16048" y="8476"/>
                      <a:pt x="16509" y="8552"/>
                    </a:cubicBezTo>
                    <a:cubicBezTo>
                      <a:pt x="15478" y="12311"/>
                      <a:pt x="12131" y="15053"/>
                      <a:pt x="8187" y="15266"/>
                    </a:cubicBezTo>
                    <a:cubicBezTo>
                      <a:pt x="8195" y="15201"/>
                      <a:pt x="8201" y="15139"/>
                      <a:pt x="8207" y="15075"/>
                    </a:cubicBezTo>
                    <a:cubicBezTo>
                      <a:pt x="8244" y="14479"/>
                      <a:pt x="8039" y="13926"/>
                      <a:pt x="7677" y="13510"/>
                    </a:cubicBezTo>
                    <a:cubicBezTo>
                      <a:pt x="7313" y="13093"/>
                      <a:pt x="6790" y="12819"/>
                      <a:pt x="6196" y="12780"/>
                    </a:cubicBezTo>
                    <a:cubicBezTo>
                      <a:pt x="5602" y="12741"/>
                      <a:pt x="5047" y="12947"/>
                      <a:pt x="4631" y="13309"/>
                    </a:cubicBezTo>
                    <a:cubicBezTo>
                      <a:pt x="4288" y="13611"/>
                      <a:pt x="4043" y="14016"/>
                      <a:pt x="3942" y="14485"/>
                    </a:cubicBezTo>
                    <a:cubicBezTo>
                      <a:pt x="2320" y="13759"/>
                      <a:pt x="954" y="12583"/>
                      <a:pt x="0" y="11117"/>
                    </a:cubicBezTo>
                    <a:cubicBezTo>
                      <a:pt x="3899" y="11551"/>
                      <a:pt x="5402" y="10839"/>
                      <a:pt x="6829" y="7921"/>
                    </a:cubicBezTo>
                    <a:cubicBezTo>
                      <a:pt x="8343" y="4826"/>
                      <a:pt x="11113" y="8604"/>
                      <a:pt x="12322" y="3691"/>
                    </a:cubicBezTo>
                    <a:cubicBezTo>
                      <a:pt x="12892" y="1372"/>
                      <a:pt x="13749" y="391"/>
                      <a:pt x="14493" y="0"/>
                    </a:cubicBezTo>
                    <a:close/>
                    <a:moveTo>
                      <a:pt x="16764" y="4954"/>
                    </a:moveTo>
                    <a:cubicBezTo>
                      <a:pt x="16365" y="4966"/>
                      <a:pt x="16001" y="5120"/>
                      <a:pt x="15717" y="5367"/>
                    </a:cubicBezTo>
                    <a:cubicBezTo>
                      <a:pt x="15396" y="5649"/>
                      <a:pt x="15180" y="6056"/>
                      <a:pt x="15151" y="6513"/>
                    </a:cubicBezTo>
                    <a:cubicBezTo>
                      <a:pt x="15123" y="6973"/>
                      <a:pt x="15283" y="7403"/>
                      <a:pt x="15563" y="7724"/>
                    </a:cubicBezTo>
                    <a:cubicBezTo>
                      <a:pt x="15818" y="8014"/>
                      <a:pt x="16171" y="8217"/>
                      <a:pt x="16579" y="8277"/>
                    </a:cubicBezTo>
                    <a:cubicBezTo>
                      <a:pt x="16700" y="7771"/>
                      <a:pt x="16782" y="7251"/>
                      <a:pt x="16815" y="6714"/>
                    </a:cubicBezTo>
                    <a:cubicBezTo>
                      <a:pt x="16856" y="6118"/>
                      <a:pt x="16838" y="5528"/>
                      <a:pt x="16764" y="4954"/>
                    </a:cubicBezTo>
                    <a:close/>
                    <a:moveTo>
                      <a:pt x="7905" y="15277"/>
                    </a:moveTo>
                    <a:cubicBezTo>
                      <a:pt x="7919" y="15205"/>
                      <a:pt x="7930" y="15133"/>
                      <a:pt x="7932" y="15055"/>
                    </a:cubicBezTo>
                    <a:cubicBezTo>
                      <a:pt x="7965" y="14536"/>
                      <a:pt x="7786" y="14053"/>
                      <a:pt x="7469" y="13693"/>
                    </a:cubicBezTo>
                    <a:cubicBezTo>
                      <a:pt x="7150" y="13329"/>
                      <a:pt x="6696" y="13091"/>
                      <a:pt x="6178" y="13056"/>
                    </a:cubicBezTo>
                    <a:cubicBezTo>
                      <a:pt x="5659" y="13021"/>
                      <a:pt x="5176" y="13200"/>
                      <a:pt x="4816" y="13518"/>
                    </a:cubicBezTo>
                    <a:cubicBezTo>
                      <a:pt x="4506" y="13790"/>
                      <a:pt x="4284" y="14164"/>
                      <a:pt x="4208" y="14594"/>
                    </a:cubicBezTo>
                    <a:cubicBezTo>
                      <a:pt x="5098" y="14960"/>
                      <a:pt x="6064" y="15190"/>
                      <a:pt x="7082" y="15258"/>
                    </a:cubicBezTo>
                    <a:cubicBezTo>
                      <a:pt x="7358" y="15279"/>
                      <a:pt x="7633" y="15283"/>
                      <a:pt x="7905" y="15277"/>
                    </a:cubicBezTo>
                    <a:close/>
                  </a:path>
                </a:pathLst>
              </a:custGeom>
              <a:solidFill>
                <a:srgbClr val="FF9B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54"/>
              <p:cNvSpPr/>
              <p:nvPr/>
            </p:nvSpPr>
            <p:spPr>
              <a:xfrm>
                <a:off x="731547" y="4048069"/>
                <a:ext cx="85887" cy="85697"/>
              </a:xfrm>
              <a:custGeom>
                <a:avLst/>
                <a:gdLst/>
                <a:ahLst/>
                <a:cxnLst/>
                <a:rect l="l" t="t" r="r" b="b"/>
                <a:pathLst>
                  <a:path w="1811" h="1807" extrusionOk="0">
                    <a:moveTo>
                      <a:pt x="961" y="31"/>
                    </a:moveTo>
                    <a:cubicBezTo>
                      <a:pt x="1442" y="64"/>
                      <a:pt x="1810" y="478"/>
                      <a:pt x="1777" y="959"/>
                    </a:cubicBezTo>
                    <a:cubicBezTo>
                      <a:pt x="1747" y="1440"/>
                      <a:pt x="1329" y="1806"/>
                      <a:pt x="848" y="1773"/>
                    </a:cubicBezTo>
                    <a:cubicBezTo>
                      <a:pt x="369" y="1740"/>
                      <a:pt x="1" y="1327"/>
                      <a:pt x="34" y="846"/>
                    </a:cubicBezTo>
                    <a:cubicBezTo>
                      <a:pt x="64" y="365"/>
                      <a:pt x="482" y="1"/>
                      <a:pt x="961" y="3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026" name="Google Shape;1026;p54"/>
          <p:cNvSpPr/>
          <p:nvPr/>
        </p:nvSpPr>
        <p:spPr>
          <a:xfrm rot="-166604" flipH="1">
            <a:off x="6063408" y="3889184"/>
            <a:ext cx="452384" cy="452472"/>
          </a:xfrm>
          <a:custGeom>
            <a:avLst/>
            <a:gdLst/>
            <a:ahLst/>
            <a:cxnLst/>
            <a:rect l="l" t="t" r="r" b="b"/>
            <a:pathLst>
              <a:path w="6293" h="6294" extrusionOk="0">
                <a:moveTo>
                  <a:pt x="6293" y="3147"/>
                </a:moveTo>
                <a:cubicBezTo>
                  <a:pt x="6293" y="4885"/>
                  <a:pt x="4882" y="6293"/>
                  <a:pt x="3146" y="6293"/>
                </a:cubicBezTo>
                <a:cubicBezTo>
                  <a:pt x="1409" y="6293"/>
                  <a:pt x="0" y="4885"/>
                  <a:pt x="0" y="3147"/>
                </a:cubicBezTo>
                <a:cubicBezTo>
                  <a:pt x="0" y="1409"/>
                  <a:pt x="1409" y="1"/>
                  <a:pt x="3146" y="1"/>
                </a:cubicBezTo>
                <a:cubicBezTo>
                  <a:pt x="4882" y="1"/>
                  <a:pt x="6293" y="1409"/>
                  <a:pt x="6293" y="3147"/>
                </a:cubicBezTo>
                <a:close/>
              </a:path>
            </a:pathLst>
          </a:custGeom>
          <a:solidFill>
            <a:srgbClr val="F8EF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54"/>
          <p:cNvSpPr/>
          <p:nvPr/>
        </p:nvSpPr>
        <p:spPr>
          <a:xfrm rot="-2669310" flipH="1">
            <a:off x="5257161" y="3447338"/>
            <a:ext cx="1874253" cy="1525055"/>
          </a:xfrm>
          <a:custGeom>
            <a:avLst/>
            <a:gdLst/>
            <a:ahLst/>
            <a:cxnLst/>
            <a:rect l="l" t="t" r="r" b="b"/>
            <a:pathLst>
              <a:path w="9849" h="8014" extrusionOk="0">
                <a:moveTo>
                  <a:pt x="2143" y="0"/>
                </a:moveTo>
                <a:cubicBezTo>
                  <a:pt x="2606" y="0"/>
                  <a:pt x="2982" y="375"/>
                  <a:pt x="2982" y="837"/>
                </a:cubicBezTo>
                <a:cubicBezTo>
                  <a:pt x="2982" y="946"/>
                  <a:pt x="2961" y="1045"/>
                  <a:pt x="2924" y="1142"/>
                </a:cubicBezTo>
                <a:lnTo>
                  <a:pt x="8300" y="3856"/>
                </a:lnTo>
                <a:cubicBezTo>
                  <a:pt x="8450" y="3622"/>
                  <a:pt x="8711" y="3463"/>
                  <a:pt x="9009" y="3463"/>
                </a:cubicBezTo>
                <a:cubicBezTo>
                  <a:pt x="9472" y="3463"/>
                  <a:pt x="9848" y="3840"/>
                  <a:pt x="9848" y="4302"/>
                </a:cubicBezTo>
                <a:cubicBezTo>
                  <a:pt x="9848" y="4765"/>
                  <a:pt x="9472" y="5139"/>
                  <a:pt x="9009" y="5139"/>
                </a:cubicBezTo>
                <a:cubicBezTo>
                  <a:pt x="8709" y="5139"/>
                  <a:pt x="8444" y="4981"/>
                  <a:pt x="8298" y="4744"/>
                </a:cubicBezTo>
                <a:lnTo>
                  <a:pt x="2756" y="7483"/>
                </a:lnTo>
                <a:cubicBezTo>
                  <a:pt x="2766" y="7520"/>
                  <a:pt x="2770" y="7555"/>
                  <a:pt x="2770" y="7594"/>
                </a:cubicBezTo>
                <a:cubicBezTo>
                  <a:pt x="2770" y="7827"/>
                  <a:pt x="2583" y="8014"/>
                  <a:pt x="2353" y="8014"/>
                </a:cubicBezTo>
                <a:cubicBezTo>
                  <a:pt x="2120" y="8014"/>
                  <a:pt x="1933" y="7827"/>
                  <a:pt x="1933" y="7594"/>
                </a:cubicBezTo>
                <a:cubicBezTo>
                  <a:pt x="1933" y="7395"/>
                  <a:pt x="2071" y="7231"/>
                  <a:pt x="2260" y="7185"/>
                </a:cubicBezTo>
                <a:lnTo>
                  <a:pt x="2089" y="1670"/>
                </a:lnTo>
                <a:cubicBezTo>
                  <a:pt x="1654" y="1641"/>
                  <a:pt x="1306" y="1277"/>
                  <a:pt x="1306" y="835"/>
                </a:cubicBezTo>
                <a:cubicBezTo>
                  <a:pt x="1306" y="375"/>
                  <a:pt x="1680" y="0"/>
                  <a:pt x="2143" y="0"/>
                </a:cubicBezTo>
                <a:close/>
                <a:moveTo>
                  <a:pt x="416" y="4551"/>
                </a:moveTo>
                <a:cubicBezTo>
                  <a:pt x="646" y="4551"/>
                  <a:pt x="833" y="4736"/>
                  <a:pt x="833" y="4969"/>
                </a:cubicBezTo>
                <a:cubicBezTo>
                  <a:pt x="833" y="5199"/>
                  <a:pt x="648" y="5384"/>
                  <a:pt x="416" y="5384"/>
                </a:cubicBezTo>
                <a:cubicBezTo>
                  <a:pt x="187" y="5384"/>
                  <a:pt x="0" y="5199"/>
                  <a:pt x="0" y="4969"/>
                </a:cubicBezTo>
                <a:cubicBezTo>
                  <a:pt x="2" y="4736"/>
                  <a:pt x="187" y="4551"/>
                  <a:pt x="416" y="4551"/>
                </a:cubicBezTo>
                <a:close/>
                <a:moveTo>
                  <a:pt x="6856" y="952"/>
                </a:moveTo>
                <a:cubicBezTo>
                  <a:pt x="6716" y="952"/>
                  <a:pt x="6603" y="1066"/>
                  <a:pt x="6603" y="1205"/>
                </a:cubicBezTo>
                <a:cubicBezTo>
                  <a:pt x="6603" y="1343"/>
                  <a:pt x="6716" y="1456"/>
                  <a:pt x="6856" y="1456"/>
                </a:cubicBezTo>
                <a:cubicBezTo>
                  <a:pt x="6994" y="1456"/>
                  <a:pt x="7107" y="1343"/>
                  <a:pt x="7107" y="1205"/>
                </a:cubicBezTo>
                <a:cubicBezTo>
                  <a:pt x="7105" y="1066"/>
                  <a:pt x="6994" y="952"/>
                  <a:pt x="6856" y="952"/>
                </a:cubicBezTo>
                <a:close/>
                <a:moveTo>
                  <a:pt x="8226" y="4600"/>
                </a:moveTo>
                <a:cubicBezTo>
                  <a:pt x="8189" y="4508"/>
                  <a:pt x="8170" y="4407"/>
                  <a:pt x="8170" y="4302"/>
                </a:cubicBezTo>
                <a:cubicBezTo>
                  <a:pt x="8170" y="4195"/>
                  <a:pt x="8191" y="4093"/>
                  <a:pt x="8228" y="4000"/>
                </a:cubicBezTo>
                <a:lnTo>
                  <a:pt x="2852" y="1286"/>
                </a:lnTo>
                <a:cubicBezTo>
                  <a:pt x="2721" y="1491"/>
                  <a:pt x="2503" y="1637"/>
                  <a:pt x="2252" y="1668"/>
                </a:cubicBezTo>
                <a:lnTo>
                  <a:pt x="2421" y="7183"/>
                </a:lnTo>
                <a:cubicBezTo>
                  <a:pt x="2530" y="7202"/>
                  <a:pt x="2622" y="7261"/>
                  <a:pt x="2686" y="7344"/>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54"/>
          <p:cNvSpPr/>
          <p:nvPr/>
        </p:nvSpPr>
        <p:spPr>
          <a:xfrm rot="-166584" flipH="1">
            <a:off x="6539204" y="2870657"/>
            <a:ext cx="300434" cy="300482"/>
          </a:xfrm>
          <a:custGeom>
            <a:avLst/>
            <a:gdLst/>
            <a:ahLst/>
            <a:cxnLst/>
            <a:rect l="l" t="t" r="r" b="b"/>
            <a:pathLst>
              <a:path w="6293" h="6294" extrusionOk="0">
                <a:moveTo>
                  <a:pt x="6293" y="3147"/>
                </a:moveTo>
                <a:cubicBezTo>
                  <a:pt x="6293" y="4885"/>
                  <a:pt x="4882" y="6293"/>
                  <a:pt x="3146" y="6293"/>
                </a:cubicBezTo>
                <a:cubicBezTo>
                  <a:pt x="1409" y="6293"/>
                  <a:pt x="0" y="4885"/>
                  <a:pt x="0" y="3147"/>
                </a:cubicBezTo>
                <a:cubicBezTo>
                  <a:pt x="0" y="1409"/>
                  <a:pt x="1409" y="1"/>
                  <a:pt x="3146" y="1"/>
                </a:cubicBezTo>
                <a:cubicBezTo>
                  <a:pt x="4882" y="1"/>
                  <a:pt x="6293" y="1409"/>
                  <a:pt x="6293" y="3147"/>
                </a:cubicBezTo>
                <a:close/>
              </a:path>
            </a:pathLst>
          </a:custGeom>
          <a:solidFill>
            <a:srgbClr val="6D65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54"/>
          <p:cNvSpPr/>
          <p:nvPr/>
        </p:nvSpPr>
        <p:spPr>
          <a:xfrm rot="-166600" flipH="1">
            <a:off x="7283371" y="3455393"/>
            <a:ext cx="683625" cy="683780"/>
          </a:xfrm>
          <a:custGeom>
            <a:avLst/>
            <a:gdLst/>
            <a:ahLst/>
            <a:cxnLst/>
            <a:rect l="l" t="t" r="r" b="b"/>
            <a:pathLst>
              <a:path w="6293" h="6294" extrusionOk="0">
                <a:moveTo>
                  <a:pt x="6293" y="3147"/>
                </a:moveTo>
                <a:cubicBezTo>
                  <a:pt x="6293" y="4885"/>
                  <a:pt x="4882" y="6293"/>
                  <a:pt x="3146" y="6293"/>
                </a:cubicBezTo>
                <a:cubicBezTo>
                  <a:pt x="1409" y="6293"/>
                  <a:pt x="0" y="4885"/>
                  <a:pt x="0" y="3147"/>
                </a:cubicBezTo>
                <a:cubicBezTo>
                  <a:pt x="0" y="1409"/>
                  <a:pt x="1409" y="1"/>
                  <a:pt x="3146" y="1"/>
                </a:cubicBezTo>
                <a:cubicBezTo>
                  <a:pt x="4882" y="1"/>
                  <a:pt x="6293" y="1409"/>
                  <a:pt x="6293" y="3147"/>
                </a:cubicBezTo>
                <a:close/>
              </a:path>
            </a:pathLst>
          </a:custGeom>
          <a:solidFill>
            <a:srgbClr val="6DC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a:extLst>
              <a:ext uri="{FF2B5EF4-FFF2-40B4-BE49-F238E27FC236}">
                <a16:creationId xmlns:a16="http://schemas.microsoft.com/office/drawing/2014/main" id="{C27CEC35-F0CA-8CCD-8123-02455AD8D860}"/>
              </a:ext>
            </a:extLst>
          </p:cNvPr>
          <p:cNvPicPr>
            <a:picLocks noChangeAspect="1"/>
          </p:cNvPicPr>
          <p:nvPr/>
        </p:nvPicPr>
        <p:blipFill>
          <a:blip r:embed="rId3"/>
          <a:stretch>
            <a:fillRect/>
          </a:stretch>
        </p:blipFill>
        <p:spPr>
          <a:xfrm>
            <a:off x="865720" y="1360967"/>
            <a:ext cx="6158793" cy="2809980"/>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865"/>
        <p:cNvGrpSpPr/>
        <p:nvPr/>
      </p:nvGrpSpPr>
      <p:grpSpPr>
        <a:xfrm>
          <a:off x="0" y="0"/>
          <a:ext cx="0" cy="0"/>
          <a:chOff x="0" y="0"/>
          <a:chExt cx="0" cy="0"/>
        </a:xfrm>
      </p:grpSpPr>
      <p:grpSp>
        <p:nvGrpSpPr>
          <p:cNvPr id="868" name="Google Shape;868;p51"/>
          <p:cNvGrpSpPr/>
          <p:nvPr/>
        </p:nvGrpSpPr>
        <p:grpSpPr>
          <a:xfrm>
            <a:off x="191446" y="286399"/>
            <a:ext cx="3070200" cy="426900"/>
            <a:chOff x="552455" y="401675"/>
            <a:chExt cx="3070200" cy="426900"/>
          </a:xfrm>
        </p:grpSpPr>
        <p:sp>
          <p:nvSpPr>
            <p:cNvPr id="869" name="Google Shape;869;p51"/>
            <p:cNvSpPr/>
            <p:nvPr/>
          </p:nvSpPr>
          <p:spPr>
            <a:xfrm>
              <a:off x="552455" y="401675"/>
              <a:ext cx="3070200" cy="426900"/>
            </a:xfrm>
            <a:prstGeom prst="roundRect">
              <a:avLst>
                <a:gd name="adj" fmla="val 2231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51"/>
            <p:cNvSpPr/>
            <p:nvPr/>
          </p:nvSpPr>
          <p:spPr>
            <a:xfrm>
              <a:off x="720000" y="518729"/>
              <a:ext cx="195095" cy="195109"/>
            </a:xfrm>
            <a:custGeom>
              <a:avLst/>
              <a:gdLst/>
              <a:ahLst/>
              <a:cxnLst/>
              <a:rect l="l" t="t" r="r" b="b"/>
              <a:pathLst>
                <a:path w="2829" h="2829" extrusionOk="0">
                  <a:moveTo>
                    <a:pt x="2828" y="1413"/>
                  </a:moveTo>
                  <a:cubicBezTo>
                    <a:pt x="2828" y="2195"/>
                    <a:pt x="2197" y="2828"/>
                    <a:pt x="1416" y="2828"/>
                  </a:cubicBezTo>
                  <a:cubicBezTo>
                    <a:pt x="634" y="2828"/>
                    <a:pt x="1" y="2195"/>
                    <a:pt x="1" y="1413"/>
                  </a:cubicBezTo>
                  <a:cubicBezTo>
                    <a:pt x="1" y="632"/>
                    <a:pt x="634" y="1"/>
                    <a:pt x="1416" y="1"/>
                  </a:cubicBezTo>
                  <a:cubicBezTo>
                    <a:pt x="2197" y="1"/>
                    <a:pt x="2828" y="632"/>
                    <a:pt x="2828" y="1413"/>
                  </a:cubicBezTo>
                  <a:close/>
                </a:path>
              </a:pathLst>
            </a:custGeom>
            <a:solidFill>
              <a:srgbClr val="EB53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51"/>
            <p:cNvSpPr/>
            <p:nvPr/>
          </p:nvSpPr>
          <p:spPr>
            <a:xfrm>
              <a:off x="1080398" y="518729"/>
              <a:ext cx="195026" cy="195109"/>
            </a:xfrm>
            <a:custGeom>
              <a:avLst/>
              <a:gdLst/>
              <a:ahLst/>
              <a:cxnLst/>
              <a:rect l="l" t="t" r="r" b="b"/>
              <a:pathLst>
                <a:path w="2828" h="2829" extrusionOk="0">
                  <a:moveTo>
                    <a:pt x="2828" y="1413"/>
                  </a:moveTo>
                  <a:cubicBezTo>
                    <a:pt x="2828" y="2195"/>
                    <a:pt x="2194" y="2828"/>
                    <a:pt x="1413" y="2828"/>
                  </a:cubicBezTo>
                  <a:cubicBezTo>
                    <a:pt x="631" y="2828"/>
                    <a:pt x="0" y="2195"/>
                    <a:pt x="0" y="1413"/>
                  </a:cubicBezTo>
                  <a:cubicBezTo>
                    <a:pt x="0" y="632"/>
                    <a:pt x="631" y="1"/>
                    <a:pt x="1413" y="1"/>
                  </a:cubicBezTo>
                  <a:cubicBezTo>
                    <a:pt x="2194" y="1"/>
                    <a:pt x="2828" y="632"/>
                    <a:pt x="2828" y="1413"/>
                  </a:cubicBezTo>
                  <a:close/>
                </a:path>
              </a:pathLst>
            </a:custGeom>
            <a:solidFill>
              <a:srgbClr val="F8EF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51"/>
            <p:cNvSpPr/>
            <p:nvPr/>
          </p:nvSpPr>
          <p:spPr>
            <a:xfrm>
              <a:off x="1440175" y="518729"/>
              <a:ext cx="195026" cy="195109"/>
            </a:xfrm>
            <a:custGeom>
              <a:avLst/>
              <a:gdLst/>
              <a:ahLst/>
              <a:cxnLst/>
              <a:rect l="l" t="t" r="r" b="b"/>
              <a:pathLst>
                <a:path w="2828" h="2829" extrusionOk="0">
                  <a:moveTo>
                    <a:pt x="2827" y="1413"/>
                  </a:moveTo>
                  <a:cubicBezTo>
                    <a:pt x="2827" y="2195"/>
                    <a:pt x="2194" y="2828"/>
                    <a:pt x="1415" y="2828"/>
                  </a:cubicBezTo>
                  <a:cubicBezTo>
                    <a:pt x="633" y="2828"/>
                    <a:pt x="0" y="2195"/>
                    <a:pt x="0" y="1413"/>
                  </a:cubicBezTo>
                  <a:cubicBezTo>
                    <a:pt x="0" y="632"/>
                    <a:pt x="633" y="1"/>
                    <a:pt x="1415" y="1"/>
                  </a:cubicBezTo>
                  <a:cubicBezTo>
                    <a:pt x="2194" y="1"/>
                    <a:pt x="2827" y="632"/>
                    <a:pt x="2827" y="141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AutoShape 4" descr="Computer network devices, router, repeaters, gateway, bridge, and hub. |  T4Tutorials.com">
            <a:extLst>
              <a:ext uri="{FF2B5EF4-FFF2-40B4-BE49-F238E27FC236}">
                <a16:creationId xmlns:a16="http://schemas.microsoft.com/office/drawing/2014/main" id="{C2B53371-7DBD-4FD3-5D40-CFD885710F96}"/>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TextBox 2">
            <a:extLst>
              <a:ext uri="{FF2B5EF4-FFF2-40B4-BE49-F238E27FC236}">
                <a16:creationId xmlns:a16="http://schemas.microsoft.com/office/drawing/2014/main" id="{1EA3E7B5-B337-D22A-B113-C4C40D901E82}"/>
              </a:ext>
            </a:extLst>
          </p:cNvPr>
          <p:cNvSpPr txBox="1"/>
          <p:nvPr/>
        </p:nvSpPr>
        <p:spPr>
          <a:xfrm>
            <a:off x="816902" y="2216822"/>
            <a:ext cx="7910623" cy="1754326"/>
          </a:xfrm>
          <a:prstGeom prst="rect">
            <a:avLst/>
          </a:prstGeom>
          <a:solidFill>
            <a:schemeClr val="bg1"/>
          </a:solidFill>
        </p:spPr>
        <p:txBody>
          <a:bodyPr wrap="square">
            <a:spAutoFit/>
          </a:bodyPr>
          <a:lstStyle/>
          <a:p>
            <a:pPr marL="0" lvl="0" indent="0" algn="just" rtl="0">
              <a:spcBef>
                <a:spcPts val="0"/>
              </a:spcBef>
              <a:spcAft>
                <a:spcPts val="0"/>
              </a:spcAft>
              <a:buClr>
                <a:schemeClr val="hlink"/>
              </a:buClr>
              <a:buSzPts val="1100"/>
              <a:buFont typeface="Arial"/>
              <a:buNone/>
            </a:pPr>
            <a:r>
              <a:rPr lang="en-US" sz="1800" dirty="0">
                <a:solidFill>
                  <a:schemeClr val="tx1"/>
                </a:solidFill>
                <a:latin typeface="Book Antiqua" panose="02040602050305030304" pitchFamily="18" charset="0"/>
                <a:ea typeface="Cabin"/>
                <a:cs typeface="Cabin"/>
                <a:sym typeface="Cabin"/>
              </a:rPr>
              <a:t>HTTPS is HTTP with encryption and verification. The only difference between the two protocols is that HTTPS uses TLS (SSL) to encrypt normal HTTP requests and responses, and to digitally sign those requests and responses. As a result, HTTPS is far more secure than HTTP. A website that uses HTTP has http:// in its URL, while a website that uses HTTPS has https://.</a:t>
            </a:r>
          </a:p>
        </p:txBody>
      </p:sp>
      <p:sp>
        <p:nvSpPr>
          <p:cNvPr id="2" name="Google Shape;873;p51">
            <a:extLst>
              <a:ext uri="{FF2B5EF4-FFF2-40B4-BE49-F238E27FC236}">
                <a16:creationId xmlns:a16="http://schemas.microsoft.com/office/drawing/2014/main" id="{2645CE60-3528-BF10-6776-9214FEE11FE0}"/>
              </a:ext>
            </a:extLst>
          </p:cNvPr>
          <p:cNvSpPr txBox="1">
            <a:spLocks/>
          </p:cNvSpPr>
          <p:nvPr/>
        </p:nvSpPr>
        <p:spPr>
          <a:xfrm>
            <a:off x="2040565" y="1114020"/>
            <a:ext cx="5062870" cy="66769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1pPr>
            <a:lvl2pPr marR="0" lvl="1"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2pPr>
            <a:lvl3pPr marR="0" lvl="2"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3pPr>
            <a:lvl4pPr marR="0" lvl="3"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4pPr>
            <a:lvl5pPr marR="0" lvl="4"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5pPr>
            <a:lvl6pPr marR="0" lvl="5"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6pPr>
            <a:lvl7pPr marR="0" lvl="6"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7pPr>
            <a:lvl8pPr marR="0" lvl="7"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8pPr>
            <a:lvl9pPr marR="0" lvl="8"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9pPr>
          </a:lstStyle>
          <a:p>
            <a:pPr algn="ctr"/>
            <a:r>
              <a:rPr lang="en-US" sz="3600" dirty="0">
                <a:solidFill>
                  <a:schemeClr val="tx1"/>
                </a:solidFill>
                <a:latin typeface="Copperplate Gothic Bold" panose="020E0705020206020404" pitchFamily="34" charset="0"/>
              </a:rPr>
              <a:t>HTTPS VS HTTPS</a:t>
            </a:r>
          </a:p>
        </p:txBody>
      </p:sp>
    </p:spTree>
    <p:extLst>
      <p:ext uri="{BB962C8B-B14F-4D97-AF65-F5344CB8AC3E}">
        <p14:creationId xmlns:p14="http://schemas.microsoft.com/office/powerpoint/2010/main" val="55403387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865"/>
        <p:cNvGrpSpPr/>
        <p:nvPr/>
      </p:nvGrpSpPr>
      <p:grpSpPr>
        <a:xfrm>
          <a:off x="0" y="0"/>
          <a:ext cx="0" cy="0"/>
          <a:chOff x="0" y="0"/>
          <a:chExt cx="0" cy="0"/>
        </a:xfrm>
      </p:grpSpPr>
      <p:grpSp>
        <p:nvGrpSpPr>
          <p:cNvPr id="868" name="Google Shape;868;p51"/>
          <p:cNvGrpSpPr/>
          <p:nvPr/>
        </p:nvGrpSpPr>
        <p:grpSpPr>
          <a:xfrm>
            <a:off x="191446" y="286399"/>
            <a:ext cx="3070200" cy="426900"/>
            <a:chOff x="552455" y="401675"/>
            <a:chExt cx="3070200" cy="426900"/>
          </a:xfrm>
        </p:grpSpPr>
        <p:sp>
          <p:nvSpPr>
            <p:cNvPr id="869" name="Google Shape;869;p51"/>
            <p:cNvSpPr/>
            <p:nvPr/>
          </p:nvSpPr>
          <p:spPr>
            <a:xfrm>
              <a:off x="552455" y="401675"/>
              <a:ext cx="3070200" cy="426900"/>
            </a:xfrm>
            <a:prstGeom prst="roundRect">
              <a:avLst>
                <a:gd name="adj" fmla="val 2231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51"/>
            <p:cNvSpPr/>
            <p:nvPr/>
          </p:nvSpPr>
          <p:spPr>
            <a:xfrm>
              <a:off x="720000" y="518729"/>
              <a:ext cx="195095" cy="195109"/>
            </a:xfrm>
            <a:custGeom>
              <a:avLst/>
              <a:gdLst/>
              <a:ahLst/>
              <a:cxnLst/>
              <a:rect l="l" t="t" r="r" b="b"/>
              <a:pathLst>
                <a:path w="2829" h="2829" extrusionOk="0">
                  <a:moveTo>
                    <a:pt x="2828" y="1413"/>
                  </a:moveTo>
                  <a:cubicBezTo>
                    <a:pt x="2828" y="2195"/>
                    <a:pt x="2197" y="2828"/>
                    <a:pt x="1416" y="2828"/>
                  </a:cubicBezTo>
                  <a:cubicBezTo>
                    <a:pt x="634" y="2828"/>
                    <a:pt x="1" y="2195"/>
                    <a:pt x="1" y="1413"/>
                  </a:cubicBezTo>
                  <a:cubicBezTo>
                    <a:pt x="1" y="632"/>
                    <a:pt x="634" y="1"/>
                    <a:pt x="1416" y="1"/>
                  </a:cubicBezTo>
                  <a:cubicBezTo>
                    <a:pt x="2197" y="1"/>
                    <a:pt x="2828" y="632"/>
                    <a:pt x="2828" y="1413"/>
                  </a:cubicBezTo>
                  <a:close/>
                </a:path>
              </a:pathLst>
            </a:custGeom>
            <a:solidFill>
              <a:srgbClr val="EB53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51"/>
            <p:cNvSpPr/>
            <p:nvPr/>
          </p:nvSpPr>
          <p:spPr>
            <a:xfrm>
              <a:off x="1080398" y="518729"/>
              <a:ext cx="195026" cy="195109"/>
            </a:xfrm>
            <a:custGeom>
              <a:avLst/>
              <a:gdLst/>
              <a:ahLst/>
              <a:cxnLst/>
              <a:rect l="l" t="t" r="r" b="b"/>
              <a:pathLst>
                <a:path w="2828" h="2829" extrusionOk="0">
                  <a:moveTo>
                    <a:pt x="2828" y="1413"/>
                  </a:moveTo>
                  <a:cubicBezTo>
                    <a:pt x="2828" y="2195"/>
                    <a:pt x="2194" y="2828"/>
                    <a:pt x="1413" y="2828"/>
                  </a:cubicBezTo>
                  <a:cubicBezTo>
                    <a:pt x="631" y="2828"/>
                    <a:pt x="0" y="2195"/>
                    <a:pt x="0" y="1413"/>
                  </a:cubicBezTo>
                  <a:cubicBezTo>
                    <a:pt x="0" y="632"/>
                    <a:pt x="631" y="1"/>
                    <a:pt x="1413" y="1"/>
                  </a:cubicBezTo>
                  <a:cubicBezTo>
                    <a:pt x="2194" y="1"/>
                    <a:pt x="2828" y="632"/>
                    <a:pt x="2828" y="1413"/>
                  </a:cubicBezTo>
                  <a:close/>
                </a:path>
              </a:pathLst>
            </a:custGeom>
            <a:solidFill>
              <a:srgbClr val="F8EF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51"/>
            <p:cNvSpPr/>
            <p:nvPr/>
          </p:nvSpPr>
          <p:spPr>
            <a:xfrm>
              <a:off x="1440175" y="518729"/>
              <a:ext cx="195026" cy="195109"/>
            </a:xfrm>
            <a:custGeom>
              <a:avLst/>
              <a:gdLst/>
              <a:ahLst/>
              <a:cxnLst/>
              <a:rect l="l" t="t" r="r" b="b"/>
              <a:pathLst>
                <a:path w="2828" h="2829" extrusionOk="0">
                  <a:moveTo>
                    <a:pt x="2827" y="1413"/>
                  </a:moveTo>
                  <a:cubicBezTo>
                    <a:pt x="2827" y="2195"/>
                    <a:pt x="2194" y="2828"/>
                    <a:pt x="1415" y="2828"/>
                  </a:cubicBezTo>
                  <a:cubicBezTo>
                    <a:pt x="633" y="2828"/>
                    <a:pt x="0" y="2195"/>
                    <a:pt x="0" y="1413"/>
                  </a:cubicBezTo>
                  <a:cubicBezTo>
                    <a:pt x="0" y="632"/>
                    <a:pt x="633" y="1"/>
                    <a:pt x="1415" y="1"/>
                  </a:cubicBezTo>
                  <a:cubicBezTo>
                    <a:pt x="2194" y="1"/>
                    <a:pt x="2827" y="632"/>
                    <a:pt x="2827" y="141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AutoShape 4" descr="Computer network devices, router, repeaters, gateway, bridge, and hub. |  T4Tutorials.com">
            <a:extLst>
              <a:ext uri="{FF2B5EF4-FFF2-40B4-BE49-F238E27FC236}">
                <a16:creationId xmlns:a16="http://schemas.microsoft.com/office/drawing/2014/main" id="{C2B53371-7DBD-4FD3-5D40-CFD885710F96}"/>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TextBox 2">
            <a:extLst>
              <a:ext uri="{FF2B5EF4-FFF2-40B4-BE49-F238E27FC236}">
                <a16:creationId xmlns:a16="http://schemas.microsoft.com/office/drawing/2014/main" id="{1EA3E7B5-B337-D22A-B113-C4C40D901E82}"/>
              </a:ext>
            </a:extLst>
          </p:cNvPr>
          <p:cNvSpPr txBox="1"/>
          <p:nvPr/>
        </p:nvSpPr>
        <p:spPr>
          <a:xfrm>
            <a:off x="719389" y="1164199"/>
            <a:ext cx="7910623" cy="3416320"/>
          </a:xfrm>
          <a:prstGeom prst="rect">
            <a:avLst/>
          </a:prstGeom>
          <a:solidFill>
            <a:schemeClr val="bg1"/>
          </a:solidFill>
        </p:spPr>
        <p:txBody>
          <a:bodyPr wrap="square">
            <a:spAutoFit/>
          </a:bodyPr>
          <a:lstStyle/>
          <a:p>
            <a:pPr marL="0" lvl="0" indent="0" algn="just" rtl="0">
              <a:spcBef>
                <a:spcPts val="0"/>
              </a:spcBef>
              <a:spcAft>
                <a:spcPts val="0"/>
              </a:spcAft>
              <a:buClr>
                <a:schemeClr val="hlink"/>
              </a:buClr>
              <a:buSzPts val="1100"/>
              <a:buFont typeface="Arial"/>
              <a:buNone/>
            </a:pPr>
            <a:r>
              <a:rPr lang="en-US" sz="1800" dirty="0">
                <a:solidFill>
                  <a:schemeClr val="tx1"/>
                </a:solidFill>
                <a:latin typeface="Book Antiqua" panose="02040602050305030304" pitchFamily="18" charset="0"/>
                <a:ea typeface="Cabin"/>
                <a:cs typeface="Cabin"/>
                <a:sym typeface="Cabin"/>
              </a:rPr>
              <a:t>The transport layer creates fundamental communication channels that programs can use to communicate task-specific data. The layer establishes host-to-host connectivity in the form of end-to-end message transfer services that are independent of the underlying network and of the structure of user data as well as the logistics of information exchange. At the transport layer, connectivity can be connection-oriented (expressed in TCP) or connectionless (implemented in UDP). This layer's protocols may offer error control, segmentation, flow management, congestion control, and application addressing (port numbers).The layer establishes the idea of the network port to provide process-specific transmission channels for applications. This is a numbered logical construct that is assigned to each of the communication channels required by an application.</a:t>
            </a:r>
          </a:p>
        </p:txBody>
      </p:sp>
      <p:sp>
        <p:nvSpPr>
          <p:cNvPr id="2" name="Google Shape;873;p51">
            <a:extLst>
              <a:ext uri="{FF2B5EF4-FFF2-40B4-BE49-F238E27FC236}">
                <a16:creationId xmlns:a16="http://schemas.microsoft.com/office/drawing/2014/main" id="{2645CE60-3528-BF10-6776-9214FEE11FE0}"/>
              </a:ext>
            </a:extLst>
          </p:cNvPr>
          <p:cNvSpPr txBox="1">
            <a:spLocks/>
          </p:cNvSpPr>
          <p:nvPr/>
        </p:nvSpPr>
        <p:spPr>
          <a:xfrm>
            <a:off x="3246223" y="349193"/>
            <a:ext cx="5538786" cy="66769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1pPr>
            <a:lvl2pPr marR="0" lvl="1"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2pPr>
            <a:lvl3pPr marR="0" lvl="2"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3pPr>
            <a:lvl4pPr marR="0" lvl="3"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4pPr>
            <a:lvl5pPr marR="0" lvl="4"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5pPr>
            <a:lvl6pPr marR="0" lvl="5"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6pPr>
            <a:lvl7pPr marR="0" lvl="6"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7pPr>
            <a:lvl8pPr marR="0" lvl="7"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8pPr>
            <a:lvl9pPr marR="0" lvl="8"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9pPr>
          </a:lstStyle>
          <a:p>
            <a:pPr algn="ctr"/>
            <a:r>
              <a:rPr lang="en-US" sz="3600" dirty="0">
                <a:solidFill>
                  <a:schemeClr val="tx1"/>
                </a:solidFill>
                <a:latin typeface="Copperplate Gothic Bold" panose="020E0705020206020404" pitchFamily="34" charset="0"/>
              </a:rPr>
              <a:t>Transporting Layer</a:t>
            </a:r>
          </a:p>
        </p:txBody>
      </p:sp>
    </p:spTree>
    <p:extLst>
      <p:ext uri="{BB962C8B-B14F-4D97-AF65-F5344CB8AC3E}">
        <p14:creationId xmlns:p14="http://schemas.microsoft.com/office/powerpoint/2010/main" val="92218575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010"/>
        <p:cNvGrpSpPr/>
        <p:nvPr/>
      </p:nvGrpSpPr>
      <p:grpSpPr>
        <a:xfrm>
          <a:off x="0" y="0"/>
          <a:ext cx="0" cy="0"/>
          <a:chOff x="0" y="0"/>
          <a:chExt cx="0" cy="0"/>
        </a:xfrm>
      </p:grpSpPr>
      <p:sp>
        <p:nvSpPr>
          <p:cNvPr id="1011" name="Google Shape;1011;p53"/>
          <p:cNvSpPr/>
          <p:nvPr/>
        </p:nvSpPr>
        <p:spPr>
          <a:xfrm>
            <a:off x="1532950" y="1367538"/>
            <a:ext cx="2710200" cy="2978100"/>
          </a:xfrm>
          <a:prstGeom prst="roundRect">
            <a:avLst>
              <a:gd name="adj" fmla="val 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53"/>
          <p:cNvSpPr txBox="1">
            <a:spLocks noGrp="1"/>
          </p:cNvSpPr>
          <p:nvPr>
            <p:ph type="subTitle" idx="1"/>
          </p:nvPr>
        </p:nvSpPr>
        <p:spPr>
          <a:xfrm rot="299">
            <a:off x="4370739" y="1063181"/>
            <a:ext cx="4104602" cy="3944709"/>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US" dirty="0">
                <a:solidFill>
                  <a:schemeClr val="bg1"/>
                </a:solidFill>
                <a:latin typeface="Book Antiqua" panose="02040602050305030304" pitchFamily="18" charset="0"/>
              </a:rPr>
              <a:t>Internetworking is the practice of interconnecting multiple computer networks,[1]: 169  such that any pair of hosts in the connected networks can exchange messages irrespective of their hardware-level networking technology. The resulting system of interconnected networks are called an internetwork, or simply an internet.</a:t>
            </a:r>
          </a:p>
          <a:p>
            <a:pPr marL="0" lvl="0" indent="0" algn="just" rtl="0">
              <a:spcBef>
                <a:spcPts val="0"/>
              </a:spcBef>
              <a:spcAft>
                <a:spcPts val="0"/>
              </a:spcAft>
              <a:buNone/>
            </a:pPr>
            <a:endParaRPr lang="en-US" dirty="0">
              <a:solidFill>
                <a:schemeClr val="bg1"/>
              </a:solidFill>
              <a:latin typeface="Book Antiqua" panose="02040602050305030304" pitchFamily="18" charset="0"/>
            </a:endParaRPr>
          </a:p>
          <a:p>
            <a:pPr marL="0" lvl="0" indent="0" algn="just" rtl="0">
              <a:spcBef>
                <a:spcPts val="0"/>
              </a:spcBef>
              <a:spcAft>
                <a:spcPts val="0"/>
              </a:spcAft>
              <a:buNone/>
            </a:pPr>
            <a:r>
              <a:rPr lang="en-US" dirty="0">
                <a:solidFill>
                  <a:schemeClr val="bg1"/>
                </a:solidFill>
                <a:latin typeface="Book Antiqua" panose="02040602050305030304" pitchFamily="18" charset="0"/>
              </a:rPr>
              <a:t>The most notable example of internetworking is the Internet, a network of networks based on many underlying hardware technologies. The Internet is defined by a unified global addressing system, packet format, and routing methods provided by the Internet Protocol.</a:t>
            </a:r>
            <a:endParaRPr dirty="0">
              <a:solidFill>
                <a:schemeClr val="bg1"/>
              </a:solidFill>
              <a:latin typeface="Book Antiqua" panose="02040602050305030304" pitchFamily="18" charset="0"/>
            </a:endParaRPr>
          </a:p>
        </p:txBody>
      </p:sp>
      <p:pic>
        <p:nvPicPr>
          <p:cNvPr id="22532" name="Picture 4" descr="Interconnection Layer - an overview | ScienceDirect Topics">
            <a:extLst>
              <a:ext uri="{FF2B5EF4-FFF2-40B4-BE49-F238E27FC236}">
                <a16:creationId xmlns:a16="http://schemas.microsoft.com/office/drawing/2014/main" id="{A109B078-098B-DC56-986E-2C1A4ABB48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3526" y="978195"/>
            <a:ext cx="3807040" cy="3540505"/>
          </a:xfrm>
          <a:prstGeom prst="rect">
            <a:avLst/>
          </a:prstGeom>
          <a:noFill/>
          <a:extLst>
            <a:ext uri="{909E8E84-426E-40DD-AFC4-6F175D3DCCD1}">
              <a14:hiddenFill xmlns:a14="http://schemas.microsoft.com/office/drawing/2010/main">
                <a:solidFill>
                  <a:srgbClr val="FFFFFF"/>
                </a:solidFill>
              </a14:hiddenFill>
            </a:ext>
          </a:extLst>
        </p:spPr>
      </p:pic>
      <p:sp>
        <p:nvSpPr>
          <p:cNvPr id="7" name="Google Shape;873;p51">
            <a:extLst>
              <a:ext uri="{FF2B5EF4-FFF2-40B4-BE49-F238E27FC236}">
                <a16:creationId xmlns:a16="http://schemas.microsoft.com/office/drawing/2014/main" id="{58DAD394-15AD-17C4-8DAF-1527FC690138}"/>
              </a:ext>
            </a:extLst>
          </p:cNvPr>
          <p:cNvSpPr txBox="1">
            <a:spLocks/>
          </p:cNvSpPr>
          <p:nvPr/>
        </p:nvSpPr>
        <p:spPr>
          <a:xfrm>
            <a:off x="1669311" y="200639"/>
            <a:ext cx="6437625" cy="66769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1pPr>
            <a:lvl2pPr marR="0" lvl="1"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2pPr>
            <a:lvl3pPr marR="0" lvl="2"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3pPr>
            <a:lvl4pPr marR="0" lvl="3"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4pPr>
            <a:lvl5pPr marR="0" lvl="4"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5pPr>
            <a:lvl6pPr marR="0" lvl="5"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6pPr>
            <a:lvl7pPr marR="0" lvl="6"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7pPr>
            <a:lvl8pPr marR="0" lvl="7"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8pPr>
            <a:lvl9pPr marR="0" lvl="8"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9pPr>
          </a:lstStyle>
          <a:p>
            <a:pPr algn="ctr"/>
            <a:r>
              <a:rPr lang="en-US" sz="3600" dirty="0">
                <a:solidFill>
                  <a:schemeClr val="bg1"/>
                </a:solidFill>
                <a:latin typeface="Copperplate Gothic Bold" panose="020E0705020206020404" pitchFamily="34" charset="0"/>
              </a:rPr>
              <a:t>Interconnecting Layer</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65"/>
        <p:cNvGrpSpPr/>
        <p:nvPr/>
      </p:nvGrpSpPr>
      <p:grpSpPr>
        <a:xfrm>
          <a:off x="0" y="0"/>
          <a:ext cx="0" cy="0"/>
          <a:chOff x="0" y="0"/>
          <a:chExt cx="0" cy="0"/>
        </a:xfrm>
      </p:grpSpPr>
      <p:sp>
        <p:nvSpPr>
          <p:cNvPr id="866" name="Google Shape;866;p51"/>
          <p:cNvSpPr/>
          <p:nvPr/>
        </p:nvSpPr>
        <p:spPr>
          <a:xfrm>
            <a:off x="720075" y="1647825"/>
            <a:ext cx="3070200" cy="2298600"/>
          </a:xfrm>
          <a:prstGeom prst="roundRect">
            <a:avLst>
              <a:gd name="adj" fmla="val 6976"/>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51"/>
          <p:cNvSpPr/>
          <p:nvPr/>
        </p:nvSpPr>
        <p:spPr>
          <a:xfrm>
            <a:off x="816725" y="1863261"/>
            <a:ext cx="2878966" cy="2134539"/>
          </a:xfrm>
          <a:custGeom>
            <a:avLst/>
            <a:gdLst/>
            <a:ahLst/>
            <a:cxnLst/>
            <a:rect l="l" t="t" r="r" b="b"/>
            <a:pathLst>
              <a:path w="13231" h="14291" extrusionOk="0">
                <a:moveTo>
                  <a:pt x="368" y="1054"/>
                </a:moveTo>
                <a:cubicBezTo>
                  <a:pt x="368" y="1054"/>
                  <a:pt x="0" y="13182"/>
                  <a:pt x="685" y="13708"/>
                </a:cubicBezTo>
                <a:cubicBezTo>
                  <a:pt x="1368" y="14237"/>
                  <a:pt x="12496" y="14290"/>
                  <a:pt x="12863" y="13499"/>
                </a:cubicBezTo>
                <a:cubicBezTo>
                  <a:pt x="13231" y="12707"/>
                  <a:pt x="13128" y="683"/>
                  <a:pt x="12071" y="581"/>
                </a:cubicBezTo>
                <a:cubicBezTo>
                  <a:pt x="11018" y="474"/>
                  <a:pt x="578" y="1"/>
                  <a:pt x="368" y="1054"/>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8" name="Google Shape;868;p51"/>
          <p:cNvGrpSpPr/>
          <p:nvPr/>
        </p:nvGrpSpPr>
        <p:grpSpPr>
          <a:xfrm>
            <a:off x="719992" y="1145700"/>
            <a:ext cx="3070200" cy="426900"/>
            <a:chOff x="552455" y="401675"/>
            <a:chExt cx="3070200" cy="426900"/>
          </a:xfrm>
        </p:grpSpPr>
        <p:sp>
          <p:nvSpPr>
            <p:cNvPr id="869" name="Google Shape;869;p51"/>
            <p:cNvSpPr/>
            <p:nvPr/>
          </p:nvSpPr>
          <p:spPr>
            <a:xfrm>
              <a:off x="552455" y="401675"/>
              <a:ext cx="3070200" cy="426900"/>
            </a:xfrm>
            <a:prstGeom prst="roundRect">
              <a:avLst>
                <a:gd name="adj" fmla="val 2231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51"/>
            <p:cNvSpPr/>
            <p:nvPr/>
          </p:nvSpPr>
          <p:spPr>
            <a:xfrm>
              <a:off x="720000" y="518729"/>
              <a:ext cx="195095" cy="195109"/>
            </a:xfrm>
            <a:custGeom>
              <a:avLst/>
              <a:gdLst/>
              <a:ahLst/>
              <a:cxnLst/>
              <a:rect l="l" t="t" r="r" b="b"/>
              <a:pathLst>
                <a:path w="2829" h="2829" extrusionOk="0">
                  <a:moveTo>
                    <a:pt x="2828" y="1413"/>
                  </a:moveTo>
                  <a:cubicBezTo>
                    <a:pt x="2828" y="2195"/>
                    <a:pt x="2197" y="2828"/>
                    <a:pt x="1416" y="2828"/>
                  </a:cubicBezTo>
                  <a:cubicBezTo>
                    <a:pt x="634" y="2828"/>
                    <a:pt x="1" y="2195"/>
                    <a:pt x="1" y="1413"/>
                  </a:cubicBezTo>
                  <a:cubicBezTo>
                    <a:pt x="1" y="632"/>
                    <a:pt x="634" y="1"/>
                    <a:pt x="1416" y="1"/>
                  </a:cubicBezTo>
                  <a:cubicBezTo>
                    <a:pt x="2197" y="1"/>
                    <a:pt x="2828" y="632"/>
                    <a:pt x="2828" y="1413"/>
                  </a:cubicBezTo>
                  <a:close/>
                </a:path>
              </a:pathLst>
            </a:custGeom>
            <a:solidFill>
              <a:srgbClr val="EB53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51"/>
            <p:cNvSpPr/>
            <p:nvPr/>
          </p:nvSpPr>
          <p:spPr>
            <a:xfrm>
              <a:off x="1080398" y="518729"/>
              <a:ext cx="195026" cy="195109"/>
            </a:xfrm>
            <a:custGeom>
              <a:avLst/>
              <a:gdLst/>
              <a:ahLst/>
              <a:cxnLst/>
              <a:rect l="l" t="t" r="r" b="b"/>
              <a:pathLst>
                <a:path w="2828" h="2829" extrusionOk="0">
                  <a:moveTo>
                    <a:pt x="2828" y="1413"/>
                  </a:moveTo>
                  <a:cubicBezTo>
                    <a:pt x="2828" y="2195"/>
                    <a:pt x="2194" y="2828"/>
                    <a:pt x="1413" y="2828"/>
                  </a:cubicBezTo>
                  <a:cubicBezTo>
                    <a:pt x="631" y="2828"/>
                    <a:pt x="0" y="2195"/>
                    <a:pt x="0" y="1413"/>
                  </a:cubicBezTo>
                  <a:cubicBezTo>
                    <a:pt x="0" y="632"/>
                    <a:pt x="631" y="1"/>
                    <a:pt x="1413" y="1"/>
                  </a:cubicBezTo>
                  <a:cubicBezTo>
                    <a:pt x="2194" y="1"/>
                    <a:pt x="2828" y="632"/>
                    <a:pt x="2828" y="1413"/>
                  </a:cubicBezTo>
                  <a:close/>
                </a:path>
              </a:pathLst>
            </a:custGeom>
            <a:solidFill>
              <a:srgbClr val="F8EF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51"/>
            <p:cNvSpPr/>
            <p:nvPr/>
          </p:nvSpPr>
          <p:spPr>
            <a:xfrm>
              <a:off x="1440175" y="518729"/>
              <a:ext cx="195026" cy="195109"/>
            </a:xfrm>
            <a:custGeom>
              <a:avLst/>
              <a:gdLst/>
              <a:ahLst/>
              <a:cxnLst/>
              <a:rect l="l" t="t" r="r" b="b"/>
              <a:pathLst>
                <a:path w="2828" h="2829" extrusionOk="0">
                  <a:moveTo>
                    <a:pt x="2827" y="1413"/>
                  </a:moveTo>
                  <a:cubicBezTo>
                    <a:pt x="2827" y="2195"/>
                    <a:pt x="2194" y="2828"/>
                    <a:pt x="1415" y="2828"/>
                  </a:cubicBezTo>
                  <a:cubicBezTo>
                    <a:pt x="633" y="2828"/>
                    <a:pt x="0" y="2195"/>
                    <a:pt x="0" y="1413"/>
                  </a:cubicBezTo>
                  <a:cubicBezTo>
                    <a:pt x="0" y="632"/>
                    <a:pt x="633" y="1"/>
                    <a:pt x="1415" y="1"/>
                  </a:cubicBezTo>
                  <a:cubicBezTo>
                    <a:pt x="2194" y="1"/>
                    <a:pt x="2827" y="632"/>
                    <a:pt x="2827" y="141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3" name="Google Shape;873;p51"/>
          <p:cNvSpPr txBox="1">
            <a:spLocks noGrp="1"/>
          </p:cNvSpPr>
          <p:nvPr>
            <p:ph type="title"/>
          </p:nvPr>
        </p:nvSpPr>
        <p:spPr>
          <a:xfrm>
            <a:off x="871851" y="2202529"/>
            <a:ext cx="2640850" cy="183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600" dirty="0">
                <a:solidFill>
                  <a:schemeClr val="lt1"/>
                </a:solidFill>
                <a:latin typeface="Copperplate Gothic Bold" panose="020E0705020206020404" pitchFamily="34" charset="0"/>
              </a:rPr>
              <a:t>Network Topology</a:t>
            </a:r>
            <a:endParaRPr sz="3600" dirty="0">
              <a:solidFill>
                <a:schemeClr val="lt1"/>
              </a:solidFill>
              <a:latin typeface="Copperplate Gothic Bold" panose="020E0705020206020404" pitchFamily="34" charset="0"/>
            </a:endParaRPr>
          </a:p>
        </p:txBody>
      </p:sp>
      <p:sp>
        <p:nvSpPr>
          <p:cNvPr id="874" name="Google Shape;874;p51"/>
          <p:cNvSpPr/>
          <p:nvPr/>
        </p:nvSpPr>
        <p:spPr>
          <a:xfrm>
            <a:off x="2571875" y="3460275"/>
            <a:ext cx="940826" cy="716932"/>
          </a:xfrm>
          <a:custGeom>
            <a:avLst/>
            <a:gdLst/>
            <a:ahLst/>
            <a:cxnLst/>
            <a:rect l="l" t="t" r="r" b="b"/>
            <a:pathLst>
              <a:path w="19298" h="16869" extrusionOk="0">
                <a:moveTo>
                  <a:pt x="19298" y="1611"/>
                </a:moveTo>
                <a:lnTo>
                  <a:pt x="19298" y="16869"/>
                </a:lnTo>
                <a:lnTo>
                  <a:pt x="1" y="16869"/>
                </a:lnTo>
                <a:lnTo>
                  <a:pt x="1" y="1611"/>
                </a:lnTo>
                <a:cubicBezTo>
                  <a:pt x="1" y="1381"/>
                  <a:pt x="192" y="1189"/>
                  <a:pt x="422" y="1189"/>
                </a:cubicBezTo>
                <a:lnTo>
                  <a:pt x="10054" y="1189"/>
                </a:lnTo>
                <a:lnTo>
                  <a:pt x="10223" y="178"/>
                </a:lnTo>
                <a:cubicBezTo>
                  <a:pt x="10241" y="75"/>
                  <a:pt x="10330" y="1"/>
                  <a:pt x="10433" y="1"/>
                </a:cubicBezTo>
                <a:lnTo>
                  <a:pt x="16655" y="1"/>
                </a:lnTo>
                <a:cubicBezTo>
                  <a:pt x="16758" y="1"/>
                  <a:pt x="16844" y="77"/>
                  <a:pt x="16863" y="178"/>
                </a:cubicBezTo>
                <a:lnTo>
                  <a:pt x="17034" y="1189"/>
                </a:lnTo>
                <a:lnTo>
                  <a:pt x="18876" y="1189"/>
                </a:lnTo>
                <a:cubicBezTo>
                  <a:pt x="19110" y="1189"/>
                  <a:pt x="19298" y="1381"/>
                  <a:pt x="19298" y="1611"/>
                </a:cubicBezTo>
                <a:close/>
              </a:path>
            </a:pathLst>
          </a:custGeom>
          <a:solidFill>
            <a:srgbClr val="F8EF5B"/>
          </a:solidFill>
          <a:ln>
            <a:noFill/>
          </a:ln>
          <a:effectLst>
            <a:outerShdw dist="104775" dir="1860000" algn="bl" rotWithShape="0">
              <a:schemeClr val="l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TextBox 2">
            <a:extLst>
              <a:ext uri="{FF2B5EF4-FFF2-40B4-BE49-F238E27FC236}">
                <a16:creationId xmlns:a16="http://schemas.microsoft.com/office/drawing/2014/main" id="{5E5CD0BD-88F2-535C-30CB-1E0655381C59}"/>
              </a:ext>
            </a:extLst>
          </p:cNvPr>
          <p:cNvSpPr txBox="1"/>
          <p:nvPr/>
        </p:nvSpPr>
        <p:spPr>
          <a:xfrm>
            <a:off x="3954942" y="1145700"/>
            <a:ext cx="4963279" cy="3293209"/>
          </a:xfrm>
          <a:prstGeom prst="rect">
            <a:avLst/>
          </a:prstGeom>
          <a:solidFill>
            <a:schemeClr val="accent2">
              <a:lumMod val="40000"/>
              <a:lumOff val="60000"/>
            </a:schemeClr>
          </a:solidFill>
        </p:spPr>
        <p:txBody>
          <a:bodyPr wrap="square">
            <a:spAutoFit/>
          </a:bodyPr>
          <a:lstStyle/>
          <a:p>
            <a:pPr algn="just"/>
            <a:r>
              <a:rPr lang="en-US" sz="1600" dirty="0">
                <a:latin typeface="Book Antiqua" panose="02040602050305030304" pitchFamily="18" charset="0"/>
              </a:rPr>
              <a:t>The arrangement of the elements (links, nodes, etc.) of a communication network is referred to as network topology. Network topology is a term that can be used to define or describe the configuration of various types of telecommunication networks, such as command and control radio networks, industrial </a:t>
            </a:r>
            <a:r>
              <a:rPr lang="en-US" sz="1600" dirty="0" err="1">
                <a:latin typeface="Book Antiqua" panose="02040602050305030304" pitchFamily="18" charset="0"/>
              </a:rPr>
              <a:t>fieldbusses</a:t>
            </a:r>
            <a:r>
              <a:rPr lang="en-US" sz="1600" dirty="0">
                <a:latin typeface="Book Antiqua" panose="02040602050305030304" pitchFamily="18" charset="0"/>
              </a:rPr>
              <a:t>, and computer networks. A network's topology is its topological structure, which can be represented physically or logically. It is a graph theory[3] application in which communicating devices are modeled as nodes and connections between the gadgets are modeled as links or lines between the nodes.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45"/>
        <p:cNvGrpSpPr/>
        <p:nvPr/>
      </p:nvGrpSpPr>
      <p:grpSpPr>
        <a:xfrm>
          <a:off x="0" y="0"/>
          <a:ext cx="0" cy="0"/>
          <a:chOff x="0" y="0"/>
          <a:chExt cx="0" cy="0"/>
        </a:xfrm>
      </p:grpSpPr>
      <p:grpSp>
        <p:nvGrpSpPr>
          <p:cNvPr id="546" name="Google Shape;546;p36"/>
          <p:cNvGrpSpPr/>
          <p:nvPr/>
        </p:nvGrpSpPr>
        <p:grpSpPr>
          <a:xfrm>
            <a:off x="1994675" y="3248650"/>
            <a:ext cx="2392050" cy="586550"/>
            <a:chOff x="5489850" y="1719050"/>
            <a:chExt cx="2392050" cy="586550"/>
          </a:xfrm>
        </p:grpSpPr>
        <p:sp>
          <p:nvSpPr>
            <p:cNvPr id="547" name="Google Shape;547;p36"/>
            <p:cNvSpPr/>
            <p:nvPr/>
          </p:nvSpPr>
          <p:spPr>
            <a:xfrm>
              <a:off x="5577600" y="1775200"/>
              <a:ext cx="2304300" cy="5304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36"/>
            <p:cNvSpPr/>
            <p:nvPr/>
          </p:nvSpPr>
          <p:spPr>
            <a:xfrm>
              <a:off x="5489850" y="1719050"/>
              <a:ext cx="2304300" cy="530400"/>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 name="Google Shape;555;p36"/>
          <p:cNvGrpSpPr/>
          <p:nvPr/>
        </p:nvGrpSpPr>
        <p:grpSpPr>
          <a:xfrm>
            <a:off x="1986275" y="1893750"/>
            <a:ext cx="2392050" cy="586550"/>
            <a:chOff x="5489850" y="1719050"/>
            <a:chExt cx="2392050" cy="586550"/>
          </a:xfrm>
        </p:grpSpPr>
        <p:sp>
          <p:nvSpPr>
            <p:cNvPr id="556" name="Google Shape;556;p36"/>
            <p:cNvSpPr/>
            <p:nvPr/>
          </p:nvSpPr>
          <p:spPr>
            <a:xfrm>
              <a:off x="5577600" y="1775200"/>
              <a:ext cx="2304300" cy="5304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6"/>
            <p:cNvSpPr/>
            <p:nvPr/>
          </p:nvSpPr>
          <p:spPr>
            <a:xfrm>
              <a:off x="5489850" y="1719050"/>
              <a:ext cx="2304300" cy="530400"/>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8" name="Google Shape;558;p36"/>
          <p:cNvSpPr/>
          <p:nvPr/>
        </p:nvSpPr>
        <p:spPr>
          <a:xfrm>
            <a:off x="4707075" y="3247613"/>
            <a:ext cx="940826" cy="716932"/>
          </a:xfrm>
          <a:custGeom>
            <a:avLst/>
            <a:gdLst/>
            <a:ahLst/>
            <a:cxnLst/>
            <a:rect l="l" t="t" r="r" b="b"/>
            <a:pathLst>
              <a:path w="19298" h="16869" extrusionOk="0">
                <a:moveTo>
                  <a:pt x="19298" y="1611"/>
                </a:moveTo>
                <a:lnTo>
                  <a:pt x="19298" y="16869"/>
                </a:lnTo>
                <a:lnTo>
                  <a:pt x="1" y="16869"/>
                </a:lnTo>
                <a:lnTo>
                  <a:pt x="1" y="1611"/>
                </a:lnTo>
                <a:cubicBezTo>
                  <a:pt x="1" y="1381"/>
                  <a:pt x="192" y="1189"/>
                  <a:pt x="422" y="1189"/>
                </a:cubicBezTo>
                <a:lnTo>
                  <a:pt x="10054" y="1189"/>
                </a:lnTo>
                <a:lnTo>
                  <a:pt x="10223" y="178"/>
                </a:lnTo>
                <a:cubicBezTo>
                  <a:pt x="10241" y="75"/>
                  <a:pt x="10330" y="1"/>
                  <a:pt x="10433" y="1"/>
                </a:cubicBezTo>
                <a:lnTo>
                  <a:pt x="16655" y="1"/>
                </a:lnTo>
                <a:cubicBezTo>
                  <a:pt x="16758" y="1"/>
                  <a:pt x="16844" y="77"/>
                  <a:pt x="16863" y="178"/>
                </a:cubicBezTo>
                <a:lnTo>
                  <a:pt x="17034" y="1189"/>
                </a:lnTo>
                <a:lnTo>
                  <a:pt x="18876" y="1189"/>
                </a:lnTo>
                <a:cubicBezTo>
                  <a:pt x="19110" y="1189"/>
                  <a:pt x="19298" y="1381"/>
                  <a:pt x="19298" y="1611"/>
                </a:cubicBezTo>
                <a:close/>
              </a:path>
            </a:pathLst>
          </a:custGeom>
          <a:solidFill>
            <a:srgbClr val="F8EF5B"/>
          </a:solidFill>
          <a:ln>
            <a:noFill/>
          </a:ln>
          <a:effectLst>
            <a:outerShdw dist="104775" dir="1860000" algn="bl" rotWithShape="0">
              <a:schemeClr val="l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6"/>
          <p:cNvSpPr/>
          <p:nvPr/>
        </p:nvSpPr>
        <p:spPr>
          <a:xfrm>
            <a:off x="4723363" y="1840988"/>
            <a:ext cx="940826" cy="716933"/>
          </a:xfrm>
          <a:custGeom>
            <a:avLst/>
            <a:gdLst/>
            <a:ahLst/>
            <a:cxnLst/>
            <a:rect l="l" t="t" r="r" b="b"/>
            <a:pathLst>
              <a:path w="19298" h="16869" extrusionOk="0">
                <a:moveTo>
                  <a:pt x="19298" y="1611"/>
                </a:moveTo>
                <a:lnTo>
                  <a:pt x="19298" y="16869"/>
                </a:lnTo>
                <a:lnTo>
                  <a:pt x="1" y="16869"/>
                </a:lnTo>
                <a:lnTo>
                  <a:pt x="1" y="1611"/>
                </a:lnTo>
                <a:cubicBezTo>
                  <a:pt x="1" y="1381"/>
                  <a:pt x="192" y="1189"/>
                  <a:pt x="422" y="1189"/>
                </a:cubicBezTo>
                <a:lnTo>
                  <a:pt x="10054" y="1189"/>
                </a:lnTo>
                <a:lnTo>
                  <a:pt x="10223" y="178"/>
                </a:lnTo>
                <a:cubicBezTo>
                  <a:pt x="10241" y="75"/>
                  <a:pt x="10330" y="1"/>
                  <a:pt x="10433" y="1"/>
                </a:cubicBezTo>
                <a:lnTo>
                  <a:pt x="16655" y="1"/>
                </a:lnTo>
                <a:cubicBezTo>
                  <a:pt x="16758" y="1"/>
                  <a:pt x="16844" y="77"/>
                  <a:pt x="16863" y="178"/>
                </a:cubicBezTo>
                <a:lnTo>
                  <a:pt x="17034" y="1189"/>
                </a:lnTo>
                <a:lnTo>
                  <a:pt x="18876" y="1189"/>
                </a:lnTo>
                <a:cubicBezTo>
                  <a:pt x="19110" y="1189"/>
                  <a:pt x="19298" y="1381"/>
                  <a:pt x="19298" y="1611"/>
                </a:cubicBezTo>
                <a:close/>
              </a:path>
            </a:pathLst>
          </a:custGeom>
          <a:solidFill>
            <a:srgbClr val="F8EF5B"/>
          </a:solidFill>
          <a:ln>
            <a:noFill/>
          </a:ln>
          <a:effectLst>
            <a:outerShdw dist="104775" dir="1860000" algn="bl" rotWithShape="0">
              <a:schemeClr val="l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6"/>
          <p:cNvSpPr txBox="1">
            <a:spLocks noGrp="1"/>
          </p:cNvSpPr>
          <p:nvPr>
            <p:ph type="title"/>
          </p:nvPr>
        </p:nvSpPr>
        <p:spPr>
          <a:xfrm>
            <a:off x="2240456" y="1985865"/>
            <a:ext cx="1883700" cy="402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About us</a:t>
            </a:r>
            <a:endParaRPr/>
          </a:p>
        </p:txBody>
      </p:sp>
      <p:sp>
        <p:nvSpPr>
          <p:cNvPr id="563" name="Google Shape;563;p36"/>
          <p:cNvSpPr txBox="1">
            <a:spLocks noGrp="1"/>
          </p:cNvSpPr>
          <p:nvPr>
            <p:ph type="subTitle" idx="1"/>
          </p:nvPr>
        </p:nvSpPr>
        <p:spPr>
          <a:xfrm>
            <a:off x="2079550" y="2426200"/>
            <a:ext cx="2229600" cy="52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You can describe the topic of the section here</a:t>
            </a:r>
            <a:endParaRPr dirty="0"/>
          </a:p>
        </p:txBody>
      </p:sp>
      <p:sp>
        <p:nvSpPr>
          <p:cNvPr id="564" name="Google Shape;564;p36"/>
          <p:cNvSpPr txBox="1">
            <a:spLocks noGrp="1"/>
          </p:cNvSpPr>
          <p:nvPr>
            <p:ph type="title" idx="2"/>
          </p:nvPr>
        </p:nvSpPr>
        <p:spPr>
          <a:xfrm rot="1296">
            <a:off x="4795982" y="3370397"/>
            <a:ext cx="795600" cy="593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566" name="Google Shape;566;p36"/>
          <p:cNvSpPr txBox="1">
            <a:spLocks noGrp="1"/>
          </p:cNvSpPr>
          <p:nvPr>
            <p:ph type="title" idx="4"/>
          </p:nvPr>
        </p:nvSpPr>
        <p:spPr>
          <a:xfrm>
            <a:off x="2242402" y="3341825"/>
            <a:ext cx="1879800" cy="400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Our services</a:t>
            </a:r>
            <a:endParaRPr/>
          </a:p>
        </p:txBody>
      </p:sp>
      <p:sp>
        <p:nvSpPr>
          <p:cNvPr id="567" name="Google Shape;567;p36"/>
          <p:cNvSpPr txBox="1">
            <a:spLocks noGrp="1"/>
          </p:cNvSpPr>
          <p:nvPr>
            <p:ph type="subTitle" idx="5"/>
          </p:nvPr>
        </p:nvSpPr>
        <p:spPr>
          <a:xfrm>
            <a:off x="2087410" y="3782550"/>
            <a:ext cx="2229600" cy="530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hlink"/>
              </a:buClr>
              <a:buSzPts val="1100"/>
              <a:buFont typeface="Arial"/>
              <a:buNone/>
            </a:pPr>
            <a:r>
              <a:rPr lang="en"/>
              <a:t>You can describe the topic of the section here</a:t>
            </a:r>
            <a:endParaRPr/>
          </a:p>
        </p:txBody>
      </p:sp>
      <p:sp>
        <p:nvSpPr>
          <p:cNvPr id="572" name="Google Shape;572;p36"/>
          <p:cNvSpPr txBox="1">
            <a:spLocks noGrp="1"/>
          </p:cNvSpPr>
          <p:nvPr>
            <p:ph type="title" idx="13"/>
          </p:nvPr>
        </p:nvSpPr>
        <p:spPr>
          <a:xfrm rot="1296">
            <a:off x="4795981" y="1964342"/>
            <a:ext cx="795600" cy="593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574" name="Google Shape;574;p36"/>
          <p:cNvSpPr txBox="1">
            <a:spLocks noGrp="1"/>
          </p:cNvSpPr>
          <p:nvPr>
            <p:ph type="title" idx="15"/>
          </p:nvPr>
        </p:nvSpPr>
        <p:spPr>
          <a:xfrm>
            <a:off x="786745" y="942292"/>
            <a:ext cx="7704000" cy="564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chemeClr val="tx1"/>
                </a:solidFill>
                <a:latin typeface="Copperplate Gothic Bold" panose="020E0705020206020404" pitchFamily="34" charset="0"/>
              </a:rPr>
              <a:t>COMPUTER</a:t>
            </a:r>
            <a:r>
              <a:rPr lang="en-US" dirty="0">
                <a:solidFill>
                  <a:schemeClr val="lt1"/>
                </a:solidFill>
                <a:latin typeface="Copperplate Gothic Bold" panose="020E0705020206020404" pitchFamily="34" charset="0"/>
              </a:rPr>
              <a:t> NETWORK</a:t>
            </a:r>
            <a:endParaRPr dirty="0">
              <a:solidFill>
                <a:schemeClr val="lt1"/>
              </a:solidFill>
              <a:latin typeface="Copperplate Gothic Bold" panose="020E0705020206020404" pitchFamily="34" charset="0"/>
            </a:endParaRPr>
          </a:p>
        </p:txBody>
      </p:sp>
      <p:pic>
        <p:nvPicPr>
          <p:cNvPr id="4" name="圖片 3">
            <a:extLst>
              <a:ext uri="{FF2B5EF4-FFF2-40B4-BE49-F238E27FC236}">
                <a16:creationId xmlns:a16="http://schemas.microsoft.com/office/drawing/2014/main" id="{CFA2E70D-FAD0-4D1A-AE46-00FF47B87FC1}"/>
              </a:ext>
            </a:extLst>
          </p:cNvPr>
          <p:cNvPicPr>
            <a:picLocks noChangeAspect="1"/>
          </p:cNvPicPr>
          <p:nvPr/>
        </p:nvPicPr>
        <p:blipFill>
          <a:blip r:embed="rId3"/>
          <a:stretch>
            <a:fillRect/>
          </a:stretch>
        </p:blipFill>
        <p:spPr>
          <a:xfrm>
            <a:off x="1687097" y="1655265"/>
            <a:ext cx="5517550" cy="2831221"/>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088"/>
        <p:cNvGrpSpPr/>
        <p:nvPr/>
      </p:nvGrpSpPr>
      <p:grpSpPr>
        <a:xfrm>
          <a:off x="0" y="0"/>
          <a:ext cx="0" cy="0"/>
          <a:chOff x="0" y="0"/>
          <a:chExt cx="0" cy="0"/>
        </a:xfrm>
      </p:grpSpPr>
      <p:sp>
        <p:nvSpPr>
          <p:cNvPr id="1089" name="Google Shape;1089;p58"/>
          <p:cNvSpPr txBox="1">
            <a:spLocks noGrp="1"/>
          </p:cNvSpPr>
          <p:nvPr>
            <p:ph type="title"/>
          </p:nvPr>
        </p:nvSpPr>
        <p:spPr>
          <a:xfrm>
            <a:off x="726500" y="1208024"/>
            <a:ext cx="7704000" cy="564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200" dirty="0">
                <a:solidFill>
                  <a:schemeClr val="lt1"/>
                </a:solidFill>
                <a:latin typeface="Copperplate Gothic Bold" panose="020E0705020206020404" pitchFamily="34" charset="0"/>
              </a:rPr>
              <a:t>Basic</a:t>
            </a:r>
            <a:r>
              <a:rPr lang="en" sz="3200" dirty="0">
                <a:solidFill>
                  <a:schemeClr val="lt1"/>
                </a:solidFill>
                <a:latin typeface="Copperplate Gothic Bold" panose="020E0705020206020404" pitchFamily="34" charset="0"/>
              </a:rPr>
              <a:t> Categories of </a:t>
            </a:r>
            <a:r>
              <a:rPr lang="en-US" sz="3200" b="0" i="0" dirty="0">
                <a:solidFill>
                  <a:srgbClr val="202122"/>
                </a:solidFill>
                <a:effectLst/>
                <a:latin typeface="Copperplate Gothic Bold" panose="020E0705020206020404" pitchFamily="34" charset="0"/>
              </a:rPr>
              <a:t>network topologies</a:t>
            </a:r>
            <a:endParaRPr sz="3200" dirty="0">
              <a:solidFill>
                <a:schemeClr val="lt1"/>
              </a:solidFill>
              <a:latin typeface="Copperplate Gothic Bold" panose="020E0705020206020404" pitchFamily="34" charset="0"/>
            </a:endParaRPr>
          </a:p>
        </p:txBody>
      </p:sp>
      <p:grpSp>
        <p:nvGrpSpPr>
          <p:cNvPr id="1091" name="Google Shape;1091;p58"/>
          <p:cNvGrpSpPr/>
          <p:nvPr/>
        </p:nvGrpSpPr>
        <p:grpSpPr>
          <a:xfrm>
            <a:off x="6478038" y="3212608"/>
            <a:ext cx="1153639" cy="997551"/>
            <a:chOff x="10227664" y="2359486"/>
            <a:chExt cx="726427" cy="628141"/>
          </a:xfrm>
        </p:grpSpPr>
        <p:sp>
          <p:nvSpPr>
            <p:cNvPr id="1092" name="Google Shape;1092;p58"/>
            <p:cNvSpPr/>
            <p:nvPr/>
          </p:nvSpPr>
          <p:spPr>
            <a:xfrm>
              <a:off x="10445680" y="2862227"/>
              <a:ext cx="139451" cy="125400"/>
            </a:xfrm>
            <a:custGeom>
              <a:avLst/>
              <a:gdLst/>
              <a:ahLst/>
              <a:cxnLst/>
              <a:rect l="l" t="t" r="r" b="b"/>
              <a:pathLst>
                <a:path w="1965" h="1767" extrusionOk="0">
                  <a:moveTo>
                    <a:pt x="0" y="1"/>
                  </a:moveTo>
                  <a:lnTo>
                    <a:pt x="1350" y="1766"/>
                  </a:lnTo>
                  <a:lnTo>
                    <a:pt x="1965" y="93"/>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58"/>
            <p:cNvSpPr/>
            <p:nvPr/>
          </p:nvSpPr>
          <p:spPr>
            <a:xfrm>
              <a:off x="10227664" y="2359486"/>
              <a:ext cx="726423" cy="587682"/>
            </a:xfrm>
            <a:custGeom>
              <a:avLst/>
              <a:gdLst/>
              <a:ahLst/>
              <a:cxnLst/>
              <a:rect l="l" t="t" r="r" b="b"/>
              <a:pathLst>
                <a:path w="10236" h="8281" extrusionOk="0">
                  <a:moveTo>
                    <a:pt x="10235" y="1"/>
                  </a:moveTo>
                  <a:lnTo>
                    <a:pt x="121" y="5979"/>
                  </a:lnTo>
                  <a:cubicBezTo>
                    <a:pt x="43" y="6026"/>
                    <a:pt x="0" y="6116"/>
                    <a:pt x="13" y="6207"/>
                  </a:cubicBezTo>
                  <a:cubicBezTo>
                    <a:pt x="27" y="6298"/>
                    <a:pt x="93" y="6371"/>
                    <a:pt x="183" y="6392"/>
                  </a:cubicBezTo>
                  <a:lnTo>
                    <a:pt x="7983" y="8265"/>
                  </a:lnTo>
                  <a:cubicBezTo>
                    <a:pt x="8027" y="8275"/>
                    <a:pt x="8071" y="8280"/>
                    <a:pt x="8115" y="8280"/>
                  </a:cubicBezTo>
                  <a:cubicBezTo>
                    <a:pt x="8222" y="8280"/>
                    <a:pt x="8327" y="8250"/>
                    <a:pt x="8417" y="8192"/>
                  </a:cubicBezTo>
                  <a:cubicBezTo>
                    <a:pt x="8546" y="8109"/>
                    <a:pt x="8637" y="7978"/>
                    <a:pt x="8666" y="7828"/>
                  </a:cubicBezTo>
                  <a:lnTo>
                    <a:pt x="1023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58"/>
            <p:cNvSpPr/>
            <p:nvPr/>
          </p:nvSpPr>
          <p:spPr>
            <a:xfrm>
              <a:off x="10445680" y="2359486"/>
              <a:ext cx="508411" cy="560288"/>
            </a:xfrm>
            <a:custGeom>
              <a:avLst/>
              <a:gdLst/>
              <a:ahLst/>
              <a:cxnLst/>
              <a:rect l="l" t="t" r="r" b="b"/>
              <a:pathLst>
                <a:path w="7164" h="7895" extrusionOk="0">
                  <a:moveTo>
                    <a:pt x="7163" y="1"/>
                  </a:moveTo>
                  <a:lnTo>
                    <a:pt x="0" y="7085"/>
                  </a:lnTo>
                  <a:lnTo>
                    <a:pt x="1612" y="7895"/>
                  </a:lnTo>
                  <a:lnTo>
                    <a:pt x="1612" y="7895"/>
                  </a:lnTo>
                  <a:lnTo>
                    <a:pt x="1258" y="7390"/>
                  </a:lnTo>
                  <a:lnTo>
                    <a:pt x="716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58"/>
            <p:cNvSpPr/>
            <p:nvPr/>
          </p:nvSpPr>
          <p:spPr>
            <a:xfrm>
              <a:off x="10534888" y="2883873"/>
              <a:ext cx="53155" cy="103754"/>
            </a:xfrm>
            <a:custGeom>
              <a:avLst/>
              <a:gdLst/>
              <a:ahLst/>
              <a:cxnLst/>
              <a:rect l="l" t="t" r="r" b="b"/>
              <a:pathLst>
                <a:path w="749" h="1462" extrusionOk="0">
                  <a:moveTo>
                    <a:pt x="1" y="1"/>
                  </a:moveTo>
                  <a:lnTo>
                    <a:pt x="93" y="1461"/>
                  </a:lnTo>
                  <a:lnTo>
                    <a:pt x="749" y="177"/>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6" name="Google Shape;1096;p58"/>
          <p:cNvGrpSpPr/>
          <p:nvPr/>
        </p:nvGrpSpPr>
        <p:grpSpPr>
          <a:xfrm>
            <a:off x="4468659" y="3134747"/>
            <a:ext cx="1256812" cy="1153258"/>
            <a:chOff x="5776629" y="3202568"/>
            <a:chExt cx="949971" cy="871765"/>
          </a:xfrm>
        </p:grpSpPr>
        <p:sp>
          <p:nvSpPr>
            <p:cNvPr id="1097" name="Google Shape;1097;p58"/>
            <p:cNvSpPr/>
            <p:nvPr/>
          </p:nvSpPr>
          <p:spPr>
            <a:xfrm>
              <a:off x="5776629" y="3202568"/>
              <a:ext cx="949971" cy="871765"/>
            </a:xfrm>
            <a:custGeom>
              <a:avLst/>
              <a:gdLst/>
              <a:ahLst/>
              <a:cxnLst/>
              <a:rect l="l" t="t" r="r" b="b"/>
              <a:pathLst>
                <a:path w="13386" h="12284" extrusionOk="0">
                  <a:moveTo>
                    <a:pt x="6649" y="0"/>
                  </a:moveTo>
                  <a:cubicBezTo>
                    <a:pt x="5003" y="0"/>
                    <a:pt x="3416" y="568"/>
                    <a:pt x="2202" y="1600"/>
                  </a:cubicBezTo>
                  <a:cubicBezTo>
                    <a:pt x="909" y="2695"/>
                    <a:pt x="143" y="4224"/>
                    <a:pt x="71" y="5852"/>
                  </a:cubicBezTo>
                  <a:cubicBezTo>
                    <a:pt x="0" y="7479"/>
                    <a:pt x="629" y="9070"/>
                    <a:pt x="1821" y="10275"/>
                  </a:cubicBezTo>
                  <a:cubicBezTo>
                    <a:pt x="3012" y="11480"/>
                    <a:pt x="4667" y="12200"/>
                    <a:pt x="6423" y="12277"/>
                  </a:cubicBezTo>
                  <a:cubicBezTo>
                    <a:pt x="6529" y="12282"/>
                    <a:pt x="6635" y="12284"/>
                    <a:pt x="6741" y="12284"/>
                  </a:cubicBezTo>
                  <a:cubicBezTo>
                    <a:pt x="8385" y="12284"/>
                    <a:pt x="9970" y="11716"/>
                    <a:pt x="11184" y="10686"/>
                  </a:cubicBezTo>
                  <a:cubicBezTo>
                    <a:pt x="12477" y="9590"/>
                    <a:pt x="13243" y="8061"/>
                    <a:pt x="13314" y="6433"/>
                  </a:cubicBezTo>
                  <a:cubicBezTo>
                    <a:pt x="13385" y="4807"/>
                    <a:pt x="12756" y="3215"/>
                    <a:pt x="11565" y="2010"/>
                  </a:cubicBezTo>
                  <a:cubicBezTo>
                    <a:pt x="10374" y="805"/>
                    <a:pt x="8719" y="84"/>
                    <a:pt x="6963" y="7"/>
                  </a:cubicBezTo>
                  <a:cubicBezTo>
                    <a:pt x="6858" y="3"/>
                    <a:pt x="6753" y="0"/>
                    <a:pt x="664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58"/>
            <p:cNvSpPr/>
            <p:nvPr/>
          </p:nvSpPr>
          <p:spPr>
            <a:xfrm>
              <a:off x="5821197" y="3210232"/>
              <a:ext cx="859558" cy="860055"/>
            </a:xfrm>
            <a:custGeom>
              <a:avLst/>
              <a:gdLst/>
              <a:ahLst/>
              <a:cxnLst/>
              <a:rect l="l" t="t" r="r" b="b"/>
              <a:pathLst>
                <a:path w="12112" h="12119" extrusionOk="0">
                  <a:moveTo>
                    <a:pt x="5988" y="150"/>
                  </a:moveTo>
                  <a:cubicBezTo>
                    <a:pt x="5991" y="150"/>
                    <a:pt x="5994" y="150"/>
                    <a:pt x="5996" y="150"/>
                  </a:cubicBezTo>
                  <a:cubicBezTo>
                    <a:pt x="6051" y="151"/>
                    <a:pt x="6110" y="166"/>
                    <a:pt x="6171" y="192"/>
                  </a:cubicBezTo>
                  <a:cubicBezTo>
                    <a:pt x="6222" y="217"/>
                    <a:pt x="6275" y="250"/>
                    <a:pt x="6327" y="293"/>
                  </a:cubicBezTo>
                  <a:cubicBezTo>
                    <a:pt x="6415" y="365"/>
                    <a:pt x="6499" y="460"/>
                    <a:pt x="6584" y="583"/>
                  </a:cubicBezTo>
                  <a:cubicBezTo>
                    <a:pt x="6712" y="773"/>
                    <a:pt x="6826" y="999"/>
                    <a:pt x="6941" y="1294"/>
                  </a:cubicBezTo>
                  <a:lnTo>
                    <a:pt x="6941" y="1295"/>
                  </a:lnTo>
                  <a:lnTo>
                    <a:pt x="6053" y="1292"/>
                  </a:lnTo>
                  <a:lnTo>
                    <a:pt x="5088" y="1295"/>
                  </a:lnTo>
                  <a:cubicBezTo>
                    <a:pt x="5194" y="989"/>
                    <a:pt x="5295" y="766"/>
                    <a:pt x="5417" y="573"/>
                  </a:cubicBezTo>
                  <a:cubicBezTo>
                    <a:pt x="5499" y="445"/>
                    <a:pt x="5578" y="352"/>
                    <a:pt x="5666" y="279"/>
                  </a:cubicBezTo>
                  <a:cubicBezTo>
                    <a:pt x="5718" y="236"/>
                    <a:pt x="5771" y="203"/>
                    <a:pt x="5823" y="183"/>
                  </a:cubicBezTo>
                  <a:cubicBezTo>
                    <a:pt x="5876" y="160"/>
                    <a:pt x="5933" y="150"/>
                    <a:pt x="5988" y="150"/>
                  </a:cubicBezTo>
                  <a:close/>
                  <a:moveTo>
                    <a:pt x="6349" y="157"/>
                  </a:moveTo>
                  <a:lnTo>
                    <a:pt x="6349" y="157"/>
                  </a:lnTo>
                  <a:cubicBezTo>
                    <a:pt x="6540" y="183"/>
                    <a:pt x="6724" y="223"/>
                    <a:pt x="6904" y="277"/>
                  </a:cubicBezTo>
                  <a:cubicBezTo>
                    <a:pt x="7221" y="373"/>
                    <a:pt x="7532" y="518"/>
                    <a:pt x="7829" y="705"/>
                  </a:cubicBezTo>
                  <a:cubicBezTo>
                    <a:pt x="8084" y="868"/>
                    <a:pt x="8333" y="1069"/>
                    <a:pt x="8569" y="1301"/>
                  </a:cubicBezTo>
                  <a:lnTo>
                    <a:pt x="8017" y="1299"/>
                  </a:lnTo>
                  <a:cubicBezTo>
                    <a:pt x="7805" y="1296"/>
                    <a:pt x="7592" y="1296"/>
                    <a:pt x="7381" y="1296"/>
                  </a:cubicBezTo>
                  <a:lnTo>
                    <a:pt x="7087" y="1295"/>
                  </a:lnTo>
                  <a:lnTo>
                    <a:pt x="7086" y="1290"/>
                  </a:lnTo>
                  <a:cubicBezTo>
                    <a:pt x="7080" y="1274"/>
                    <a:pt x="7073" y="1258"/>
                    <a:pt x="7066" y="1244"/>
                  </a:cubicBezTo>
                  <a:cubicBezTo>
                    <a:pt x="6943" y="941"/>
                    <a:pt x="6824" y="709"/>
                    <a:pt x="6687" y="512"/>
                  </a:cubicBezTo>
                  <a:cubicBezTo>
                    <a:pt x="6591" y="379"/>
                    <a:pt x="6503" y="279"/>
                    <a:pt x="6404" y="199"/>
                  </a:cubicBezTo>
                  <a:cubicBezTo>
                    <a:pt x="6386" y="184"/>
                    <a:pt x="6369" y="171"/>
                    <a:pt x="6349" y="157"/>
                  </a:cubicBezTo>
                  <a:close/>
                  <a:moveTo>
                    <a:pt x="5662" y="135"/>
                  </a:moveTo>
                  <a:lnTo>
                    <a:pt x="5662" y="135"/>
                  </a:lnTo>
                  <a:cubicBezTo>
                    <a:pt x="5638" y="151"/>
                    <a:pt x="5614" y="167"/>
                    <a:pt x="5591" y="187"/>
                  </a:cubicBezTo>
                  <a:cubicBezTo>
                    <a:pt x="5493" y="267"/>
                    <a:pt x="5406" y="368"/>
                    <a:pt x="5315" y="507"/>
                  </a:cubicBezTo>
                  <a:cubicBezTo>
                    <a:pt x="5184" y="707"/>
                    <a:pt x="5076" y="937"/>
                    <a:pt x="4963" y="1253"/>
                  </a:cubicBezTo>
                  <a:cubicBezTo>
                    <a:pt x="4957" y="1268"/>
                    <a:pt x="4953" y="1283"/>
                    <a:pt x="4948" y="1297"/>
                  </a:cubicBezTo>
                  <a:lnTo>
                    <a:pt x="4806" y="1297"/>
                  </a:lnTo>
                  <a:cubicBezTo>
                    <a:pt x="4568" y="1297"/>
                    <a:pt x="4330" y="1299"/>
                    <a:pt x="4092" y="1300"/>
                  </a:cubicBezTo>
                  <a:lnTo>
                    <a:pt x="3228" y="1306"/>
                  </a:lnTo>
                  <a:cubicBezTo>
                    <a:pt x="3461" y="1074"/>
                    <a:pt x="3710" y="873"/>
                    <a:pt x="3964" y="710"/>
                  </a:cubicBezTo>
                  <a:cubicBezTo>
                    <a:pt x="4261" y="523"/>
                    <a:pt x="4572" y="379"/>
                    <a:pt x="4889" y="280"/>
                  </a:cubicBezTo>
                  <a:cubicBezTo>
                    <a:pt x="5141" y="202"/>
                    <a:pt x="5401" y="154"/>
                    <a:pt x="5662" y="135"/>
                  </a:cubicBezTo>
                  <a:close/>
                  <a:moveTo>
                    <a:pt x="6995" y="1444"/>
                  </a:moveTo>
                  <a:cubicBezTo>
                    <a:pt x="7064" y="1638"/>
                    <a:pt x="7125" y="1839"/>
                    <a:pt x="7184" y="2060"/>
                  </a:cubicBezTo>
                  <a:cubicBezTo>
                    <a:pt x="7249" y="2309"/>
                    <a:pt x="7307" y="2566"/>
                    <a:pt x="7360" y="2846"/>
                  </a:cubicBezTo>
                  <a:cubicBezTo>
                    <a:pt x="7405" y="3090"/>
                    <a:pt x="7445" y="3347"/>
                    <a:pt x="7480" y="3611"/>
                  </a:cubicBezTo>
                  <a:lnTo>
                    <a:pt x="6054" y="3606"/>
                  </a:lnTo>
                  <a:lnTo>
                    <a:pt x="4673" y="3609"/>
                  </a:lnTo>
                  <a:lnTo>
                    <a:pt x="4630" y="3609"/>
                  </a:lnTo>
                  <a:cubicBezTo>
                    <a:pt x="4657" y="3355"/>
                    <a:pt x="4690" y="3103"/>
                    <a:pt x="4726" y="2862"/>
                  </a:cubicBezTo>
                  <a:cubicBezTo>
                    <a:pt x="4770" y="2579"/>
                    <a:pt x="4818" y="2320"/>
                    <a:pt x="4874" y="2070"/>
                  </a:cubicBezTo>
                  <a:cubicBezTo>
                    <a:pt x="4925" y="1846"/>
                    <a:pt x="4980" y="1640"/>
                    <a:pt x="5042" y="1444"/>
                  </a:cubicBezTo>
                  <a:lnTo>
                    <a:pt x="6053" y="1448"/>
                  </a:lnTo>
                  <a:lnTo>
                    <a:pt x="6995" y="1444"/>
                  </a:lnTo>
                  <a:close/>
                  <a:moveTo>
                    <a:pt x="3104" y="1432"/>
                  </a:moveTo>
                  <a:lnTo>
                    <a:pt x="4092" y="1439"/>
                  </a:lnTo>
                  <a:cubicBezTo>
                    <a:pt x="4323" y="1442"/>
                    <a:pt x="4555" y="1442"/>
                    <a:pt x="4786" y="1442"/>
                  </a:cubicBezTo>
                  <a:lnTo>
                    <a:pt x="4898" y="1442"/>
                  </a:lnTo>
                  <a:cubicBezTo>
                    <a:pt x="4837" y="1630"/>
                    <a:pt x="4784" y="1824"/>
                    <a:pt x="4734" y="2036"/>
                  </a:cubicBezTo>
                  <a:cubicBezTo>
                    <a:pt x="4674" y="2288"/>
                    <a:pt x="4621" y="2550"/>
                    <a:pt x="4573" y="2836"/>
                  </a:cubicBezTo>
                  <a:cubicBezTo>
                    <a:pt x="4531" y="3085"/>
                    <a:pt x="4494" y="3344"/>
                    <a:pt x="4463" y="3607"/>
                  </a:cubicBezTo>
                  <a:lnTo>
                    <a:pt x="4253" y="3607"/>
                  </a:lnTo>
                  <a:cubicBezTo>
                    <a:pt x="3932" y="3607"/>
                    <a:pt x="3610" y="3609"/>
                    <a:pt x="3289" y="3610"/>
                  </a:cubicBezTo>
                  <a:lnTo>
                    <a:pt x="1908" y="3617"/>
                  </a:lnTo>
                  <a:lnTo>
                    <a:pt x="1834" y="3618"/>
                  </a:lnTo>
                  <a:cubicBezTo>
                    <a:pt x="2015" y="3085"/>
                    <a:pt x="2250" y="2593"/>
                    <a:pt x="2536" y="2156"/>
                  </a:cubicBezTo>
                  <a:cubicBezTo>
                    <a:pt x="2705" y="1898"/>
                    <a:pt x="2895" y="1654"/>
                    <a:pt x="3104" y="1432"/>
                  </a:cubicBezTo>
                  <a:close/>
                  <a:moveTo>
                    <a:pt x="8692" y="1435"/>
                  </a:moveTo>
                  <a:cubicBezTo>
                    <a:pt x="8900" y="1657"/>
                    <a:pt x="9089" y="1899"/>
                    <a:pt x="9257" y="2156"/>
                  </a:cubicBezTo>
                  <a:cubicBezTo>
                    <a:pt x="9544" y="2594"/>
                    <a:pt x="9782" y="3086"/>
                    <a:pt x="9962" y="3621"/>
                  </a:cubicBezTo>
                  <a:lnTo>
                    <a:pt x="7645" y="3610"/>
                  </a:lnTo>
                  <a:cubicBezTo>
                    <a:pt x="7607" y="3335"/>
                    <a:pt x="7563" y="3070"/>
                    <a:pt x="7512" y="2815"/>
                  </a:cubicBezTo>
                  <a:cubicBezTo>
                    <a:pt x="7455" y="2531"/>
                    <a:pt x="7394" y="2271"/>
                    <a:pt x="7324" y="2021"/>
                  </a:cubicBezTo>
                  <a:cubicBezTo>
                    <a:pt x="7268" y="1815"/>
                    <a:pt x="7207" y="1625"/>
                    <a:pt x="7141" y="1443"/>
                  </a:cubicBezTo>
                  <a:lnTo>
                    <a:pt x="7381" y="1443"/>
                  </a:lnTo>
                  <a:cubicBezTo>
                    <a:pt x="7592" y="1443"/>
                    <a:pt x="7805" y="1441"/>
                    <a:pt x="8017" y="1440"/>
                  </a:cubicBezTo>
                  <a:lnTo>
                    <a:pt x="8692" y="1435"/>
                  </a:lnTo>
                  <a:close/>
                  <a:moveTo>
                    <a:pt x="7500" y="3756"/>
                  </a:moveTo>
                  <a:cubicBezTo>
                    <a:pt x="7528" y="3989"/>
                    <a:pt x="7552" y="4220"/>
                    <a:pt x="7570" y="4444"/>
                  </a:cubicBezTo>
                  <a:cubicBezTo>
                    <a:pt x="7610" y="4918"/>
                    <a:pt x="7631" y="5416"/>
                    <a:pt x="7634" y="5923"/>
                  </a:cubicBezTo>
                  <a:lnTo>
                    <a:pt x="6054" y="5921"/>
                  </a:lnTo>
                  <a:lnTo>
                    <a:pt x="4513" y="5923"/>
                  </a:lnTo>
                  <a:cubicBezTo>
                    <a:pt x="4514" y="5136"/>
                    <a:pt x="4547" y="4426"/>
                    <a:pt x="4615" y="3756"/>
                  </a:cubicBezTo>
                  <a:lnTo>
                    <a:pt x="6054" y="3759"/>
                  </a:lnTo>
                  <a:lnTo>
                    <a:pt x="7500" y="3756"/>
                  </a:lnTo>
                  <a:close/>
                  <a:moveTo>
                    <a:pt x="1793" y="3745"/>
                  </a:moveTo>
                  <a:lnTo>
                    <a:pt x="3290" y="3754"/>
                  </a:lnTo>
                  <a:cubicBezTo>
                    <a:pt x="3613" y="3756"/>
                    <a:pt x="3934" y="3756"/>
                    <a:pt x="4256" y="3756"/>
                  </a:cubicBezTo>
                  <a:lnTo>
                    <a:pt x="4448" y="3756"/>
                  </a:lnTo>
                  <a:cubicBezTo>
                    <a:pt x="4422" y="3990"/>
                    <a:pt x="4400" y="4226"/>
                    <a:pt x="4384" y="4455"/>
                  </a:cubicBezTo>
                  <a:cubicBezTo>
                    <a:pt x="4363" y="4719"/>
                    <a:pt x="4348" y="4993"/>
                    <a:pt x="4338" y="5268"/>
                  </a:cubicBezTo>
                  <a:cubicBezTo>
                    <a:pt x="4330" y="5510"/>
                    <a:pt x="4325" y="5725"/>
                    <a:pt x="4323" y="5923"/>
                  </a:cubicBezTo>
                  <a:lnTo>
                    <a:pt x="1549" y="5932"/>
                  </a:lnTo>
                  <a:lnTo>
                    <a:pt x="1446" y="5933"/>
                  </a:lnTo>
                  <a:cubicBezTo>
                    <a:pt x="1452" y="5624"/>
                    <a:pt x="1473" y="5322"/>
                    <a:pt x="1511" y="5032"/>
                  </a:cubicBezTo>
                  <a:cubicBezTo>
                    <a:pt x="1555" y="4683"/>
                    <a:pt x="1623" y="4344"/>
                    <a:pt x="1710" y="4027"/>
                  </a:cubicBezTo>
                  <a:cubicBezTo>
                    <a:pt x="1732" y="3941"/>
                    <a:pt x="1759" y="3851"/>
                    <a:pt x="1793" y="3745"/>
                  </a:cubicBezTo>
                  <a:close/>
                  <a:moveTo>
                    <a:pt x="10004" y="3746"/>
                  </a:moveTo>
                  <a:cubicBezTo>
                    <a:pt x="10037" y="3851"/>
                    <a:pt x="10064" y="3939"/>
                    <a:pt x="10087" y="4024"/>
                  </a:cubicBezTo>
                  <a:cubicBezTo>
                    <a:pt x="10251" y="4629"/>
                    <a:pt x="10341" y="5271"/>
                    <a:pt x="10352" y="5933"/>
                  </a:cubicBezTo>
                  <a:lnTo>
                    <a:pt x="7811" y="5924"/>
                  </a:lnTo>
                  <a:cubicBezTo>
                    <a:pt x="7808" y="5412"/>
                    <a:pt x="7783" y="4910"/>
                    <a:pt x="7741" y="4430"/>
                  </a:cubicBezTo>
                  <a:cubicBezTo>
                    <a:pt x="7720" y="4213"/>
                    <a:pt x="7696" y="3986"/>
                    <a:pt x="7666" y="3756"/>
                  </a:cubicBezTo>
                  <a:lnTo>
                    <a:pt x="10004" y="3746"/>
                  </a:lnTo>
                  <a:close/>
                  <a:moveTo>
                    <a:pt x="7635" y="6068"/>
                  </a:moveTo>
                  <a:cubicBezTo>
                    <a:pt x="7635" y="6613"/>
                    <a:pt x="7615" y="7152"/>
                    <a:pt x="7575" y="7670"/>
                  </a:cubicBezTo>
                  <a:cubicBezTo>
                    <a:pt x="7562" y="7845"/>
                    <a:pt x="7544" y="8031"/>
                    <a:pt x="7522" y="8235"/>
                  </a:cubicBezTo>
                  <a:lnTo>
                    <a:pt x="6054" y="8233"/>
                  </a:lnTo>
                  <a:lnTo>
                    <a:pt x="4673" y="8235"/>
                  </a:lnTo>
                  <a:lnTo>
                    <a:pt x="4617" y="8235"/>
                  </a:lnTo>
                  <a:cubicBezTo>
                    <a:pt x="4598" y="8037"/>
                    <a:pt x="4580" y="7860"/>
                    <a:pt x="4568" y="7695"/>
                  </a:cubicBezTo>
                  <a:cubicBezTo>
                    <a:pt x="4529" y="7170"/>
                    <a:pt x="4510" y="6628"/>
                    <a:pt x="4512" y="6081"/>
                  </a:cubicBezTo>
                  <a:lnTo>
                    <a:pt x="4512" y="6070"/>
                  </a:lnTo>
                  <a:lnTo>
                    <a:pt x="4513" y="6070"/>
                  </a:lnTo>
                  <a:lnTo>
                    <a:pt x="6054" y="6073"/>
                  </a:lnTo>
                  <a:lnTo>
                    <a:pt x="7635" y="6068"/>
                  </a:lnTo>
                  <a:close/>
                  <a:moveTo>
                    <a:pt x="10355" y="6060"/>
                  </a:moveTo>
                  <a:lnTo>
                    <a:pt x="10355" y="6060"/>
                  </a:lnTo>
                  <a:cubicBezTo>
                    <a:pt x="10353" y="6762"/>
                    <a:pt x="10262" y="7446"/>
                    <a:pt x="10087" y="8089"/>
                  </a:cubicBezTo>
                  <a:cubicBezTo>
                    <a:pt x="10072" y="8142"/>
                    <a:pt x="10056" y="8195"/>
                    <a:pt x="10040" y="8246"/>
                  </a:cubicBezTo>
                  <a:lnTo>
                    <a:pt x="7697" y="8236"/>
                  </a:lnTo>
                  <a:cubicBezTo>
                    <a:pt x="7719" y="8036"/>
                    <a:pt x="7736" y="7855"/>
                    <a:pt x="7750" y="7684"/>
                  </a:cubicBezTo>
                  <a:cubicBezTo>
                    <a:pt x="7790" y="7163"/>
                    <a:pt x="7811" y="6618"/>
                    <a:pt x="7813" y="6068"/>
                  </a:cubicBezTo>
                  <a:lnTo>
                    <a:pt x="10355" y="6060"/>
                  </a:lnTo>
                  <a:close/>
                  <a:moveTo>
                    <a:pt x="1444" y="6060"/>
                  </a:moveTo>
                  <a:lnTo>
                    <a:pt x="4322" y="6069"/>
                  </a:lnTo>
                  <a:lnTo>
                    <a:pt x="4322" y="6083"/>
                  </a:lnTo>
                  <a:cubicBezTo>
                    <a:pt x="4325" y="6637"/>
                    <a:pt x="4348" y="7184"/>
                    <a:pt x="4392" y="7711"/>
                  </a:cubicBezTo>
                  <a:cubicBezTo>
                    <a:pt x="4406" y="7871"/>
                    <a:pt x="4423" y="8044"/>
                    <a:pt x="4445" y="8236"/>
                  </a:cubicBezTo>
                  <a:lnTo>
                    <a:pt x="4294" y="8236"/>
                  </a:lnTo>
                  <a:cubicBezTo>
                    <a:pt x="3959" y="8236"/>
                    <a:pt x="3625" y="8238"/>
                    <a:pt x="3292" y="8240"/>
                  </a:cubicBezTo>
                  <a:lnTo>
                    <a:pt x="1910" y="8246"/>
                  </a:lnTo>
                  <a:lnTo>
                    <a:pt x="1760" y="8248"/>
                  </a:lnTo>
                  <a:cubicBezTo>
                    <a:pt x="1744" y="8195"/>
                    <a:pt x="1728" y="8141"/>
                    <a:pt x="1714" y="8088"/>
                  </a:cubicBezTo>
                  <a:cubicBezTo>
                    <a:pt x="1625" y="7770"/>
                    <a:pt x="1557" y="7432"/>
                    <a:pt x="1512" y="7081"/>
                  </a:cubicBezTo>
                  <a:cubicBezTo>
                    <a:pt x="1468" y="6748"/>
                    <a:pt x="1444" y="6404"/>
                    <a:pt x="1444" y="6060"/>
                  </a:cubicBezTo>
                  <a:close/>
                  <a:moveTo>
                    <a:pt x="10002" y="8373"/>
                  </a:moveTo>
                  <a:cubicBezTo>
                    <a:pt x="9816" y="8952"/>
                    <a:pt x="9565" y="9485"/>
                    <a:pt x="9255" y="9957"/>
                  </a:cubicBezTo>
                  <a:cubicBezTo>
                    <a:pt x="9115" y="10170"/>
                    <a:pt x="8962" y="10370"/>
                    <a:pt x="8800" y="10556"/>
                  </a:cubicBezTo>
                  <a:lnTo>
                    <a:pt x="7243" y="10556"/>
                  </a:lnTo>
                  <a:cubicBezTo>
                    <a:pt x="7290" y="10410"/>
                    <a:pt x="7333" y="10256"/>
                    <a:pt x="7373" y="10100"/>
                  </a:cubicBezTo>
                  <a:cubicBezTo>
                    <a:pt x="7437" y="9849"/>
                    <a:pt x="7493" y="9588"/>
                    <a:pt x="7546" y="9301"/>
                  </a:cubicBezTo>
                  <a:cubicBezTo>
                    <a:pt x="7597" y="9014"/>
                    <a:pt x="7642" y="8712"/>
                    <a:pt x="7681" y="8383"/>
                  </a:cubicBezTo>
                  <a:lnTo>
                    <a:pt x="10002" y="8373"/>
                  </a:lnTo>
                  <a:close/>
                  <a:moveTo>
                    <a:pt x="1796" y="8373"/>
                  </a:moveTo>
                  <a:lnTo>
                    <a:pt x="3290" y="8382"/>
                  </a:lnTo>
                  <a:cubicBezTo>
                    <a:pt x="3613" y="8384"/>
                    <a:pt x="3935" y="8384"/>
                    <a:pt x="4259" y="8384"/>
                  </a:cubicBezTo>
                  <a:lnTo>
                    <a:pt x="4461" y="8384"/>
                  </a:lnTo>
                  <a:cubicBezTo>
                    <a:pt x="4503" y="8725"/>
                    <a:pt x="4547" y="9032"/>
                    <a:pt x="4601" y="9327"/>
                  </a:cubicBezTo>
                  <a:cubicBezTo>
                    <a:pt x="4653" y="9612"/>
                    <a:pt x="4710" y="9872"/>
                    <a:pt x="4775" y="10126"/>
                  </a:cubicBezTo>
                  <a:cubicBezTo>
                    <a:pt x="4813" y="10272"/>
                    <a:pt x="4855" y="10417"/>
                    <a:pt x="4898" y="10557"/>
                  </a:cubicBezTo>
                  <a:lnTo>
                    <a:pt x="2996" y="10557"/>
                  </a:lnTo>
                  <a:cubicBezTo>
                    <a:pt x="2833" y="10372"/>
                    <a:pt x="2680" y="10170"/>
                    <a:pt x="2540" y="9956"/>
                  </a:cubicBezTo>
                  <a:cubicBezTo>
                    <a:pt x="2231" y="9484"/>
                    <a:pt x="1981" y="8952"/>
                    <a:pt x="1796" y="8373"/>
                  </a:cubicBezTo>
                  <a:close/>
                  <a:moveTo>
                    <a:pt x="7506" y="8385"/>
                  </a:moveTo>
                  <a:lnTo>
                    <a:pt x="7506" y="8385"/>
                  </a:lnTo>
                  <a:cubicBezTo>
                    <a:pt x="7471" y="8706"/>
                    <a:pt x="7429" y="8998"/>
                    <a:pt x="7381" y="9275"/>
                  </a:cubicBezTo>
                  <a:cubicBezTo>
                    <a:pt x="7333" y="9557"/>
                    <a:pt x="7279" y="9816"/>
                    <a:pt x="7217" y="10064"/>
                  </a:cubicBezTo>
                  <a:cubicBezTo>
                    <a:pt x="7175" y="10235"/>
                    <a:pt x="7130" y="10402"/>
                    <a:pt x="7080" y="10559"/>
                  </a:cubicBezTo>
                  <a:lnTo>
                    <a:pt x="5059" y="10559"/>
                  </a:lnTo>
                  <a:lnTo>
                    <a:pt x="5059" y="10556"/>
                  </a:lnTo>
                  <a:cubicBezTo>
                    <a:pt x="5011" y="10404"/>
                    <a:pt x="4967" y="10246"/>
                    <a:pt x="4927" y="10086"/>
                  </a:cubicBezTo>
                  <a:cubicBezTo>
                    <a:pt x="4866" y="9838"/>
                    <a:pt x="4813" y="9580"/>
                    <a:pt x="4764" y="9299"/>
                  </a:cubicBezTo>
                  <a:cubicBezTo>
                    <a:pt x="4713" y="9013"/>
                    <a:pt x="4671" y="8714"/>
                    <a:pt x="4635" y="8385"/>
                  </a:cubicBezTo>
                  <a:lnTo>
                    <a:pt x="4635" y="8385"/>
                  </a:lnTo>
                  <a:lnTo>
                    <a:pt x="6054" y="8388"/>
                  </a:lnTo>
                  <a:lnTo>
                    <a:pt x="7506" y="8385"/>
                  </a:lnTo>
                  <a:close/>
                  <a:moveTo>
                    <a:pt x="8675" y="10692"/>
                  </a:moveTo>
                  <a:lnTo>
                    <a:pt x="8614" y="10756"/>
                  </a:lnTo>
                  <a:cubicBezTo>
                    <a:pt x="8364" y="11012"/>
                    <a:pt x="8098" y="11230"/>
                    <a:pt x="7825" y="11404"/>
                  </a:cubicBezTo>
                  <a:cubicBezTo>
                    <a:pt x="7531" y="11590"/>
                    <a:pt x="7219" y="11733"/>
                    <a:pt x="6901" y="11831"/>
                  </a:cubicBezTo>
                  <a:cubicBezTo>
                    <a:pt x="6781" y="11867"/>
                    <a:pt x="6653" y="11898"/>
                    <a:pt x="6522" y="11922"/>
                  </a:cubicBezTo>
                  <a:cubicBezTo>
                    <a:pt x="6607" y="11845"/>
                    <a:pt x="6687" y="11749"/>
                    <a:pt x="6770" y="11625"/>
                  </a:cubicBezTo>
                  <a:cubicBezTo>
                    <a:pt x="6901" y="11426"/>
                    <a:pt x="7016" y="11189"/>
                    <a:pt x="7131" y="10883"/>
                  </a:cubicBezTo>
                  <a:cubicBezTo>
                    <a:pt x="7155" y="10820"/>
                    <a:pt x="7177" y="10755"/>
                    <a:pt x="7198" y="10692"/>
                  </a:cubicBezTo>
                  <a:close/>
                  <a:moveTo>
                    <a:pt x="4942" y="10692"/>
                  </a:moveTo>
                  <a:cubicBezTo>
                    <a:pt x="4967" y="10765"/>
                    <a:pt x="4992" y="10836"/>
                    <a:pt x="5018" y="10906"/>
                  </a:cubicBezTo>
                  <a:cubicBezTo>
                    <a:pt x="5135" y="11213"/>
                    <a:pt x="5252" y="11449"/>
                    <a:pt x="5385" y="11648"/>
                  </a:cubicBezTo>
                  <a:cubicBezTo>
                    <a:pt x="5478" y="11786"/>
                    <a:pt x="5568" y="11885"/>
                    <a:pt x="5669" y="11965"/>
                  </a:cubicBezTo>
                  <a:cubicBezTo>
                    <a:pt x="5673" y="11969"/>
                    <a:pt x="5676" y="11972"/>
                    <a:pt x="5681" y="11974"/>
                  </a:cubicBezTo>
                  <a:cubicBezTo>
                    <a:pt x="5412" y="11957"/>
                    <a:pt x="5147" y="11908"/>
                    <a:pt x="4890" y="11829"/>
                  </a:cubicBezTo>
                  <a:cubicBezTo>
                    <a:pt x="4572" y="11731"/>
                    <a:pt x="4261" y="11588"/>
                    <a:pt x="3966" y="11402"/>
                  </a:cubicBezTo>
                  <a:cubicBezTo>
                    <a:pt x="3694" y="11228"/>
                    <a:pt x="3427" y="11010"/>
                    <a:pt x="3178" y="10754"/>
                  </a:cubicBezTo>
                  <a:cubicBezTo>
                    <a:pt x="3158" y="10734"/>
                    <a:pt x="3139" y="10713"/>
                    <a:pt x="3119" y="10693"/>
                  </a:cubicBezTo>
                  <a:lnTo>
                    <a:pt x="4942" y="10693"/>
                  </a:lnTo>
                  <a:lnTo>
                    <a:pt x="4942" y="10692"/>
                  </a:lnTo>
                  <a:close/>
                  <a:moveTo>
                    <a:pt x="7040" y="10693"/>
                  </a:moveTo>
                  <a:cubicBezTo>
                    <a:pt x="7024" y="10739"/>
                    <a:pt x="7008" y="10785"/>
                    <a:pt x="6992" y="10830"/>
                  </a:cubicBezTo>
                  <a:cubicBezTo>
                    <a:pt x="6883" y="11128"/>
                    <a:pt x="6774" y="11357"/>
                    <a:pt x="6652" y="11546"/>
                  </a:cubicBezTo>
                  <a:cubicBezTo>
                    <a:pt x="6569" y="11673"/>
                    <a:pt x="6490" y="11767"/>
                    <a:pt x="6404" y="11840"/>
                  </a:cubicBezTo>
                  <a:cubicBezTo>
                    <a:pt x="6354" y="11883"/>
                    <a:pt x="6302" y="11918"/>
                    <a:pt x="6252" y="11941"/>
                  </a:cubicBezTo>
                  <a:cubicBezTo>
                    <a:pt x="6225" y="11953"/>
                    <a:pt x="6198" y="11963"/>
                    <a:pt x="6169" y="11970"/>
                  </a:cubicBezTo>
                  <a:cubicBezTo>
                    <a:pt x="6124" y="11974"/>
                    <a:pt x="6078" y="11975"/>
                    <a:pt x="6032" y="11977"/>
                  </a:cubicBezTo>
                  <a:lnTo>
                    <a:pt x="6019" y="11978"/>
                  </a:lnTo>
                  <a:cubicBezTo>
                    <a:pt x="5981" y="11973"/>
                    <a:pt x="5947" y="11963"/>
                    <a:pt x="5912" y="11951"/>
                  </a:cubicBezTo>
                  <a:cubicBezTo>
                    <a:pt x="5860" y="11929"/>
                    <a:pt x="5809" y="11898"/>
                    <a:pt x="5757" y="11855"/>
                  </a:cubicBezTo>
                  <a:cubicBezTo>
                    <a:pt x="5670" y="11787"/>
                    <a:pt x="5588" y="11692"/>
                    <a:pt x="5504" y="11568"/>
                  </a:cubicBezTo>
                  <a:cubicBezTo>
                    <a:pt x="5379" y="11378"/>
                    <a:pt x="5269" y="11151"/>
                    <a:pt x="5160" y="10855"/>
                  </a:cubicBezTo>
                  <a:cubicBezTo>
                    <a:pt x="5139" y="10801"/>
                    <a:pt x="5120" y="10747"/>
                    <a:pt x="5103" y="10693"/>
                  </a:cubicBezTo>
                  <a:close/>
                  <a:moveTo>
                    <a:pt x="5899" y="1"/>
                  </a:moveTo>
                  <a:cubicBezTo>
                    <a:pt x="5547" y="1"/>
                    <a:pt x="5195" y="53"/>
                    <a:pt x="4856" y="156"/>
                  </a:cubicBezTo>
                  <a:cubicBezTo>
                    <a:pt x="4523" y="257"/>
                    <a:pt x="4199" y="402"/>
                    <a:pt x="3895" y="593"/>
                  </a:cubicBezTo>
                  <a:cubicBezTo>
                    <a:pt x="3588" y="785"/>
                    <a:pt x="3293" y="1026"/>
                    <a:pt x="3019" y="1307"/>
                  </a:cubicBezTo>
                  <a:lnTo>
                    <a:pt x="2782" y="1311"/>
                  </a:lnTo>
                  <a:cubicBezTo>
                    <a:pt x="2566" y="1313"/>
                    <a:pt x="2351" y="1316"/>
                    <a:pt x="2133" y="1318"/>
                  </a:cubicBezTo>
                  <a:cubicBezTo>
                    <a:pt x="2106" y="1320"/>
                    <a:pt x="2084" y="1342"/>
                    <a:pt x="2084" y="1368"/>
                  </a:cubicBezTo>
                  <a:lnTo>
                    <a:pt x="2085" y="1391"/>
                  </a:lnTo>
                  <a:lnTo>
                    <a:pt x="2116" y="1419"/>
                  </a:lnTo>
                  <a:lnTo>
                    <a:pt x="2134" y="1419"/>
                  </a:lnTo>
                  <a:cubicBezTo>
                    <a:pt x="2354" y="1423"/>
                    <a:pt x="2573" y="1426"/>
                    <a:pt x="2793" y="1428"/>
                  </a:cubicBezTo>
                  <a:lnTo>
                    <a:pt x="2905" y="1429"/>
                  </a:lnTo>
                  <a:cubicBezTo>
                    <a:pt x="2723" y="1630"/>
                    <a:pt x="2556" y="1844"/>
                    <a:pt x="2405" y="2065"/>
                  </a:cubicBezTo>
                  <a:cubicBezTo>
                    <a:pt x="2091" y="2531"/>
                    <a:pt x="1834" y="3054"/>
                    <a:pt x="1640" y="3621"/>
                  </a:cubicBezTo>
                  <a:lnTo>
                    <a:pt x="530" y="3632"/>
                  </a:lnTo>
                  <a:cubicBezTo>
                    <a:pt x="504" y="3633"/>
                    <a:pt x="481" y="3654"/>
                    <a:pt x="481" y="3682"/>
                  </a:cubicBezTo>
                  <a:cubicBezTo>
                    <a:pt x="481" y="3710"/>
                    <a:pt x="504" y="3733"/>
                    <a:pt x="532" y="3733"/>
                  </a:cubicBezTo>
                  <a:lnTo>
                    <a:pt x="1598" y="3742"/>
                  </a:lnTo>
                  <a:cubicBezTo>
                    <a:pt x="1572" y="3825"/>
                    <a:pt x="1547" y="3901"/>
                    <a:pt x="1528" y="3974"/>
                  </a:cubicBezTo>
                  <a:cubicBezTo>
                    <a:pt x="1433" y="4309"/>
                    <a:pt x="1362" y="4656"/>
                    <a:pt x="1315" y="5005"/>
                  </a:cubicBezTo>
                  <a:cubicBezTo>
                    <a:pt x="1275" y="5303"/>
                    <a:pt x="1252" y="5617"/>
                    <a:pt x="1245" y="5935"/>
                  </a:cubicBezTo>
                  <a:lnTo>
                    <a:pt x="51" y="5944"/>
                  </a:lnTo>
                  <a:cubicBezTo>
                    <a:pt x="24" y="5944"/>
                    <a:pt x="1" y="5967"/>
                    <a:pt x="1" y="5994"/>
                  </a:cubicBezTo>
                  <a:cubicBezTo>
                    <a:pt x="1" y="6023"/>
                    <a:pt x="24" y="6046"/>
                    <a:pt x="52" y="6046"/>
                  </a:cubicBezTo>
                  <a:lnTo>
                    <a:pt x="1244" y="6055"/>
                  </a:lnTo>
                  <a:cubicBezTo>
                    <a:pt x="1245" y="6409"/>
                    <a:pt x="1269" y="6763"/>
                    <a:pt x="1315" y="7105"/>
                  </a:cubicBezTo>
                  <a:cubicBezTo>
                    <a:pt x="1362" y="7454"/>
                    <a:pt x="1432" y="7802"/>
                    <a:pt x="1526" y="8138"/>
                  </a:cubicBezTo>
                  <a:cubicBezTo>
                    <a:pt x="1536" y="8174"/>
                    <a:pt x="1547" y="8212"/>
                    <a:pt x="1560" y="8248"/>
                  </a:cubicBezTo>
                  <a:lnTo>
                    <a:pt x="532" y="8257"/>
                  </a:lnTo>
                  <a:cubicBezTo>
                    <a:pt x="504" y="8257"/>
                    <a:pt x="481" y="8280"/>
                    <a:pt x="481" y="8308"/>
                  </a:cubicBezTo>
                  <a:cubicBezTo>
                    <a:pt x="481" y="8336"/>
                    <a:pt x="504" y="8358"/>
                    <a:pt x="532" y="8358"/>
                  </a:cubicBezTo>
                  <a:lnTo>
                    <a:pt x="1597" y="8368"/>
                  </a:lnTo>
                  <a:cubicBezTo>
                    <a:pt x="1793" y="8982"/>
                    <a:pt x="2064" y="9546"/>
                    <a:pt x="2401" y="10048"/>
                  </a:cubicBezTo>
                  <a:cubicBezTo>
                    <a:pt x="2519" y="10222"/>
                    <a:pt x="2647" y="10391"/>
                    <a:pt x="2785" y="10554"/>
                  </a:cubicBezTo>
                  <a:lnTo>
                    <a:pt x="2331" y="10554"/>
                  </a:lnTo>
                  <a:cubicBezTo>
                    <a:pt x="2294" y="10554"/>
                    <a:pt x="2263" y="10584"/>
                    <a:pt x="2263" y="10622"/>
                  </a:cubicBezTo>
                  <a:cubicBezTo>
                    <a:pt x="2263" y="10659"/>
                    <a:pt x="2294" y="10690"/>
                    <a:pt x="2331" y="10690"/>
                  </a:cubicBezTo>
                  <a:lnTo>
                    <a:pt x="2903" y="10690"/>
                  </a:lnTo>
                  <a:cubicBezTo>
                    <a:pt x="3203" y="11022"/>
                    <a:pt x="3536" y="11303"/>
                    <a:pt x="3893" y="11525"/>
                  </a:cubicBezTo>
                  <a:cubicBezTo>
                    <a:pt x="4199" y="11716"/>
                    <a:pt x="4523" y="11863"/>
                    <a:pt x="4855" y="11963"/>
                  </a:cubicBezTo>
                  <a:cubicBezTo>
                    <a:pt x="5195" y="12066"/>
                    <a:pt x="5547" y="12119"/>
                    <a:pt x="5899" y="12119"/>
                  </a:cubicBezTo>
                  <a:cubicBezTo>
                    <a:pt x="5904" y="12119"/>
                    <a:pt x="5909" y="12119"/>
                    <a:pt x="5914" y="12119"/>
                  </a:cubicBezTo>
                  <a:cubicBezTo>
                    <a:pt x="5935" y="12119"/>
                    <a:pt x="5954" y="12117"/>
                    <a:pt x="5975" y="12115"/>
                  </a:cubicBezTo>
                  <a:lnTo>
                    <a:pt x="6008" y="12113"/>
                  </a:lnTo>
                  <a:cubicBezTo>
                    <a:pt x="6032" y="12117"/>
                    <a:pt x="6052" y="12118"/>
                    <a:pt x="6071" y="12118"/>
                  </a:cubicBezTo>
                  <a:cubicBezTo>
                    <a:pt x="6077" y="12118"/>
                    <a:pt x="6083" y="12118"/>
                    <a:pt x="6088" y="12118"/>
                  </a:cubicBezTo>
                  <a:cubicBezTo>
                    <a:pt x="6123" y="12118"/>
                    <a:pt x="6158" y="12112"/>
                    <a:pt x="6189" y="12105"/>
                  </a:cubicBezTo>
                  <a:cubicBezTo>
                    <a:pt x="6446" y="12083"/>
                    <a:pt x="6702" y="12035"/>
                    <a:pt x="6944" y="11962"/>
                  </a:cubicBezTo>
                  <a:cubicBezTo>
                    <a:pt x="7276" y="11863"/>
                    <a:pt x="7599" y="11714"/>
                    <a:pt x="7905" y="11524"/>
                  </a:cubicBezTo>
                  <a:cubicBezTo>
                    <a:pt x="8259" y="11301"/>
                    <a:pt x="8590" y="11022"/>
                    <a:pt x="8890" y="10691"/>
                  </a:cubicBezTo>
                  <a:lnTo>
                    <a:pt x="10178" y="10691"/>
                  </a:lnTo>
                  <a:cubicBezTo>
                    <a:pt x="10215" y="10691"/>
                    <a:pt x="10246" y="10660"/>
                    <a:pt x="10246" y="10623"/>
                  </a:cubicBezTo>
                  <a:cubicBezTo>
                    <a:pt x="10246" y="10585"/>
                    <a:pt x="10216" y="10555"/>
                    <a:pt x="10178" y="10555"/>
                  </a:cubicBezTo>
                  <a:lnTo>
                    <a:pt x="9009" y="10555"/>
                  </a:lnTo>
                  <a:cubicBezTo>
                    <a:pt x="9147" y="10391"/>
                    <a:pt x="9276" y="10221"/>
                    <a:pt x="9394" y="10047"/>
                  </a:cubicBezTo>
                  <a:cubicBezTo>
                    <a:pt x="9730" y="9546"/>
                    <a:pt x="10000" y="8983"/>
                    <a:pt x="10195" y="8372"/>
                  </a:cubicBezTo>
                  <a:lnTo>
                    <a:pt x="11583" y="8358"/>
                  </a:lnTo>
                  <a:cubicBezTo>
                    <a:pt x="11610" y="8358"/>
                    <a:pt x="11631" y="8337"/>
                    <a:pt x="11631" y="8310"/>
                  </a:cubicBezTo>
                  <a:lnTo>
                    <a:pt x="11628" y="8262"/>
                  </a:lnTo>
                  <a:lnTo>
                    <a:pt x="10234" y="8249"/>
                  </a:lnTo>
                  <a:cubicBezTo>
                    <a:pt x="10245" y="8213"/>
                    <a:pt x="10256" y="8175"/>
                    <a:pt x="10267" y="8138"/>
                  </a:cubicBezTo>
                  <a:cubicBezTo>
                    <a:pt x="10451" y="7479"/>
                    <a:pt x="10545" y="6779"/>
                    <a:pt x="10550" y="6059"/>
                  </a:cubicBezTo>
                  <a:lnTo>
                    <a:pt x="12064" y="6046"/>
                  </a:lnTo>
                  <a:lnTo>
                    <a:pt x="12065" y="6046"/>
                  </a:lnTo>
                  <a:cubicBezTo>
                    <a:pt x="12092" y="6045"/>
                    <a:pt x="12112" y="6023"/>
                    <a:pt x="12112" y="5998"/>
                  </a:cubicBezTo>
                  <a:lnTo>
                    <a:pt x="12104" y="5948"/>
                  </a:lnTo>
                  <a:lnTo>
                    <a:pt x="10559" y="5935"/>
                  </a:lnTo>
                  <a:lnTo>
                    <a:pt x="10544" y="5935"/>
                  </a:lnTo>
                  <a:cubicBezTo>
                    <a:pt x="10531" y="5255"/>
                    <a:pt x="10436" y="4597"/>
                    <a:pt x="10264" y="3976"/>
                  </a:cubicBezTo>
                  <a:cubicBezTo>
                    <a:pt x="10244" y="3906"/>
                    <a:pt x="10220" y="3830"/>
                    <a:pt x="10192" y="3745"/>
                  </a:cubicBezTo>
                  <a:lnTo>
                    <a:pt x="11581" y="3732"/>
                  </a:lnTo>
                  <a:cubicBezTo>
                    <a:pt x="11608" y="3732"/>
                    <a:pt x="11629" y="3711"/>
                    <a:pt x="11629" y="3684"/>
                  </a:cubicBezTo>
                  <a:lnTo>
                    <a:pt x="11625" y="3636"/>
                  </a:lnTo>
                  <a:lnTo>
                    <a:pt x="10200" y="3622"/>
                  </a:lnTo>
                  <a:lnTo>
                    <a:pt x="10149" y="3622"/>
                  </a:lnTo>
                  <a:cubicBezTo>
                    <a:pt x="9957" y="3056"/>
                    <a:pt x="9700" y="2535"/>
                    <a:pt x="9389" y="2070"/>
                  </a:cubicBezTo>
                  <a:cubicBezTo>
                    <a:pt x="9239" y="1849"/>
                    <a:pt x="9072" y="1635"/>
                    <a:pt x="8890" y="1435"/>
                  </a:cubicBezTo>
                  <a:lnTo>
                    <a:pt x="9346" y="1429"/>
                  </a:lnTo>
                  <a:cubicBezTo>
                    <a:pt x="9558" y="1427"/>
                    <a:pt x="9768" y="1424"/>
                    <a:pt x="9980" y="1421"/>
                  </a:cubicBezTo>
                  <a:cubicBezTo>
                    <a:pt x="10005" y="1419"/>
                    <a:pt x="10026" y="1399"/>
                    <a:pt x="10026" y="1373"/>
                  </a:cubicBezTo>
                  <a:lnTo>
                    <a:pt x="10023" y="1325"/>
                  </a:lnTo>
                  <a:lnTo>
                    <a:pt x="9980" y="1322"/>
                  </a:lnTo>
                  <a:cubicBezTo>
                    <a:pt x="9770" y="1319"/>
                    <a:pt x="9561" y="1316"/>
                    <a:pt x="9351" y="1313"/>
                  </a:cubicBezTo>
                  <a:lnTo>
                    <a:pt x="8772" y="1306"/>
                  </a:lnTo>
                  <a:cubicBezTo>
                    <a:pt x="8500" y="1026"/>
                    <a:pt x="8207" y="787"/>
                    <a:pt x="7901" y="595"/>
                  </a:cubicBezTo>
                  <a:cubicBezTo>
                    <a:pt x="7597" y="405"/>
                    <a:pt x="7274" y="258"/>
                    <a:pt x="6942" y="157"/>
                  </a:cubicBezTo>
                  <a:cubicBezTo>
                    <a:pt x="6601" y="54"/>
                    <a:pt x="6251" y="2"/>
                    <a:pt x="58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9" name="Google Shape;1099;p58"/>
          <p:cNvGrpSpPr/>
          <p:nvPr/>
        </p:nvGrpSpPr>
        <p:grpSpPr>
          <a:xfrm>
            <a:off x="6965941" y="4462167"/>
            <a:ext cx="2015937" cy="615998"/>
            <a:chOff x="1540300" y="3202580"/>
            <a:chExt cx="2175772" cy="716533"/>
          </a:xfrm>
        </p:grpSpPr>
        <p:sp>
          <p:nvSpPr>
            <p:cNvPr id="1100" name="Google Shape;1100;p58"/>
            <p:cNvSpPr/>
            <p:nvPr/>
          </p:nvSpPr>
          <p:spPr>
            <a:xfrm>
              <a:off x="1546991" y="3209161"/>
              <a:ext cx="2162500" cy="359531"/>
            </a:xfrm>
            <a:custGeom>
              <a:avLst/>
              <a:gdLst/>
              <a:ahLst/>
              <a:cxnLst/>
              <a:rect l="l" t="t" r="r" b="b"/>
              <a:pathLst>
                <a:path w="19716" h="3278" extrusionOk="0">
                  <a:moveTo>
                    <a:pt x="18116" y="1"/>
                  </a:moveTo>
                  <a:lnTo>
                    <a:pt x="1600" y="77"/>
                  </a:lnTo>
                  <a:cubicBezTo>
                    <a:pt x="717" y="77"/>
                    <a:pt x="0" y="793"/>
                    <a:pt x="0" y="1678"/>
                  </a:cubicBezTo>
                  <a:cubicBezTo>
                    <a:pt x="0" y="2560"/>
                    <a:pt x="716" y="3277"/>
                    <a:pt x="1600" y="3277"/>
                  </a:cubicBezTo>
                  <a:lnTo>
                    <a:pt x="18116" y="3200"/>
                  </a:lnTo>
                  <a:cubicBezTo>
                    <a:pt x="19000" y="3200"/>
                    <a:pt x="19715" y="2483"/>
                    <a:pt x="19715" y="1601"/>
                  </a:cubicBezTo>
                  <a:cubicBezTo>
                    <a:pt x="19715" y="718"/>
                    <a:pt x="19000" y="1"/>
                    <a:pt x="1811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58"/>
            <p:cNvSpPr/>
            <p:nvPr/>
          </p:nvSpPr>
          <p:spPr>
            <a:xfrm>
              <a:off x="1540300" y="3202580"/>
              <a:ext cx="2175772" cy="372693"/>
            </a:xfrm>
            <a:custGeom>
              <a:avLst/>
              <a:gdLst/>
              <a:ahLst/>
              <a:cxnLst/>
              <a:rect l="l" t="t" r="r" b="b"/>
              <a:pathLst>
                <a:path w="19837" h="3398" extrusionOk="0">
                  <a:moveTo>
                    <a:pt x="18177" y="120"/>
                  </a:moveTo>
                  <a:cubicBezTo>
                    <a:pt x="19025" y="120"/>
                    <a:pt x="19714" y="810"/>
                    <a:pt x="19714" y="1659"/>
                  </a:cubicBezTo>
                  <a:cubicBezTo>
                    <a:pt x="19714" y="2509"/>
                    <a:pt x="19024" y="3199"/>
                    <a:pt x="18176" y="3199"/>
                  </a:cubicBezTo>
                  <a:lnTo>
                    <a:pt x="1660" y="3275"/>
                  </a:lnTo>
                  <a:cubicBezTo>
                    <a:pt x="810" y="3275"/>
                    <a:pt x="120" y="2584"/>
                    <a:pt x="120" y="1735"/>
                  </a:cubicBezTo>
                  <a:cubicBezTo>
                    <a:pt x="120" y="888"/>
                    <a:pt x="811" y="197"/>
                    <a:pt x="1661" y="197"/>
                  </a:cubicBezTo>
                  <a:lnTo>
                    <a:pt x="18177" y="120"/>
                  </a:lnTo>
                  <a:close/>
                  <a:moveTo>
                    <a:pt x="18176" y="1"/>
                  </a:moveTo>
                  <a:lnTo>
                    <a:pt x="1660" y="77"/>
                  </a:lnTo>
                  <a:cubicBezTo>
                    <a:pt x="745" y="77"/>
                    <a:pt x="0" y="820"/>
                    <a:pt x="0" y="1738"/>
                  </a:cubicBezTo>
                  <a:cubicBezTo>
                    <a:pt x="0" y="2651"/>
                    <a:pt x="745" y="3397"/>
                    <a:pt x="1661" y="3397"/>
                  </a:cubicBezTo>
                  <a:lnTo>
                    <a:pt x="18177" y="3320"/>
                  </a:lnTo>
                  <a:cubicBezTo>
                    <a:pt x="19092" y="3320"/>
                    <a:pt x="19836" y="2577"/>
                    <a:pt x="19836" y="1661"/>
                  </a:cubicBezTo>
                  <a:cubicBezTo>
                    <a:pt x="19836" y="746"/>
                    <a:pt x="19092" y="1"/>
                    <a:pt x="18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58"/>
            <p:cNvSpPr/>
            <p:nvPr/>
          </p:nvSpPr>
          <p:spPr>
            <a:xfrm rot="21016849">
              <a:off x="3159230" y="3401607"/>
              <a:ext cx="317646" cy="517506"/>
            </a:xfrm>
            <a:custGeom>
              <a:avLst/>
              <a:gdLst/>
              <a:ahLst/>
              <a:cxnLst/>
              <a:rect l="l" t="t" r="r" b="b"/>
              <a:pathLst>
                <a:path w="5328" h="7170" extrusionOk="0">
                  <a:moveTo>
                    <a:pt x="187" y="1"/>
                  </a:moveTo>
                  <a:cubicBezTo>
                    <a:pt x="153" y="1"/>
                    <a:pt x="119" y="11"/>
                    <a:pt x="89" y="32"/>
                  </a:cubicBezTo>
                  <a:cubicBezTo>
                    <a:pt x="31" y="70"/>
                    <a:pt x="0" y="139"/>
                    <a:pt x="13" y="206"/>
                  </a:cubicBezTo>
                  <a:lnTo>
                    <a:pt x="1017" y="6277"/>
                  </a:lnTo>
                  <a:cubicBezTo>
                    <a:pt x="1029" y="6350"/>
                    <a:pt x="1085" y="6407"/>
                    <a:pt x="1158" y="6421"/>
                  </a:cubicBezTo>
                  <a:cubicBezTo>
                    <a:pt x="1168" y="6423"/>
                    <a:pt x="1178" y="6424"/>
                    <a:pt x="1189" y="6424"/>
                  </a:cubicBezTo>
                  <a:cubicBezTo>
                    <a:pt x="1250" y="6424"/>
                    <a:pt x="1309" y="6392"/>
                    <a:pt x="1342" y="6338"/>
                  </a:cubicBezTo>
                  <a:lnTo>
                    <a:pt x="2279" y="4763"/>
                  </a:lnTo>
                  <a:cubicBezTo>
                    <a:pt x="2292" y="4743"/>
                    <a:pt x="2311" y="4731"/>
                    <a:pt x="2335" y="4730"/>
                  </a:cubicBezTo>
                  <a:cubicBezTo>
                    <a:pt x="2336" y="4730"/>
                    <a:pt x="2337" y="4730"/>
                    <a:pt x="2339" y="4730"/>
                  </a:cubicBezTo>
                  <a:cubicBezTo>
                    <a:pt x="2360" y="4730"/>
                    <a:pt x="2381" y="4739"/>
                    <a:pt x="2394" y="4757"/>
                  </a:cubicBezTo>
                  <a:lnTo>
                    <a:pt x="4181" y="7048"/>
                  </a:lnTo>
                  <a:cubicBezTo>
                    <a:pt x="4243" y="7127"/>
                    <a:pt x="4337" y="7170"/>
                    <a:pt x="4431" y="7170"/>
                  </a:cubicBezTo>
                  <a:cubicBezTo>
                    <a:pt x="4492" y="7170"/>
                    <a:pt x="4553" y="7152"/>
                    <a:pt x="4607" y="7116"/>
                  </a:cubicBezTo>
                  <a:lnTo>
                    <a:pt x="5181" y="6726"/>
                  </a:lnTo>
                  <a:cubicBezTo>
                    <a:pt x="5254" y="6676"/>
                    <a:pt x="5302" y="6598"/>
                    <a:pt x="5316" y="6509"/>
                  </a:cubicBezTo>
                  <a:cubicBezTo>
                    <a:pt x="5328" y="6421"/>
                    <a:pt x="5304" y="6332"/>
                    <a:pt x="5248" y="6263"/>
                  </a:cubicBezTo>
                  <a:lnTo>
                    <a:pt x="3330" y="3922"/>
                  </a:lnTo>
                  <a:cubicBezTo>
                    <a:pt x="3315" y="3903"/>
                    <a:pt x="3310" y="3880"/>
                    <a:pt x="3317" y="3857"/>
                  </a:cubicBezTo>
                  <a:cubicBezTo>
                    <a:pt x="3326" y="3834"/>
                    <a:pt x="3344" y="3816"/>
                    <a:pt x="3368" y="3811"/>
                  </a:cubicBezTo>
                  <a:lnTo>
                    <a:pt x="5062" y="3404"/>
                  </a:lnTo>
                  <a:cubicBezTo>
                    <a:pt x="5130" y="3388"/>
                    <a:pt x="5184" y="3333"/>
                    <a:pt x="5194" y="3261"/>
                  </a:cubicBezTo>
                  <a:cubicBezTo>
                    <a:pt x="5206" y="3191"/>
                    <a:pt x="5174" y="3121"/>
                    <a:pt x="5114" y="3083"/>
                  </a:cubicBezTo>
                  <a:lnTo>
                    <a:pt x="280" y="28"/>
                  </a:lnTo>
                  <a:cubicBezTo>
                    <a:pt x="252" y="10"/>
                    <a:pt x="219" y="1"/>
                    <a:pt x="1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58"/>
            <p:cNvSpPr/>
            <p:nvPr/>
          </p:nvSpPr>
          <p:spPr>
            <a:xfrm>
              <a:off x="2500696" y="3267622"/>
              <a:ext cx="9871" cy="234935"/>
            </a:xfrm>
            <a:custGeom>
              <a:avLst/>
              <a:gdLst/>
              <a:ahLst/>
              <a:cxnLst/>
              <a:rect l="l" t="t" r="r" b="b"/>
              <a:pathLst>
                <a:path w="90" h="2142" extrusionOk="0">
                  <a:moveTo>
                    <a:pt x="1" y="1"/>
                  </a:moveTo>
                  <a:lnTo>
                    <a:pt x="1" y="2142"/>
                  </a:lnTo>
                  <a:lnTo>
                    <a:pt x="89" y="2142"/>
                  </a:lnTo>
                  <a:lnTo>
                    <a:pt x="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58"/>
            <p:cNvSpPr/>
            <p:nvPr/>
          </p:nvSpPr>
          <p:spPr>
            <a:xfrm>
              <a:off x="3403507" y="3290436"/>
              <a:ext cx="172092" cy="171978"/>
            </a:xfrm>
            <a:custGeom>
              <a:avLst/>
              <a:gdLst/>
              <a:ahLst/>
              <a:cxnLst/>
              <a:rect l="l" t="t" r="r" b="b"/>
              <a:pathLst>
                <a:path w="1569" h="1568" extrusionOk="0">
                  <a:moveTo>
                    <a:pt x="784" y="204"/>
                  </a:moveTo>
                  <a:cubicBezTo>
                    <a:pt x="1105" y="204"/>
                    <a:pt x="1366" y="464"/>
                    <a:pt x="1366" y="785"/>
                  </a:cubicBezTo>
                  <a:cubicBezTo>
                    <a:pt x="1366" y="1106"/>
                    <a:pt x="1105" y="1367"/>
                    <a:pt x="784" y="1367"/>
                  </a:cubicBezTo>
                  <a:cubicBezTo>
                    <a:pt x="463" y="1367"/>
                    <a:pt x="202" y="1106"/>
                    <a:pt x="202" y="785"/>
                  </a:cubicBezTo>
                  <a:cubicBezTo>
                    <a:pt x="202" y="464"/>
                    <a:pt x="463" y="204"/>
                    <a:pt x="784" y="204"/>
                  </a:cubicBezTo>
                  <a:close/>
                  <a:moveTo>
                    <a:pt x="784" y="0"/>
                  </a:moveTo>
                  <a:cubicBezTo>
                    <a:pt x="352" y="0"/>
                    <a:pt x="1" y="351"/>
                    <a:pt x="1" y="784"/>
                  </a:cubicBezTo>
                  <a:cubicBezTo>
                    <a:pt x="1" y="1216"/>
                    <a:pt x="352" y="1568"/>
                    <a:pt x="784" y="1568"/>
                  </a:cubicBezTo>
                  <a:cubicBezTo>
                    <a:pt x="1216" y="1568"/>
                    <a:pt x="1568" y="1216"/>
                    <a:pt x="1568" y="784"/>
                  </a:cubicBezTo>
                  <a:cubicBezTo>
                    <a:pt x="1568" y="351"/>
                    <a:pt x="1216" y="0"/>
                    <a:pt x="78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58"/>
            <p:cNvSpPr/>
            <p:nvPr/>
          </p:nvSpPr>
          <p:spPr>
            <a:xfrm>
              <a:off x="3526134" y="3422055"/>
              <a:ext cx="70087" cy="68111"/>
            </a:xfrm>
            <a:custGeom>
              <a:avLst/>
              <a:gdLst/>
              <a:ahLst/>
              <a:cxnLst/>
              <a:rect l="l" t="t" r="r" b="b"/>
              <a:pathLst>
                <a:path w="639" h="621" extrusionOk="0">
                  <a:moveTo>
                    <a:pt x="111" y="1"/>
                  </a:moveTo>
                  <a:cubicBezTo>
                    <a:pt x="85" y="1"/>
                    <a:pt x="59" y="11"/>
                    <a:pt x="40" y="30"/>
                  </a:cubicBezTo>
                  <a:cubicBezTo>
                    <a:pt x="1" y="70"/>
                    <a:pt x="1" y="134"/>
                    <a:pt x="40" y="173"/>
                  </a:cubicBezTo>
                  <a:lnTo>
                    <a:pt x="457" y="590"/>
                  </a:lnTo>
                  <a:cubicBezTo>
                    <a:pt x="475" y="611"/>
                    <a:pt x="502" y="620"/>
                    <a:pt x="527" y="620"/>
                  </a:cubicBezTo>
                  <a:cubicBezTo>
                    <a:pt x="553" y="620"/>
                    <a:pt x="579" y="611"/>
                    <a:pt x="600" y="590"/>
                  </a:cubicBezTo>
                  <a:cubicBezTo>
                    <a:pt x="639" y="551"/>
                    <a:pt x="639" y="488"/>
                    <a:pt x="600" y="447"/>
                  </a:cubicBezTo>
                  <a:lnTo>
                    <a:pt x="183" y="30"/>
                  </a:lnTo>
                  <a:cubicBezTo>
                    <a:pt x="163" y="11"/>
                    <a:pt x="137" y="1"/>
                    <a:pt x="111" y="1"/>
                  </a:cubicBezTo>
                  <a:close/>
                </a:path>
              </a:pathLst>
            </a:custGeom>
            <a:solidFill>
              <a:srgbClr val="394A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 name="TextBox 4">
            <a:extLst>
              <a:ext uri="{FF2B5EF4-FFF2-40B4-BE49-F238E27FC236}">
                <a16:creationId xmlns:a16="http://schemas.microsoft.com/office/drawing/2014/main" id="{0702F039-9283-AA69-A34F-DEF6783D671F}"/>
              </a:ext>
            </a:extLst>
          </p:cNvPr>
          <p:cNvSpPr txBox="1"/>
          <p:nvPr/>
        </p:nvSpPr>
        <p:spPr>
          <a:xfrm>
            <a:off x="1525076" y="2075483"/>
            <a:ext cx="6547944" cy="2462213"/>
          </a:xfrm>
          <a:prstGeom prst="rect">
            <a:avLst/>
          </a:prstGeom>
          <a:solidFill>
            <a:schemeClr val="tx1">
              <a:lumMod val="85000"/>
            </a:schemeClr>
          </a:solidFill>
        </p:spPr>
        <p:txBody>
          <a:bodyPr wrap="square">
            <a:spAutoFit/>
          </a:bodyPr>
          <a:lstStyle/>
          <a:p>
            <a:pPr algn="just"/>
            <a:r>
              <a:rPr lang="en-US" dirty="0">
                <a:latin typeface="Book Antiqua" panose="02040602050305030304" pitchFamily="18" charset="0"/>
              </a:rPr>
              <a:t>Physical topology refers to where different network elements are located (such as device placement and cable installation), whereas logical topology shows how data moves throughout a network. Even if two networks may have different node distances, physical connections, transmission speeds, or signal kinds, their logical topologies might be the same. The physical layer of the OSI model is particularly interested in the physical topology of a network. Local area networks (LANs), a popular type of computer network installation, contain examples of network topologies. A graphic representation of these links produces a geometric shape that may be used to represent the physical architecture of the network. Each node in the LAN has one or more physical links to other network components. a vast range</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051"/>
        <p:cNvGrpSpPr/>
        <p:nvPr/>
      </p:nvGrpSpPr>
      <p:grpSpPr>
        <a:xfrm>
          <a:off x="0" y="0"/>
          <a:ext cx="0" cy="0"/>
          <a:chOff x="0" y="0"/>
          <a:chExt cx="0" cy="0"/>
        </a:xfrm>
      </p:grpSpPr>
      <p:grpSp>
        <p:nvGrpSpPr>
          <p:cNvPr id="1052" name="Google Shape;1052;p56"/>
          <p:cNvGrpSpPr/>
          <p:nvPr/>
        </p:nvGrpSpPr>
        <p:grpSpPr>
          <a:xfrm>
            <a:off x="1306587" y="1549794"/>
            <a:ext cx="3597713" cy="2470153"/>
            <a:chOff x="867571" y="1496924"/>
            <a:chExt cx="3704400" cy="2543403"/>
          </a:xfrm>
        </p:grpSpPr>
        <p:sp>
          <p:nvSpPr>
            <p:cNvPr id="1053" name="Google Shape;1053;p56"/>
            <p:cNvSpPr/>
            <p:nvPr/>
          </p:nvSpPr>
          <p:spPr>
            <a:xfrm>
              <a:off x="867571" y="1496924"/>
              <a:ext cx="3704400" cy="2112900"/>
            </a:xfrm>
            <a:prstGeom prst="roundRect">
              <a:avLst>
                <a:gd name="adj" fmla="val 3857"/>
              </a:avLst>
            </a:pr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56"/>
            <p:cNvSpPr/>
            <p:nvPr/>
          </p:nvSpPr>
          <p:spPr>
            <a:xfrm>
              <a:off x="2085675" y="3609668"/>
              <a:ext cx="1264871" cy="430659"/>
            </a:xfrm>
            <a:custGeom>
              <a:avLst/>
              <a:gdLst/>
              <a:ahLst/>
              <a:cxnLst/>
              <a:rect l="l" t="t" r="r" b="b"/>
              <a:pathLst>
                <a:path w="65999" h="24926" extrusionOk="0">
                  <a:moveTo>
                    <a:pt x="13372" y="0"/>
                  </a:moveTo>
                  <a:cubicBezTo>
                    <a:pt x="13051" y="1881"/>
                    <a:pt x="12653" y="8225"/>
                    <a:pt x="11445" y="11283"/>
                  </a:cubicBezTo>
                  <a:cubicBezTo>
                    <a:pt x="10237" y="14341"/>
                    <a:pt x="7883" y="16511"/>
                    <a:pt x="6125" y="18346"/>
                  </a:cubicBezTo>
                  <a:cubicBezTo>
                    <a:pt x="4367" y="20181"/>
                    <a:pt x="1875" y="21297"/>
                    <a:pt x="896" y="22291"/>
                  </a:cubicBezTo>
                  <a:cubicBezTo>
                    <a:pt x="-82" y="23285"/>
                    <a:pt x="-174" y="23896"/>
                    <a:pt x="254" y="24309"/>
                  </a:cubicBezTo>
                  <a:cubicBezTo>
                    <a:pt x="682" y="24722"/>
                    <a:pt x="805" y="24692"/>
                    <a:pt x="3465" y="24768"/>
                  </a:cubicBezTo>
                  <a:cubicBezTo>
                    <a:pt x="6125" y="24845"/>
                    <a:pt x="10925" y="24768"/>
                    <a:pt x="16215" y="24768"/>
                  </a:cubicBezTo>
                  <a:cubicBezTo>
                    <a:pt x="21505" y="24768"/>
                    <a:pt x="28630" y="24768"/>
                    <a:pt x="35204" y="24768"/>
                  </a:cubicBezTo>
                  <a:cubicBezTo>
                    <a:pt x="41778" y="24768"/>
                    <a:pt x="50783" y="24768"/>
                    <a:pt x="55660" y="24768"/>
                  </a:cubicBezTo>
                  <a:cubicBezTo>
                    <a:pt x="60537" y="24768"/>
                    <a:pt x="62754" y="25104"/>
                    <a:pt x="64466" y="24768"/>
                  </a:cubicBezTo>
                  <a:cubicBezTo>
                    <a:pt x="66178" y="24432"/>
                    <a:pt x="66056" y="23346"/>
                    <a:pt x="65934" y="22750"/>
                  </a:cubicBezTo>
                  <a:cubicBezTo>
                    <a:pt x="65812" y="22154"/>
                    <a:pt x="65353" y="22765"/>
                    <a:pt x="63732" y="21190"/>
                  </a:cubicBezTo>
                  <a:cubicBezTo>
                    <a:pt x="62111" y="19615"/>
                    <a:pt x="57999" y="16512"/>
                    <a:pt x="56210" y="13301"/>
                  </a:cubicBezTo>
                  <a:cubicBezTo>
                    <a:pt x="54421" y="10091"/>
                    <a:pt x="53505" y="4083"/>
                    <a:pt x="53000" y="1927"/>
                  </a:cubicBezTo>
                  <a:cubicBezTo>
                    <a:pt x="52496" y="-229"/>
                    <a:pt x="53153" y="627"/>
                    <a:pt x="53183" y="367"/>
                  </a:cubicBezTo>
                </a:path>
              </a:pathLst>
            </a:custGeom>
            <a:solidFill>
              <a:schemeClr val="lt1"/>
            </a:solidFill>
            <a:ln w="19050" cap="flat" cmpd="sng">
              <a:solidFill>
                <a:schemeClr val="lt1"/>
              </a:solidFill>
              <a:prstDash val="solid"/>
              <a:round/>
              <a:headEnd type="none" w="med" len="med"/>
              <a:tailEnd type="none" w="med" len="med"/>
            </a:ln>
          </p:spPr>
        </p:sp>
      </p:grpSp>
      <p:grpSp>
        <p:nvGrpSpPr>
          <p:cNvPr id="1055" name="Google Shape;1055;p56"/>
          <p:cNvGrpSpPr/>
          <p:nvPr/>
        </p:nvGrpSpPr>
        <p:grpSpPr>
          <a:xfrm>
            <a:off x="5132901" y="2020316"/>
            <a:ext cx="3126037" cy="1660435"/>
            <a:chOff x="4892800" y="1978288"/>
            <a:chExt cx="2392050" cy="586550"/>
          </a:xfrm>
        </p:grpSpPr>
        <p:sp>
          <p:nvSpPr>
            <p:cNvPr id="1056" name="Google Shape;1056;p56"/>
            <p:cNvSpPr/>
            <p:nvPr/>
          </p:nvSpPr>
          <p:spPr>
            <a:xfrm>
              <a:off x="4980550" y="2034438"/>
              <a:ext cx="2304300" cy="5304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56"/>
            <p:cNvSpPr/>
            <p:nvPr/>
          </p:nvSpPr>
          <p:spPr>
            <a:xfrm>
              <a:off x="4892800" y="1978288"/>
              <a:ext cx="2304300" cy="530400"/>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59" name="Google Shape;1059;p56"/>
          <p:cNvSpPr txBox="1">
            <a:spLocks noGrp="1"/>
          </p:cNvSpPr>
          <p:nvPr>
            <p:ph type="title"/>
          </p:nvPr>
        </p:nvSpPr>
        <p:spPr>
          <a:xfrm>
            <a:off x="5241185" y="2571750"/>
            <a:ext cx="2799079" cy="533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solidFill>
                  <a:schemeClr val="bg1"/>
                </a:solidFill>
                <a:latin typeface="Algerian" panose="04020705040A02060702" pitchFamily="82" charset="0"/>
              </a:rPr>
              <a:t>Different types of topology</a:t>
            </a:r>
            <a:endParaRPr sz="2400" dirty="0">
              <a:solidFill>
                <a:schemeClr val="bg1"/>
              </a:solidFill>
              <a:latin typeface="Algerian" panose="04020705040A02060702" pitchFamily="82" charset="0"/>
            </a:endParaRPr>
          </a:p>
        </p:txBody>
      </p:sp>
      <p:grpSp>
        <p:nvGrpSpPr>
          <p:cNvPr id="1060" name="Google Shape;1060;p56"/>
          <p:cNvGrpSpPr/>
          <p:nvPr/>
        </p:nvGrpSpPr>
        <p:grpSpPr>
          <a:xfrm>
            <a:off x="1306587" y="1493494"/>
            <a:ext cx="3597713" cy="2470153"/>
            <a:chOff x="867571" y="1496924"/>
            <a:chExt cx="3704400" cy="2543403"/>
          </a:xfrm>
        </p:grpSpPr>
        <p:sp>
          <p:nvSpPr>
            <p:cNvPr id="1061" name="Google Shape;1061;p56"/>
            <p:cNvSpPr/>
            <p:nvPr/>
          </p:nvSpPr>
          <p:spPr>
            <a:xfrm>
              <a:off x="867571" y="1496924"/>
              <a:ext cx="3704400" cy="2112900"/>
            </a:xfrm>
            <a:prstGeom prst="roundRect">
              <a:avLst>
                <a:gd name="adj" fmla="val 3857"/>
              </a:avLst>
            </a:prstGeom>
            <a:solidFill>
              <a:schemeClr val="accent5"/>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56"/>
            <p:cNvSpPr/>
            <p:nvPr/>
          </p:nvSpPr>
          <p:spPr>
            <a:xfrm>
              <a:off x="2085675" y="3609668"/>
              <a:ext cx="1264871" cy="430659"/>
            </a:xfrm>
            <a:custGeom>
              <a:avLst/>
              <a:gdLst/>
              <a:ahLst/>
              <a:cxnLst/>
              <a:rect l="l" t="t" r="r" b="b"/>
              <a:pathLst>
                <a:path w="65999" h="24926" extrusionOk="0">
                  <a:moveTo>
                    <a:pt x="13372" y="0"/>
                  </a:moveTo>
                  <a:cubicBezTo>
                    <a:pt x="13051" y="1881"/>
                    <a:pt x="12653" y="8225"/>
                    <a:pt x="11445" y="11283"/>
                  </a:cubicBezTo>
                  <a:cubicBezTo>
                    <a:pt x="10237" y="14341"/>
                    <a:pt x="7883" y="16511"/>
                    <a:pt x="6125" y="18346"/>
                  </a:cubicBezTo>
                  <a:cubicBezTo>
                    <a:pt x="4367" y="20181"/>
                    <a:pt x="1875" y="21297"/>
                    <a:pt x="896" y="22291"/>
                  </a:cubicBezTo>
                  <a:cubicBezTo>
                    <a:pt x="-82" y="23285"/>
                    <a:pt x="-174" y="23896"/>
                    <a:pt x="254" y="24309"/>
                  </a:cubicBezTo>
                  <a:cubicBezTo>
                    <a:pt x="682" y="24722"/>
                    <a:pt x="805" y="24692"/>
                    <a:pt x="3465" y="24768"/>
                  </a:cubicBezTo>
                  <a:cubicBezTo>
                    <a:pt x="6125" y="24845"/>
                    <a:pt x="10925" y="24768"/>
                    <a:pt x="16215" y="24768"/>
                  </a:cubicBezTo>
                  <a:cubicBezTo>
                    <a:pt x="21505" y="24768"/>
                    <a:pt x="28630" y="24768"/>
                    <a:pt x="35204" y="24768"/>
                  </a:cubicBezTo>
                  <a:cubicBezTo>
                    <a:pt x="41778" y="24768"/>
                    <a:pt x="50783" y="24768"/>
                    <a:pt x="55660" y="24768"/>
                  </a:cubicBezTo>
                  <a:cubicBezTo>
                    <a:pt x="60537" y="24768"/>
                    <a:pt x="62754" y="25104"/>
                    <a:pt x="64466" y="24768"/>
                  </a:cubicBezTo>
                  <a:cubicBezTo>
                    <a:pt x="66178" y="24432"/>
                    <a:pt x="66056" y="23346"/>
                    <a:pt x="65934" y="22750"/>
                  </a:cubicBezTo>
                  <a:cubicBezTo>
                    <a:pt x="65812" y="22154"/>
                    <a:pt x="65353" y="22765"/>
                    <a:pt x="63732" y="21190"/>
                  </a:cubicBezTo>
                  <a:cubicBezTo>
                    <a:pt x="62111" y="19615"/>
                    <a:pt x="57999" y="16512"/>
                    <a:pt x="56210" y="13301"/>
                  </a:cubicBezTo>
                  <a:cubicBezTo>
                    <a:pt x="54421" y="10091"/>
                    <a:pt x="53505" y="4083"/>
                    <a:pt x="53000" y="1927"/>
                  </a:cubicBezTo>
                  <a:cubicBezTo>
                    <a:pt x="52496" y="-229"/>
                    <a:pt x="53153" y="627"/>
                    <a:pt x="53183" y="367"/>
                  </a:cubicBezTo>
                </a:path>
              </a:pathLst>
            </a:custGeom>
            <a:solidFill>
              <a:schemeClr val="accent5"/>
            </a:solidFill>
            <a:ln w="19050" cap="flat" cmpd="sng">
              <a:solidFill>
                <a:schemeClr val="accent5"/>
              </a:solidFill>
              <a:prstDash val="solid"/>
              <a:round/>
              <a:headEnd type="none" w="med" len="med"/>
              <a:tailEnd type="none" w="med" len="med"/>
            </a:ln>
          </p:spPr>
        </p:sp>
        <p:cxnSp>
          <p:nvCxnSpPr>
            <p:cNvPr id="1063" name="Google Shape;1063;p56"/>
            <p:cNvCxnSpPr/>
            <p:nvPr/>
          </p:nvCxnSpPr>
          <p:spPr>
            <a:xfrm>
              <a:off x="2099346" y="3999597"/>
              <a:ext cx="1246500" cy="0"/>
            </a:xfrm>
            <a:prstGeom prst="straightConnector1">
              <a:avLst/>
            </a:prstGeom>
            <a:noFill/>
            <a:ln w="19050" cap="flat" cmpd="sng">
              <a:solidFill>
                <a:schemeClr val="accent5"/>
              </a:solidFill>
              <a:prstDash val="solid"/>
              <a:round/>
              <a:headEnd type="none" w="med" len="med"/>
              <a:tailEnd type="none" w="med" len="med"/>
            </a:ln>
          </p:spPr>
        </p:cxnSp>
      </p:grpSp>
      <p:sp>
        <p:nvSpPr>
          <p:cNvPr id="1065" name="Google Shape;1065;p56"/>
          <p:cNvSpPr/>
          <p:nvPr/>
        </p:nvSpPr>
        <p:spPr>
          <a:xfrm>
            <a:off x="8040264" y="3832450"/>
            <a:ext cx="266820" cy="687953"/>
          </a:xfrm>
          <a:custGeom>
            <a:avLst/>
            <a:gdLst/>
            <a:ahLst/>
            <a:cxnLst/>
            <a:rect l="l" t="t" r="r" b="b"/>
            <a:pathLst>
              <a:path w="3028" h="7807" extrusionOk="0">
                <a:moveTo>
                  <a:pt x="1243" y="7807"/>
                </a:moveTo>
                <a:lnTo>
                  <a:pt x="1243" y="1041"/>
                </a:lnTo>
                <a:lnTo>
                  <a:pt x="385" y="1897"/>
                </a:lnTo>
                <a:lnTo>
                  <a:pt x="1" y="1512"/>
                </a:lnTo>
                <a:lnTo>
                  <a:pt x="1514" y="1"/>
                </a:lnTo>
                <a:lnTo>
                  <a:pt x="3028" y="1512"/>
                </a:lnTo>
                <a:lnTo>
                  <a:pt x="2643" y="1897"/>
                </a:lnTo>
                <a:lnTo>
                  <a:pt x="1788" y="1041"/>
                </a:lnTo>
                <a:lnTo>
                  <a:pt x="1788" y="7807"/>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74812092-F676-57F2-EFB3-132118365011}"/>
                  </a:ext>
                </a:extLst>
              </p14:cNvPr>
              <p14:cNvContentPartPr/>
              <p14:nvPr/>
            </p14:nvContentPartPr>
            <p14:xfrm>
              <a:off x="2697609" y="2494436"/>
              <a:ext cx="360" cy="360"/>
            </p14:xfrm>
          </p:contentPart>
        </mc:Choice>
        <mc:Fallback xmlns="">
          <p:pic>
            <p:nvPicPr>
              <p:cNvPr id="5" name="Ink 4">
                <a:extLst>
                  <a:ext uri="{FF2B5EF4-FFF2-40B4-BE49-F238E27FC236}">
                    <a16:creationId xmlns:a16="http://schemas.microsoft.com/office/drawing/2014/main" id="{74812092-F676-57F2-EFB3-132118365011}"/>
                  </a:ext>
                </a:extLst>
              </p:cNvPr>
              <p:cNvPicPr/>
              <p:nvPr/>
            </p:nvPicPr>
            <p:blipFill>
              <a:blip r:embed="rId4"/>
              <a:stretch>
                <a:fillRect/>
              </a:stretch>
            </p:blipFill>
            <p:spPr>
              <a:xfrm>
                <a:off x="2643969" y="2386436"/>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65BC2E3F-C4E3-DF47-17EC-BBD0C85299BC}"/>
                  </a:ext>
                </a:extLst>
              </p14:cNvPr>
              <p14:cNvContentPartPr/>
              <p14:nvPr/>
            </p14:nvContentPartPr>
            <p14:xfrm>
              <a:off x="3273249" y="2101676"/>
              <a:ext cx="13680" cy="20520"/>
            </p14:xfrm>
          </p:contentPart>
        </mc:Choice>
        <mc:Fallback xmlns="">
          <p:pic>
            <p:nvPicPr>
              <p:cNvPr id="6" name="Ink 5">
                <a:extLst>
                  <a:ext uri="{FF2B5EF4-FFF2-40B4-BE49-F238E27FC236}">
                    <a16:creationId xmlns:a16="http://schemas.microsoft.com/office/drawing/2014/main" id="{65BC2E3F-C4E3-DF47-17EC-BBD0C85299BC}"/>
                  </a:ext>
                </a:extLst>
              </p:cNvPr>
              <p:cNvPicPr/>
              <p:nvPr/>
            </p:nvPicPr>
            <p:blipFill>
              <a:blip r:embed="rId6"/>
              <a:stretch>
                <a:fillRect/>
              </a:stretch>
            </p:blipFill>
            <p:spPr>
              <a:xfrm>
                <a:off x="3219609" y="1993676"/>
                <a:ext cx="121320" cy="2361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D3EDD678-B480-BB10-8B65-24AF7C468224}"/>
                  </a:ext>
                </a:extLst>
              </p14:cNvPr>
              <p14:cNvContentPartPr/>
              <p14:nvPr/>
            </p14:nvContentPartPr>
            <p14:xfrm>
              <a:off x="3352449" y="1862276"/>
              <a:ext cx="360" cy="360"/>
            </p14:xfrm>
          </p:contentPart>
        </mc:Choice>
        <mc:Fallback xmlns="">
          <p:pic>
            <p:nvPicPr>
              <p:cNvPr id="7" name="Ink 6">
                <a:extLst>
                  <a:ext uri="{FF2B5EF4-FFF2-40B4-BE49-F238E27FC236}">
                    <a16:creationId xmlns:a16="http://schemas.microsoft.com/office/drawing/2014/main" id="{D3EDD678-B480-BB10-8B65-24AF7C468224}"/>
                  </a:ext>
                </a:extLst>
              </p:cNvPr>
              <p:cNvPicPr/>
              <p:nvPr/>
            </p:nvPicPr>
            <p:blipFill>
              <a:blip r:embed="rId4"/>
              <a:stretch>
                <a:fillRect/>
              </a:stretch>
            </p:blipFill>
            <p:spPr>
              <a:xfrm>
                <a:off x="3298449" y="1754636"/>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Ink 7">
                <a:extLst>
                  <a:ext uri="{FF2B5EF4-FFF2-40B4-BE49-F238E27FC236}">
                    <a16:creationId xmlns:a16="http://schemas.microsoft.com/office/drawing/2014/main" id="{A4F60F84-7869-86CF-03AE-0572EE39854D}"/>
                  </a:ext>
                </a:extLst>
              </p14:cNvPr>
              <p14:cNvContentPartPr/>
              <p14:nvPr/>
            </p14:nvContentPartPr>
            <p14:xfrm>
              <a:off x="2652609" y="2020316"/>
              <a:ext cx="360" cy="360"/>
            </p14:xfrm>
          </p:contentPart>
        </mc:Choice>
        <mc:Fallback xmlns="">
          <p:pic>
            <p:nvPicPr>
              <p:cNvPr id="8" name="Ink 7">
                <a:extLst>
                  <a:ext uri="{FF2B5EF4-FFF2-40B4-BE49-F238E27FC236}">
                    <a16:creationId xmlns:a16="http://schemas.microsoft.com/office/drawing/2014/main" id="{A4F60F84-7869-86CF-03AE-0572EE39854D}"/>
                  </a:ext>
                </a:extLst>
              </p:cNvPr>
              <p:cNvPicPr/>
              <p:nvPr/>
            </p:nvPicPr>
            <p:blipFill>
              <a:blip r:embed="rId4"/>
              <a:stretch>
                <a:fillRect/>
              </a:stretch>
            </p:blipFill>
            <p:spPr>
              <a:xfrm>
                <a:off x="2598609" y="1912316"/>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Ink 8">
                <a:extLst>
                  <a:ext uri="{FF2B5EF4-FFF2-40B4-BE49-F238E27FC236}">
                    <a16:creationId xmlns:a16="http://schemas.microsoft.com/office/drawing/2014/main" id="{D1497F5F-0C25-D349-11DB-2C07698111DF}"/>
                  </a:ext>
                </a:extLst>
              </p14:cNvPr>
              <p14:cNvContentPartPr/>
              <p14:nvPr/>
            </p14:nvContentPartPr>
            <p14:xfrm>
              <a:off x="3878409" y="1884956"/>
              <a:ext cx="5040" cy="360"/>
            </p14:xfrm>
          </p:contentPart>
        </mc:Choice>
        <mc:Fallback xmlns="">
          <p:pic>
            <p:nvPicPr>
              <p:cNvPr id="9" name="Ink 8">
                <a:extLst>
                  <a:ext uri="{FF2B5EF4-FFF2-40B4-BE49-F238E27FC236}">
                    <a16:creationId xmlns:a16="http://schemas.microsoft.com/office/drawing/2014/main" id="{D1497F5F-0C25-D349-11DB-2C07698111DF}"/>
                  </a:ext>
                </a:extLst>
              </p:cNvPr>
              <p:cNvPicPr/>
              <p:nvPr/>
            </p:nvPicPr>
            <p:blipFill>
              <a:blip r:embed="rId10"/>
              <a:stretch>
                <a:fillRect/>
              </a:stretch>
            </p:blipFill>
            <p:spPr>
              <a:xfrm>
                <a:off x="3824769" y="1777316"/>
                <a:ext cx="11268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0" name="Ink 9">
                <a:extLst>
                  <a:ext uri="{FF2B5EF4-FFF2-40B4-BE49-F238E27FC236}">
                    <a16:creationId xmlns:a16="http://schemas.microsoft.com/office/drawing/2014/main" id="{567A8CE6-23F8-6C28-BB90-5CF2CE411B2C}"/>
                  </a:ext>
                </a:extLst>
              </p14:cNvPr>
              <p14:cNvContentPartPr/>
              <p14:nvPr/>
            </p14:nvContentPartPr>
            <p14:xfrm>
              <a:off x="3849249" y="1884956"/>
              <a:ext cx="360" cy="360"/>
            </p14:xfrm>
          </p:contentPart>
        </mc:Choice>
        <mc:Fallback xmlns="">
          <p:pic>
            <p:nvPicPr>
              <p:cNvPr id="10" name="Ink 9">
                <a:extLst>
                  <a:ext uri="{FF2B5EF4-FFF2-40B4-BE49-F238E27FC236}">
                    <a16:creationId xmlns:a16="http://schemas.microsoft.com/office/drawing/2014/main" id="{567A8CE6-23F8-6C28-BB90-5CF2CE411B2C}"/>
                  </a:ext>
                </a:extLst>
              </p:cNvPr>
              <p:cNvPicPr/>
              <p:nvPr/>
            </p:nvPicPr>
            <p:blipFill>
              <a:blip r:embed="rId4"/>
              <a:stretch>
                <a:fillRect/>
              </a:stretch>
            </p:blipFill>
            <p:spPr>
              <a:xfrm>
                <a:off x="3795609" y="1777316"/>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1" name="Ink 10">
                <a:extLst>
                  <a:ext uri="{FF2B5EF4-FFF2-40B4-BE49-F238E27FC236}">
                    <a16:creationId xmlns:a16="http://schemas.microsoft.com/office/drawing/2014/main" id="{93C39E64-FE53-4AFE-05C2-C08B77F57BF4}"/>
                  </a:ext>
                </a:extLst>
              </p14:cNvPr>
              <p14:cNvContentPartPr/>
              <p14:nvPr/>
            </p14:nvContentPartPr>
            <p14:xfrm>
              <a:off x="3849249" y="1884956"/>
              <a:ext cx="360" cy="360"/>
            </p14:xfrm>
          </p:contentPart>
        </mc:Choice>
        <mc:Fallback xmlns="">
          <p:pic>
            <p:nvPicPr>
              <p:cNvPr id="11" name="Ink 10">
                <a:extLst>
                  <a:ext uri="{FF2B5EF4-FFF2-40B4-BE49-F238E27FC236}">
                    <a16:creationId xmlns:a16="http://schemas.microsoft.com/office/drawing/2014/main" id="{93C39E64-FE53-4AFE-05C2-C08B77F57BF4}"/>
                  </a:ext>
                </a:extLst>
              </p:cNvPr>
              <p:cNvPicPr/>
              <p:nvPr/>
            </p:nvPicPr>
            <p:blipFill>
              <a:blip r:embed="rId4"/>
              <a:stretch>
                <a:fillRect/>
              </a:stretch>
            </p:blipFill>
            <p:spPr>
              <a:xfrm>
                <a:off x="3795609" y="1777316"/>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2" name="Ink 11">
                <a:extLst>
                  <a:ext uri="{FF2B5EF4-FFF2-40B4-BE49-F238E27FC236}">
                    <a16:creationId xmlns:a16="http://schemas.microsoft.com/office/drawing/2014/main" id="{99612D57-5BBC-9327-1E51-C19A89E2A458}"/>
                  </a:ext>
                </a:extLst>
              </p14:cNvPr>
              <p14:cNvContentPartPr/>
              <p14:nvPr/>
            </p14:nvContentPartPr>
            <p14:xfrm>
              <a:off x="3691209" y="1636556"/>
              <a:ext cx="360" cy="360"/>
            </p14:xfrm>
          </p:contentPart>
        </mc:Choice>
        <mc:Fallback xmlns="">
          <p:pic>
            <p:nvPicPr>
              <p:cNvPr id="12" name="Ink 11">
                <a:extLst>
                  <a:ext uri="{FF2B5EF4-FFF2-40B4-BE49-F238E27FC236}">
                    <a16:creationId xmlns:a16="http://schemas.microsoft.com/office/drawing/2014/main" id="{99612D57-5BBC-9327-1E51-C19A89E2A458}"/>
                  </a:ext>
                </a:extLst>
              </p:cNvPr>
              <p:cNvPicPr/>
              <p:nvPr/>
            </p:nvPicPr>
            <p:blipFill>
              <a:blip r:embed="rId4"/>
              <a:stretch>
                <a:fillRect/>
              </a:stretch>
            </p:blipFill>
            <p:spPr>
              <a:xfrm>
                <a:off x="3637209" y="1528916"/>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3" name="Ink 12">
                <a:extLst>
                  <a:ext uri="{FF2B5EF4-FFF2-40B4-BE49-F238E27FC236}">
                    <a16:creationId xmlns:a16="http://schemas.microsoft.com/office/drawing/2014/main" id="{BAB2E075-69DF-881A-A5C9-C50F2DFAB003}"/>
                  </a:ext>
                </a:extLst>
              </p14:cNvPr>
              <p14:cNvContentPartPr/>
              <p14:nvPr/>
            </p14:nvContentPartPr>
            <p14:xfrm>
              <a:off x="4052289" y="1997636"/>
              <a:ext cx="360" cy="360"/>
            </p14:xfrm>
          </p:contentPart>
        </mc:Choice>
        <mc:Fallback xmlns="">
          <p:pic>
            <p:nvPicPr>
              <p:cNvPr id="13" name="Ink 12">
                <a:extLst>
                  <a:ext uri="{FF2B5EF4-FFF2-40B4-BE49-F238E27FC236}">
                    <a16:creationId xmlns:a16="http://schemas.microsoft.com/office/drawing/2014/main" id="{BAB2E075-69DF-881A-A5C9-C50F2DFAB003}"/>
                  </a:ext>
                </a:extLst>
              </p:cNvPr>
              <p:cNvPicPr/>
              <p:nvPr/>
            </p:nvPicPr>
            <p:blipFill>
              <a:blip r:embed="rId4"/>
              <a:stretch>
                <a:fillRect/>
              </a:stretch>
            </p:blipFill>
            <p:spPr>
              <a:xfrm>
                <a:off x="3998649" y="1889636"/>
                <a:ext cx="108000" cy="216000"/>
              </a:xfrm>
              <a:prstGeom prst="rect">
                <a:avLst/>
              </a:prstGeom>
            </p:spPr>
          </p:pic>
        </mc:Fallback>
      </mc:AlternateContent>
      <p:pic>
        <p:nvPicPr>
          <p:cNvPr id="2050" name="Picture 2" descr="what is network topology? what are its benefits | ssla.co.uk">
            <a:extLst>
              <a:ext uri="{FF2B5EF4-FFF2-40B4-BE49-F238E27FC236}">
                <a16:creationId xmlns:a16="http://schemas.microsoft.com/office/drawing/2014/main" id="{2EE5E9EA-E02F-9CC5-D78C-B30C2D72630D}"/>
              </a:ext>
            </a:extLst>
          </p:cNvPr>
          <p:cNvPicPr>
            <a:picLocks noGrp="1" noChangeAspect="1" noChangeArrowheads="1"/>
          </p:cNvPicPr>
          <p:nvPr>
            <p:ph type="pic" idx="2"/>
          </p:nvPr>
        </p:nvPicPr>
        <p:blipFill>
          <a:blip r:embed="rId15">
            <a:extLst>
              <a:ext uri="{28A0092B-C50C-407E-A947-70E740481C1C}">
                <a14:useLocalDpi xmlns:a14="http://schemas.microsoft.com/office/drawing/2010/main" val="0"/>
              </a:ext>
            </a:extLst>
          </a:blip>
          <a:srcRect t="6623" b="6623"/>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715385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707"/>
        <p:cNvGrpSpPr/>
        <p:nvPr/>
      </p:nvGrpSpPr>
      <p:grpSpPr>
        <a:xfrm>
          <a:off x="0" y="0"/>
          <a:ext cx="0" cy="0"/>
          <a:chOff x="0" y="0"/>
          <a:chExt cx="0" cy="0"/>
        </a:xfrm>
      </p:grpSpPr>
      <p:sp>
        <p:nvSpPr>
          <p:cNvPr id="4" name="TextBox 3">
            <a:extLst>
              <a:ext uri="{FF2B5EF4-FFF2-40B4-BE49-F238E27FC236}">
                <a16:creationId xmlns:a16="http://schemas.microsoft.com/office/drawing/2014/main" id="{F3D1A2FF-D404-D7AA-9DEA-8381862861A0}"/>
              </a:ext>
            </a:extLst>
          </p:cNvPr>
          <p:cNvSpPr txBox="1"/>
          <p:nvPr/>
        </p:nvSpPr>
        <p:spPr>
          <a:xfrm>
            <a:off x="3917245" y="1884207"/>
            <a:ext cx="4114800" cy="1815882"/>
          </a:xfrm>
          <a:prstGeom prst="rect">
            <a:avLst/>
          </a:prstGeom>
          <a:solidFill>
            <a:schemeClr val="tx1"/>
          </a:solidFill>
        </p:spPr>
        <p:txBody>
          <a:bodyPr wrap="square">
            <a:spAutoFit/>
          </a:bodyPr>
          <a:lstStyle/>
          <a:p>
            <a:r>
              <a:rPr lang="en-US" dirty="0">
                <a:latin typeface="Book Antiqua" panose="02040602050305030304" pitchFamily="18" charset="0"/>
              </a:rPr>
              <a:t>The point-to-point topology is the most basic of all network topologies. The network is made up of a direct connection between two computers. Because there is a direct connection, this is faster and more reliable than other types of connections. The disadvantage is that it can only be used in small areas with a high concentration of computers.</a:t>
            </a:r>
          </a:p>
        </p:txBody>
      </p:sp>
      <p:pic>
        <p:nvPicPr>
          <p:cNvPr id="3074" name="Picture 2" descr="What is point to point topology with example - IT Release">
            <a:extLst>
              <a:ext uri="{FF2B5EF4-FFF2-40B4-BE49-F238E27FC236}">
                <a16:creationId xmlns:a16="http://schemas.microsoft.com/office/drawing/2014/main" id="{52F8F891-6E25-BB5B-7ED5-D713D830B5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1862" y="1610607"/>
            <a:ext cx="2809875" cy="23630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320369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707"/>
        <p:cNvGrpSpPr/>
        <p:nvPr/>
      </p:nvGrpSpPr>
      <p:grpSpPr>
        <a:xfrm>
          <a:off x="0" y="0"/>
          <a:ext cx="0" cy="0"/>
          <a:chOff x="0" y="0"/>
          <a:chExt cx="0" cy="0"/>
        </a:xfrm>
      </p:grpSpPr>
      <p:sp>
        <p:nvSpPr>
          <p:cNvPr id="4" name="TextBox 3">
            <a:extLst>
              <a:ext uri="{FF2B5EF4-FFF2-40B4-BE49-F238E27FC236}">
                <a16:creationId xmlns:a16="http://schemas.microsoft.com/office/drawing/2014/main" id="{F3D1A2FF-D404-D7AA-9DEA-8381862861A0}"/>
              </a:ext>
            </a:extLst>
          </p:cNvPr>
          <p:cNvSpPr txBox="1"/>
          <p:nvPr/>
        </p:nvSpPr>
        <p:spPr>
          <a:xfrm>
            <a:off x="3938764" y="1525855"/>
            <a:ext cx="4294893" cy="2308324"/>
          </a:xfrm>
          <a:prstGeom prst="rect">
            <a:avLst/>
          </a:prstGeom>
          <a:solidFill>
            <a:schemeClr val="tx1"/>
          </a:solidFill>
        </p:spPr>
        <p:txBody>
          <a:bodyPr wrap="square">
            <a:spAutoFit/>
          </a:bodyPr>
          <a:lstStyle/>
          <a:p>
            <a:pPr algn="just"/>
            <a:r>
              <a:rPr lang="en-US" sz="1200" dirty="0">
                <a:latin typeface="Book Antiqua" panose="02040602050305030304" pitchFamily="18" charset="0"/>
              </a:rPr>
              <a:t>The bus topology makes use of a single main connection to which all nodes are directly attached. The primary cable serves as the network's backbone. Typically, one of the computers in the network serves as the computer server. The primary advantage of bus topology is the ease with which a computer or peripheral device can be connected. The second benefit is that the cable requirements are minimal, resulting in decreased </a:t>
            </a:r>
            <a:r>
              <a:rPr lang="en-US" sz="1200" dirty="0" err="1">
                <a:latin typeface="Book Antiqua" panose="02040602050305030304" pitchFamily="18" charset="0"/>
              </a:rPr>
              <a:t>costs.One</a:t>
            </a:r>
            <a:r>
              <a:rPr lang="en-US" sz="1200" dirty="0">
                <a:latin typeface="Book Antiqua" panose="02040602050305030304" pitchFamily="18" charset="0"/>
              </a:rPr>
              <a:t> disadvantage is that if the main cable fails, the entire network fails. This network type is also tough to debug. For these reasons, this topology is not appropriate for big networks, such as those that cover an entire building.</a:t>
            </a:r>
          </a:p>
        </p:txBody>
      </p:sp>
      <p:pic>
        <p:nvPicPr>
          <p:cNvPr id="4098" name="Picture 2" descr="Bus topology - GATE CSE Notes">
            <a:extLst>
              <a:ext uri="{FF2B5EF4-FFF2-40B4-BE49-F238E27FC236}">
                <a16:creationId xmlns:a16="http://schemas.microsoft.com/office/drawing/2014/main" id="{72482901-944A-A73F-86CC-166AE1173A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0343" y="1145557"/>
            <a:ext cx="2849386" cy="28523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338875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707"/>
        <p:cNvGrpSpPr/>
        <p:nvPr/>
      </p:nvGrpSpPr>
      <p:grpSpPr>
        <a:xfrm>
          <a:off x="0" y="0"/>
          <a:ext cx="0" cy="0"/>
          <a:chOff x="0" y="0"/>
          <a:chExt cx="0" cy="0"/>
        </a:xfrm>
      </p:grpSpPr>
      <p:sp>
        <p:nvSpPr>
          <p:cNvPr id="4" name="TextBox 3">
            <a:extLst>
              <a:ext uri="{FF2B5EF4-FFF2-40B4-BE49-F238E27FC236}">
                <a16:creationId xmlns:a16="http://schemas.microsoft.com/office/drawing/2014/main" id="{F3D1A2FF-D404-D7AA-9DEA-8381862861A0}"/>
              </a:ext>
            </a:extLst>
          </p:cNvPr>
          <p:cNvSpPr txBox="1"/>
          <p:nvPr/>
        </p:nvSpPr>
        <p:spPr>
          <a:xfrm>
            <a:off x="3938764" y="1525855"/>
            <a:ext cx="4294893" cy="2123658"/>
          </a:xfrm>
          <a:prstGeom prst="rect">
            <a:avLst/>
          </a:prstGeom>
          <a:solidFill>
            <a:schemeClr val="tx1"/>
          </a:solidFill>
        </p:spPr>
        <p:txBody>
          <a:bodyPr wrap="square">
            <a:spAutoFit/>
          </a:bodyPr>
          <a:lstStyle/>
          <a:p>
            <a:pPr algn="just"/>
            <a:r>
              <a:rPr lang="en-US" sz="1200" dirty="0">
                <a:latin typeface="Book Antiqua" panose="02040602050305030304" pitchFamily="18" charset="0"/>
              </a:rPr>
              <a:t>Each computer in a star topology is linked to a central hub via a point-to-point connection. The central hub can be a computer server that maintains the network, or it can be a much simpler device that merely allows PCs to join over the network. Because of the inexpensive initial costs, star topology is particularly common. It is also simple to add new network nodes. The network is robust in the sense that if one link between a computer and the hub breaks, the others remain operational. However, if the central hub fails, the entire network goes down. It also necessitates more cable than bus topology, making it more expensive.</a:t>
            </a:r>
          </a:p>
        </p:txBody>
      </p:sp>
      <p:pic>
        <p:nvPicPr>
          <p:cNvPr id="5122" name="Picture 2" descr="What is Star Topology? - Industrial Networking - Industrial Automation, PLC  Programming, scada &amp; Pid Control System">
            <a:extLst>
              <a:ext uri="{FF2B5EF4-FFF2-40B4-BE49-F238E27FC236}">
                <a16:creationId xmlns:a16="http://schemas.microsoft.com/office/drawing/2014/main" id="{E1FCB180-91B3-2D95-6257-986AE46C99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2593" y="1206323"/>
            <a:ext cx="2767895" cy="27308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264713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707"/>
        <p:cNvGrpSpPr/>
        <p:nvPr/>
      </p:nvGrpSpPr>
      <p:grpSpPr>
        <a:xfrm>
          <a:off x="0" y="0"/>
          <a:ext cx="0" cy="0"/>
          <a:chOff x="0" y="0"/>
          <a:chExt cx="0" cy="0"/>
        </a:xfrm>
      </p:grpSpPr>
      <p:sp>
        <p:nvSpPr>
          <p:cNvPr id="4" name="TextBox 3">
            <a:extLst>
              <a:ext uri="{FF2B5EF4-FFF2-40B4-BE49-F238E27FC236}">
                <a16:creationId xmlns:a16="http://schemas.microsoft.com/office/drawing/2014/main" id="{F3D1A2FF-D404-D7AA-9DEA-8381862861A0}"/>
              </a:ext>
            </a:extLst>
          </p:cNvPr>
          <p:cNvSpPr txBox="1"/>
          <p:nvPr/>
        </p:nvSpPr>
        <p:spPr>
          <a:xfrm>
            <a:off x="4436533" y="1525855"/>
            <a:ext cx="3797124" cy="2308324"/>
          </a:xfrm>
          <a:prstGeom prst="rect">
            <a:avLst/>
          </a:prstGeom>
          <a:solidFill>
            <a:schemeClr val="tx1"/>
          </a:solidFill>
        </p:spPr>
        <p:txBody>
          <a:bodyPr wrap="square">
            <a:spAutoFit/>
          </a:bodyPr>
          <a:lstStyle/>
          <a:p>
            <a:pPr algn="just"/>
            <a:r>
              <a:rPr lang="en-US" sz="1200" dirty="0">
                <a:latin typeface="Book Antiqua" panose="02040602050305030304" pitchFamily="18" charset="0"/>
              </a:rPr>
              <a:t>The computers in the network are connected in a circular form in ring topology, and data travels in only one direction. Each computer is directly connected to the next, establishing a single network conduit for signals. This network is simple to set up and </a:t>
            </a:r>
            <a:r>
              <a:rPr lang="en-US" sz="1200" dirty="0" err="1">
                <a:latin typeface="Book Antiqua" panose="02040602050305030304" pitchFamily="18" charset="0"/>
              </a:rPr>
              <a:t>maintain.If</a:t>
            </a:r>
            <a:r>
              <a:rPr lang="en-US" sz="1200" dirty="0">
                <a:latin typeface="Book Antiqua" panose="02040602050305030304" pitchFamily="18" charset="0"/>
              </a:rPr>
              <a:t> there is an issue with the network, it is simple to determine which link is faulty. It is particularly useful for handling high-volume traffic over long distances because each computer may act as a signal amplifier. On the negative side, adding computers to this form of network is more difficult, and if one computer fails, the entire network fails.</a:t>
            </a:r>
          </a:p>
        </p:txBody>
      </p:sp>
      <p:pic>
        <p:nvPicPr>
          <p:cNvPr id="6146" name="Picture 2" descr="What is Ring Topology? Definition and Explanation - javatpoint">
            <a:extLst>
              <a:ext uri="{FF2B5EF4-FFF2-40B4-BE49-F238E27FC236}">
                <a16:creationId xmlns:a16="http://schemas.microsoft.com/office/drawing/2014/main" id="{0BDC5571-0CBD-FE78-77E1-4B592430D9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1320" y="1233487"/>
            <a:ext cx="3424591" cy="2676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654065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707"/>
        <p:cNvGrpSpPr/>
        <p:nvPr/>
      </p:nvGrpSpPr>
      <p:grpSpPr>
        <a:xfrm>
          <a:off x="0" y="0"/>
          <a:ext cx="0" cy="0"/>
          <a:chOff x="0" y="0"/>
          <a:chExt cx="0" cy="0"/>
        </a:xfrm>
      </p:grpSpPr>
      <p:sp>
        <p:nvSpPr>
          <p:cNvPr id="4" name="TextBox 3">
            <a:extLst>
              <a:ext uri="{FF2B5EF4-FFF2-40B4-BE49-F238E27FC236}">
                <a16:creationId xmlns:a16="http://schemas.microsoft.com/office/drawing/2014/main" id="{F3D1A2FF-D404-D7AA-9DEA-8381862861A0}"/>
              </a:ext>
            </a:extLst>
          </p:cNvPr>
          <p:cNvSpPr txBox="1"/>
          <p:nvPr/>
        </p:nvSpPr>
        <p:spPr>
          <a:xfrm>
            <a:off x="4357511" y="1879251"/>
            <a:ext cx="3797124" cy="1384995"/>
          </a:xfrm>
          <a:prstGeom prst="rect">
            <a:avLst/>
          </a:prstGeom>
          <a:solidFill>
            <a:schemeClr val="tx1"/>
          </a:solidFill>
        </p:spPr>
        <p:txBody>
          <a:bodyPr wrap="square">
            <a:spAutoFit/>
          </a:bodyPr>
          <a:lstStyle/>
          <a:p>
            <a:pPr algn="just"/>
            <a:r>
              <a:rPr lang="en-US" sz="1200" dirty="0">
                <a:latin typeface="Book Antiqua" panose="02040602050305030304" pitchFamily="18" charset="0"/>
              </a:rPr>
              <a:t>Every node in a mesh architecture is connected to every other node directly, point to point. All connections are direct, allowing the network to handle extremely high traffic volumes. It is also reliable since even if one connection breaks, the others continue to function. Since data is transmitted through a dedicated link, security is also quite high.</a:t>
            </a:r>
          </a:p>
        </p:txBody>
      </p:sp>
      <p:pic>
        <p:nvPicPr>
          <p:cNvPr id="7172" name="Picture 4" descr="Network Topology Diagrams and Selection Best Practices for 2022">
            <a:extLst>
              <a:ext uri="{FF2B5EF4-FFF2-40B4-BE49-F238E27FC236}">
                <a16:creationId xmlns:a16="http://schemas.microsoft.com/office/drawing/2014/main" id="{2999556F-67D1-D8F6-5203-C5C3F87D41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0343" y="1202266"/>
            <a:ext cx="3136194" cy="27389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285789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707"/>
        <p:cNvGrpSpPr/>
        <p:nvPr/>
      </p:nvGrpSpPr>
      <p:grpSpPr>
        <a:xfrm>
          <a:off x="0" y="0"/>
          <a:ext cx="0" cy="0"/>
          <a:chOff x="0" y="0"/>
          <a:chExt cx="0" cy="0"/>
        </a:xfrm>
      </p:grpSpPr>
      <p:sp>
        <p:nvSpPr>
          <p:cNvPr id="4" name="TextBox 3">
            <a:extLst>
              <a:ext uri="{FF2B5EF4-FFF2-40B4-BE49-F238E27FC236}">
                <a16:creationId xmlns:a16="http://schemas.microsoft.com/office/drawing/2014/main" id="{F3D1A2FF-D404-D7AA-9DEA-8381862861A0}"/>
              </a:ext>
            </a:extLst>
          </p:cNvPr>
          <p:cNvSpPr txBox="1"/>
          <p:nvPr/>
        </p:nvSpPr>
        <p:spPr>
          <a:xfrm>
            <a:off x="5000978" y="1971585"/>
            <a:ext cx="3063346" cy="1200329"/>
          </a:xfrm>
          <a:prstGeom prst="rect">
            <a:avLst/>
          </a:prstGeom>
          <a:solidFill>
            <a:schemeClr val="tx1"/>
          </a:solidFill>
        </p:spPr>
        <p:txBody>
          <a:bodyPr wrap="square">
            <a:spAutoFit/>
          </a:bodyPr>
          <a:lstStyle/>
          <a:p>
            <a:pPr algn="just"/>
            <a:r>
              <a:rPr lang="en-US" sz="1200" dirty="0">
                <a:latin typeface="Book Antiqua" panose="02040602050305030304" pitchFamily="18" charset="0"/>
              </a:rPr>
              <a:t>Tree topology is a network architecture that looks like a tree. There is one central node (the "trunk") in a tree topology, and each node is connected to it via a single path. Nodes might be compared to branches growing from the trunk.</a:t>
            </a:r>
          </a:p>
        </p:txBody>
      </p:sp>
      <p:pic>
        <p:nvPicPr>
          <p:cNvPr id="8194" name="Picture 2" descr="Advantages and disadvantages of tree topology - IT Release">
            <a:extLst>
              <a:ext uri="{FF2B5EF4-FFF2-40B4-BE49-F238E27FC236}">
                <a16:creationId xmlns:a16="http://schemas.microsoft.com/office/drawing/2014/main" id="{521476D4-CA7E-AC53-C1ED-E4D6DB64F5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9365" y="1228373"/>
            <a:ext cx="3849512" cy="26888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959260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707"/>
        <p:cNvGrpSpPr/>
        <p:nvPr/>
      </p:nvGrpSpPr>
      <p:grpSpPr>
        <a:xfrm>
          <a:off x="0" y="0"/>
          <a:ext cx="0" cy="0"/>
          <a:chOff x="0" y="0"/>
          <a:chExt cx="0" cy="0"/>
        </a:xfrm>
      </p:grpSpPr>
      <p:sp>
        <p:nvSpPr>
          <p:cNvPr id="4" name="TextBox 3">
            <a:extLst>
              <a:ext uri="{FF2B5EF4-FFF2-40B4-BE49-F238E27FC236}">
                <a16:creationId xmlns:a16="http://schemas.microsoft.com/office/drawing/2014/main" id="{F3D1A2FF-D404-D7AA-9DEA-8381862861A0}"/>
              </a:ext>
            </a:extLst>
          </p:cNvPr>
          <p:cNvSpPr txBox="1"/>
          <p:nvPr/>
        </p:nvSpPr>
        <p:spPr>
          <a:xfrm>
            <a:off x="4481689" y="2203188"/>
            <a:ext cx="3751968" cy="1200329"/>
          </a:xfrm>
          <a:prstGeom prst="rect">
            <a:avLst/>
          </a:prstGeom>
          <a:solidFill>
            <a:schemeClr val="tx1"/>
          </a:solidFill>
        </p:spPr>
        <p:txBody>
          <a:bodyPr wrap="square">
            <a:spAutoFit/>
          </a:bodyPr>
          <a:lstStyle/>
          <a:p>
            <a:pPr algn="just"/>
            <a:r>
              <a:rPr lang="en-US" sz="1200" dirty="0">
                <a:latin typeface="Book Antiqua" panose="02040602050305030304" pitchFamily="18" charset="0"/>
              </a:rPr>
              <a:t>Hybrid topology is an integration of two or more different topologies to form a resultant topology which has many advantages (as well as disadvantages) of all the constituent basic topologies rather than having characteristics of one specific topology.</a:t>
            </a:r>
          </a:p>
        </p:txBody>
      </p:sp>
      <p:pic>
        <p:nvPicPr>
          <p:cNvPr id="10242" name="Picture 2" descr="What is Network Topology? Best Guide to Types &amp; Diagrams - DNSstuff">
            <a:extLst>
              <a:ext uri="{FF2B5EF4-FFF2-40B4-BE49-F238E27FC236}">
                <a16:creationId xmlns:a16="http://schemas.microsoft.com/office/drawing/2014/main" id="{AB4CCD24-0705-0A5D-D40D-2E3946B8B9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0655" y="1244707"/>
            <a:ext cx="3292648" cy="26540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925020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707"/>
        <p:cNvGrpSpPr/>
        <p:nvPr/>
      </p:nvGrpSpPr>
      <p:grpSpPr>
        <a:xfrm>
          <a:off x="0" y="0"/>
          <a:ext cx="0" cy="0"/>
          <a:chOff x="0" y="0"/>
          <a:chExt cx="0" cy="0"/>
        </a:xfrm>
      </p:grpSpPr>
      <p:sp>
        <p:nvSpPr>
          <p:cNvPr id="4" name="TextBox 3">
            <a:extLst>
              <a:ext uri="{FF2B5EF4-FFF2-40B4-BE49-F238E27FC236}">
                <a16:creationId xmlns:a16="http://schemas.microsoft.com/office/drawing/2014/main" id="{F3D1A2FF-D404-D7AA-9DEA-8381862861A0}"/>
              </a:ext>
            </a:extLst>
          </p:cNvPr>
          <p:cNvSpPr txBox="1"/>
          <p:nvPr/>
        </p:nvSpPr>
        <p:spPr>
          <a:xfrm>
            <a:off x="4572000" y="2247444"/>
            <a:ext cx="3661657" cy="830997"/>
          </a:xfrm>
          <a:prstGeom prst="rect">
            <a:avLst/>
          </a:prstGeom>
          <a:solidFill>
            <a:schemeClr val="tx1"/>
          </a:solidFill>
        </p:spPr>
        <p:txBody>
          <a:bodyPr wrap="square">
            <a:spAutoFit/>
          </a:bodyPr>
          <a:lstStyle/>
          <a:p>
            <a:pPr algn="just"/>
            <a:r>
              <a:rPr lang="en-US" sz="1200" dirty="0">
                <a:latin typeface="Book Antiqua" panose="02040602050305030304" pitchFamily="18" charset="0"/>
              </a:rPr>
              <a:t>A daisy chain is a network topology that directs how network nodes, often computers, are linked. Different network topologies enable goals such as usability, persistence, and fault tolerant design.</a:t>
            </a:r>
          </a:p>
        </p:txBody>
      </p:sp>
      <p:pic>
        <p:nvPicPr>
          <p:cNvPr id="11266" name="Picture 2" descr="Ashrafy Hamed (ashrafyhamed) - Profile | Pinterest">
            <a:extLst>
              <a:ext uri="{FF2B5EF4-FFF2-40B4-BE49-F238E27FC236}">
                <a16:creationId xmlns:a16="http://schemas.microsoft.com/office/drawing/2014/main" id="{1C17E71C-82BE-1770-3F1F-72B22A8FE3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1563" y="1476375"/>
            <a:ext cx="3297237" cy="23731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38706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7"/>
        <p:cNvGrpSpPr/>
        <p:nvPr/>
      </p:nvGrpSpPr>
      <p:grpSpPr>
        <a:xfrm>
          <a:off x="0" y="0"/>
          <a:ext cx="0" cy="0"/>
          <a:chOff x="0" y="0"/>
          <a:chExt cx="0" cy="0"/>
        </a:xfrm>
      </p:grpSpPr>
      <p:sp>
        <p:nvSpPr>
          <p:cNvPr id="610" name="Google Shape;610;p38"/>
          <p:cNvSpPr txBox="1">
            <a:spLocks noGrp="1"/>
          </p:cNvSpPr>
          <p:nvPr>
            <p:ph type="subTitle" idx="1"/>
          </p:nvPr>
        </p:nvSpPr>
        <p:spPr>
          <a:xfrm>
            <a:off x="1041215" y="1767054"/>
            <a:ext cx="5633238" cy="2190896"/>
          </a:xfrm>
          <a:prstGeom prst="rect">
            <a:avLst/>
          </a:prstGeom>
        </p:spPr>
        <p:txBody>
          <a:bodyPr spcFirstLastPara="1" wrap="square" lIns="91425" tIns="91425" rIns="91425" bIns="91425" anchor="t" anchorCtr="0">
            <a:noAutofit/>
          </a:bodyPr>
          <a:lstStyle/>
          <a:p>
            <a:pPr algn="l"/>
            <a:endParaRPr lang="en-US" altLang="zh-TW" b="1" dirty="0">
              <a:solidFill>
                <a:schemeClr val="tx1"/>
              </a:solidFill>
              <a:latin typeface="Copperplate Gothic Bold" panose="020E0705020206020404" pitchFamily="34" charset="0"/>
            </a:endParaRPr>
          </a:p>
          <a:p>
            <a:pPr algn="l"/>
            <a:r>
              <a:rPr lang="en-US" altLang="zh-TW" sz="1600" b="1" dirty="0">
                <a:solidFill>
                  <a:schemeClr val="tx1"/>
                </a:solidFill>
                <a:latin typeface="Book Antiqua" panose="02040602050305030304" pitchFamily="18" charset="0"/>
              </a:rPr>
              <a:t>Computer networking </a:t>
            </a:r>
            <a:r>
              <a:rPr lang="en-US" altLang="zh-TW" sz="1600" dirty="0">
                <a:solidFill>
                  <a:schemeClr val="tx1"/>
                </a:solidFill>
                <a:latin typeface="Book Antiqua" panose="02040602050305030304" pitchFamily="18" charset="0"/>
              </a:rPr>
              <a:t>refers to interconnected computing devices that can exchange data and share resources with each other. These interconnections are made up of </a:t>
            </a:r>
            <a:r>
              <a:rPr lang="en-US" altLang="zh-TW" sz="1600" dirty="0">
                <a:solidFill>
                  <a:schemeClr val="tx1"/>
                </a:solidFill>
                <a:latin typeface="Book Antiqua" panose="02040602050305030304" pitchFamily="18" charset="0"/>
                <a:hlinkClick r:id="rId3" tooltip="Telecommunication network">
                  <a:extLst>
                    <a:ext uri="{A12FA001-AC4F-418D-AE19-62706E023703}">
                      <ahyp:hlinkClr xmlns:ahyp="http://schemas.microsoft.com/office/drawing/2018/hyperlinkcolor" val="tx"/>
                    </a:ext>
                  </a:extLst>
                </a:hlinkClick>
              </a:rPr>
              <a:t>telecommunication network</a:t>
            </a:r>
            <a:r>
              <a:rPr lang="en-US" altLang="zh-TW" sz="1600" dirty="0">
                <a:solidFill>
                  <a:schemeClr val="tx1"/>
                </a:solidFill>
                <a:latin typeface="Book Antiqua" panose="02040602050305030304" pitchFamily="18" charset="0"/>
              </a:rPr>
              <a:t> technologies</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707"/>
        <p:cNvGrpSpPr/>
        <p:nvPr/>
      </p:nvGrpSpPr>
      <p:grpSpPr>
        <a:xfrm>
          <a:off x="0" y="0"/>
          <a:ext cx="0" cy="0"/>
          <a:chOff x="0" y="0"/>
          <a:chExt cx="0" cy="0"/>
        </a:xfrm>
      </p:grpSpPr>
      <p:sp>
        <p:nvSpPr>
          <p:cNvPr id="4" name="TextBox 3">
            <a:extLst>
              <a:ext uri="{FF2B5EF4-FFF2-40B4-BE49-F238E27FC236}">
                <a16:creationId xmlns:a16="http://schemas.microsoft.com/office/drawing/2014/main" id="{F3D1A2FF-D404-D7AA-9DEA-8381862861A0}"/>
              </a:ext>
            </a:extLst>
          </p:cNvPr>
          <p:cNvSpPr txBox="1"/>
          <p:nvPr/>
        </p:nvSpPr>
        <p:spPr>
          <a:xfrm>
            <a:off x="4697310" y="1928468"/>
            <a:ext cx="3546979" cy="1938992"/>
          </a:xfrm>
          <a:prstGeom prst="rect">
            <a:avLst/>
          </a:prstGeom>
          <a:solidFill>
            <a:schemeClr val="tx1"/>
          </a:solidFill>
        </p:spPr>
        <p:txBody>
          <a:bodyPr wrap="square">
            <a:spAutoFit/>
          </a:bodyPr>
          <a:lstStyle/>
          <a:p>
            <a:pPr algn="just"/>
            <a:r>
              <a:rPr lang="en-US" sz="1200" dirty="0">
                <a:latin typeface="Book Antiqua" panose="02040602050305030304" pitchFamily="18" charset="0"/>
              </a:rPr>
              <a:t>Software is a collection of instructions, data, or computer programs that are used to run machines and carry out particular activities. It is the antithesis of hardware, which refers to a computer's external components. A device's running programs, scripts, and applications are collectively referred to as "software" in this context. It can be compared to the variable component of a computer, whereas the invariable component is the hardware.</a:t>
            </a:r>
          </a:p>
        </p:txBody>
      </p:sp>
      <p:pic>
        <p:nvPicPr>
          <p:cNvPr id="1026" name="Picture 2" descr="7.3 Being more secure | Computer software | Siyavula">
            <a:extLst>
              <a:ext uri="{FF2B5EF4-FFF2-40B4-BE49-F238E27FC236}">
                <a16:creationId xmlns:a16="http://schemas.microsoft.com/office/drawing/2014/main" id="{6439939D-4ADC-784A-5277-A58624D4B6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5021" y="1382173"/>
            <a:ext cx="3546979" cy="2253279"/>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oogle Shape;1055;p56">
            <a:extLst>
              <a:ext uri="{FF2B5EF4-FFF2-40B4-BE49-F238E27FC236}">
                <a16:creationId xmlns:a16="http://schemas.microsoft.com/office/drawing/2014/main" id="{337022E5-D9CF-12C8-E85D-C515F7222291}"/>
              </a:ext>
            </a:extLst>
          </p:cNvPr>
          <p:cNvGrpSpPr/>
          <p:nvPr/>
        </p:nvGrpSpPr>
        <p:grpSpPr>
          <a:xfrm>
            <a:off x="259172" y="3712789"/>
            <a:ext cx="3011361" cy="1196892"/>
            <a:chOff x="5063657" y="2023616"/>
            <a:chExt cx="2304300" cy="609115"/>
          </a:xfrm>
        </p:grpSpPr>
        <p:sp>
          <p:nvSpPr>
            <p:cNvPr id="3" name="Google Shape;1056;p56">
              <a:extLst>
                <a:ext uri="{FF2B5EF4-FFF2-40B4-BE49-F238E27FC236}">
                  <a16:creationId xmlns:a16="http://schemas.microsoft.com/office/drawing/2014/main" id="{D0694035-B826-7F84-059D-6EF9BC60CC9F}"/>
                </a:ext>
              </a:extLst>
            </p:cNvPr>
            <p:cNvSpPr/>
            <p:nvPr/>
          </p:nvSpPr>
          <p:spPr>
            <a:xfrm>
              <a:off x="5063657" y="2023616"/>
              <a:ext cx="2304300" cy="5304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057;p56">
              <a:extLst>
                <a:ext uri="{FF2B5EF4-FFF2-40B4-BE49-F238E27FC236}">
                  <a16:creationId xmlns:a16="http://schemas.microsoft.com/office/drawing/2014/main" id="{39B2E123-399B-D9BF-5606-EC2BC9DED8E5}"/>
                </a:ext>
              </a:extLst>
            </p:cNvPr>
            <p:cNvSpPr/>
            <p:nvPr/>
          </p:nvSpPr>
          <p:spPr>
            <a:xfrm>
              <a:off x="5063657" y="2102331"/>
              <a:ext cx="2304300" cy="530400"/>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800" dirty="0">
                  <a:latin typeface="Algerian" panose="04020705040A02060702" pitchFamily="82" charset="0"/>
                </a:rPr>
                <a:t>COMPUTER SOFTWARE</a:t>
              </a:r>
              <a:endParaRPr sz="1800" dirty="0">
                <a:latin typeface="Algerian" panose="04020705040A02060702" pitchFamily="82" charset="0"/>
              </a:endParaRPr>
            </a:p>
          </p:txBody>
        </p:sp>
      </p:grpSp>
    </p:spTree>
    <p:extLst>
      <p:ext uri="{BB962C8B-B14F-4D97-AF65-F5344CB8AC3E}">
        <p14:creationId xmlns:p14="http://schemas.microsoft.com/office/powerpoint/2010/main" val="226864825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707"/>
        <p:cNvGrpSpPr/>
        <p:nvPr/>
      </p:nvGrpSpPr>
      <p:grpSpPr>
        <a:xfrm>
          <a:off x="0" y="0"/>
          <a:ext cx="0" cy="0"/>
          <a:chOff x="0" y="0"/>
          <a:chExt cx="0" cy="0"/>
        </a:xfrm>
      </p:grpSpPr>
      <p:sp>
        <p:nvSpPr>
          <p:cNvPr id="4" name="TextBox 3">
            <a:extLst>
              <a:ext uri="{FF2B5EF4-FFF2-40B4-BE49-F238E27FC236}">
                <a16:creationId xmlns:a16="http://schemas.microsoft.com/office/drawing/2014/main" id="{F3D1A2FF-D404-D7AA-9DEA-8381862861A0}"/>
              </a:ext>
            </a:extLst>
          </p:cNvPr>
          <p:cNvSpPr txBox="1"/>
          <p:nvPr/>
        </p:nvSpPr>
        <p:spPr>
          <a:xfrm>
            <a:off x="5091695" y="2041741"/>
            <a:ext cx="3125435" cy="1815882"/>
          </a:xfrm>
          <a:prstGeom prst="rect">
            <a:avLst/>
          </a:prstGeom>
          <a:solidFill>
            <a:schemeClr val="tx1"/>
          </a:solidFill>
        </p:spPr>
        <p:txBody>
          <a:bodyPr wrap="square">
            <a:spAutoFit/>
          </a:bodyPr>
          <a:lstStyle/>
          <a:p>
            <a:pPr algn="just"/>
            <a:r>
              <a:rPr lang="en-US" dirty="0">
                <a:latin typeface="Book Antiqua" panose="02040602050305030304" pitchFamily="18" charset="0"/>
              </a:rPr>
              <a:t>The central processing unit (CPU) of a computer is the component that retrieves and executes instructions. A CAD system's CPU is essentially its brain. It is made up of an arithmetic and logic unit (ALU), a control unit, and a number of registers.</a:t>
            </a:r>
          </a:p>
        </p:txBody>
      </p:sp>
      <p:pic>
        <p:nvPicPr>
          <p:cNvPr id="2052" name="Picture 4" descr="Best CPU 2022: Our top rated processors | Trusted Reviews">
            <a:extLst>
              <a:ext uri="{FF2B5EF4-FFF2-40B4-BE49-F238E27FC236}">
                <a16:creationId xmlns:a16="http://schemas.microsoft.com/office/drawing/2014/main" id="{5604852D-A4DE-19B3-FEDB-969C52FA1B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6991" y="1285873"/>
            <a:ext cx="3797124" cy="2571750"/>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oogle Shape;1055;p56">
            <a:extLst>
              <a:ext uri="{FF2B5EF4-FFF2-40B4-BE49-F238E27FC236}">
                <a16:creationId xmlns:a16="http://schemas.microsoft.com/office/drawing/2014/main" id="{9DE30CEF-8E42-9A68-9DC7-7D34947AF7E3}"/>
              </a:ext>
            </a:extLst>
          </p:cNvPr>
          <p:cNvGrpSpPr/>
          <p:nvPr/>
        </p:nvGrpSpPr>
        <p:grpSpPr>
          <a:xfrm>
            <a:off x="259172" y="3712789"/>
            <a:ext cx="3011361" cy="1196892"/>
            <a:chOff x="5063657" y="2023616"/>
            <a:chExt cx="2304300" cy="609115"/>
          </a:xfrm>
        </p:grpSpPr>
        <p:sp>
          <p:nvSpPr>
            <p:cNvPr id="3" name="Google Shape;1056;p56">
              <a:extLst>
                <a:ext uri="{FF2B5EF4-FFF2-40B4-BE49-F238E27FC236}">
                  <a16:creationId xmlns:a16="http://schemas.microsoft.com/office/drawing/2014/main" id="{1336D021-F878-2E2D-A791-980D3210CCD4}"/>
                </a:ext>
              </a:extLst>
            </p:cNvPr>
            <p:cNvSpPr/>
            <p:nvPr/>
          </p:nvSpPr>
          <p:spPr>
            <a:xfrm>
              <a:off x="5063657" y="2023616"/>
              <a:ext cx="2304300" cy="5304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057;p56">
              <a:extLst>
                <a:ext uri="{FF2B5EF4-FFF2-40B4-BE49-F238E27FC236}">
                  <a16:creationId xmlns:a16="http://schemas.microsoft.com/office/drawing/2014/main" id="{C5E69BEB-EC26-D8B0-1418-67B22EFBF01E}"/>
                </a:ext>
              </a:extLst>
            </p:cNvPr>
            <p:cNvSpPr/>
            <p:nvPr/>
          </p:nvSpPr>
          <p:spPr>
            <a:xfrm>
              <a:off x="5063657" y="2102331"/>
              <a:ext cx="2304300" cy="530400"/>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400" dirty="0">
                  <a:latin typeface="Algerian" panose="04020705040A02060702" pitchFamily="82" charset="0"/>
                </a:rPr>
                <a:t>CPU – Central Processing Unit</a:t>
              </a:r>
              <a:endParaRPr sz="2400" dirty="0">
                <a:latin typeface="Algerian" panose="04020705040A02060702" pitchFamily="82" charset="0"/>
              </a:endParaRPr>
            </a:p>
          </p:txBody>
        </p:sp>
      </p:grpSp>
    </p:spTree>
    <p:extLst>
      <p:ext uri="{BB962C8B-B14F-4D97-AF65-F5344CB8AC3E}">
        <p14:creationId xmlns:p14="http://schemas.microsoft.com/office/powerpoint/2010/main" val="155743778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707"/>
        <p:cNvGrpSpPr/>
        <p:nvPr/>
      </p:nvGrpSpPr>
      <p:grpSpPr>
        <a:xfrm>
          <a:off x="0" y="0"/>
          <a:ext cx="0" cy="0"/>
          <a:chOff x="0" y="0"/>
          <a:chExt cx="0" cy="0"/>
        </a:xfrm>
      </p:grpSpPr>
      <p:sp>
        <p:nvSpPr>
          <p:cNvPr id="4" name="TextBox 3">
            <a:extLst>
              <a:ext uri="{FF2B5EF4-FFF2-40B4-BE49-F238E27FC236}">
                <a16:creationId xmlns:a16="http://schemas.microsoft.com/office/drawing/2014/main" id="{F3D1A2FF-D404-D7AA-9DEA-8381862861A0}"/>
              </a:ext>
            </a:extLst>
          </p:cNvPr>
          <p:cNvSpPr txBox="1"/>
          <p:nvPr/>
        </p:nvSpPr>
        <p:spPr>
          <a:xfrm>
            <a:off x="5091695" y="1860987"/>
            <a:ext cx="3125435" cy="2123658"/>
          </a:xfrm>
          <a:prstGeom prst="rect">
            <a:avLst/>
          </a:prstGeom>
          <a:solidFill>
            <a:schemeClr val="tx1"/>
          </a:solidFill>
        </p:spPr>
        <p:txBody>
          <a:bodyPr wrap="square">
            <a:spAutoFit/>
          </a:bodyPr>
          <a:lstStyle/>
          <a:p>
            <a:pPr algn="just"/>
            <a:r>
              <a:rPr lang="en-US" sz="1200" dirty="0">
                <a:latin typeface="Book Antiqua" panose="02040602050305030304" pitchFamily="18" charset="0"/>
              </a:rPr>
              <a:t>The graphics processing unit, or GPU, has emerged as one of the most important types of computing technology for both personal and business use. The GPU, which is designed for parallel processing, is used in a variety of applications, including graphics and video rendering. Although they are best known for their gaming capabilities, GPUs are increasingly being used in creative production and artificial intelligence (AI).</a:t>
            </a:r>
          </a:p>
        </p:txBody>
      </p:sp>
      <p:sp>
        <p:nvSpPr>
          <p:cNvPr id="3" name="Google Shape;1056;p56">
            <a:extLst>
              <a:ext uri="{FF2B5EF4-FFF2-40B4-BE49-F238E27FC236}">
                <a16:creationId xmlns:a16="http://schemas.microsoft.com/office/drawing/2014/main" id="{1336D021-F878-2E2D-A791-980D3210CCD4}"/>
              </a:ext>
            </a:extLst>
          </p:cNvPr>
          <p:cNvSpPr/>
          <p:nvPr/>
        </p:nvSpPr>
        <p:spPr>
          <a:xfrm>
            <a:off x="259172" y="3723421"/>
            <a:ext cx="3011361" cy="1042219"/>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074" name="Picture 2" descr="GPU (Graphics Processing Unit) Definition">
            <a:extLst>
              <a:ext uri="{FF2B5EF4-FFF2-40B4-BE49-F238E27FC236}">
                <a16:creationId xmlns:a16="http://schemas.microsoft.com/office/drawing/2014/main" id="{9A64488C-3208-5477-8E14-B3F2F591B9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5785" y="1246176"/>
            <a:ext cx="3779543" cy="2621286"/>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oogle Shape;1055;p56">
            <a:extLst>
              <a:ext uri="{FF2B5EF4-FFF2-40B4-BE49-F238E27FC236}">
                <a16:creationId xmlns:a16="http://schemas.microsoft.com/office/drawing/2014/main" id="{3D2EABF6-590B-D31C-0597-6DA6D69E16ED}"/>
              </a:ext>
            </a:extLst>
          </p:cNvPr>
          <p:cNvGrpSpPr/>
          <p:nvPr/>
        </p:nvGrpSpPr>
        <p:grpSpPr>
          <a:xfrm>
            <a:off x="259171" y="3718105"/>
            <a:ext cx="3011361" cy="1196892"/>
            <a:chOff x="5063657" y="2023616"/>
            <a:chExt cx="2304300" cy="609115"/>
          </a:xfrm>
        </p:grpSpPr>
        <p:sp>
          <p:nvSpPr>
            <p:cNvPr id="9" name="Google Shape;1056;p56">
              <a:extLst>
                <a:ext uri="{FF2B5EF4-FFF2-40B4-BE49-F238E27FC236}">
                  <a16:creationId xmlns:a16="http://schemas.microsoft.com/office/drawing/2014/main" id="{EFCDD50D-894B-3006-F5A4-B1726615D91C}"/>
                </a:ext>
              </a:extLst>
            </p:cNvPr>
            <p:cNvSpPr/>
            <p:nvPr/>
          </p:nvSpPr>
          <p:spPr>
            <a:xfrm>
              <a:off x="5063657" y="2023616"/>
              <a:ext cx="2304300" cy="5304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57;p56">
              <a:extLst>
                <a:ext uri="{FF2B5EF4-FFF2-40B4-BE49-F238E27FC236}">
                  <a16:creationId xmlns:a16="http://schemas.microsoft.com/office/drawing/2014/main" id="{FE4C0D25-3A02-D668-806D-DDF19D07039F}"/>
                </a:ext>
              </a:extLst>
            </p:cNvPr>
            <p:cNvSpPr/>
            <p:nvPr/>
          </p:nvSpPr>
          <p:spPr>
            <a:xfrm>
              <a:off x="5063657" y="2102331"/>
              <a:ext cx="2304300" cy="530400"/>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400" dirty="0">
                  <a:latin typeface="Algerian" panose="04020705040A02060702" pitchFamily="82" charset="0"/>
                </a:rPr>
                <a:t>GPU – Graphic Processing Unit</a:t>
              </a:r>
              <a:endParaRPr sz="2400" dirty="0">
                <a:latin typeface="Algerian" panose="04020705040A02060702" pitchFamily="82" charset="0"/>
              </a:endParaRPr>
            </a:p>
          </p:txBody>
        </p:sp>
      </p:grpSp>
    </p:spTree>
    <p:extLst>
      <p:ext uri="{BB962C8B-B14F-4D97-AF65-F5344CB8AC3E}">
        <p14:creationId xmlns:p14="http://schemas.microsoft.com/office/powerpoint/2010/main" val="340461096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878"/>
        <p:cNvGrpSpPr/>
        <p:nvPr/>
      </p:nvGrpSpPr>
      <p:grpSpPr>
        <a:xfrm>
          <a:off x="0" y="0"/>
          <a:ext cx="0" cy="0"/>
          <a:chOff x="0" y="0"/>
          <a:chExt cx="0" cy="0"/>
        </a:xfrm>
      </p:grpSpPr>
      <p:grpSp>
        <p:nvGrpSpPr>
          <p:cNvPr id="880" name="Google Shape;880;p52"/>
          <p:cNvGrpSpPr/>
          <p:nvPr/>
        </p:nvGrpSpPr>
        <p:grpSpPr>
          <a:xfrm>
            <a:off x="2459239" y="1749306"/>
            <a:ext cx="4225534" cy="2513468"/>
            <a:chOff x="238125" y="732525"/>
            <a:chExt cx="7130500" cy="4241425"/>
          </a:xfrm>
        </p:grpSpPr>
        <p:sp>
          <p:nvSpPr>
            <p:cNvPr id="881" name="Google Shape;881;p52"/>
            <p:cNvSpPr/>
            <p:nvPr/>
          </p:nvSpPr>
          <p:spPr>
            <a:xfrm>
              <a:off x="3175800" y="1003350"/>
              <a:ext cx="3741725" cy="3331975"/>
            </a:xfrm>
            <a:custGeom>
              <a:avLst/>
              <a:gdLst/>
              <a:ahLst/>
              <a:cxnLst/>
              <a:rect l="l" t="t" r="r" b="b"/>
              <a:pathLst>
                <a:path w="149669" h="133279" extrusionOk="0">
                  <a:moveTo>
                    <a:pt x="81445" y="1"/>
                  </a:moveTo>
                  <a:lnTo>
                    <a:pt x="79450" y="1466"/>
                  </a:lnTo>
                  <a:lnTo>
                    <a:pt x="78288" y="3145"/>
                  </a:lnTo>
                  <a:lnTo>
                    <a:pt x="77341" y="834"/>
                  </a:lnTo>
                  <a:lnTo>
                    <a:pt x="75131" y="834"/>
                  </a:lnTo>
                  <a:lnTo>
                    <a:pt x="73868" y="2413"/>
                  </a:lnTo>
                  <a:lnTo>
                    <a:pt x="73161" y="4888"/>
                  </a:lnTo>
                  <a:lnTo>
                    <a:pt x="69891" y="7325"/>
                  </a:lnTo>
                  <a:lnTo>
                    <a:pt x="68313" y="10330"/>
                  </a:lnTo>
                  <a:lnTo>
                    <a:pt x="69474" y="11466"/>
                  </a:lnTo>
                  <a:lnTo>
                    <a:pt x="66318" y="13247"/>
                  </a:lnTo>
                  <a:lnTo>
                    <a:pt x="67782" y="14825"/>
                  </a:lnTo>
                  <a:lnTo>
                    <a:pt x="69790" y="15873"/>
                  </a:lnTo>
                  <a:lnTo>
                    <a:pt x="68729" y="16504"/>
                  </a:lnTo>
                  <a:lnTo>
                    <a:pt x="65888" y="14812"/>
                  </a:lnTo>
                  <a:lnTo>
                    <a:pt x="65257" y="16605"/>
                  </a:lnTo>
                  <a:lnTo>
                    <a:pt x="63994" y="17439"/>
                  </a:lnTo>
                  <a:lnTo>
                    <a:pt x="65358" y="21644"/>
                  </a:lnTo>
                  <a:lnTo>
                    <a:pt x="67050" y="21959"/>
                  </a:lnTo>
                  <a:lnTo>
                    <a:pt x="68199" y="22906"/>
                  </a:lnTo>
                  <a:cubicBezTo>
                    <a:pt x="67252" y="23336"/>
                    <a:pt x="65674" y="23651"/>
                    <a:pt x="65674" y="23651"/>
                  </a:cubicBezTo>
                  <a:lnTo>
                    <a:pt x="66419" y="25230"/>
                  </a:lnTo>
                  <a:lnTo>
                    <a:pt x="65358" y="26593"/>
                  </a:lnTo>
                  <a:lnTo>
                    <a:pt x="63577" y="25962"/>
                  </a:lnTo>
                  <a:lnTo>
                    <a:pt x="64625" y="23967"/>
                  </a:lnTo>
                  <a:lnTo>
                    <a:pt x="63262" y="20394"/>
                  </a:lnTo>
                  <a:lnTo>
                    <a:pt x="62214" y="17439"/>
                  </a:lnTo>
                  <a:lnTo>
                    <a:pt x="61368" y="15343"/>
                  </a:lnTo>
                  <a:lnTo>
                    <a:pt x="59688" y="14711"/>
                  </a:lnTo>
                  <a:lnTo>
                    <a:pt x="58842" y="18386"/>
                  </a:lnTo>
                  <a:lnTo>
                    <a:pt x="58792" y="21012"/>
                  </a:lnTo>
                  <a:lnTo>
                    <a:pt x="60951" y="22906"/>
                  </a:lnTo>
                  <a:lnTo>
                    <a:pt x="60951" y="24485"/>
                  </a:lnTo>
                  <a:lnTo>
                    <a:pt x="58009" y="23020"/>
                  </a:lnTo>
                  <a:lnTo>
                    <a:pt x="55319" y="22389"/>
                  </a:lnTo>
                  <a:lnTo>
                    <a:pt x="54978" y="23437"/>
                  </a:lnTo>
                  <a:lnTo>
                    <a:pt x="55547" y="24598"/>
                  </a:lnTo>
                  <a:lnTo>
                    <a:pt x="52516" y="25230"/>
                  </a:lnTo>
                  <a:lnTo>
                    <a:pt x="48526" y="27326"/>
                  </a:lnTo>
                  <a:lnTo>
                    <a:pt x="46632" y="29535"/>
                  </a:lnTo>
                  <a:lnTo>
                    <a:pt x="46114" y="26909"/>
                  </a:lnTo>
                  <a:lnTo>
                    <a:pt x="44852" y="26391"/>
                  </a:lnTo>
                  <a:lnTo>
                    <a:pt x="44536" y="29119"/>
                  </a:lnTo>
                  <a:lnTo>
                    <a:pt x="42326" y="30381"/>
                  </a:lnTo>
                  <a:lnTo>
                    <a:pt x="43488" y="32162"/>
                  </a:lnTo>
                  <a:lnTo>
                    <a:pt x="41379" y="32061"/>
                  </a:lnTo>
                  <a:lnTo>
                    <a:pt x="40647" y="33223"/>
                  </a:lnTo>
                  <a:lnTo>
                    <a:pt x="39169" y="30381"/>
                  </a:lnTo>
                  <a:lnTo>
                    <a:pt x="37490" y="29119"/>
                  </a:lnTo>
                  <a:lnTo>
                    <a:pt x="37490" y="29119"/>
                  </a:lnTo>
                  <a:lnTo>
                    <a:pt x="40748" y="29750"/>
                  </a:lnTo>
                  <a:lnTo>
                    <a:pt x="42225" y="28803"/>
                  </a:lnTo>
                  <a:lnTo>
                    <a:pt x="41379" y="26593"/>
                  </a:lnTo>
                  <a:lnTo>
                    <a:pt x="37806" y="24699"/>
                  </a:lnTo>
                  <a:lnTo>
                    <a:pt x="35078" y="23538"/>
                  </a:lnTo>
                  <a:lnTo>
                    <a:pt x="32654" y="22906"/>
                  </a:lnTo>
                  <a:lnTo>
                    <a:pt x="29181" y="24068"/>
                  </a:lnTo>
                  <a:lnTo>
                    <a:pt x="25292" y="28172"/>
                  </a:lnTo>
                  <a:lnTo>
                    <a:pt x="22767" y="31745"/>
                  </a:lnTo>
                  <a:lnTo>
                    <a:pt x="21403" y="34586"/>
                  </a:lnTo>
                  <a:lnTo>
                    <a:pt x="18878" y="37112"/>
                  </a:lnTo>
                  <a:lnTo>
                    <a:pt x="18082" y="38892"/>
                  </a:lnTo>
                  <a:lnTo>
                    <a:pt x="19130" y="42680"/>
                  </a:lnTo>
                  <a:lnTo>
                    <a:pt x="20923" y="42364"/>
                  </a:lnTo>
                  <a:lnTo>
                    <a:pt x="22186" y="40786"/>
                  </a:lnTo>
                  <a:lnTo>
                    <a:pt x="23651" y="43311"/>
                  </a:lnTo>
                  <a:lnTo>
                    <a:pt x="23449" y="44776"/>
                  </a:lnTo>
                  <a:lnTo>
                    <a:pt x="26441" y="45092"/>
                  </a:lnTo>
                  <a:cubicBezTo>
                    <a:pt x="26441" y="45092"/>
                    <a:pt x="28058" y="42882"/>
                    <a:pt x="28058" y="42566"/>
                  </a:cubicBezTo>
                  <a:cubicBezTo>
                    <a:pt x="28058" y="42251"/>
                    <a:pt x="28487" y="40256"/>
                    <a:pt x="28487" y="40256"/>
                  </a:cubicBezTo>
                  <a:lnTo>
                    <a:pt x="26909" y="37932"/>
                  </a:lnTo>
                  <a:lnTo>
                    <a:pt x="27111" y="35622"/>
                  </a:lnTo>
                  <a:lnTo>
                    <a:pt x="28904" y="34157"/>
                  </a:lnTo>
                  <a:lnTo>
                    <a:pt x="29535" y="32364"/>
                  </a:lnTo>
                  <a:lnTo>
                    <a:pt x="30899" y="31202"/>
                  </a:lnTo>
                  <a:lnTo>
                    <a:pt x="32376" y="32263"/>
                  </a:lnTo>
                  <a:lnTo>
                    <a:pt x="29535" y="35836"/>
                  </a:lnTo>
                  <a:lnTo>
                    <a:pt x="30684" y="39309"/>
                  </a:lnTo>
                  <a:lnTo>
                    <a:pt x="32477" y="39523"/>
                  </a:lnTo>
                  <a:lnTo>
                    <a:pt x="35002" y="38778"/>
                  </a:lnTo>
                  <a:lnTo>
                    <a:pt x="36467" y="39725"/>
                  </a:lnTo>
                  <a:lnTo>
                    <a:pt x="34257" y="41089"/>
                  </a:lnTo>
                  <a:lnTo>
                    <a:pt x="31416" y="41203"/>
                  </a:lnTo>
                  <a:lnTo>
                    <a:pt x="31101" y="42983"/>
                  </a:lnTo>
                  <a:lnTo>
                    <a:pt x="29952" y="44360"/>
                  </a:lnTo>
                  <a:lnTo>
                    <a:pt x="29219" y="46822"/>
                  </a:lnTo>
                  <a:lnTo>
                    <a:pt x="25532" y="47504"/>
                  </a:lnTo>
                  <a:lnTo>
                    <a:pt x="21555" y="47504"/>
                  </a:lnTo>
                  <a:lnTo>
                    <a:pt x="22287" y="45092"/>
                  </a:lnTo>
                  <a:lnTo>
                    <a:pt x="21239" y="43880"/>
                  </a:lnTo>
                  <a:lnTo>
                    <a:pt x="19976" y="45382"/>
                  </a:lnTo>
                  <a:lnTo>
                    <a:pt x="19762" y="48072"/>
                  </a:lnTo>
                  <a:lnTo>
                    <a:pt x="17022" y="49208"/>
                  </a:lnTo>
                  <a:lnTo>
                    <a:pt x="16075" y="52618"/>
                  </a:lnTo>
                  <a:lnTo>
                    <a:pt x="14294" y="54448"/>
                  </a:lnTo>
                  <a:lnTo>
                    <a:pt x="12716" y="54448"/>
                  </a:lnTo>
                  <a:lnTo>
                    <a:pt x="10822" y="54764"/>
                  </a:lnTo>
                  <a:lnTo>
                    <a:pt x="12501" y="55648"/>
                  </a:lnTo>
                  <a:lnTo>
                    <a:pt x="13448" y="57681"/>
                  </a:lnTo>
                  <a:lnTo>
                    <a:pt x="11971" y="59209"/>
                  </a:lnTo>
                  <a:lnTo>
                    <a:pt x="8460" y="58780"/>
                  </a:lnTo>
                  <a:lnTo>
                    <a:pt x="6087" y="60017"/>
                  </a:lnTo>
                  <a:lnTo>
                    <a:pt x="6087" y="65484"/>
                  </a:lnTo>
                  <a:lnTo>
                    <a:pt x="8612" y="66217"/>
                  </a:lnTo>
                  <a:lnTo>
                    <a:pt x="9723" y="67164"/>
                  </a:lnTo>
                  <a:lnTo>
                    <a:pt x="11150" y="66318"/>
                  </a:lnTo>
                  <a:lnTo>
                    <a:pt x="13233" y="66431"/>
                  </a:lnTo>
                  <a:lnTo>
                    <a:pt x="15115" y="63691"/>
                  </a:lnTo>
                  <a:lnTo>
                    <a:pt x="16176" y="61797"/>
                  </a:lnTo>
                  <a:lnTo>
                    <a:pt x="17123" y="61381"/>
                  </a:lnTo>
                  <a:lnTo>
                    <a:pt x="17438" y="59600"/>
                  </a:lnTo>
                  <a:lnTo>
                    <a:pt x="19850" y="60232"/>
                  </a:lnTo>
                  <a:lnTo>
                    <a:pt x="21226" y="59487"/>
                  </a:lnTo>
                  <a:lnTo>
                    <a:pt x="22805" y="59487"/>
                  </a:lnTo>
                  <a:lnTo>
                    <a:pt x="24699" y="61595"/>
                  </a:lnTo>
                  <a:lnTo>
                    <a:pt x="26113" y="62909"/>
                  </a:lnTo>
                  <a:lnTo>
                    <a:pt x="26896" y="64222"/>
                  </a:lnTo>
                  <a:lnTo>
                    <a:pt x="26896" y="65484"/>
                  </a:lnTo>
                  <a:lnTo>
                    <a:pt x="28159" y="64752"/>
                  </a:lnTo>
                  <a:lnTo>
                    <a:pt x="28159" y="62959"/>
                  </a:lnTo>
                  <a:lnTo>
                    <a:pt x="29421" y="63376"/>
                  </a:lnTo>
                  <a:lnTo>
                    <a:pt x="29787" y="62542"/>
                  </a:lnTo>
                  <a:lnTo>
                    <a:pt x="27035" y="60964"/>
                  </a:lnTo>
                  <a:lnTo>
                    <a:pt x="24661" y="58653"/>
                  </a:lnTo>
                  <a:lnTo>
                    <a:pt x="25103" y="57075"/>
                  </a:lnTo>
                  <a:lnTo>
                    <a:pt x="27527" y="58754"/>
                  </a:lnTo>
                  <a:lnTo>
                    <a:pt x="30368" y="61595"/>
                  </a:lnTo>
                  <a:lnTo>
                    <a:pt x="31846" y="65383"/>
                  </a:lnTo>
                  <a:lnTo>
                    <a:pt x="33525" y="66671"/>
                  </a:lnTo>
                  <a:lnTo>
                    <a:pt x="34889" y="65383"/>
                  </a:lnTo>
                  <a:lnTo>
                    <a:pt x="33740" y="64020"/>
                  </a:lnTo>
                  <a:lnTo>
                    <a:pt x="35002" y="62643"/>
                  </a:lnTo>
                  <a:lnTo>
                    <a:pt x="36366" y="62441"/>
                  </a:lnTo>
                  <a:lnTo>
                    <a:pt x="37945" y="62126"/>
                  </a:lnTo>
                  <a:lnTo>
                    <a:pt x="37831" y="59701"/>
                  </a:lnTo>
                  <a:lnTo>
                    <a:pt x="39409" y="56343"/>
                  </a:lnTo>
                  <a:lnTo>
                    <a:pt x="41101" y="55913"/>
                  </a:lnTo>
                  <a:lnTo>
                    <a:pt x="41733" y="58237"/>
                  </a:lnTo>
                  <a:lnTo>
                    <a:pt x="43627" y="58237"/>
                  </a:lnTo>
                  <a:lnTo>
                    <a:pt x="43513" y="56759"/>
                  </a:lnTo>
                  <a:lnTo>
                    <a:pt x="45407" y="55547"/>
                  </a:lnTo>
                  <a:lnTo>
                    <a:pt x="44776" y="57466"/>
                  </a:lnTo>
                  <a:lnTo>
                    <a:pt x="47402" y="60168"/>
                  </a:lnTo>
                  <a:lnTo>
                    <a:pt x="49195" y="61507"/>
                  </a:lnTo>
                  <a:lnTo>
                    <a:pt x="45306" y="62340"/>
                  </a:lnTo>
                  <a:lnTo>
                    <a:pt x="42149" y="61494"/>
                  </a:lnTo>
                  <a:lnTo>
                    <a:pt x="39624" y="62126"/>
                  </a:lnTo>
                  <a:lnTo>
                    <a:pt x="38147" y="62972"/>
                  </a:lnTo>
                  <a:lnTo>
                    <a:pt x="37099" y="65497"/>
                  </a:lnTo>
                  <a:lnTo>
                    <a:pt x="38892" y="66671"/>
                  </a:lnTo>
                  <a:lnTo>
                    <a:pt x="41619" y="67366"/>
                  </a:lnTo>
                  <a:lnTo>
                    <a:pt x="44031" y="66002"/>
                  </a:lnTo>
                  <a:lnTo>
                    <a:pt x="44978" y="67366"/>
                  </a:lnTo>
                  <a:lnTo>
                    <a:pt x="44144" y="70523"/>
                  </a:lnTo>
                  <a:lnTo>
                    <a:pt x="41404" y="71785"/>
                  </a:lnTo>
                  <a:lnTo>
                    <a:pt x="38046" y="72316"/>
                  </a:lnTo>
                  <a:lnTo>
                    <a:pt x="32578" y="70737"/>
                  </a:lnTo>
                  <a:lnTo>
                    <a:pt x="30684" y="71053"/>
                  </a:lnTo>
                  <a:lnTo>
                    <a:pt x="29005" y="72518"/>
                  </a:lnTo>
                  <a:lnTo>
                    <a:pt x="26441" y="70422"/>
                  </a:lnTo>
                  <a:lnTo>
                    <a:pt x="23966" y="69891"/>
                  </a:lnTo>
                  <a:lnTo>
                    <a:pt x="23600" y="67139"/>
                  </a:lnTo>
                  <a:lnTo>
                    <a:pt x="22186" y="66823"/>
                  </a:lnTo>
                  <a:lnTo>
                    <a:pt x="20077" y="67164"/>
                  </a:lnTo>
                  <a:lnTo>
                    <a:pt x="15948" y="67139"/>
                  </a:lnTo>
                  <a:lnTo>
                    <a:pt x="11554" y="68742"/>
                  </a:lnTo>
                  <a:lnTo>
                    <a:pt x="10291" y="68111"/>
                  </a:lnTo>
                  <a:lnTo>
                    <a:pt x="8511" y="69891"/>
                  </a:lnTo>
                  <a:lnTo>
                    <a:pt x="6718" y="71785"/>
                  </a:lnTo>
                  <a:lnTo>
                    <a:pt x="6087" y="73793"/>
                  </a:lnTo>
                  <a:lnTo>
                    <a:pt x="3460" y="75687"/>
                  </a:lnTo>
                  <a:lnTo>
                    <a:pt x="1048" y="79564"/>
                  </a:lnTo>
                  <a:lnTo>
                    <a:pt x="0" y="82089"/>
                  </a:lnTo>
                  <a:lnTo>
                    <a:pt x="518" y="84501"/>
                  </a:lnTo>
                  <a:lnTo>
                    <a:pt x="0" y="87342"/>
                  </a:lnTo>
                  <a:lnTo>
                    <a:pt x="834" y="90814"/>
                  </a:lnTo>
                  <a:lnTo>
                    <a:pt x="3258" y="93340"/>
                  </a:lnTo>
                  <a:lnTo>
                    <a:pt x="5038" y="95234"/>
                  </a:lnTo>
                  <a:lnTo>
                    <a:pt x="8094" y="97027"/>
                  </a:lnTo>
                  <a:lnTo>
                    <a:pt x="10822" y="96711"/>
                  </a:lnTo>
                  <a:lnTo>
                    <a:pt x="13347" y="96711"/>
                  </a:lnTo>
                  <a:lnTo>
                    <a:pt x="16075" y="95335"/>
                  </a:lnTo>
                  <a:lnTo>
                    <a:pt x="18398" y="95600"/>
                  </a:lnTo>
                  <a:lnTo>
                    <a:pt x="19345" y="97203"/>
                  </a:lnTo>
                  <a:lnTo>
                    <a:pt x="22186" y="97052"/>
                  </a:lnTo>
                  <a:lnTo>
                    <a:pt x="23335" y="98921"/>
                  </a:lnTo>
                  <a:lnTo>
                    <a:pt x="22918" y="103012"/>
                  </a:lnTo>
                  <a:lnTo>
                    <a:pt x="25040" y="106169"/>
                  </a:lnTo>
                  <a:lnTo>
                    <a:pt x="25646" y="109325"/>
                  </a:lnTo>
                  <a:lnTo>
                    <a:pt x="25646" y="112166"/>
                  </a:lnTo>
                  <a:lnTo>
                    <a:pt x="23752" y="114793"/>
                  </a:lnTo>
                  <a:lnTo>
                    <a:pt x="23752" y="117205"/>
                  </a:lnTo>
                  <a:lnTo>
                    <a:pt x="25646" y="119945"/>
                  </a:lnTo>
                  <a:lnTo>
                    <a:pt x="25646" y="123505"/>
                  </a:lnTo>
                  <a:lnTo>
                    <a:pt x="27641" y="126132"/>
                  </a:lnTo>
                  <a:lnTo>
                    <a:pt x="28752" y="128228"/>
                  </a:lnTo>
                  <a:lnTo>
                    <a:pt x="29143" y="130539"/>
                  </a:lnTo>
                  <a:lnTo>
                    <a:pt x="30899" y="133279"/>
                  </a:lnTo>
                  <a:lnTo>
                    <a:pt x="35419" y="133279"/>
                  </a:lnTo>
                  <a:lnTo>
                    <a:pt x="37945" y="131385"/>
                  </a:lnTo>
                  <a:lnTo>
                    <a:pt x="39624" y="129541"/>
                  </a:lnTo>
                  <a:lnTo>
                    <a:pt x="42149" y="126675"/>
                  </a:lnTo>
                  <a:lnTo>
                    <a:pt x="42781" y="123808"/>
                  </a:lnTo>
                  <a:lnTo>
                    <a:pt x="44258" y="123808"/>
                  </a:lnTo>
                  <a:lnTo>
                    <a:pt x="44574" y="119705"/>
                  </a:lnTo>
                  <a:lnTo>
                    <a:pt x="44574" y="118442"/>
                  </a:lnTo>
                  <a:lnTo>
                    <a:pt x="48678" y="115285"/>
                  </a:lnTo>
                  <a:lnTo>
                    <a:pt x="50256" y="112874"/>
                  </a:lnTo>
                  <a:lnTo>
                    <a:pt x="50256" y="110260"/>
                  </a:lnTo>
                  <a:lnTo>
                    <a:pt x="49410" y="108265"/>
                  </a:lnTo>
                  <a:lnTo>
                    <a:pt x="49460" y="105954"/>
                  </a:lnTo>
                  <a:lnTo>
                    <a:pt x="48905" y="104477"/>
                  </a:lnTo>
                  <a:lnTo>
                    <a:pt x="51683" y="101951"/>
                  </a:lnTo>
                  <a:lnTo>
                    <a:pt x="54334" y="99009"/>
                  </a:lnTo>
                  <a:lnTo>
                    <a:pt x="57592" y="97014"/>
                  </a:lnTo>
                  <a:cubicBezTo>
                    <a:pt x="57592" y="97014"/>
                    <a:pt x="59070" y="94388"/>
                    <a:pt x="59070" y="93958"/>
                  </a:cubicBezTo>
                  <a:cubicBezTo>
                    <a:pt x="59070" y="93542"/>
                    <a:pt x="59916" y="91433"/>
                    <a:pt x="59916" y="91433"/>
                  </a:cubicBezTo>
                  <a:lnTo>
                    <a:pt x="59398" y="89754"/>
                  </a:lnTo>
                  <a:lnTo>
                    <a:pt x="57921" y="90498"/>
                  </a:lnTo>
                  <a:lnTo>
                    <a:pt x="54132" y="91016"/>
                  </a:lnTo>
                  <a:lnTo>
                    <a:pt x="52870" y="91648"/>
                  </a:lnTo>
                  <a:lnTo>
                    <a:pt x="52238" y="89754"/>
                  </a:lnTo>
                  <a:lnTo>
                    <a:pt x="51721" y="88604"/>
                  </a:lnTo>
                  <a:lnTo>
                    <a:pt x="49612" y="86597"/>
                  </a:lnTo>
                  <a:lnTo>
                    <a:pt x="48248" y="85650"/>
                  </a:lnTo>
                  <a:lnTo>
                    <a:pt x="46139" y="80826"/>
                  </a:lnTo>
                  <a:lnTo>
                    <a:pt x="45306" y="79665"/>
                  </a:lnTo>
                  <a:lnTo>
                    <a:pt x="44258" y="76823"/>
                  </a:lnTo>
                  <a:lnTo>
                    <a:pt x="43513" y="75561"/>
                  </a:lnTo>
                  <a:lnTo>
                    <a:pt x="44675" y="75144"/>
                  </a:lnTo>
                  <a:lnTo>
                    <a:pt x="47200" y="78617"/>
                  </a:lnTo>
                  <a:lnTo>
                    <a:pt x="48665" y="80927"/>
                  </a:lnTo>
                  <a:lnTo>
                    <a:pt x="49511" y="83339"/>
                  </a:lnTo>
                  <a:lnTo>
                    <a:pt x="51506" y="84917"/>
                  </a:lnTo>
                  <a:lnTo>
                    <a:pt x="52769" y="87973"/>
                  </a:lnTo>
                  <a:lnTo>
                    <a:pt x="53299" y="89438"/>
                  </a:lnTo>
                  <a:lnTo>
                    <a:pt x="56771" y="87859"/>
                  </a:lnTo>
                  <a:lnTo>
                    <a:pt x="60560" y="87026"/>
                  </a:lnTo>
                  <a:lnTo>
                    <a:pt x="64449" y="85018"/>
                  </a:lnTo>
                  <a:lnTo>
                    <a:pt x="65585" y="82922"/>
                  </a:lnTo>
                  <a:lnTo>
                    <a:pt x="66431" y="80814"/>
                  </a:lnTo>
                  <a:lnTo>
                    <a:pt x="64853" y="79235"/>
                  </a:lnTo>
                  <a:lnTo>
                    <a:pt x="63476" y="77771"/>
                  </a:lnTo>
                  <a:lnTo>
                    <a:pt x="61065" y="78503"/>
                  </a:lnTo>
                  <a:lnTo>
                    <a:pt x="58956" y="78604"/>
                  </a:lnTo>
                  <a:lnTo>
                    <a:pt x="57693" y="76293"/>
                  </a:lnTo>
                  <a:lnTo>
                    <a:pt x="55799" y="74740"/>
                  </a:lnTo>
                  <a:lnTo>
                    <a:pt x="56746" y="73149"/>
                  </a:lnTo>
                  <a:lnTo>
                    <a:pt x="59587" y="75460"/>
                  </a:lnTo>
                  <a:lnTo>
                    <a:pt x="61696" y="76609"/>
                  </a:lnTo>
                  <a:lnTo>
                    <a:pt x="63476" y="76722"/>
                  </a:lnTo>
                  <a:lnTo>
                    <a:pt x="65269" y="77669"/>
                  </a:lnTo>
                  <a:lnTo>
                    <a:pt x="67997" y="78086"/>
                  </a:lnTo>
                  <a:lnTo>
                    <a:pt x="71368" y="77669"/>
                  </a:lnTo>
                  <a:lnTo>
                    <a:pt x="73995" y="79564"/>
                  </a:lnTo>
                  <a:lnTo>
                    <a:pt x="75358" y="81874"/>
                  </a:lnTo>
                  <a:lnTo>
                    <a:pt x="76621" y="82076"/>
                  </a:lnTo>
                  <a:lnTo>
                    <a:pt x="77884" y="80612"/>
                  </a:lnTo>
                  <a:lnTo>
                    <a:pt x="78515" y="83137"/>
                  </a:lnTo>
                  <a:lnTo>
                    <a:pt x="79147" y="85864"/>
                  </a:lnTo>
                  <a:lnTo>
                    <a:pt x="80510" y="88806"/>
                  </a:lnTo>
                  <a:lnTo>
                    <a:pt x="81988" y="92178"/>
                  </a:lnTo>
                  <a:lnTo>
                    <a:pt x="82505" y="94072"/>
                  </a:lnTo>
                  <a:lnTo>
                    <a:pt x="84298" y="91231"/>
                  </a:lnTo>
                  <a:lnTo>
                    <a:pt x="84298" y="88188"/>
                  </a:lnTo>
                  <a:lnTo>
                    <a:pt x="85245" y="86609"/>
                  </a:lnTo>
                  <a:lnTo>
                    <a:pt x="87291" y="84816"/>
                  </a:lnTo>
                  <a:lnTo>
                    <a:pt x="90322" y="82089"/>
                  </a:lnTo>
                  <a:lnTo>
                    <a:pt x="91622" y="80296"/>
                  </a:lnTo>
                  <a:lnTo>
                    <a:pt x="94375" y="79665"/>
                  </a:lnTo>
                  <a:lnTo>
                    <a:pt x="95120" y="82720"/>
                  </a:lnTo>
                  <a:lnTo>
                    <a:pt x="96913" y="83554"/>
                  </a:lnTo>
                  <a:lnTo>
                    <a:pt x="96913" y="86925"/>
                  </a:lnTo>
                  <a:lnTo>
                    <a:pt x="98857" y="85763"/>
                  </a:lnTo>
                  <a:lnTo>
                    <a:pt x="100701" y="89652"/>
                  </a:lnTo>
                  <a:lnTo>
                    <a:pt x="100701" y="93857"/>
                  </a:lnTo>
                  <a:lnTo>
                    <a:pt x="102696" y="94905"/>
                  </a:lnTo>
                  <a:lnTo>
                    <a:pt x="103694" y="97014"/>
                  </a:lnTo>
                  <a:lnTo>
                    <a:pt x="105133" y="98908"/>
                  </a:lnTo>
                  <a:lnTo>
                    <a:pt x="107179" y="99741"/>
                  </a:lnTo>
                  <a:lnTo>
                    <a:pt x="107179" y="99741"/>
                  </a:lnTo>
                  <a:lnTo>
                    <a:pt x="106560" y="97746"/>
                  </a:lnTo>
                  <a:lnTo>
                    <a:pt x="106257" y="96067"/>
                  </a:lnTo>
                  <a:lnTo>
                    <a:pt x="104577" y="94804"/>
                  </a:lnTo>
                  <a:lnTo>
                    <a:pt x="103428" y="93226"/>
                  </a:lnTo>
                  <a:lnTo>
                    <a:pt x="102797" y="91761"/>
                  </a:lnTo>
                  <a:lnTo>
                    <a:pt x="103113" y="89551"/>
                  </a:lnTo>
                  <a:lnTo>
                    <a:pt x="103845" y="88604"/>
                  </a:lnTo>
                  <a:lnTo>
                    <a:pt x="105537" y="90183"/>
                  </a:lnTo>
                  <a:lnTo>
                    <a:pt x="107217" y="91963"/>
                  </a:lnTo>
                  <a:lnTo>
                    <a:pt x="108050" y="92393"/>
                  </a:lnTo>
                  <a:cubicBezTo>
                    <a:pt x="108050" y="92393"/>
                    <a:pt x="110146" y="90814"/>
                    <a:pt x="110146" y="90498"/>
                  </a:cubicBezTo>
                  <a:lnTo>
                    <a:pt x="110146" y="86925"/>
                  </a:lnTo>
                  <a:lnTo>
                    <a:pt x="108252" y="85132"/>
                  </a:lnTo>
                  <a:lnTo>
                    <a:pt x="107469" y="83554"/>
                  </a:lnTo>
                  <a:cubicBezTo>
                    <a:pt x="107469" y="83554"/>
                    <a:pt x="107747" y="81975"/>
                    <a:pt x="108063" y="81773"/>
                  </a:cubicBezTo>
                  <a:cubicBezTo>
                    <a:pt x="108378" y="81559"/>
                    <a:pt x="110209" y="80927"/>
                    <a:pt x="110209" y="80927"/>
                  </a:cubicBezTo>
                  <a:lnTo>
                    <a:pt x="110752" y="82190"/>
                  </a:lnTo>
                  <a:lnTo>
                    <a:pt x="112646" y="80826"/>
                  </a:lnTo>
                  <a:lnTo>
                    <a:pt x="116434" y="78932"/>
                  </a:lnTo>
                  <a:lnTo>
                    <a:pt x="118177" y="75775"/>
                  </a:lnTo>
                  <a:lnTo>
                    <a:pt x="118960" y="73566"/>
                  </a:lnTo>
                  <a:lnTo>
                    <a:pt x="118960" y="69891"/>
                  </a:lnTo>
                  <a:lnTo>
                    <a:pt x="117520" y="66949"/>
                  </a:lnTo>
                  <a:lnTo>
                    <a:pt x="116093" y="65169"/>
                  </a:lnTo>
                  <a:lnTo>
                    <a:pt x="118278" y="63691"/>
                  </a:lnTo>
                  <a:lnTo>
                    <a:pt x="118947" y="63174"/>
                  </a:lnTo>
                  <a:lnTo>
                    <a:pt x="117280" y="62643"/>
                  </a:lnTo>
                  <a:lnTo>
                    <a:pt x="115816" y="63174"/>
                  </a:lnTo>
                  <a:lnTo>
                    <a:pt x="114868" y="62113"/>
                  </a:lnTo>
                  <a:lnTo>
                    <a:pt x="114237" y="61280"/>
                  </a:lnTo>
                  <a:lnTo>
                    <a:pt x="116030" y="60219"/>
                  </a:lnTo>
                  <a:lnTo>
                    <a:pt x="116876" y="58540"/>
                  </a:lnTo>
                  <a:lnTo>
                    <a:pt x="117924" y="59070"/>
                  </a:lnTo>
                  <a:lnTo>
                    <a:pt x="117394" y="60964"/>
                  </a:lnTo>
                  <a:lnTo>
                    <a:pt x="117394" y="60964"/>
                  </a:lnTo>
                  <a:lnTo>
                    <a:pt x="119086" y="60118"/>
                  </a:lnTo>
                  <a:lnTo>
                    <a:pt x="120235" y="61065"/>
                  </a:lnTo>
                  <a:lnTo>
                    <a:pt x="121182" y="62744"/>
                  </a:lnTo>
                  <a:lnTo>
                    <a:pt x="122129" y="63906"/>
                  </a:lnTo>
                  <a:lnTo>
                    <a:pt x="122129" y="65484"/>
                  </a:lnTo>
                  <a:lnTo>
                    <a:pt x="122975" y="66318"/>
                  </a:lnTo>
                  <a:lnTo>
                    <a:pt x="124806" y="64853"/>
                  </a:lnTo>
                  <a:lnTo>
                    <a:pt x="124263" y="62542"/>
                  </a:lnTo>
                  <a:lnTo>
                    <a:pt x="122621" y="60850"/>
                  </a:lnTo>
                  <a:lnTo>
                    <a:pt x="122116" y="59802"/>
                  </a:lnTo>
                  <a:lnTo>
                    <a:pt x="123594" y="58540"/>
                  </a:lnTo>
                  <a:lnTo>
                    <a:pt x="123707" y="55699"/>
                  </a:lnTo>
                  <a:lnTo>
                    <a:pt x="124970" y="54651"/>
                  </a:lnTo>
                  <a:lnTo>
                    <a:pt x="126233" y="55383"/>
                  </a:lnTo>
                  <a:lnTo>
                    <a:pt x="128127" y="52125"/>
                  </a:lnTo>
                  <a:lnTo>
                    <a:pt x="129705" y="47289"/>
                  </a:lnTo>
                  <a:lnTo>
                    <a:pt x="128544" y="44031"/>
                  </a:lnTo>
                  <a:lnTo>
                    <a:pt x="127811" y="41102"/>
                  </a:lnTo>
                  <a:lnTo>
                    <a:pt x="126132" y="39523"/>
                  </a:lnTo>
                  <a:lnTo>
                    <a:pt x="123922" y="38892"/>
                  </a:lnTo>
                  <a:lnTo>
                    <a:pt x="122558" y="38362"/>
                  </a:lnTo>
                  <a:lnTo>
                    <a:pt x="121498" y="37516"/>
                  </a:lnTo>
                  <a:lnTo>
                    <a:pt x="123606" y="33311"/>
                  </a:lnTo>
                  <a:lnTo>
                    <a:pt x="124440" y="30533"/>
                  </a:lnTo>
                  <a:lnTo>
                    <a:pt x="126650" y="29220"/>
                  </a:lnTo>
                  <a:lnTo>
                    <a:pt x="130021" y="29220"/>
                  </a:lnTo>
                  <a:lnTo>
                    <a:pt x="132332" y="28588"/>
                  </a:lnTo>
                  <a:lnTo>
                    <a:pt x="132231" y="28588"/>
                  </a:lnTo>
                  <a:lnTo>
                    <a:pt x="132231" y="23222"/>
                  </a:lnTo>
                  <a:lnTo>
                    <a:pt x="135072" y="21959"/>
                  </a:lnTo>
                  <a:lnTo>
                    <a:pt x="135804" y="23853"/>
                  </a:lnTo>
                  <a:lnTo>
                    <a:pt x="136650" y="21959"/>
                  </a:lnTo>
                  <a:lnTo>
                    <a:pt x="136650" y="20065"/>
                  </a:lnTo>
                  <a:lnTo>
                    <a:pt x="138115" y="20899"/>
                  </a:lnTo>
                  <a:lnTo>
                    <a:pt x="137433" y="24788"/>
                  </a:lnTo>
                  <a:lnTo>
                    <a:pt x="136006" y="30571"/>
                  </a:lnTo>
                  <a:lnTo>
                    <a:pt x="136006" y="33942"/>
                  </a:lnTo>
                  <a:lnTo>
                    <a:pt x="139428" y="38677"/>
                  </a:lnTo>
                  <a:lnTo>
                    <a:pt x="140426" y="42049"/>
                  </a:lnTo>
                  <a:lnTo>
                    <a:pt x="140426" y="43412"/>
                  </a:lnTo>
                  <a:lnTo>
                    <a:pt x="141688" y="42364"/>
                  </a:lnTo>
                  <a:lnTo>
                    <a:pt x="141688" y="38993"/>
                  </a:lnTo>
                  <a:lnTo>
                    <a:pt x="143166" y="35622"/>
                  </a:lnTo>
                  <a:lnTo>
                    <a:pt x="142370" y="32894"/>
                  </a:lnTo>
                  <a:lnTo>
                    <a:pt x="142244" y="31316"/>
                  </a:lnTo>
                  <a:lnTo>
                    <a:pt x="141966" y="29220"/>
                  </a:lnTo>
                  <a:lnTo>
                    <a:pt x="140085" y="27742"/>
                  </a:lnTo>
                  <a:lnTo>
                    <a:pt x="139782" y="24800"/>
                  </a:lnTo>
                  <a:lnTo>
                    <a:pt x="142522" y="23020"/>
                  </a:lnTo>
                  <a:lnTo>
                    <a:pt x="144832" y="23336"/>
                  </a:lnTo>
                  <a:lnTo>
                    <a:pt x="144832" y="20697"/>
                  </a:lnTo>
                  <a:lnTo>
                    <a:pt x="145881" y="18967"/>
                  </a:lnTo>
                  <a:lnTo>
                    <a:pt x="148090" y="17855"/>
                  </a:lnTo>
                  <a:lnTo>
                    <a:pt x="148936" y="17855"/>
                  </a:lnTo>
                  <a:lnTo>
                    <a:pt x="147573" y="14067"/>
                  </a:lnTo>
                  <a:lnTo>
                    <a:pt x="144315" y="12868"/>
                  </a:lnTo>
                  <a:lnTo>
                    <a:pt x="144832" y="10784"/>
                  </a:lnTo>
                  <a:lnTo>
                    <a:pt x="144517" y="8751"/>
                  </a:lnTo>
                  <a:lnTo>
                    <a:pt x="144315" y="7577"/>
                  </a:lnTo>
                  <a:lnTo>
                    <a:pt x="146310" y="8613"/>
                  </a:lnTo>
                  <a:lnTo>
                    <a:pt x="147674" y="7565"/>
                  </a:lnTo>
                  <a:lnTo>
                    <a:pt x="148936" y="8398"/>
                  </a:lnTo>
                  <a:lnTo>
                    <a:pt x="149669" y="6188"/>
                  </a:lnTo>
                  <a:lnTo>
                    <a:pt x="148406" y="4509"/>
                  </a:lnTo>
                  <a:lnTo>
                    <a:pt x="147775" y="2084"/>
                  </a:lnTo>
                  <a:lnTo>
                    <a:pt x="144201" y="1567"/>
                  </a:lnTo>
                  <a:lnTo>
                    <a:pt x="144201" y="3031"/>
                  </a:lnTo>
                  <a:lnTo>
                    <a:pt x="142623" y="2981"/>
                  </a:lnTo>
                  <a:lnTo>
                    <a:pt x="141890" y="2084"/>
                  </a:lnTo>
                  <a:lnTo>
                    <a:pt x="134440" y="2084"/>
                  </a:lnTo>
                  <a:lnTo>
                    <a:pt x="131069" y="2400"/>
                  </a:lnTo>
                  <a:lnTo>
                    <a:pt x="133493" y="4774"/>
                  </a:lnTo>
                  <a:lnTo>
                    <a:pt x="130867" y="4799"/>
                  </a:lnTo>
                  <a:lnTo>
                    <a:pt x="130337" y="3499"/>
                  </a:lnTo>
                  <a:lnTo>
                    <a:pt x="127294" y="4837"/>
                  </a:lnTo>
                  <a:lnTo>
                    <a:pt x="124654" y="6504"/>
                  </a:lnTo>
                  <a:lnTo>
                    <a:pt x="123076" y="6504"/>
                  </a:lnTo>
                  <a:lnTo>
                    <a:pt x="122028" y="4294"/>
                  </a:lnTo>
                  <a:lnTo>
                    <a:pt x="119503" y="3928"/>
                  </a:lnTo>
                  <a:lnTo>
                    <a:pt x="117407" y="5115"/>
                  </a:lnTo>
                  <a:lnTo>
                    <a:pt x="114149" y="4016"/>
                  </a:lnTo>
                  <a:lnTo>
                    <a:pt x="112040" y="3158"/>
                  </a:lnTo>
                  <a:lnTo>
                    <a:pt x="107835" y="3461"/>
                  </a:lnTo>
                  <a:lnTo>
                    <a:pt x="106055" y="4610"/>
                  </a:lnTo>
                  <a:lnTo>
                    <a:pt x="107204" y="7767"/>
                  </a:lnTo>
                  <a:lnTo>
                    <a:pt x="104792" y="7767"/>
                  </a:lnTo>
                  <a:lnTo>
                    <a:pt x="103529" y="7653"/>
                  </a:lnTo>
                  <a:lnTo>
                    <a:pt x="101951" y="8448"/>
                  </a:lnTo>
                  <a:lnTo>
                    <a:pt x="102898" y="10153"/>
                  </a:lnTo>
                  <a:lnTo>
                    <a:pt x="100587" y="9484"/>
                  </a:lnTo>
                  <a:lnTo>
                    <a:pt x="99741" y="6529"/>
                  </a:lnTo>
                  <a:lnTo>
                    <a:pt x="97115" y="4319"/>
                  </a:lnTo>
                  <a:lnTo>
                    <a:pt x="93327" y="4837"/>
                  </a:lnTo>
                  <a:lnTo>
                    <a:pt x="94173" y="7577"/>
                  </a:lnTo>
                  <a:lnTo>
                    <a:pt x="91016" y="7463"/>
                  </a:lnTo>
                  <a:lnTo>
                    <a:pt x="89968" y="6100"/>
                  </a:lnTo>
                  <a:lnTo>
                    <a:pt x="87758" y="7249"/>
                  </a:lnTo>
                  <a:lnTo>
                    <a:pt x="86066" y="7779"/>
                  </a:lnTo>
                  <a:lnTo>
                    <a:pt x="83541" y="10822"/>
                  </a:lnTo>
                  <a:lnTo>
                    <a:pt x="83023" y="8827"/>
                  </a:lnTo>
                  <a:lnTo>
                    <a:pt x="85233" y="5468"/>
                  </a:lnTo>
                  <a:lnTo>
                    <a:pt x="84601" y="2312"/>
                  </a:lnTo>
                  <a:lnTo>
                    <a:pt x="8144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52"/>
            <p:cNvSpPr/>
            <p:nvPr/>
          </p:nvSpPr>
          <p:spPr>
            <a:xfrm>
              <a:off x="3167575" y="993250"/>
              <a:ext cx="3759100" cy="3349975"/>
            </a:xfrm>
            <a:custGeom>
              <a:avLst/>
              <a:gdLst/>
              <a:ahLst/>
              <a:cxnLst/>
              <a:rect l="l" t="t" r="r" b="b"/>
              <a:pathLst>
                <a:path w="150364" h="133999" extrusionOk="0">
                  <a:moveTo>
                    <a:pt x="81786" y="784"/>
                  </a:moveTo>
                  <a:lnTo>
                    <a:pt x="84653" y="2892"/>
                  </a:lnTo>
                  <a:lnTo>
                    <a:pt x="85234" y="5797"/>
                  </a:lnTo>
                  <a:lnTo>
                    <a:pt x="83024" y="9168"/>
                  </a:lnTo>
                  <a:lnTo>
                    <a:pt x="83731" y="11895"/>
                  </a:lnTo>
                  <a:lnTo>
                    <a:pt x="86597" y="8448"/>
                  </a:lnTo>
                  <a:lnTo>
                    <a:pt x="88239" y="7931"/>
                  </a:lnTo>
                  <a:lnTo>
                    <a:pt x="90209" y="6895"/>
                  </a:lnTo>
                  <a:lnTo>
                    <a:pt x="91193" y="8171"/>
                  </a:lnTo>
                  <a:lnTo>
                    <a:pt x="94931" y="8297"/>
                  </a:lnTo>
                  <a:lnTo>
                    <a:pt x="94931" y="8297"/>
                  </a:lnTo>
                  <a:lnTo>
                    <a:pt x="94072" y="5494"/>
                  </a:lnTo>
                  <a:lnTo>
                    <a:pt x="97355" y="5039"/>
                  </a:lnTo>
                  <a:lnTo>
                    <a:pt x="99805" y="7110"/>
                  </a:lnTo>
                  <a:lnTo>
                    <a:pt x="100664" y="10140"/>
                  </a:lnTo>
                  <a:lnTo>
                    <a:pt x="103871" y="11075"/>
                  </a:lnTo>
                  <a:lnTo>
                    <a:pt x="102722" y="8991"/>
                  </a:lnTo>
                  <a:lnTo>
                    <a:pt x="103922" y="8385"/>
                  </a:lnTo>
                  <a:lnTo>
                    <a:pt x="105121" y="8486"/>
                  </a:lnTo>
                  <a:lnTo>
                    <a:pt x="107987" y="8486"/>
                  </a:lnTo>
                  <a:lnTo>
                    <a:pt x="106763" y="5153"/>
                  </a:lnTo>
                  <a:lnTo>
                    <a:pt x="108265" y="4180"/>
                  </a:lnTo>
                  <a:lnTo>
                    <a:pt x="112319" y="3890"/>
                  </a:lnTo>
                  <a:lnTo>
                    <a:pt x="114377" y="4723"/>
                  </a:lnTo>
                  <a:lnTo>
                    <a:pt x="117761" y="5860"/>
                  </a:lnTo>
                  <a:lnTo>
                    <a:pt x="119895" y="4673"/>
                  </a:lnTo>
                  <a:lnTo>
                    <a:pt x="122142" y="5001"/>
                  </a:lnTo>
                  <a:lnTo>
                    <a:pt x="123216" y="7236"/>
                  </a:lnTo>
                  <a:lnTo>
                    <a:pt x="125084" y="7236"/>
                  </a:lnTo>
                  <a:lnTo>
                    <a:pt x="127749" y="5544"/>
                  </a:lnTo>
                  <a:lnTo>
                    <a:pt x="130489" y="4332"/>
                  </a:lnTo>
                  <a:lnTo>
                    <a:pt x="130981" y="5532"/>
                  </a:lnTo>
                  <a:lnTo>
                    <a:pt x="134580" y="5494"/>
                  </a:lnTo>
                  <a:lnTo>
                    <a:pt x="132105" y="3069"/>
                  </a:lnTo>
                  <a:lnTo>
                    <a:pt x="134769" y="2817"/>
                  </a:lnTo>
                  <a:lnTo>
                    <a:pt x="142080" y="2817"/>
                  </a:lnTo>
                  <a:lnTo>
                    <a:pt x="142813" y="3713"/>
                  </a:lnTo>
                  <a:lnTo>
                    <a:pt x="144858" y="3776"/>
                  </a:lnTo>
                  <a:lnTo>
                    <a:pt x="144858" y="2337"/>
                  </a:lnTo>
                  <a:lnTo>
                    <a:pt x="147864" y="2779"/>
                  </a:lnTo>
                  <a:lnTo>
                    <a:pt x="148432" y="4989"/>
                  </a:lnTo>
                  <a:lnTo>
                    <a:pt x="149657" y="6643"/>
                  </a:lnTo>
                  <a:lnTo>
                    <a:pt x="149101" y="8309"/>
                  </a:lnTo>
                  <a:lnTo>
                    <a:pt x="147990" y="7564"/>
                  </a:lnTo>
                  <a:lnTo>
                    <a:pt x="146601" y="8638"/>
                  </a:lnTo>
                  <a:lnTo>
                    <a:pt x="144214" y="7400"/>
                  </a:lnTo>
                  <a:lnTo>
                    <a:pt x="144846" y="11163"/>
                  </a:lnTo>
                  <a:lnTo>
                    <a:pt x="144278" y="13461"/>
                  </a:lnTo>
                  <a:lnTo>
                    <a:pt x="147662" y="14724"/>
                  </a:lnTo>
                  <a:lnTo>
                    <a:pt x="148823" y="17944"/>
                  </a:lnTo>
                  <a:lnTo>
                    <a:pt x="148356" y="17944"/>
                  </a:lnTo>
                  <a:lnTo>
                    <a:pt x="145995" y="19118"/>
                  </a:lnTo>
                  <a:lnTo>
                    <a:pt x="144846" y="21012"/>
                  </a:lnTo>
                  <a:lnTo>
                    <a:pt x="144846" y="23373"/>
                  </a:lnTo>
                  <a:lnTo>
                    <a:pt x="142775" y="23096"/>
                  </a:lnTo>
                  <a:lnTo>
                    <a:pt x="139770" y="25040"/>
                  </a:lnTo>
                  <a:lnTo>
                    <a:pt x="140111" y="28311"/>
                  </a:lnTo>
                  <a:lnTo>
                    <a:pt x="141992" y="29788"/>
                  </a:lnTo>
                  <a:lnTo>
                    <a:pt x="142257" y="31745"/>
                  </a:lnTo>
                  <a:lnTo>
                    <a:pt x="142396" y="33387"/>
                  </a:lnTo>
                  <a:lnTo>
                    <a:pt x="143154" y="36000"/>
                  </a:lnTo>
                  <a:lnTo>
                    <a:pt x="141727" y="39271"/>
                  </a:lnTo>
                  <a:lnTo>
                    <a:pt x="141702" y="42604"/>
                  </a:lnTo>
                  <a:lnTo>
                    <a:pt x="141070" y="43135"/>
                  </a:lnTo>
                  <a:lnTo>
                    <a:pt x="141070" y="42440"/>
                  </a:lnTo>
                  <a:lnTo>
                    <a:pt x="140060" y="38993"/>
                  </a:lnTo>
                  <a:lnTo>
                    <a:pt x="136651" y="34245"/>
                  </a:lnTo>
                  <a:lnTo>
                    <a:pt x="136651" y="31025"/>
                  </a:lnTo>
                  <a:lnTo>
                    <a:pt x="138078" y="25255"/>
                  </a:lnTo>
                  <a:lnTo>
                    <a:pt x="138797" y="21151"/>
                  </a:lnTo>
                  <a:lnTo>
                    <a:pt x="136663" y="19939"/>
                  </a:lnTo>
                  <a:lnTo>
                    <a:pt x="136663" y="22300"/>
                  </a:lnTo>
                  <a:lnTo>
                    <a:pt x="136158" y="23437"/>
                  </a:lnTo>
                  <a:lnTo>
                    <a:pt x="135578" y="21947"/>
                  </a:lnTo>
                  <a:lnTo>
                    <a:pt x="132244" y="23424"/>
                  </a:lnTo>
                  <a:lnTo>
                    <a:pt x="132244" y="28765"/>
                  </a:lnTo>
                  <a:lnTo>
                    <a:pt x="130312" y="29295"/>
                  </a:lnTo>
                  <a:lnTo>
                    <a:pt x="126890" y="29295"/>
                  </a:lnTo>
                  <a:lnTo>
                    <a:pt x="124504" y="30722"/>
                  </a:lnTo>
                  <a:lnTo>
                    <a:pt x="123645" y="33576"/>
                  </a:lnTo>
                  <a:lnTo>
                    <a:pt x="121435" y="38008"/>
                  </a:lnTo>
                  <a:lnTo>
                    <a:pt x="122685" y="39006"/>
                  </a:lnTo>
                  <a:lnTo>
                    <a:pt x="124163" y="39586"/>
                  </a:lnTo>
                  <a:lnTo>
                    <a:pt x="126297" y="40193"/>
                  </a:lnTo>
                  <a:lnTo>
                    <a:pt x="127862" y="41657"/>
                  </a:lnTo>
                  <a:lnTo>
                    <a:pt x="128582" y="44549"/>
                  </a:lnTo>
                  <a:lnTo>
                    <a:pt x="129706" y="47706"/>
                  </a:lnTo>
                  <a:lnTo>
                    <a:pt x="128178" y="52403"/>
                  </a:lnTo>
                  <a:lnTo>
                    <a:pt x="126461" y="55358"/>
                  </a:lnTo>
                  <a:lnTo>
                    <a:pt x="125274" y="54676"/>
                  </a:lnTo>
                  <a:lnTo>
                    <a:pt x="123733" y="55951"/>
                  </a:lnTo>
                  <a:lnTo>
                    <a:pt x="123620" y="58792"/>
                  </a:lnTo>
                  <a:lnTo>
                    <a:pt x="122067" y="60118"/>
                  </a:lnTo>
                  <a:lnTo>
                    <a:pt x="122673" y="61393"/>
                  </a:lnTo>
                  <a:lnTo>
                    <a:pt x="124314" y="63098"/>
                  </a:lnTo>
                  <a:lnTo>
                    <a:pt x="124807" y="65131"/>
                  </a:lnTo>
                  <a:lnTo>
                    <a:pt x="123342" y="66305"/>
                  </a:lnTo>
                  <a:lnTo>
                    <a:pt x="122786" y="65750"/>
                  </a:lnTo>
                  <a:lnTo>
                    <a:pt x="122786" y="64196"/>
                  </a:lnTo>
                  <a:lnTo>
                    <a:pt x="121801" y="62997"/>
                  </a:lnTo>
                  <a:lnTo>
                    <a:pt x="120854" y="61317"/>
                  </a:lnTo>
                  <a:lnTo>
                    <a:pt x="119465" y="60143"/>
                  </a:lnTo>
                  <a:lnTo>
                    <a:pt x="118241" y="60762"/>
                  </a:lnTo>
                  <a:lnTo>
                    <a:pt x="118241" y="60762"/>
                  </a:lnTo>
                  <a:lnTo>
                    <a:pt x="118645" y="59297"/>
                  </a:lnTo>
                  <a:lnTo>
                    <a:pt x="117079" y="58514"/>
                  </a:lnTo>
                  <a:lnTo>
                    <a:pt x="116132" y="60396"/>
                  </a:lnTo>
                  <a:lnTo>
                    <a:pt x="114112" y="61583"/>
                  </a:lnTo>
                  <a:lnTo>
                    <a:pt x="114970" y="62719"/>
                  </a:lnTo>
                  <a:lnTo>
                    <a:pt x="116056" y="63931"/>
                  </a:lnTo>
                  <a:lnTo>
                    <a:pt x="117622" y="63376"/>
                  </a:lnTo>
                  <a:lnTo>
                    <a:pt x="118607" y="63691"/>
                  </a:lnTo>
                  <a:lnTo>
                    <a:pt x="115968" y="65497"/>
                  </a:lnTo>
                  <a:lnTo>
                    <a:pt x="117597" y="67530"/>
                  </a:lnTo>
                  <a:lnTo>
                    <a:pt x="119011" y="70371"/>
                  </a:lnTo>
                  <a:lnTo>
                    <a:pt x="119011" y="73919"/>
                  </a:lnTo>
                  <a:lnTo>
                    <a:pt x="118266" y="76028"/>
                  </a:lnTo>
                  <a:lnTo>
                    <a:pt x="116574" y="79096"/>
                  </a:lnTo>
                  <a:lnTo>
                    <a:pt x="112824" y="80978"/>
                  </a:lnTo>
                  <a:lnTo>
                    <a:pt x="111245" y="82114"/>
                  </a:lnTo>
                  <a:lnTo>
                    <a:pt x="110740" y="80940"/>
                  </a:lnTo>
                  <a:lnTo>
                    <a:pt x="110462" y="81041"/>
                  </a:lnTo>
                  <a:cubicBezTo>
                    <a:pt x="110159" y="81142"/>
                    <a:pt x="108594" y="81697"/>
                    <a:pt x="108253" y="81912"/>
                  </a:cubicBezTo>
                  <a:cubicBezTo>
                    <a:pt x="107886" y="82165"/>
                    <a:pt x="107634" y="83276"/>
                    <a:pt x="107520" y="83907"/>
                  </a:cubicBezTo>
                  <a:lnTo>
                    <a:pt x="107495" y="84008"/>
                  </a:lnTo>
                  <a:lnTo>
                    <a:pt x="108341" y="85688"/>
                  </a:lnTo>
                  <a:lnTo>
                    <a:pt x="110197" y="87468"/>
                  </a:lnTo>
                  <a:lnTo>
                    <a:pt x="110197" y="90852"/>
                  </a:lnTo>
                  <a:cubicBezTo>
                    <a:pt x="110046" y="91092"/>
                    <a:pt x="109174" y="91824"/>
                    <a:pt x="108379" y="92430"/>
                  </a:cubicBezTo>
                  <a:lnTo>
                    <a:pt x="107760" y="92115"/>
                  </a:lnTo>
                  <a:lnTo>
                    <a:pt x="106093" y="90360"/>
                  </a:lnTo>
                  <a:lnTo>
                    <a:pt x="104161" y="88541"/>
                  </a:lnTo>
                  <a:lnTo>
                    <a:pt x="103164" y="89829"/>
                  </a:lnTo>
                  <a:lnTo>
                    <a:pt x="102823" y="92203"/>
                  </a:lnTo>
                  <a:lnTo>
                    <a:pt x="103492" y="93756"/>
                  </a:lnTo>
                  <a:lnTo>
                    <a:pt x="104679" y="95398"/>
                  </a:lnTo>
                  <a:lnTo>
                    <a:pt x="106321" y="96648"/>
                  </a:lnTo>
                  <a:lnTo>
                    <a:pt x="106611" y="98239"/>
                  </a:lnTo>
                  <a:lnTo>
                    <a:pt x="107028" y="99602"/>
                  </a:lnTo>
                  <a:lnTo>
                    <a:pt x="105689" y="99047"/>
                  </a:lnTo>
                  <a:lnTo>
                    <a:pt x="104313" y="97254"/>
                  </a:lnTo>
                  <a:lnTo>
                    <a:pt x="103290" y="95082"/>
                  </a:lnTo>
                  <a:lnTo>
                    <a:pt x="101371" y="94072"/>
                  </a:lnTo>
                  <a:lnTo>
                    <a:pt x="101371" y="90056"/>
                  </a:lnTo>
                  <a:lnTo>
                    <a:pt x="99351" y="85725"/>
                  </a:lnTo>
                  <a:lnTo>
                    <a:pt x="97583" y="86773"/>
                  </a:lnTo>
                  <a:lnTo>
                    <a:pt x="97583" y="83756"/>
                  </a:lnTo>
                  <a:lnTo>
                    <a:pt x="95739" y="82897"/>
                  </a:lnTo>
                  <a:lnTo>
                    <a:pt x="94944" y="79690"/>
                  </a:lnTo>
                  <a:lnTo>
                    <a:pt x="91774" y="80422"/>
                  </a:lnTo>
                  <a:lnTo>
                    <a:pt x="90423" y="82278"/>
                  </a:lnTo>
                  <a:lnTo>
                    <a:pt x="87431" y="84980"/>
                  </a:lnTo>
                  <a:lnTo>
                    <a:pt x="85372" y="86773"/>
                  </a:lnTo>
                  <a:lnTo>
                    <a:pt x="84324" y="88503"/>
                  </a:lnTo>
                  <a:lnTo>
                    <a:pt x="84324" y="91546"/>
                  </a:lnTo>
                  <a:lnTo>
                    <a:pt x="82961" y="93706"/>
                  </a:lnTo>
                  <a:lnTo>
                    <a:pt x="82620" y="92456"/>
                  </a:lnTo>
                  <a:lnTo>
                    <a:pt x="81142" y="89084"/>
                  </a:lnTo>
                  <a:lnTo>
                    <a:pt x="79791" y="86180"/>
                  </a:lnTo>
                  <a:lnTo>
                    <a:pt x="79160" y="83465"/>
                  </a:lnTo>
                  <a:lnTo>
                    <a:pt x="78377" y="80359"/>
                  </a:lnTo>
                  <a:lnTo>
                    <a:pt x="76837" y="82152"/>
                  </a:lnTo>
                  <a:lnTo>
                    <a:pt x="75890" y="82000"/>
                  </a:lnTo>
                  <a:lnTo>
                    <a:pt x="74602" y="79803"/>
                  </a:lnTo>
                  <a:lnTo>
                    <a:pt x="71773" y="77745"/>
                  </a:lnTo>
                  <a:lnTo>
                    <a:pt x="68326" y="78175"/>
                  </a:lnTo>
                  <a:lnTo>
                    <a:pt x="65687" y="77770"/>
                  </a:lnTo>
                  <a:lnTo>
                    <a:pt x="63957" y="76849"/>
                  </a:lnTo>
                  <a:lnTo>
                    <a:pt x="62113" y="76710"/>
                  </a:lnTo>
                  <a:lnTo>
                    <a:pt x="60118" y="75624"/>
                  </a:lnTo>
                  <a:lnTo>
                    <a:pt x="56999" y="73086"/>
                  </a:lnTo>
                  <a:lnTo>
                    <a:pt x="55737" y="75232"/>
                  </a:lnTo>
                  <a:lnTo>
                    <a:pt x="57782" y="76912"/>
                  </a:lnTo>
                  <a:lnTo>
                    <a:pt x="59108" y="79349"/>
                  </a:lnTo>
                  <a:lnTo>
                    <a:pt x="61419" y="79235"/>
                  </a:lnTo>
                  <a:lnTo>
                    <a:pt x="63717" y="78541"/>
                  </a:lnTo>
                  <a:lnTo>
                    <a:pt x="64954" y="79879"/>
                  </a:lnTo>
                  <a:lnTo>
                    <a:pt x="66394" y="81306"/>
                  </a:lnTo>
                  <a:lnTo>
                    <a:pt x="65636" y="83187"/>
                  </a:lnTo>
                  <a:lnTo>
                    <a:pt x="64538" y="85208"/>
                  </a:lnTo>
                  <a:lnTo>
                    <a:pt x="60775" y="87140"/>
                  </a:lnTo>
                  <a:lnTo>
                    <a:pt x="57025" y="87973"/>
                  </a:lnTo>
                  <a:lnTo>
                    <a:pt x="53805" y="89425"/>
                  </a:lnTo>
                  <a:lnTo>
                    <a:pt x="53388" y="88263"/>
                  </a:lnTo>
                  <a:lnTo>
                    <a:pt x="52100" y="85132"/>
                  </a:lnTo>
                  <a:lnTo>
                    <a:pt x="50105" y="83554"/>
                  </a:lnTo>
                  <a:lnTo>
                    <a:pt x="49297" y="81230"/>
                  </a:lnTo>
                  <a:lnTo>
                    <a:pt x="47782" y="78831"/>
                  </a:lnTo>
                  <a:lnTo>
                    <a:pt x="45117" y="75169"/>
                  </a:lnTo>
                  <a:lnTo>
                    <a:pt x="43387" y="75801"/>
                  </a:lnTo>
                  <a:lnTo>
                    <a:pt x="44284" y="77341"/>
                  </a:lnTo>
                  <a:lnTo>
                    <a:pt x="45332" y="80182"/>
                  </a:lnTo>
                  <a:lnTo>
                    <a:pt x="46203" y="81382"/>
                  </a:lnTo>
                  <a:lnTo>
                    <a:pt x="48325" y="86281"/>
                  </a:lnTo>
                  <a:lnTo>
                    <a:pt x="49726" y="87241"/>
                  </a:lnTo>
                  <a:lnTo>
                    <a:pt x="51772" y="89198"/>
                  </a:lnTo>
                  <a:lnTo>
                    <a:pt x="52264" y="90271"/>
                  </a:lnTo>
                  <a:lnTo>
                    <a:pt x="53009" y="92506"/>
                  </a:lnTo>
                  <a:lnTo>
                    <a:pt x="54550" y="91736"/>
                  </a:lnTo>
                  <a:lnTo>
                    <a:pt x="58287" y="91218"/>
                  </a:lnTo>
                  <a:lnTo>
                    <a:pt x="59525" y="90612"/>
                  </a:lnTo>
                  <a:lnTo>
                    <a:pt x="59904" y="91837"/>
                  </a:lnTo>
                  <a:cubicBezTo>
                    <a:pt x="59664" y="92443"/>
                    <a:pt x="59070" y="93946"/>
                    <a:pt x="59070" y="94362"/>
                  </a:cubicBezTo>
                  <a:cubicBezTo>
                    <a:pt x="59045" y="94615"/>
                    <a:pt x="58338" y="96016"/>
                    <a:pt x="57681" y="97191"/>
                  </a:cubicBezTo>
                  <a:lnTo>
                    <a:pt x="54487" y="99148"/>
                  </a:lnTo>
                  <a:lnTo>
                    <a:pt x="51784" y="102128"/>
                  </a:lnTo>
                  <a:lnTo>
                    <a:pt x="48855" y="104792"/>
                  </a:lnTo>
                  <a:lnTo>
                    <a:pt x="49474" y="106408"/>
                  </a:lnTo>
                  <a:lnTo>
                    <a:pt x="49411" y="108719"/>
                  </a:lnTo>
                  <a:lnTo>
                    <a:pt x="50257" y="110727"/>
                  </a:lnTo>
                  <a:lnTo>
                    <a:pt x="50257" y="113189"/>
                  </a:lnTo>
                  <a:lnTo>
                    <a:pt x="48767" y="115487"/>
                  </a:lnTo>
                  <a:lnTo>
                    <a:pt x="44587" y="118694"/>
                  </a:lnTo>
                  <a:lnTo>
                    <a:pt x="44587" y="120096"/>
                  </a:lnTo>
                  <a:lnTo>
                    <a:pt x="44297" y="123897"/>
                  </a:lnTo>
                  <a:lnTo>
                    <a:pt x="42845" y="123897"/>
                  </a:lnTo>
                  <a:lnTo>
                    <a:pt x="42175" y="126927"/>
                  </a:lnTo>
                  <a:lnTo>
                    <a:pt x="39713" y="129730"/>
                  </a:lnTo>
                  <a:lnTo>
                    <a:pt x="38084" y="131536"/>
                  </a:lnTo>
                  <a:lnTo>
                    <a:pt x="35647" y="133367"/>
                  </a:lnTo>
                  <a:lnTo>
                    <a:pt x="31404" y="133367"/>
                  </a:lnTo>
                  <a:lnTo>
                    <a:pt x="29776" y="130842"/>
                  </a:lnTo>
                  <a:lnTo>
                    <a:pt x="29371" y="128581"/>
                  </a:lnTo>
                  <a:lnTo>
                    <a:pt x="28210" y="126334"/>
                  </a:lnTo>
                  <a:lnTo>
                    <a:pt x="26278" y="123796"/>
                  </a:lnTo>
                  <a:lnTo>
                    <a:pt x="26278" y="120222"/>
                  </a:lnTo>
                  <a:lnTo>
                    <a:pt x="24384" y="117495"/>
                  </a:lnTo>
                  <a:lnTo>
                    <a:pt x="24384" y="115285"/>
                  </a:lnTo>
                  <a:lnTo>
                    <a:pt x="26278" y="112659"/>
                  </a:lnTo>
                  <a:lnTo>
                    <a:pt x="26278" y="109654"/>
                  </a:lnTo>
                  <a:lnTo>
                    <a:pt x="25672" y="106509"/>
                  </a:lnTo>
                  <a:lnTo>
                    <a:pt x="23563" y="103340"/>
                  </a:lnTo>
                  <a:lnTo>
                    <a:pt x="23992" y="99262"/>
                  </a:lnTo>
                  <a:lnTo>
                    <a:pt x="22679" y="97140"/>
                  </a:lnTo>
                  <a:lnTo>
                    <a:pt x="19838" y="97279"/>
                  </a:lnTo>
                  <a:lnTo>
                    <a:pt x="18916" y="95701"/>
                  </a:lnTo>
                  <a:lnTo>
                    <a:pt x="16353" y="95410"/>
                  </a:lnTo>
                  <a:lnTo>
                    <a:pt x="13600" y="96787"/>
                  </a:lnTo>
                  <a:lnTo>
                    <a:pt x="11113" y="96787"/>
                  </a:lnTo>
                  <a:lnTo>
                    <a:pt x="8486" y="97090"/>
                  </a:lnTo>
                  <a:lnTo>
                    <a:pt x="5570" y="95385"/>
                  </a:lnTo>
                  <a:lnTo>
                    <a:pt x="1453" y="91067"/>
                  </a:lnTo>
                  <a:lnTo>
                    <a:pt x="645" y="87746"/>
                  </a:lnTo>
                  <a:lnTo>
                    <a:pt x="1175" y="84905"/>
                  </a:lnTo>
                  <a:lnTo>
                    <a:pt x="658" y="82518"/>
                  </a:lnTo>
                  <a:lnTo>
                    <a:pt x="1642" y="80132"/>
                  </a:lnTo>
                  <a:lnTo>
                    <a:pt x="4029" y="76306"/>
                  </a:lnTo>
                  <a:lnTo>
                    <a:pt x="6681" y="74386"/>
                  </a:lnTo>
                  <a:lnTo>
                    <a:pt x="7325" y="72353"/>
                  </a:lnTo>
                  <a:lnTo>
                    <a:pt x="9055" y="70523"/>
                  </a:lnTo>
                  <a:lnTo>
                    <a:pt x="10683" y="68894"/>
                  </a:lnTo>
                  <a:lnTo>
                    <a:pt x="11870" y="69487"/>
                  </a:lnTo>
                  <a:lnTo>
                    <a:pt x="16328" y="67858"/>
                  </a:lnTo>
                  <a:lnTo>
                    <a:pt x="20457" y="67871"/>
                  </a:lnTo>
                  <a:lnTo>
                    <a:pt x="22490" y="67543"/>
                  </a:lnTo>
                  <a:lnTo>
                    <a:pt x="23639" y="67795"/>
                  </a:lnTo>
                  <a:lnTo>
                    <a:pt x="24005" y="70560"/>
                  </a:lnTo>
                  <a:lnTo>
                    <a:pt x="26619" y="71116"/>
                  </a:lnTo>
                  <a:lnTo>
                    <a:pt x="29334" y="73338"/>
                  </a:lnTo>
                  <a:lnTo>
                    <a:pt x="31152" y="71747"/>
                  </a:lnTo>
                  <a:lnTo>
                    <a:pt x="32894" y="71457"/>
                  </a:lnTo>
                  <a:lnTo>
                    <a:pt x="38349" y="73035"/>
                  </a:lnTo>
                  <a:lnTo>
                    <a:pt x="41784" y="72505"/>
                  </a:lnTo>
                  <a:lnTo>
                    <a:pt x="44739" y="71154"/>
                  </a:lnTo>
                  <a:lnTo>
                    <a:pt x="45648" y="67719"/>
                  </a:lnTo>
                  <a:lnTo>
                    <a:pt x="44461" y="65989"/>
                  </a:lnTo>
                  <a:lnTo>
                    <a:pt x="41910" y="67442"/>
                  </a:lnTo>
                  <a:lnTo>
                    <a:pt x="39347" y="66785"/>
                  </a:lnTo>
                  <a:lnTo>
                    <a:pt x="37819" y="65762"/>
                  </a:lnTo>
                  <a:lnTo>
                    <a:pt x="38715" y="63590"/>
                  </a:lnTo>
                  <a:lnTo>
                    <a:pt x="40067" y="62820"/>
                  </a:lnTo>
                  <a:lnTo>
                    <a:pt x="42466" y="62227"/>
                  </a:lnTo>
                  <a:lnTo>
                    <a:pt x="45610" y="63073"/>
                  </a:lnTo>
                  <a:lnTo>
                    <a:pt x="50244" y="62075"/>
                  </a:lnTo>
                  <a:lnTo>
                    <a:pt x="47946" y="60345"/>
                  </a:lnTo>
                  <a:lnTo>
                    <a:pt x="45458" y="57782"/>
                  </a:lnTo>
                  <a:lnTo>
                    <a:pt x="46304" y="55206"/>
                  </a:lnTo>
                  <a:lnTo>
                    <a:pt x="43501" y="56999"/>
                  </a:lnTo>
                  <a:lnTo>
                    <a:pt x="43602" y="58312"/>
                  </a:lnTo>
                  <a:lnTo>
                    <a:pt x="42289" y="58312"/>
                  </a:lnTo>
                  <a:lnTo>
                    <a:pt x="41632" y="55938"/>
                  </a:lnTo>
                  <a:lnTo>
                    <a:pt x="39511" y="56469"/>
                  </a:lnTo>
                  <a:lnTo>
                    <a:pt x="37832" y="60042"/>
                  </a:lnTo>
                  <a:lnTo>
                    <a:pt x="37933" y="62265"/>
                  </a:lnTo>
                  <a:lnTo>
                    <a:pt x="36632" y="62530"/>
                  </a:lnTo>
                  <a:lnTo>
                    <a:pt x="35167" y="62757"/>
                  </a:lnTo>
                  <a:lnTo>
                    <a:pt x="33639" y="64398"/>
                  </a:lnTo>
                  <a:lnTo>
                    <a:pt x="34776" y="65750"/>
                  </a:lnTo>
                  <a:lnTo>
                    <a:pt x="33829" y="66659"/>
                  </a:lnTo>
                  <a:lnTo>
                    <a:pt x="32427" y="65585"/>
                  </a:lnTo>
                  <a:lnTo>
                    <a:pt x="30988" y="61886"/>
                  </a:lnTo>
                  <a:lnTo>
                    <a:pt x="28033" y="58893"/>
                  </a:lnTo>
                  <a:lnTo>
                    <a:pt x="25242" y="56974"/>
                  </a:lnTo>
                  <a:lnTo>
                    <a:pt x="24636" y="59146"/>
                  </a:lnTo>
                  <a:lnTo>
                    <a:pt x="27136" y="61595"/>
                  </a:lnTo>
                  <a:lnTo>
                    <a:pt x="29712" y="63085"/>
                  </a:lnTo>
                  <a:lnTo>
                    <a:pt x="29574" y="63401"/>
                  </a:lnTo>
                  <a:lnTo>
                    <a:pt x="28172" y="62921"/>
                  </a:lnTo>
                  <a:lnTo>
                    <a:pt x="28172" y="64967"/>
                  </a:lnTo>
                  <a:lnTo>
                    <a:pt x="27541" y="65333"/>
                  </a:lnTo>
                  <a:lnTo>
                    <a:pt x="27541" y="64537"/>
                  </a:lnTo>
                  <a:lnTo>
                    <a:pt x="26720" y="63148"/>
                  </a:lnTo>
                  <a:lnTo>
                    <a:pt x="25255" y="61785"/>
                  </a:lnTo>
                  <a:lnTo>
                    <a:pt x="23273" y="59575"/>
                  </a:lnTo>
                  <a:lnTo>
                    <a:pt x="21467" y="59575"/>
                  </a:lnTo>
                  <a:lnTo>
                    <a:pt x="20141" y="60295"/>
                  </a:lnTo>
                  <a:lnTo>
                    <a:pt x="17515" y="59600"/>
                  </a:lnTo>
                  <a:lnTo>
                    <a:pt x="17174" y="61557"/>
                  </a:lnTo>
                  <a:lnTo>
                    <a:pt x="16277" y="61949"/>
                  </a:lnTo>
                  <a:lnTo>
                    <a:pt x="15179" y="63919"/>
                  </a:lnTo>
                  <a:lnTo>
                    <a:pt x="13386" y="66507"/>
                  </a:lnTo>
                  <a:lnTo>
                    <a:pt x="11391" y="66406"/>
                  </a:lnTo>
                  <a:lnTo>
                    <a:pt x="10065" y="67176"/>
                  </a:lnTo>
                  <a:lnTo>
                    <a:pt x="9143" y="66381"/>
                  </a:lnTo>
                  <a:lnTo>
                    <a:pt x="6719" y="65649"/>
                  </a:lnTo>
                  <a:lnTo>
                    <a:pt x="6719" y="60610"/>
                  </a:lnTo>
                  <a:lnTo>
                    <a:pt x="8827" y="59499"/>
                  </a:lnTo>
                  <a:lnTo>
                    <a:pt x="12413" y="59954"/>
                  </a:lnTo>
                  <a:lnTo>
                    <a:pt x="14156" y="58148"/>
                  </a:lnTo>
                  <a:lnTo>
                    <a:pt x="13070" y="55825"/>
                  </a:lnTo>
                  <a:lnTo>
                    <a:pt x="12110" y="55320"/>
                  </a:lnTo>
                  <a:lnTo>
                    <a:pt x="13045" y="55168"/>
                  </a:lnTo>
                  <a:lnTo>
                    <a:pt x="14749" y="55168"/>
                  </a:lnTo>
                  <a:lnTo>
                    <a:pt x="16694" y="53186"/>
                  </a:lnTo>
                  <a:lnTo>
                    <a:pt x="17616" y="49840"/>
                  </a:lnTo>
                  <a:lnTo>
                    <a:pt x="20381" y="48691"/>
                  </a:lnTo>
                  <a:lnTo>
                    <a:pt x="20608" y="45913"/>
                  </a:lnTo>
                  <a:lnTo>
                    <a:pt x="21568" y="44764"/>
                  </a:lnTo>
                  <a:lnTo>
                    <a:pt x="22250" y="45559"/>
                  </a:lnTo>
                  <a:lnTo>
                    <a:pt x="21442" y="48211"/>
                  </a:lnTo>
                  <a:lnTo>
                    <a:pt x="25924" y="48211"/>
                  </a:lnTo>
                  <a:lnTo>
                    <a:pt x="29788" y="47504"/>
                  </a:lnTo>
                  <a:lnTo>
                    <a:pt x="30558" y="44915"/>
                  </a:lnTo>
                  <a:lnTo>
                    <a:pt x="31733" y="43539"/>
                  </a:lnTo>
                  <a:lnTo>
                    <a:pt x="32023" y="41910"/>
                  </a:lnTo>
                  <a:lnTo>
                    <a:pt x="34687" y="41821"/>
                  </a:lnTo>
                  <a:lnTo>
                    <a:pt x="37390" y="40129"/>
                  </a:lnTo>
                  <a:lnTo>
                    <a:pt x="35369" y="38841"/>
                  </a:lnTo>
                  <a:lnTo>
                    <a:pt x="32768" y="39599"/>
                  </a:lnTo>
                  <a:lnTo>
                    <a:pt x="31253" y="39422"/>
                  </a:lnTo>
                  <a:lnTo>
                    <a:pt x="30205" y="36303"/>
                  </a:lnTo>
                  <a:lnTo>
                    <a:pt x="33147" y="32604"/>
                  </a:lnTo>
                  <a:lnTo>
                    <a:pt x="31202" y="31215"/>
                  </a:lnTo>
                  <a:lnTo>
                    <a:pt x="29586" y="32591"/>
                  </a:lnTo>
                  <a:lnTo>
                    <a:pt x="28955" y="34372"/>
                  </a:lnTo>
                  <a:lnTo>
                    <a:pt x="27136" y="35874"/>
                  </a:lnTo>
                  <a:lnTo>
                    <a:pt x="26897" y="38425"/>
                  </a:lnTo>
                  <a:lnTo>
                    <a:pt x="28462" y="40723"/>
                  </a:lnTo>
                  <a:cubicBezTo>
                    <a:pt x="28361" y="41241"/>
                    <a:pt x="28071" y="42667"/>
                    <a:pt x="28071" y="42933"/>
                  </a:cubicBezTo>
                  <a:cubicBezTo>
                    <a:pt x="28008" y="43147"/>
                    <a:pt x="27288" y="44233"/>
                    <a:pt x="26619" y="45155"/>
                  </a:cubicBezTo>
                  <a:lnTo>
                    <a:pt x="24131" y="44902"/>
                  </a:lnTo>
                  <a:lnTo>
                    <a:pt x="24308" y="43640"/>
                  </a:lnTo>
                  <a:lnTo>
                    <a:pt x="22553" y="40622"/>
                  </a:lnTo>
                  <a:lnTo>
                    <a:pt x="21076" y="42465"/>
                  </a:lnTo>
                  <a:lnTo>
                    <a:pt x="19687" y="42718"/>
                  </a:lnTo>
                  <a:lnTo>
                    <a:pt x="18740" y="39321"/>
                  </a:lnTo>
                  <a:lnTo>
                    <a:pt x="19510" y="37680"/>
                  </a:lnTo>
                  <a:lnTo>
                    <a:pt x="21985" y="35205"/>
                  </a:lnTo>
                  <a:lnTo>
                    <a:pt x="23386" y="32326"/>
                  </a:lnTo>
                  <a:lnTo>
                    <a:pt x="25874" y="28790"/>
                  </a:lnTo>
                  <a:lnTo>
                    <a:pt x="29712" y="24750"/>
                  </a:lnTo>
                  <a:lnTo>
                    <a:pt x="33021" y="23639"/>
                  </a:lnTo>
                  <a:lnTo>
                    <a:pt x="35294" y="24232"/>
                  </a:lnTo>
                  <a:lnTo>
                    <a:pt x="38008" y="25381"/>
                  </a:lnTo>
                  <a:lnTo>
                    <a:pt x="41481" y="27212"/>
                  </a:lnTo>
                  <a:lnTo>
                    <a:pt x="42188" y="29068"/>
                  </a:lnTo>
                  <a:lnTo>
                    <a:pt x="41039" y="29813"/>
                  </a:lnTo>
                  <a:lnTo>
                    <a:pt x="36556" y="28942"/>
                  </a:lnTo>
                  <a:lnTo>
                    <a:pt x="39284" y="30975"/>
                  </a:lnTo>
                  <a:lnTo>
                    <a:pt x="40976" y="34245"/>
                  </a:lnTo>
                  <a:lnTo>
                    <a:pt x="41910" y="32781"/>
                  </a:lnTo>
                  <a:lnTo>
                    <a:pt x="44436" y="32907"/>
                  </a:lnTo>
                  <a:lnTo>
                    <a:pt x="43135" y="30886"/>
                  </a:lnTo>
                  <a:lnTo>
                    <a:pt x="45181" y="29712"/>
                  </a:lnTo>
                  <a:lnTo>
                    <a:pt x="45471" y="27237"/>
                  </a:lnTo>
                  <a:lnTo>
                    <a:pt x="46191" y="27528"/>
                  </a:lnTo>
                  <a:lnTo>
                    <a:pt x="46809" y="30634"/>
                  </a:lnTo>
                  <a:lnTo>
                    <a:pt x="49082" y="27982"/>
                  </a:lnTo>
                  <a:lnTo>
                    <a:pt x="52971" y="25924"/>
                  </a:lnTo>
                  <a:lnTo>
                    <a:pt x="56330" y="25217"/>
                  </a:lnTo>
                  <a:lnTo>
                    <a:pt x="55648" y="23815"/>
                  </a:lnTo>
                  <a:lnTo>
                    <a:pt x="55863" y="23159"/>
                  </a:lnTo>
                  <a:lnTo>
                    <a:pt x="58224" y="23714"/>
                  </a:lnTo>
                  <a:lnTo>
                    <a:pt x="61596" y="25406"/>
                  </a:lnTo>
                  <a:lnTo>
                    <a:pt x="61596" y="23171"/>
                  </a:lnTo>
                  <a:lnTo>
                    <a:pt x="59449" y="21277"/>
                  </a:lnTo>
                  <a:lnTo>
                    <a:pt x="59500" y="18828"/>
                  </a:lnTo>
                  <a:lnTo>
                    <a:pt x="60245" y="15532"/>
                  </a:lnTo>
                  <a:lnTo>
                    <a:pt x="61457" y="15987"/>
                  </a:lnTo>
                  <a:lnTo>
                    <a:pt x="62252" y="17944"/>
                  </a:lnTo>
                  <a:lnTo>
                    <a:pt x="63300" y="20899"/>
                  </a:lnTo>
                  <a:lnTo>
                    <a:pt x="64614" y="24333"/>
                  </a:lnTo>
                  <a:lnTo>
                    <a:pt x="63464" y="26530"/>
                  </a:lnTo>
                  <a:lnTo>
                    <a:pt x="65813" y="27364"/>
                  </a:lnTo>
                  <a:lnTo>
                    <a:pt x="67114" y="25659"/>
                  </a:lnTo>
                  <a:lnTo>
                    <a:pt x="66470" y="24270"/>
                  </a:lnTo>
                  <a:cubicBezTo>
                    <a:pt x="67215" y="24106"/>
                    <a:pt x="67947" y="23879"/>
                    <a:pt x="68667" y="23601"/>
                  </a:cubicBezTo>
                  <a:lnTo>
                    <a:pt x="69134" y="23386"/>
                  </a:lnTo>
                  <a:lnTo>
                    <a:pt x="67530" y="22060"/>
                  </a:lnTo>
                  <a:lnTo>
                    <a:pt x="65952" y="21770"/>
                  </a:lnTo>
                  <a:lnTo>
                    <a:pt x="64715" y="17982"/>
                  </a:lnTo>
                  <a:lnTo>
                    <a:pt x="65864" y="17211"/>
                  </a:lnTo>
                  <a:lnTo>
                    <a:pt x="66407" y="15696"/>
                  </a:lnTo>
                  <a:lnTo>
                    <a:pt x="69071" y="17275"/>
                  </a:lnTo>
                  <a:lnTo>
                    <a:pt x="70750" y="16252"/>
                  </a:lnTo>
                  <a:lnTo>
                    <a:pt x="68313" y="14964"/>
                  </a:lnTo>
                  <a:lnTo>
                    <a:pt x="67152" y="13726"/>
                  </a:lnTo>
                  <a:lnTo>
                    <a:pt x="70321" y="11946"/>
                  </a:lnTo>
                  <a:lnTo>
                    <a:pt x="69033" y="10683"/>
                  </a:lnTo>
                  <a:lnTo>
                    <a:pt x="70460" y="7943"/>
                  </a:lnTo>
                  <a:lnTo>
                    <a:pt x="73743" y="5481"/>
                  </a:lnTo>
                  <a:lnTo>
                    <a:pt x="74501" y="2968"/>
                  </a:lnTo>
                  <a:lnTo>
                    <a:pt x="75624" y="1554"/>
                  </a:lnTo>
                  <a:lnTo>
                    <a:pt x="77468" y="1554"/>
                  </a:lnTo>
                  <a:lnTo>
                    <a:pt x="78554" y="4206"/>
                  </a:lnTo>
                  <a:lnTo>
                    <a:pt x="80019" y="2097"/>
                  </a:lnTo>
                  <a:lnTo>
                    <a:pt x="81786" y="784"/>
                  </a:lnTo>
                  <a:close/>
                  <a:moveTo>
                    <a:pt x="81786" y="1"/>
                  </a:moveTo>
                  <a:lnTo>
                    <a:pt x="79614" y="1605"/>
                  </a:lnTo>
                  <a:lnTo>
                    <a:pt x="78705" y="2880"/>
                  </a:lnTo>
                  <a:lnTo>
                    <a:pt x="77910" y="910"/>
                  </a:lnTo>
                  <a:lnTo>
                    <a:pt x="75334" y="910"/>
                  </a:lnTo>
                  <a:lnTo>
                    <a:pt x="73983" y="2615"/>
                  </a:lnTo>
                  <a:lnTo>
                    <a:pt x="73213" y="5090"/>
                  </a:lnTo>
                  <a:lnTo>
                    <a:pt x="70043" y="7476"/>
                  </a:lnTo>
                  <a:lnTo>
                    <a:pt x="68263" y="10784"/>
                  </a:lnTo>
                  <a:lnTo>
                    <a:pt x="69286" y="11794"/>
                  </a:lnTo>
                  <a:lnTo>
                    <a:pt x="66154" y="13562"/>
                  </a:lnTo>
                  <a:lnTo>
                    <a:pt x="67897" y="15431"/>
                  </a:lnTo>
                  <a:lnTo>
                    <a:pt x="69475" y="16277"/>
                  </a:lnTo>
                  <a:lnTo>
                    <a:pt x="69071" y="16517"/>
                  </a:lnTo>
                  <a:lnTo>
                    <a:pt x="66066" y="14737"/>
                  </a:lnTo>
                  <a:lnTo>
                    <a:pt x="65346" y="16795"/>
                  </a:lnTo>
                  <a:lnTo>
                    <a:pt x="63970" y="17704"/>
                  </a:lnTo>
                  <a:lnTo>
                    <a:pt x="65472" y="22313"/>
                  </a:lnTo>
                  <a:lnTo>
                    <a:pt x="67253" y="22654"/>
                  </a:lnTo>
                  <a:lnTo>
                    <a:pt x="67934" y="23209"/>
                  </a:lnTo>
                  <a:cubicBezTo>
                    <a:pt x="67290" y="23411"/>
                    <a:pt x="66634" y="23588"/>
                    <a:pt x="65965" y="23727"/>
                  </a:cubicBezTo>
                  <a:lnTo>
                    <a:pt x="65573" y="23803"/>
                  </a:lnTo>
                  <a:lnTo>
                    <a:pt x="66394" y="25571"/>
                  </a:lnTo>
                  <a:lnTo>
                    <a:pt x="65611" y="26606"/>
                  </a:lnTo>
                  <a:lnTo>
                    <a:pt x="64386" y="26177"/>
                  </a:lnTo>
                  <a:lnTo>
                    <a:pt x="65333" y="24371"/>
                  </a:lnTo>
                  <a:lnTo>
                    <a:pt x="63906" y="20671"/>
                  </a:lnTo>
                  <a:lnTo>
                    <a:pt x="62858" y="17717"/>
                  </a:lnTo>
                  <a:lnTo>
                    <a:pt x="61962" y="15482"/>
                  </a:lnTo>
                  <a:lnTo>
                    <a:pt x="59815" y="14686"/>
                  </a:lnTo>
                  <a:lnTo>
                    <a:pt x="58894" y="18714"/>
                  </a:lnTo>
                  <a:lnTo>
                    <a:pt x="58830" y="21555"/>
                  </a:lnTo>
                  <a:lnTo>
                    <a:pt x="60990" y="23449"/>
                  </a:lnTo>
                  <a:lnTo>
                    <a:pt x="60990" y="24371"/>
                  </a:lnTo>
                  <a:lnTo>
                    <a:pt x="58502" y="23121"/>
                  </a:lnTo>
                  <a:lnTo>
                    <a:pt x="55459" y="22401"/>
                  </a:lnTo>
                  <a:lnTo>
                    <a:pt x="54992" y="23853"/>
                  </a:lnTo>
                  <a:lnTo>
                    <a:pt x="55434" y="24762"/>
                  </a:lnTo>
                  <a:lnTo>
                    <a:pt x="52807" y="25305"/>
                  </a:lnTo>
                  <a:lnTo>
                    <a:pt x="48729" y="27439"/>
                  </a:lnTo>
                  <a:lnTo>
                    <a:pt x="47176" y="29232"/>
                  </a:lnTo>
                  <a:lnTo>
                    <a:pt x="46746" y="27073"/>
                  </a:lnTo>
                  <a:lnTo>
                    <a:pt x="44941" y="26316"/>
                  </a:lnTo>
                  <a:lnTo>
                    <a:pt x="44600" y="29321"/>
                  </a:lnTo>
                  <a:lnTo>
                    <a:pt x="42238" y="30672"/>
                  </a:lnTo>
                  <a:lnTo>
                    <a:pt x="43249" y="32212"/>
                  </a:lnTo>
                  <a:lnTo>
                    <a:pt x="41582" y="32137"/>
                  </a:lnTo>
                  <a:lnTo>
                    <a:pt x="41039" y="32983"/>
                  </a:lnTo>
                  <a:lnTo>
                    <a:pt x="39814" y="30634"/>
                  </a:lnTo>
                  <a:lnTo>
                    <a:pt x="39145" y="30078"/>
                  </a:lnTo>
                  <a:lnTo>
                    <a:pt x="41178" y="30482"/>
                  </a:lnTo>
                  <a:lnTo>
                    <a:pt x="42971" y="29321"/>
                  </a:lnTo>
                  <a:lnTo>
                    <a:pt x="41999" y="26770"/>
                  </a:lnTo>
                  <a:lnTo>
                    <a:pt x="38299" y="24813"/>
                  </a:lnTo>
                  <a:lnTo>
                    <a:pt x="35496" y="23639"/>
                  </a:lnTo>
                  <a:lnTo>
                    <a:pt x="32983" y="22982"/>
                  </a:lnTo>
                  <a:lnTo>
                    <a:pt x="29359" y="24194"/>
                  </a:lnTo>
                  <a:lnTo>
                    <a:pt x="25381" y="28386"/>
                  </a:lnTo>
                  <a:lnTo>
                    <a:pt x="22831" y="32010"/>
                  </a:lnTo>
                  <a:lnTo>
                    <a:pt x="21492" y="34801"/>
                  </a:lnTo>
                  <a:lnTo>
                    <a:pt x="19005" y="37276"/>
                  </a:lnTo>
                  <a:lnTo>
                    <a:pt x="18058" y="39258"/>
                  </a:lnTo>
                  <a:lnTo>
                    <a:pt x="19219" y="43438"/>
                  </a:lnTo>
                  <a:lnTo>
                    <a:pt x="21404" y="43046"/>
                  </a:lnTo>
                  <a:lnTo>
                    <a:pt x="22452" y="41733"/>
                  </a:lnTo>
                  <a:lnTo>
                    <a:pt x="23639" y="43766"/>
                  </a:lnTo>
                  <a:lnTo>
                    <a:pt x="23399" y="45458"/>
                  </a:lnTo>
                  <a:lnTo>
                    <a:pt x="26909" y="45824"/>
                  </a:lnTo>
                  <a:lnTo>
                    <a:pt x="27010" y="45673"/>
                  </a:lnTo>
                  <a:cubicBezTo>
                    <a:pt x="28702" y="43387"/>
                    <a:pt x="28702" y="43072"/>
                    <a:pt x="28702" y="42970"/>
                  </a:cubicBezTo>
                  <a:cubicBezTo>
                    <a:pt x="28702" y="42794"/>
                    <a:pt x="28904" y="41683"/>
                    <a:pt x="29106" y="40723"/>
                  </a:cubicBezTo>
                  <a:lnTo>
                    <a:pt x="29144" y="40597"/>
                  </a:lnTo>
                  <a:lnTo>
                    <a:pt x="27566" y="38261"/>
                  </a:lnTo>
                  <a:lnTo>
                    <a:pt x="27743" y="36190"/>
                  </a:lnTo>
                  <a:lnTo>
                    <a:pt x="29498" y="34750"/>
                  </a:lnTo>
                  <a:lnTo>
                    <a:pt x="30129" y="32957"/>
                  </a:lnTo>
                  <a:lnTo>
                    <a:pt x="31240" y="32010"/>
                  </a:lnTo>
                  <a:lnTo>
                    <a:pt x="32238" y="32730"/>
                  </a:lnTo>
                  <a:lnTo>
                    <a:pt x="29510" y="36177"/>
                  </a:lnTo>
                  <a:lnTo>
                    <a:pt x="30773" y="39991"/>
                  </a:lnTo>
                  <a:lnTo>
                    <a:pt x="32831" y="40243"/>
                  </a:lnTo>
                  <a:lnTo>
                    <a:pt x="35281" y="39523"/>
                  </a:lnTo>
                  <a:lnTo>
                    <a:pt x="36203" y="40129"/>
                  </a:lnTo>
                  <a:lnTo>
                    <a:pt x="34498" y="41190"/>
                  </a:lnTo>
                  <a:lnTo>
                    <a:pt x="31493" y="41291"/>
                  </a:lnTo>
                  <a:lnTo>
                    <a:pt x="31139" y="43248"/>
                  </a:lnTo>
                  <a:lnTo>
                    <a:pt x="30041" y="44549"/>
                  </a:lnTo>
                  <a:lnTo>
                    <a:pt x="29296" y="46948"/>
                  </a:lnTo>
                  <a:lnTo>
                    <a:pt x="25861" y="47592"/>
                  </a:lnTo>
                  <a:lnTo>
                    <a:pt x="22288" y="47592"/>
                  </a:lnTo>
                  <a:lnTo>
                    <a:pt x="22957" y="45420"/>
                  </a:lnTo>
                  <a:lnTo>
                    <a:pt x="21543" y="43804"/>
                  </a:lnTo>
                  <a:lnTo>
                    <a:pt x="19990" y="45660"/>
                  </a:lnTo>
                  <a:lnTo>
                    <a:pt x="19775" y="48261"/>
                  </a:lnTo>
                  <a:lnTo>
                    <a:pt x="17085" y="49385"/>
                  </a:lnTo>
                  <a:lnTo>
                    <a:pt x="16113" y="52857"/>
                  </a:lnTo>
                  <a:lnTo>
                    <a:pt x="14484" y="54524"/>
                  </a:lnTo>
                  <a:lnTo>
                    <a:pt x="12982" y="54524"/>
                  </a:lnTo>
                  <a:lnTo>
                    <a:pt x="10178" y="55004"/>
                  </a:lnTo>
                  <a:lnTo>
                    <a:pt x="12590" y="56279"/>
                  </a:lnTo>
                  <a:lnTo>
                    <a:pt x="13398" y="58022"/>
                  </a:lnTo>
                  <a:lnTo>
                    <a:pt x="12186" y="59285"/>
                  </a:lnTo>
                  <a:lnTo>
                    <a:pt x="8714" y="58855"/>
                  </a:lnTo>
                  <a:lnTo>
                    <a:pt x="6100" y="60232"/>
                  </a:lnTo>
                  <a:lnTo>
                    <a:pt x="6100" y="66116"/>
                  </a:lnTo>
                  <a:lnTo>
                    <a:pt x="8777" y="66899"/>
                  </a:lnTo>
                  <a:lnTo>
                    <a:pt x="10002" y="67947"/>
                  </a:lnTo>
                  <a:lnTo>
                    <a:pt x="11555" y="67038"/>
                  </a:lnTo>
                  <a:lnTo>
                    <a:pt x="13714" y="67151"/>
                  </a:lnTo>
                  <a:lnTo>
                    <a:pt x="15709" y="64247"/>
                  </a:lnTo>
                  <a:lnTo>
                    <a:pt x="16719" y="62441"/>
                  </a:lnTo>
                  <a:lnTo>
                    <a:pt x="17729" y="61999"/>
                  </a:lnTo>
                  <a:lnTo>
                    <a:pt x="18020" y="60383"/>
                  </a:lnTo>
                  <a:lnTo>
                    <a:pt x="20229" y="60964"/>
                  </a:lnTo>
                  <a:lnTo>
                    <a:pt x="21631" y="60194"/>
                  </a:lnTo>
                  <a:lnTo>
                    <a:pt x="22982" y="60194"/>
                  </a:lnTo>
                  <a:lnTo>
                    <a:pt x="24800" y="62227"/>
                  </a:lnTo>
                  <a:lnTo>
                    <a:pt x="26202" y="63502"/>
                  </a:lnTo>
                  <a:lnTo>
                    <a:pt x="26909" y="64702"/>
                  </a:lnTo>
                  <a:lnTo>
                    <a:pt x="26909" y="66444"/>
                  </a:lnTo>
                  <a:lnTo>
                    <a:pt x="28803" y="65333"/>
                  </a:lnTo>
                  <a:lnTo>
                    <a:pt x="28803" y="63805"/>
                  </a:lnTo>
                  <a:lnTo>
                    <a:pt x="29927" y="64171"/>
                  </a:lnTo>
                  <a:lnTo>
                    <a:pt x="30521" y="62807"/>
                  </a:lnTo>
                  <a:lnTo>
                    <a:pt x="27553" y="61115"/>
                  </a:lnTo>
                  <a:lnTo>
                    <a:pt x="25343" y="58956"/>
                  </a:lnTo>
                  <a:lnTo>
                    <a:pt x="25609" y="57997"/>
                  </a:lnTo>
                  <a:lnTo>
                    <a:pt x="27629" y="59386"/>
                  </a:lnTo>
                  <a:lnTo>
                    <a:pt x="30432" y="62176"/>
                  </a:lnTo>
                  <a:lnTo>
                    <a:pt x="31910" y="65977"/>
                  </a:lnTo>
                  <a:lnTo>
                    <a:pt x="33879" y="67492"/>
                  </a:lnTo>
                  <a:lnTo>
                    <a:pt x="35660" y="65800"/>
                  </a:lnTo>
                  <a:lnTo>
                    <a:pt x="34498" y="64424"/>
                  </a:lnTo>
                  <a:lnTo>
                    <a:pt x="35496" y="63338"/>
                  </a:lnTo>
                  <a:lnTo>
                    <a:pt x="36758" y="63148"/>
                  </a:lnTo>
                  <a:lnTo>
                    <a:pt x="38602" y="62782"/>
                  </a:lnTo>
                  <a:lnTo>
                    <a:pt x="38488" y="60168"/>
                  </a:lnTo>
                  <a:lnTo>
                    <a:pt x="39966" y="57012"/>
                  </a:lnTo>
                  <a:lnTo>
                    <a:pt x="41203" y="56696"/>
                  </a:lnTo>
                  <a:lnTo>
                    <a:pt x="41809" y="58944"/>
                  </a:lnTo>
                  <a:lnTo>
                    <a:pt x="44284" y="58944"/>
                  </a:lnTo>
                  <a:lnTo>
                    <a:pt x="44158" y="57315"/>
                  </a:lnTo>
                  <a:lnTo>
                    <a:pt x="45155" y="56683"/>
                  </a:lnTo>
                  <a:lnTo>
                    <a:pt x="44739" y="57946"/>
                  </a:lnTo>
                  <a:lnTo>
                    <a:pt x="47529" y="60812"/>
                  </a:lnTo>
                  <a:lnTo>
                    <a:pt x="48767" y="61747"/>
                  </a:lnTo>
                  <a:lnTo>
                    <a:pt x="45635" y="62416"/>
                  </a:lnTo>
                  <a:lnTo>
                    <a:pt x="42478" y="61570"/>
                  </a:lnTo>
                  <a:lnTo>
                    <a:pt x="39877" y="62214"/>
                  </a:lnTo>
                  <a:lnTo>
                    <a:pt x="38223" y="63136"/>
                  </a:lnTo>
                  <a:lnTo>
                    <a:pt x="37036" y="66002"/>
                  </a:lnTo>
                  <a:lnTo>
                    <a:pt x="39044" y="67341"/>
                  </a:lnTo>
                  <a:lnTo>
                    <a:pt x="41999" y="68111"/>
                  </a:lnTo>
                  <a:lnTo>
                    <a:pt x="44284" y="66823"/>
                  </a:lnTo>
                  <a:lnTo>
                    <a:pt x="44979" y="67833"/>
                  </a:lnTo>
                  <a:lnTo>
                    <a:pt x="44208" y="70712"/>
                  </a:lnTo>
                  <a:lnTo>
                    <a:pt x="41658" y="71886"/>
                  </a:lnTo>
                  <a:lnTo>
                    <a:pt x="38400" y="72391"/>
                  </a:lnTo>
                  <a:lnTo>
                    <a:pt x="32932" y="70813"/>
                  </a:lnTo>
                  <a:lnTo>
                    <a:pt x="30887" y="71154"/>
                  </a:lnTo>
                  <a:lnTo>
                    <a:pt x="29334" y="72518"/>
                  </a:lnTo>
                  <a:lnTo>
                    <a:pt x="26922" y="70535"/>
                  </a:lnTo>
                  <a:lnTo>
                    <a:pt x="24586" y="70030"/>
                  </a:lnTo>
                  <a:lnTo>
                    <a:pt x="24207" y="67277"/>
                  </a:lnTo>
                  <a:lnTo>
                    <a:pt x="22515" y="66899"/>
                  </a:lnTo>
                  <a:lnTo>
                    <a:pt x="20406" y="67252"/>
                  </a:lnTo>
                  <a:lnTo>
                    <a:pt x="16227" y="67227"/>
                  </a:lnTo>
                  <a:lnTo>
                    <a:pt x="11908" y="68805"/>
                  </a:lnTo>
                  <a:lnTo>
                    <a:pt x="10570" y="68136"/>
                  </a:lnTo>
                  <a:lnTo>
                    <a:pt x="8613" y="70081"/>
                  </a:lnTo>
                  <a:lnTo>
                    <a:pt x="6782" y="72025"/>
                  </a:lnTo>
                  <a:lnTo>
                    <a:pt x="6163" y="73995"/>
                  </a:lnTo>
                  <a:lnTo>
                    <a:pt x="3612" y="75826"/>
                  </a:lnTo>
                  <a:lnTo>
                    <a:pt x="1087" y="79854"/>
                  </a:lnTo>
                  <a:lnTo>
                    <a:pt x="1" y="82468"/>
                  </a:lnTo>
                  <a:lnTo>
                    <a:pt x="531" y="84917"/>
                  </a:lnTo>
                  <a:lnTo>
                    <a:pt x="14" y="87758"/>
                  </a:lnTo>
                  <a:lnTo>
                    <a:pt x="885" y="91382"/>
                  </a:lnTo>
                  <a:lnTo>
                    <a:pt x="5140" y="95852"/>
                  </a:lnTo>
                  <a:lnTo>
                    <a:pt x="8347" y="97746"/>
                  </a:lnTo>
                  <a:lnTo>
                    <a:pt x="11151" y="97418"/>
                  </a:lnTo>
                  <a:lnTo>
                    <a:pt x="13752" y="97418"/>
                  </a:lnTo>
                  <a:lnTo>
                    <a:pt x="16467" y="96054"/>
                  </a:lnTo>
                  <a:lnTo>
                    <a:pt x="18525" y="96294"/>
                  </a:lnTo>
                  <a:lnTo>
                    <a:pt x="19497" y="97923"/>
                  </a:lnTo>
                  <a:lnTo>
                    <a:pt x="22338" y="97784"/>
                  </a:lnTo>
                  <a:lnTo>
                    <a:pt x="23336" y="99400"/>
                  </a:lnTo>
                  <a:lnTo>
                    <a:pt x="22906" y="103492"/>
                  </a:lnTo>
                  <a:lnTo>
                    <a:pt x="25066" y="106686"/>
                  </a:lnTo>
                  <a:lnTo>
                    <a:pt x="25659" y="109717"/>
                  </a:lnTo>
                  <a:lnTo>
                    <a:pt x="25659" y="112457"/>
                  </a:lnTo>
                  <a:lnTo>
                    <a:pt x="23765" y="115083"/>
                  </a:lnTo>
                  <a:lnTo>
                    <a:pt x="23765" y="117697"/>
                  </a:lnTo>
                  <a:lnTo>
                    <a:pt x="25659" y="120437"/>
                  </a:lnTo>
                  <a:lnTo>
                    <a:pt x="25659" y="124010"/>
                  </a:lnTo>
                  <a:lnTo>
                    <a:pt x="27692" y="126675"/>
                  </a:lnTo>
                  <a:lnTo>
                    <a:pt x="28778" y="128733"/>
                  </a:lnTo>
                  <a:lnTo>
                    <a:pt x="29157" y="130993"/>
                  </a:lnTo>
                  <a:lnTo>
                    <a:pt x="31051" y="133998"/>
                  </a:lnTo>
                  <a:lnTo>
                    <a:pt x="35849" y="133998"/>
                  </a:lnTo>
                  <a:lnTo>
                    <a:pt x="38501" y="132003"/>
                  </a:lnTo>
                  <a:lnTo>
                    <a:pt x="40193" y="130160"/>
                  </a:lnTo>
                  <a:lnTo>
                    <a:pt x="42769" y="127243"/>
                  </a:lnTo>
                  <a:lnTo>
                    <a:pt x="43362" y="124541"/>
                  </a:lnTo>
                  <a:lnTo>
                    <a:pt x="44865" y="124541"/>
                  </a:lnTo>
                  <a:lnTo>
                    <a:pt x="45206" y="120121"/>
                  </a:lnTo>
                  <a:lnTo>
                    <a:pt x="45206" y="119010"/>
                  </a:lnTo>
                  <a:lnTo>
                    <a:pt x="49183" y="115954"/>
                  </a:lnTo>
                  <a:lnTo>
                    <a:pt x="50888" y="113379"/>
                  </a:lnTo>
                  <a:lnTo>
                    <a:pt x="50888" y="110651"/>
                  </a:lnTo>
                  <a:lnTo>
                    <a:pt x="50042" y="108606"/>
                  </a:lnTo>
                  <a:lnTo>
                    <a:pt x="50092" y="106295"/>
                  </a:lnTo>
                  <a:lnTo>
                    <a:pt x="49600" y="104969"/>
                  </a:lnTo>
                  <a:lnTo>
                    <a:pt x="52239" y="102570"/>
                  </a:lnTo>
                  <a:lnTo>
                    <a:pt x="54853" y="99653"/>
                  </a:lnTo>
                  <a:lnTo>
                    <a:pt x="58149" y="97645"/>
                  </a:lnTo>
                  <a:lnTo>
                    <a:pt x="58186" y="97570"/>
                  </a:lnTo>
                  <a:cubicBezTo>
                    <a:pt x="58641" y="96761"/>
                    <a:pt x="59702" y="94817"/>
                    <a:pt x="59702" y="94362"/>
                  </a:cubicBezTo>
                  <a:cubicBezTo>
                    <a:pt x="59702" y="94148"/>
                    <a:pt x="60131" y="92948"/>
                    <a:pt x="60522" y="91963"/>
                  </a:cubicBezTo>
                  <a:lnTo>
                    <a:pt x="60573" y="91862"/>
                  </a:lnTo>
                  <a:lnTo>
                    <a:pt x="59904" y="89716"/>
                  </a:lnTo>
                  <a:lnTo>
                    <a:pt x="58149" y="90587"/>
                  </a:lnTo>
                  <a:lnTo>
                    <a:pt x="54411" y="91117"/>
                  </a:lnTo>
                  <a:lnTo>
                    <a:pt x="53375" y="91610"/>
                  </a:lnTo>
                  <a:lnTo>
                    <a:pt x="52858" y="90031"/>
                  </a:lnTo>
                  <a:lnTo>
                    <a:pt x="52327" y="88870"/>
                  </a:lnTo>
                  <a:lnTo>
                    <a:pt x="50118" y="86748"/>
                  </a:lnTo>
                  <a:lnTo>
                    <a:pt x="48830" y="85852"/>
                  </a:lnTo>
                  <a:lnTo>
                    <a:pt x="46772" y="81104"/>
                  </a:lnTo>
                  <a:lnTo>
                    <a:pt x="45913" y="79917"/>
                  </a:lnTo>
                  <a:lnTo>
                    <a:pt x="44852" y="77076"/>
                  </a:lnTo>
                  <a:lnTo>
                    <a:pt x="44309" y="76142"/>
                  </a:lnTo>
                  <a:lnTo>
                    <a:pt x="44890" y="75927"/>
                  </a:lnTo>
                  <a:lnTo>
                    <a:pt x="47264" y="79185"/>
                  </a:lnTo>
                  <a:lnTo>
                    <a:pt x="48716" y="81470"/>
                  </a:lnTo>
                  <a:lnTo>
                    <a:pt x="49562" y="83945"/>
                  </a:lnTo>
                  <a:lnTo>
                    <a:pt x="51570" y="85523"/>
                  </a:lnTo>
                  <a:lnTo>
                    <a:pt x="52795" y="88478"/>
                  </a:lnTo>
                  <a:lnTo>
                    <a:pt x="53439" y="90271"/>
                  </a:lnTo>
                  <a:lnTo>
                    <a:pt x="57189" y="88579"/>
                  </a:lnTo>
                  <a:lnTo>
                    <a:pt x="60939" y="87746"/>
                  </a:lnTo>
                  <a:lnTo>
                    <a:pt x="65005" y="85675"/>
                  </a:lnTo>
                  <a:lnTo>
                    <a:pt x="66230" y="83453"/>
                  </a:lnTo>
                  <a:lnTo>
                    <a:pt x="67139" y="81154"/>
                  </a:lnTo>
                  <a:lnTo>
                    <a:pt x="65422" y="79437"/>
                  </a:lnTo>
                  <a:lnTo>
                    <a:pt x="63932" y="77821"/>
                  </a:lnTo>
                  <a:lnTo>
                    <a:pt x="61356" y="78616"/>
                  </a:lnTo>
                  <a:lnTo>
                    <a:pt x="59487" y="78705"/>
                  </a:lnTo>
                  <a:lnTo>
                    <a:pt x="58325" y="76571"/>
                  </a:lnTo>
                  <a:lnTo>
                    <a:pt x="56570" y="75094"/>
                  </a:lnTo>
                  <a:lnTo>
                    <a:pt x="57189" y="74045"/>
                  </a:lnTo>
                  <a:lnTo>
                    <a:pt x="59790" y="76154"/>
                  </a:lnTo>
                  <a:lnTo>
                    <a:pt x="61886" y="77303"/>
                  </a:lnTo>
                  <a:lnTo>
                    <a:pt x="63742" y="77442"/>
                  </a:lnTo>
                  <a:lnTo>
                    <a:pt x="65472" y="78364"/>
                  </a:lnTo>
                  <a:lnTo>
                    <a:pt x="68351" y="78818"/>
                  </a:lnTo>
                  <a:lnTo>
                    <a:pt x="71634" y="78414"/>
                  </a:lnTo>
                  <a:lnTo>
                    <a:pt x="74109" y="80195"/>
                  </a:lnTo>
                  <a:lnTo>
                    <a:pt x="75511" y="82569"/>
                  </a:lnTo>
                  <a:lnTo>
                    <a:pt x="77089" y="82834"/>
                  </a:lnTo>
                  <a:lnTo>
                    <a:pt x="78074" y="81697"/>
                  </a:lnTo>
                  <a:lnTo>
                    <a:pt x="78541" y="83617"/>
                  </a:lnTo>
                  <a:lnTo>
                    <a:pt x="79173" y="86357"/>
                  </a:lnTo>
                  <a:lnTo>
                    <a:pt x="80562" y="89349"/>
                  </a:lnTo>
                  <a:lnTo>
                    <a:pt x="82014" y="92670"/>
                  </a:lnTo>
                  <a:lnTo>
                    <a:pt x="82721" y="95246"/>
                  </a:lnTo>
                  <a:lnTo>
                    <a:pt x="84930" y="91723"/>
                  </a:lnTo>
                  <a:lnTo>
                    <a:pt x="84930" y="88668"/>
                  </a:lnTo>
                  <a:lnTo>
                    <a:pt x="85802" y="87215"/>
                  </a:lnTo>
                  <a:lnTo>
                    <a:pt x="87822" y="85460"/>
                  </a:lnTo>
                  <a:lnTo>
                    <a:pt x="90840" y="82720"/>
                  </a:lnTo>
                  <a:lnTo>
                    <a:pt x="92115" y="80990"/>
                  </a:lnTo>
                  <a:lnTo>
                    <a:pt x="94451" y="80447"/>
                  </a:lnTo>
                  <a:lnTo>
                    <a:pt x="95158" y="83339"/>
                  </a:lnTo>
                  <a:lnTo>
                    <a:pt x="96914" y="84160"/>
                  </a:lnTo>
                  <a:lnTo>
                    <a:pt x="96914" y="87885"/>
                  </a:lnTo>
                  <a:lnTo>
                    <a:pt x="99035" y="86622"/>
                  </a:lnTo>
                  <a:lnTo>
                    <a:pt x="100702" y="90132"/>
                  </a:lnTo>
                  <a:lnTo>
                    <a:pt x="100702" y="94451"/>
                  </a:lnTo>
                  <a:lnTo>
                    <a:pt x="102772" y="95549"/>
                  </a:lnTo>
                  <a:lnTo>
                    <a:pt x="103720" y="97557"/>
                  </a:lnTo>
                  <a:lnTo>
                    <a:pt x="105247" y="99565"/>
                  </a:lnTo>
                  <a:lnTo>
                    <a:pt x="107975" y="100701"/>
                  </a:lnTo>
                  <a:lnTo>
                    <a:pt x="107192" y="98100"/>
                  </a:lnTo>
                  <a:lnTo>
                    <a:pt x="106864" y="96294"/>
                  </a:lnTo>
                  <a:lnTo>
                    <a:pt x="105121" y="94994"/>
                  </a:lnTo>
                  <a:lnTo>
                    <a:pt x="104023" y="93478"/>
                  </a:lnTo>
                  <a:lnTo>
                    <a:pt x="103442" y="92127"/>
                  </a:lnTo>
                  <a:lnTo>
                    <a:pt x="103732" y="90082"/>
                  </a:lnTo>
                  <a:lnTo>
                    <a:pt x="104212" y="89476"/>
                  </a:lnTo>
                  <a:lnTo>
                    <a:pt x="105626" y="90801"/>
                  </a:lnTo>
                  <a:lnTo>
                    <a:pt x="107306" y="92595"/>
                  </a:lnTo>
                  <a:lnTo>
                    <a:pt x="108417" y="93163"/>
                  </a:lnTo>
                  <a:lnTo>
                    <a:pt x="108568" y="93049"/>
                  </a:lnTo>
                  <a:cubicBezTo>
                    <a:pt x="110803" y="91382"/>
                    <a:pt x="110803" y="91041"/>
                    <a:pt x="110803" y="90902"/>
                  </a:cubicBezTo>
                  <a:lnTo>
                    <a:pt x="110803" y="87203"/>
                  </a:lnTo>
                  <a:lnTo>
                    <a:pt x="108846" y="85359"/>
                  </a:lnTo>
                  <a:lnTo>
                    <a:pt x="108139" y="83932"/>
                  </a:lnTo>
                  <a:cubicBezTo>
                    <a:pt x="108265" y="83238"/>
                    <a:pt x="108480" y="82556"/>
                    <a:pt x="108581" y="82455"/>
                  </a:cubicBezTo>
                  <a:cubicBezTo>
                    <a:pt x="108758" y="82341"/>
                    <a:pt x="109654" y="82000"/>
                    <a:pt x="110374" y="81748"/>
                  </a:cubicBezTo>
                  <a:lnTo>
                    <a:pt x="110967" y="83099"/>
                  </a:lnTo>
                  <a:lnTo>
                    <a:pt x="113139" y="81521"/>
                  </a:lnTo>
                  <a:lnTo>
                    <a:pt x="117016" y="79589"/>
                  </a:lnTo>
                  <a:lnTo>
                    <a:pt x="118821" y="76293"/>
                  </a:lnTo>
                  <a:lnTo>
                    <a:pt x="119604" y="74083"/>
                  </a:lnTo>
                  <a:lnTo>
                    <a:pt x="119630" y="70232"/>
                  </a:lnTo>
                  <a:lnTo>
                    <a:pt x="118140" y="67227"/>
                  </a:lnTo>
                  <a:lnTo>
                    <a:pt x="116890" y="65649"/>
                  </a:lnTo>
                  <a:lnTo>
                    <a:pt x="118809" y="64348"/>
                  </a:lnTo>
                  <a:lnTo>
                    <a:pt x="119958" y="63451"/>
                  </a:lnTo>
                  <a:lnTo>
                    <a:pt x="117622" y="62719"/>
                  </a:lnTo>
                  <a:lnTo>
                    <a:pt x="116258" y="63212"/>
                  </a:lnTo>
                  <a:lnTo>
                    <a:pt x="115475" y="62340"/>
                  </a:lnTo>
                  <a:lnTo>
                    <a:pt x="115059" y="61772"/>
                  </a:lnTo>
                  <a:lnTo>
                    <a:pt x="116624" y="60863"/>
                  </a:lnTo>
                  <a:lnTo>
                    <a:pt x="117369" y="59373"/>
                  </a:lnTo>
                  <a:lnTo>
                    <a:pt x="117900" y="59638"/>
                  </a:lnTo>
                  <a:lnTo>
                    <a:pt x="117256" y="61974"/>
                  </a:lnTo>
                  <a:lnTo>
                    <a:pt x="119390" y="60901"/>
                  </a:lnTo>
                  <a:lnTo>
                    <a:pt x="120337" y="61684"/>
                  </a:lnTo>
                  <a:lnTo>
                    <a:pt x="121284" y="63350"/>
                  </a:lnTo>
                  <a:lnTo>
                    <a:pt x="122168" y="64424"/>
                  </a:lnTo>
                  <a:lnTo>
                    <a:pt x="122168" y="66015"/>
                  </a:lnTo>
                  <a:lnTo>
                    <a:pt x="123291" y="67151"/>
                  </a:lnTo>
                  <a:lnTo>
                    <a:pt x="125501" y="65383"/>
                  </a:lnTo>
                  <a:lnTo>
                    <a:pt x="124882" y="62782"/>
                  </a:lnTo>
                  <a:lnTo>
                    <a:pt x="123216" y="61078"/>
                  </a:lnTo>
                  <a:lnTo>
                    <a:pt x="122837" y="60295"/>
                  </a:lnTo>
                  <a:lnTo>
                    <a:pt x="124238" y="59095"/>
                  </a:lnTo>
                  <a:lnTo>
                    <a:pt x="124352" y="56254"/>
                  </a:lnTo>
                  <a:lnTo>
                    <a:pt x="125337" y="55433"/>
                  </a:lnTo>
                  <a:lnTo>
                    <a:pt x="126688" y="56229"/>
                  </a:lnTo>
                  <a:lnTo>
                    <a:pt x="128734" y="52693"/>
                  </a:lnTo>
                  <a:lnTo>
                    <a:pt x="130363" y="47693"/>
                  </a:lnTo>
                  <a:lnTo>
                    <a:pt x="129176" y="44359"/>
                  </a:lnTo>
                  <a:lnTo>
                    <a:pt x="128418" y="41329"/>
                  </a:lnTo>
                  <a:lnTo>
                    <a:pt x="126625" y="39650"/>
                  </a:lnTo>
                  <a:lnTo>
                    <a:pt x="124365" y="39006"/>
                  </a:lnTo>
                  <a:lnTo>
                    <a:pt x="123039" y="38501"/>
                  </a:lnTo>
                  <a:lnTo>
                    <a:pt x="122231" y="37844"/>
                  </a:lnTo>
                  <a:lnTo>
                    <a:pt x="124238" y="33816"/>
                  </a:lnTo>
                  <a:lnTo>
                    <a:pt x="125047" y="31152"/>
                  </a:lnTo>
                  <a:lnTo>
                    <a:pt x="127067" y="29939"/>
                  </a:lnTo>
                  <a:lnTo>
                    <a:pt x="130350" y="29939"/>
                  </a:lnTo>
                  <a:lnTo>
                    <a:pt x="135009" y="28677"/>
                  </a:lnTo>
                  <a:lnTo>
                    <a:pt x="132875" y="28677"/>
                  </a:lnTo>
                  <a:lnTo>
                    <a:pt x="132875" y="23841"/>
                  </a:lnTo>
                  <a:lnTo>
                    <a:pt x="135224" y="22793"/>
                  </a:lnTo>
                  <a:lnTo>
                    <a:pt x="136108" y="25091"/>
                  </a:lnTo>
                  <a:lnTo>
                    <a:pt x="137257" y="22490"/>
                  </a:lnTo>
                  <a:lnTo>
                    <a:pt x="137282" y="21025"/>
                  </a:lnTo>
                  <a:lnTo>
                    <a:pt x="138090" y="21479"/>
                  </a:lnTo>
                  <a:lnTo>
                    <a:pt x="137446" y="25129"/>
                  </a:lnTo>
                  <a:lnTo>
                    <a:pt x="136032" y="30912"/>
                  </a:lnTo>
                  <a:lnTo>
                    <a:pt x="136019" y="34447"/>
                  </a:lnTo>
                  <a:lnTo>
                    <a:pt x="139467" y="39220"/>
                  </a:lnTo>
                  <a:lnTo>
                    <a:pt x="140452" y="42491"/>
                  </a:lnTo>
                  <a:lnTo>
                    <a:pt x="140452" y="44486"/>
                  </a:lnTo>
                  <a:lnTo>
                    <a:pt x="142346" y="42907"/>
                  </a:lnTo>
                  <a:lnTo>
                    <a:pt x="142346" y="39460"/>
                  </a:lnTo>
                  <a:lnTo>
                    <a:pt x="143836" y="36051"/>
                  </a:lnTo>
                  <a:lnTo>
                    <a:pt x="143028" y="33273"/>
                  </a:lnTo>
                  <a:lnTo>
                    <a:pt x="142901" y="31682"/>
                  </a:lnTo>
                  <a:lnTo>
                    <a:pt x="142598" y="29447"/>
                  </a:lnTo>
                  <a:lnTo>
                    <a:pt x="140742" y="27982"/>
                  </a:lnTo>
                  <a:lnTo>
                    <a:pt x="140464" y="25356"/>
                  </a:lnTo>
                  <a:lnTo>
                    <a:pt x="142939" y="23740"/>
                  </a:lnTo>
                  <a:lnTo>
                    <a:pt x="145502" y="24093"/>
                  </a:lnTo>
                  <a:lnTo>
                    <a:pt x="145502" y="21189"/>
                  </a:lnTo>
                  <a:lnTo>
                    <a:pt x="146462" y="19611"/>
                  </a:lnTo>
                  <a:lnTo>
                    <a:pt x="148508" y="18588"/>
                  </a:lnTo>
                  <a:lnTo>
                    <a:pt x="149732" y="18588"/>
                  </a:lnTo>
                  <a:lnTo>
                    <a:pt x="148141" y="14231"/>
                  </a:lnTo>
                  <a:lnTo>
                    <a:pt x="145010" y="13070"/>
                  </a:lnTo>
                  <a:lnTo>
                    <a:pt x="145490" y="11214"/>
                  </a:lnTo>
                  <a:lnTo>
                    <a:pt x="145161" y="9105"/>
                  </a:lnTo>
                  <a:lnTo>
                    <a:pt x="145060" y="8562"/>
                  </a:lnTo>
                  <a:lnTo>
                    <a:pt x="146664" y="9395"/>
                  </a:lnTo>
                  <a:lnTo>
                    <a:pt x="148015" y="8360"/>
                  </a:lnTo>
                  <a:lnTo>
                    <a:pt x="149442" y="9307"/>
                  </a:lnTo>
                  <a:lnTo>
                    <a:pt x="150364" y="6542"/>
                  </a:lnTo>
                  <a:lnTo>
                    <a:pt x="149038" y="4774"/>
                  </a:lnTo>
                  <a:lnTo>
                    <a:pt x="148369" y="2223"/>
                  </a:lnTo>
                  <a:lnTo>
                    <a:pt x="144227" y="1605"/>
                  </a:lnTo>
                  <a:lnTo>
                    <a:pt x="144227" y="3120"/>
                  </a:lnTo>
                  <a:lnTo>
                    <a:pt x="143116" y="3082"/>
                  </a:lnTo>
                  <a:lnTo>
                    <a:pt x="142384" y="2185"/>
                  </a:lnTo>
                  <a:lnTo>
                    <a:pt x="134744" y="2185"/>
                  </a:lnTo>
                  <a:lnTo>
                    <a:pt x="130704" y="2564"/>
                  </a:lnTo>
                  <a:lnTo>
                    <a:pt x="133065" y="4875"/>
                  </a:lnTo>
                  <a:lnTo>
                    <a:pt x="131411" y="4888"/>
                  </a:lnTo>
                  <a:lnTo>
                    <a:pt x="130842" y="3486"/>
                  </a:lnTo>
                  <a:lnTo>
                    <a:pt x="127458" y="4989"/>
                  </a:lnTo>
                  <a:lnTo>
                    <a:pt x="124908" y="6605"/>
                  </a:lnTo>
                  <a:lnTo>
                    <a:pt x="123620" y="6605"/>
                  </a:lnTo>
                  <a:lnTo>
                    <a:pt x="122584" y="4420"/>
                  </a:lnTo>
                  <a:lnTo>
                    <a:pt x="119781" y="4016"/>
                  </a:lnTo>
                  <a:lnTo>
                    <a:pt x="117710" y="5178"/>
                  </a:lnTo>
                  <a:lnTo>
                    <a:pt x="114604" y="4143"/>
                  </a:lnTo>
                  <a:lnTo>
                    <a:pt x="112432" y="3259"/>
                  </a:lnTo>
                  <a:lnTo>
                    <a:pt x="108076" y="3574"/>
                  </a:lnTo>
                  <a:lnTo>
                    <a:pt x="106005" y="4900"/>
                  </a:lnTo>
                  <a:lnTo>
                    <a:pt x="107091" y="7842"/>
                  </a:lnTo>
                  <a:lnTo>
                    <a:pt x="105146" y="7842"/>
                  </a:lnTo>
                  <a:lnTo>
                    <a:pt x="103795" y="7729"/>
                  </a:lnTo>
                  <a:lnTo>
                    <a:pt x="101851" y="8714"/>
                  </a:lnTo>
                  <a:lnTo>
                    <a:pt x="102583" y="10039"/>
                  </a:lnTo>
                  <a:lnTo>
                    <a:pt x="102583" y="10039"/>
                  </a:lnTo>
                  <a:lnTo>
                    <a:pt x="101169" y="9623"/>
                  </a:lnTo>
                  <a:lnTo>
                    <a:pt x="100348" y="6744"/>
                  </a:lnTo>
                  <a:lnTo>
                    <a:pt x="97545" y="4370"/>
                  </a:lnTo>
                  <a:lnTo>
                    <a:pt x="93252" y="4963"/>
                  </a:lnTo>
                  <a:lnTo>
                    <a:pt x="94072" y="7628"/>
                  </a:lnTo>
                  <a:lnTo>
                    <a:pt x="91509" y="7539"/>
                  </a:lnTo>
                  <a:lnTo>
                    <a:pt x="90385" y="6074"/>
                  </a:lnTo>
                  <a:lnTo>
                    <a:pt x="87999" y="7337"/>
                  </a:lnTo>
                  <a:lnTo>
                    <a:pt x="86231" y="7893"/>
                  </a:lnTo>
                  <a:lnTo>
                    <a:pt x="84034" y="10544"/>
                  </a:lnTo>
                  <a:lnTo>
                    <a:pt x="83706" y="9282"/>
                  </a:lnTo>
                  <a:lnTo>
                    <a:pt x="85915" y="5923"/>
                  </a:lnTo>
                  <a:lnTo>
                    <a:pt x="85234" y="2526"/>
                  </a:lnTo>
                  <a:lnTo>
                    <a:pt x="8178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52"/>
            <p:cNvSpPr/>
            <p:nvPr/>
          </p:nvSpPr>
          <p:spPr>
            <a:xfrm>
              <a:off x="4467225" y="3815075"/>
              <a:ext cx="177425" cy="289800"/>
            </a:xfrm>
            <a:custGeom>
              <a:avLst/>
              <a:gdLst/>
              <a:ahLst/>
              <a:cxnLst/>
              <a:rect l="l" t="t" r="r" b="b"/>
              <a:pathLst>
                <a:path w="7097" h="11592" extrusionOk="0">
                  <a:moveTo>
                    <a:pt x="5683" y="0"/>
                  </a:moveTo>
                  <a:lnTo>
                    <a:pt x="4572" y="1339"/>
                  </a:lnTo>
                  <a:lnTo>
                    <a:pt x="2602" y="2513"/>
                  </a:lnTo>
                  <a:lnTo>
                    <a:pt x="1023" y="3271"/>
                  </a:lnTo>
                  <a:lnTo>
                    <a:pt x="1415" y="5809"/>
                  </a:lnTo>
                  <a:lnTo>
                    <a:pt x="1023" y="7362"/>
                  </a:lnTo>
                  <a:lnTo>
                    <a:pt x="1" y="8524"/>
                  </a:lnTo>
                  <a:lnTo>
                    <a:pt x="556" y="10809"/>
                  </a:lnTo>
                  <a:lnTo>
                    <a:pt x="2134" y="11592"/>
                  </a:lnTo>
                  <a:lnTo>
                    <a:pt x="3864" y="9849"/>
                  </a:lnTo>
                  <a:lnTo>
                    <a:pt x="5203" y="6541"/>
                  </a:lnTo>
                  <a:lnTo>
                    <a:pt x="6226" y="3384"/>
                  </a:lnTo>
                  <a:lnTo>
                    <a:pt x="7097" y="1655"/>
                  </a:lnTo>
                  <a:lnTo>
                    <a:pt x="615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52"/>
            <p:cNvSpPr/>
            <p:nvPr/>
          </p:nvSpPr>
          <p:spPr>
            <a:xfrm>
              <a:off x="4458375" y="3806875"/>
              <a:ext cx="194800" cy="307475"/>
            </a:xfrm>
            <a:custGeom>
              <a:avLst/>
              <a:gdLst/>
              <a:ahLst/>
              <a:cxnLst/>
              <a:rect l="l" t="t" r="r" b="b"/>
              <a:pathLst>
                <a:path w="7792" h="12299" extrusionOk="0">
                  <a:moveTo>
                    <a:pt x="6327" y="644"/>
                  </a:moveTo>
                  <a:lnTo>
                    <a:pt x="7097" y="1995"/>
                  </a:lnTo>
                  <a:lnTo>
                    <a:pt x="6277" y="3611"/>
                  </a:lnTo>
                  <a:lnTo>
                    <a:pt x="5266" y="6756"/>
                  </a:lnTo>
                  <a:lnTo>
                    <a:pt x="3953" y="10001"/>
                  </a:lnTo>
                  <a:lnTo>
                    <a:pt x="2413" y="11529"/>
                  </a:lnTo>
                  <a:lnTo>
                    <a:pt x="1175" y="10910"/>
                  </a:lnTo>
                  <a:lnTo>
                    <a:pt x="695" y="8940"/>
                  </a:lnTo>
                  <a:lnTo>
                    <a:pt x="1668" y="7829"/>
                  </a:lnTo>
                  <a:lnTo>
                    <a:pt x="2097" y="6149"/>
                  </a:lnTo>
                  <a:lnTo>
                    <a:pt x="1731" y="3776"/>
                  </a:lnTo>
                  <a:lnTo>
                    <a:pt x="3120" y="3119"/>
                  </a:lnTo>
                  <a:lnTo>
                    <a:pt x="5090" y="1932"/>
                  </a:lnTo>
                  <a:lnTo>
                    <a:pt x="6176" y="644"/>
                  </a:lnTo>
                  <a:close/>
                  <a:moveTo>
                    <a:pt x="5873" y="0"/>
                  </a:moveTo>
                  <a:lnTo>
                    <a:pt x="4711" y="1427"/>
                  </a:lnTo>
                  <a:lnTo>
                    <a:pt x="2817" y="2563"/>
                  </a:lnTo>
                  <a:lnTo>
                    <a:pt x="1024" y="3409"/>
                  </a:lnTo>
                  <a:lnTo>
                    <a:pt x="1440" y="6124"/>
                  </a:lnTo>
                  <a:lnTo>
                    <a:pt x="1087" y="7538"/>
                  </a:lnTo>
                  <a:lnTo>
                    <a:pt x="1" y="8776"/>
                  </a:lnTo>
                  <a:lnTo>
                    <a:pt x="632" y="11352"/>
                  </a:lnTo>
                  <a:lnTo>
                    <a:pt x="2552" y="12299"/>
                  </a:lnTo>
                  <a:lnTo>
                    <a:pt x="4420" y="10405"/>
                  </a:lnTo>
                  <a:lnTo>
                    <a:pt x="5847" y="6958"/>
                  </a:lnTo>
                  <a:lnTo>
                    <a:pt x="6845" y="3851"/>
                  </a:lnTo>
                  <a:lnTo>
                    <a:pt x="7792" y="1970"/>
                  </a:lnTo>
                  <a:lnTo>
                    <a:pt x="668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52"/>
            <p:cNvSpPr/>
            <p:nvPr/>
          </p:nvSpPr>
          <p:spPr>
            <a:xfrm>
              <a:off x="5304725" y="3312525"/>
              <a:ext cx="45475" cy="78625"/>
            </a:xfrm>
            <a:custGeom>
              <a:avLst/>
              <a:gdLst/>
              <a:ahLst/>
              <a:cxnLst/>
              <a:rect l="l" t="t" r="r" b="b"/>
              <a:pathLst>
                <a:path w="1819" h="3145" extrusionOk="0">
                  <a:moveTo>
                    <a:pt x="480" y="0"/>
                  </a:moveTo>
                  <a:lnTo>
                    <a:pt x="0" y="1654"/>
                  </a:lnTo>
                  <a:lnTo>
                    <a:pt x="480" y="3144"/>
                  </a:lnTo>
                  <a:lnTo>
                    <a:pt x="1503" y="2753"/>
                  </a:lnTo>
                  <a:lnTo>
                    <a:pt x="1818" y="1566"/>
                  </a:lnTo>
                  <a:lnTo>
                    <a:pt x="48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52"/>
            <p:cNvSpPr/>
            <p:nvPr/>
          </p:nvSpPr>
          <p:spPr>
            <a:xfrm>
              <a:off x="5296500" y="3296100"/>
              <a:ext cx="62525" cy="105475"/>
            </a:xfrm>
            <a:custGeom>
              <a:avLst/>
              <a:gdLst/>
              <a:ahLst/>
              <a:cxnLst/>
              <a:rect l="l" t="t" r="r" b="b"/>
              <a:pathLst>
                <a:path w="2501" h="4219" extrusionOk="0">
                  <a:moveTo>
                    <a:pt x="948" y="1301"/>
                  </a:moveTo>
                  <a:lnTo>
                    <a:pt x="1806" y="2311"/>
                  </a:lnTo>
                  <a:lnTo>
                    <a:pt x="1567" y="3170"/>
                  </a:lnTo>
                  <a:lnTo>
                    <a:pt x="1011" y="3397"/>
                  </a:lnTo>
                  <a:lnTo>
                    <a:pt x="657" y="2299"/>
                  </a:lnTo>
                  <a:lnTo>
                    <a:pt x="948" y="1301"/>
                  </a:lnTo>
                  <a:close/>
                  <a:moveTo>
                    <a:pt x="670" y="1"/>
                  </a:moveTo>
                  <a:lnTo>
                    <a:pt x="1" y="2311"/>
                  </a:lnTo>
                  <a:lnTo>
                    <a:pt x="607" y="4218"/>
                  </a:lnTo>
                  <a:lnTo>
                    <a:pt x="2097" y="3650"/>
                  </a:lnTo>
                  <a:lnTo>
                    <a:pt x="2501" y="2147"/>
                  </a:lnTo>
                  <a:lnTo>
                    <a:pt x="67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52"/>
            <p:cNvSpPr/>
            <p:nvPr/>
          </p:nvSpPr>
          <p:spPr>
            <a:xfrm>
              <a:off x="5643750" y="3420800"/>
              <a:ext cx="232675" cy="252250"/>
            </a:xfrm>
            <a:custGeom>
              <a:avLst/>
              <a:gdLst/>
              <a:ahLst/>
              <a:cxnLst/>
              <a:rect l="l" t="t" r="r" b="b"/>
              <a:pathLst>
                <a:path w="9307" h="10090" extrusionOk="0">
                  <a:moveTo>
                    <a:pt x="1" y="0"/>
                  </a:moveTo>
                  <a:lnTo>
                    <a:pt x="948" y="1301"/>
                  </a:lnTo>
                  <a:lnTo>
                    <a:pt x="2337" y="1553"/>
                  </a:lnTo>
                  <a:cubicBezTo>
                    <a:pt x="2337" y="1553"/>
                    <a:pt x="3536" y="3852"/>
                    <a:pt x="3688" y="4091"/>
                  </a:cubicBezTo>
                  <a:cubicBezTo>
                    <a:pt x="3852" y="4331"/>
                    <a:pt x="5897" y="8233"/>
                    <a:pt x="5897" y="8233"/>
                  </a:cubicBezTo>
                  <a:lnTo>
                    <a:pt x="7804" y="10089"/>
                  </a:lnTo>
                  <a:lnTo>
                    <a:pt x="8587" y="10089"/>
                  </a:lnTo>
                  <a:lnTo>
                    <a:pt x="9307" y="8119"/>
                  </a:lnTo>
                  <a:lnTo>
                    <a:pt x="7880" y="5039"/>
                  </a:lnTo>
                  <a:lnTo>
                    <a:pt x="4647" y="1882"/>
                  </a:lnTo>
                  <a:lnTo>
                    <a:pt x="3473" y="1061"/>
                  </a:lnTo>
                  <a:lnTo>
                    <a:pt x="197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52"/>
            <p:cNvSpPr/>
            <p:nvPr/>
          </p:nvSpPr>
          <p:spPr>
            <a:xfrm>
              <a:off x="5628275" y="3412900"/>
              <a:ext cx="256350" cy="268025"/>
            </a:xfrm>
            <a:custGeom>
              <a:avLst/>
              <a:gdLst/>
              <a:ahLst/>
              <a:cxnLst/>
              <a:rect l="l" t="t" r="r" b="b"/>
              <a:pathLst>
                <a:path w="10254" h="10721" extrusionOk="0">
                  <a:moveTo>
                    <a:pt x="2488" y="632"/>
                  </a:moveTo>
                  <a:lnTo>
                    <a:pt x="5052" y="2438"/>
                  </a:lnTo>
                  <a:lnTo>
                    <a:pt x="8246" y="5544"/>
                  </a:lnTo>
                  <a:lnTo>
                    <a:pt x="9585" y="8448"/>
                  </a:lnTo>
                  <a:lnTo>
                    <a:pt x="9004" y="10090"/>
                  </a:lnTo>
                  <a:lnTo>
                    <a:pt x="8562" y="10090"/>
                  </a:lnTo>
                  <a:lnTo>
                    <a:pt x="6782" y="8360"/>
                  </a:lnTo>
                  <a:cubicBezTo>
                    <a:pt x="6478" y="7792"/>
                    <a:pt x="4723" y="4471"/>
                    <a:pt x="4572" y="4231"/>
                  </a:cubicBezTo>
                  <a:cubicBezTo>
                    <a:pt x="4458" y="4067"/>
                    <a:pt x="3688" y="2614"/>
                    <a:pt x="3233" y="1731"/>
                  </a:cubicBezTo>
                  <a:lnTo>
                    <a:pt x="3158" y="1592"/>
                  </a:lnTo>
                  <a:lnTo>
                    <a:pt x="1743" y="1327"/>
                  </a:lnTo>
                  <a:lnTo>
                    <a:pt x="1238" y="632"/>
                  </a:lnTo>
                  <a:close/>
                  <a:moveTo>
                    <a:pt x="1" y="1"/>
                  </a:moveTo>
                  <a:lnTo>
                    <a:pt x="1390" y="1907"/>
                  </a:lnTo>
                  <a:lnTo>
                    <a:pt x="2741" y="2160"/>
                  </a:lnTo>
                  <a:cubicBezTo>
                    <a:pt x="3019" y="2690"/>
                    <a:pt x="3903" y="4370"/>
                    <a:pt x="4041" y="4584"/>
                  </a:cubicBezTo>
                  <a:cubicBezTo>
                    <a:pt x="4155" y="4748"/>
                    <a:pt x="5430" y="7135"/>
                    <a:pt x="6251" y="8701"/>
                  </a:cubicBezTo>
                  <a:lnTo>
                    <a:pt x="8297" y="10721"/>
                  </a:lnTo>
                  <a:lnTo>
                    <a:pt x="9433" y="10721"/>
                  </a:lnTo>
                  <a:lnTo>
                    <a:pt x="10254" y="8423"/>
                  </a:lnTo>
                  <a:lnTo>
                    <a:pt x="8789" y="5228"/>
                  </a:lnTo>
                  <a:lnTo>
                    <a:pt x="5443" y="1945"/>
                  </a:lnTo>
                  <a:lnTo>
                    <a:pt x="269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52"/>
            <p:cNvSpPr/>
            <p:nvPr/>
          </p:nvSpPr>
          <p:spPr>
            <a:xfrm>
              <a:off x="5873550" y="3662925"/>
              <a:ext cx="284775" cy="73250"/>
            </a:xfrm>
            <a:custGeom>
              <a:avLst/>
              <a:gdLst/>
              <a:ahLst/>
              <a:cxnLst/>
              <a:rect l="l" t="t" r="r" b="b"/>
              <a:pathLst>
                <a:path w="11391" h="2930" extrusionOk="0">
                  <a:moveTo>
                    <a:pt x="1150" y="0"/>
                  </a:moveTo>
                  <a:lnTo>
                    <a:pt x="1" y="998"/>
                  </a:lnTo>
                  <a:lnTo>
                    <a:pt x="2324" y="2058"/>
                  </a:lnTo>
                  <a:lnTo>
                    <a:pt x="5696" y="2930"/>
                  </a:lnTo>
                  <a:lnTo>
                    <a:pt x="11391" y="2930"/>
                  </a:lnTo>
                  <a:lnTo>
                    <a:pt x="8082" y="1667"/>
                  </a:lnTo>
                  <a:lnTo>
                    <a:pt x="5708" y="1667"/>
                  </a:lnTo>
                  <a:lnTo>
                    <a:pt x="115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52"/>
            <p:cNvSpPr/>
            <p:nvPr/>
          </p:nvSpPr>
          <p:spPr>
            <a:xfrm>
              <a:off x="5859050" y="3654075"/>
              <a:ext cx="342200" cy="90000"/>
            </a:xfrm>
            <a:custGeom>
              <a:avLst/>
              <a:gdLst/>
              <a:ahLst/>
              <a:cxnLst/>
              <a:rect l="l" t="t" r="r" b="b"/>
              <a:pathLst>
                <a:path w="13688" h="3600" extrusionOk="0">
                  <a:moveTo>
                    <a:pt x="1806" y="720"/>
                  </a:moveTo>
                  <a:lnTo>
                    <a:pt x="6187" y="2311"/>
                  </a:lnTo>
                  <a:lnTo>
                    <a:pt x="8599" y="2337"/>
                  </a:lnTo>
                  <a:lnTo>
                    <a:pt x="10266" y="2968"/>
                  </a:lnTo>
                  <a:lnTo>
                    <a:pt x="6314" y="2968"/>
                  </a:lnTo>
                  <a:lnTo>
                    <a:pt x="3043" y="2122"/>
                  </a:lnTo>
                  <a:lnTo>
                    <a:pt x="1174" y="1263"/>
                  </a:lnTo>
                  <a:lnTo>
                    <a:pt x="1806" y="720"/>
                  </a:lnTo>
                  <a:close/>
                  <a:moveTo>
                    <a:pt x="1667" y="1"/>
                  </a:moveTo>
                  <a:lnTo>
                    <a:pt x="0" y="1428"/>
                  </a:lnTo>
                  <a:lnTo>
                    <a:pt x="2829" y="2715"/>
                  </a:lnTo>
                  <a:lnTo>
                    <a:pt x="6200" y="3587"/>
                  </a:lnTo>
                  <a:lnTo>
                    <a:pt x="13688" y="3599"/>
                  </a:lnTo>
                  <a:lnTo>
                    <a:pt x="8763" y="1731"/>
                  </a:lnTo>
                  <a:lnTo>
                    <a:pt x="6352" y="1705"/>
                  </a:lnTo>
                  <a:lnTo>
                    <a:pt x="166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52"/>
            <p:cNvSpPr/>
            <p:nvPr/>
          </p:nvSpPr>
          <p:spPr>
            <a:xfrm>
              <a:off x="6185775" y="3706475"/>
              <a:ext cx="137975" cy="31600"/>
            </a:xfrm>
            <a:custGeom>
              <a:avLst/>
              <a:gdLst/>
              <a:ahLst/>
              <a:cxnLst/>
              <a:rect l="l" t="t" r="r" b="b"/>
              <a:pathLst>
                <a:path w="5519" h="1264" extrusionOk="0">
                  <a:moveTo>
                    <a:pt x="3397" y="1"/>
                  </a:moveTo>
                  <a:lnTo>
                    <a:pt x="0" y="556"/>
                  </a:lnTo>
                  <a:lnTo>
                    <a:pt x="1818" y="1263"/>
                  </a:lnTo>
                  <a:lnTo>
                    <a:pt x="5518" y="556"/>
                  </a:lnTo>
                  <a:lnTo>
                    <a:pt x="339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52"/>
            <p:cNvSpPr/>
            <p:nvPr/>
          </p:nvSpPr>
          <p:spPr>
            <a:xfrm>
              <a:off x="6156100" y="3698600"/>
              <a:ext cx="203625" cy="47675"/>
            </a:xfrm>
            <a:custGeom>
              <a:avLst/>
              <a:gdLst/>
              <a:ahLst/>
              <a:cxnLst/>
              <a:rect l="l" t="t" r="r" b="b"/>
              <a:pathLst>
                <a:path w="8145" h="1907" extrusionOk="0">
                  <a:moveTo>
                    <a:pt x="4571" y="644"/>
                  </a:moveTo>
                  <a:lnTo>
                    <a:pt x="5278" y="821"/>
                  </a:lnTo>
                  <a:lnTo>
                    <a:pt x="3031" y="1250"/>
                  </a:lnTo>
                  <a:lnTo>
                    <a:pt x="2374" y="998"/>
                  </a:lnTo>
                  <a:lnTo>
                    <a:pt x="4571" y="644"/>
                  </a:lnTo>
                  <a:close/>
                  <a:moveTo>
                    <a:pt x="4596" y="0"/>
                  </a:moveTo>
                  <a:lnTo>
                    <a:pt x="0" y="745"/>
                  </a:lnTo>
                  <a:lnTo>
                    <a:pt x="2968" y="1907"/>
                  </a:lnTo>
                  <a:lnTo>
                    <a:pt x="8145" y="922"/>
                  </a:lnTo>
                  <a:lnTo>
                    <a:pt x="459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52"/>
            <p:cNvSpPr/>
            <p:nvPr/>
          </p:nvSpPr>
          <p:spPr>
            <a:xfrm>
              <a:off x="6158300" y="3493725"/>
              <a:ext cx="139875" cy="161950"/>
            </a:xfrm>
            <a:custGeom>
              <a:avLst/>
              <a:gdLst/>
              <a:ahLst/>
              <a:cxnLst/>
              <a:rect l="l" t="t" r="r" b="b"/>
              <a:pathLst>
                <a:path w="5595" h="6478" extrusionOk="0">
                  <a:moveTo>
                    <a:pt x="3864" y="0"/>
                  </a:moveTo>
                  <a:lnTo>
                    <a:pt x="632" y="1579"/>
                  </a:lnTo>
                  <a:lnTo>
                    <a:pt x="1" y="4925"/>
                  </a:lnTo>
                  <a:lnTo>
                    <a:pt x="1099" y="6478"/>
                  </a:lnTo>
                  <a:lnTo>
                    <a:pt x="1730" y="4420"/>
                  </a:lnTo>
                  <a:lnTo>
                    <a:pt x="3473" y="6225"/>
                  </a:lnTo>
                  <a:lnTo>
                    <a:pt x="3473" y="4331"/>
                  </a:lnTo>
                  <a:lnTo>
                    <a:pt x="2678" y="3510"/>
                  </a:lnTo>
                  <a:lnTo>
                    <a:pt x="4104" y="2765"/>
                  </a:lnTo>
                  <a:lnTo>
                    <a:pt x="1895" y="2765"/>
                  </a:lnTo>
                  <a:lnTo>
                    <a:pt x="5594" y="1023"/>
                  </a:lnTo>
                  <a:lnTo>
                    <a:pt x="386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52"/>
            <p:cNvSpPr/>
            <p:nvPr/>
          </p:nvSpPr>
          <p:spPr>
            <a:xfrm>
              <a:off x="6149775" y="3484875"/>
              <a:ext cx="165125" cy="188175"/>
            </a:xfrm>
            <a:custGeom>
              <a:avLst/>
              <a:gdLst/>
              <a:ahLst/>
              <a:cxnLst/>
              <a:rect l="l" t="t" r="r" b="b"/>
              <a:pathLst>
                <a:path w="6605" h="7527" extrusionOk="0">
                  <a:moveTo>
                    <a:pt x="4193" y="708"/>
                  </a:moveTo>
                  <a:lnTo>
                    <a:pt x="5266" y="1339"/>
                  </a:lnTo>
                  <a:lnTo>
                    <a:pt x="1023" y="3334"/>
                  </a:lnTo>
                  <a:lnTo>
                    <a:pt x="1023" y="3334"/>
                  </a:lnTo>
                  <a:lnTo>
                    <a:pt x="1251" y="2147"/>
                  </a:lnTo>
                  <a:lnTo>
                    <a:pt x="4193" y="708"/>
                  </a:lnTo>
                  <a:close/>
                  <a:moveTo>
                    <a:pt x="3157" y="3423"/>
                  </a:moveTo>
                  <a:lnTo>
                    <a:pt x="2501" y="3776"/>
                  </a:lnTo>
                  <a:lnTo>
                    <a:pt x="3486" y="4812"/>
                  </a:lnTo>
                  <a:lnTo>
                    <a:pt x="3486" y="5796"/>
                  </a:lnTo>
                  <a:lnTo>
                    <a:pt x="1933" y="4168"/>
                  </a:lnTo>
                  <a:lnTo>
                    <a:pt x="1326" y="6125"/>
                  </a:lnTo>
                  <a:lnTo>
                    <a:pt x="670" y="5203"/>
                  </a:lnTo>
                  <a:lnTo>
                    <a:pt x="1011" y="3423"/>
                  </a:lnTo>
                  <a:close/>
                  <a:moveTo>
                    <a:pt x="4218" y="1"/>
                  </a:moveTo>
                  <a:lnTo>
                    <a:pt x="683" y="1718"/>
                  </a:lnTo>
                  <a:lnTo>
                    <a:pt x="1" y="5354"/>
                  </a:lnTo>
                  <a:lnTo>
                    <a:pt x="1554" y="7526"/>
                  </a:lnTo>
                  <a:lnTo>
                    <a:pt x="2210" y="5392"/>
                  </a:lnTo>
                  <a:lnTo>
                    <a:pt x="4117" y="7375"/>
                  </a:lnTo>
                  <a:lnTo>
                    <a:pt x="4117" y="4572"/>
                  </a:lnTo>
                  <a:lnTo>
                    <a:pt x="3536" y="3953"/>
                  </a:lnTo>
                  <a:lnTo>
                    <a:pt x="5708" y="2804"/>
                  </a:lnTo>
                  <a:lnTo>
                    <a:pt x="3650" y="2804"/>
                  </a:lnTo>
                  <a:lnTo>
                    <a:pt x="6605" y="1415"/>
                  </a:lnTo>
                  <a:lnTo>
                    <a:pt x="421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52"/>
            <p:cNvSpPr/>
            <p:nvPr/>
          </p:nvSpPr>
          <p:spPr>
            <a:xfrm>
              <a:off x="5945525" y="3367450"/>
              <a:ext cx="213125" cy="254775"/>
            </a:xfrm>
            <a:custGeom>
              <a:avLst/>
              <a:gdLst/>
              <a:ahLst/>
              <a:cxnLst/>
              <a:rect l="l" t="t" r="r" b="b"/>
              <a:pathLst>
                <a:path w="8525" h="10191" extrusionOk="0">
                  <a:moveTo>
                    <a:pt x="6542" y="0"/>
                  </a:moveTo>
                  <a:lnTo>
                    <a:pt x="3941" y="3119"/>
                  </a:lnTo>
                  <a:lnTo>
                    <a:pt x="2817" y="5291"/>
                  </a:lnTo>
                  <a:lnTo>
                    <a:pt x="935" y="5291"/>
                  </a:lnTo>
                  <a:lnTo>
                    <a:pt x="1" y="6869"/>
                  </a:lnTo>
                  <a:lnTo>
                    <a:pt x="1491" y="9067"/>
                  </a:lnTo>
                  <a:lnTo>
                    <a:pt x="2817" y="9546"/>
                  </a:lnTo>
                  <a:lnTo>
                    <a:pt x="4686" y="9344"/>
                  </a:lnTo>
                  <a:lnTo>
                    <a:pt x="6049" y="10190"/>
                  </a:lnTo>
                  <a:lnTo>
                    <a:pt x="7363" y="6516"/>
                  </a:lnTo>
                  <a:lnTo>
                    <a:pt x="8524" y="4874"/>
                  </a:lnTo>
                  <a:lnTo>
                    <a:pt x="7653" y="3384"/>
                  </a:lnTo>
                  <a:lnTo>
                    <a:pt x="8512" y="2134"/>
                  </a:lnTo>
                  <a:lnTo>
                    <a:pt x="654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52"/>
            <p:cNvSpPr/>
            <p:nvPr/>
          </p:nvSpPr>
          <p:spPr>
            <a:xfrm>
              <a:off x="5936075" y="3355775"/>
              <a:ext cx="232350" cy="278450"/>
            </a:xfrm>
            <a:custGeom>
              <a:avLst/>
              <a:gdLst/>
              <a:ahLst/>
              <a:cxnLst/>
              <a:rect l="l" t="t" r="r" b="b"/>
              <a:pathLst>
                <a:path w="9294" h="11138" extrusionOk="0">
                  <a:moveTo>
                    <a:pt x="6932" y="947"/>
                  </a:moveTo>
                  <a:lnTo>
                    <a:pt x="8486" y="2627"/>
                  </a:lnTo>
                  <a:lnTo>
                    <a:pt x="7652" y="3839"/>
                  </a:lnTo>
                  <a:lnTo>
                    <a:pt x="8523" y="5329"/>
                  </a:lnTo>
                  <a:lnTo>
                    <a:pt x="7475" y="6806"/>
                  </a:lnTo>
                  <a:lnTo>
                    <a:pt x="6263" y="10190"/>
                  </a:lnTo>
                  <a:lnTo>
                    <a:pt x="5139" y="9496"/>
                  </a:lnTo>
                  <a:lnTo>
                    <a:pt x="3220" y="9685"/>
                  </a:lnTo>
                  <a:lnTo>
                    <a:pt x="2071" y="9281"/>
                  </a:lnTo>
                  <a:lnTo>
                    <a:pt x="745" y="7324"/>
                  </a:lnTo>
                  <a:lnTo>
                    <a:pt x="1490" y="6074"/>
                  </a:lnTo>
                  <a:lnTo>
                    <a:pt x="3384" y="6074"/>
                  </a:lnTo>
                  <a:lnTo>
                    <a:pt x="4584" y="3763"/>
                  </a:lnTo>
                  <a:lnTo>
                    <a:pt x="6932" y="947"/>
                  </a:lnTo>
                  <a:close/>
                  <a:moveTo>
                    <a:pt x="6907" y="0"/>
                  </a:moveTo>
                  <a:lnTo>
                    <a:pt x="4079" y="3397"/>
                  </a:lnTo>
                  <a:lnTo>
                    <a:pt x="3005" y="5442"/>
                  </a:lnTo>
                  <a:lnTo>
                    <a:pt x="1137" y="5442"/>
                  </a:lnTo>
                  <a:lnTo>
                    <a:pt x="0" y="7336"/>
                  </a:lnTo>
                  <a:lnTo>
                    <a:pt x="1667" y="9799"/>
                  </a:lnTo>
                  <a:lnTo>
                    <a:pt x="3157" y="10329"/>
                  </a:lnTo>
                  <a:lnTo>
                    <a:pt x="4988" y="10140"/>
                  </a:lnTo>
                  <a:lnTo>
                    <a:pt x="6591" y="11137"/>
                  </a:lnTo>
                  <a:lnTo>
                    <a:pt x="8018" y="7147"/>
                  </a:lnTo>
                  <a:lnTo>
                    <a:pt x="9281" y="5379"/>
                  </a:lnTo>
                  <a:lnTo>
                    <a:pt x="8397" y="3877"/>
                  </a:lnTo>
                  <a:lnTo>
                    <a:pt x="9294" y="2576"/>
                  </a:lnTo>
                  <a:lnTo>
                    <a:pt x="69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52"/>
            <p:cNvSpPr/>
            <p:nvPr/>
          </p:nvSpPr>
          <p:spPr>
            <a:xfrm>
              <a:off x="6429775" y="3529075"/>
              <a:ext cx="453650" cy="254450"/>
            </a:xfrm>
            <a:custGeom>
              <a:avLst/>
              <a:gdLst/>
              <a:ahLst/>
              <a:cxnLst/>
              <a:rect l="l" t="t" r="r" b="b"/>
              <a:pathLst>
                <a:path w="18146" h="10178" extrusionOk="0">
                  <a:moveTo>
                    <a:pt x="1794" y="0"/>
                  </a:moveTo>
                  <a:lnTo>
                    <a:pt x="1" y="745"/>
                  </a:lnTo>
                  <a:lnTo>
                    <a:pt x="1705" y="2576"/>
                  </a:lnTo>
                  <a:lnTo>
                    <a:pt x="2223" y="4496"/>
                  </a:lnTo>
                  <a:lnTo>
                    <a:pt x="4281" y="4496"/>
                  </a:lnTo>
                  <a:lnTo>
                    <a:pt x="5847" y="5039"/>
                  </a:lnTo>
                  <a:lnTo>
                    <a:pt x="5847" y="6705"/>
                  </a:lnTo>
                  <a:lnTo>
                    <a:pt x="8764" y="8915"/>
                  </a:lnTo>
                  <a:lnTo>
                    <a:pt x="11214" y="8915"/>
                  </a:lnTo>
                  <a:lnTo>
                    <a:pt x="12236" y="7412"/>
                  </a:lnTo>
                  <a:lnTo>
                    <a:pt x="14055" y="8120"/>
                  </a:lnTo>
                  <a:lnTo>
                    <a:pt x="15633" y="10178"/>
                  </a:lnTo>
                  <a:lnTo>
                    <a:pt x="18146" y="10178"/>
                  </a:lnTo>
                  <a:lnTo>
                    <a:pt x="14522" y="5443"/>
                  </a:lnTo>
                  <a:lnTo>
                    <a:pt x="10431" y="3157"/>
                  </a:lnTo>
                  <a:lnTo>
                    <a:pt x="5531" y="1819"/>
                  </a:lnTo>
                  <a:lnTo>
                    <a:pt x="3650" y="2652"/>
                  </a:lnTo>
                  <a:lnTo>
                    <a:pt x="3094" y="733"/>
                  </a:lnTo>
                  <a:lnTo>
                    <a:pt x="17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52"/>
            <p:cNvSpPr/>
            <p:nvPr/>
          </p:nvSpPr>
          <p:spPr>
            <a:xfrm>
              <a:off x="6416200" y="3519925"/>
              <a:ext cx="483325" cy="271500"/>
            </a:xfrm>
            <a:custGeom>
              <a:avLst/>
              <a:gdLst/>
              <a:ahLst/>
              <a:cxnLst/>
              <a:rect l="l" t="t" r="r" b="b"/>
              <a:pathLst>
                <a:path w="19333" h="10860" extrusionOk="0">
                  <a:moveTo>
                    <a:pt x="2312" y="707"/>
                  </a:moveTo>
                  <a:lnTo>
                    <a:pt x="3372" y="1313"/>
                  </a:lnTo>
                  <a:lnTo>
                    <a:pt x="3991" y="3447"/>
                  </a:lnTo>
                  <a:lnTo>
                    <a:pt x="6112" y="2513"/>
                  </a:lnTo>
                  <a:lnTo>
                    <a:pt x="10860" y="3814"/>
                  </a:lnTo>
                  <a:lnTo>
                    <a:pt x="14863" y="6061"/>
                  </a:lnTo>
                  <a:lnTo>
                    <a:pt x="18058" y="10228"/>
                  </a:lnTo>
                  <a:lnTo>
                    <a:pt x="16328" y="10228"/>
                  </a:lnTo>
                  <a:lnTo>
                    <a:pt x="14787" y="8233"/>
                  </a:lnTo>
                  <a:lnTo>
                    <a:pt x="12653" y="7400"/>
                  </a:lnTo>
                  <a:lnTo>
                    <a:pt x="11580" y="8965"/>
                  </a:lnTo>
                  <a:lnTo>
                    <a:pt x="9408" y="8965"/>
                  </a:lnTo>
                  <a:lnTo>
                    <a:pt x="6706" y="6920"/>
                  </a:lnTo>
                  <a:lnTo>
                    <a:pt x="6706" y="5177"/>
                  </a:lnTo>
                  <a:lnTo>
                    <a:pt x="4913" y="4571"/>
                  </a:lnTo>
                  <a:lnTo>
                    <a:pt x="3006" y="4546"/>
                  </a:lnTo>
                  <a:lnTo>
                    <a:pt x="2526" y="2778"/>
                  </a:lnTo>
                  <a:lnTo>
                    <a:pt x="1074" y="1225"/>
                  </a:lnTo>
                  <a:lnTo>
                    <a:pt x="2312" y="707"/>
                  </a:lnTo>
                  <a:close/>
                  <a:moveTo>
                    <a:pt x="2362" y="0"/>
                  </a:moveTo>
                  <a:lnTo>
                    <a:pt x="1" y="998"/>
                  </a:lnTo>
                  <a:lnTo>
                    <a:pt x="1958" y="3094"/>
                  </a:lnTo>
                  <a:lnTo>
                    <a:pt x="2526" y="5177"/>
                  </a:lnTo>
                  <a:lnTo>
                    <a:pt x="4761" y="5177"/>
                  </a:lnTo>
                  <a:lnTo>
                    <a:pt x="6074" y="5632"/>
                  </a:lnTo>
                  <a:lnTo>
                    <a:pt x="6074" y="7223"/>
                  </a:lnTo>
                  <a:lnTo>
                    <a:pt x="9206" y="9597"/>
                  </a:lnTo>
                  <a:lnTo>
                    <a:pt x="11921" y="9597"/>
                  </a:lnTo>
                  <a:lnTo>
                    <a:pt x="12906" y="8170"/>
                  </a:lnTo>
                  <a:lnTo>
                    <a:pt x="14396" y="8751"/>
                  </a:lnTo>
                  <a:lnTo>
                    <a:pt x="16025" y="10859"/>
                  </a:lnTo>
                  <a:lnTo>
                    <a:pt x="19333" y="10859"/>
                  </a:lnTo>
                  <a:lnTo>
                    <a:pt x="15317" y="5607"/>
                  </a:lnTo>
                  <a:lnTo>
                    <a:pt x="11125" y="3245"/>
                  </a:lnTo>
                  <a:lnTo>
                    <a:pt x="6049" y="1844"/>
                  </a:lnTo>
                  <a:lnTo>
                    <a:pt x="4395" y="2576"/>
                  </a:lnTo>
                  <a:lnTo>
                    <a:pt x="3903" y="884"/>
                  </a:lnTo>
                  <a:lnTo>
                    <a:pt x="236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52"/>
            <p:cNvSpPr/>
            <p:nvPr/>
          </p:nvSpPr>
          <p:spPr>
            <a:xfrm>
              <a:off x="5992575" y="3785400"/>
              <a:ext cx="867500" cy="764650"/>
            </a:xfrm>
            <a:custGeom>
              <a:avLst/>
              <a:gdLst/>
              <a:ahLst/>
              <a:cxnLst/>
              <a:rect l="l" t="t" r="r" b="b"/>
              <a:pathLst>
                <a:path w="34700" h="30586" extrusionOk="0">
                  <a:moveTo>
                    <a:pt x="18082" y="1"/>
                  </a:moveTo>
                  <a:lnTo>
                    <a:pt x="15494" y="2602"/>
                  </a:lnTo>
                  <a:lnTo>
                    <a:pt x="13953" y="3574"/>
                  </a:lnTo>
                  <a:lnTo>
                    <a:pt x="12577" y="3006"/>
                  </a:lnTo>
                  <a:lnTo>
                    <a:pt x="9976" y="5430"/>
                  </a:lnTo>
                  <a:lnTo>
                    <a:pt x="8195" y="7627"/>
                  </a:lnTo>
                  <a:lnTo>
                    <a:pt x="4950" y="9572"/>
                  </a:lnTo>
                  <a:lnTo>
                    <a:pt x="1617" y="10228"/>
                  </a:lnTo>
                  <a:lnTo>
                    <a:pt x="0" y="12779"/>
                  </a:lnTo>
                  <a:lnTo>
                    <a:pt x="0" y="15999"/>
                  </a:lnTo>
                  <a:lnTo>
                    <a:pt x="973" y="20835"/>
                  </a:lnTo>
                  <a:lnTo>
                    <a:pt x="480" y="22704"/>
                  </a:lnTo>
                  <a:lnTo>
                    <a:pt x="1857" y="24244"/>
                  </a:lnTo>
                  <a:lnTo>
                    <a:pt x="5481" y="23424"/>
                  </a:lnTo>
                  <a:lnTo>
                    <a:pt x="9408" y="22211"/>
                  </a:lnTo>
                  <a:lnTo>
                    <a:pt x="12223" y="20999"/>
                  </a:lnTo>
                  <a:lnTo>
                    <a:pt x="16214" y="21365"/>
                  </a:lnTo>
                  <a:lnTo>
                    <a:pt x="18070" y="24964"/>
                  </a:lnTo>
                  <a:lnTo>
                    <a:pt x="20103" y="23184"/>
                  </a:lnTo>
                  <a:lnTo>
                    <a:pt x="20911" y="26833"/>
                  </a:lnTo>
                  <a:cubicBezTo>
                    <a:pt x="20911" y="26833"/>
                    <a:pt x="21719" y="29421"/>
                    <a:pt x="22047" y="29421"/>
                  </a:cubicBezTo>
                  <a:cubicBezTo>
                    <a:pt x="22349" y="29421"/>
                    <a:pt x="23677" y="30586"/>
                    <a:pt x="24015" y="30586"/>
                  </a:cubicBezTo>
                  <a:cubicBezTo>
                    <a:pt x="24045" y="30586"/>
                    <a:pt x="24067" y="30577"/>
                    <a:pt x="24080" y="30558"/>
                  </a:cubicBezTo>
                  <a:cubicBezTo>
                    <a:pt x="24232" y="30318"/>
                    <a:pt x="25621" y="29990"/>
                    <a:pt x="25621" y="29990"/>
                  </a:cubicBezTo>
                  <a:lnTo>
                    <a:pt x="28133" y="30229"/>
                  </a:lnTo>
                  <a:cubicBezTo>
                    <a:pt x="28133" y="30229"/>
                    <a:pt x="30735" y="28045"/>
                    <a:pt x="30735" y="27729"/>
                  </a:cubicBezTo>
                  <a:cubicBezTo>
                    <a:pt x="30735" y="27401"/>
                    <a:pt x="32831" y="23348"/>
                    <a:pt x="32831" y="23348"/>
                  </a:cubicBezTo>
                  <a:lnTo>
                    <a:pt x="34371" y="19699"/>
                  </a:lnTo>
                  <a:lnTo>
                    <a:pt x="34700" y="14193"/>
                  </a:lnTo>
                  <a:lnTo>
                    <a:pt x="31303" y="8107"/>
                  </a:lnTo>
                  <a:lnTo>
                    <a:pt x="30078" y="5114"/>
                  </a:lnTo>
                  <a:lnTo>
                    <a:pt x="29434" y="3081"/>
                  </a:lnTo>
                  <a:lnTo>
                    <a:pt x="27654" y="1"/>
                  </a:lnTo>
                  <a:lnTo>
                    <a:pt x="26025" y="3410"/>
                  </a:lnTo>
                  <a:lnTo>
                    <a:pt x="26113" y="4950"/>
                  </a:lnTo>
                  <a:lnTo>
                    <a:pt x="24333" y="6251"/>
                  </a:lnTo>
                  <a:lnTo>
                    <a:pt x="21971" y="4054"/>
                  </a:lnTo>
                  <a:lnTo>
                    <a:pt x="22224" y="1301"/>
                  </a:lnTo>
                  <a:lnTo>
                    <a:pt x="1808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52"/>
            <p:cNvSpPr/>
            <p:nvPr/>
          </p:nvSpPr>
          <p:spPr>
            <a:xfrm>
              <a:off x="5985000" y="3768350"/>
              <a:ext cx="883600" cy="789850"/>
            </a:xfrm>
            <a:custGeom>
              <a:avLst/>
              <a:gdLst/>
              <a:ahLst/>
              <a:cxnLst/>
              <a:rect l="l" t="t" r="r" b="b"/>
              <a:pathLst>
                <a:path w="35344" h="31594" extrusionOk="0">
                  <a:moveTo>
                    <a:pt x="18474" y="1049"/>
                  </a:moveTo>
                  <a:lnTo>
                    <a:pt x="22186" y="2210"/>
                  </a:lnTo>
                  <a:lnTo>
                    <a:pt x="21946" y="4862"/>
                  </a:lnTo>
                  <a:lnTo>
                    <a:pt x="24598" y="7337"/>
                  </a:lnTo>
                  <a:lnTo>
                    <a:pt x="26732" y="5784"/>
                  </a:lnTo>
                  <a:lnTo>
                    <a:pt x="26643" y="4155"/>
                  </a:lnTo>
                  <a:lnTo>
                    <a:pt x="27969" y="1364"/>
                  </a:lnTo>
                  <a:lnTo>
                    <a:pt x="29447" y="3890"/>
                  </a:lnTo>
                  <a:lnTo>
                    <a:pt x="30091" y="5910"/>
                  </a:lnTo>
                  <a:lnTo>
                    <a:pt x="31315" y="8941"/>
                  </a:lnTo>
                  <a:lnTo>
                    <a:pt x="34674" y="14938"/>
                  </a:lnTo>
                  <a:lnTo>
                    <a:pt x="34359" y="20305"/>
                  </a:lnTo>
                  <a:lnTo>
                    <a:pt x="32856" y="23891"/>
                  </a:lnTo>
                  <a:cubicBezTo>
                    <a:pt x="31530" y="26442"/>
                    <a:pt x="30810" y="27932"/>
                    <a:pt x="30722" y="28336"/>
                  </a:cubicBezTo>
                  <a:cubicBezTo>
                    <a:pt x="30583" y="28601"/>
                    <a:pt x="29396" y="29687"/>
                    <a:pt x="28335" y="30596"/>
                  </a:cubicBezTo>
                  <a:lnTo>
                    <a:pt x="25898" y="30356"/>
                  </a:lnTo>
                  <a:lnTo>
                    <a:pt x="25848" y="30369"/>
                  </a:lnTo>
                  <a:cubicBezTo>
                    <a:pt x="25052" y="30558"/>
                    <a:pt x="24522" y="30747"/>
                    <a:pt x="24257" y="30937"/>
                  </a:cubicBezTo>
                  <a:cubicBezTo>
                    <a:pt x="23979" y="30773"/>
                    <a:pt x="23714" y="30596"/>
                    <a:pt x="23461" y="30406"/>
                  </a:cubicBezTo>
                  <a:cubicBezTo>
                    <a:pt x="22931" y="30028"/>
                    <a:pt x="22666" y="29851"/>
                    <a:pt x="22464" y="29800"/>
                  </a:cubicBezTo>
                  <a:cubicBezTo>
                    <a:pt x="22262" y="29560"/>
                    <a:pt x="21832" y="28411"/>
                    <a:pt x="21517" y="27439"/>
                  </a:cubicBezTo>
                  <a:lnTo>
                    <a:pt x="20595" y="23272"/>
                  </a:lnTo>
                  <a:lnTo>
                    <a:pt x="18474" y="25141"/>
                  </a:lnTo>
                  <a:lnTo>
                    <a:pt x="16706" y="21744"/>
                  </a:lnTo>
                  <a:lnTo>
                    <a:pt x="12463" y="21353"/>
                  </a:lnTo>
                  <a:lnTo>
                    <a:pt x="9610" y="22590"/>
                  </a:lnTo>
                  <a:lnTo>
                    <a:pt x="5708" y="23803"/>
                  </a:lnTo>
                  <a:lnTo>
                    <a:pt x="2261" y="24573"/>
                  </a:lnTo>
                  <a:lnTo>
                    <a:pt x="1124" y="23297"/>
                  </a:lnTo>
                  <a:lnTo>
                    <a:pt x="1591" y="21530"/>
                  </a:lnTo>
                  <a:lnTo>
                    <a:pt x="619" y="16681"/>
                  </a:lnTo>
                  <a:lnTo>
                    <a:pt x="619" y="13537"/>
                  </a:lnTo>
                  <a:lnTo>
                    <a:pt x="2109" y="11188"/>
                  </a:lnTo>
                  <a:lnTo>
                    <a:pt x="5316" y="10557"/>
                  </a:lnTo>
                  <a:lnTo>
                    <a:pt x="8662" y="8574"/>
                  </a:lnTo>
                  <a:lnTo>
                    <a:pt x="10493" y="6352"/>
                  </a:lnTo>
                  <a:lnTo>
                    <a:pt x="12943" y="4054"/>
                  </a:lnTo>
                  <a:lnTo>
                    <a:pt x="14282" y="4609"/>
                  </a:lnTo>
                  <a:lnTo>
                    <a:pt x="15961" y="3549"/>
                  </a:lnTo>
                  <a:lnTo>
                    <a:pt x="18474" y="1049"/>
                  </a:lnTo>
                  <a:close/>
                  <a:moveTo>
                    <a:pt x="27944" y="1"/>
                  </a:moveTo>
                  <a:lnTo>
                    <a:pt x="26025" y="4016"/>
                  </a:lnTo>
                  <a:lnTo>
                    <a:pt x="26100" y="5468"/>
                  </a:lnTo>
                  <a:lnTo>
                    <a:pt x="24674" y="6516"/>
                  </a:lnTo>
                  <a:lnTo>
                    <a:pt x="22615" y="4609"/>
                  </a:lnTo>
                  <a:lnTo>
                    <a:pt x="22868" y="1756"/>
                  </a:lnTo>
                  <a:lnTo>
                    <a:pt x="18310" y="316"/>
                  </a:lnTo>
                  <a:lnTo>
                    <a:pt x="15607" y="3018"/>
                  </a:lnTo>
                  <a:lnTo>
                    <a:pt x="14231" y="3890"/>
                  </a:lnTo>
                  <a:lnTo>
                    <a:pt x="12817" y="3309"/>
                  </a:lnTo>
                  <a:lnTo>
                    <a:pt x="10039" y="5910"/>
                  </a:lnTo>
                  <a:lnTo>
                    <a:pt x="8296" y="8057"/>
                  </a:lnTo>
                  <a:lnTo>
                    <a:pt x="5152" y="9951"/>
                  </a:lnTo>
                  <a:lnTo>
                    <a:pt x="1743" y="10633"/>
                  </a:lnTo>
                  <a:lnTo>
                    <a:pt x="0" y="13360"/>
                  </a:lnTo>
                  <a:lnTo>
                    <a:pt x="0" y="16744"/>
                  </a:lnTo>
                  <a:lnTo>
                    <a:pt x="947" y="21504"/>
                  </a:lnTo>
                  <a:lnTo>
                    <a:pt x="430" y="23462"/>
                  </a:lnTo>
                  <a:lnTo>
                    <a:pt x="2046" y="25267"/>
                  </a:lnTo>
                  <a:lnTo>
                    <a:pt x="5872" y="24409"/>
                  </a:lnTo>
                  <a:lnTo>
                    <a:pt x="9824" y="23184"/>
                  </a:lnTo>
                  <a:lnTo>
                    <a:pt x="12564" y="21997"/>
                  </a:lnTo>
                  <a:lnTo>
                    <a:pt x="16314" y="22338"/>
                  </a:lnTo>
                  <a:lnTo>
                    <a:pt x="18284" y="26151"/>
                  </a:lnTo>
                  <a:lnTo>
                    <a:pt x="20216" y="24459"/>
                  </a:lnTo>
                  <a:lnTo>
                    <a:pt x="20923" y="27616"/>
                  </a:lnTo>
                  <a:cubicBezTo>
                    <a:pt x="21795" y="30419"/>
                    <a:pt x="22136" y="30419"/>
                    <a:pt x="22325" y="30419"/>
                  </a:cubicBezTo>
                  <a:cubicBezTo>
                    <a:pt x="22590" y="30571"/>
                    <a:pt x="22855" y="30735"/>
                    <a:pt x="23095" y="30924"/>
                  </a:cubicBezTo>
                  <a:cubicBezTo>
                    <a:pt x="23752" y="31391"/>
                    <a:pt x="24067" y="31593"/>
                    <a:pt x="24320" y="31593"/>
                  </a:cubicBezTo>
                  <a:cubicBezTo>
                    <a:pt x="24345" y="31581"/>
                    <a:pt x="24383" y="31581"/>
                    <a:pt x="24421" y="31568"/>
                  </a:cubicBezTo>
                  <a:cubicBezTo>
                    <a:pt x="24509" y="31555"/>
                    <a:pt x="24598" y="31505"/>
                    <a:pt x="24648" y="31429"/>
                  </a:cubicBezTo>
                  <a:cubicBezTo>
                    <a:pt x="24749" y="31341"/>
                    <a:pt x="25355" y="31126"/>
                    <a:pt x="25962" y="30987"/>
                  </a:cubicBezTo>
                  <a:lnTo>
                    <a:pt x="28563" y="31240"/>
                  </a:lnTo>
                  <a:lnTo>
                    <a:pt x="28664" y="31151"/>
                  </a:lnTo>
                  <a:cubicBezTo>
                    <a:pt x="31366" y="28866"/>
                    <a:pt x="31366" y="28550"/>
                    <a:pt x="31366" y="28424"/>
                  </a:cubicBezTo>
                  <a:cubicBezTo>
                    <a:pt x="31416" y="28146"/>
                    <a:pt x="32464" y="26037"/>
                    <a:pt x="33449" y="24143"/>
                  </a:cubicBezTo>
                  <a:lnTo>
                    <a:pt x="34990" y="20494"/>
                  </a:lnTo>
                  <a:lnTo>
                    <a:pt x="35343" y="14787"/>
                  </a:lnTo>
                  <a:lnTo>
                    <a:pt x="31909" y="8663"/>
                  </a:lnTo>
                  <a:lnTo>
                    <a:pt x="30697" y="5683"/>
                  </a:lnTo>
                  <a:lnTo>
                    <a:pt x="30053" y="3662"/>
                  </a:lnTo>
                  <a:lnTo>
                    <a:pt x="2794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52"/>
            <p:cNvSpPr/>
            <p:nvPr/>
          </p:nvSpPr>
          <p:spPr>
            <a:xfrm>
              <a:off x="6575950" y="4616250"/>
              <a:ext cx="97550" cy="109575"/>
            </a:xfrm>
            <a:custGeom>
              <a:avLst/>
              <a:gdLst/>
              <a:ahLst/>
              <a:cxnLst/>
              <a:rect l="l" t="t" r="r" b="b"/>
              <a:pathLst>
                <a:path w="3902" h="4383" extrusionOk="0">
                  <a:moveTo>
                    <a:pt x="303" y="1"/>
                  </a:moveTo>
                  <a:lnTo>
                    <a:pt x="0" y="430"/>
                  </a:lnTo>
                  <a:lnTo>
                    <a:pt x="0" y="2955"/>
                  </a:lnTo>
                  <a:lnTo>
                    <a:pt x="1326" y="4382"/>
                  </a:lnTo>
                  <a:lnTo>
                    <a:pt x="3498" y="2753"/>
                  </a:lnTo>
                  <a:lnTo>
                    <a:pt x="3902" y="430"/>
                  </a:lnTo>
                  <a:lnTo>
                    <a:pt x="2273" y="1213"/>
                  </a:lnTo>
                  <a:lnTo>
                    <a:pt x="30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52"/>
            <p:cNvSpPr/>
            <p:nvPr/>
          </p:nvSpPr>
          <p:spPr>
            <a:xfrm>
              <a:off x="6568050" y="4609625"/>
              <a:ext cx="115875" cy="126600"/>
            </a:xfrm>
            <a:custGeom>
              <a:avLst/>
              <a:gdLst/>
              <a:ahLst/>
              <a:cxnLst/>
              <a:rect l="l" t="t" r="r" b="b"/>
              <a:pathLst>
                <a:path w="4635" h="5064" extrusionOk="0">
                  <a:moveTo>
                    <a:pt x="783" y="1"/>
                  </a:moveTo>
                  <a:lnTo>
                    <a:pt x="455" y="531"/>
                  </a:lnTo>
                  <a:lnTo>
                    <a:pt x="2564" y="1844"/>
                  </a:lnTo>
                  <a:lnTo>
                    <a:pt x="3814" y="1251"/>
                  </a:lnTo>
                  <a:lnTo>
                    <a:pt x="3536" y="2842"/>
                  </a:lnTo>
                  <a:lnTo>
                    <a:pt x="1680" y="4218"/>
                  </a:lnTo>
                  <a:lnTo>
                    <a:pt x="632" y="3094"/>
                  </a:lnTo>
                  <a:lnTo>
                    <a:pt x="632" y="695"/>
                  </a:lnTo>
                  <a:lnTo>
                    <a:pt x="0" y="695"/>
                  </a:lnTo>
                  <a:lnTo>
                    <a:pt x="0" y="3347"/>
                  </a:lnTo>
                  <a:lnTo>
                    <a:pt x="1592" y="5064"/>
                  </a:lnTo>
                  <a:lnTo>
                    <a:pt x="4104" y="3208"/>
                  </a:lnTo>
                  <a:lnTo>
                    <a:pt x="4635" y="139"/>
                  </a:lnTo>
                  <a:lnTo>
                    <a:pt x="2602" y="1124"/>
                  </a:lnTo>
                  <a:lnTo>
                    <a:pt x="78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52"/>
            <p:cNvSpPr/>
            <p:nvPr/>
          </p:nvSpPr>
          <p:spPr>
            <a:xfrm>
              <a:off x="6995150" y="4713800"/>
              <a:ext cx="195750" cy="190700"/>
            </a:xfrm>
            <a:custGeom>
              <a:avLst/>
              <a:gdLst/>
              <a:ahLst/>
              <a:cxnLst/>
              <a:rect l="l" t="t" r="r" b="b"/>
              <a:pathLst>
                <a:path w="7830" h="7628" extrusionOk="0">
                  <a:moveTo>
                    <a:pt x="6883" y="0"/>
                  </a:moveTo>
                  <a:lnTo>
                    <a:pt x="4648" y="1932"/>
                  </a:lnTo>
                  <a:lnTo>
                    <a:pt x="2615" y="2905"/>
                  </a:lnTo>
                  <a:lnTo>
                    <a:pt x="468" y="4660"/>
                  </a:lnTo>
                  <a:lnTo>
                    <a:pt x="1" y="5859"/>
                  </a:lnTo>
                  <a:lnTo>
                    <a:pt x="1958" y="7627"/>
                  </a:lnTo>
                  <a:lnTo>
                    <a:pt x="4471" y="4622"/>
                  </a:lnTo>
                  <a:lnTo>
                    <a:pt x="6921" y="2425"/>
                  </a:lnTo>
                  <a:lnTo>
                    <a:pt x="7830" y="1124"/>
                  </a:lnTo>
                  <a:lnTo>
                    <a:pt x="783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52"/>
            <p:cNvSpPr/>
            <p:nvPr/>
          </p:nvSpPr>
          <p:spPr>
            <a:xfrm>
              <a:off x="6985700" y="4705900"/>
              <a:ext cx="213100" cy="209650"/>
            </a:xfrm>
            <a:custGeom>
              <a:avLst/>
              <a:gdLst/>
              <a:ahLst/>
              <a:cxnLst/>
              <a:rect l="l" t="t" r="r" b="b"/>
              <a:pathLst>
                <a:path w="8524" h="8386" extrusionOk="0">
                  <a:moveTo>
                    <a:pt x="7905" y="632"/>
                  </a:moveTo>
                  <a:lnTo>
                    <a:pt x="7905" y="1339"/>
                  </a:lnTo>
                  <a:lnTo>
                    <a:pt x="7071" y="2526"/>
                  </a:lnTo>
                  <a:lnTo>
                    <a:pt x="4609" y="4736"/>
                  </a:lnTo>
                  <a:lnTo>
                    <a:pt x="2311" y="7489"/>
                  </a:lnTo>
                  <a:lnTo>
                    <a:pt x="758" y="6074"/>
                  </a:lnTo>
                  <a:lnTo>
                    <a:pt x="1111" y="5165"/>
                  </a:lnTo>
                  <a:lnTo>
                    <a:pt x="3169" y="3486"/>
                  </a:lnTo>
                  <a:lnTo>
                    <a:pt x="5165" y="2526"/>
                  </a:lnTo>
                  <a:lnTo>
                    <a:pt x="7387" y="632"/>
                  </a:lnTo>
                  <a:close/>
                  <a:moveTo>
                    <a:pt x="7147" y="1"/>
                  </a:moveTo>
                  <a:lnTo>
                    <a:pt x="4836" y="1971"/>
                  </a:lnTo>
                  <a:lnTo>
                    <a:pt x="2854" y="2943"/>
                  </a:lnTo>
                  <a:lnTo>
                    <a:pt x="568" y="4786"/>
                  </a:lnTo>
                  <a:lnTo>
                    <a:pt x="0" y="6251"/>
                  </a:lnTo>
                  <a:lnTo>
                    <a:pt x="2374" y="8385"/>
                  </a:lnTo>
                  <a:lnTo>
                    <a:pt x="5064" y="5165"/>
                  </a:lnTo>
                  <a:lnTo>
                    <a:pt x="7513" y="2981"/>
                  </a:lnTo>
                  <a:lnTo>
                    <a:pt x="8523" y="1541"/>
                  </a:lnTo>
                  <a:lnTo>
                    <a:pt x="852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52"/>
            <p:cNvSpPr/>
            <p:nvPr/>
          </p:nvSpPr>
          <p:spPr>
            <a:xfrm>
              <a:off x="7223700" y="4478300"/>
              <a:ext cx="126625" cy="235850"/>
            </a:xfrm>
            <a:custGeom>
              <a:avLst/>
              <a:gdLst/>
              <a:ahLst/>
              <a:cxnLst/>
              <a:rect l="l" t="t" r="r" b="b"/>
              <a:pathLst>
                <a:path w="5065" h="9434" extrusionOk="0">
                  <a:moveTo>
                    <a:pt x="607" y="1"/>
                  </a:moveTo>
                  <a:lnTo>
                    <a:pt x="1099" y="3334"/>
                  </a:lnTo>
                  <a:lnTo>
                    <a:pt x="1175" y="5557"/>
                  </a:lnTo>
                  <a:lnTo>
                    <a:pt x="266" y="5948"/>
                  </a:lnTo>
                  <a:lnTo>
                    <a:pt x="1087" y="7792"/>
                  </a:lnTo>
                  <a:cubicBezTo>
                    <a:pt x="1087" y="7792"/>
                    <a:pt x="1" y="8612"/>
                    <a:pt x="317" y="8827"/>
                  </a:cubicBezTo>
                  <a:cubicBezTo>
                    <a:pt x="569" y="9004"/>
                    <a:pt x="809" y="9206"/>
                    <a:pt x="1036" y="9433"/>
                  </a:cubicBezTo>
                  <a:lnTo>
                    <a:pt x="2640" y="7716"/>
                  </a:lnTo>
                  <a:lnTo>
                    <a:pt x="3448" y="5531"/>
                  </a:lnTo>
                  <a:lnTo>
                    <a:pt x="5064" y="5026"/>
                  </a:lnTo>
                  <a:lnTo>
                    <a:pt x="4092" y="4370"/>
                  </a:lnTo>
                  <a:lnTo>
                    <a:pt x="2791" y="4370"/>
                  </a:lnTo>
                  <a:lnTo>
                    <a:pt x="2665" y="733"/>
                  </a:lnTo>
                  <a:lnTo>
                    <a:pt x="60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52"/>
            <p:cNvSpPr/>
            <p:nvPr/>
          </p:nvSpPr>
          <p:spPr>
            <a:xfrm>
              <a:off x="7219600" y="4466625"/>
              <a:ext cx="149025" cy="258875"/>
            </a:xfrm>
            <a:custGeom>
              <a:avLst/>
              <a:gdLst/>
              <a:ahLst/>
              <a:cxnLst/>
              <a:rect l="l" t="t" r="r" b="b"/>
              <a:pathLst>
                <a:path w="5961" h="10355" extrusionOk="0">
                  <a:moveTo>
                    <a:pt x="1162" y="948"/>
                  </a:moveTo>
                  <a:lnTo>
                    <a:pt x="2526" y="1427"/>
                  </a:lnTo>
                  <a:lnTo>
                    <a:pt x="2652" y="5152"/>
                  </a:lnTo>
                  <a:lnTo>
                    <a:pt x="4155" y="5152"/>
                  </a:lnTo>
                  <a:lnTo>
                    <a:pt x="4509" y="5392"/>
                  </a:lnTo>
                  <a:lnTo>
                    <a:pt x="3372" y="5733"/>
                  </a:lnTo>
                  <a:lnTo>
                    <a:pt x="2539" y="8019"/>
                  </a:lnTo>
                  <a:lnTo>
                    <a:pt x="1188" y="9458"/>
                  </a:lnTo>
                  <a:cubicBezTo>
                    <a:pt x="1074" y="9344"/>
                    <a:pt x="922" y="9231"/>
                    <a:pt x="784" y="9117"/>
                  </a:cubicBezTo>
                  <a:cubicBezTo>
                    <a:pt x="973" y="8903"/>
                    <a:pt x="1200" y="8701"/>
                    <a:pt x="1440" y="8524"/>
                  </a:cubicBezTo>
                  <a:lnTo>
                    <a:pt x="1642" y="8360"/>
                  </a:lnTo>
                  <a:lnTo>
                    <a:pt x="847" y="6579"/>
                  </a:lnTo>
                  <a:lnTo>
                    <a:pt x="1667" y="6238"/>
                  </a:lnTo>
                  <a:lnTo>
                    <a:pt x="1566" y="3751"/>
                  </a:lnTo>
                  <a:lnTo>
                    <a:pt x="1162" y="948"/>
                  </a:lnTo>
                  <a:close/>
                  <a:moveTo>
                    <a:pt x="380" y="1"/>
                  </a:moveTo>
                  <a:lnTo>
                    <a:pt x="948" y="3814"/>
                  </a:lnTo>
                  <a:lnTo>
                    <a:pt x="1011" y="5822"/>
                  </a:lnTo>
                  <a:lnTo>
                    <a:pt x="1" y="6251"/>
                  </a:lnTo>
                  <a:lnTo>
                    <a:pt x="859" y="8158"/>
                  </a:lnTo>
                  <a:cubicBezTo>
                    <a:pt x="481" y="8473"/>
                    <a:pt x="114" y="8865"/>
                    <a:pt x="114" y="9193"/>
                  </a:cubicBezTo>
                  <a:cubicBezTo>
                    <a:pt x="114" y="9332"/>
                    <a:pt x="190" y="9471"/>
                    <a:pt x="304" y="9559"/>
                  </a:cubicBezTo>
                  <a:cubicBezTo>
                    <a:pt x="544" y="9723"/>
                    <a:pt x="771" y="9913"/>
                    <a:pt x="973" y="10127"/>
                  </a:cubicBezTo>
                  <a:lnTo>
                    <a:pt x="1200" y="10355"/>
                  </a:lnTo>
                  <a:lnTo>
                    <a:pt x="3044" y="8397"/>
                  </a:lnTo>
                  <a:lnTo>
                    <a:pt x="3852" y="6251"/>
                  </a:lnTo>
                  <a:lnTo>
                    <a:pt x="5961" y="5607"/>
                  </a:lnTo>
                  <a:lnTo>
                    <a:pt x="4357" y="4521"/>
                  </a:lnTo>
                  <a:lnTo>
                    <a:pt x="3258" y="4521"/>
                  </a:lnTo>
                  <a:lnTo>
                    <a:pt x="3132" y="973"/>
                  </a:lnTo>
                  <a:lnTo>
                    <a:pt x="38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52"/>
            <p:cNvSpPr/>
            <p:nvPr/>
          </p:nvSpPr>
          <p:spPr>
            <a:xfrm>
              <a:off x="6134625" y="2921400"/>
              <a:ext cx="43275" cy="96300"/>
            </a:xfrm>
            <a:custGeom>
              <a:avLst/>
              <a:gdLst/>
              <a:ahLst/>
              <a:cxnLst/>
              <a:rect l="l" t="t" r="r" b="b"/>
              <a:pathLst>
                <a:path w="1731" h="3852" extrusionOk="0">
                  <a:moveTo>
                    <a:pt x="1415" y="0"/>
                  </a:moveTo>
                  <a:lnTo>
                    <a:pt x="1" y="682"/>
                  </a:lnTo>
                  <a:lnTo>
                    <a:pt x="1" y="2627"/>
                  </a:lnTo>
                  <a:lnTo>
                    <a:pt x="1415" y="3852"/>
                  </a:lnTo>
                  <a:lnTo>
                    <a:pt x="1730" y="1920"/>
                  </a:lnTo>
                  <a:lnTo>
                    <a:pt x="141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52"/>
            <p:cNvSpPr/>
            <p:nvPr/>
          </p:nvSpPr>
          <p:spPr>
            <a:xfrm>
              <a:off x="6126725" y="2909725"/>
              <a:ext cx="59375" cy="122825"/>
            </a:xfrm>
            <a:custGeom>
              <a:avLst/>
              <a:gdLst/>
              <a:ahLst/>
              <a:cxnLst/>
              <a:rect l="l" t="t" r="r" b="b"/>
              <a:pathLst>
                <a:path w="2375" h="4913" extrusionOk="0">
                  <a:moveTo>
                    <a:pt x="1491" y="935"/>
                  </a:moveTo>
                  <a:lnTo>
                    <a:pt x="1731" y="2387"/>
                  </a:lnTo>
                  <a:lnTo>
                    <a:pt x="1516" y="3713"/>
                  </a:lnTo>
                  <a:lnTo>
                    <a:pt x="632" y="2955"/>
                  </a:lnTo>
                  <a:lnTo>
                    <a:pt x="632" y="1351"/>
                  </a:lnTo>
                  <a:lnTo>
                    <a:pt x="1491" y="935"/>
                  </a:lnTo>
                  <a:close/>
                  <a:moveTo>
                    <a:pt x="1983" y="0"/>
                  </a:moveTo>
                  <a:lnTo>
                    <a:pt x="1" y="960"/>
                  </a:lnTo>
                  <a:lnTo>
                    <a:pt x="1" y="3245"/>
                  </a:lnTo>
                  <a:lnTo>
                    <a:pt x="1958" y="4912"/>
                  </a:lnTo>
                  <a:lnTo>
                    <a:pt x="2375" y="2387"/>
                  </a:lnTo>
                  <a:lnTo>
                    <a:pt x="198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52"/>
            <p:cNvSpPr/>
            <p:nvPr/>
          </p:nvSpPr>
          <p:spPr>
            <a:xfrm>
              <a:off x="5917450" y="3060600"/>
              <a:ext cx="65350" cy="60650"/>
            </a:xfrm>
            <a:custGeom>
              <a:avLst/>
              <a:gdLst/>
              <a:ahLst/>
              <a:cxnLst/>
              <a:rect l="l" t="t" r="r" b="b"/>
              <a:pathLst>
                <a:path w="2614" h="2426" extrusionOk="0">
                  <a:moveTo>
                    <a:pt x="1099" y="1"/>
                  </a:moveTo>
                  <a:lnTo>
                    <a:pt x="0" y="1175"/>
                  </a:lnTo>
                  <a:lnTo>
                    <a:pt x="568" y="2425"/>
                  </a:lnTo>
                  <a:lnTo>
                    <a:pt x="1440" y="2425"/>
                  </a:lnTo>
                  <a:lnTo>
                    <a:pt x="2614" y="708"/>
                  </a:lnTo>
                  <a:lnTo>
                    <a:pt x="109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52"/>
            <p:cNvSpPr/>
            <p:nvPr/>
          </p:nvSpPr>
          <p:spPr>
            <a:xfrm>
              <a:off x="5908275" y="3050825"/>
              <a:ext cx="86225" cy="78325"/>
            </a:xfrm>
            <a:custGeom>
              <a:avLst/>
              <a:gdLst/>
              <a:ahLst/>
              <a:cxnLst/>
              <a:rect l="l" t="t" r="r" b="b"/>
              <a:pathLst>
                <a:path w="3449" h="3133" extrusionOk="0">
                  <a:moveTo>
                    <a:pt x="1541" y="771"/>
                  </a:moveTo>
                  <a:lnTo>
                    <a:pt x="2514" y="1225"/>
                  </a:lnTo>
                  <a:lnTo>
                    <a:pt x="1630" y="2501"/>
                  </a:lnTo>
                  <a:lnTo>
                    <a:pt x="1137" y="2501"/>
                  </a:lnTo>
                  <a:lnTo>
                    <a:pt x="746" y="1617"/>
                  </a:lnTo>
                  <a:lnTo>
                    <a:pt x="1541" y="771"/>
                  </a:lnTo>
                  <a:close/>
                  <a:moveTo>
                    <a:pt x="1390" y="1"/>
                  </a:moveTo>
                  <a:lnTo>
                    <a:pt x="1" y="1503"/>
                  </a:lnTo>
                  <a:lnTo>
                    <a:pt x="733" y="3132"/>
                  </a:lnTo>
                  <a:lnTo>
                    <a:pt x="1971" y="3132"/>
                  </a:lnTo>
                  <a:lnTo>
                    <a:pt x="3448" y="960"/>
                  </a:lnTo>
                  <a:lnTo>
                    <a:pt x="139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52"/>
            <p:cNvSpPr/>
            <p:nvPr/>
          </p:nvSpPr>
          <p:spPr>
            <a:xfrm>
              <a:off x="6168100" y="3083025"/>
              <a:ext cx="108300" cy="173650"/>
            </a:xfrm>
            <a:custGeom>
              <a:avLst/>
              <a:gdLst/>
              <a:ahLst/>
              <a:cxnLst/>
              <a:rect l="l" t="t" r="r" b="b"/>
              <a:pathLst>
                <a:path w="4332" h="6946" extrusionOk="0">
                  <a:moveTo>
                    <a:pt x="1578" y="0"/>
                  </a:moveTo>
                  <a:lnTo>
                    <a:pt x="707" y="1440"/>
                  </a:lnTo>
                  <a:lnTo>
                    <a:pt x="0" y="3132"/>
                  </a:lnTo>
                  <a:lnTo>
                    <a:pt x="783" y="5897"/>
                  </a:lnTo>
                  <a:lnTo>
                    <a:pt x="2399" y="5405"/>
                  </a:lnTo>
                  <a:lnTo>
                    <a:pt x="3472" y="6945"/>
                  </a:lnTo>
                  <a:lnTo>
                    <a:pt x="4331" y="5241"/>
                  </a:lnTo>
                  <a:lnTo>
                    <a:pt x="3472" y="3789"/>
                  </a:lnTo>
                  <a:lnTo>
                    <a:pt x="1818" y="2564"/>
                  </a:lnTo>
                  <a:lnTo>
                    <a:pt x="2399" y="1352"/>
                  </a:lnTo>
                  <a:lnTo>
                    <a:pt x="157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52"/>
            <p:cNvSpPr/>
            <p:nvPr/>
          </p:nvSpPr>
          <p:spPr>
            <a:xfrm>
              <a:off x="6159575" y="3067875"/>
              <a:ext cx="125650" cy="204275"/>
            </a:xfrm>
            <a:custGeom>
              <a:avLst/>
              <a:gdLst/>
              <a:ahLst/>
              <a:cxnLst/>
              <a:rect l="l" t="t" r="r" b="b"/>
              <a:pathLst>
                <a:path w="5026" h="8171" extrusionOk="0">
                  <a:moveTo>
                    <a:pt x="1932" y="1213"/>
                  </a:moveTo>
                  <a:lnTo>
                    <a:pt x="2399" y="1970"/>
                  </a:lnTo>
                  <a:lnTo>
                    <a:pt x="1768" y="3271"/>
                  </a:lnTo>
                  <a:lnTo>
                    <a:pt x="3574" y="4609"/>
                  </a:lnTo>
                  <a:lnTo>
                    <a:pt x="4319" y="5872"/>
                  </a:lnTo>
                  <a:lnTo>
                    <a:pt x="3763" y="6933"/>
                  </a:lnTo>
                  <a:lnTo>
                    <a:pt x="2866" y="5645"/>
                  </a:lnTo>
                  <a:lnTo>
                    <a:pt x="1351" y="6099"/>
                  </a:lnTo>
                  <a:lnTo>
                    <a:pt x="682" y="3763"/>
                  </a:lnTo>
                  <a:lnTo>
                    <a:pt x="1326" y="2197"/>
                  </a:lnTo>
                  <a:lnTo>
                    <a:pt x="1932" y="1213"/>
                  </a:lnTo>
                  <a:close/>
                  <a:moveTo>
                    <a:pt x="1907" y="0"/>
                  </a:moveTo>
                  <a:lnTo>
                    <a:pt x="758" y="1920"/>
                  </a:lnTo>
                  <a:lnTo>
                    <a:pt x="0" y="3725"/>
                  </a:lnTo>
                  <a:lnTo>
                    <a:pt x="909" y="6895"/>
                  </a:lnTo>
                  <a:lnTo>
                    <a:pt x="2614" y="6377"/>
                  </a:lnTo>
                  <a:lnTo>
                    <a:pt x="3851" y="8170"/>
                  </a:lnTo>
                  <a:lnTo>
                    <a:pt x="5026" y="5834"/>
                  </a:lnTo>
                  <a:lnTo>
                    <a:pt x="4079" y="4230"/>
                  </a:lnTo>
                  <a:lnTo>
                    <a:pt x="2551" y="3081"/>
                  </a:lnTo>
                  <a:lnTo>
                    <a:pt x="3094" y="1945"/>
                  </a:lnTo>
                  <a:lnTo>
                    <a:pt x="19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52"/>
            <p:cNvSpPr/>
            <p:nvPr/>
          </p:nvSpPr>
          <p:spPr>
            <a:xfrm>
              <a:off x="6241950" y="3244650"/>
              <a:ext cx="111475" cy="160375"/>
            </a:xfrm>
            <a:custGeom>
              <a:avLst/>
              <a:gdLst/>
              <a:ahLst/>
              <a:cxnLst/>
              <a:rect l="l" t="t" r="r" b="b"/>
              <a:pathLst>
                <a:path w="4459" h="6415" extrusionOk="0">
                  <a:moveTo>
                    <a:pt x="2248" y="0"/>
                  </a:moveTo>
                  <a:lnTo>
                    <a:pt x="1781" y="1693"/>
                  </a:lnTo>
                  <a:lnTo>
                    <a:pt x="2021" y="3069"/>
                  </a:lnTo>
                  <a:lnTo>
                    <a:pt x="518" y="3965"/>
                  </a:lnTo>
                  <a:lnTo>
                    <a:pt x="1" y="4281"/>
                  </a:lnTo>
                  <a:lnTo>
                    <a:pt x="1377" y="4912"/>
                  </a:lnTo>
                  <a:lnTo>
                    <a:pt x="2842" y="6415"/>
                  </a:lnTo>
                  <a:lnTo>
                    <a:pt x="4458" y="4912"/>
                  </a:lnTo>
                  <a:lnTo>
                    <a:pt x="3271" y="3208"/>
                  </a:lnTo>
                  <a:lnTo>
                    <a:pt x="3650" y="1541"/>
                  </a:lnTo>
                  <a:lnTo>
                    <a:pt x="224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52"/>
            <p:cNvSpPr/>
            <p:nvPr/>
          </p:nvSpPr>
          <p:spPr>
            <a:xfrm>
              <a:off x="6225225" y="3228550"/>
              <a:ext cx="138600" cy="187525"/>
            </a:xfrm>
            <a:custGeom>
              <a:avLst/>
              <a:gdLst/>
              <a:ahLst/>
              <a:cxnLst/>
              <a:rect l="l" t="t" r="r" b="b"/>
              <a:pathLst>
                <a:path w="5544" h="7501" extrusionOk="0">
                  <a:moveTo>
                    <a:pt x="3082" y="1276"/>
                  </a:moveTo>
                  <a:lnTo>
                    <a:pt x="3978" y="2273"/>
                  </a:lnTo>
                  <a:lnTo>
                    <a:pt x="3612" y="3915"/>
                  </a:lnTo>
                  <a:lnTo>
                    <a:pt x="4723" y="5519"/>
                  </a:lnTo>
                  <a:lnTo>
                    <a:pt x="3523" y="6617"/>
                  </a:lnTo>
                  <a:lnTo>
                    <a:pt x="2286" y="5342"/>
                  </a:lnTo>
                  <a:lnTo>
                    <a:pt x="1339" y="4887"/>
                  </a:lnTo>
                  <a:lnTo>
                    <a:pt x="3044" y="3877"/>
                  </a:lnTo>
                  <a:lnTo>
                    <a:pt x="2791" y="2362"/>
                  </a:lnTo>
                  <a:lnTo>
                    <a:pt x="3082" y="1276"/>
                  </a:lnTo>
                  <a:close/>
                  <a:moveTo>
                    <a:pt x="2766" y="1"/>
                  </a:moveTo>
                  <a:lnTo>
                    <a:pt x="2134" y="2324"/>
                  </a:lnTo>
                  <a:lnTo>
                    <a:pt x="2337" y="3549"/>
                  </a:lnTo>
                  <a:lnTo>
                    <a:pt x="1023" y="4344"/>
                  </a:lnTo>
                  <a:lnTo>
                    <a:pt x="1" y="4976"/>
                  </a:lnTo>
                  <a:lnTo>
                    <a:pt x="1857" y="5822"/>
                  </a:lnTo>
                  <a:lnTo>
                    <a:pt x="3498" y="7501"/>
                  </a:lnTo>
                  <a:lnTo>
                    <a:pt x="5544" y="5607"/>
                  </a:lnTo>
                  <a:lnTo>
                    <a:pt x="4281" y="3776"/>
                  </a:lnTo>
                  <a:lnTo>
                    <a:pt x="4660" y="2084"/>
                  </a:lnTo>
                  <a:lnTo>
                    <a:pt x="276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52"/>
            <p:cNvSpPr/>
            <p:nvPr/>
          </p:nvSpPr>
          <p:spPr>
            <a:xfrm>
              <a:off x="6323400" y="2434950"/>
              <a:ext cx="220375" cy="347575"/>
            </a:xfrm>
            <a:custGeom>
              <a:avLst/>
              <a:gdLst/>
              <a:ahLst/>
              <a:cxnLst/>
              <a:rect l="l" t="t" r="r" b="b"/>
              <a:pathLst>
                <a:path w="8815" h="13903" extrusionOk="0">
                  <a:moveTo>
                    <a:pt x="7766" y="0"/>
                  </a:moveTo>
                  <a:lnTo>
                    <a:pt x="6718" y="392"/>
                  </a:lnTo>
                  <a:lnTo>
                    <a:pt x="6301" y="2235"/>
                  </a:lnTo>
                  <a:lnTo>
                    <a:pt x="6150" y="4836"/>
                  </a:lnTo>
                  <a:lnTo>
                    <a:pt x="4433" y="5960"/>
                  </a:lnTo>
                  <a:lnTo>
                    <a:pt x="3877" y="7337"/>
                  </a:lnTo>
                  <a:lnTo>
                    <a:pt x="2248" y="7425"/>
                  </a:lnTo>
                  <a:lnTo>
                    <a:pt x="847" y="9104"/>
                  </a:lnTo>
                  <a:lnTo>
                    <a:pt x="1" y="10367"/>
                  </a:lnTo>
                  <a:lnTo>
                    <a:pt x="1187" y="12640"/>
                  </a:lnTo>
                  <a:lnTo>
                    <a:pt x="1932" y="13903"/>
                  </a:lnTo>
                  <a:lnTo>
                    <a:pt x="2652" y="11478"/>
                  </a:lnTo>
                  <a:lnTo>
                    <a:pt x="2248" y="10304"/>
                  </a:lnTo>
                  <a:lnTo>
                    <a:pt x="4256" y="9799"/>
                  </a:lnTo>
                  <a:lnTo>
                    <a:pt x="6011" y="9799"/>
                  </a:lnTo>
                  <a:lnTo>
                    <a:pt x="8814" y="7576"/>
                  </a:lnTo>
                  <a:lnTo>
                    <a:pt x="8499" y="4660"/>
                  </a:lnTo>
                  <a:lnTo>
                    <a:pt x="8814" y="2639"/>
                  </a:lnTo>
                  <a:lnTo>
                    <a:pt x="776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52"/>
            <p:cNvSpPr/>
            <p:nvPr/>
          </p:nvSpPr>
          <p:spPr>
            <a:xfrm>
              <a:off x="6314250" y="2424850"/>
              <a:ext cx="238050" cy="377575"/>
            </a:xfrm>
            <a:custGeom>
              <a:avLst/>
              <a:gdLst/>
              <a:ahLst/>
              <a:cxnLst/>
              <a:rect l="l" t="t" r="r" b="b"/>
              <a:pathLst>
                <a:path w="9522" h="15103" extrusionOk="0">
                  <a:moveTo>
                    <a:pt x="7955" y="808"/>
                  </a:moveTo>
                  <a:lnTo>
                    <a:pt x="8852" y="3069"/>
                  </a:lnTo>
                  <a:lnTo>
                    <a:pt x="8536" y="5051"/>
                  </a:lnTo>
                  <a:lnTo>
                    <a:pt x="8852" y="7842"/>
                  </a:lnTo>
                  <a:lnTo>
                    <a:pt x="6263" y="9887"/>
                  </a:lnTo>
                  <a:lnTo>
                    <a:pt x="4622" y="9887"/>
                  </a:lnTo>
                  <a:lnTo>
                    <a:pt x="2210" y="10493"/>
                  </a:lnTo>
                  <a:lnTo>
                    <a:pt x="2690" y="11895"/>
                  </a:lnTo>
                  <a:lnTo>
                    <a:pt x="2197" y="13536"/>
                  </a:lnTo>
                  <a:lnTo>
                    <a:pt x="1844" y="12905"/>
                  </a:lnTo>
                  <a:lnTo>
                    <a:pt x="733" y="10784"/>
                  </a:lnTo>
                  <a:lnTo>
                    <a:pt x="1478" y="9710"/>
                  </a:lnTo>
                  <a:lnTo>
                    <a:pt x="2778" y="8132"/>
                  </a:lnTo>
                  <a:lnTo>
                    <a:pt x="4470" y="8044"/>
                  </a:lnTo>
                  <a:lnTo>
                    <a:pt x="5064" y="6579"/>
                  </a:lnTo>
                  <a:lnTo>
                    <a:pt x="6819" y="5417"/>
                  </a:lnTo>
                  <a:lnTo>
                    <a:pt x="6983" y="2715"/>
                  </a:lnTo>
                  <a:lnTo>
                    <a:pt x="7349" y="1036"/>
                  </a:lnTo>
                  <a:lnTo>
                    <a:pt x="7955" y="808"/>
                  </a:lnTo>
                  <a:close/>
                  <a:moveTo>
                    <a:pt x="8309" y="0"/>
                  </a:moveTo>
                  <a:lnTo>
                    <a:pt x="6806" y="556"/>
                  </a:lnTo>
                  <a:lnTo>
                    <a:pt x="6364" y="2627"/>
                  </a:lnTo>
                  <a:lnTo>
                    <a:pt x="6200" y="5064"/>
                  </a:lnTo>
                  <a:lnTo>
                    <a:pt x="4546" y="6162"/>
                  </a:lnTo>
                  <a:lnTo>
                    <a:pt x="4028" y="7450"/>
                  </a:lnTo>
                  <a:lnTo>
                    <a:pt x="2463" y="7526"/>
                  </a:lnTo>
                  <a:lnTo>
                    <a:pt x="973" y="9319"/>
                  </a:lnTo>
                  <a:lnTo>
                    <a:pt x="0" y="10758"/>
                  </a:lnTo>
                  <a:lnTo>
                    <a:pt x="1276" y="13208"/>
                  </a:lnTo>
                  <a:lnTo>
                    <a:pt x="2387" y="15102"/>
                  </a:lnTo>
                  <a:lnTo>
                    <a:pt x="3347" y="11870"/>
                  </a:lnTo>
                  <a:lnTo>
                    <a:pt x="3031" y="10923"/>
                  </a:lnTo>
                  <a:lnTo>
                    <a:pt x="4660" y="10506"/>
                  </a:lnTo>
                  <a:lnTo>
                    <a:pt x="6491" y="10506"/>
                  </a:lnTo>
                  <a:lnTo>
                    <a:pt x="9521" y="8119"/>
                  </a:lnTo>
                  <a:lnTo>
                    <a:pt x="9180" y="5076"/>
                  </a:lnTo>
                  <a:lnTo>
                    <a:pt x="9509" y="3005"/>
                  </a:lnTo>
                  <a:lnTo>
                    <a:pt x="830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52"/>
            <p:cNvSpPr/>
            <p:nvPr/>
          </p:nvSpPr>
          <p:spPr>
            <a:xfrm>
              <a:off x="6470500" y="2285950"/>
              <a:ext cx="89675" cy="141450"/>
            </a:xfrm>
            <a:custGeom>
              <a:avLst/>
              <a:gdLst/>
              <a:ahLst/>
              <a:cxnLst/>
              <a:rect l="l" t="t" r="r" b="b"/>
              <a:pathLst>
                <a:path w="3587" h="5658" extrusionOk="0">
                  <a:moveTo>
                    <a:pt x="266" y="0"/>
                  </a:moveTo>
                  <a:lnTo>
                    <a:pt x="1" y="897"/>
                  </a:lnTo>
                  <a:lnTo>
                    <a:pt x="380" y="2677"/>
                  </a:lnTo>
                  <a:lnTo>
                    <a:pt x="76" y="3940"/>
                  </a:lnTo>
                  <a:lnTo>
                    <a:pt x="342" y="5657"/>
                  </a:lnTo>
                  <a:lnTo>
                    <a:pt x="2021" y="5657"/>
                  </a:lnTo>
                  <a:lnTo>
                    <a:pt x="1554" y="3801"/>
                  </a:lnTo>
                  <a:lnTo>
                    <a:pt x="1554" y="3801"/>
                  </a:lnTo>
                  <a:lnTo>
                    <a:pt x="2943" y="4420"/>
                  </a:lnTo>
                  <a:lnTo>
                    <a:pt x="3587" y="2677"/>
                  </a:lnTo>
                  <a:lnTo>
                    <a:pt x="3587" y="1566"/>
                  </a:lnTo>
                  <a:lnTo>
                    <a:pt x="1832" y="821"/>
                  </a:lnTo>
                  <a:lnTo>
                    <a:pt x="26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52"/>
            <p:cNvSpPr/>
            <p:nvPr/>
          </p:nvSpPr>
          <p:spPr>
            <a:xfrm>
              <a:off x="6462300" y="2274900"/>
              <a:ext cx="105775" cy="160375"/>
            </a:xfrm>
            <a:custGeom>
              <a:avLst/>
              <a:gdLst/>
              <a:ahLst/>
              <a:cxnLst/>
              <a:rect l="l" t="t" r="r" b="b"/>
              <a:pathLst>
                <a:path w="4231" h="6415" extrusionOk="0">
                  <a:moveTo>
                    <a:pt x="783" y="897"/>
                  </a:moveTo>
                  <a:lnTo>
                    <a:pt x="2033" y="1541"/>
                  </a:lnTo>
                  <a:lnTo>
                    <a:pt x="3599" y="2210"/>
                  </a:lnTo>
                  <a:lnTo>
                    <a:pt x="3599" y="3069"/>
                  </a:lnTo>
                  <a:lnTo>
                    <a:pt x="3094" y="4432"/>
                  </a:lnTo>
                  <a:lnTo>
                    <a:pt x="1427" y="3700"/>
                  </a:lnTo>
                  <a:lnTo>
                    <a:pt x="1945" y="5784"/>
                  </a:lnTo>
                  <a:lnTo>
                    <a:pt x="935" y="5784"/>
                  </a:lnTo>
                  <a:lnTo>
                    <a:pt x="733" y="4395"/>
                  </a:lnTo>
                  <a:lnTo>
                    <a:pt x="1036" y="3119"/>
                  </a:lnTo>
                  <a:lnTo>
                    <a:pt x="657" y="1352"/>
                  </a:lnTo>
                  <a:lnTo>
                    <a:pt x="783" y="897"/>
                  </a:lnTo>
                  <a:close/>
                  <a:moveTo>
                    <a:pt x="392" y="0"/>
                  </a:moveTo>
                  <a:lnTo>
                    <a:pt x="0" y="1326"/>
                  </a:lnTo>
                  <a:lnTo>
                    <a:pt x="379" y="3119"/>
                  </a:lnTo>
                  <a:lnTo>
                    <a:pt x="89" y="4369"/>
                  </a:lnTo>
                  <a:lnTo>
                    <a:pt x="404" y="6415"/>
                  </a:lnTo>
                  <a:lnTo>
                    <a:pt x="2753" y="6415"/>
                  </a:lnTo>
                  <a:lnTo>
                    <a:pt x="2336" y="4799"/>
                  </a:lnTo>
                  <a:lnTo>
                    <a:pt x="2336" y="4799"/>
                  </a:lnTo>
                  <a:lnTo>
                    <a:pt x="3448" y="5291"/>
                  </a:lnTo>
                  <a:lnTo>
                    <a:pt x="4205" y="3233"/>
                  </a:lnTo>
                  <a:lnTo>
                    <a:pt x="4230" y="1793"/>
                  </a:lnTo>
                  <a:lnTo>
                    <a:pt x="2299" y="985"/>
                  </a:lnTo>
                  <a:lnTo>
                    <a:pt x="39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52"/>
            <p:cNvSpPr/>
            <p:nvPr/>
          </p:nvSpPr>
          <p:spPr>
            <a:xfrm>
              <a:off x="6378950" y="1950375"/>
              <a:ext cx="126300" cy="303725"/>
            </a:xfrm>
            <a:custGeom>
              <a:avLst/>
              <a:gdLst/>
              <a:ahLst/>
              <a:cxnLst/>
              <a:rect l="l" t="t" r="r" b="b"/>
              <a:pathLst>
                <a:path w="5052" h="12149" extrusionOk="0">
                  <a:moveTo>
                    <a:pt x="708" y="1"/>
                  </a:moveTo>
                  <a:lnTo>
                    <a:pt x="1" y="1365"/>
                  </a:lnTo>
                  <a:lnTo>
                    <a:pt x="1428" y="5456"/>
                  </a:lnTo>
                  <a:lnTo>
                    <a:pt x="2211" y="7021"/>
                  </a:lnTo>
                  <a:lnTo>
                    <a:pt x="2211" y="8676"/>
                  </a:lnTo>
                  <a:lnTo>
                    <a:pt x="3271" y="12148"/>
                  </a:lnTo>
                  <a:lnTo>
                    <a:pt x="5052" y="12148"/>
                  </a:lnTo>
                  <a:lnTo>
                    <a:pt x="4168" y="8878"/>
                  </a:lnTo>
                  <a:lnTo>
                    <a:pt x="5052" y="8398"/>
                  </a:lnTo>
                  <a:lnTo>
                    <a:pt x="3360" y="5317"/>
                  </a:lnTo>
                  <a:lnTo>
                    <a:pt x="2185" y="2198"/>
                  </a:lnTo>
                  <a:lnTo>
                    <a:pt x="70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52"/>
            <p:cNvSpPr/>
            <p:nvPr/>
          </p:nvSpPr>
          <p:spPr>
            <a:xfrm>
              <a:off x="6370425" y="1934925"/>
              <a:ext cx="145575" cy="327050"/>
            </a:xfrm>
            <a:custGeom>
              <a:avLst/>
              <a:gdLst/>
              <a:ahLst/>
              <a:cxnLst/>
              <a:rect l="l" t="t" r="r" b="b"/>
              <a:pathLst>
                <a:path w="5823" h="13082" extrusionOk="0">
                  <a:moveTo>
                    <a:pt x="1074" y="1238"/>
                  </a:moveTo>
                  <a:lnTo>
                    <a:pt x="2249" y="2968"/>
                  </a:lnTo>
                  <a:lnTo>
                    <a:pt x="3423" y="6086"/>
                  </a:lnTo>
                  <a:lnTo>
                    <a:pt x="4963" y="8890"/>
                  </a:lnTo>
                  <a:lnTo>
                    <a:pt x="4143" y="9344"/>
                  </a:lnTo>
                  <a:lnTo>
                    <a:pt x="4976" y="12450"/>
                  </a:lnTo>
                  <a:lnTo>
                    <a:pt x="3852" y="12450"/>
                  </a:lnTo>
                  <a:lnTo>
                    <a:pt x="2867" y="9243"/>
                  </a:lnTo>
                  <a:lnTo>
                    <a:pt x="2867" y="7564"/>
                  </a:lnTo>
                  <a:lnTo>
                    <a:pt x="2072" y="5960"/>
                  </a:lnTo>
                  <a:lnTo>
                    <a:pt x="683" y="2008"/>
                  </a:lnTo>
                  <a:lnTo>
                    <a:pt x="1074" y="1238"/>
                  </a:lnTo>
                  <a:close/>
                  <a:moveTo>
                    <a:pt x="998" y="0"/>
                  </a:moveTo>
                  <a:lnTo>
                    <a:pt x="1" y="1957"/>
                  </a:lnTo>
                  <a:lnTo>
                    <a:pt x="1491" y="6213"/>
                  </a:lnTo>
                  <a:lnTo>
                    <a:pt x="2236" y="7715"/>
                  </a:lnTo>
                  <a:lnTo>
                    <a:pt x="2236" y="9294"/>
                  </a:lnTo>
                  <a:lnTo>
                    <a:pt x="3385" y="13082"/>
                  </a:lnTo>
                  <a:lnTo>
                    <a:pt x="5797" y="13082"/>
                  </a:lnTo>
                  <a:lnTo>
                    <a:pt x="4875" y="9660"/>
                  </a:lnTo>
                  <a:lnTo>
                    <a:pt x="5822" y="9142"/>
                  </a:lnTo>
                  <a:lnTo>
                    <a:pt x="3991" y="5834"/>
                  </a:lnTo>
                  <a:lnTo>
                    <a:pt x="2829" y="2715"/>
                  </a:lnTo>
                  <a:lnTo>
                    <a:pt x="99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52"/>
            <p:cNvSpPr/>
            <p:nvPr/>
          </p:nvSpPr>
          <p:spPr>
            <a:xfrm>
              <a:off x="5626075" y="893825"/>
              <a:ext cx="145875" cy="113350"/>
            </a:xfrm>
            <a:custGeom>
              <a:avLst/>
              <a:gdLst/>
              <a:ahLst/>
              <a:cxnLst/>
              <a:rect l="l" t="t" r="r" b="b"/>
              <a:pathLst>
                <a:path w="5835" h="4534" extrusionOk="0">
                  <a:moveTo>
                    <a:pt x="4142" y="0"/>
                  </a:moveTo>
                  <a:lnTo>
                    <a:pt x="2362" y="796"/>
                  </a:lnTo>
                  <a:lnTo>
                    <a:pt x="480" y="796"/>
                  </a:lnTo>
                  <a:lnTo>
                    <a:pt x="0" y="2425"/>
                  </a:lnTo>
                  <a:lnTo>
                    <a:pt x="2362" y="4533"/>
                  </a:lnTo>
                  <a:lnTo>
                    <a:pt x="4458" y="3334"/>
                  </a:lnTo>
                  <a:lnTo>
                    <a:pt x="5834" y="2273"/>
                  </a:lnTo>
                  <a:lnTo>
                    <a:pt x="5834" y="480"/>
                  </a:lnTo>
                  <a:lnTo>
                    <a:pt x="414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52"/>
            <p:cNvSpPr/>
            <p:nvPr/>
          </p:nvSpPr>
          <p:spPr>
            <a:xfrm>
              <a:off x="5617225" y="885625"/>
              <a:ext cx="162600" cy="131025"/>
            </a:xfrm>
            <a:custGeom>
              <a:avLst/>
              <a:gdLst/>
              <a:ahLst/>
              <a:cxnLst/>
              <a:rect l="l" t="t" r="r" b="b"/>
              <a:pathLst>
                <a:path w="6504" h="5241" extrusionOk="0">
                  <a:moveTo>
                    <a:pt x="4521" y="657"/>
                  </a:moveTo>
                  <a:lnTo>
                    <a:pt x="5872" y="1048"/>
                  </a:lnTo>
                  <a:lnTo>
                    <a:pt x="5872" y="2437"/>
                  </a:lnTo>
                  <a:lnTo>
                    <a:pt x="4660" y="3371"/>
                  </a:lnTo>
                  <a:lnTo>
                    <a:pt x="2766" y="4470"/>
                  </a:lnTo>
                  <a:lnTo>
                    <a:pt x="708" y="2652"/>
                  </a:lnTo>
                  <a:lnTo>
                    <a:pt x="1074" y="1452"/>
                  </a:lnTo>
                  <a:lnTo>
                    <a:pt x="2728" y="1452"/>
                  </a:lnTo>
                  <a:lnTo>
                    <a:pt x="4521" y="657"/>
                  </a:lnTo>
                  <a:close/>
                  <a:moveTo>
                    <a:pt x="4471" y="0"/>
                  </a:moveTo>
                  <a:lnTo>
                    <a:pt x="2653" y="821"/>
                  </a:lnTo>
                  <a:lnTo>
                    <a:pt x="607" y="821"/>
                  </a:lnTo>
                  <a:lnTo>
                    <a:pt x="1" y="2854"/>
                  </a:lnTo>
                  <a:lnTo>
                    <a:pt x="2678" y="5240"/>
                  </a:lnTo>
                  <a:lnTo>
                    <a:pt x="5001" y="3902"/>
                  </a:lnTo>
                  <a:lnTo>
                    <a:pt x="6504" y="2753"/>
                  </a:lnTo>
                  <a:lnTo>
                    <a:pt x="6504" y="581"/>
                  </a:lnTo>
                  <a:lnTo>
                    <a:pt x="447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52"/>
            <p:cNvSpPr/>
            <p:nvPr/>
          </p:nvSpPr>
          <p:spPr>
            <a:xfrm>
              <a:off x="5828725" y="897925"/>
              <a:ext cx="80850" cy="36650"/>
            </a:xfrm>
            <a:custGeom>
              <a:avLst/>
              <a:gdLst/>
              <a:ahLst/>
              <a:cxnLst/>
              <a:rect l="l" t="t" r="r" b="b"/>
              <a:pathLst>
                <a:path w="3234" h="1466" extrusionOk="0">
                  <a:moveTo>
                    <a:pt x="1" y="1"/>
                  </a:moveTo>
                  <a:lnTo>
                    <a:pt x="885" y="1465"/>
                  </a:lnTo>
                  <a:lnTo>
                    <a:pt x="3233" y="733"/>
                  </a:lnTo>
                  <a:lnTo>
                    <a:pt x="235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52"/>
            <p:cNvSpPr/>
            <p:nvPr/>
          </p:nvSpPr>
          <p:spPr>
            <a:xfrm>
              <a:off x="5814525" y="890350"/>
              <a:ext cx="111475" cy="53700"/>
            </a:xfrm>
            <a:custGeom>
              <a:avLst/>
              <a:gdLst/>
              <a:ahLst/>
              <a:cxnLst/>
              <a:rect l="l" t="t" r="r" b="b"/>
              <a:pathLst>
                <a:path w="4459" h="2148" extrusionOk="0">
                  <a:moveTo>
                    <a:pt x="2804" y="632"/>
                  </a:moveTo>
                  <a:lnTo>
                    <a:pt x="3157" y="922"/>
                  </a:lnTo>
                  <a:lnTo>
                    <a:pt x="1604" y="1402"/>
                  </a:lnTo>
                  <a:lnTo>
                    <a:pt x="1125" y="632"/>
                  </a:lnTo>
                  <a:close/>
                  <a:moveTo>
                    <a:pt x="1" y="0"/>
                  </a:moveTo>
                  <a:lnTo>
                    <a:pt x="1314" y="2147"/>
                  </a:lnTo>
                  <a:lnTo>
                    <a:pt x="4458" y="1175"/>
                  </a:lnTo>
                  <a:lnTo>
                    <a:pt x="303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52"/>
            <p:cNvSpPr/>
            <p:nvPr/>
          </p:nvSpPr>
          <p:spPr>
            <a:xfrm>
              <a:off x="5765925" y="1013475"/>
              <a:ext cx="80825" cy="48625"/>
            </a:xfrm>
            <a:custGeom>
              <a:avLst/>
              <a:gdLst/>
              <a:ahLst/>
              <a:cxnLst/>
              <a:rect l="l" t="t" r="r" b="b"/>
              <a:pathLst>
                <a:path w="3233" h="1945" extrusionOk="0">
                  <a:moveTo>
                    <a:pt x="0" y="0"/>
                  </a:moveTo>
                  <a:lnTo>
                    <a:pt x="871" y="1945"/>
                  </a:lnTo>
                  <a:lnTo>
                    <a:pt x="3233" y="972"/>
                  </a:lnTo>
                  <a:lnTo>
                    <a:pt x="1616" y="164"/>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52"/>
            <p:cNvSpPr/>
            <p:nvPr/>
          </p:nvSpPr>
          <p:spPr>
            <a:xfrm>
              <a:off x="5752975" y="1004300"/>
              <a:ext cx="113025" cy="68225"/>
            </a:xfrm>
            <a:custGeom>
              <a:avLst/>
              <a:gdLst/>
              <a:ahLst/>
              <a:cxnLst/>
              <a:rect l="l" t="t" r="r" b="b"/>
              <a:pathLst>
                <a:path w="4521" h="2729" extrusionOk="0">
                  <a:moveTo>
                    <a:pt x="1023" y="733"/>
                  </a:moveTo>
                  <a:lnTo>
                    <a:pt x="2046" y="847"/>
                  </a:lnTo>
                  <a:lnTo>
                    <a:pt x="2993" y="1314"/>
                  </a:lnTo>
                  <a:lnTo>
                    <a:pt x="1554" y="1908"/>
                  </a:lnTo>
                  <a:lnTo>
                    <a:pt x="1023" y="733"/>
                  </a:lnTo>
                  <a:close/>
                  <a:moveTo>
                    <a:pt x="0" y="1"/>
                  </a:moveTo>
                  <a:lnTo>
                    <a:pt x="1225" y="2728"/>
                  </a:lnTo>
                  <a:lnTo>
                    <a:pt x="4521" y="1365"/>
                  </a:lnTo>
                  <a:lnTo>
                    <a:pt x="2273" y="253"/>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52"/>
            <p:cNvSpPr/>
            <p:nvPr/>
          </p:nvSpPr>
          <p:spPr>
            <a:xfrm>
              <a:off x="4952100" y="890350"/>
              <a:ext cx="78950" cy="112725"/>
            </a:xfrm>
            <a:custGeom>
              <a:avLst/>
              <a:gdLst/>
              <a:ahLst/>
              <a:cxnLst/>
              <a:rect l="l" t="t" r="r" b="b"/>
              <a:pathLst>
                <a:path w="3158" h="4509" extrusionOk="0">
                  <a:moveTo>
                    <a:pt x="1" y="0"/>
                  </a:moveTo>
                  <a:lnTo>
                    <a:pt x="1" y="1882"/>
                  </a:lnTo>
                  <a:lnTo>
                    <a:pt x="960" y="4508"/>
                  </a:lnTo>
                  <a:lnTo>
                    <a:pt x="3157" y="2576"/>
                  </a:lnTo>
                  <a:lnTo>
                    <a:pt x="3157" y="1251"/>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52"/>
            <p:cNvSpPr/>
            <p:nvPr/>
          </p:nvSpPr>
          <p:spPr>
            <a:xfrm>
              <a:off x="4944200" y="878675"/>
              <a:ext cx="94750" cy="137975"/>
            </a:xfrm>
            <a:custGeom>
              <a:avLst/>
              <a:gdLst/>
              <a:ahLst/>
              <a:cxnLst/>
              <a:rect l="l" t="t" r="r" b="b"/>
              <a:pathLst>
                <a:path w="3790" h="5519" extrusionOk="0">
                  <a:moveTo>
                    <a:pt x="620" y="922"/>
                  </a:moveTo>
                  <a:lnTo>
                    <a:pt x="3145" y="1932"/>
                  </a:lnTo>
                  <a:lnTo>
                    <a:pt x="3145" y="2892"/>
                  </a:lnTo>
                  <a:lnTo>
                    <a:pt x="1415" y="4432"/>
                  </a:lnTo>
                  <a:lnTo>
                    <a:pt x="632" y="2298"/>
                  </a:lnTo>
                  <a:lnTo>
                    <a:pt x="620" y="922"/>
                  </a:lnTo>
                  <a:close/>
                  <a:moveTo>
                    <a:pt x="1" y="0"/>
                  </a:moveTo>
                  <a:lnTo>
                    <a:pt x="1" y="2349"/>
                  </a:lnTo>
                  <a:lnTo>
                    <a:pt x="1137" y="5518"/>
                  </a:lnTo>
                  <a:lnTo>
                    <a:pt x="3789" y="3182"/>
                  </a:lnTo>
                  <a:lnTo>
                    <a:pt x="3789" y="1503"/>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52"/>
            <p:cNvSpPr/>
            <p:nvPr/>
          </p:nvSpPr>
          <p:spPr>
            <a:xfrm>
              <a:off x="4770275" y="799125"/>
              <a:ext cx="164800" cy="161950"/>
            </a:xfrm>
            <a:custGeom>
              <a:avLst/>
              <a:gdLst/>
              <a:ahLst/>
              <a:cxnLst/>
              <a:rect l="l" t="t" r="r" b="b"/>
              <a:pathLst>
                <a:path w="6592" h="6478" extrusionOk="0">
                  <a:moveTo>
                    <a:pt x="1049" y="0"/>
                  </a:moveTo>
                  <a:lnTo>
                    <a:pt x="0" y="1856"/>
                  </a:lnTo>
                  <a:lnTo>
                    <a:pt x="948" y="4546"/>
                  </a:lnTo>
                  <a:lnTo>
                    <a:pt x="2539" y="6478"/>
                  </a:lnTo>
                  <a:lnTo>
                    <a:pt x="5064" y="6478"/>
                  </a:lnTo>
                  <a:lnTo>
                    <a:pt x="6592" y="6213"/>
                  </a:lnTo>
                  <a:lnTo>
                    <a:pt x="5695" y="3801"/>
                  </a:lnTo>
                  <a:lnTo>
                    <a:pt x="3296" y="2500"/>
                  </a:lnTo>
                  <a:lnTo>
                    <a:pt x="104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52"/>
            <p:cNvSpPr/>
            <p:nvPr/>
          </p:nvSpPr>
          <p:spPr>
            <a:xfrm>
              <a:off x="4761750" y="785550"/>
              <a:ext cx="184075" cy="183425"/>
            </a:xfrm>
            <a:custGeom>
              <a:avLst/>
              <a:gdLst/>
              <a:ahLst/>
              <a:cxnLst/>
              <a:rect l="l" t="t" r="r" b="b"/>
              <a:pathLst>
                <a:path w="7363" h="7337" extrusionOk="0">
                  <a:moveTo>
                    <a:pt x="1453" y="1074"/>
                  </a:moveTo>
                  <a:lnTo>
                    <a:pt x="3410" y="3245"/>
                  </a:lnTo>
                  <a:lnTo>
                    <a:pt x="5784" y="4559"/>
                  </a:lnTo>
                  <a:lnTo>
                    <a:pt x="6503" y="6516"/>
                  </a:lnTo>
                  <a:lnTo>
                    <a:pt x="5405" y="6705"/>
                  </a:lnTo>
                  <a:lnTo>
                    <a:pt x="3031" y="6705"/>
                  </a:lnTo>
                  <a:lnTo>
                    <a:pt x="1566" y="4937"/>
                  </a:lnTo>
                  <a:lnTo>
                    <a:pt x="695" y="2425"/>
                  </a:lnTo>
                  <a:lnTo>
                    <a:pt x="1453" y="1074"/>
                  </a:lnTo>
                  <a:close/>
                  <a:moveTo>
                    <a:pt x="1326" y="0"/>
                  </a:moveTo>
                  <a:lnTo>
                    <a:pt x="1" y="2374"/>
                  </a:lnTo>
                  <a:lnTo>
                    <a:pt x="985" y="5203"/>
                  </a:lnTo>
                  <a:lnTo>
                    <a:pt x="2728" y="7337"/>
                  </a:lnTo>
                  <a:lnTo>
                    <a:pt x="5468" y="7337"/>
                  </a:lnTo>
                  <a:lnTo>
                    <a:pt x="7362" y="7008"/>
                  </a:lnTo>
                  <a:lnTo>
                    <a:pt x="6289" y="4129"/>
                  </a:lnTo>
                  <a:lnTo>
                    <a:pt x="3839" y="2791"/>
                  </a:lnTo>
                  <a:lnTo>
                    <a:pt x="132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52"/>
            <p:cNvSpPr/>
            <p:nvPr/>
          </p:nvSpPr>
          <p:spPr>
            <a:xfrm>
              <a:off x="4392100" y="1174150"/>
              <a:ext cx="165750" cy="386075"/>
            </a:xfrm>
            <a:custGeom>
              <a:avLst/>
              <a:gdLst/>
              <a:ahLst/>
              <a:cxnLst/>
              <a:rect l="l" t="t" r="r" b="b"/>
              <a:pathLst>
                <a:path w="6630" h="15443" extrusionOk="0">
                  <a:moveTo>
                    <a:pt x="6629" y="0"/>
                  </a:moveTo>
                  <a:lnTo>
                    <a:pt x="4521" y="1036"/>
                  </a:lnTo>
                  <a:lnTo>
                    <a:pt x="2261" y="3056"/>
                  </a:lnTo>
                  <a:lnTo>
                    <a:pt x="0" y="6301"/>
                  </a:lnTo>
                  <a:lnTo>
                    <a:pt x="354" y="10594"/>
                  </a:lnTo>
                  <a:lnTo>
                    <a:pt x="51" y="12652"/>
                  </a:lnTo>
                  <a:lnTo>
                    <a:pt x="1288" y="15443"/>
                  </a:lnTo>
                  <a:lnTo>
                    <a:pt x="4357" y="15443"/>
                  </a:lnTo>
                  <a:lnTo>
                    <a:pt x="2425" y="11731"/>
                  </a:lnTo>
                  <a:lnTo>
                    <a:pt x="2955" y="7033"/>
                  </a:lnTo>
                  <a:lnTo>
                    <a:pt x="4634" y="4154"/>
                  </a:lnTo>
                  <a:lnTo>
                    <a:pt x="6629" y="1844"/>
                  </a:lnTo>
                  <a:lnTo>
                    <a:pt x="662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52"/>
            <p:cNvSpPr/>
            <p:nvPr/>
          </p:nvSpPr>
          <p:spPr>
            <a:xfrm>
              <a:off x="4383875" y="1161200"/>
              <a:ext cx="181875" cy="406925"/>
            </a:xfrm>
            <a:custGeom>
              <a:avLst/>
              <a:gdLst/>
              <a:ahLst/>
              <a:cxnLst/>
              <a:rect l="l" t="t" r="r" b="b"/>
              <a:pathLst>
                <a:path w="7275" h="16277" extrusionOk="0">
                  <a:moveTo>
                    <a:pt x="6643" y="1023"/>
                  </a:moveTo>
                  <a:lnTo>
                    <a:pt x="6643" y="2248"/>
                  </a:lnTo>
                  <a:lnTo>
                    <a:pt x="4686" y="4508"/>
                  </a:lnTo>
                  <a:lnTo>
                    <a:pt x="3006" y="7387"/>
                  </a:lnTo>
                  <a:lnTo>
                    <a:pt x="2425" y="12299"/>
                  </a:lnTo>
                  <a:lnTo>
                    <a:pt x="4168" y="15645"/>
                  </a:lnTo>
                  <a:lnTo>
                    <a:pt x="1819" y="15645"/>
                  </a:lnTo>
                  <a:lnTo>
                    <a:pt x="708" y="13120"/>
                  </a:lnTo>
                  <a:lnTo>
                    <a:pt x="999" y="11125"/>
                  </a:lnTo>
                  <a:lnTo>
                    <a:pt x="645" y="6895"/>
                  </a:lnTo>
                  <a:lnTo>
                    <a:pt x="2829" y="3789"/>
                  </a:lnTo>
                  <a:lnTo>
                    <a:pt x="5039" y="1806"/>
                  </a:lnTo>
                  <a:lnTo>
                    <a:pt x="6643" y="1023"/>
                  </a:lnTo>
                  <a:close/>
                  <a:moveTo>
                    <a:pt x="7274" y="0"/>
                  </a:moveTo>
                  <a:lnTo>
                    <a:pt x="4723" y="1263"/>
                  </a:lnTo>
                  <a:lnTo>
                    <a:pt x="2387" y="3347"/>
                  </a:lnTo>
                  <a:lnTo>
                    <a:pt x="1" y="6731"/>
                  </a:lnTo>
                  <a:lnTo>
                    <a:pt x="380" y="11112"/>
                  </a:lnTo>
                  <a:lnTo>
                    <a:pt x="64" y="13221"/>
                  </a:lnTo>
                  <a:lnTo>
                    <a:pt x="1415" y="16277"/>
                  </a:lnTo>
                  <a:lnTo>
                    <a:pt x="5203" y="16277"/>
                  </a:lnTo>
                  <a:lnTo>
                    <a:pt x="3069" y="12185"/>
                  </a:lnTo>
                  <a:lnTo>
                    <a:pt x="3587" y="7652"/>
                  </a:lnTo>
                  <a:lnTo>
                    <a:pt x="5203" y="4874"/>
                  </a:lnTo>
                  <a:lnTo>
                    <a:pt x="7274" y="2475"/>
                  </a:lnTo>
                  <a:lnTo>
                    <a:pt x="727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52"/>
            <p:cNvSpPr/>
            <p:nvPr/>
          </p:nvSpPr>
          <p:spPr>
            <a:xfrm>
              <a:off x="3327950" y="2153675"/>
              <a:ext cx="78950" cy="116200"/>
            </a:xfrm>
            <a:custGeom>
              <a:avLst/>
              <a:gdLst/>
              <a:ahLst/>
              <a:cxnLst/>
              <a:rect l="l" t="t" r="r" b="b"/>
              <a:pathLst>
                <a:path w="3158" h="4648" extrusionOk="0">
                  <a:moveTo>
                    <a:pt x="1288" y="1"/>
                  </a:moveTo>
                  <a:lnTo>
                    <a:pt x="1" y="1655"/>
                  </a:lnTo>
                  <a:lnTo>
                    <a:pt x="1" y="3069"/>
                  </a:lnTo>
                  <a:lnTo>
                    <a:pt x="1" y="3700"/>
                  </a:lnTo>
                  <a:lnTo>
                    <a:pt x="884" y="4647"/>
                  </a:lnTo>
                  <a:lnTo>
                    <a:pt x="2677" y="3915"/>
                  </a:lnTo>
                  <a:lnTo>
                    <a:pt x="3157" y="1731"/>
                  </a:lnTo>
                  <a:lnTo>
                    <a:pt x="3157" y="544"/>
                  </a:lnTo>
                  <a:lnTo>
                    <a:pt x="128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52"/>
            <p:cNvSpPr/>
            <p:nvPr/>
          </p:nvSpPr>
          <p:spPr>
            <a:xfrm>
              <a:off x="3320050" y="2144525"/>
              <a:ext cx="94725" cy="134825"/>
            </a:xfrm>
            <a:custGeom>
              <a:avLst/>
              <a:gdLst/>
              <a:ahLst/>
              <a:cxnLst/>
              <a:rect l="l" t="t" r="r" b="b"/>
              <a:pathLst>
                <a:path w="3789" h="5393" extrusionOk="0">
                  <a:moveTo>
                    <a:pt x="1718" y="720"/>
                  </a:moveTo>
                  <a:lnTo>
                    <a:pt x="3158" y="1150"/>
                  </a:lnTo>
                  <a:lnTo>
                    <a:pt x="3158" y="2059"/>
                  </a:lnTo>
                  <a:lnTo>
                    <a:pt x="2728" y="4054"/>
                  </a:lnTo>
                  <a:lnTo>
                    <a:pt x="1289" y="4647"/>
                  </a:lnTo>
                  <a:lnTo>
                    <a:pt x="632" y="3953"/>
                  </a:lnTo>
                  <a:lnTo>
                    <a:pt x="632" y="2122"/>
                  </a:lnTo>
                  <a:lnTo>
                    <a:pt x="1718" y="720"/>
                  </a:lnTo>
                  <a:close/>
                  <a:moveTo>
                    <a:pt x="1491" y="0"/>
                  </a:moveTo>
                  <a:lnTo>
                    <a:pt x="1" y="1907"/>
                  </a:lnTo>
                  <a:lnTo>
                    <a:pt x="1" y="4193"/>
                  </a:lnTo>
                  <a:lnTo>
                    <a:pt x="1125" y="5392"/>
                  </a:lnTo>
                  <a:lnTo>
                    <a:pt x="3271" y="4508"/>
                  </a:lnTo>
                  <a:lnTo>
                    <a:pt x="3789" y="2160"/>
                  </a:lnTo>
                  <a:lnTo>
                    <a:pt x="3789" y="682"/>
                  </a:lnTo>
                  <a:lnTo>
                    <a:pt x="149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52"/>
            <p:cNvSpPr/>
            <p:nvPr/>
          </p:nvSpPr>
          <p:spPr>
            <a:xfrm>
              <a:off x="3404025" y="2057075"/>
              <a:ext cx="144925" cy="252250"/>
            </a:xfrm>
            <a:custGeom>
              <a:avLst/>
              <a:gdLst/>
              <a:ahLst/>
              <a:cxnLst/>
              <a:rect l="l" t="t" r="r" b="b"/>
              <a:pathLst>
                <a:path w="5797" h="10090" extrusionOk="0">
                  <a:moveTo>
                    <a:pt x="2602" y="1"/>
                  </a:moveTo>
                  <a:lnTo>
                    <a:pt x="834" y="443"/>
                  </a:lnTo>
                  <a:lnTo>
                    <a:pt x="1" y="1680"/>
                  </a:lnTo>
                  <a:lnTo>
                    <a:pt x="2097" y="4408"/>
                  </a:lnTo>
                  <a:lnTo>
                    <a:pt x="2311" y="6201"/>
                  </a:lnTo>
                  <a:lnTo>
                    <a:pt x="746" y="7703"/>
                  </a:lnTo>
                  <a:lnTo>
                    <a:pt x="746" y="10090"/>
                  </a:lnTo>
                  <a:lnTo>
                    <a:pt x="5796" y="9155"/>
                  </a:lnTo>
                  <a:lnTo>
                    <a:pt x="5796" y="7564"/>
                  </a:lnTo>
                  <a:lnTo>
                    <a:pt x="4837" y="5266"/>
                  </a:lnTo>
                  <a:lnTo>
                    <a:pt x="2728" y="2753"/>
                  </a:lnTo>
                  <a:lnTo>
                    <a:pt x="3700" y="1213"/>
                  </a:lnTo>
                  <a:lnTo>
                    <a:pt x="260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52"/>
            <p:cNvSpPr/>
            <p:nvPr/>
          </p:nvSpPr>
          <p:spPr>
            <a:xfrm>
              <a:off x="3394250" y="2048250"/>
              <a:ext cx="162600" cy="270550"/>
            </a:xfrm>
            <a:custGeom>
              <a:avLst/>
              <a:gdLst/>
              <a:ahLst/>
              <a:cxnLst/>
              <a:rect l="l" t="t" r="r" b="b"/>
              <a:pathLst>
                <a:path w="6504" h="10822" extrusionOk="0">
                  <a:moveTo>
                    <a:pt x="2879" y="707"/>
                  </a:moveTo>
                  <a:lnTo>
                    <a:pt x="3687" y="1604"/>
                  </a:lnTo>
                  <a:lnTo>
                    <a:pt x="2728" y="3132"/>
                  </a:lnTo>
                  <a:lnTo>
                    <a:pt x="4950" y="5783"/>
                  </a:lnTo>
                  <a:lnTo>
                    <a:pt x="5872" y="7980"/>
                  </a:lnTo>
                  <a:lnTo>
                    <a:pt x="5872" y="9243"/>
                  </a:lnTo>
                  <a:lnTo>
                    <a:pt x="1452" y="10064"/>
                  </a:lnTo>
                  <a:lnTo>
                    <a:pt x="1452" y="8195"/>
                  </a:lnTo>
                  <a:lnTo>
                    <a:pt x="3031" y="6667"/>
                  </a:lnTo>
                  <a:lnTo>
                    <a:pt x="2791" y="4634"/>
                  </a:lnTo>
                  <a:lnTo>
                    <a:pt x="783" y="2008"/>
                  </a:lnTo>
                  <a:lnTo>
                    <a:pt x="1414" y="1061"/>
                  </a:lnTo>
                  <a:lnTo>
                    <a:pt x="2879" y="707"/>
                  </a:lnTo>
                  <a:close/>
                  <a:moveTo>
                    <a:pt x="3094" y="0"/>
                  </a:moveTo>
                  <a:lnTo>
                    <a:pt x="1023" y="505"/>
                  </a:lnTo>
                  <a:lnTo>
                    <a:pt x="0" y="2046"/>
                  </a:lnTo>
                  <a:lnTo>
                    <a:pt x="2172" y="4887"/>
                  </a:lnTo>
                  <a:lnTo>
                    <a:pt x="2361" y="6440"/>
                  </a:lnTo>
                  <a:lnTo>
                    <a:pt x="821" y="7917"/>
                  </a:lnTo>
                  <a:lnTo>
                    <a:pt x="821" y="10822"/>
                  </a:lnTo>
                  <a:lnTo>
                    <a:pt x="6503" y="9774"/>
                  </a:lnTo>
                  <a:lnTo>
                    <a:pt x="6503" y="7917"/>
                  </a:lnTo>
                  <a:lnTo>
                    <a:pt x="5506" y="5493"/>
                  </a:lnTo>
                  <a:lnTo>
                    <a:pt x="3498" y="3094"/>
                  </a:lnTo>
                  <a:lnTo>
                    <a:pt x="4470" y="1541"/>
                  </a:lnTo>
                  <a:lnTo>
                    <a:pt x="30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52"/>
            <p:cNvSpPr/>
            <p:nvPr/>
          </p:nvSpPr>
          <p:spPr>
            <a:xfrm>
              <a:off x="3658775" y="1084500"/>
              <a:ext cx="236775" cy="215300"/>
            </a:xfrm>
            <a:custGeom>
              <a:avLst/>
              <a:gdLst/>
              <a:ahLst/>
              <a:cxnLst/>
              <a:rect l="l" t="t" r="r" b="b"/>
              <a:pathLst>
                <a:path w="9471" h="8612" extrusionOk="0">
                  <a:moveTo>
                    <a:pt x="3498" y="0"/>
                  </a:moveTo>
                  <a:lnTo>
                    <a:pt x="1907" y="972"/>
                  </a:lnTo>
                  <a:lnTo>
                    <a:pt x="1907" y="1692"/>
                  </a:lnTo>
                  <a:lnTo>
                    <a:pt x="1" y="2273"/>
                  </a:lnTo>
                  <a:lnTo>
                    <a:pt x="2173" y="5026"/>
                  </a:lnTo>
                  <a:lnTo>
                    <a:pt x="3801" y="6162"/>
                  </a:lnTo>
                  <a:lnTo>
                    <a:pt x="3271" y="6970"/>
                  </a:lnTo>
                  <a:lnTo>
                    <a:pt x="5254" y="8612"/>
                  </a:lnTo>
                  <a:lnTo>
                    <a:pt x="6327" y="4028"/>
                  </a:lnTo>
                  <a:lnTo>
                    <a:pt x="7488" y="5278"/>
                  </a:lnTo>
                  <a:lnTo>
                    <a:pt x="7122" y="7046"/>
                  </a:lnTo>
                  <a:lnTo>
                    <a:pt x="8537" y="7046"/>
                  </a:lnTo>
                  <a:lnTo>
                    <a:pt x="9471" y="5177"/>
                  </a:lnTo>
                  <a:lnTo>
                    <a:pt x="6150" y="2513"/>
                  </a:lnTo>
                  <a:lnTo>
                    <a:pt x="349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52"/>
            <p:cNvSpPr/>
            <p:nvPr/>
          </p:nvSpPr>
          <p:spPr>
            <a:xfrm>
              <a:off x="3645200" y="1074400"/>
              <a:ext cx="260450" cy="239600"/>
            </a:xfrm>
            <a:custGeom>
              <a:avLst/>
              <a:gdLst/>
              <a:ahLst/>
              <a:cxnLst/>
              <a:rect l="l" t="t" r="r" b="b"/>
              <a:pathLst>
                <a:path w="10418" h="9584" extrusionOk="0">
                  <a:moveTo>
                    <a:pt x="4003" y="796"/>
                  </a:moveTo>
                  <a:lnTo>
                    <a:pt x="6491" y="3157"/>
                  </a:lnTo>
                  <a:lnTo>
                    <a:pt x="9610" y="5670"/>
                  </a:lnTo>
                  <a:lnTo>
                    <a:pt x="8878" y="7134"/>
                  </a:lnTo>
                  <a:lnTo>
                    <a:pt x="8057" y="7134"/>
                  </a:lnTo>
                  <a:lnTo>
                    <a:pt x="8372" y="5581"/>
                  </a:lnTo>
                  <a:lnTo>
                    <a:pt x="6693" y="3788"/>
                  </a:lnTo>
                  <a:lnTo>
                    <a:pt x="5607" y="8460"/>
                  </a:lnTo>
                  <a:lnTo>
                    <a:pt x="4231" y="7324"/>
                  </a:lnTo>
                  <a:lnTo>
                    <a:pt x="4774" y="6478"/>
                  </a:lnTo>
                  <a:lnTo>
                    <a:pt x="2943" y="5202"/>
                  </a:lnTo>
                  <a:lnTo>
                    <a:pt x="1074" y="2841"/>
                  </a:lnTo>
                  <a:lnTo>
                    <a:pt x="2779" y="2323"/>
                  </a:lnTo>
                  <a:lnTo>
                    <a:pt x="2779" y="1553"/>
                  </a:lnTo>
                  <a:lnTo>
                    <a:pt x="4003" y="796"/>
                  </a:lnTo>
                  <a:close/>
                  <a:moveTo>
                    <a:pt x="4092" y="0"/>
                  </a:moveTo>
                  <a:lnTo>
                    <a:pt x="2147" y="1200"/>
                  </a:lnTo>
                  <a:lnTo>
                    <a:pt x="2147" y="1856"/>
                  </a:lnTo>
                  <a:lnTo>
                    <a:pt x="1" y="2513"/>
                  </a:lnTo>
                  <a:lnTo>
                    <a:pt x="2476" y="5632"/>
                  </a:lnTo>
                  <a:lnTo>
                    <a:pt x="3915" y="6654"/>
                  </a:lnTo>
                  <a:lnTo>
                    <a:pt x="3397" y="7437"/>
                  </a:lnTo>
                  <a:lnTo>
                    <a:pt x="5986" y="9584"/>
                  </a:lnTo>
                  <a:lnTo>
                    <a:pt x="7047" y="5076"/>
                  </a:lnTo>
                  <a:lnTo>
                    <a:pt x="7691" y="5771"/>
                  </a:lnTo>
                  <a:lnTo>
                    <a:pt x="7274" y="7778"/>
                  </a:lnTo>
                  <a:lnTo>
                    <a:pt x="9269" y="7778"/>
                  </a:lnTo>
                  <a:lnTo>
                    <a:pt x="10418" y="5505"/>
                  </a:lnTo>
                  <a:lnTo>
                    <a:pt x="6908" y="2690"/>
                  </a:lnTo>
                  <a:lnTo>
                    <a:pt x="409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52"/>
            <p:cNvSpPr/>
            <p:nvPr/>
          </p:nvSpPr>
          <p:spPr>
            <a:xfrm>
              <a:off x="3780950" y="1045975"/>
              <a:ext cx="134825" cy="91250"/>
            </a:xfrm>
            <a:custGeom>
              <a:avLst/>
              <a:gdLst/>
              <a:ahLst/>
              <a:cxnLst/>
              <a:rect l="l" t="t" r="r" b="b"/>
              <a:pathLst>
                <a:path w="5393" h="3650" extrusionOk="0">
                  <a:moveTo>
                    <a:pt x="1175" y="1"/>
                  </a:moveTo>
                  <a:lnTo>
                    <a:pt x="0" y="1137"/>
                  </a:lnTo>
                  <a:lnTo>
                    <a:pt x="2235" y="2842"/>
                  </a:lnTo>
                  <a:lnTo>
                    <a:pt x="3612" y="3650"/>
                  </a:lnTo>
                  <a:lnTo>
                    <a:pt x="5392" y="1819"/>
                  </a:lnTo>
                  <a:lnTo>
                    <a:pt x="4584" y="329"/>
                  </a:lnTo>
                  <a:lnTo>
                    <a:pt x="3208" y="1"/>
                  </a:lnTo>
                  <a:lnTo>
                    <a:pt x="2703" y="1137"/>
                  </a:lnTo>
                  <a:lnTo>
                    <a:pt x="117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52"/>
            <p:cNvSpPr/>
            <p:nvPr/>
          </p:nvSpPr>
          <p:spPr>
            <a:xfrm>
              <a:off x="3768950" y="1035550"/>
              <a:ext cx="156600" cy="111475"/>
            </a:xfrm>
            <a:custGeom>
              <a:avLst/>
              <a:gdLst/>
              <a:ahLst/>
              <a:cxnLst/>
              <a:rect l="l" t="t" r="r" b="b"/>
              <a:pathLst>
                <a:path w="6264" h="4459" extrusionOk="0">
                  <a:moveTo>
                    <a:pt x="3864" y="784"/>
                  </a:moveTo>
                  <a:lnTo>
                    <a:pt x="4849" y="1011"/>
                  </a:lnTo>
                  <a:lnTo>
                    <a:pt x="5481" y="2185"/>
                  </a:lnTo>
                  <a:lnTo>
                    <a:pt x="4041" y="3663"/>
                  </a:lnTo>
                  <a:lnTo>
                    <a:pt x="2905" y="3006"/>
                  </a:lnTo>
                  <a:lnTo>
                    <a:pt x="960" y="1529"/>
                  </a:lnTo>
                  <a:lnTo>
                    <a:pt x="1680" y="834"/>
                  </a:lnTo>
                  <a:lnTo>
                    <a:pt x="3309" y="2046"/>
                  </a:lnTo>
                  <a:lnTo>
                    <a:pt x="3864" y="784"/>
                  </a:lnTo>
                  <a:close/>
                  <a:moveTo>
                    <a:pt x="1629" y="1"/>
                  </a:moveTo>
                  <a:lnTo>
                    <a:pt x="0" y="1579"/>
                  </a:lnTo>
                  <a:lnTo>
                    <a:pt x="2564" y="3524"/>
                  </a:lnTo>
                  <a:lnTo>
                    <a:pt x="4142" y="4458"/>
                  </a:lnTo>
                  <a:lnTo>
                    <a:pt x="6264" y="2299"/>
                  </a:lnTo>
                  <a:lnTo>
                    <a:pt x="5279" y="468"/>
                  </a:lnTo>
                  <a:lnTo>
                    <a:pt x="3511" y="51"/>
                  </a:lnTo>
                  <a:lnTo>
                    <a:pt x="3056" y="1062"/>
                  </a:lnTo>
                  <a:lnTo>
                    <a:pt x="162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52"/>
            <p:cNvSpPr/>
            <p:nvPr/>
          </p:nvSpPr>
          <p:spPr>
            <a:xfrm>
              <a:off x="3098775" y="1751200"/>
              <a:ext cx="166375" cy="133550"/>
            </a:xfrm>
            <a:custGeom>
              <a:avLst/>
              <a:gdLst/>
              <a:ahLst/>
              <a:cxnLst/>
              <a:rect l="l" t="t" r="r" b="b"/>
              <a:pathLst>
                <a:path w="6655" h="5342" extrusionOk="0">
                  <a:moveTo>
                    <a:pt x="5619" y="0"/>
                  </a:moveTo>
                  <a:lnTo>
                    <a:pt x="4205" y="985"/>
                  </a:lnTo>
                  <a:lnTo>
                    <a:pt x="2475" y="1869"/>
                  </a:lnTo>
                  <a:lnTo>
                    <a:pt x="1288" y="404"/>
                  </a:lnTo>
                  <a:lnTo>
                    <a:pt x="0" y="1856"/>
                  </a:lnTo>
                  <a:lnTo>
                    <a:pt x="341" y="2829"/>
                  </a:lnTo>
                  <a:lnTo>
                    <a:pt x="341" y="4028"/>
                  </a:lnTo>
                  <a:lnTo>
                    <a:pt x="2766" y="5341"/>
                  </a:lnTo>
                  <a:lnTo>
                    <a:pt x="4963" y="4369"/>
                  </a:lnTo>
                  <a:lnTo>
                    <a:pt x="6655" y="2854"/>
                  </a:lnTo>
                  <a:lnTo>
                    <a:pt x="6655" y="1515"/>
                  </a:lnTo>
                  <a:lnTo>
                    <a:pt x="561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52"/>
            <p:cNvSpPr/>
            <p:nvPr/>
          </p:nvSpPr>
          <p:spPr>
            <a:xfrm>
              <a:off x="3089925" y="1740150"/>
              <a:ext cx="182800" cy="153450"/>
            </a:xfrm>
            <a:custGeom>
              <a:avLst/>
              <a:gdLst/>
              <a:ahLst/>
              <a:cxnLst/>
              <a:rect l="l" t="t" r="r" b="b"/>
              <a:pathLst>
                <a:path w="7312" h="6138" extrusionOk="0">
                  <a:moveTo>
                    <a:pt x="5885" y="884"/>
                  </a:moveTo>
                  <a:lnTo>
                    <a:pt x="6693" y="2046"/>
                  </a:lnTo>
                  <a:lnTo>
                    <a:pt x="6693" y="3157"/>
                  </a:lnTo>
                  <a:lnTo>
                    <a:pt x="5140" y="4546"/>
                  </a:lnTo>
                  <a:lnTo>
                    <a:pt x="3132" y="5443"/>
                  </a:lnTo>
                  <a:lnTo>
                    <a:pt x="1011" y="4281"/>
                  </a:lnTo>
                  <a:lnTo>
                    <a:pt x="1011" y="3271"/>
                  </a:lnTo>
                  <a:lnTo>
                    <a:pt x="708" y="2374"/>
                  </a:lnTo>
                  <a:lnTo>
                    <a:pt x="1630" y="1339"/>
                  </a:lnTo>
                  <a:lnTo>
                    <a:pt x="2741" y="2715"/>
                  </a:lnTo>
                  <a:lnTo>
                    <a:pt x="4698" y="1705"/>
                  </a:lnTo>
                  <a:lnTo>
                    <a:pt x="5885" y="884"/>
                  </a:lnTo>
                  <a:close/>
                  <a:moveTo>
                    <a:pt x="6049" y="0"/>
                  </a:moveTo>
                  <a:lnTo>
                    <a:pt x="4395" y="1162"/>
                  </a:lnTo>
                  <a:lnTo>
                    <a:pt x="2918" y="1920"/>
                  </a:lnTo>
                  <a:lnTo>
                    <a:pt x="1655" y="366"/>
                  </a:lnTo>
                  <a:lnTo>
                    <a:pt x="1" y="2235"/>
                  </a:lnTo>
                  <a:lnTo>
                    <a:pt x="380" y="3334"/>
                  </a:lnTo>
                  <a:lnTo>
                    <a:pt x="380" y="4660"/>
                  </a:lnTo>
                  <a:lnTo>
                    <a:pt x="3094" y="6137"/>
                  </a:lnTo>
                  <a:lnTo>
                    <a:pt x="5443" y="5102"/>
                  </a:lnTo>
                  <a:lnTo>
                    <a:pt x="7312" y="3435"/>
                  </a:lnTo>
                  <a:lnTo>
                    <a:pt x="7312" y="1856"/>
                  </a:lnTo>
                  <a:lnTo>
                    <a:pt x="604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52"/>
            <p:cNvSpPr/>
            <p:nvPr/>
          </p:nvSpPr>
          <p:spPr>
            <a:xfrm>
              <a:off x="3793250" y="2636350"/>
              <a:ext cx="57175" cy="35700"/>
            </a:xfrm>
            <a:custGeom>
              <a:avLst/>
              <a:gdLst/>
              <a:ahLst/>
              <a:cxnLst/>
              <a:rect l="l" t="t" r="r" b="b"/>
              <a:pathLst>
                <a:path w="2287" h="1428" extrusionOk="0">
                  <a:moveTo>
                    <a:pt x="1743" y="0"/>
                  </a:moveTo>
                  <a:lnTo>
                    <a:pt x="1" y="480"/>
                  </a:lnTo>
                  <a:lnTo>
                    <a:pt x="2286" y="1427"/>
                  </a:lnTo>
                  <a:lnTo>
                    <a:pt x="2286" y="1427"/>
                  </a:lnTo>
                  <a:lnTo>
                    <a:pt x="174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52"/>
            <p:cNvSpPr/>
            <p:nvPr/>
          </p:nvSpPr>
          <p:spPr>
            <a:xfrm>
              <a:off x="3768950" y="2626875"/>
              <a:ext cx="95675" cy="59375"/>
            </a:xfrm>
            <a:custGeom>
              <a:avLst/>
              <a:gdLst/>
              <a:ahLst/>
              <a:cxnLst/>
              <a:rect l="l" t="t" r="r" b="b"/>
              <a:pathLst>
                <a:path w="3827" h="2375" extrusionOk="0">
                  <a:moveTo>
                    <a:pt x="2526" y="758"/>
                  </a:moveTo>
                  <a:lnTo>
                    <a:pt x="2703" y="1238"/>
                  </a:lnTo>
                  <a:lnTo>
                    <a:pt x="1958" y="922"/>
                  </a:lnTo>
                  <a:lnTo>
                    <a:pt x="2526" y="758"/>
                  </a:lnTo>
                  <a:close/>
                  <a:moveTo>
                    <a:pt x="2905" y="0"/>
                  </a:moveTo>
                  <a:lnTo>
                    <a:pt x="0" y="796"/>
                  </a:lnTo>
                  <a:lnTo>
                    <a:pt x="3826" y="2374"/>
                  </a:lnTo>
                  <a:lnTo>
                    <a:pt x="290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52"/>
            <p:cNvSpPr/>
            <p:nvPr/>
          </p:nvSpPr>
          <p:spPr>
            <a:xfrm>
              <a:off x="3702975" y="2517025"/>
              <a:ext cx="43275" cy="68200"/>
            </a:xfrm>
            <a:custGeom>
              <a:avLst/>
              <a:gdLst/>
              <a:ahLst/>
              <a:cxnLst/>
              <a:rect l="l" t="t" r="r" b="b"/>
              <a:pathLst>
                <a:path w="1731" h="2728" extrusionOk="0">
                  <a:moveTo>
                    <a:pt x="733" y="0"/>
                  </a:moveTo>
                  <a:cubicBezTo>
                    <a:pt x="493" y="164"/>
                    <a:pt x="0" y="1288"/>
                    <a:pt x="0" y="1288"/>
                  </a:cubicBezTo>
                  <a:lnTo>
                    <a:pt x="695" y="2728"/>
                  </a:lnTo>
                  <a:lnTo>
                    <a:pt x="1730" y="2728"/>
                  </a:lnTo>
                  <a:lnTo>
                    <a:pt x="73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52"/>
            <p:cNvSpPr/>
            <p:nvPr/>
          </p:nvSpPr>
          <p:spPr>
            <a:xfrm>
              <a:off x="3694450" y="2505025"/>
              <a:ext cx="62850" cy="88100"/>
            </a:xfrm>
            <a:custGeom>
              <a:avLst/>
              <a:gdLst/>
              <a:ahLst/>
              <a:cxnLst/>
              <a:rect l="l" t="t" r="r" b="b"/>
              <a:pathLst>
                <a:path w="2514" h="3524" extrusionOk="0">
                  <a:moveTo>
                    <a:pt x="973" y="1162"/>
                  </a:moveTo>
                  <a:lnTo>
                    <a:pt x="1604" y="2892"/>
                  </a:lnTo>
                  <a:lnTo>
                    <a:pt x="1225" y="2892"/>
                  </a:lnTo>
                  <a:lnTo>
                    <a:pt x="682" y="1756"/>
                  </a:lnTo>
                  <a:cubicBezTo>
                    <a:pt x="771" y="1554"/>
                    <a:pt x="884" y="1352"/>
                    <a:pt x="973" y="1162"/>
                  </a:cubicBezTo>
                  <a:close/>
                  <a:moveTo>
                    <a:pt x="1238" y="0"/>
                  </a:moveTo>
                  <a:lnTo>
                    <a:pt x="897" y="215"/>
                  </a:lnTo>
                  <a:cubicBezTo>
                    <a:pt x="619" y="405"/>
                    <a:pt x="253" y="1187"/>
                    <a:pt x="51" y="1642"/>
                  </a:cubicBezTo>
                  <a:lnTo>
                    <a:pt x="1" y="1768"/>
                  </a:lnTo>
                  <a:lnTo>
                    <a:pt x="834" y="3523"/>
                  </a:lnTo>
                  <a:lnTo>
                    <a:pt x="2513" y="3523"/>
                  </a:lnTo>
                  <a:lnTo>
                    <a:pt x="123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52"/>
            <p:cNvSpPr/>
            <p:nvPr/>
          </p:nvSpPr>
          <p:spPr>
            <a:xfrm>
              <a:off x="3696975" y="2570375"/>
              <a:ext cx="25275" cy="78000"/>
            </a:xfrm>
            <a:custGeom>
              <a:avLst/>
              <a:gdLst/>
              <a:ahLst/>
              <a:cxnLst/>
              <a:rect l="l" t="t" r="r" b="b"/>
              <a:pathLst>
                <a:path w="1011" h="3120" extrusionOk="0">
                  <a:moveTo>
                    <a:pt x="455" y="0"/>
                  </a:moveTo>
                  <a:lnTo>
                    <a:pt x="1" y="1402"/>
                  </a:lnTo>
                  <a:lnTo>
                    <a:pt x="581" y="3119"/>
                  </a:lnTo>
                  <a:lnTo>
                    <a:pt x="1011" y="3119"/>
                  </a:lnTo>
                  <a:lnTo>
                    <a:pt x="1011" y="278"/>
                  </a:lnTo>
                  <a:lnTo>
                    <a:pt x="4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52"/>
            <p:cNvSpPr/>
            <p:nvPr/>
          </p:nvSpPr>
          <p:spPr>
            <a:xfrm>
              <a:off x="3688775" y="2563750"/>
              <a:ext cx="43275" cy="92500"/>
            </a:xfrm>
            <a:custGeom>
              <a:avLst/>
              <a:gdLst/>
              <a:ahLst/>
              <a:cxnLst/>
              <a:rect l="l" t="t" r="r" b="b"/>
              <a:pathLst>
                <a:path w="1731" h="3700" extrusionOk="0">
                  <a:moveTo>
                    <a:pt x="1023" y="846"/>
                  </a:moveTo>
                  <a:lnTo>
                    <a:pt x="1074" y="871"/>
                  </a:lnTo>
                  <a:lnTo>
                    <a:pt x="1074" y="2765"/>
                  </a:lnTo>
                  <a:lnTo>
                    <a:pt x="695" y="1755"/>
                  </a:lnTo>
                  <a:lnTo>
                    <a:pt x="1023" y="846"/>
                  </a:lnTo>
                  <a:close/>
                  <a:moveTo>
                    <a:pt x="632" y="0"/>
                  </a:moveTo>
                  <a:lnTo>
                    <a:pt x="0" y="1755"/>
                  </a:lnTo>
                  <a:lnTo>
                    <a:pt x="720" y="3700"/>
                  </a:lnTo>
                  <a:lnTo>
                    <a:pt x="1730" y="3700"/>
                  </a:lnTo>
                  <a:lnTo>
                    <a:pt x="1730" y="493"/>
                  </a:lnTo>
                  <a:lnTo>
                    <a:pt x="63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52"/>
            <p:cNvSpPr/>
            <p:nvPr/>
          </p:nvSpPr>
          <p:spPr>
            <a:xfrm>
              <a:off x="4360850" y="1623350"/>
              <a:ext cx="47375" cy="27475"/>
            </a:xfrm>
            <a:custGeom>
              <a:avLst/>
              <a:gdLst/>
              <a:ahLst/>
              <a:cxnLst/>
              <a:rect l="l" t="t" r="r" b="b"/>
              <a:pathLst>
                <a:path w="1895" h="1099" extrusionOk="0">
                  <a:moveTo>
                    <a:pt x="0" y="0"/>
                  </a:moveTo>
                  <a:lnTo>
                    <a:pt x="556" y="1099"/>
                  </a:lnTo>
                  <a:lnTo>
                    <a:pt x="1326" y="947"/>
                  </a:lnTo>
                  <a:lnTo>
                    <a:pt x="18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52"/>
            <p:cNvSpPr/>
            <p:nvPr/>
          </p:nvSpPr>
          <p:spPr>
            <a:xfrm>
              <a:off x="4347900" y="1615450"/>
              <a:ext cx="74200" cy="44550"/>
            </a:xfrm>
            <a:custGeom>
              <a:avLst/>
              <a:gdLst/>
              <a:ahLst/>
              <a:cxnLst/>
              <a:rect l="l" t="t" r="r" b="b"/>
              <a:pathLst>
                <a:path w="2968" h="1782" extrusionOk="0">
                  <a:moveTo>
                    <a:pt x="1857" y="632"/>
                  </a:moveTo>
                  <a:lnTo>
                    <a:pt x="1642" y="973"/>
                  </a:lnTo>
                  <a:lnTo>
                    <a:pt x="1238" y="1061"/>
                  </a:lnTo>
                  <a:lnTo>
                    <a:pt x="1023" y="632"/>
                  </a:lnTo>
                  <a:close/>
                  <a:moveTo>
                    <a:pt x="0" y="1"/>
                  </a:moveTo>
                  <a:lnTo>
                    <a:pt x="897" y="1781"/>
                  </a:lnTo>
                  <a:lnTo>
                    <a:pt x="2046" y="1541"/>
                  </a:lnTo>
                  <a:lnTo>
                    <a:pt x="296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52"/>
            <p:cNvSpPr/>
            <p:nvPr/>
          </p:nvSpPr>
          <p:spPr>
            <a:xfrm>
              <a:off x="2445000" y="785850"/>
              <a:ext cx="922425" cy="1196450"/>
            </a:xfrm>
            <a:custGeom>
              <a:avLst/>
              <a:gdLst/>
              <a:ahLst/>
              <a:cxnLst/>
              <a:rect l="l" t="t" r="r" b="b"/>
              <a:pathLst>
                <a:path w="36897" h="47858" extrusionOk="0">
                  <a:moveTo>
                    <a:pt x="27288" y="1"/>
                  </a:moveTo>
                  <a:lnTo>
                    <a:pt x="21921" y="2324"/>
                  </a:lnTo>
                  <a:lnTo>
                    <a:pt x="20027" y="2375"/>
                  </a:lnTo>
                  <a:lnTo>
                    <a:pt x="19396" y="4067"/>
                  </a:lnTo>
                  <a:lnTo>
                    <a:pt x="20179" y="6378"/>
                  </a:lnTo>
                  <a:lnTo>
                    <a:pt x="18600" y="6378"/>
                  </a:lnTo>
                  <a:lnTo>
                    <a:pt x="18285" y="4016"/>
                  </a:lnTo>
                  <a:lnTo>
                    <a:pt x="17262" y="3625"/>
                  </a:lnTo>
                  <a:lnTo>
                    <a:pt x="16782" y="5203"/>
                  </a:lnTo>
                  <a:lnTo>
                    <a:pt x="15620" y="4850"/>
                  </a:lnTo>
                  <a:lnTo>
                    <a:pt x="15305" y="3006"/>
                  </a:lnTo>
                  <a:lnTo>
                    <a:pt x="13411" y="3322"/>
                  </a:lnTo>
                  <a:lnTo>
                    <a:pt x="11277" y="4105"/>
                  </a:lnTo>
                  <a:lnTo>
                    <a:pt x="9698" y="5683"/>
                  </a:lnTo>
                  <a:lnTo>
                    <a:pt x="7489" y="6163"/>
                  </a:lnTo>
                  <a:lnTo>
                    <a:pt x="6150" y="7893"/>
                  </a:lnTo>
                  <a:lnTo>
                    <a:pt x="6933" y="9080"/>
                  </a:lnTo>
                  <a:lnTo>
                    <a:pt x="5355" y="10418"/>
                  </a:lnTo>
                  <a:lnTo>
                    <a:pt x="2678" y="11529"/>
                  </a:lnTo>
                  <a:lnTo>
                    <a:pt x="784" y="11883"/>
                  </a:lnTo>
                  <a:lnTo>
                    <a:pt x="1251" y="13575"/>
                  </a:lnTo>
                  <a:lnTo>
                    <a:pt x="2678" y="13726"/>
                  </a:lnTo>
                  <a:lnTo>
                    <a:pt x="3069" y="14598"/>
                  </a:lnTo>
                  <a:lnTo>
                    <a:pt x="1" y="14838"/>
                  </a:lnTo>
                  <a:lnTo>
                    <a:pt x="1" y="16176"/>
                  </a:lnTo>
                  <a:lnTo>
                    <a:pt x="1731" y="17363"/>
                  </a:lnTo>
                  <a:cubicBezTo>
                    <a:pt x="1731" y="17363"/>
                    <a:pt x="1944" y="16942"/>
                    <a:pt x="2599" y="16942"/>
                  </a:cubicBezTo>
                  <a:cubicBezTo>
                    <a:pt x="2926" y="16942"/>
                    <a:pt x="3364" y="17047"/>
                    <a:pt x="3940" y="17363"/>
                  </a:cubicBezTo>
                  <a:cubicBezTo>
                    <a:pt x="5683" y="18310"/>
                    <a:pt x="5759" y="18310"/>
                    <a:pt x="5759" y="18310"/>
                  </a:cubicBezTo>
                  <a:lnTo>
                    <a:pt x="7337" y="21378"/>
                  </a:lnTo>
                  <a:lnTo>
                    <a:pt x="6946" y="25331"/>
                  </a:lnTo>
                  <a:lnTo>
                    <a:pt x="6946" y="29434"/>
                  </a:lnTo>
                  <a:lnTo>
                    <a:pt x="8436" y="29902"/>
                  </a:lnTo>
                  <a:lnTo>
                    <a:pt x="7615" y="31164"/>
                  </a:lnTo>
                  <a:lnTo>
                    <a:pt x="5683" y="30849"/>
                  </a:lnTo>
                  <a:lnTo>
                    <a:pt x="5683" y="33223"/>
                  </a:lnTo>
                  <a:lnTo>
                    <a:pt x="7173" y="34321"/>
                  </a:lnTo>
                  <a:lnTo>
                    <a:pt x="6074" y="36695"/>
                  </a:lnTo>
                  <a:lnTo>
                    <a:pt x="6541" y="40546"/>
                  </a:lnTo>
                  <a:lnTo>
                    <a:pt x="7135" y="43463"/>
                  </a:lnTo>
                  <a:lnTo>
                    <a:pt x="7627" y="46153"/>
                  </a:lnTo>
                  <a:lnTo>
                    <a:pt x="9218" y="45913"/>
                  </a:lnTo>
                  <a:lnTo>
                    <a:pt x="10885" y="47857"/>
                  </a:lnTo>
                  <a:lnTo>
                    <a:pt x="12186" y="45647"/>
                  </a:lnTo>
                  <a:lnTo>
                    <a:pt x="13310" y="42175"/>
                  </a:lnTo>
                  <a:lnTo>
                    <a:pt x="14812" y="39776"/>
                  </a:lnTo>
                  <a:lnTo>
                    <a:pt x="16946" y="39195"/>
                  </a:lnTo>
                  <a:lnTo>
                    <a:pt x="20103" y="37857"/>
                  </a:lnTo>
                  <a:lnTo>
                    <a:pt x="21770" y="35798"/>
                  </a:lnTo>
                  <a:lnTo>
                    <a:pt x="24762" y="35407"/>
                  </a:lnTo>
                  <a:lnTo>
                    <a:pt x="28462" y="33071"/>
                  </a:lnTo>
                  <a:lnTo>
                    <a:pt x="26480" y="32869"/>
                  </a:lnTo>
                  <a:lnTo>
                    <a:pt x="25545" y="32869"/>
                  </a:lnTo>
                  <a:lnTo>
                    <a:pt x="26480" y="30659"/>
                  </a:lnTo>
                  <a:lnTo>
                    <a:pt x="28462" y="32478"/>
                  </a:lnTo>
                  <a:lnTo>
                    <a:pt x="29232" y="30735"/>
                  </a:lnTo>
                  <a:lnTo>
                    <a:pt x="28538" y="28487"/>
                  </a:lnTo>
                  <a:lnTo>
                    <a:pt x="28538" y="28487"/>
                  </a:lnTo>
                  <a:cubicBezTo>
                    <a:pt x="28538" y="28487"/>
                    <a:pt x="28571" y="28497"/>
                    <a:pt x="28628" y="28497"/>
                  </a:cubicBezTo>
                  <a:cubicBezTo>
                    <a:pt x="28850" y="28497"/>
                    <a:pt x="29441" y="28361"/>
                    <a:pt x="29952" y="27048"/>
                  </a:cubicBezTo>
                  <a:cubicBezTo>
                    <a:pt x="30176" y="26473"/>
                    <a:pt x="30217" y="26354"/>
                    <a:pt x="30211" y="26354"/>
                  </a:cubicBezTo>
                  <a:lnTo>
                    <a:pt x="30211" y="26354"/>
                  </a:lnTo>
                  <a:cubicBezTo>
                    <a:pt x="30207" y="26354"/>
                    <a:pt x="30180" y="26414"/>
                    <a:pt x="30178" y="26414"/>
                  </a:cubicBezTo>
                  <a:cubicBezTo>
                    <a:pt x="30175" y="26414"/>
                    <a:pt x="30241" y="26250"/>
                    <a:pt x="30596" y="25381"/>
                  </a:cubicBezTo>
                  <a:cubicBezTo>
                    <a:pt x="31467" y="23260"/>
                    <a:pt x="31455" y="23247"/>
                    <a:pt x="31455" y="23247"/>
                  </a:cubicBezTo>
                  <a:cubicBezTo>
                    <a:pt x="31455" y="23247"/>
                    <a:pt x="32086" y="23007"/>
                    <a:pt x="31455" y="21593"/>
                  </a:cubicBezTo>
                  <a:cubicBezTo>
                    <a:pt x="30823" y="20179"/>
                    <a:pt x="29876" y="20722"/>
                    <a:pt x="30823" y="20166"/>
                  </a:cubicBezTo>
                  <a:lnTo>
                    <a:pt x="31770" y="19623"/>
                  </a:lnTo>
                  <a:lnTo>
                    <a:pt x="32642" y="19068"/>
                  </a:lnTo>
                  <a:lnTo>
                    <a:pt x="32250" y="16694"/>
                  </a:lnTo>
                  <a:lnTo>
                    <a:pt x="32642" y="14042"/>
                  </a:lnTo>
                  <a:lnTo>
                    <a:pt x="34611" y="11858"/>
                  </a:lnTo>
                  <a:lnTo>
                    <a:pt x="36354" y="9762"/>
                  </a:lnTo>
                  <a:lnTo>
                    <a:pt x="36897" y="8032"/>
                  </a:lnTo>
                  <a:lnTo>
                    <a:pt x="34851" y="7085"/>
                  </a:lnTo>
                  <a:lnTo>
                    <a:pt x="32566" y="7943"/>
                  </a:lnTo>
                  <a:lnTo>
                    <a:pt x="30280" y="10090"/>
                  </a:lnTo>
                  <a:lnTo>
                    <a:pt x="31770" y="7451"/>
                  </a:lnTo>
                  <a:lnTo>
                    <a:pt x="31859" y="7009"/>
                  </a:lnTo>
                  <a:lnTo>
                    <a:pt x="27439" y="7009"/>
                  </a:lnTo>
                  <a:lnTo>
                    <a:pt x="27351" y="5986"/>
                  </a:lnTo>
                  <a:lnTo>
                    <a:pt x="29232" y="5759"/>
                  </a:lnTo>
                  <a:lnTo>
                    <a:pt x="31859" y="5759"/>
                  </a:lnTo>
                  <a:lnTo>
                    <a:pt x="31543" y="3625"/>
                  </a:lnTo>
                  <a:lnTo>
                    <a:pt x="30672" y="1655"/>
                  </a:lnTo>
                  <a:lnTo>
                    <a:pt x="2728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52"/>
            <p:cNvSpPr/>
            <p:nvPr/>
          </p:nvSpPr>
          <p:spPr>
            <a:xfrm>
              <a:off x="2437100" y="777350"/>
              <a:ext cx="939800" cy="1218525"/>
            </a:xfrm>
            <a:custGeom>
              <a:avLst/>
              <a:gdLst/>
              <a:ahLst/>
              <a:cxnLst/>
              <a:rect l="l" t="t" r="r" b="b"/>
              <a:pathLst>
                <a:path w="37592" h="48741" extrusionOk="0">
                  <a:moveTo>
                    <a:pt x="26909" y="31530"/>
                  </a:moveTo>
                  <a:lnTo>
                    <a:pt x="28601" y="33070"/>
                  </a:lnTo>
                  <a:lnTo>
                    <a:pt x="26796" y="32893"/>
                  </a:lnTo>
                  <a:lnTo>
                    <a:pt x="26341" y="32893"/>
                  </a:lnTo>
                  <a:lnTo>
                    <a:pt x="26909" y="31530"/>
                  </a:lnTo>
                  <a:close/>
                  <a:moveTo>
                    <a:pt x="27591" y="682"/>
                  </a:moveTo>
                  <a:lnTo>
                    <a:pt x="30748" y="2222"/>
                  </a:lnTo>
                  <a:lnTo>
                    <a:pt x="31543" y="4053"/>
                  </a:lnTo>
                  <a:lnTo>
                    <a:pt x="31809" y="5783"/>
                  </a:lnTo>
                  <a:lnTo>
                    <a:pt x="29498" y="5783"/>
                  </a:lnTo>
                  <a:lnTo>
                    <a:pt x="27339" y="6048"/>
                  </a:lnTo>
                  <a:lnTo>
                    <a:pt x="27465" y="7665"/>
                  </a:lnTo>
                  <a:lnTo>
                    <a:pt x="31796" y="7665"/>
                  </a:lnTo>
                  <a:lnTo>
                    <a:pt x="29321" y="12059"/>
                  </a:lnTo>
                  <a:lnTo>
                    <a:pt x="33046" y="8574"/>
                  </a:lnTo>
                  <a:lnTo>
                    <a:pt x="35155" y="7778"/>
                  </a:lnTo>
                  <a:lnTo>
                    <a:pt x="36834" y="8548"/>
                  </a:lnTo>
                  <a:lnTo>
                    <a:pt x="36380" y="9963"/>
                  </a:lnTo>
                  <a:lnTo>
                    <a:pt x="34700" y="11996"/>
                  </a:lnTo>
                  <a:lnTo>
                    <a:pt x="32667" y="14256"/>
                  </a:lnTo>
                  <a:lnTo>
                    <a:pt x="32250" y="17059"/>
                  </a:lnTo>
                  <a:lnTo>
                    <a:pt x="32617" y="19269"/>
                  </a:lnTo>
                  <a:lnTo>
                    <a:pt x="31935" y="19698"/>
                  </a:lnTo>
                  <a:cubicBezTo>
                    <a:pt x="31922" y="19711"/>
                    <a:pt x="31834" y="19761"/>
                    <a:pt x="30988" y="20254"/>
                  </a:cubicBezTo>
                  <a:cubicBezTo>
                    <a:pt x="30584" y="20494"/>
                    <a:pt x="30432" y="20582"/>
                    <a:pt x="30432" y="20809"/>
                  </a:cubicBezTo>
                  <a:cubicBezTo>
                    <a:pt x="30445" y="20986"/>
                    <a:pt x="30558" y="21125"/>
                    <a:pt x="30710" y="21188"/>
                  </a:cubicBezTo>
                  <a:cubicBezTo>
                    <a:pt x="30887" y="21289"/>
                    <a:pt x="31215" y="21466"/>
                    <a:pt x="31480" y="22072"/>
                  </a:cubicBezTo>
                  <a:cubicBezTo>
                    <a:pt x="31872" y="22943"/>
                    <a:pt x="31733" y="23259"/>
                    <a:pt x="31657" y="23309"/>
                  </a:cubicBezTo>
                  <a:lnTo>
                    <a:pt x="31455" y="23385"/>
                  </a:lnTo>
                  <a:lnTo>
                    <a:pt x="31455" y="23537"/>
                  </a:lnTo>
                  <a:cubicBezTo>
                    <a:pt x="31404" y="23676"/>
                    <a:pt x="31228" y="24118"/>
                    <a:pt x="30609" y="25620"/>
                  </a:cubicBezTo>
                  <a:cubicBezTo>
                    <a:pt x="30432" y="26062"/>
                    <a:pt x="30319" y="26353"/>
                    <a:pt x="30243" y="26555"/>
                  </a:cubicBezTo>
                  <a:lnTo>
                    <a:pt x="30218" y="26618"/>
                  </a:lnTo>
                  <a:cubicBezTo>
                    <a:pt x="30218" y="26618"/>
                    <a:pt x="30218" y="26630"/>
                    <a:pt x="30218" y="26630"/>
                  </a:cubicBezTo>
                  <a:cubicBezTo>
                    <a:pt x="30205" y="26681"/>
                    <a:pt x="30154" y="26832"/>
                    <a:pt x="29978" y="27287"/>
                  </a:cubicBezTo>
                  <a:cubicBezTo>
                    <a:pt x="29498" y="28499"/>
                    <a:pt x="29018" y="28537"/>
                    <a:pt x="28955" y="28537"/>
                  </a:cubicBezTo>
                  <a:lnTo>
                    <a:pt x="28399" y="28373"/>
                  </a:lnTo>
                  <a:lnTo>
                    <a:pt x="28399" y="28373"/>
                  </a:lnTo>
                  <a:lnTo>
                    <a:pt x="29220" y="31062"/>
                  </a:lnTo>
                  <a:lnTo>
                    <a:pt x="28677" y="32287"/>
                  </a:lnTo>
                  <a:lnTo>
                    <a:pt x="26682" y="30469"/>
                  </a:lnTo>
                  <a:lnTo>
                    <a:pt x="25394" y="33525"/>
                  </a:lnTo>
                  <a:lnTo>
                    <a:pt x="26758" y="33525"/>
                  </a:lnTo>
                  <a:lnTo>
                    <a:pt x="27844" y="33626"/>
                  </a:lnTo>
                  <a:lnTo>
                    <a:pt x="24977" y="35431"/>
                  </a:lnTo>
                  <a:lnTo>
                    <a:pt x="21922" y="35835"/>
                  </a:lnTo>
                  <a:lnTo>
                    <a:pt x="20230" y="37931"/>
                  </a:lnTo>
                  <a:lnTo>
                    <a:pt x="17199" y="39232"/>
                  </a:lnTo>
                  <a:lnTo>
                    <a:pt x="14939" y="39838"/>
                  </a:lnTo>
                  <a:lnTo>
                    <a:pt x="13360" y="42351"/>
                  </a:lnTo>
                  <a:lnTo>
                    <a:pt x="12211" y="45861"/>
                  </a:lnTo>
                  <a:lnTo>
                    <a:pt x="11163" y="47654"/>
                  </a:lnTo>
                  <a:lnTo>
                    <a:pt x="9661" y="45874"/>
                  </a:lnTo>
                  <a:lnTo>
                    <a:pt x="8209" y="46101"/>
                  </a:lnTo>
                  <a:lnTo>
                    <a:pt x="7767" y="43715"/>
                  </a:lnTo>
                  <a:lnTo>
                    <a:pt x="7173" y="40823"/>
                  </a:lnTo>
                  <a:lnTo>
                    <a:pt x="6719" y="37048"/>
                  </a:lnTo>
                  <a:lnTo>
                    <a:pt x="7893" y="34535"/>
                  </a:lnTo>
                  <a:lnTo>
                    <a:pt x="6315" y="33373"/>
                  </a:lnTo>
                  <a:lnTo>
                    <a:pt x="6315" y="31542"/>
                  </a:lnTo>
                  <a:lnTo>
                    <a:pt x="8082" y="31833"/>
                  </a:lnTo>
                  <a:lnTo>
                    <a:pt x="9244" y="30040"/>
                  </a:lnTo>
                  <a:lnTo>
                    <a:pt x="7577" y="29509"/>
                  </a:lnTo>
                  <a:lnTo>
                    <a:pt x="7577" y="25671"/>
                  </a:lnTo>
                  <a:lnTo>
                    <a:pt x="7981" y="21643"/>
                  </a:lnTo>
                  <a:lnTo>
                    <a:pt x="6277" y="18309"/>
                  </a:lnTo>
                  <a:lnTo>
                    <a:pt x="6125" y="18309"/>
                  </a:lnTo>
                  <a:cubicBezTo>
                    <a:pt x="6024" y="18271"/>
                    <a:pt x="5645" y="18082"/>
                    <a:pt x="4408" y="17413"/>
                  </a:cubicBezTo>
                  <a:cubicBezTo>
                    <a:pt x="3845" y="17104"/>
                    <a:pt x="3347" y="16952"/>
                    <a:pt x="2915" y="16952"/>
                  </a:cubicBezTo>
                  <a:cubicBezTo>
                    <a:pt x="2746" y="16952"/>
                    <a:pt x="2587" y="16975"/>
                    <a:pt x="2438" y="17021"/>
                  </a:cubicBezTo>
                  <a:cubicBezTo>
                    <a:pt x="2274" y="17072"/>
                    <a:pt x="2122" y="17147"/>
                    <a:pt x="1983" y="17261"/>
                  </a:cubicBezTo>
                  <a:lnTo>
                    <a:pt x="620" y="16339"/>
                  </a:lnTo>
                  <a:lnTo>
                    <a:pt x="620" y="15455"/>
                  </a:lnTo>
                  <a:lnTo>
                    <a:pt x="3852" y="15203"/>
                  </a:lnTo>
                  <a:lnTo>
                    <a:pt x="3208" y="13763"/>
                  </a:lnTo>
                  <a:lnTo>
                    <a:pt x="1819" y="13612"/>
                  </a:lnTo>
                  <a:lnTo>
                    <a:pt x="1504" y="12450"/>
                  </a:lnTo>
                  <a:lnTo>
                    <a:pt x="3057" y="12160"/>
                  </a:lnTo>
                  <a:lnTo>
                    <a:pt x="5797" y="11036"/>
                  </a:lnTo>
                  <a:lnTo>
                    <a:pt x="7678" y="9470"/>
                  </a:lnTo>
                  <a:lnTo>
                    <a:pt x="6857" y="8233"/>
                  </a:lnTo>
                  <a:lnTo>
                    <a:pt x="7994" y="6781"/>
                  </a:lnTo>
                  <a:lnTo>
                    <a:pt x="10178" y="6301"/>
                  </a:lnTo>
                  <a:lnTo>
                    <a:pt x="11769" y="4710"/>
                  </a:lnTo>
                  <a:lnTo>
                    <a:pt x="13777" y="3965"/>
                  </a:lnTo>
                  <a:lnTo>
                    <a:pt x="15355" y="3712"/>
                  </a:lnTo>
                  <a:lnTo>
                    <a:pt x="15646" y="5430"/>
                  </a:lnTo>
                  <a:lnTo>
                    <a:pt x="17325" y="5935"/>
                  </a:lnTo>
                  <a:lnTo>
                    <a:pt x="17792" y="4382"/>
                  </a:lnTo>
                  <a:lnTo>
                    <a:pt x="18323" y="4584"/>
                  </a:lnTo>
                  <a:lnTo>
                    <a:pt x="18651" y="7033"/>
                  </a:lnTo>
                  <a:lnTo>
                    <a:pt x="20949" y="7033"/>
                  </a:lnTo>
                  <a:lnTo>
                    <a:pt x="20053" y="4407"/>
                  </a:lnTo>
                  <a:lnTo>
                    <a:pt x="20570" y="3031"/>
                  </a:lnTo>
                  <a:lnTo>
                    <a:pt x="22250" y="2980"/>
                  </a:lnTo>
                  <a:lnTo>
                    <a:pt x="27591" y="682"/>
                  </a:lnTo>
                  <a:close/>
                  <a:moveTo>
                    <a:pt x="27604" y="0"/>
                  </a:moveTo>
                  <a:lnTo>
                    <a:pt x="22161" y="2361"/>
                  </a:lnTo>
                  <a:lnTo>
                    <a:pt x="20116" y="2424"/>
                  </a:lnTo>
                  <a:lnTo>
                    <a:pt x="19371" y="4407"/>
                  </a:lnTo>
                  <a:lnTo>
                    <a:pt x="20053" y="6415"/>
                  </a:lnTo>
                  <a:lnTo>
                    <a:pt x="19194" y="6415"/>
                  </a:lnTo>
                  <a:lnTo>
                    <a:pt x="18891" y="4142"/>
                  </a:lnTo>
                  <a:lnTo>
                    <a:pt x="17376" y="3548"/>
                  </a:lnTo>
                  <a:lnTo>
                    <a:pt x="16896" y="5152"/>
                  </a:lnTo>
                  <a:lnTo>
                    <a:pt x="16214" y="4937"/>
                  </a:lnTo>
                  <a:lnTo>
                    <a:pt x="15861" y="2993"/>
                  </a:lnTo>
                  <a:lnTo>
                    <a:pt x="13600" y="3359"/>
                  </a:lnTo>
                  <a:lnTo>
                    <a:pt x="11479" y="4154"/>
                  </a:lnTo>
                  <a:lnTo>
                    <a:pt x="9850" y="5733"/>
                  </a:lnTo>
                  <a:lnTo>
                    <a:pt x="7628" y="6200"/>
                  </a:lnTo>
                  <a:lnTo>
                    <a:pt x="6075" y="8208"/>
                  </a:lnTo>
                  <a:lnTo>
                    <a:pt x="6832" y="9344"/>
                  </a:lnTo>
                  <a:lnTo>
                    <a:pt x="5506" y="10480"/>
                  </a:lnTo>
                  <a:lnTo>
                    <a:pt x="2905" y="11541"/>
                  </a:lnTo>
                  <a:lnTo>
                    <a:pt x="708" y="11958"/>
                  </a:lnTo>
                  <a:lnTo>
                    <a:pt x="1339" y="14193"/>
                  </a:lnTo>
                  <a:lnTo>
                    <a:pt x="2792" y="14344"/>
                  </a:lnTo>
                  <a:lnTo>
                    <a:pt x="2918" y="14635"/>
                  </a:lnTo>
                  <a:lnTo>
                    <a:pt x="1" y="14862"/>
                  </a:lnTo>
                  <a:lnTo>
                    <a:pt x="1" y="16655"/>
                  </a:lnTo>
                  <a:lnTo>
                    <a:pt x="2173" y="18132"/>
                  </a:lnTo>
                  <a:lnTo>
                    <a:pt x="2337" y="17817"/>
                  </a:lnTo>
                  <a:cubicBezTo>
                    <a:pt x="2400" y="17716"/>
                    <a:pt x="2514" y="17640"/>
                    <a:pt x="2627" y="17615"/>
                  </a:cubicBezTo>
                  <a:cubicBezTo>
                    <a:pt x="2703" y="17592"/>
                    <a:pt x="2796" y="17576"/>
                    <a:pt x="2911" y="17576"/>
                  </a:cubicBezTo>
                  <a:cubicBezTo>
                    <a:pt x="3180" y="17576"/>
                    <a:pt x="3565" y="17663"/>
                    <a:pt x="4105" y="17956"/>
                  </a:cubicBezTo>
                  <a:cubicBezTo>
                    <a:pt x="5153" y="18536"/>
                    <a:pt x="5620" y="18764"/>
                    <a:pt x="5847" y="18865"/>
                  </a:cubicBezTo>
                  <a:lnTo>
                    <a:pt x="7325" y="21756"/>
                  </a:lnTo>
                  <a:lnTo>
                    <a:pt x="6933" y="25645"/>
                  </a:lnTo>
                  <a:lnTo>
                    <a:pt x="6933" y="29976"/>
                  </a:lnTo>
                  <a:lnTo>
                    <a:pt x="8259" y="30393"/>
                  </a:lnTo>
                  <a:lnTo>
                    <a:pt x="7767" y="31138"/>
                  </a:lnTo>
                  <a:lnTo>
                    <a:pt x="5671" y="30785"/>
                  </a:lnTo>
                  <a:lnTo>
                    <a:pt x="5671" y="33689"/>
                  </a:lnTo>
                  <a:lnTo>
                    <a:pt x="7097" y="34737"/>
                  </a:lnTo>
                  <a:lnTo>
                    <a:pt x="6062" y="36947"/>
                  </a:lnTo>
                  <a:lnTo>
                    <a:pt x="6554" y="40924"/>
                  </a:lnTo>
                  <a:lnTo>
                    <a:pt x="7148" y="43828"/>
                  </a:lnTo>
                  <a:lnTo>
                    <a:pt x="7691" y="46808"/>
                  </a:lnTo>
                  <a:lnTo>
                    <a:pt x="9408" y="46556"/>
                  </a:lnTo>
                  <a:lnTo>
                    <a:pt x="11252" y="48740"/>
                  </a:lnTo>
                  <a:lnTo>
                    <a:pt x="12780" y="46152"/>
                  </a:lnTo>
                  <a:lnTo>
                    <a:pt x="13916" y="42654"/>
                  </a:lnTo>
                  <a:lnTo>
                    <a:pt x="15343" y="40381"/>
                  </a:lnTo>
                  <a:lnTo>
                    <a:pt x="17388" y="39826"/>
                  </a:lnTo>
                  <a:lnTo>
                    <a:pt x="20621" y="38449"/>
                  </a:lnTo>
                  <a:lnTo>
                    <a:pt x="22250" y="36429"/>
                  </a:lnTo>
                  <a:lnTo>
                    <a:pt x="25116" y="36050"/>
                  </a:lnTo>
                  <a:lnTo>
                    <a:pt x="29738" y="33184"/>
                  </a:lnTo>
                  <a:lnTo>
                    <a:pt x="29005" y="33108"/>
                  </a:lnTo>
                  <a:lnTo>
                    <a:pt x="29877" y="31100"/>
                  </a:lnTo>
                  <a:lnTo>
                    <a:pt x="29270" y="29105"/>
                  </a:lnTo>
                  <a:cubicBezTo>
                    <a:pt x="29637" y="28979"/>
                    <a:pt x="30142" y="28600"/>
                    <a:pt x="30558" y="27514"/>
                  </a:cubicBezTo>
                  <a:cubicBezTo>
                    <a:pt x="30659" y="27274"/>
                    <a:pt x="30748" y="27022"/>
                    <a:pt x="30824" y="26782"/>
                  </a:cubicBezTo>
                  <a:lnTo>
                    <a:pt x="31202" y="25847"/>
                  </a:lnTo>
                  <a:cubicBezTo>
                    <a:pt x="31720" y="24585"/>
                    <a:pt x="31935" y="24054"/>
                    <a:pt x="32036" y="23815"/>
                  </a:cubicBezTo>
                  <a:cubicBezTo>
                    <a:pt x="32149" y="23726"/>
                    <a:pt x="32238" y="23600"/>
                    <a:pt x="32288" y="23474"/>
                  </a:cubicBezTo>
                  <a:cubicBezTo>
                    <a:pt x="32452" y="23070"/>
                    <a:pt x="32389" y="22514"/>
                    <a:pt x="32074" y="21807"/>
                  </a:cubicBezTo>
                  <a:cubicBezTo>
                    <a:pt x="31910" y="21403"/>
                    <a:pt x="31644" y="21062"/>
                    <a:pt x="31303" y="20797"/>
                  </a:cubicBezTo>
                  <a:cubicBezTo>
                    <a:pt x="31834" y="20494"/>
                    <a:pt x="32112" y="20329"/>
                    <a:pt x="32250" y="20228"/>
                  </a:cubicBezTo>
                  <a:lnTo>
                    <a:pt x="32263" y="20241"/>
                  </a:lnTo>
                  <a:lnTo>
                    <a:pt x="33311" y="19572"/>
                  </a:lnTo>
                  <a:lnTo>
                    <a:pt x="32894" y="17046"/>
                  </a:lnTo>
                  <a:lnTo>
                    <a:pt x="33261" y="14534"/>
                  </a:lnTo>
                  <a:lnTo>
                    <a:pt x="35167" y="12412"/>
                  </a:lnTo>
                  <a:lnTo>
                    <a:pt x="36897" y="10329"/>
                  </a:lnTo>
                  <a:lnTo>
                    <a:pt x="37592" y="8220"/>
                  </a:lnTo>
                  <a:lnTo>
                    <a:pt x="35167" y="7096"/>
                  </a:lnTo>
                  <a:lnTo>
                    <a:pt x="32756" y="8018"/>
                  </a:lnTo>
                  <a:lnTo>
                    <a:pt x="31872" y="8801"/>
                  </a:lnTo>
                  <a:lnTo>
                    <a:pt x="32364" y="7942"/>
                  </a:lnTo>
                  <a:lnTo>
                    <a:pt x="32541" y="7046"/>
                  </a:lnTo>
                  <a:lnTo>
                    <a:pt x="28046" y="7046"/>
                  </a:lnTo>
                  <a:lnTo>
                    <a:pt x="28008" y="6604"/>
                  </a:lnTo>
                  <a:lnTo>
                    <a:pt x="29536" y="6415"/>
                  </a:lnTo>
                  <a:lnTo>
                    <a:pt x="32541" y="6415"/>
                  </a:lnTo>
                  <a:lnTo>
                    <a:pt x="32162" y="3927"/>
                  </a:lnTo>
                  <a:lnTo>
                    <a:pt x="31228" y="1768"/>
                  </a:lnTo>
                  <a:lnTo>
                    <a:pt x="2760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52"/>
            <p:cNvSpPr/>
            <p:nvPr/>
          </p:nvSpPr>
          <p:spPr>
            <a:xfrm>
              <a:off x="2067150" y="740400"/>
              <a:ext cx="667350" cy="530050"/>
            </a:xfrm>
            <a:custGeom>
              <a:avLst/>
              <a:gdLst/>
              <a:ahLst/>
              <a:cxnLst/>
              <a:rect l="l" t="t" r="r" b="b"/>
              <a:pathLst>
                <a:path w="26694" h="21202" extrusionOk="0">
                  <a:moveTo>
                    <a:pt x="19218" y="1"/>
                  </a:moveTo>
                  <a:lnTo>
                    <a:pt x="14635" y="556"/>
                  </a:lnTo>
                  <a:lnTo>
                    <a:pt x="11415" y="1895"/>
                  </a:lnTo>
                  <a:lnTo>
                    <a:pt x="10228" y="3157"/>
                  </a:lnTo>
                  <a:lnTo>
                    <a:pt x="12122" y="5165"/>
                  </a:lnTo>
                  <a:lnTo>
                    <a:pt x="14016" y="6100"/>
                  </a:lnTo>
                  <a:lnTo>
                    <a:pt x="11099" y="6163"/>
                  </a:lnTo>
                  <a:lnTo>
                    <a:pt x="9041" y="4660"/>
                  </a:lnTo>
                  <a:lnTo>
                    <a:pt x="8814" y="2766"/>
                  </a:lnTo>
                  <a:lnTo>
                    <a:pt x="7627" y="2286"/>
                  </a:lnTo>
                  <a:lnTo>
                    <a:pt x="5190" y="6706"/>
                  </a:lnTo>
                  <a:lnTo>
                    <a:pt x="4786" y="9711"/>
                  </a:lnTo>
                  <a:lnTo>
                    <a:pt x="5733" y="11756"/>
                  </a:lnTo>
                  <a:lnTo>
                    <a:pt x="7627" y="12236"/>
                  </a:lnTo>
                  <a:lnTo>
                    <a:pt x="8650" y="13688"/>
                  </a:lnTo>
                  <a:lnTo>
                    <a:pt x="6288" y="13082"/>
                  </a:lnTo>
                  <a:lnTo>
                    <a:pt x="5101" y="14509"/>
                  </a:lnTo>
                  <a:lnTo>
                    <a:pt x="2816" y="14509"/>
                  </a:lnTo>
                  <a:lnTo>
                    <a:pt x="1642" y="14004"/>
                  </a:lnTo>
                  <a:lnTo>
                    <a:pt x="417" y="12741"/>
                  </a:lnTo>
                  <a:cubicBezTo>
                    <a:pt x="177" y="12905"/>
                    <a:pt x="0" y="14332"/>
                    <a:pt x="0" y="14332"/>
                  </a:cubicBezTo>
                  <a:lnTo>
                    <a:pt x="1212" y="15822"/>
                  </a:lnTo>
                  <a:lnTo>
                    <a:pt x="631" y="18007"/>
                  </a:lnTo>
                  <a:lnTo>
                    <a:pt x="51" y="19459"/>
                  </a:lnTo>
                  <a:lnTo>
                    <a:pt x="3914" y="20494"/>
                  </a:lnTo>
                  <a:lnTo>
                    <a:pt x="6566" y="21201"/>
                  </a:lnTo>
                  <a:lnTo>
                    <a:pt x="7551" y="20810"/>
                  </a:lnTo>
                  <a:lnTo>
                    <a:pt x="7551" y="19232"/>
                  </a:lnTo>
                  <a:lnTo>
                    <a:pt x="5809" y="18689"/>
                  </a:lnTo>
                  <a:lnTo>
                    <a:pt x="3927" y="18032"/>
                  </a:lnTo>
                  <a:lnTo>
                    <a:pt x="3296" y="16403"/>
                  </a:lnTo>
                  <a:lnTo>
                    <a:pt x="4748" y="16138"/>
                  </a:lnTo>
                  <a:lnTo>
                    <a:pt x="7071" y="17653"/>
                  </a:lnTo>
                  <a:lnTo>
                    <a:pt x="9129" y="17653"/>
                  </a:lnTo>
                  <a:lnTo>
                    <a:pt x="11024" y="18348"/>
                  </a:lnTo>
                  <a:lnTo>
                    <a:pt x="11806" y="15140"/>
                  </a:lnTo>
                  <a:lnTo>
                    <a:pt x="13625" y="13398"/>
                  </a:lnTo>
                  <a:lnTo>
                    <a:pt x="15115" y="12224"/>
                  </a:lnTo>
                  <a:lnTo>
                    <a:pt x="15115" y="10405"/>
                  </a:lnTo>
                  <a:lnTo>
                    <a:pt x="18587" y="9231"/>
                  </a:lnTo>
                  <a:lnTo>
                    <a:pt x="21277" y="7728"/>
                  </a:lnTo>
                  <a:lnTo>
                    <a:pt x="23322" y="5986"/>
                  </a:lnTo>
                  <a:lnTo>
                    <a:pt x="25494" y="5216"/>
                  </a:lnTo>
                  <a:lnTo>
                    <a:pt x="26694" y="3322"/>
                  </a:lnTo>
                  <a:lnTo>
                    <a:pt x="25671" y="1390"/>
                  </a:lnTo>
                  <a:lnTo>
                    <a:pt x="2276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52"/>
            <p:cNvSpPr/>
            <p:nvPr/>
          </p:nvSpPr>
          <p:spPr>
            <a:xfrm>
              <a:off x="2057975" y="732525"/>
              <a:ext cx="685375" cy="546450"/>
            </a:xfrm>
            <a:custGeom>
              <a:avLst/>
              <a:gdLst/>
              <a:ahLst/>
              <a:cxnLst/>
              <a:rect l="l" t="t" r="r" b="b"/>
              <a:pathLst>
                <a:path w="27415" h="21858" extrusionOk="0">
                  <a:moveTo>
                    <a:pt x="23058" y="631"/>
                  </a:moveTo>
                  <a:lnTo>
                    <a:pt x="25811" y="1919"/>
                  </a:lnTo>
                  <a:lnTo>
                    <a:pt x="26682" y="3599"/>
                  </a:lnTo>
                  <a:lnTo>
                    <a:pt x="25646" y="5240"/>
                  </a:lnTo>
                  <a:lnTo>
                    <a:pt x="23576" y="5998"/>
                  </a:lnTo>
                  <a:lnTo>
                    <a:pt x="21480" y="7753"/>
                  </a:lnTo>
                  <a:lnTo>
                    <a:pt x="18853" y="9230"/>
                  </a:lnTo>
                  <a:lnTo>
                    <a:pt x="15166" y="10493"/>
                  </a:lnTo>
                  <a:lnTo>
                    <a:pt x="15166" y="12387"/>
                  </a:lnTo>
                  <a:lnTo>
                    <a:pt x="13764" y="13486"/>
                  </a:lnTo>
                  <a:lnTo>
                    <a:pt x="11883" y="15291"/>
                  </a:lnTo>
                  <a:lnTo>
                    <a:pt x="11163" y="18246"/>
                  </a:lnTo>
                  <a:lnTo>
                    <a:pt x="9597" y="17678"/>
                  </a:lnTo>
                  <a:lnTo>
                    <a:pt x="7539" y="17665"/>
                  </a:lnTo>
                  <a:lnTo>
                    <a:pt x="5191" y="16125"/>
                  </a:lnTo>
                  <a:lnTo>
                    <a:pt x="3233" y="16478"/>
                  </a:lnTo>
                  <a:lnTo>
                    <a:pt x="4067" y="18600"/>
                  </a:lnTo>
                  <a:lnTo>
                    <a:pt x="6087" y="19307"/>
                  </a:lnTo>
                  <a:lnTo>
                    <a:pt x="7602" y="19786"/>
                  </a:lnTo>
                  <a:lnTo>
                    <a:pt x="7602" y="20910"/>
                  </a:lnTo>
                  <a:lnTo>
                    <a:pt x="6921" y="21188"/>
                  </a:lnTo>
                  <a:lnTo>
                    <a:pt x="847" y="19559"/>
                  </a:lnTo>
                  <a:lnTo>
                    <a:pt x="1301" y="18398"/>
                  </a:lnTo>
                  <a:lnTo>
                    <a:pt x="1920" y="16062"/>
                  </a:lnTo>
                  <a:lnTo>
                    <a:pt x="695" y="14559"/>
                  </a:lnTo>
                  <a:cubicBezTo>
                    <a:pt x="733" y="14243"/>
                    <a:pt x="796" y="13915"/>
                    <a:pt x="872" y="13612"/>
                  </a:cubicBezTo>
                  <a:lnTo>
                    <a:pt x="1769" y="14534"/>
                  </a:lnTo>
                  <a:lnTo>
                    <a:pt x="3057" y="15114"/>
                  </a:lnTo>
                  <a:lnTo>
                    <a:pt x="5620" y="15140"/>
                  </a:lnTo>
                  <a:lnTo>
                    <a:pt x="6769" y="13751"/>
                  </a:lnTo>
                  <a:lnTo>
                    <a:pt x="9762" y="14521"/>
                  </a:lnTo>
                  <a:lnTo>
                    <a:pt x="8183" y="12261"/>
                  </a:lnTo>
                  <a:lnTo>
                    <a:pt x="6327" y="11794"/>
                  </a:lnTo>
                  <a:lnTo>
                    <a:pt x="5481" y="9963"/>
                  </a:lnTo>
                  <a:lnTo>
                    <a:pt x="5860" y="7122"/>
                  </a:lnTo>
                  <a:lnTo>
                    <a:pt x="8133" y="3005"/>
                  </a:lnTo>
                  <a:lnTo>
                    <a:pt x="8890" y="3296"/>
                  </a:lnTo>
                  <a:lnTo>
                    <a:pt x="9130" y="5152"/>
                  </a:lnTo>
                  <a:lnTo>
                    <a:pt x="11365" y="6793"/>
                  </a:lnTo>
                  <a:lnTo>
                    <a:pt x="15684" y="6692"/>
                  </a:lnTo>
                  <a:lnTo>
                    <a:pt x="12678" y="5228"/>
                  </a:lnTo>
                  <a:lnTo>
                    <a:pt x="11024" y="3472"/>
                  </a:lnTo>
                  <a:lnTo>
                    <a:pt x="11971" y="2475"/>
                  </a:lnTo>
                  <a:lnTo>
                    <a:pt x="15090" y="1174"/>
                  </a:lnTo>
                  <a:lnTo>
                    <a:pt x="19585" y="631"/>
                  </a:lnTo>
                  <a:close/>
                  <a:moveTo>
                    <a:pt x="19548" y="0"/>
                  </a:moveTo>
                  <a:lnTo>
                    <a:pt x="14977" y="556"/>
                  </a:lnTo>
                  <a:lnTo>
                    <a:pt x="11656" y="1919"/>
                  </a:lnTo>
                  <a:lnTo>
                    <a:pt x="10166" y="3472"/>
                  </a:lnTo>
                  <a:lnTo>
                    <a:pt x="12262" y="5695"/>
                  </a:lnTo>
                  <a:lnTo>
                    <a:pt x="13083" y="6124"/>
                  </a:lnTo>
                  <a:lnTo>
                    <a:pt x="11567" y="6162"/>
                  </a:lnTo>
                  <a:lnTo>
                    <a:pt x="9724" y="4798"/>
                  </a:lnTo>
                  <a:lnTo>
                    <a:pt x="9471" y="2854"/>
                  </a:lnTo>
                  <a:lnTo>
                    <a:pt x="7868" y="2210"/>
                  </a:lnTo>
                  <a:lnTo>
                    <a:pt x="5279" y="6869"/>
                  </a:lnTo>
                  <a:lnTo>
                    <a:pt x="4837" y="10064"/>
                  </a:lnTo>
                  <a:lnTo>
                    <a:pt x="5885" y="12337"/>
                  </a:lnTo>
                  <a:lnTo>
                    <a:pt x="7804" y="12816"/>
                  </a:lnTo>
                  <a:lnTo>
                    <a:pt x="8272" y="13486"/>
                  </a:lnTo>
                  <a:lnTo>
                    <a:pt x="6542" y="13044"/>
                  </a:lnTo>
                  <a:lnTo>
                    <a:pt x="5330" y="14508"/>
                  </a:lnTo>
                  <a:lnTo>
                    <a:pt x="3259" y="14508"/>
                  </a:lnTo>
                  <a:lnTo>
                    <a:pt x="2185" y="14054"/>
                  </a:lnTo>
                  <a:lnTo>
                    <a:pt x="822" y="12652"/>
                  </a:lnTo>
                  <a:lnTo>
                    <a:pt x="607" y="12791"/>
                  </a:lnTo>
                  <a:cubicBezTo>
                    <a:pt x="519" y="12854"/>
                    <a:pt x="253" y="13031"/>
                    <a:pt x="51" y="14609"/>
                  </a:cubicBezTo>
                  <a:lnTo>
                    <a:pt x="39" y="14748"/>
                  </a:lnTo>
                  <a:lnTo>
                    <a:pt x="1238" y="16213"/>
                  </a:lnTo>
                  <a:lnTo>
                    <a:pt x="708" y="18208"/>
                  </a:lnTo>
                  <a:lnTo>
                    <a:pt x="1" y="19989"/>
                  </a:lnTo>
                  <a:lnTo>
                    <a:pt x="6946" y="21857"/>
                  </a:lnTo>
                  <a:lnTo>
                    <a:pt x="8234" y="21340"/>
                  </a:lnTo>
                  <a:lnTo>
                    <a:pt x="8234" y="19319"/>
                  </a:lnTo>
                  <a:lnTo>
                    <a:pt x="6289" y="18701"/>
                  </a:lnTo>
                  <a:lnTo>
                    <a:pt x="4547" y="18094"/>
                  </a:lnTo>
                  <a:lnTo>
                    <a:pt x="4092" y="16958"/>
                  </a:lnTo>
                  <a:lnTo>
                    <a:pt x="5052" y="16781"/>
                  </a:lnTo>
                  <a:lnTo>
                    <a:pt x="7350" y="18284"/>
                  </a:lnTo>
                  <a:lnTo>
                    <a:pt x="9433" y="18284"/>
                  </a:lnTo>
                  <a:lnTo>
                    <a:pt x="11605" y="19079"/>
                  </a:lnTo>
                  <a:lnTo>
                    <a:pt x="12464" y="15620"/>
                  </a:lnTo>
                  <a:lnTo>
                    <a:pt x="14181" y="13953"/>
                  </a:lnTo>
                  <a:lnTo>
                    <a:pt x="15797" y="12690"/>
                  </a:lnTo>
                  <a:lnTo>
                    <a:pt x="15797" y="10948"/>
                  </a:lnTo>
                  <a:lnTo>
                    <a:pt x="19106" y="9811"/>
                  </a:lnTo>
                  <a:lnTo>
                    <a:pt x="21833" y="8283"/>
                  </a:lnTo>
                  <a:lnTo>
                    <a:pt x="23853" y="6579"/>
                  </a:lnTo>
                  <a:lnTo>
                    <a:pt x="26063" y="5783"/>
                  </a:lnTo>
                  <a:lnTo>
                    <a:pt x="27414" y="3637"/>
                  </a:lnTo>
                  <a:lnTo>
                    <a:pt x="26265" y="1452"/>
                  </a:lnTo>
                  <a:lnTo>
                    <a:pt x="2320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52"/>
            <p:cNvSpPr/>
            <p:nvPr/>
          </p:nvSpPr>
          <p:spPr>
            <a:xfrm>
              <a:off x="2007475" y="1152350"/>
              <a:ext cx="49275" cy="59075"/>
            </a:xfrm>
            <a:custGeom>
              <a:avLst/>
              <a:gdLst/>
              <a:ahLst/>
              <a:cxnLst/>
              <a:rect l="l" t="t" r="r" b="b"/>
              <a:pathLst>
                <a:path w="1971" h="2363" extrusionOk="0">
                  <a:moveTo>
                    <a:pt x="1339" y="1"/>
                  </a:moveTo>
                  <a:cubicBezTo>
                    <a:pt x="1023" y="241"/>
                    <a:pt x="1" y="1554"/>
                    <a:pt x="1" y="1554"/>
                  </a:cubicBezTo>
                  <a:lnTo>
                    <a:pt x="1339" y="2362"/>
                  </a:lnTo>
                  <a:lnTo>
                    <a:pt x="1970" y="1188"/>
                  </a:lnTo>
                  <a:lnTo>
                    <a:pt x="133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52"/>
            <p:cNvSpPr/>
            <p:nvPr/>
          </p:nvSpPr>
          <p:spPr>
            <a:xfrm>
              <a:off x="1995800" y="1140375"/>
              <a:ext cx="70100" cy="82100"/>
            </a:xfrm>
            <a:custGeom>
              <a:avLst/>
              <a:gdLst/>
              <a:ahLst/>
              <a:cxnLst/>
              <a:rect l="l" t="t" r="r" b="b"/>
              <a:pathLst>
                <a:path w="2804" h="3284" extrusionOk="0">
                  <a:moveTo>
                    <a:pt x="1730" y="998"/>
                  </a:moveTo>
                  <a:lnTo>
                    <a:pt x="2084" y="1667"/>
                  </a:lnTo>
                  <a:lnTo>
                    <a:pt x="1692" y="2399"/>
                  </a:lnTo>
                  <a:lnTo>
                    <a:pt x="935" y="1945"/>
                  </a:lnTo>
                  <a:cubicBezTo>
                    <a:pt x="1200" y="1629"/>
                    <a:pt x="1516" y="1250"/>
                    <a:pt x="1730" y="998"/>
                  </a:cubicBezTo>
                  <a:close/>
                  <a:moveTo>
                    <a:pt x="1920" y="0"/>
                  </a:moveTo>
                  <a:lnTo>
                    <a:pt x="1617" y="227"/>
                  </a:lnTo>
                  <a:cubicBezTo>
                    <a:pt x="1288" y="480"/>
                    <a:pt x="392" y="1616"/>
                    <a:pt x="228" y="1844"/>
                  </a:cubicBezTo>
                  <a:lnTo>
                    <a:pt x="0" y="2121"/>
                  </a:lnTo>
                  <a:lnTo>
                    <a:pt x="1932" y="3283"/>
                  </a:lnTo>
                  <a:lnTo>
                    <a:pt x="2804" y="1654"/>
                  </a:lnTo>
                  <a:lnTo>
                    <a:pt x="192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52"/>
            <p:cNvSpPr/>
            <p:nvPr/>
          </p:nvSpPr>
          <p:spPr>
            <a:xfrm>
              <a:off x="2092700" y="954125"/>
              <a:ext cx="54950" cy="101675"/>
            </a:xfrm>
            <a:custGeom>
              <a:avLst/>
              <a:gdLst/>
              <a:ahLst/>
              <a:cxnLst/>
              <a:rect l="l" t="t" r="r" b="b"/>
              <a:pathLst>
                <a:path w="2198" h="4067" extrusionOk="0">
                  <a:moveTo>
                    <a:pt x="1125" y="0"/>
                  </a:moveTo>
                  <a:lnTo>
                    <a:pt x="1" y="2096"/>
                  </a:lnTo>
                  <a:lnTo>
                    <a:pt x="455" y="4066"/>
                  </a:lnTo>
                  <a:lnTo>
                    <a:pt x="847" y="4066"/>
                  </a:lnTo>
                  <a:lnTo>
                    <a:pt x="847" y="2488"/>
                  </a:lnTo>
                  <a:lnTo>
                    <a:pt x="2198" y="1717"/>
                  </a:lnTo>
                  <a:lnTo>
                    <a:pt x="112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52"/>
            <p:cNvSpPr/>
            <p:nvPr/>
          </p:nvSpPr>
          <p:spPr>
            <a:xfrm>
              <a:off x="2084500" y="938325"/>
              <a:ext cx="73900" cy="125350"/>
            </a:xfrm>
            <a:custGeom>
              <a:avLst/>
              <a:gdLst/>
              <a:ahLst/>
              <a:cxnLst/>
              <a:rect l="l" t="t" r="r" b="b"/>
              <a:pathLst>
                <a:path w="2956" h="5014" extrusionOk="0">
                  <a:moveTo>
                    <a:pt x="1478" y="1263"/>
                  </a:moveTo>
                  <a:lnTo>
                    <a:pt x="2084" y="2236"/>
                  </a:lnTo>
                  <a:lnTo>
                    <a:pt x="859" y="2943"/>
                  </a:lnTo>
                  <a:lnTo>
                    <a:pt x="859" y="3637"/>
                  </a:lnTo>
                  <a:lnTo>
                    <a:pt x="670" y="2779"/>
                  </a:lnTo>
                  <a:lnTo>
                    <a:pt x="1478" y="1263"/>
                  </a:lnTo>
                  <a:close/>
                  <a:moveTo>
                    <a:pt x="1440" y="1"/>
                  </a:moveTo>
                  <a:lnTo>
                    <a:pt x="1" y="2690"/>
                  </a:lnTo>
                  <a:lnTo>
                    <a:pt x="531" y="5014"/>
                  </a:lnTo>
                  <a:lnTo>
                    <a:pt x="1491" y="5014"/>
                  </a:lnTo>
                  <a:lnTo>
                    <a:pt x="1491" y="3296"/>
                  </a:lnTo>
                  <a:lnTo>
                    <a:pt x="2955" y="2463"/>
                  </a:lnTo>
                  <a:lnTo>
                    <a:pt x="144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52"/>
            <p:cNvSpPr/>
            <p:nvPr/>
          </p:nvSpPr>
          <p:spPr>
            <a:xfrm>
              <a:off x="1999575" y="874575"/>
              <a:ext cx="83050" cy="141750"/>
            </a:xfrm>
            <a:custGeom>
              <a:avLst/>
              <a:gdLst/>
              <a:ahLst/>
              <a:cxnLst/>
              <a:rect l="l" t="t" r="r" b="b"/>
              <a:pathLst>
                <a:path w="3322" h="5670" extrusionOk="0">
                  <a:moveTo>
                    <a:pt x="796" y="0"/>
                  </a:moveTo>
                  <a:lnTo>
                    <a:pt x="796" y="1882"/>
                  </a:lnTo>
                  <a:lnTo>
                    <a:pt x="1" y="2601"/>
                  </a:lnTo>
                  <a:lnTo>
                    <a:pt x="1264" y="4407"/>
                  </a:lnTo>
                  <a:lnTo>
                    <a:pt x="1617" y="5670"/>
                  </a:lnTo>
                  <a:lnTo>
                    <a:pt x="3322" y="2286"/>
                  </a:lnTo>
                  <a:lnTo>
                    <a:pt x="3322" y="631"/>
                  </a:lnTo>
                  <a:lnTo>
                    <a:pt x="79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52"/>
            <p:cNvSpPr/>
            <p:nvPr/>
          </p:nvSpPr>
          <p:spPr>
            <a:xfrm>
              <a:off x="1989175" y="864475"/>
              <a:ext cx="101025" cy="173625"/>
            </a:xfrm>
            <a:custGeom>
              <a:avLst/>
              <a:gdLst/>
              <a:ahLst/>
              <a:cxnLst/>
              <a:rect l="l" t="t" r="r" b="b"/>
              <a:pathLst>
                <a:path w="4041" h="6945" extrusionOk="0">
                  <a:moveTo>
                    <a:pt x="1528" y="808"/>
                  </a:moveTo>
                  <a:lnTo>
                    <a:pt x="3422" y="1275"/>
                  </a:lnTo>
                  <a:lnTo>
                    <a:pt x="3422" y="2614"/>
                  </a:lnTo>
                  <a:lnTo>
                    <a:pt x="2109" y="5202"/>
                  </a:lnTo>
                  <a:lnTo>
                    <a:pt x="1970" y="4735"/>
                  </a:lnTo>
                  <a:lnTo>
                    <a:pt x="834" y="3043"/>
                  </a:lnTo>
                  <a:lnTo>
                    <a:pt x="1528" y="2437"/>
                  </a:lnTo>
                  <a:lnTo>
                    <a:pt x="1528" y="808"/>
                  </a:lnTo>
                  <a:close/>
                  <a:moveTo>
                    <a:pt x="884" y="0"/>
                  </a:moveTo>
                  <a:lnTo>
                    <a:pt x="884" y="2147"/>
                  </a:lnTo>
                  <a:lnTo>
                    <a:pt x="0" y="2955"/>
                  </a:lnTo>
                  <a:lnTo>
                    <a:pt x="1389" y="4950"/>
                  </a:lnTo>
                  <a:lnTo>
                    <a:pt x="1932" y="6945"/>
                  </a:lnTo>
                  <a:lnTo>
                    <a:pt x="4041" y="2765"/>
                  </a:lnTo>
                  <a:lnTo>
                    <a:pt x="4041" y="783"/>
                  </a:lnTo>
                  <a:lnTo>
                    <a:pt x="8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52"/>
            <p:cNvSpPr/>
            <p:nvPr/>
          </p:nvSpPr>
          <p:spPr>
            <a:xfrm>
              <a:off x="1924775" y="1047875"/>
              <a:ext cx="106400" cy="104500"/>
            </a:xfrm>
            <a:custGeom>
              <a:avLst/>
              <a:gdLst/>
              <a:ahLst/>
              <a:cxnLst/>
              <a:rect l="l" t="t" r="r" b="b"/>
              <a:pathLst>
                <a:path w="4256" h="4180" extrusionOk="0">
                  <a:moveTo>
                    <a:pt x="0" y="0"/>
                  </a:moveTo>
                  <a:lnTo>
                    <a:pt x="0" y="1894"/>
                  </a:lnTo>
                  <a:lnTo>
                    <a:pt x="1263" y="2690"/>
                  </a:lnTo>
                  <a:lnTo>
                    <a:pt x="947" y="4180"/>
                  </a:lnTo>
                  <a:cubicBezTo>
                    <a:pt x="947" y="4180"/>
                    <a:pt x="2481" y="3571"/>
                    <a:pt x="2595" y="3571"/>
                  </a:cubicBezTo>
                  <a:cubicBezTo>
                    <a:pt x="2599" y="3571"/>
                    <a:pt x="2601" y="3572"/>
                    <a:pt x="2601" y="3574"/>
                  </a:cubicBezTo>
                  <a:cubicBezTo>
                    <a:pt x="2601" y="3574"/>
                    <a:pt x="2602" y="3575"/>
                    <a:pt x="2602" y="3575"/>
                  </a:cubicBezTo>
                  <a:cubicBezTo>
                    <a:pt x="2638" y="3575"/>
                    <a:pt x="4256" y="1389"/>
                    <a:pt x="4256" y="1389"/>
                  </a:cubicBezTo>
                  <a:lnTo>
                    <a:pt x="3296" y="0"/>
                  </a:lnTo>
                  <a:lnTo>
                    <a:pt x="2147" y="796"/>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52"/>
            <p:cNvSpPr/>
            <p:nvPr/>
          </p:nvSpPr>
          <p:spPr>
            <a:xfrm>
              <a:off x="1916875" y="1036500"/>
              <a:ext cx="124100" cy="128500"/>
            </a:xfrm>
            <a:custGeom>
              <a:avLst/>
              <a:gdLst/>
              <a:ahLst/>
              <a:cxnLst/>
              <a:rect l="l" t="t" r="r" b="b"/>
              <a:pathLst>
                <a:path w="4964" h="5140" extrusionOk="0">
                  <a:moveTo>
                    <a:pt x="3524" y="897"/>
                  </a:moveTo>
                  <a:lnTo>
                    <a:pt x="4180" y="1844"/>
                  </a:lnTo>
                  <a:cubicBezTo>
                    <a:pt x="3675" y="2526"/>
                    <a:pt x="2968" y="3473"/>
                    <a:pt x="2753" y="3738"/>
                  </a:cubicBezTo>
                  <a:cubicBezTo>
                    <a:pt x="2577" y="3789"/>
                    <a:pt x="2261" y="3903"/>
                    <a:pt x="1693" y="4130"/>
                  </a:cubicBezTo>
                  <a:lnTo>
                    <a:pt x="1933" y="2981"/>
                  </a:lnTo>
                  <a:lnTo>
                    <a:pt x="632" y="2173"/>
                  </a:lnTo>
                  <a:lnTo>
                    <a:pt x="632" y="910"/>
                  </a:lnTo>
                  <a:lnTo>
                    <a:pt x="2501" y="1604"/>
                  </a:lnTo>
                  <a:lnTo>
                    <a:pt x="3524" y="897"/>
                  </a:lnTo>
                  <a:close/>
                  <a:moveTo>
                    <a:pt x="1" y="1"/>
                  </a:moveTo>
                  <a:lnTo>
                    <a:pt x="1" y="2526"/>
                  </a:lnTo>
                  <a:lnTo>
                    <a:pt x="1225" y="3284"/>
                  </a:lnTo>
                  <a:lnTo>
                    <a:pt x="834" y="5140"/>
                  </a:lnTo>
                  <a:lnTo>
                    <a:pt x="1377" y="4925"/>
                  </a:lnTo>
                  <a:cubicBezTo>
                    <a:pt x="1996" y="4685"/>
                    <a:pt x="2690" y="4420"/>
                    <a:pt x="2905" y="4344"/>
                  </a:cubicBezTo>
                  <a:cubicBezTo>
                    <a:pt x="2916" y="4347"/>
                    <a:pt x="2927" y="4348"/>
                    <a:pt x="2938" y="4348"/>
                  </a:cubicBezTo>
                  <a:cubicBezTo>
                    <a:pt x="3130" y="4348"/>
                    <a:pt x="3368" y="4002"/>
                    <a:pt x="4824" y="2021"/>
                  </a:cubicBezTo>
                  <a:lnTo>
                    <a:pt x="4963" y="1832"/>
                  </a:lnTo>
                  <a:lnTo>
                    <a:pt x="3688" y="13"/>
                  </a:lnTo>
                  <a:lnTo>
                    <a:pt x="2412" y="885"/>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52"/>
            <p:cNvSpPr/>
            <p:nvPr/>
          </p:nvSpPr>
          <p:spPr>
            <a:xfrm>
              <a:off x="1706650" y="1016300"/>
              <a:ext cx="192575" cy="136400"/>
            </a:xfrm>
            <a:custGeom>
              <a:avLst/>
              <a:gdLst/>
              <a:ahLst/>
              <a:cxnLst/>
              <a:rect l="l" t="t" r="r" b="b"/>
              <a:pathLst>
                <a:path w="7703" h="5456" extrusionOk="0">
                  <a:moveTo>
                    <a:pt x="2412" y="1"/>
                  </a:moveTo>
                  <a:lnTo>
                    <a:pt x="1616" y="518"/>
                  </a:lnTo>
                  <a:cubicBezTo>
                    <a:pt x="1376" y="594"/>
                    <a:pt x="0" y="2147"/>
                    <a:pt x="0" y="2147"/>
                  </a:cubicBezTo>
                  <a:lnTo>
                    <a:pt x="859" y="4029"/>
                  </a:lnTo>
                  <a:lnTo>
                    <a:pt x="1692" y="5456"/>
                  </a:lnTo>
                  <a:lnTo>
                    <a:pt x="4142" y="4849"/>
                  </a:lnTo>
                  <a:lnTo>
                    <a:pt x="5253" y="4269"/>
                  </a:lnTo>
                  <a:lnTo>
                    <a:pt x="7387" y="4837"/>
                  </a:lnTo>
                  <a:lnTo>
                    <a:pt x="7703" y="2652"/>
                  </a:lnTo>
                  <a:lnTo>
                    <a:pt x="6907" y="480"/>
                  </a:lnTo>
                  <a:lnTo>
                    <a:pt x="5013" y="1819"/>
                  </a:lnTo>
                  <a:lnTo>
                    <a:pt x="4520" y="2968"/>
                  </a:lnTo>
                  <a:lnTo>
                    <a:pt x="3043" y="2652"/>
                  </a:lnTo>
                  <a:lnTo>
                    <a:pt x="3043" y="1263"/>
                  </a:lnTo>
                  <a:lnTo>
                    <a:pt x="241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52"/>
            <p:cNvSpPr/>
            <p:nvPr/>
          </p:nvSpPr>
          <p:spPr>
            <a:xfrm>
              <a:off x="1697800" y="1004950"/>
              <a:ext cx="209625" cy="156600"/>
            </a:xfrm>
            <a:custGeom>
              <a:avLst/>
              <a:gdLst/>
              <a:ahLst/>
              <a:cxnLst/>
              <a:rect l="l" t="t" r="r" b="b"/>
              <a:pathLst>
                <a:path w="8385" h="6264" extrusionOk="0">
                  <a:moveTo>
                    <a:pt x="2652" y="909"/>
                  </a:moveTo>
                  <a:lnTo>
                    <a:pt x="3094" y="1793"/>
                  </a:lnTo>
                  <a:lnTo>
                    <a:pt x="3094" y="3359"/>
                  </a:lnTo>
                  <a:lnTo>
                    <a:pt x="5064" y="3788"/>
                  </a:lnTo>
                  <a:lnTo>
                    <a:pt x="5632" y="2475"/>
                  </a:lnTo>
                  <a:lnTo>
                    <a:pt x="7122" y="1427"/>
                  </a:lnTo>
                  <a:lnTo>
                    <a:pt x="7728" y="3132"/>
                  </a:lnTo>
                  <a:lnTo>
                    <a:pt x="7476" y="4887"/>
                  </a:lnTo>
                  <a:lnTo>
                    <a:pt x="5582" y="4382"/>
                  </a:lnTo>
                  <a:lnTo>
                    <a:pt x="4395" y="5000"/>
                  </a:lnTo>
                  <a:lnTo>
                    <a:pt x="2210" y="5531"/>
                  </a:lnTo>
                  <a:lnTo>
                    <a:pt x="1503" y="4356"/>
                  </a:lnTo>
                  <a:lnTo>
                    <a:pt x="733" y="2664"/>
                  </a:lnTo>
                  <a:cubicBezTo>
                    <a:pt x="1288" y="2033"/>
                    <a:pt x="1920" y="1364"/>
                    <a:pt x="2084" y="1263"/>
                  </a:cubicBezTo>
                  <a:lnTo>
                    <a:pt x="2652" y="909"/>
                  </a:lnTo>
                  <a:close/>
                  <a:moveTo>
                    <a:pt x="2917" y="0"/>
                  </a:moveTo>
                  <a:lnTo>
                    <a:pt x="1831" y="682"/>
                  </a:lnTo>
                  <a:cubicBezTo>
                    <a:pt x="1705" y="745"/>
                    <a:pt x="1352" y="1010"/>
                    <a:pt x="139" y="2387"/>
                  </a:cubicBezTo>
                  <a:lnTo>
                    <a:pt x="0" y="2551"/>
                  </a:lnTo>
                  <a:lnTo>
                    <a:pt x="947" y="4647"/>
                  </a:lnTo>
                  <a:lnTo>
                    <a:pt x="1907" y="6263"/>
                  </a:lnTo>
                  <a:lnTo>
                    <a:pt x="4584" y="5606"/>
                  </a:lnTo>
                  <a:lnTo>
                    <a:pt x="5645" y="5051"/>
                  </a:lnTo>
                  <a:lnTo>
                    <a:pt x="8006" y="5682"/>
                  </a:lnTo>
                  <a:lnTo>
                    <a:pt x="8385" y="3068"/>
                  </a:lnTo>
                  <a:lnTo>
                    <a:pt x="7438" y="429"/>
                  </a:lnTo>
                  <a:lnTo>
                    <a:pt x="5127" y="2058"/>
                  </a:lnTo>
                  <a:lnTo>
                    <a:pt x="4710" y="3043"/>
                  </a:lnTo>
                  <a:lnTo>
                    <a:pt x="3738" y="2841"/>
                  </a:lnTo>
                  <a:lnTo>
                    <a:pt x="3738" y="1642"/>
                  </a:lnTo>
                  <a:lnTo>
                    <a:pt x="291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52"/>
            <p:cNvSpPr/>
            <p:nvPr/>
          </p:nvSpPr>
          <p:spPr>
            <a:xfrm>
              <a:off x="1640975" y="919700"/>
              <a:ext cx="161975" cy="96625"/>
            </a:xfrm>
            <a:custGeom>
              <a:avLst/>
              <a:gdLst/>
              <a:ahLst/>
              <a:cxnLst/>
              <a:rect l="l" t="t" r="r" b="b"/>
              <a:pathLst>
                <a:path w="6479" h="3865" extrusionOk="0">
                  <a:moveTo>
                    <a:pt x="5203" y="1"/>
                  </a:moveTo>
                  <a:lnTo>
                    <a:pt x="3549" y="632"/>
                  </a:lnTo>
                  <a:lnTo>
                    <a:pt x="783" y="1819"/>
                  </a:lnTo>
                  <a:lnTo>
                    <a:pt x="1" y="3334"/>
                  </a:lnTo>
                  <a:lnTo>
                    <a:pt x="1579" y="3865"/>
                  </a:lnTo>
                  <a:lnTo>
                    <a:pt x="3157" y="3334"/>
                  </a:lnTo>
                  <a:lnTo>
                    <a:pt x="4572" y="3094"/>
                  </a:lnTo>
                  <a:lnTo>
                    <a:pt x="5759" y="1933"/>
                  </a:lnTo>
                  <a:lnTo>
                    <a:pt x="6478" y="708"/>
                  </a:lnTo>
                  <a:lnTo>
                    <a:pt x="520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52"/>
            <p:cNvSpPr/>
            <p:nvPr/>
          </p:nvSpPr>
          <p:spPr>
            <a:xfrm>
              <a:off x="1629625" y="910875"/>
              <a:ext cx="184375" cy="113650"/>
            </a:xfrm>
            <a:custGeom>
              <a:avLst/>
              <a:gdLst/>
              <a:ahLst/>
              <a:cxnLst/>
              <a:rect l="l" t="t" r="r" b="b"/>
              <a:pathLst>
                <a:path w="7375" h="4546" extrusionOk="0">
                  <a:moveTo>
                    <a:pt x="5632" y="707"/>
                  </a:moveTo>
                  <a:lnTo>
                    <a:pt x="6503" y="1175"/>
                  </a:lnTo>
                  <a:lnTo>
                    <a:pt x="5960" y="2084"/>
                  </a:lnTo>
                  <a:lnTo>
                    <a:pt x="4874" y="3144"/>
                  </a:lnTo>
                  <a:lnTo>
                    <a:pt x="3561" y="3372"/>
                  </a:lnTo>
                  <a:lnTo>
                    <a:pt x="2033" y="3877"/>
                  </a:lnTo>
                  <a:lnTo>
                    <a:pt x="909" y="3511"/>
                  </a:lnTo>
                  <a:lnTo>
                    <a:pt x="1477" y="2412"/>
                  </a:lnTo>
                  <a:lnTo>
                    <a:pt x="4116" y="1276"/>
                  </a:lnTo>
                  <a:lnTo>
                    <a:pt x="5632" y="707"/>
                  </a:lnTo>
                  <a:close/>
                  <a:moveTo>
                    <a:pt x="5682" y="0"/>
                  </a:moveTo>
                  <a:lnTo>
                    <a:pt x="3877" y="695"/>
                  </a:lnTo>
                  <a:lnTo>
                    <a:pt x="1010" y="1920"/>
                  </a:lnTo>
                  <a:lnTo>
                    <a:pt x="0" y="3877"/>
                  </a:lnTo>
                  <a:lnTo>
                    <a:pt x="2033" y="4546"/>
                  </a:lnTo>
                  <a:lnTo>
                    <a:pt x="3687" y="4003"/>
                  </a:lnTo>
                  <a:lnTo>
                    <a:pt x="5177" y="3750"/>
                  </a:lnTo>
                  <a:lnTo>
                    <a:pt x="6427" y="2513"/>
                  </a:lnTo>
                  <a:lnTo>
                    <a:pt x="7374" y="947"/>
                  </a:lnTo>
                  <a:lnTo>
                    <a:pt x="568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52"/>
            <p:cNvSpPr/>
            <p:nvPr/>
          </p:nvSpPr>
          <p:spPr>
            <a:xfrm>
              <a:off x="1843950" y="961050"/>
              <a:ext cx="72950" cy="40125"/>
            </a:xfrm>
            <a:custGeom>
              <a:avLst/>
              <a:gdLst/>
              <a:ahLst/>
              <a:cxnLst/>
              <a:rect l="l" t="t" r="r" b="b"/>
              <a:pathLst>
                <a:path w="2918" h="1605" extrusionOk="0">
                  <a:moveTo>
                    <a:pt x="392" y="1"/>
                  </a:moveTo>
                  <a:lnTo>
                    <a:pt x="1" y="594"/>
                  </a:lnTo>
                  <a:lnTo>
                    <a:pt x="1024" y="1605"/>
                  </a:lnTo>
                  <a:lnTo>
                    <a:pt x="2211" y="670"/>
                  </a:lnTo>
                  <a:lnTo>
                    <a:pt x="291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52"/>
            <p:cNvSpPr/>
            <p:nvPr/>
          </p:nvSpPr>
          <p:spPr>
            <a:xfrm>
              <a:off x="1833850" y="953475"/>
              <a:ext cx="102950" cy="58125"/>
            </a:xfrm>
            <a:custGeom>
              <a:avLst/>
              <a:gdLst/>
              <a:ahLst/>
              <a:cxnLst/>
              <a:rect l="l" t="t" r="r" b="b"/>
              <a:pathLst>
                <a:path w="4118" h="2325" extrusionOk="0">
                  <a:moveTo>
                    <a:pt x="2526" y="632"/>
                  </a:moveTo>
                  <a:lnTo>
                    <a:pt x="1453" y="1491"/>
                  </a:lnTo>
                  <a:lnTo>
                    <a:pt x="809" y="860"/>
                  </a:lnTo>
                  <a:lnTo>
                    <a:pt x="973" y="632"/>
                  </a:lnTo>
                  <a:close/>
                  <a:moveTo>
                    <a:pt x="632" y="1"/>
                  </a:moveTo>
                  <a:lnTo>
                    <a:pt x="1" y="948"/>
                  </a:lnTo>
                  <a:lnTo>
                    <a:pt x="1402" y="2324"/>
                  </a:lnTo>
                  <a:lnTo>
                    <a:pt x="2829" y="1213"/>
                  </a:lnTo>
                  <a:lnTo>
                    <a:pt x="411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52"/>
            <p:cNvSpPr/>
            <p:nvPr/>
          </p:nvSpPr>
          <p:spPr>
            <a:xfrm>
              <a:off x="1900150" y="882450"/>
              <a:ext cx="40425" cy="51500"/>
            </a:xfrm>
            <a:custGeom>
              <a:avLst/>
              <a:gdLst/>
              <a:ahLst/>
              <a:cxnLst/>
              <a:rect l="l" t="t" r="r" b="b"/>
              <a:pathLst>
                <a:path w="1617" h="2060" extrusionOk="0">
                  <a:moveTo>
                    <a:pt x="354" y="1"/>
                  </a:moveTo>
                  <a:lnTo>
                    <a:pt x="0" y="708"/>
                  </a:lnTo>
                  <a:lnTo>
                    <a:pt x="695" y="1137"/>
                  </a:lnTo>
                  <a:lnTo>
                    <a:pt x="1351" y="2059"/>
                  </a:lnTo>
                  <a:lnTo>
                    <a:pt x="1617" y="1339"/>
                  </a:lnTo>
                  <a:lnTo>
                    <a:pt x="1617" y="316"/>
                  </a:lnTo>
                  <a:lnTo>
                    <a:pt x="35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52"/>
            <p:cNvSpPr/>
            <p:nvPr/>
          </p:nvSpPr>
          <p:spPr>
            <a:xfrm>
              <a:off x="1889725" y="873000"/>
              <a:ext cx="58750" cy="77975"/>
            </a:xfrm>
            <a:custGeom>
              <a:avLst/>
              <a:gdLst/>
              <a:ahLst/>
              <a:cxnLst/>
              <a:rect l="l" t="t" r="r" b="b"/>
              <a:pathLst>
                <a:path w="2350" h="3119" extrusionOk="0">
                  <a:moveTo>
                    <a:pt x="948" y="745"/>
                  </a:moveTo>
                  <a:lnTo>
                    <a:pt x="1718" y="934"/>
                  </a:lnTo>
                  <a:lnTo>
                    <a:pt x="1718" y="1654"/>
                  </a:lnTo>
                  <a:lnTo>
                    <a:pt x="1680" y="1768"/>
                  </a:lnTo>
                  <a:lnTo>
                    <a:pt x="1364" y="1326"/>
                  </a:lnTo>
                  <a:lnTo>
                    <a:pt x="821" y="972"/>
                  </a:lnTo>
                  <a:lnTo>
                    <a:pt x="948" y="745"/>
                  </a:lnTo>
                  <a:close/>
                  <a:moveTo>
                    <a:pt x="607" y="0"/>
                  </a:moveTo>
                  <a:lnTo>
                    <a:pt x="1" y="1200"/>
                  </a:lnTo>
                  <a:lnTo>
                    <a:pt x="885" y="1755"/>
                  </a:lnTo>
                  <a:lnTo>
                    <a:pt x="1857" y="3119"/>
                  </a:lnTo>
                  <a:lnTo>
                    <a:pt x="2324" y="1818"/>
                  </a:lnTo>
                  <a:lnTo>
                    <a:pt x="2349" y="442"/>
                  </a:lnTo>
                  <a:lnTo>
                    <a:pt x="6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52"/>
            <p:cNvSpPr/>
            <p:nvPr/>
          </p:nvSpPr>
          <p:spPr>
            <a:xfrm>
              <a:off x="1439900" y="1099950"/>
              <a:ext cx="185325" cy="192275"/>
            </a:xfrm>
            <a:custGeom>
              <a:avLst/>
              <a:gdLst/>
              <a:ahLst/>
              <a:cxnLst/>
              <a:rect l="l" t="t" r="r" b="b"/>
              <a:pathLst>
                <a:path w="7413" h="7691" extrusionOk="0">
                  <a:moveTo>
                    <a:pt x="5682" y="1"/>
                  </a:moveTo>
                  <a:lnTo>
                    <a:pt x="3826" y="354"/>
                  </a:lnTo>
                  <a:cubicBezTo>
                    <a:pt x="3586" y="544"/>
                    <a:pt x="2374" y="834"/>
                    <a:pt x="2374" y="834"/>
                  </a:cubicBezTo>
                  <a:lnTo>
                    <a:pt x="2374" y="2337"/>
                  </a:lnTo>
                  <a:lnTo>
                    <a:pt x="1111" y="3991"/>
                  </a:lnTo>
                  <a:lnTo>
                    <a:pt x="0" y="4900"/>
                  </a:lnTo>
                  <a:lnTo>
                    <a:pt x="632" y="7691"/>
                  </a:lnTo>
                  <a:lnTo>
                    <a:pt x="2058" y="7691"/>
                  </a:lnTo>
                  <a:lnTo>
                    <a:pt x="4293" y="5254"/>
                  </a:lnTo>
                  <a:lnTo>
                    <a:pt x="5834" y="4622"/>
                  </a:lnTo>
                  <a:lnTo>
                    <a:pt x="7412" y="3650"/>
                  </a:lnTo>
                  <a:lnTo>
                    <a:pt x="7412" y="1705"/>
                  </a:lnTo>
                  <a:lnTo>
                    <a:pt x="6238" y="910"/>
                  </a:lnTo>
                  <a:lnTo>
                    <a:pt x="568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52"/>
            <p:cNvSpPr/>
            <p:nvPr/>
          </p:nvSpPr>
          <p:spPr>
            <a:xfrm>
              <a:off x="1431375" y="1091425"/>
              <a:ext cx="201725" cy="208700"/>
            </a:xfrm>
            <a:custGeom>
              <a:avLst/>
              <a:gdLst/>
              <a:ahLst/>
              <a:cxnLst/>
              <a:rect l="l" t="t" r="r" b="b"/>
              <a:pathLst>
                <a:path w="8069" h="8348" extrusionOk="0">
                  <a:moveTo>
                    <a:pt x="5859" y="708"/>
                  </a:moveTo>
                  <a:lnTo>
                    <a:pt x="6301" y="1428"/>
                  </a:lnTo>
                  <a:lnTo>
                    <a:pt x="7438" y="2223"/>
                  </a:lnTo>
                  <a:lnTo>
                    <a:pt x="7438" y="3814"/>
                  </a:lnTo>
                  <a:lnTo>
                    <a:pt x="6049" y="4673"/>
                  </a:lnTo>
                  <a:lnTo>
                    <a:pt x="4521" y="5304"/>
                  </a:lnTo>
                  <a:lnTo>
                    <a:pt x="2260" y="7716"/>
                  </a:lnTo>
                  <a:lnTo>
                    <a:pt x="1225" y="7716"/>
                  </a:lnTo>
                  <a:lnTo>
                    <a:pt x="695" y="5367"/>
                  </a:lnTo>
                  <a:lnTo>
                    <a:pt x="1642" y="4584"/>
                  </a:lnTo>
                  <a:lnTo>
                    <a:pt x="3018" y="2791"/>
                  </a:lnTo>
                  <a:lnTo>
                    <a:pt x="3018" y="1428"/>
                  </a:lnTo>
                  <a:cubicBezTo>
                    <a:pt x="3422" y="1327"/>
                    <a:pt x="4003" y="1163"/>
                    <a:pt x="4281" y="998"/>
                  </a:cubicBezTo>
                  <a:lnTo>
                    <a:pt x="5859" y="708"/>
                  </a:lnTo>
                  <a:close/>
                  <a:moveTo>
                    <a:pt x="6175" y="1"/>
                  </a:moveTo>
                  <a:lnTo>
                    <a:pt x="4117" y="380"/>
                  </a:lnTo>
                  <a:lnTo>
                    <a:pt x="4028" y="405"/>
                  </a:lnTo>
                  <a:lnTo>
                    <a:pt x="3965" y="443"/>
                  </a:lnTo>
                  <a:cubicBezTo>
                    <a:pt x="3851" y="544"/>
                    <a:pt x="3182" y="733"/>
                    <a:pt x="2639" y="872"/>
                  </a:cubicBezTo>
                  <a:lnTo>
                    <a:pt x="2399" y="923"/>
                  </a:lnTo>
                  <a:lnTo>
                    <a:pt x="2399" y="2564"/>
                  </a:lnTo>
                  <a:lnTo>
                    <a:pt x="1225" y="4105"/>
                  </a:lnTo>
                  <a:lnTo>
                    <a:pt x="0" y="5115"/>
                  </a:lnTo>
                  <a:lnTo>
                    <a:pt x="733" y="8347"/>
                  </a:lnTo>
                  <a:lnTo>
                    <a:pt x="2538" y="8347"/>
                  </a:lnTo>
                  <a:lnTo>
                    <a:pt x="4836" y="5847"/>
                  </a:lnTo>
                  <a:lnTo>
                    <a:pt x="6352" y="5228"/>
                  </a:lnTo>
                  <a:lnTo>
                    <a:pt x="8069" y="4168"/>
                  </a:lnTo>
                  <a:lnTo>
                    <a:pt x="8069" y="1870"/>
                  </a:lnTo>
                  <a:lnTo>
                    <a:pt x="6806" y="1024"/>
                  </a:lnTo>
                  <a:lnTo>
                    <a:pt x="617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52"/>
            <p:cNvSpPr/>
            <p:nvPr/>
          </p:nvSpPr>
          <p:spPr>
            <a:xfrm>
              <a:off x="1514700" y="1211400"/>
              <a:ext cx="329275" cy="270225"/>
            </a:xfrm>
            <a:custGeom>
              <a:avLst/>
              <a:gdLst/>
              <a:ahLst/>
              <a:cxnLst/>
              <a:rect l="l" t="t" r="r" b="b"/>
              <a:pathLst>
                <a:path w="13171" h="10809" extrusionOk="0">
                  <a:moveTo>
                    <a:pt x="12072" y="0"/>
                  </a:moveTo>
                  <a:lnTo>
                    <a:pt x="9623" y="480"/>
                  </a:lnTo>
                  <a:lnTo>
                    <a:pt x="8676" y="4180"/>
                  </a:lnTo>
                  <a:lnTo>
                    <a:pt x="7678" y="3536"/>
                  </a:lnTo>
                  <a:lnTo>
                    <a:pt x="8297" y="1503"/>
                  </a:lnTo>
                  <a:lnTo>
                    <a:pt x="4925" y="707"/>
                  </a:lnTo>
                  <a:lnTo>
                    <a:pt x="1440" y="1818"/>
                  </a:lnTo>
                  <a:lnTo>
                    <a:pt x="1074" y="2993"/>
                  </a:lnTo>
                  <a:lnTo>
                    <a:pt x="2791" y="3574"/>
                  </a:lnTo>
                  <a:lnTo>
                    <a:pt x="1" y="3940"/>
                  </a:lnTo>
                  <a:lnTo>
                    <a:pt x="1" y="6389"/>
                  </a:lnTo>
                  <a:lnTo>
                    <a:pt x="2842" y="6389"/>
                  </a:lnTo>
                  <a:lnTo>
                    <a:pt x="3549" y="6781"/>
                  </a:lnTo>
                  <a:lnTo>
                    <a:pt x="632" y="7021"/>
                  </a:lnTo>
                  <a:lnTo>
                    <a:pt x="1503" y="8637"/>
                  </a:lnTo>
                  <a:lnTo>
                    <a:pt x="1819" y="10177"/>
                  </a:lnTo>
                  <a:lnTo>
                    <a:pt x="4736" y="10177"/>
                  </a:lnTo>
                  <a:lnTo>
                    <a:pt x="6706" y="9142"/>
                  </a:lnTo>
                  <a:lnTo>
                    <a:pt x="8751" y="10809"/>
                  </a:lnTo>
                  <a:lnTo>
                    <a:pt x="10570" y="10089"/>
                  </a:lnTo>
                  <a:lnTo>
                    <a:pt x="11529" y="8789"/>
                  </a:lnTo>
                  <a:lnTo>
                    <a:pt x="10102" y="5695"/>
                  </a:lnTo>
                  <a:lnTo>
                    <a:pt x="11201" y="2614"/>
                  </a:lnTo>
                  <a:lnTo>
                    <a:pt x="13171" y="1111"/>
                  </a:lnTo>
                  <a:lnTo>
                    <a:pt x="120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52"/>
            <p:cNvSpPr/>
            <p:nvPr/>
          </p:nvSpPr>
          <p:spPr>
            <a:xfrm>
              <a:off x="1506825" y="1202875"/>
              <a:ext cx="349150" cy="287600"/>
            </a:xfrm>
            <a:custGeom>
              <a:avLst/>
              <a:gdLst/>
              <a:ahLst/>
              <a:cxnLst/>
              <a:rect l="l" t="t" r="r" b="b"/>
              <a:pathLst>
                <a:path w="13966" h="11504" extrusionOk="0">
                  <a:moveTo>
                    <a:pt x="12274" y="682"/>
                  </a:moveTo>
                  <a:lnTo>
                    <a:pt x="13006" y="1414"/>
                  </a:lnTo>
                  <a:lnTo>
                    <a:pt x="11238" y="2766"/>
                  </a:lnTo>
                  <a:lnTo>
                    <a:pt x="10064" y="6061"/>
                  </a:lnTo>
                  <a:lnTo>
                    <a:pt x="11478" y="9092"/>
                  </a:lnTo>
                  <a:lnTo>
                    <a:pt x="10683" y="10178"/>
                  </a:lnTo>
                  <a:lnTo>
                    <a:pt x="9129" y="10784"/>
                  </a:lnTo>
                  <a:lnTo>
                    <a:pt x="7059" y="9117"/>
                  </a:lnTo>
                  <a:lnTo>
                    <a:pt x="4975" y="10203"/>
                  </a:lnTo>
                  <a:lnTo>
                    <a:pt x="2399" y="10203"/>
                  </a:lnTo>
                  <a:lnTo>
                    <a:pt x="2134" y="8915"/>
                  </a:lnTo>
                  <a:lnTo>
                    <a:pt x="1465" y="7640"/>
                  </a:lnTo>
                  <a:lnTo>
                    <a:pt x="4937" y="7349"/>
                  </a:lnTo>
                  <a:lnTo>
                    <a:pt x="3245" y="6415"/>
                  </a:lnTo>
                  <a:lnTo>
                    <a:pt x="644" y="6415"/>
                  </a:lnTo>
                  <a:lnTo>
                    <a:pt x="644" y="4559"/>
                  </a:lnTo>
                  <a:lnTo>
                    <a:pt x="4495" y="4053"/>
                  </a:lnTo>
                  <a:lnTo>
                    <a:pt x="1781" y="3132"/>
                  </a:lnTo>
                  <a:lnTo>
                    <a:pt x="2008" y="2399"/>
                  </a:lnTo>
                  <a:lnTo>
                    <a:pt x="5253" y="1377"/>
                  </a:lnTo>
                  <a:lnTo>
                    <a:pt x="8208" y="2071"/>
                  </a:lnTo>
                  <a:lnTo>
                    <a:pt x="7627" y="4003"/>
                  </a:lnTo>
                  <a:lnTo>
                    <a:pt x="9193" y="5026"/>
                  </a:lnTo>
                  <a:lnTo>
                    <a:pt x="10190" y="1086"/>
                  </a:lnTo>
                  <a:lnTo>
                    <a:pt x="12274" y="682"/>
                  </a:lnTo>
                  <a:close/>
                  <a:moveTo>
                    <a:pt x="12488" y="0"/>
                  </a:moveTo>
                  <a:lnTo>
                    <a:pt x="9685" y="543"/>
                  </a:lnTo>
                  <a:lnTo>
                    <a:pt x="8801" y="4016"/>
                  </a:lnTo>
                  <a:lnTo>
                    <a:pt x="8372" y="3738"/>
                  </a:lnTo>
                  <a:lnTo>
                    <a:pt x="9003" y="1616"/>
                  </a:lnTo>
                  <a:lnTo>
                    <a:pt x="5228" y="733"/>
                  </a:lnTo>
                  <a:lnTo>
                    <a:pt x="1503" y="1907"/>
                  </a:lnTo>
                  <a:lnTo>
                    <a:pt x="998" y="3536"/>
                  </a:lnTo>
                  <a:lnTo>
                    <a:pt x="1717" y="3788"/>
                  </a:lnTo>
                  <a:lnTo>
                    <a:pt x="0" y="4003"/>
                  </a:lnTo>
                  <a:lnTo>
                    <a:pt x="0" y="7046"/>
                  </a:lnTo>
                  <a:lnTo>
                    <a:pt x="1010" y="7046"/>
                  </a:lnTo>
                  <a:lnTo>
                    <a:pt x="442" y="7097"/>
                  </a:lnTo>
                  <a:lnTo>
                    <a:pt x="1515" y="9079"/>
                  </a:lnTo>
                  <a:lnTo>
                    <a:pt x="1882" y="10834"/>
                  </a:lnTo>
                  <a:lnTo>
                    <a:pt x="5127" y="10834"/>
                  </a:lnTo>
                  <a:lnTo>
                    <a:pt x="6983" y="9862"/>
                  </a:lnTo>
                  <a:lnTo>
                    <a:pt x="9016" y="11503"/>
                  </a:lnTo>
                  <a:lnTo>
                    <a:pt x="11087" y="10708"/>
                  </a:lnTo>
                  <a:lnTo>
                    <a:pt x="12210" y="9167"/>
                  </a:lnTo>
                  <a:lnTo>
                    <a:pt x="10758" y="6023"/>
                  </a:lnTo>
                  <a:lnTo>
                    <a:pt x="11781" y="3144"/>
                  </a:lnTo>
                  <a:lnTo>
                    <a:pt x="13966" y="1490"/>
                  </a:lnTo>
                  <a:lnTo>
                    <a:pt x="1248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52"/>
            <p:cNvSpPr/>
            <p:nvPr/>
          </p:nvSpPr>
          <p:spPr>
            <a:xfrm>
              <a:off x="1843950" y="1219275"/>
              <a:ext cx="96625" cy="163875"/>
            </a:xfrm>
            <a:custGeom>
              <a:avLst/>
              <a:gdLst/>
              <a:ahLst/>
              <a:cxnLst/>
              <a:rect l="l" t="t" r="r" b="b"/>
              <a:pathLst>
                <a:path w="3865" h="6555" extrusionOk="0">
                  <a:moveTo>
                    <a:pt x="2602" y="1"/>
                  </a:moveTo>
                  <a:lnTo>
                    <a:pt x="2046" y="1339"/>
                  </a:lnTo>
                  <a:lnTo>
                    <a:pt x="1466" y="3334"/>
                  </a:lnTo>
                  <a:lnTo>
                    <a:pt x="1024" y="1642"/>
                  </a:lnTo>
                  <a:lnTo>
                    <a:pt x="1" y="3246"/>
                  </a:lnTo>
                  <a:lnTo>
                    <a:pt x="392" y="5026"/>
                  </a:lnTo>
                  <a:lnTo>
                    <a:pt x="1024" y="6554"/>
                  </a:lnTo>
                  <a:lnTo>
                    <a:pt x="3057" y="5014"/>
                  </a:lnTo>
                  <a:lnTo>
                    <a:pt x="3865" y="3221"/>
                  </a:lnTo>
                  <a:lnTo>
                    <a:pt x="3865" y="1339"/>
                  </a:lnTo>
                  <a:lnTo>
                    <a:pt x="260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52"/>
            <p:cNvSpPr/>
            <p:nvPr/>
          </p:nvSpPr>
          <p:spPr>
            <a:xfrm>
              <a:off x="1835425" y="1205075"/>
              <a:ext cx="113050" cy="190700"/>
            </a:xfrm>
            <a:custGeom>
              <a:avLst/>
              <a:gdLst/>
              <a:ahLst/>
              <a:cxnLst/>
              <a:rect l="l" t="t" r="r" b="b"/>
              <a:pathLst>
                <a:path w="4522" h="7628" extrusionOk="0">
                  <a:moveTo>
                    <a:pt x="3044" y="1150"/>
                  </a:moveTo>
                  <a:lnTo>
                    <a:pt x="3890" y="2034"/>
                  </a:lnTo>
                  <a:lnTo>
                    <a:pt x="3890" y="3726"/>
                  </a:lnTo>
                  <a:lnTo>
                    <a:pt x="3145" y="5380"/>
                  </a:lnTo>
                  <a:lnTo>
                    <a:pt x="1503" y="6630"/>
                  </a:lnTo>
                  <a:lnTo>
                    <a:pt x="1049" y="5519"/>
                  </a:lnTo>
                  <a:lnTo>
                    <a:pt x="683" y="3877"/>
                  </a:lnTo>
                  <a:lnTo>
                    <a:pt x="1238" y="2981"/>
                  </a:lnTo>
                  <a:lnTo>
                    <a:pt x="1781" y="5089"/>
                  </a:lnTo>
                  <a:lnTo>
                    <a:pt x="2678" y="2034"/>
                  </a:lnTo>
                  <a:lnTo>
                    <a:pt x="3044" y="1150"/>
                  </a:lnTo>
                  <a:close/>
                  <a:moveTo>
                    <a:pt x="2842" y="1"/>
                  </a:moveTo>
                  <a:lnTo>
                    <a:pt x="2084" y="1819"/>
                  </a:lnTo>
                  <a:lnTo>
                    <a:pt x="1819" y="2715"/>
                  </a:lnTo>
                  <a:lnTo>
                    <a:pt x="1491" y="1427"/>
                  </a:lnTo>
                  <a:lnTo>
                    <a:pt x="1" y="3763"/>
                  </a:lnTo>
                  <a:lnTo>
                    <a:pt x="443" y="5708"/>
                  </a:lnTo>
                  <a:lnTo>
                    <a:pt x="1238" y="7627"/>
                  </a:lnTo>
                  <a:lnTo>
                    <a:pt x="3650" y="5784"/>
                  </a:lnTo>
                  <a:lnTo>
                    <a:pt x="4496" y="3915"/>
                  </a:lnTo>
                  <a:lnTo>
                    <a:pt x="4521" y="1781"/>
                  </a:lnTo>
                  <a:lnTo>
                    <a:pt x="284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52"/>
            <p:cNvSpPr/>
            <p:nvPr/>
          </p:nvSpPr>
          <p:spPr>
            <a:xfrm>
              <a:off x="1794700" y="1458875"/>
              <a:ext cx="74850" cy="69800"/>
            </a:xfrm>
            <a:custGeom>
              <a:avLst/>
              <a:gdLst/>
              <a:ahLst/>
              <a:cxnLst/>
              <a:rect l="l" t="t" r="r" b="b"/>
              <a:pathLst>
                <a:path w="2994" h="2792" extrusionOk="0">
                  <a:moveTo>
                    <a:pt x="1971" y="1"/>
                  </a:moveTo>
                  <a:lnTo>
                    <a:pt x="872" y="847"/>
                  </a:lnTo>
                  <a:lnTo>
                    <a:pt x="1" y="1465"/>
                  </a:lnTo>
                  <a:lnTo>
                    <a:pt x="1504" y="2791"/>
                  </a:lnTo>
                  <a:lnTo>
                    <a:pt x="2994" y="2791"/>
                  </a:lnTo>
                  <a:lnTo>
                    <a:pt x="197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52"/>
            <p:cNvSpPr/>
            <p:nvPr/>
          </p:nvSpPr>
          <p:spPr>
            <a:xfrm>
              <a:off x="1782075" y="1445925"/>
              <a:ext cx="98850" cy="90625"/>
            </a:xfrm>
            <a:custGeom>
              <a:avLst/>
              <a:gdLst/>
              <a:ahLst/>
              <a:cxnLst/>
              <a:rect l="l" t="t" r="r" b="b"/>
              <a:pathLst>
                <a:path w="3954" h="3625" extrusionOk="0">
                  <a:moveTo>
                    <a:pt x="2324" y="1024"/>
                  </a:moveTo>
                  <a:lnTo>
                    <a:pt x="3057" y="2994"/>
                  </a:lnTo>
                  <a:lnTo>
                    <a:pt x="2122" y="2994"/>
                  </a:lnTo>
                  <a:lnTo>
                    <a:pt x="1011" y="2009"/>
                  </a:lnTo>
                  <a:lnTo>
                    <a:pt x="2324" y="1024"/>
                  </a:lnTo>
                  <a:close/>
                  <a:moveTo>
                    <a:pt x="2627" y="1"/>
                  </a:moveTo>
                  <a:lnTo>
                    <a:pt x="1188" y="1112"/>
                  </a:lnTo>
                  <a:lnTo>
                    <a:pt x="1" y="1958"/>
                  </a:lnTo>
                  <a:lnTo>
                    <a:pt x="1882" y="3625"/>
                  </a:lnTo>
                  <a:lnTo>
                    <a:pt x="3953" y="3625"/>
                  </a:lnTo>
                  <a:lnTo>
                    <a:pt x="262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52"/>
            <p:cNvSpPr/>
            <p:nvPr/>
          </p:nvSpPr>
          <p:spPr>
            <a:xfrm>
              <a:off x="241275" y="1079650"/>
              <a:ext cx="2559200" cy="3887025"/>
            </a:xfrm>
            <a:custGeom>
              <a:avLst/>
              <a:gdLst/>
              <a:ahLst/>
              <a:cxnLst/>
              <a:rect l="l" t="t" r="r" b="b"/>
              <a:pathLst>
                <a:path w="102368" h="155481" extrusionOk="0">
                  <a:moveTo>
                    <a:pt x="22033" y="0"/>
                  </a:moveTo>
                  <a:cubicBezTo>
                    <a:pt x="21541" y="0"/>
                    <a:pt x="20848" y="207"/>
                    <a:pt x="19875" y="825"/>
                  </a:cubicBezTo>
                  <a:cubicBezTo>
                    <a:pt x="16958" y="2669"/>
                    <a:pt x="16718" y="2669"/>
                    <a:pt x="16718" y="2669"/>
                  </a:cubicBezTo>
                  <a:lnTo>
                    <a:pt x="14357" y="4096"/>
                  </a:lnTo>
                  <a:lnTo>
                    <a:pt x="14357" y="5043"/>
                  </a:lnTo>
                  <a:lnTo>
                    <a:pt x="15304" y="8351"/>
                  </a:lnTo>
                  <a:lnTo>
                    <a:pt x="15532" y="10056"/>
                  </a:lnTo>
                  <a:lnTo>
                    <a:pt x="13423" y="9450"/>
                  </a:lnTo>
                  <a:lnTo>
                    <a:pt x="12665" y="8869"/>
                  </a:lnTo>
                  <a:lnTo>
                    <a:pt x="10051" y="10043"/>
                  </a:lnTo>
                  <a:lnTo>
                    <a:pt x="9319" y="11584"/>
                  </a:lnTo>
                  <a:lnTo>
                    <a:pt x="9319" y="12606"/>
                  </a:lnTo>
                  <a:lnTo>
                    <a:pt x="11920" y="12998"/>
                  </a:lnTo>
                  <a:lnTo>
                    <a:pt x="13890" y="12846"/>
                  </a:lnTo>
                  <a:lnTo>
                    <a:pt x="13890" y="12846"/>
                  </a:lnTo>
                  <a:lnTo>
                    <a:pt x="12236" y="14854"/>
                  </a:lnTo>
                  <a:lnTo>
                    <a:pt x="9281" y="15447"/>
                  </a:lnTo>
                  <a:lnTo>
                    <a:pt x="7324" y="17884"/>
                  </a:lnTo>
                  <a:lnTo>
                    <a:pt x="5922" y="20094"/>
                  </a:lnTo>
                  <a:lnTo>
                    <a:pt x="6478" y="22228"/>
                  </a:lnTo>
                  <a:lnTo>
                    <a:pt x="7665" y="23491"/>
                  </a:lnTo>
                  <a:lnTo>
                    <a:pt x="9559" y="25069"/>
                  </a:lnTo>
                  <a:cubicBezTo>
                    <a:pt x="9559" y="25069"/>
                    <a:pt x="8448" y="26534"/>
                    <a:pt x="8372" y="26862"/>
                  </a:cubicBezTo>
                  <a:cubicBezTo>
                    <a:pt x="8296" y="27191"/>
                    <a:pt x="2841" y="30196"/>
                    <a:pt x="2841" y="30196"/>
                  </a:cubicBezTo>
                  <a:lnTo>
                    <a:pt x="0" y="31610"/>
                  </a:lnTo>
                  <a:lnTo>
                    <a:pt x="0" y="31610"/>
                  </a:lnTo>
                  <a:lnTo>
                    <a:pt x="4344" y="30903"/>
                  </a:lnTo>
                  <a:lnTo>
                    <a:pt x="10178" y="28529"/>
                  </a:lnTo>
                  <a:lnTo>
                    <a:pt x="12476" y="25852"/>
                  </a:lnTo>
                  <a:lnTo>
                    <a:pt x="14446" y="24110"/>
                  </a:lnTo>
                  <a:lnTo>
                    <a:pt x="16883" y="22380"/>
                  </a:lnTo>
                  <a:lnTo>
                    <a:pt x="15393" y="25132"/>
                  </a:lnTo>
                  <a:lnTo>
                    <a:pt x="17287" y="24741"/>
                  </a:lnTo>
                  <a:cubicBezTo>
                    <a:pt x="17287" y="24741"/>
                    <a:pt x="19648" y="24034"/>
                    <a:pt x="19812" y="23794"/>
                  </a:cubicBezTo>
                  <a:cubicBezTo>
                    <a:pt x="19818" y="23784"/>
                    <a:pt x="19832" y="23779"/>
                    <a:pt x="19854" y="23779"/>
                  </a:cubicBezTo>
                  <a:cubicBezTo>
                    <a:pt x="20342" y="23779"/>
                    <a:pt x="24610" y="26319"/>
                    <a:pt x="24610" y="26319"/>
                  </a:cubicBezTo>
                  <a:lnTo>
                    <a:pt x="26113" y="29085"/>
                  </a:lnTo>
                  <a:lnTo>
                    <a:pt x="26820" y="33100"/>
                  </a:lnTo>
                  <a:lnTo>
                    <a:pt x="26189" y="36105"/>
                  </a:lnTo>
                  <a:lnTo>
                    <a:pt x="25633" y="38151"/>
                  </a:lnTo>
                  <a:lnTo>
                    <a:pt x="26429" y="40045"/>
                  </a:lnTo>
                  <a:lnTo>
                    <a:pt x="27376" y="37040"/>
                  </a:lnTo>
                  <a:lnTo>
                    <a:pt x="28474" y="36105"/>
                  </a:lnTo>
                  <a:lnTo>
                    <a:pt x="29194" y="40512"/>
                  </a:lnTo>
                  <a:lnTo>
                    <a:pt x="30457" y="43505"/>
                  </a:lnTo>
                  <a:lnTo>
                    <a:pt x="28083" y="42015"/>
                  </a:lnTo>
                  <a:lnTo>
                    <a:pt x="27856" y="43505"/>
                  </a:lnTo>
                  <a:lnTo>
                    <a:pt x="29585" y="47293"/>
                  </a:lnTo>
                  <a:lnTo>
                    <a:pt x="29346" y="49894"/>
                  </a:lnTo>
                  <a:lnTo>
                    <a:pt x="28083" y="52419"/>
                  </a:lnTo>
                  <a:lnTo>
                    <a:pt x="27616" y="56763"/>
                  </a:lnTo>
                  <a:lnTo>
                    <a:pt x="27931" y="61258"/>
                  </a:lnTo>
                  <a:lnTo>
                    <a:pt x="29661" y="64011"/>
                  </a:lnTo>
                  <a:lnTo>
                    <a:pt x="31404" y="65198"/>
                  </a:lnTo>
                  <a:lnTo>
                    <a:pt x="32666" y="68670"/>
                  </a:lnTo>
                  <a:lnTo>
                    <a:pt x="33538" y="71713"/>
                  </a:lnTo>
                  <a:lnTo>
                    <a:pt x="34081" y="73708"/>
                  </a:lnTo>
                  <a:lnTo>
                    <a:pt x="36631" y="76398"/>
                  </a:lnTo>
                  <a:lnTo>
                    <a:pt x="36631" y="76398"/>
                  </a:lnTo>
                  <a:lnTo>
                    <a:pt x="36050" y="73241"/>
                  </a:lnTo>
                  <a:lnTo>
                    <a:pt x="34560" y="71347"/>
                  </a:lnTo>
                  <a:lnTo>
                    <a:pt x="33929" y="66852"/>
                  </a:lnTo>
                  <a:lnTo>
                    <a:pt x="35343" y="68506"/>
                  </a:lnTo>
                  <a:lnTo>
                    <a:pt x="36215" y="71713"/>
                  </a:lnTo>
                  <a:lnTo>
                    <a:pt x="38424" y="73784"/>
                  </a:lnTo>
                  <a:lnTo>
                    <a:pt x="40470" y="77332"/>
                  </a:lnTo>
                  <a:lnTo>
                    <a:pt x="40634" y="79618"/>
                  </a:lnTo>
                  <a:lnTo>
                    <a:pt x="42288" y="81436"/>
                  </a:lnTo>
                  <a:lnTo>
                    <a:pt x="46241" y="82623"/>
                  </a:lnTo>
                  <a:lnTo>
                    <a:pt x="49082" y="84113"/>
                  </a:lnTo>
                  <a:lnTo>
                    <a:pt x="49940" y="83557"/>
                  </a:lnTo>
                  <a:lnTo>
                    <a:pt x="52541" y="85616"/>
                  </a:lnTo>
                  <a:lnTo>
                    <a:pt x="55458" y="86247"/>
                  </a:lnTo>
                  <a:lnTo>
                    <a:pt x="57428" y="88457"/>
                  </a:lnTo>
                  <a:lnTo>
                    <a:pt x="58855" y="90035"/>
                  </a:lnTo>
                  <a:lnTo>
                    <a:pt x="61380" y="91373"/>
                  </a:lnTo>
                  <a:lnTo>
                    <a:pt x="62643" y="90275"/>
                  </a:lnTo>
                  <a:lnTo>
                    <a:pt x="64221" y="92081"/>
                  </a:lnTo>
                  <a:lnTo>
                    <a:pt x="63906" y="95553"/>
                  </a:lnTo>
                  <a:lnTo>
                    <a:pt x="62378" y="97346"/>
                  </a:lnTo>
                  <a:lnTo>
                    <a:pt x="61595" y="99644"/>
                  </a:lnTo>
                  <a:lnTo>
                    <a:pt x="61355" y="101854"/>
                  </a:lnTo>
                  <a:lnTo>
                    <a:pt x="60875" y="103028"/>
                  </a:lnTo>
                  <a:lnTo>
                    <a:pt x="63325" y="105629"/>
                  </a:lnTo>
                  <a:lnTo>
                    <a:pt x="65459" y="108862"/>
                  </a:lnTo>
                  <a:lnTo>
                    <a:pt x="67580" y="112170"/>
                  </a:lnTo>
                  <a:lnTo>
                    <a:pt x="69550" y="113281"/>
                  </a:lnTo>
                  <a:lnTo>
                    <a:pt x="70813" y="115011"/>
                  </a:lnTo>
                  <a:lnTo>
                    <a:pt x="71293" y="119746"/>
                  </a:lnTo>
                  <a:lnTo>
                    <a:pt x="71532" y="123610"/>
                  </a:lnTo>
                  <a:lnTo>
                    <a:pt x="71293" y="127562"/>
                  </a:lnTo>
                  <a:lnTo>
                    <a:pt x="71444" y="129608"/>
                  </a:lnTo>
                  <a:lnTo>
                    <a:pt x="70661" y="132765"/>
                  </a:lnTo>
                  <a:lnTo>
                    <a:pt x="70585" y="135214"/>
                  </a:lnTo>
                  <a:lnTo>
                    <a:pt x="70813" y="138220"/>
                  </a:lnTo>
                  <a:lnTo>
                    <a:pt x="72151" y="139167"/>
                  </a:lnTo>
                  <a:lnTo>
                    <a:pt x="70346" y="143334"/>
                  </a:lnTo>
                  <a:lnTo>
                    <a:pt x="71684" y="145392"/>
                  </a:lnTo>
                  <a:lnTo>
                    <a:pt x="72000" y="147210"/>
                  </a:lnTo>
                  <a:lnTo>
                    <a:pt x="73225" y="150998"/>
                  </a:lnTo>
                  <a:lnTo>
                    <a:pt x="75548" y="154344"/>
                  </a:lnTo>
                  <a:lnTo>
                    <a:pt x="77278" y="155481"/>
                  </a:lnTo>
                  <a:lnTo>
                    <a:pt x="80283" y="155481"/>
                  </a:lnTo>
                  <a:lnTo>
                    <a:pt x="81546" y="153991"/>
                  </a:lnTo>
                  <a:lnTo>
                    <a:pt x="78313" y="152248"/>
                  </a:lnTo>
                  <a:lnTo>
                    <a:pt x="77126" y="149331"/>
                  </a:lnTo>
                  <a:cubicBezTo>
                    <a:pt x="77126" y="149331"/>
                    <a:pt x="75864" y="148826"/>
                    <a:pt x="77050" y="147399"/>
                  </a:cubicBezTo>
                  <a:cubicBezTo>
                    <a:pt x="78237" y="145985"/>
                    <a:pt x="78237" y="145960"/>
                    <a:pt x="78237" y="145960"/>
                  </a:cubicBezTo>
                  <a:lnTo>
                    <a:pt x="78553" y="144925"/>
                  </a:lnTo>
                  <a:lnTo>
                    <a:pt x="76899" y="143738"/>
                  </a:lnTo>
                  <a:lnTo>
                    <a:pt x="77758" y="142083"/>
                  </a:lnTo>
                  <a:lnTo>
                    <a:pt x="78553" y="141528"/>
                  </a:lnTo>
                  <a:lnTo>
                    <a:pt x="78945" y="139318"/>
                  </a:lnTo>
                  <a:lnTo>
                    <a:pt x="78389" y="138055"/>
                  </a:lnTo>
                  <a:lnTo>
                    <a:pt x="78465" y="136957"/>
                  </a:lnTo>
                  <a:lnTo>
                    <a:pt x="79892" y="137108"/>
                  </a:lnTo>
                  <a:lnTo>
                    <a:pt x="79967" y="135530"/>
                  </a:lnTo>
                  <a:lnTo>
                    <a:pt x="79967" y="134962"/>
                  </a:lnTo>
                  <a:lnTo>
                    <a:pt x="81861" y="134406"/>
                  </a:lnTo>
                  <a:lnTo>
                    <a:pt x="83755" y="133926"/>
                  </a:lnTo>
                  <a:lnTo>
                    <a:pt x="83755" y="131805"/>
                  </a:lnTo>
                  <a:lnTo>
                    <a:pt x="83604" y="130542"/>
                  </a:lnTo>
                  <a:lnTo>
                    <a:pt x="83516" y="129595"/>
                  </a:lnTo>
                  <a:lnTo>
                    <a:pt x="86205" y="130063"/>
                  </a:lnTo>
                  <a:lnTo>
                    <a:pt x="87821" y="128484"/>
                  </a:lnTo>
                  <a:lnTo>
                    <a:pt x="89261" y="126047"/>
                  </a:lnTo>
                  <a:lnTo>
                    <a:pt x="90612" y="124065"/>
                  </a:lnTo>
                  <a:lnTo>
                    <a:pt x="91079" y="121312"/>
                  </a:lnTo>
                  <a:lnTo>
                    <a:pt x="93605" y="119570"/>
                  </a:lnTo>
                  <a:lnTo>
                    <a:pt x="96294" y="118155"/>
                  </a:lnTo>
                  <a:lnTo>
                    <a:pt x="97633" y="117360"/>
                  </a:lnTo>
                  <a:lnTo>
                    <a:pt x="98188" y="113572"/>
                  </a:lnTo>
                  <a:lnTo>
                    <a:pt x="99047" y="110415"/>
                  </a:lnTo>
                  <a:lnTo>
                    <a:pt x="99451" y="108445"/>
                  </a:lnTo>
                  <a:lnTo>
                    <a:pt x="101257" y="106160"/>
                  </a:lnTo>
                  <a:lnTo>
                    <a:pt x="102368" y="104190"/>
                  </a:lnTo>
                  <a:lnTo>
                    <a:pt x="101332" y="102296"/>
                  </a:lnTo>
                  <a:cubicBezTo>
                    <a:pt x="101332" y="102296"/>
                    <a:pt x="101888" y="102220"/>
                    <a:pt x="98655" y="100957"/>
                  </a:cubicBezTo>
                  <a:lnTo>
                    <a:pt x="95423" y="99695"/>
                  </a:lnTo>
                  <a:lnTo>
                    <a:pt x="93529" y="99379"/>
                  </a:lnTo>
                  <a:lnTo>
                    <a:pt x="91471" y="98596"/>
                  </a:lnTo>
                  <a:lnTo>
                    <a:pt x="89185" y="97649"/>
                  </a:lnTo>
                  <a:lnTo>
                    <a:pt x="88011" y="94884"/>
                  </a:lnTo>
                  <a:lnTo>
                    <a:pt x="86508" y="92750"/>
                  </a:lnTo>
                  <a:lnTo>
                    <a:pt x="83124" y="91651"/>
                  </a:lnTo>
                  <a:lnTo>
                    <a:pt x="80914" y="91411"/>
                  </a:lnTo>
                  <a:lnTo>
                    <a:pt x="78616" y="89202"/>
                  </a:lnTo>
                  <a:lnTo>
                    <a:pt x="76571" y="88015"/>
                  </a:lnTo>
                  <a:lnTo>
                    <a:pt x="74121" y="87787"/>
                  </a:lnTo>
                  <a:lnTo>
                    <a:pt x="71596" y="87156"/>
                  </a:lnTo>
                  <a:lnTo>
                    <a:pt x="68755" y="87232"/>
                  </a:lnTo>
                  <a:cubicBezTo>
                    <a:pt x="68755" y="87232"/>
                    <a:pt x="65522" y="88179"/>
                    <a:pt x="65446" y="88495"/>
                  </a:cubicBezTo>
                  <a:cubicBezTo>
                    <a:pt x="65358" y="88810"/>
                    <a:pt x="64903" y="90174"/>
                    <a:pt x="64903" y="90174"/>
                  </a:cubicBezTo>
                  <a:lnTo>
                    <a:pt x="63325" y="88911"/>
                  </a:lnTo>
                  <a:lnTo>
                    <a:pt x="61595" y="89467"/>
                  </a:lnTo>
                  <a:lnTo>
                    <a:pt x="59852" y="88596"/>
                  </a:lnTo>
                  <a:lnTo>
                    <a:pt x="58590" y="85994"/>
                  </a:lnTo>
                  <a:lnTo>
                    <a:pt x="59385" y="83949"/>
                  </a:lnTo>
                  <a:lnTo>
                    <a:pt x="57491" y="83317"/>
                  </a:lnTo>
                  <a:lnTo>
                    <a:pt x="54966" y="83002"/>
                  </a:lnTo>
                  <a:lnTo>
                    <a:pt x="55673" y="81032"/>
                  </a:lnTo>
                  <a:lnTo>
                    <a:pt x="56380" y="79643"/>
                  </a:lnTo>
                  <a:lnTo>
                    <a:pt x="56532" y="78507"/>
                  </a:lnTo>
                  <a:lnTo>
                    <a:pt x="53779" y="78507"/>
                  </a:lnTo>
                  <a:lnTo>
                    <a:pt x="52592" y="80476"/>
                  </a:lnTo>
                  <a:lnTo>
                    <a:pt x="49915" y="81423"/>
                  </a:lnTo>
                  <a:lnTo>
                    <a:pt x="47933" y="78747"/>
                  </a:lnTo>
                  <a:lnTo>
                    <a:pt x="47541" y="75160"/>
                  </a:lnTo>
                  <a:lnTo>
                    <a:pt x="48412" y="72218"/>
                  </a:lnTo>
                  <a:lnTo>
                    <a:pt x="51165" y="70173"/>
                  </a:lnTo>
                  <a:lnTo>
                    <a:pt x="54095" y="69769"/>
                  </a:lnTo>
                  <a:lnTo>
                    <a:pt x="55433" y="70880"/>
                  </a:lnTo>
                  <a:lnTo>
                    <a:pt x="56064" y="69693"/>
                  </a:lnTo>
                  <a:lnTo>
                    <a:pt x="58198" y="69693"/>
                  </a:lnTo>
                  <a:lnTo>
                    <a:pt x="60964" y="70552"/>
                  </a:lnTo>
                  <a:lnTo>
                    <a:pt x="61191" y="72521"/>
                  </a:lnTo>
                  <a:lnTo>
                    <a:pt x="62529" y="74567"/>
                  </a:lnTo>
                  <a:lnTo>
                    <a:pt x="62933" y="72484"/>
                  </a:lnTo>
                  <a:lnTo>
                    <a:pt x="62769" y="68759"/>
                  </a:lnTo>
                  <a:lnTo>
                    <a:pt x="63805" y="66852"/>
                  </a:lnTo>
                  <a:lnTo>
                    <a:pt x="66797" y="64806"/>
                  </a:lnTo>
                  <a:lnTo>
                    <a:pt x="68300" y="62281"/>
                  </a:lnTo>
                  <a:lnTo>
                    <a:pt x="69083" y="60248"/>
                  </a:lnTo>
                  <a:lnTo>
                    <a:pt x="71684" y="57697"/>
                  </a:lnTo>
                  <a:lnTo>
                    <a:pt x="73338" y="57697"/>
                  </a:lnTo>
                  <a:lnTo>
                    <a:pt x="74197" y="55412"/>
                  </a:lnTo>
                  <a:lnTo>
                    <a:pt x="76722" y="53758"/>
                  </a:lnTo>
                  <a:lnTo>
                    <a:pt x="77833" y="55488"/>
                  </a:lnTo>
                  <a:lnTo>
                    <a:pt x="79879" y="54187"/>
                  </a:lnTo>
                  <a:lnTo>
                    <a:pt x="83351" y="52748"/>
                  </a:lnTo>
                  <a:lnTo>
                    <a:pt x="82569" y="51876"/>
                  </a:lnTo>
                  <a:lnTo>
                    <a:pt x="79412" y="52104"/>
                  </a:lnTo>
                  <a:lnTo>
                    <a:pt x="78692" y="50525"/>
                  </a:lnTo>
                  <a:lnTo>
                    <a:pt x="78692" y="49187"/>
                  </a:lnTo>
                  <a:lnTo>
                    <a:pt x="77833" y="48707"/>
                  </a:lnTo>
                  <a:lnTo>
                    <a:pt x="76091" y="49502"/>
                  </a:lnTo>
                  <a:lnTo>
                    <a:pt x="78540" y="48240"/>
                  </a:lnTo>
                  <a:lnTo>
                    <a:pt x="80902" y="48240"/>
                  </a:lnTo>
                  <a:lnTo>
                    <a:pt x="83111" y="48391"/>
                  </a:lnTo>
                  <a:lnTo>
                    <a:pt x="85725" y="46901"/>
                  </a:lnTo>
                  <a:cubicBezTo>
                    <a:pt x="85725" y="46901"/>
                    <a:pt x="87619" y="45474"/>
                    <a:pt x="87695" y="45361"/>
                  </a:cubicBezTo>
                  <a:cubicBezTo>
                    <a:pt x="87771" y="45247"/>
                    <a:pt x="86041" y="42204"/>
                    <a:pt x="86041" y="42204"/>
                  </a:cubicBezTo>
                  <a:lnTo>
                    <a:pt x="83983" y="40297"/>
                  </a:lnTo>
                  <a:lnTo>
                    <a:pt x="83591" y="38151"/>
                  </a:lnTo>
                  <a:lnTo>
                    <a:pt x="83111" y="33820"/>
                  </a:lnTo>
                  <a:lnTo>
                    <a:pt x="81066" y="36105"/>
                  </a:lnTo>
                  <a:lnTo>
                    <a:pt x="79172" y="35701"/>
                  </a:lnTo>
                  <a:lnTo>
                    <a:pt x="78856" y="33656"/>
                  </a:lnTo>
                  <a:lnTo>
                    <a:pt x="79639" y="32203"/>
                  </a:lnTo>
                  <a:lnTo>
                    <a:pt x="77909" y="31724"/>
                  </a:lnTo>
                  <a:lnTo>
                    <a:pt x="76798" y="30575"/>
                  </a:lnTo>
                  <a:lnTo>
                    <a:pt x="73957" y="30575"/>
                  </a:lnTo>
                  <a:lnTo>
                    <a:pt x="73098" y="30650"/>
                  </a:lnTo>
                  <a:lnTo>
                    <a:pt x="73010" y="33491"/>
                  </a:lnTo>
                  <a:lnTo>
                    <a:pt x="71671" y="34918"/>
                  </a:lnTo>
                  <a:lnTo>
                    <a:pt x="72467" y="36156"/>
                  </a:lnTo>
                  <a:lnTo>
                    <a:pt x="72694" y="38479"/>
                  </a:lnTo>
                  <a:lnTo>
                    <a:pt x="70573" y="40285"/>
                  </a:lnTo>
                  <a:lnTo>
                    <a:pt x="68603" y="40979"/>
                  </a:lnTo>
                  <a:lnTo>
                    <a:pt x="68603" y="44136"/>
                  </a:lnTo>
                  <a:lnTo>
                    <a:pt x="67340" y="44767"/>
                  </a:lnTo>
                  <a:lnTo>
                    <a:pt x="65913" y="42962"/>
                  </a:lnTo>
                  <a:lnTo>
                    <a:pt x="66545" y="40196"/>
                  </a:lnTo>
                  <a:lnTo>
                    <a:pt x="64386" y="39098"/>
                  </a:lnTo>
                  <a:lnTo>
                    <a:pt x="62113" y="37747"/>
                  </a:lnTo>
                  <a:lnTo>
                    <a:pt x="61115" y="36888"/>
                  </a:lnTo>
                  <a:lnTo>
                    <a:pt x="60092" y="36888"/>
                  </a:lnTo>
                  <a:lnTo>
                    <a:pt x="59852" y="34123"/>
                  </a:lnTo>
                  <a:lnTo>
                    <a:pt x="60244" y="31686"/>
                  </a:lnTo>
                  <a:lnTo>
                    <a:pt x="61088" y="29679"/>
                  </a:lnTo>
                  <a:lnTo>
                    <a:pt x="61088" y="29679"/>
                  </a:lnTo>
                  <a:cubicBezTo>
                    <a:pt x="61170" y="29674"/>
                    <a:pt x="61518" y="29543"/>
                    <a:pt x="62694" y="28958"/>
                  </a:cubicBezTo>
                  <a:cubicBezTo>
                    <a:pt x="63454" y="28578"/>
                    <a:pt x="63639" y="28510"/>
                    <a:pt x="63679" y="28510"/>
                  </a:cubicBezTo>
                  <a:cubicBezTo>
                    <a:pt x="63702" y="28510"/>
                    <a:pt x="63680" y="28531"/>
                    <a:pt x="63688" y="28531"/>
                  </a:cubicBezTo>
                  <a:cubicBezTo>
                    <a:pt x="63704" y="28531"/>
                    <a:pt x="63843" y="28444"/>
                    <a:pt x="64739" y="27910"/>
                  </a:cubicBezTo>
                  <a:cubicBezTo>
                    <a:pt x="66873" y="26648"/>
                    <a:pt x="66873" y="26648"/>
                    <a:pt x="66873" y="26648"/>
                  </a:cubicBezTo>
                  <a:lnTo>
                    <a:pt x="68451" y="25145"/>
                  </a:lnTo>
                  <a:lnTo>
                    <a:pt x="69714" y="23870"/>
                  </a:lnTo>
                  <a:lnTo>
                    <a:pt x="70585" y="23642"/>
                  </a:lnTo>
                  <a:lnTo>
                    <a:pt x="73969" y="23642"/>
                  </a:lnTo>
                  <a:lnTo>
                    <a:pt x="74121" y="21597"/>
                  </a:lnTo>
                  <a:lnTo>
                    <a:pt x="75144" y="19779"/>
                  </a:lnTo>
                  <a:lnTo>
                    <a:pt x="74677" y="18049"/>
                  </a:lnTo>
                  <a:lnTo>
                    <a:pt x="73035" y="16660"/>
                  </a:lnTo>
                  <a:lnTo>
                    <a:pt x="71987" y="18693"/>
                  </a:lnTo>
                  <a:lnTo>
                    <a:pt x="70371" y="19943"/>
                  </a:lnTo>
                  <a:lnTo>
                    <a:pt x="69234" y="20726"/>
                  </a:lnTo>
                  <a:lnTo>
                    <a:pt x="69234" y="18276"/>
                  </a:lnTo>
                  <a:lnTo>
                    <a:pt x="69487" y="17013"/>
                  </a:lnTo>
                  <a:lnTo>
                    <a:pt x="69487" y="17013"/>
                  </a:lnTo>
                  <a:lnTo>
                    <a:pt x="68439" y="17960"/>
                  </a:lnTo>
                  <a:lnTo>
                    <a:pt x="67403" y="15599"/>
                  </a:lnTo>
                  <a:lnTo>
                    <a:pt x="68565" y="14336"/>
                  </a:lnTo>
                  <a:lnTo>
                    <a:pt x="69373" y="12594"/>
                  </a:lnTo>
                  <a:lnTo>
                    <a:pt x="70636" y="9841"/>
                  </a:lnTo>
                  <a:lnTo>
                    <a:pt x="71633" y="9450"/>
                  </a:lnTo>
                  <a:lnTo>
                    <a:pt x="73401" y="7783"/>
                  </a:lnTo>
                  <a:lnTo>
                    <a:pt x="72618" y="7379"/>
                  </a:lnTo>
                  <a:lnTo>
                    <a:pt x="71633" y="7240"/>
                  </a:lnTo>
                  <a:lnTo>
                    <a:pt x="69234" y="7240"/>
                  </a:lnTo>
                  <a:lnTo>
                    <a:pt x="69234" y="9450"/>
                  </a:lnTo>
                  <a:lnTo>
                    <a:pt x="67164" y="12152"/>
                  </a:lnTo>
                  <a:lnTo>
                    <a:pt x="65408" y="14854"/>
                  </a:lnTo>
                  <a:lnTo>
                    <a:pt x="66280" y="16091"/>
                  </a:lnTo>
                  <a:lnTo>
                    <a:pt x="65926" y="18516"/>
                  </a:lnTo>
                  <a:lnTo>
                    <a:pt x="62921" y="20094"/>
                  </a:lnTo>
                  <a:lnTo>
                    <a:pt x="62921" y="18276"/>
                  </a:lnTo>
                  <a:lnTo>
                    <a:pt x="61191" y="18124"/>
                  </a:lnTo>
                  <a:lnTo>
                    <a:pt x="59701" y="19299"/>
                  </a:lnTo>
                  <a:lnTo>
                    <a:pt x="57845" y="16698"/>
                  </a:lnTo>
                  <a:lnTo>
                    <a:pt x="55673" y="16698"/>
                  </a:lnTo>
                  <a:lnTo>
                    <a:pt x="54966" y="18049"/>
                  </a:lnTo>
                  <a:lnTo>
                    <a:pt x="54259" y="19071"/>
                  </a:lnTo>
                  <a:lnTo>
                    <a:pt x="53223" y="16786"/>
                  </a:lnTo>
                  <a:cubicBezTo>
                    <a:pt x="53223" y="16786"/>
                    <a:pt x="52623" y="16998"/>
                    <a:pt x="52038" y="16998"/>
                  </a:cubicBezTo>
                  <a:cubicBezTo>
                    <a:pt x="51500" y="16998"/>
                    <a:pt x="50974" y="16819"/>
                    <a:pt x="50938" y="16129"/>
                  </a:cubicBezTo>
                  <a:cubicBezTo>
                    <a:pt x="50862" y="14690"/>
                    <a:pt x="50862" y="14677"/>
                    <a:pt x="50862" y="14677"/>
                  </a:cubicBezTo>
                  <a:lnTo>
                    <a:pt x="47629" y="11672"/>
                  </a:lnTo>
                  <a:lnTo>
                    <a:pt x="46594" y="10952"/>
                  </a:lnTo>
                  <a:lnTo>
                    <a:pt x="44788" y="11268"/>
                  </a:lnTo>
                  <a:lnTo>
                    <a:pt x="43993" y="8869"/>
                  </a:lnTo>
                  <a:lnTo>
                    <a:pt x="42579" y="8427"/>
                  </a:lnTo>
                  <a:lnTo>
                    <a:pt x="39030" y="8869"/>
                  </a:lnTo>
                  <a:lnTo>
                    <a:pt x="36972" y="8427"/>
                  </a:lnTo>
                  <a:lnTo>
                    <a:pt x="34295" y="6141"/>
                  </a:lnTo>
                  <a:lnTo>
                    <a:pt x="30747" y="4462"/>
                  </a:lnTo>
                  <a:lnTo>
                    <a:pt x="28159" y="1962"/>
                  </a:lnTo>
                  <a:lnTo>
                    <a:pt x="26037" y="194"/>
                  </a:lnTo>
                  <a:lnTo>
                    <a:pt x="23196" y="825"/>
                  </a:lnTo>
                  <a:cubicBezTo>
                    <a:pt x="23196" y="825"/>
                    <a:pt x="23017" y="0"/>
                    <a:pt x="2203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52"/>
            <p:cNvSpPr/>
            <p:nvPr/>
          </p:nvSpPr>
          <p:spPr>
            <a:xfrm>
              <a:off x="238125" y="1071925"/>
              <a:ext cx="2568675" cy="3902025"/>
            </a:xfrm>
            <a:custGeom>
              <a:avLst/>
              <a:gdLst/>
              <a:ahLst/>
              <a:cxnLst/>
              <a:rect l="l" t="t" r="r" b="b"/>
              <a:pathLst>
                <a:path w="102747" h="156081" extrusionOk="0">
                  <a:moveTo>
                    <a:pt x="61468" y="29836"/>
                  </a:moveTo>
                  <a:cubicBezTo>
                    <a:pt x="61506" y="29899"/>
                    <a:pt x="61519" y="29962"/>
                    <a:pt x="61506" y="30025"/>
                  </a:cubicBezTo>
                  <a:lnTo>
                    <a:pt x="61342" y="29899"/>
                  </a:lnTo>
                  <a:lnTo>
                    <a:pt x="61468" y="29836"/>
                  </a:lnTo>
                  <a:close/>
                  <a:moveTo>
                    <a:pt x="101181" y="102504"/>
                  </a:moveTo>
                  <a:lnTo>
                    <a:pt x="101282" y="102542"/>
                  </a:lnTo>
                  <a:lnTo>
                    <a:pt x="101193" y="102718"/>
                  </a:lnTo>
                  <a:cubicBezTo>
                    <a:pt x="101155" y="102655"/>
                    <a:pt x="101143" y="102567"/>
                    <a:pt x="101181" y="102504"/>
                  </a:cubicBezTo>
                  <a:close/>
                  <a:moveTo>
                    <a:pt x="22159" y="618"/>
                  </a:moveTo>
                  <a:cubicBezTo>
                    <a:pt x="22328" y="618"/>
                    <a:pt x="22461" y="648"/>
                    <a:pt x="22565" y="692"/>
                  </a:cubicBezTo>
                  <a:cubicBezTo>
                    <a:pt x="22779" y="781"/>
                    <a:pt x="22943" y="970"/>
                    <a:pt x="23019" y="1198"/>
                  </a:cubicBezTo>
                  <a:lnTo>
                    <a:pt x="23385" y="1437"/>
                  </a:lnTo>
                  <a:lnTo>
                    <a:pt x="26075" y="844"/>
                  </a:lnTo>
                  <a:lnTo>
                    <a:pt x="28057" y="2498"/>
                  </a:lnTo>
                  <a:lnTo>
                    <a:pt x="30658" y="4998"/>
                  </a:lnTo>
                  <a:lnTo>
                    <a:pt x="34257" y="6716"/>
                  </a:lnTo>
                  <a:lnTo>
                    <a:pt x="36909" y="8976"/>
                  </a:lnTo>
                  <a:lnTo>
                    <a:pt x="37048" y="9052"/>
                  </a:lnTo>
                  <a:lnTo>
                    <a:pt x="39093" y="9481"/>
                  </a:lnTo>
                  <a:lnTo>
                    <a:pt x="39207" y="9481"/>
                  </a:lnTo>
                  <a:lnTo>
                    <a:pt x="42679" y="9052"/>
                  </a:lnTo>
                  <a:lnTo>
                    <a:pt x="43879" y="9430"/>
                  </a:lnTo>
                  <a:lnTo>
                    <a:pt x="44624" y="11678"/>
                  </a:lnTo>
                  <a:lnTo>
                    <a:pt x="44978" y="11893"/>
                  </a:lnTo>
                  <a:lnTo>
                    <a:pt x="46657" y="11590"/>
                  </a:lnTo>
                  <a:lnTo>
                    <a:pt x="47541" y="12208"/>
                  </a:lnTo>
                  <a:lnTo>
                    <a:pt x="50685" y="15125"/>
                  </a:lnTo>
                  <a:cubicBezTo>
                    <a:pt x="50698" y="15302"/>
                    <a:pt x="50710" y="15668"/>
                    <a:pt x="50761" y="16464"/>
                  </a:cubicBezTo>
                  <a:cubicBezTo>
                    <a:pt x="50761" y="16830"/>
                    <a:pt x="50937" y="17183"/>
                    <a:pt x="51253" y="17385"/>
                  </a:cubicBezTo>
                  <a:cubicBezTo>
                    <a:pt x="51517" y="17561"/>
                    <a:pt x="51851" y="17620"/>
                    <a:pt x="52180" y="17620"/>
                  </a:cubicBezTo>
                  <a:cubicBezTo>
                    <a:pt x="52561" y="17620"/>
                    <a:pt x="52935" y="17541"/>
                    <a:pt x="53185" y="17474"/>
                  </a:cubicBezTo>
                  <a:lnTo>
                    <a:pt x="54094" y="19507"/>
                  </a:lnTo>
                  <a:lnTo>
                    <a:pt x="54637" y="19557"/>
                  </a:lnTo>
                  <a:lnTo>
                    <a:pt x="55370" y="18497"/>
                  </a:lnTo>
                  <a:lnTo>
                    <a:pt x="55988" y="17322"/>
                  </a:lnTo>
                  <a:lnTo>
                    <a:pt x="57807" y="17322"/>
                  </a:lnTo>
                  <a:lnTo>
                    <a:pt x="59562" y="19784"/>
                  </a:lnTo>
                  <a:lnTo>
                    <a:pt x="60016" y="19848"/>
                  </a:lnTo>
                  <a:lnTo>
                    <a:pt x="61418" y="18762"/>
                  </a:lnTo>
                  <a:lnTo>
                    <a:pt x="62744" y="18875"/>
                  </a:lnTo>
                  <a:lnTo>
                    <a:pt x="62744" y="20403"/>
                  </a:lnTo>
                  <a:lnTo>
                    <a:pt x="63198" y="20681"/>
                  </a:lnTo>
                  <a:lnTo>
                    <a:pt x="66204" y="19103"/>
                  </a:lnTo>
                  <a:lnTo>
                    <a:pt x="66355" y="18875"/>
                  </a:lnTo>
                  <a:lnTo>
                    <a:pt x="66709" y="16451"/>
                  </a:lnTo>
                  <a:lnTo>
                    <a:pt x="66658" y="16224"/>
                  </a:lnTo>
                  <a:lnTo>
                    <a:pt x="65913" y="15150"/>
                  </a:lnTo>
                  <a:lnTo>
                    <a:pt x="67542" y="12650"/>
                  </a:lnTo>
                  <a:lnTo>
                    <a:pt x="69613" y="9961"/>
                  </a:lnTo>
                  <a:lnTo>
                    <a:pt x="69676" y="9771"/>
                  </a:lnTo>
                  <a:lnTo>
                    <a:pt x="69676" y="7877"/>
                  </a:lnTo>
                  <a:lnTo>
                    <a:pt x="71709" y="7877"/>
                  </a:lnTo>
                  <a:lnTo>
                    <a:pt x="72631" y="8004"/>
                  </a:lnTo>
                  <a:lnTo>
                    <a:pt x="72984" y="8180"/>
                  </a:lnTo>
                  <a:lnTo>
                    <a:pt x="71570" y="9493"/>
                  </a:lnTo>
                  <a:lnTo>
                    <a:pt x="70636" y="9872"/>
                  </a:lnTo>
                  <a:lnTo>
                    <a:pt x="70472" y="10024"/>
                  </a:lnTo>
                  <a:lnTo>
                    <a:pt x="68413" y="14469"/>
                  </a:lnTo>
                  <a:lnTo>
                    <a:pt x="67290" y="15693"/>
                  </a:lnTo>
                  <a:lnTo>
                    <a:pt x="67226" y="16034"/>
                  </a:lnTo>
                  <a:lnTo>
                    <a:pt x="68274" y="18408"/>
                  </a:lnTo>
                  <a:lnTo>
                    <a:pt x="68780" y="18509"/>
                  </a:lnTo>
                  <a:lnTo>
                    <a:pt x="69108" y="18206"/>
                  </a:lnTo>
                  <a:lnTo>
                    <a:pt x="69108" y="18206"/>
                  </a:lnTo>
                  <a:lnTo>
                    <a:pt x="69045" y="18522"/>
                  </a:lnTo>
                  <a:lnTo>
                    <a:pt x="69045" y="21035"/>
                  </a:lnTo>
                  <a:lnTo>
                    <a:pt x="69537" y="21287"/>
                  </a:lnTo>
                  <a:lnTo>
                    <a:pt x="70686" y="20504"/>
                  </a:lnTo>
                  <a:lnTo>
                    <a:pt x="72315" y="19254"/>
                  </a:lnTo>
                  <a:lnTo>
                    <a:pt x="73262" y="17474"/>
                  </a:lnTo>
                  <a:lnTo>
                    <a:pt x="74525" y="18534"/>
                  </a:lnTo>
                  <a:lnTo>
                    <a:pt x="74929" y="20050"/>
                  </a:lnTo>
                  <a:lnTo>
                    <a:pt x="73982" y="21742"/>
                  </a:lnTo>
                  <a:lnTo>
                    <a:pt x="73805" y="23636"/>
                  </a:lnTo>
                  <a:lnTo>
                    <a:pt x="70699" y="23636"/>
                  </a:lnTo>
                  <a:lnTo>
                    <a:pt x="69752" y="23863"/>
                  </a:lnTo>
                  <a:lnTo>
                    <a:pt x="69613" y="23951"/>
                  </a:lnTo>
                  <a:lnTo>
                    <a:pt x="68350" y="25227"/>
                  </a:lnTo>
                  <a:lnTo>
                    <a:pt x="66797" y="26704"/>
                  </a:lnTo>
                  <a:cubicBezTo>
                    <a:pt x="66721" y="26755"/>
                    <a:pt x="66368" y="26982"/>
                    <a:pt x="64701" y="27954"/>
                  </a:cubicBezTo>
                  <a:lnTo>
                    <a:pt x="64171" y="28270"/>
                  </a:lnTo>
                  <a:lnTo>
                    <a:pt x="63779" y="28510"/>
                  </a:lnTo>
                  <a:cubicBezTo>
                    <a:pt x="63602" y="28535"/>
                    <a:pt x="63299" y="28674"/>
                    <a:pt x="62668" y="28990"/>
                  </a:cubicBezTo>
                  <a:cubicBezTo>
                    <a:pt x="61443" y="29608"/>
                    <a:pt x="61216" y="29684"/>
                    <a:pt x="61178" y="29684"/>
                  </a:cubicBezTo>
                  <a:lnTo>
                    <a:pt x="61178" y="29785"/>
                  </a:lnTo>
                  <a:lnTo>
                    <a:pt x="61039" y="29684"/>
                  </a:lnTo>
                  <a:cubicBezTo>
                    <a:pt x="60938" y="29747"/>
                    <a:pt x="60875" y="29861"/>
                    <a:pt x="60862" y="29974"/>
                  </a:cubicBezTo>
                  <a:lnTo>
                    <a:pt x="60079" y="31868"/>
                  </a:lnTo>
                  <a:lnTo>
                    <a:pt x="59663" y="34381"/>
                  </a:lnTo>
                  <a:lnTo>
                    <a:pt x="59663" y="34457"/>
                  </a:lnTo>
                  <a:lnTo>
                    <a:pt x="59890" y="37222"/>
                  </a:lnTo>
                  <a:lnTo>
                    <a:pt x="60206" y="37500"/>
                  </a:lnTo>
                  <a:lnTo>
                    <a:pt x="61115" y="37500"/>
                  </a:lnTo>
                  <a:lnTo>
                    <a:pt x="62075" y="38321"/>
                  </a:lnTo>
                  <a:lnTo>
                    <a:pt x="64360" y="39685"/>
                  </a:lnTo>
                  <a:lnTo>
                    <a:pt x="66317" y="40669"/>
                  </a:lnTo>
                  <a:lnTo>
                    <a:pt x="65736" y="43195"/>
                  </a:lnTo>
                  <a:lnTo>
                    <a:pt x="65800" y="43460"/>
                  </a:lnTo>
                  <a:lnTo>
                    <a:pt x="67214" y="45278"/>
                  </a:lnTo>
                  <a:lnTo>
                    <a:pt x="67605" y="45354"/>
                  </a:lnTo>
                  <a:lnTo>
                    <a:pt x="68868" y="44723"/>
                  </a:lnTo>
                  <a:lnTo>
                    <a:pt x="69045" y="44445"/>
                  </a:lnTo>
                  <a:lnTo>
                    <a:pt x="69045" y="41516"/>
                  </a:lnTo>
                  <a:lnTo>
                    <a:pt x="70800" y="40884"/>
                  </a:lnTo>
                  <a:lnTo>
                    <a:pt x="73035" y="39028"/>
                  </a:lnTo>
                  <a:lnTo>
                    <a:pt x="73136" y="38750"/>
                  </a:lnTo>
                  <a:lnTo>
                    <a:pt x="72909" y="36414"/>
                  </a:lnTo>
                  <a:lnTo>
                    <a:pt x="72858" y="36275"/>
                  </a:lnTo>
                  <a:lnTo>
                    <a:pt x="72201" y="35253"/>
                  </a:lnTo>
                  <a:lnTo>
                    <a:pt x="73376" y="34015"/>
                  </a:lnTo>
                  <a:lnTo>
                    <a:pt x="73464" y="33800"/>
                  </a:lnTo>
                  <a:lnTo>
                    <a:pt x="73527" y="31250"/>
                  </a:lnTo>
                  <a:lnTo>
                    <a:pt x="74095" y="31199"/>
                  </a:lnTo>
                  <a:lnTo>
                    <a:pt x="76798" y="31199"/>
                  </a:lnTo>
                  <a:lnTo>
                    <a:pt x="77808" y="32247"/>
                  </a:lnTo>
                  <a:lnTo>
                    <a:pt x="77947" y="32323"/>
                  </a:lnTo>
                  <a:lnTo>
                    <a:pt x="79298" y="32702"/>
                  </a:lnTo>
                  <a:lnTo>
                    <a:pt x="78704" y="33813"/>
                  </a:lnTo>
                  <a:lnTo>
                    <a:pt x="78666" y="34015"/>
                  </a:lnTo>
                  <a:lnTo>
                    <a:pt x="78982" y="36061"/>
                  </a:lnTo>
                  <a:lnTo>
                    <a:pt x="79235" y="36326"/>
                  </a:lnTo>
                  <a:lnTo>
                    <a:pt x="81129" y="36730"/>
                  </a:lnTo>
                  <a:lnTo>
                    <a:pt x="81419" y="36629"/>
                  </a:lnTo>
                  <a:lnTo>
                    <a:pt x="82998" y="34861"/>
                  </a:lnTo>
                  <a:lnTo>
                    <a:pt x="83402" y="38523"/>
                  </a:lnTo>
                  <a:lnTo>
                    <a:pt x="83793" y="40657"/>
                  </a:lnTo>
                  <a:lnTo>
                    <a:pt x="83894" y="40834"/>
                  </a:lnTo>
                  <a:lnTo>
                    <a:pt x="85902" y="42715"/>
                  </a:lnTo>
                  <a:cubicBezTo>
                    <a:pt x="86558" y="43864"/>
                    <a:pt x="87253" y="45127"/>
                    <a:pt x="87455" y="45569"/>
                  </a:cubicBezTo>
                  <a:cubicBezTo>
                    <a:pt x="87152" y="45821"/>
                    <a:pt x="86369" y="46415"/>
                    <a:pt x="85687" y="46932"/>
                  </a:cubicBezTo>
                  <a:lnTo>
                    <a:pt x="83162" y="48385"/>
                  </a:lnTo>
                  <a:lnTo>
                    <a:pt x="81028" y="48220"/>
                  </a:lnTo>
                  <a:lnTo>
                    <a:pt x="78654" y="48220"/>
                  </a:lnTo>
                  <a:lnTo>
                    <a:pt x="78515" y="48258"/>
                  </a:lnTo>
                  <a:lnTo>
                    <a:pt x="76065" y="49521"/>
                  </a:lnTo>
                  <a:lnTo>
                    <a:pt x="76343" y="50089"/>
                  </a:lnTo>
                  <a:lnTo>
                    <a:pt x="77934" y="49369"/>
                  </a:lnTo>
                  <a:lnTo>
                    <a:pt x="78502" y="49685"/>
                  </a:lnTo>
                  <a:lnTo>
                    <a:pt x="78502" y="50834"/>
                  </a:lnTo>
                  <a:lnTo>
                    <a:pt x="79235" y="52539"/>
                  </a:lnTo>
                  <a:lnTo>
                    <a:pt x="79550" y="52728"/>
                  </a:lnTo>
                  <a:lnTo>
                    <a:pt x="82556" y="52514"/>
                  </a:lnTo>
                  <a:lnTo>
                    <a:pt x="82934" y="52930"/>
                  </a:lnTo>
                  <a:lnTo>
                    <a:pt x="79828" y="54231"/>
                  </a:lnTo>
                  <a:lnTo>
                    <a:pt x="78048" y="55355"/>
                  </a:lnTo>
                  <a:lnTo>
                    <a:pt x="77113" y="53890"/>
                  </a:lnTo>
                  <a:lnTo>
                    <a:pt x="76671" y="53802"/>
                  </a:lnTo>
                  <a:lnTo>
                    <a:pt x="74146" y="55456"/>
                  </a:lnTo>
                  <a:lnTo>
                    <a:pt x="74032" y="55607"/>
                  </a:lnTo>
                  <a:lnTo>
                    <a:pt x="73237" y="57691"/>
                  </a:lnTo>
                  <a:lnTo>
                    <a:pt x="71797" y="57691"/>
                  </a:lnTo>
                  <a:lnTo>
                    <a:pt x="71583" y="57779"/>
                  </a:lnTo>
                  <a:lnTo>
                    <a:pt x="68982" y="60330"/>
                  </a:lnTo>
                  <a:lnTo>
                    <a:pt x="68136" y="62426"/>
                  </a:lnTo>
                  <a:lnTo>
                    <a:pt x="66671" y="64888"/>
                  </a:lnTo>
                  <a:lnTo>
                    <a:pt x="63741" y="66908"/>
                  </a:lnTo>
                  <a:lnTo>
                    <a:pt x="63640" y="67009"/>
                  </a:lnTo>
                  <a:lnTo>
                    <a:pt x="62618" y="68916"/>
                  </a:lnTo>
                  <a:lnTo>
                    <a:pt x="62580" y="69068"/>
                  </a:lnTo>
                  <a:lnTo>
                    <a:pt x="62731" y="72767"/>
                  </a:lnTo>
                  <a:lnTo>
                    <a:pt x="62491" y="74043"/>
                  </a:lnTo>
                  <a:lnTo>
                    <a:pt x="61620" y="72717"/>
                  </a:lnTo>
                  <a:lnTo>
                    <a:pt x="61393" y="70823"/>
                  </a:lnTo>
                  <a:lnTo>
                    <a:pt x="61178" y="70558"/>
                  </a:lnTo>
                  <a:lnTo>
                    <a:pt x="58413" y="69686"/>
                  </a:lnTo>
                  <a:lnTo>
                    <a:pt x="56190" y="69674"/>
                  </a:lnTo>
                  <a:lnTo>
                    <a:pt x="55913" y="69838"/>
                  </a:lnTo>
                  <a:lnTo>
                    <a:pt x="55471" y="70684"/>
                  </a:lnTo>
                  <a:lnTo>
                    <a:pt x="54423" y="69838"/>
                  </a:lnTo>
                  <a:lnTo>
                    <a:pt x="54183" y="69762"/>
                  </a:lnTo>
                  <a:lnTo>
                    <a:pt x="51266" y="70166"/>
                  </a:lnTo>
                  <a:lnTo>
                    <a:pt x="51114" y="70229"/>
                  </a:lnTo>
                  <a:lnTo>
                    <a:pt x="48362" y="72287"/>
                  </a:lnTo>
                  <a:lnTo>
                    <a:pt x="48248" y="72452"/>
                  </a:lnTo>
                  <a:lnTo>
                    <a:pt x="47377" y="75381"/>
                  </a:lnTo>
                  <a:lnTo>
                    <a:pt x="47377" y="75507"/>
                  </a:lnTo>
                  <a:lnTo>
                    <a:pt x="47768" y="79093"/>
                  </a:lnTo>
                  <a:lnTo>
                    <a:pt x="47819" y="79245"/>
                  </a:lnTo>
                  <a:lnTo>
                    <a:pt x="49801" y="81934"/>
                  </a:lnTo>
                  <a:lnTo>
                    <a:pt x="50155" y="82048"/>
                  </a:lnTo>
                  <a:lnTo>
                    <a:pt x="52832" y="81101"/>
                  </a:lnTo>
                  <a:lnTo>
                    <a:pt x="52996" y="80962"/>
                  </a:lnTo>
                  <a:lnTo>
                    <a:pt x="54082" y="79144"/>
                  </a:lnTo>
                  <a:lnTo>
                    <a:pt x="56304" y="79144"/>
                  </a:lnTo>
                  <a:lnTo>
                    <a:pt x="56203" y="79876"/>
                  </a:lnTo>
                  <a:lnTo>
                    <a:pt x="55496" y="81240"/>
                  </a:lnTo>
                  <a:lnTo>
                    <a:pt x="54789" y="83210"/>
                  </a:lnTo>
                  <a:lnTo>
                    <a:pt x="55054" y="83639"/>
                  </a:lnTo>
                  <a:lnTo>
                    <a:pt x="57516" y="83930"/>
                  </a:lnTo>
                  <a:lnTo>
                    <a:pt x="59095" y="84460"/>
                  </a:lnTo>
                  <a:lnTo>
                    <a:pt x="58413" y="86202"/>
                  </a:lnTo>
                  <a:lnTo>
                    <a:pt x="58425" y="86455"/>
                  </a:lnTo>
                  <a:lnTo>
                    <a:pt x="59688" y="89056"/>
                  </a:lnTo>
                  <a:lnTo>
                    <a:pt x="59840" y="89195"/>
                  </a:lnTo>
                  <a:lnTo>
                    <a:pt x="61569" y="90066"/>
                  </a:lnTo>
                  <a:lnTo>
                    <a:pt x="61809" y="90079"/>
                  </a:lnTo>
                  <a:lnTo>
                    <a:pt x="63388" y="89586"/>
                  </a:lnTo>
                  <a:lnTo>
                    <a:pt x="64827" y="90735"/>
                  </a:lnTo>
                  <a:lnTo>
                    <a:pt x="65320" y="90597"/>
                  </a:lnTo>
                  <a:cubicBezTo>
                    <a:pt x="65345" y="90546"/>
                    <a:pt x="65749" y="89397"/>
                    <a:pt x="65863" y="88980"/>
                  </a:cubicBezTo>
                  <a:cubicBezTo>
                    <a:pt x="66166" y="88766"/>
                    <a:pt x="67656" y="88261"/>
                    <a:pt x="68944" y="87882"/>
                  </a:cubicBezTo>
                  <a:lnTo>
                    <a:pt x="71696" y="87806"/>
                  </a:lnTo>
                  <a:lnTo>
                    <a:pt x="74222" y="88437"/>
                  </a:lnTo>
                  <a:lnTo>
                    <a:pt x="76596" y="88665"/>
                  </a:lnTo>
                  <a:lnTo>
                    <a:pt x="78553" y="89788"/>
                  </a:lnTo>
                  <a:lnTo>
                    <a:pt x="80813" y="91973"/>
                  </a:lnTo>
                  <a:lnTo>
                    <a:pt x="81002" y="92061"/>
                  </a:lnTo>
                  <a:lnTo>
                    <a:pt x="83174" y="92289"/>
                  </a:lnTo>
                  <a:lnTo>
                    <a:pt x="86432" y="93362"/>
                  </a:lnTo>
                  <a:lnTo>
                    <a:pt x="87846" y="95370"/>
                  </a:lnTo>
                  <a:lnTo>
                    <a:pt x="89021" y="98097"/>
                  </a:lnTo>
                  <a:lnTo>
                    <a:pt x="89185" y="98274"/>
                  </a:lnTo>
                  <a:lnTo>
                    <a:pt x="91470" y="99221"/>
                  </a:lnTo>
                  <a:lnTo>
                    <a:pt x="93529" y="100016"/>
                  </a:lnTo>
                  <a:lnTo>
                    <a:pt x="95448" y="100345"/>
                  </a:lnTo>
                  <a:lnTo>
                    <a:pt x="98655" y="101595"/>
                  </a:lnTo>
                  <a:cubicBezTo>
                    <a:pt x="100625" y="102365"/>
                    <a:pt x="101092" y="102655"/>
                    <a:pt x="101193" y="102731"/>
                  </a:cubicBezTo>
                  <a:lnTo>
                    <a:pt x="101168" y="102782"/>
                  </a:lnTo>
                  <a:lnTo>
                    <a:pt x="102115" y="104524"/>
                  </a:lnTo>
                  <a:lnTo>
                    <a:pt x="101130" y="106305"/>
                  </a:lnTo>
                  <a:lnTo>
                    <a:pt x="99312" y="108590"/>
                  </a:lnTo>
                  <a:lnTo>
                    <a:pt x="99249" y="108716"/>
                  </a:lnTo>
                  <a:lnTo>
                    <a:pt x="98857" y="110673"/>
                  </a:lnTo>
                  <a:lnTo>
                    <a:pt x="97986" y="113855"/>
                  </a:lnTo>
                  <a:lnTo>
                    <a:pt x="97456" y="117492"/>
                  </a:lnTo>
                  <a:lnTo>
                    <a:pt x="96256" y="118199"/>
                  </a:lnTo>
                  <a:lnTo>
                    <a:pt x="93541" y="119639"/>
                  </a:lnTo>
                  <a:lnTo>
                    <a:pt x="91016" y="121369"/>
                  </a:lnTo>
                  <a:lnTo>
                    <a:pt x="90889" y="121583"/>
                  </a:lnTo>
                  <a:lnTo>
                    <a:pt x="90422" y="124260"/>
                  </a:lnTo>
                  <a:lnTo>
                    <a:pt x="89096" y="126192"/>
                  </a:lnTo>
                  <a:lnTo>
                    <a:pt x="87682" y="128604"/>
                  </a:lnTo>
                  <a:lnTo>
                    <a:pt x="86205" y="130031"/>
                  </a:lnTo>
                  <a:lnTo>
                    <a:pt x="83679" y="129589"/>
                  </a:lnTo>
                  <a:lnTo>
                    <a:pt x="83313" y="129930"/>
                  </a:lnTo>
                  <a:lnTo>
                    <a:pt x="83389" y="130889"/>
                  </a:lnTo>
                  <a:lnTo>
                    <a:pt x="83553" y="132114"/>
                  </a:lnTo>
                  <a:lnTo>
                    <a:pt x="83553" y="134008"/>
                  </a:lnTo>
                  <a:lnTo>
                    <a:pt x="81886" y="134412"/>
                  </a:lnTo>
                  <a:lnTo>
                    <a:pt x="79992" y="134968"/>
                  </a:lnTo>
                  <a:lnTo>
                    <a:pt x="79765" y="135271"/>
                  </a:lnTo>
                  <a:lnTo>
                    <a:pt x="79765" y="135801"/>
                  </a:lnTo>
                  <a:lnTo>
                    <a:pt x="79702" y="137039"/>
                  </a:lnTo>
                  <a:lnTo>
                    <a:pt x="78616" y="136912"/>
                  </a:lnTo>
                  <a:lnTo>
                    <a:pt x="78262" y="137215"/>
                  </a:lnTo>
                  <a:lnTo>
                    <a:pt x="78187" y="138314"/>
                  </a:lnTo>
                  <a:lnTo>
                    <a:pt x="78212" y="138465"/>
                  </a:lnTo>
                  <a:lnTo>
                    <a:pt x="78730" y="139640"/>
                  </a:lnTo>
                  <a:lnTo>
                    <a:pt x="78376" y="141622"/>
                  </a:lnTo>
                  <a:lnTo>
                    <a:pt x="77694" y="142102"/>
                  </a:lnTo>
                  <a:lnTo>
                    <a:pt x="77593" y="142216"/>
                  </a:lnTo>
                  <a:lnTo>
                    <a:pt x="76722" y="143882"/>
                  </a:lnTo>
                  <a:lnTo>
                    <a:pt x="76823" y="144274"/>
                  </a:lnTo>
                  <a:lnTo>
                    <a:pt x="78300" y="145335"/>
                  </a:lnTo>
                  <a:lnTo>
                    <a:pt x="78060" y="146105"/>
                  </a:lnTo>
                  <a:cubicBezTo>
                    <a:pt x="77997" y="146181"/>
                    <a:pt x="77757" y="146484"/>
                    <a:pt x="76924" y="147481"/>
                  </a:cubicBezTo>
                  <a:cubicBezTo>
                    <a:pt x="76444" y="148062"/>
                    <a:pt x="76255" y="148592"/>
                    <a:pt x="76381" y="149059"/>
                  </a:cubicBezTo>
                  <a:cubicBezTo>
                    <a:pt x="76469" y="149388"/>
                    <a:pt x="76697" y="149678"/>
                    <a:pt x="77000" y="149842"/>
                  </a:cubicBezTo>
                  <a:lnTo>
                    <a:pt x="78136" y="152646"/>
                  </a:lnTo>
                  <a:lnTo>
                    <a:pt x="78275" y="152810"/>
                  </a:lnTo>
                  <a:lnTo>
                    <a:pt x="81167" y="154363"/>
                  </a:lnTo>
                  <a:lnTo>
                    <a:pt x="80245" y="155449"/>
                  </a:lnTo>
                  <a:lnTo>
                    <a:pt x="77492" y="155449"/>
                  </a:lnTo>
                  <a:lnTo>
                    <a:pt x="75889" y="154401"/>
                  </a:lnTo>
                  <a:lnTo>
                    <a:pt x="73628" y="151130"/>
                  </a:lnTo>
                  <a:lnTo>
                    <a:pt x="72429" y="147443"/>
                  </a:lnTo>
                  <a:lnTo>
                    <a:pt x="72113" y="145625"/>
                  </a:lnTo>
                  <a:lnTo>
                    <a:pt x="70825" y="143605"/>
                  </a:lnTo>
                  <a:lnTo>
                    <a:pt x="72568" y="139577"/>
                  </a:lnTo>
                  <a:lnTo>
                    <a:pt x="72454" y="139198"/>
                  </a:lnTo>
                  <a:lnTo>
                    <a:pt x="71242" y="138327"/>
                  </a:lnTo>
                  <a:lnTo>
                    <a:pt x="71014" y="135523"/>
                  </a:lnTo>
                  <a:lnTo>
                    <a:pt x="71090" y="133112"/>
                  </a:lnTo>
                  <a:lnTo>
                    <a:pt x="71873" y="129993"/>
                  </a:lnTo>
                  <a:lnTo>
                    <a:pt x="71886" y="129892"/>
                  </a:lnTo>
                  <a:lnTo>
                    <a:pt x="71722" y="127884"/>
                  </a:lnTo>
                  <a:lnTo>
                    <a:pt x="71962" y="123907"/>
                  </a:lnTo>
                  <a:lnTo>
                    <a:pt x="71722" y="120030"/>
                  </a:lnTo>
                  <a:lnTo>
                    <a:pt x="71242" y="115295"/>
                  </a:lnTo>
                  <a:lnTo>
                    <a:pt x="71191" y="115131"/>
                  </a:lnTo>
                  <a:lnTo>
                    <a:pt x="69929" y="113401"/>
                  </a:lnTo>
                  <a:lnTo>
                    <a:pt x="67921" y="112252"/>
                  </a:lnTo>
                  <a:lnTo>
                    <a:pt x="65837" y="109007"/>
                  </a:lnTo>
                  <a:lnTo>
                    <a:pt x="63678" y="105724"/>
                  </a:lnTo>
                  <a:lnTo>
                    <a:pt x="61367" y="103274"/>
                  </a:lnTo>
                  <a:lnTo>
                    <a:pt x="61772" y="102277"/>
                  </a:lnTo>
                  <a:lnTo>
                    <a:pt x="62024" y="100029"/>
                  </a:lnTo>
                  <a:lnTo>
                    <a:pt x="62782" y="97832"/>
                  </a:lnTo>
                  <a:lnTo>
                    <a:pt x="64246" y="96051"/>
                  </a:lnTo>
                  <a:lnTo>
                    <a:pt x="64322" y="95887"/>
                  </a:lnTo>
                  <a:lnTo>
                    <a:pt x="64638" y="92415"/>
                  </a:lnTo>
                  <a:lnTo>
                    <a:pt x="64562" y="92175"/>
                  </a:lnTo>
                  <a:lnTo>
                    <a:pt x="62971" y="90369"/>
                  </a:lnTo>
                  <a:lnTo>
                    <a:pt x="62529" y="90344"/>
                  </a:lnTo>
                  <a:lnTo>
                    <a:pt x="61431" y="91304"/>
                  </a:lnTo>
                  <a:lnTo>
                    <a:pt x="59145" y="90091"/>
                  </a:lnTo>
                  <a:lnTo>
                    <a:pt x="55799" y="86341"/>
                  </a:lnTo>
                  <a:lnTo>
                    <a:pt x="55622" y="86253"/>
                  </a:lnTo>
                  <a:lnTo>
                    <a:pt x="52781" y="85634"/>
                  </a:lnTo>
                  <a:lnTo>
                    <a:pt x="50243" y="83626"/>
                  </a:lnTo>
                  <a:lnTo>
                    <a:pt x="49877" y="83614"/>
                  </a:lnTo>
                  <a:lnTo>
                    <a:pt x="49157" y="84068"/>
                  </a:lnTo>
                  <a:lnTo>
                    <a:pt x="46430" y="82629"/>
                  </a:lnTo>
                  <a:lnTo>
                    <a:pt x="42566" y="81467"/>
                  </a:lnTo>
                  <a:lnTo>
                    <a:pt x="41051" y="79801"/>
                  </a:lnTo>
                  <a:lnTo>
                    <a:pt x="40899" y="77629"/>
                  </a:lnTo>
                  <a:lnTo>
                    <a:pt x="40861" y="77490"/>
                  </a:lnTo>
                  <a:lnTo>
                    <a:pt x="38803" y="73942"/>
                  </a:lnTo>
                  <a:lnTo>
                    <a:pt x="36606" y="71858"/>
                  </a:lnTo>
                  <a:lnTo>
                    <a:pt x="35760" y="68739"/>
                  </a:lnTo>
                  <a:lnTo>
                    <a:pt x="34282" y="66959"/>
                  </a:lnTo>
                  <a:lnTo>
                    <a:pt x="33727" y="67199"/>
                  </a:lnTo>
                  <a:lnTo>
                    <a:pt x="34358" y="71694"/>
                  </a:lnTo>
                  <a:lnTo>
                    <a:pt x="34421" y="71858"/>
                  </a:lnTo>
                  <a:lnTo>
                    <a:pt x="35873" y="73689"/>
                  </a:lnTo>
                  <a:lnTo>
                    <a:pt x="36240" y="75722"/>
                  </a:lnTo>
                  <a:lnTo>
                    <a:pt x="36240" y="75722"/>
                  </a:lnTo>
                  <a:lnTo>
                    <a:pt x="34484" y="73866"/>
                  </a:lnTo>
                  <a:lnTo>
                    <a:pt x="33070" y="68878"/>
                  </a:lnTo>
                  <a:lnTo>
                    <a:pt x="31808" y="65406"/>
                  </a:lnTo>
                  <a:lnTo>
                    <a:pt x="31694" y="65242"/>
                  </a:lnTo>
                  <a:lnTo>
                    <a:pt x="30014" y="64093"/>
                  </a:lnTo>
                  <a:lnTo>
                    <a:pt x="28360" y="61454"/>
                  </a:lnTo>
                  <a:lnTo>
                    <a:pt x="28045" y="57097"/>
                  </a:lnTo>
                  <a:lnTo>
                    <a:pt x="28512" y="52817"/>
                  </a:lnTo>
                  <a:lnTo>
                    <a:pt x="29749" y="50354"/>
                  </a:lnTo>
                  <a:lnTo>
                    <a:pt x="30014" y="47627"/>
                  </a:lnTo>
                  <a:lnTo>
                    <a:pt x="29989" y="47475"/>
                  </a:lnTo>
                  <a:lnTo>
                    <a:pt x="28310" y="43776"/>
                  </a:lnTo>
                  <a:lnTo>
                    <a:pt x="28449" y="42841"/>
                  </a:lnTo>
                  <a:lnTo>
                    <a:pt x="30419" y="44079"/>
                  </a:lnTo>
                  <a:lnTo>
                    <a:pt x="30873" y="43700"/>
                  </a:lnTo>
                  <a:lnTo>
                    <a:pt x="29623" y="40733"/>
                  </a:lnTo>
                  <a:lnTo>
                    <a:pt x="28916" y="36364"/>
                  </a:lnTo>
                  <a:lnTo>
                    <a:pt x="28411" y="36174"/>
                  </a:lnTo>
                  <a:lnTo>
                    <a:pt x="27300" y="37109"/>
                  </a:lnTo>
                  <a:lnTo>
                    <a:pt x="27211" y="37260"/>
                  </a:lnTo>
                  <a:lnTo>
                    <a:pt x="26517" y="39432"/>
                  </a:lnTo>
                  <a:lnTo>
                    <a:pt x="26100" y="38435"/>
                  </a:lnTo>
                  <a:lnTo>
                    <a:pt x="26630" y="36477"/>
                  </a:lnTo>
                  <a:lnTo>
                    <a:pt x="27262" y="33472"/>
                  </a:lnTo>
                  <a:lnTo>
                    <a:pt x="27262" y="33358"/>
                  </a:lnTo>
                  <a:lnTo>
                    <a:pt x="26555" y="29330"/>
                  </a:lnTo>
                  <a:lnTo>
                    <a:pt x="25027" y="26477"/>
                  </a:lnTo>
                  <a:lnTo>
                    <a:pt x="24901" y="26363"/>
                  </a:lnTo>
                  <a:cubicBezTo>
                    <a:pt x="21319" y="24236"/>
                    <a:pt x="20275" y="23768"/>
                    <a:pt x="19914" y="23768"/>
                  </a:cubicBezTo>
                  <a:cubicBezTo>
                    <a:pt x="19779" y="23768"/>
                    <a:pt x="19739" y="23832"/>
                    <a:pt x="19698" y="23901"/>
                  </a:cubicBezTo>
                  <a:cubicBezTo>
                    <a:pt x="19521" y="24040"/>
                    <a:pt x="18322" y="24444"/>
                    <a:pt x="17337" y="24747"/>
                  </a:cubicBezTo>
                  <a:lnTo>
                    <a:pt x="16112" y="24999"/>
                  </a:lnTo>
                  <a:lnTo>
                    <a:pt x="17299" y="22840"/>
                  </a:lnTo>
                  <a:lnTo>
                    <a:pt x="16832" y="22436"/>
                  </a:lnTo>
                  <a:lnTo>
                    <a:pt x="14370" y="24191"/>
                  </a:lnTo>
                  <a:lnTo>
                    <a:pt x="12362" y="25959"/>
                  </a:lnTo>
                  <a:lnTo>
                    <a:pt x="10127" y="28573"/>
                  </a:lnTo>
                  <a:lnTo>
                    <a:pt x="4394" y="30896"/>
                  </a:lnTo>
                  <a:lnTo>
                    <a:pt x="2134" y="31262"/>
                  </a:lnTo>
                  <a:lnTo>
                    <a:pt x="3132" y="30770"/>
                  </a:lnTo>
                  <a:cubicBezTo>
                    <a:pt x="8687" y="27702"/>
                    <a:pt x="8763" y="27399"/>
                    <a:pt x="8801" y="27247"/>
                  </a:cubicBezTo>
                  <a:cubicBezTo>
                    <a:pt x="8852" y="27058"/>
                    <a:pt x="9432" y="26224"/>
                    <a:pt x="9937" y="25555"/>
                  </a:cubicBezTo>
                  <a:lnTo>
                    <a:pt x="9887" y="25126"/>
                  </a:lnTo>
                  <a:lnTo>
                    <a:pt x="8018" y="23573"/>
                  </a:lnTo>
                  <a:lnTo>
                    <a:pt x="6882" y="22373"/>
                  </a:lnTo>
                  <a:lnTo>
                    <a:pt x="6389" y="20454"/>
                  </a:lnTo>
                  <a:lnTo>
                    <a:pt x="7702" y="18396"/>
                  </a:lnTo>
                  <a:lnTo>
                    <a:pt x="9584" y="16034"/>
                  </a:lnTo>
                  <a:lnTo>
                    <a:pt x="12425" y="15466"/>
                  </a:lnTo>
                  <a:lnTo>
                    <a:pt x="12602" y="15365"/>
                  </a:lnTo>
                  <a:lnTo>
                    <a:pt x="14256" y="13332"/>
                  </a:lnTo>
                  <a:lnTo>
                    <a:pt x="13991" y="12814"/>
                  </a:lnTo>
                  <a:lnTo>
                    <a:pt x="12059" y="12979"/>
                  </a:lnTo>
                  <a:lnTo>
                    <a:pt x="9761" y="12625"/>
                  </a:lnTo>
                  <a:lnTo>
                    <a:pt x="9761" y="11943"/>
                  </a:lnTo>
                  <a:lnTo>
                    <a:pt x="10405" y="10579"/>
                  </a:lnTo>
                  <a:lnTo>
                    <a:pt x="12753" y="9531"/>
                  </a:lnTo>
                  <a:lnTo>
                    <a:pt x="13347" y="9999"/>
                  </a:lnTo>
                  <a:lnTo>
                    <a:pt x="15582" y="10655"/>
                  </a:lnTo>
                  <a:lnTo>
                    <a:pt x="15986" y="10302"/>
                  </a:lnTo>
                  <a:lnTo>
                    <a:pt x="15733" y="8572"/>
                  </a:lnTo>
                  <a:lnTo>
                    <a:pt x="14799" y="5301"/>
                  </a:lnTo>
                  <a:lnTo>
                    <a:pt x="14799" y="4582"/>
                  </a:lnTo>
                  <a:lnTo>
                    <a:pt x="16996" y="3268"/>
                  </a:lnTo>
                  <a:cubicBezTo>
                    <a:pt x="17249" y="3167"/>
                    <a:pt x="17943" y="2814"/>
                    <a:pt x="20178" y="1387"/>
                  </a:cubicBezTo>
                  <a:cubicBezTo>
                    <a:pt x="21117" y="797"/>
                    <a:pt x="21746" y="618"/>
                    <a:pt x="22159" y="618"/>
                  </a:cubicBezTo>
                  <a:close/>
                  <a:moveTo>
                    <a:pt x="22164" y="0"/>
                  </a:moveTo>
                  <a:cubicBezTo>
                    <a:pt x="21532" y="0"/>
                    <a:pt x="20754" y="291"/>
                    <a:pt x="19837" y="869"/>
                  </a:cubicBezTo>
                  <a:cubicBezTo>
                    <a:pt x="17274" y="2498"/>
                    <a:pt x="16819" y="2675"/>
                    <a:pt x="16781" y="2688"/>
                  </a:cubicBezTo>
                  <a:lnTo>
                    <a:pt x="14332" y="4127"/>
                  </a:lnTo>
                  <a:lnTo>
                    <a:pt x="14180" y="4392"/>
                  </a:lnTo>
                  <a:lnTo>
                    <a:pt x="14180" y="5339"/>
                  </a:lnTo>
                  <a:lnTo>
                    <a:pt x="15127" y="8698"/>
                  </a:lnTo>
                  <a:lnTo>
                    <a:pt x="15291" y="9923"/>
                  </a:lnTo>
                  <a:lnTo>
                    <a:pt x="13688" y="9468"/>
                  </a:lnTo>
                  <a:lnTo>
                    <a:pt x="12993" y="8925"/>
                  </a:lnTo>
                  <a:lnTo>
                    <a:pt x="12665" y="8875"/>
                  </a:lnTo>
                  <a:lnTo>
                    <a:pt x="10051" y="10062"/>
                  </a:lnTo>
                  <a:lnTo>
                    <a:pt x="9887" y="10213"/>
                  </a:lnTo>
                  <a:lnTo>
                    <a:pt x="9155" y="11754"/>
                  </a:lnTo>
                  <a:lnTo>
                    <a:pt x="9129" y="12915"/>
                  </a:lnTo>
                  <a:lnTo>
                    <a:pt x="9395" y="13231"/>
                  </a:lnTo>
                  <a:lnTo>
                    <a:pt x="11983" y="13623"/>
                  </a:lnTo>
                  <a:lnTo>
                    <a:pt x="12059" y="13623"/>
                  </a:lnTo>
                  <a:lnTo>
                    <a:pt x="13284" y="13521"/>
                  </a:lnTo>
                  <a:lnTo>
                    <a:pt x="12185" y="14873"/>
                  </a:lnTo>
                  <a:lnTo>
                    <a:pt x="9344" y="15441"/>
                  </a:lnTo>
                  <a:lnTo>
                    <a:pt x="9155" y="15554"/>
                  </a:lnTo>
                  <a:lnTo>
                    <a:pt x="7185" y="18029"/>
                  </a:lnTo>
                  <a:lnTo>
                    <a:pt x="5771" y="20239"/>
                  </a:lnTo>
                  <a:lnTo>
                    <a:pt x="5733" y="20479"/>
                  </a:lnTo>
                  <a:lnTo>
                    <a:pt x="6288" y="22613"/>
                  </a:lnTo>
                  <a:lnTo>
                    <a:pt x="6364" y="22752"/>
                  </a:lnTo>
                  <a:lnTo>
                    <a:pt x="7576" y="24040"/>
                  </a:lnTo>
                  <a:lnTo>
                    <a:pt x="9243" y="25416"/>
                  </a:lnTo>
                  <a:cubicBezTo>
                    <a:pt x="8877" y="25909"/>
                    <a:pt x="8334" y="26679"/>
                    <a:pt x="8208" y="27032"/>
                  </a:cubicBezTo>
                  <a:cubicBezTo>
                    <a:pt x="7841" y="27386"/>
                    <a:pt x="4874" y="29091"/>
                    <a:pt x="2841" y="30214"/>
                  </a:cubicBezTo>
                  <a:lnTo>
                    <a:pt x="0" y="31629"/>
                  </a:lnTo>
                  <a:lnTo>
                    <a:pt x="189" y="32222"/>
                  </a:lnTo>
                  <a:lnTo>
                    <a:pt x="4533" y="31515"/>
                  </a:lnTo>
                  <a:lnTo>
                    <a:pt x="10430" y="29128"/>
                  </a:lnTo>
                  <a:lnTo>
                    <a:pt x="10556" y="29040"/>
                  </a:lnTo>
                  <a:lnTo>
                    <a:pt x="12804" y="26388"/>
                  </a:lnTo>
                  <a:lnTo>
                    <a:pt x="14748" y="24684"/>
                  </a:lnTo>
                  <a:lnTo>
                    <a:pt x="16087" y="23737"/>
                  </a:lnTo>
                  <a:lnTo>
                    <a:pt x="15241" y="25302"/>
                  </a:lnTo>
                  <a:lnTo>
                    <a:pt x="15582" y="25757"/>
                  </a:lnTo>
                  <a:lnTo>
                    <a:pt x="17488" y="25366"/>
                  </a:lnTo>
                  <a:cubicBezTo>
                    <a:pt x="19180" y="24861"/>
                    <a:pt x="19787" y="24595"/>
                    <a:pt x="20026" y="24431"/>
                  </a:cubicBezTo>
                  <a:cubicBezTo>
                    <a:pt x="20544" y="24595"/>
                    <a:pt x="22628" y="25757"/>
                    <a:pt x="24496" y="26868"/>
                  </a:cubicBezTo>
                  <a:lnTo>
                    <a:pt x="25936" y="29507"/>
                  </a:lnTo>
                  <a:lnTo>
                    <a:pt x="26618" y="33409"/>
                  </a:lnTo>
                  <a:lnTo>
                    <a:pt x="26012" y="36338"/>
                  </a:lnTo>
                  <a:lnTo>
                    <a:pt x="25456" y="38384"/>
                  </a:lnTo>
                  <a:lnTo>
                    <a:pt x="25469" y="38586"/>
                  </a:lnTo>
                  <a:lnTo>
                    <a:pt x="26264" y="40480"/>
                  </a:lnTo>
                  <a:lnTo>
                    <a:pt x="26858" y="40455"/>
                  </a:lnTo>
                  <a:lnTo>
                    <a:pt x="27767" y="37538"/>
                  </a:lnTo>
                  <a:lnTo>
                    <a:pt x="28373" y="37033"/>
                  </a:lnTo>
                  <a:lnTo>
                    <a:pt x="29004" y="40884"/>
                  </a:lnTo>
                  <a:lnTo>
                    <a:pt x="29888" y="43018"/>
                  </a:lnTo>
                  <a:lnTo>
                    <a:pt x="28360" y="42058"/>
                  </a:lnTo>
                  <a:lnTo>
                    <a:pt x="27893" y="42273"/>
                  </a:lnTo>
                  <a:lnTo>
                    <a:pt x="27653" y="43763"/>
                  </a:lnTo>
                  <a:lnTo>
                    <a:pt x="27678" y="43953"/>
                  </a:lnTo>
                  <a:lnTo>
                    <a:pt x="29383" y="47652"/>
                  </a:lnTo>
                  <a:lnTo>
                    <a:pt x="29156" y="50114"/>
                  </a:lnTo>
                  <a:lnTo>
                    <a:pt x="27918" y="52589"/>
                  </a:lnTo>
                  <a:lnTo>
                    <a:pt x="27413" y="57085"/>
                  </a:lnTo>
                  <a:lnTo>
                    <a:pt x="27729" y="61580"/>
                  </a:lnTo>
                  <a:lnTo>
                    <a:pt x="27779" y="61719"/>
                  </a:lnTo>
                  <a:lnTo>
                    <a:pt x="29522" y="64484"/>
                  </a:lnTo>
                  <a:lnTo>
                    <a:pt x="31252" y="65696"/>
                  </a:lnTo>
                  <a:lnTo>
                    <a:pt x="32464" y="69030"/>
                  </a:lnTo>
                  <a:lnTo>
                    <a:pt x="33891" y="74080"/>
                  </a:lnTo>
                  <a:lnTo>
                    <a:pt x="33967" y="74219"/>
                  </a:lnTo>
                  <a:lnTo>
                    <a:pt x="36505" y="76896"/>
                  </a:lnTo>
                  <a:lnTo>
                    <a:pt x="37048" y="76631"/>
                  </a:lnTo>
                  <a:lnTo>
                    <a:pt x="36467" y="73474"/>
                  </a:lnTo>
                  <a:lnTo>
                    <a:pt x="36404" y="73335"/>
                  </a:lnTo>
                  <a:lnTo>
                    <a:pt x="34964" y="71505"/>
                  </a:lnTo>
                  <a:lnTo>
                    <a:pt x="34484" y="68171"/>
                  </a:lnTo>
                  <a:lnTo>
                    <a:pt x="34484" y="68171"/>
                  </a:lnTo>
                  <a:lnTo>
                    <a:pt x="35166" y="68954"/>
                  </a:lnTo>
                  <a:lnTo>
                    <a:pt x="36012" y="72098"/>
                  </a:lnTo>
                  <a:lnTo>
                    <a:pt x="36101" y="72237"/>
                  </a:lnTo>
                  <a:lnTo>
                    <a:pt x="38273" y="74295"/>
                  </a:lnTo>
                  <a:lnTo>
                    <a:pt x="40268" y="77730"/>
                  </a:lnTo>
                  <a:lnTo>
                    <a:pt x="40419" y="79939"/>
                  </a:lnTo>
                  <a:lnTo>
                    <a:pt x="40508" y="80141"/>
                  </a:lnTo>
                  <a:lnTo>
                    <a:pt x="42162" y="81947"/>
                  </a:lnTo>
                  <a:lnTo>
                    <a:pt x="42301" y="82035"/>
                  </a:lnTo>
                  <a:lnTo>
                    <a:pt x="46202" y="83197"/>
                  </a:lnTo>
                  <a:lnTo>
                    <a:pt x="49043" y="84700"/>
                  </a:lnTo>
                  <a:lnTo>
                    <a:pt x="49359" y="84687"/>
                  </a:lnTo>
                  <a:lnTo>
                    <a:pt x="50028" y="84245"/>
                  </a:lnTo>
                  <a:lnTo>
                    <a:pt x="52453" y="86165"/>
                  </a:lnTo>
                  <a:lnTo>
                    <a:pt x="52592" y="86228"/>
                  </a:lnTo>
                  <a:lnTo>
                    <a:pt x="55407" y="86834"/>
                  </a:lnTo>
                  <a:lnTo>
                    <a:pt x="58716" y="90546"/>
                  </a:lnTo>
                  <a:lnTo>
                    <a:pt x="61330" y="91960"/>
                  </a:lnTo>
                  <a:lnTo>
                    <a:pt x="61683" y="91910"/>
                  </a:lnTo>
                  <a:lnTo>
                    <a:pt x="62706" y="91013"/>
                  </a:lnTo>
                  <a:lnTo>
                    <a:pt x="63994" y="92491"/>
                  </a:lnTo>
                  <a:lnTo>
                    <a:pt x="63691" y="95723"/>
                  </a:lnTo>
                  <a:lnTo>
                    <a:pt x="62251" y="97466"/>
                  </a:lnTo>
                  <a:lnTo>
                    <a:pt x="61405" y="99840"/>
                  </a:lnTo>
                  <a:lnTo>
                    <a:pt x="61165" y="102074"/>
                  </a:lnTo>
                  <a:lnTo>
                    <a:pt x="60711" y="103224"/>
                  </a:lnTo>
                  <a:lnTo>
                    <a:pt x="60774" y="103552"/>
                  </a:lnTo>
                  <a:lnTo>
                    <a:pt x="63186" y="106115"/>
                  </a:lnTo>
                  <a:lnTo>
                    <a:pt x="65320" y="109335"/>
                  </a:lnTo>
                  <a:lnTo>
                    <a:pt x="67441" y="112656"/>
                  </a:lnTo>
                  <a:lnTo>
                    <a:pt x="67555" y="112757"/>
                  </a:lnTo>
                  <a:lnTo>
                    <a:pt x="69461" y="113818"/>
                  </a:lnTo>
                  <a:lnTo>
                    <a:pt x="70623" y="115421"/>
                  </a:lnTo>
                  <a:lnTo>
                    <a:pt x="71090" y="120055"/>
                  </a:lnTo>
                  <a:lnTo>
                    <a:pt x="71330" y="123881"/>
                  </a:lnTo>
                  <a:lnTo>
                    <a:pt x="71090" y="127871"/>
                  </a:lnTo>
                  <a:lnTo>
                    <a:pt x="71254" y="129866"/>
                  </a:lnTo>
                  <a:lnTo>
                    <a:pt x="70472" y="132973"/>
                  </a:lnTo>
                  <a:lnTo>
                    <a:pt x="70383" y="135511"/>
                  </a:lnTo>
                  <a:lnTo>
                    <a:pt x="70623" y="138516"/>
                  </a:lnTo>
                  <a:lnTo>
                    <a:pt x="70749" y="138743"/>
                  </a:lnTo>
                  <a:lnTo>
                    <a:pt x="71886" y="139539"/>
                  </a:lnTo>
                  <a:lnTo>
                    <a:pt x="70168" y="143491"/>
                  </a:lnTo>
                  <a:lnTo>
                    <a:pt x="70194" y="143794"/>
                  </a:lnTo>
                  <a:lnTo>
                    <a:pt x="71507" y="145789"/>
                  </a:lnTo>
                  <a:lnTo>
                    <a:pt x="71823" y="147582"/>
                  </a:lnTo>
                  <a:lnTo>
                    <a:pt x="73035" y="151370"/>
                  </a:lnTo>
                  <a:lnTo>
                    <a:pt x="75409" y="154805"/>
                  </a:lnTo>
                  <a:lnTo>
                    <a:pt x="77227" y="156030"/>
                  </a:lnTo>
                  <a:lnTo>
                    <a:pt x="77391" y="156080"/>
                  </a:lnTo>
                  <a:lnTo>
                    <a:pt x="80396" y="156080"/>
                  </a:lnTo>
                  <a:lnTo>
                    <a:pt x="80624" y="155966"/>
                  </a:lnTo>
                  <a:lnTo>
                    <a:pt x="81886" y="154476"/>
                  </a:lnTo>
                  <a:lnTo>
                    <a:pt x="81798" y="153984"/>
                  </a:lnTo>
                  <a:lnTo>
                    <a:pt x="78666" y="152305"/>
                  </a:lnTo>
                  <a:lnTo>
                    <a:pt x="77530" y="149501"/>
                  </a:lnTo>
                  <a:lnTo>
                    <a:pt x="77353" y="149325"/>
                  </a:lnTo>
                  <a:cubicBezTo>
                    <a:pt x="77176" y="149249"/>
                    <a:pt x="77038" y="149097"/>
                    <a:pt x="76974" y="148908"/>
                  </a:cubicBezTo>
                  <a:cubicBezTo>
                    <a:pt x="76911" y="148643"/>
                    <a:pt x="77063" y="148289"/>
                    <a:pt x="77391" y="147885"/>
                  </a:cubicBezTo>
                  <a:cubicBezTo>
                    <a:pt x="78363" y="146723"/>
                    <a:pt x="78591" y="146458"/>
                    <a:pt x="78641" y="146332"/>
                  </a:cubicBezTo>
                  <a:lnTo>
                    <a:pt x="78957" y="145309"/>
                  </a:lnTo>
                  <a:lnTo>
                    <a:pt x="78831" y="144956"/>
                  </a:lnTo>
                  <a:lnTo>
                    <a:pt x="77404" y="143933"/>
                  </a:lnTo>
                  <a:lnTo>
                    <a:pt x="78111" y="142582"/>
                  </a:lnTo>
                  <a:lnTo>
                    <a:pt x="78831" y="142077"/>
                  </a:lnTo>
                  <a:lnTo>
                    <a:pt x="78957" y="141862"/>
                  </a:lnTo>
                  <a:lnTo>
                    <a:pt x="79361" y="139652"/>
                  </a:lnTo>
                  <a:lnTo>
                    <a:pt x="79336" y="139476"/>
                  </a:lnTo>
                  <a:lnTo>
                    <a:pt x="78818" y="138289"/>
                  </a:lnTo>
                  <a:lnTo>
                    <a:pt x="78869" y="137582"/>
                  </a:lnTo>
                  <a:lnTo>
                    <a:pt x="79954" y="137708"/>
                  </a:lnTo>
                  <a:lnTo>
                    <a:pt x="80308" y="137417"/>
                  </a:lnTo>
                  <a:lnTo>
                    <a:pt x="80384" y="135814"/>
                  </a:lnTo>
                  <a:lnTo>
                    <a:pt x="80384" y="135498"/>
                  </a:lnTo>
                  <a:lnTo>
                    <a:pt x="82038" y="135018"/>
                  </a:lnTo>
                  <a:lnTo>
                    <a:pt x="83932" y="134551"/>
                  </a:lnTo>
                  <a:lnTo>
                    <a:pt x="84172" y="134235"/>
                  </a:lnTo>
                  <a:lnTo>
                    <a:pt x="84172" y="132076"/>
                  </a:lnTo>
                  <a:lnTo>
                    <a:pt x="84020" y="130826"/>
                  </a:lnTo>
                  <a:lnTo>
                    <a:pt x="83970" y="130283"/>
                  </a:lnTo>
                  <a:lnTo>
                    <a:pt x="86243" y="130675"/>
                  </a:lnTo>
                  <a:lnTo>
                    <a:pt x="86521" y="130586"/>
                  </a:lnTo>
                  <a:lnTo>
                    <a:pt x="88137" y="129008"/>
                  </a:lnTo>
                  <a:lnTo>
                    <a:pt x="89614" y="126520"/>
                  </a:lnTo>
                  <a:lnTo>
                    <a:pt x="90965" y="124551"/>
                  </a:lnTo>
                  <a:lnTo>
                    <a:pt x="91470" y="121798"/>
                  </a:lnTo>
                  <a:lnTo>
                    <a:pt x="93857" y="120156"/>
                  </a:lnTo>
                  <a:lnTo>
                    <a:pt x="96546" y="118742"/>
                  </a:lnTo>
                  <a:lnTo>
                    <a:pt x="97897" y="117947"/>
                  </a:lnTo>
                  <a:lnTo>
                    <a:pt x="98049" y="117719"/>
                  </a:lnTo>
                  <a:lnTo>
                    <a:pt x="98592" y="113982"/>
                  </a:lnTo>
                  <a:lnTo>
                    <a:pt x="99463" y="110800"/>
                  </a:lnTo>
                  <a:lnTo>
                    <a:pt x="99842" y="108906"/>
                  </a:lnTo>
                  <a:lnTo>
                    <a:pt x="101648" y="106645"/>
                  </a:lnTo>
                  <a:lnTo>
                    <a:pt x="102746" y="104676"/>
                  </a:lnTo>
                  <a:lnTo>
                    <a:pt x="102746" y="104373"/>
                  </a:lnTo>
                  <a:lnTo>
                    <a:pt x="101799" y="102617"/>
                  </a:lnTo>
                  <a:cubicBezTo>
                    <a:pt x="101824" y="102352"/>
                    <a:pt x="101774" y="102125"/>
                    <a:pt x="98882" y="100989"/>
                  </a:cubicBezTo>
                  <a:lnTo>
                    <a:pt x="95650" y="99726"/>
                  </a:lnTo>
                  <a:lnTo>
                    <a:pt x="93718" y="99410"/>
                  </a:lnTo>
                  <a:lnTo>
                    <a:pt x="91710" y="98627"/>
                  </a:lnTo>
                  <a:lnTo>
                    <a:pt x="89551" y="97731"/>
                  </a:lnTo>
                  <a:lnTo>
                    <a:pt x="88415" y="95092"/>
                  </a:lnTo>
                  <a:lnTo>
                    <a:pt x="86887" y="92907"/>
                  </a:lnTo>
                  <a:lnTo>
                    <a:pt x="86735" y="92794"/>
                  </a:lnTo>
                  <a:lnTo>
                    <a:pt x="83338" y="91682"/>
                  </a:lnTo>
                  <a:lnTo>
                    <a:pt x="81179" y="91455"/>
                  </a:lnTo>
                  <a:lnTo>
                    <a:pt x="78970" y="89321"/>
                  </a:lnTo>
                  <a:lnTo>
                    <a:pt x="76861" y="88084"/>
                  </a:lnTo>
                  <a:lnTo>
                    <a:pt x="74335" y="87819"/>
                  </a:lnTo>
                  <a:lnTo>
                    <a:pt x="71810" y="87187"/>
                  </a:lnTo>
                  <a:lnTo>
                    <a:pt x="71722" y="87175"/>
                  </a:lnTo>
                  <a:lnTo>
                    <a:pt x="68881" y="87263"/>
                  </a:lnTo>
                  <a:lnTo>
                    <a:pt x="68792" y="87276"/>
                  </a:lnTo>
                  <a:cubicBezTo>
                    <a:pt x="65395" y="88273"/>
                    <a:pt x="65320" y="88576"/>
                    <a:pt x="65269" y="88753"/>
                  </a:cubicBezTo>
                  <a:cubicBezTo>
                    <a:pt x="65219" y="88942"/>
                    <a:pt x="65029" y="89523"/>
                    <a:pt x="64878" y="89965"/>
                  </a:cubicBezTo>
                  <a:lnTo>
                    <a:pt x="63640" y="88993"/>
                  </a:lnTo>
                  <a:lnTo>
                    <a:pt x="63350" y="88930"/>
                  </a:lnTo>
                  <a:lnTo>
                    <a:pt x="61734" y="89448"/>
                  </a:lnTo>
                  <a:lnTo>
                    <a:pt x="60218" y="88690"/>
                  </a:lnTo>
                  <a:lnTo>
                    <a:pt x="59057" y="86303"/>
                  </a:lnTo>
                  <a:lnTo>
                    <a:pt x="59802" y="84384"/>
                  </a:lnTo>
                  <a:lnTo>
                    <a:pt x="59600" y="83967"/>
                  </a:lnTo>
                  <a:lnTo>
                    <a:pt x="57655" y="83311"/>
                  </a:lnTo>
                  <a:lnTo>
                    <a:pt x="55521" y="83046"/>
                  </a:lnTo>
                  <a:lnTo>
                    <a:pt x="56077" y="81480"/>
                  </a:lnTo>
                  <a:lnTo>
                    <a:pt x="56796" y="80104"/>
                  </a:lnTo>
                  <a:lnTo>
                    <a:pt x="56986" y="78853"/>
                  </a:lnTo>
                  <a:lnTo>
                    <a:pt x="56670" y="78500"/>
                  </a:lnTo>
                  <a:lnTo>
                    <a:pt x="53905" y="78500"/>
                  </a:lnTo>
                  <a:lnTo>
                    <a:pt x="53640" y="78651"/>
                  </a:lnTo>
                  <a:lnTo>
                    <a:pt x="52516" y="80533"/>
                  </a:lnTo>
                  <a:lnTo>
                    <a:pt x="50155" y="81366"/>
                  </a:lnTo>
                  <a:lnTo>
                    <a:pt x="48374" y="78942"/>
                  </a:lnTo>
                  <a:lnTo>
                    <a:pt x="47995" y="75495"/>
                  </a:lnTo>
                  <a:lnTo>
                    <a:pt x="48816" y="72717"/>
                  </a:lnTo>
                  <a:lnTo>
                    <a:pt x="51443" y="70772"/>
                  </a:lnTo>
                  <a:lnTo>
                    <a:pt x="54132" y="70393"/>
                  </a:lnTo>
                  <a:lnTo>
                    <a:pt x="55370" y="71416"/>
                  </a:lnTo>
                  <a:lnTo>
                    <a:pt x="55849" y="71315"/>
                  </a:lnTo>
                  <a:lnTo>
                    <a:pt x="56392" y="70305"/>
                  </a:lnTo>
                  <a:lnTo>
                    <a:pt x="58286" y="70305"/>
                  </a:lnTo>
                  <a:lnTo>
                    <a:pt x="60799" y="71088"/>
                  </a:lnTo>
                  <a:lnTo>
                    <a:pt x="61014" y="72856"/>
                  </a:lnTo>
                  <a:lnTo>
                    <a:pt x="61064" y="72995"/>
                  </a:lnTo>
                  <a:lnTo>
                    <a:pt x="62403" y="75040"/>
                  </a:lnTo>
                  <a:lnTo>
                    <a:pt x="62971" y="74926"/>
                  </a:lnTo>
                  <a:lnTo>
                    <a:pt x="63363" y="72843"/>
                  </a:lnTo>
                  <a:lnTo>
                    <a:pt x="63363" y="72767"/>
                  </a:lnTo>
                  <a:lnTo>
                    <a:pt x="63211" y="69131"/>
                  </a:lnTo>
                  <a:lnTo>
                    <a:pt x="64158" y="67376"/>
                  </a:lnTo>
                  <a:lnTo>
                    <a:pt x="67087" y="65355"/>
                  </a:lnTo>
                  <a:lnTo>
                    <a:pt x="68704" y="62691"/>
                  </a:lnTo>
                  <a:lnTo>
                    <a:pt x="69461" y="60721"/>
                  </a:lnTo>
                  <a:lnTo>
                    <a:pt x="71924" y="58322"/>
                  </a:lnTo>
                  <a:lnTo>
                    <a:pt x="73452" y="58322"/>
                  </a:lnTo>
                  <a:lnTo>
                    <a:pt x="73755" y="58107"/>
                  </a:lnTo>
                  <a:lnTo>
                    <a:pt x="74575" y="55923"/>
                  </a:lnTo>
                  <a:lnTo>
                    <a:pt x="76747" y="54496"/>
                  </a:lnTo>
                  <a:lnTo>
                    <a:pt x="77682" y="55961"/>
                  </a:lnTo>
                  <a:lnTo>
                    <a:pt x="78124" y="56062"/>
                  </a:lnTo>
                  <a:lnTo>
                    <a:pt x="80119" y="54786"/>
                  </a:lnTo>
                  <a:lnTo>
                    <a:pt x="83591" y="53347"/>
                  </a:lnTo>
                  <a:lnTo>
                    <a:pt x="83705" y="52855"/>
                  </a:lnTo>
                  <a:lnTo>
                    <a:pt x="82909" y="51983"/>
                  </a:lnTo>
                  <a:lnTo>
                    <a:pt x="82657" y="51870"/>
                  </a:lnTo>
                  <a:lnTo>
                    <a:pt x="79715" y="52084"/>
                  </a:lnTo>
                  <a:lnTo>
                    <a:pt x="79134" y="50771"/>
                  </a:lnTo>
                  <a:lnTo>
                    <a:pt x="79134" y="49496"/>
                  </a:lnTo>
                  <a:lnTo>
                    <a:pt x="78970" y="49218"/>
                  </a:lnTo>
                  <a:lnTo>
                    <a:pt x="78528" y="48978"/>
                  </a:lnTo>
                  <a:lnTo>
                    <a:pt x="78742" y="48864"/>
                  </a:lnTo>
                  <a:lnTo>
                    <a:pt x="81002" y="48864"/>
                  </a:lnTo>
                  <a:lnTo>
                    <a:pt x="83212" y="49029"/>
                  </a:lnTo>
                  <a:lnTo>
                    <a:pt x="83389" y="48991"/>
                  </a:lnTo>
                  <a:lnTo>
                    <a:pt x="86028" y="47463"/>
                  </a:lnTo>
                  <a:cubicBezTo>
                    <a:pt x="87973" y="46023"/>
                    <a:pt x="88048" y="45910"/>
                    <a:pt x="88074" y="45847"/>
                  </a:cubicBezTo>
                  <a:cubicBezTo>
                    <a:pt x="88213" y="45657"/>
                    <a:pt x="88263" y="45569"/>
                    <a:pt x="86432" y="42362"/>
                  </a:cubicBezTo>
                  <a:lnTo>
                    <a:pt x="84399" y="40455"/>
                  </a:lnTo>
                  <a:lnTo>
                    <a:pt x="84033" y="38435"/>
                  </a:lnTo>
                  <a:lnTo>
                    <a:pt x="83553" y="34103"/>
                  </a:lnTo>
                  <a:lnTo>
                    <a:pt x="83010" y="33927"/>
                  </a:lnTo>
                  <a:lnTo>
                    <a:pt x="81078" y="36086"/>
                  </a:lnTo>
                  <a:lnTo>
                    <a:pt x="79576" y="35758"/>
                  </a:lnTo>
                  <a:lnTo>
                    <a:pt x="79310" y="34028"/>
                  </a:lnTo>
                  <a:lnTo>
                    <a:pt x="80055" y="32677"/>
                  </a:lnTo>
                  <a:lnTo>
                    <a:pt x="79866" y="32222"/>
                  </a:lnTo>
                  <a:lnTo>
                    <a:pt x="78212" y="31755"/>
                  </a:lnTo>
                  <a:lnTo>
                    <a:pt x="77164" y="30669"/>
                  </a:lnTo>
                  <a:lnTo>
                    <a:pt x="76937" y="30568"/>
                  </a:lnTo>
                  <a:lnTo>
                    <a:pt x="74070" y="30568"/>
                  </a:lnTo>
                  <a:lnTo>
                    <a:pt x="73199" y="30656"/>
                  </a:lnTo>
                  <a:lnTo>
                    <a:pt x="72921" y="30959"/>
                  </a:lnTo>
                  <a:lnTo>
                    <a:pt x="72845" y="33674"/>
                  </a:lnTo>
                  <a:lnTo>
                    <a:pt x="71583" y="35013"/>
                  </a:lnTo>
                  <a:lnTo>
                    <a:pt x="71545" y="35391"/>
                  </a:lnTo>
                  <a:lnTo>
                    <a:pt x="72290" y="36566"/>
                  </a:lnTo>
                  <a:lnTo>
                    <a:pt x="72492" y="38662"/>
                  </a:lnTo>
                  <a:lnTo>
                    <a:pt x="70535" y="40316"/>
                  </a:lnTo>
                  <a:lnTo>
                    <a:pt x="68615" y="40998"/>
                  </a:lnTo>
                  <a:lnTo>
                    <a:pt x="68401" y="41288"/>
                  </a:lnTo>
                  <a:lnTo>
                    <a:pt x="68401" y="44256"/>
                  </a:lnTo>
                  <a:lnTo>
                    <a:pt x="67555" y="44685"/>
                  </a:lnTo>
                  <a:lnTo>
                    <a:pt x="66380" y="43195"/>
                  </a:lnTo>
                  <a:lnTo>
                    <a:pt x="66974" y="40581"/>
                  </a:lnTo>
                  <a:lnTo>
                    <a:pt x="66822" y="40228"/>
                  </a:lnTo>
                  <a:lnTo>
                    <a:pt x="64676" y="39142"/>
                  </a:lnTo>
                  <a:lnTo>
                    <a:pt x="62453" y="37816"/>
                  </a:lnTo>
                  <a:lnTo>
                    <a:pt x="61443" y="36957"/>
                  </a:lnTo>
                  <a:lnTo>
                    <a:pt x="61241" y="36881"/>
                  </a:lnTo>
                  <a:lnTo>
                    <a:pt x="60509" y="36881"/>
                  </a:lnTo>
                  <a:lnTo>
                    <a:pt x="60307" y="34444"/>
                  </a:lnTo>
                  <a:lnTo>
                    <a:pt x="60686" y="32083"/>
                  </a:lnTo>
                  <a:lnTo>
                    <a:pt x="61456" y="30252"/>
                  </a:lnTo>
                  <a:cubicBezTo>
                    <a:pt x="61974" y="30050"/>
                    <a:pt x="62479" y="29823"/>
                    <a:pt x="62971" y="29558"/>
                  </a:cubicBezTo>
                  <a:cubicBezTo>
                    <a:pt x="63413" y="29330"/>
                    <a:pt x="63640" y="29229"/>
                    <a:pt x="63754" y="29179"/>
                  </a:cubicBezTo>
                  <a:cubicBezTo>
                    <a:pt x="63761" y="29180"/>
                    <a:pt x="63768" y="29180"/>
                    <a:pt x="63775" y="29180"/>
                  </a:cubicBezTo>
                  <a:cubicBezTo>
                    <a:pt x="63887" y="29180"/>
                    <a:pt x="64048" y="29086"/>
                    <a:pt x="64499" y="28813"/>
                  </a:cubicBezTo>
                  <a:lnTo>
                    <a:pt x="65029" y="28497"/>
                  </a:lnTo>
                  <a:cubicBezTo>
                    <a:pt x="66469" y="27638"/>
                    <a:pt x="66999" y="27323"/>
                    <a:pt x="67201" y="27171"/>
                  </a:cubicBezTo>
                  <a:lnTo>
                    <a:pt x="67214" y="27184"/>
                  </a:lnTo>
                  <a:lnTo>
                    <a:pt x="68792" y="25681"/>
                  </a:lnTo>
                  <a:lnTo>
                    <a:pt x="69992" y="24456"/>
                  </a:lnTo>
                  <a:lnTo>
                    <a:pt x="70737" y="24267"/>
                  </a:lnTo>
                  <a:lnTo>
                    <a:pt x="74083" y="24267"/>
                  </a:lnTo>
                  <a:lnTo>
                    <a:pt x="74399" y="23977"/>
                  </a:lnTo>
                  <a:lnTo>
                    <a:pt x="74550" y="21994"/>
                  </a:lnTo>
                  <a:lnTo>
                    <a:pt x="75548" y="20252"/>
                  </a:lnTo>
                  <a:lnTo>
                    <a:pt x="75573" y="20012"/>
                  </a:lnTo>
                  <a:lnTo>
                    <a:pt x="75106" y="18269"/>
                  </a:lnTo>
                  <a:lnTo>
                    <a:pt x="75005" y="18118"/>
                  </a:lnTo>
                  <a:lnTo>
                    <a:pt x="73363" y="16741"/>
                  </a:lnTo>
                  <a:lnTo>
                    <a:pt x="72883" y="16830"/>
                  </a:lnTo>
                  <a:lnTo>
                    <a:pt x="71873" y="18800"/>
                  </a:lnTo>
                  <a:lnTo>
                    <a:pt x="70320" y="19999"/>
                  </a:lnTo>
                  <a:lnTo>
                    <a:pt x="69676" y="20441"/>
                  </a:lnTo>
                  <a:lnTo>
                    <a:pt x="69676" y="18623"/>
                  </a:lnTo>
                  <a:lnTo>
                    <a:pt x="69929" y="17385"/>
                  </a:lnTo>
                  <a:lnTo>
                    <a:pt x="69411" y="17082"/>
                  </a:lnTo>
                  <a:lnTo>
                    <a:pt x="68691" y="17739"/>
                  </a:lnTo>
                  <a:lnTo>
                    <a:pt x="67896" y="15959"/>
                  </a:lnTo>
                  <a:lnTo>
                    <a:pt x="68918" y="14860"/>
                  </a:lnTo>
                  <a:lnTo>
                    <a:pt x="71002" y="10403"/>
                  </a:lnTo>
                  <a:lnTo>
                    <a:pt x="71873" y="10049"/>
                  </a:lnTo>
                  <a:lnTo>
                    <a:pt x="73767" y="8332"/>
                  </a:lnTo>
                  <a:lnTo>
                    <a:pt x="73691" y="7827"/>
                  </a:lnTo>
                  <a:lnTo>
                    <a:pt x="72896" y="7410"/>
                  </a:lnTo>
                  <a:lnTo>
                    <a:pt x="71785" y="7233"/>
                  </a:lnTo>
                  <a:lnTo>
                    <a:pt x="69373" y="7233"/>
                  </a:lnTo>
                  <a:lnTo>
                    <a:pt x="69057" y="7549"/>
                  </a:lnTo>
                  <a:lnTo>
                    <a:pt x="69057" y="9658"/>
                  </a:lnTo>
                  <a:lnTo>
                    <a:pt x="67037" y="12284"/>
                  </a:lnTo>
                  <a:lnTo>
                    <a:pt x="65294" y="14986"/>
                  </a:lnTo>
                  <a:lnTo>
                    <a:pt x="65294" y="15340"/>
                  </a:lnTo>
                  <a:lnTo>
                    <a:pt x="66077" y="16476"/>
                  </a:lnTo>
                  <a:lnTo>
                    <a:pt x="65762" y="18623"/>
                  </a:lnTo>
                  <a:lnTo>
                    <a:pt x="63375" y="19885"/>
                  </a:lnTo>
                  <a:lnTo>
                    <a:pt x="63375" y="18585"/>
                  </a:lnTo>
                  <a:lnTo>
                    <a:pt x="63085" y="18269"/>
                  </a:lnTo>
                  <a:lnTo>
                    <a:pt x="61342" y="18118"/>
                  </a:lnTo>
                  <a:lnTo>
                    <a:pt x="61128" y="18181"/>
                  </a:lnTo>
                  <a:lnTo>
                    <a:pt x="59890" y="19153"/>
                  </a:lnTo>
                  <a:lnTo>
                    <a:pt x="58223" y="16830"/>
                  </a:lnTo>
                  <a:lnTo>
                    <a:pt x="57971" y="16703"/>
                  </a:lnTo>
                  <a:lnTo>
                    <a:pt x="55799" y="16703"/>
                  </a:lnTo>
                  <a:lnTo>
                    <a:pt x="55521" y="16868"/>
                  </a:lnTo>
                  <a:lnTo>
                    <a:pt x="54827" y="18168"/>
                  </a:lnTo>
                  <a:lnTo>
                    <a:pt x="54435" y="18736"/>
                  </a:lnTo>
                  <a:lnTo>
                    <a:pt x="53652" y="16969"/>
                  </a:lnTo>
                  <a:lnTo>
                    <a:pt x="53261" y="16792"/>
                  </a:lnTo>
                  <a:cubicBezTo>
                    <a:pt x="53061" y="16867"/>
                    <a:pt x="52586" y="16997"/>
                    <a:pt x="52167" y="16997"/>
                  </a:cubicBezTo>
                  <a:cubicBezTo>
                    <a:pt x="51950" y="16997"/>
                    <a:pt x="51749" y="16962"/>
                    <a:pt x="51607" y="16868"/>
                  </a:cubicBezTo>
                  <a:cubicBezTo>
                    <a:pt x="51455" y="16767"/>
                    <a:pt x="51379" y="16590"/>
                    <a:pt x="51392" y="16426"/>
                  </a:cubicBezTo>
                  <a:cubicBezTo>
                    <a:pt x="51316" y="15112"/>
                    <a:pt x="51316" y="14986"/>
                    <a:pt x="51316" y="14974"/>
                  </a:cubicBezTo>
                  <a:lnTo>
                    <a:pt x="51215" y="14746"/>
                  </a:lnTo>
                  <a:lnTo>
                    <a:pt x="47945" y="11716"/>
                  </a:lnTo>
                  <a:lnTo>
                    <a:pt x="46922" y="11009"/>
                  </a:lnTo>
                  <a:lnTo>
                    <a:pt x="46682" y="10958"/>
                  </a:lnTo>
                  <a:lnTo>
                    <a:pt x="45142" y="11223"/>
                  </a:lnTo>
                  <a:lnTo>
                    <a:pt x="44435" y="9077"/>
                  </a:lnTo>
                  <a:lnTo>
                    <a:pt x="44233" y="8875"/>
                  </a:lnTo>
                  <a:lnTo>
                    <a:pt x="42806" y="8433"/>
                  </a:lnTo>
                  <a:lnTo>
                    <a:pt x="42679" y="8420"/>
                  </a:lnTo>
                  <a:lnTo>
                    <a:pt x="39182" y="8862"/>
                  </a:lnTo>
                  <a:lnTo>
                    <a:pt x="37262" y="8445"/>
                  </a:lnTo>
                  <a:lnTo>
                    <a:pt x="34649" y="6210"/>
                  </a:lnTo>
                  <a:lnTo>
                    <a:pt x="31075" y="4506"/>
                  </a:lnTo>
                  <a:lnTo>
                    <a:pt x="28499" y="2031"/>
                  </a:lnTo>
                  <a:lnTo>
                    <a:pt x="26365" y="263"/>
                  </a:lnTo>
                  <a:lnTo>
                    <a:pt x="26100" y="187"/>
                  </a:lnTo>
                  <a:lnTo>
                    <a:pt x="23524" y="756"/>
                  </a:lnTo>
                  <a:cubicBezTo>
                    <a:pt x="23360" y="465"/>
                    <a:pt x="23120" y="238"/>
                    <a:pt x="22817" y="124"/>
                  </a:cubicBezTo>
                  <a:cubicBezTo>
                    <a:pt x="22620" y="41"/>
                    <a:pt x="22402" y="0"/>
                    <a:pt x="2216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52"/>
            <p:cNvSpPr/>
            <p:nvPr/>
          </p:nvSpPr>
          <p:spPr>
            <a:xfrm>
              <a:off x="1940550" y="1654925"/>
              <a:ext cx="124725" cy="149650"/>
            </a:xfrm>
            <a:custGeom>
              <a:avLst/>
              <a:gdLst/>
              <a:ahLst/>
              <a:cxnLst/>
              <a:rect l="l" t="t" r="r" b="b"/>
              <a:pathLst>
                <a:path w="4989" h="5986" extrusionOk="0">
                  <a:moveTo>
                    <a:pt x="2425" y="0"/>
                  </a:moveTo>
                  <a:lnTo>
                    <a:pt x="1023" y="1200"/>
                  </a:lnTo>
                  <a:lnTo>
                    <a:pt x="1" y="3851"/>
                  </a:lnTo>
                  <a:lnTo>
                    <a:pt x="1" y="5985"/>
                  </a:lnTo>
                  <a:lnTo>
                    <a:pt x="2362" y="4104"/>
                  </a:lnTo>
                  <a:lnTo>
                    <a:pt x="3511" y="4887"/>
                  </a:lnTo>
                  <a:lnTo>
                    <a:pt x="4988" y="4419"/>
                  </a:lnTo>
                  <a:lnTo>
                    <a:pt x="3271" y="2210"/>
                  </a:lnTo>
                  <a:lnTo>
                    <a:pt x="242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52"/>
            <p:cNvSpPr/>
            <p:nvPr/>
          </p:nvSpPr>
          <p:spPr>
            <a:xfrm>
              <a:off x="1932650" y="1641650"/>
              <a:ext cx="145575" cy="179325"/>
            </a:xfrm>
            <a:custGeom>
              <a:avLst/>
              <a:gdLst/>
              <a:ahLst/>
              <a:cxnLst/>
              <a:rect l="l" t="t" r="r" b="b"/>
              <a:pathLst>
                <a:path w="5823" h="7173" extrusionOk="0">
                  <a:moveTo>
                    <a:pt x="2602" y="1049"/>
                  </a:moveTo>
                  <a:lnTo>
                    <a:pt x="3297" y="2842"/>
                  </a:lnTo>
                  <a:lnTo>
                    <a:pt x="4774" y="4774"/>
                  </a:lnTo>
                  <a:lnTo>
                    <a:pt x="3877" y="5064"/>
                  </a:lnTo>
                  <a:lnTo>
                    <a:pt x="2665" y="4231"/>
                  </a:lnTo>
                  <a:lnTo>
                    <a:pt x="632" y="5860"/>
                  </a:lnTo>
                  <a:lnTo>
                    <a:pt x="632" y="4433"/>
                  </a:lnTo>
                  <a:lnTo>
                    <a:pt x="1605" y="1907"/>
                  </a:lnTo>
                  <a:lnTo>
                    <a:pt x="2602" y="1049"/>
                  </a:lnTo>
                  <a:close/>
                  <a:moveTo>
                    <a:pt x="2880" y="1"/>
                  </a:moveTo>
                  <a:lnTo>
                    <a:pt x="1074" y="1541"/>
                  </a:lnTo>
                  <a:lnTo>
                    <a:pt x="26" y="4269"/>
                  </a:lnTo>
                  <a:lnTo>
                    <a:pt x="1" y="7173"/>
                  </a:lnTo>
                  <a:lnTo>
                    <a:pt x="1" y="7173"/>
                  </a:lnTo>
                  <a:lnTo>
                    <a:pt x="2703" y="5026"/>
                  </a:lnTo>
                  <a:lnTo>
                    <a:pt x="3776" y="5771"/>
                  </a:lnTo>
                  <a:lnTo>
                    <a:pt x="5822" y="5102"/>
                  </a:lnTo>
                  <a:lnTo>
                    <a:pt x="3865" y="2577"/>
                  </a:lnTo>
                  <a:lnTo>
                    <a:pt x="288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52"/>
            <p:cNvSpPr/>
            <p:nvPr/>
          </p:nvSpPr>
          <p:spPr>
            <a:xfrm>
              <a:off x="2019475" y="1292525"/>
              <a:ext cx="410075" cy="583375"/>
            </a:xfrm>
            <a:custGeom>
              <a:avLst/>
              <a:gdLst/>
              <a:ahLst/>
              <a:cxnLst/>
              <a:rect l="l" t="t" r="r" b="b"/>
              <a:pathLst>
                <a:path w="16403" h="23335" extrusionOk="0">
                  <a:moveTo>
                    <a:pt x="4129" y="0"/>
                  </a:moveTo>
                  <a:lnTo>
                    <a:pt x="1213" y="2122"/>
                  </a:lnTo>
                  <a:lnTo>
                    <a:pt x="0" y="4407"/>
                  </a:lnTo>
                  <a:lnTo>
                    <a:pt x="0" y="7248"/>
                  </a:lnTo>
                  <a:lnTo>
                    <a:pt x="2122" y="6857"/>
                  </a:lnTo>
                  <a:lnTo>
                    <a:pt x="4571" y="8347"/>
                  </a:lnTo>
                  <a:lnTo>
                    <a:pt x="6541" y="8827"/>
                  </a:lnTo>
                  <a:lnTo>
                    <a:pt x="7210" y="7576"/>
                  </a:lnTo>
                  <a:lnTo>
                    <a:pt x="8170" y="11339"/>
                  </a:lnTo>
                  <a:lnTo>
                    <a:pt x="9521" y="12842"/>
                  </a:lnTo>
                  <a:lnTo>
                    <a:pt x="8258" y="15052"/>
                  </a:lnTo>
                  <a:cubicBezTo>
                    <a:pt x="8258" y="15052"/>
                    <a:pt x="8978" y="16314"/>
                    <a:pt x="6996" y="16706"/>
                  </a:cubicBezTo>
                  <a:cubicBezTo>
                    <a:pt x="5026" y="17097"/>
                    <a:pt x="6364" y="16946"/>
                    <a:pt x="5026" y="17097"/>
                  </a:cubicBezTo>
                  <a:cubicBezTo>
                    <a:pt x="3688" y="17261"/>
                    <a:pt x="3688" y="17539"/>
                    <a:pt x="3688" y="17539"/>
                  </a:cubicBezTo>
                  <a:lnTo>
                    <a:pt x="4180" y="18915"/>
                  </a:lnTo>
                  <a:lnTo>
                    <a:pt x="6604" y="18915"/>
                  </a:lnTo>
                  <a:lnTo>
                    <a:pt x="7943" y="20810"/>
                  </a:lnTo>
                  <a:lnTo>
                    <a:pt x="9521" y="22539"/>
                  </a:lnTo>
                  <a:lnTo>
                    <a:pt x="11579" y="23335"/>
                  </a:lnTo>
                  <a:lnTo>
                    <a:pt x="10405" y="20532"/>
                  </a:lnTo>
                  <a:lnTo>
                    <a:pt x="12375" y="21693"/>
                  </a:lnTo>
                  <a:lnTo>
                    <a:pt x="13473" y="20115"/>
                  </a:lnTo>
                  <a:lnTo>
                    <a:pt x="12059" y="16794"/>
                  </a:lnTo>
                  <a:lnTo>
                    <a:pt x="12615" y="15923"/>
                  </a:lnTo>
                  <a:lnTo>
                    <a:pt x="14420" y="18360"/>
                  </a:lnTo>
                  <a:lnTo>
                    <a:pt x="15683" y="16794"/>
                  </a:lnTo>
                  <a:lnTo>
                    <a:pt x="16403" y="15052"/>
                  </a:lnTo>
                  <a:lnTo>
                    <a:pt x="12931" y="12135"/>
                  </a:lnTo>
                  <a:lnTo>
                    <a:pt x="14269" y="11630"/>
                  </a:lnTo>
                  <a:lnTo>
                    <a:pt x="13549" y="8195"/>
                  </a:lnTo>
                  <a:lnTo>
                    <a:pt x="12211" y="5821"/>
                  </a:lnTo>
                  <a:lnTo>
                    <a:pt x="10721" y="4963"/>
                  </a:lnTo>
                  <a:lnTo>
                    <a:pt x="9067" y="3624"/>
                  </a:lnTo>
                  <a:lnTo>
                    <a:pt x="10557" y="3069"/>
                  </a:lnTo>
                  <a:lnTo>
                    <a:pt x="10165" y="1414"/>
                  </a:lnTo>
                  <a:lnTo>
                    <a:pt x="7918" y="354"/>
                  </a:lnTo>
                  <a:lnTo>
                    <a:pt x="5670" y="1326"/>
                  </a:lnTo>
                  <a:lnTo>
                    <a:pt x="5165" y="2677"/>
                  </a:lnTo>
                  <a:lnTo>
                    <a:pt x="3814" y="4256"/>
                  </a:lnTo>
                  <a:lnTo>
                    <a:pt x="2993" y="3069"/>
                  </a:lnTo>
                  <a:lnTo>
                    <a:pt x="412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52"/>
            <p:cNvSpPr/>
            <p:nvPr/>
          </p:nvSpPr>
          <p:spPr>
            <a:xfrm>
              <a:off x="2011275" y="1270725"/>
              <a:ext cx="427750" cy="619075"/>
            </a:xfrm>
            <a:custGeom>
              <a:avLst/>
              <a:gdLst/>
              <a:ahLst/>
              <a:cxnLst/>
              <a:rect l="l" t="t" r="r" b="b"/>
              <a:pathLst>
                <a:path w="17110" h="24763" extrusionOk="0">
                  <a:moveTo>
                    <a:pt x="8246" y="1567"/>
                  </a:moveTo>
                  <a:lnTo>
                    <a:pt x="10228" y="2501"/>
                  </a:lnTo>
                  <a:lnTo>
                    <a:pt x="10518" y="3739"/>
                  </a:lnTo>
                  <a:lnTo>
                    <a:pt x="8763" y="4383"/>
                  </a:lnTo>
                  <a:lnTo>
                    <a:pt x="10885" y="6087"/>
                  </a:lnTo>
                  <a:lnTo>
                    <a:pt x="12311" y="6908"/>
                  </a:lnTo>
                  <a:lnTo>
                    <a:pt x="13587" y="9156"/>
                  </a:lnTo>
                  <a:lnTo>
                    <a:pt x="14231" y="12287"/>
                  </a:lnTo>
                  <a:lnTo>
                    <a:pt x="12640" y="12881"/>
                  </a:lnTo>
                  <a:lnTo>
                    <a:pt x="16340" y="15999"/>
                  </a:lnTo>
                  <a:lnTo>
                    <a:pt x="15733" y="17477"/>
                  </a:lnTo>
                  <a:lnTo>
                    <a:pt x="14761" y="18689"/>
                  </a:lnTo>
                  <a:lnTo>
                    <a:pt x="12918" y="16227"/>
                  </a:lnTo>
                  <a:lnTo>
                    <a:pt x="12021" y="17616"/>
                  </a:lnTo>
                  <a:lnTo>
                    <a:pt x="13448" y="20937"/>
                  </a:lnTo>
                  <a:lnTo>
                    <a:pt x="12615" y="22136"/>
                  </a:lnTo>
                  <a:lnTo>
                    <a:pt x="10076" y="20633"/>
                  </a:lnTo>
                  <a:lnTo>
                    <a:pt x="11339" y="23639"/>
                  </a:lnTo>
                  <a:lnTo>
                    <a:pt x="10051" y="23146"/>
                  </a:lnTo>
                  <a:lnTo>
                    <a:pt x="8549" y="21492"/>
                  </a:lnTo>
                  <a:lnTo>
                    <a:pt x="7109" y="19459"/>
                  </a:lnTo>
                  <a:lnTo>
                    <a:pt x="4748" y="19459"/>
                  </a:lnTo>
                  <a:lnTo>
                    <a:pt x="4407" y="18500"/>
                  </a:lnTo>
                  <a:cubicBezTo>
                    <a:pt x="4723" y="18373"/>
                    <a:pt x="5064" y="18297"/>
                    <a:pt x="5417" y="18272"/>
                  </a:cubicBezTo>
                  <a:cubicBezTo>
                    <a:pt x="6124" y="18196"/>
                    <a:pt x="6124" y="18196"/>
                    <a:pt x="6238" y="18146"/>
                  </a:cubicBezTo>
                  <a:cubicBezTo>
                    <a:pt x="6301" y="18121"/>
                    <a:pt x="6453" y="18070"/>
                    <a:pt x="7412" y="17881"/>
                  </a:cubicBezTo>
                  <a:cubicBezTo>
                    <a:pt x="8208" y="17717"/>
                    <a:pt x="8725" y="17401"/>
                    <a:pt x="8940" y="16934"/>
                  </a:cubicBezTo>
                  <a:cubicBezTo>
                    <a:pt x="9079" y="16618"/>
                    <a:pt x="9079" y="16265"/>
                    <a:pt x="8953" y="15936"/>
                  </a:cubicBezTo>
                  <a:lnTo>
                    <a:pt x="10253" y="13676"/>
                  </a:lnTo>
                  <a:lnTo>
                    <a:pt x="8801" y="12060"/>
                  </a:lnTo>
                  <a:lnTo>
                    <a:pt x="7652" y="7590"/>
                  </a:lnTo>
                  <a:lnTo>
                    <a:pt x="6718" y="9332"/>
                  </a:lnTo>
                  <a:lnTo>
                    <a:pt x="5026" y="8928"/>
                  </a:lnTo>
                  <a:lnTo>
                    <a:pt x="2513" y="7388"/>
                  </a:lnTo>
                  <a:lnTo>
                    <a:pt x="644" y="7741"/>
                  </a:lnTo>
                  <a:lnTo>
                    <a:pt x="644" y="5367"/>
                  </a:lnTo>
                  <a:lnTo>
                    <a:pt x="1793" y="3208"/>
                  </a:lnTo>
                  <a:lnTo>
                    <a:pt x="3801" y="1744"/>
                  </a:lnTo>
                  <a:lnTo>
                    <a:pt x="3801" y="1744"/>
                  </a:lnTo>
                  <a:lnTo>
                    <a:pt x="2980" y="3991"/>
                  </a:lnTo>
                  <a:lnTo>
                    <a:pt x="4129" y="5645"/>
                  </a:lnTo>
                  <a:lnTo>
                    <a:pt x="5745" y="3751"/>
                  </a:lnTo>
                  <a:lnTo>
                    <a:pt x="6263" y="2438"/>
                  </a:lnTo>
                  <a:lnTo>
                    <a:pt x="8246" y="1567"/>
                  </a:lnTo>
                  <a:close/>
                  <a:moveTo>
                    <a:pt x="5114" y="1"/>
                  </a:moveTo>
                  <a:lnTo>
                    <a:pt x="1288" y="2779"/>
                  </a:lnTo>
                  <a:lnTo>
                    <a:pt x="0" y="5203"/>
                  </a:lnTo>
                  <a:lnTo>
                    <a:pt x="0" y="8486"/>
                  </a:lnTo>
                  <a:lnTo>
                    <a:pt x="2374" y="8044"/>
                  </a:lnTo>
                  <a:lnTo>
                    <a:pt x="4723" y="9471"/>
                  </a:lnTo>
                  <a:lnTo>
                    <a:pt x="7021" y="10039"/>
                  </a:lnTo>
                  <a:lnTo>
                    <a:pt x="7425" y="9294"/>
                  </a:lnTo>
                  <a:lnTo>
                    <a:pt x="8208" y="12350"/>
                  </a:lnTo>
                  <a:lnTo>
                    <a:pt x="9458" y="13739"/>
                  </a:lnTo>
                  <a:lnTo>
                    <a:pt x="8321" y="15747"/>
                  </a:lnTo>
                  <a:lnTo>
                    <a:pt x="8233" y="15911"/>
                  </a:lnTo>
                  <a:lnTo>
                    <a:pt x="8309" y="16063"/>
                  </a:lnTo>
                  <a:cubicBezTo>
                    <a:pt x="8410" y="16252"/>
                    <a:pt x="8422" y="16467"/>
                    <a:pt x="8347" y="16669"/>
                  </a:cubicBezTo>
                  <a:cubicBezTo>
                    <a:pt x="8220" y="16946"/>
                    <a:pt x="7842" y="17148"/>
                    <a:pt x="7273" y="17262"/>
                  </a:cubicBezTo>
                  <a:cubicBezTo>
                    <a:pt x="6263" y="17464"/>
                    <a:pt x="6099" y="17527"/>
                    <a:pt x="6011" y="17565"/>
                  </a:cubicBezTo>
                  <a:cubicBezTo>
                    <a:pt x="5783" y="17603"/>
                    <a:pt x="5556" y="17641"/>
                    <a:pt x="5329" y="17654"/>
                  </a:cubicBezTo>
                  <a:cubicBezTo>
                    <a:pt x="4937" y="17704"/>
                    <a:pt x="3712" y="17843"/>
                    <a:pt x="3712" y="18411"/>
                  </a:cubicBezTo>
                  <a:lnTo>
                    <a:pt x="4293" y="20103"/>
                  </a:lnTo>
                  <a:lnTo>
                    <a:pt x="6793" y="20103"/>
                  </a:lnTo>
                  <a:lnTo>
                    <a:pt x="8056" y="21884"/>
                  </a:lnTo>
                  <a:lnTo>
                    <a:pt x="9685" y="23677"/>
                  </a:lnTo>
                  <a:lnTo>
                    <a:pt x="12488" y="24763"/>
                  </a:lnTo>
                  <a:lnTo>
                    <a:pt x="11390" y="22161"/>
                  </a:lnTo>
                  <a:lnTo>
                    <a:pt x="12791" y="22982"/>
                  </a:lnTo>
                  <a:lnTo>
                    <a:pt x="14168" y="20987"/>
                  </a:lnTo>
                  <a:lnTo>
                    <a:pt x="12741" y="17666"/>
                  </a:lnTo>
                  <a:lnTo>
                    <a:pt x="12968" y="17325"/>
                  </a:lnTo>
                  <a:lnTo>
                    <a:pt x="14748" y="19712"/>
                  </a:lnTo>
                  <a:lnTo>
                    <a:pt x="16264" y="17830"/>
                  </a:lnTo>
                  <a:lnTo>
                    <a:pt x="17110" y="15810"/>
                  </a:lnTo>
                  <a:lnTo>
                    <a:pt x="13877" y="13083"/>
                  </a:lnTo>
                  <a:lnTo>
                    <a:pt x="14963" y="12678"/>
                  </a:lnTo>
                  <a:lnTo>
                    <a:pt x="14193" y="8979"/>
                  </a:lnTo>
                  <a:lnTo>
                    <a:pt x="12779" y="6453"/>
                  </a:lnTo>
                  <a:lnTo>
                    <a:pt x="11238" y="5569"/>
                  </a:lnTo>
                  <a:lnTo>
                    <a:pt x="10013" y="4585"/>
                  </a:lnTo>
                  <a:lnTo>
                    <a:pt x="11263" y="4117"/>
                  </a:lnTo>
                  <a:lnTo>
                    <a:pt x="10771" y="2047"/>
                  </a:lnTo>
                  <a:lnTo>
                    <a:pt x="8258" y="860"/>
                  </a:lnTo>
                  <a:lnTo>
                    <a:pt x="5758" y="1958"/>
                  </a:lnTo>
                  <a:lnTo>
                    <a:pt x="5215" y="3372"/>
                  </a:lnTo>
                  <a:lnTo>
                    <a:pt x="4180" y="4597"/>
                  </a:lnTo>
                  <a:lnTo>
                    <a:pt x="3675" y="3890"/>
                  </a:lnTo>
                  <a:lnTo>
                    <a:pt x="51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52"/>
            <p:cNvSpPr/>
            <p:nvPr/>
          </p:nvSpPr>
          <p:spPr>
            <a:xfrm>
              <a:off x="2342725" y="2272700"/>
              <a:ext cx="102300" cy="109875"/>
            </a:xfrm>
            <a:custGeom>
              <a:avLst/>
              <a:gdLst/>
              <a:ahLst/>
              <a:cxnLst/>
              <a:rect l="l" t="t" r="r" b="b"/>
              <a:pathLst>
                <a:path w="4092" h="4395" extrusionOk="0">
                  <a:moveTo>
                    <a:pt x="112" y="2946"/>
                  </a:moveTo>
                  <a:cubicBezTo>
                    <a:pt x="41" y="2963"/>
                    <a:pt x="1" y="2986"/>
                    <a:pt x="1" y="3018"/>
                  </a:cubicBezTo>
                  <a:cubicBezTo>
                    <a:pt x="1" y="3026"/>
                    <a:pt x="3" y="3031"/>
                    <a:pt x="9" y="3031"/>
                  </a:cubicBezTo>
                  <a:cubicBezTo>
                    <a:pt x="25" y="3031"/>
                    <a:pt x="60" y="3000"/>
                    <a:pt x="112" y="2946"/>
                  </a:cubicBezTo>
                  <a:close/>
                  <a:moveTo>
                    <a:pt x="2337" y="0"/>
                  </a:moveTo>
                  <a:cubicBezTo>
                    <a:pt x="2337" y="0"/>
                    <a:pt x="576" y="2455"/>
                    <a:pt x="112" y="2946"/>
                  </a:cubicBezTo>
                  <a:lnTo>
                    <a:pt x="112" y="2946"/>
                  </a:lnTo>
                  <a:cubicBezTo>
                    <a:pt x="226" y="2918"/>
                    <a:pt x="419" y="2908"/>
                    <a:pt x="644" y="2908"/>
                  </a:cubicBezTo>
                  <a:cubicBezTo>
                    <a:pt x="1336" y="2908"/>
                    <a:pt x="2337" y="3005"/>
                    <a:pt x="2337" y="3005"/>
                  </a:cubicBezTo>
                  <a:lnTo>
                    <a:pt x="3145" y="4394"/>
                  </a:lnTo>
                  <a:lnTo>
                    <a:pt x="4092" y="3990"/>
                  </a:lnTo>
                  <a:lnTo>
                    <a:pt x="4092" y="2096"/>
                  </a:lnTo>
                  <a:lnTo>
                    <a:pt x="2438" y="1465"/>
                  </a:lnTo>
                  <a:lnTo>
                    <a:pt x="233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52"/>
            <p:cNvSpPr/>
            <p:nvPr/>
          </p:nvSpPr>
          <p:spPr>
            <a:xfrm>
              <a:off x="2334825" y="2250600"/>
              <a:ext cx="118400" cy="142075"/>
            </a:xfrm>
            <a:custGeom>
              <a:avLst/>
              <a:gdLst/>
              <a:ahLst/>
              <a:cxnLst/>
              <a:rect l="l" t="t" r="r" b="b"/>
              <a:pathLst>
                <a:path w="4736" h="5683" extrusionOk="0">
                  <a:moveTo>
                    <a:pt x="2387" y="1781"/>
                  </a:moveTo>
                  <a:lnTo>
                    <a:pt x="2450" y="2576"/>
                  </a:lnTo>
                  <a:lnTo>
                    <a:pt x="4079" y="3207"/>
                  </a:lnTo>
                  <a:lnTo>
                    <a:pt x="4079" y="4659"/>
                  </a:lnTo>
                  <a:lnTo>
                    <a:pt x="3587" y="4874"/>
                  </a:lnTo>
                  <a:lnTo>
                    <a:pt x="2829" y="3586"/>
                  </a:lnTo>
                  <a:lnTo>
                    <a:pt x="2665" y="3574"/>
                  </a:lnTo>
                  <a:cubicBezTo>
                    <a:pt x="1983" y="3510"/>
                    <a:pt x="1491" y="3473"/>
                    <a:pt x="1125" y="3473"/>
                  </a:cubicBezTo>
                  <a:lnTo>
                    <a:pt x="1137" y="3473"/>
                  </a:lnTo>
                  <a:cubicBezTo>
                    <a:pt x="1428" y="3106"/>
                    <a:pt x="1819" y="2576"/>
                    <a:pt x="2387" y="1781"/>
                  </a:cubicBezTo>
                  <a:close/>
                  <a:moveTo>
                    <a:pt x="2905" y="0"/>
                  </a:moveTo>
                  <a:lnTo>
                    <a:pt x="2400" y="707"/>
                  </a:lnTo>
                  <a:cubicBezTo>
                    <a:pt x="1541" y="1894"/>
                    <a:pt x="582" y="3195"/>
                    <a:pt x="253" y="3561"/>
                  </a:cubicBezTo>
                  <a:cubicBezTo>
                    <a:pt x="203" y="3574"/>
                    <a:pt x="165" y="3599"/>
                    <a:pt x="127" y="3637"/>
                  </a:cubicBezTo>
                  <a:lnTo>
                    <a:pt x="1" y="3763"/>
                  </a:lnTo>
                  <a:lnTo>
                    <a:pt x="1" y="4142"/>
                  </a:lnTo>
                  <a:lnTo>
                    <a:pt x="228" y="4218"/>
                  </a:lnTo>
                  <a:cubicBezTo>
                    <a:pt x="268" y="4227"/>
                    <a:pt x="302" y="4237"/>
                    <a:pt x="339" y="4237"/>
                  </a:cubicBezTo>
                  <a:cubicBezTo>
                    <a:pt x="396" y="4237"/>
                    <a:pt x="462" y="4214"/>
                    <a:pt x="569" y="4129"/>
                  </a:cubicBezTo>
                  <a:cubicBezTo>
                    <a:pt x="771" y="4117"/>
                    <a:pt x="974" y="4111"/>
                    <a:pt x="1176" y="4111"/>
                  </a:cubicBezTo>
                  <a:cubicBezTo>
                    <a:pt x="1605" y="4111"/>
                    <a:pt x="2034" y="4137"/>
                    <a:pt x="2463" y="4180"/>
                  </a:cubicBezTo>
                  <a:lnTo>
                    <a:pt x="3334" y="5682"/>
                  </a:lnTo>
                  <a:lnTo>
                    <a:pt x="4736" y="5076"/>
                  </a:lnTo>
                  <a:lnTo>
                    <a:pt x="4736" y="2753"/>
                  </a:lnTo>
                  <a:lnTo>
                    <a:pt x="3069" y="2121"/>
                  </a:lnTo>
                  <a:lnTo>
                    <a:pt x="290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52"/>
            <p:cNvSpPr/>
            <p:nvPr/>
          </p:nvSpPr>
          <p:spPr>
            <a:xfrm>
              <a:off x="1713900" y="3010725"/>
              <a:ext cx="224775" cy="69925"/>
            </a:xfrm>
            <a:custGeom>
              <a:avLst/>
              <a:gdLst/>
              <a:ahLst/>
              <a:cxnLst/>
              <a:rect l="l" t="t" r="r" b="b"/>
              <a:pathLst>
                <a:path w="8991" h="2797" extrusionOk="0">
                  <a:moveTo>
                    <a:pt x="1112" y="1"/>
                  </a:moveTo>
                  <a:lnTo>
                    <a:pt x="0" y="556"/>
                  </a:lnTo>
                  <a:lnTo>
                    <a:pt x="1112" y="834"/>
                  </a:lnTo>
                  <a:cubicBezTo>
                    <a:pt x="1112" y="834"/>
                    <a:pt x="3864" y="1125"/>
                    <a:pt x="4104" y="1125"/>
                  </a:cubicBezTo>
                  <a:cubicBezTo>
                    <a:pt x="4344" y="1125"/>
                    <a:pt x="6705" y="2110"/>
                    <a:pt x="6705" y="2110"/>
                  </a:cubicBezTo>
                  <a:cubicBezTo>
                    <a:pt x="6705" y="2110"/>
                    <a:pt x="5423" y="2797"/>
                    <a:pt x="5497" y="2797"/>
                  </a:cubicBezTo>
                  <a:cubicBezTo>
                    <a:pt x="5501" y="2797"/>
                    <a:pt x="5508" y="2795"/>
                    <a:pt x="5518" y="2791"/>
                  </a:cubicBezTo>
                  <a:cubicBezTo>
                    <a:pt x="5758" y="2716"/>
                    <a:pt x="8991" y="2463"/>
                    <a:pt x="8991" y="2463"/>
                  </a:cubicBezTo>
                  <a:lnTo>
                    <a:pt x="7892" y="1390"/>
                  </a:lnTo>
                  <a:lnTo>
                    <a:pt x="324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52"/>
            <p:cNvSpPr/>
            <p:nvPr/>
          </p:nvSpPr>
          <p:spPr>
            <a:xfrm>
              <a:off x="1691475" y="3002850"/>
              <a:ext cx="265200" cy="86825"/>
            </a:xfrm>
            <a:custGeom>
              <a:avLst/>
              <a:gdLst/>
              <a:ahLst/>
              <a:cxnLst/>
              <a:rect l="l" t="t" r="r" b="b"/>
              <a:pathLst>
                <a:path w="10608" h="3473" extrusionOk="0">
                  <a:moveTo>
                    <a:pt x="4079" y="644"/>
                  </a:moveTo>
                  <a:lnTo>
                    <a:pt x="8613" y="1995"/>
                  </a:lnTo>
                  <a:lnTo>
                    <a:pt x="9168" y="2526"/>
                  </a:lnTo>
                  <a:cubicBezTo>
                    <a:pt x="8764" y="2551"/>
                    <a:pt x="8310" y="2589"/>
                    <a:pt x="7880" y="2627"/>
                  </a:cubicBezTo>
                  <a:lnTo>
                    <a:pt x="8335" y="2387"/>
                  </a:lnTo>
                  <a:lnTo>
                    <a:pt x="7716" y="2134"/>
                  </a:lnTo>
                  <a:cubicBezTo>
                    <a:pt x="6112" y="1465"/>
                    <a:pt x="5191" y="1124"/>
                    <a:pt x="5001" y="1124"/>
                  </a:cubicBezTo>
                  <a:cubicBezTo>
                    <a:pt x="4824" y="1124"/>
                    <a:pt x="3095" y="947"/>
                    <a:pt x="2072" y="846"/>
                  </a:cubicBezTo>
                  <a:lnTo>
                    <a:pt x="1807" y="770"/>
                  </a:lnTo>
                  <a:lnTo>
                    <a:pt x="2072" y="644"/>
                  </a:lnTo>
                  <a:close/>
                  <a:moveTo>
                    <a:pt x="1933" y="0"/>
                  </a:moveTo>
                  <a:lnTo>
                    <a:pt x="1" y="973"/>
                  </a:lnTo>
                  <a:lnTo>
                    <a:pt x="1971" y="1465"/>
                  </a:lnTo>
                  <a:cubicBezTo>
                    <a:pt x="2438" y="1515"/>
                    <a:pt x="4749" y="1755"/>
                    <a:pt x="4976" y="1755"/>
                  </a:cubicBezTo>
                  <a:cubicBezTo>
                    <a:pt x="5127" y="1781"/>
                    <a:pt x="5974" y="2096"/>
                    <a:pt x="6857" y="2462"/>
                  </a:cubicBezTo>
                  <a:cubicBezTo>
                    <a:pt x="5974" y="2942"/>
                    <a:pt x="5986" y="2980"/>
                    <a:pt x="6100" y="3233"/>
                  </a:cubicBezTo>
                  <a:lnTo>
                    <a:pt x="6251" y="3473"/>
                  </a:lnTo>
                  <a:lnTo>
                    <a:pt x="6516" y="3410"/>
                  </a:lnTo>
                  <a:cubicBezTo>
                    <a:pt x="6706" y="3359"/>
                    <a:pt x="8411" y="3207"/>
                    <a:pt x="9913" y="3094"/>
                  </a:cubicBezTo>
                  <a:lnTo>
                    <a:pt x="10608" y="3043"/>
                  </a:lnTo>
                  <a:lnTo>
                    <a:pt x="8953" y="1427"/>
                  </a:lnTo>
                  <a:lnTo>
                    <a:pt x="4231" y="13"/>
                  </a:lnTo>
                  <a:lnTo>
                    <a:pt x="193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52"/>
            <p:cNvSpPr/>
            <p:nvPr/>
          </p:nvSpPr>
          <p:spPr>
            <a:xfrm>
              <a:off x="1938650" y="3067875"/>
              <a:ext cx="120300" cy="55275"/>
            </a:xfrm>
            <a:custGeom>
              <a:avLst/>
              <a:gdLst/>
              <a:ahLst/>
              <a:cxnLst/>
              <a:rect l="l" t="t" r="r" b="b"/>
              <a:pathLst>
                <a:path w="4812" h="2211" extrusionOk="0">
                  <a:moveTo>
                    <a:pt x="1807" y="0"/>
                  </a:moveTo>
                  <a:lnTo>
                    <a:pt x="1099" y="1036"/>
                  </a:lnTo>
                  <a:lnTo>
                    <a:pt x="1" y="2210"/>
                  </a:lnTo>
                  <a:lnTo>
                    <a:pt x="1" y="2210"/>
                  </a:lnTo>
                  <a:lnTo>
                    <a:pt x="2842" y="1743"/>
                  </a:lnTo>
                  <a:lnTo>
                    <a:pt x="4812" y="2210"/>
                  </a:lnTo>
                  <a:lnTo>
                    <a:pt x="4812" y="2210"/>
                  </a:lnTo>
                  <a:lnTo>
                    <a:pt x="4408" y="493"/>
                  </a:lnTo>
                  <a:lnTo>
                    <a:pt x="1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52"/>
            <p:cNvSpPr/>
            <p:nvPr/>
          </p:nvSpPr>
          <p:spPr>
            <a:xfrm>
              <a:off x="1916875" y="3059350"/>
              <a:ext cx="152175" cy="75475"/>
            </a:xfrm>
            <a:custGeom>
              <a:avLst/>
              <a:gdLst/>
              <a:ahLst/>
              <a:cxnLst/>
              <a:rect l="l" t="t" r="r" b="b"/>
              <a:pathLst>
                <a:path w="6087" h="3019" extrusionOk="0">
                  <a:moveTo>
                    <a:pt x="2829" y="695"/>
                  </a:moveTo>
                  <a:lnTo>
                    <a:pt x="5026" y="1099"/>
                  </a:lnTo>
                  <a:lnTo>
                    <a:pt x="5253" y="2122"/>
                  </a:lnTo>
                  <a:lnTo>
                    <a:pt x="5253" y="2122"/>
                  </a:lnTo>
                  <a:lnTo>
                    <a:pt x="3713" y="1756"/>
                  </a:lnTo>
                  <a:lnTo>
                    <a:pt x="1731" y="2084"/>
                  </a:lnTo>
                  <a:lnTo>
                    <a:pt x="2236" y="1541"/>
                  </a:lnTo>
                  <a:lnTo>
                    <a:pt x="2829" y="695"/>
                  </a:lnTo>
                  <a:close/>
                  <a:moveTo>
                    <a:pt x="2526" y="0"/>
                  </a:moveTo>
                  <a:lnTo>
                    <a:pt x="1743" y="1162"/>
                  </a:lnTo>
                  <a:lnTo>
                    <a:pt x="1" y="3018"/>
                  </a:lnTo>
                  <a:lnTo>
                    <a:pt x="3675" y="2400"/>
                  </a:lnTo>
                  <a:lnTo>
                    <a:pt x="6087" y="2980"/>
                  </a:lnTo>
                  <a:lnTo>
                    <a:pt x="5531" y="556"/>
                  </a:lnTo>
                  <a:lnTo>
                    <a:pt x="252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52"/>
            <p:cNvSpPr/>
            <p:nvPr/>
          </p:nvSpPr>
          <p:spPr>
            <a:xfrm>
              <a:off x="1843950" y="3121225"/>
              <a:ext cx="55275" cy="29075"/>
            </a:xfrm>
            <a:custGeom>
              <a:avLst/>
              <a:gdLst/>
              <a:ahLst/>
              <a:cxnLst/>
              <a:rect l="l" t="t" r="r" b="b"/>
              <a:pathLst>
                <a:path w="2211" h="1163" extrusionOk="0">
                  <a:moveTo>
                    <a:pt x="1" y="0"/>
                  </a:moveTo>
                  <a:lnTo>
                    <a:pt x="1226" y="1162"/>
                  </a:lnTo>
                  <a:lnTo>
                    <a:pt x="2211" y="278"/>
                  </a:lnTo>
                  <a:lnTo>
                    <a:pt x="16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52"/>
            <p:cNvSpPr/>
            <p:nvPr/>
          </p:nvSpPr>
          <p:spPr>
            <a:xfrm>
              <a:off x="1824375" y="3113325"/>
              <a:ext cx="88750" cy="47700"/>
            </a:xfrm>
            <a:custGeom>
              <a:avLst/>
              <a:gdLst/>
              <a:ahLst/>
              <a:cxnLst/>
              <a:rect l="l" t="t" r="r" b="b"/>
              <a:pathLst>
                <a:path w="3550" h="1908" extrusionOk="0">
                  <a:moveTo>
                    <a:pt x="2375" y="632"/>
                  </a:moveTo>
                  <a:lnTo>
                    <a:pt x="2438" y="670"/>
                  </a:lnTo>
                  <a:lnTo>
                    <a:pt x="2021" y="1049"/>
                  </a:lnTo>
                  <a:lnTo>
                    <a:pt x="1579" y="632"/>
                  </a:lnTo>
                  <a:close/>
                  <a:moveTo>
                    <a:pt x="1" y="1"/>
                  </a:moveTo>
                  <a:lnTo>
                    <a:pt x="1996" y="1907"/>
                  </a:lnTo>
                  <a:lnTo>
                    <a:pt x="3549" y="518"/>
                  </a:lnTo>
                  <a:lnTo>
                    <a:pt x="25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52"/>
            <p:cNvSpPr/>
            <p:nvPr/>
          </p:nvSpPr>
          <p:spPr>
            <a:xfrm>
              <a:off x="2090500" y="3105425"/>
              <a:ext cx="65050" cy="33175"/>
            </a:xfrm>
            <a:custGeom>
              <a:avLst/>
              <a:gdLst/>
              <a:ahLst/>
              <a:cxnLst/>
              <a:rect l="l" t="t" r="r" b="b"/>
              <a:pathLst>
                <a:path w="2602" h="1327" extrusionOk="0">
                  <a:moveTo>
                    <a:pt x="0" y="1"/>
                  </a:moveTo>
                  <a:lnTo>
                    <a:pt x="468" y="1327"/>
                  </a:lnTo>
                  <a:lnTo>
                    <a:pt x="2602" y="658"/>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52"/>
            <p:cNvSpPr/>
            <p:nvPr/>
          </p:nvSpPr>
          <p:spPr>
            <a:xfrm>
              <a:off x="2077875" y="3094075"/>
              <a:ext cx="106725" cy="54325"/>
            </a:xfrm>
            <a:custGeom>
              <a:avLst/>
              <a:gdLst/>
              <a:ahLst/>
              <a:cxnLst/>
              <a:rect l="l" t="t" r="r" b="b"/>
              <a:pathLst>
                <a:path w="4269" h="2173" extrusionOk="0">
                  <a:moveTo>
                    <a:pt x="998" y="910"/>
                  </a:moveTo>
                  <a:lnTo>
                    <a:pt x="1945" y="1137"/>
                  </a:lnTo>
                  <a:lnTo>
                    <a:pt x="1162" y="1377"/>
                  </a:lnTo>
                  <a:lnTo>
                    <a:pt x="998" y="910"/>
                  </a:lnTo>
                  <a:close/>
                  <a:moveTo>
                    <a:pt x="0" y="0"/>
                  </a:moveTo>
                  <a:lnTo>
                    <a:pt x="783" y="2172"/>
                  </a:lnTo>
                  <a:lnTo>
                    <a:pt x="4268" y="1086"/>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05" name="Google Shape;1005;p52"/>
          <p:cNvSpPr/>
          <p:nvPr/>
        </p:nvSpPr>
        <p:spPr>
          <a:xfrm>
            <a:off x="3139691" y="2493024"/>
            <a:ext cx="183603" cy="183603"/>
          </a:xfrm>
          <a:custGeom>
            <a:avLst/>
            <a:gdLst/>
            <a:ahLst/>
            <a:cxnLst/>
            <a:rect l="l" t="t" r="r" b="b"/>
            <a:pathLst>
              <a:path w="1033" h="1033" extrusionOk="0">
                <a:moveTo>
                  <a:pt x="1033" y="198"/>
                </a:moveTo>
                <a:lnTo>
                  <a:pt x="714" y="516"/>
                </a:lnTo>
                <a:lnTo>
                  <a:pt x="1033" y="835"/>
                </a:lnTo>
                <a:lnTo>
                  <a:pt x="837" y="1033"/>
                </a:lnTo>
                <a:lnTo>
                  <a:pt x="517" y="714"/>
                </a:lnTo>
                <a:lnTo>
                  <a:pt x="198" y="1033"/>
                </a:lnTo>
                <a:lnTo>
                  <a:pt x="1" y="835"/>
                </a:lnTo>
                <a:lnTo>
                  <a:pt x="319" y="516"/>
                </a:lnTo>
                <a:lnTo>
                  <a:pt x="1" y="198"/>
                </a:lnTo>
                <a:lnTo>
                  <a:pt x="198" y="0"/>
                </a:lnTo>
                <a:lnTo>
                  <a:pt x="517" y="319"/>
                </a:lnTo>
                <a:lnTo>
                  <a:pt x="83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52"/>
          <p:cNvSpPr/>
          <p:nvPr/>
        </p:nvSpPr>
        <p:spPr>
          <a:xfrm>
            <a:off x="4270718" y="2727586"/>
            <a:ext cx="183603" cy="183603"/>
          </a:xfrm>
          <a:custGeom>
            <a:avLst/>
            <a:gdLst/>
            <a:ahLst/>
            <a:cxnLst/>
            <a:rect l="l" t="t" r="r" b="b"/>
            <a:pathLst>
              <a:path w="1033" h="1033" extrusionOk="0">
                <a:moveTo>
                  <a:pt x="1033" y="198"/>
                </a:moveTo>
                <a:lnTo>
                  <a:pt x="714" y="516"/>
                </a:lnTo>
                <a:lnTo>
                  <a:pt x="1033" y="835"/>
                </a:lnTo>
                <a:lnTo>
                  <a:pt x="837" y="1033"/>
                </a:lnTo>
                <a:lnTo>
                  <a:pt x="517" y="714"/>
                </a:lnTo>
                <a:lnTo>
                  <a:pt x="198" y="1033"/>
                </a:lnTo>
                <a:lnTo>
                  <a:pt x="1" y="835"/>
                </a:lnTo>
                <a:lnTo>
                  <a:pt x="319" y="516"/>
                </a:lnTo>
                <a:lnTo>
                  <a:pt x="1" y="198"/>
                </a:lnTo>
                <a:lnTo>
                  <a:pt x="198" y="0"/>
                </a:lnTo>
                <a:lnTo>
                  <a:pt x="517" y="319"/>
                </a:lnTo>
                <a:lnTo>
                  <a:pt x="83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TextBox 6">
            <a:extLst>
              <a:ext uri="{FF2B5EF4-FFF2-40B4-BE49-F238E27FC236}">
                <a16:creationId xmlns:a16="http://schemas.microsoft.com/office/drawing/2014/main" id="{1B822188-A0AE-3F29-678E-ACF68D098DA9}"/>
              </a:ext>
            </a:extLst>
          </p:cNvPr>
          <p:cNvSpPr txBox="1"/>
          <p:nvPr/>
        </p:nvSpPr>
        <p:spPr>
          <a:xfrm>
            <a:off x="995235" y="1409838"/>
            <a:ext cx="4572000" cy="461665"/>
          </a:xfrm>
          <a:prstGeom prst="rect">
            <a:avLst/>
          </a:prstGeom>
          <a:solidFill>
            <a:schemeClr val="tx1"/>
          </a:solidFill>
        </p:spPr>
        <p:txBody>
          <a:bodyPr wrap="square">
            <a:spAutoFit/>
          </a:bodyPr>
          <a:lstStyle/>
          <a:p>
            <a:pPr algn="l"/>
            <a:r>
              <a:rPr lang="en-US" sz="2400" b="1" i="0" dirty="0">
                <a:solidFill>
                  <a:schemeClr val="bg1"/>
                </a:solidFill>
                <a:effectLst/>
                <a:latin typeface="Algerian" panose="04020705040A02060702" pitchFamily="82" charset="0"/>
              </a:rPr>
              <a:t>Cross-layer functions </a:t>
            </a:r>
          </a:p>
        </p:txBody>
      </p:sp>
      <p:sp>
        <p:nvSpPr>
          <p:cNvPr id="2" name="TextBox 1">
            <a:extLst>
              <a:ext uri="{FF2B5EF4-FFF2-40B4-BE49-F238E27FC236}">
                <a16:creationId xmlns:a16="http://schemas.microsoft.com/office/drawing/2014/main" id="{EBBFFA93-9BB4-F78D-C411-342C10902C1A}"/>
              </a:ext>
            </a:extLst>
          </p:cNvPr>
          <p:cNvSpPr txBox="1"/>
          <p:nvPr/>
        </p:nvSpPr>
        <p:spPr>
          <a:xfrm>
            <a:off x="1843519" y="2221918"/>
            <a:ext cx="5973642" cy="1600438"/>
          </a:xfrm>
          <a:prstGeom prst="rect">
            <a:avLst/>
          </a:prstGeom>
          <a:solidFill>
            <a:schemeClr val="tx1"/>
          </a:solidFill>
        </p:spPr>
        <p:txBody>
          <a:bodyPr wrap="square">
            <a:spAutoFit/>
          </a:bodyPr>
          <a:lstStyle/>
          <a:p>
            <a:pPr algn="just"/>
            <a:r>
              <a:rPr lang="en-US" dirty="0">
                <a:latin typeface="Book Antiqua" panose="02040602050305030304" pitchFamily="18" charset="0"/>
              </a:rPr>
              <a:t>Cross-layer functions are services that are not bound to a specific layer but may affect multiple layers. Management and security are two orthogonal aspects that involve all layers. These services aim to improve the CIA triad of transmitted data confidentiality, integrity, and availability. In practice, cross-layer functions are the norm, as the availability of a communication service is determined by the interaction of network design and network management protocols.</a:t>
            </a:r>
          </a:p>
        </p:txBody>
      </p:sp>
    </p:spTree>
    <p:extLst>
      <p:ext uri="{BB962C8B-B14F-4D97-AF65-F5344CB8AC3E}">
        <p14:creationId xmlns:p14="http://schemas.microsoft.com/office/powerpoint/2010/main" val="204300340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878"/>
        <p:cNvGrpSpPr/>
        <p:nvPr/>
      </p:nvGrpSpPr>
      <p:grpSpPr>
        <a:xfrm>
          <a:off x="0" y="0"/>
          <a:ext cx="0" cy="0"/>
          <a:chOff x="0" y="0"/>
          <a:chExt cx="0" cy="0"/>
        </a:xfrm>
      </p:grpSpPr>
      <p:grpSp>
        <p:nvGrpSpPr>
          <p:cNvPr id="880" name="Google Shape;880;p52"/>
          <p:cNvGrpSpPr/>
          <p:nvPr/>
        </p:nvGrpSpPr>
        <p:grpSpPr>
          <a:xfrm>
            <a:off x="2459239" y="1749306"/>
            <a:ext cx="4225534" cy="2513468"/>
            <a:chOff x="238125" y="732525"/>
            <a:chExt cx="7130500" cy="4241425"/>
          </a:xfrm>
        </p:grpSpPr>
        <p:sp>
          <p:nvSpPr>
            <p:cNvPr id="881" name="Google Shape;881;p52"/>
            <p:cNvSpPr/>
            <p:nvPr/>
          </p:nvSpPr>
          <p:spPr>
            <a:xfrm>
              <a:off x="3175800" y="1003350"/>
              <a:ext cx="3741725" cy="3331975"/>
            </a:xfrm>
            <a:custGeom>
              <a:avLst/>
              <a:gdLst/>
              <a:ahLst/>
              <a:cxnLst/>
              <a:rect l="l" t="t" r="r" b="b"/>
              <a:pathLst>
                <a:path w="149669" h="133279" extrusionOk="0">
                  <a:moveTo>
                    <a:pt x="81445" y="1"/>
                  </a:moveTo>
                  <a:lnTo>
                    <a:pt x="79450" y="1466"/>
                  </a:lnTo>
                  <a:lnTo>
                    <a:pt x="78288" y="3145"/>
                  </a:lnTo>
                  <a:lnTo>
                    <a:pt x="77341" y="834"/>
                  </a:lnTo>
                  <a:lnTo>
                    <a:pt x="75131" y="834"/>
                  </a:lnTo>
                  <a:lnTo>
                    <a:pt x="73868" y="2413"/>
                  </a:lnTo>
                  <a:lnTo>
                    <a:pt x="73161" y="4888"/>
                  </a:lnTo>
                  <a:lnTo>
                    <a:pt x="69891" y="7325"/>
                  </a:lnTo>
                  <a:lnTo>
                    <a:pt x="68313" y="10330"/>
                  </a:lnTo>
                  <a:lnTo>
                    <a:pt x="69474" y="11466"/>
                  </a:lnTo>
                  <a:lnTo>
                    <a:pt x="66318" y="13247"/>
                  </a:lnTo>
                  <a:lnTo>
                    <a:pt x="67782" y="14825"/>
                  </a:lnTo>
                  <a:lnTo>
                    <a:pt x="69790" y="15873"/>
                  </a:lnTo>
                  <a:lnTo>
                    <a:pt x="68729" y="16504"/>
                  </a:lnTo>
                  <a:lnTo>
                    <a:pt x="65888" y="14812"/>
                  </a:lnTo>
                  <a:lnTo>
                    <a:pt x="65257" y="16605"/>
                  </a:lnTo>
                  <a:lnTo>
                    <a:pt x="63994" y="17439"/>
                  </a:lnTo>
                  <a:lnTo>
                    <a:pt x="65358" y="21644"/>
                  </a:lnTo>
                  <a:lnTo>
                    <a:pt x="67050" y="21959"/>
                  </a:lnTo>
                  <a:lnTo>
                    <a:pt x="68199" y="22906"/>
                  </a:lnTo>
                  <a:cubicBezTo>
                    <a:pt x="67252" y="23336"/>
                    <a:pt x="65674" y="23651"/>
                    <a:pt x="65674" y="23651"/>
                  </a:cubicBezTo>
                  <a:lnTo>
                    <a:pt x="66419" y="25230"/>
                  </a:lnTo>
                  <a:lnTo>
                    <a:pt x="65358" y="26593"/>
                  </a:lnTo>
                  <a:lnTo>
                    <a:pt x="63577" y="25962"/>
                  </a:lnTo>
                  <a:lnTo>
                    <a:pt x="64625" y="23967"/>
                  </a:lnTo>
                  <a:lnTo>
                    <a:pt x="63262" y="20394"/>
                  </a:lnTo>
                  <a:lnTo>
                    <a:pt x="62214" y="17439"/>
                  </a:lnTo>
                  <a:lnTo>
                    <a:pt x="61368" y="15343"/>
                  </a:lnTo>
                  <a:lnTo>
                    <a:pt x="59688" y="14711"/>
                  </a:lnTo>
                  <a:lnTo>
                    <a:pt x="58842" y="18386"/>
                  </a:lnTo>
                  <a:lnTo>
                    <a:pt x="58792" y="21012"/>
                  </a:lnTo>
                  <a:lnTo>
                    <a:pt x="60951" y="22906"/>
                  </a:lnTo>
                  <a:lnTo>
                    <a:pt x="60951" y="24485"/>
                  </a:lnTo>
                  <a:lnTo>
                    <a:pt x="58009" y="23020"/>
                  </a:lnTo>
                  <a:lnTo>
                    <a:pt x="55319" y="22389"/>
                  </a:lnTo>
                  <a:lnTo>
                    <a:pt x="54978" y="23437"/>
                  </a:lnTo>
                  <a:lnTo>
                    <a:pt x="55547" y="24598"/>
                  </a:lnTo>
                  <a:lnTo>
                    <a:pt x="52516" y="25230"/>
                  </a:lnTo>
                  <a:lnTo>
                    <a:pt x="48526" y="27326"/>
                  </a:lnTo>
                  <a:lnTo>
                    <a:pt x="46632" y="29535"/>
                  </a:lnTo>
                  <a:lnTo>
                    <a:pt x="46114" y="26909"/>
                  </a:lnTo>
                  <a:lnTo>
                    <a:pt x="44852" y="26391"/>
                  </a:lnTo>
                  <a:lnTo>
                    <a:pt x="44536" y="29119"/>
                  </a:lnTo>
                  <a:lnTo>
                    <a:pt x="42326" y="30381"/>
                  </a:lnTo>
                  <a:lnTo>
                    <a:pt x="43488" y="32162"/>
                  </a:lnTo>
                  <a:lnTo>
                    <a:pt x="41379" y="32061"/>
                  </a:lnTo>
                  <a:lnTo>
                    <a:pt x="40647" y="33223"/>
                  </a:lnTo>
                  <a:lnTo>
                    <a:pt x="39169" y="30381"/>
                  </a:lnTo>
                  <a:lnTo>
                    <a:pt x="37490" y="29119"/>
                  </a:lnTo>
                  <a:lnTo>
                    <a:pt x="37490" y="29119"/>
                  </a:lnTo>
                  <a:lnTo>
                    <a:pt x="40748" y="29750"/>
                  </a:lnTo>
                  <a:lnTo>
                    <a:pt x="42225" y="28803"/>
                  </a:lnTo>
                  <a:lnTo>
                    <a:pt x="41379" y="26593"/>
                  </a:lnTo>
                  <a:lnTo>
                    <a:pt x="37806" y="24699"/>
                  </a:lnTo>
                  <a:lnTo>
                    <a:pt x="35078" y="23538"/>
                  </a:lnTo>
                  <a:lnTo>
                    <a:pt x="32654" y="22906"/>
                  </a:lnTo>
                  <a:lnTo>
                    <a:pt x="29181" y="24068"/>
                  </a:lnTo>
                  <a:lnTo>
                    <a:pt x="25292" y="28172"/>
                  </a:lnTo>
                  <a:lnTo>
                    <a:pt x="22767" y="31745"/>
                  </a:lnTo>
                  <a:lnTo>
                    <a:pt x="21403" y="34586"/>
                  </a:lnTo>
                  <a:lnTo>
                    <a:pt x="18878" y="37112"/>
                  </a:lnTo>
                  <a:lnTo>
                    <a:pt x="18082" y="38892"/>
                  </a:lnTo>
                  <a:lnTo>
                    <a:pt x="19130" y="42680"/>
                  </a:lnTo>
                  <a:lnTo>
                    <a:pt x="20923" y="42364"/>
                  </a:lnTo>
                  <a:lnTo>
                    <a:pt x="22186" y="40786"/>
                  </a:lnTo>
                  <a:lnTo>
                    <a:pt x="23651" y="43311"/>
                  </a:lnTo>
                  <a:lnTo>
                    <a:pt x="23449" y="44776"/>
                  </a:lnTo>
                  <a:lnTo>
                    <a:pt x="26441" y="45092"/>
                  </a:lnTo>
                  <a:cubicBezTo>
                    <a:pt x="26441" y="45092"/>
                    <a:pt x="28058" y="42882"/>
                    <a:pt x="28058" y="42566"/>
                  </a:cubicBezTo>
                  <a:cubicBezTo>
                    <a:pt x="28058" y="42251"/>
                    <a:pt x="28487" y="40256"/>
                    <a:pt x="28487" y="40256"/>
                  </a:cubicBezTo>
                  <a:lnTo>
                    <a:pt x="26909" y="37932"/>
                  </a:lnTo>
                  <a:lnTo>
                    <a:pt x="27111" y="35622"/>
                  </a:lnTo>
                  <a:lnTo>
                    <a:pt x="28904" y="34157"/>
                  </a:lnTo>
                  <a:lnTo>
                    <a:pt x="29535" y="32364"/>
                  </a:lnTo>
                  <a:lnTo>
                    <a:pt x="30899" y="31202"/>
                  </a:lnTo>
                  <a:lnTo>
                    <a:pt x="32376" y="32263"/>
                  </a:lnTo>
                  <a:lnTo>
                    <a:pt x="29535" y="35836"/>
                  </a:lnTo>
                  <a:lnTo>
                    <a:pt x="30684" y="39309"/>
                  </a:lnTo>
                  <a:lnTo>
                    <a:pt x="32477" y="39523"/>
                  </a:lnTo>
                  <a:lnTo>
                    <a:pt x="35002" y="38778"/>
                  </a:lnTo>
                  <a:lnTo>
                    <a:pt x="36467" y="39725"/>
                  </a:lnTo>
                  <a:lnTo>
                    <a:pt x="34257" y="41089"/>
                  </a:lnTo>
                  <a:lnTo>
                    <a:pt x="31416" y="41203"/>
                  </a:lnTo>
                  <a:lnTo>
                    <a:pt x="31101" y="42983"/>
                  </a:lnTo>
                  <a:lnTo>
                    <a:pt x="29952" y="44360"/>
                  </a:lnTo>
                  <a:lnTo>
                    <a:pt x="29219" y="46822"/>
                  </a:lnTo>
                  <a:lnTo>
                    <a:pt x="25532" y="47504"/>
                  </a:lnTo>
                  <a:lnTo>
                    <a:pt x="21555" y="47504"/>
                  </a:lnTo>
                  <a:lnTo>
                    <a:pt x="22287" y="45092"/>
                  </a:lnTo>
                  <a:lnTo>
                    <a:pt x="21239" y="43880"/>
                  </a:lnTo>
                  <a:lnTo>
                    <a:pt x="19976" y="45382"/>
                  </a:lnTo>
                  <a:lnTo>
                    <a:pt x="19762" y="48072"/>
                  </a:lnTo>
                  <a:lnTo>
                    <a:pt x="17022" y="49208"/>
                  </a:lnTo>
                  <a:lnTo>
                    <a:pt x="16075" y="52618"/>
                  </a:lnTo>
                  <a:lnTo>
                    <a:pt x="14294" y="54448"/>
                  </a:lnTo>
                  <a:lnTo>
                    <a:pt x="12716" y="54448"/>
                  </a:lnTo>
                  <a:lnTo>
                    <a:pt x="10822" y="54764"/>
                  </a:lnTo>
                  <a:lnTo>
                    <a:pt x="12501" y="55648"/>
                  </a:lnTo>
                  <a:lnTo>
                    <a:pt x="13448" y="57681"/>
                  </a:lnTo>
                  <a:lnTo>
                    <a:pt x="11971" y="59209"/>
                  </a:lnTo>
                  <a:lnTo>
                    <a:pt x="8460" y="58780"/>
                  </a:lnTo>
                  <a:lnTo>
                    <a:pt x="6087" y="60017"/>
                  </a:lnTo>
                  <a:lnTo>
                    <a:pt x="6087" y="65484"/>
                  </a:lnTo>
                  <a:lnTo>
                    <a:pt x="8612" y="66217"/>
                  </a:lnTo>
                  <a:lnTo>
                    <a:pt x="9723" y="67164"/>
                  </a:lnTo>
                  <a:lnTo>
                    <a:pt x="11150" y="66318"/>
                  </a:lnTo>
                  <a:lnTo>
                    <a:pt x="13233" y="66431"/>
                  </a:lnTo>
                  <a:lnTo>
                    <a:pt x="15115" y="63691"/>
                  </a:lnTo>
                  <a:lnTo>
                    <a:pt x="16176" y="61797"/>
                  </a:lnTo>
                  <a:lnTo>
                    <a:pt x="17123" y="61381"/>
                  </a:lnTo>
                  <a:lnTo>
                    <a:pt x="17438" y="59600"/>
                  </a:lnTo>
                  <a:lnTo>
                    <a:pt x="19850" y="60232"/>
                  </a:lnTo>
                  <a:lnTo>
                    <a:pt x="21226" y="59487"/>
                  </a:lnTo>
                  <a:lnTo>
                    <a:pt x="22805" y="59487"/>
                  </a:lnTo>
                  <a:lnTo>
                    <a:pt x="24699" y="61595"/>
                  </a:lnTo>
                  <a:lnTo>
                    <a:pt x="26113" y="62909"/>
                  </a:lnTo>
                  <a:lnTo>
                    <a:pt x="26896" y="64222"/>
                  </a:lnTo>
                  <a:lnTo>
                    <a:pt x="26896" y="65484"/>
                  </a:lnTo>
                  <a:lnTo>
                    <a:pt x="28159" y="64752"/>
                  </a:lnTo>
                  <a:lnTo>
                    <a:pt x="28159" y="62959"/>
                  </a:lnTo>
                  <a:lnTo>
                    <a:pt x="29421" y="63376"/>
                  </a:lnTo>
                  <a:lnTo>
                    <a:pt x="29787" y="62542"/>
                  </a:lnTo>
                  <a:lnTo>
                    <a:pt x="27035" y="60964"/>
                  </a:lnTo>
                  <a:lnTo>
                    <a:pt x="24661" y="58653"/>
                  </a:lnTo>
                  <a:lnTo>
                    <a:pt x="25103" y="57075"/>
                  </a:lnTo>
                  <a:lnTo>
                    <a:pt x="27527" y="58754"/>
                  </a:lnTo>
                  <a:lnTo>
                    <a:pt x="30368" y="61595"/>
                  </a:lnTo>
                  <a:lnTo>
                    <a:pt x="31846" y="65383"/>
                  </a:lnTo>
                  <a:lnTo>
                    <a:pt x="33525" y="66671"/>
                  </a:lnTo>
                  <a:lnTo>
                    <a:pt x="34889" y="65383"/>
                  </a:lnTo>
                  <a:lnTo>
                    <a:pt x="33740" y="64020"/>
                  </a:lnTo>
                  <a:lnTo>
                    <a:pt x="35002" y="62643"/>
                  </a:lnTo>
                  <a:lnTo>
                    <a:pt x="36366" y="62441"/>
                  </a:lnTo>
                  <a:lnTo>
                    <a:pt x="37945" y="62126"/>
                  </a:lnTo>
                  <a:lnTo>
                    <a:pt x="37831" y="59701"/>
                  </a:lnTo>
                  <a:lnTo>
                    <a:pt x="39409" y="56343"/>
                  </a:lnTo>
                  <a:lnTo>
                    <a:pt x="41101" y="55913"/>
                  </a:lnTo>
                  <a:lnTo>
                    <a:pt x="41733" y="58237"/>
                  </a:lnTo>
                  <a:lnTo>
                    <a:pt x="43627" y="58237"/>
                  </a:lnTo>
                  <a:lnTo>
                    <a:pt x="43513" y="56759"/>
                  </a:lnTo>
                  <a:lnTo>
                    <a:pt x="45407" y="55547"/>
                  </a:lnTo>
                  <a:lnTo>
                    <a:pt x="44776" y="57466"/>
                  </a:lnTo>
                  <a:lnTo>
                    <a:pt x="47402" y="60168"/>
                  </a:lnTo>
                  <a:lnTo>
                    <a:pt x="49195" y="61507"/>
                  </a:lnTo>
                  <a:lnTo>
                    <a:pt x="45306" y="62340"/>
                  </a:lnTo>
                  <a:lnTo>
                    <a:pt x="42149" y="61494"/>
                  </a:lnTo>
                  <a:lnTo>
                    <a:pt x="39624" y="62126"/>
                  </a:lnTo>
                  <a:lnTo>
                    <a:pt x="38147" y="62972"/>
                  </a:lnTo>
                  <a:lnTo>
                    <a:pt x="37099" y="65497"/>
                  </a:lnTo>
                  <a:lnTo>
                    <a:pt x="38892" y="66671"/>
                  </a:lnTo>
                  <a:lnTo>
                    <a:pt x="41619" y="67366"/>
                  </a:lnTo>
                  <a:lnTo>
                    <a:pt x="44031" y="66002"/>
                  </a:lnTo>
                  <a:lnTo>
                    <a:pt x="44978" y="67366"/>
                  </a:lnTo>
                  <a:lnTo>
                    <a:pt x="44144" y="70523"/>
                  </a:lnTo>
                  <a:lnTo>
                    <a:pt x="41404" y="71785"/>
                  </a:lnTo>
                  <a:lnTo>
                    <a:pt x="38046" y="72316"/>
                  </a:lnTo>
                  <a:lnTo>
                    <a:pt x="32578" y="70737"/>
                  </a:lnTo>
                  <a:lnTo>
                    <a:pt x="30684" y="71053"/>
                  </a:lnTo>
                  <a:lnTo>
                    <a:pt x="29005" y="72518"/>
                  </a:lnTo>
                  <a:lnTo>
                    <a:pt x="26441" y="70422"/>
                  </a:lnTo>
                  <a:lnTo>
                    <a:pt x="23966" y="69891"/>
                  </a:lnTo>
                  <a:lnTo>
                    <a:pt x="23600" y="67139"/>
                  </a:lnTo>
                  <a:lnTo>
                    <a:pt x="22186" y="66823"/>
                  </a:lnTo>
                  <a:lnTo>
                    <a:pt x="20077" y="67164"/>
                  </a:lnTo>
                  <a:lnTo>
                    <a:pt x="15948" y="67139"/>
                  </a:lnTo>
                  <a:lnTo>
                    <a:pt x="11554" y="68742"/>
                  </a:lnTo>
                  <a:lnTo>
                    <a:pt x="10291" y="68111"/>
                  </a:lnTo>
                  <a:lnTo>
                    <a:pt x="8511" y="69891"/>
                  </a:lnTo>
                  <a:lnTo>
                    <a:pt x="6718" y="71785"/>
                  </a:lnTo>
                  <a:lnTo>
                    <a:pt x="6087" y="73793"/>
                  </a:lnTo>
                  <a:lnTo>
                    <a:pt x="3460" y="75687"/>
                  </a:lnTo>
                  <a:lnTo>
                    <a:pt x="1048" y="79564"/>
                  </a:lnTo>
                  <a:lnTo>
                    <a:pt x="0" y="82089"/>
                  </a:lnTo>
                  <a:lnTo>
                    <a:pt x="518" y="84501"/>
                  </a:lnTo>
                  <a:lnTo>
                    <a:pt x="0" y="87342"/>
                  </a:lnTo>
                  <a:lnTo>
                    <a:pt x="834" y="90814"/>
                  </a:lnTo>
                  <a:lnTo>
                    <a:pt x="3258" y="93340"/>
                  </a:lnTo>
                  <a:lnTo>
                    <a:pt x="5038" y="95234"/>
                  </a:lnTo>
                  <a:lnTo>
                    <a:pt x="8094" y="97027"/>
                  </a:lnTo>
                  <a:lnTo>
                    <a:pt x="10822" y="96711"/>
                  </a:lnTo>
                  <a:lnTo>
                    <a:pt x="13347" y="96711"/>
                  </a:lnTo>
                  <a:lnTo>
                    <a:pt x="16075" y="95335"/>
                  </a:lnTo>
                  <a:lnTo>
                    <a:pt x="18398" y="95600"/>
                  </a:lnTo>
                  <a:lnTo>
                    <a:pt x="19345" y="97203"/>
                  </a:lnTo>
                  <a:lnTo>
                    <a:pt x="22186" y="97052"/>
                  </a:lnTo>
                  <a:lnTo>
                    <a:pt x="23335" y="98921"/>
                  </a:lnTo>
                  <a:lnTo>
                    <a:pt x="22918" y="103012"/>
                  </a:lnTo>
                  <a:lnTo>
                    <a:pt x="25040" y="106169"/>
                  </a:lnTo>
                  <a:lnTo>
                    <a:pt x="25646" y="109325"/>
                  </a:lnTo>
                  <a:lnTo>
                    <a:pt x="25646" y="112166"/>
                  </a:lnTo>
                  <a:lnTo>
                    <a:pt x="23752" y="114793"/>
                  </a:lnTo>
                  <a:lnTo>
                    <a:pt x="23752" y="117205"/>
                  </a:lnTo>
                  <a:lnTo>
                    <a:pt x="25646" y="119945"/>
                  </a:lnTo>
                  <a:lnTo>
                    <a:pt x="25646" y="123505"/>
                  </a:lnTo>
                  <a:lnTo>
                    <a:pt x="27641" y="126132"/>
                  </a:lnTo>
                  <a:lnTo>
                    <a:pt x="28752" y="128228"/>
                  </a:lnTo>
                  <a:lnTo>
                    <a:pt x="29143" y="130539"/>
                  </a:lnTo>
                  <a:lnTo>
                    <a:pt x="30899" y="133279"/>
                  </a:lnTo>
                  <a:lnTo>
                    <a:pt x="35419" y="133279"/>
                  </a:lnTo>
                  <a:lnTo>
                    <a:pt x="37945" y="131385"/>
                  </a:lnTo>
                  <a:lnTo>
                    <a:pt x="39624" y="129541"/>
                  </a:lnTo>
                  <a:lnTo>
                    <a:pt x="42149" y="126675"/>
                  </a:lnTo>
                  <a:lnTo>
                    <a:pt x="42781" y="123808"/>
                  </a:lnTo>
                  <a:lnTo>
                    <a:pt x="44258" y="123808"/>
                  </a:lnTo>
                  <a:lnTo>
                    <a:pt x="44574" y="119705"/>
                  </a:lnTo>
                  <a:lnTo>
                    <a:pt x="44574" y="118442"/>
                  </a:lnTo>
                  <a:lnTo>
                    <a:pt x="48678" y="115285"/>
                  </a:lnTo>
                  <a:lnTo>
                    <a:pt x="50256" y="112874"/>
                  </a:lnTo>
                  <a:lnTo>
                    <a:pt x="50256" y="110260"/>
                  </a:lnTo>
                  <a:lnTo>
                    <a:pt x="49410" y="108265"/>
                  </a:lnTo>
                  <a:lnTo>
                    <a:pt x="49460" y="105954"/>
                  </a:lnTo>
                  <a:lnTo>
                    <a:pt x="48905" y="104477"/>
                  </a:lnTo>
                  <a:lnTo>
                    <a:pt x="51683" y="101951"/>
                  </a:lnTo>
                  <a:lnTo>
                    <a:pt x="54334" y="99009"/>
                  </a:lnTo>
                  <a:lnTo>
                    <a:pt x="57592" y="97014"/>
                  </a:lnTo>
                  <a:cubicBezTo>
                    <a:pt x="57592" y="97014"/>
                    <a:pt x="59070" y="94388"/>
                    <a:pt x="59070" y="93958"/>
                  </a:cubicBezTo>
                  <a:cubicBezTo>
                    <a:pt x="59070" y="93542"/>
                    <a:pt x="59916" y="91433"/>
                    <a:pt x="59916" y="91433"/>
                  </a:cubicBezTo>
                  <a:lnTo>
                    <a:pt x="59398" y="89754"/>
                  </a:lnTo>
                  <a:lnTo>
                    <a:pt x="57921" y="90498"/>
                  </a:lnTo>
                  <a:lnTo>
                    <a:pt x="54132" y="91016"/>
                  </a:lnTo>
                  <a:lnTo>
                    <a:pt x="52870" y="91648"/>
                  </a:lnTo>
                  <a:lnTo>
                    <a:pt x="52238" y="89754"/>
                  </a:lnTo>
                  <a:lnTo>
                    <a:pt x="51721" y="88604"/>
                  </a:lnTo>
                  <a:lnTo>
                    <a:pt x="49612" y="86597"/>
                  </a:lnTo>
                  <a:lnTo>
                    <a:pt x="48248" y="85650"/>
                  </a:lnTo>
                  <a:lnTo>
                    <a:pt x="46139" y="80826"/>
                  </a:lnTo>
                  <a:lnTo>
                    <a:pt x="45306" y="79665"/>
                  </a:lnTo>
                  <a:lnTo>
                    <a:pt x="44258" y="76823"/>
                  </a:lnTo>
                  <a:lnTo>
                    <a:pt x="43513" y="75561"/>
                  </a:lnTo>
                  <a:lnTo>
                    <a:pt x="44675" y="75144"/>
                  </a:lnTo>
                  <a:lnTo>
                    <a:pt x="47200" y="78617"/>
                  </a:lnTo>
                  <a:lnTo>
                    <a:pt x="48665" y="80927"/>
                  </a:lnTo>
                  <a:lnTo>
                    <a:pt x="49511" y="83339"/>
                  </a:lnTo>
                  <a:lnTo>
                    <a:pt x="51506" y="84917"/>
                  </a:lnTo>
                  <a:lnTo>
                    <a:pt x="52769" y="87973"/>
                  </a:lnTo>
                  <a:lnTo>
                    <a:pt x="53299" y="89438"/>
                  </a:lnTo>
                  <a:lnTo>
                    <a:pt x="56771" y="87859"/>
                  </a:lnTo>
                  <a:lnTo>
                    <a:pt x="60560" y="87026"/>
                  </a:lnTo>
                  <a:lnTo>
                    <a:pt x="64449" y="85018"/>
                  </a:lnTo>
                  <a:lnTo>
                    <a:pt x="65585" y="82922"/>
                  </a:lnTo>
                  <a:lnTo>
                    <a:pt x="66431" y="80814"/>
                  </a:lnTo>
                  <a:lnTo>
                    <a:pt x="64853" y="79235"/>
                  </a:lnTo>
                  <a:lnTo>
                    <a:pt x="63476" y="77771"/>
                  </a:lnTo>
                  <a:lnTo>
                    <a:pt x="61065" y="78503"/>
                  </a:lnTo>
                  <a:lnTo>
                    <a:pt x="58956" y="78604"/>
                  </a:lnTo>
                  <a:lnTo>
                    <a:pt x="57693" y="76293"/>
                  </a:lnTo>
                  <a:lnTo>
                    <a:pt x="55799" y="74740"/>
                  </a:lnTo>
                  <a:lnTo>
                    <a:pt x="56746" y="73149"/>
                  </a:lnTo>
                  <a:lnTo>
                    <a:pt x="59587" y="75460"/>
                  </a:lnTo>
                  <a:lnTo>
                    <a:pt x="61696" y="76609"/>
                  </a:lnTo>
                  <a:lnTo>
                    <a:pt x="63476" y="76722"/>
                  </a:lnTo>
                  <a:lnTo>
                    <a:pt x="65269" y="77669"/>
                  </a:lnTo>
                  <a:lnTo>
                    <a:pt x="67997" y="78086"/>
                  </a:lnTo>
                  <a:lnTo>
                    <a:pt x="71368" y="77669"/>
                  </a:lnTo>
                  <a:lnTo>
                    <a:pt x="73995" y="79564"/>
                  </a:lnTo>
                  <a:lnTo>
                    <a:pt x="75358" y="81874"/>
                  </a:lnTo>
                  <a:lnTo>
                    <a:pt x="76621" y="82076"/>
                  </a:lnTo>
                  <a:lnTo>
                    <a:pt x="77884" y="80612"/>
                  </a:lnTo>
                  <a:lnTo>
                    <a:pt x="78515" y="83137"/>
                  </a:lnTo>
                  <a:lnTo>
                    <a:pt x="79147" y="85864"/>
                  </a:lnTo>
                  <a:lnTo>
                    <a:pt x="80510" y="88806"/>
                  </a:lnTo>
                  <a:lnTo>
                    <a:pt x="81988" y="92178"/>
                  </a:lnTo>
                  <a:lnTo>
                    <a:pt x="82505" y="94072"/>
                  </a:lnTo>
                  <a:lnTo>
                    <a:pt x="84298" y="91231"/>
                  </a:lnTo>
                  <a:lnTo>
                    <a:pt x="84298" y="88188"/>
                  </a:lnTo>
                  <a:lnTo>
                    <a:pt x="85245" y="86609"/>
                  </a:lnTo>
                  <a:lnTo>
                    <a:pt x="87291" y="84816"/>
                  </a:lnTo>
                  <a:lnTo>
                    <a:pt x="90322" y="82089"/>
                  </a:lnTo>
                  <a:lnTo>
                    <a:pt x="91622" y="80296"/>
                  </a:lnTo>
                  <a:lnTo>
                    <a:pt x="94375" y="79665"/>
                  </a:lnTo>
                  <a:lnTo>
                    <a:pt x="95120" y="82720"/>
                  </a:lnTo>
                  <a:lnTo>
                    <a:pt x="96913" y="83554"/>
                  </a:lnTo>
                  <a:lnTo>
                    <a:pt x="96913" y="86925"/>
                  </a:lnTo>
                  <a:lnTo>
                    <a:pt x="98857" y="85763"/>
                  </a:lnTo>
                  <a:lnTo>
                    <a:pt x="100701" y="89652"/>
                  </a:lnTo>
                  <a:lnTo>
                    <a:pt x="100701" y="93857"/>
                  </a:lnTo>
                  <a:lnTo>
                    <a:pt x="102696" y="94905"/>
                  </a:lnTo>
                  <a:lnTo>
                    <a:pt x="103694" y="97014"/>
                  </a:lnTo>
                  <a:lnTo>
                    <a:pt x="105133" y="98908"/>
                  </a:lnTo>
                  <a:lnTo>
                    <a:pt x="107179" y="99741"/>
                  </a:lnTo>
                  <a:lnTo>
                    <a:pt x="107179" y="99741"/>
                  </a:lnTo>
                  <a:lnTo>
                    <a:pt x="106560" y="97746"/>
                  </a:lnTo>
                  <a:lnTo>
                    <a:pt x="106257" y="96067"/>
                  </a:lnTo>
                  <a:lnTo>
                    <a:pt x="104577" y="94804"/>
                  </a:lnTo>
                  <a:lnTo>
                    <a:pt x="103428" y="93226"/>
                  </a:lnTo>
                  <a:lnTo>
                    <a:pt x="102797" y="91761"/>
                  </a:lnTo>
                  <a:lnTo>
                    <a:pt x="103113" y="89551"/>
                  </a:lnTo>
                  <a:lnTo>
                    <a:pt x="103845" y="88604"/>
                  </a:lnTo>
                  <a:lnTo>
                    <a:pt x="105537" y="90183"/>
                  </a:lnTo>
                  <a:lnTo>
                    <a:pt x="107217" y="91963"/>
                  </a:lnTo>
                  <a:lnTo>
                    <a:pt x="108050" y="92393"/>
                  </a:lnTo>
                  <a:cubicBezTo>
                    <a:pt x="108050" y="92393"/>
                    <a:pt x="110146" y="90814"/>
                    <a:pt x="110146" y="90498"/>
                  </a:cubicBezTo>
                  <a:lnTo>
                    <a:pt x="110146" y="86925"/>
                  </a:lnTo>
                  <a:lnTo>
                    <a:pt x="108252" y="85132"/>
                  </a:lnTo>
                  <a:lnTo>
                    <a:pt x="107469" y="83554"/>
                  </a:lnTo>
                  <a:cubicBezTo>
                    <a:pt x="107469" y="83554"/>
                    <a:pt x="107747" y="81975"/>
                    <a:pt x="108063" y="81773"/>
                  </a:cubicBezTo>
                  <a:cubicBezTo>
                    <a:pt x="108378" y="81559"/>
                    <a:pt x="110209" y="80927"/>
                    <a:pt x="110209" y="80927"/>
                  </a:cubicBezTo>
                  <a:lnTo>
                    <a:pt x="110752" y="82190"/>
                  </a:lnTo>
                  <a:lnTo>
                    <a:pt x="112646" y="80826"/>
                  </a:lnTo>
                  <a:lnTo>
                    <a:pt x="116434" y="78932"/>
                  </a:lnTo>
                  <a:lnTo>
                    <a:pt x="118177" y="75775"/>
                  </a:lnTo>
                  <a:lnTo>
                    <a:pt x="118960" y="73566"/>
                  </a:lnTo>
                  <a:lnTo>
                    <a:pt x="118960" y="69891"/>
                  </a:lnTo>
                  <a:lnTo>
                    <a:pt x="117520" y="66949"/>
                  </a:lnTo>
                  <a:lnTo>
                    <a:pt x="116093" y="65169"/>
                  </a:lnTo>
                  <a:lnTo>
                    <a:pt x="118278" y="63691"/>
                  </a:lnTo>
                  <a:lnTo>
                    <a:pt x="118947" y="63174"/>
                  </a:lnTo>
                  <a:lnTo>
                    <a:pt x="117280" y="62643"/>
                  </a:lnTo>
                  <a:lnTo>
                    <a:pt x="115816" y="63174"/>
                  </a:lnTo>
                  <a:lnTo>
                    <a:pt x="114868" y="62113"/>
                  </a:lnTo>
                  <a:lnTo>
                    <a:pt x="114237" y="61280"/>
                  </a:lnTo>
                  <a:lnTo>
                    <a:pt x="116030" y="60219"/>
                  </a:lnTo>
                  <a:lnTo>
                    <a:pt x="116876" y="58540"/>
                  </a:lnTo>
                  <a:lnTo>
                    <a:pt x="117924" y="59070"/>
                  </a:lnTo>
                  <a:lnTo>
                    <a:pt x="117394" y="60964"/>
                  </a:lnTo>
                  <a:lnTo>
                    <a:pt x="117394" y="60964"/>
                  </a:lnTo>
                  <a:lnTo>
                    <a:pt x="119086" y="60118"/>
                  </a:lnTo>
                  <a:lnTo>
                    <a:pt x="120235" y="61065"/>
                  </a:lnTo>
                  <a:lnTo>
                    <a:pt x="121182" y="62744"/>
                  </a:lnTo>
                  <a:lnTo>
                    <a:pt x="122129" y="63906"/>
                  </a:lnTo>
                  <a:lnTo>
                    <a:pt x="122129" y="65484"/>
                  </a:lnTo>
                  <a:lnTo>
                    <a:pt x="122975" y="66318"/>
                  </a:lnTo>
                  <a:lnTo>
                    <a:pt x="124806" y="64853"/>
                  </a:lnTo>
                  <a:lnTo>
                    <a:pt x="124263" y="62542"/>
                  </a:lnTo>
                  <a:lnTo>
                    <a:pt x="122621" y="60850"/>
                  </a:lnTo>
                  <a:lnTo>
                    <a:pt x="122116" y="59802"/>
                  </a:lnTo>
                  <a:lnTo>
                    <a:pt x="123594" y="58540"/>
                  </a:lnTo>
                  <a:lnTo>
                    <a:pt x="123707" y="55699"/>
                  </a:lnTo>
                  <a:lnTo>
                    <a:pt x="124970" y="54651"/>
                  </a:lnTo>
                  <a:lnTo>
                    <a:pt x="126233" y="55383"/>
                  </a:lnTo>
                  <a:lnTo>
                    <a:pt x="128127" y="52125"/>
                  </a:lnTo>
                  <a:lnTo>
                    <a:pt x="129705" y="47289"/>
                  </a:lnTo>
                  <a:lnTo>
                    <a:pt x="128544" y="44031"/>
                  </a:lnTo>
                  <a:lnTo>
                    <a:pt x="127811" y="41102"/>
                  </a:lnTo>
                  <a:lnTo>
                    <a:pt x="126132" y="39523"/>
                  </a:lnTo>
                  <a:lnTo>
                    <a:pt x="123922" y="38892"/>
                  </a:lnTo>
                  <a:lnTo>
                    <a:pt x="122558" y="38362"/>
                  </a:lnTo>
                  <a:lnTo>
                    <a:pt x="121498" y="37516"/>
                  </a:lnTo>
                  <a:lnTo>
                    <a:pt x="123606" y="33311"/>
                  </a:lnTo>
                  <a:lnTo>
                    <a:pt x="124440" y="30533"/>
                  </a:lnTo>
                  <a:lnTo>
                    <a:pt x="126650" y="29220"/>
                  </a:lnTo>
                  <a:lnTo>
                    <a:pt x="130021" y="29220"/>
                  </a:lnTo>
                  <a:lnTo>
                    <a:pt x="132332" y="28588"/>
                  </a:lnTo>
                  <a:lnTo>
                    <a:pt x="132231" y="28588"/>
                  </a:lnTo>
                  <a:lnTo>
                    <a:pt x="132231" y="23222"/>
                  </a:lnTo>
                  <a:lnTo>
                    <a:pt x="135072" y="21959"/>
                  </a:lnTo>
                  <a:lnTo>
                    <a:pt x="135804" y="23853"/>
                  </a:lnTo>
                  <a:lnTo>
                    <a:pt x="136650" y="21959"/>
                  </a:lnTo>
                  <a:lnTo>
                    <a:pt x="136650" y="20065"/>
                  </a:lnTo>
                  <a:lnTo>
                    <a:pt x="138115" y="20899"/>
                  </a:lnTo>
                  <a:lnTo>
                    <a:pt x="137433" y="24788"/>
                  </a:lnTo>
                  <a:lnTo>
                    <a:pt x="136006" y="30571"/>
                  </a:lnTo>
                  <a:lnTo>
                    <a:pt x="136006" y="33942"/>
                  </a:lnTo>
                  <a:lnTo>
                    <a:pt x="139428" y="38677"/>
                  </a:lnTo>
                  <a:lnTo>
                    <a:pt x="140426" y="42049"/>
                  </a:lnTo>
                  <a:lnTo>
                    <a:pt x="140426" y="43412"/>
                  </a:lnTo>
                  <a:lnTo>
                    <a:pt x="141688" y="42364"/>
                  </a:lnTo>
                  <a:lnTo>
                    <a:pt x="141688" y="38993"/>
                  </a:lnTo>
                  <a:lnTo>
                    <a:pt x="143166" y="35622"/>
                  </a:lnTo>
                  <a:lnTo>
                    <a:pt x="142370" y="32894"/>
                  </a:lnTo>
                  <a:lnTo>
                    <a:pt x="142244" y="31316"/>
                  </a:lnTo>
                  <a:lnTo>
                    <a:pt x="141966" y="29220"/>
                  </a:lnTo>
                  <a:lnTo>
                    <a:pt x="140085" y="27742"/>
                  </a:lnTo>
                  <a:lnTo>
                    <a:pt x="139782" y="24800"/>
                  </a:lnTo>
                  <a:lnTo>
                    <a:pt x="142522" y="23020"/>
                  </a:lnTo>
                  <a:lnTo>
                    <a:pt x="144832" y="23336"/>
                  </a:lnTo>
                  <a:lnTo>
                    <a:pt x="144832" y="20697"/>
                  </a:lnTo>
                  <a:lnTo>
                    <a:pt x="145881" y="18967"/>
                  </a:lnTo>
                  <a:lnTo>
                    <a:pt x="148090" y="17855"/>
                  </a:lnTo>
                  <a:lnTo>
                    <a:pt x="148936" y="17855"/>
                  </a:lnTo>
                  <a:lnTo>
                    <a:pt x="147573" y="14067"/>
                  </a:lnTo>
                  <a:lnTo>
                    <a:pt x="144315" y="12868"/>
                  </a:lnTo>
                  <a:lnTo>
                    <a:pt x="144832" y="10784"/>
                  </a:lnTo>
                  <a:lnTo>
                    <a:pt x="144517" y="8751"/>
                  </a:lnTo>
                  <a:lnTo>
                    <a:pt x="144315" y="7577"/>
                  </a:lnTo>
                  <a:lnTo>
                    <a:pt x="146310" y="8613"/>
                  </a:lnTo>
                  <a:lnTo>
                    <a:pt x="147674" y="7565"/>
                  </a:lnTo>
                  <a:lnTo>
                    <a:pt x="148936" y="8398"/>
                  </a:lnTo>
                  <a:lnTo>
                    <a:pt x="149669" y="6188"/>
                  </a:lnTo>
                  <a:lnTo>
                    <a:pt x="148406" y="4509"/>
                  </a:lnTo>
                  <a:lnTo>
                    <a:pt x="147775" y="2084"/>
                  </a:lnTo>
                  <a:lnTo>
                    <a:pt x="144201" y="1567"/>
                  </a:lnTo>
                  <a:lnTo>
                    <a:pt x="144201" y="3031"/>
                  </a:lnTo>
                  <a:lnTo>
                    <a:pt x="142623" y="2981"/>
                  </a:lnTo>
                  <a:lnTo>
                    <a:pt x="141890" y="2084"/>
                  </a:lnTo>
                  <a:lnTo>
                    <a:pt x="134440" y="2084"/>
                  </a:lnTo>
                  <a:lnTo>
                    <a:pt x="131069" y="2400"/>
                  </a:lnTo>
                  <a:lnTo>
                    <a:pt x="133493" y="4774"/>
                  </a:lnTo>
                  <a:lnTo>
                    <a:pt x="130867" y="4799"/>
                  </a:lnTo>
                  <a:lnTo>
                    <a:pt x="130337" y="3499"/>
                  </a:lnTo>
                  <a:lnTo>
                    <a:pt x="127294" y="4837"/>
                  </a:lnTo>
                  <a:lnTo>
                    <a:pt x="124654" y="6504"/>
                  </a:lnTo>
                  <a:lnTo>
                    <a:pt x="123076" y="6504"/>
                  </a:lnTo>
                  <a:lnTo>
                    <a:pt x="122028" y="4294"/>
                  </a:lnTo>
                  <a:lnTo>
                    <a:pt x="119503" y="3928"/>
                  </a:lnTo>
                  <a:lnTo>
                    <a:pt x="117407" y="5115"/>
                  </a:lnTo>
                  <a:lnTo>
                    <a:pt x="114149" y="4016"/>
                  </a:lnTo>
                  <a:lnTo>
                    <a:pt x="112040" y="3158"/>
                  </a:lnTo>
                  <a:lnTo>
                    <a:pt x="107835" y="3461"/>
                  </a:lnTo>
                  <a:lnTo>
                    <a:pt x="106055" y="4610"/>
                  </a:lnTo>
                  <a:lnTo>
                    <a:pt x="107204" y="7767"/>
                  </a:lnTo>
                  <a:lnTo>
                    <a:pt x="104792" y="7767"/>
                  </a:lnTo>
                  <a:lnTo>
                    <a:pt x="103529" y="7653"/>
                  </a:lnTo>
                  <a:lnTo>
                    <a:pt x="101951" y="8448"/>
                  </a:lnTo>
                  <a:lnTo>
                    <a:pt x="102898" y="10153"/>
                  </a:lnTo>
                  <a:lnTo>
                    <a:pt x="100587" y="9484"/>
                  </a:lnTo>
                  <a:lnTo>
                    <a:pt x="99741" y="6529"/>
                  </a:lnTo>
                  <a:lnTo>
                    <a:pt x="97115" y="4319"/>
                  </a:lnTo>
                  <a:lnTo>
                    <a:pt x="93327" y="4837"/>
                  </a:lnTo>
                  <a:lnTo>
                    <a:pt x="94173" y="7577"/>
                  </a:lnTo>
                  <a:lnTo>
                    <a:pt x="91016" y="7463"/>
                  </a:lnTo>
                  <a:lnTo>
                    <a:pt x="89968" y="6100"/>
                  </a:lnTo>
                  <a:lnTo>
                    <a:pt x="87758" y="7249"/>
                  </a:lnTo>
                  <a:lnTo>
                    <a:pt x="86066" y="7779"/>
                  </a:lnTo>
                  <a:lnTo>
                    <a:pt x="83541" y="10822"/>
                  </a:lnTo>
                  <a:lnTo>
                    <a:pt x="83023" y="8827"/>
                  </a:lnTo>
                  <a:lnTo>
                    <a:pt x="85233" y="5468"/>
                  </a:lnTo>
                  <a:lnTo>
                    <a:pt x="84601" y="2312"/>
                  </a:lnTo>
                  <a:lnTo>
                    <a:pt x="8144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52"/>
            <p:cNvSpPr/>
            <p:nvPr/>
          </p:nvSpPr>
          <p:spPr>
            <a:xfrm>
              <a:off x="3167575" y="993250"/>
              <a:ext cx="3759100" cy="3349975"/>
            </a:xfrm>
            <a:custGeom>
              <a:avLst/>
              <a:gdLst/>
              <a:ahLst/>
              <a:cxnLst/>
              <a:rect l="l" t="t" r="r" b="b"/>
              <a:pathLst>
                <a:path w="150364" h="133999" extrusionOk="0">
                  <a:moveTo>
                    <a:pt x="81786" y="784"/>
                  </a:moveTo>
                  <a:lnTo>
                    <a:pt x="84653" y="2892"/>
                  </a:lnTo>
                  <a:lnTo>
                    <a:pt x="85234" y="5797"/>
                  </a:lnTo>
                  <a:lnTo>
                    <a:pt x="83024" y="9168"/>
                  </a:lnTo>
                  <a:lnTo>
                    <a:pt x="83731" y="11895"/>
                  </a:lnTo>
                  <a:lnTo>
                    <a:pt x="86597" y="8448"/>
                  </a:lnTo>
                  <a:lnTo>
                    <a:pt x="88239" y="7931"/>
                  </a:lnTo>
                  <a:lnTo>
                    <a:pt x="90209" y="6895"/>
                  </a:lnTo>
                  <a:lnTo>
                    <a:pt x="91193" y="8171"/>
                  </a:lnTo>
                  <a:lnTo>
                    <a:pt x="94931" y="8297"/>
                  </a:lnTo>
                  <a:lnTo>
                    <a:pt x="94931" y="8297"/>
                  </a:lnTo>
                  <a:lnTo>
                    <a:pt x="94072" y="5494"/>
                  </a:lnTo>
                  <a:lnTo>
                    <a:pt x="97355" y="5039"/>
                  </a:lnTo>
                  <a:lnTo>
                    <a:pt x="99805" y="7110"/>
                  </a:lnTo>
                  <a:lnTo>
                    <a:pt x="100664" y="10140"/>
                  </a:lnTo>
                  <a:lnTo>
                    <a:pt x="103871" y="11075"/>
                  </a:lnTo>
                  <a:lnTo>
                    <a:pt x="102722" y="8991"/>
                  </a:lnTo>
                  <a:lnTo>
                    <a:pt x="103922" y="8385"/>
                  </a:lnTo>
                  <a:lnTo>
                    <a:pt x="105121" y="8486"/>
                  </a:lnTo>
                  <a:lnTo>
                    <a:pt x="107987" y="8486"/>
                  </a:lnTo>
                  <a:lnTo>
                    <a:pt x="106763" y="5153"/>
                  </a:lnTo>
                  <a:lnTo>
                    <a:pt x="108265" y="4180"/>
                  </a:lnTo>
                  <a:lnTo>
                    <a:pt x="112319" y="3890"/>
                  </a:lnTo>
                  <a:lnTo>
                    <a:pt x="114377" y="4723"/>
                  </a:lnTo>
                  <a:lnTo>
                    <a:pt x="117761" y="5860"/>
                  </a:lnTo>
                  <a:lnTo>
                    <a:pt x="119895" y="4673"/>
                  </a:lnTo>
                  <a:lnTo>
                    <a:pt x="122142" y="5001"/>
                  </a:lnTo>
                  <a:lnTo>
                    <a:pt x="123216" y="7236"/>
                  </a:lnTo>
                  <a:lnTo>
                    <a:pt x="125084" y="7236"/>
                  </a:lnTo>
                  <a:lnTo>
                    <a:pt x="127749" y="5544"/>
                  </a:lnTo>
                  <a:lnTo>
                    <a:pt x="130489" y="4332"/>
                  </a:lnTo>
                  <a:lnTo>
                    <a:pt x="130981" y="5532"/>
                  </a:lnTo>
                  <a:lnTo>
                    <a:pt x="134580" y="5494"/>
                  </a:lnTo>
                  <a:lnTo>
                    <a:pt x="132105" y="3069"/>
                  </a:lnTo>
                  <a:lnTo>
                    <a:pt x="134769" y="2817"/>
                  </a:lnTo>
                  <a:lnTo>
                    <a:pt x="142080" y="2817"/>
                  </a:lnTo>
                  <a:lnTo>
                    <a:pt x="142813" y="3713"/>
                  </a:lnTo>
                  <a:lnTo>
                    <a:pt x="144858" y="3776"/>
                  </a:lnTo>
                  <a:lnTo>
                    <a:pt x="144858" y="2337"/>
                  </a:lnTo>
                  <a:lnTo>
                    <a:pt x="147864" y="2779"/>
                  </a:lnTo>
                  <a:lnTo>
                    <a:pt x="148432" y="4989"/>
                  </a:lnTo>
                  <a:lnTo>
                    <a:pt x="149657" y="6643"/>
                  </a:lnTo>
                  <a:lnTo>
                    <a:pt x="149101" y="8309"/>
                  </a:lnTo>
                  <a:lnTo>
                    <a:pt x="147990" y="7564"/>
                  </a:lnTo>
                  <a:lnTo>
                    <a:pt x="146601" y="8638"/>
                  </a:lnTo>
                  <a:lnTo>
                    <a:pt x="144214" y="7400"/>
                  </a:lnTo>
                  <a:lnTo>
                    <a:pt x="144846" y="11163"/>
                  </a:lnTo>
                  <a:lnTo>
                    <a:pt x="144278" y="13461"/>
                  </a:lnTo>
                  <a:lnTo>
                    <a:pt x="147662" y="14724"/>
                  </a:lnTo>
                  <a:lnTo>
                    <a:pt x="148823" y="17944"/>
                  </a:lnTo>
                  <a:lnTo>
                    <a:pt x="148356" y="17944"/>
                  </a:lnTo>
                  <a:lnTo>
                    <a:pt x="145995" y="19118"/>
                  </a:lnTo>
                  <a:lnTo>
                    <a:pt x="144846" y="21012"/>
                  </a:lnTo>
                  <a:lnTo>
                    <a:pt x="144846" y="23373"/>
                  </a:lnTo>
                  <a:lnTo>
                    <a:pt x="142775" y="23096"/>
                  </a:lnTo>
                  <a:lnTo>
                    <a:pt x="139770" y="25040"/>
                  </a:lnTo>
                  <a:lnTo>
                    <a:pt x="140111" y="28311"/>
                  </a:lnTo>
                  <a:lnTo>
                    <a:pt x="141992" y="29788"/>
                  </a:lnTo>
                  <a:lnTo>
                    <a:pt x="142257" y="31745"/>
                  </a:lnTo>
                  <a:lnTo>
                    <a:pt x="142396" y="33387"/>
                  </a:lnTo>
                  <a:lnTo>
                    <a:pt x="143154" y="36000"/>
                  </a:lnTo>
                  <a:lnTo>
                    <a:pt x="141727" y="39271"/>
                  </a:lnTo>
                  <a:lnTo>
                    <a:pt x="141702" y="42604"/>
                  </a:lnTo>
                  <a:lnTo>
                    <a:pt x="141070" y="43135"/>
                  </a:lnTo>
                  <a:lnTo>
                    <a:pt x="141070" y="42440"/>
                  </a:lnTo>
                  <a:lnTo>
                    <a:pt x="140060" y="38993"/>
                  </a:lnTo>
                  <a:lnTo>
                    <a:pt x="136651" y="34245"/>
                  </a:lnTo>
                  <a:lnTo>
                    <a:pt x="136651" y="31025"/>
                  </a:lnTo>
                  <a:lnTo>
                    <a:pt x="138078" y="25255"/>
                  </a:lnTo>
                  <a:lnTo>
                    <a:pt x="138797" y="21151"/>
                  </a:lnTo>
                  <a:lnTo>
                    <a:pt x="136663" y="19939"/>
                  </a:lnTo>
                  <a:lnTo>
                    <a:pt x="136663" y="22300"/>
                  </a:lnTo>
                  <a:lnTo>
                    <a:pt x="136158" y="23437"/>
                  </a:lnTo>
                  <a:lnTo>
                    <a:pt x="135578" y="21947"/>
                  </a:lnTo>
                  <a:lnTo>
                    <a:pt x="132244" y="23424"/>
                  </a:lnTo>
                  <a:lnTo>
                    <a:pt x="132244" y="28765"/>
                  </a:lnTo>
                  <a:lnTo>
                    <a:pt x="130312" y="29295"/>
                  </a:lnTo>
                  <a:lnTo>
                    <a:pt x="126890" y="29295"/>
                  </a:lnTo>
                  <a:lnTo>
                    <a:pt x="124504" y="30722"/>
                  </a:lnTo>
                  <a:lnTo>
                    <a:pt x="123645" y="33576"/>
                  </a:lnTo>
                  <a:lnTo>
                    <a:pt x="121435" y="38008"/>
                  </a:lnTo>
                  <a:lnTo>
                    <a:pt x="122685" y="39006"/>
                  </a:lnTo>
                  <a:lnTo>
                    <a:pt x="124163" y="39586"/>
                  </a:lnTo>
                  <a:lnTo>
                    <a:pt x="126297" y="40193"/>
                  </a:lnTo>
                  <a:lnTo>
                    <a:pt x="127862" y="41657"/>
                  </a:lnTo>
                  <a:lnTo>
                    <a:pt x="128582" y="44549"/>
                  </a:lnTo>
                  <a:lnTo>
                    <a:pt x="129706" y="47706"/>
                  </a:lnTo>
                  <a:lnTo>
                    <a:pt x="128178" y="52403"/>
                  </a:lnTo>
                  <a:lnTo>
                    <a:pt x="126461" y="55358"/>
                  </a:lnTo>
                  <a:lnTo>
                    <a:pt x="125274" y="54676"/>
                  </a:lnTo>
                  <a:lnTo>
                    <a:pt x="123733" y="55951"/>
                  </a:lnTo>
                  <a:lnTo>
                    <a:pt x="123620" y="58792"/>
                  </a:lnTo>
                  <a:lnTo>
                    <a:pt x="122067" y="60118"/>
                  </a:lnTo>
                  <a:lnTo>
                    <a:pt x="122673" y="61393"/>
                  </a:lnTo>
                  <a:lnTo>
                    <a:pt x="124314" y="63098"/>
                  </a:lnTo>
                  <a:lnTo>
                    <a:pt x="124807" y="65131"/>
                  </a:lnTo>
                  <a:lnTo>
                    <a:pt x="123342" y="66305"/>
                  </a:lnTo>
                  <a:lnTo>
                    <a:pt x="122786" y="65750"/>
                  </a:lnTo>
                  <a:lnTo>
                    <a:pt x="122786" y="64196"/>
                  </a:lnTo>
                  <a:lnTo>
                    <a:pt x="121801" y="62997"/>
                  </a:lnTo>
                  <a:lnTo>
                    <a:pt x="120854" y="61317"/>
                  </a:lnTo>
                  <a:lnTo>
                    <a:pt x="119465" y="60143"/>
                  </a:lnTo>
                  <a:lnTo>
                    <a:pt x="118241" y="60762"/>
                  </a:lnTo>
                  <a:lnTo>
                    <a:pt x="118241" y="60762"/>
                  </a:lnTo>
                  <a:lnTo>
                    <a:pt x="118645" y="59297"/>
                  </a:lnTo>
                  <a:lnTo>
                    <a:pt x="117079" y="58514"/>
                  </a:lnTo>
                  <a:lnTo>
                    <a:pt x="116132" y="60396"/>
                  </a:lnTo>
                  <a:lnTo>
                    <a:pt x="114112" y="61583"/>
                  </a:lnTo>
                  <a:lnTo>
                    <a:pt x="114970" y="62719"/>
                  </a:lnTo>
                  <a:lnTo>
                    <a:pt x="116056" y="63931"/>
                  </a:lnTo>
                  <a:lnTo>
                    <a:pt x="117622" y="63376"/>
                  </a:lnTo>
                  <a:lnTo>
                    <a:pt x="118607" y="63691"/>
                  </a:lnTo>
                  <a:lnTo>
                    <a:pt x="115968" y="65497"/>
                  </a:lnTo>
                  <a:lnTo>
                    <a:pt x="117597" y="67530"/>
                  </a:lnTo>
                  <a:lnTo>
                    <a:pt x="119011" y="70371"/>
                  </a:lnTo>
                  <a:lnTo>
                    <a:pt x="119011" y="73919"/>
                  </a:lnTo>
                  <a:lnTo>
                    <a:pt x="118266" y="76028"/>
                  </a:lnTo>
                  <a:lnTo>
                    <a:pt x="116574" y="79096"/>
                  </a:lnTo>
                  <a:lnTo>
                    <a:pt x="112824" y="80978"/>
                  </a:lnTo>
                  <a:lnTo>
                    <a:pt x="111245" y="82114"/>
                  </a:lnTo>
                  <a:lnTo>
                    <a:pt x="110740" y="80940"/>
                  </a:lnTo>
                  <a:lnTo>
                    <a:pt x="110462" y="81041"/>
                  </a:lnTo>
                  <a:cubicBezTo>
                    <a:pt x="110159" y="81142"/>
                    <a:pt x="108594" y="81697"/>
                    <a:pt x="108253" y="81912"/>
                  </a:cubicBezTo>
                  <a:cubicBezTo>
                    <a:pt x="107886" y="82165"/>
                    <a:pt x="107634" y="83276"/>
                    <a:pt x="107520" y="83907"/>
                  </a:cubicBezTo>
                  <a:lnTo>
                    <a:pt x="107495" y="84008"/>
                  </a:lnTo>
                  <a:lnTo>
                    <a:pt x="108341" y="85688"/>
                  </a:lnTo>
                  <a:lnTo>
                    <a:pt x="110197" y="87468"/>
                  </a:lnTo>
                  <a:lnTo>
                    <a:pt x="110197" y="90852"/>
                  </a:lnTo>
                  <a:cubicBezTo>
                    <a:pt x="110046" y="91092"/>
                    <a:pt x="109174" y="91824"/>
                    <a:pt x="108379" y="92430"/>
                  </a:cubicBezTo>
                  <a:lnTo>
                    <a:pt x="107760" y="92115"/>
                  </a:lnTo>
                  <a:lnTo>
                    <a:pt x="106093" y="90360"/>
                  </a:lnTo>
                  <a:lnTo>
                    <a:pt x="104161" y="88541"/>
                  </a:lnTo>
                  <a:lnTo>
                    <a:pt x="103164" y="89829"/>
                  </a:lnTo>
                  <a:lnTo>
                    <a:pt x="102823" y="92203"/>
                  </a:lnTo>
                  <a:lnTo>
                    <a:pt x="103492" y="93756"/>
                  </a:lnTo>
                  <a:lnTo>
                    <a:pt x="104679" y="95398"/>
                  </a:lnTo>
                  <a:lnTo>
                    <a:pt x="106321" y="96648"/>
                  </a:lnTo>
                  <a:lnTo>
                    <a:pt x="106611" y="98239"/>
                  </a:lnTo>
                  <a:lnTo>
                    <a:pt x="107028" y="99602"/>
                  </a:lnTo>
                  <a:lnTo>
                    <a:pt x="105689" y="99047"/>
                  </a:lnTo>
                  <a:lnTo>
                    <a:pt x="104313" y="97254"/>
                  </a:lnTo>
                  <a:lnTo>
                    <a:pt x="103290" y="95082"/>
                  </a:lnTo>
                  <a:lnTo>
                    <a:pt x="101371" y="94072"/>
                  </a:lnTo>
                  <a:lnTo>
                    <a:pt x="101371" y="90056"/>
                  </a:lnTo>
                  <a:lnTo>
                    <a:pt x="99351" y="85725"/>
                  </a:lnTo>
                  <a:lnTo>
                    <a:pt x="97583" y="86773"/>
                  </a:lnTo>
                  <a:lnTo>
                    <a:pt x="97583" y="83756"/>
                  </a:lnTo>
                  <a:lnTo>
                    <a:pt x="95739" y="82897"/>
                  </a:lnTo>
                  <a:lnTo>
                    <a:pt x="94944" y="79690"/>
                  </a:lnTo>
                  <a:lnTo>
                    <a:pt x="91774" y="80422"/>
                  </a:lnTo>
                  <a:lnTo>
                    <a:pt x="90423" y="82278"/>
                  </a:lnTo>
                  <a:lnTo>
                    <a:pt x="87431" y="84980"/>
                  </a:lnTo>
                  <a:lnTo>
                    <a:pt x="85372" y="86773"/>
                  </a:lnTo>
                  <a:lnTo>
                    <a:pt x="84324" y="88503"/>
                  </a:lnTo>
                  <a:lnTo>
                    <a:pt x="84324" y="91546"/>
                  </a:lnTo>
                  <a:lnTo>
                    <a:pt x="82961" y="93706"/>
                  </a:lnTo>
                  <a:lnTo>
                    <a:pt x="82620" y="92456"/>
                  </a:lnTo>
                  <a:lnTo>
                    <a:pt x="81142" y="89084"/>
                  </a:lnTo>
                  <a:lnTo>
                    <a:pt x="79791" y="86180"/>
                  </a:lnTo>
                  <a:lnTo>
                    <a:pt x="79160" y="83465"/>
                  </a:lnTo>
                  <a:lnTo>
                    <a:pt x="78377" y="80359"/>
                  </a:lnTo>
                  <a:lnTo>
                    <a:pt x="76837" y="82152"/>
                  </a:lnTo>
                  <a:lnTo>
                    <a:pt x="75890" y="82000"/>
                  </a:lnTo>
                  <a:lnTo>
                    <a:pt x="74602" y="79803"/>
                  </a:lnTo>
                  <a:lnTo>
                    <a:pt x="71773" y="77745"/>
                  </a:lnTo>
                  <a:lnTo>
                    <a:pt x="68326" y="78175"/>
                  </a:lnTo>
                  <a:lnTo>
                    <a:pt x="65687" y="77770"/>
                  </a:lnTo>
                  <a:lnTo>
                    <a:pt x="63957" y="76849"/>
                  </a:lnTo>
                  <a:lnTo>
                    <a:pt x="62113" y="76710"/>
                  </a:lnTo>
                  <a:lnTo>
                    <a:pt x="60118" y="75624"/>
                  </a:lnTo>
                  <a:lnTo>
                    <a:pt x="56999" y="73086"/>
                  </a:lnTo>
                  <a:lnTo>
                    <a:pt x="55737" y="75232"/>
                  </a:lnTo>
                  <a:lnTo>
                    <a:pt x="57782" y="76912"/>
                  </a:lnTo>
                  <a:lnTo>
                    <a:pt x="59108" y="79349"/>
                  </a:lnTo>
                  <a:lnTo>
                    <a:pt x="61419" y="79235"/>
                  </a:lnTo>
                  <a:lnTo>
                    <a:pt x="63717" y="78541"/>
                  </a:lnTo>
                  <a:lnTo>
                    <a:pt x="64954" y="79879"/>
                  </a:lnTo>
                  <a:lnTo>
                    <a:pt x="66394" y="81306"/>
                  </a:lnTo>
                  <a:lnTo>
                    <a:pt x="65636" y="83187"/>
                  </a:lnTo>
                  <a:lnTo>
                    <a:pt x="64538" y="85208"/>
                  </a:lnTo>
                  <a:lnTo>
                    <a:pt x="60775" y="87140"/>
                  </a:lnTo>
                  <a:lnTo>
                    <a:pt x="57025" y="87973"/>
                  </a:lnTo>
                  <a:lnTo>
                    <a:pt x="53805" y="89425"/>
                  </a:lnTo>
                  <a:lnTo>
                    <a:pt x="53388" y="88263"/>
                  </a:lnTo>
                  <a:lnTo>
                    <a:pt x="52100" y="85132"/>
                  </a:lnTo>
                  <a:lnTo>
                    <a:pt x="50105" y="83554"/>
                  </a:lnTo>
                  <a:lnTo>
                    <a:pt x="49297" y="81230"/>
                  </a:lnTo>
                  <a:lnTo>
                    <a:pt x="47782" y="78831"/>
                  </a:lnTo>
                  <a:lnTo>
                    <a:pt x="45117" y="75169"/>
                  </a:lnTo>
                  <a:lnTo>
                    <a:pt x="43387" y="75801"/>
                  </a:lnTo>
                  <a:lnTo>
                    <a:pt x="44284" y="77341"/>
                  </a:lnTo>
                  <a:lnTo>
                    <a:pt x="45332" y="80182"/>
                  </a:lnTo>
                  <a:lnTo>
                    <a:pt x="46203" y="81382"/>
                  </a:lnTo>
                  <a:lnTo>
                    <a:pt x="48325" y="86281"/>
                  </a:lnTo>
                  <a:lnTo>
                    <a:pt x="49726" y="87241"/>
                  </a:lnTo>
                  <a:lnTo>
                    <a:pt x="51772" y="89198"/>
                  </a:lnTo>
                  <a:lnTo>
                    <a:pt x="52264" y="90271"/>
                  </a:lnTo>
                  <a:lnTo>
                    <a:pt x="53009" y="92506"/>
                  </a:lnTo>
                  <a:lnTo>
                    <a:pt x="54550" y="91736"/>
                  </a:lnTo>
                  <a:lnTo>
                    <a:pt x="58287" y="91218"/>
                  </a:lnTo>
                  <a:lnTo>
                    <a:pt x="59525" y="90612"/>
                  </a:lnTo>
                  <a:lnTo>
                    <a:pt x="59904" y="91837"/>
                  </a:lnTo>
                  <a:cubicBezTo>
                    <a:pt x="59664" y="92443"/>
                    <a:pt x="59070" y="93946"/>
                    <a:pt x="59070" y="94362"/>
                  </a:cubicBezTo>
                  <a:cubicBezTo>
                    <a:pt x="59045" y="94615"/>
                    <a:pt x="58338" y="96016"/>
                    <a:pt x="57681" y="97191"/>
                  </a:cubicBezTo>
                  <a:lnTo>
                    <a:pt x="54487" y="99148"/>
                  </a:lnTo>
                  <a:lnTo>
                    <a:pt x="51784" y="102128"/>
                  </a:lnTo>
                  <a:lnTo>
                    <a:pt x="48855" y="104792"/>
                  </a:lnTo>
                  <a:lnTo>
                    <a:pt x="49474" y="106408"/>
                  </a:lnTo>
                  <a:lnTo>
                    <a:pt x="49411" y="108719"/>
                  </a:lnTo>
                  <a:lnTo>
                    <a:pt x="50257" y="110727"/>
                  </a:lnTo>
                  <a:lnTo>
                    <a:pt x="50257" y="113189"/>
                  </a:lnTo>
                  <a:lnTo>
                    <a:pt x="48767" y="115487"/>
                  </a:lnTo>
                  <a:lnTo>
                    <a:pt x="44587" y="118694"/>
                  </a:lnTo>
                  <a:lnTo>
                    <a:pt x="44587" y="120096"/>
                  </a:lnTo>
                  <a:lnTo>
                    <a:pt x="44297" y="123897"/>
                  </a:lnTo>
                  <a:lnTo>
                    <a:pt x="42845" y="123897"/>
                  </a:lnTo>
                  <a:lnTo>
                    <a:pt x="42175" y="126927"/>
                  </a:lnTo>
                  <a:lnTo>
                    <a:pt x="39713" y="129730"/>
                  </a:lnTo>
                  <a:lnTo>
                    <a:pt x="38084" y="131536"/>
                  </a:lnTo>
                  <a:lnTo>
                    <a:pt x="35647" y="133367"/>
                  </a:lnTo>
                  <a:lnTo>
                    <a:pt x="31404" y="133367"/>
                  </a:lnTo>
                  <a:lnTo>
                    <a:pt x="29776" y="130842"/>
                  </a:lnTo>
                  <a:lnTo>
                    <a:pt x="29371" y="128581"/>
                  </a:lnTo>
                  <a:lnTo>
                    <a:pt x="28210" y="126334"/>
                  </a:lnTo>
                  <a:lnTo>
                    <a:pt x="26278" y="123796"/>
                  </a:lnTo>
                  <a:lnTo>
                    <a:pt x="26278" y="120222"/>
                  </a:lnTo>
                  <a:lnTo>
                    <a:pt x="24384" y="117495"/>
                  </a:lnTo>
                  <a:lnTo>
                    <a:pt x="24384" y="115285"/>
                  </a:lnTo>
                  <a:lnTo>
                    <a:pt x="26278" y="112659"/>
                  </a:lnTo>
                  <a:lnTo>
                    <a:pt x="26278" y="109654"/>
                  </a:lnTo>
                  <a:lnTo>
                    <a:pt x="25672" y="106509"/>
                  </a:lnTo>
                  <a:lnTo>
                    <a:pt x="23563" y="103340"/>
                  </a:lnTo>
                  <a:lnTo>
                    <a:pt x="23992" y="99262"/>
                  </a:lnTo>
                  <a:lnTo>
                    <a:pt x="22679" y="97140"/>
                  </a:lnTo>
                  <a:lnTo>
                    <a:pt x="19838" y="97279"/>
                  </a:lnTo>
                  <a:lnTo>
                    <a:pt x="18916" y="95701"/>
                  </a:lnTo>
                  <a:lnTo>
                    <a:pt x="16353" y="95410"/>
                  </a:lnTo>
                  <a:lnTo>
                    <a:pt x="13600" y="96787"/>
                  </a:lnTo>
                  <a:lnTo>
                    <a:pt x="11113" y="96787"/>
                  </a:lnTo>
                  <a:lnTo>
                    <a:pt x="8486" y="97090"/>
                  </a:lnTo>
                  <a:lnTo>
                    <a:pt x="5570" y="95385"/>
                  </a:lnTo>
                  <a:lnTo>
                    <a:pt x="1453" y="91067"/>
                  </a:lnTo>
                  <a:lnTo>
                    <a:pt x="645" y="87746"/>
                  </a:lnTo>
                  <a:lnTo>
                    <a:pt x="1175" y="84905"/>
                  </a:lnTo>
                  <a:lnTo>
                    <a:pt x="658" y="82518"/>
                  </a:lnTo>
                  <a:lnTo>
                    <a:pt x="1642" y="80132"/>
                  </a:lnTo>
                  <a:lnTo>
                    <a:pt x="4029" y="76306"/>
                  </a:lnTo>
                  <a:lnTo>
                    <a:pt x="6681" y="74386"/>
                  </a:lnTo>
                  <a:lnTo>
                    <a:pt x="7325" y="72353"/>
                  </a:lnTo>
                  <a:lnTo>
                    <a:pt x="9055" y="70523"/>
                  </a:lnTo>
                  <a:lnTo>
                    <a:pt x="10683" y="68894"/>
                  </a:lnTo>
                  <a:lnTo>
                    <a:pt x="11870" y="69487"/>
                  </a:lnTo>
                  <a:lnTo>
                    <a:pt x="16328" y="67858"/>
                  </a:lnTo>
                  <a:lnTo>
                    <a:pt x="20457" y="67871"/>
                  </a:lnTo>
                  <a:lnTo>
                    <a:pt x="22490" y="67543"/>
                  </a:lnTo>
                  <a:lnTo>
                    <a:pt x="23639" y="67795"/>
                  </a:lnTo>
                  <a:lnTo>
                    <a:pt x="24005" y="70560"/>
                  </a:lnTo>
                  <a:lnTo>
                    <a:pt x="26619" y="71116"/>
                  </a:lnTo>
                  <a:lnTo>
                    <a:pt x="29334" y="73338"/>
                  </a:lnTo>
                  <a:lnTo>
                    <a:pt x="31152" y="71747"/>
                  </a:lnTo>
                  <a:lnTo>
                    <a:pt x="32894" y="71457"/>
                  </a:lnTo>
                  <a:lnTo>
                    <a:pt x="38349" y="73035"/>
                  </a:lnTo>
                  <a:lnTo>
                    <a:pt x="41784" y="72505"/>
                  </a:lnTo>
                  <a:lnTo>
                    <a:pt x="44739" y="71154"/>
                  </a:lnTo>
                  <a:lnTo>
                    <a:pt x="45648" y="67719"/>
                  </a:lnTo>
                  <a:lnTo>
                    <a:pt x="44461" y="65989"/>
                  </a:lnTo>
                  <a:lnTo>
                    <a:pt x="41910" y="67442"/>
                  </a:lnTo>
                  <a:lnTo>
                    <a:pt x="39347" y="66785"/>
                  </a:lnTo>
                  <a:lnTo>
                    <a:pt x="37819" y="65762"/>
                  </a:lnTo>
                  <a:lnTo>
                    <a:pt x="38715" y="63590"/>
                  </a:lnTo>
                  <a:lnTo>
                    <a:pt x="40067" y="62820"/>
                  </a:lnTo>
                  <a:lnTo>
                    <a:pt x="42466" y="62227"/>
                  </a:lnTo>
                  <a:lnTo>
                    <a:pt x="45610" y="63073"/>
                  </a:lnTo>
                  <a:lnTo>
                    <a:pt x="50244" y="62075"/>
                  </a:lnTo>
                  <a:lnTo>
                    <a:pt x="47946" y="60345"/>
                  </a:lnTo>
                  <a:lnTo>
                    <a:pt x="45458" y="57782"/>
                  </a:lnTo>
                  <a:lnTo>
                    <a:pt x="46304" y="55206"/>
                  </a:lnTo>
                  <a:lnTo>
                    <a:pt x="43501" y="56999"/>
                  </a:lnTo>
                  <a:lnTo>
                    <a:pt x="43602" y="58312"/>
                  </a:lnTo>
                  <a:lnTo>
                    <a:pt x="42289" y="58312"/>
                  </a:lnTo>
                  <a:lnTo>
                    <a:pt x="41632" y="55938"/>
                  </a:lnTo>
                  <a:lnTo>
                    <a:pt x="39511" y="56469"/>
                  </a:lnTo>
                  <a:lnTo>
                    <a:pt x="37832" y="60042"/>
                  </a:lnTo>
                  <a:lnTo>
                    <a:pt x="37933" y="62265"/>
                  </a:lnTo>
                  <a:lnTo>
                    <a:pt x="36632" y="62530"/>
                  </a:lnTo>
                  <a:lnTo>
                    <a:pt x="35167" y="62757"/>
                  </a:lnTo>
                  <a:lnTo>
                    <a:pt x="33639" y="64398"/>
                  </a:lnTo>
                  <a:lnTo>
                    <a:pt x="34776" y="65750"/>
                  </a:lnTo>
                  <a:lnTo>
                    <a:pt x="33829" y="66659"/>
                  </a:lnTo>
                  <a:lnTo>
                    <a:pt x="32427" y="65585"/>
                  </a:lnTo>
                  <a:lnTo>
                    <a:pt x="30988" y="61886"/>
                  </a:lnTo>
                  <a:lnTo>
                    <a:pt x="28033" y="58893"/>
                  </a:lnTo>
                  <a:lnTo>
                    <a:pt x="25242" y="56974"/>
                  </a:lnTo>
                  <a:lnTo>
                    <a:pt x="24636" y="59146"/>
                  </a:lnTo>
                  <a:lnTo>
                    <a:pt x="27136" y="61595"/>
                  </a:lnTo>
                  <a:lnTo>
                    <a:pt x="29712" y="63085"/>
                  </a:lnTo>
                  <a:lnTo>
                    <a:pt x="29574" y="63401"/>
                  </a:lnTo>
                  <a:lnTo>
                    <a:pt x="28172" y="62921"/>
                  </a:lnTo>
                  <a:lnTo>
                    <a:pt x="28172" y="64967"/>
                  </a:lnTo>
                  <a:lnTo>
                    <a:pt x="27541" y="65333"/>
                  </a:lnTo>
                  <a:lnTo>
                    <a:pt x="27541" y="64537"/>
                  </a:lnTo>
                  <a:lnTo>
                    <a:pt x="26720" y="63148"/>
                  </a:lnTo>
                  <a:lnTo>
                    <a:pt x="25255" y="61785"/>
                  </a:lnTo>
                  <a:lnTo>
                    <a:pt x="23273" y="59575"/>
                  </a:lnTo>
                  <a:lnTo>
                    <a:pt x="21467" y="59575"/>
                  </a:lnTo>
                  <a:lnTo>
                    <a:pt x="20141" y="60295"/>
                  </a:lnTo>
                  <a:lnTo>
                    <a:pt x="17515" y="59600"/>
                  </a:lnTo>
                  <a:lnTo>
                    <a:pt x="17174" y="61557"/>
                  </a:lnTo>
                  <a:lnTo>
                    <a:pt x="16277" y="61949"/>
                  </a:lnTo>
                  <a:lnTo>
                    <a:pt x="15179" y="63919"/>
                  </a:lnTo>
                  <a:lnTo>
                    <a:pt x="13386" y="66507"/>
                  </a:lnTo>
                  <a:lnTo>
                    <a:pt x="11391" y="66406"/>
                  </a:lnTo>
                  <a:lnTo>
                    <a:pt x="10065" y="67176"/>
                  </a:lnTo>
                  <a:lnTo>
                    <a:pt x="9143" y="66381"/>
                  </a:lnTo>
                  <a:lnTo>
                    <a:pt x="6719" y="65649"/>
                  </a:lnTo>
                  <a:lnTo>
                    <a:pt x="6719" y="60610"/>
                  </a:lnTo>
                  <a:lnTo>
                    <a:pt x="8827" y="59499"/>
                  </a:lnTo>
                  <a:lnTo>
                    <a:pt x="12413" y="59954"/>
                  </a:lnTo>
                  <a:lnTo>
                    <a:pt x="14156" y="58148"/>
                  </a:lnTo>
                  <a:lnTo>
                    <a:pt x="13070" y="55825"/>
                  </a:lnTo>
                  <a:lnTo>
                    <a:pt x="12110" y="55320"/>
                  </a:lnTo>
                  <a:lnTo>
                    <a:pt x="13045" y="55168"/>
                  </a:lnTo>
                  <a:lnTo>
                    <a:pt x="14749" y="55168"/>
                  </a:lnTo>
                  <a:lnTo>
                    <a:pt x="16694" y="53186"/>
                  </a:lnTo>
                  <a:lnTo>
                    <a:pt x="17616" y="49840"/>
                  </a:lnTo>
                  <a:lnTo>
                    <a:pt x="20381" y="48691"/>
                  </a:lnTo>
                  <a:lnTo>
                    <a:pt x="20608" y="45913"/>
                  </a:lnTo>
                  <a:lnTo>
                    <a:pt x="21568" y="44764"/>
                  </a:lnTo>
                  <a:lnTo>
                    <a:pt x="22250" y="45559"/>
                  </a:lnTo>
                  <a:lnTo>
                    <a:pt x="21442" y="48211"/>
                  </a:lnTo>
                  <a:lnTo>
                    <a:pt x="25924" y="48211"/>
                  </a:lnTo>
                  <a:lnTo>
                    <a:pt x="29788" y="47504"/>
                  </a:lnTo>
                  <a:lnTo>
                    <a:pt x="30558" y="44915"/>
                  </a:lnTo>
                  <a:lnTo>
                    <a:pt x="31733" y="43539"/>
                  </a:lnTo>
                  <a:lnTo>
                    <a:pt x="32023" y="41910"/>
                  </a:lnTo>
                  <a:lnTo>
                    <a:pt x="34687" y="41821"/>
                  </a:lnTo>
                  <a:lnTo>
                    <a:pt x="37390" y="40129"/>
                  </a:lnTo>
                  <a:lnTo>
                    <a:pt x="35369" y="38841"/>
                  </a:lnTo>
                  <a:lnTo>
                    <a:pt x="32768" y="39599"/>
                  </a:lnTo>
                  <a:lnTo>
                    <a:pt x="31253" y="39422"/>
                  </a:lnTo>
                  <a:lnTo>
                    <a:pt x="30205" y="36303"/>
                  </a:lnTo>
                  <a:lnTo>
                    <a:pt x="33147" y="32604"/>
                  </a:lnTo>
                  <a:lnTo>
                    <a:pt x="31202" y="31215"/>
                  </a:lnTo>
                  <a:lnTo>
                    <a:pt x="29586" y="32591"/>
                  </a:lnTo>
                  <a:lnTo>
                    <a:pt x="28955" y="34372"/>
                  </a:lnTo>
                  <a:lnTo>
                    <a:pt x="27136" y="35874"/>
                  </a:lnTo>
                  <a:lnTo>
                    <a:pt x="26897" y="38425"/>
                  </a:lnTo>
                  <a:lnTo>
                    <a:pt x="28462" y="40723"/>
                  </a:lnTo>
                  <a:cubicBezTo>
                    <a:pt x="28361" y="41241"/>
                    <a:pt x="28071" y="42667"/>
                    <a:pt x="28071" y="42933"/>
                  </a:cubicBezTo>
                  <a:cubicBezTo>
                    <a:pt x="28008" y="43147"/>
                    <a:pt x="27288" y="44233"/>
                    <a:pt x="26619" y="45155"/>
                  </a:cubicBezTo>
                  <a:lnTo>
                    <a:pt x="24131" y="44902"/>
                  </a:lnTo>
                  <a:lnTo>
                    <a:pt x="24308" y="43640"/>
                  </a:lnTo>
                  <a:lnTo>
                    <a:pt x="22553" y="40622"/>
                  </a:lnTo>
                  <a:lnTo>
                    <a:pt x="21076" y="42465"/>
                  </a:lnTo>
                  <a:lnTo>
                    <a:pt x="19687" y="42718"/>
                  </a:lnTo>
                  <a:lnTo>
                    <a:pt x="18740" y="39321"/>
                  </a:lnTo>
                  <a:lnTo>
                    <a:pt x="19510" y="37680"/>
                  </a:lnTo>
                  <a:lnTo>
                    <a:pt x="21985" y="35205"/>
                  </a:lnTo>
                  <a:lnTo>
                    <a:pt x="23386" y="32326"/>
                  </a:lnTo>
                  <a:lnTo>
                    <a:pt x="25874" y="28790"/>
                  </a:lnTo>
                  <a:lnTo>
                    <a:pt x="29712" y="24750"/>
                  </a:lnTo>
                  <a:lnTo>
                    <a:pt x="33021" y="23639"/>
                  </a:lnTo>
                  <a:lnTo>
                    <a:pt x="35294" y="24232"/>
                  </a:lnTo>
                  <a:lnTo>
                    <a:pt x="38008" y="25381"/>
                  </a:lnTo>
                  <a:lnTo>
                    <a:pt x="41481" y="27212"/>
                  </a:lnTo>
                  <a:lnTo>
                    <a:pt x="42188" y="29068"/>
                  </a:lnTo>
                  <a:lnTo>
                    <a:pt x="41039" y="29813"/>
                  </a:lnTo>
                  <a:lnTo>
                    <a:pt x="36556" y="28942"/>
                  </a:lnTo>
                  <a:lnTo>
                    <a:pt x="39284" y="30975"/>
                  </a:lnTo>
                  <a:lnTo>
                    <a:pt x="40976" y="34245"/>
                  </a:lnTo>
                  <a:lnTo>
                    <a:pt x="41910" y="32781"/>
                  </a:lnTo>
                  <a:lnTo>
                    <a:pt x="44436" y="32907"/>
                  </a:lnTo>
                  <a:lnTo>
                    <a:pt x="43135" y="30886"/>
                  </a:lnTo>
                  <a:lnTo>
                    <a:pt x="45181" y="29712"/>
                  </a:lnTo>
                  <a:lnTo>
                    <a:pt x="45471" y="27237"/>
                  </a:lnTo>
                  <a:lnTo>
                    <a:pt x="46191" y="27528"/>
                  </a:lnTo>
                  <a:lnTo>
                    <a:pt x="46809" y="30634"/>
                  </a:lnTo>
                  <a:lnTo>
                    <a:pt x="49082" y="27982"/>
                  </a:lnTo>
                  <a:lnTo>
                    <a:pt x="52971" y="25924"/>
                  </a:lnTo>
                  <a:lnTo>
                    <a:pt x="56330" y="25217"/>
                  </a:lnTo>
                  <a:lnTo>
                    <a:pt x="55648" y="23815"/>
                  </a:lnTo>
                  <a:lnTo>
                    <a:pt x="55863" y="23159"/>
                  </a:lnTo>
                  <a:lnTo>
                    <a:pt x="58224" y="23714"/>
                  </a:lnTo>
                  <a:lnTo>
                    <a:pt x="61596" y="25406"/>
                  </a:lnTo>
                  <a:lnTo>
                    <a:pt x="61596" y="23171"/>
                  </a:lnTo>
                  <a:lnTo>
                    <a:pt x="59449" y="21277"/>
                  </a:lnTo>
                  <a:lnTo>
                    <a:pt x="59500" y="18828"/>
                  </a:lnTo>
                  <a:lnTo>
                    <a:pt x="60245" y="15532"/>
                  </a:lnTo>
                  <a:lnTo>
                    <a:pt x="61457" y="15987"/>
                  </a:lnTo>
                  <a:lnTo>
                    <a:pt x="62252" y="17944"/>
                  </a:lnTo>
                  <a:lnTo>
                    <a:pt x="63300" y="20899"/>
                  </a:lnTo>
                  <a:lnTo>
                    <a:pt x="64614" y="24333"/>
                  </a:lnTo>
                  <a:lnTo>
                    <a:pt x="63464" y="26530"/>
                  </a:lnTo>
                  <a:lnTo>
                    <a:pt x="65813" y="27364"/>
                  </a:lnTo>
                  <a:lnTo>
                    <a:pt x="67114" y="25659"/>
                  </a:lnTo>
                  <a:lnTo>
                    <a:pt x="66470" y="24270"/>
                  </a:lnTo>
                  <a:cubicBezTo>
                    <a:pt x="67215" y="24106"/>
                    <a:pt x="67947" y="23879"/>
                    <a:pt x="68667" y="23601"/>
                  </a:cubicBezTo>
                  <a:lnTo>
                    <a:pt x="69134" y="23386"/>
                  </a:lnTo>
                  <a:lnTo>
                    <a:pt x="67530" y="22060"/>
                  </a:lnTo>
                  <a:lnTo>
                    <a:pt x="65952" y="21770"/>
                  </a:lnTo>
                  <a:lnTo>
                    <a:pt x="64715" y="17982"/>
                  </a:lnTo>
                  <a:lnTo>
                    <a:pt x="65864" y="17211"/>
                  </a:lnTo>
                  <a:lnTo>
                    <a:pt x="66407" y="15696"/>
                  </a:lnTo>
                  <a:lnTo>
                    <a:pt x="69071" y="17275"/>
                  </a:lnTo>
                  <a:lnTo>
                    <a:pt x="70750" y="16252"/>
                  </a:lnTo>
                  <a:lnTo>
                    <a:pt x="68313" y="14964"/>
                  </a:lnTo>
                  <a:lnTo>
                    <a:pt x="67152" y="13726"/>
                  </a:lnTo>
                  <a:lnTo>
                    <a:pt x="70321" y="11946"/>
                  </a:lnTo>
                  <a:lnTo>
                    <a:pt x="69033" y="10683"/>
                  </a:lnTo>
                  <a:lnTo>
                    <a:pt x="70460" y="7943"/>
                  </a:lnTo>
                  <a:lnTo>
                    <a:pt x="73743" y="5481"/>
                  </a:lnTo>
                  <a:lnTo>
                    <a:pt x="74501" y="2968"/>
                  </a:lnTo>
                  <a:lnTo>
                    <a:pt x="75624" y="1554"/>
                  </a:lnTo>
                  <a:lnTo>
                    <a:pt x="77468" y="1554"/>
                  </a:lnTo>
                  <a:lnTo>
                    <a:pt x="78554" y="4206"/>
                  </a:lnTo>
                  <a:lnTo>
                    <a:pt x="80019" y="2097"/>
                  </a:lnTo>
                  <a:lnTo>
                    <a:pt x="81786" y="784"/>
                  </a:lnTo>
                  <a:close/>
                  <a:moveTo>
                    <a:pt x="81786" y="1"/>
                  </a:moveTo>
                  <a:lnTo>
                    <a:pt x="79614" y="1605"/>
                  </a:lnTo>
                  <a:lnTo>
                    <a:pt x="78705" y="2880"/>
                  </a:lnTo>
                  <a:lnTo>
                    <a:pt x="77910" y="910"/>
                  </a:lnTo>
                  <a:lnTo>
                    <a:pt x="75334" y="910"/>
                  </a:lnTo>
                  <a:lnTo>
                    <a:pt x="73983" y="2615"/>
                  </a:lnTo>
                  <a:lnTo>
                    <a:pt x="73213" y="5090"/>
                  </a:lnTo>
                  <a:lnTo>
                    <a:pt x="70043" y="7476"/>
                  </a:lnTo>
                  <a:lnTo>
                    <a:pt x="68263" y="10784"/>
                  </a:lnTo>
                  <a:lnTo>
                    <a:pt x="69286" y="11794"/>
                  </a:lnTo>
                  <a:lnTo>
                    <a:pt x="66154" y="13562"/>
                  </a:lnTo>
                  <a:lnTo>
                    <a:pt x="67897" y="15431"/>
                  </a:lnTo>
                  <a:lnTo>
                    <a:pt x="69475" y="16277"/>
                  </a:lnTo>
                  <a:lnTo>
                    <a:pt x="69071" y="16517"/>
                  </a:lnTo>
                  <a:lnTo>
                    <a:pt x="66066" y="14737"/>
                  </a:lnTo>
                  <a:lnTo>
                    <a:pt x="65346" y="16795"/>
                  </a:lnTo>
                  <a:lnTo>
                    <a:pt x="63970" y="17704"/>
                  </a:lnTo>
                  <a:lnTo>
                    <a:pt x="65472" y="22313"/>
                  </a:lnTo>
                  <a:lnTo>
                    <a:pt x="67253" y="22654"/>
                  </a:lnTo>
                  <a:lnTo>
                    <a:pt x="67934" y="23209"/>
                  </a:lnTo>
                  <a:cubicBezTo>
                    <a:pt x="67290" y="23411"/>
                    <a:pt x="66634" y="23588"/>
                    <a:pt x="65965" y="23727"/>
                  </a:cubicBezTo>
                  <a:lnTo>
                    <a:pt x="65573" y="23803"/>
                  </a:lnTo>
                  <a:lnTo>
                    <a:pt x="66394" y="25571"/>
                  </a:lnTo>
                  <a:lnTo>
                    <a:pt x="65611" y="26606"/>
                  </a:lnTo>
                  <a:lnTo>
                    <a:pt x="64386" y="26177"/>
                  </a:lnTo>
                  <a:lnTo>
                    <a:pt x="65333" y="24371"/>
                  </a:lnTo>
                  <a:lnTo>
                    <a:pt x="63906" y="20671"/>
                  </a:lnTo>
                  <a:lnTo>
                    <a:pt x="62858" y="17717"/>
                  </a:lnTo>
                  <a:lnTo>
                    <a:pt x="61962" y="15482"/>
                  </a:lnTo>
                  <a:lnTo>
                    <a:pt x="59815" y="14686"/>
                  </a:lnTo>
                  <a:lnTo>
                    <a:pt x="58894" y="18714"/>
                  </a:lnTo>
                  <a:lnTo>
                    <a:pt x="58830" y="21555"/>
                  </a:lnTo>
                  <a:lnTo>
                    <a:pt x="60990" y="23449"/>
                  </a:lnTo>
                  <a:lnTo>
                    <a:pt x="60990" y="24371"/>
                  </a:lnTo>
                  <a:lnTo>
                    <a:pt x="58502" y="23121"/>
                  </a:lnTo>
                  <a:lnTo>
                    <a:pt x="55459" y="22401"/>
                  </a:lnTo>
                  <a:lnTo>
                    <a:pt x="54992" y="23853"/>
                  </a:lnTo>
                  <a:lnTo>
                    <a:pt x="55434" y="24762"/>
                  </a:lnTo>
                  <a:lnTo>
                    <a:pt x="52807" y="25305"/>
                  </a:lnTo>
                  <a:lnTo>
                    <a:pt x="48729" y="27439"/>
                  </a:lnTo>
                  <a:lnTo>
                    <a:pt x="47176" y="29232"/>
                  </a:lnTo>
                  <a:lnTo>
                    <a:pt x="46746" y="27073"/>
                  </a:lnTo>
                  <a:lnTo>
                    <a:pt x="44941" y="26316"/>
                  </a:lnTo>
                  <a:lnTo>
                    <a:pt x="44600" y="29321"/>
                  </a:lnTo>
                  <a:lnTo>
                    <a:pt x="42238" y="30672"/>
                  </a:lnTo>
                  <a:lnTo>
                    <a:pt x="43249" y="32212"/>
                  </a:lnTo>
                  <a:lnTo>
                    <a:pt x="41582" y="32137"/>
                  </a:lnTo>
                  <a:lnTo>
                    <a:pt x="41039" y="32983"/>
                  </a:lnTo>
                  <a:lnTo>
                    <a:pt x="39814" y="30634"/>
                  </a:lnTo>
                  <a:lnTo>
                    <a:pt x="39145" y="30078"/>
                  </a:lnTo>
                  <a:lnTo>
                    <a:pt x="41178" y="30482"/>
                  </a:lnTo>
                  <a:lnTo>
                    <a:pt x="42971" y="29321"/>
                  </a:lnTo>
                  <a:lnTo>
                    <a:pt x="41999" y="26770"/>
                  </a:lnTo>
                  <a:lnTo>
                    <a:pt x="38299" y="24813"/>
                  </a:lnTo>
                  <a:lnTo>
                    <a:pt x="35496" y="23639"/>
                  </a:lnTo>
                  <a:lnTo>
                    <a:pt x="32983" y="22982"/>
                  </a:lnTo>
                  <a:lnTo>
                    <a:pt x="29359" y="24194"/>
                  </a:lnTo>
                  <a:lnTo>
                    <a:pt x="25381" y="28386"/>
                  </a:lnTo>
                  <a:lnTo>
                    <a:pt x="22831" y="32010"/>
                  </a:lnTo>
                  <a:lnTo>
                    <a:pt x="21492" y="34801"/>
                  </a:lnTo>
                  <a:lnTo>
                    <a:pt x="19005" y="37276"/>
                  </a:lnTo>
                  <a:lnTo>
                    <a:pt x="18058" y="39258"/>
                  </a:lnTo>
                  <a:lnTo>
                    <a:pt x="19219" y="43438"/>
                  </a:lnTo>
                  <a:lnTo>
                    <a:pt x="21404" y="43046"/>
                  </a:lnTo>
                  <a:lnTo>
                    <a:pt x="22452" y="41733"/>
                  </a:lnTo>
                  <a:lnTo>
                    <a:pt x="23639" y="43766"/>
                  </a:lnTo>
                  <a:lnTo>
                    <a:pt x="23399" y="45458"/>
                  </a:lnTo>
                  <a:lnTo>
                    <a:pt x="26909" y="45824"/>
                  </a:lnTo>
                  <a:lnTo>
                    <a:pt x="27010" y="45673"/>
                  </a:lnTo>
                  <a:cubicBezTo>
                    <a:pt x="28702" y="43387"/>
                    <a:pt x="28702" y="43072"/>
                    <a:pt x="28702" y="42970"/>
                  </a:cubicBezTo>
                  <a:cubicBezTo>
                    <a:pt x="28702" y="42794"/>
                    <a:pt x="28904" y="41683"/>
                    <a:pt x="29106" y="40723"/>
                  </a:cubicBezTo>
                  <a:lnTo>
                    <a:pt x="29144" y="40597"/>
                  </a:lnTo>
                  <a:lnTo>
                    <a:pt x="27566" y="38261"/>
                  </a:lnTo>
                  <a:lnTo>
                    <a:pt x="27743" y="36190"/>
                  </a:lnTo>
                  <a:lnTo>
                    <a:pt x="29498" y="34750"/>
                  </a:lnTo>
                  <a:lnTo>
                    <a:pt x="30129" y="32957"/>
                  </a:lnTo>
                  <a:lnTo>
                    <a:pt x="31240" y="32010"/>
                  </a:lnTo>
                  <a:lnTo>
                    <a:pt x="32238" y="32730"/>
                  </a:lnTo>
                  <a:lnTo>
                    <a:pt x="29510" y="36177"/>
                  </a:lnTo>
                  <a:lnTo>
                    <a:pt x="30773" y="39991"/>
                  </a:lnTo>
                  <a:lnTo>
                    <a:pt x="32831" y="40243"/>
                  </a:lnTo>
                  <a:lnTo>
                    <a:pt x="35281" y="39523"/>
                  </a:lnTo>
                  <a:lnTo>
                    <a:pt x="36203" y="40129"/>
                  </a:lnTo>
                  <a:lnTo>
                    <a:pt x="34498" y="41190"/>
                  </a:lnTo>
                  <a:lnTo>
                    <a:pt x="31493" y="41291"/>
                  </a:lnTo>
                  <a:lnTo>
                    <a:pt x="31139" y="43248"/>
                  </a:lnTo>
                  <a:lnTo>
                    <a:pt x="30041" y="44549"/>
                  </a:lnTo>
                  <a:lnTo>
                    <a:pt x="29296" y="46948"/>
                  </a:lnTo>
                  <a:lnTo>
                    <a:pt x="25861" y="47592"/>
                  </a:lnTo>
                  <a:lnTo>
                    <a:pt x="22288" y="47592"/>
                  </a:lnTo>
                  <a:lnTo>
                    <a:pt x="22957" y="45420"/>
                  </a:lnTo>
                  <a:lnTo>
                    <a:pt x="21543" y="43804"/>
                  </a:lnTo>
                  <a:lnTo>
                    <a:pt x="19990" y="45660"/>
                  </a:lnTo>
                  <a:lnTo>
                    <a:pt x="19775" y="48261"/>
                  </a:lnTo>
                  <a:lnTo>
                    <a:pt x="17085" y="49385"/>
                  </a:lnTo>
                  <a:lnTo>
                    <a:pt x="16113" y="52857"/>
                  </a:lnTo>
                  <a:lnTo>
                    <a:pt x="14484" y="54524"/>
                  </a:lnTo>
                  <a:lnTo>
                    <a:pt x="12982" y="54524"/>
                  </a:lnTo>
                  <a:lnTo>
                    <a:pt x="10178" y="55004"/>
                  </a:lnTo>
                  <a:lnTo>
                    <a:pt x="12590" y="56279"/>
                  </a:lnTo>
                  <a:lnTo>
                    <a:pt x="13398" y="58022"/>
                  </a:lnTo>
                  <a:lnTo>
                    <a:pt x="12186" y="59285"/>
                  </a:lnTo>
                  <a:lnTo>
                    <a:pt x="8714" y="58855"/>
                  </a:lnTo>
                  <a:lnTo>
                    <a:pt x="6100" y="60232"/>
                  </a:lnTo>
                  <a:lnTo>
                    <a:pt x="6100" y="66116"/>
                  </a:lnTo>
                  <a:lnTo>
                    <a:pt x="8777" y="66899"/>
                  </a:lnTo>
                  <a:lnTo>
                    <a:pt x="10002" y="67947"/>
                  </a:lnTo>
                  <a:lnTo>
                    <a:pt x="11555" y="67038"/>
                  </a:lnTo>
                  <a:lnTo>
                    <a:pt x="13714" y="67151"/>
                  </a:lnTo>
                  <a:lnTo>
                    <a:pt x="15709" y="64247"/>
                  </a:lnTo>
                  <a:lnTo>
                    <a:pt x="16719" y="62441"/>
                  </a:lnTo>
                  <a:lnTo>
                    <a:pt x="17729" y="61999"/>
                  </a:lnTo>
                  <a:lnTo>
                    <a:pt x="18020" y="60383"/>
                  </a:lnTo>
                  <a:lnTo>
                    <a:pt x="20229" y="60964"/>
                  </a:lnTo>
                  <a:lnTo>
                    <a:pt x="21631" y="60194"/>
                  </a:lnTo>
                  <a:lnTo>
                    <a:pt x="22982" y="60194"/>
                  </a:lnTo>
                  <a:lnTo>
                    <a:pt x="24800" y="62227"/>
                  </a:lnTo>
                  <a:lnTo>
                    <a:pt x="26202" y="63502"/>
                  </a:lnTo>
                  <a:lnTo>
                    <a:pt x="26909" y="64702"/>
                  </a:lnTo>
                  <a:lnTo>
                    <a:pt x="26909" y="66444"/>
                  </a:lnTo>
                  <a:lnTo>
                    <a:pt x="28803" y="65333"/>
                  </a:lnTo>
                  <a:lnTo>
                    <a:pt x="28803" y="63805"/>
                  </a:lnTo>
                  <a:lnTo>
                    <a:pt x="29927" y="64171"/>
                  </a:lnTo>
                  <a:lnTo>
                    <a:pt x="30521" y="62807"/>
                  </a:lnTo>
                  <a:lnTo>
                    <a:pt x="27553" y="61115"/>
                  </a:lnTo>
                  <a:lnTo>
                    <a:pt x="25343" y="58956"/>
                  </a:lnTo>
                  <a:lnTo>
                    <a:pt x="25609" y="57997"/>
                  </a:lnTo>
                  <a:lnTo>
                    <a:pt x="27629" y="59386"/>
                  </a:lnTo>
                  <a:lnTo>
                    <a:pt x="30432" y="62176"/>
                  </a:lnTo>
                  <a:lnTo>
                    <a:pt x="31910" y="65977"/>
                  </a:lnTo>
                  <a:lnTo>
                    <a:pt x="33879" y="67492"/>
                  </a:lnTo>
                  <a:lnTo>
                    <a:pt x="35660" y="65800"/>
                  </a:lnTo>
                  <a:lnTo>
                    <a:pt x="34498" y="64424"/>
                  </a:lnTo>
                  <a:lnTo>
                    <a:pt x="35496" y="63338"/>
                  </a:lnTo>
                  <a:lnTo>
                    <a:pt x="36758" y="63148"/>
                  </a:lnTo>
                  <a:lnTo>
                    <a:pt x="38602" y="62782"/>
                  </a:lnTo>
                  <a:lnTo>
                    <a:pt x="38488" y="60168"/>
                  </a:lnTo>
                  <a:lnTo>
                    <a:pt x="39966" y="57012"/>
                  </a:lnTo>
                  <a:lnTo>
                    <a:pt x="41203" y="56696"/>
                  </a:lnTo>
                  <a:lnTo>
                    <a:pt x="41809" y="58944"/>
                  </a:lnTo>
                  <a:lnTo>
                    <a:pt x="44284" y="58944"/>
                  </a:lnTo>
                  <a:lnTo>
                    <a:pt x="44158" y="57315"/>
                  </a:lnTo>
                  <a:lnTo>
                    <a:pt x="45155" y="56683"/>
                  </a:lnTo>
                  <a:lnTo>
                    <a:pt x="44739" y="57946"/>
                  </a:lnTo>
                  <a:lnTo>
                    <a:pt x="47529" y="60812"/>
                  </a:lnTo>
                  <a:lnTo>
                    <a:pt x="48767" y="61747"/>
                  </a:lnTo>
                  <a:lnTo>
                    <a:pt x="45635" y="62416"/>
                  </a:lnTo>
                  <a:lnTo>
                    <a:pt x="42478" y="61570"/>
                  </a:lnTo>
                  <a:lnTo>
                    <a:pt x="39877" y="62214"/>
                  </a:lnTo>
                  <a:lnTo>
                    <a:pt x="38223" y="63136"/>
                  </a:lnTo>
                  <a:lnTo>
                    <a:pt x="37036" y="66002"/>
                  </a:lnTo>
                  <a:lnTo>
                    <a:pt x="39044" y="67341"/>
                  </a:lnTo>
                  <a:lnTo>
                    <a:pt x="41999" y="68111"/>
                  </a:lnTo>
                  <a:lnTo>
                    <a:pt x="44284" y="66823"/>
                  </a:lnTo>
                  <a:lnTo>
                    <a:pt x="44979" y="67833"/>
                  </a:lnTo>
                  <a:lnTo>
                    <a:pt x="44208" y="70712"/>
                  </a:lnTo>
                  <a:lnTo>
                    <a:pt x="41658" y="71886"/>
                  </a:lnTo>
                  <a:lnTo>
                    <a:pt x="38400" y="72391"/>
                  </a:lnTo>
                  <a:lnTo>
                    <a:pt x="32932" y="70813"/>
                  </a:lnTo>
                  <a:lnTo>
                    <a:pt x="30887" y="71154"/>
                  </a:lnTo>
                  <a:lnTo>
                    <a:pt x="29334" y="72518"/>
                  </a:lnTo>
                  <a:lnTo>
                    <a:pt x="26922" y="70535"/>
                  </a:lnTo>
                  <a:lnTo>
                    <a:pt x="24586" y="70030"/>
                  </a:lnTo>
                  <a:lnTo>
                    <a:pt x="24207" y="67277"/>
                  </a:lnTo>
                  <a:lnTo>
                    <a:pt x="22515" y="66899"/>
                  </a:lnTo>
                  <a:lnTo>
                    <a:pt x="20406" y="67252"/>
                  </a:lnTo>
                  <a:lnTo>
                    <a:pt x="16227" y="67227"/>
                  </a:lnTo>
                  <a:lnTo>
                    <a:pt x="11908" y="68805"/>
                  </a:lnTo>
                  <a:lnTo>
                    <a:pt x="10570" y="68136"/>
                  </a:lnTo>
                  <a:lnTo>
                    <a:pt x="8613" y="70081"/>
                  </a:lnTo>
                  <a:lnTo>
                    <a:pt x="6782" y="72025"/>
                  </a:lnTo>
                  <a:lnTo>
                    <a:pt x="6163" y="73995"/>
                  </a:lnTo>
                  <a:lnTo>
                    <a:pt x="3612" y="75826"/>
                  </a:lnTo>
                  <a:lnTo>
                    <a:pt x="1087" y="79854"/>
                  </a:lnTo>
                  <a:lnTo>
                    <a:pt x="1" y="82468"/>
                  </a:lnTo>
                  <a:lnTo>
                    <a:pt x="531" y="84917"/>
                  </a:lnTo>
                  <a:lnTo>
                    <a:pt x="14" y="87758"/>
                  </a:lnTo>
                  <a:lnTo>
                    <a:pt x="885" y="91382"/>
                  </a:lnTo>
                  <a:lnTo>
                    <a:pt x="5140" y="95852"/>
                  </a:lnTo>
                  <a:lnTo>
                    <a:pt x="8347" y="97746"/>
                  </a:lnTo>
                  <a:lnTo>
                    <a:pt x="11151" y="97418"/>
                  </a:lnTo>
                  <a:lnTo>
                    <a:pt x="13752" y="97418"/>
                  </a:lnTo>
                  <a:lnTo>
                    <a:pt x="16467" y="96054"/>
                  </a:lnTo>
                  <a:lnTo>
                    <a:pt x="18525" y="96294"/>
                  </a:lnTo>
                  <a:lnTo>
                    <a:pt x="19497" y="97923"/>
                  </a:lnTo>
                  <a:lnTo>
                    <a:pt x="22338" y="97784"/>
                  </a:lnTo>
                  <a:lnTo>
                    <a:pt x="23336" y="99400"/>
                  </a:lnTo>
                  <a:lnTo>
                    <a:pt x="22906" y="103492"/>
                  </a:lnTo>
                  <a:lnTo>
                    <a:pt x="25066" y="106686"/>
                  </a:lnTo>
                  <a:lnTo>
                    <a:pt x="25659" y="109717"/>
                  </a:lnTo>
                  <a:lnTo>
                    <a:pt x="25659" y="112457"/>
                  </a:lnTo>
                  <a:lnTo>
                    <a:pt x="23765" y="115083"/>
                  </a:lnTo>
                  <a:lnTo>
                    <a:pt x="23765" y="117697"/>
                  </a:lnTo>
                  <a:lnTo>
                    <a:pt x="25659" y="120437"/>
                  </a:lnTo>
                  <a:lnTo>
                    <a:pt x="25659" y="124010"/>
                  </a:lnTo>
                  <a:lnTo>
                    <a:pt x="27692" y="126675"/>
                  </a:lnTo>
                  <a:lnTo>
                    <a:pt x="28778" y="128733"/>
                  </a:lnTo>
                  <a:lnTo>
                    <a:pt x="29157" y="130993"/>
                  </a:lnTo>
                  <a:lnTo>
                    <a:pt x="31051" y="133998"/>
                  </a:lnTo>
                  <a:lnTo>
                    <a:pt x="35849" y="133998"/>
                  </a:lnTo>
                  <a:lnTo>
                    <a:pt x="38501" y="132003"/>
                  </a:lnTo>
                  <a:lnTo>
                    <a:pt x="40193" y="130160"/>
                  </a:lnTo>
                  <a:lnTo>
                    <a:pt x="42769" y="127243"/>
                  </a:lnTo>
                  <a:lnTo>
                    <a:pt x="43362" y="124541"/>
                  </a:lnTo>
                  <a:lnTo>
                    <a:pt x="44865" y="124541"/>
                  </a:lnTo>
                  <a:lnTo>
                    <a:pt x="45206" y="120121"/>
                  </a:lnTo>
                  <a:lnTo>
                    <a:pt x="45206" y="119010"/>
                  </a:lnTo>
                  <a:lnTo>
                    <a:pt x="49183" y="115954"/>
                  </a:lnTo>
                  <a:lnTo>
                    <a:pt x="50888" y="113379"/>
                  </a:lnTo>
                  <a:lnTo>
                    <a:pt x="50888" y="110651"/>
                  </a:lnTo>
                  <a:lnTo>
                    <a:pt x="50042" y="108606"/>
                  </a:lnTo>
                  <a:lnTo>
                    <a:pt x="50092" y="106295"/>
                  </a:lnTo>
                  <a:lnTo>
                    <a:pt x="49600" y="104969"/>
                  </a:lnTo>
                  <a:lnTo>
                    <a:pt x="52239" y="102570"/>
                  </a:lnTo>
                  <a:lnTo>
                    <a:pt x="54853" y="99653"/>
                  </a:lnTo>
                  <a:lnTo>
                    <a:pt x="58149" y="97645"/>
                  </a:lnTo>
                  <a:lnTo>
                    <a:pt x="58186" y="97570"/>
                  </a:lnTo>
                  <a:cubicBezTo>
                    <a:pt x="58641" y="96761"/>
                    <a:pt x="59702" y="94817"/>
                    <a:pt x="59702" y="94362"/>
                  </a:cubicBezTo>
                  <a:cubicBezTo>
                    <a:pt x="59702" y="94148"/>
                    <a:pt x="60131" y="92948"/>
                    <a:pt x="60522" y="91963"/>
                  </a:cubicBezTo>
                  <a:lnTo>
                    <a:pt x="60573" y="91862"/>
                  </a:lnTo>
                  <a:lnTo>
                    <a:pt x="59904" y="89716"/>
                  </a:lnTo>
                  <a:lnTo>
                    <a:pt x="58149" y="90587"/>
                  </a:lnTo>
                  <a:lnTo>
                    <a:pt x="54411" y="91117"/>
                  </a:lnTo>
                  <a:lnTo>
                    <a:pt x="53375" y="91610"/>
                  </a:lnTo>
                  <a:lnTo>
                    <a:pt x="52858" y="90031"/>
                  </a:lnTo>
                  <a:lnTo>
                    <a:pt x="52327" y="88870"/>
                  </a:lnTo>
                  <a:lnTo>
                    <a:pt x="50118" y="86748"/>
                  </a:lnTo>
                  <a:lnTo>
                    <a:pt x="48830" y="85852"/>
                  </a:lnTo>
                  <a:lnTo>
                    <a:pt x="46772" y="81104"/>
                  </a:lnTo>
                  <a:lnTo>
                    <a:pt x="45913" y="79917"/>
                  </a:lnTo>
                  <a:lnTo>
                    <a:pt x="44852" y="77076"/>
                  </a:lnTo>
                  <a:lnTo>
                    <a:pt x="44309" y="76142"/>
                  </a:lnTo>
                  <a:lnTo>
                    <a:pt x="44890" y="75927"/>
                  </a:lnTo>
                  <a:lnTo>
                    <a:pt x="47264" y="79185"/>
                  </a:lnTo>
                  <a:lnTo>
                    <a:pt x="48716" y="81470"/>
                  </a:lnTo>
                  <a:lnTo>
                    <a:pt x="49562" y="83945"/>
                  </a:lnTo>
                  <a:lnTo>
                    <a:pt x="51570" y="85523"/>
                  </a:lnTo>
                  <a:lnTo>
                    <a:pt x="52795" y="88478"/>
                  </a:lnTo>
                  <a:lnTo>
                    <a:pt x="53439" y="90271"/>
                  </a:lnTo>
                  <a:lnTo>
                    <a:pt x="57189" y="88579"/>
                  </a:lnTo>
                  <a:lnTo>
                    <a:pt x="60939" y="87746"/>
                  </a:lnTo>
                  <a:lnTo>
                    <a:pt x="65005" y="85675"/>
                  </a:lnTo>
                  <a:lnTo>
                    <a:pt x="66230" y="83453"/>
                  </a:lnTo>
                  <a:lnTo>
                    <a:pt x="67139" y="81154"/>
                  </a:lnTo>
                  <a:lnTo>
                    <a:pt x="65422" y="79437"/>
                  </a:lnTo>
                  <a:lnTo>
                    <a:pt x="63932" y="77821"/>
                  </a:lnTo>
                  <a:lnTo>
                    <a:pt x="61356" y="78616"/>
                  </a:lnTo>
                  <a:lnTo>
                    <a:pt x="59487" y="78705"/>
                  </a:lnTo>
                  <a:lnTo>
                    <a:pt x="58325" y="76571"/>
                  </a:lnTo>
                  <a:lnTo>
                    <a:pt x="56570" y="75094"/>
                  </a:lnTo>
                  <a:lnTo>
                    <a:pt x="57189" y="74045"/>
                  </a:lnTo>
                  <a:lnTo>
                    <a:pt x="59790" y="76154"/>
                  </a:lnTo>
                  <a:lnTo>
                    <a:pt x="61886" y="77303"/>
                  </a:lnTo>
                  <a:lnTo>
                    <a:pt x="63742" y="77442"/>
                  </a:lnTo>
                  <a:lnTo>
                    <a:pt x="65472" y="78364"/>
                  </a:lnTo>
                  <a:lnTo>
                    <a:pt x="68351" y="78818"/>
                  </a:lnTo>
                  <a:lnTo>
                    <a:pt x="71634" y="78414"/>
                  </a:lnTo>
                  <a:lnTo>
                    <a:pt x="74109" y="80195"/>
                  </a:lnTo>
                  <a:lnTo>
                    <a:pt x="75511" y="82569"/>
                  </a:lnTo>
                  <a:lnTo>
                    <a:pt x="77089" y="82834"/>
                  </a:lnTo>
                  <a:lnTo>
                    <a:pt x="78074" y="81697"/>
                  </a:lnTo>
                  <a:lnTo>
                    <a:pt x="78541" y="83617"/>
                  </a:lnTo>
                  <a:lnTo>
                    <a:pt x="79173" y="86357"/>
                  </a:lnTo>
                  <a:lnTo>
                    <a:pt x="80562" y="89349"/>
                  </a:lnTo>
                  <a:lnTo>
                    <a:pt x="82014" y="92670"/>
                  </a:lnTo>
                  <a:lnTo>
                    <a:pt x="82721" y="95246"/>
                  </a:lnTo>
                  <a:lnTo>
                    <a:pt x="84930" y="91723"/>
                  </a:lnTo>
                  <a:lnTo>
                    <a:pt x="84930" y="88668"/>
                  </a:lnTo>
                  <a:lnTo>
                    <a:pt x="85802" y="87215"/>
                  </a:lnTo>
                  <a:lnTo>
                    <a:pt x="87822" y="85460"/>
                  </a:lnTo>
                  <a:lnTo>
                    <a:pt x="90840" y="82720"/>
                  </a:lnTo>
                  <a:lnTo>
                    <a:pt x="92115" y="80990"/>
                  </a:lnTo>
                  <a:lnTo>
                    <a:pt x="94451" y="80447"/>
                  </a:lnTo>
                  <a:lnTo>
                    <a:pt x="95158" y="83339"/>
                  </a:lnTo>
                  <a:lnTo>
                    <a:pt x="96914" y="84160"/>
                  </a:lnTo>
                  <a:lnTo>
                    <a:pt x="96914" y="87885"/>
                  </a:lnTo>
                  <a:lnTo>
                    <a:pt x="99035" y="86622"/>
                  </a:lnTo>
                  <a:lnTo>
                    <a:pt x="100702" y="90132"/>
                  </a:lnTo>
                  <a:lnTo>
                    <a:pt x="100702" y="94451"/>
                  </a:lnTo>
                  <a:lnTo>
                    <a:pt x="102772" y="95549"/>
                  </a:lnTo>
                  <a:lnTo>
                    <a:pt x="103720" y="97557"/>
                  </a:lnTo>
                  <a:lnTo>
                    <a:pt x="105247" y="99565"/>
                  </a:lnTo>
                  <a:lnTo>
                    <a:pt x="107975" y="100701"/>
                  </a:lnTo>
                  <a:lnTo>
                    <a:pt x="107192" y="98100"/>
                  </a:lnTo>
                  <a:lnTo>
                    <a:pt x="106864" y="96294"/>
                  </a:lnTo>
                  <a:lnTo>
                    <a:pt x="105121" y="94994"/>
                  </a:lnTo>
                  <a:lnTo>
                    <a:pt x="104023" y="93478"/>
                  </a:lnTo>
                  <a:lnTo>
                    <a:pt x="103442" y="92127"/>
                  </a:lnTo>
                  <a:lnTo>
                    <a:pt x="103732" y="90082"/>
                  </a:lnTo>
                  <a:lnTo>
                    <a:pt x="104212" y="89476"/>
                  </a:lnTo>
                  <a:lnTo>
                    <a:pt x="105626" y="90801"/>
                  </a:lnTo>
                  <a:lnTo>
                    <a:pt x="107306" y="92595"/>
                  </a:lnTo>
                  <a:lnTo>
                    <a:pt x="108417" y="93163"/>
                  </a:lnTo>
                  <a:lnTo>
                    <a:pt x="108568" y="93049"/>
                  </a:lnTo>
                  <a:cubicBezTo>
                    <a:pt x="110803" y="91382"/>
                    <a:pt x="110803" y="91041"/>
                    <a:pt x="110803" y="90902"/>
                  </a:cubicBezTo>
                  <a:lnTo>
                    <a:pt x="110803" y="87203"/>
                  </a:lnTo>
                  <a:lnTo>
                    <a:pt x="108846" y="85359"/>
                  </a:lnTo>
                  <a:lnTo>
                    <a:pt x="108139" y="83932"/>
                  </a:lnTo>
                  <a:cubicBezTo>
                    <a:pt x="108265" y="83238"/>
                    <a:pt x="108480" y="82556"/>
                    <a:pt x="108581" y="82455"/>
                  </a:cubicBezTo>
                  <a:cubicBezTo>
                    <a:pt x="108758" y="82341"/>
                    <a:pt x="109654" y="82000"/>
                    <a:pt x="110374" y="81748"/>
                  </a:cubicBezTo>
                  <a:lnTo>
                    <a:pt x="110967" y="83099"/>
                  </a:lnTo>
                  <a:lnTo>
                    <a:pt x="113139" y="81521"/>
                  </a:lnTo>
                  <a:lnTo>
                    <a:pt x="117016" y="79589"/>
                  </a:lnTo>
                  <a:lnTo>
                    <a:pt x="118821" y="76293"/>
                  </a:lnTo>
                  <a:lnTo>
                    <a:pt x="119604" y="74083"/>
                  </a:lnTo>
                  <a:lnTo>
                    <a:pt x="119630" y="70232"/>
                  </a:lnTo>
                  <a:lnTo>
                    <a:pt x="118140" y="67227"/>
                  </a:lnTo>
                  <a:lnTo>
                    <a:pt x="116890" y="65649"/>
                  </a:lnTo>
                  <a:lnTo>
                    <a:pt x="118809" y="64348"/>
                  </a:lnTo>
                  <a:lnTo>
                    <a:pt x="119958" y="63451"/>
                  </a:lnTo>
                  <a:lnTo>
                    <a:pt x="117622" y="62719"/>
                  </a:lnTo>
                  <a:lnTo>
                    <a:pt x="116258" y="63212"/>
                  </a:lnTo>
                  <a:lnTo>
                    <a:pt x="115475" y="62340"/>
                  </a:lnTo>
                  <a:lnTo>
                    <a:pt x="115059" y="61772"/>
                  </a:lnTo>
                  <a:lnTo>
                    <a:pt x="116624" y="60863"/>
                  </a:lnTo>
                  <a:lnTo>
                    <a:pt x="117369" y="59373"/>
                  </a:lnTo>
                  <a:lnTo>
                    <a:pt x="117900" y="59638"/>
                  </a:lnTo>
                  <a:lnTo>
                    <a:pt x="117256" y="61974"/>
                  </a:lnTo>
                  <a:lnTo>
                    <a:pt x="119390" y="60901"/>
                  </a:lnTo>
                  <a:lnTo>
                    <a:pt x="120337" y="61684"/>
                  </a:lnTo>
                  <a:lnTo>
                    <a:pt x="121284" y="63350"/>
                  </a:lnTo>
                  <a:lnTo>
                    <a:pt x="122168" y="64424"/>
                  </a:lnTo>
                  <a:lnTo>
                    <a:pt x="122168" y="66015"/>
                  </a:lnTo>
                  <a:lnTo>
                    <a:pt x="123291" y="67151"/>
                  </a:lnTo>
                  <a:lnTo>
                    <a:pt x="125501" y="65383"/>
                  </a:lnTo>
                  <a:lnTo>
                    <a:pt x="124882" y="62782"/>
                  </a:lnTo>
                  <a:lnTo>
                    <a:pt x="123216" y="61078"/>
                  </a:lnTo>
                  <a:lnTo>
                    <a:pt x="122837" y="60295"/>
                  </a:lnTo>
                  <a:lnTo>
                    <a:pt x="124238" y="59095"/>
                  </a:lnTo>
                  <a:lnTo>
                    <a:pt x="124352" y="56254"/>
                  </a:lnTo>
                  <a:lnTo>
                    <a:pt x="125337" y="55433"/>
                  </a:lnTo>
                  <a:lnTo>
                    <a:pt x="126688" y="56229"/>
                  </a:lnTo>
                  <a:lnTo>
                    <a:pt x="128734" y="52693"/>
                  </a:lnTo>
                  <a:lnTo>
                    <a:pt x="130363" y="47693"/>
                  </a:lnTo>
                  <a:lnTo>
                    <a:pt x="129176" y="44359"/>
                  </a:lnTo>
                  <a:lnTo>
                    <a:pt x="128418" y="41329"/>
                  </a:lnTo>
                  <a:lnTo>
                    <a:pt x="126625" y="39650"/>
                  </a:lnTo>
                  <a:lnTo>
                    <a:pt x="124365" y="39006"/>
                  </a:lnTo>
                  <a:lnTo>
                    <a:pt x="123039" y="38501"/>
                  </a:lnTo>
                  <a:lnTo>
                    <a:pt x="122231" y="37844"/>
                  </a:lnTo>
                  <a:lnTo>
                    <a:pt x="124238" y="33816"/>
                  </a:lnTo>
                  <a:lnTo>
                    <a:pt x="125047" y="31152"/>
                  </a:lnTo>
                  <a:lnTo>
                    <a:pt x="127067" y="29939"/>
                  </a:lnTo>
                  <a:lnTo>
                    <a:pt x="130350" y="29939"/>
                  </a:lnTo>
                  <a:lnTo>
                    <a:pt x="135009" y="28677"/>
                  </a:lnTo>
                  <a:lnTo>
                    <a:pt x="132875" y="28677"/>
                  </a:lnTo>
                  <a:lnTo>
                    <a:pt x="132875" y="23841"/>
                  </a:lnTo>
                  <a:lnTo>
                    <a:pt x="135224" y="22793"/>
                  </a:lnTo>
                  <a:lnTo>
                    <a:pt x="136108" y="25091"/>
                  </a:lnTo>
                  <a:lnTo>
                    <a:pt x="137257" y="22490"/>
                  </a:lnTo>
                  <a:lnTo>
                    <a:pt x="137282" y="21025"/>
                  </a:lnTo>
                  <a:lnTo>
                    <a:pt x="138090" y="21479"/>
                  </a:lnTo>
                  <a:lnTo>
                    <a:pt x="137446" y="25129"/>
                  </a:lnTo>
                  <a:lnTo>
                    <a:pt x="136032" y="30912"/>
                  </a:lnTo>
                  <a:lnTo>
                    <a:pt x="136019" y="34447"/>
                  </a:lnTo>
                  <a:lnTo>
                    <a:pt x="139467" y="39220"/>
                  </a:lnTo>
                  <a:lnTo>
                    <a:pt x="140452" y="42491"/>
                  </a:lnTo>
                  <a:lnTo>
                    <a:pt x="140452" y="44486"/>
                  </a:lnTo>
                  <a:lnTo>
                    <a:pt x="142346" y="42907"/>
                  </a:lnTo>
                  <a:lnTo>
                    <a:pt x="142346" y="39460"/>
                  </a:lnTo>
                  <a:lnTo>
                    <a:pt x="143836" y="36051"/>
                  </a:lnTo>
                  <a:lnTo>
                    <a:pt x="143028" y="33273"/>
                  </a:lnTo>
                  <a:lnTo>
                    <a:pt x="142901" y="31682"/>
                  </a:lnTo>
                  <a:lnTo>
                    <a:pt x="142598" y="29447"/>
                  </a:lnTo>
                  <a:lnTo>
                    <a:pt x="140742" y="27982"/>
                  </a:lnTo>
                  <a:lnTo>
                    <a:pt x="140464" y="25356"/>
                  </a:lnTo>
                  <a:lnTo>
                    <a:pt x="142939" y="23740"/>
                  </a:lnTo>
                  <a:lnTo>
                    <a:pt x="145502" y="24093"/>
                  </a:lnTo>
                  <a:lnTo>
                    <a:pt x="145502" y="21189"/>
                  </a:lnTo>
                  <a:lnTo>
                    <a:pt x="146462" y="19611"/>
                  </a:lnTo>
                  <a:lnTo>
                    <a:pt x="148508" y="18588"/>
                  </a:lnTo>
                  <a:lnTo>
                    <a:pt x="149732" y="18588"/>
                  </a:lnTo>
                  <a:lnTo>
                    <a:pt x="148141" y="14231"/>
                  </a:lnTo>
                  <a:lnTo>
                    <a:pt x="145010" y="13070"/>
                  </a:lnTo>
                  <a:lnTo>
                    <a:pt x="145490" y="11214"/>
                  </a:lnTo>
                  <a:lnTo>
                    <a:pt x="145161" y="9105"/>
                  </a:lnTo>
                  <a:lnTo>
                    <a:pt x="145060" y="8562"/>
                  </a:lnTo>
                  <a:lnTo>
                    <a:pt x="146664" y="9395"/>
                  </a:lnTo>
                  <a:lnTo>
                    <a:pt x="148015" y="8360"/>
                  </a:lnTo>
                  <a:lnTo>
                    <a:pt x="149442" y="9307"/>
                  </a:lnTo>
                  <a:lnTo>
                    <a:pt x="150364" y="6542"/>
                  </a:lnTo>
                  <a:lnTo>
                    <a:pt x="149038" y="4774"/>
                  </a:lnTo>
                  <a:lnTo>
                    <a:pt x="148369" y="2223"/>
                  </a:lnTo>
                  <a:lnTo>
                    <a:pt x="144227" y="1605"/>
                  </a:lnTo>
                  <a:lnTo>
                    <a:pt x="144227" y="3120"/>
                  </a:lnTo>
                  <a:lnTo>
                    <a:pt x="143116" y="3082"/>
                  </a:lnTo>
                  <a:lnTo>
                    <a:pt x="142384" y="2185"/>
                  </a:lnTo>
                  <a:lnTo>
                    <a:pt x="134744" y="2185"/>
                  </a:lnTo>
                  <a:lnTo>
                    <a:pt x="130704" y="2564"/>
                  </a:lnTo>
                  <a:lnTo>
                    <a:pt x="133065" y="4875"/>
                  </a:lnTo>
                  <a:lnTo>
                    <a:pt x="131411" y="4888"/>
                  </a:lnTo>
                  <a:lnTo>
                    <a:pt x="130842" y="3486"/>
                  </a:lnTo>
                  <a:lnTo>
                    <a:pt x="127458" y="4989"/>
                  </a:lnTo>
                  <a:lnTo>
                    <a:pt x="124908" y="6605"/>
                  </a:lnTo>
                  <a:lnTo>
                    <a:pt x="123620" y="6605"/>
                  </a:lnTo>
                  <a:lnTo>
                    <a:pt x="122584" y="4420"/>
                  </a:lnTo>
                  <a:lnTo>
                    <a:pt x="119781" y="4016"/>
                  </a:lnTo>
                  <a:lnTo>
                    <a:pt x="117710" y="5178"/>
                  </a:lnTo>
                  <a:lnTo>
                    <a:pt x="114604" y="4143"/>
                  </a:lnTo>
                  <a:lnTo>
                    <a:pt x="112432" y="3259"/>
                  </a:lnTo>
                  <a:lnTo>
                    <a:pt x="108076" y="3574"/>
                  </a:lnTo>
                  <a:lnTo>
                    <a:pt x="106005" y="4900"/>
                  </a:lnTo>
                  <a:lnTo>
                    <a:pt x="107091" y="7842"/>
                  </a:lnTo>
                  <a:lnTo>
                    <a:pt x="105146" y="7842"/>
                  </a:lnTo>
                  <a:lnTo>
                    <a:pt x="103795" y="7729"/>
                  </a:lnTo>
                  <a:lnTo>
                    <a:pt x="101851" y="8714"/>
                  </a:lnTo>
                  <a:lnTo>
                    <a:pt x="102583" y="10039"/>
                  </a:lnTo>
                  <a:lnTo>
                    <a:pt x="102583" y="10039"/>
                  </a:lnTo>
                  <a:lnTo>
                    <a:pt x="101169" y="9623"/>
                  </a:lnTo>
                  <a:lnTo>
                    <a:pt x="100348" y="6744"/>
                  </a:lnTo>
                  <a:lnTo>
                    <a:pt x="97545" y="4370"/>
                  </a:lnTo>
                  <a:lnTo>
                    <a:pt x="93252" y="4963"/>
                  </a:lnTo>
                  <a:lnTo>
                    <a:pt x="94072" y="7628"/>
                  </a:lnTo>
                  <a:lnTo>
                    <a:pt x="91509" y="7539"/>
                  </a:lnTo>
                  <a:lnTo>
                    <a:pt x="90385" y="6074"/>
                  </a:lnTo>
                  <a:lnTo>
                    <a:pt x="87999" y="7337"/>
                  </a:lnTo>
                  <a:lnTo>
                    <a:pt x="86231" y="7893"/>
                  </a:lnTo>
                  <a:lnTo>
                    <a:pt x="84034" y="10544"/>
                  </a:lnTo>
                  <a:lnTo>
                    <a:pt x="83706" y="9282"/>
                  </a:lnTo>
                  <a:lnTo>
                    <a:pt x="85915" y="5923"/>
                  </a:lnTo>
                  <a:lnTo>
                    <a:pt x="85234" y="2526"/>
                  </a:lnTo>
                  <a:lnTo>
                    <a:pt x="8178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52"/>
            <p:cNvSpPr/>
            <p:nvPr/>
          </p:nvSpPr>
          <p:spPr>
            <a:xfrm>
              <a:off x="4467225" y="3815075"/>
              <a:ext cx="177425" cy="289800"/>
            </a:xfrm>
            <a:custGeom>
              <a:avLst/>
              <a:gdLst/>
              <a:ahLst/>
              <a:cxnLst/>
              <a:rect l="l" t="t" r="r" b="b"/>
              <a:pathLst>
                <a:path w="7097" h="11592" extrusionOk="0">
                  <a:moveTo>
                    <a:pt x="5683" y="0"/>
                  </a:moveTo>
                  <a:lnTo>
                    <a:pt x="4572" y="1339"/>
                  </a:lnTo>
                  <a:lnTo>
                    <a:pt x="2602" y="2513"/>
                  </a:lnTo>
                  <a:lnTo>
                    <a:pt x="1023" y="3271"/>
                  </a:lnTo>
                  <a:lnTo>
                    <a:pt x="1415" y="5809"/>
                  </a:lnTo>
                  <a:lnTo>
                    <a:pt x="1023" y="7362"/>
                  </a:lnTo>
                  <a:lnTo>
                    <a:pt x="1" y="8524"/>
                  </a:lnTo>
                  <a:lnTo>
                    <a:pt x="556" y="10809"/>
                  </a:lnTo>
                  <a:lnTo>
                    <a:pt x="2134" y="11592"/>
                  </a:lnTo>
                  <a:lnTo>
                    <a:pt x="3864" y="9849"/>
                  </a:lnTo>
                  <a:lnTo>
                    <a:pt x="5203" y="6541"/>
                  </a:lnTo>
                  <a:lnTo>
                    <a:pt x="6226" y="3384"/>
                  </a:lnTo>
                  <a:lnTo>
                    <a:pt x="7097" y="1655"/>
                  </a:lnTo>
                  <a:lnTo>
                    <a:pt x="615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52"/>
            <p:cNvSpPr/>
            <p:nvPr/>
          </p:nvSpPr>
          <p:spPr>
            <a:xfrm>
              <a:off x="4458375" y="3806875"/>
              <a:ext cx="194800" cy="307475"/>
            </a:xfrm>
            <a:custGeom>
              <a:avLst/>
              <a:gdLst/>
              <a:ahLst/>
              <a:cxnLst/>
              <a:rect l="l" t="t" r="r" b="b"/>
              <a:pathLst>
                <a:path w="7792" h="12299" extrusionOk="0">
                  <a:moveTo>
                    <a:pt x="6327" y="644"/>
                  </a:moveTo>
                  <a:lnTo>
                    <a:pt x="7097" y="1995"/>
                  </a:lnTo>
                  <a:lnTo>
                    <a:pt x="6277" y="3611"/>
                  </a:lnTo>
                  <a:lnTo>
                    <a:pt x="5266" y="6756"/>
                  </a:lnTo>
                  <a:lnTo>
                    <a:pt x="3953" y="10001"/>
                  </a:lnTo>
                  <a:lnTo>
                    <a:pt x="2413" y="11529"/>
                  </a:lnTo>
                  <a:lnTo>
                    <a:pt x="1175" y="10910"/>
                  </a:lnTo>
                  <a:lnTo>
                    <a:pt x="695" y="8940"/>
                  </a:lnTo>
                  <a:lnTo>
                    <a:pt x="1668" y="7829"/>
                  </a:lnTo>
                  <a:lnTo>
                    <a:pt x="2097" y="6149"/>
                  </a:lnTo>
                  <a:lnTo>
                    <a:pt x="1731" y="3776"/>
                  </a:lnTo>
                  <a:lnTo>
                    <a:pt x="3120" y="3119"/>
                  </a:lnTo>
                  <a:lnTo>
                    <a:pt x="5090" y="1932"/>
                  </a:lnTo>
                  <a:lnTo>
                    <a:pt x="6176" y="644"/>
                  </a:lnTo>
                  <a:close/>
                  <a:moveTo>
                    <a:pt x="5873" y="0"/>
                  </a:moveTo>
                  <a:lnTo>
                    <a:pt x="4711" y="1427"/>
                  </a:lnTo>
                  <a:lnTo>
                    <a:pt x="2817" y="2563"/>
                  </a:lnTo>
                  <a:lnTo>
                    <a:pt x="1024" y="3409"/>
                  </a:lnTo>
                  <a:lnTo>
                    <a:pt x="1440" y="6124"/>
                  </a:lnTo>
                  <a:lnTo>
                    <a:pt x="1087" y="7538"/>
                  </a:lnTo>
                  <a:lnTo>
                    <a:pt x="1" y="8776"/>
                  </a:lnTo>
                  <a:lnTo>
                    <a:pt x="632" y="11352"/>
                  </a:lnTo>
                  <a:lnTo>
                    <a:pt x="2552" y="12299"/>
                  </a:lnTo>
                  <a:lnTo>
                    <a:pt x="4420" y="10405"/>
                  </a:lnTo>
                  <a:lnTo>
                    <a:pt x="5847" y="6958"/>
                  </a:lnTo>
                  <a:lnTo>
                    <a:pt x="6845" y="3851"/>
                  </a:lnTo>
                  <a:lnTo>
                    <a:pt x="7792" y="1970"/>
                  </a:lnTo>
                  <a:lnTo>
                    <a:pt x="668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52"/>
            <p:cNvSpPr/>
            <p:nvPr/>
          </p:nvSpPr>
          <p:spPr>
            <a:xfrm>
              <a:off x="5304725" y="3312525"/>
              <a:ext cx="45475" cy="78625"/>
            </a:xfrm>
            <a:custGeom>
              <a:avLst/>
              <a:gdLst/>
              <a:ahLst/>
              <a:cxnLst/>
              <a:rect l="l" t="t" r="r" b="b"/>
              <a:pathLst>
                <a:path w="1819" h="3145" extrusionOk="0">
                  <a:moveTo>
                    <a:pt x="480" y="0"/>
                  </a:moveTo>
                  <a:lnTo>
                    <a:pt x="0" y="1654"/>
                  </a:lnTo>
                  <a:lnTo>
                    <a:pt x="480" y="3144"/>
                  </a:lnTo>
                  <a:lnTo>
                    <a:pt x="1503" y="2753"/>
                  </a:lnTo>
                  <a:lnTo>
                    <a:pt x="1818" y="1566"/>
                  </a:lnTo>
                  <a:lnTo>
                    <a:pt x="48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52"/>
            <p:cNvSpPr/>
            <p:nvPr/>
          </p:nvSpPr>
          <p:spPr>
            <a:xfrm>
              <a:off x="5296500" y="3296100"/>
              <a:ext cx="62525" cy="105475"/>
            </a:xfrm>
            <a:custGeom>
              <a:avLst/>
              <a:gdLst/>
              <a:ahLst/>
              <a:cxnLst/>
              <a:rect l="l" t="t" r="r" b="b"/>
              <a:pathLst>
                <a:path w="2501" h="4219" extrusionOk="0">
                  <a:moveTo>
                    <a:pt x="948" y="1301"/>
                  </a:moveTo>
                  <a:lnTo>
                    <a:pt x="1806" y="2311"/>
                  </a:lnTo>
                  <a:lnTo>
                    <a:pt x="1567" y="3170"/>
                  </a:lnTo>
                  <a:lnTo>
                    <a:pt x="1011" y="3397"/>
                  </a:lnTo>
                  <a:lnTo>
                    <a:pt x="657" y="2299"/>
                  </a:lnTo>
                  <a:lnTo>
                    <a:pt x="948" y="1301"/>
                  </a:lnTo>
                  <a:close/>
                  <a:moveTo>
                    <a:pt x="670" y="1"/>
                  </a:moveTo>
                  <a:lnTo>
                    <a:pt x="1" y="2311"/>
                  </a:lnTo>
                  <a:lnTo>
                    <a:pt x="607" y="4218"/>
                  </a:lnTo>
                  <a:lnTo>
                    <a:pt x="2097" y="3650"/>
                  </a:lnTo>
                  <a:lnTo>
                    <a:pt x="2501" y="2147"/>
                  </a:lnTo>
                  <a:lnTo>
                    <a:pt x="67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52"/>
            <p:cNvSpPr/>
            <p:nvPr/>
          </p:nvSpPr>
          <p:spPr>
            <a:xfrm>
              <a:off x="5643750" y="3420800"/>
              <a:ext cx="232675" cy="252250"/>
            </a:xfrm>
            <a:custGeom>
              <a:avLst/>
              <a:gdLst/>
              <a:ahLst/>
              <a:cxnLst/>
              <a:rect l="l" t="t" r="r" b="b"/>
              <a:pathLst>
                <a:path w="9307" h="10090" extrusionOk="0">
                  <a:moveTo>
                    <a:pt x="1" y="0"/>
                  </a:moveTo>
                  <a:lnTo>
                    <a:pt x="948" y="1301"/>
                  </a:lnTo>
                  <a:lnTo>
                    <a:pt x="2337" y="1553"/>
                  </a:lnTo>
                  <a:cubicBezTo>
                    <a:pt x="2337" y="1553"/>
                    <a:pt x="3536" y="3852"/>
                    <a:pt x="3688" y="4091"/>
                  </a:cubicBezTo>
                  <a:cubicBezTo>
                    <a:pt x="3852" y="4331"/>
                    <a:pt x="5897" y="8233"/>
                    <a:pt x="5897" y="8233"/>
                  </a:cubicBezTo>
                  <a:lnTo>
                    <a:pt x="7804" y="10089"/>
                  </a:lnTo>
                  <a:lnTo>
                    <a:pt x="8587" y="10089"/>
                  </a:lnTo>
                  <a:lnTo>
                    <a:pt x="9307" y="8119"/>
                  </a:lnTo>
                  <a:lnTo>
                    <a:pt x="7880" y="5039"/>
                  </a:lnTo>
                  <a:lnTo>
                    <a:pt x="4647" y="1882"/>
                  </a:lnTo>
                  <a:lnTo>
                    <a:pt x="3473" y="1061"/>
                  </a:lnTo>
                  <a:lnTo>
                    <a:pt x="197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52"/>
            <p:cNvSpPr/>
            <p:nvPr/>
          </p:nvSpPr>
          <p:spPr>
            <a:xfrm>
              <a:off x="5628275" y="3412900"/>
              <a:ext cx="256350" cy="268025"/>
            </a:xfrm>
            <a:custGeom>
              <a:avLst/>
              <a:gdLst/>
              <a:ahLst/>
              <a:cxnLst/>
              <a:rect l="l" t="t" r="r" b="b"/>
              <a:pathLst>
                <a:path w="10254" h="10721" extrusionOk="0">
                  <a:moveTo>
                    <a:pt x="2488" y="632"/>
                  </a:moveTo>
                  <a:lnTo>
                    <a:pt x="5052" y="2438"/>
                  </a:lnTo>
                  <a:lnTo>
                    <a:pt x="8246" y="5544"/>
                  </a:lnTo>
                  <a:lnTo>
                    <a:pt x="9585" y="8448"/>
                  </a:lnTo>
                  <a:lnTo>
                    <a:pt x="9004" y="10090"/>
                  </a:lnTo>
                  <a:lnTo>
                    <a:pt x="8562" y="10090"/>
                  </a:lnTo>
                  <a:lnTo>
                    <a:pt x="6782" y="8360"/>
                  </a:lnTo>
                  <a:cubicBezTo>
                    <a:pt x="6478" y="7792"/>
                    <a:pt x="4723" y="4471"/>
                    <a:pt x="4572" y="4231"/>
                  </a:cubicBezTo>
                  <a:cubicBezTo>
                    <a:pt x="4458" y="4067"/>
                    <a:pt x="3688" y="2614"/>
                    <a:pt x="3233" y="1731"/>
                  </a:cubicBezTo>
                  <a:lnTo>
                    <a:pt x="3158" y="1592"/>
                  </a:lnTo>
                  <a:lnTo>
                    <a:pt x="1743" y="1327"/>
                  </a:lnTo>
                  <a:lnTo>
                    <a:pt x="1238" y="632"/>
                  </a:lnTo>
                  <a:close/>
                  <a:moveTo>
                    <a:pt x="1" y="1"/>
                  </a:moveTo>
                  <a:lnTo>
                    <a:pt x="1390" y="1907"/>
                  </a:lnTo>
                  <a:lnTo>
                    <a:pt x="2741" y="2160"/>
                  </a:lnTo>
                  <a:cubicBezTo>
                    <a:pt x="3019" y="2690"/>
                    <a:pt x="3903" y="4370"/>
                    <a:pt x="4041" y="4584"/>
                  </a:cubicBezTo>
                  <a:cubicBezTo>
                    <a:pt x="4155" y="4748"/>
                    <a:pt x="5430" y="7135"/>
                    <a:pt x="6251" y="8701"/>
                  </a:cubicBezTo>
                  <a:lnTo>
                    <a:pt x="8297" y="10721"/>
                  </a:lnTo>
                  <a:lnTo>
                    <a:pt x="9433" y="10721"/>
                  </a:lnTo>
                  <a:lnTo>
                    <a:pt x="10254" y="8423"/>
                  </a:lnTo>
                  <a:lnTo>
                    <a:pt x="8789" y="5228"/>
                  </a:lnTo>
                  <a:lnTo>
                    <a:pt x="5443" y="1945"/>
                  </a:lnTo>
                  <a:lnTo>
                    <a:pt x="269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52"/>
            <p:cNvSpPr/>
            <p:nvPr/>
          </p:nvSpPr>
          <p:spPr>
            <a:xfrm>
              <a:off x="5873550" y="3662925"/>
              <a:ext cx="284775" cy="73250"/>
            </a:xfrm>
            <a:custGeom>
              <a:avLst/>
              <a:gdLst/>
              <a:ahLst/>
              <a:cxnLst/>
              <a:rect l="l" t="t" r="r" b="b"/>
              <a:pathLst>
                <a:path w="11391" h="2930" extrusionOk="0">
                  <a:moveTo>
                    <a:pt x="1150" y="0"/>
                  </a:moveTo>
                  <a:lnTo>
                    <a:pt x="1" y="998"/>
                  </a:lnTo>
                  <a:lnTo>
                    <a:pt x="2324" y="2058"/>
                  </a:lnTo>
                  <a:lnTo>
                    <a:pt x="5696" y="2930"/>
                  </a:lnTo>
                  <a:lnTo>
                    <a:pt x="11391" y="2930"/>
                  </a:lnTo>
                  <a:lnTo>
                    <a:pt x="8082" y="1667"/>
                  </a:lnTo>
                  <a:lnTo>
                    <a:pt x="5708" y="1667"/>
                  </a:lnTo>
                  <a:lnTo>
                    <a:pt x="115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52"/>
            <p:cNvSpPr/>
            <p:nvPr/>
          </p:nvSpPr>
          <p:spPr>
            <a:xfrm>
              <a:off x="5859050" y="3654075"/>
              <a:ext cx="342200" cy="90000"/>
            </a:xfrm>
            <a:custGeom>
              <a:avLst/>
              <a:gdLst/>
              <a:ahLst/>
              <a:cxnLst/>
              <a:rect l="l" t="t" r="r" b="b"/>
              <a:pathLst>
                <a:path w="13688" h="3600" extrusionOk="0">
                  <a:moveTo>
                    <a:pt x="1806" y="720"/>
                  </a:moveTo>
                  <a:lnTo>
                    <a:pt x="6187" y="2311"/>
                  </a:lnTo>
                  <a:lnTo>
                    <a:pt x="8599" y="2337"/>
                  </a:lnTo>
                  <a:lnTo>
                    <a:pt x="10266" y="2968"/>
                  </a:lnTo>
                  <a:lnTo>
                    <a:pt x="6314" y="2968"/>
                  </a:lnTo>
                  <a:lnTo>
                    <a:pt x="3043" y="2122"/>
                  </a:lnTo>
                  <a:lnTo>
                    <a:pt x="1174" y="1263"/>
                  </a:lnTo>
                  <a:lnTo>
                    <a:pt x="1806" y="720"/>
                  </a:lnTo>
                  <a:close/>
                  <a:moveTo>
                    <a:pt x="1667" y="1"/>
                  </a:moveTo>
                  <a:lnTo>
                    <a:pt x="0" y="1428"/>
                  </a:lnTo>
                  <a:lnTo>
                    <a:pt x="2829" y="2715"/>
                  </a:lnTo>
                  <a:lnTo>
                    <a:pt x="6200" y="3587"/>
                  </a:lnTo>
                  <a:lnTo>
                    <a:pt x="13688" y="3599"/>
                  </a:lnTo>
                  <a:lnTo>
                    <a:pt x="8763" y="1731"/>
                  </a:lnTo>
                  <a:lnTo>
                    <a:pt x="6352" y="1705"/>
                  </a:lnTo>
                  <a:lnTo>
                    <a:pt x="166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52"/>
            <p:cNvSpPr/>
            <p:nvPr/>
          </p:nvSpPr>
          <p:spPr>
            <a:xfrm>
              <a:off x="6185775" y="3706475"/>
              <a:ext cx="137975" cy="31600"/>
            </a:xfrm>
            <a:custGeom>
              <a:avLst/>
              <a:gdLst/>
              <a:ahLst/>
              <a:cxnLst/>
              <a:rect l="l" t="t" r="r" b="b"/>
              <a:pathLst>
                <a:path w="5519" h="1264" extrusionOk="0">
                  <a:moveTo>
                    <a:pt x="3397" y="1"/>
                  </a:moveTo>
                  <a:lnTo>
                    <a:pt x="0" y="556"/>
                  </a:lnTo>
                  <a:lnTo>
                    <a:pt x="1818" y="1263"/>
                  </a:lnTo>
                  <a:lnTo>
                    <a:pt x="5518" y="556"/>
                  </a:lnTo>
                  <a:lnTo>
                    <a:pt x="339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52"/>
            <p:cNvSpPr/>
            <p:nvPr/>
          </p:nvSpPr>
          <p:spPr>
            <a:xfrm>
              <a:off x="6156100" y="3698600"/>
              <a:ext cx="203625" cy="47675"/>
            </a:xfrm>
            <a:custGeom>
              <a:avLst/>
              <a:gdLst/>
              <a:ahLst/>
              <a:cxnLst/>
              <a:rect l="l" t="t" r="r" b="b"/>
              <a:pathLst>
                <a:path w="8145" h="1907" extrusionOk="0">
                  <a:moveTo>
                    <a:pt x="4571" y="644"/>
                  </a:moveTo>
                  <a:lnTo>
                    <a:pt x="5278" y="821"/>
                  </a:lnTo>
                  <a:lnTo>
                    <a:pt x="3031" y="1250"/>
                  </a:lnTo>
                  <a:lnTo>
                    <a:pt x="2374" y="998"/>
                  </a:lnTo>
                  <a:lnTo>
                    <a:pt x="4571" y="644"/>
                  </a:lnTo>
                  <a:close/>
                  <a:moveTo>
                    <a:pt x="4596" y="0"/>
                  </a:moveTo>
                  <a:lnTo>
                    <a:pt x="0" y="745"/>
                  </a:lnTo>
                  <a:lnTo>
                    <a:pt x="2968" y="1907"/>
                  </a:lnTo>
                  <a:lnTo>
                    <a:pt x="8145" y="922"/>
                  </a:lnTo>
                  <a:lnTo>
                    <a:pt x="459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52"/>
            <p:cNvSpPr/>
            <p:nvPr/>
          </p:nvSpPr>
          <p:spPr>
            <a:xfrm>
              <a:off x="6158300" y="3493725"/>
              <a:ext cx="139875" cy="161950"/>
            </a:xfrm>
            <a:custGeom>
              <a:avLst/>
              <a:gdLst/>
              <a:ahLst/>
              <a:cxnLst/>
              <a:rect l="l" t="t" r="r" b="b"/>
              <a:pathLst>
                <a:path w="5595" h="6478" extrusionOk="0">
                  <a:moveTo>
                    <a:pt x="3864" y="0"/>
                  </a:moveTo>
                  <a:lnTo>
                    <a:pt x="632" y="1579"/>
                  </a:lnTo>
                  <a:lnTo>
                    <a:pt x="1" y="4925"/>
                  </a:lnTo>
                  <a:lnTo>
                    <a:pt x="1099" y="6478"/>
                  </a:lnTo>
                  <a:lnTo>
                    <a:pt x="1730" y="4420"/>
                  </a:lnTo>
                  <a:lnTo>
                    <a:pt x="3473" y="6225"/>
                  </a:lnTo>
                  <a:lnTo>
                    <a:pt x="3473" y="4331"/>
                  </a:lnTo>
                  <a:lnTo>
                    <a:pt x="2678" y="3510"/>
                  </a:lnTo>
                  <a:lnTo>
                    <a:pt x="4104" y="2765"/>
                  </a:lnTo>
                  <a:lnTo>
                    <a:pt x="1895" y="2765"/>
                  </a:lnTo>
                  <a:lnTo>
                    <a:pt x="5594" y="1023"/>
                  </a:lnTo>
                  <a:lnTo>
                    <a:pt x="386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52"/>
            <p:cNvSpPr/>
            <p:nvPr/>
          </p:nvSpPr>
          <p:spPr>
            <a:xfrm>
              <a:off x="6149775" y="3484875"/>
              <a:ext cx="165125" cy="188175"/>
            </a:xfrm>
            <a:custGeom>
              <a:avLst/>
              <a:gdLst/>
              <a:ahLst/>
              <a:cxnLst/>
              <a:rect l="l" t="t" r="r" b="b"/>
              <a:pathLst>
                <a:path w="6605" h="7527" extrusionOk="0">
                  <a:moveTo>
                    <a:pt x="4193" y="708"/>
                  </a:moveTo>
                  <a:lnTo>
                    <a:pt x="5266" y="1339"/>
                  </a:lnTo>
                  <a:lnTo>
                    <a:pt x="1023" y="3334"/>
                  </a:lnTo>
                  <a:lnTo>
                    <a:pt x="1023" y="3334"/>
                  </a:lnTo>
                  <a:lnTo>
                    <a:pt x="1251" y="2147"/>
                  </a:lnTo>
                  <a:lnTo>
                    <a:pt x="4193" y="708"/>
                  </a:lnTo>
                  <a:close/>
                  <a:moveTo>
                    <a:pt x="3157" y="3423"/>
                  </a:moveTo>
                  <a:lnTo>
                    <a:pt x="2501" y="3776"/>
                  </a:lnTo>
                  <a:lnTo>
                    <a:pt x="3486" y="4812"/>
                  </a:lnTo>
                  <a:lnTo>
                    <a:pt x="3486" y="5796"/>
                  </a:lnTo>
                  <a:lnTo>
                    <a:pt x="1933" y="4168"/>
                  </a:lnTo>
                  <a:lnTo>
                    <a:pt x="1326" y="6125"/>
                  </a:lnTo>
                  <a:lnTo>
                    <a:pt x="670" y="5203"/>
                  </a:lnTo>
                  <a:lnTo>
                    <a:pt x="1011" y="3423"/>
                  </a:lnTo>
                  <a:close/>
                  <a:moveTo>
                    <a:pt x="4218" y="1"/>
                  </a:moveTo>
                  <a:lnTo>
                    <a:pt x="683" y="1718"/>
                  </a:lnTo>
                  <a:lnTo>
                    <a:pt x="1" y="5354"/>
                  </a:lnTo>
                  <a:lnTo>
                    <a:pt x="1554" y="7526"/>
                  </a:lnTo>
                  <a:lnTo>
                    <a:pt x="2210" y="5392"/>
                  </a:lnTo>
                  <a:lnTo>
                    <a:pt x="4117" y="7375"/>
                  </a:lnTo>
                  <a:lnTo>
                    <a:pt x="4117" y="4572"/>
                  </a:lnTo>
                  <a:lnTo>
                    <a:pt x="3536" y="3953"/>
                  </a:lnTo>
                  <a:lnTo>
                    <a:pt x="5708" y="2804"/>
                  </a:lnTo>
                  <a:lnTo>
                    <a:pt x="3650" y="2804"/>
                  </a:lnTo>
                  <a:lnTo>
                    <a:pt x="6605" y="1415"/>
                  </a:lnTo>
                  <a:lnTo>
                    <a:pt x="421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52"/>
            <p:cNvSpPr/>
            <p:nvPr/>
          </p:nvSpPr>
          <p:spPr>
            <a:xfrm>
              <a:off x="5945525" y="3367450"/>
              <a:ext cx="213125" cy="254775"/>
            </a:xfrm>
            <a:custGeom>
              <a:avLst/>
              <a:gdLst/>
              <a:ahLst/>
              <a:cxnLst/>
              <a:rect l="l" t="t" r="r" b="b"/>
              <a:pathLst>
                <a:path w="8525" h="10191" extrusionOk="0">
                  <a:moveTo>
                    <a:pt x="6542" y="0"/>
                  </a:moveTo>
                  <a:lnTo>
                    <a:pt x="3941" y="3119"/>
                  </a:lnTo>
                  <a:lnTo>
                    <a:pt x="2817" y="5291"/>
                  </a:lnTo>
                  <a:lnTo>
                    <a:pt x="935" y="5291"/>
                  </a:lnTo>
                  <a:lnTo>
                    <a:pt x="1" y="6869"/>
                  </a:lnTo>
                  <a:lnTo>
                    <a:pt x="1491" y="9067"/>
                  </a:lnTo>
                  <a:lnTo>
                    <a:pt x="2817" y="9546"/>
                  </a:lnTo>
                  <a:lnTo>
                    <a:pt x="4686" y="9344"/>
                  </a:lnTo>
                  <a:lnTo>
                    <a:pt x="6049" y="10190"/>
                  </a:lnTo>
                  <a:lnTo>
                    <a:pt x="7363" y="6516"/>
                  </a:lnTo>
                  <a:lnTo>
                    <a:pt x="8524" y="4874"/>
                  </a:lnTo>
                  <a:lnTo>
                    <a:pt x="7653" y="3384"/>
                  </a:lnTo>
                  <a:lnTo>
                    <a:pt x="8512" y="2134"/>
                  </a:lnTo>
                  <a:lnTo>
                    <a:pt x="654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52"/>
            <p:cNvSpPr/>
            <p:nvPr/>
          </p:nvSpPr>
          <p:spPr>
            <a:xfrm>
              <a:off x="5936075" y="3355775"/>
              <a:ext cx="232350" cy="278450"/>
            </a:xfrm>
            <a:custGeom>
              <a:avLst/>
              <a:gdLst/>
              <a:ahLst/>
              <a:cxnLst/>
              <a:rect l="l" t="t" r="r" b="b"/>
              <a:pathLst>
                <a:path w="9294" h="11138" extrusionOk="0">
                  <a:moveTo>
                    <a:pt x="6932" y="947"/>
                  </a:moveTo>
                  <a:lnTo>
                    <a:pt x="8486" y="2627"/>
                  </a:lnTo>
                  <a:lnTo>
                    <a:pt x="7652" y="3839"/>
                  </a:lnTo>
                  <a:lnTo>
                    <a:pt x="8523" y="5329"/>
                  </a:lnTo>
                  <a:lnTo>
                    <a:pt x="7475" y="6806"/>
                  </a:lnTo>
                  <a:lnTo>
                    <a:pt x="6263" y="10190"/>
                  </a:lnTo>
                  <a:lnTo>
                    <a:pt x="5139" y="9496"/>
                  </a:lnTo>
                  <a:lnTo>
                    <a:pt x="3220" y="9685"/>
                  </a:lnTo>
                  <a:lnTo>
                    <a:pt x="2071" y="9281"/>
                  </a:lnTo>
                  <a:lnTo>
                    <a:pt x="745" y="7324"/>
                  </a:lnTo>
                  <a:lnTo>
                    <a:pt x="1490" y="6074"/>
                  </a:lnTo>
                  <a:lnTo>
                    <a:pt x="3384" y="6074"/>
                  </a:lnTo>
                  <a:lnTo>
                    <a:pt x="4584" y="3763"/>
                  </a:lnTo>
                  <a:lnTo>
                    <a:pt x="6932" y="947"/>
                  </a:lnTo>
                  <a:close/>
                  <a:moveTo>
                    <a:pt x="6907" y="0"/>
                  </a:moveTo>
                  <a:lnTo>
                    <a:pt x="4079" y="3397"/>
                  </a:lnTo>
                  <a:lnTo>
                    <a:pt x="3005" y="5442"/>
                  </a:lnTo>
                  <a:lnTo>
                    <a:pt x="1137" y="5442"/>
                  </a:lnTo>
                  <a:lnTo>
                    <a:pt x="0" y="7336"/>
                  </a:lnTo>
                  <a:lnTo>
                    <a:pt x="1667" y="9799"/>
                  </a:lnTo>
                  <a:lnTo>
                    <a:pt x="3157" y="10329"/>
                  </a:lnTo>
                  <a:lnTo>
                    <a:pt x="4988" y="10140"/>
                  </a:lnTo>
                  <a:lnTo>
                    <a:pt x="6591" y="11137"/>
                  </a:lnTo>
                  <a:lnTo>
                    <a:pt x="8018" y="7147"/>
                  </a:lnTo>
                  <a:lnTo>
                    <a:pt x="9281" y="5379"/>
                  </a:lnTo>
                  <a:lnTo>
                    <a:pt x="8397" y="3877"/>
                  </a:lnTo>
                  <a:lnTo>
                    <a:pt x="9294" y="2576"/>
                  </a:lnTo>
                  <a:lnTo>
                    <a:pt x="69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52"/>
            <p:cNvSpPr/>
            <p:nvPr/>
          </p:nvSpPr>
          <p:spPr>
            <a:xfrm>
              <a:off x="6429775" y="3529075"/>
              <a:ext cx="453650" cy="254450"/>
            </a:xfrm>
            <a:custGeom>
              <a:avLst/>
              <a:gdLst/>
              <a:ahLst/>
              <a:cxnLst/>
              <a:rect l="l" t="t" r="r" b="b"/>
              <a:pathLst>
                <a:path w="18146" h="10178" extrusionOk="0">
                  <a:moveTo>
                    <a:pt x="1794" y="0"/>
                  </a:moveTo>
                  <a:lnTo>
                    <a:pt x="1" y="745"/>
                  </a:lnTo>
                  <a:lnTo>
                    <a:pt x="1705" y="2576"/>
                  </a:lnTo>
                  <a:lnTo>
                    <a:pt x="2223" y="4496"/>
                  </a:lnTo>
                  <a:lnTo>
                    <a:pt x="4281" y="4496"/>
                  </a:lnTo>
                  <a:lnTo>
                    <a:pt x="5847" y="5039"/>
                  </a:lnTo>
                  <a:lnTo>
                    <a:pt x="5847" y="6705"/>
                  </a:lnTo>
                  <a:lnTo>
                    <a:pt x="8764" y="8915"/>
                  </a:lnTo>
                  <a:lnTo>
                    <a:pt x="11214" y="8915"/>
                  </a:lnTo>
                  <a:lnTo>
                    <a:pt x="12236" y="7412"/>
                  </a:lnTo>
                  <a:lnTo>
                    <a:pt x="14055" y="8120"/>
                  </a:lnTo>
                  <a:lnTo>
                    <a:pt x="15633" y="10178"/>
                  </a:lnTo>
                  <a:lnTo>
                    <a:pt x="18146" y="10178"/>
                  </a:lnTo>
                  <a:lnTo>
                    <a:pt x="14522" y="5443"/>
                  </a:lnTo>
                  <a:lnTo>
                    <a:pt x="10431" y="3157"/>
                  </a:lnTo>
                  <a:lnTo>
                    <a:pt x="5531" y="1819"/>
                  </a:lnTo>
                  <a:lnTo>
                    <a:pt x="3650" y="2652"/>
                  </a:lnTo>
                  <a:lnTo>
                    <a:pt x="3094" y="733"/>
                  </a:lnTo>
                  <a:lnTo>
                    <a:pt x="17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52"/>
            <p:cNvSpPr/>
            <p:nvPr/>
          </p:nvSpPr>
          <p:spPr>
            <a:xfrm>
              <a:off x="6416200" y="3519925"/>
              <a:ext cx="483325" cy="271500"/>
            </a:xfrm>
            <a:custGeom>
              <a:avLst/>
              <a:gdLst/>
              <a:ahLst/>
              <a:cxnLst/>
              <a:rect l="l" t="t" r="r" b="b"/>
              <a:pathLst>
                <a:path w="19333" h="10860" extrusionOk="0">
                  <a:moveTo>
                    <a:pt x="2312" y="707"/>
                  </a:moveTo>
                  <a:lnTo>
                    <a:pt x="3372" y="1313"/>
                  </a:lnTo>
                  <a:lnTo>
                    <a:pt x="3991" y="3447"/>
                  </a:lnTo>
                  <a:lnTo>
                    <a:pt x="6112" y="2513"/>
                  </a:lnTo>
                  <a:lnTo>
                    <a:pt x="10860" y="3814"/>
                  </a:lnTo>
                  <a:lnTo>
                    <a:pt x="14863" y="6061"/>
                  </a:lnTo>
                  <a:lnTo>
                    <a:pt x="18058" y="10228"/>
                  </a:lnTo>
                  <a:lnTo>
                    <a:pt x="16328" y="10228"/>
                  </a:lnTo>
                  <a:lnTo>
                    <a:pt x="14787" y="8233"/>
                  </a:lnTo>
                  <a:lnTo>
                    <a:pt x="12653" y="7400"/>
                  </a:lnTo>
                  <a:lnTo>
                    <a:pt x="11580" y="8965"/>
                  </a:lnTo>
                  <a:lnTo>
                    <a:pt x="9408" y="8965"/>
                  </a:lnTo>
                  <a:lnTo>
                    <a:pt x="6706" y="6920"/>
                  </a:lnTo>
                  <a:lnTo>
                    <a:pt x="6706" y="5177"/>
                  </a:lnTo>
                  <a:lnTo>
                    <a:pt x="4913" y="4571"/>
                  </a:lnTo>
                  <a:lnTo>
                    <a:pt x="3006" y="4546"/>
                  </a:lnTo>
                  <a:lnTo>
                    <a:pt x="2526" y="2778"/>
                  </a:lnTo>
                  <a:lnTo>
                    <a:pt x="1074" y="1225"/>
                  </a:lnTo>
                  <a:lnTo>
                    <a:pt x="2312" y="707"/>
                  </a:lnTo>
                  <a:close/>
                  <a:moveTo>
                    <a:pt x="2362" y="0"/>
                  </a:moveTo>
                  <a:lnTo>
                    <a:pt x="1" y="998"/>
                  </a:lnTo>
                  <a:lnTo>
                    <a:pt x="1958" y="3094"/>
                  </a:lnTo>
                  <a:lnTo>
                    <a:pt x="2526" y="5177"/>
                  </a:lnTo>
                  <a:lnTo>
                    <a:pt x="4761" y="5177"/>
                  </a:lnTo>
                  <a:lnTo>
                    <a:pt x="6074" y="5632"/>
                  </a:lnTo>
                  <a:lnTo>
                    <a:pt x="6074" y="7223"/>
                  </a:lnTo>
                  <a:lnTo>
                    <a:pt x="9206" y="9597"/>
                  </a:lnTo>
                  <a:lnTo>
                    <a:pt x="11921" y="9597"/>
                  </a:lnTo>
                  <a:lnTo>
                    <a:pt x="12906" y="8170"/>
                  </a:lnTo>
                  <a:lnTo>
                    <a:pt x="14396" y="8751"/>
                  </a:lnTo>
                  <a:lnTo>
                    <a:pt x="16025" y="10859"/>
                  </a:lnTo>
                  <a:lnTo>
                    <a:pt x="19333" y="10859"/>
                  </a:lnTo>
                  <a:lnTo>
                    <a:pt x="15317" y="5607"/>
                  </a:lnTo>
                  <a:lnTo>
                    <a:pt x="11125" y="3245"/>
                  </a:lnTo>
                  <a:lnTo>
                    <a:pt x="6049" y="1844"/>
                  </a:lnTo>
                  <a:lnTo>
                    <a:pt x="4395" y="2576"/>
                  </a:lnTo>
                  <a:lnTo>
                    <a:pt x="3903" y="884"/>
                  </a:lnTo>
                  <a:lnTo>
                    <a:pt x="236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52"/>
            <p:cNvSpPr/>
            <p:nvPr/>
          </p:nvSpPr>
          <p:spPr>
            <a:xfrm>
              <a:off x="5992575" y="3785400"/>
              <a:ext cx="867500" cy="764650"/>
            </a:xfrm>
            <a:custGeom>
              <a:avLst/>
              <a:gdLst/>
              <a:ahLst/>
              <a:cxnLst/>
              <a:rect l="l" t="t" r="r" b="b"/>
              <a:pathLst>
                <a:path w="34700" h="30586" extrusionOk="0">
                  <a:moveTo>
                    <a:pt x="18082" y="1"/>
                  </a:moveTo>
                  <a:lnTo>
                    <a:pt x="15494" y="2602"/>
                  </a:lnTo>
                  <a:lnTo>
                    <a:pt x="13953" y="3574"/>
                  </a:lnTo>
                  <a:lnTo>
                    <a:pt x="12577" y="3006"/>
                  </a:lnTo>
                  <a:lnTo>
                    <a:pt x="9976" y="5430"/>
                  </a:lnTo>
                  <a:lnTo>
                    <a:pt x="8195" y="7627"/>
                  </a:lnTo>
                  <a:lnTo>
                    <a:pt x="4950" y="9572"/>
                  </a:lnTo>
                  <a:lnTo>
                    <a:pt x="1617" y="10228"/>
                  </a:lnTo>
                  <a:lnTo>
                    <a:pt x="0" y="12779"/>
                  </a:lnTo>
                  <a:lnTo>
                    <a:pt x="0" y="15999"/>
                  </a:lnTo>
                  <a:lnTo>
                    <a:pt x="973" y="20835"/>
                  </a:lnTo>
                  <a:lnTo>
                    <a:pt x="480" y="22704"/>
                  </a:lnTo>
                  <a:lnTo>
                    <a:pt x="1857" y="24244"/>
                  </a:lnTo>
                  <a:lnTo>
                    <a:pt x="5481" y="23424"/>
                  </a:lnTo>
                  <a:lnTo>
                    <a:pt x="9408" y="22211"/>
                  </a:lnTo>
                  <a:lnTo>
                    <a:pt x="12223" y="20999"/>
                  </a:lnTo>
                  <a:lnTo>
                    <a:pt x="16214" y="21365"/>
                  </a:lnTo>
                  <a:lnTo>
                    <a:pt x="18070" y="24964"/>
                  </a:lnTo>
                  <a:lnTo>
                    <a:pt x="20103" y="23184"/>
                  </a:lnTo>
                  <a:lnTo>
                    <a:pt x="20911" y="26833"/>
                  </a:lnTo>
                  <a:cubicBezTo>
                    <a:pt x="20911" y="26833"/>
                    <a:pt x="21719" y="29421"/>
                    <a:pt x="22047" y="29421"/>
                  </a:cubicBezTo>
                  <a:cubicBezTo>
                    <a:pt x="22349" y="29421"/>
                    <a:pt x="23677" y="30586"/>
                    <a:pt x="24015" y="30586"/>
                  </a:cubicBezTo>
                  <a:cubicBezTo>
                    <a:pt x="24045" y="30586"/>
                    <a:pt x="24067" y="30577"/>
                    <a:pt x="24080" y="30558"/>
                  </a:cubicBezTo>
                  <a:cubicBezTo>
                    <a:pt x="24232" y="30318"/>
                    <a:pt x="25621" y="29990"/>
                    <a:pt x="25621" y="29990"/>
                  </a:cubicBezTo>
                  <a:lnTo>
                    <a:pt x="28133" y="30229"/>
                  </a:lnTo>
                  <a:cubicBezTo>
                    <a:pt x="28133" y="30229"/>
                    <a:pt x="30735" y="28045"/>
                    <a:pt x="30735" y="27729"/>
                  </a:cubicBezTo>
                  <a:cubicBezTo>
                    <a:pt x="30735" y="27401"/>
                    <a:pt x="32831" y="23348"/>
                    <a:pt x="32831" y="23348"/>
                  </a:cubicBezTo>
                  <a:lnTo>
                    <a:pt x="34371" y="19699"/>
                  </a:lnTo>
                  <a:lnTo>
                    <a:pt x="34700" y="14193"/>
                  </a:lnTo>
                  <a:lnTo>
                    <a:pt x="31303" y="8107"/>
                  </a:lnTo>
                  <a:lnTo>
                    <a:pt x="30078" y="5114"/>
                  </a:lnTo>
                  <a:lnTo>
                    <a:pt x="29434" y="3081"/>
                  </a:lnTo>
                  <a:lnTo>
                    <a:pt x="27654" y="1"/>
                  </a:lnTo>
                  <a:lnTo>
                    <a:pt x="26025" y="3410"/>
                  </a:lnTo>
                  <a:lnTo>
                    <a:pt x="26113" y="4950"/>
                  </a:lnTo>
                  <a:lnTo>
                    <a:pt x="24333" y="6251"/>
                  </a:lnTo>
                  <a:lnTo>
                    <a:pt x="21971" y="4054"/>
                  </a:lnTo>
                  <a:lnTo>
                    <a:pt x="22224" y="1301"/>
                  </a:lnTo>
                  <a:lnTo>
                    <a:pt x="1808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52"/>
            <p:cNvSpPr/>
            <p:nvPr/>
          </p:nvSpPr>
          <p:spPr>
            <a:xfrm>
              <a:off x="5985000" y="3768350"/>
              <a:ext cx="883600" cy="789850"/>
            </a:xfrm>
            <a:custGeom>
              <a:avLst/>
              <a:gdLst/>
              <a:ahLst/>
              <a:cxnLst/>
              <a:rect l="l" t="t" r="r" b="b"/>
              <a:pathLst>
                <a:path w="35344" h="31594" extrusionOk="0">
                  <a:moveTo>
                    <a:pt x="18474" y="1049"/>
                  </a:moveTo>
                  <a:lnTo>
                    <a:pt x="22186" y="2210"/>
                  </a:lnTo>
                  <a:lnTo>
                    <a:pt x="21946" y="4862"/>
                  </a:lnTo>
                  <a:lnTo>
                    <a:pt x="24598" y="7337"/>
                  </a:lnTo>
                  <a:lnTo>
                    <a:pt x="26732" y="5784"/>
                  </a:lnTo>
                  <a:lnTo>
                    <a:pt x="26643" y="4155"/>
                  </a:lnTo>
                  <a:lnTo>
                    <a:pt x="27969" y="1364"/>
                  </a:lnTo>
                  <a:lnTo>
                    <a:pt x="29447" y="3890"/>
                  </a:lnTo>
                  <a:lnTo>
                    <a:pt x="30091" y="5910"/>
                  </a:lnTo>
                  <a:lnTo>
                    <a:pt x="31315" y="8941"/>
                  </a:lnTo>
                  <a:lnTo>
                    <a:pt x="34674" y="14938"/>
                  </a:lnTo>
                  <a:lnTo>
                    <a:pt x="34359" y="20305"/>
                  </a:lnTo>
                  <a:lnTo>
                    <a:pt x="32856" y="23891"/>
                  </a:lnTo>
                  <a:cubicBezTo>
                    <a:pt x="31530" y="26442"/>
                    <a:pt x="30810" y="27932"/>
                    <a:pt x="30722" y="28336"/>
                  </a:cubicBezTo>
                  <a:cubicBezTo>
                    <a:pt x="30583" y="28601"/>
                    <a:pt x="29396" y="29687"/>
                    <a:pt x="28335" y="30596"/>
                  </a:cubicBezTo>
                  <a:lnTo>
                    <a:pt x="25898" y="30356"/>
                  </a:lnTo>
                  <a:lnTo>
                    <a:pt x="25848" y="30369"/>
                  </a:lnTo>
                  <a:cubicBezTo>
                    <a:pt x="25052" y="30558"/>
                    <a:pt x="24522" y="30747"/>
                    <a:pt x="24257" y="30937"/>
                  </a:cubicBezTo>
                  <a:cubicBezTo>
                    <a:pt x="23979" y="30773"/>
                    <a:pt x="23714" y="30596"/>
                    <a:pt x="23461" y="30406"/>
                  </a:cubicBezTo>
                  <a:cubicBezTo>
                    <a:pt x="22931" y="30028"/>
                    <a:pt x="22666" y="29851"/>
                    <a:pt x="22464" y="29800"/>
                  </a:cubicBezTo>
                  <a:cubicBezTo>
                    <a:pt x="22262" y="29560"/>
                    <a:pt x="21832" y="28411"/>
                    <a:pt x="21517" y="27439"/>
                  </a:cubicBezTo>
                  <a:lnTo>
                    <a:pt x="20595" y="23272"/>
                  </a:lnTo>
                  <a:lnTo>
                    <a:pt x="18474" y="25141"/>
                  </a:lnTo>
                  <a:lnTo>
                    <a:pt x="16706" y="21744"/>
                  </a:lnTo>
                  <a:lnTo>
                    <a:pt x="12463" y="21353"/>
                  </a:lnTo>
                  <a:lnTo>
                    <a:pt x="9610" y="22590"/>
                  </a:lnTo>
                  <a:lnTo>
                    <a:pt x="5708" y="23803"/>
                  </a:lnTo>
                  <a:lnTo>
                    <a:pt x="2261" y="24573"/>
                  </a:lnTo>
                  <a:lnTo>
                    <a:pt x="1124" y="23297"/>
                  </a:lnTo>
                  <a:lnTo>
                    <a:pt x="1591" y="21530"/>
                  </a:lnTo>
                  <a:lnTo>
                    <a:pt x="619" y="16681"/>
                  </a:lnTo>
                  <a:lnTo>
                    <a:pt x="619" y="13537"/>
                  </a:lnTo>
                  <a:lnTo>
                    <a:pt x="2109" y="11188"/>
                  </a:lnTo>
                  <a:lnTo>
                    <a:pt x="5316" y="10557"/>
                  </a:lnTo>
                  <a:lnTo>
                    <a:pt x="8662" y="8574"/>
                  </a:lnTo>
                  <a:lnTo>
                    <a:pt x="10493" y="6352"/>
                  </a:lnTo>
                  <a:lnTo>
                    <a:pt x="12943" y="4054"/>
                  </a:lnTo>
                  <a:lnTo>
                    <a:pt x="14282" y="4609"/>
                  </a:lnTo>
                  <a:lnTo>
                    <a:pt x="15961" y="3549"/>
                  </a:lnTo>
                  <a:lnTo>
                    <a:pt x="18474" y="1049"/>
                  </a:lnTo>
                  <a:close/>
                  <a:moveTo>
                    <a:pt x="27944" y="1"/>
                  </a:moveTo>
                  <a:lnTo>
                    <a:pt x="26025" y="4016"/>
                  </a:lnTo>
                  <a:lnTo>
                    <a:pt x="26100" y="5468"/>
                  </a:lnTo>
                  <a:lnTo>
                    <a:pt x="24674" y="6516"/>
                  </a:lnTo>
                  <a:lnTo>
                    <a:pt x="22615" y="4609"/>
                  </a:lnTo>
                  <a:lnTo>
                    <a:pt x="22868" y="1756"/>
                  </a:lnTo>
                  <a:lnTo>
                    <a:pt x="18310" y="316"/>
                  </a:lnTo>
                  <a:lnTo>
                    <a:pt x="15607" y="3018"/>
                  </a:lnTo>
                  <a:lnTo>
                    <a:pt x="14231" y="3890"/>
                  </a:lnTo>
                  <a:lnTo>
                    <a:pt x="12817" y="3309"/>
                  </a:lnTo>
                  <a:lnTo>
                    <a:pt x="10039" y="5910"/>
                  </a:lnTo>
                  <a:lnTo>
                    <a:pt x="8296" y="8057"/>
                  </a:lnTo>
                  <a:lnTo>
                    <a:pt x="5152" y="9951"/>
                  </a:lnTo>
                  <a:lnTo>
                    <a:pt x="1743" y="10633"/>
                  </a:lnTo>
                  <a:lnTo>
                    <a:pt x="0" y="13360"/>
                  </a:lnTo>
                  <a:lnTo>
                    <a:pt x="0" y="16744"/>
                  </a:lnTo>
                  <a:lnTo>
                    <a:pt x="947" y="21504"/>
                  </a:lnTo>
                  <a:lnTo>
                    <a:pt x="430" y="23462"/>
                  </a:lnTo>
                  <a:lnTo>
                    <a:pt x="2046" y="25267"/>
                  </a:lnTo>
                  <a:lnTo>
                    <a:pt x="5872" y="24409"/>
                  </a:lnTo>
                  <a:lnTo>
                    <a:pt x="9824" y="23184"/>
                  </a:lnTo>
                  <a:lnTo>
                    <a:pt x="12564" y="21997"/>
                  </a:lnTo>
                  <a:lnTo>
                    <a:pt x="16314" y="22338"/>
                  </a:lnTo>
                  <a:lnTo>
                    <a:pt x="18284" y="26151"/>
                  </a:lnTo>
                  <a:lnTo>
                    <a:pt x="20216" y="24459"/>
                  </a:lnTo>
                  <a:lnTo>
                    <a:pt x="20923" y="27616"/>
                  </a:lnTo>
                  <a:cubicBezTo>
                    <a:pt x="21795" y="30419"/>
                    <a:pt x="22136" y="30419"/>
                    <a:pt x="22325" y="30419"/>
                  </a:cubicBezTo>
                  <a:cubicBezTo>
                    <a:pt x="22590" y="30571"/>
                    <a:pt x="22855" y="30735"/>
                    <a:pt x="23095" y="30924"/>
                  </a:cubicBezTo>
                  <a:cubicBezTo>
                    <a:pt x="23752" y="31391"/>
                    <a:pt x="24067" y="31593"/>
                    <a:pt x="24320" y="31593"/>
                  </a:cubicBezTo>
                  <a:cubicBezTo>
                    <a:pt x="24345" y="31581"/>
                    <a:pt x="24383" y="31581"/>
                    <a:pt x="24421" y="31568"/>
                  </a:cubicBezTo>
                  <a:cubicBezTo>
                    <a:pt x="24509" y="31555"/>
                    <a:pt x="24598" y="31505"/>
                    <a:pt x="24648" y="31429"/>
                  </a:cubicBezTo>
                  <a:cubicBezTo>
                    <a:pt x="24749" y="31341"/>
                    <a:pt x="25355" y="31126"/>
                    <a:pt x="25962" y="30987"/>
                  </a:cubicBezTo>
                  <a:lnTo>
                    <a:pt x="28563" y="31240"/>
                  </a:lnTo>
                  <a:lnTo>
                    <a:pt x="28664" y="31151"/>
                  </a:lnTo>
                  <a:cubicBezTo>
                    <a:pt x="31366" y="28866"/>
                    <a:pt x="31366" y="28550"/>
                    <a:pt x="31366" y="28424"/>
                  </a:cubicBezTo>
                  <a:cubicBezTo>
                    <a:pt x="31416" y="28146"/>
                    <a:pt x="32464" y="26037"/>
                    <a:pt x="33449" y="24143"/>
                  </a:cubicBezTo>
                  <a:lnTo>
                    <a:pt x="34990" y="20494"/>
                  </a:lnTo>
                  <a:lnTo>
                    <a:pt x="35343" y="14787"/>
                  </a:lnTo>
                  <a:lnTo>
                    <a:pt x="31909" y="8663"/>
                  </a:lnTo>
                  <a:lnTo>
                    <a:pt x="30697" y="5683"/>
                  </a:lnTo>
                  <a:lnTo>
                    <a:pt x="30053" y="3662"/>
                  </a:lnTo>
                  <a:lnTo>
                    <a:pt x="2794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52"/>
            <p:cNvSpPr/>
            <p:nvPr/>
          </p:nvSpPr>
          <p:spPr>
            <a:xfrm>
              <a:off x="6575950" y="4616250"/>
              <a:ext cx="97550" cy="109575"/>
            </a:xfrm>
            <a:custGeom>
              <a:avLst/>
              <a:gdLst/>
              <a:ahLst/>
              <a:cxnLst/>
              <a:rect l="l" t="t" r="r" b="b"/>
              <a:pathLst>
                <a:path w="3902" h="4383" extrusionOk="0">
                  <a:moveTo>
                    <a:pt x="303" y="1"/>
                  </a:moveTo>
                  <a:lnTo>
                    <a:pt x="0" y="430"/>
                  </a:lnTo>
                  <a:lnTo>
                    <a:pt x="0" y="2955"/>
                  </a:lnTo>
                  <a:lnTo>
                    <a:pt x="1326" y="4382"/>
                  </a:lnTo>
                  <a:lnTo>
                    <a:pt x="3498" y="2753"/>
                  </a:lnTo>
                  <a:lnTo>
                    <a:pt x="3902" y="430"/>
                  </a:lnTo>
                  <a:lnTo>
                    <a:pt x="2273" y="1213"/>
                  </a:lnTo>
                  <a:lnTo>
                    <a:pt x="30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52"/>
            <p:cNvSpPr/>
            <p:nvPr/>
          </p:nvSpPr>
          <p:spPr>
            <a:xfrm>
              <a:off x="6568050" y="4609625"/>
              <a:ext cx="115875" cy="126600"/>
            </a:xfrm>
            <a:custGeom>
              <a:avLst/>
              <a:gdLst/>
              <a:ahLst/>
              <a:cxnLst/>
              <a:rect l="l" t="t" r="r" b="b"/>
              <a:pathLst>
                <a:path w="4635" h="5064" extrusionOk="0">
                  <a:moveTo>
                    <a:pt x="783" y="1"/>
                  </a:moveTo>
                  <a:lnTo>
                    <a:pt x="455" y="531"/>
                  </a:lnTo>
                  <a:lnTo>
                    <a:pt x="2564" y="1844"/>
                  </a:lnTo>
                  <a:lnTo>
                    <a:pt x="3814" y="1251"/>
                  </a:lnTo>
                  <a:lnTo>
                    <a:pt x="3536" y="2842"/>
                  </a:lnTo>
                  <a:lnTo>
                    <a:pt x="1680" y="4218"/>
                  </a:lnTo>
                  <a:lnTo>
                    <a:pt x="632" y="3094"/>
                  </a:lnTo>
                  <a:lnTo>
                    <a:pt x="632" y="695"/>
                  </a:lnTo>
                  <a:lnTo>
                    <a:pt x="0" y="695"/>
                  </a:lnTo>
                  <a:lnTo>
                    <a:pt x="0" y="3347"/>
                  </a:lnTo>
                  <a:lnTo>
                    <a:pt x="1592" y="5064"/>
                  </a:lnTo>
                  <a:lnTo>
                    <a:pt x="4104" y="3208"/>
                  </a:lnTo>
                  <a:lnTo>
                    <a:pt x="4635" y="139"/>
                  </a:lnTo>
                  <a:lnTo>
                    <a:pt x="2602" y="1124"/>
                  </a:lnTo>
                  <a:lnTo>
                    <a:pt x="78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52"/>
            <p:cNvSpPr/>
            <p:nvPr/>
          </p:nvSpPr>
          <p:spPr>
            <a:xfrm>
              <a:off x="6995150" y="4713800"/>
              <a:ext cx="195750" cy="190700"/>
            </a:xfrm>
            <a:custGeom>
              <a:avLst/>
              <a:gdLst/>
              <a:ahLst/>
              <a:cxnLst/>
              <a:rect l="l" t="t" r="r" b="b"/>
              <a:pathLst>
                <a:path w="7830" h="7628" extrusionOk="0">
                  <a:moveTo>
                    <a:pt x="6883" y="0"/>
                  </a:moveTo>
                  <a:lnTo>
                    <a:pt x="4648" y="1932"/>
                  </a:lnTo>
                  <a:lnTo>
                    <a:pt x="2615" y="2905"/>
                  </a:lnTo>
                  <a:lnTo>
                    <a:pt x="468" y="4660"/>
                  </a:lnTo>
                  <a:lnTo>
                    <a:pt x="1" y="5859"/>
                  </a:lnTo>
                  <a:lnTo>
                    <a:pt x="1958" y="7627"/>
                  </a:lnTo>
                  <a:lnTo>
                    <a:pt x="4471" y="4622"/>
                  </a:lnTo>
                  <a:lnTo>
                    <a:pt x="6921" y="2425"/>
                  </a:lnTo>
                  <a:lnTo>
                    <a:pt x="7830" y="1124"/>
                  </a:lnTo>
                  <a:lnTo>
                    <a:pt x="783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52"/>
            <p:cNvSpPr/>
            <p:nvPr/>
          </p:nvSpPr>
          <p:spPr>
            <a:xfrm>
              <a:off x="6985700" y="4705900"/>
              <a:ext cx="213100" cy="209650"/>
            </a:xfrm>
            <a:custGeom>
              <a:avLst/>
              <a:gdLst/>
              <a:ahLst/>
              <a:cxnLst/>
              <a:rect l="l" t="t" r="r" b="b"/>
              <a:pathLst>
                <a:path w="8524" h="8386" extrusionOk="0">
                  <a:moveTo>
                    <a:pt x="7905" y="632"/>
                  </a:moveTo>
                  <a:lnTo>
                    <a:pt x="7905" y="1339"/>
                  </a:lnTo>
                  <a:lnTo>
                    <a:pt x="7071" y="2526"/>
                  </a:lnTo>
                  <a:lnTo>
                    <a:pt x="4609" y="4736"/>
                  </a:lnTo>
                  <a:lnTo>
                    <a:pt x="2311" y="7489"/>
                  </a:lnTo>
                  <a:lnTo>
                    <a:pt x="758" y="6074"/>
                  </a:lnTo>
                  <a:lnTo>
                    <a:pt x="1111" y="5165"/>
                  </a:lnTo>
                  <a:lnTo>
                    <a:pt x="3169" y="3486"/>
                  </a:lnTo>
                  <a:lnTo>
                    <a:pt x="5165" y="2526"/>
                  </a:lnTo>
                  <a:lnTo>
                    <a:pt x="7387" y="632"/>
                  </a:lnTo>
                  <a:close/>
                  <a:moveTo>
                    <a:pt x="7147" y="1"/>
                  </a:moveTo>
                  <a:lnTo>
                    <a:pt x="4836" y="1971"/>
                  </a:lnTo>
                  <a:lnTo>
                    <a:pt x="2854" y="2943"/>
                  </a:lnTo>
                  <a:lnTo>
                    <a:pt x="568" y="4786"/>
                  </a:lnTo>
                  <a:lnTo>
                    <a:pt x="0" y="6251"/>
                  </a:lnTo>
                  <a:lnTo>
                    <a:pt x="2374" y="8385"/>
                  </a:lnTo>
                  <a:lnTo>
                    <a:pt x="5064" y="5165"/>
                  </a:lnTo>
                  <a:lnTo>
                    <a:pt x="7513" y="2981"/>
                  </a:lnTo>
                  <a:lnTo>
                    <a:pt x="8523" y="1541"/>
                  </a:lnTo>
                  <a:lnTo>
                    <a:pt x="852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52"/>
            <p:cNvSpPr/>
            <p:nvPr/>
          </p:nvSpPr>
          <p:spPr>
            <a:xfrm>
              <a:off x="7223700" y="4478300"/>
              <a:ext cx="126625" cy="235850"/>
            </a:xfrm>
            <a:custGeom>
              <a:avLst/>
              <a:gdLst/>
              <a:ahLst/>
              <a:cxnLst/>
              <a:rect l="l" t="t" r="r" b="b"/>
              <a:pathLst>
                <a:path w="5065" h="9434" extrusionOk="0">
                  <a:moveTo>
                    <a:pt x="607" y="1"/>
                  </a:moveTo>
                  <a:lnTo>
                    <a:pt x="1099" y="3334"/>
                  </a:lnTo>
                  <a:lnTo>
                    <a:pt x="1175" y="5557"/>
                  </a:lnTo>
                  <a:lnTo>
                    <a:pt x="266" y="5948"/>
                  </a:lnTo>
                  <a:lnTo>
                    <a:pt x="1087" y="7792"/>
                  </a:lnTo>
                  <a:cubicBezTo>
                    <a:pt x="1087" y="7792"/>
                    <a:pt x="1" y="8612"/>
                    <a:pt x="317" y="8827"/>
                  </a:cubicBezTo>
                  <a:cubicBezTo>
                    <a:pt x="569" y="9004"/>
                    <a:pt x="809" y="9206"/>
                    <a:pt x="1036" y="9433"/>
                  </a:cubicBezTo>
                  <a:lnTo>
                    <a:pt x="2640" y="7716"/>
                  </a:lnTo>
                  <a:lnTo>
                    <a:pt x="3448" y="5531"/>
                  </a:lnTo>
                  <a:lnTo>
                    <a:pt x="5064" y="5026"/>
                  </a:lnTo>
                  <a:lnTo>
                    <a:pt x="4092" y="4370"/>
                  </a:lnTo>
                  <a:lnTo>
                    <a:pt x="2791" y="4370"/>
                  </a:lnTo>
                  <a:lnTo>
                    <a:pt x="2665" y="733"/>
                  </a:lnTo>
                  <a:lnTo>
                    <a:pt x="60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52"/>
            <p:cNvSpPr/>
            <p:nvPr/>
          </p:nvSpPr>
          <p:spPr>
            <a:xfrm>
              <a:off x="7219600" y="4466625"/>
              <a:ext cx="149025" cy="258875"/>
            </a:xfrm>
            <a:custGeom>
              <a:avLst/>
              <a:gdLst/>
              <a:ahLst/>
              <a:cxnLst/>
              <a:rect l="l" t="t" r="r" b="b"/>
              <a:pathLst>
                <a:path w="5961" h="10355" extrusionOk="0">
                  <a:moveTo>
                    <a:pt x="1162" y="948"/>
                  </a:moveTo>
                  <a:lnTo>
                    <a:pt x="2526" y="1427"/>
                  </a:lnTo>
                  <a:lnTo>
                    <a:pt x="2652" y="5152"/>
                  </a:lnTo>
                  <a:lnTo>
                    <a:pt x="4155" y="5152"/>
                  </a:lnTo>
                  <a:lnTo>
                    <a:pt x="4509" y="5392"/>
                  </a:lnTo>
                  <a:lnTo>
                    <a:pt x="3372" y="5733"/>
                  </a:lnTo>
                  <a:lnTo>
                    <a:pt x="2539" y="8019"/>
                  </a:lnTo>
                  <a:lnTo>
                    <a:pt x="1188" y="9458"/>
                  </a:lnTo>
                  <a:cubicBezTo>
                    <a:pt x="1074" y="9344"/>
                    <a:pt x="922" y="9231"/>
                    <a:pt x="784" y="9117"/>
                  </a:cubicBezTo>
                  <a:cubicBezTo>
                    <a:pt x="973" y="8903"/>
                    <a:pt x="1200" y="8701"/>
                    <a:pt x="1440" y="8524"/>
                  </a:cubicBezTo>
                  <a:lnTo>
                    <a:pt x="1642" y="8360"/>
                  </a:lnTo>
                  <a:lnTo>
                    <a:pt x="847" y="6579"/>
                  </a:lnTo>
                  <a:lnTo>
                    <a:pt x="1667" y="6238"/>
                  </a:lnTo>
                  <a:lnTo>
                    <a:pt x="1566" y="3751"/>
                  </a:lnTo>
                  <a:lnTo>
                    <a:pt x="1162" y="948"/>
                  </a:lnTo>
                  <a:close/>
                  <a:moveTo>
                    <a:pt x="380" y="1"/>
                  </a:moveTo>
                  <a:lnTo>
                    <a:pt x="948" y="3814"/>
                  </a:lnTo>
                  <a:lnTo>
                    <a:pt x="1011" y="5822"/>
                  </a:lnTo>
                  <a:lnTo>
                    <a:pt x="1" y="6251"/>
                  </a:lnTo>
                  <a:lnTo>
                    <a:pt x="859" y="8158"/>
                  </a:lnTo>
                  <a:cubicBezTo>
                    <a:pt x="481" y="8473"/>
                    <a:pt x="114" y="8865"/>
                    <a:pt x="114" y="9193"/>
                  </a:cubicBezTo>
                  <a:cubicBezTo>
                    <a:pt x="114" y="9332"/>
                    <a:pt x="190" y="9471"/>
                    <a:pt x="304" y="9559"/>
                  </a:cubicBezTo>
                  <a:cubicBezTo>
                    <a:pt x="544" y="9723"/>
                    <a:pt x="771" y="9913"/>
                    <a:pt x="973" y="10127"/>
                  </a:cubicBezTo>
                  <a:lnTo>
                    <a:pt x="1200" y="10355"/>
                  </a:lnTo>
                  <a:lnTo>
                    <a:pt x="3044" y="8397"/>
                  </a:lnTo>
                  <a:lnTo>
                    <a:pt x="3852" y="6251"/>
                  </a:lnTo>
                  <a:lnTo>
                    <a:pt x="5961" y="5607"/>
                  </a:lnTo>
                  <a:lnTo>
                    <a:pt x="4357" y="4521"/>
                  </a:lnTo>
                  <a:lnTo>
                    <a:pt x="3258" y="4521"/>
                  </a:lnTo>
                  <a:lnTo>
                    <a:pt x="3132" y="973"/>
                  </a:lnTo>
                  <a:lnTo>
                    <a:pt x="38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52"/>
            <p:cNvSpPr/>
            <p:nvPr/>
          </p:nvSpPr>
          <p:spPr>
            <a:xfrm>
              <a:off x="6134625" y="2921400"/>
              <a:ext cx="43275" cy="96300"/>
            </a:xfrm>
            <a:custGeom>
              <a:avLst/>
              <a:gdLst/>
              <a:ahLst/>
              <a:cxnLst/>
              <a:rect l="l" t="t" r="r" b="b"/>
              <a:pathLst>
                <a:path w="1731" h="3852" extrusionOk="0">
                  <a:moveTo>
                    <a:pt x="1415" y="0"/>
                  </a:moveTo>
                  <a:lnTo>
                    <a:pt x="1" y="682"/>
                  </a:lnTo>
                  <a:lnTo>
                    <a:pt x="1" y="2627"/>
                  </a:lnTo>
                  <a:lnTo>
                    <a:pt x="1415" y="3852"/>
                  </a:lnTo>
                  <a:lnTo>
                    <a:pt x="1730" y="1920"/>
                  </a:lnTo>
                  <a:lnTo>
                    <a:pt x="141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52"/>
            <p:cNvSpPr/>
            <p:nvPr/>
          </p:nvSpPr>
          <p:spPr>
            <a:xfrm>
              <a:off x="6126725" y="2909725"/>
              <a:ext cx="59375" cy="122825"/>
            </a:xfrm>
            <a:custGeom>
              <a:avLst/>
              <a:gdLst/>
              <a:ahLst/>
              <a:cxnLst/>
              <a:rect l="l" t="t" r="r" b="b"/>
              <a:pathLst>
                <a:path w="2375" h="4913" extrusionOk="0">
                  <a:moveTo>
                    <a:pt x="1491" y="935"/>
                  </a:moveTo>
                  <a:lnTo>
                    <a:pt x="1731" y="2387"/>
                  </a:lnTo>
                  <a:lnTo>
                    <a:pt x="1516" y="3713"/>
                  </a:lnTo>
                  <a:lnTo>
                    <a:pt x="632" y="2955"/>
                  </a:lnTo>
                  <a:lnTo>
                    <a:pt x="632" y="1351"/>
                  </a:lnTo>
                  <a:lnTo>
                    <a:pt x="1491" y="935"/>
                  </a:lnTo>
                  <a:close/>
                  <a:moveTo>
                    <a:pt x="1983" y="0"/>
                  </a:moveTo>
                  <a:lnTo>
                    <a:pt x="1" y="960"/>
                  </a:lnTo>
                  <a:lnTo>
                    <a:pt x="1" y="3245"/>
                  </a:lnTo>
                  <a:lnTo>
                    <a:pt x="1958" y="4912"/>
                  </a:lnTo>
                  <a:lnTo>
                    <a:pt x="2375" y="2387"/>
                  </a:lnTo>
                  <a:lnTo>
                    <a:pt x="198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52"/>
            <p:cNvSpPr/>
            <p:nvPr/>
          </p:nvSpPr>
          <p:spPr>
            <a:xfrm>
              <a:off x="5917450" y="3060600"/>
              <a:ext cx="65350" cy="60650"/>
            </a:xfrm>
            <a:custGeom>
              <a:avLst/>
              <a:gdLst/>
              <a:ahLst/>
              <a:cxnLst/>
              <a:rect l="l" t="t" r="r" b="b"/>
              <a:pathLst>
                <a:path w="2614" h="2426" extrusionOk="0">
                  <a:moveTo>
                    <a:pt x="1099" y="1"/>
                  </a:moveTo>
                  <a:lnTo>
                    <a:pt x="0" y="1175"/>
                  </a:lnTo>
                  <a:lnTo>
                    <a:pt x="568" y="2425"/>
                  </a:lnTo>
                  <a:lnTo>
                    <a:pt x="1440" y="2425"/>
                  </a:lnTo>
                  <a:lnTo>
                    <a:pt x="2614" y="708"/>
                  </a:lnTo>
                  <a:lnTo>
                    <a:pt x="109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52"/>
            <p:cNvSpPr/>
            <p:nvPr/>
          </p:nvSpPr>
          <p:spPr>
            <a:xfrm>
              <a:off x="5908275" y="3050825"/>
              <a:ext cx="86225" cy="78325"/>
            </a:xfrm>
            <a:custGeom>
              <a:avLst/>
              <a:gdLst/>
              <a:ahLst/>
              <a:cxnLst/>
              <a:rect l="l" t="t" r="r" b="b"/>
              <a:pathLst>
                <a:path w="3449" h="3133" extrusionOk="0">
                  <a:moveTo>
                    <a:pt x="1541" y="771"/>
                  </a:moveTo>
                  <a:lnTo>
                    <a:pt x="2514" y="1225"/>
                  </a:lnTo>
                  <a:lnTo>
                    <a:pt x="1630" y="2501"/>
                  </a:lnTo>
                  <a:lnTo>
                    <a:pt x="1137" y="2501"/>
                  </a:lnTo>
                  <a:lnTo>
                    <a:pt x="746" y="1617"/>
                  </a:lnTo>
                  <a:lnTo>
                    <a:pt x="1541" y="771"/>
                  </a:lnTo>
                  <a:close/>
                  <a:moveTo>
                    <a:pt x="1390" y="1"/>
                  </a:moveTo>
                  <a:lnTo>
                    <a:pt x="1" y="1503"/>
                  </a:lnTo>
                  <a:lnTo>
                    <a:pt x="733" y="3132"/>
                  </a:lnTo>
                  <a:lnTo>
                    <a:pt x="1971" y="3132"/>
                  </a:lnTo>
                  <a:lnTo>
                    <a:pt x="3448" y="960"/>
                  </a:lnTo>
                  <a:lnTo>
                    <a:pt x="139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52"/>
            <p:cNvSpPr/>
            <p:nvPr/>
          </p:nvSpPr>
          <p:spPr>
            <a:xfrm>
              <a:off x="6168100" y="3083025"/>
              <a:ext cx="108300" cy="173650"/>
            </a:xfrm>
            <a:custGeom>
              <a:avLst/>
              <a:gdLst/>
              <a:ahLst/>
              <a:cxnLst/>
              <a:rect l="l" t="t" r="r" b="b"/>
              <a:pathLst>
                <a:path w="4332" h="6946" extrusionOk="0">
                  <a:moveTo>
                    <a:pt x="1578" y="0"/>
                  </a:moveTo>
                  <a:lnTo>
                    <a:pt x="707" y="1440"/>
                  </a:lnTo>
                  <a:lnTo>
                    <a:pt x="0" y="3132"/>
                  </a:lnTo>
                  <a:lnTo>
                    <a:pt x="783" y="5897"/>
                  </a:lnTo>
                  <a:lnTo>
                    <a:pt x="2399" y="5405"/>
                  </a:lnTo>
                  <a:lnTo>
                    <a:pt x="3472" y="6945"/>
                  </a:lnTo>
                  <a:lnTo>
                    <a:pt x="4331" y="5241"/>
                  </a:lnTo>
                  <a:lnTo>
                    <a:pt x="3472" y="3789"/>
                  </a:lnTo>
                  <a:lnTo>
                    <a:pt x="1818" y="2564"/>
                  </a:lnTo>
                  <a:lnTo>
                    <a:pt x="2399" y="1352"/>
                  </a:lnTo>
                  <a:lnTo>
                    <a:pt x="157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52"/>
            <p:cNvSpPr/>
            <p:nvPr/>
          </p:nvSpPr>
          <p:spPr>
            <a:xfrm>
              <a:off x="6159575" y="3067875"/>
              <a:ext cx="125650" cy="204275"/>
            </a:xfrm>
            <a:custGeom>
              <a:avLst/>
              <a:gdLst/>
              <a:ahLst/>
              <a:cxnLst/>
              <a:rect l="l" t="t" r="r" b="b"/>
              <a:pathLst>
                <a:path w="5026" h="8171" extrusionOk="0">
                  <a:moveTo>
                    <a:pt x="1932" y="1213"/>
                  </a:moveTo>
                  <a:lnTo>
                    <a:pt x="2399" y="1970"/>
                  </a:lnTo>
                  <a:lnTo>
                    <a:pt x="1768" y="3271"/>
                  </a:lnTo>
                  <a:lnTo>
                    <a:pt x="3574" y="4609"/>
                  </a:lnTo>
                  <a:lnTo>
                    <a:pt x="4319" y="5872"/>
                  </a:lnTo>
                  <a:lnTo>
                    <a:pt x="3763" y="6933"/>
                  </a:lnTo>
                  <a:lnTo>
                    <a:pt x="2866" y="5645"/>
                  </a:lnTo>
                  <a:lnTo>
                    <a:pt x="1351" y="6099"/>
                  </a:lnTo>
                  <a:lnTo>
                    <a:pt x="682" y="3763"/>
                  </a:lnTo>
                  <a:lnTo>
                    <a:pt x="1326" y="2197"/>
                  </a:lnTo>
                  <a:lnTo>
                    <a:pt x="1932" y="1213"/>
                  </a:lnTo>
                  <a:close/>
                  <a:moveTo>
                    <a:pt x="1907" y="0"/>
                  </a:moveTo>
                  <a:lnTo>
                    <a:pt x="758" y="1920"/>
                  </a:lnTo>
                  <a:lnTo>
                    <a:pt x="0" y="3725"/>
                  </a:lnTo>
                  <a:lnTo>
                    <a:pt x="909" y="6895"/>
                  </a:lnTo>
                  <a:lnTo>
                    <a:pt x="2614" y="6377"/>
                  </a:lnTo>
                  <a:lnTo>
                    <a:pt x="3851" y="8170"/>
                  </a:lnTo>
                  <a:lnTo>
                    <a:pt x="5026" y="5834"/>
                  </a:lnTo>
                  <a:lnTo>
                    <a:pt x="4079" y="4230"/>
                  </a:lnTo>
                  <a:lnTo>
                    <a:pt x="2551" y="3081"/>
                  </a:lnTo>
                  <a:lnTo>
                    <a:pt x="3094" y="1945"/>
                  </a:lnTo>
                  <a:lnTo>
                    <a:pt x="19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52"/>
            <p:cNvSpPr/>
            <p:nvPr/>
          </p:nvSpPr>
          <p:spPr>
            <a:xfrm>
              <a:off x="6241950" y="3244650"/>
              <a:ext cx="111475" cy="160375"/>
            </a:xfrm>
            <a:custGeom>
              <a:avLst/>
              <a:gdLst/>
              <a:ahLst/>
              <a:cxnLst/>
              <a:rect l="l" t="t" r="r" b="b"/>
              <a:pathLst>
                <a:path w="4459" h="6415" extrusionOk="0">
                  <a:moveTo>
                    <a:pt x="2248" y="0"/>
                  </a:moveTo>
                  <a:lnTo>
                    <a:pt x="1781" y="1693"/>
                  </a:lnTo>
                  <a:lnTo>
                    <a:pt x="2021" y="3069"/>
                  </a:lnTo>
                  <a:lnTo>
                    <a:pt x="518" y="3965"/>
                  </a:lnTo>
                  <a:lnTo>
                    <a:pt x="1" y="4281"/>
                  </a:lnTo>
                  <a:lnTo>
                    <a:pt x="1377" y="4912"/>
                  </a:lnTo>
                  <a:lnTo>
                    <a:pt x="2842" y="6415"/>
                  </a:lnTo>
                  <a:lnTo>
                    <a:pt x="4458" y="4912"/>
                  </a:lnTo>
                  <a:lnTo>
                    <a:pt x="3271" y="3208"/>
                  </a:lnTo>
                  <a:lnTo>
                    <a:pt x="3650" y="1541"/>
                  </a:lnTo>
                  <a:lnTo>
                    <a:pt x="224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52"/>
            <p:cNvSpPr/>
            <p:nvPr/>
          </p:nvSpPr>
          <p:spPr>
            <a:xfrm>
              <a:off x="6225225" y="3228550"/>
              <a:ext cx="138600" cy="187525"/>
            </a:xfrm>
            <a:custGeom>
              <a:avLst/>
              <a:gdLst/>
              <a:ahLst/>
              <a:cxnLst/>
              <a:rect l="l" t="t" r="r" b="b"/>
              <a:pathLst>
                <a:path w="5544" h="7501" extrusionOk="0">
                  <a:moveTo>
                    <a:pt x="3082" y="1276"/>
                  </a:moveTo>
                  <a:lnTo>
                    <a:pt x="3978" y="2273"/>
                  </a:lnTo>
                  <a:lnTo>
                    <a:pt x="3612" y="3915"/>
                  </a:lnTo>
                  <a:lnTo>
                    <a:pt x="4723" y="5519"/>
                  </a:lnTo>
                  <a:lnTo>
                    <a:pt x="3523" y="6617"/>
                  </a:lnTo>
                  <a:lnTo>
                    <a:pt x="2286" y="5342"/>
                  </a:lnTo>
                  <a:lnTo>
                    <a:pt x="1339" y="4887"/>
                  </a:lnTo>
                  <a:lnTo>
                    <a:pt x="3044" y="3877"/>
                  </a:lnTo>
                  <a:lnTo>
                    <a:pt x="2791" y="2362"/>
                  </a:lnTo>
                  <a:lnTo>
                    <a:pt x="3082" y="1276"/>
                  </a:lnTo>
                  <a:close/>
                  <a:moveTo>
                    <a:pt x="2766" y="1"/>
                  </a:moveTo>
                  <a:lnTo>
                    <a:pt x="2134" y="2324"/>
                  </a:lnTo>
                  <a:lnTo>
                    <a:pt x="2337" y="3549"/>
                  </a:lnTo>
                  <a:lnTo>
                    <a:pt x="1023" y="4344"/>
                  </a:lnTo>
                  <a:lnTo>
                    <a:pt x="1" y="4976"/>
                  </a:lnTo>
                  <a:lnTo>
                    <a:pt x="1857" y="5822"/>
                  </a:lnTo>
                  <a:lnTo>
                    <a:pt x="3498" y="7501"/>
                  </a:lnTo>
                  <a:lnTo>
                    <a:pt x="5544" y="5607"/>
                  </a:lnTo>
                  <a:lnTo>
                    <a:pt x="4281" y="3776"/>
                  </a:lnTo>
                  <a:lnTo>
                    <a:pt x="4660" y="2084"/>
                  </a:lnTo>
                  <a:lnTo>
                    <a:pt x="276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52"/>
            <p:cNvSpPr/>
            <p:nvPr/>
          </p:nvSpPr>
          <p:spPr>
            <a:xfrm>
              <a:off x="6323400" y="2434950"/>
              <a:ext cx="220375" cy="347575"/>
            </a:xfrm>
            <a:custGeom>
              <a:avLst/>
              <a:gdLst/>
              <a:ahLst/>
              <a:cxnLst/>
              <a:rect l="l" t="t" r="r" b="b"/>
              <a:pathLst>
                <a:path w="8815" h="13903" extrusionOk="0">
                  <a:moveTo>
                    <a:pt x="7766" y="0"/>
                  </a:moveTo>
                  <a:lnTo>
                    <a:pt x="6718" y="392"/>
                  </a:lnTo>
                  <a:lnTo>
                    <a:pt x="6301" y="2235"/>
                  </a:lnTo>
                  <a:lnTo>
                    <a:pt x="6150" y="4836"/>
                  </a:lnTo>
                  <a:lnTo>
                    <a:pt x="4433" y="5960"/>
                  </a:lnTo>
                  <a:lnTo>
                    <a:pt x="3877" y="7337"/>
                  </a:lnTo>
                  <a:lnTo>
                    <a:pt x="2248" y="7425"/>
                  </a:lnTo>
                  <a:lnTo>
                    <a:pt x="847" y="9104"/>
                  </a:lnTo>
                  <a:lnTo>
                    <a:pt x="1" y="10367"/>
                  </a:lnTo>
                  <a:lnTo>
                    <a:pt x="1187" y="12640"/>
                  </a:lnTo>
                  <a:lnTo>
                    <a:pt x="1932" y="13903"/>
                  </a:lnTo>
                  <a:lnTo>
                    <a:pt x="2652" y="11478"/>
                  </a:lnTo>
                  <a:lnTo>
                    <a:pt x="2248" y="10304"/>
                  </a:lnTo>
                  <a:lnTo>
                    <a:pt x="4256" y="9799"/>
                  </a:lnTo>
                  <a:lnTo>
                    <a:pt x="6011" y="9799"/>
                  </a:lnTo>
                  <a:lnTo>
                    <a:pt x="8814" y="7576"/>
                  </a:lnTo>
                  <a:lnTo>
                    <a:pt x="8499" y="4660"/>
                  </a:lnTo>
                  <a:lnTo>
                    <a:pt x="8814" y="2639"/>
                  </a:lnTo>
                  <a:lnTo>
                    <a:pt x="776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52"/>
            <p:cNvSpPr/>
            <p:nvPr/>
          </p:nvSpPr>
          <p:spPr>
            <a:xfrm>
              <a:off x="6314250" y="2424850"/>
              <a:ext cx="238050" cy="377575"/>
            </a:xfrm>
            <a:custGeom>
              <a:avLst/>
              <a:gdLst/>
              <a:ahLst/>
              <a:cxnLst/>
              <a:rect l="l" t="t" r="r" b="b"/>
              <a:pathLst>
                <a:path w="9522" h="15103" extrusionOk="0">
                  <a:moveTo>
                    <a:pt x="7955" y="808"/>
                  </a:moveTo>
                  <a:lnTo>
                    <a:pt x="8852" y="3069"/>
                  </a:lnTo>
                  <a:lnTo>
                    <a:pt x="8536" y="5051"/>
                  </a:lnTo>
                  <a:lnTo>
                    <a:pt x="8852" y="7842"/>
                  </a:lnTo>
                  <a:lnTo>
                    <a:pt x="6263" y="9887"/>
                  </a:lnTo>
                  <a:lnTo>
                    <a:pt x="4622" y="9887"/>
                  </a:lnTo>
                  <a:lnTo>
                    <a:pt x="2210" y="10493"/>
                  </a:lnTo>
                  <a:lnTo>
                    <a:pt x="2690" y="11895"/>
                  </a:lnTo>
                  <a:lnTo>
                    <a:pt x="2197" y="13536"/>
                  </a:lnTo>
                  <a:lnTo>
                    <a:pt x="1844" y="12905"/>
                  </a:lnTo>
                  <a:lnTo>
                    <a:pt x="733" y="10784"/>
                  </a:lnTo>
                  <a:lnTo>
                    <a:pt x="1478" y="9710"/>
                  </a:lnTo>
                  <a:lnTo>
                    <a:pt x="2778" y="8132"/>
                  </a:lnTo>
                  <a:lnTo>
                    <a:pt x="4470" y="8044"/>
                  </a:lnTo>
                  <a:lnTo>
                    <a:pt x="5064" y="6579"/>
                  </a:lnTo>
                  <a:lnTo>
                    <a:pt x="6819" y="5417"/>
                  </a:lnTo>
                  <a:lnTo>
                    <a:pt x="6983" y="2715"/>
                  </a:lnTo>
                  <a:lnTo>
                    <a:pt x="7349" y="1036"/>
                  </a:lnTo>
                  <a:lnTo>
                    <a:pt x="7955" y="808"/>
                  </a:lnTo>
                  <a:close/>
                  <a:moveTo>
                    <a:pt x="8309" y="0"/>
                  </a:moveTo>
                  <a:lnTo>
                    <a:pt x="6806" y="556"/>
                  </a:lnTo>
                  <a:lnTo>
                    <a:pt x="6364" y="2627"/>
                  </a:lnTo>
                  <a:lnTo>
                    <a:pt x="6200" y="5064"/>
                  </a:lnTo>
                  <a:lnTo>
                    <a:pt x="4546" y="6162"/>
                  </a:lnTo>
                  <a:lnTo>
                    <a:pt x="4028" y="7450"/>
                  </a:lnTo>
                  <a:lnTo>
                    <a:pt x="2463" y="7526"/>
                  </a:lnTo>
                  <a:lnTo>
                    <a:pt x="973" y="9319"/>
                  </a:lnTo>
                  <a:lnTo>
                    <a:pt x="0" y="10758"/>
                  </a:lnTo>
                  <a:lnTo>
                    <a:pt x="1276" y="13208"/>
                  </a:lnTo>
                  <a:lnTo>
                    <a:pt x="2387" y="15102"/>
                  </a:lnTo>
                  <a:lnTo>
                    <a:pt x="3347" y="11870"/>
                  </a:lnTo>
                  <a:lnTo>
                    <a:pt x="3031" y="10923"/>
                  </a:lnTo>
                  <a:lnTo>
                    <a:pt x="4660" y="10506"/>
                  </a:lnTo>
                  <a:lnTo>
                    <a:pt x="6491" y="10506"/>
                  </a:lnTo>
                  <a:lnTo>
                    <a:pt x="9521" y="8119"/>
                  </a:lnTo>
                  <a:lnTo>
                    <a:pt x="9180" y="5076"/>
                  </a:lnTo>
                  <a:lnTo>
                    <a:pt x="9509" y="3005"/>
                  </a:lnTo>
                  <a:lnTo>
                    <a:pt x="830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52"/>
            <p:cNvSpPr/>
            <p:nvPr/>
          </p:nvSpPr>
          <p:spPr>
            <a:xfrm>
              <a:off x="6470500" y="2285950"/>
              <a:ext cx="89675" cy="141450"/>
            </a:xfrm>
            <a:custGeom>
              <a:avLst/>
              <a:gdLst/>
              <a:ahLst/>
              <a:cxnLst/>
              <a:rect l="l" t="t" r="r" b="b"/>
              <a:pathLst>
                <a:path w="3587" h="5658" extrusionOk="0">
                  <a:moveTo>
                    <a:pt x="266" y="0"/>
                  </a:moveTo>
                  <a:lnTo>
                    <a:pt x="1" y="897"/>
                  </a:lnTo>
                  <a:lnTo>
                    <a:pt x="380" y="2677"/>
                  </a:lnTo>
                  <a:lnTo>
                    <a:pt x="76" y="3940"/>
                  </a:lnTo>
                  <a:lnTo>
                    <a:pt x="342" y="5657"/>
                  </a:lnTo>
                  <a:lnTo>
                    <a:pt x="2021" y="5657"/>
                  </a:lnTo>
                  <a:lnTo>
                    <a:pt x="1554" y="3801"/>
                  </a:lnTo>
                  <a:lnTo>
                    <a:pt x="1554" y="3801"/>
                  </a:lnTo>
                  <a:lnTo>
                    <a:pt x="2943" y="4420"/>
                  </a:lnTo>
                  <a:lnTo>
                    <a:pt x="3587" y="2677"/>
                  </a:lnTo>
                  <a:lnTo>
                    <a:pt x="3587" y="1566"/>
                  </a:lnTo>
                  <a:lnTo>
                    <a:pt x="1832" y="821"/>
                  </a:lnTo>
                  <a:lnTo>
                    <a:pt x="26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52"/>
            <p:cNvSpPr/>
            <p:nvPr/>
          </p:nvSpPr>
          <p:spPr>
            <a:xfrm>
              <a:off x="6462300" y="2274900"/>
              <a:ext cx="105775" cy="160375"/>
            </a:xfrm>
            <a:custGeom>
              <a:avLst/>
              <a:gdLst/>
              <a:ahLst/>
              <a:cxnLst/>
              <a:rect l="l" t="t" r="r" b="b"/>
              <a:pathLst>
                <a:path w="4231" h="6415" extrusionOk="0">
                  <a:moveTo>
                    <a:pt x="783" y="897"/>
                  </a:moveTo>
                  <a:lnTo>
                    <a:pt x="2033" y="1541"/>
                  </a:lnTo>
                  <a:lnTo>
                    <a:pt x="3599" y="2210"/>
                  </a:lnTo>
                  <a:lnTo>
                    <a:pt x="3599" y="3069"/>
                  </a:lnTo>
                  <a:lnTo>
                    <a:pt x="3094" y="4432"/>
                  </a:lnTo>
                  <a:lnTo>
                    <a:pt x="1427" y="3700"/>
                  </a:lnTo>
                  <a:lnTo>
                    <a:pt x="1945" y="5784"/>
                  </a:lnTo>
                  <a:lnTo>
                    <a:pt x="935" y="5784"/>
                  </a:lnTo>
                  <a:lnTo>
                    <a:pt x="733" y="4395"/>
                  </a:lnTo>
                  <a:lnTo>
                    <a:pt x="1036" y="3119"/>
                  </a:lnTo>
                  <a:lnTo>
                    <a:pt x="657" y="1352"/>
                  </a:lnTo>
                  <a:lnTo>
                    <a:pt x="783" y="897"/>
                  </a:lnTo>
                  <a:close/>
                  <a:moveTo>
                    <a:pt x="392" y="0"/>
                  </a:moveTo>
                  <a:lnTo>
                    <a:pt x="0" y="1326"/>
                  </a:lnTo>
                  <a:lnTo>
                    <a:pt x="379" y="3119"/>
                  </a:lnTo>
                  <a:lnTo>
                    <a:pt x="89" y="4369"/>
                  </a:lnTo>
                  <a:lnTo>
                    <a:pt x="404" y="6415"/>
                  </a:lnTo>
                  <a:lnTo>
                    <a:pt x="2753" y="6415"/>
                  </a:lnTo>
                  <a:lnTo>
                    <a:pt x="2336" y="4799"/>
                  </a:lnTo>
                  <a:lnTo>
                    <a:pt x="2336" y="4799"/>
                  </a:lnTo>
                  <a:lnTo>
                    <a:pt x="3448" y="5291"/>
                  </a:lnTo>
                  <a:lnTo>
                    <a:pt x="4205" y="3233"/>
                  </a:lnTo>
                  <a:lnTo>
                    <a:pt x="4230" y="1793"/>
                  </a:lnTo>
                  <a:lnTo>
                    <a:pt x="2299" y="985"/>
                  </a:lnTo>
                  <a:lnTo>
                    <a:pt x="39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52"/>
            <p:cNvSpPr/>
            <p:nvPr/>
          </p:nvSpPr>
          <p:spPr>
            <a:xfrm>
              <a:off x="6378950" y="1950375"/>
              <a:ext cx="126300" cy="303725"/>
            </a:xfrm>
            <a:custGeom>
              <a:avLst/>
              <a:gdLst/>
              <a:ahLst/>
              <a:cxnLst/>
              <a:rect l="l" t="t" r="r" b="b"/>
              <a:pathLst>
                <a:path w="5052" h="12149" extrusionOk="0">
                  <a:moveTo>
                    <a:pt x="708" y="1"/>
                  </a:moveTo>
                  <a:lnTo>
                    <a:pt x="1" y="1365"/>
                  </a:lnTo>
                  <a:lnTo>
                    <a:pt x="1428" y="5456"/>
                  </a:lnTo>
                  <a:lnTo>
                    <a:pt x="2211" y="7021"/>
                  </a:lnTo>
                  <a:lnTo>
                    <a:pt x="2211" y="8676"/>
                  </a:lnTo>
                  <a:lnTo>
                    <a:pt x="3271" y="12148"/>
                  </a:lnTo>
                  <a:lnTo>
                    <a:pt x="5052" y="12148"/>
                  </a:lnTo>
                  <a:lnTo>
                    <a:pt x="4168" y="8878"/>
                  </a:lnTo>
                  <a:lnTo>
                    <a:pt x="5052" y="8398"/>
                  </a:lnTo>
                  <a:lnTo>
                    <a:pt x="3360" y="5317"/>
                  </a:lnTo>
                  <a:lnTo>
                    <a:pt x="2185" y="2198"/>
                  </a:lnTo>
                  <a:lnTo>
                    <a:pt x="70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52"/>
            <p:cNvSpPr/>
            <p:nvPr/>
          </p:nvSpPr>
          <p:spPr>
            <a:xfrm>
              <a:off x="6370425" y="1934925"/>
              <a:ext cx="145575" cy="327050"/>
            </a:xfrm>
            <a:custGeom>
              <a:avLst/>
              <a:gdLst/>
              <a:ahLst/>
              <a:cxnLst/>
              <a:rect l="l" t="t" r="r" b="b"/>
              <a:pathLst>
                <a:path w="5823" h="13082" extrusionOk="0">
                  <a:moveTo>
                    <a:pt x="1074" y="1238"/>
                  </a:moveTo>
                  <a:lnTo>
                    <a:pt x="2249" y="2968"/>
                  </a:lnTo>
                  <a:lnTo>
                    <a:pt x="3423" y="6086"/>
                  </a:lnTo>
                  <a:lnTo>
                    <a:pt x="4963" y="8890"/>
                  </a:lnTo>
                  <a:lnTo>
                    <a:pt x="4143" y="9344"/>
                  </a:lnTo>
                  <a:lnTo>
                    <a:pt x="4976" y="12450"/>
                  </a:lnTo>
                  <a:lnTo>
                    <a:pt x="3852" y="12450"/>
                  </a:lnTo>
                  <a:lnTo>
                    <a:pt x="2867" y="9243"/>
                  </a:lnTo>
                  <a:lnTo>
                    <a:pt x="2867" y="7564"/>
                  </a:lnTo>
                  <a:lnTo>
                    <a:pt x="2072" y="5960"/>
                  </a:lnTo>
                  <a:lnTo>
                    <a:pt x="683" y="2008"/>
                  </a:lnTo>
                  <a:lnTo>
                    <a:pt x="1074" y="1238"/>
                  </a:lnTo>
                  <a:close/>
                  <a:moveTo>
                    <a:pt x="998" y="0"/>
                  </a:moveTo>
                  <a:lnTo>
                    <a:pt x="1" y="1957"/>
                  </a:lnTo>
                  <a:lnTo>
                    <a:pt x="1491" y="6213"/>
                  </a:lnTo>
                  <a:lnTo>
                    <a:pt x="2236" y="7715"/>
                  </a:lnTo>
                  <a:lnTo>
                    <a:pt x="2236" y="9294"/>
                  </a:lnTo>
                  <a:lnTo>
                    <a:pt x="3385" y="13082"/>
                  </a:lnTo>
                  <a:lnTo>
                    <a:pt x="5797" y="13082"/>
                  </a:lnTo>
                  <a:lnTo>
                    <a:pt x="4875" y="9660"/>
                  </a:lnTo>
                  <a:lnTo>
                    <a:pt x="5822" y="9142"/>
                  </a:lnTo>
                  <a:lnTo>
                    <a:pt x="3991" y="5834"/>
                  </a:lnTo>
                  <a:lnTo>
                    <a:pt x="2829" y="2715"/>
                  </a:lnTo>
                  <a:lnTo>
                    <a:pt x="99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52"/>
            <p:cNvSpPr/>
            <p:nvPr/>
          </p:nvSpPr>
          <p:spPr>
            <a:xfrm>
              <a:off x="5626075" y="893825"/>
              <a:ext cx="145875" cy="113350"/>
            </a:xfrm>
            <a:custGeom>
              <a:avLst/>
              <a:gdLst/>
              <a:ahLst/>
              <a:cxnLst/>
              <a:rect l="l" t="t" r="r" b="b"/>
              <a:pathLst>
                <a:path w="5835" h="4534" extrusionOk="0">
                  <a:moveTo>
                    <a:pt x="4142" y="0"/>
                  </a:moveTo>
                  <a:lnTo>
                    <a:pt x="2362" y="796"/>
                  </a:lnTo>
                  <a:lnTo>
                    <a:pt x="480" y="796"/>
                  </a:lnTo>
                  <a:lnTo>
                    <a:pt x="0" y="2425"/>
                  </a:lnTo>
                  <a:lnTo>
                    <a:pt x="2362" y="4533"/>
                  </a:lnTo>
                  <a:lnTo>
                    <a:pt x="4458" y="3334"/>
                  </a:lnTo>
                  <a:lnTo>
                    <a:pt x="5834" y="2273"/>
                  </a:lnTo>
                  <a:lnTo>
                    <a:pt x="5834" y="480"/>
                  </a:lnTo>
                  <a:lnTo>
                    <a:pt x="414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52"/>
            <p:cNvSpPr/>
            <p:nvPr/>
          </p:nvSpPr>
          <p:spPr>
            <a:xfrm>
              <a:off x="5617225" y="885625"/>
              <a:ext cx="162600" cy="131025"/>
            </a:xfrm>
            <a:custGeom>
              <a:avLst/>
              <a:gdLst/>
              <a:ahLst/>
              <a:cxnLst/>
              <a:rect l="l" t="t" r="r" b="b"/>
              <a:pathLst>
                <a:path w="6504" h="5241" extrusionOk="0">
                  <a:moveTo>
                    <a:pt x="4521" y="657"/>
                  </a:moveTo>
                  <a:lnTo>
                    <a:pt x="5872" y="1048"/>
                  </a:lnTo>
                  <a:lnTo>
                    <a:pt x="5872" y="2437"/>
                  </a:lnTo>
                  <a:lnTo>
                    <a:pt x="4660" y="3371"/>
                  </a:lnTo>
                  <a:lnTo>
                    <a:pt x="2766" y="4470"/>
                  </a:lnTo>
                  <a:lnTo>
                    <a:pt x="708" y="2652"/>
                  </a:lnTo>
                  <a:lnTo>
                    <a:pt x="1074" y="1452"/>
                  </a:lnTo>
                  <a:lnTo>
                    <a:pt x="2728" y="1452"/>
                  </a:lnTo>
                  <a:lnTo>
                    <a:pt x="4521" y="657"/>
                  </a:lnTo>
                  <a:close/>
                  <a:moveTo>
                    <a:pt x="4471" y="0"/>
                  </a:moveTo>
                  <a:lnTo>
                    <a:pt x="2653" y="821"/>
                  </a:lnTo>
                  <a:lnTo>
                    <a:pt x="607" y="821"/>
                  </a:lnTo>
                  <a:lnTo>
                    <a:pt x="1" y="2854"/>
                  </a:lnTo>
                  <a:lnTo>
                    <a:pt x="2678" y="5240"/>
                  </a:lnTo>
                  <a:lnTo>
                    <a:pt x="5001" y="3902"/>
                  </a:lnTo>
                  <a:lnTo>
                    <a:pt x="6504" y="2753"/>
                  </a:lnTo>
                  <a:lnTo>
                    <a:pt x="6504" y="581"/>
                  </a:lnTo>
                  <a:lnTo>
                    <a:pt x="447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52"/>
            <p:cNvSpPr/>
            <p:nvPr/>
          </p:nvSpPr>
          <p:spPr>
            <a:xfrm>
              <a:off x="5828725" y="897925"/>
              <a:ext cx="80850" cy="36650"/>
            </a:xfrm>
            <a:custGeom>
              <a:avLst/>
              <a:gdLst/>
              <a:ahLst/>
              <a:cxnLst/>
              <a:rect l="l" t="t" r="r" b="b"/>
              <a:pathLst>
                <a:path w="3234" h="1466" extrusionOk="0">
                  <a:moveTo>
                    <a:pt x="1" y="1"/>
                  </a:moveTo>
                  <a:lnTo>
                    <a:pt x="885" y="1465"/>
                  </a:lnTo>
                  <a:lnTo>
                    <a:pt x="3233" y="733"/>
                  </a:lnTo>
                  <a:lnTo>
                    <a:pt x="235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52"/>
            <p:cNvSpPr/>
            <p:nvPr/>
          </p:nvSpPr>
          <p:spPr>
            <a:xfrm>
              <a:off x="5814525" y="890350"/>
              <a:ext cx="111475" cy="53700"/>
            </a:xfrm>
            <a:custGeom>
              <a:avLst/>
              <a:gdLst/>
              <a:ahLst/>
              <a:cxnLst/>
              <a:rect l="l" t="t" r="r" b="b"/>
              <a:pathLst>
                <a:path w="4459" h="2148" extrusionOk="0">
                  <a:moveTo>
                    <a:pt x="2804" y="632"/>
                  </a:moveTo>
                  <a:lnTo>
                    <a:pt x="3157" y="922"/>
                  </a:lnTo>
                  <a:lnTo>
                    <a:pt x="1604" y="1402"/>
                  </a:lnTo>
                  <a:lnTo>
                    <a:pt x="1125" y="632"/>
                  </a:lnTo>
                  <a:close/>
                  <a:moveTo>
                    <a:pt x="1" y="0"/>
                  </a:moveTo>
                  <a:lnTo>
                    <a:pt x="1314" y="2147"/>
                  </a:lnTo>
                  <a:lnTo>
                    <a:pt x="4458" y="1175"/>
                  </a:lnTo>
                  <a:lnTo>
                    <a:pt x="303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52"/>
            <p:cNvSpPr/>
            <p:nvPr/>
          </p:nvSpPr>
          <p:spPr>
            <a:xfrm>
              <a:off x="5765925" y="1013475"/>
              <a:ext cx="80825" cy="48625"/>
            </a:xfrm>
            <a:custGeom>
              <a:avLst/>
              <a:gdLst/>
              <a:ahLst/>
              <a:cxnLst/>
              <a:rect l="l" t="t" r="r" b="b"/>
              <a:pathLst>
                <a:path w="3233" h="1945" extrusionOk="0">
                  <a:moveTo>
                    <a:pt x="0" y="0"/>
                  </a:moveTo>
                  <a:lnTo>
                    <a:pt x="871" y="1945"/>
                  </a:lnTo>
                  <a:lnTo>
                    <a:pt x="3233" y="972"/>
                  </a:lnTo>
                  <a:lnTo>
                    <a:pt x="1616" y="164"/>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52"/>
            <p:cNvSpPr/>
            <p:nvPr/>
          </p:nvSpPr>
          <p:spPr>
            <a:xfrm>
              <a:off x="5752975" y="1004300"/>
              <a:ext cx="113025" cy="68225"/>
            </a:xfrm>
            <a:custGeom>
              <a:avLst/>
              <a:gdLst/>
              <a:ahLst/>
              <a:cxnLst/>
              <a:rect l="l" t="t" r="r" b="b"/>
              <a:pathLst>
                <a:path w="4521" h="2729" extrusionOk="0">
                  <a:moveTo>
                    <a:pt x="1023" y="733"/>
                  </a:moveTo>
                  <a:lnTo>
                    <a:pt x="2046" y="847"/>
                  </a:lnTo>
                  <a:lnTo>
                    <a:pt x="2993" y="1314"/>
                  </a:lnTo>
                  <a:lnTo>
                    <a:pt x="1554" y="1908"/>
                  </a:lnTo>
                  <a:lnTo>
                    <a:pt x="1023" y="733"/>
                  </a:lnTo>
                  <a:close/>
                  <a:moveTo>
                    <a:pt x="0" y="1"/>
                  </a:moveTo>
                  <a:lnTo>
                    <a:pt x="1225" y="2728"/>
                  </a:lnTo>
                  <a:lnTo>
                    <a:pt x="4521" y="1365"/>
                  </a:lnTo>
                  <a:lnTo>
                    <a:pt x="2273" y="253"/>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52"/>
            <p:cNvSpPr/>
            <p:nvPr/>
          </p:nvSpPr>
          <p:spPr>
            <a:xfrm>
              <a:off x="4952100" y="890350"/>
              <a:ext cx="78950" cy="112725"/>
            </a:xfrm>
            <a:custGeom>
              <a:avLst/>
              <a:gdLst/>
              <a:ahLst/>
              <a:cxnLst/>
              <a:rect l="l" t="t" r="r" b="b"/>
              <a:pathLst>
                <a:path w="3158" h="4509" extrusionOk="0">
                  <a:moveTo>
                    <a:pt x="1" y="0"/>
                  </a:moveTo>
                  <a:lnTo>
                    <a:pt x="1" y="1882"/>
                  </a:lnTo>
                  <a:lnTo>
                    <a:pt x="960" y="4508"/>
                  </a:lnTo>
                  <a:lnTo>
                    <a:pt x="3157" y="2576"/>
                  </a:lnTo>
                  <a:lnTo>
                    <a:pt x="3157" y="1251"/>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52"/>
            <p:cNvSpPr/>
            <p:nvPr/>
          </p:nvSpPr>
          <p:spPr>
            <a:xfrm>
              <a:off x="4944200" y="878675"/>
              <a:ext cx="94750" cy="137975"/>
            </a:xfrm>
            <a:custGeom>
              <a:avLst/>
              <a:gdLst/>
              <a:ahLst/>
              <a:cxnLst/>
              <a:rect l="l" t="t" r="r" b="b"/>
              <a:pathLst>
                <a:path w="3790" h="5519" extrusionOk="0">
                  <a:moveTo>
                    <a:pt x="620" y="922"/>
                  </a:moveTo>
                  <a:lnTo>
                    <a:pt x="3145" y="1932"/>
                  </a:lnTo>
                  <a:lnTo>
                    <a:pt x="3145" y="2892"/>
                  </a:lnTo>
                  <a:lnTo>
                    <a:pt x="1415" y="4432"/>
                  </a:lnTo>
                  <a:lnTo>
                    <a:pt x="632" y="2298"/>
                  </a:lnTo>
                  <a:lnTo>
                    <a:pt x="620" y="922"/>
                  </a:lnTo>
                  <a:close/>
                  <a:moveTo>
                    <a:pt x="1" y="0"/>
                  </a:moveTo>
                  <a:lnTo>
                    <a:pt x="1" y="2349"/>
                  </a:lnTo>
                  <a:lnTo>
                    <a:pt x="1137" y="5518"/>
                  </a:lnTo>
                  <a:lnTo>
                    <a:pt x="3789" y="3182"/>
                  </a:lnTo>
                  <a:lnTo>
                    <a:pt x="3789" y="1503"/>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52"/>
            <p:cNvSpPr/>
            <p:nvPr/>
          </p:nvSpPr>
          <p:spPr>
            <a:xfrm>
              <a:off x="4770275" y="799125"/>
              <a:ext cx="164800" cy="161950"/>
            </a:xfrm>
            <a:custGeom>
              <a:avLst/>
              <a:gdLst/>
              <a:ahLst/>
              <a:cxnLst/>
              <a:rect l="l" t="t" r="r" b="b"/>
              <a:pathLst>
                <a:path w="6592" h="6478" extrusionOk="0">
                  <a:moveTo>
                    <a:pt x="1049" y="0"/>
                  </a:moveTo>
                  <a:lnTo>
                    <a:pt x="0" y="1856"/>
                  </a:lnTo>
                  <a:lnTo>
                    <a:pt x="948" y="4546"/>
                  </a:lnTo>
                  <a:lnTo>
                    <a:pt x="2539" y="6478"/>
                  </a:lnTo>
                  <a:lnTo>
                    <a:pt x="5064" y="6478"/>
                  </a:lnTo>
                  <a:lnTo>
                    <a:pt x="6592" y="6213"/>
                  </a:lnTo>
                  <a:lnTo>
                    <a:pt x="5695" y="3801"/>
                  </a:lnTo>
                  <a:lnTo>
                    <a:pt x="3296" y="2500"/>
                  </a:lnTo>
                  <a:lnTo>
                    <a:pt x="104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52"/>
            <p:cNvSpPr/>
            <p:nvPr/>
          </p:nvSpPr>
          <p:spPr>
            <a:xfrm>
              <a:off x="4761750" y="785550"/>
              <a:ext cx="184075" cy="183425"/>
            </a:xfrm>
            <a:custGeom>
              <a:avLst/>
              <a:gdLst/>
              <a:ahLst/>
              <a:cxnLst/>
              <a:rect l="l" t="t" r="r" b="b"/>
              <a:pathLst>
                <a:path w="7363" h="7337" extrusionOk="0">
                  <a:moveTo>
                    <a:pt x="1453" y="1074"/>
                  </a:moveTo>
                  <a:lnTo>
                    <a:pt x="3410" y="3245"/>
                  </a:lnTo>
                  <a:lnTo>
                    <a:pt x="5784" y="4559"/>
                  </a:lnTo>
                  <a:lnTo>
                    <a:pt x="6503" y="6516"/>
                  </a:lnTo>
                  <a:lnTo>
                    <a:pt x="5405" y="6705"/>
                  </a:lnTo>
                  <a:lnTo>
                    <a:pt x="3031" y="6705"/>
                  </a:lnTo>
                  <a:lnTo>
                    <a:pt x="1566" y="4937"/>
                  </a:lnTo>
                  <a:lnTo>
                    <a:pt x="695" y="2425"/>
                  </a:lnTo>
                  <a:lnTo>
                    <a:pt x="1453" y="1074"/>
                  </a:lnTo>
                  <a:close/>
                  <a:moveTo>
                    <a:pt x="1326" y="0"/>
                  </a:moveTo>
                  <a:lnTo>
                    <a:pt x="1" y="2374"/>
                  </a:lnTo>
                  <a:lnTo>
                    <a:pt x="985" y="5203"/>
                  </a:lnTo>
                  <a:lnTo>
                    <a:pt x="2728" y="7337"/>
                  </a:lnTo>
                  <a:lnTo>
                    <a:pt x="5468" y="7337"/>
                  </a:lnTo>
                  <a:lnTo>
                    <a:pt x="7362" y="7008"/>
                  </a:lnTo>
                  <a:lnTo>
                    <a:pt x="6289" y="4129"/>
                  </a:lnTo>
                  <a:lnTo>
                    <a:pt x="3839" y="2791"/>
                  </a:lnTo>
                  <a:lnTo>
                    <a:pt x="132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52"/>
            <p:cNvSpPr/>
            <p:nvPr/>
          </p:nvSpPr>
          <p:spPr>
            <a:xfrm>
              <a:off x="4392100" y="1174150"/>
              <a:ext cx="165750" cy="386075"/>
            </a:xfrm>
            <a:custGeom>
              <a:avLst/>
              <a:gdLst/>
              <a:ahLst/>
              <a:cxnLst/>
              <a:rect l="l" t="t" r="r" b="b"/>
              <a:pathLst>
                <a:path w="6630" h="15443" extrusionOk="0">
                  <a:moveTo>
                    <a:pt x="6629" y="0"/>
                  </a:moveTo>
                  <a:lnTo>
                    <a:pt x="4521" y="1036"/>
                  </a:lnTo>
                  <a:lnTo>
                    <a:pt x="2261" y="3056"/>
                  </a:lnTo>
                  <a:lnTo>
                    <a:pt x="0" y="6301"/>
                  </a:lnTo>
                  <a:lnTo>
                    <a:pt x="354" y="10594"/>
                  </a:lnTo>
                  <a:lnTo>
                    <a:pt x="51" y="12652"/>
                  </a:lnTo>
                  <a:lnTo>
                    <a:pt x="1288" y="15443"/>
                  </a:lnTo>
                  <a:lnTo>
                    <a:pt x="4357" y="15443"/>
                  </a:lnTo>
                  <a:lnTo>
                    <a:pt x="2425" y="11731"/>
                  </a:lnTo>
                  <a:lnTo>
                    <a:pt x="2955" y="7033"/>
                  </a:lnTo>
                  <a:lnTo>
                    <a:pt x="4634" y="4154"/>
                  </a:lnTo>
                  <a:lnTo>
                    <a:pt x="6629" y="1844"/>
                  </a:lnTo>
                  <a:lnTo>
                    <a:pt x="662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52"/>
            <p:cNvSpPr/>
            <p:nvPr/>
          </p:nvSpPr>
          <p:spPr>
            <a:xfrm>
              <a:off x="4383875" y="1161200"/>
              <a:ext cx="181875" cy="406925"/>
            </a:xfrm>
            <a:custGeom>
              <a:avLst/>
              <a:gdLst/>
              <a:ahLst/>
              <a:cxnLst/>
              <a:rect l="l" t="t" r="r" b="b"/>
              <a:pathLst>
                <a:path w="7275" h="16277" extrusionOk="0">
                  <a:moveTo>
                    <a:pt x="6643" y="1023"/>
                  </a:moveTo>
                  <a:lnTo>
                    <a:pt x="6643" y="2248"/>
                  </a:lnTo>
                  <a:lnTo>
                    <a:pt x="4686" y="4508"/>
                  </a:lnTo>
                  <a:lnTo>
                    <a:pt x="3006" y="7387"/>
                  </a:lnTo>
                  <a:lnTo>
                    <a:pt x="2425" y="12299"/>
                  </a:lnTo>
                  <a:lnTo>
                    <a:pt x="4168" y="15645"/>
                  </a:lnTo>
                  <a:lnTo>
                    <a:pt x="1819" y="15645"/>
                  </a:lnTo>
                  <a:lnTo>
                    <a:pt x="708" y="13120"/>
                  </a:lnTo>
                  <a:lnTo>
                    <a:pt x="999" y="11125"/>
                  </a:lnTo>
                  <a:lnTo>
                    <a:pt x="645" y="6895"/>
                  </a:lnTo>
                  <a:lnTo>
                    <a:pt x="2829" y="3789"/>
                  </a:lnTo>
                  <a:lnTo>
                    <a:pt x="5039" y="1806"/>
                  </a:lnTo>
                  <a:lnTo>
                    <a:pt x="6643" y="1023"/>
                  </a:lnTo>
                  <a:close/>
                  <a:moveTo>
                    <a:pt x="7274" y="0"/>
                  </a:moveTo>
                  <a:lnTo>
                    <a:pt x="4723" y="1263"/>
                  </a:lnTo>
                  <a:lnTo>
                    <a:pt x="2387" y="3347"/>
                  </a:lnTo>
                  <a:lnTo>
                    <a:pt x="1" y="6731"/>
                  </a:lnTo>
                  <a:lnTo>
                    <a:pt x="380" y="11112"/>
                  </a:lnTo>
                  <a:lnTo>
                    <a:pt x="64" y="13221"/>
                  </a:lnTo>
                  <a:lnTo>
                    <a:pt x="1415" y="16277"/>
                  </a:lnTo>
                  <a:lnTo>
                    <a:pt x="5203" y="16277"/>
                  </a:lnTo>
                  <a:lnTo>
                    <a:pt x="3069" y="12185"/>
                  </a:lnTo>
                  <a:lnTo>
                    <a:pt x="3587" y="7652"/>
                  </a:lnTo>
                  <a:lnTo>
                    <a:pt x="5203" y="4874"/>
                  </a:lnTo>
                  <a:lnTo>
                    <a:pt x="7274" y="2475"/>
                  </a:lnTo>
                  <a:lnTo>
                    <a:pt x="727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52"/>
            <p:cNvSpPr/>
            <p:nvPr/>
          </p:nvSpPr>
          <p:spPr>
            <a:xfrm>
              <a:off x="3327950" y="2153675"/>
              <a:ext cx="78950" cy="116200"/>
            </a:xfrm>
            <a:custGeom>
              <a:avLst/>
              <a:gdLst/>
              <a:ahLst/>
              <a:cxnLst/>
              <a:rect l="l" t="t" r="r" b="b"/>
              <a:pathLst>
                <a:path w="3158" h="4648" extrusionOk="0">
                  <a:moveTo>
                    <a:pt x="1288" y="1"/>
                  </a:moveTo>
                  <a:lnTo>
                    <a:pt x="1" y="1655"/>
                  </a:lnTo>
                  <a:lnTo>
                    <a:pt x="1" y="3069"/>
                  </a:lnTo>
                  <a:lnTo>
                    <a:pt x="1" y="3700"/>
                  </a:lnTo>
                  <a:lnTo>
                    <a:pt x="884" y="4647"/>
                  </a:lnTo>
                  <a:lnTo>
                    <a:pt x="2677" y="3915"/>
                  </a:lnTo>
                  <a:lnTo>
                    <a:pt x="3157" y="1731"/>
                  </a:lnTo>
                  <a:lnTo>
                    <a:pt x="3157" y="544"/>
                  </a:lnTo>
                  <a:lnTo>
                    <a:pt x="128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52"/>
            <p:cNvSpPr/>
            <p:nvPr/>
          </p:nvSpPr>
          <p:spPr>
            <a:xfrm>
              <a:off x="3320050" y="2144525"/>
              <a:ext cx="94725" cy="134825"/>
            </a:xfrm>
            <a:custGeom>
              <a:avLst/>
              <a:gdLst/>
              <a:ahLst/>
              <a:cxnLst/>
              <a:rect l="l" t="t" r="r" b="b"/>
              <a:pathLst>
                <a:path w="3789" h="5393" extrusionOk="0">
                  <a:moveTo>
                    <a:pt x="1718" y="720"/>
                  </a:moveTo>
                  <a:lnTo>
                    <a:pt x="3158" y="1150"/>
                  </a:lnTo>
                  <a:lnTo>
                    <a:pt x="3158" y="2059"/>
                  </a:lnTo>
                  <a:lnTo>
                    <a:pt x="2728" y="4054"/>
                  </a:lnTo>
                  <a:lnTo>
                    <a:pt x="1289" y="4647"/>
                  </a:lnTo>
                  <a:lnTo>
                    <a:pt x="632" y="3953"/>
                  </a:lnTo>
                  <a:lnTo>
                    <a:pt x="632" y="2122"/>
                  </a:lnTo>
                  <a:lnTo>
                    <a:pt x="1718" y="720"/>
                  </a:lnTo>
                  <a:close/>
                  <a:moveTo>
                    <a:pt x="1491" y="0"/>
                  </a:moveTo>
                  <a:lnTo>
                    <a:pt x="1" y="1907"/>
                  </a:lnTo>
                  <a:lnTo>
                    <a:pt x="1" y="4193"/>
                  </a:lnTo>
                  <a:lnTo>
                    <a:pt x="1125" y="5392"/>
                  </a:lnTo>
                  <a:lnTo>
                    <a:pt x="3271" y="4508"/>
                  </a:lnTo>
                  <a:lnTo>
                    <a:pt x="3789" y="2160"/>
                  </a:lnTo>
                  <a:lnTo>
                    <a:pt x="3789" y="682"/>
                  </a:lnTo>
                  <a:lnTo>
                    <a:pt x="149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52"/>
            <p:cNvSpPr/>
            <p:nvPr/>
          </p:nvSpPr>
          <p:spPr>
            <a:xfrm>
              <a:off x="3404025" y="2057075"/>
              <a:ext cx="144925" cy="252250"/>
            </a:xfrm>
            <a:custGeom>
              <a:avLst/>
              <a:gdLst/>
              <a:ahLst/>
              <a:cxnLst/>
              <a:rect l="l" t="t" r="r" b="b"/>
              <a:pathLst>
                <a:path w="5797" h="10090" extrusionOk="0">
                  <a:moveTo>
                    <a:pt x="2602" y="1"/>
                  </a:moveTo>
                  <a:lnTo>
                    <a:pt x="834" y="443"/>
                  </a:lnTo>
                  <a:lnTo>
                    <a:pt x="1" y="1680"/>
                  </a:lnTo>
                  <a:lnTo>
                    <a:pt x="2097" y="4408"/>
                  </a:lnTo>
                  <a:lnTo>
                    <a:pt x="2311" y="6201"/>
                  </a:lnTo>
                  <a:lnTo>
                    <a:pt x="746" y="7703"/>
                  </a:lnTo>
                  <a:lnTo>
                    <a:pt x="746" y="10090"/>
                  </a:lnTo>
                  <a:lnTo>
                    <a:pt x="5796" y="9155"/>
                  </a:lnTo>
                  <a:lnTo>
                    <a:pt x="5796" y="7564"/>
                  </a:lnTo>
                  <a:lnTo>
                    <a:pt x="4837" y="5266"/>
                  </a:lnTo>
                  <a:lnTo>
                    <a:pt x="2728" y="2753"/>
                  </a:lnTo>
                  <a:lnTo>
                    <a:pt x="3700" y="1213"/>
                  </a:lnTo>
                  <a:lnTo>
                    <a:pt x="260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52"/>
            <p:cNvSpPr/>
            <p:nvPr/>
          </p:nvSpPr>
          <p:spPr>
            <a:xfrm>
              <a:off x="3394250" y="2048250"/>
              <a:ext cx="162600" cy="270550"/>
            </a:xfrm>
            <a:custGeom>
              <a:avLst/>
              <a:gdLst/>
              <a:ahLst/>
              <a:cxnLst/>
              <a:rect l="l" t="t" r="r" b="b"/>
              <a:pathLst>
                <a:path w="6504" h="10822" extrusionOk="0">
                  <a:moveTo>
                    <a:pt x="2879" y="707"/>
                  </a:moveTo>
                  <a:lnTo>
                    <a:pt x="3687" y="1604"/>
                  </a:lnTo>
                  <a:lnTo>
                    <a:pt x="2728" y="3132"/>
                  </a:lnTo>
                  <a:lnTo>
                    <a:pt x="4950" y="5783"/>
                  </a:lnTo>
                  <a:lnTo>
                    <a:pt x="5872" y="7980"/>
                  </a:lnTo>
                  <a:lnTo>
                    <a:pt x="5872" y="9243"/>
                  </a:lnTo>
                  <a:lnTo>
                    <a:pt x="1452" y="10064"/>
                  </a:lnTo>
                  <a:lnTo>
                    <a:pt x="1452" y="8195"/>
                  </a:lnTo>
                  <a:lnTo>
                    <a:pt x="3031" y="6667"/>
                  </a:lnTo>
                  <a:lnTo>
                    <a:pt x="2791" y="4634"/>
                  </a:lnTo>
                  <a:lnTo>
                    <a:pt x="783" y="2008"/>
                  </a:lnTo>
                  <a:lnTo>
                    <a:pt x="1414" y="1061"/>
                  </a:lnTo>
                  <a:lnTo>
                    <a:pt x="2879" y="707"/>
                  </a:lnTo>
                  <a:close/>
                  <a:moveTo>
                    <a:pt x="3094" y="0"/>
                  </a:moveTo>
                  <a:lnTo>
                    <a:pt x="1023" y="505"/>
                  </a:lnTo>
                  <a:lnTo>
                    <a:pt x="0" y="2046"/>
                  </a:lnTo>
                  <a:lnTo>
                    <a:pt x="2172" y="4887"/>
                  </a:lnTo>
                  <a:lnTo>
                    <a:pt x="2361" y="6440"/>
                  </a:lnTo>
                  <a:lnTo>
                    <a:pt x="821" y="7917"/>
                  </a:lnTo>
                  <a:lnTo>
                    <a:pt x="821" y="10822"/>
                  </a:lnTo>
                  <a:lnTo>
                    <a:pt x="6503" y="9774"/>
                  </a:lnTo>
                  <a:lnTo>
                    <a:pt x="6503" y="7917"/>
                  </a:lnTo>
                  <a:lnTo>
                    <a:pt x="5506" y="5493"/>
                  </a:lnTo>
                  <a:lnTo>
                    <a:pt x="3498" y="3094"/>
                  </a:lnTo>
                  <a:lnTo>
                    <a:pt x="4470" y="1541"/>
                  </a:lnTo>
                  <a:lnTo>
                    <a:pt x="30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52"/>
            <p:cNvSpPr/>
            <p:nvPr/>
          </p:nvSpPr>
          <p:spPr>
            <a:xfrm>
              <a:off x="3658775" y="1084500"/>
              <a:ext cx="236775" cy="215300"/>
            </a:xfrm>
            <a:custGeom>
              <a:avLst/>
              <a:gdLst/>
              <a:ahLst/>
              <a:cxnLst/>
              <a:rect l="l" t="t" r="r" b="b"/>
              <a:pathLst>
                <a:path w="9471" h="8612" extrusionOk="0">
                  <a:moveTo>
                    <a:pt x="3498" y="0"/>
                  </a:moveTo>
                  <a:lnTo>
                    <a:pt x="1907" y="972"/>
                  </a:lnTo>
                  <a:lnTo>
                    <a:pt x="1907" y="1692"/>
                  </a:lnTo>
                  <a:lnTo>
                    <a:pt x="1" y="2273"/>
                  </a:lnTo>
                  <a:lnTo>
                    <a:pt x="2173" y="5026"/>
                  </a:lnTo>
                  <a:lnTo>
                    <a:pt x="3801" y="6162"/>
                  </a:lnTo>
                  <a:lnTo>
                    <a:pt x="3271" y="6970"/>
                  </a:lnTo>
                  <a:lnTo>
                    <a:pt x="5254" y="8612"/>
                  </a:lnTo>
                  <a:lnTo>
                    <a:pt x="6327" y="4028"/>
                  </a:lnTo>
                  <a:lnTo>
                    <a:pt x="7488" y="5278"/>
                  </a:lnTo>
                  <a:lnTo>
                    <a:pt x="7122" y="7046"/>
                  </a:lnTo>
                  <a:lnTo>
                    <a:pt x="8537" y="7046"/>
                  </a:lnTo>
                  <a:lnTo>
                    <a:pt x="9471" y="5177"/>
                  </a:lnTo>
                  <a:lnTo>
                    <a:pt x="6150" y="2513"/>
                  </a:lnTo>
                  <a:lnTo>
                    <a:pt x="349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52"/>
            <p:cNvSpPr/>
            <p:nvPr/>
          </p:nvSpPr>
          <p:spPr>
            <a:xfrm>
              <a:off x="3645200" y="1074400"/>
              <a:ext cx="260450" cy="239600"/>
            </a:xfrm>
            <a:custGeom>
              <a:avLst/>
              <a:gdLst/>
              <a:ahLst/>
              <a:cxnLst/>
              <a:rect l="l" t="t" r="r" b="b"/>
              <a:pathLst>
                <a:path w="10418" h="9584" extrusionOk="0">
                  <a:moveTo>
                    <a:pt x="4003" y="796"/>
                  </a:moveTo>
                  <a:lnTo>
                    <a:pt x="6491" y="3157"/>
                  </a:lnTo>
                  <a:lnTo>
                    <a:pt x="9610" y="5670"/>
                  </a:lnTo>
                  <a:lnTo>
                    <a:pt x="8878" y="7134"/>
                  </a:lnTo>
                  <a:lnTo>
                    <a:pt x="8057" y="7134"/>
                  </a:lnTo>
                  <a:lnTo>
                    <a:pt x="8372" y="5581"/>
                  </a:lnTo>
                  <a:lnTo>
                    <a:pt x="6693" y="3788"/>
                  </a:lnTo>
                  <a:lnTo>
                    <a:pt x="5607" y="8460"/>
                  </a:lnTo>
                  <a:lnTo>
                    <a:pt x="4231" y="7324"/>
                  </a:lnTo>
                  <a:lnTo>
                    <a:pt x="4774" y="6478"/>
                  </a:lnTo>
                  <a:lnTo>
                    <a:pt x="2943" y="5202"/>
                  </a:lnTo>
                  <a:lnTo>
                    <a:pt x="1074" y="2841"/>
                  </a:lnTo>
                  <a:lnTo>
                    <a:pt x="2779" y="2323"/>
                  </a:lnTo>
                  <a:lnTo>
                    <a:pt x="2779" y="1553"/>
                  </a:lnTo>
                  <a:lnTo>
                    <a:pt x="4003" y="796"/>
                  </a:lnTo>
                  <a:close/>
                  <a:moveTo>
                    <a:pt x="4092" y="0"/>
                  </a:moveTo>
                  <a:lnTo>
                    <a:pt x="2147" y="1200"/>
                  </a:lnTo>
                  <a:lnTo>
                    <a:pt x="2147" y="1856"/>
                  </a:lnTo>
                  <a:lnTo>
                    <a:pt x="1" y="2513"/>
                  </a:lnTo>
                  <a:lnTo>
                    <a:pt x="2476" y="5632"/>
                  </a:lnTo>
                  <a:lnTo>
                    <a:pt x="3915" y="6654"/>
                  </a:lnTo>
                  <a:lnTo>
                    <a:pt x="3397" y="7437"/>
                  </a:lnTo>
                  <a:lnTo>
                    <a:pt x="5986" y="9584"/>
                  </a:lnTo>
                  <a:lnTo>
                    <a:pt x="7047" y="5076"/>
                  </a:lnTo>
                  <a:lnTo>
                    <a:pt x="7691" y="5771"/>
                  </a:lnTo>
                  <a:lnTo>
                    <a:pt x="7274" y="7778"/>
                  </a:lnTo>
                  <a:lnTo>
                    <a:pt x="9269" y="7778"/>
                  </a:lnTo>
                  <a:lnTo>
                    <a:pt x="10418" y="5505"/>
                  </a:lnTo>
                  <a:lnTo>
                    <a:pt x="6908" y="2690"/>
                  </a:lnTo>
                  <a:lnTo>
                    <a:pt x="409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52"/>
            <p:cNvSpPr/>
            <p:nvPr/>
          </p:nvSpPr>
          <p:spPr>
            <a:xfrm>
              <a:off x="3780950" y="1045975"/>
              <a:ext cx="134825" cy="91250"/>
            </a:xfrm>
            <a:custGeom>
              <a:avLst/>
              <a:gdLst/>
              <a:ahLst/>
              <a:cxnLst/>
              <a:rect l="l" t="t" r="r" b="b"/>
              <a:pathLst>
                <a:path w="5393" h="3650" extrusionOk="0">
                  <a:moveTo>
                    <a:pt x="1175" y="1"/>
                  </a:moveTo>
                  <a:lnTo>
                    <a:pt x="0" y="1137"/>
                  </a:lnTo>
                  <a:lnTo>
                    <a:pt x="2235" y="2842"/>
                  </a:lnTo>
                  <a:lnTo>
                    <a:pt x="3612" y="3650"/>
                  </a:lnTo>
                  <a:lnTo>
                    <a:pt x="5392" y="1819"/>
                  </a:lnTo>
                  <a:lnTo>
                    <a:pt x="4584" y="329"/>
                  </a:lnTo>
                  <a:lnTo>
                    <a:pt x="3208" y="1"/>
                  </a:lnTo>
                  <a:lnTo>
                    <a:pt x="2703" y="1137"/>
                  </a:lnTo>
                  <a:lnTo>
                    <a:pt x="117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52"/>
            <p:cNvSpPr/>
            <p:nvPr/>
          </p:nvSpPr>
          <p:spPr>
            <a:xfrm>
              <a:off x="3768950" y="1035550"/>
              <a:ext cx="156600" cy="111475"/>
            </a:xfrm>
            <a:custGeom>
              <a:avLst/>
              <a:gdLst/>
              <a:ahLst/>
              <a:cxnLst/>
              <a:rect l="l" t="t" r="r" b="b"/>
              <a:pathLst>
                <a:path w="6264" h="4459" extrusionOk="0">
                  <a:moveTo>
                    <a:pt x="3864" y="784"/>
                  </a:moveTo>
                  <a:lnTo>
                    <a:pt x="4849" y="1011"/>
                  </a:lnTo>
                  <a:lnTo>
                    <a:pt x="5481" y="2185"/>
                  </a:lnTo>
                  <a:lnTo>
                    <a:pt x="4041" y="3663"/>
                  </a:lnTo>
                  <a:lnTo>
                    <a:pt x="2905" y="3006"/>
                  </a:lnTo>
                  <a:lnTo>
                    <a:pt x="960" y="1529"/>
                  </a:lnTo>
                  <a:lnTo>
                    <a:pt x="1680" y="834"/>
                  </a:lnTo>
                  <a:lnTo>
                    <a:pt x="3309" y="2046"/>
                  </a:lnTo>
                  <a:lnTo>
                    <a:pt x="3864" y="784"/>
                  </a:lnTo>
                  <a:close/>
                  <a:moveTo>
                    <a:pt x="1629" y="1"/>
                  </a:moveTo>
                  <a:lnTo>
                    <a:pt x="0" y="1579"/>
                  </a:lnTo>
                  <a:lnTo>
                    <a:pt x="2564" y="3524"/>
                  </a:lnTo>
                  <a:lnTo>
                    <a:pt x="4142" y="4458"/>
                  </a:lnTo>
                  <a:lnTo>
                    <a:pt x="6264" y="2299"/>
                  </a:lnTo>
                  <a:lnTo>
                    <a:pt x="5279" y="468"/>
                  </a:lnTo>
                  <a:lnTo>
                    <a:pt x="3511" y="51"/>
                  </a:lnTo>
                  <a:lnTo>
                    <a:pt x="3056" y="1062"/>
                  </a:lnTo>
                  <a:lnTo>
                    <a:pt x="162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52"/>
            <p:cNvSpPr/>
            <p:nvPr/>
          </p:nvSpPr>
          <p:spPr>
            <a:xfrm>
              <a:off x="3098775" y="1751200"/>
              <a:ext cx="166375" cy="133550"/>
            </a:xfrm>
            <a:custGeom>
              <a:avLst/>
              <a:gdLst/>
              <a:ahLst/>
              <a:cxnLst/>
              <a:rect l="l" t="t" r="r" b="b"/>
              <a:pathLst>
                <a:path w="6655" h="5342" extrusionOk="0">
                  <a:moveTo>
                    <a:pt x="5619" y="0"/>
                  </a:moveTo>
                  <a:lnTo>
                    <a:pt x="4205" y="985"/>
                  </a:lnTo>
                  <a:lnTo>
                    <a:pt x="2475" y="1869"/>
                  </a:lnTo>
                  <a:lnTo>
                    <a:pt x="1288" y="404"/>
                  </a:lnTo>
                  <a:lnTo>
                    <a:pt x="0" y="1856"/>
                  </a:lnTo>
                  <a:lnTo>
                    <a:pt x="341" y="2829"/>
                  </a:lnTo>
                  <a:lnTo>
                    <a:pt x="341" y="4028"/>
                  </a:lnTo>
                  <a:lnTo>
                    <a:pt x="2766" y="5341"/>
                  </a:lnTo>
                  <a:lnTo>
                    <a:pt x="4963" y="4369"/>
                  </a:lnTo>
                  <a:lnTo>
                    <a:pt x="6655" y="2854"/>
                  </a:lnTo>
                  <a:lnTo>
                    <a:pt x="6655" y="1515"/>
                  </a:lnTo>
                  <a:lnTo>
                    <a:pt x="561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52"/>
            <p:cNvSpPr/>
            <p:nvPr/>
          </p:nvSpPr>
          <p:spPr>
            <a:xfrm>
              <a:off x="3089925" y="1740150"/>
              <a:ext cx="182800" cy="153450"/>
            </a:xfrm>
            <a:custGeom>
              <a:avLst/>
              <a:gdLst/>
              <a:ahLst/>
              <a:cxnLst/>
              <a:rect l="l" t="t" r="r" b="b"/>
              <a:pathLst>
                <a:path w="7312" h="6138" extrusionOk="0">
                  <a:moveTo>
                    <a:pt x="5885" y="884"/>
                  </a:moveTo>
                  <a:lnTo>
                    <a:pt x="6693" y="2046"/>
                  </a:lnTo>
                  <a:lnTo>
                    <a:pt x="6693" y="3157"/>
                  </a:lnTo>
                  <a:lnTo>
                    <a:pt x="5140" y="4546"/>
                  </a:lnTo>
                  <a:lnTo>
                    <a:pt x="3132" y="5443"/>
                  </a:lnTo>
                  <a:lnTo>
                    <a:pt x="1011" y="4281"/>
                  </a:lnTo>
                  <a:lnTo>
                    <a:pt x="1011" y="3271"/>
                  </a:lnTo>
                  <a:lnTo>
                    <a:pt x="708" y="2374"/>
                  </a:lnTo>
                  <a:lnTo>
                    <a:pt x="1630" y="1339"/>
                  </a:lnTo>
                  <a:lnTo>
                    <a:pt x="2741" y="2715"/>
                  </a:lnTo>
                  <a:lnTo>
                    <a:pt x="4698" y="1705"/>
                  </a:lnTo>
                  <a:lnTo>
                    <a:pt x="5885" y="884"/>
                  </a:lnTo>
                  <a:close/>
                  <a:moveTo>
                    <a:pt x="6049" y="0"/>
                  </a:moveTo>
                  <a:lnTo>
                    <a:pt x="4395" y="1162"/>
                  </a:lnTo>
                  <a:lnTo>
                    <a:pt x="2918" y="1920"/>
                  </a:lnTo>
                  <a:lnTo>
                    <a:pt x="1655" y="366"/>
                  </a:lnTo>
                  <a:lnTo>
                    <a:pt x="1" y="2235"/>
                  </a:lnTo>
                  <a:lnTo>
                    <a:pt x="380" y="3334"/>
                  </a:lnTo>
                  <a:lnTo>
                    <a:pt x="380" y="4660"/>
                  </a:lnTo>
                  <a:lnTo>
                    <a:pt x="3094" y="6137"/>
                  </a:lnTo>
                  <a:lnTo>
                    <a:pt x="5443" y="5102"/>
                  </a:lnTo>
                  <a:lnTo>
                    <a:pt x="7312" y="3435"/>
                  </a:lnTo>
                  <a:lnTo>
                    <a:pt x="7312" y="1856"/>
                  </a:lnTo>
                  <a:lnTo>
                    <a:pt x="604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52"/>
            <p:cNvSpPr/>
            <p:nvPr/>
          </p:nvSpPr>
          <p:spPr>
            <a:xfrm>
              <a:off x="3793250" y="2636350"/>
              <a:ext cx="57175" cy="35700"/>
            </a:xfrm>
            <a:custGeom>
              <a:avLst/>
              <a:gdLst/>
              <a:ahLst/>
              <a:cxnLst/>
              <a:rect l="l" t="t" r="r" b="b"/>
              <a:pathLst>
                <a:path w="2287" h="1428" extrusionOk="0">
                  <a:moveTo>
                    <a:pt x="1743" y="0"/>
                  </a:moveTo>
                  <a:lnTo>
                    <a:pt x="1" y="480"/>
                  </a:lnTo>
                  <a:lnTo>
                    <a:pt x="2286" y="1427"/>
                  </a:lnTo>
                  <a:lnTo>
                    <a:pt x="2286" y="1427"/>
                  </a:lnTo>
                  <a:lnTo>
                    <a:pt x="174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52"/>
            <p:cNvSpPr/>
            <p:nvPr/>
          </p:nvSpPr>
          <p:spPr>
            <a:xfrm>
              <a:off x="3768950" y="2626875"/>
              <a:ext cx="95675" cy="59375"/>
            </a:xfrm>
            <a:custGeom>
              <a:avLst/>
              <a:gdLst/>
              <a:ahLst/>
              <a:cxnLst/>
              <a:rect l="l" t="t" r="r" b="b"/>
              <a:pathLst>
                <a:path w="3827" h="2375" extrusionOk="0">
                  <a:moveTo>
                    <a:pt x="2526" y="758"/>
                  </a:moveTo>
                  <a:lnTo>
                    <a:pt x="2703" y="1238"/>
                  </a:lnTo>
                  <a:lnTo>
                    <a:pt x="1958" y="922"/>
                  </a:lnTo>
                  <a:lnTo>
                    <a:pt x="2526" y="758"/>
                  </a:lnTo>
                  <a:close/>
                  <a:moveTo>
                    <a:pt x="2905" y="0"/>
                  </a:moveTo>
                  <a:lnTo>
                    <a:pt x="0" y="796"/>
                  </a:lnTo>
                  <a:lnTo>
                    <a:pt x="3826" y="2374"/>
                  </a:lnTo>
                  <a:lnTo>
                    <a:pt x="290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52"/>
            <p:cNvSpPr/>
            <p:nvPr/>
          </p:nvSpPr>
          <p:spPr>
            <a:xfrm>
              <a:off x="3702975" y="2517025"/>
              <a:ext cx="43275" cy="68200"/>
            </a:xfrm>
            <a:custGeom>
              <a:avLst/>
              <a:gdLst/>
              <a:ahLst/>
              <a:cxnLst/>
              <a:rect l="l" t="t" r="r" b="b"/>
              <a:pathLst>
                <a:path w="1731" h="2728" extrusionOk="0">
                  <a:moveTo>
                    <a:pt x="733" y="0"/>
                  </a:moveTo>
                  <a:cubicBezTo>
                    <a:pt x="493" y="164"/>
                    <a:pt x="0" y="1288"/>
                    <a:pt x="0" y="1288"/>
                  </a:cubicBezTo>
                  <a:lnTo>
                    <a:pt x="695" y="2728"/>
                  </a:lnTo>
                  <a:lnTo>
                    <a:pt x="1730" y="2728"/>
                  </a:lnTo>
                  <a:lnTo>
                    <a:pt x="73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52"/>
            <p:cNvSpPr/>
            <p:nvPr/>
          </p:nvSpPr>
          <p:spPr>
            <a:xfrm>
              <a:off x="3694450" y="2505025"/>
              <a:ext cx="62850" cy="88100"/>
            </a:xfrm>
            <a:custGeom>
              <a:avLst/>
              <a:gdLst/>
              <a:ahLst/>
              <a:cxnLst/>
              <a:rect l="l" t="t" r="r" b="b"/>
              <a:pathLst>
                <a:path w="2514" h="3524" extrusionOk="0">
                  <a:moveTo>
                    <a:pt x="973" y="1162"/>
                  </a:moveTo>
                  <a:lnTo>
                    <a:pt x="1604" y="2892"/>
                  </a:lnTo>
                  <a:lnTo>
                    <a:pt x="1225" y="2892"/>
                  </a:lnTo>
                  <a:lnTo>
                    <a:pt x="682" y="1756"/>
                  </a:lnTo>
                  <a:cubicBezTo>
                    <a:pt x="771" y="1554"/>
                    <a:pt x="884" y="1352"/>
                    <a:pt x="973" y="1162"/>
                  </a:cubicBezTo>
                  <a:close/>
                  <a:moveTo>
                    <a:pt x="1238" y="0"/>
                  </a:moveTo>
                  <a:lnTo>
                    <a:pt x="897" y="215"/>
                  </a:lnTo>
                  <a:cubicBezTo>
                    <a:pt x="619" y="405"/>
                    <a:pt x="253" y="1187"/>
                    <a:pt x="51" y="1642"/>
                  </a:cubicBezTo>
                  <a:lnTo>
                    <a:pt x="1" y="1768"/>
                  </a:lnTo>
                  <a:lnTo>
                    <a:pt x="834" y="3523"/>
                  </a:lnTo>
                  <a:lnTo>
                    <a:pt x="2513" y="3523"/>
                  </a:lnTo>
                  <a:lnTo>
                    <a:pt x="123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52"/>
            <p:cNvSpPr/>
            <p:nvPr/>
          </p:nvSpPr>
          <p:spPr>
            <a:xfrm>
              <a:off x="3696975" y="2570375"/>
              <a:ext cx="25275" cy="78000"/>
            </a:xfrm>
            <a:custGeom>
              <a:avLst/>
              <a:gdLst/>
              <a:ahLst/>
              <a:cxnLst/>
              <a:rect l="l" t="t" r="r" b="b"/>
              <a:pathLst>
                <a:path w="1011" h="3120" extrusionOk="0">
                  <a:moveTo>
                    <a:pt x="455" y="0"/>
                  </a:moveTo>
                  <a:lnTo>
                    <a:pt x="1" y="1402"/>
                  </a:lnTo>
                  <a:lnTo>
                    <a:pt x="581" y="3119"/>
                  </a:lnTo>
                  <a:lnTo>
                    <a:pt x="1011" y="3119"/>
                  </a:lnTo>
                  <a:lnTo>
                    <a:pt x="1011" y="278"/>
                  </a:lnTo>
                  <a:lnTo>
                    <a:pt x="4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52"/>
            <p:cNvSpPr/>
            <p:nvPr/>
          </p:nvSpPr>
          <p:spPr>
            <a:xfrm>
              <a:off x="3688775" y="2563750"/>
              <a:ext cx="43275" cy="92500"/>
            </a:xfrm>
            <a:custGeom>
              <a:avLst/>
              <a:gdLst/>
              <a:ahLst/>
              <a:cxnLst/>
              <a:rect l="l" t="t" r="r" b="b"/>
              <a:pathLst>
                <a:path w="1731" h="3700" extrusionOk="0">
                  <a:moveTo>
                    <a:pt x="1023" y="846"/>
                  </a:moveTo>
                  <a:lnTo>
                    <a:pt x="1074" y="871"/>
                  </a:lnTo>
                  <a:lnTo>
                    <a:pt x="1074" y="2765"/>
                  </a:lnTo>
                  <a:lnTo>
                    <a:pt x="695" y="1755"/>
                  </a:lnTo>
                  <a:lnTo>
                    <a:pt x="1023" y="846"/>
                  </a:lnTo>
                  <a:close/>
                  <a:moveTo>
                    <a:pt x="632" y="0"/>
                  </a:moveTo>
                  <a:lnTo>
                    <a:pt x="0" y="1755"/>
                  </a:lnTo>
                  <a:lnTo>
                    <a:pt x="720" y="3700"/>
                  </a:lnTo>
                  <a:lnTo>
                    <a:pt x="1730" y="3700"/>
                  </a:lnTo>
                  <a:lnTo>
                    <a:pt x="1730" y="493"/>
                  </a:lnTo>
                  <a:lnTo>
                    <a:pt x="63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52"/>
            <p:cNvSpPr/>
            <p:nvPr/>
          </p:nvSpPr>
          <p:spPr>
            <a:xfrm>
              <a:off x="4360850" y="1623350"/>
              <a:ext cx="47375" cy="27475"/>
            </a:xfrm>
            <a:custGeom>
              <a:avLst/>
              <a:gdLst/>
              <a:ahLst/>
              <a:cxnLst/>
              <a:rect l="l" t="t" r="r" b="b"/>
              <a:pathLst>
                <a:path w="1895" h="1099" extrusionOk="0">
                  <a:moveTo>
                    <a:pt x="0" y="0"/>
                  </a:moveTo>
                  <a:lnTo>
                    <a:pt x="556" y="1099"/>
                  </a:lnTo>
                  <a:lnTo>
                    <a:pt x="1326" y="947"/>
                  </a:lnTo>
                  <a:lnTo>
                    <a:pt x="18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52"/>
            <p:cNvSpPr/>
            <p:nvPr/>
          </p:nvSpPr>
          <p:spPr>
            <a:xfrm>
              <a:off x="4347900" y="1615450"/>
              <a:ext cx="74200" cy="44550"/>
            </a:xfrm>
            <a:custGeom>
              <a:avLst/>
              <a:gdLst/>
              <a:ahLst/>
              <a:cxnLst/>
              <a:rect l="l" t="t" r="r" b="b"/>
              <a:pathLst>
                <a:path w="2968" h="1782" extrusionOk="0">
                  <a:moveTo>
                    <a:pt x="1857" y="632"/>
                  </a:moveTo>
                  <a:lnTo>
                    <a:pt x="1642" y="973"/>
                  </a:lnTo>
                  <a:lnTo>
                    <a:pt x="1238" y="1061"/>
                  </a:lnTo>
                  <a:lnTo>
                    <a:pt x="1023" y="632"/>
                  </a:lnTo>
                  <a:close/>
                  <a:moveTo>
                    <a:pt x="0" y="1"/>
                  </a:moveTo>
                  <a:lnTo>
                    <a:pt x="897" y="1781"/>
                  </a:lnTo>
                  <a:lnTo>
                    <a:pt x="2046" y="1541"/>
                  </a:lnTo>
                  <a:lnTo>
                    <a:pt x="296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52"/>
            <p:cNvSpPr/>
            <p:nvPr/>
          </p:nvSpPr>
          <p:spPr>
            <a:xfrm>
              <a:off x="2445000" y="785850"/>
              <a:ext cx="922425" cy="1196450"/>
            </a:xfrm>
            <a:custGeom>
              <a:avLst/>
              <a:gdLst/>
              <a:ahLst/>
              <a:cxnLst/>
              <a:rect l="l" t="t" r="r" b="b"/>
              <a:pathLst>
                <a:path w="36897" h="47858" extrusionOk="0">
                  <a:moveTo>
                    <a:pt x="27288" y="1"/>
                  </a:moveTo>
                  <a:lnTo>
                    <a:pt x="21921" y="2324"/>
                  </a:lnTo>
                  <a:lnTo>
                    <a:pt x="20027" y="2375"/>
                  </a:lnTo>
                  <a:lnTo>
                    <a:pt x="19396" y="4067"/>
                  </a:lnTo>
                  <a:lnTo>
                    <a:pt x="20179" y="6378"/>
                  </a:lnTo>
                  <a:lnTo>
                    <a:pt x="18600" y="6378"/>
                  </a:lnTo>
                  <a:lnTo>
                    <a:pt x="18285" y="4016"/>
                  </a:lnTo>
                  <a:lnTo>
                    <a:pt x="17262" y="3625"/>
                  </a:lnTo>
                  <a:lnTo>
                    <a:pt x="16782" y="5203"/>
                  </a:lnTo>
                  <a:lnTo>
                    <a:pt x="15620" y="4850"/>
                  </a:lnTo>
                  <a:lnTo>
                    <a:pt x="15305" y="3006"/>
                  </a:lnTo>
                  <a:lnTo>
                    <a:pt x="13411" y="3322"/>
                  </a:lnTo>
                  <a:lnTo>
                    <a:pt x="11277" y="4105"/>
                  </a:lnTo>
                  <a:lnTo>
                    <a:pt x="9698" y="5683"/>
                  </a:lnTo>
                  <a:lnTo>
                    <a:pt x="7489" y="6163"/>
                  </a:lnTo>
                  <a:lnTo>
                    <a:pt x="6150" y="7893"/>
                  </a:lnTo>
                  <a:lnTo>
                    <a:pt x="6933" y="9080"/>
                  </a:lnTo>
                  <a:lnTo>
                    <a:pt x="5355" y="10418"/>
                  </a:lnTo>
                  <a:lnTo>
                    <a:pt x="2678" y="11529"/>
                  </a:lnTo>
                  <a:lnTo>
                    <a:pt x="784" y="11883"/>
                  </a:lnTo>
                  <a:lnTo>
                    <a:pt x="1251" y="13575"/>
                  </a:lnTo>
                  <a:lnTo>
                    <a:pt x="2678" y="13726"/>
                  </a:lnTo>
                  <a:lnTo>
                    <a:pt x="3069" y="14598"/>
                  </a:lnTo>
                  <a:lnTo>
                    <a:pt x="1" y="14838"/>
                  </a:lnTo>
                  <a:lnTo>
                    <a:pt x="1" y="16176"/>
                  </a:lnTo>
                  <a:lnTo>
                    <a:pt x="1731" y="17363"/>
                  </a:lnTo>
                  <a:cubicBezTo>
                    <a:pt x="1731" y="17363"/>
                    <a:pt x="1944" y="16942"/>
                    <a:pt x="2599" y="16942"/>
                  </a:cubicBezTo>
                  <a:cubicBezTo>
                    <a:pt x="2926" y="16942"/>
                    <a:pt x="3364" y="17047"/>
                    <a:pt x="3940" y="17363"/>
                  </a:cubicBezTo>
                  <a:cubicBezTo>
                    <a:pt x="5683" y="18310"/>
                    <a:pt x="5759" y="18310"/>
                    <a:pt x="5759" y="18310"/>
                  </a:cubicBezTo>
                  <a:lnTo>
                    <a:pt x="7337" y="21378"/>
                  </a:lnTo>
                  <a:lnTo>
                    <a:pt x="6946" y="25331"/>
                  </a:lnTo>
                  <a:lnTo>
                    <a:pt x="6946" y="29434"/>
                  </a:lnTo>
                  <a:lnTo>
                    <a:pt x="8436" y="29902"/>
                  </a:lnTo>
                  <a:lnTo>
                    <a:pt x="7615" y="31164"/>
                  </a:lnTo>
                  <a:lnTo>
                    <a:pt x="5683" y="30849"/>
                  </a:lnTo>
                  <a:lnTo>
                    <a:pt x="5683" y="33223"/>
                  </a:lnTo>
                  <a:lnTo>
                    <a:pt x="7173" y="34321"/>
                  </a:lnTo>
                  <a:lnTo>
                    <a:pt x="6074" y="36695"/>
                  </a:lnTo>
                  <a:lnTo>
                    <a:pt x="6541" y="40546"/>
                  </a:lnTo>
                  <a:lnTo>
                    <a:pt x="7135" y="43463"/>
                  </a:lnTo>
                  <a:lnTo>
                    <a:pt x="7627" y="46153"/>
                  </a:lnTo>
                  <a:lnTo>
                    <a:pt x="9218" y="45913"/>
                  </a:lnTo>
                  <a:lnTo>
                    <a:pt x="10885" y="47857"/>
                  </a:lnTo>
                  <a:lnTo>
                    <a:pt x="12186" y="45647"/>
                  </a:lnTo>
                  <a:lnTo>
                    <a:pt x="13310" y="42175"/>
                  </a:lnTo>
                  <a:lnTo>
                    <a:pt x="14812" y="39776"/>
                  </a:lnTo>
                  <a:lnTo>
                    <a:pt x="16946" y="39195"/>
                  </a:lnTo>
                  <a:lnTo>
                    <a:pt x="20103" y="37857"/>
                  </a:lnTo>
                  <a:lnTo>
                    <a:pt x="21770" y="35798"/>
                  </a:lnTo>
                  <a:lnTo>
                    <a:pt x="24762" y="35407"/>
                  </a:lnTo>
                  <a:lnTo>
                    <a:pt x="28462" y="33071"/>
                  </a:lnTo>
                  <a:lnTo>
                    <a:pt x="26480" y="32869"/>
                  </a:lnTo>
                  <a:lnTo>
                    <a:pt x="25545" y="32869"/>
                  </a:lnTo>
                  <a:lnTo>
                    <a:pt x="26480" y="30659"/>
                  </a:lnTo>
                  <a:lnTo>
                    <a:pt x="28462" y="32478"/>
                  </a:lnTo>
                  <a:lnTo>
                    <a:pt x="29232" y="30735"/>
                  </a:lnTo>
                  <a:lnTo>
                    <a:pt x="28538" y="28487"/>
                  </a:lnTo>
                  <a:lnTo>
                    <a:pt x="28538" y="28487"/>
                  </a:lnTo>
                  <a:cubicBezTo>
                    <a:pt x="28538" y="28487"/>
                    <a:pt x="28571" y="28497"/>
                    <a:pt x="28628" y="28497"/>
                  </a:cubicBezTo>
                  <a:cubicBezTo>
                    <a:pt x="28850" y="28497"/>
                    <a:pt x="29441" y="28361"/>
                    <a:pt x="29952" y="27048"/>
                  </a:cubicBezTo>
                  <a:cubicBezTo>
                    <a:pt x="30176" y="26473"/>
                    <a:pt x="30217" y="26354"/>
                    <a:pt x="30211" y="26354"/>
                  </a:cubicBezTo>
                  <a:lnTo>
                    <a:pt x="30211" y="26354"/>
                  </a:lnTo>
                  <a:cubicBezTo>
                    <a:pt x="30207" y="26354"/>
                    <a:pt x="30180" y="26414"/>
                    <a:pt x="30178" y="26414"/>
                  </a:cubicBezTo>
                  <a:cubicBezTo>
                    <a:pt x="30175" y="26414"/>
                    <a:pt x="30241" y="26250"/>
                    <a:pt x="30596" y="25381"/>
                  </a:cubicBezTo>
                  <a:cubicBezTo>
                    <a:pt x="31467" y="23260"/>
                    <a:pt x="31455" y="23247"/>
                    <a:pt x="31455" y="23247"/>
                  </a:cubicBezTo>
                  <a:cubicBezTo>
                    <a:pt x="31455" y="23247"/>
                    <a:pt x="32086" y="23007"/>
                    <a:pt x="31455" y="21593"/>
                  </a:cubicBezTo>
                  <a:cubicBezTo>
                    <a:pt x="30823" y="20179"/>
                    <a:pt x="29876" y="20722"/>
                    <a:pt x="30823" y="20166"/>
                  </a:cubicBezTo>
                  <a:lnTo>
                    <a:pt x="31770" y="19623"/>
                  </a:lnTo>
                  <a:lnTo>
                    <a:pt x="32642" y="19068"/>
                  </a:lnTo>
                  <a:lnTo>
                    <a:pt x="32250" y="16694"/>
                  </a:lnTo>
                  <a:lnTo>
                    <a:pt x="32642" y="14042"/>
                  </a:lnTo>
                  <a:lnTo>
                    <a:pt x="34611" y="11858"/>
                  </a:lnTo>
                  <a:lnTo>
                    <a:pt x="36354" y="9762"/>
                  </a:lnTo>
                  <a:lnTo>
                    <a:pt x="36897" y="8032"/>
                  </a:lnTo>
                  <a:lnTo>
                    <a:pt x="34851" y="7085"/>
                  </a:lnTo>
                  <a:lnTo>
                    <a:pt x="32566" y="7943"/>
                  </a:lnTo>
                  <a:lnTo>
                    <a:pt x="30280" y="10090"/>
                  </a:lnTo>
                  <a:lnTo>
                    <a:pt x="31770" y="7451"/>
                  </a:lnTo>
                  <a:lnTo>
                    <a:pt x="31859" y="7009"/>
                  </a:lnTo>
                  <a:lnTo>
                    <a:pt x="27439" y="7009"/>
                  </a:lnTo>
                  <a:lnTo>
                    <a:pt x="27351" y="5986"/>
                  </a:lnTo>
                  <a:lnTo>
                    <a:pt x="29232" y="5759"/>
                  </a:lnTo>
                  <a:lnTo>
                    <a:pt x="31859" y="5759"/>
                  </a:lnTo>
                  <a:lnTo>
                    <a:pt x="31543" y="3625"/>
                  </a:lnTo>
                  <a:lnTo>
                    <a:pt x="30672" y="1655"/>
                  </a:lnTo>
                  <a:lnTo>
                    <a:pt x="2728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52"/>
            <p:cNvSpPr/>
            <p:nvPr/>
          </p:nvSpPr>
          <p:spPr>
            <a:xfrm>
              <a:off x="2437100" y="777350"/>
              <a:ext cx="939800" cy="1218525"/>
            </a:xfrm>
            <a:custGeom>
              <a:avLst/>
              <a:gdLst/>
              <a:ahLst/>
              <a:cxnLst/>
              <a:rect l="l" t="t" r="r" b="b"/>
              <a:pathLst>
                <a:path w="37592" h="48741" extrusionOk="0">
                  <a:moveTo>
                    <a:pt x="26909" y="31530"/>
                  </a:moveTo>
                  <a:lnTo>
                    <a:pt x="28601" y="33070"/>
                  </a:lnTo>
                  <a:lnTo>
                    <a:pt x="26796" y="32893"/>
                  </a:lnTo>
                  <a:lnTo>
                    <a:pt x="26341" y="32893"/>
                  </a:lnTo>
                  <a:lnTo>
                    <a:pt x="26909" y="31530"/>
                  </a:lnTo>
                  <a:close/>
                  <a:moveTo>
                    <a:pt x="27591" y="682"/>
                  </a:moveTo>
                  <a:lnTo>
                    <a:pt x="30748" y="2222"/>
                  </a:lnTo>
                  <a:lnTo>
                    <a:pt x="31543" y="4053"/>
                  </a:lnTo>
                  <a:lnTo>
                    <a:pt x="31809" y="5783"/>
                  </a:lnTo>
                  <a:lnTo>
                    <a:pt x="29498" y="5783"/>
                  </a:lnTo>
                  <a:lnTo>
                    <a:pt x="27339" y="6048"/>
                  </a:lnTo>
                  <a:lnTo>
                    <a:pt x="27465" y="7665"/>
                  </a:lnTo>
                  <a:lnTo>
                    <a:pt x="31796" y="7665"/>
                  </a:lnTo>
                  <a:lnTo>
                    <a:pt x="29321" y="12059"/>
                  </a:lnTo>
                  <a:lnTo>
                    <a:pt x="33046" y="8574"/>
                  </a:lnTo>
                  <a:lnTo>
                    <a:pt x="35155" y="7778"/>
                  </a:lnTo>
                  <a:lnTo>
                    <a:pt x="36834" y="8548"/>
                  </a:lnTo>
                  <a:lnTo>
                    <a:pt x="36380" y="9963"/>
                  </a:lnTo>
                  <a:lnTo>
                    <a:pt x="34700" y="11996"/>
                  </a:lnTo>
                  <a:lnTo>
                    <a:pt x="32667" y="14256"/>
                  </a:lnTo>
                  <a:lnTo>
                    <a:pt x="32250" y="17059"/>
                  </a:lnTo>
                  <a:lnTo>
                    <a:pt x="32617" y="19269"/>
                  </a:lnTo>
                  <a:lnTo>
                    <a:pt x="31935" y="19698"/>
                  </a:lnTo>
                  <a:cubicBezTo>
                    <a:pt x="31922" y="19711"/>
                    <a:pt x="31834" y="19761"/>
                    <a:pt x="30988" y="20254"/>
                  </a:cubicBezTo>
                  <a:cubicBezTo>
                    <a:pt x="30584" y="20494"/>
                    <a:pt x="30432" y="20582"/>
                    <a:pt x="30432" y="20809"/>
                  </a:cubicBezTo>
                  <a:cubicBezTo>
                    <a:pt x="30445" y="20986"/>
                    <a:pt x="30558" y="21125"/>
                    <a:pt x="30710" y="21188"/>
                  </a:cubicBezTo>
                  <a:cubicBezTo>
                    <a:pt x="30887" y="21289"/>
                    <a:pt x="31215" y="21466"/>
                    <a:pt x="31480" y="22072"/>
                  </a:cubicBezTo>
                  <a:cubicBezTo>
                    <a:pt x="31872" y="22943"/>
                    <a:pt x="31733" y="23259"/>
                    <a:pt x="31657" y="23309"/>
                  </a:cubicBezTo>
                  <a:lnTo>
                    <a:pt x="31455" y="23385"/>
                  </a:lnTo>
                  <a:lnTo>
                    <a:pt x="31455" y="23537"/>
                  </a:lnTo>
                  <a:cubicBezTo>
                    <a:pt x="31404" y="23676"/>
                    <a:pt x="31228" y="24118"/>
                    <a:pt x="30609" y="25620"/>
                  </a:cubicBezTo>
                  <a:cubicBezTo>
                    <a:pt x="30432" y="26062"/>
                    <a:pt x="30319" y="26353"/>
                    <a:pt x="30243" y="26555"/>
                  </a:cubicBezTo>
                  <a:lnTo>
                    <a:pt x="30218" y="26618"/>
                  </a:lnTo>
                  <a:cubicBezTo>
                    <a:pt x="30218" y="26618"/>
                    <a:pt x="30218" y="26630"/>
                    <a:pt x="30218" y="26630"/>
                  </a:cubicBezTo>
                  <a:cubicBezTo>
                    <a:pt x="30205" y="26681"/>
                    <a:pt x="30154" y="26832"/>
                    <a:pt x="29978" y="27287"/>
                  </a:cubicBezTo>
                  <a:cubicBezTo>
                    <a:pt x="29498" y="28499"/>
                    <a:pt x="29018" y="28537"/>
                    <a:pt x="28955" y="28537"/>
                  </a:cubicBezTo>
                  <a:lnTo>
                    <a:pt x="28399" y="28373"/>
                  </a:lnTo>
                  <a:lnTo>
                    <a:pt x="28399" y="28373"/>
                  </a:lnTo>
                  <a:lnTo>
                    <a:pt x="29220" y="31062"/>
                  </a:lnTo>
                  <a:lnTo>
                    <a:pt x="28677" y="32287"/>
                  </a:lnTo>
                  <a:lnTo>
                    <a:pt x="26682" y="30469"/>
                  </a:lnTo>
                  <a:lnTo>
                    <a:pt x="25394" y="33525"/>
                  </a:lnTo>
                  <a:lnTo>
                    <a:pt x="26758" y="33525"/>
                  </a:lnTo>
                  <a:lnTo>
                    <a:pt x="27844" y="33626"/>
                  </a:lnTo>
                  <a:lnTo>
                    <a:pt x="24977" y="35431"/>
                  </a:lnTo>
                  <a:lnTo>
                    <a:pt x="21922" y="35835"/>
                  </a:lnTo>
                  <a:lnTo>
                    <a:pt x="20230" y="37931"/>
                  </a:lnTo>
                  <a:lnTo>
                    <a:pt x="17199" y="39232"/>
                  </a:lnTo>
                  <a:lnTo>
                    <a:pt x="14939" y="39838"/>
                  </a:lnTo>
                  <a:lnTo>
                    <a:pt x="13360" y="42351"/>
                  </a:lnTo>
                  <a:lnTo>
                    <a:pt x="12211" y="45861"/>
                  </a:lnTo>
                  <a:lnTo>
                    <a:pt x="11163" y="47654"/>
                  </a:lnTo>
                  <a:lnTo>
                    <a:pt x="9661" y="45874"/>
                  </a:lnTo>
                  <a:lnTo>
                    <a:pt x="8209" y="46101"/>
                  </a:lnTo>
                  <a:lnTo>
                    <a:pt x="7767" y="43715"/>
                  </a:lnTo>
                  <a:lnTo>
                    <a:pt x="7173" y="40823"/>
                  </a:lnTo>
                  <a:lnTo>
                    <a:pt x="6719" y="37048"/>
                  </a:lnTo>
                  <a:lnTo>
                    <a:pt x="7893" y="34535"/>
                  </a:lnTo>
                  <a:lnTo>
                    <a:pt x="6315" y="33373"/>
                  </a:lnTo>
                  <a:lnTo>
                    <a:pt x="6315" y="31542"/>
                  </a:lnTo>
                  <a:lnTo>
                    <a:pt x="8082" y="31833"/>
                  </a:lnTo>
                  <a:lnTo>
                    <a:pt x="9244" y="30040"/>
                  </a:lnTo>
                  <a:lnTo>
                    <a:pt x="7577" y="29509"/>
                  </a:lnTo>
                  <a:lnTo>
                    <a:pt x="7577" y="25671"/>
                  </a:lnTo>
                  <a:lnTo>
                    <a:pt x="7981" y="21643"/>
                  </a:lnTo>
                  <a:lnTo>
                    <a:pt x="6277" y="18309"/>
                  </a:lnTo>
                  <a:lnTo>
                    <a:pt x="6125" y="18309"/>
                  </a:lnTo>
                  <a:cubicBezTo>
                    <a:pt x="6024" y="18271"/>
                    <a:pt x="5645" y="18082"/>
                    <a:pt x="4408" y="17413"/>
                  </a:cubicBezTo>
                  <a:cubicBezTo>
                    <a:pt x="3845" y="17104"/>
                    <a:pt x="3347" y="16952"/>
                    <a:pt x="2915" y="16952"/>
                  </a:cubicBezTo>
                  <a:cubicBezTo>
                    <a:pt x="2746" y="16952"/>
                    <a:pt x="2587" y="16975"/>
                    <a:pt x="2438" y="17021"/>
                  </a:cubicBezTo>
                  <a:cubicBezTo>
                    <a:pt x="2274" y="17072"/>
                    <a:pt x="2122" y="17147"/>
                    <a:pt x="1983" y="17261"/>
                  </a:cubicBezTo>
                  <a:lnTo>
                    <a:pt x="620" y="16339"/>
                  </a:lnTo>
                  <a:lnTo>
                    <a:pt x="620" y="15455"/>
                  </a:lnTo>
                  <a:lnTo>
                    <a:pt x="3852" y="15203"/>
                  </a:lnTo>
                  <a:lnTo>
                    <a:pt x="3208" y="13763"/>
                  </a:lnTo>
                  <a:lnTo>
                    <a:pt x="1819" y="13612"/>
                  </a:lnTo>
                  <a:lnTo>
                    <a:pt x="1504" y="12450"/>
                  </a:lnTo>
                  <a:lnTo>
                    <a:pt x="3057" y="12160"/>
                  </a:lnTo>
                  <a:lnTo>
                    <a:pt x="5797" y="11036"/>
                  </a:lnTo>
                  <a:lnTo>
                    <a:pt x="7678" y="9470"/>
                  </a:lnTo>
                  <a:lnTo>
                    <a:pt x="6857" y="8233"/>
                  </a:lnTo>
                  <a:lnTo>
                    <a:pt x="7994" y="6781"/>
                  </a:lnTo>
                  <a:lnTo>
                    <a:pt x="10178" y="6301"/>
                  </a:lnTo>
                  <a:lnTo>
                    <a:pt x="11769" y="4710"/>
                  </a:lnTo>
                  <a:lnTo>
                    <a:pt x="13777" y="3965"/>
                  </a:lnTo>
                  <a:lnTo>
                    <a:pt x="15355" y="3712"/>
                  </a:lnTo>
                  <a:lnTo>
                    <a:pt x="15646" y="5430"/>
                  </a:lnTo>
                  <a:lnTo>
                    <a:pt x="17325" y="5935"/>
                  </a:lnTo>
                  <a:lnTo>
                    <a:pt x="17792" y="4382"/>
                  </a:lnTo>
                  <a:lnTo>
                    <a:pt x="18323" y="4584"/>
                  </a:lnTo>
                  <a:lnTo>
                    <a:pt x="18651" y="7033"/>
                  </a:lnTo>
                  <a:lnTo>
                    <a:pt x="20949" y="7033"/>
                  </a:lnTo>
                  <a:lnTo>
                    <a:pt x="20053" y="4407"/>
                  </a:lnTo>
                  <a:lnTo>
                    <a:pt x="20570" y="3031"/>
                  </a:lnTo>
                  <a:lnTo>
                    <a:pt x="22250" y="2980"/>
                  </a:lnTo>
                  <a:lnTo>
                    <a:pt x="27591" y="682"/>
                  </a:lnTo>
                  <a:close/>
                  <a:moveTo>
                    <a:pt x="27604" y="0"/>
                  </a:moveTo>
                  <a:lnTo>
                    <a:pt x="22161" y="2361"/>
                  </a:lnTo>
                  <a:lnTo>
                    <a:pt x="20116" y="2424"/>
                  </a:lnTo>
                  <a:lnTo>
                    <a:pt x="19371" y="4407"/>
                  </a:lnTo>
                  <a:lnTo>
                    <a:pt x="20053" y="6415"/>
                  </a:lnTo>
                  <a:lnTo>
                    <a:pt x="19194" y="6415"/>
                  </a:lnTo>
                  <a:lnTo>
                    <a:pt x="18891" y="4142"/>
                  </a:lnTo>
                  <a:lnTo>
                    <a:pt x="17376" y="3548"/>
                  </a:lnTo>
                  <a:lnTo>
                    <a:pt x="16896" y="5152"/>
                  </a:lnTo>
                  <a:lnTo>
                    <a:pt x="16214" y="4937"/>
                  </a:lnTo>
                  <a:lnTo>
                    <a:pt x="15861" y="2993"/>
                  </a:lnTo>
                  <a:lnTo>
                    <a:pt x="13600" y="3359"/>
                  </a:lnTo>
                  <a:lnTo>
                    <a:pt x="11479" y="4154"/>
                  </a:lnTo>
                  <a:lnTo>
                    <a:pt x="9850" y="5733"/>
                  </a:lnTo>
                  <a:lnTo>
                    <a:pt x="7628" y="6200"/>
                  </a:lnTo>
                  <a:lnTo>
                    <a:pt x="6075" y="8208"/>
                  </a:lnTo>
                  <a:lnTo>
                    <a:pt x="6832" y="9344"/>
                  </a:lnTo>
                  <a:lnTo>
                    <a:pt x="5506" y="10480"/>
                  </a:lnTo>
                  <a:lnTo>
                    <a:pt x="2905" y="11541"/>
                  </a:lnTo>
                  <a:lnTo>
                    <a:pt x="708" y="11958"/>
                  </a:lnTo>
                  <a:lnTo>
                    <a:pt x="1339" y="14193"/>
                  </a:lnTo>
                  <a:lnTo>
                    <a:pt x="2792" y="14344"/>
                  </a:lnTo>
                  <a:lnTo>
                    <a:pt x="2918" y="14635"/>
                  </a:lnTo>
                  <a:lnTo>
                    <a:pt x="1" y="14862"/>
                  </a:lnTo>
                  <a:lnTo>
                    <a:pt x="1" y="16655"/>
                  </a:lnTo>
                  <a:lnTo>
                    <a:pt x="2173" y="18132"/>
                  </a:lnTo>
                  <a:lnTo>
                    <a:pt x="2337" y="17817"/>
                  </a:lnTo>
                  <a:cubicBezTo>
                    <a:pt x="2400" y="17716"/>
                    <a:pt x="2514" y="17640"/>
                    <a:pt x="2627" y="17615"/>
                  </a:cubicBezTo>
                  <a:cubicBezTo>
                    <a:pt x="2703" y="17592"/>
                    <a:pt x="2796" y="17576"/>
                    <a:pt x="2911" y="17576"/>
                  </a:cubicBezTo>
                  <a:cubicBezTo>
                    <a:pt x="3180" y="17576"/>
                    <a:pt x="3565" y="17663"/>
                    <a:pt x="4105" y="17956"/>
                  </a:cubicBezTo>
                  <a:cubicBezTo>
                    <a:pt x="5153" y="18536"/>
                    <a:pt x="5620" y="18764"/>
                    <a:pt x="5847" y="18865"/>
                  </a:cubicBezTo>
                  <a:lnTo>
                    <a:pt x="7325" y="21756"/>
                  </a:lnTo>
                  <a:lnTo>
                    <a:pt x="6933" y="25645"/>
                  </a:lnTo>
                  <a:lnTo>
                    <a:pt x="6933" y="29976"/>
                  </a:lnTo>
                  <a:lnTo>
                    <a:pt x="8259" y="30393"/>
                  </a:lnTo>
                  <a:lnTo>
                    <a:pt x="7767" y="31138"/>
                  </a:lnTo>
                  <a:lnTo>
                    <a:pt x="5671" y="30785"/>
                  </a:lnTo>
                  <a:lnTo>
                    <a:pt x="5671" y="33689"/>
                  </a:lnTo>
                  <a:lnTo>
                    <a:pt x="7097" y="34737"/>
                  </a:lnTo>
                  <a:lnTo>
                    <a:pt x="6062" y="36947"/>
                  </a:lnTo>
                  <a:lnTo>
                    <a:pt x="6554" y="40924"/>
                  </a:lnTo>
                  <a:lnTo>
                    <a:pt x="7148" y="43828"/>
                  </a:lnTo>
                  <a:lnTo>
                    <a:pt x="7691" y="46808"/>
                  </a:lnTo>
                  <a:lnTo>
                    <a:pt x="9408" y="46556"/>
                  </a:lnTo>
                  <a:lnTo>
                    <a:pt x="11252" y="48740"/>
                  </a:lnTo>
                  <a:lnTo>
                    <a:pt x="12780" y="46152"/>
                  </a:lnTo>
                  <a:lnTo>
                    <a:pt x="13916" y="42654"/>
                  </a:lnTo>
                  <a:lnTo>
                    <a:pt x="15343" y="40381"/>
                  </a:lnTo>
                  <a:lnTo>
                    <a:pt x="17388" y="39826"/>
                  </a:lnTo>
                  <a:lnTo>
                    <a:pt x="20621" y="38449"/>
                  </a:lnTo>
                  <a:lnTo>
                    <a:pt x="22250" y="36429"/>
                  </a:lnTo>
                  <a:lnTo>
                    <a:pt x="25116" y="36050"/>
                  </a:lnTo>
                  <a:lnTo>
                    <a:pt x="29738" y="33184"/>
                  </a:lnTo>
                  <a:lnTo>
                    <a:pt x="29005" y="33108"/>
                  </a:lnTo>
                  <a:lnTo>
                    <a:pt x="29877" y="31100"/>
                  </a:lnTo>
                  <a:lnTo>
                    <a:pt x="29270" y="29105"/>
                  </a:lnTo>
                  <a:cubicBezTo>
                    <a:pt x="29637" y="28979"/>
                    <a:pt x="30142" y="28600"/>
                    <a:pt x="30558" y="27514"/>
                  </a:cubicBezTo>
                  <a:cubicBezTo>
                    <a:pt x="30659" y="27274"/>
                    <a:pt x="30748" y="27022"/>
                    <a:pt x="30824" y="26782"/>
                  </a:cubicBezTo>
                  <a:lnTo>
                    <a:pt x="31202" y="25847"/>
                  </a:lnTo>
                  <a:cubicBezTo>
                    <a:pt x="31720" y="24585"/>
                    <a:pt x="31935" y="24054"/>
                    <a:pt x="32036" y="23815"/>
                  </a:cubicBezTo>
                  <a:cubicBezTo>
                    <a:pt x="32149" y="23726"/>
                    <a:pt x="32238" y="23600"/>
                    <a:pt x="32288" y="23474"/>
                  </a:cubicBezTo>
                  <a:cubicBezTo>
                    <a:pt x="32452" y="23070"/>
                    <a:pt x="32389" y="22514"/>
                    <a:pt x="32074" y="21807"/>
                  </a:cubicBezTo>
                  <a:cubicBezTo>
                    <a:pt x="31910" y="21403"/>
                    <a:pt x="31644" y="21062"/>
                    <a:pt x="31303" y="20797"/>
                  </a:cubicBezTo>
                  <a:cubicBezTo>
                    <a:pt x="31834" y="20494"/>
                    <a:pt x="32112" y="20329"/>
                    <a:pt x="32250" y="20228"/>
                  </a:cubicBezTo>
                  <a:lnTo>
                    <a:pt x="32263" y="20241"/>
                  </a:lnTo>
                  <a:lnTo>
                    <a:pt x="33311" y="19572"/>
                  </a:lnTo>
                  <a:lnTo>
                    <a:pt x="32894" y="17046"/>
                  </a:lnTo>
                  <a:lnTo>
                    <a:pt x="33261" y="14534"/>
                  </a:lnTo>
                  <a:lnTo>
                    <a:pt x="35167" y="12412"/>
                  </a:lnTo>
                  <a:lnTo>
                    <a:pt x="36897" y="10329"/>
                  </a:lnTo>
                  <a:lnTo>
                    <a:pt x="37592" y="8220"/>
                  </a:lnTo>
                  <a:lnTo>
                    <a:pt x="35167" y="7096"/>
                  </a:lnTo>
                  <a:lnTo>
                    <a:pt x="32756" y="8018"/>
                  </a:lnTo>
                  <a:lnTo>
                    <a:pt x="31872" y="8801"/>
                  </a:lnTo>
                  <a:lnTo>
                    <a:pt x="32364" y="7942"/>
                  </a:lnTo>
                  <a:lnTo>
                    <a:pt x="32541" y="7046"/>
                  </a:lnTo>
                  <a:lnTo>
                    <a:pt x="28046" y="7046"/>
                  </a:lnTo>
                  <a:lnTo>
                    <a:pt x="28008" y="6604"/>
                  </a:lnTo>
                  <a:lnTo>
                    <a:pt x="29536" y="6415"/>
                  </a:lnTo>
                  <a:lnTo>
                    <a:pt x="32541" y="6415"/>
                  </a:lnTo>
                  <a:lnTo>
                    <a:pt x="32162" y="3927"/>
                  </a:lnTo>
                  <a:lnTo>
                    <a:pt x="31228" y="1768"/>
                  </a:lnTo>
                  <a:lnTo>
                    <a:pt x="2760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52"/>
            <p:cNvSpPr/>
            <p:nvPr/>
          </p:nvSpPr>
          <p:spPr>
            <a:xfrm>
              <a:off x="2067150" y="740400"/>
              <a:ext cx="667350" cy="530050"/>
            </a:xfrm>
            <a:custGeom>
              <a:avLst/>
              <a:gdLst/>
              <a:ahLst/>
              <a:cxnLst/>
              <a:rect l="l" t="t" r="r" b="b"/>
              <a:pathLst>
                <a:path w="26694" h="21202" extrusionOk="0">
                  <a:moveTo>
                    <a:pt x="19218" y="1"/>
                  </a:moveTo>
                  <a:lnTo>
                    <a:pt x="14635" y="556"/>
                  </a:lnTo>
                  <a:lnTo>
                    <a:pt x="11415" y="1895"/>
                  </a:lnTo>
                  <a:lnTo>
                    <a:pt x="10228" y="3157"/>
                  </a:lnTo>
                  <a:lnTo>
                    <a:pt x="12122" y="5165"/>
                  </a:lnTo>
                  <a:lnTo>
                    <a:pt x="14016" y="6100"/>
                  </a:lnTo>
                  <a:lnTo>
                    <a:pt x="11099" y="6163"/>
                  </a:lnTo>
                  <a:lnTo>
                    <a:pt x="9041" y="4660"/>
                  </a:lnTo>
                  <a:lnTo>
                    <a:pt x="8814" y="2766"/>
                  </a:lnTo>
                  <a:lnTo>
                    <a:pt x="7627" y="2286"/>
                  </a:lnTo>
                  <a:lnTo>
                    <a:pt x="5190" y="6706"/>
                  </a:lnTo>
                  <a:lnTo>
                    <a:pt x="4786" y="9711"/>
                  </a:lnTo>
                  <a:lnTo>
                    <a:pt x="5733" y="11756"/>
                  </a:lnTo>
                  <a:lnTo>
                    <a:pt x="7627" y="12236"/>
                  </a:lnTo>
                  <a:lnTo>
                    <a:pt x="8650" y="13688"/>
                  </a:lnTo>
                  <a:lnTo>
                    <a:pt x="6288" y="13082"/>
                  </a:lnTo>
                  <a:lnTo>
                    <a:pt x="5101" y="14509"/>
                  </a:lnTo>
                  <a:lnTo>
                    <a:pt x="2816" y="14509"/>
                  </a:lnTo>
                  <a:lnTo>
                    <a:pt x="1642" y="14004"/>
                  </a:lnTo>
                  <a:lnTo>
                    <a:pt x="417" y="12741"/>
                  </a:lnTo>
                  <a:cubicBezTo>
                    <a:pt x="177" y="12905"/>
                    <a:pt x="0" y="14332"/>
                    <a:pt x="0" y="14332"/>
                  </a:cubicBezTo>
                  <a:lnTo>
                    <a:pt x="1212" y="15822"/>
                  </a:lnTo>
                  <a:lnTo>
                    <a:pt x="631" y="18007"/>
                  </a:lnTo>
                  <a:lnTo>
                    <a:pt x="51" y="19459"/>
                  </a:lnTo>
                  <a:lnTo>
                    <a:pt x="3914" y="20494"/>
                  </a:lnTo>
                  <a:lnTo>
                    <a:pt x="6566" y="21201"/>
                  </a:lnTo>
                  <a:lnTo>
                    <a:pt x="7551" y="20810"/>
                  </a:lnTo>
                  <a:lnTo>
                    <a:pt x="7551" y="19232"/>
                  </a:lnTo>
                  <a:lnTo>
                    <a:pt x="5809" y="18689"/>
                  </a:lnTo>
                  <a:lnTo>
                    <a:pt x="3927" y="18032"/>
                  </a:lnTo>
                  <a:lnTo>
                    <a:pt x="3296" y="16403"/>
                  </a:lnTo>
                  <a:lnTo>
                    <a:pt x="4748" y="16138"/>
                  </a:lnTo>
                  <a:lnTo>
                    <a:pt x="7071" y="17653"/>
                  </a:lnTo>
                  <a:lnTo>
                    <a:pt x="9129" y="17653"/>
                  </a:lnTo>
                  <a:lnTo>
                    <a:pt x="11024" y="18348"/>
                  </a:lnTo>
                  <a:lnTo>
                    <a:pt x="11806" y="15140"/>
                  </a:lnTo>
                  <a:lnTo>
                    <a:pt x="13625" y="13398"/>
                  </a:lnTo>
                  <a:lnTo>
                    <a:pt x="15115" y="12224"/>
                  </a:lnTo>
                  <a:lnTo>
                    <a:pt x="15115" y="10405"/>
                  </a:lnTo>
                  <a:lnTo>
                    <a:pt x="18587" y="9231"/>
                  </a:lnTo>
                  <a:lnTo>
                    <a:pt x="21277" y="7728"/>
                  </a:lnTo>
                  <a:lnTo>
                    <a:pt x="23322" y="5986"/>
                  </a:lnTo>
                  <a:lnTo>
                    <a:pt x="25494" y="5216"/>
                  </a:lnTo>
                  <a:lnTo>
                    <a:pt x="26694" y="3322"/>
                  </a:lnTo>
                  <a:lnTo>
                    <a:pt x="25671" y="1390"/>
                  </a:lnTo>
                  <a:lnTo>
                    <a:pt x="2276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52"/>
            <p:cNvSpPr/>
            <p:nvPr/>
          </p:nvSpPr>
          <p:spPr>
            <a:xfrm>
              <a:off x="2057975" y="732525"/>
              <a:ext cx="685375" cy="546450"/>
            </a:xfrm>
            <a:custGeom>
              <a:avLst/>
              <a:gdLst/>
              <a:ahLst/>
              <a:cxnLst/>
              <a:rect l="l" t="t" r="r" b="b"/>
              <a:pathLst>
                <a:path w="27415" h="21858" extrusionOk="0">
                  <a:moveTo>
                    <a:pt x="23058" y="631"/>
                  </a:moveTo>
                  <a:lnTo>
                    <a:pt x="25811" y="1919"/>
                  </a:lnTo>
                  <a:lnTo>
                    <a:pt x="26682" y="3599"/>
                  </a:lnTo>
                  <a:lnTo>
                    <a:pt x="25646" y="5240"/>
                  </a:lnTo>
                  <a:lnTo>
                    <a:pt x="23576" y="5998"/>
                  </a:lnTo>
                  <a:lnTo>
                    <a:pt x="21480" y="7753"/>
                  </a:lnTo>
                  <a:lnTo>
                    <a:pt x="18853" y="9230"/>
                  </a:lnTo>
                  <a:lnTo>
                    <a:pt x="15166" y="10493"/>
                  </a:lnTo>
                  <a:lnTo>
                    <a:pt x="15166" y="12387"/>
                  </a:lnTo>
                  <a:lnTo>
                    <a:pt x="13764" y="13486"/>
                  </a:lnTo>
                  <a:lnTo>
                    <a:pt x="11883" y="15291"/>
                  </a:lnTo>
                  <a:lnTo>
                    <a:pt x="11163" y="18246"/>
                  </a:lnTo>
                  <a:lnTo>
                    <a:pt x="9597" y="17678"/>
                  </a:lnTo>
                  <a:lnTo>
                    <a:pt x="7539" y="17665"/>
                  </a:lnTo>
                  <a:lnTo>
                    <a:pt x="5191" y="16125"/>
                  </a:lnTo>
                  <a:lnTo>
                    <a:pt x="3233" y="16478"/>
                  </a:lnTo>
                  <a:lnTo>
                    <a:pt x="4067" y="18600"/>
                  </a:lnTo>
                  <a:lnTo>
                    <a:pt x="6087" y="19307"/>
                  </a:lnTo>
                  <a:lnTo>
                    <a:pt x="7602" y="19786"/>
                  </a:lnTo>
                  <a:lnTo>
                    <a:pt x="7602" y="20910"/>
                  </a:lnTo>
                  <a:lnTo>
                    <a:pt x="6921" y="21188"/>
                  </a:lnTo>
                  <a:lnTo>
                    <a:pt x="847" y="19559"/>
                  </a:lnTo>
                  <a:lnTo>
                    <a:pt x="1301" y="18398"/>
                  </a:lnTo>
                  <a:lnTo>
                    <a:pt x="1920" y="16062"/>
                  </a:lnTo>
                  <a:lnTo>
                    <a:pt x="695" y="14559"/>
                  </a:lnTo>
                  <a:cubicBezTo>
                    <a:pt x="733" y="14243"/>
                    <a:pt x="796" y="13915"/>
                    <a:pt x="872" y="13612"/>
                  </a:cubicBezTo>
                  <a:lnTo>
                    <a:pt x="1769" y="14534"/>
                  </a:lnTo>
                  <a:lnTo>
                    <a:pt x="3057" y="15114"/>
                  </a:lnTo>
                  <a:lnTo>
                    <a:pt x="5620" y="15140"/>
                  </a:lnTo>
                  <a:lnTo>
                    <a:pt x="6769" y="13751"/>
                  </a:lnTo>
                  <a:lnTo>
                    <a:pt x="9762" y="14521"/>
                  </a:lnTo>
                  <a:lnTo>
                    <a:pt x="8183" y="12261"/>
                  </a:lnTo>
                  <a:lnTo>
                    <a:pt x="6327" y="11794"/>
                  </a:lnTo>
                  <a:lnTo>
                    <a:pt x="5481" y="9963"/>
                  </a:lnTo>
                  <a:lnTo>
                    <a:pt x="5860" y="7122"/>
                  </a:lnTo>
                  <a:lnTo>
                    <a:pt x="8133" y="3005"/>
                  </a:lnTo>
                  <a:lnTo>
                    <a:pt x="8890" y="3296"/>
                  </a:lnTo>
                  <a:lnTo>
                    <a:pt x="9130" y="5152"/>
                  </a:lnTo>
                  <a:lnTo>
                    <a:pt x="11365" y="6793"/>
                  </a:lnTo>
                  <a:lnTo>
                    <a:pt x="15684" y="6692"/>
                  </a:lnTo>
                  <a:lnTo>
                    <a:pt x="12678" y="5228"/>
                  </a:lnTo>
                  <a:lnTo>
                    <a:pt x="11024" y="3472"/>
                  </a:lnTo>
                  <a:lnTo>
                    <a:pt x="11971" y="2475"/>
                  </a:lnTo>
                  <a:lnTo>
                    <a:pt x="15090" y="1174"/>
                  </a:lnTo>
                  <a:lnTo>
                    <a:pt x="19585" y="631"/>
                  </a:lnTo>
                  <a:close/>
                  <a:moveTo>
                    <a:pt x="19548" y="0"/>
                  </a:moveTo>
                  <a:lnTo>
                    <a:pt x="14977" y="556"/>
                  </a:lnTo>
                  <a:lnTo>
                    <a:pt x="11656" y="1919"/>
                  </a:lnTo>
                  <a:lnTo>
                    <a:pt x="10166" y="3472"/>
                  </a:lnTo>
                  <a:lnTo>
                    <a:pt x="12262" y="5695"/>
                  </a:lnTo>
                  <a:lnTo>
                    <a:pt x="13083" y="6124"/>
                  </a:lnTo>
                  <a:lnTo>
                    <a:pt x="11567" y="6162"/>
                  </a:lnTo>
                  <a:lnTo>
                    <a:pt x="9724" y="4798"/>
                  </a:lnTo>
                  <a:lnTo>
                    <a:pt x="9471" y="2854"/>
                  </a:lnTo>
                  <a:lnTo>
                    <a:pt x="7868" y="2210"/>
                  </a:lnTo>
                  <a:lnTo>
                    <a:pt x="5279" y="6869"/>
                  </a:lnTo>
                  <a:lnTo>
                    <a:pt x="4837" y="10064"/>
                  </a:lnTo>
                  <a:lnTo>
                    <a:pt x="5885" y="12337"/>
                  </a:lnTo>
                  <a:lnTo>
                    <a:pt x="7804" y="12816"/>
                  </a:lnTo>
                  <a:lnTo>
                    <a:pt x="8272" y="13486"/>
                  </a:lnTo>
                  <a:lnTo>
                    <a:pt x="6542" y="13044"/>
                  </a:lnTo>
                  <a:lnTo>
                    <a:pt x="5330" y="14508"/>
                  </a:lnTo>
                  <a:lnTo>
                    <a:pt x="3259" y="14508"/>
                  </a:lnTo>
                  <a:lnTo>
                    <a:pt x="2185" y="14054"/>
                  </a:lnTo>
                  <a:lnTo>
                    <a:pt x="822" y="12652"/>
                  </a:lnTo>
                  <a:lnTo>
                    <a:pt x="607" y="12791"/>
                  </a:lnTo>
                  <a:cubicBezTo>
                    <a:pt x="519" y="12854"/>
                    <a:pt x="253" y="13031"/>
                    <a:pt x="51" y="14609"/>
                  </a:cubicBezTo>
                  <a:lnTo>
                    <a:pt x="39" y="14748"/>
                  </a:lnTo>
                  <a:lnTo>
                    <a:pt x="1238" y="16213"/>
                  </a:lnTo>
                  <a:lnTo>
                    <a:pt x="708" y="18208"/>
                  </a:lnTo>
                  <a:lnTo>
                    <a:pt x="1" y="19989"/>
                  </a:lnTo>
                  <a:lnTo>
                    <a:pt x="6946" y="21857"/>
                  </a:lnTo>
                  <a:lnTo>
                    <a:pt x="8234" y="21340"/>
                  </a:lnTo>
                  <a:lnTo>
                    <a:pt x="8234" y="19319"/>
                  </a:lnTo>
                  <a:lnTo>
                    <a:pt x="6289" y="18701"/>
                  </a:lnTo>
                  <a:lnTo>
                    <a:pt x="4547" y="18094"/>
                  </a:lnTo>
                  <a:lnTo>
                    <a:pt x="4092" y="16958"/>
                  </a:lnTo>
                  <a:lnTo>
                    <a:pt x="5052" y="16781"/>
                  </a:lnTo>
                  <a:lnTo>
                    <a:pt x="7350" y="18284"/>
                  </a:lnTo>
                  <a:lnTo>
                    <a:pt x="9433" y="18284"/>
                  </a:lnTo>
                  <a:lnTo>
                    <a:pt x="11605" y="19079"/>
                  </a:lnTo>
                  <a:lnTo>
                    <a:pt x="12464" y="15620"/>
                  </a:lnTo>
                  <a:lnTo>
                    <a:pt x="14181" y="13953"/>
                  </a:lnTo>
                  <a:lnTo>
                    <a:pt x="15797" y="12690"/>
                  </a:lnTo>
                  <a:lnTo>
                    <a:pt x="15797" y="10948"/>
                  </a:lnTo>
                  <a:lnTo>
                    <a:pt x="19106" y="9811"/>
                  </a:lnTo>
                  <a:lnTo>
                    <a:pt x="21833" y="8283"/>
                  </a:lnTo>
                  <a:lnTo>
                    <a:pt x="23853" y="6579"/>
                  </a:lnTo>
                  <a:lnTo>
                    <a:pt x="26063" y="5783"/>
                  </a:lnTo>
                  <a:lnTo>
                    <a:pt x="27414" y="3637"/>
                  </a:lnTo>
                  <a:lnTo>
                    <a:pt x="26265" y="1452"/>
                  </a:lnTo>
                  <a:lnTo>
                    <a:pt x="2320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52"/>
            <p:cNvSpPr/>
            <p:nvPr/>
          </p:nvSpPr>
          <p:spPr>
            <a:xfrm>
              <a:off x="2007475" y="1152350"/>
              <a:ext cx="49275" cy="59075"/>
            </a:xfrm>
            <a:custGeom>
              <a:avLst/>
              <a:gdLst/>
              <a:ahLst/>
              <a:cxnLst/>
              <a:rect l="l" t="t" r="r" b="b"/>
              <a:pathLst>
                <a:path w="1971" h="2363" extrusionOk="0">
                  <a:moveTo>
                    <a:pt x="1339" y="1"/>
                  </a:moveTo>
                  <a:cubicBezTo>
                    <a:pt x="1023" y="241"/>
                    <a:pt x="1" y="1554"/>
                    <a:pt x="1" y="1554"/>
                  </a:cubicBezTo>
                  <a:lnTo>
                    <a:pt x="1339" y="2362"/>
                  </a:lnTo>
                  <a:lnTo>
                    <a:pt x="1970" y="1188"/>
                  </a:lnTo>
                  <a:lnTo>
                    <a:pt x="133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52"/>
            <p:cNvSpPr/>
            <p:nvPr/>
          </p:nvSpPr>
          <p:spPr>
            <a:xfrm>
              <a:off x="1995800" y="1140375"/>
              <a:ext cx="70100" cy="82100"/>
            </a:xfrm>
            <a:custGeom>
              <a:avLst/>
              <a:gdLst/>
              <a:ahLst/>
              <a:cxnLst/>
              <a:rect l="l" t="t" r="r" b="b"/>
              <a:pathLst>
                <a:path w="2804" h="3284" extrusionOk="0">
                  <a:moveTo>
                    <a:pt x="1730" y="998"/>
                  </a:moveTo>
                  <a:lnTo>
                    <a:pt x="2084" y="1667"/>
                  </a:lnTo>
                  <a:lnTo>
                    <a:pt x="1692" y="2399"/>
                  </a:lnTo>
                  <a:lnTo>
                    <a:pt x="935" y="1945"/>
                  </a:lnTo>
                  <a:cubicBezTo>
                    <a:pt x="1200" y="1629"/>
                    <a:pt x="1516" y="1250"/>
                    <a:pt x="1730" y="998"/>
                  </a:cubicBezTo>
                  <a:close/>
                  <a:moveTo>
                    <a:pt x="1920" y="0"/>
                  </a:moveTo>
                  <a:lnTo>
                    <a:pt x="1617" y="227"/>
                  </a:lnTo>
                  <a:cubicBezTo>
                    <a:pt x="1288" y="480"/>
                    <a:pt x="392" y="1616"/>
                    <a:pt x="228" y="1844"/>
                  </a:cubicBezTo>
                  <a:lnTo>
                    <a:pt x="0" y="2121"/>
                  </a:lnTo>
                  <a:lnTo>
                    <a:pt x="1932" y="3283"/>
                  </a:lnTo>
                  <a:lnTo>
                    <a:pt x="2804" y="1654"/>
                  </a:lnTo>
                  <a:lnTo>
                    <a:pt x="192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52"/>
            <p:cNvSpPr/>
            <p:nvPr/>
          </p:nvSpPr>
          <p:spPr>
            <a:xfrm>
              <a:off x="2092700" y="954125"/>
              <a:ext cx="54950" cy="101675"/>
            </a:xfrm>
            <a:custGeom>
              <a:avLst/>
              <a:gdLst/>
              <a:ahLst/>
              <a:cxnLst/>
              <a:rect l="l" t="t" r="r" b="b"/>
              <a:pathLst>
                <a:path w="2198" h="4067" extrusionOk="0">
                  <a:moveTo>
                    <a:pt x="1125" y="0"/>
                  </a:moveTo>
                  <a:lnTo>
                    <a:pt x="1" y="2096"/>
                  </a:lnTo>
                  <a:lnTo>
                    <a:pt x="455" y="4066"/>
                  </a:lnTo>
                  <a:lnTo>
                    <a:pt x="847" y="4066"/>
                  </a:lnTo>
                  <a:lnTo>
                    <a:pt x="847" y="2488"/>
                  </a:lnTo>
                  <a:lnTo>
                    <a:pt x="2198" y="1717"/>
                  </a:lnTo>
                  <a:lnTo>
                    <a:pt x="112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52"/>
            <p:cNvSpPr/>
            <p:nvPr/>
          </p:nvSpPr>
          <p:spPr>
            <a:xfrm>
              <a:off x="2084500" y="938325"/>
              <a:ext cx="73900" cy="125350"/>
            </a:xfrm>
            <a:custGeom>
              <a:avLst/>
              <a:gdLst/>
              <a:ahLst/>
              <a:cxnLst/>
              <a:rect l="l" t="t" r="r" b="b"/>
              <a:pathLst>
                <a:path w="2956" h="5014" extrusionOk="0">
                  <a:moveTo>
                    <a:pt x="1478" y="1263"/>
                  </a:moveTo>
                  <a:lnTo>
                    <a:pt x="2084" y="2236"/>
                  </a:lnTo>
                  <a:lnTo>
                    <a:pt x="859" y="2943"/>
                  </a:lnTo>
                  <a:lnTo>
                    <a:pt x="859" y="3637"/>
                  </a:lnTo>
                  <a:lnTo>
                    <a:pt x="670" y="2779"/>
                  </a:lnTo>
                  <a:lnTo>
                    <a:pt x="1478" y="1263"/>
                  </a:lnTo>
                  <a:close/>
                  <a:moveTo>
                    <a:pt x="1440" y="1"/>
                  </a:moveTo>
                  <a:lnTo>
                    <a:pt x="1" y="2690"/>
                  </a:lnTo>
                  <a:lnTo>
                    <a:pt x="531" y="5014"/>
                  </a:lnTo>
                  <a:lnTo>
                    <a:pt x="1491" y="5014"/>
                  </a:lnTo>
                  <a:lnTo>
                    <a:pt x="1491" y="3296"/>
                  </a:lnTo>
                  <a:lnTo>
                    <a:pt x="2955" y="2463"/>
                  </a:lnTo>
                  <a:lnTo>
                    <a:pt x="144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52"/>
            <p:cNvSpPr/>
            <p:nvPr/>
          </p:nvSpPr>
          <p:spPr>
            <a:xfrm>
              <a:off x="1999575" y="874575"/>
              <a:ext cx="83050" cy="141750"/>
            </a:xfrm>
            <a:custGeom>
              <a:avLst/>
              <a:gdLst/>
              <a:ahLst/>
              <a:cxnLst/>
              <a:rect l="l" t="t" r="r" b="b"/>
              <a:pathLst>
                <a:path w="3322" h="5670" extrusionOk="0">
                  <a:moveTo>
                    <a:pt x="796" y="0"/>
                  </a:moveTo>
                  <a:lnTo>
                    <a:pt x="796" y="1882"/>
                  </a:lnTo>
                  <a:lnTo>
                    <a:pt x="1" y="2601"/>
                  </a:lnTo>
                  <a:lnTo>
                    <a:pt x="1264" y="4407"/>
                  </a:lnTo>
                  <a:lnTo>
                    <a:pt x="1617" y="5670"/>
                  </a:lnTo>
                  <a:lnTo>
                    <a:pt x="3322" y="2286"/>
                  </a:lnTo>
                  <a:lnTo>
                    <a:pt x="3322" y="631"/>
                  </a:lnTo>
                  <a:lnTo>
                    <a:pt x="79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52"/>
            <p:cNvSpPr/>
            <p:nvPr/>
          </p:nvSpPr>
          <p:spPr>
            <a:xfrm>
              <a:off x="1989175" y="864475"/>
              <a:ext cx="101025" cy="173625"/>
            </a:xfrm>
            <a:custGeom>
              <a:avLst/>
              <a:gdLst/>
              <a:ahLst/>
              <a:cxnLst/>
              <a:rect l="l" t="t" r="r" b="b"/>
              <a:pathLst>
                <a:path w="4041" h="6945" extrusionOk="0">
                  <a:moveTo>
                    <a:pt x="1528" y="808"/>
                  </a:moveTo>
                  <a:lnTo>
                    <a:pt x="3422" y="1275"/>
                  </a:lnTo>
                  <a:lnTo>
                    <a:pt x="3422" y="2614"/>
                  </a:lnTo>
                  <a:lnTo>
                    <a:pt x="2109" y="5202"/>
                  </a:lnTo>
                  <a:lnTo>
                    <a:pt x="1970" y="4735"/>
                  </a:lnTo>
                  <a:lnTo>
                    <a:pt x="834" y="3043"/>
                  </a:lnTo>
                  <a:lnTo>
                    <a:pt x="1528" y="2437"/>
                  </a:lnTo>
                  <a:lnTo>
                    <a:pt x="1528" y="808"/>
                  </a:lnTo>
                  <a:close/>
                  <a:moveTo>
                    <a:pt x="884" y="0"/>
                  </a:moveTo>
                  <a:lnTo>
                    <a:pt x="884" y="2147"/>
                  </a:lnTo>
                  <a:lnTo>
                    <a:pt x="0" y="2955"/>
                  </a:lnTo>
                  <a:lnTo>
                    <a:pt x="1389" y="4950"/>
                  </a:lnTo>
                  <a:lnTo>
                    <a:pt x="1932" y="6945"/>
                  </a:lnTo>
                  <a:lnTo>
                    <a:pt x="4041" y="2765"/>
                  </a:lnTo>
                  <a:lnTo>
                    <a:pt x="4041" y="783"/>
                  </a:lnTo>
                  <a:lnTo>
                    <a:pt x="8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52"/>
            <p:cNvSpPr/>
            <p:nvPr/>
          </p:nvSpPr>
          <p:spPr>
            <a:xfrm>
              <a:off x="1924775" y="1047875"/>
              <a:ext cx="106400" cy="104500"/>
            </a:xfrm>
            <a:custGeom>
              <a:avLst/>
              <a:gdLst/>
              <a:ahLst/>
              <a:cxnLst/>
              <a:rect l="l" t="t" r="r" b="b"/>
              <a:pathLst>
                <a:path w="4256" h="4180" extrusionOk="0">
                  <a:moveTo>
                    <a:pt x="0" y="0"/>
                  </a:moveTo>
                  <a:lnTo>
                    <a:pt x="0" y="1894"/>
                  </a:lnTo>
                  <a:lnTo>
                    <a:pt x="1263" y="2690"/>
                  </a:lnTo>
                  <a:lnTo>
                    <a:pt x="947" y="4180"/>
                  </a:lnTo>
                  <a:cubicBezTo>
                    <a:pt x="947" y="4180"/>
                    <a:pt x="2481" y="3571"/>
                    <a:pt x="2595" y="3571"/>
                  </a:cubicBezTo>
                  <a:cubicBezTo>
                    <a:pt x="2599" y="3571"/>
                    <a:pt x="2601" y="3572"/>
                    <a:pt x="2601" y="3574"/>
                  </a:cubicBezTo>
                  <a:cubicBezTo>
                    <a:pt x="2601" y="3574"/>
                    <a:pt x="2602" y="3575"/>
                    <a:pt x="2602" y="3575"/>
                  </a:cubicBezTo>
                  <a:cubicBezTo>
                    <a:pt x="2638" y="3575"/>
                    <a:pt x="4256" y="1389"/>
                    <a:pt x="4256" y="1389"/>
                  </a:cubicBezTo>
                  <a:lnTo>
                    <a:pt x="3296" y="0"/>
                  </a:lnTo>
                  <a:lnTo>
                    <a:pt x="2147" y="796"/>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52"/>
            <p:cNvSpPr/>
            <p:nvPr/>
          </p:nvSpPr>
          <p:spPr>
            <a:xfrm>
              <a:off x="1916875" y="1036500"/>
              <a:ext cx="124100" cy="128500"/>
            </a:xfrm>
            <a:custGeom>
              <a:avLst/>
              <a:gdLst/>
              <a:ahLst/>
              <a:cxnLst/>
              <a:rect l="l" t="t" r="r" b="b"/>
              <a:pathLst>
                <a:path w="4964" h="5140" extrusionOk="0">
                  <a:moveTo>
                    <a:pt x="3524" y="897"/>
                  </a:moveTo>
                  <a:lnTo>
                    <a:pt x="4180" y="1844"/>
                  </a:lnTo>
                  <a:cubicBezTo>
                    <a:pt x="3675" y="2526"/>
                    <a:pt x="2968" y="3473"/>
                    <a:pt x="2753" y="3738"/>
                  </a:cubicBezTo>
                  <a:cubicBezTo>
                    <a:pt x="2577" y="3789"/>
                    <a:pt x="2261" y="3903"/>
                    <a:pt x="1693" y="4130"/>
                  </a:cubicBezTo>
                  <a:lnTo>
                    <a:pt x="1933" y="2981"/>
                  </a:lnTo>
                  <a:lnTo>
                    <a:pt x="632" y="2173"/>
                  </a:lnTo>
                  <a:lnTo>
                    <a:pt x="632" y="910"/>
                  </a:lnTo>
                  <a:lnTo>
                    <a:pt x="2501" y="1604"/>
                  </a:lnTo>
                  <a:lnTo>
                    <a:pt x="3524" y="897"/>
                  </a:lnTo>
                  <a:close/>
                  <a:moveTo>
                    <a:pt x="1" y="1"/>
                  </a:moveTo>
                  <a:lnTo>
                    <a:pt x="1" y="2526"/>
                  </a:lnTo>
                  <a:lnTo>
                    <a:pt x="1225" y="3284"/>
                  </a:lnTo>
                  <a:lnTo>
                    <a:pt x="834" y="5140"/>
                  </a:lnTo>
                  <a:lnTo>
                    <a:pt x="1377" y="4925"/>
                  </a:lnTo>
                  <a:cubicBezTo>
                    <a:pt x="1996" y="4685"/>
                    <a:pt x="2690" y="4420"/>
                    <a:pt x="2905" y="4344"/>
                  </a:cubicBezTo>
                  <a:cubicBezTo>
                    <a:pt x="2916" y="4347"/>
                    <a:pt x="2927" y="4348"/>
                    <a:pt x="2938" y="4348"/>
                  </a:cubicBezTo>
                  <a:cubicBezTo>
                    <a:pt x="3130" y="4348"/>
                    <a:pt x="3368" y="4002"/>
                    <a:pt x="4824" y="2021"/>
                  </a:cubicBezTo>
                  <a:lnTo>
                    <a:pt x="4963" y="1832"/>
                  </a:lnTo>
                  <a:lnTo>
                    <a:pt x="3688" y="13"/>
                  </a:lnTo>
                  <a:lnTo>
                    <a:pt x="2412" y="885"/>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52"/>
            <p:cNvSpPr/>
            <p:nvPr/>
          </p:nvSpPr>
          <p:spPr>
            <a:xfrm>
              <a:off x="1706650" y="1016300"/>
              <a:ext cx="192575" cy="136400"/>
            </a:xfrm>
            <a:custGeom>
              <a:avLst/>
              <a:gdLst/>
              <a:ahLst/>
              <a:cxnLst/>
              <a:rect l="l" t="t" r="r" b="b"/>
              <a:pathLst>
                <a:path w="7703" h="5456" extrusionOk="0">
                  <a:moveTo>
                    <a:pt x="2412" y="1"/>
                  </a:moveTo>
                  <a:lnTo>
                    <a:pt x="1616" y="518"/>
                  </a:lnTo>
                  <a:cubicBezTo>
                    <a:pt x="1376" y="594"/>
                    <a:pt x="0" y="2147"/>
                    <a:pt x="0" y="2147"/>
                  </a:cubicBezTo>
                  <a:lnTo>
                    <a:pt x="859" y="4029"/>
                  </a:lnTo>
                  <a:lnTo>
                    <a:pt x="1692" y="5456"/>
                  </a:lnTo>
                  <a:lnTo>
                    <a:pt x="4142" y="4849"/>
                  </a:lnTo>
                  <a:lnTo>
                    <a:pt x="5253" y="4269"/>
                  </a:lnTo>
                  <a:lnTo>
                    <a:pt x="7387" y="4837"/>
                  </a:lnTo>
                  <a:lnTo>
                    <a:pt x="7703" y="2652"/>
                  </a:lnTo>
                  <a:lnTo>
                    <a:pt x="6907" y="480"/>
                  </a:lnTo>
                  <a:lnTo>
                    <a:pt x="5013" y="1819"/>
                  </a:lnTo>
                  <a:lnTo>
                    <a:pt x="4520" y="2968"/>
                  </a:lnTo>
                  <a:lnTo>
                    <a:pt x="3043" y="2652"/>
                  </a:lnTo>
                  <a:lnTo>
                    <a:pt x="3043" y="1263"/>
                  </a:lnTo>
                  <a:lnTo>
                    <a:pt x="241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52"/>
            <p:cNvSpPr/>
            <p:nvPr/>
          </p:nvSpPr>
          <p:spPr>
            <a:xfrm>
              <a:off x="1697800" y="1004950"/>
              <a:ext cx="209625" cy="156600"/>
            </a:xfrm>
            <a:custGeom>
              <a:avLst/>
              <a:gdLst/>
              <a:ahLst/>
              <a:cxnLst/>
              <a:rect l="l" t="t" r="r" b="b"/>
              <a:pathLst>
                <a:path w="8385" h="6264" extrusionOk="0">
                  <a:moveTo>
                    <a:pt x="2652" y="909"/>
                  </a:moveTo>
                  <a:lnTo>
                    <a:pt x="3094" y="1793"/>
                  </a:lnTo>
                  <a:lnTo>
                    <a:pt x="3094" y="3359"/>
                  </a:lnTo>
                  <a:lnTo>
                    <a:pt x="5064" y="3788"/>
                  </a:lnTo>
                  <a:lnTo>
                    <a:pt x="5632" y="2475"/>
                  </a:lnTo>
                  <a:lnTo>
                    <a:pt x="7122" y="1427"/>
                  </a:lnTo>
                  <a:lnTo>
                    <a:pt x="7728" y="3132"/>
                  </a:lnTo>
                  <a:lnTo>
                    <a:pt x="7476" y="4887"/>
                  </a:lnTo>
                  <a:lnTo>
                    <a:pt x="5582" y="4382"/>
                  </a:lnTo>
                  <a:lnTo>
                    <a:pt x="4395" y="5000"/>
                  </a:lnTo>
                  <a:lnTo>
                    <a:pt x="2210" y="5531"/>
                  </a:lnTo>
                  <a:lnTo>
                    <a:pt x="1503" y="4356"/>
                  </a:lnTo>
                  <a:lnTo>
                    <a:pt x="733" y="2664"/>
                  </a:lnTo>
                  <a:cubicBezTo>
                    <a:pt x="1288" y="2033"/>
                    <a:pt x="1920" y="1364"/>
                    <a:pt x="2084" y="1263"/>
                  </a:cubicBezTo>
                  <a:lnTo>
                    <a:pt x="2652" y="909"/>
                  </a:lnTo>
                  <a:close/>
                  <a:moveTo>
                    <a:pt x="2917" y="0"/>
                  </a:moveTo>
                  <a:lnTo>
                    <a:pt x="1831" y="682"/>
                  </a:lnTo>
                  <a:cubicBezTo>
                    <a:pt x="1705" y="745"/>
                    <a:pt x="1352" y="1010"/>
                    <a:pt x="139" y="2387"/>
                  </a:cubicBezTo>
                  <a:lnTo>
                    <a:pt x="0" y="2551"/>
                  </a:lnTo>
                  <a:lnTo>
                    <a:pt x="947" y="4647"/>
                  </a:lnTo>
                  <a:lnTo>
                    <a:pt x="1907" y="6263"/>
                  </a:lnTo>
                  <a:lnTo>
                    <a:pt x="4584" y="5606"/>
                  </a:lnTo>
                  <a:lnTo>
                    <a:pt x="5645" y="5051"/>
                  </a:lnTo>
                  <a:lnTo>
                    <a:pt x="8006" y="5682"/>
                  </a:lnTo>
                  <a:lnTo>
                    <a:pt x="8385" y="3068"/>
                  </a:lnTo>
                  <a:lnTo>
                    <a:pt x="7438" y="429"/>
                  </a:lnTo>
                  <a:lnTo>
                    <a:pt x="5127" y="2058"/>
                  </a:lnTo>
                  <a:lnTo>
                    <a:pt x="4710" y="3043"/>
                  </a:lnTo>
                  <a:lnTo>
                    <a:pt x="3738" y="2841"/>
                  </a:lnTo>
                  <a:lnTo>
                    <a:pt x="3738" y="1642"/>
                  </a:lnTo>
                  <a:lnTo>
                    <a:pt x="291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52"/>
            <p:cNvSpPr/>
            <p:nvPr/>
          </p:nvSpPr>
          <p:spPr>
            <a:xfrm>
              <a:off x="1640975" y="919700"/>
              <a:ext cx="161975" cy="96625"/>
            </a:xfrm>
            <a:custGeom>
              <a:avLst/>
              <a:gdLst/>
              <a:ahLst/>
              <a:cxnLst/>
              <a:rect l="l" t="t" r="r" b="b"/>
              <a:pathLst>
                <a:path w="6479" h="3865" extrusionOk="0">
                  <a:moveTo>
                    <a:pt x="5203" y="1"/>
                  </a:moveTo>
                  <a:lnTo>
                    <a:pt x="3549" y="632"/>
                  </a:lnTo>
                  <a:lnTo>
                    <a:pt x="783" y="1819"/>
                  </a:lnTo>
                  <a:lnTo>
                    <a:pt x="1" y="3334"/>
                  </a:lnTo>
                  <a:lnTo>
                    <a:pt x="1579" y="3865"/>
                  </a:lnTo>
                  <a:lnTo>
                    <a:pt x="3157" y="3334"/>
                  </a:lnTo>
                  <a:lnTo>
                    <a:pt x="4572" y="3094"/>
                  </a:lnTo>
                  <a:lnTo>
                    <a:pt x="5759" y="1933"/>
                  </a:lnTo>
                  <a:lnTo>
                    <a:pt x="6478" y="708"/>
                  </a:lnTo>
                  <a:lnTo>
                    <a:pt x="520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52"/>
            <p:cNvSpPr/>
            <p:nvPr/>
          </p:nvSpPr>
          <p:spPr>
            <a:xfrm>
              <a:off x="1629625" y="910875"/>
              <a:ext cx="184375" cy="113650"/>
            </a:xfrm>
            <a:custGeom>
              <a:avLst/>
              <a:gdLst/>
              <a:ahLst/>
              <a:cxnLst/>
              <a:rect l="l" t="t" r="r" b="b"/>
              <a:pathLst>
                <a:path w="7375" h="4546" extrusionOk="0">
                  <a:moveTo>
                    <a:pt x="5632" y="707"/>
                  </a:moveTo>
                  <a:lnTo>
                    <a:pt x="6503" y="1175"/>
                  </a:lnTo>
                  <a:lnTo>
                    <a:pt x="5960" y="2084"/>
                  </a:lnTo>
                  <a:lnTo>
                    <a:pt x="4874" y="3144"/>
                  </a:lnTo>
                  <a:lnTo>
                    <a:pt x="3561" y="3372"/>
                  </a:lnTo>
                  <a:lnTo>
                    <a:pt x="2033" y="3877"/>
                  </a:lnTo>
                  <a:lnTo>
                    <a:pt x="909" y="3511"/>
                  </a:lnTo>
                  <a:lnTo>
                    <a:pt x="1477" y="2412"/>
                  </a:lnTo>
                  <a:lnTo>
                    <a:pt x="4116" y="1276"/>
                  </a:lnTo>
                  <a:lnTo>
                    <a:pt x="5632" y="707"/>
                  </a:lnTo>
                  <a:close/>
                  <a:moveTo>
                    <a:pt x="5682" y="0"/>
                  </a:moveTo>
                  <a:lnTo>
                    <a:pt x="3877" y="695"/>
                  </a:lnTo>
                  <a:lnTo>
                    <a:pt x="1010" y="1920"/>
                  </a:lnTo>
                  <a:lnTo>
                    <a:pt x="0" y="3877"/>
                  </a:lnTo>
                  <a:lnTo>
                    <a:pt x="2033" y="4546"/>
                  </a:lnTo>
                  <a:lnTo>
                    <a:pt x="3687" y="4003"/>
                  </a:lnTo>
                  <a:lnTo>
                    <a:pt x="5177" y="3750"/>
                  </a:lnTo>
                  <a:lnTo>
                    <a:pt x="6427" y="2513"/>
                  </a:lnTo>
                  <a:lnTo>
                    <a:pt x="7374" y="947"/>
                  </a:lnTo>
                  <a:lnTo>
                    <a:pt x="568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52"/>
            <p:cNvSpPr/>
            <p:nvPr/>
          </p:nvSpPr>
          <p:spPr>
            <a:xfrm>
              <a:off x="1843950" y="961050"/>
              <a:ext cx="72950" cy="40125"/>
            </a:xfrm>
            <a:custGeom>
              <a:avLst/>
              <a:gdLst/>
              <a:ahLst/>
              <a:cxnLst/>
              <a:rect l="l" t="t" r="r" b="b"/>
              <a:pathLst>
                <a:path w="2918" h="1605" extrusionOk="0">
                  <a:moveTo>
                    <a:pt x="392" y="1"/>
                  </a:moveTo>
                  <a:lnTo>
                    <a:pt x="1" y="594"/>
                  </a:lnTo>
                  <a:lnTo>
                    <a:pt x="1024" y="1605"/>
                  </a:lnTo>
                  <a:lnTo>
                    <a:pt x="2211" y="670"/>
                  </a:lnTo>
                  <a:lnTo>
                    <a:pt x="291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52"/>
            <p:cNvSpPr/>
            <p:nvPr/>
          </p:nvSpPr>
          <p:spPr>
            <a:xfrm>
              <a:off x="1833850" y="953475"/>
              <a:ext cx="102950" cy="58125"/>
            </a:xfrm>
            <a:custGeom>
              <a:avLst/>
              <a:gdLst/>
              <a:ahLst/>
              <a:cxnLst/>
              <a:rect l="l" t="t" r="r" b="b"/>
              <a:pathLst>
                <a:path w="4118" h="2325" extrusionOk="0">
                  <a:moveTo>
                    <a:pt x="2526" y="632"/>
                  </a:moveTo>
                  <a:lnTo>
                    <a:pt x="1453" y="1491"/>
                  </a:lnTo>
                  <a:lnTo>
                    <a:pt x="809" y="860"/>
                  </a:lnTo>
                  <a:lnTo>
                    <a:pt x="973" y="632"/>
                  </a:lnTo>
                  <a:close/>
                  <a:moveTo>
                    <a:pt x="632" y="1"/>
                  </a:moveTo>
                  <a:lnTo>
                    <a:pt x="1" y="948"/>
                  </a:lnTo>
                  <a:lnTo>
                    <a:pt x="1402" y="2324"/>
                  </a:lnTo>
                  <a:lnTo>
                    <a:pt x="2829" y="1213"/>
                  </a:lnTo>
                  <a:lnTo>
                    <a:pt x="411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52"/>
            <p:cNvSpPr/>
            <p:nvPr/>
          </p:nvSpPr>
          <p:spPr>
            <a:xfrm>
              <a:off x="1900150" y="882450"/>
              <a:ext cx="40425" cy="51500"/>
            </a:xfrm>
            <a:custGeom>
              <a:avLst/>
              <a:gdLst/>
              <a:ahLst/>
              <a:cxnLst/>
              <a:rect l="l" t="t" r="r" b="b"/>
              <a:pathLst>
                <a:path w="1617" h="2060" extrusionOk="0">
                  <a:moveTo>
                    <a:pt x="354" y="1"/>
                  </a:moveTo>
                  <a:lnTo>
                    <a:pt x="0" y="708"/>
                  </a:lnTo>
                  <a:lnTo>
                    <a:pt x="695" y="1137"/>
                  </a:lnTo>
                  <a:lnTo>
                    <a:pt x="1351" y="2059"/>
                  </a:lnTo>
                  <a:lnTo>
                    <a:pt x="1617" y="1339"/>
                  </a:lnTo>
                  <a:lnTo>
                    <a:pt x="1617" y="316"/>
                  </a:lnTo>
                  <a:lnTo>
                    <a:pt x="35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52"/>
            <p:cNvSpPr/>
            <p:nvPr/>
          </p:nvSpPr>
          <p:spPr>
            <a:xfrm>
              <a:off x="1889725" y="873000"/>
              <a:ext cx="58750" cy="77975"/>
            </a:xfrm>
            <a:custGeom>
              <a:avLst/>
              <a:gdLst/>
              <a:ahLst/>
              <a:cxnLst/>
              <a:rect l="l" t="t" r="r" b="b"/>
              <a:pathLst>
                <a:path w="2350" h="3119" extrusionOk="0">
                  <a:moveTo>
                    <a:pt x="948" y="745"/>
                  </a:moveTo>
                  <a:lnTo>
                    <a:pt x="1718" y="934"/>
                  </a:lnTo>
                  <a:lnTo>
                    <a:pt x="1718" y="1654"/>
                  </a:lnTo>
                  <a:lnTo>
                    <a:pt x="1680" y="1768"/>
                  </a:lnTo>
                  <a:lnTo>
                    <a:pt x="1364" y="1326"/>
                  </a:lnTo>
                  <a:lnTo>
                    <a:pt x="821" y="972"/>
                  </a:lnTo>
                  <a:lnTo>
                    <a:pt x="948" y="745"/>
                  </a:lnTo>
                  <a:close/>
                  <a:moveTo>
                    <a:pt x="607" y="0"/>
                  </a:moveTo>
                  <a:lnTo>
                    <a:pt x="1" y="1200"/>
                  </a:lnTo>
                  <a:lnTo>
                    <a:pt x="885" y="1755"/>
                  </a:lnTo>
                  <a:lnTo>
                    <a:pt x="1857" y="3119"/>
                  </a:lnTo>
                  <a:lnTo>
                    <a:pt x="2324" y="1818"/>
                  </a:lnTo>
                  <a:lnTo>
                    <a:pt x="2349" y="442"/>
                  </a:lnTo>
                  <a:lnTo>
                    <a:pt x="6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52"/>
            <p:cNvSpPr/>
            <p:nvPr/>
          </p:nvSpPr>
          <p:spPr>
            <a:xfrm>
              <a:off x="1439900" y="1099950"/>
              <a:ext cx="185325" cy="192275"/>
            </a:xfrm>
            <a:custGeom>
              <a:avLst/>
              <a:gdLst/>
              <a:ahLst/>
              <a:cxnLst/>
              <a:rect l="l" t="t" r="r" b="b"/>
              <a:pathLst>
                <a:path w="7413" h="7691" extrusionOk="0">
                  <a:moveTo>
                    <a:pt x="5682" y="1"/>
                  </a:moveTo>
                  <a:lnTo>
                    <a:pt x="3826" y="354"/>
                  </a:lnTo>
                  <a:cubicBezTo>
                    <a:pt x="3586" y="544"/>
                    <a:pt x="2374" y="834"/>
                    <a:pt x="2374" y="834"/>
                  </a:cubicBezTo>
                  <a:lnTo>
                    <a:pt x="2374" y="2337"/>
                  </a:lnTo>
                  <a:lnTo>
                    <a:pt x="1111" y="3991"/>
                  </a:lnTo>
                  <a:lnTo>
                    <a:pt x="0" y="4900"/>
                  </a:lnTo>
                  <a:lnTo>
                    <a:pt x="632" y="7691"/>
                  </a:lnTo>
                  <a:lnTo>
                    <a:pt x="2058" y="7691"/>
                  </a:lnTo>
                  <a:lnTo>
                    <a:pt x="4293" y="5254"/>
                  </a:lnTo>
                  <a:lnTo>
                    <a:pt x="5834" y="4622"/>
                  </a:lnTo>
                  <a:lnTo>
                    <a:pt x="7412" y="3650"/>
                  </a:lnTo>
                  <a:lnTo>
                    <a:pt x="7412" y="1705"/>
                  </a:lnTo>
                  <a:lnTo>
                    <a:pt x="6238" y="910"/>
                  </a:lnTo>
                  <a:lnTo>
                    <a:pt x="568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52"/>
            <p:cNvSpPr/>
            <p:nvPr/>
          </p:nvSpPr>
          <p:spPr>
            <a:xfrm>
              <a:off x="1431375" y="1091425"/>
              <a:ext cx="201725" cy="208700"/>
            </a:xfrm>
            <a:custGeom>
              <a:avLst/>
              <a:gdLst/>
              <a:ahLst/>
              <a:cxnLst/>
              <a:rect l="l" t="t" r="r" b="b"/>
              <a:pathLst>
                <a:path w="8069" h="8348" extrusionOk="0">
                  <a:moveTo>
                    <a:pt x="5859" y="708"/>
                  </a:moveTo>
                  <a:lnTo>
                    <a:pt x="6301" y="1428"/>
                  </a:lnTo>
                  <a:lnTo>
                    <a:pt x="7438" y="2223"/>
                  </a:lnTo>
                  <a:lnTo>
                    <a:pt x="7438" y="3814"/>
                  </a:lnTo>
                  <a:lnTo>
                    <a:pt x="6049" y="4673"/>
                  </a:lnTo>
                  <a:lnTo>
                    <a:pt x="4521" y="5304"/>
                  </a:lnTo>
                  <a:lnTo>
                    <a:pt x="2260" y="7716"/>
                  </a:lnTo>
                  <a:lnTo>
                    <a:pt x="1225" y="7716"/>
                  </a:lnTo>
                  <a:lnTo>
                    <a:pt x="695" y="5367"/>
                  </a:lnTo>
                  <a:lnTo>
                    <a:pt x="1642" y="4584"/>
                  </a:lnTo>
                  <a:lnTo>
                    <a:pt x="3018" y="2791"/>
                  </a:lnTo>
                  <a:lnTo>
                    <a:pt x="3018" y="1428"/>
                  </a:lnTo>
                  <a:cubicBezTo>
                    <a:pt x="3422" y="1327"/>
                    <a:pt x="4003" y="1163"/>
                    <a:pt x="4281" y="998"/>
                  </a:cubicBezTo>
                  <a:lnTo>
                    <a:pt x="5859" y="708"/>
                  </a:lnTo>
                  <a:close/>
                  <a:moveTo>
                    <a:pt x="6175" y="1"/>
                  </a:moveTo>
                  <a:lnTo>
                    <a:pt x="4117" y="380"/>
                  </a:lnTo>
                  <a:lnTo>
                    <a:pt x="4028" y="405"/>
                  </a:lnTo>
                  <a:lnTo>
                    <a:pt x="3965" y="443"/>
                  </a:lnTo>
                  <a:cubicBezTo>
                    <a:pt x="3851" y="544"/>
                    <a:pt x="3182" y="733"/>
                    <a:pt x="2639" y="872"/>
                  </a:cubicBezTo>
                  <a:lnTo>
                    <a:pt x="2399" y="923"/>
                  </a:lnTo>
                  <a:lnTo>
                    <a:pt x="2399" y="2564"/>
                  </a:lnTo>
                  <a:lnTo>
                    <a:pt x="1225" y="4105"/>
                  </a:lnTo>
                  <a:lnTo>
                    <a:pt x="0" y="5115"/>
                  </a:lnTo>
                  <a:lnTo>
                    <a:pt x="733" y="8347"/>
                  </a:lnTo>
                  <a:lnTo>
                    <a:pt x="2538" y="8347"/>
                  </a:lnTo>
                  <a:lnTo>
                    <a:pt x="4836" y="5847"/>
                  </a:lnTo>
                  <a:lnTo>
                    <a:pt x="6352" y="5228"/>
                  </a:lnTo>
                  <a:lnTo>
                    <a:pt x="8069" y="4168"/>
                  </a:lnTo>
                  <a:lnTo>
                    <a:pt x="8069" y="1870"/>
                  </a:lnTo>
                  <a:lnTo>
                    <a:pt x="6806" y="1024"/>
                  </a:lnTo>
                  <a:lnTo>
                    <a:pt x="617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52"/>
            <p:cNvSpPr/>
            <p:nvPr/>
          </p:nvSpPr>
          <p:spPr>
            <a:xfrm>
              <a:off x="1514700" y="1211400"/>
              <a:ext cx="329275" cy="270225"/>
            </a:xfrm>
            <a:custGeom>
              <a:avLst/>
              <a:gdLst/>
              <a:ahLst/>
              <a:cxnLst/>
              <a:rect l="l" t="t" r="r" b="b"/>
              <a:pathLst>
                <a:path w="13171" h="10809" extrusionOk="0">
                  <a:moveTo>
                    <a:pt x="12072" y="0"/>
                  </a:moveTo>
                  <a:lnTo>
                    <a:pt x="9623" y="480"/>
                  </a:lnTo>
                  <a:lnTo>
                    <a:pt x="8676" y="4180"/>
                  </a:lnTo>
                  <a:lnTo>
                    <a:pt x="7678" y="3536"/>
                  </a:lnTo>
                  <a:lnTo>
                    <a:pt x="8297" y="1503"/>
                  </a:lnTo>
                  <a:lnTo>
                    <a:pt x="4925" y="707"/>
                  </a:lnTo>
                  <a:lnTo>
                    <a:pt x="1440" y="1818"/>
                  </a:lnTo>
                  <a:lnTo>
                    <a:pt x="1074" y="2993"/>
                  </a:lnTo>
                  <a:lnTo>
                    <a:pt x="2791" y="3574"/>
                  </a:lnTo>
                  <a:lnTo>
                    <a:pt x="1" y="3940"/>
                  </a:lnTo>
                  <a:lnTo>
                    <a:pt x="1" y="6389"/>
                  </a:lnTo>
                  <a:lnTo>
                    <a:pt x="2842" y="6389"/>
                  </a:lnTo>
                  <a:lnTo>
                    <a:pt x="3549" y="6781"/>
                  </a:lnTo>
                  <a:lnTo>
                    <a:pt x="632" y="7021"/>
                  </a:lnTo>
                  <a:lnTo>
                    <a:pt x="1503" y="8637"/>
                  </a:lnTo>
                  <a:lnTo>
                    <a:pt x="1819" y="10177"/>
                  </a:lnTo>
                  <a:lnTo>
                    <a:pt x="4736" y="10177"/>
                  </a:lnTo>
                  <a:lnTo>
                    <a:pt x="6706" y="9142"/>
                  </a:lnTo>
                  <a:lnTo>
                    <a:pt x="8751" y="10809"/>
                  </a:lnTo>
                  <a:lnTo>
                    <a:pt x="10570" y="10089"/>
                  </a:lnTo>
                  <a:lnTo>
                    <a:pt x="11529" y="8789"/>
                  </a:lnTo>
                  <a:lnTo>
                    <a:pt x="10102" y="5695"/>
                  </a:lnTo>
                  <a:lnTo>
                    <a:pt x="11201" y="2614"/>
                  </a:lnTo>
                  <a:lnTo>
                    <a:pt x="13171" y="1111"/>
                  </a:lnTo>
                  <a:lnTo>
                    <a:pt x="120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52"/>
            <p:cNvSpPr/>
            <p:nvPr/>
          </p:nvSpPr>
          <p:spPr>
            <a:xfrm>
              <a:off x="1506825" y="1202875"/>
              <a:ext cx="349150" cy="287600"/>
            </a:xfrm>
            <a:custGeom>
              <a:avLst/>
              <a:gdLst/>
              <a:ahLst/>
              <a:cxnLst/>
              <a:rect l="l" t="t" r="r" b="b"/>
              <a:pathLst>
                <a:path w="13966" h="11504" extrusionOk="0">
                  <a:moveTo>
                    <a:pt x="12274" y="682"/>
                  </a:moveTo>
                  <a:lnTo>
                    <a:pt x="13006" y="1414"/>
                  </a:lnTo>
                  <a:lnTo>
                    <a:pt x="11238" y="2766"/>
                  </a:lnTo>
                  <a:lnTo>
                    <a:pt x="10064" y="6061"/>
                  </a:lnTo>
                  <a:lnTo>
                    <a:pt x="11478" y="9092"/>
                  </a:lnTo>
                  <a:lnTo>
                    <a:pt x="10683" y="10178"/>
                  </a:lnTo>
                  <a:lnTo>
                    <a:pt x="9129" y="10784"/>
                  </a:lnTo>
                  <a:lnTo>
                    <a:pt x="7059" y="9117"/>
                  </a:lnTo>
                  <a:lnTo>
                    <a:pt x="4975" y="10203"/>
                  </a:lnTo>
                  <a:lnTo>
                    <a:pt x="2399" y="10203"/>
                  </a:lnTo>
                  <a:lnTo>
                    <a:pt x="2134" y="8915"/>
                  </a:lnTo>
                  <a:lnTo>
                    <a:pt x="1465" y="7640"/>
                  </a:lnTo>
                  <a:lnTo>
                    <a:pt x="4937" y="7349"/>
                  </a:lnTo>
                  <a:lnTo>
                    <a:pt x="3245" y="6415"/>
                  </a:lnTo>
                  <a:lnTo>
                    <a:pt x="644" y="6415"/>
                  </a:lnTo>
                  <a:lnTo>
                    <a:pt x="644" y="4559"/>
                  </a:lnTo>
                  <a:lnTo>
                    <a:pt x="4495" y="4053"/>
                  </a:lnTo>
                  <a:lnTo>
                    <a:pt x="1781" y="3132"/>
                  </a:lnTo>
                  <a:lnTo>
                    <a:pt x="2008" y="2399"/>
                  </a:lnTo>
                  <a:lnTo>
                    <a:pt x="5253" y="1377"/>
                  </a:lnTo>
                  <a:lnTo>
                    <a:pt x="8208" y="2071"/>
                  </a:lnTo>
                  <a:lnTo>
                    <a:pt x="7627" y="4003"/>
                  </a:lnTo>
                  <a:lnTo>
                    <a:pt x="9193" y="5026"/>
                  </a:lnTo>
                  <a:lnTo>
                    <a:pt x="10190" y="1086"/>
                  </a:lnTo>
                  <a:lnTo>
                    <a:pt x="12274" y="682"/>
                  </a:lnTo>
                  <a:close/>
                  <a:moveTo>
                    <a:pt x="12488" y="0"/>
                  </a:moveTo>
                  <a:lnTo>
                    <a:pt x="9685" y="543"/>
                  </a:lnTo>
                  <a:lnTo>
                    <a:pt x="8801" y="4016"/>
                  </a:lnTo>
                  <a:lnTo>
                    <a:pt x="8372" y="3738"/>
                  </a:lnTo>
                  <a:lnTo>
                    <a:pt x="9003" y="1616"/>
                  </a:lnTo>
                  <a:lnTo>
                    <a:pt x="5228" y="733"/>
                  </a:lnTo>
                  <a:lnTo>
                    <a:pt x="1503" y="1907"/>
                  </a:lnTo>
                  <a:lnTo>
                    <a:pt x="998" y="3536"/>
                  </a:lnTo>
                  <a:lnTo>
                    <a:pt x="1717" y="3788"/>
                  </a:lnTo>
                  <a:lnTo>
                    <a:pt x="0" y="4003"/>
                  </a:lnTo>
                  <a:lnTo>
                    <a:pt x="0" y="7046"/>
                  </a:lnTo>
                  <a:lnTo>
                    <a:pt x="1010" y="7046"/>
                  </a:lnTo>
                  <a:lnTo>
                    <a:pt x="442" y="7097"/>
                  </a:lnTo>
                  <a:lnTo>
                    <a:pt x="1515" y="9079"/>
                  </a:lnTo>
                  <a:lnTo>
                    <a:pt x="1882" y="10834"/>
                  </a:lnTo>
                  <a:lnTo>
                    <a:pt x="5127" y="10834"/>
                  </a:lnTo>
                  <a:lnTo>
                    <a:pt x="6983" y="9862"/>
                  </a:lnTo>
                  <a:lnTo>
                    <a:pt x="9016" y="11503"/>
                  </a:lnTo>
                  <a:lnTo>
                    <a:pt x="11087" y="10708"/>
                  </a:lnTo>
                  <a:lnTo>
                    <a:pt x="12210" y="9167"/>
                  </a:lnTo>
                  <a:lnTo>
                    <a:pt x="10758" y="6023"/>
                  </a:lnTo>
                  <a:lnTo>
                    <a:pt x="11781" y="3144"/>
                  </a:lnTo>
                  <a:lnTo>
                    <a:pt x="13966" y="1490"/>
                  </a:lnTo>
                  <a:lnTo>
                    <a:pt x="1248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52"/>
            <p:cNvSpPr/>
            <p:nvPr/>
          </p:nvSpPr>
          <p:spPr>
            <a:xfrm>
              <a:off x="1843950" y="1219275"/>
              <a:ext cx="96625" cy="163875"/>
            </a:xfrm>
            <a:custGeom>
              <a:avLst/>
              <a:gdLst/>
              <a:ahLst/>
              <a:cxnLst/>
              <a:rect l="l" t="t" r="r" b="b"/>
              <a:pathLst>
                <a:path w="3865" h="6555" extrusionOk="0">
                  <a:moveTo>
                    <a:pt x="2602" y="1"/>
                  </a:moveTo>
                  <a:lnTo>
                    <a:pt x="2046" y="1339"/>
                  </a:lnTo>
                  <a:lnTo>
                    <a:pt x="1466" y="3334"/>
                  </a:lnTo>
                  <a:lnTo>
                    <a:pt x="1024" y="1642"/>
                  </a:lnTo>
                  <a:lnTo>
                    <a:pt x="1" y="3246"/>
                  </a:lnTo>
                  <a:lnTo>
                    <a:pt x="392" y="5026"/>
                  </a:lnTo>
                  <a:lnTo>
                    <a:pt x="1024" y="6554"/>
                  </a:lnTo>
                  <a:lnTo>
                    <a:pt x="3057" y="5014"/>
                  </a:lnTo>
                  <a:lnTo>
                    <a:pt x="3865" y="3221"/>
                  </a:lnTo>
                  <a:lnTo>
                    <a:pt x="3865" y="1339"/>
                  </a:lnTo>
                  <a:lnTo>
                    <a:pt x="260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52"/>
            <p:cNvSpPr/>
            <p:nvPr/>
          </p:nvSpPr>
          <p:spPr>
            <a:xfrm>
              <a:off x="1835425" y="1205075"/>
              <a:ext cx="113050" cy="190700"/>
            </a:xfrm>
            <a:custGeom>
              <a:avLst/>
              <a:gdLst/>
              <a:ahLst/>
              <a:cxnLst/>
              <a:rect l="l" t="t" r="r" b="b"/>
              <a:pathLst>
                <a:path w="4522" h="7628" extrusionOk="0">
                  <a:moveTo>
                    <a:pt x="3044" y="1150"/>
                  </a:moveTo>
                  <a:lnTo>
                    <a:pt x="3890" y="2034"/>
                  </a:lnTo>
                  <a:lnTo>
                    <a:pt x="3890" y="3726"/>
                  </a:lnTo>
                  <a:lnTo>
                    <a:pt x="3145" y="5380"/>
                  </a:lnTo>
                  <a:lnTo>
                    <a:pt x="1503" y="6630"/>
                  </a:lnTo>
                  <a:lnTo>
                    <a:pt x="1049" y="5519"/>
                  </a:lnTo>
                  <a:lnTo>
                    <a:pt x="683" y="3877"/>
                  </a:lnTo>
                  <a:lnTo>
                    <a:pt x="1238" y="2981"/>
                  </a:lnTo>
                  <a:lnTo>
                    <a:pt x="1781" y="5089"/>
                  </a:lnTo>
                  <a:lnTo>
                    <a:pt x="2678" y="2034"/>
                  </a:lnTo>
                  <a:lnTo>
                    <a:pt x="3044" y="1150"/>
                  </a:lnTo>
                  <a:close/>
                  <a:moveTo>
                    <a:pt x="2842" y="1"/>
                  </a:moveTo>
                  <a:lnTo>
                    <a:pt x="2084" y="1819"/>
                  </a:lnTo>
                  <a:lnTo>
                    <a:pt x="1819" y="2715"/>
                  </a:lnTo>
                  <a:lnTo>
                    <a:pt x="1491" y="1427"/>
                  </a:lnTo>
                  <a:lnTo>
                    <a:pt x="1" y="3763"/>
                  </a:lnTo>
                  <a:lnTo>
                    <a:pt x="443" y="5708"/>
                  </a:lnTo>
                  <a:lnTo>
                    <a:pt x="1238" y="7627"/>
                  </a:lnTo>
                  <a:lnTo>
                    <a:pt x="3650" y="5784"/>
                  </a:lnTo>
                  <a:lnTo>
                    <a:pt x="4496" y="3915"/>
                  </a:lnTo>
                  <a:lnTo>
                    <a:pt x="4521" y="1781"/>
                  </a:lnTo>
                  <a:lnTo>
                    <a:pt x="284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52"/>
            <p:cNvSpPr/>
            <p:nvPr/>
          </p:nvSpPr>
          <p:spPr>
            <a:xfrm>
              <a:off x="1794700" y="1458875"/>
              <a:ext cx="74850" cy="69800"/>
            </a:xfrm>
            <a:custGeom>
              <a:avLst/>
              <a:gdLst/>
              <a:ahLst/>
              <a:cxnLst/>
              <a:rect l="l" t="t" r="r" b="b"/>
              <a:pathLst>
                <a:path w="2994" h="2792" extrusionOk="0">
                  <a:moveTo>
                    <a:pt x="1971" y="1"/>
                  </a:moveTo>
                  <a:lnTo>
                    <a:pt x="872" y="847"/>
                  </a:lnTo>
                  <a:lnTo>
                    <a:pt x="1" y="1465"/>
                  </a:lnTo>
                  <a:lnTo>
                    <a:pt x="1504" y="2791"/>
                  </a:lnTo>
                  <a:lnTo>
                    <a:pt x="2994" y="2791"/>
                  </a:lnTo>
                  <a:lnTo>
                    <a:pt x="197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52"/>
            <p:cNvSpPr/>
            <p:nvPr/>
          </p:nvSpPr>
          <p:spPr>
            <a:xfrm>
              <a:off x="1782075" y="1445925"/>
              <a:ext cx="98850" cy="90625"/>
            </a:xfrm>
            <a:custGeom>
              <a:avLst/>
              <a:gdLst/>
              <a:ahLst/>
              <a:cxnLst/>
              <a:rect l="l" t="t" r="r" b="b"/>
              <a:pathLst>
                <a:path w="3954" h="3625" extrusionOk="0">
                  <a:moveTo>
                    <a:pt x="2324" y="1024"/>
                  </a:moveTo>
                  <a:lnTo>
                    <a:pt x="3057" y="2994"/>
                  </a:lnTo>
                  <a:lnTo>
                    <a:pt x="2122" y="2994"/>
                  </a:lnTo>
                  <a:lnTo>
                    <a:pt x="1011" y="2009"/>
                  </a:lnTo>
                  <a:lnTo>
                    <a:pt x="2324" y="1024"/>
                  </a:lnTo>
                  <a:close/>
                  <a:moveTo>
                    <a:pt x="2627" y="1"/>
                  </a:moveTo>
                  <a:lnTo>
                    <a:pt x="1188" y="1112"/>
                  </a:lnTo>
                  <a:lnTo>
                    <a:pt x="1" y="1958"/>
                  </a:lnTo>
                  <a:lnTo>
                    <a:pt x="1882" y="3625"/>
                  </a:lnTo>
                  <a:lnTo>
                    <a:pt x="3953" y="3625"/>
                  </a:lnTo>
                  <a:lnTo>
                    <a:pt x="262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52"/>
            <p:cNvSpPr/>
            <p:nvPr/>
          </p:nvSpPr>
          <p:spPr>
            <a:xfrm>
              <a:off x="241275" y="1079650"/>
              <a:ext cx="2559200" cy="3887025"/>
            </a:xfrm>
            <a:custGeom>
              <a:avLst/>
              <a:gdLst/>
              <a:ahLst/>
              <a:cxnLst/>
              <a:rect l="l" t="t" r="r" b="b"/>
              <a:pathLst>
                <a:path w="102368" h="155481" extrusionOk="0">
                  <a:moveTo>
                    <a:pt x="22033" y="0"/>
                  </a:moveTo>
                  <a:cubicBezTo>
                    <a:pt x="21541" y="0"/>
                    <a:pt x="20848" y="207"/>
                    <a:pt x="19875" y="825"/>
                  </a:cubicBezTo>
                  <a:cubicBezTo>
                    <a:pt x="16958" y="2669"/>
                    <a:pt x="16718" y="2669"/>
                    <a:pt x="16718" y="2669"/>
                  </a:cubicBezTo>
                  <a:lnTo>
                    <a:pt x="14357" y="4096"/>
                  </a:lnTo>
                  <a:lnTo>
                    <a:pt x="14357" y="5043"/>
                  </a:lnTo>
                  <a:lnTo>
                    <a:pt x="15304" y="8351"/>
                  </a:lnTo>
                  <a:lnTo>
                    <a:pt x="15532" y="10056"/>
                  </a:lnTo>
                  <a:lnTo>
                    <a:pt x="13423" y="9450"/>
                  </a:lnTo>
                  <a:lnTo>
                    <a:pt x="12665" y="8869"/>
                  </a:lnTo>
                  <a:lnTo>
                    <a:pt x="10051" y="10043"/>
                  </a:lnTo>
                  <a:lnTo>
                    <a:pt x="9319" y="11584"/>
                  </a:lnTo>
                  <a:lnTo>
                    <a:pt x="9319" y="12606"/>
                  </a:lnTo>
                  <a:lnTo>
                    <a:pt x="11920" y="12998"/>
                  </a:lnTo>
                  <a:lnTo>
                    <a:pt x="13890" y="12846"/>
                  </a:lnTo>
                  <a:lnTo>
                    <a:pt x="13890" y="12846"/>
                  </a:lnTo>
                  <a:lnTo>
                    <a:pt x="12236" y="14854"/>
                  </a:lnTo>
                  <a:lnTo>
                    <a:pt x="9281" y="15447"/>
                  </a:lnTo>
                  <a:lnTo>
                    <a:pt x="7324" y="17884"/>
                  </a:lnTo>
                  <a:lnTo>
                    <a:pt x="5922" y="20094"/>
                  </a:lnTo>
                  <a:lnTo>
                    <a:pt x="6478" y="22228"/>
                  </a:lnTo>
                  <a:lnTo>
                    <a:pt x="7665" y="23491"/>
                  </a:lnTo>
                  <a:lnTo>
                    <a:pt x="9559" y="25069"/>
                  </a:lnTo>
                  <a:cubicBezTo>
                    <a:pt x="9559" y="25069"/>
                    <a:pt x="8448" y="26534"/>
                    <a:pt x="8372" y="26862"/>
                  </a:cubicBezTo>
                  <a:cubicBezTo>
                    <a:pt x="8296" y="27191"/>
                    <a:pt x="2841" y="30196"/>
                    <a:pt x="2841" y="30196"/>
                  </a:cubicBezTo>
                  <a:lnTo>
                    <a:pt x="0" y="31610"/>
                  </a:lnTo>
                  <a:lnTo>
                    <a:pt x="0" y="31610"/>
                  </a:lnTo>
                  <a:lnTo>
                    <a:pt x="4344" y="30903"/>
                  </a:lnTo>
                  <a:lnTo>
                    <a:pt x="10178" y="28529"/>
                  </a:lnTo>
                  <a:lnTo>
                    <a:pt x="12476" y="25852"/>
                  </a:lnTo>
                  <a:lnTo>
                    <a:pt x="14446" y="24110"/>
                  </a:lnTo>
                  <a:lnTo>
                    <a:pt x="16883" y="22380"/>
                  </a:lnTo>
                  <a:lnTo>
                    <a:pt x="15393" y="25132"/>
                  </a:lnTo>
                  <a:lnTo>
                    <a:pt x="17287" y="24741"/>
                  </a:lnTo>
                  <a:cubicBezTo>
                    <a:pt x="17287" y="24741"/>
                    <a:pt x="19648" y="24034"/>
                    <a:pt x="19812" y="23794"/>
                  </a:cubicBezTo>
                  <a:cubicBezTo>
                    <a:pt x="19818" y="23784"/>
                    <a:pt x="19832" y="23779"/>
                    <a:pt x="19854" y="23779"/>
                  </a:cubicBezTo>
                  <a:cubicBezTo>
                    <a:pt x="20342" y="23779"/>
                    <a:pt x="24610" y="26319"/>
                    <a:pt x="24610" y="26319"/>
                  </a:cubicBezTo>
                  <a:lnTo>
                    <a:pt x="26113" y="29085"/>
                  </a:lnTo>
                  <a:lnTo>
                    <a:pt x="26820" y="33100"/>
                  </a:lnTo>
                  <a:lnTo>
                    <a:pt x="26189" y="36105"/>
                  </a:lnTo>
                  <a:lnTo>
                    <a:pt x="25633" y="38151"/>
                  </a:lnTo>
                  <a:lnTo>
                    <a:pt x="26429" y="40045"/>
                  </a:lnTo>
                  <a:lnTo>
                    <a:pt x="27376" y="37040"/>
                  </a:lnTo>
                  <a:lnTo>
                    <a:pt x="28474" y="36105"/>
                  </a:lnTo>
                  <a:lnTo>
                    <a:pt x="29194" y="40512"/>
                  </a:lnTo>
                  <a:lnTo>
                    <a:pt x="30457" y="43505"/>
                  </a:lnTo>
                  <a:lnTo>
                    <a:pt x="28083" y="42015"/>
                  </a:lnTo>
                  <a:lnTo>
                    <a:pt x="27856" y="43505"/>
                  </a:lnTo>
                  <a:lnTo>
                    <a:pt x="29585" y="47293"/>
                  </a:lnTo>
                  <a:lnTo>
                    <a:pt x="29346" y="49894"/>
                  </a:lnTo>
                  <a:lnTo>
                    <a:pt x="28083" y="52419"/>
                  </a:lnTo>
                  <a:lnTo>
                    <a:pt x="27616" y="56763"/>
                  </a:lnTo>
                  <a:lnTo>
                    <a:pt x="27931" y="61258"/>
                  </a:lnTo>
                  <a:lnTo>
                    <a:pt x="29661" y="64011"/>
                  </a:lnTo>
                  <a:lnTo>
                    <a:pt x="31404" y="65198"/>
                  </a:lnTo>
                  <a:lnTo>
                    <a:pt x="32666" y="68670"/>
                  </a:lnTo>
                  <a:lnTo>
                    <a:pt x="33538" y="71713"/>
                  </a:lnTo>
                  <a:lnTo>
                    <a:pt x="34081" y="73708"/>
                  </a:lnTo>
                  <a:lnTo>
                    <a:pt x="36631" y="76398"/>
                  </a:lnTo>
                  <a:lnTo>
                    <a:pt x="36631" y="76398"/>
                  </a:lnTo>
                  <a:lnTo>
                    <a:pt x="36050" y="73241"/>
                  </a:lnTo>
                  <a:lnTo>
                    <a:pt x="34560" y="71347"/>
                  </a:lnTo>
                  <a:lnTo>
                    <a:pt x="33929" y="66852"/>
                  </a:lnTo>
                  <a:lnTo>
                    <a:pt x="35343" y="68506"/>
                  </a:lnTo>
                  <a:lnTo>
                    <a:pt x="36215" y="71713"/>
                  </a:lnTo>
                  <a:lnTo>
                    <a:pt x="38424" y="73784"/>
                  </a:lnTo>
                  <a:lnTo>
                    <a:pt x="40470" y="77332"/>
                  </a:lnTo>
                  <a:lnTo>
                    <a:pt x="40634" y="79618"/>
                  </a:lnTo>
                  <a:lnTo>
                    <a:pt x="42288" y="81436"/>
                  </a:lnTo>
                  <a:lnTo>
                    <a:pt x="46241" y="82623"/>
                  </a:lnTo>
                  <a:lnTo>
                    <a:pt x="49082" y="84113"/>
                  </a:lnTo>
                  <a:lnTo>
                    <a:pt x="49940" y="83557"/>
                  </a:lnTo>
                  <a:lnTo>
                    <a:pt x="52541" y="85616"/>
                  </a:lnTo>
                  <a:lnTo>
                    <a:pt x="55458" y="86247"/>
                  </a:lnTo>
                  <a:lnTo>
                    <a:pt x="57428" y="88457"/>
                  </a:lnTo>
                  <a:lnTo>
                    <a:pt x="58855" y="90035"/>
                  </a:lnTo>
                  <a:lnTo>
                    <a:pt x="61380" y="91373"/>
                  </a:lnTo>
                  <a:lnTo>
                    <a:pt x="62643" y="90275"/>
                  </a:lnTo>
                  <a:lnTo>
                    <a:pt x="64221" y="92081"/>
                  </a:lnTo>
                  <a:lnTo>
                    <a:pt x="63906" y="95553"/>
                  </a:lnTo>
                  <a:lnTo>
                    <a:pt x="62378" y="97346"/>
                  </a:lnTo>
                  <a:lnTo>
                    <a:pt x="61595" y="99644"/>
                  </a:lnTo>
                  <a:lnTo>
                    <a:pt x="61355" y="101854"/>
                  </a:lnTo>
                  <a:lnTo>
                    <a:pt x="60875" y="103028"/>
                  </a:lnTo>
                  <a:lnTo>
                    <a:pt x="63325" y="105629"/>
                  </a:lnTo>
                  <a:lnTo>
                    <a:pt x="65459" y="108862"/>
                  </a:lnTo>
                  <a:lnTo>
                    <a:pt x="67580" y="112170"/>
                  </a:lnTo>
                  <a:lnTo>
                    <a:pt x="69550" y="113281"/>
                  </a:lnTo>
                  <a:lnTo>
                    <a:pt x="70813" y="115011"/>
                  </a:lnTo>
                  <a:lnTo>
                    <a:pt x="71293" y="119746"/>
                  </a:lnTo>
                  <a:lnTo>
                    <a:pt x="71532" y="123610"/>
                  </a:lnTo>
                  <a:lnTo>
                    <a:pt x="71293" y="127562"/>
                  </a:lnTo>
                  <a:lnTo>
                    <a:pt x="71444" y="129608"/>
                  </a:lnTo>
                  <a:lnTo>
                    <a:pt x="70661" y="132765"/>
                  </a:lnTo>
                  <a:lnTo>
                    <a:pt x="70585" y="135214"/>
                  </a:lnTo>
                  <a:lnTo>
                    <a:pt x="70813" y="138220"/>
                  </a:lnTo>
                  <a:lnTo>
                    <a:pt x="72151" y="139167"/>
                  </a:lnTo>
                  <a:lnTo>
                    <a:pt x="70346" y="143334"/>
                  </a:lnTo>
                  <a:lnTo>
                    <a:pt x="71684" y="145392"/>
                  </a:lnTo>
                  <a:lnTo>
                    <a:pt x="72000" y="147210"/>
                  </a:lnTo>
                  <a:lnTo>
                    <a:pt x="73225" y="150998"/>
                  </a:lnTo>
                  <a:lnTo>
                    <a:pt x="75548" y="154344"/>
                  </a:lnTo>
                  <a:lnTo>
                    <a:pt x="77278" y="155481"/>
                  </a:lnTo>
                  <a:lnTo>
                    <a:pt x="80283" y="155481"/>
                  </a:lnTo>
                  <a:lnTo>
                    <a:pt x="81546" y="153991"/>
                  </a:lnTo>
                  <a:lnTo>
                    <a:pt x="78313" y="152248"/>
                  </a:lnTo>
                  <a:lnTo>
                    <a:pt x="77126" y="149331"/>
                  </a:lnTo>
                  <a:cubicBezTo>
                    <a:pt x="77126" y="149331"/>
                    <a:pt x="75864" y="148826"/>
                    <a:pt x="77050" y="147399"/>
                  </a:cubicBezTo>
                  <a:cubicBezTo>
                    <a:pt x="78237" y="145985"/>
                    <a:pt x="78237" y="145960"/>
                    <a:pt x="78237" y="145960"/>
                  </a:cubicBezTo>
                  <a:lnTo>
                    <a:pt x="78553" y="144925"/>
                  </a:lnTo>
                  <a:lnTo>
                    <a:pt x="76899" y="143738"/>
                  </a:lnTo>
                  <a:lnTo>
                    <a:pt x="77758" y="142083"/>
                  </a:lnTo>
                  <a:lnTo>
                    <a:pt x="78553" y="141528"/>
                  </a:lnTo>
                  <a:lnTo>
                    <a:pt x="78945" y="139318"/>
                  </a:lnTo>
                  <a:lnTo>
                    <a:pt x="78389" y="138055"/>
                  </a:lnTo>
                  <a:lnTo>
                    <a:pt x="78465" y="136957"/>
                  </a:lnTo>
                  <a:lnTo>
                    <a:pt x="79892" y="137108"/>
                  </a:lnTo>
                  <a:lnTo>
                    <a:pt x="79967" y="135530"/>
                  </a:lnTo>
                  <a:lnTo>
                    <a:pt x="79967" y="134962"/>
                  </a:lnTo>
                  <a:lnTo>
                    <a:pt x="81861" y="134406"/>
                  </a:lnTo>
                  <a:lnTo>
                    <a:pt x="83755" y="133926"/>
                  </a:lnTo>
                  <a:lnTo>
                    <a:pt x="83755" y="131805"/>
                  </a:lnTo>
                  <a:lnTo>
                    <a:pt x="83604" y="130542"/>
                  </a:lnTo>
                  <a:lnTo>
                    <a:pt x="83516" y="129595"/>
                  </a:lnTo>
                  <a:lnTo>
                    <a:pt x="86205" y="130063"/>
                  </a:lnTo>
                  <a:lnTo>
                    <a:pt x="87821" y="128484"/>
                  </a:lnTo>
                  <a:lnTo>
                    <a:pt x="89261" y="126047"/>
                  </a:lnTo>
                  <a:lnTo>
                    <a:pt x="90612" y="124065"/>
                  </a:lnTo>
                  <a:lnTo>
                    <a:pt x="91079" y="121312"/>
                  </a:lnTo>
                  <a:lnTo>
                    <a:pt x="93605" y="119570"/>
                  </a:lnTo>
                  <a:lnTo>
                    <a:pt x="96294" y="118155"/>
                  </a:lnTo>
                  <a:lnTo>
                    <a:pt x="97633" y="117360"/>
                  </a:lnTo>
                  <a:lnTo>
                    <a:pt x="98188" y="113572"/>
                  </a:lnTo>
                  <a:lnTo>
                    <a:pt x="99047" y="110415"/>
                  </a:lnTo>
                  <a:lnTo>
                    <a:pt x="99451" y="108445"/>
                  </a:lnTo>
                  <a:lnTo>
                    <a:pt x="101257" y="106160"/>
                  </a:lnTo>
                  <a:lnTo>
                    <a:pt x="102368" y="104190"/>
                  </a:lnTo>
                  <a:lnTo>
                    <a:pt x="101332" y="102296"/>
                  </a:lnTo>
                  <a:cubicBezTo>
                    <a:pt x="101332" y="102296"/>
                    <a:pt x="101888" y="102220"/>
                    <a:pt x="98655" y="100957"/>
                  </a:cubicBezTo>
                  <a:lnTo>
                    <a:pt x="95423" y="99695"/>
                  </a:lnTo>
                  <a:lnTo>
                    <a:pt x="93529" y="99379"/>
                  </a:lnTo>
                  <a:lnTo>
                    <a:pt x="91471" y="98596"/>
                  </a:lnTo>
                  <a:lnTo>
                    <a:pt x="89185" y="97649"/>
                  </a:lnTo>
                  <a:lnTo>
                    <a:pt x="88011" y="94884"/>
                  </a:lnTo>
                  <a:lnTo>
                    <a:pt x="86508" y="92750"/>
                  </a:lnTo>
                  <a:lnTo>
                    <a:pt x="83124" y="91651"/>
                  </a:lnTo>
                  <a:lnTo>
                    <a:pt x="80914" y="91411"/>
                  </a:lnTo>
                  <a:lnTo>
                    <a:pt x="78616" y="89202"/>
                  </a:lnTo>
                  <a:lnTo>
                    <a:pt x="76571" y="88015"/>
                  </a:lnTo>
                  <a:lnTo>
                    <a:pt x="74121" y="87787"/>
                  </a:lnTo>
                  <a:lnTo>
                    <a:pt x="71596" y="87156"/>
                  </a:lnTo>
                  <a:lnTo>
                    <a:pt x="68755" y="87232"/>
                  </a:lnTo>
                  <a:cubicBezTo>
                    <a:pt x="68755" y="87232"/>
                    <a:pt x="65522" y="88179"/>
                    <a:pt x="65446" y="88495"/>
                  </a:cubicBezTo>
                  <a:cubicBezTo>
                    <a:pt x="65358" y="88810"/>
                    <a:pt x="64903" y="90174"/>
                    <a:pt x="64903" y="90174"/>
                  </a:cubicBezTo>
                  <a:lnTo>
                    <a:pt x="63325" y="88911"/>
                  </a:lnTo>
                  <a:lnTo>
                    <a:pt x="61595" y="89467"/>
                  </a:lnTo>
                  <a:lnTo>
                    <a:pt x="59852" y="88596"/>
                  </a:lnTo>
                  <a:lnTo>
                    <a:pt x="58590" y="85994"/>
                  </a:lnTo>
                  <a:lnTo>
                    <a:pt x="59385" y="83949"/>
                  </a:lnTo>
                  <a:lnTo>
                    <a:pt x="57491" y="83317"/>
                  </a:lnTo>
                  <a:lnTo>
                    <a:pt x="54966" y="83002"/>
                  </a:lnTo>
                  <a:lnTo>
                    <a:pt x="55673" y="81032"/>
                  </a:lnTo>
                  <a:lnTo>
                    <a:pt x="56380" y="79643"/>
                  </a:lnTo>
                  <a:lnTo>
                    <a:pt x="56532" y="78507"/>
                  </a:lnTo>
                  <a:lnTo>
                    <a:pt x="53779" y="78507"/>
                  </a:lnTo>
                  <a:lnTo>
                    <a:pt x="52592" y="80476"/>
                  </a:lnTo>
                  <a:lnTo>
                    <a:pt x="49915" y="81423"/>
                  </a:lnTo>
                  <a:lnTo>
                    <a:pt x="47933" y="78747"/>
                  </a:lnTo>
                  <a:lnTo>
                    <a:pt x="47541" y="75160"/>
                  </a:lnTo>
                  <a:lnTo>
                    <a:pt x="48412" y="72218"/>
                  </a:lnTo>
                  <a:lnTo>
                    <a:pt x="51165" y="70173"/>
                  </a:lnTo>
                  <a:lnTo>
                    <a:pt x="54095" y="69769"/>
                  </a:lnTo>
                  <a:lnTo>
                    <a:pt x="55433" y="70880"/>
                  </a:lnTo>
                  <a:lnTo>
                    <a:pt x="56064" y="69693"/>
                  </a:lnTo>
                  <a:lnTo>
                    <a:pt x="58198" y="69693"/>
                  </a:lnTo>
                  <a:lnTo>
                    <a:pt x="60964" y="70552"/>
                  </a:lnTo>
                  <a:lnTo>
                    <a:pt x="61191" y="72521"/>
                  </a:lnTo>
                  <a:lnTo>
                    <a:pt x="62529" y="74567"/>
                  </a:lnTo>
                  <a:lnTo>
                    <a:pt x="62933" y="72484"/>
                  </a:lnTo>
                  <a:lnTo>
                    <a:pt x="62769" y="68759"/>
                  </a:lnTo>
                  <a:lnTo>
                    <a:pt x="63805" y="66852"/>
                  </a:lnTo>
                  <a:lnTo>
                    <a:pt x="66797" y="64806"/>
                  </a:lnTo>
                  <a:lnTo>
                    <a:pt x="68300" y="62281"/>
                  </a:lnTo>
                  <a:lnTo>
                    <a:pt x="69083" y="60248"/>
                  </a:lnTo>
                  <a:lnTo>
                    <a:pt x="71684" y="57697"/>
                  </a:lnTo>
                  <a:lnTo>
                    <a:pt x="73338" y="57697"/>
                  </a:lnTo>
                  <a:lnTo>
                    <a:pt x="74197" y="55412"/>
                  </a:lnTo>
                  <a:lnTo>
                    <a:pt x="76722" y="53758"/>
                  </a:lnTo>
                  <a:lnTo>
                    <a:pt x="77833" y="55488"/>
                  </a:lnTo>
                  <a:lnTo>
                    <a:pt x="79879" y="54187"/>
                  </a:lnTo>
                  <a:lnTo>
                    <a:pt x="83351" y="52748"/>
                  </a:lnTo>
                  <a:lnTo>
                    <a:pt x="82569" y="51876"/>
                  </a:lnTo>
                  <a:lnTo>
                    <a:pt x="79412" y="52104"/>
                  </a:lnTo>
                  <a:lnTo>
                    <a:pt x="78692" y="50525"/>
                  </a:lnTo>
                  <a:lnTo>
                    <a:pt x="78692" y="49187"/>
                  </a:lnTo>
                  <a:lnTo>
                    <a:pt x="77833" y="48707"/>
                  </a:lnTo>
                  <a:lnTo>
                    <a:pt x="76091" y="49502"/>
                  </a:lnTo>
                  <a:lnTo>
                    <a:pt x="78540" y="48240"/>
                  </a:lnTo>
                  <a:lnTo>
                    <a:pt x="80902" y="48240"/>
                  </a:lnTo>
                  <a:lnTo>
                    <a:pt x="83111" y="48391"/>
                  </a:lnTo>
                  <a:lnTo>
                    <a:pt x="85725" y="46901"/>
                  </a:lnTo>
                  <a:cubicBezTo>
                    <a:pt x="85725" y="46901"/>
                    <a:pt x="87619" y="45474"/>
                    <a:pt x="87695" y="45361"/>
                  </a:cubicBezTo>
                  <a:cubicBezTo>
                    <a:pt x="87771" y="45247"/>
                    <a:pt x="86041" y="42204"/>
                    <a:pt x="86041" y="42204"/>
                  </a:cubicBezTo>
                  <a:lnTo>
                    <a:pt x="83983" y="40297"/>
                  </a:lnTo>
                  <a:lnTo>
                    <a:pt x="83591" y="38151"/>
                  </a:lnTo>
                  <a:lnTo>
                    <a:pt x="83111" y="33820"/>
                  </a:lnTo>
                  <a:lnTo>
                    <a:pt x="81066" y="36105"/>
                  </a:lnTo>
                  <a:lnTo>
                    <a:pt x="79172" y="35701"/>
                  </a:lnTo>
                  <a:lnTo>
                    <a:pt x="78856" y="33656"/>
                  </a:lnTo>
                  <a:lnTo>
                    <a:pt x="79639" y="32203"/>
                  </a:lnTo>
                  <a:lnTo>
                    <a:pt x="77909" y="31724"/>
                  </a:lnTo>
                  <a:lnTo>
                    <a:pt x="76798" y="30575"/>
                  </a:lnTo>
                  <a:lnTo>
                    <a:pt x="73957" y="30575"/>
                  </a:lnTo>
                  <a:lnTo>
                    <a:pt x="73098" y="30650"/>
                  </a:lnTo>
                  <a:lnTo>
                    <a:pt x="73010" y="33491"/>
                  </a:lnTo>
                  <a:lnTo>
                    <a:pt x="71671" y="34918"/>
                  </a:lnTo>
                  <a:lnTo>
                    <a:pt x="72467" y="36156"/>
                  </a:lnTo>
                  <a:lnTo>
                    <a:pt x="72694" y="38479"/>
                  </a:lnTo>
                  <a:lnTo>
                    <a:pt x="70573" y="40285"/>
                  </a:lnTo>
                  <a:lnTo>
                    <a:pt x="68603" y="40979"/>
                  </a:lnTo>
                  <a:lnTo>
                    <a:pt x="68603" y="44136"/>
                  </a:lnTo>
                  <a:lnTo>
                    <a:pt x="67340" y="44767"/>
                  </a:lnTo>
                  <a:lnTo>
                    <a:pt x="65913" y="42962"/>
                  </a:lnTo>
                  <a:lnTo>
                    <a:pt x="66545" y="40196"/>
                  </a:lnTo>
                  <a:lnTo>
                    <a:pt x="64386" y="39098"/>
                  </a:lnTo>
                  <a:lnTo>
                    <a:pt x="62113" y="37747"/>
                  </a:lnTo>
                  <a:lnTo>
                    <a:pt x="61115" y="36888"/>
                  </a:lnTo>
                  <a:lnTo>
                    <a:pt x="60092" y="36888"/>
                  </a:lnTo>
                  <a:lnTo>
                    <a:pt x="59852" y="34123"/>
                  </a:lnTo>
                  <a:lnTo>
                    <a:pt x="60244" y="31686"/>
                  </a:lnTo>
                  <a:lnTo>
                    <a:pt x="61088" y="29679"/>
                  </a:lnTo>
                  <a:lnTo>
                    <a:pt x="61088" y="29679"/>
                  </a:lnTo>
                  <a:cubicBezTo>
                    <a:pt x="61170" y="29674"/>
                    <a:pt x="61518" y="29543"/>
                    <a:pt x="62694" y="28958"/>
                  </a:cubicBezTo>
                  <a:cubicBezTo>
                    <a:pt x="63454" y="28578"/>
                    <a:pt x="63639" y="28510"/>
                    <a:pt x="63679" y="28510"/>
                  </a:cubicBezTo>
                  <a:cubicBezTo>
                    <a:pt x="63702" y="28510"/>
                    <a:pt x="63680" y="28531"/>
                    <a:pt x="63688" y="28531"/>
                  </a:cubicBezTo>
                  <a:cubicBezTo>
                    <a:pt x="63704" y="28531"/>
                    <a:pt x="63843" y="28444"/>
                    <a:pt x="64739" y="27910"/>
                  </a:cubicBezTo>
                  <a:cubicBezTo>
                    <a:pt x="66873" y="26648"/>
                    <a:pt x="66873" y="26648"/>
                    <a:pt x="66873" y="26648"/>
                  </a:cubicBezTo>
                  <a:lnTo>
                    <a:pt x="68451" y="25145"/>
                  </a:lnTo>
                  <a:lnTo>
                    <a:pt x="69714" y="23870"/>
                  </a:lnTo>
                  <a:lnTo>
                    <a:pt x="70585" y="23642"/>
                  </a:lnTo>
                  <a:lnTo>
                    <a:pt x="73969" y="23642"/>
                  </a:lnTo>
                  <a:lnTo>
                    <a:pt x="74121" y="21597"/>
                  </a:lnTo>
                  <a:lnTo>
                    <a:pt x="75144" y="19779"/>
                  </a:lnTo>
                  <a:lnTo>
                    <a:pt x="74677" y="18049"/>
                  </a:lnTo>
                  <a:lnTo>
                    <a:pt x="73035" y="16660"/>
                  </a:lnTo>
                  <a:lnTo>
                    <a:pt x="71987" y="18693"/>
                  </a:lnTo>
                  <a:lnTo>
                    <a:pt x="70371" y="19943"/>
                  </a:lnTo>
                  <a:lnTo>
                    <a:pt x="69234" y="20726"/>
                  </a:lnTo>
                  <a:lnTo>
                    <a:pt x="69234" y="18276"/>
                  </a:lnTo>
                  <a:lnTo>
                    <a:pt x="69487" y="17013"/>
                  </a:lnTo>
                  <a:lnTo>
                    <a:pt x="69487" y="17013"/>
                  </a:lnTo>
                  <a:lnTo>
                    <a:pt x="68439" y="17960"/>
                  </a:lnTo>
                  <a:lnTo>
                    <a:pt x="67403" y="15599"/>
                  </a:lnTo>
                  <a:lnTo>
                    <a:pt x="68565" y="14336"/>
                  </a:lnTo>
                  <a:lnTo>
                    <a:pt x="69373" y="12594"/>
                  </a:lnTo>
                  <a:lnTo>
                    <a:pt x="70636" y="9841"/>
                  </a:lnTo>
                  <a:lnTo>
                    <a:pt x="71633" y="9450"/>
                  </a:lnTo>
                  <a:lnTo>
                    <a:pt x="73401" y="7783"/>
                  </a:lnTo>
                  <a:lnTo>
                    <a:pt x="72618" y="7379"/>
                  </a:lnTo>
                  <a:lnTo>
                    <a:pt x="71633" y="7240"/>
                  </a:lnTo>
                  <a:lnTo>
                    <a:pt x="69234" y="7240"/>
                  </a:lnTo>
                  <a:lnTo>
                    <a:pt x="69234" y="9450"/>
                  </a:lnTo>
                  <a:lnTo>
                    <a:pt x="67164" y="12152"/>
                  </a:lnTo>
                  <a:lnTo>
                    <a:pt x="65408" y="14854"/>
                  </a:lnTo>
                  <a:lnTo>
                    <a:pt x="66280" y="16091"/>
                  </a:lnTo>
                  <a:lnTo>
                    <a:pt x="65926" y="18516"/>
                  </a:lnTo>
                  <a:lnTo>
                    <a:pt x="62921" y="20094"/>
                  </a:lnTo>
                  <a:lnTo>
                    <a:pt x="62921" y="18276"/>
                  </a:lnTo>
                  <a:lnTo>
                    <a:pt x="61191" y="18124"/>
                  </a:lnTo>
                  <a:lnTo>
                    <a:pt x="59701" y="19299"/>
                  </a:lnTo>
                  <a:lnTo>
                    <a:pt x="57845" y="16698"/>
                  </a:lnTo>
                  <a:lnTo>
                    <a:pt x="55673" y="16698"/>
                  </a:lnTo>
                  <a:lnTo>
                    <a:pt x="54966" y="18049"/>
                  </a:lnTo>
                  <a:lnTo>
                    <a:pt x="54259" y="19071"/>
                  </a:lnTo>
                  <a:lnTo>
                    <a:pt x="53223" y="16786"/>
                  </a:lnTo>
                  <a:cubicBezTo>
                    <a:pt x="53223" y="16786"/>
                    <a:pt x="52623" y="16998"/>
                    <a:pt x="52038" y="16998"/>
                  </a:cubicBezTo>
                  <a:cubicBezTo>
                    <a:pt x="51500" y="16998"/>
                    <a:pt x="50974" y="16819"/>
                    <a:pt x="50938" y="16129"/>
                  </a:cubicBezTo>
                  <a:cubicBezTo>
                    <a:pt x="50862" y="14690"/>
                    <a:pt x="50862" y="14677"/>
                    <a:pt x="50862" y="14677"/>
                  </a:cubicBezTo>
                  <a:lnTo>
                    <a:pt x="47629" y="11672"/>
                  </a:lnTo>
                  <a:lnTo>
                    <a:pt x="46594" y="10952"/>
                  </a:lnTo>
                  <a:lnTo>
                    <a:pt x="44788" y="11268"/>
                  </a:lnTo>
                  <a:lnTo>
                    <a:pt x="43993" y="8869"/>
                  </a:lnTo>
                  <a:lnTo>
                    <a:pt x="42579" y="8427"/>
                  </a:lnTo>
                  <a:lnTo>
                    <a:pt x="39030" y="8869"/>
                  </a:lnTo>
                  <a:lnTo>
                    <a:pt x="36972" y="8427"/>
                  </a:lnTo>
                  <a:lnTo>
                    <a:pt x="34295" y="6141"/>
                  </a:lnTo>
                  <a:lnTo>
                    <a:pt x="30747" y="4462"/>
                  </a:lnTo>
                  <a:lnTo>
                    <a:pt x="28159" y="1962"/>
                  </a:lnTo>
                  <a:lnTo>
                    <a:pt x="26037" y="194"/>
                  </a:lnTo>
                  <a:lnTo>
                    <a:pt x="23196" y="825"/>
                  </a:lnTo>
                  <a:cubicBezTo>
                    <a:pt x="23196" y="825"/>
                    <a:pt x="23017" y="0"/>
                    <a:pt x="2203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52"/>
            <p:cNvSpPr/>
            <p:nvPr/>
          </p:nvSpPr>
          <p:spPr>
            <a:xfrm>
              <a:off x="238125" y="1071925"/>
              <a:ext cx="2568675" cy="3902025"/>
            </a:xfrm>
            <a:custGeom>
              <a:avLst/>
              <a:gdLst/>
              <a:ahLst/>
              <a:cxnLst/>
              <a:rect l="l" t="t" r="r" b="b"/>
              <a:pathLst>
                <a:path w="102747" h="156081" extrusionOk="0">
                  <a:moveTo>
                    <a:pt x="61468" y="29836"/>
                  </a:moveTo>
                  <a:cubicBezTo>
                    <a:pt x="61506" y="29899"/>
                    <a:pt x="61519" y="29962"/>
                    <a:pt x="61506" y="30025"/>
                  </a:cubicBezTo>
                  <a:lnTo>
                    <a:pt x="61342" y="29899"/>
                  </a:lnTo>
                  <a:lnTo>
                    <a:pt x="61468" y="29836"/>
                  </a:lnTo>
                  <a:close/>
                  <a:moveTo>
                    <a:pt x="101181" y="102504"/>
                  </a:moveTo>
                  <a:lnTo>
                    <a:pt x="101282" y="102542"/>
                  </a:lnTo>
                  <a:lnTo>
                    <a:pt x="101193" y="102718"/>
                  </a:lnTo>
                  <a:cubicBezTo>
                    <a:pt x="101155" y="102655"/>
                    <a:pt x="101143" y="102567"/>
                    <a:pt x="101181" y="102504"/>
                  </a:cubicBezTo>
                  <a:close/>
                  <a:moveTo>
                    <a:pt x="22159" y="618"/>
                  </a:moveTo>
                  <a:cubicBezTo>
                    <a:pt x="22328" y="618"/>
                    <a:pt x="22461" y="648"/>
                    <a:pt x="22565" y="692"/>
                  </a:cubicBezTo>
                  <a:cubicBezTo>
                    <a:pt x="22779" y="781"/>
                    <a:pt x="22943" y="970"/>
                    <a:pt x="23019" y="1198"/>
                  </a:cubicBezTo>
                  <a:lnTo>
                    <a:pt x="23385" y="1437"/>
                  </a:lnTo>
                  <a:lnTo>
                    <a:pt x="26075" y="844"/>
                  </a:lnTo>
                  <a:lnTo>
                    <a:pt x="28057" y="2498"/>
                  </a:lnTo>
                  <a:lnTo>
                    <a:pt x="30658" y="4998"/>
                  </a:lnTo>
                  <a:lnTo>
                    <a:pt x="34257" y="6716"/>
                  </a:lnTo>
                  <a:lnTo>
                    <a:pt x="36909" y="8976"/>
                  </a:lnTo>
                  <a:lnTo>
                    <a:pt x="37048" y="9052"/>
                  </a:lnTo>
                  <a:lnTo>
                    <a:pt x="39093" y="9481"/>
                  </a:lnTo>
                  <a:lnTo>
                    <a:pt x="39207" y="9481"/>
                  </a:lnTo>
                  <a:lnTo>
                    <a:pt x="42679" y="9052"/>
                  </a:lnTo>
                  <a:lnTo>
                    <a:pt x="43879" y="9430"/>
                  </a:lnTo>
                  <a:lnTo>
                    <a:pt x="44624" y="11678"/>
                  </a:lnTo>
                  <a:lnTo>
                    <a:pt x="44978" y="11893"/>
                  </a:lnTo>
                  <a:lnTo>
                    <a:pt x="46657" y="11590"/>
                  </a:lnTo>
                  <a:lnTo>
                    <a:pt x="47541" y="12208"/>
                  </a:lnTo>
                  <a:lnTo>
                    <a:pt x="50685" y="15125"/>
                  </a:lnTo>
                  <a:cubicBezTo>
                    <a:pt x="50698" y="15302"/>
                    <a:pt x="50710" y="15668"/>
                    <a:pt x="50761" y="16464"/>
                  </a:cubicBezTo>
                  <a:cubicBezTo>
                    <a:pt x="50761" y="16830"/>
                    <a:pt x="50937" y="17183"/>
                    <a:pt x="51253" y="17385"/>
                  </a:cubicBezTo>
                  <a:cubicBezTo>
                    <a:pt x="51517" y="17561"/>
                    <a:pt x="51851" y="17620"/>
                    <a:pt x="52180" y="17620"/>
                  </a:cubicBezTo>
                  <a:cubicBezTo>
                    <a:pt x="52561" y="17620"/>
                    <a:pt x="52935" y="17541"/>
                    <a:pt x="53185" y="17474"/>
                  </a:cubicBezTo>
                  <a:lnTo>
                    <a:pt x="54094" y="19507"/>
                  </a:lnTo>
                  <a:lnTo>
                    <a:pt x="54637" y="19557"/>
                  </a:lnTo>
                  <a:lnTo>
                    <a:pt x="55370" y="18497"/>
                  </a:lnTo>
                  <a:lnTo>
                    <a:pt x="55988" y="17322"/>
                  </a:lnTo>
                  <a:lnTo>
                    <a:pt x="57807" y="17322"/>
                  </a:lnTo>
                  <a:lnTo>
                    <a:pt x="59562" y="19784"/>
                  </a:lnTo>
                  <a:lnTo>
                    <a:pt x="60016" y="19848"/>
                  </a:lnTo>
                  <a:lnTo>
                    <a:pt x="61418" y="18762"/>
                  </a:lnTo>
                  <a:lnTo>
                    <a:pt x="62744" y="18875"/>
                  </a:lnTo>
                  <a:lnTo>
                    <a:pt x="62744" y="20403"/>
                  </a:lnTo>
                  <a:lnTo>
                    <a:pt x="63198" y="20681"/>
                  </a:lnTo>
                  <a:lnTo>
                    <a:pt x="66204" y="19103"/>
                  </a:lnTo>
                  <a:lnTo>
                    <a:pt x="66355" y="18875"/>
                  </a:lnTo>
                  <a:lnTo>
                    <a:pt x="66709" y="16451"/>
                  </a:lnTo>
                  <a:lnTo>
                    <a:pt x="66658" y="16224"/>
                  </a:lnTo>
                  <a:lnTo>
                    <a:pt x="65913" y="15150"/>
                  </a:lnTo>
                  <a:lnTo>
                    <a:pt x="67542" y="12650"/>
                  </a:lnTo>
                  <a:lnTo>
                    <a:pt x="69613" y="9961"/>
                  </a:lnTo>
                  <a:lnTo>
                    <a:pt x="69676" y="9771"/>
                  </a:lnTo>
                  <a:lnTo>
                    <a:pt x="69676" y="7877"/>
                  </a:lnTo>
                  <a:lnTo>
                    <a:pt x="71709" y="7877"/>
                  </a:lnTo>
                  <a:lnTo>
                    <a:pt x="72631" y="8004"/>
                  </a:lnTo>
                  <a:lnTo>
                    <a:pt x="72984" y="8180"/>
                  </a:lnTo>
                  <a:lnTo>
                    <a:pt x="71570" y="9493"/>
                  </a:lnTo>
                  <a:lnTo>
                    <a:pt x="70636" y="9872"/>
                  </a:lnTo>
                  <a:lnTo>
                    <a:pt x="70472" y="10024"/>
                  </a:lnTo>
                  <a:lnTo>
                    <a:pt x="68413" y="14469"/>
                  </a:lnTo>
                  <a:lnTo>
                    <a:pt x="67290" y="15693"/>
                  </a:lnTo>
                  <a:lnTo>
                    <a:pt x="67226" y="16034"/>
                  </a:lnTo>
                  <a:lnTo>
                    <a:pt x="68274" y="18408"/>
                  </a:lnTo>
                  <a:lnTo>
                    <a:pt x="68780" y="18509"/>
                  </a:lnTo>
                  <a:lnTo>
                    <a:pt x="69108" y="18206"/>
                  </a:lnTo>
                  <a:lnTo>
                    <a:pt x="69108" y="18206"/>
                  </a:lnTo>
                  <a:lnTo>
                    <a:pt x="69045" y="18522"/>
                  </a:lnTo>
                  <a:lnTo>
                    <a:pt x="69045" y="21035"/>
                  </a:lnTo>
                  <a:lnTo>
                    <a:pt x="69537" y="21287"/>
                  </a:lnTo>
                  <a:lnTo>
                    <a:pt x="70686" y="20504"/>
                  </a:lnTo>
                  <a:lnTo>
                    <a:pt x="72315" y="19254"/>
                  </a:lnTo>
                  <a:lnTo>
                    <a:pt x="73262" y="17474"/>
                  </a:lnTo>
                  <a:lnTo>
                    <a:pt x="74525" y="18534"/>
                  </a:lnTo>
                  <a:lnTo>
                    <a:pt x="74929" y="20050"/>
                  </a:lnTo>
                  <a:lnTo>
                    <a:pt x="73982" y="21742"/>
                  </a:lnTo>
                  <a:lnTo>
                    <a:pt x="73805" y="23636"/>
                  </a:lnTo>
                  <a:lnTo>
                    <a:pt x="70699" y="23636"/>
                  </a:lnTo>
                  <a:lnTo>
                    <a:pt x="69752" y="23863"/>
                  </a:lnTo>
                  <a:lnTo>
                    <a:pt x="69613" y="23951"/>
                  </a:lnTo>
                  <a:lnTo>
                    <a:pt x="68350" y="25227"/>
                  </a:lnTo>
                  <a:lnTo>
                    <a:pt x="66797" y="26704"/>
                  </a:lnTo>
                  <a:cubicBezTo>
                    <a:pt x="66721" y="26755"/>
                    <a:pt x="66368" y="26982"/>
                    <a:pt x="64701" y="27954"/>
                  </a:cubicBezTo>
                  <a:lnTo>
                    <a:pt x="64171" y="28270"/>
                  </a:lnTo>
                  <a:lnTo>
                    <a:pt x="63779" y="28510"/>
                  </a:lnTo>
                  <a:cubicBezTo>
                    <a:pt x="63602" y="28535"/>
                    <a:pt x="63299" y="28674"/>
                    <a:pt x="62668" y="28990"/>
                  </a:cubicBezTo>
                  <a:cubicBezTo>
                    <a:pt x="61443" y="29608"/>
                    <a:pt x="61216" y="29684"/>
                    <a:pt x="61178" y="29684"/>
                  </a:cubicBezTo>
                  <a:lnTo>
                    <a:pt x="61178" y="29785"/>
                  </a:lnTo>
                  <a:lnTo>
                    <a:pt x="61039" y="29684"/>
                  </a:lnTo>
                  <a:cubicBezTo>
                    <a:pt x="60938" y="29747"/>
                    <a:pt x="60875" y="29861"/>
                    <a:pt x="60862" y="29974"/>
                  </a:cubicBezTo>
                  <a:lnTo>
                    <a:pt x="60079" y="31868"/>
                  </a:lnTo>
                  <a:lnTo>
                    <a:pt x="59663" y="34381"/>
                  </a:lnTo>
                  <a:lnTo>
                    <a:pt x="59663" y="34457"/>
                  </a:lnTo>
                  <a:lnTo>
                    <a:pt x="59890" y="37222"/>
                  </a:lnTo>
                  <a:lnTo>
                    <a:pt x="60206" y="37500"/>
                  </a:lnTo>
                  <a:lnTo>
                    <a:pt x="61115" y="37500"/>
                  </a:lnTo>
                  <a:lnTo>
                    <a:pt x="62075" y="38321"/>
                  </a:lnTo>
                  <a:lnTo>
                    <a:pt x="64360" y="39685"/>
                  </a:lnTo>
                  <a:lnTo>
                    <a:pt x="66317" y="40669"/>
                  </a:lnTo>
                  <a:lnTo>
                    <a:pt x="65736" y="43195"/>
                  </a:lnTo>
                  <a:lnTo>
                    <a:pt x="65800" y="43460"/>
                  </a:lnTo>
                  <a:lnTo>
                    <a:pt x="67214" y="45278"/>
                  </a:lnTo>
                  <a:lnTo>
                    <a:pt x="67605" y="45354"/>
                  </a:lnTo>
                  <a:lnTo>
                    <a:pt x="68868" y="44723"/>
                  </a:lnTo>
                  <a:lnTo>
                    <a:pt x="69045" y="44445"/>
                  </a:lnTo>
                  <a:lnTo>
                    <a:pt x="69045" y="41516"/>
                  </a:lnTo>
                  <a:lnTo>
                    <a:pt x="70800" y="40884"/>
                  </a:lnTo>
                  <a:lnTo>
                    <a:pt x="73035" y="39028"/>
                  </a:lnTo>
                  <a:lnTo>
                    <a:pt x="73136" y="38750"/>
                  </a:lnTo>
                  <a:lnTo>
                    <a:pt x="72909" y="36414"/>
                  </a:lnTo>
                  <a:lnTo>
                    <a:pt x="72858" y="36275"/>
                  </a:lnTo>
                  <a:lnTo>
                    <a:pt x="72201" y="35253"/>
                  </a:lnTo>
                  <a:lnTo>
                    <a:pt x="73376" y="34015"/>
                  </a:lnTo>
                  <a:lnTo>
                    <a:pt x="73464" y="33800"/>
                  </a:lnTo>
                  <a:lnTo>
                    <a:pt x="73527" y="31250"/>
                  </a:lnTo>
                  <a:lnTo>
                    <a:pt x="74095" y="31199"/>
                  </a:lnTo>
                  <a:lnTo>
                    <a:pt x="76798" y="31199"/>
                  </a:lnTo>
                  <a:lnTo>
                    <a:pt x="77808" y="32247"/>
                  </a:lnTo>
                  <a:lnTo>
                    <a:pt x="77947" y="32323"/>
                  </a:lnTo>
                  <a:lnTo>
                    <a:pt x="79298" y="32702"/>
                  </a:lnTo>
                  <a:lnTo>
                    <a:pt x="78704" y="33813"/>
                  </a:lnTo>
                  <a:lnTo>
                    <a:pt x="78666" y="34015"/>
                  </a:lnTo>
                  <a:lnTo>
                    <a:pt x="78982" y="36061"/>
                  </a:lnTo>
                  <a:lnTo>
                    <a:pt x="79235" y="36326"/>
                  </a:lnTo>
                  <a:lnTo>
                    <a:pt x="81129" y="36730"/>
                  </a:lnTo>
                  <a:lnTo>
                    <a:pt x="81419" y="36629"/>
                  </a:lnTo>
                  <a:lnTo>
                    <a:pt x="82998" y="34861"/>
                  </a:lnTo>
                  <a:lnTo>
                    <a:pt x="83402" y="38523"/>
                  </a:lnTo>
                  <a:lnTo>
                    <a:pt x="83793" y="40657"/>
                  </a:lnTo>
                  <a:lnTo>
                    <a:pt x="83894" y="40834"/>
                  </a:lnTo>
                  <a:lnTo>
                    <a:pt x="85902" y="42715"/>
                  </a:lnTo>
                  <a:cubicBezTo>
                    <a:pt x="86558" y="43864"/>
                    <a:pt x="87253" y="45127"/>
                    <a:pt x="87455" y="45569"/>
                  </a:cubicBezTo>
                  <a:cubicBezTo>
                    <a:pt x="87152" y="45821"/>
                    <a:pt x="86369" y="46415"/>
                    <a:pt x="85687" y="46932"/>
                  </a:cubicBezTo>
                  <a:lnTo>
                    <a:pt x="83162" y="48385"/>
                  </a:lnTo>
                  <a:lnTo>
                    <a:pt x="81028" y="48220"/>
                  </a:lnTo>
                  <a:lnTo>
                    <a:pt x="78654" y="48220"/>
                  </a:lnTo>
                  <a:lnTo>
                    <a:pt x="78515" y="48258"/>
                  </a:lnTo>
                  <a:lnTo>
                    <a:pt x="76065" y="49521"/>
                  </a:lnTo>
                  <a:lnTo>
                    <a:pt x="76343" y="50089"/>
                  </a:lnTo>
                  <a:lnTo>
                    <a:pt x="77934" y="49369"/>
                  </a:lnTo>
                  <a:lnTo>
                    <a:pt x="78502" y="49685"/>
                  </a:lnTo>
                  <a:lnTo>
                    <a:pt x="78502" y="50834"/>
                  </a:lnTo>
                  <a:lnTo>
                    <a:pt x="79235" y="52539"/>
                  </a:lnTo>
                  <a:lnTo>
                    <a:pt x="79550" y="52728"/>
                  </a:lnTo>
                  <a:lnTo>
                    <a:pt x="82556" y="52514"/>
                  </a:lnTo>
                  <a:lnTo>
                    <a:pt x="82934" y="52930"/>
                  </a:lnTo>
                  <a:lnTo>
                    <a:pt x="79828" y="54231"/>
                  </a:lnTo>
                  <a:lnTo>
                    <a:pt x="78048" y="55355"/>
                  </a:lnTo>
                  <a:lnTo>
                    <a:pt x="77113" y="53890"/>
                  </a:lnTo>
                  <a:lnTo>
                    <a:pt x="76671" y="53802"/>
                  </a:lnTo>
                  <a:lnTo>
                    <a:pt x="74146" y="55456"/>
                  </a:lnTo>
                  <a:lnTo>
                    <a:pt x="74032" y="55607"/>
                  </a:lnTo>
                  <a:lnTo>
                    <a:pt x="73237" y="57691"/>
                  </a:lnTo>
                  <a:lnTo>
                    <a:pt x="71797" y="57691"/>
                  </a:lnTo>
                  <a:lnTo>
                    <a:pt x="71583" y="57779"/>
                  </a:lnTo>
                  <a:lnTo>
                    <a:pt x="68982" y="60330"/>
                  </a:lnTo>
                  <a:lnTo>
                    <a:pt x="68136" y="62426"/>
                  </a:lnTo>
                  <a:lnTo>
                    <a:pt x="66671" y="64888"/>
                  </a:lnTo>
                  <a:lnTo>
                    <a:pt x="63741" y="66908"/>
                  </a:lnTo>
                  <a:lnTo>
                    <a:pt x="63640" y="67009"/>
                  </a:lnTo>
                  <a:lnTo>
                    <a:pt x="62618" y="68916"/>
                  </a:lnTo>
                  <a:lnTo>
                    <a:pt x="62580" y="69068"/>
                  </a:lnTo>
                  <a:lnTo>
                    <a:pt x="62731" y="72767"/>
                  </a:lnTo>
                  <a:lnTo>
                    <a:pt x="62491" y="74043"/>
                  </a:lnTo>
                  <a:lnTo>
                    <a:pt x="61620" y="72717"/>
                  </a:lnTo>
                  <a:lnTo>
                    <a:pt x="61393" y="70823"/>
                  </a:lnTo>
                  <a:lnTo>
                    <a:pt x="61178" y="70558"/>
                  </a:lnTo>
                  <a:lnTo>
                    <a:pt x="58413" y="69686"/>
                  </a:lnTo>
                  <a:lnTo>
                    <a:pt x="56190" y="69674"/>
                  </a:lnTo>
                  <a:lnTo>
                    <a:pt x="55913" y="69838"/>
                  </a:lnTo>
                  <a:lnTo>
                    <a:pt x="55471" y="70684"/>
                  </a:lnTo>
                  <a:lnTo>
                    <a:pt x="54423" y="69838"/>
                  </a:lnTo>
                  <a:lnTo>
                    <a:pt x="54183" y="69762"/>
                  </a:lnTo>
                  <a:lnTo>
                    <a:pt x="51266" y="70166"/>
                  </a:lnTo>
                  <a:lnTo>
                    <a:pt x="51114" y="70229"/>
                  </a:lnTo>
                  <a:lnTo>
                    <a:pt x="48362" y="72287"/>
                  </a:lnTo>
                  <a:lnTo>
                    <a:pt x="48248" y="72452"/>
                  </a:lnTo>
                  <a:lnTo>
                    <a:pt x="47377" y="75381"/>
                  </a:lnTo>
                  <a:lnTo>
                    <a:pt x="47377" y="75507"/>
                  </a:lnTo>
                  <a:lnTo>
                    <a:pt x="47768" y="79093"/>
                  </a:lnTo>
                  <a:lnTo>
                    <a:pt x="47819" y="79245"/>
                  </a:lnTo>
                  <a:lnTo>
                    <a:pt x="49801" y="81934"/>
                  </a:lnTo>
                  <a:lnTo>
                    <a:pt x="50155" y="82048"/>
                  </a:lnTo>
                  <a:lnTo>
                    <a:pt x="52832" y="81101"/>
                  </a:lnTo>
                  <a:lnTo>
                    <a:pt x="52996" y="80962"/>
                  </a:lnTo>
                  <a:lnTo>
                    <a:pt x="54082" y="79144"/>
                  </a:lnTo>
                  <a:lnTo>
                    <a:pt x="56304" y="79144"/>
                  </a:lnTo>
                  <a:lnTo>
                    <a:pt x="56203" y="79876"/>
                  </a:lnTo>
                  <a:lnTo>
                    <a:pt x="55496" y="81240"/>
                  </a:lnTo>
                  <a:lnTo>
                    <a:pt x="54789" y="83210"/>
                  </a:lnTo>
                  <a:lnTo>
                    <a:pt x="55054" y="83639"/>
                  </a:lnTo>
                  <a:lnTo>
                    <a:pt x="57516" y="83930"/>
                  </a:lnTo>
                  <a:lnTo>
                    <a:pt x="59095" y="84460"/>
                  </a:lnTo>
                  <a:lnTo>
                    <a:pt x="58413" y="86202"/>
                  </a:lnTo>
                  <a:lnTo>
                    <a:pt x="58425" y="86455"/>
                  </a:lnTo>
                  <a:lnTo>
                    <a:pt x="59688" y="89056"/>
                  </a:lnTo>
                  <a:lnTo>
                    <a:pt x="59840" y="89195"/>
                  </a:lnTo>
                  <a:lnTo>
                    <a:pt x="61569" y="90066"/>
                  </a:lnTo>
                  <a:lnTo>
                    <a:pt x="61809" y="90079"/>
                  </a:lnTo>
                  <a:lnTo>
                    <a:pt x="63388" y="89586"/>
                  </a:lnTo>
                  <a:lnTo>
                    <a:pt x="64827" y="90735"/>
                  </a:lnTo>
                  <a:lnTo>
                    <a:pt x="65320" y="90597"/>
                  </a:lnTo>
                  <a:cubicBezTo>
                    <a:pt x="65345" y="90546"/>
                    <a:pt x="65749" y="89397"/>
                    <a:pt x="65863" y="88980"/>
                  </a:cubicBezTo>
                  <a:cubicBezTo>
                    <a:pt x="66166" y="88766"/>
                    <a:pt x="67656" y="88261"/>
                    <a:pt x="68944" y="87882"/>
                  </a:cubicBezTo>
                  <a:lnTo>
                    <a:pt x="71696" y="87806"/>
                  </a:lnTo>
                  <a:lnTo>
                    <a:pt x="74222" y="88437"/>
                  </a:lnTo>
                  <a:lnTo>
                    <a:pt x="76596" y="88665"/>
                  </a:lnTo>
                  <a:lnTo>
                    <a:pt x="78553" y="89788"/>
                  </a:lnTo>
                  <a:lnTo>
                    <a:pt x="80813" y="91973"/>
                  </a:lnTo>
                  <a:lnTo>
                    <a:pt x="81002" y="92061"/>
                  </a:lnTo>
                  <a:lnTo>
                    <a:pt x="83174" y="92289"/>
                  </a:lnTo>
                  <a:lnTo>
                    <a:pt x="86432" y="93362"/>
                  </a:lnTo>
                  <a:lnTo>
                    <a:pt x="87846" y="95370"/>
                  </a:lnTo>
                  <a:lnTo>
                    <a:pt x="89021" y="98097"/>
                  </a:lnTo>
                  <a:lnTo>
                    <a:pt x="89185" y="98274"/>
                  </a:lnTo>
                  <a:lnTo>
                    <a:pt x="91470" y="99221"/>
                  </a:lnTo>
                  <a:lnTo>
                    <a:pt x="93529" y="100016"/>
                  </a:lnTo>
                  <a:lnTo>
                    <a:pt x="95448" y="100345"/>
                  </a:lnTo>
                  <a:lnTo>
                    <a:pt x="98655" y="101595"/>
                  </a:lnTo>
                  <a:cubicBezTo>
                    <a:pt x="100625" y="102365"/>
                    <a:pt x="101092" y="102655"/>
                    <a:pt x="101193" y="102731"/>
                  </a:cubicBezTo>
                  <a:lnTo>
                    <a:pt x="101168" y="102782"/>
                  </a:lnTo>
                  <a:lnTo>
                    <a:pt x="102115" y="104524"/>
                  </a:lnTo>
                  <a:lnTo>
                    <a:pt x="101130" y="106305"/>
                  </a:lnTo>
                  <a:lnTo>
                    <a:pt x="99312" y="108590"/>
                  </a:lnTo>
                  <a:lnTo>
                    <a:pt x="99249" y="108716"/>
                  </a:lnTo>
                  <a:lnTo>
                    <a:pt x="98857" y="110673"/>
                  </a:lnTo>
                  <a:lnTo>
                    <a:pt x="97986" y="113855"/>
                  </a:lnTo>
                  <a:lnTo>
                    <a:pt x="97456" y="117492"/>
                  </a:lnTo>
                  <a:lnTo>
                    <a:pt x="96256" y="118199"/>
                  </a:lnTo>
                  <a:lnTo>
                    <a:pt x="93541" y="119639"/>
                  </a:lnTo>
                  <a:lnTo>
                    <a:pt x="91016" y="121369"/>
                  </a:lnTo>
                  <a:lnTo>
                    <a:pt x="90889" y="121583"/>
                  </a:lnTo>
                  <a:lnTo>
                    <a:pt x="90422" y="124260"/>
                  </a:lnTo>
                  <a:lnTo>
                    <a:pt x="89096" y="126192"/>
                  </a:lnTo>
                  <a:lnTo>
                    <a:pt x="87682" y="128604"/>
                  </a:lnTo>
                  <a:lnTo>
                    <a:pt x="86205" y="130031"/>
                  </a:lnTo>
                  <a:lnTo>
                    <a:pt x="83679" y="129589"/>
                  </a:lnTo>
                  <a:lnTo>
                    <a:pt x="83313" y="129930"/>
                  </a:lnTo>
                  <a:lnTo>
                    <a:pt x="83389" y="130889"/>
                  </a:lnTo>
                  <a:lnTo>
                    <a:pt x="83553" y="132114"/>
                  </a:lnTo>
                  <a:lnTo>
                    <a:pt x="83553" y="134008"/>
                  </a:lnTo>
                  <a:lnTo>
                    <a:pt x="81886" y="134412"/>
                  </a:lnTo>
                  <a:lnTo>
                    <a:pt x="79992" y="134968"/>
                  </a:lnTo>
                  <a:lnTo>
                    <a:pt x="79765" y="135271"/>
                  </a:lnTo>
                  <a:lnTo>
                    <a:pt x="79765" y="135801"/>
                  </a:lnTo>
                  <a:lnTo>
                    <a:pt x="79702" y="137039"/>
                  </a:lnTo>
                  <a:lnTo>
                    <a:pt x="78616" y="136912"/>
                  </a:lnTo>
                  <a:lnTo>
                    <a:pt x="78262" y="137215"/>
                  </a:lnTo>
                  <a:lnTo>
                    <a:pt x="78187" y="138314"/>
                  </a:lnTo>
                  <a:lnTo>
                    <a:pt x="78212" y="138465"/>
                  </a:lnTo>
                  <a:lnTo>
                    <a:pt x="78730" y="139640"/>
                  </a:lnTo>
                  <a:lnTo>
                    <a:pt x="78376" y="141622"/>
                  </a:lnTo>
                  <a:lnTo>
                    <a:pt x="77694" y="142102"/>
                  </a:lnTo>
                  <a:lnTo>
                    <a:pt x="77593" y="142216"/>
                  </a:lnTo>
                  <a:lnTo>
                    <a:pt x="76722" y="143882"/>
                  </a:lnTo>
                  <a:lnTo>
                    <a:pt x="76823" y="144274"/>
                  </a:lnTo>
                  <a:lnTo>
                    <a:pt x="78300" y="145335"/>
                  </a:lnTo>
                  <a:lnTo>
                    <a:pt x="78060" y="146105"/>
                  </a:lnTo>
                  <a:cubicBezTo>
                    <a:pt x="77997" y="146181"/>
                    <a:pt x="77757" y="146484"/>
                    <a:pt x="76924" y="147481"/>
                  </a:cubicBezTo>
                  <a:cubicBezTo>
                    <a:pt x="76444" y="148062"/>
                    <a:pt x="76255" y="148592"/>
                    <a:pt x="76381" y="149059"/>
                  </a:cubicBezTo>
                  <a:cubicBezTo>
                    <a:pt x="76469" y="149388"/>
                    <a:pt x="76697" y="149678"/>
                    <a:pt x="77000" y="149842"/>
                  </a:cubicBezTo>
                  <a:lnTo>
                    <a:pt x="78136" y="152646"/>
                  </a:lnTo>
                  <a:lnTo>
                    <a:pt x="78275" y="152810"/>
                  </a:lnTo>
                  <a:lnTo>
                    <a:pt x="81167" y="154363"/>
                  </a:lnTo>
                  <a:lnTo>
                    <a:pt x="80245" y="155449"/>
                  </a:lnTo>
                  <a:lnTo>
                    <a:pt x="77492" y="155449"/>
                  </a:lnTo>
                  <a:lnTo>
                    <a:pt x="75889" y="154401"/>
                  </a:lnTo>
                  <a:lnTo>
                    <a:pt x="73628" y="151130"/>
                  </a:lnTo>
                  <a:lnTo>
                    <a:pt x="72429" y="147443"/>
                  </a:lnTo>
                  <a:lnTo>
                    <a:pt x="72113" y="145625"/>
                  </a:lnTo>
                  <a:lnTo>
                    <a:pt x="70825" y="143605"/>
                  </a:lnTo>
                  <a:lnTo>
                    <a:pt x="72568" y="139577"/>
                  </a:lnTo>
                  <a:lnTo>
                    <a:pt x="72454" y="139198"/>
                  </a:lnTo>
                  <a:lnTo>
                    <a:pt x="71242" y="138327"/>
                  </a:lnTo>
                  <a:lnTo>
                    <a:pt x="71014" y="135523"/>
                  </a:lnTo>
                  <a:lnTo>
                    <a:pt x="71090" y="133112"/>
                  </a:lnTo>
                  <a:lnTo>
                    <a:pt x="71873" y="129993"/>
                  </a:lnTo>
                  <a:lnTo>
                    <a:pt x="71886" y="129892"/>
                  </a:lnTo>
                  <a:lnTo>
                    <a:pt x="71722" y="127884"/>
                  </a:lnTo>
                  <a:lnTo>
                    <a:pt x="71962" y="123907"/>
                  </a:lnTo>
                  <a:lnTo>
                    <a:pt x="71722" y="120030"/>
                  </a:lnTo>
                  <a:lnTo>
                    <a:pt x="71242" y="115295"/>
                  </a:lnTo>
                  <a:lnTo>
                    <a:pt x="71191" y="115131"/>
                  </a:lnTo>
                  <a:lnTo>
                    <a:pt x="69929" y="113401"/>
                  </a:lnTo>
                  <a:lnTo>
                    <a:pt x="67921" y="112252"/>
                  </a:lnTo>
                  <a:lnTo>
                    <a:pt x="65837" y="109007"/>
                  </a:lnTo>
                  <a:lnTo>
                    <a:pt x="63678" y="105724"/>
                  </a:lnTo>
                  <a:lnTo>
                    <a:pt x="61367" y="103274"/>
                  </a:lnTo>
                  <a:lnTo>
                    <a:pt x="61772" y="102277"/>
                  </a:lnTo>
                  <a:lnTo>
                    <a:pt x="62024" y="100029"/>
                  </a:lnTo>
                  <a:lnTo>
                    <a:pt x="62782" y="97832"/>
                  </a:lnTo>
                  <a:lnTo>
                    <a:pt x="64246" y="96051"/>
                  </a:lnTo>
                  <a:lnTo>
                    <a:pt x="64322" y="95887"/>
                  </a:lnTo>
                  <a:lnTo>
                    <a:pt x="64638" y="92415"/>
                  </a:lnTo>
                  <a:lnTo>
                    <a:pt x="64562" y="92175"/>
                  </a:lnTo>
                  <a:lnTo>
                    <a:pt x="62971" y="90369"/>
                  </a:lnTo>
                  <a:lnTo>
                    <a:pt x="62529" y="90344"/>
                  </a:lnTo>
                  <a:lnTo>
                    <a:pt x="61431" y="91304"/>
                  </a:lnTo>
                  <a:lnTo>
                    <a:pt x="59145" y="90091"/>
                  </a:lnTo>
                  <a:lnTo>
                    <a:pt x="55799" y="86341"/>
                  </a:lnTo>
                  <a:lnTo>
                    <a:pt x="55622" y="86253"/>
                  </a:lnTo>
                  <a:lnTo>
                    <a:pt x="52781" y="85634"/>
                  </a:lnTo>
                  <a:lnTo>
                    <a:pt x="50243" y="83626"/>
                  </a:lnTo>
                  <a:lnTo>
                    <a:pt x="49877" y="83614"/>
                  </a:lnTo>
                  <a:lnTo>
                    <a:pt x="49157" y="84068"/>
                  </a:lnTo>
                  <a:lnTo>
                    <a:pt x="46430" y="82629"/>
                  </a:lnTo>
                  <a:lnTo>
                    <a:pt x="42566" y="81467"/>
                  </a:lnTo>
                  <a:lnTo>
                    <a:pt x="41051" y="79801"/>
                  </a:lnTo>
                  <a:lnTo>
                    <a:pt x="40899" y="77629"/>
                  </a:lnTo>
                  <a:lnTo>
                    <a:pt x="40861" y="77490"/>
                  </a:lnTo>
                  <a:lnTo>
                    <a:pt x="38803" y="73942"/>
                  </a:lnTo>
                  <a:lnTo>
                    <a:pt x="36606" y="71858"/>
                  </a:lnTo>
                  <a:lnTo>
                    <a:pt x="35760" y="68739"/>
                  </a:lnTo>
                  <a:lnTo>
                    <a:pt x="34282" y="66959"/>
                  </a:lnTo>
                  <a:lnTo>
                    <a:pt x="33727" y="67199"/>
                  </a:lnTo>
                  <a:lnTo>
                    <a:pt x="34358" y="71694"/>
                  </a:lnTo>
                  <a:lnTo>
                    <a:pt x="34421" y="71858"/>
                  </a:lnTo>
                  <a:lnTo>
                    <a:pt x="35873" y="73689"/>
                  </a:lnTo>
                  <a:lnTo>
                    <a:pt x="36240" y="75722"/>
                  </a:lnTo>
                  <a:lnTo>
                    <a:pt x="36240" y="75722"/>
                  </a:lnTo>
                  <a:lnTo>
                    <a:pt x="34484" y="73866"/>
                  </a:lnTo>
                  <a:lnTo>
                    <a:pt x="33070" y="68878"/>
                  </a:lnTo>
                  <a:lnTo>
                    <a:pt x="31808" y="65406"/>
                  </a:lnTo>
                  <a:lnTo>
                    <a:pt x="31694" y="65242"/>
                  </a:lnTo>
                  <a:lnTo>
                    <a:pt x="30014" y="64093"/>
                  </a:lnTo>
                  <a:lnTo>
                    <a:pt x="28360" y="61454"/>
                  </a:lnTo>
                  <a:lnTo>
                    <a:pt x="28045" y="57097"/>
                  </a:lnTo>
                  <a:lnTo>
                    <a:pt x="28512" y="52817"/>
                  </a:lnTo>
                  <a:lnTo>
                    <a:pt x="29749" y="50354"/>
                  </a:lnTo>
                  <a:lnTo>
                    <a:pt x="30014" y="47627"/>
                  </a:lnTo>
                  <a:lnTo>
                    <a:pt x="29989" y="47475"/>
                  </a:lnTo>
                  <a:lnTo>
                    <a:pt x="28310" y="43776"/>
                  </a:lnTo>
                  <a:lnTo>
                    <a:pt x="28449" y="42841"/>
                  </a:lnTo>
                  <a:lnTo>
                    <a:pt x="30419" y="44079"/>
                  </a:lnTo>
                  <a:lnTo>
                    <a:pt x="30873" y="43700"/>
                  </a:lnTo>
                  <a:lnTo>
                    <a:pt x="29623" y="40733"/>
                  </a:lnTo>
                  <a:lnTo>
                    <a:pt x="28916" y="36364"/>
                  </a:lnTo>
                  <a:lnTo>
                    <a:pt x="28411" y="36174"/>
                  </a:lnTo>
                  <a:lnTo>
                    <a:pt x="27300" y="37109"/>
                  </a:lnTo>
                  <a:lnTo>
                    <a:pt x="27211" y="37260"/>
                  </a:lnTo>
                  <a:lnTo>
                    <a:pt x="26517" y="39432"/>
                  </a:lnTo>
                  <a:lnTo>
                    <a:pt x="26100" y="38435"/>
                  </a:lnTo>
                  <a:lnTo>
                    <a:pt x="26630" y="36477"/>
                  </a:lnTo>
                  <a:lnTo>
                    <a:pt x="27262" y="33472"/>
                  </a:lnTo>
                  <a:lnTo>
                    <a:pt x="27262" y="33358"/>
                  </a:lnTo>
                  <a:lnTo>
                    <a:pt x="26555" y="29330"/>
                  </a:lnTo>
                  <a:lnTo>
                    <a:pt x="25027" y="26477"/>
                  </a:lnTo>
                  <a:lnTo>
                    <a:pt x="24901" y="26363"/>
                  </a:lnTo>
                  <a:cubicBezTo>
                    <a:pt x="21319" y="24236"/>
                    <a:pt x="20275" y="23768"/>
                    <a:pt x="19914" y="23768"/>
                  </a:cubicBezTo>
                  <a:cubicBezTo>
                    <a:pt x="19779" y="23768"/>
                    <a:pt x="19739" y="23832"/>
                    <a:pt x="19698" y="23901"/>
                  </a:cubicBezTo>
                  <a:cubicBezTo>
                    <a:pt x="19521" y="24040"/>
                    <a:pt x="18322" y="24444"/>
                    <a:pt x="17337" y="24747"/>
                  </a:cubicBezTo>
                  <a:lnTo>
                    <a:pt x="16112" y="24999"/>
                  </a:lnTo>
                  <a:lnTo>
                    <a:pt x="17299" y="22840"/>
                  </a:lnTo>
                  <a:lnTo>
                    <a:pt x="16832" y="22436"/>
                  </a:lnTo>
                  <a:lnTo>
                    <a:pt x="14370" y="24191"/>
                  </a:lnTo>
                  <a:lnTo>
                    <a:pt x="12362" y="25959"/>
                  </a:lnTo>
                  <a:lnTo>
                    <a:pt x="10127" y="28573"/>
                  </a:lnTo>
                  <a:lnTo>
                    <a:pt x="4394" y="30896"/>
                  </a:lnTo>
                  <a:lnTo>
                    <a:pt x="2134" y="31262"/>
                  </a:lnTo>
                  <a:lnTo>
                    <a:pt x="3132" y="30770"/>
                  </a:lnTo>
                  <a:cubicBezTo>
                    <a:pt x="8687" y="27702"/>
                    <a:pt x="8763" y="27399"/>
                    <a:pt x="8801" y="27247"/>
                  </a:cubicBezTo>
                  <a:cubicBezTo>
                    <a:pt x="8852" y="27058"/>
                    <a:pt x="9432" y="26224"/>
                    <a:pt x="9937" y="25555"/>
                  </a:cubicBezTo>
                  <a:lnTo>
                    <a:pt x="9887" y="25126"/>
                  </a:lnTo>
                  <a:lnTo>
                    <a:pt x="8018" y="23573"/>
                  </a:lnTo>
                  <a:lnTo>
                    <a:pt x="6882" y="22373"/>
                  </a:lnTo>
                  <a:lnTo>
                    <a:pt x="6389" y="20454"/>
                  </a:lnTo>
                  <a:lnTo>
                    <a:pt x="7702" y="18396"/>
                  </a:lnTo>
                  <a:lnTo>
                    <a:pt x="9584" y="16034"/>
                  </a:lnTo>
                  <a:lnTo>
                    <a:pt x="12425" y="15466"/>
                  </a:lnTo>
                  <a:lnTo>
                    <a:pt x="12602" y="15365"/>
                  </a:lnTo>
                  <a:lnTo>
                    <a:pt x="14256" y="13332"/>
                  </a:lnTo>
                  <a:lnTo>
                    <a:pt x="13991" y="12814"/>
                  </a:lnTo>
                  <a:lnTo>
                    <a:pt x="12059" y="12979"/>
                  </a:lnTo>
                  <a:lnTo>
                    <a:pt x="9761" y="12625"/>
                  </a:lnTo>
                  <a:lnTo>
                    <a:pt x="9761" y="11943"/>
                  </a:lnTo>
                  <a:lnTo>
                    <a:pt x="10405" y="10579"/>
                  </a:lnTo>
                  <a:lnTo>
                    <a:pt x="12753" y="9531"/>
                  </a:lnTo>
                  <a:lnTo>
                    <a:pt x="13347" y="9999"/>
                  </a:lnTo>
                  <a:lnTo>
                    <a:pt x="15582" y="10655"/>
                  </a:lnTo>
                  <a:lnTo>
                    <a:pt x="15986" y="10302"/>
                  </a:lnTo>
                  <a:lnTo>
                    <a:pt x="15733" y="8572"/>
                  </a:lnTo>
                  <a:lnTo>
                    <a:pt x="14799" y="5301"/>
                  </a:lnTo>
                  <a:lnTo>
                    <a:pt x="14799" y="4582"/>
                  </a:lnTo>
                  <a:lnTo>
                    <a:pt x="16996" y="3268"/>
                  </a:lnTo>
                  <a:cubicBezTo>
                    <a:pt x="17249" y="3167"/>
                    <a:pt x="17943" y="2814"/>
                    <a:pt x="20178" y="1387"/>
                  </a:cubicBezTo>
                  <a:cubicBezTo>
                    <a:pt x="21117" y="797"/>
                    <a:pt x="21746" y="618"/>
                    <a:pt x="22159" y="618"/>
                  </a:cubicBezTo>
                  <a:close/>
                  <a:moveTo>
                    <a:pt x="22164" y="0"/>
                  </a:moveTo>
                  <a:cubicBezTo>
                    <a:pt x="21532" y="0"/>
                    <a:pt x="20754" y="291"/>
                    <a:pt x="19837" y="869"/>
                  </a:cubicBezTo>
                  <a:cubicBezTo>
                    <a:pt x="17274" y="2498"/>
                    <a:pt x="16819" y="2675"/>
                    <a:pt x="16781" y="2688"/>
                  </a:cubicBezTo>
                  <a:lnTo>
                    <a:pt x="14332" y="4127"/>
                  </a:lnTo>
                  <a:lnTo>
                    <a:pt x="14180" y="4392"/>
                  </a:lnTo>
                  <a:lnTo>
                    <a:pt x="14180" y="5339"/>
                  </a:lnTo>
                  <a:lnTo>
                    <a:pt x="15127" y="8698"/>
                  </a:lnTo>
                  <a:lnTo>
                    <a:pt x="15291" y="9923"/>
                  </a:lnTo>
                  <a:lnTo>
                    <a:pt x="13688" y="9468"/>
                  </a:lnTo>
                  <a:lnTo>
                    <a:pt x="12993" y="8925"/>
                  </a:lnTo>
                  <a:lnTo>
                    <a:pt x="12665" y="8875"/>
                  </a:lnTo>
                  <a:lnTo>
                    <a:pt x="10051" y="10062"/>
                  </a:lnTo>
                  <a:lnTo>
                    <a:pt x="9887" y="10213"/>
                  </a:lnTo>
                  <a:lnTo>
                    <a:pt x="9155" y="11754"/>
                  </a:lnTo>
                  <a:lnTo>
                    <a:pt x="9129" y="12915"/>
                  </a:lnTo>
                  <a:lnTo>
                    <a:pt x="9395" y="13231"/>
                  </a:lnTo>
                  <a:lnTo>
                    <a:pt x="11983" y="13623"/>
                  </a:lnTo>
                  <a:lnTo>
                    <a:pt x="12059" y="13623"/>
                  </a:lnTo>
                  <a:lnTo>
                    <a:pt x="13284" y="13521"/>
                  </a:lnTo>
                  <a:lnTo>
                    <a:pt x="12185" y="14873"/>
                  </a:lnTo>
                  <a:lnTo>
                    <a:pt x="9344" y="15441"/>
                  </a:lnTo>
                  <a:lnTo>
                    <a:pt x="9155" y="15554"/>
                  </a:lnTo>
                  <a:lnTo>
                    <a:pt x="7185" y="18029"/>
                  </a:lnTo>
                  <a:lnTo>
                    <a:pt x="5771" y="20239"/>
                  </a:lnTo>
                  <a:lnTo>
                    <a:pt x="5733" y="20479"/>
                  </a:lnTo>
                  <a:lnTo>
                    <a:pt x="6288" y="22613"/>
                  </a:lnTo>
                  <a:lnTo>
                    <a:pt x="6364" y="22752"/>
                  </a:lnTo>
                  <a:lnTo>
                    <a:pt x="7576" y="24040"/>
                  </a:lnTo>
                  <a:lnTo>
                    <a:pt x="9243" y="25416"/>
                  </a:lnTo>
                  <a:cubicBezTo>
                    <a:pt x="8877" y="25909"/>
                    <a:pt x="8334" y="26679"/>
                    <a:pt x="8208" y="27032"/>
                  </a:cubicBezTo>
                  <a:cubicBezTo>
                    <a:pt x="7841" y="27386"/>
                    <a:pt x="4874" y="29091"/>
                    <a:pt x="2841" y="30214"/>
                  </a:cubicBezTo>
                  <a:lnTo>
                    <a:pt x="0" y="31629"/>
                  </a:lnTo>
                  <a:lnTo>
                    <a:pt x="189" y="32222"/>
                  </a:lnTo>
                  <a:lnTo>
                    <a:pt x="4533" y="31515"/>
                  </a:lnTo>
                  <a:lnTo>
                    <a:pt x="10430" y="29128"/>
                  </a:lnTo>
                  <a:lnTo>
                    <a:pt x="10556" y="29040"/>
                  </a:lnTo>
                  <a:lnTo>
                    <a:pt x="12804" y="26388"/>
                  </a:lnTo>
                  <a:lnTo>
                    <a:pt x="14748" y="24684"/>
                  </a:lnTo>
                  <a:lnTo>
                    <a:pt x="16087" y="23737"/>
                  </a:lnTo>
                  <a:lnTo>
                    <a:pt x="15241" y="25302"/>
                  </a:lnTo>
                  <a:lnTo>
                    <a:pt x="15582" y="25757"/>
                  </a:lnTo>
                  <a:lnTo>
                    <a:pt x="17488" y="25366"/>
                  </a:lnTo>
                  <a:cubicBezTo>
                    <a:pt x="19180" y="24861"/>
                    <a:pt x="19787" y="24595"/>
                    <a:pt x="20026" y="24431"/>
                  </a:cubicBezTo>
                  <a:cubicBezTo>
                    <a:pt x="20544" y="24595"/>
                    <a:pt x="22628" y="25757"/>
                    <a:pt x="24496" y="26868"/>
                  </a:cubicBezTo>
                  <a:lnTo>
                    <a:pt x="25936" y="29507"/>
                  </a:lnTo>
                  <a:lnTo>
                    <a:pt x="26618" y="33409"/>
                  </a:lnTo>
                  <a:lnTo>
                    <a:pt x="26012" y="36338"/>
                  </a:lnTo>
                  <a:lnTo>
                    <a:pt x="25456" y="38384"/>
                  </a:lnTo>
                  <a:lnTo>
                    <a:pt x="25469" y="38586"/>
                  </a:lnTo>
                  <a:lnTo>
                    <a:pt x="26264" y="40480"/>
                  </a:lnTo>
                  <a:lnTo>
                    <a:pt x="26858" y="40455"/>
                  </a:lnTo>
                  <a:lnTo>
                    <a:pt x="27767" y="37538"/>
                  </a:lnTo>
                  <a:lnTo>
                    <a:pt x="28373" y="37033"/>
                  </a:lnTo>
                  <a:lnTo>
                    <a:pt x="29004" y="40884"/>
                  </a:lnTo>
                  <a:lnTo>
                    <a:pt x="29888" y="43018"/>
                  </a:lnTo>
                  <a:lnTo>
                    <a:pt x="28360" y="42058"/>
                  </a:lnTo>
                  <a:lnTo>
                    <a:pt x="27893" y="42273"/>
                  </a:lnTo>
                  <a:lnTo>
                    <a:pt x="27653" y="43763"/>
                  </a:lnTo>
                  <a:lnTo>
                    <a:pt x="27678" y="43953"/>
                  </a:lnTo>
                  <a:lnTo>
                    <a:pt x="29383" y="47652"/>
                  </a:lnTo>
                  <a:lnTo>
                    <a:pt x="29156" y="50114"/>
                  </a:lnTo>
                  <a:lnTo>
                    <a:pt x="27918" y="52589"/>
                  </a:lnTo>
                  <a:lnTo>
                    <a:pt x="27413" y="57085"/>
                  </a:lnTo>
                  <a:lnTo>
                    <a:pt x="27729" y="61580"/>
                  </a:lnTo>
                  <a:lnTo>
                    <a:pt x="27779" y="61719"/>
                  </a:lnTo>
                  <a:lnTo>
                    <a:pt x="29522" y="64484"/>
                  </a:lnTo>
                  <a:lnTo>
                    <a:pt x="31252" y="65696"/>
                  </a:lnTo>
                  <a:lnTo>
                    <a:pt x="32464" y="69030"/>
                  </a:lnTo>
                  <a:lnTo>
                    <a:pt x="33891" y="74080"/>
                  </a:lnTo>
                  <a:lnTo>
                    <a:pt x="33967" y="74219"/>
                  </a:lnTo>
                  <a:lnTo>
                    <a:pt x="36505" y="76896"/>
                  </a:lnTo>
                  <a:lnTo>
                    <a:pt x="37048" y="76631"/>
                  </a:lnTo>
                  <a:lnTo>
                    <a:pt x="36467" y="73474"/>
                  </a:lnTo>
                  <a:lnTo>
                    <a:pt x="36404" y="73335"/>
                  </a:lnTo>
                  <a:lnTo>
                    <a:pt x="34964" y="71505"/>
                  </a:lnTo>
                  <a:lnTo>
                    <a:pt x="34484" y="68171"/>
                  </a:lnTo>
                  <a:lnTo>
                    <a:pt x="34484" y="68171"/>
                  </a:lnTo>
                  <a:lnTo>
                    <a:pt x="35166" y="68954"/>
                  </a:lnTo>
                  <a:lnTo>
                    <a:pt x="36012" y="72098"/>
                  </a:lnTo>
                  <a:lnTo>
                    <a:pt x="36101" y="72237"/>
                  </a:lnTo>
                  <a:lnTo>
                    <a:pt x="38273" y="74295"/>
                  </a:lnTo>
                  <a:lnTo>
                    <a:pt x="40268" y="77730"/>
                  </a:lnTo>
                  <a:lnTo>
                    <a:pt x="40419" y="79939"/>
                  </a:lnTo>
                  <a:lnTo>
                    <a:pt x="40508" y="80141"/>
                  </a:lnTo>
                  <a:lnTo>
                    <a:pt x="42162" y="81947"/>
                  </a:lnTo>
                  <a:lnTo>
                    <a:pt x="42301" y="82035"/>
                  </a:lnTo>
                  <a:lnTo>
                    <a:pt x="46202" y="83197"/>
                  </a:lnTo>
                  <a:lnTo>
                    <a:pt x="49043" y="84700"/>
                  </a:lnTo>
                  <a:lnTo>
                    <a:pt x="49359" y="84687"/>
                  </a:lnTo>
                  <a:lnTo>
                    <a:pt x="50028" y="84245"/>
                  </a:lnTo>
                  <a:lnTo>
                    <a:pt x="52453" y="86165"/>
                  </a:lnTo>
                  <a:lnTo>
                    <a:pt x="52592" y="86228"/>
                  </a:lnTo>
                  <a:lnTo>
                    <a:pt x="55407" y="86834"/>
                  </a:lnTo>
                  <a:lnTo>
                    <a:pt x="58716" y="90546"/>
                  </a:lnTo>
                  <a:lnTo>
                    <a:pt x="61330" y="91960"/>
                  </a:lnTo>
                  <a:lnTo>
                    <a:pt x="61683" y="91910"/>
                  </a:lnTo>
                  <a:lnTo>
                    <a:pt x="62706" y="91013"/>
                  </a:lnTo>
                  <a:lnTo>
                    <a:pt x="63994" y="92491"/>
                  </a:lnTo>
                  <a:lnTo>
                    <a:pt x="63691" y="95723"/>
                  </a:lnTo>
                  <a:lnTo>
                    <a:pt x="62251" y="97466"/>
                  </a:lnTo>
                  <a:lnTo>
                    <a:pt x="61405" y="99840"/>
                  </a:lnTo>
                  <a:lnTo>
                    <a:pt x="61165" y="102074"/>
                  </a:lnTo>
                  <a:lnTo>
                    <a:pt x="60711" y="103224"/>
                  </a:lnTo>
                  <a:lnTo>
                    <a:pt x="60774" y="103552"/>
                  </a:lnTo>
                  <a:lnTo>
                    <a:pt x="63186" y="106115"/>
                  </a:lnTo>
                  <a:lnTo>
                    <a:pt x="65320" y="109335"/>
                  </a:lnTo>
                  <a:lnTo>
                    <a:pt x="67441" y="112656"/>
                  </a:lnTo>
                  <a:lnTo>
                    <a:pt x="67555" y="112757"/>
                  </a:lnTo>
                  <a:lnTo>
                    <a:pt x="69461" y="113818"/>
                  </a:lnTo>
                  <a:lnTo>
                    <a:pt x="70623" y="115421"/>
                  </a:lnTo>
                  <a:lnTo>
                    <a:pt x="71090" y="120055"/>
                  </a:lnTo>
                  <a:lnTo>
                    <a:pt x="71330" y="123881"/>
                  </a:lnTo>
                  <a:lnTo>
                    <a:pt x="71090" y="127871"/>
                  </a:lnTo>
                  <a:lnTo>
                    <a:pt x="71254" y="129866"/>
                  </a:lnTo>
                  <a:lnTo>
                    <a:pt x="70472" y="132973"/>
                  </a:lnTo>
                  <a:lnTo>
                    <a:pt x="70383" y="135511"/>
                  </a:lnTo>
                  <a:lnTo>
                    <a:pt x="70623" y="138516"/>
                  </a:lnTo>
                  <a:lnTo>
                    <a:pt x="70749" y="138743"/>
                  </a:lnTo>
                  <a:lnTo>
                    <a:pt x="71886" y="139539"/>
                  </a:lnTo>
                  <a:lnTo>
                    <a:pt x="70168" y="143491"/>
                  </a:lnTo>
                  <a:lnTo>
                    <a:pt x="70194" y="143794"/>
                  </a:lnTo>
                  <a:lnTo>
                    <a:pt x="71507" y="145789"/>
                  </a:lnTo>
                  <a:lnTo>
                    <a:pt x="71823" y="147582"/>
                  </a:lnTo>
                  <a:lnTo>
                    <a:pt x="73035" y="151370"/>
                  </a:lnTo>
                  <a:lnTo>
                    <a:pt x="75409" y="154805"/>
                  </a:lnTo>
                  <a:lnTo>
                    <a:pt x="77227" y="156030"/>
                  </a:lnTo>
                  <a:lnTo>
                    <a:pt x="77391" y="156080"/>
                  </a:lnTo>
                  <a:lnTo>
                    <a:pt x="80396" y="156080"/>
                  </a:lnTo>
                  <a:lnTo>
                    <a:pt x="80624" y="155966"/>
                  </a:lnTo>
                  <a:lnTo>
                    <a:pt x="81886" y="154476"/>
                  </a:lnTo>
                  <a:lnTo>
                    <a:pt x="81798" y="153984"/>
                  </a:lnTo>
                  <a:lnTo>
                    <a:pt x="78666" y="152305"/>
                  </a:lnTo>
                  <a:lnTo>
                    <a:pt x="77530" y="149501"/>
                  </a:lnTo>
                  <a:lnTo>
                    <a:pt x="77353" y="149325"/>
                  </a:lnTo>
                  <a:cubicBezTo>
                    <a:pt x="77176" y="149249"/>
                    <a:pt x="77038" y="149097"/>
                    <a:pt x="76974" y="148908"/>
                  </a:cubicBezTo>
                  <a:cubicBezTo>
                    <a:pt x="76911" y="148643"/>
                    <a:pt x="77063" y="148289"/>
                    <a:pt x="77391" y="147885"/>
                  </a:cubicBezTo>
                  <a:cubicBezTo>
                    <a:pt x="78363" y="146723"/>
                    <a:pt x="78591" y="146458"/>
                    <a:pt x="78641" y="146332"/>
                  </a:cubicBezTo>
                  <a:lnTo>
                    <a:pt x="78957" y="145309"/>
                  </a:lnTo>
                  <a:lnTo>
                    <a:pt x="78831" y="144956"/>
                  </a:lnTo>
                  <a:lnTo>
                    <a:pt x="77404" y="143933"/>
                  </a:lnTo>
                  <a:lnTo>
                    <a:pt x="78111" y="142582"/>
                  </a:lnTo>
                  <a:lnTo>
                    <a:pt x="78831" y="142077"/>
                  </a:lnTo>
                  <a:lnTo>
                    <a:pt x="78957" y="141862"/>
                  </a:lnTo>
                  <a:lnTo>
                    <a:pt x="79361" y="139652"/>
                  </a:lnTo>
                  <a:lnTo>
                    <a:pt x="79336" y="139476"/>
                  </a:lnTo>
                  <a:lnTo>
                    <a:pt x="78818" y="138289"/>
                  </a:lnTo>
                  <a:lnTo>
                    <a:pt x="78869" y="137582"/>
                  </a:lnTo>
                  <a:lnTo>
                    <a:pt x="79954" y="137708"/>
                  </a:lnTo>
                  <a:lnTo>
                    <a:pt x="80308" y="137417"/>
                  </a:lnTo>
                  <a:lnTo>
                    <a:pt x="80384" y="135814"/>
                  </a:lnTo>
                  <a:lnTo>
                    <a:pt x="80384" y="135498"/>
                  </a:lnTo>
                  <a:lnTo>
                    <a:pt x="82038" y="135018"/>
                  </a:lnTo>
                  <a:lnTo>
                    <a:pt x="83932" y="134551"/>
                  </a:lnTo>
                  <a:lnTo>
                    <a:pt x="84172" y="134235"/>
                  </a:lnTo>
                  <a:lnTo>
                    <a:pt x="84172" y="132076"/>
                  </a:lnTo>
                  <a:lnTo>
                    <a:pt x="84020" y="130826"/>
                  </a:lnTo>
                  <a:lnTo>
                    <a:pt x="83970" y="130283"/>
                  </a:lnTo>
                  <a:lnTo>
                    <a:pt x="86243" y="130675"/>
                  </a:lnTo>
                  <a:lnTo>
                    <a:pt x="86521" y="130586"/>
                  </a:lnTo>
                  <a:lnTo>
                    <a:pt x="88137" y="129008"/>
                  </a:lnTo>
                  <a:lnTo>
                    <a:pt x="89614" y="126520"/>
                  </a:lnTo>
                  <a:lnTo>
                    <a:pt x="90965" y="124551"/>
                  </a:lnTo>
                  <a:lnTo>
                    <a:pt x="91470" y="121798"/>
                  </a:lnTo>
                  <a:lnTo>
                    <a:pt x="93857" y="120156"/>
                  </a:lnTo>
                  <a:lnTo>
                    <a:pt x="96546" y="118742"/>
                  </a:lnTo>
                  <a:lnTo>
                    <a:pt x="97897" y="117947"/>
                  </a:lnTo>
                  <a:lnTo>
                    <a:pt x="98049" y="117719"/>
                  </a:lnTo>
                  <a:lnTo>
                    <a:pt x="98592" y="113982"/>
                  </a:lnTo>
                  <a:lnTo>
                    <a:pt x="99463" y="110800"/>
                  </a:lnTo>
                  <a:lnTo>
                    <a:pt x="99842" y="108906"/>
                  </a:lnTo>
                  <a:lnTo>
                    <a:pt x="101648" y="106645"/>
                  </a:lnTo>
                  <a:lnTo>
                    <a:pt x="102746" y="104676"/>
                  </a:lnTo>
                  <a:lnTo>
                    <a:pt x="102746" y="104373"/>
                  </a:lnTo>
                  <a:lnTo>
                    <a:pt x="101799" y="102617"/>
                  </a:lnTo>
                  <a:cubicBezTo>
                    <a:pt x="101824" y="102352"/>
                    <a:pt x="101774" y="102125"/>
                    <a:pt x="98882" y="100989"/>
                  </a:cubicBezTo>
                  <a:lnTo>
                    <a:pt x="95650" y="99726"/>
                  </a:lnTo>
                  <a:lnTo>
                    <a:pt x="93718" y="99410"/>
                  </a:lnTo>
                  <a:lnTo>
                    <a:pt x="91710" y="98627"/>
                  </a:lnTo>
                  <a:lnTo>
                    <a:pt x="89551" y="97731"/>
                  </a:lnTo>
                  <a:lnTo>
                    <a:pt x="88415" y="95092"/>
                  </a:lnTo>
                  <a:lnTo>
                    <a:pt x="86887" y="92907"/>
                  </a:lnTo>
                  <a:lnTo>
                    <a:pt x="86735" y="92794"/>
                  </a:lnTo>
                  <a:lnTo>
                    <a:pt x="83338" y="91682"/>
                  </a:lnTo>
                  <a:lnTo>
                    <a:pt x="81179" y="91455"/>
                  </a:lnTo>
                  <a:lnTo>
                    <a:pt x="78970" y="89321"/>
                  </a:lnTo>
                  <a:lnTo>
                    <a:pt x="76861" y="88084"/>
                  </a:lnTo>
                  <a:lnTo>
                    <a:pt x="74335" y="87819"/>
                  </a:lnTo>
                  <a:lnTo>
                    <a:pt x="71810" y="87187"/>
                  </a:lnTo>
                  <a:lnTo>
                    <a:pt x="71722" y="87175"/>
                  </a:lnTo>
                  <a:lnTo>
                    <a:pt x="68881" y="87263"/>
                  </a:lnTo>
                  <a:lnTo>
                    <a:pt x="68792" y="87276"/>
                  </a:lnTo>
                  <a:cubicBezTo>
                    <a:pt x="65395" y="88273"/>
                    <a:pt x="65320" y="88576"/>
                    <a:pt x="65269" y="88753"/>
                  </a:cubicBezTo>
                  <a:cubicBezTo>
                    <a:pt x="65219" y="88942"/>
                    <a:pt x="65029" y="89523"/>
                    <a:pt x="64878" y="89965"/>
                  </a:cubicBezTo>
                  <a:lnTo>
                    <a:pt x="63640" y="88993"/>
                  </a:lnTo>
                  <a:lnTo>
                    <a:pt x="63350" y="88930"/>
                  </a:lnTo>
                  <a:lnTo>
                    <a:pt x="61734" y="89448"/>
                  </a:lnTo>
                  <a:lnTo>
                    <a:pt x="60218" y="88690"/>
                  </a:lnTo>
                  <a:lnTo>
                    <a:pt x="59057" y="86303"/>
                  </a:lnTo>
                  <a:lnTo>
                    <a:pt x="59802" y="84384"/>
                  </a:lnTo>
                  <a:lnTo>
                    <a:pt x="59600" y="83967"/>
                  </a:lnTo>
                  <a:lnTo>
                    <a:pt x="57655" y="83311"/>
                  </a:lnTo>
                  <a:lnTo>
                    <a:pt x="55521" y="83046"/>
                  </a:lnTo>
                  <a:lnTo>
                    <a:pt x="56077" y="81480"/>
                  </a:lnTo>
                  <a:lnTo>
                    <a:pt x="56796" y="80104"/>
                  </a:lnTo>
                  <a:lnTo>
                    <a:pt x="56986" y="78853"/>
                  </a:lnTo>
                  <a:lnTo>
                    <a:pt x="56670" y="78500"/>
                  </a:lnTo>
                  <a:lnTo>
                    <a:pt x="53905" y="78500"/>
                  </a:lnTo>
                  <a:lnTo>
                    <a:pt x="53640" y="78651"/>
                  </a:lnTo>
                  <a:lnTo>
                    <a:pt x="52516" y="80533"/>
                  </a:lnTo>
                  <a:lnTo>
                    <a:pt x="50155" y="81366"/>
                  </a:lnTo>
                  <a:lnTo>
                    <a:pt x="48374" y="78942"/>
                  </a:lnTo>
                  <a:lnTo>
                    <a:pt x="47995" y="75495"/>
                  </a:lnTo>
                  <a:lnTo>
                    <a:pt x="48816" y="72717"/>
                  </a:lnTo>
                  <a:lnTo>
                    <a:pt x="51443" y="70772"/>
                  </a:lnTo>
                  <a:lnTo>
                    <a:pt x="54132" y="70393"/>
                  </a:lnTo>
                  <a:lnTo>
                    <a:pt x="55370" y="71416"/>
                  </a:lnTo>
                  <a:lnTo>
                    <a:pt x="55849" y="71315"/>
                  </a:lnTo>
                  <a:lnTo>
                    <a:pt x="56392" y="70305"/>
                  </a:lnTo>
                  <a:lnTo>
                    <a:pt x="58286" y="70305"/>
                  </a:lnTo>
                  <a:lnTo>
                    <a:pt x="60799" y="71088"/>
                  </a:lnTo>
                  <a:lnTo>
                    <a:pt x="61014" y="72856"/>
                  </a:lnTo>
                  <a:lnTo>
                    <a:pt x="61064" y="72995"/>
                  </a:lnTo>
                  <a:lnTo>
                    <a:pt x="62403" y="75040"/>
                  </a:lnTo>
                  <a:lnTo>
                    <a:pt x="62971" y="74926"/>
                  </a:lnTo>
                  <a:lnTo>
                    <a:pt x="63363" y="72843"/>
                  </a:lnTo>
                  <a:lnTo>
                    <a:pt x="63363" y="72767"/>
                  </a:lnTo>
                  <a:lnTo>
                    <a:pt x="63211" y="69131"/>
                  </a:lnTo>
                  <a:lnTo>
                    <a:pt x="64158" y="67376"/>
                  </a:lnTo>
                  <a:lnTo>
                    <a:pt x="67087" y="65355"/>
                  </a:lnTo>
                  <a:lnTo>
                    <a:pt x="68704" y="62691"/>
                  </a:lnTo>
                  <a:lnTo>
                    <a:pt x="69461" y="60721"/>
                  </a:lnTo>
                  <a:lnTo>
                    <a:pt x="71924" y="58322"/>
                  </a:lnTo>
                  <a:lnTo>
                    <a:pt x="73452" y="58322"/>
                  </a:lnTo>
                  <a:lnTo>
                    <a:pt x="73755" y="58107"/>
                  </a:lnTo>
                  <a:lnTo>
                    <a:pt x="74575" y="55923"/>
                  </a:lnTo>
                  <a:lnTo>
                    <a:pt x="76747" y="54496"/>
                  </a:lnTo>
                  <a:lnTo>
                    <a:pt x="77682" y="55961"/>
                  </a:lnTo>
                  <a:lnTo>
                    <a:pt x="78124" y="56062"/>
                  </a:lnTo>
                  <a:lnTo>
                    <a:pt x="80119" y="54786"/>
                  </a:lnTo>
                  <a:lnTo>
                    <a:pt x="83591" y="53347"/>
                  </a:lnTo>
                  <a:lnTo>
                    <a:pt x="83705" y="52855"/>
                  </a:lnTo>
                  <a:lnTo>
                    <a:pt x="82909" y="51983"/>
                  </a:lnTo>
                  <a:lnTo>
                    <a:pt x="82657" y="51870"/>
                  </a:lnTo>
                  <a:lnTo>
                    <a:pt x="79715" y="52084"/>
                  </a:lnTo>
                  <a:lnTo>
                    <a:pt x="79134" y="50771"/>
                  </a:lnTo>
                  <a:lnTo>
                    <a:pt x="79134" y="49496"/>
                  </a:lnTo>
                  <a:lnTo>
                    <a:pt x="78970" y="49218"/>
                  </a:lnTo>
                  <a:lnTo>
                    <a:pt x="78528" y="48978"/>
                  </a:lnTo>
                  <a:lnTo>
                    <a:pt x="78742" y="48864"/>
                  </a:lnTo>
                  <a:lnTo>
                    <a:pt x="81002" y="48864"/>
                  </a:lnTo>
                  <a:lnTo>
                    <a:pt x="83212" y="49029"/>
                  </a:lnTo>
                  <a:lnTo>
                    <a:pt x="83389" y="48991"/>
                  </a:lnTo>
                  <a:lnTo>
                    <a:pt x="86028" y="47463"/>
                  </a:lnTo>
                  <a:cubicBezTo>
                    <a:pt x="87973" y="46023"/>
                    <a:pt x="88048" y="45910"/>
                    <a:pt x="88074" y="45847"/>
                  </a:cubicBezTo>
                  <a:cubicBezTo>
                    <a:pt x="88213" y="45657"/>
                    <a:pt x="88263" y="45569"/>
                    <a:pt x="86432" y="42362"/>
                  </a:cubicBezTo>
                  <a:lnTo>
                    <a:pt x="84399" y="40455"/>
                  </a:lnTo>
                  <a:lnTo>
                    <a:pt x="84033" y="38435"/>
                  </a:lnTo>
                  <a:lnTo>
                    <a:pt x="83553" y="34103"/>
                  </a:lnTo>
                  <a:lnTo>
                    <a:pt x="83010" y="33927"/>
                  </a:lnTo>
                  <a:lnTo>
                    <a:pt x="81078" y="36086"/>
                  </a:lnTo>
                  <a:lnTo>
                    <a:pt x="79576" y="35758"/>
                  </a:lnTo>
                  <a:lnTo>
                    <a:pt x="79310" y="34028"/>
                  </a:lnTo>
                  <a:lnTo>
                    <a:pt x="80055" y="32677"/>
                  </a:lnTo>
                  <a:lnTo>
                    <a:pt x="79866" y="32222"/>
                  </a:lnTo>
                  <a:lnTo>
                    <a:pt x="78212" y="31755"/>
                  </a:lnTo>
                  <a:lnTo>
                    <a:pt x="77164" y="30669"/>
                  </a:lnTo>
                  <a:lnTo>
                    <a:pt x="76937" y="30568"/>
                  </a:lnTo>
                  <a:lnTo>
                    <a:pt x="74070" y="30568"/>
                  </a:lnTo>
                  <a:lnTo>
                    <a:pt x="73199" y="30656"/>
                  </a:lnTo>
                  <a:lnTo>
                    <a:pt x="72921" y="30959"/>
                  </a:lnTo>
                  <a:lnTo>
                    <a:pt x="72845" y="33674"/>
                  </a:lnTo>
                  <a:lnTo>
                    <a:pt x="71583" y="35013"/>
                  </a:lnTo>
                  <a:lnTo>
                    <a:pt x="71545" y="35391"/>
                  </a:lnTo>
                  <a:lnTo>
                    <a:pt x="72290" y="36566"/>
                  </a:lnTo>
                  <a:lnTo>
                    <a:pt x="72492" y="38662"/>
                  </a:lnTo>
                  <a:lnTo>
                    <a:pt x="70535" y="40316"/>
                  </a:lnTo>
                  <a:lnTo>
                    <a:pt x="68615" y="40998"/>
                  </a:lnTo>
                  <a:lnTo>
                    <a:pt x="68401" y="41288"/>
                  </a:lnTo>
                  <a:lnTo>
                    <a:pt x="68401" y="44256"/>
                  </a:lnTo>
                  <a:lnTo>
                    <a:pt x="67555" y="44685"/>
                  </a:lnTo>
                  <a:lnTo>
                    <a:pt x="66380" y="43195"/>
                  </a:lnTo>
                  <a:lnTo>
                    <a:pt x="66974" y="40581"/>
                  </a:lnTo>
                  <a:lnTo>
                    <a:pt x="66822" y="40228"/>
                  </a:lnTo>
                  <a:lnTo>
                    <a:pt x="64676" y="39142"/>
                  </a:lnTo>
                  <a:lnTo>
                    <a:pt x="62453" y="37816"/>
                  </a:lnTo>
                  <a:lnTo>
                    <a:pt x="61443" y="36957"/>
                  </a:lnTo>
                  <a:lnTo>
                    <a:pt x="61241" y="36881"/>
                  </a:lnTo>
                  <a:lnTo>
                    <a:pt x="60509" y="36881"/>
                  </a:lnTo>
                  <a:lnTo>
                    <a:pt x="60307" y="34444"/>
                  </a:lnTo>
                  <a:lnTo>
                    <a:pt x="60686" y="32083"/>
                  </a:lnTo>
                  <a:lnTo>
                    <a:pt x="61456" y="30252"/>
                  </a:lnTo>
                  <a:cubicBezTo>
                    <a:pt x="61974" y="30050"/>
                    <a:pt x="62479" y="29823"/>
                    <a:pt x="62971" y="29558"/>
                  </a:cubicBezTo>
                  <a:cubicBezTo>
                    <a:pt x="63413" y="29330"/>
                    <a:pt x="63640" y="29229"/>
                    <a:pt x="63754" y="29179"/>
                  </a:cubicBezTo>
                  <a:cubicBezTo>
                    <a:pt x="63761" y="29180"/>
                    <a:pt x="63768" y="29180"/>
                    <a:pt x="63775" y="29180"/>
                  </a:cubicBezTo>
                  <a:cubicBezTo>
                    <a:pt x="63887" y="29180"/>
                    <a:pt x="64048" y="29086"/>
                    <a:pt x="64499" y="28813"/>
                  </a:cubicBezTo>
                  <a:lnTo>
                    <a:pt x="65029" y="28497"/>
                  </a:lnTo>
                  <a:cubicBezTo>
                    <a:pt x="66469" y="27638"/>
                    <a:pt x="66999" y="27323"/>
                    <a:pt x="67201" y="27171"/>
                  </a:cubicBezTo>
                  <a:lnTo>
                    <a:pt x="67214" y="27184"/>
                  </a:lnTo>
                  <a:lnTo>
                    <a:pt x="68792" y="25681"/>
                  </a:lnTo>
                  <a:lnTo>
                    <a:pt x="69992" y="24456"/>
                  </a:lnTo>
                  <a:lnTo>
                    <a:pt x="70737" y="24267"/>
                  </a:lnTo>
                  <a:lnTo>
                    <a:pt x="74083" y="24267"/>
                  </a:lnTo>
                  <a:lnTo>
                    <a:pt x="74399" y="23977"/>
                  </a:lnTo>
                  <a:lnTo>
                    <a:pt x="74550" y="21994"/>
                  </a:lnTo>
                  <a:lnTo>
                    <a:pt x="75548" y="20252"/>
                  </a:lnTo>
                  <a:lnTo>
                    <a:pt x="75573" y="20012"/>
                  </a:lnTo>
                  <a:lnTo>
                    <a:pt x="75106" y="18269"/>
                  </a:lnTo>
                  <a:lnTo>
                    <a:pt x="75005" y="18118"/>
                  </a:lnTo>
                  <a:lnTo>
                    <a:pt x="73363" y="16741"/>
                  </a:lnTo>
                  <a:lnTo>
                    <a:pt x="72883" y="16830"/>
                  </a:lnTo>
                  <a:lnTo>
                    <a:pt x="71873" y="18800"/>
                  </a:lnTo>
                  <a:lnTo>
                    <a:pt x="70320" y="19999"/>
                  </a:lnTo>
                  <a:lnTo>
                    <a:pt x="69676" y="20441"/>
                  </a:lnTo>
                  <a:lnTo>
                    <a:pt x="69676" y="18623"/>
                  </a:lnTo>
                  <a:lnTo>
                    <a:pt x="69929" y="17385"/>
                  </a:lnTo>
                  <a:lnTo>
                    <a:pt x="69411" y="17082"/>
                  </a:lnTo>
                  <a:lnTo>
                    <a:pt x="68691" y="17739"/>
                  </a:lnTo>
                  <a:lnTo>
                    <a:pt x="67896" y="15959"/>
                  </a:lnTo>
                  <a:lnTo>
                    <a:pt x="68918" y="14860"/>
                  </a:lnTo>
                  <a:lnTo>
                    <a:pt x="71002" y="10403"/>
                  </a:lnTo>
                  <a:lnTo>
                    <a:pt x="71873" y="10049"/>
                  </a:lnTo>
                  <a:lnTo>
                    <a:pt x="73767" y="8332"/>
                  </a:lnTo>
                  <a:lnTo>
                    <a:pt x="73691" y="7827"/>
                  </a:lnTo>
                  <a:lnTo>
                    <a:pt x="72896" y="7410"/>
                  </a:lnTo>
                  <a:lnTo>
                    <a:pt x="71785" y="7233"/>
                  </a:lnTo>
                  <a:lnTo>
                    <a:pt x="69373" y="7233"/>
                  </a:lnTo>
                  <a:lnTo>
                    <a:pt x="69057" y="7549"/>
                  </a:lnTo>
                  <a:lnTo>
                    <a:pt x="69057" y="9658"/>
                  </a:lnTo>
                  <a:lnTo>
                    <a:pt x="67037" y="12284"/>
                  </a:lnTo>
                  <a:lnTo>
                    <a:pt x="65294" y="14986"/>
                  </a:lnTo>
                  <a:lnTo>
                    <a:pt x="65294" y="15340"/>
                  </a:lnTo>
                  <a:lnTo>
                    <a:pt x="66077" y="16476"/>
                  </a:lnTo>
                  <a:lnTo>
                    <a:pt x="65762" y="18623"/>
                  </a:lnTo>
                  <a:lnTo>
                    <a:pt x="63375" y="19885"/>
                  </a:lnTo>
                  <a:lnTo>
                    <a:pt x="63375" y="18585"/>
                  </a:lnTo>
                  <a:lnTo>
                    <a:pt x="63085" y="18269"/>
                  </a:lnTo>
                  <a:lnTo>
                    <a:pt x="61342" y="18118"/>
                  </a:lnTo>
                  <a:lnTo>
                    <a:pt x="61128" y="18181"/>
                  </a:lnTo>
                  <a:lnTo>
                    <a:pt x="59890" y="19153"/>
                  </a:lnTo>
                  <a:lnTo>
                    <a:pt x="58223" y="16830"/>
                  </a:lnTo>
                  <a:lnTo>
                    <a:pt x="57971" y="16703"/>
                  </a:lnTo>
                  <a:lnTo>
                    <a:pt x="55799" y="16703"/>
                  </a:lnTo>
                  <a:lnTo>
                    <a:pt x="55521" y="16868"/>
                  </a:lnTo>
                  <a:lnTo>
                    <a:pt x="54827" y="18168"/>
                  </a:lnTo>
                  <a:lnTo>
                    <a:pt x="54435" y="18736"/>
                  </a:lnTo>
                  <a:lnTo>
                    <a:pt x="53652" y="16969"/>
                  </a:lnTo>
                  <a:lnTo>
                    <a:pt x="53261" y="16792"/>
                  </a:lnTo>
                  <a:cubicBezTo>
                    <a:pt x="53061" y="16867"/>
                    <a:pt x="52586" y="16997"/>
                    <a:pt x="52167" y="16997"/>
                  </a:cubicBezTo>
                  <a:cubicBezTo>
                    <a:pt x="51950" y="16997"/>
                    <a:pt x="51749" y="16962"/>
                    <a:pt x="51607" y="16868"/>
                  </a:cubicBezTo>
                  <a:cubicBezTo>
                    <a:pt x="51455" y="16767"/>
                    <a:pt x="51379" y="16590"/>
                    <a:pt x="51392" y="16426"/>
                  </a:cubicBezTo>
                  <a:cubicBezTo>
                    <a:pt x="51316" y="15112"/>
                    <a:pt x="51316" y="14986"/>
                    <a:pt x="51316" y="14974"/>
                  </a:cubicBezTo>
                  <a:lnTo>
                    <a:pt x="51215" y="14746"/>
                  </a:lnTo>
                  <a:lnTo>
                    <a:pt x="47945" y="11716"/>
                  </a:lnTo>
                  <a:lnTo>
                    <a:pt x="46922" y="11009"/>
                  </a:lnTo>
                  <a:lnTo>
                    <a:pt x="46682" y="10958"/>
                  </a:lnTo>
                  <a:lnTo>
                    <a:pt x="45142" y="11223"/>
                  </a:lnTo>
                  <a:lnTo>
                    <a:pt x="44435" y="9077"/>
                  </a:lnTo>
                  <a:lnTo>
                    <a:pt x="44233" y="8875"/>
                  </a:lnTo>
                  <a:lnTo>
                    <a:pt x="42806" y="8433"/>
                  </a:lnTo>
                  <a:lnTo>
                    <a:pt x="42679" y="8420"/>
                  </a:lnTo>
                  <a:lnTo>
                    <a:pt x="39182" y="8862"/>
                  </a:lnTo>
                  <a:lnTo>
                    <a:pt x="37262" y="8445"/>
                  </a:lnTo>
                  <a:lnTo>
                    <a:pt x="34649" y="6210"/>
                  </a:lnTo>
                  <a:lnTo>
                    <a:pt x="31075" y="4506"/>
                  </a:lnTo>
                  <a:lnTo>
                    <a:pt x="28499" y="2031"/>
                  </a:lnTo>
                  <a:lnTo>
                    <a:pt x="26365" y="263"/>
                  </a:lnTo>
                  <a:lnTo>
                    <a:pt x="26100" y="187"/>
                  </a:lnTo>
                  <a:lnTo>
                    <a:pt x="23524" y="756"/>
                  </a:lnTo>
                  <a:cubicBezTo>
                    <a:pt x="23360" y="465"/>
                    <a:pt x="23120" y="238"/>
                    <a:pt x="22817" y="124"/>
                  </a:cubicBezTo>
                  <a:cubicBezTo>
                    <a:pt x="22620" y="41"/>
                    <a:pt x="22402" y="0"/>
                    <a:pt x="2216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52"/>
            <p:cNvSpPr/>
            <p:nvPr/>
          </p:nvSpPr>
          <p:spPr>
            <a:xfrm>
              <a:off x="1940550" y="1654925"/>
              <a:ext cx="124725" cy="149650"/>
            </a:xfrm>
            <a:custGeom>
              <a:avLst/>
              <a:gdLst/>
              <a:ahLst/>
              <a:cxnLst/>
              <a:rect l="l" t="t" r="r" b="b"/>
              <a:pathLst>
                <a:path w="4989" h="5986" extrusionOk="0">
                  <a:moveTo>
                    <a:pt x="2425" y="0"/>
                  </a:moveTo>
                  <a:lnTo>
                    <a:pt x="1023" y="1200"/>
                  </a:lnTo>
                  <a:lnTo>
                    <a:pt x="1" y="3851"/>
                  </a:lnTo>
                  <a:lnTo>
                    <a:pt x="1" y="5985"/>
                  </a:lnTo>
                  <a:lnTo>
                    <a:pt x="2362" y="4104"/>
                  </a:lnTo>
                  <a:lnTo>
                    <a:pt x="3511" y="4887"/>
                  </a:lnTo>
                  <a:lnTo>
                    <a:pt x="4988" y="4419"/>
                  </a:lnTo>
                  <a:lnTo>
                    <a:pt x="3271" y="2210"/>
                  </a:lnTo>
                  <a:lnTo>
                    <a:pt x="242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52"/>
            <p:cNvSpPr/>
            <p:nvPr/>
          </p:nvSpPr>
          <p:spPr>
            <a:xfrm>
              <a:off x="1932650" y="1641650"/>
              <a:ext cx="145575" cy="179325"/>
            </a:xfrm>
            <a:custGeom>
              <a:avLst/>
              <a:gdLst/>
              <a:ahLst/>
              <a:cxnLst/>
              <a:rect l="l" t="t" r="r" b="b"/>
              <a:pathLst>
                <a:path w="5823" h="7173" extrusionOk="0">
                  <a:moveTo>
                    <a:pt x="2602" y="1049"/>
                  </a:moveTo>
                  <a:lnTo>
                    <a:pt x="3297" y="2842"/>
                  </a:lnTo>
                  <a:lnTo>
                    <a:pt x="4774" y="4774"/>
                  </a:lnTo>
                  <a:lnTo>
                    <a:pt x="3877" y="5064"/>
                  </a:lnTo>
                  <a:lnTo>
                    <a:pt x="2665" y="4231"/>
                  </a:lnTo>
                  <a:lnTo>
                    <a:pt x="632" y="5860"/>
                  </a:lnTo>
                  <a:lnTo>
                    <a:pt x="632" y="4433"/>
                  </a:lnTo>
                  <a:lnTo>
                    <a:pt x="1605" y="1907"/>
                  </a:lnTo>
                  <a:lnTo>
                    <a:pt x="2602" y="1049"/>
                  </a:lnTo>
                  <a:close/>
                  <a:moveTo>
                    <a:pt x="2880" y="1"/>
                  </a:moveTo>
                  <a:lnTo>
                    <a:pt x="1074" y="1541"/>
                  </a:lnTo>
                  <a:lnTo>
                    <a:pt x="26" y="4269"/>
                  </a:lnTo>
                  <a:lnTo>
                    <a:pt x="1" y="7173"/>
                  </a:lnTo>
                  <a:lnTo>
                    <a:pt x="1" y="7173"/>
                  </a:lnTo>
                  <a:lnTo>
                    <a:pt x="2703" y="5026"/>
                  </a:lnTo>
                  <a:lnTo>
                    <a:pt x="3776" y="5771"/>
                  </a:lnTo>
                  <a:lnTo>
                    <a:pt x="5822" y="5102"/>
                  </a:lnTo>
                  <a:lnTo>
                    <a:pt x="3865" y="2577"/>
                  </a:lnTo>
                  <a:lnTo>
                    <a:pt x="288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52"/>
            <p:cNvSpPr/>
            <p:nvPr/>
          </p:nvSpPr>
          <p:spPr>
            <a:xfrm>
              <a:off x="2019475" y="1292525"/>
              <a:ext cx="410075" cy="583375"/>
            </a:xfrm>
            <a:custGeom>
              <a:avLst/>
              <a:gdLst/>
              <a:ahLst/>
              <a:cxnLst/>
              <a:rect l="l" t="t" r="r" b="b"/>
              <a:pathLst>
                <a:path w="16403" h="23335" extrusionOk="0">
                  <a:moveTo>
                    <a:pt x="4129" y="0"/>
                  </a:moveTo>
                  <a:lnTo>
                    <a:pt x="1213" y="2122"/>
                  </a:lnTo>
                  <a:lnTo>
                    <a:pt x="0" y="4407"/>
                  </a:lnTo>
                  <a:lnTo>
                    <a:pt x="0" y="7248"/>
                  </a:lnTo>
                  <a:lnTo>
                    <a:pt x="2122" y="6857"/>
                  </a:lnTo>
                  <a:lnTo>
                    <a:pt x="4571" y="8347"/>
                  </a:lnTo>
                  <a:lnTo>
                    <a:pt x="6541" y="8827"/>
                  </a:lnTo>
                  <a:lnTo>
                    <a:pt x="7210" y="7576"/>
                  </a:lnTo>
                  <a:lnTo>
                    <a:pt x="8170" y="11339"/>
                  </a:lnTo>
                  <a:lnTo>
                    <a:pt x="9521" y="12842"/>
                  </a:lnTo>
                  <a:lnTo>
                    <a:pt x="8258" y="15052"/>
                  </a:lnTo>
                  <a:cubicBezTo>
                    <a:pt x="8258" y="15052"/>
                    <a:pt x="8978" y="16314"/>
                    <a:pt x="6996" y="16706"/>
                  </a:cubicBezTo>
                  <a:cubicBezTo>
                    <a:pt x="5026" y="17097"/>
                    <a:pt x="6364" y="16946"/>
                    <a:pt x="5026" y="17097"/>
                  </a:cubicBezTo>
                  <a:cubicBezTo>
                    <a:pt x="3688" y="17261"/>
                    <a:pt x="3688" y="17539"/>
                    <a:pt x="3688" y="17539"/>
                  </a:cubicBezTo>
                  <a:lnTo>
                    <a:pt x="4180" y="18915"/>
                  </a:lnTo>
                  <a:lnTo>
                    <a:pt x="6604" y="18915"/>
                  </a:lnTo>
                  <a:lnTo>
                    <a:pt x="7943" y="20810"/>
                  </a:lnTo>
                  <a:lnTo>
                    <a:pt x="9521" y="22539"/>
                  </a:lnTo>
                  <a:lnTo>
                    <a:pt x="11579" y="23335"/>
                  </a:lnTo>
                  <a:lnTo>
                    <a:pt x="10405" y="20532"/>
                  </a:lnTo>
                  <a:lnTo>
                    <a:pt x="12375" y="21693"/>
                  </a:lnTo>
                  <a:lnTo>
                    <a:pt x="13473" y="20115"/>
                  </a:lnTo>
                  <a:lnTo>
                    <a:pt x="12059" y="16794"/>
                  </a:lnTo>
                  <a:lnTo>
                    <a:pt x="12615" y="15923"/>
                  </a:lnTo>
                  <a:lnTo>
                    <a:pt x="14420" y="18360"/>
                  </a:lnTo>
                  <a:lnTo>
                    <a:pt x="15683" y="16794"/>
                  </a:lnTo>
                  <a:lnTo>
                    <a:pt x="16403" y="15052"/>
                  </a:lnTo>
                  <a:lnTo>
                    <a:pt x="12931" y="12135"/>
                  </a:lnTo>
                  <a:lnTo>
                    <a:pt x="14269" y="11630"/>
                  </a:lnTo>
                  <a:lnTo>
                    <a:pt x="13549" y="8195"/>
                  </a:lnTo>
                  <a:lnTo>
                    <a:pt x="12211" y="5821"/>
                  </a:lnTo>
                  <a:lnTo>
                    <a:pt x="10721" y="4963"/>
                  </a:lnTo>
                  <a:lnTo>
                    <a:pt x="9067" y="3624"/>
                  </a:lnTo>
                  <a:lnTo>
                    <a:pt x="10557" y="3069"/>
                  </a:lnTo>
                  <a:lnTo>
                    <a:pt x="10165" y="1414"/>
                  </a:lnTo>
                  <a:lnTo>
                    <a:pt x="7918" y="354"/>
                  </a:lnTo>
                  <a:lnTo>
                    <a:pt x="5670" y="1326"/>
                  </a:lnTo>
                  <a:lnTo>
                    <a:pt x="5165" y="2677"/>
                  </a:lnTo>
                  <a:lnTo>
                    <a:pt x="3814" y="4256"/>
                  </a:lnTo>
                  <a:lnTo>
                    <a:pt x="2993" y="3069"/>
                  </a:lnTo>
                  <a:lnTo>
                    <a:pt x="412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52"/>
            <p:cNvSpPr/>
            <p:nvPr/>
          </p:nvSpPr>
          <p:spPr>
            <a:xfrm>
              <a:off x="2011275" y="1270725"/>
              <a:ext cx="427750" cy="619075"/>
            </a:xfrm>
            <a:custGeom>
              <a:avLst/>
              <a:gdLst/>
              <a:ahLst/>
              <a:cxnLst/>
              <a:rect l="l" t="t" r="r" b="b"/>
              <a:pathLst>
                <a:path w="17110" h="24763" extrusionOk="0">
                  <a:moveTo>
                    <a:pt x="8246" y="1567"/>
                  </a:moveTo>
                  <a:lnTo>
                    <a:pt x="10228" y="2501"/>
                  </a:lnTo>
                  <a:lnTo>
                    <a:pt x="10518" y="3739"/>
                  </a:lnTo>
                  <a:lnTo>
                    <a:pt x="8763" y="4383"/>
                  </a:lnTo>
                  <a:lnTo>
                    <a:pt x="10885" y="6087"/>
                  </a:lnTo>
                  <a:lnTo>
                    <a:pt x="12311" y="6908"/>
                  </a:lnTo>
                  <a:lnTo>
                    <a:pt x="13587" y="9156"/>
                  </a:lnTo>
                  <a:lnTo>
                    <a:pt x="14231" y="12287"/>
                  </a:lnTo>
                  <a:lnTo>
                    <a:pt x="12640" y="12881"/>
                  </a:lnTo>
                  <a:lnTo>
                    <a:pt x="16340" y="15999"/>
                  </a:lnTo>
                  <a:lnTo>
                    <a:pt x="15733" y="17477"/>
                  </a:lnTo>
                  <a:lnTo>
                    <a:pt x="14761" y="18689"/>
                  </a:lnTo>
                  <a:lnTo>
                    <a:pt x="12918" y="16227"/>
                  </a:lnTo>
                  <a:lnTo>
                    <a:pt x="12021" y="17616"/>
                  </a:lnTo>
                  <a:lnTo>
                    <a:pt x="13448" y="20937"/>
                  </a:lnTo>
                  <a:lnTo>
                    <a:pt x="12615" y="22136"/>
                  </a:lnTo>
                  <a:lnTo>
                    <a:pt x="10076" y="20633"/>
                  </a:lnTo>
                  <a:lnTo>
                    <a:pt x="11339" y="23639"/>
                  </a:lnTo>
                  <a:lnTo>
                    <a:pt x="10051" y="23146"/>
                  </a:lnTo>
                  <a:lnTo>
                    <a:pt x="8549" y="21492"/>
                  </a:lnTo>
                  <a:lnTo>
                    <a:pt x="7109" y="19459"/>
                  </a:lnTo>
                  <a:lnTo>
                    <a:pt x="4748" y="19459"/>
                  </a:lnTo>
                  <a:lnTo>
                    <a:pt x="4407" y="18500"/>
                  </a:lnTo>
                  <a:cubicBezTo>
                    <a:pt x="4723" y="18373"/>
                    <a:pt x="5064" y="18297"/>
                    <a:pt x="5417" y="18272"/>
                  </a:cubicBezTo>
                  <a:cubicBezTo>
                    <a:pt x="6124" y="18196"/>
                    <a:pt x="6124" y="18196"/>
                    <a:pt x="6238" y="18146"/>
                  </a:cubicBezTo>
                  <a:cubicBezTo>
                    <a:pt x="6301" y="18121"/>
                    <a:pt x="6453" y="18070"/>
                    <a:pt x="7412" y="17881"/>
                  </a:cubicBezTo>
                  <a:cubicBezTo>
                    <a:pt x="8208" y="17717"/>
                    <a:pt x="8725" y="17401"/>
                    <a:pt x="8940" y="16934"/>
                  </a:cubicBezTo>
                  <a:cubicBezTo>
                    <a:pt x="9079" y="16618"/>
                    <a:pt x="9079" y="16265"/>
                    <a:pt x="8953" y="15936"/>
                  </a:cubicBezTo>
                  <a:lnTo>
                    <a:pt x="10253" y="13676"/>
                  </a:lnTo>
                  <a:lnTo>
                    <a:pt x="8801" y="12060"/>
                  </a:lnTo>
                  <a:lnTo>
                    <a:pt x="7652" y="7590"/>
                  </a:lnTo>
                  <a:lnTo>
                    <a:pt x="6718" y="9332"/>
                  </a:lnTo>
                  <a:lnTo>
                    <a:pt x="5026" y="8928"/>
                  </a:lnTo>
                  <a:lnTo>
                    <a:pt x="2513" y="7388"/>
                  </a:lnTo>
                  <a:lnTo>
                    <a:pt x="644" y="7741"/>
                  </a:lnTo>
                  <a:lnTo>
                    <a:pt x="644" y="5367"/>
                  </a:lnTo>
                  <a:lnTo>
                    <a:pt x="1793" y="3208"/>
                  </a:lnTo>
                  <a:lnTo>
                    <a:pt x="3801" y="1744"/>
                  </a:lnTo>
                  <a:lnTo>
                    <a:pt x="3801" y="1744"/>
                  </a:lnTo>
                  <a:lnTo>
                    <a:pt x="2980" y="3991"/>
                  </a:lnTo>
                  <a:lnTo>
                    <a:pt x="4129" y="5645"/>
                  </a:lnTo>
                  <a:lnTo>
                    <a:pt x="5745" y="3751"/>
                  </a:lnTo>
                  <a:lnTo>
                    <a:pt x="6263" y="2438"/>
                  </a:lnTo>
                  <a:lnTo>
                    <a:pt x="8246" y="1567"/>
                  </a:lnTo>
                  <a:close/>
                  <a:moveTo>
                    <a:pt x="5114" y="1"/>
                  </a:moveTo>
                  <a:lnTo>
                    <a:pt x="1288" y="2779"/>
                  </a:lnTo>
                  <a:lnTo>
                    <a:pt x="0" y="5203"/>
                  </a:lnTo>
                  <a:lnTo>
                    <a:pt x="0" y="8486"/>
                  </a:lnTo>
                  <a:lnTo>
                    <a:pt x="2374" y="8044"/>
                  </a:lnTo>
                  <a:lnTo>
                    <a:pt x="4723" y="9471"/>
                  </a:lnTo>
                  <a:lnTo>
                    <a:pt x="7021" y="10039"/>
                  </a:lnTo>
                  <a:lnTo>
                    <a:pt x="7425" y="9294"/>
                  </a:lnTo>
                  <a:lnTo>
                    <a:pt x="8208" y="12350"/>
                  </a:lnTo>
                  <a:lnTo>
                    <a:pt x="9458" y="13739"/>
                  </a:lnTo>
                  <a:lnTo>
                    <a:pt x="8321" y="15747"/>
                  </a:lnTo>
                  <a:lnTo>
                    <a:pt x="8233" y="15911"/>
                  </a:lnTo>
                  <a:lnTo>
                    <a:pt x="8309" y="16063"/>
                  </a:lnTo>
                  <a:cubicBezTo>
                    <a:pt x="8410" y="16252"/>
                    <a:pt x="8422" y="16467"/>
                    <a:pt x="8347" y="16669"/>
                  </a:cubicBezTo>
                  <a:cubicBezTo>
                    <a:pt x="8220" y="16946"/>
                    <a:pt x="7842" y="17148"/>
                    <a:pt x="7273" y="17262"/>
                  </a:cubicBezTo>
                  <a:cubicBezTo>
                    <a:pt x="6263" y="17464"/>
                    <a:pt x="6099" y="17527"/>
                    <a:pt x="6011" y="17565"/>
                  </a:cubicBezTo>
                  <a:cubicBezTo>
                    <a:pt x="5783" y="17603"/>
                    <a:pt x="5556" y="17641"/>
                    <a:pt x="5329" y="17654"/>
                  </a:cubicBezTo>
                  <a:cubicBezTo>
                    <a:pt x="4937" y="17704"/>
                    <a:pt x="3712" y="17843"/>
                    <a:pt x="3712" y="18411"/>
                  </a:cubicBezTo>
                  <a:lnTo>
                    <a:pt x="4293" y="20103"/>
                  </a:lnTo>
                  <a:lnTo>
                    <a:pt x="6793" y="20103"/>
                  </a:lnTo>
                  <a:lnTo>
                    <a:pt x="8056" y="21884"/>
                  </a:lnTo>
                  <a:lnTo>
                    <a:pt x="9685" y="23677"/>
                  </a:lnTo>
                  <a:lnTo>
                    <a:pt x="12488" y="24763"/>
                  </a:lnTo>
                  <a:lnTo>
                    <a:pt x="11390" y="22161"/>
                  </a:lnTo>
                  <a:lnTo>
                    <a:pt x="12791" y="22982"/>
                  </a:lnTo>
                  <a:lnTo>
                    <a:pt x="14168" y="20987"/>
                  </a:lnTo>
                  <a:lnTo>
                    <a:pt x="12741" y="17666"/>
                  </a:lnTo>
                  <a:lnTo>
                    <a:pt x="12968" y="17325"/>
                  </a:lnTo>
                  <a:lnTo>
                    <a:pt x="14748" y="19712"/>
                  </a:lnTo>
                  <a:lnTo>
                    <a:pt x="16264" y="17830"/>
                  </a:lnTo>
                  <a:lnTo>
                    <a:pt x="17110" y="15810"/>
                  </a:lnTo>
                  <a:lnTo>
                    <a:pt x="13877" y="13083"/>
                  </a:lnTo>
                  <a:lnTo>
                    <a:pt x="14963" y="12678"/>
                  </a:lnTo>
                  <a:lnTo>
                    <a:pt x="14193" y="8979"/>
                  </a:lnTo>
                  <a:lnTo>
                    <a:pt x="12779" y="6453"/>
                  </a:lnTo>
                  <a:lnTo>
                    <a:pt x="11238" y="5569"/>
                  </a:lnTo>
                  <a:lnTo>
                    <a:pt x="10013" y="4585"/>
                  </a:lnTo>
                  <a:lnTo>
                    <a:pt x="11263" y="4117"/>
                  </a:lnTo>
                  <a:lnTo>
                    <a:pt x="10771" y="2047"/>
                  </a:lnTo>
                  <a:lnTo>
                    <a:pt x="8258" y="860"/>
                  </a:lnTo>
                  <a:lnTo>
                    <a:pt x="5758" y="1958"/>
                  </a:lnTo>
                  <a:lnTo>
                    <a:pt x="5215" y="3372"/>
                  </a:lnTo>
                  <a:lnTo>
                    <a:pt x="4180" y="4597"/>
                  </a:lnTo>
                  <a:lnTo>
                    <a:pt x="3675" y="3890"/>
                  </a:lnTo>
                  <a:lnTo>
                    <a:pt x="51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52"/>
            <p:cNvSpPr/>
            <p:nvPr/>
          </p:nvSpPr>
          <p:spPr>
            <a:xfrm>
              <a:off x="2342725" y="2272700"/>
              <a:ext cx="102300" cy="109875"/>
            </a:xfrm>
            <a:custGeom>
              <a:avLst/>
              <a:gdLst/>
              <a:ahLst/>
              <a:cxnLst/>
              <a:rect l="l" t="t" r="r" b="b"/>
              <a:pathLst>
                <a:path w="4092" h="4395" extrusionOk="0">
                  <a:moveTo>
                    <a:pt x="112" y="2946"/>
                  </a:moveTo>
                  <a:cubicBezTo>
                    <a:pt x="41" y="2963"/>
                    <a:pt x="1" y="2986"/>
                    <a:pt x="1" y="3018"/>
                  </a:cubicBezTo>
                  <a:cubicBezTo>
                    <a:pt x="1" y="3026"/>
                    <a:pt x="3" y="3031"/>
                    <a:pt x="9" y="3031"/>
                  </a:cubicBezTo>
                  <a:cubicBezTo>
                    <a:pt x="25" y="3031"/>
                    <a:pt x="60" y="3000"/>
                    <a:pt x="112" y="2946"/>
                  </a:cubicBezTo>
                  <a:close/>
                  <a:moveTo>
                    <a:pt x="2337" y="0"/>
                  </a:moveTo>
                  <a:cubicBezTo>
                    <a:pt x="2337" y="0"/>
                    <a:pt x="576" y="2455"/>
                    <a:pt x="112" y="2946"/>
                  </a:cubicBezTo>
                  <a:lnTo>
                    <a:pt x="112" y="2946"/>
                  </a:lnTo>
                  <a:cubicBezTo>
                    <a:pt x="226" y="2918"/>
                    <a:pt x="419" y="2908"/>
                    <a:pt x="644" y="2908"/>
                  </a:cubicBezTo>
                  <a:cubicBezTo>
                    <a:pt x="1336" y="2908"/>
                    <a:pt x="2337" y="3005"/>
                    <a:pt x="2337" y="3005"/>
                  </a:cubicBezTo>
                  <a:lnTo>
                    <a:pt x="3145" y="4394"/>
                  </a:lnTo>
                  <a:lnTo>
                    <a:pt x="4092" y="3990"/>
                  </a:lnTo>
                  <a:lnTo>
                    <a:pt x="4092" y="2096"/>
                  </a:lnTo>
                  <a:lnTo>
                    <a:pt x="2438" y="1465"/>
                  </a:lnTo>
                  <a:lnTo>
                    <a:pt x="233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52"/>
            <p:cNvSpPr/>
            <p:nvPr/>
          </p:nvSpPr>
          <p:spPr>
            <a:xfrm>
              <a:off x="2334825" y="2250600"/>
              <a:ext cx="118400" cy="142075"/>
            </a:xfrm>
            <a:custGeom>
              <a:avLst/>
              <a:gdLst/>
              <a:ahLst/>
              <a:cxnLst/>
              <a:rect l="l" t="t" r="r" b="b"/>
              <a:pathLst>
                <a:path w="4736" h="5683" extrusionOk="0">
                  <a:moveTo>
                    <a:pt x="2387" y="1781"/>
                  </a:moveTo>
                  <a:lnTo>
                    <a:pt x="2450" y="2576"/>
                  </a:lnTo>
                  <a:lnTo>
                    <a:pt x="4079" y="3207"/>
                  </a:lnTo>
                  <a:lnTo>
                    <a:pt x="4079" y="4659"/>
                  </a:lnTo>
                  <a:lnTo>
                    <a:pt x="3587" y="4874"/>
                  </a:lnTo>
                  <a:lnTo>
                    <a:pt x="2829" y="3586"/>
                  </a:lnTo>
                  <a:lnTo>
                    <a:pt x="2665" y="3574"/>
                  </a:lnTo>
                  <a:cubicBezTo>
                    <a:pt x="1983" y="3510"/>
                    <a:pt x="1491" y="3473"/>
                    <a:pt x="1125" y="3473"/>
                  </a:cubicBezTo>
                  <a:lnTo>
                    <a:pt x="1137" y="3473"/>
                  </a:lnTo>
                  <a:cubicBezTo>
                    <a:pt x="1428" y="3106"/>
                    <a:pt x="1819" y="2576"/>
                    <a:pt x="2387" y="1781"/>
                  </a:cubicBezTo>
                  <a:close/>
                  <a:moveTo>
                    <a:pt x="2905" y="0"/>
                  </a:moveTo>
                  <a:lnTo>
                    <a:pt x="2400" y="707"/>
                  </a:lnTo>
                  <a:cubicBezTo>
                    <a:pt x="1541" y="1894"/>
                    <a:pt x="582" y="3195"/>
                    <a:pt x="253" y="3561"/>
                  </a:cubicBezTo>
                  <a:cubicBezTo>
                    <a:pt x="203" y="3574"/>
                    <a:pt x="165" y="3599"/>
                    <a:pt x="127" y="3637"/>
                  </a:cubicBezTo>
                  <a:lnTo>
                    <a:pt x="1" y="3763"/>
                  </a:lnTo>
                  <a:lnTo>
                    <a:pt x="1" y="4142"/>
                  </a:lnTo>
                  <a:lnTo>
                    <a:pt x="228" y="4218"/>
                  </a:lnTo>
                  <a:cubicBezTo>
                    <a:pt x="268" y="4227"/>
                    <a:pt x="302" y="4237"/>
                    <a:pt x="339" y="4237"/>
                  </a:cubicBezTo>
                  <a:cubicBezTo>
                    <a:pt x="396" y="4237"/>
                    <a:pt x="462" y="4214"/>
                    <a:pt x="569" y="4129"/>
                  </a:cubicBezTo>
                  <a:cubicBezTo>
                    <a:pt x="771" y="4117"/>
                    <a:pt x="974" y="4111"/>
                    <a:pt x="1176" y="4111"/>
                  </a:cubicBezTo>
                  <a:cubicBezTo>
                    <a:pt x="1605" y="4111"/>
                    <a:pt x="2034" y="4137"/>
                    <a:pt x="2463" y="4180"/>
                  </a:cubicBezTo>
                  <a:lnTo>
                    <a:pt x="3334" y="5682"/>
                  </a:lnTo>
                  <a:lnTo>
                    <a:pt x="4736" y="5076"/>
                  </a:lnTo>
                  <a:lnTo>
                    <a:pt x="4736" y="2753"/>
                  </a:lnTo>
                  <a:lnTo>
                    <a:pt x="3069" y="2121"/>
                  </a:lnTo>
                  <a:lnTo>
                    <a:pt x="290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52"/>
            <p:cNvSpPr/>
            <p:nvPr/>
          </p:nvSpPr>
          <p:spPr>
            <a:xfrm>
              <a:off x="1713900" y="3010725"/>
              <a:ext cx="224775" cy="69925"/>
            </a:xfrm>
            <a:custGeom>
              <a:avLst/>
              <a:gdLst/>
              <a:ahLst/>
              <a:cxnLst/>
              <a:rect l="l" t="t" r="r" b="b"/>
              <a:pathLst>
                <a:path w="8991" h="2797" extrusionOk="0">
                  <a:moveTo>
                    <a:pt x="1112" y="1"/>
                  </a:moveTo>
                  <a:lnTo>
                    <a:pt x="0" y="556"/>
                  </a:lnTo>
                  <a:lnTo>
                    <a:pt x="1112" y="834"/>
                  </a:lnTo>
                  <a:cubicBezTo>
                    <a:pt x="1112" y="834"/>
                    <a:pt x="3864" y="1125"/>
                    <a:pt x="4104" y="1125"/>
                  </a:cubicBezTo>
                  <a:cubicBezTo>
                    <a:pt x="4344" y="1125"/>
                    <a:pt x="6705" y="2110"/>
                    <a:pt x="6705" y="2110"/>
                  </a:cubicBezTo>
                  <a:cubicBezTo>
                    <a:pt x="6705" y="2110"/>
                    <a:pt x="5423" y="2797"/>
                    <a:pt x="5497" y="2797"/>
                  </a:cubicBezTo>
                  <a:cubicBezTo>
                    <a:pt x="5501" y="2797"/>
                    <a:pt x="5508" y="2795"/>
                    <a:pt x="5518" y="2791"/>
                  </a:cubicBezTo>
                  <a:cubicBezTo>
                    <a:pt x="5758" y="2716"/>
                    <a:pt x="8991" y="2463"/>
                    <a:pt x="8991" y="2463"/>
                  </a:cubicBezTo>
                  <a:lnTo>
                    <a:pt x="7892" y="1390"/>
                  </a:lnTo>
                  <a:lnTo>
                    <a:pt x="324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52"/>
            <p:cNvSpPr/>
            <p:nvPr/>
          </p:nvSpPr>
          <p:spPr>
            <a:xfrm>
              <a:off x="1691475" y="3002850"/>
              <a:ext cx="265200" cy="86825"/>
            </a:xfrm>
            <a:custGeom>
              <a:avLst/>
              <a:gdLst/>
              <a:ahLst/>
              <a:cxnLst/>
              <a:rect l="l" t="t" r="r" b="b"/>
              <a:pathLst>
                <a:path w="10608" h="3473" extrusionOk="0">
                  <a:moveTo>
                    <a:pt x="4079" y="644"/>
                  </a:moveTo>
                  <a:lnTo>
                    <a:pt x="8613" y="1995"/>
                  </a:lnTo>
                  <a:lnTo>
                    <a:pt x="9168" y="2526"/>
                  </a:lnTo>
                  <a:cubicBezTo>
                    <a:pt x="8764" y="2551"/>
                    <a:pt x="8310" y="2589"/>
                    <a:pt x="7880" y="2627"/>
                  </a:cubicBezTo>
                  <a:lnTo>
                    <a:pt x="8335" y="2387"/>
                  </a:lnTo>
                  <a:lnTo>
                    <a:pt x="7716" y="2134"/>
                  </a:lnTo>
                  <a:cubicBezTo>
                    <a:pt x="6112" y="1465"/>
                    <a:pt x="5191" y="1124"/>
                    <a:pt x="5001" y="1124"/>
                  </a:cubicBezTo>
                  <a:cubicBezTo>
                    <a:pt x="4824" y="1124"/>
                    <a:pt x="3095" y="947"/>
                    <a:pt x="2072" y="846"/>
                  </a:cubicBezTo>
                  <a:lnTo>
                    <a:pt x="1807" y="770"/>
                  </a:lnTo>
                  <a:lnTo>
                    <a:pt x="2072" y="644"/>
                  </a:lnTo>
                  <a:close/>
                  <a:moveTo>
                    <a:pt x="1933" y="0"/>
                  </a:moveTo>
                  <a:lnTo>
                    <a:pt x="1" y="973"/>
                  </a:lnTo>
                  <a:lnTo>
                    <a:pt x="1971" y="1465"/>
                  </a:lnTo>
                  <a:cubicBezTo>
                    <a:pt x="2438" y="1515"/>
                    <a:pt x="4749" y="1755"/>
                    <a:pt x="4976" y="1755"/>
                  </a:cubicBezTo>
                  <a:cubicBezTo>
                    <a:pt x="5127" y="1781"/>
                    <a:pt x="5974" y="2096"/>
                    <a:pt x="6857" y="2462"/>
                  </a:cubicBezTo>
                  <a:cubicBezTo>
                    <a:pt x="5974" y="2942"/>
                    <a:pt x="5986" y="2980"/>
                    <a:pt x="6100" y="3233"/>
                  </a:cubicBezTo>
                  <a:lnTo>
                    <a:pt x="6251" y="3473"/>
                  </a:lnTo>
                  <a:lnTo>
                    <a:pt x="6516" y="3410"/>
                  </a:lnTo>
                  <a:cubicBezTo>
                    <a:pt x="6706" y="3359"/>
                    <a:pt x="8411" y="3207"/>
                    <a:pt x="9913" y="3094"/>
                  </a:cubicBezTo>
                  <a:lnTo>
                    <a:pt x="10608" y="3043"/>
                  </a:lnTo>
                  <a:lnTo>
                    <a:pt x="8953" y="1427"/>
                  </a:lnTo>
                  <a:lnTo>
                    <a:pt x="4231" y="13"/>
                  </a:lnTo>
                  <a:lnTo>
                    <a:pt x="193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52"/>
            <p:cNvSpPr/>
            <p:nvPr/>
          </p:nvSpPr>
          <p:spPr>
            <a:xfrm>
              <a:off x="1938650" y="3067875"/>
              <a:ext cx="120300" cy="55275"/>
            </a:xfrm>
            <a:custGeom>
              <a:avLst/>
              <a:gdLst/>
              <a:ahLst/>
              <a:cxnLst/>
              <a:rect l="l" t="t" r="r" b="b"/>
              <a:pathLst>
                <a:path w="4812" h="2211" extrusionOk="0">
                  <a:moveTo>
                    <a:pt x="1807" y="0"/>
                  </a:moveTo>
                  <a:lnTo>
                    <a:pt x="1099" y="1036"/>
                  </a:lnTo>
                  <a:lnTo>
                    <a:pt x="1" y="2210"/>
                  </a:lnTo>
                  <a:lnTo>
                    <a:pt x="1" y="2210"/>
                  </a:lnTo>
                  <a:lnTo>
                    <a:pt x="2842" y="1743"/>
                  </a:lnTo>
                  <a:lnTo>
                    <a:pt x="4812" y="2210"/>
                  </a:lnTo>
                  <a:lnTo>
                    <a:pt x="4812" y="2210"/>
                  </a:lnTo>
                  <a:lnTo>
                    <a:pt x="4408" y="493"/>
                  </a:lnTo>
                  <a:lnTo>
                    <a:pt x="1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52"/>
            <p:cNvSpPr/>
            <p:nvPr/>
          </p:nvSpPr>
          <p:spPr>
            <a:xfrm>
              <a:off x="1916875" y="3059350"/>
              <a:ext cx="152175" cy="75475"/>
            </a:xfrm>
            <a:custGeom>
              <a:avLst/>
              <a:gdLst/>
              <a:ahLst/>
              <a:cxnLst/>
              <a:rect l="l" t="t" r="r" b="b"/>
              <a:pathLst>
                <a:path w="6087" h="3019" extrusionOk="0">
                  <a:moveTo>
                    <a:pt x="2829" y="695"/>
                  </a:moveTo>
                  <a:lnTo>
                    <a:pt x="5026" y="1099"/>
                  </a:lnTo>
                  <a:lnTo>
                    <a:pt x="5253" y="2122"/>
                  </a:lnTo>
                  <a:lnTo>
                    <a:pt x="5253" y="2122"/>
                  </a:lnTo>
                  <a:lnTo>
                    <a:pt x="3713" y="1756"/>
                  </a:lnTo>
                  <a:lnTo>
                    <a:pt x="1731" y="2084"/>
                  </a:lnTo>
                  <a:lnTo>
                    <a:pt x="2236" y="1541"/>
                  </a:lnTo>
                  <a:lnTo>
                    <a:pt x="2829" y="695"/>
                  </a:lnTo>
                  <a:close/>
                  <a:moveTo>
                    <a:pt x="2526" y="0"/>
                  </a:moveTo>
                  <a:lnTo>
                    <a:pt x="1743" y="1162"/>
                  </a:lnTo>
                  <a:lnTo>
                    <a:pt x="1" y="3018"/>
                  </a:lnTo>
                  <a:lnTo>
                    <a:pt x="3675" y="2400"/>
                  </a:lnTo>
                  <a:lnTo>
                    <a:pt x="6087" y="2980"/>
                  </a:lnTo>
                  <a:lnTo>
                    <a:pt x="5531" y="556"/>
                  </a:lnTo>
                  <a:lnTo>
                    <a:pt x="252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52"/>
            <p:cNvSpPr/>
            <p:nvPr/>
          </p:nvSpPr>
          <p:spPr>
            <a:xfrm>
              <a:off x="1843950" y="3121225"/>
              <a:ext cx="55275" cy="29075"/>
            </a:xfrm>
            <a:custGeom>
              <a:avLst/>
              <a:gdLst/>
              <a:ahLst/>
              <a:cxnLst/>
              <a:rect l="l" t="t" r="r" b="b"/>
              <a:pathLst>
                <a:path w="2211" h="1163" extrusionOk="0">
                  <a:moveTo>
                    <a:pt x="1" y="0"/>
                  </a:moveTo>
                  <a:lnTo>
                    <a:pt x="1226" y="1162"/>
                  </a:lnTo>
                  <a:lnTo>
                    <a:pt x="2211" y="278"/>
                  </a:lnTo>
                  <a:lnTo>
                    <a:pt x="16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52"/>
            <p:cNvSpPr/>
            <p:nvPr/>
          </p:nvSpPr>
          <p:spPr>
            <a:xfrm>
              <a:off x="1824375" y="3113325"/>
              <a:ext cx="88750" cy="47700"/>
            </a:xfrm>
            <a:custGeom>
              <a:avLst/>
              <a:gdLst/>
              <a:ahLst/>
              <a:cxnLst/>
              <a:rect l="l" t="t" r="r" b="b"/>
              <a:pathLst>
                <a:path w="3550" h="1908" extrusionOk="0">
                  <a:moveTo>
                    <a:pt x="2375" y="632"/>
                  </a:moveTo>
                  <a:lnTo>
                    <a:pt x="2438" y="670"/>
                  </a:lnTo>
                  <a:lnTo>
                    <a:pt x="2021" y="1049"/>
                  </a:lnTo>
                  <a:lnTo>
                    <a:pt x="1579" y="632"/>
                  </a:lnTo>
                  <a:close/>
                  <a:moveTo>
                    <a:pt x="1" y="1"/>
                  </a:moveTo>
                  <a:lnTo>
                    <a:pt x="1996" y="1907"/>
                  </a:lnTo>
                  <a:lnTo>
                    <a:pt x="3549" y="518"/>
                  </a:lnTo>
                  <a:lnTo>
                    <a:pt x="25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52"/>
            <p:cNvSpPr/>
            <p:nvPr/>
          </p:nvSpPr>
          <p:spPr>
            <a:xfrm>
              <a:off x="2090500" y="3105425"/>
              <a:ext cx="65050" cy="33175"/>
            </a:xfrm>
            <a:custGeom>
              <a:avLst/>
              <a:gdLst/>
              <a:ahLst/>
              <a:cxnLst/>
              <a:rect l="l" t="t" r="r" b="b"/>
              <a:pathLst>
                <a:path w="2602" h="1327" extrusionOk="0">
                  <a:moveTo>
                    <a:pt x="0" y="1"/>
                  </a:moveTo>
                  <a:lnTo>
                    <a:pt x="468" y="1327"/>
                  </a:lnTo>
                  <a:lnTo>
                    <a:pt x="2602" y="658"/>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52"/>
            <p:cNvSpPr/>
            <p:nvPr/>
          </p:nvSpPr>
          <p:spPr>
            <a:xfrm>
              <a:off x="2077875" y="3094075"/>
              <a:ext cx="106725" cy="54325"/>
            </a:xfrm>
            <a:custGeom>
              <a:avLst/>
              <a:gdLst/>
              <a:ahLst/>
              <a:cxnLst/>
              <a:rect l="l" t="t" r="r" b="b"/>
              <a:pathLst>
                <a:path w="4269" h="2173" extrusionOk="0">
                  <a:moveTo>
                    <a:pt x="998" y="910"/>
                  </a:moveTo>
                  <a:lnTo>
                    <a:pt x="1945" y="1137"/>
                  </a:lnTo>
                  <a:lnTo>
                    <a:pt x="1162" y="1377"/>
                  </a:lnTo>
                  <a:lnTo>
                    <a:pt x="998" y="910"/>
                  </a:lnTo>
                  <a:close/>
                  <a:moveTo>
                    <a:pt x="0" y="0"/>
                  </a:moveTo>
                  <a:lnTo>
                    <a:pt x="783" y="2172"/>
                  </a:lnTo>
                  <a:lnTo>
                    <a:pt x="4268" y="1086"/>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05" name="Google Shape;1005;p52"/>
          <p:cNvSpPr/>
          <p:nvPr/>
        </p:nvSpPr>
        <p:spPr>
          <a:xfrm>
            <a:off x="3139691" y="2493024"/>
            <a:ext cx="183603" cy="183603"/>
          </a:xfrm>
          <a:custGeom>
            <a:avLst/>
            <a:gdLst/>
            <a:ahLst/>
            <a:cxnLst/>
            <a:rect l="l" t="t" r="r" b="b"/>
            <a:pathLst>
              <a:path w="1033" h="1033" extrusionOk="0">
                <a:moveTo>
                  <a:pt x="1033" y="198"/>
                </a:moveTo>
                <a:lnTo>
                  <a:pt x="714" y="516"/>
                </a:lnTo>
                <a:lnTo>
                  <a:pt x="1033" y="835"/>
                </a:lnTo>
                <a:lnTo>
                  <a:pt x="837" y="1033"/>
                </a:lnTo>
                <a:lnTo>
                  <a:pt x="517" y="714"/>
                </a:lnTo>
                <a:lnTo>
                  <a:pt x="198" y="1033"/>
                </a:lnTo>
                <a:lnTo>
                  <a:pt x="1" y="835"/>
                </a:lnTo>
                <a:lnTo>
                  <a:pt x="319" y="516"/>
                </a:lnTo>
                <a:lnTo>
                  <a:pt x="1" y="198"/>
                </a:lnTo>
                <a:lnTo>
                  <a:pt x="198" y="0"/>
                </a:lnTo>
                <a:lnTo>
                  <a:pt x="517" y="319"/>
                </a:lnTo>
                <a:lnTo>
                  <a:pt x="83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52"/>
          <p:cNvSpPr/>
          <p:nvPr/>
        </p:nvSpPr>
        <p:spPr>
          <a:xfrm>
            <a:off x="4270718" y="2727586"/>
            <a:ext cx="183603" cy="183603"/>
          </a:xfrm>
          <a:custGeom>
            <a:avLst/>
            <a:gdLst/>
            <a:ahLst/>
            <a:cxnLst/>
            <a:rect l="l" t="t" r="r" b="b"/>
            <a:pathLst>
              <a:path w="1033" h="1033" extrusionOk="0">
                <a:moveTo>
                  <a:pt x="1033" y="198"/>
                </a:moveTo>
                <a:lnTo>
                  <a:pt x="714" y="516"/>
                </a:lnTo>
                <a:lnTo>
                  <a:pt x="1033" y="835"/>
                </a:lnTo>
                <a:lnTo>
                  <a:pt x="837" y="1033"/>
                </a:lnTo>
                <a:lnTo>
                  <a:pt x="517" y="714"/>
                </a:lnTo>
                <a:lnTo>
                  <a:pt x="198" y="1033"/>
                </a:lnTo>
                <a:lnTo>
                  <a:pt x="1" y="835"/>
                </a:lnTo>
                <a:lnTo>
                  <a:pt x="319" y="516"/>
                </a:lnTo>
                <a:lnTo>
                  <a:pt x="1" y="198"/>
                </a:lnTo>
                <a:lnTo>
                  <a:pt x="198" y="0"/>
                </a:lnTo>
                <a:lnTo>
                  <a:pt x="517" y="319"/>
                </a:lnTo>
                <a:lnTo>
                  <a:pt x="83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extBox 1">
            <a:extLst>
              <a:ext uri="{FF2B5EF4-FFF2-40B4-BE49-F238E27FC236}">
                <a16:creationId xmlns:a16="http://schemas.microsoft.com/office/drawing/2014/main" id="{EBBFFA93-9BB4-F78D-C411-342C10902C1A}"/>
              </a:ext>
            </a:extLst>
          </p:cNvPr>
          <p:cNvSpPr txBox="1"/>
          <p:nvPr/>
        </p:nvSpPr>
        <p:spPr>
          <a:xfrm>
            <a:off x="1651793" y="2265254"/>
            <a:ext cx="5973642" cy="1384995"/>
          </a:xfrm>
          <a:prstGeom prst="rect">
            <a:avLst/>
          </a:prstGeom>
          <a:solidFill>
            <a:schemeClr val="bg1">
              <a:lumMod val="25000"/>
              <a:lumOff val="75000"/>
            </a:schemeClr>
          </a:solidFill>
        </p:spPr>
        <p:txBody>
          <a:bodyPr wrap="square">
            <a:spAutoFit/>
          </a:bodyPr>
          <a:lstStyle/>
          <a:p>
            <a:pPr marL="0" indent="0" algn="l">
              <a:buNone/>
            </a:pPr>
            <a:r>
              <a:rPr lang="en-US" sz="2800" b="0" i="0" dirty="0">
                <a:solidFill>
                  <a:srgbClr val="202122"/>
                </a:solidFill>
                <a:effectLst/>
                <a:latin typeface="Algerian" panose="04020705040A02060702" pitchFamily="82" charset="0"/>
              </a:rPr>
              <a:t> Specific examples of cross-layer functions include the following:</a:t>
            </a:r>
          </a:p>
        </p:txBody>
      </p:sp>
    </p:spTree>
    <p:extLst>
      <p:ext uri="{BB962C8B-B14F-4D97-AF65-F5344CB8AC3E}">
        <p14:creationId xmlns:p14="http://schemas.microsoft.com/office/powerpoint/2010/main" val="334113027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878"/>
        <p:cNvGrpSpPr/>
        <p:nvPr/>
      </p:nvGrpSpPr>
      <p:grpSpPr>
        <a:xfrm>
          <a:off x="0" y="0"/>
          <a:ext cx="0" cy="0"/>
          <a:chOff x="0" y="0"/>
          <a:chExt cx="0" cy="0"/>
        </a:xfrm>
      </p:grpSpPr>
      <p:grpSp>
        <p:nvGrpSpPr>
          <p:cNvPr id="880" name="Google Shape;880;p52"/>
          <p:cNvGrpSpPr/>
          <p:nvPr/>
        </p:nvGrpSpPr>
        <p:grpSpPr>
          <a:xfrm>
            <a:off x="2459233" y="1315016"/>
            <a:ext cx="4225534" cy="2513468"/>
            <a:chOff x="238125" y="732525"/>
            <a:chExt cx="7130500" cy="4241425"/>
          </a:xfrm>
        </p:grpSpPr>
        <p:sp>
          <p:nvSpPr>
            <p:cNvPr id="881" name="Google Shape;881;p52"/>
            <p:cNvSpPr/>
            <p:nvPr/>
          </p:nvSpPr>
          <p:spPr>
            <a:xfrm>
              <a:off x="3175800" y="1003350"/>
              <a:ext cx="3741725" cy="3331975"/>
            </a:xfrm>
            <a:custGeom>
              <a:avLst/>
              <a:gdLst/>
              <a:ahLst/>
              <a:cxnLst/>
              <a:rect l="l" t="t" r="r" b="b"/>
              <a:pathLst>
                <a:path w="149669" h="133279" extrusionOk="0">
                  <a:moveTo>
                    <a:pt x="81445" y="1"/>
                  </a:moveTo>
                  <a:lnTo>
                    <a:pt x="79450" y="1466"/>
                  </a:lnTo>
                  <a:lnTo>
                    <a:pt x="78288" y="3145"/>
                  </a:lnTo>
                  <a:lnTo>
                    <a:pt x="77341" y="834"/>
                  </a:lnTo>
                  <a:lnTo>
                    <a:pt x="75131" y="834"/>
                  </a:lnTo>
                  <a:lnTo>
                    <a:pt x="73868" y="2413"/>
                  </a:lnTo>
                  <a:lnTo>
                    <a:pt x="73161" y="4888"/>
                  </a:lnTo>
                  <a:lnTo>
                    <a:pt x="69891" y="7325"/>
                  </a:lnTo>
                  <a:lnTo>
                    <a:pt x="68313" y="10330"/>
                  </a:lnTo>
                  <a:lnTo>
                    <a:pt x="69474" y="11466"/>
                  </a:lnTo>
                  <a:lnTo>
                    <a:pt x="66318" y="13247"/>
                  </a:lnTo>
                  <a:lnTo>
                    <a:pt x="67782" y="14825"/>
                  </a:lnTo>
                  <a:lnTo>
                    <a:pt x="69790" y="15873"/>
                  </a:lnTo>
                  <a:lnTo>
                    <a:pt x="68729" y="16504"/>
                  </a:lnTo>
                  <a:lnTo>
                    <a:pt x="65888" y="14812"/>
                  </a:lnTo>
                  <a:lnTo>
                    <a:pt x="65257" y="16605"/>
                  </a:lnTo>
                  <a:lnTo>
                    <a:pt x="63994" y="17439"/>
                  </a:lnTo>
                  <a:lnTo>
                    <a:pt x="65358" y="21644"/>
                  </a:lnTo>
                  <a:lnTo>
                    <a:pt x="67050" y="21959"/>
                  </a:lnTo>
                  <a:lnTo>
                    <a:pt x="68199" y="22906"/>
                  </a:lnTo>
                  <a:cubicBezTo>
                    <a:pt x="67252" y="23336"/>
                    <a:pt x="65674" y="23651"/>
                    <a:pt x="65674" y="23651"/>
                  </a:cubicBezTo>
                  <a:lnTo>
                    <a:pt x="66419" y="25230"/>
                  </a:lnTo>
                  <a:lnTo>
                    <a:pt x="65358" y="26593"/>
                  </a:lnTo>
                  <a:lnTo>
                    <a:pt x="63577" y="25962"/>
                  </a:lnTo>
                  <a:lnTo>
                    <a:pt x="64625" y="23967"/>
                  </a:lnTo>
                  <a:lnTo>
                    <a:pt x="63262" y="20394"/>
                  </a:lnTo>
                  <a:lnTo>
                    <a:pt x="62214" y="17439"/>
                  </a:lnTo>
                  <a:lnTo>
                    <a:pt x="61368" y="15343"/>
                  </a:lnTo>
                  <a:lnTo>
                    <a:pt x="59688" y="14711"/>
                  </a:lnTo>
                  <a:lnTo>
                    <a:pt x="58842" y="18386"/>
                  </a:lnTo>
                  <a:lnTo>
                    <a:pt x="58792" y="21012"/>
                  </a:lnTo>
                  <a:lnTo>
                    <a:pt x="60951" y="22906"/>
                  </a:lnTo>
                  <a:lnTo>
                    <a:pt x="60951" y="24485"/>
                  </a:lnTo>
                  <a:lnTo>
                    <a:pt x="58009" y="23020"/>
                  </a:lnTo>
                  <a:lnTo>
                    <a:pt x="55319" y="22389"/>
                  </a:lnTo>
                  <a:lnTo>
                    <a:pt x="54978" y="23437"/>
                  </a:lnTo>
                  <a:lnTo>
                    <a:pt x="55547" y="24598"/>
                  </a:lnTo>
                  <a:lnTo>
                    <a:pt x="52516" y="25230"/>
                  </a:lnTo>
                  <a:lnTo>
                    <a:pt x="48526" y="27326"/>
                  </a:lnTo>
                  <a:lnTo>
                    <a:pt x="46632" y="29535"/>
                  </a:lnTo>
                  <a:lnTo>
                    <a:pt x="46114" y="26909"/>
                  </a:lnTo>
                  <a:lnTo>
                    <a:pt x="44852" y="26391"/>
                  </a:lnTo>
                  <a:lnTo>
                    <a:pt x="44536" y="29119"/>
                  </a:lnTo>
                  <a:lnTo>
                    <a:pt x="42326" y="30381"/>
                  </a:lnTo>
                  <a:lnTo>
                    <a:pt x="43488" y="32162"/>
                  </a:lnTo>
                  <a:lnTo>
                    <a:pt x="41379" y="32061"/>
                  </a:lnTo>
                  <a:lnTo>
                    <a:pt x="40647" y="33223"/>
                  </a:lnTo>
                  <a:lnTo>
                    <a:pt x="39169" y="30381"/>
                  </a:lnTo>
                  <a:lnTo>
                    <a:pt x="37490" y="29119"/>
                  </a:lnTo>
                  <a:lnTo>
                    <a:pt x="37490" y="29119"/>
                  </a:lnTo>
                  <a:lnTo>
                    <a:pt x="40748" y="29750"/>
                  </a:lnTo>
                  <a:lnTo>
                    <a:pt x="42225" y="28803"/>
                  </a:lnTo>
                  <a:lnTo>
                    <a:pt x="41379" y="26593"/>
                  </a:lnTo>
                  <a:lnTo>
                    <a:pt x="37806" y="24699"/>
                  </a:lnTo>
                  <a:lnTo>
                    <a:pt x="35078" y="23538"/>
                  </a:lnTo>
                  <a:lnTo>
                    <a:pt x="32654" y="22906"/>
                  </a:lnTo>
                  <a:lnTo>
                    <a:pt x="29181" y="24068"/>
                  </a:lnTo>
                  <a:lnTo>
                    <a:pt x="25292" y="28172"/>
                  </a:lnTo>
                  <a:lnTo>
                    <a:pt x="22767" y="31745"/>
                  </a:lnTo>
                  <a:lnTo>
                    <a:pt x="21403" y="34586"/>
                  </a:lnTo>
                  <a:lnTo>
                    <a:pt x="18878" y="37112"/>
                  </a:lnTo>
                  <a:lnTo>
                    <a:pt x="18082" y="38892"/>
                  </a:lnTo>
                  <a:lnTo>
                    <a:pt x="19130" y="42680"/>
                  </a:lnTo>
                  <a:lnTo>
                    <a:pt x="20923" y="42364"/>
                  </a:lnTo>
                  <a:lnTo>
                    <a:pt x="22186" y="40786"/>
                  </a:lnTo>
                  <a:lnTo>
                    <a:pt x="23651" y="43311"/>
                  </a:lnTo>
                  <a:lnTo>
                    <a:pt x="23449" y="44776"/>
                  </a:lnTo>
                  <a:lnTo>
                    <a:pt x="26441" y="45092"/>
                  </a:lnTo>
                  <a:cubicBezTo>
                    <a:pt x="26441" y="45092"/>
                    <a:pt x="28058" y="42882"/>
                    <a:pt x="28058" y="42566"/>
                  </a:cubicBezTo>
                  <a:cubicBezTo>
                    <a:pt x="28058" y="42251"/>
                    <a:pt x="28487" y="40256"/>
                    <a:pt x="28487" y="40256"/>
                  </a:cubicBezTo>
                  <a:lnTo>
                    <a:pt x="26909" y="37932"/>
                  </a:lnTo>
                  <a:lnTo>
                    <a:pt x="27111" y="35622"/>
                  </a:lnTo>
                  <a:lnTo>
                    <a:pt x="28904" y="34157"/>
                  </a:lnTo>
                  <a:lnTo>
                    <a:pt x="29535" y="32364"/>
                  </a:lnTo>
                  <a:lnTo>
                    <a:pt x="30899" y="31202"/>
                  </a:lnTo>
                  <a:lnTo>
                    <a:pt x="32376" y="32263"/>
                  </a:lnTo>
                  <a:lnTo>
                    <a:pt x="29535" y="35836"/>
                  </a:lnTo>
                  <a:lnTo>
                    <a:pt x="30684" y="39309"/>
                  </a:lnTo>
                  <a:lnTo>
                    <a:pt x="32477" y="39523"/>
                  </a:lnTo>
                  <a:lnTo>
                    <a:pt x="35002" y="38778"/>
                  </a:lnTo>
                  <a:lnTo>
                    <a:pt x="36467" y="39725"/>
                  </a:lnTo>
                  <a:lnTo>
                    <a:pt x="34257" y="41089"/>
                  </a:lnTo>
                  <a:lnTo>
                    <a:pt x="31416" y="41203"/>
                  </a:lnTo>
                  <a:lnTo>
                    <a:pt x="31101" y="42983"/>
                  </a:lnTo>
                  <a:lnTo>
                    <a:pt x="29952" y="44360"/>
                  </a:lnTo>
                  <a:lnTo>
                    <a:pt x="29219" y="46822"/>
                  </a:lnTo>
                  <a:lnTo>
                    <a:pt x="25532" y="47504"/>
                  </a:lnTo>
                  <a:lnTo>
                    <a:pt x="21555" y="47504"/>
                  </a:lnTo>
                  <a:lnTo>
                    <a:pt x="22287" y="45092"/>
                  </a:lnTo>
                  <a:lnTo>
                    <a:pt x="21239" y="43880"/>
                  </a:lnTo>
                  <a:lnTo>
                    <a:pt x="19976" y="45382"/>
                  </a:lnTo>
                  <a:lnTo>
                    <a:pt x="19762" y="48072"/>
                  </a:lnTo>
                  <a:lnTo>
                    <a:pt x="17022" y="49208"/>
                  </a:lnTo>
                  <a:lnTo>
                    <a:pt x="16075" y="52618"/>
                  </a:lnTo>
                  <a:lnTo>
                    <a:pt x="14294" y="54448"/>
                  </a:lnTo>
                  <a:lnTo>
                    <a:pt x="12716" y="54448"/>
                  </a:lnTo>
                  <a:lnTo>
                    <a:pt x="10822" y="54764"/>
                  </a:lnTo>
                  <a:lnTo>
                    <a:pt x="12501" y="55648"/>
                  </a:lnTo>
                  <a:lnTo>
                    <a:pt x="13448" y="57681"/>
                  </a:lnTo>
                  <a:lnTo>
                    <a:pt x="11971" y="59209"/>
                  </a:lnTo>
                  <a:lnTo>
                    <a:pt x="8460" y="58780"/>
                  </a:lnTo>
                  <a:lnTo>
                    <a:pt x="6087" y="60017"/>
                  </a:lnTo>
                  <a:lnTo>
                    <a:pt x="6087" y="65484"/>
                  </a:lnTo>
                  <a:lnTo>
                    <a:pt x="8612" y="66217"/>
                  </a:lnTo>
                  <a:lnTo>
                    <a:pt x="9723" y="67164"/>
                  </a:lnTo>
                  <a:lnTo>
                    <a:pt x="11150" y="66318"/>
                  </a:lnTo>
                  <a:lnTo>
                    <a:pt x="13233" y="66431"/>
                  </a:lnTo>
                  <a:lnTo>
                    <a:pt x="15115" y="63691"/>
                  </a:lnTo>
                  <a:lnTo>
                    <a:pt x="16176" y="61797"/>
                  </a:lnTo>
                  <a:lnTo>
                    <a:pt x="17123" y="61381"/>
                  </a:lnTo>
                  <a:lnTo>
                    <a:pt x="17438" y="59600"/>
                  </a:lnTo>
                  <a:lnTo>
                    <a:pt x="19850" y="60232"/>
                  </a:lnTo>
                  <a:lnTo>
                    <a:pt x="21226" y="59487"/>
                  </a:lnTo>
                  <a:lnTo>
                    <a:pt x="22805" y="59487"/>
                  </a:lnTo>
                  <a:lnTo>
                    <a:pt x="24699" y="61595"/>
                  </a:lnTo>
                  <a:lnTo>
                    <a:pt x="26113" y="62909"/>
                  </a:lnTo>
                  <a:lnTo>
                    <a:pt x="26896" y="64222"/>
                  </a:lnTo>
                  <a:lnTo>
                    <a:pt x="26896" y="65484"/>
                  </a:lnTo>
                  <a:lnTo>
                    <a:pt x="28159" y="64752"/>
                  </a:lnTo>
                  <a:lnTo>
                    <a:pt x="28159" y="62959"/>
                  </a:lnTo>
                  <a:lnTo>
                    <a:pt x="29421" y="63376"/>
                  </a:lnTo>
                  <a:lnTo>
                    <a:pt x="29787" y="62542"/>
                  </a:lnTo>
                  <a:lnTo>
                    <a:pt x="27035" y="60964"/>
                  </a:lnTo>
                  <a:lnTo>
                    <a:pt x="24661" y="58653"/>
                  </a:lnTo>
                  <a:lnTo>
                    <a:pt x="25103" y="57075"/>
                  </a:lnTo>
                  <a:lnTo>
                    <a:pt x="27527" y="58754"/>
                  </a:lnTo>
                  <a:lnTo>
                    <a:pt x="30368" y="61595"/>
                  </a:lnTo>
                  <a:lnTo>
                    <a:pt x="31846" y="65383"/>
                  </a:lnTo>
                  <a:lnTo>
                    <a:pt x="33525" y="66671"/>
                  </a:lnTo>
                  <a:lnTo>
                    <a:pt x="34889" y="65383"/>
                  </a:lnTo>
                  <a:lnTo>
                    <a:pt x="33740" y="64020"/>
                  </a:lnTo>
                  <a:lnTo>
                    <a:pt x="35002" y="62643"/>
                  </a:lnTo>
                  <a:lnTo>
                    <a:pt x="36366" y="62441"/>
                  </a:lnTo>
                  <a:lnTo>
                    <a:pt x="37945" y="62126"/>
                  </a:lnTo>
                  <a:lnTo>
                    <a:pt x="37831" y="59701"/>
                  </a:lnTo>
                  <a:lnTo>
                    <a:pt x="39409" y="56343"/>
                  </a:lnTo>
                  <a:lnTo>
                    <a:pt x="41101" y="55913"/>
                  </a:lnTo>
                  <a:lnTo>
                    <a:pt x="41733" y="58237"/>
                  </a:lnTo>
                  <a:lnTo>
                    <a:pt x="43627" y="58237"/>
                  </a:lnTo>
                  <a:lnTo>
                    <a:pt x="43513" y="56759"/>
                  </a:lnTo>
                  <a:lnTo>
                    <a:pt x="45407" y="55547"/>
                  </a:lnTo>
                  <a:lnTo>
                    <a:pt x="44776" y="57466"/>
                  </a:lnTo>
                  <a:lnTo>
                    <a:pt x="47402" y="60168"/>
                  </a:lnTo>
                  <a:lnTo>
                    <a:pt x="49195" y="61507"/>
                  </a:lnTo>
                  <a:lnTo>
                    <a:pt x="45306" y="62340"/>
                  </a:lnTo>
                  <a:lnTo>
                    <a:pt x="42149" y="61494"/>
                  </a:lnTo>
                  <a:lnTo>
                    <a:pt x="39624" y="62126"/>
                  </a:lnTo>
                  <a:lnTo>
                    <a:pt x="38147" y="62972"/>
                  </a:lnTo>
                  <a:lnTo>
                    <a:pt x="37099" y="65497"/>
                  </a:lnTo>
                  <a:lnTo>
                    <a:pt x="38892" y="66671"/>
                  </a:lnTo>
                  <a:lnTo>
                    <a:pt x="41619" y="67366"/>
                  </a:lnTo>
                  <a:lnTo>
                    <a:pt x="44031" y="66002"/>
                  </a:lnTo>
                  <a:lnTo>
                    <a:pt x="44978" y="67366"/>
                  </a:lnTo>
                  <a:lnTo>
                    <a:pt x="44144" y="70523"/>
                  </a:lnTo>
                  <a:lnTo>
                    <a:pt x="41404" y="71785"/>
                  </a:lnTo>
                  <a:lnTo>
                    <a:pt x="38046" y="72316"/>
                  </a:lnTo>
                  <a:lnTo>
                    <a:pt x="32578" y="70737"/>
                  </a:lnTo>
                  <a:lnTo>
                    <a:pt x="30684" y="71053"/>
                  </a:lnTo>
                  <a:lnTo>
                    <a:pt x="29005" y="72518"/>
                  </a:lnTo>
                  <a:lnTo>
                    <a:pt x="26441" y="70422"/>
                  </a:lnTo>
                  <a:lnTo>
                    <a:pt x="23966" y="69891"/>
                  </a:lnTo>
                  <a:lnTo>
                    <a:pt x="23600" y="67139"/>
                  </a:lnTo>
                  <a:lnTo>
                    <a:pt x="22186" y="66823"/>
                  </a:lnTo>
                  <a:lnTo>
                    <a:pt x="20077" y="67164"/>
                  </a:lnTo>
                  <a:lnTo>
                    <a:pt x="15948" y="67139"/>
                  </a:lnTo>
                  <a:lnTo>
                    <a:pt x="11554" y="68742"/>
                  </a:lnTo>
                  <a:lnTo>
                    <a:pt x="10291" y="68111"/>
                  </a:lnTo>
                  <a:lnTo>
                    <a:pt x="8511" y="69891"/>
                  </a:lnTo>
                  <a:lnTo>
                    <a:pt x="6718" y="71785"/>
                  </a:lnTo>
                  <a:lnTo>
                    <a:pt x="6087" y="73793"/>
                  </a:lnTo>
                  <a:lnTo>
                    <a:pt x="3460" y="75687"/>
                  </a:lnTo>
                  <a:lnTo>
                    <a:pt x="1048" y="79564"/>
                  </a:lnTo>
                  <a:lnTo>
                    <a:pt x="0" y="82089"/>
                  </a:lnTo>
                  <a:lnTo>
                    <a:pt x="518" y="84501"/>
                  </a:lnTo>
                  <a:lnTo>
                    <a:pt x="0" y="87342"/>
                  </a:lnTo>
                  <a:lnTo>
                    <a:pt x="834" y="90814"/>
                  </a:lnTo>
                  <a:lnTo>
                    <a:pt x="3258" y="93340"/>
                  </a:lnTo>
                  <a:lnTo>
                    <a:pt x="5038" y="95234"/>
                  </a:lnTo>
                  <a:lnTo>
                    <a:pt x="8094" y="97027"/>
                  </a:lnTo>
                  <a:lnTo>
                    <a:pt x="10822" y="96711"/>
                  </a:lnTo>
                  <a:lnTo>
                    <a:pt x="13347" y="96711"/>
                  </a:lnTo>
                  <a:lnTo>
                    <a:pt x="16075" y="95335"/>
                  </a:lnTo>
                  <a:lnTo>
                    <a:pt x="18398" y="95600"/>
                  </a:lnTo>
                  <a:lnTo>
                    <a:pt x="19345" y="97203"/>
                  </a:lnTo>
                  <a:lnTo>
                    <a:pt x="22186" y="97052"/>
                  </a:lnTo>
                  <a:lnTo>
                    <a:pt x="23335" y="98921"/>
                  </a:lnTo>
                  <a:lnTo>
                    <a:pt x="22918" y="103012"/>
                  </a:lnTo>
                  <a:lnTo>
                    <a:pt x="25040" y="106169"/>
                  </a:lnTo>
                  <a:lnTo>
                    <a:pt x="25646" y="109325"/>
                  </a:lnTo>
                  <a:lnTo>
                    <a:pt x="25646" y="112166"/>
                  </a:lnTo>
                  <a:lnTo>
                    <a:pt x="23752" y="114793"/>
                  </a:lnTo>
                  <a:lnTo>
                    <a:pt x="23752" y="117205"/>
                  </a:lnTo>
                  <a:lnTo>
                    <a:pt x="25646" y="119945"/>
                  </a:lnTo>
                  <a:lnTo>
                    <a:pt x="25646" y="123505"/>
                  </a:lnTo>
                  <a:lnTo>
                    <a:pt x="27641" y="126132"/>
                  </a:lnTo>
                  <a:lnTo>
                    <a:pt x="28752" y="128228"/>
                  </a:lnTo>
                  <a:lnTo>
                    <a:pt x="29143" y="130539"/>
                  </a:lnTo>
                  <a:lnTo>
                    <a:pt x="30899" y="133279"/>
                  </a:lnTo>
                  <a:lnTo>
                    <a:pt x="35419" y="133279"/>
                  </a:lnTo>
                  <a:lnTo>
                    <a:pt x="37945" y="131385"/>
                  </a:lnTo>
                  <a:lnTo>
                    <a:pt x="39624" y="129541"/>
                  </a:lnTo>
                  <a:lnTo>
                    <a:pt x="42149" y="126675"/>
                  </a:lnTo>
                  <a:lnTo>
                    <a:pt x="42781" y="123808"/>
                  </a:lnTo>
                  <a:lnTo>
                    <a:pt x="44258" y="123808"/>
                  </a:lnTo>
                  <a:lnTo>
                    <a:pt x="44574" y="119705"/>
                  </a:lnTo>
                  <a:lnTo>
                    <a:pt x="44574" y="118442"/>
                  </a:lnTo>
                  <a:lnTo>
                    <a:pt x="48678" y="115285"/>
                  </a:lnTo>
                  <a:lnTo>
                    <a:pt x="50256" y="112874"/>
                  </a:lnTo>
                  <a:lnTo>
                    <a:pt x="50256" y="110260"/>
                  </a:lnTo>
                  <a:lnTo>
                    <a:pt x="49410" y="108265"/>
                  </a:lnTo>
                  <a:lnTo>
                    <a:pt x="49460" y="105954"/>
                  </a:lnTo>
                  <a:lnTo>
                    <a:pt x="48905" y="104477"/>
                  </a:lnTo>
                  <a:lnTo>
                    <a:pt x="51683" y="101951"/>
                  </a:lnTo>
                  <a:lnTo>
                    <a:pt x="54334" y="99009"/>
                  </a:lnTo>
                  <a:lnTo>
                    <a:pt x="57592" y="97014"/>
                  </a:lnTo>
                  <a:cubicBezTo>
                    <a:pt x="57592" y="97014"/>
                    <a:pt x="59070" y="94388"/>
                    <a:pt x="59070" y="93958"/>
                  </a:cubicBezTo>
                  <a:cubicBezTo>
                    <a:pt x="59070" y="93542"/>
                    <a:pt x="59916" y="91433"/>
                    <a:pt x="59916" y="91433"/>
                  </a:cubicBezTo>
                  <a:lnTo>
                    <a:pt x="59398" y="89754"/>
                  </a:lnTo>
                  <a:lnTo>
                    <a:pt x="57921" y="90498"/>
                  </a:lnTo>
                  <a:lnTo>
                    <a:pt x="54132" y="91016"/>
                  </a:lnTo>
                  <a:lnTo>
                    <a:pt x="52870" y="91648"/>
                  </a:lnTo>
                  <a:lnTo>
                    <a:pt x="52238" y="89754"/>
                  </a:lnTo>
                  <a:lnTo>
                    <a:pt x="51721" y="88604"/>
                  </a:lnTo>
                  <a:lnTo>
                    <a:pt x="49612" y="86597"/>
                  </a:lnTo>
                  <a:lnTo>
                    <a:pt x="48248" y="85650"/>
                  </a:lnTo>
                  <a:lnTo>
                    <a:pt x="46139" y="80826"/>
                  </a:lnTo>
                  <a:lnTo>
                    <a:pt x="45306" y="79665"/>
                  </a:lnTo>
                  <a:lnTo>
                    <a:pt x="44258" y="76823"/>
                  </a:lnTo>
                  <a:lnTo>
                    <a:pt x="43513" y="75561"/>
                  </a:lnTo>
                  <a:lnTo>
                    <a:pt x="44675" y="75144"/>
                  </a:lnTo>
                  <a:lnTo>
                    <a:pt x="47200" y="78617"/>
                  </a:lnTo>
                  <a:lnTo>
                    <a:pt x="48665" y="80927"/>
                  </a:lnTo>
                  <a:lnTo>
                    <a:pt x="49511" y="83339"/>
                  </a:lnTo>
                  <a:lnTo>
                    <a:pt x="51506" y="84917"/>
                  </a:lnTo>
                  <a:lnTo>
                    <a:pt x="52769" y="87973"/>
                  </a:lnTo>
                  <a:lnTo>
                    <a:pt x="53299" y="89438"/>
                  </a:lnTo>
                  <a:lnTo>
                    <a:pt x="56771" y="87859"/>
                  </a:lnTo>
                  <a:lnTo>
                    <a:pt x="60560" y="87026"/>
                  </a:lnTo>
                  <a:lnTo>
                    <a:pt x="64449" y="85018"/>
                  </a:lnTo>
                  <a:lnTo>
                    <a:pt x="65585" y="82922"/>
                  </a:lnTo>
                  <a:lnTo>
                    <a:pt x="66431" y="80814"/>
                  </a:lnTo>
                  <a:lnTo>
                    <a:pt x="64853" y="79235"/>
                  </a:lnTo>
                  <a:lnTo>
                    <a:pt x="63476" y="77771"/>
                  </a:lnTo>
                  <a:lnTo>
                    <a:pt x="61065" y="78503"/>
                  </a:lnTo>
                  <a:lnTo>
                    <a:pt x="58956" y="78604"/>
                  </a:lnTo>
                  <a:lnTo>
                    <a:pt x="57693" y="76293"/>
                  </a:lnTo>
                  <a:lnTo>
                    <a:pt x="55799" y="74740"/>
                  </a:lnTo>
                  <a:lnTo>
                    <a:pt x="56746" y="73149"/>
                  </a:lnTo>
                  <a:lnTo>
                    <a:pt x="59587" y="75460"/>
                  </a:lnTo>
                  <a:lnTo>
                    <a:pt x="61696" y="76609"/>
                  </a:lnTo>
                  <a:lnTo>
                    <a:pt x="63476" y="76722"/>
                  </a:lnTo>
                  <a:lnTo>
                    <a:pt x="65269" y="77669"/>
                  </a:lnTo>
                  <a:lnTo>
                    <a:pt x="67997" y="78086"/>
                  </a:lnTo>
                  <a:lnTo>
                    <a:pt x="71368" y="77669"/>
                  </a:lnTo>
                  <a:lnTo>
                    <a:pt x="73995" y="79564"/>
                  </a:lnTo>
                  <a:lnTo>
                    <a:pt x="75358" y="81874"/>
                  </a:lnTo>
                  <a:lnTo>
                    <a:pt x="76621" y="82076"/>
                  </a:lnTo>
                  <a:lnTo>
                    <a:pt x="77884" y="80612"/>
                  </a:lnTo>
                  <a:lnTo>
                    <a:pt x="78515" y="83137"/>
                  </a:lnTo>
                  <a:lnTo>
                    <a:pt x="79147" y="85864"/>
                  </a:lnTo>
                  <a:lnTo>
                    <a:pt x="80510" y="88806"/>
                  </a:lnTo>
                  <a:lnTo>
                    <a:pt x="81988" y="92178"/>
                  </a:lnTo>
                  <a:lnTo>
                    <a:pt x="82505" y="94072"/>
                  </a:lnTo>
                  <a:lnTo>
                    <a:pt x="84298" y="91231"/>
                  </a:lnTo>
                  <a:lnTo>
                    <a:pt x="84298" y="88188"/>
                  </a:lnTo>
                  <a:lnTo>
                    <a:pt x="85245" y="86609"/>
                  </a:lnTo>
                  <a:lnTo>
                    <a:pt x="87291" y="84816"/>
                  </a:lnTo>
                  <a:lnTo>
                    <a:pt x="90322" y="82089"/>
                  </a:lnTo>
                  <a:lnTo>
                    <a:pt x="91622" y="80296"/>
                  </a:lnTo>
                  <a:lnTo>
                    <a:pt x="94375" y="79665"/>
                  </a:lnTo>
                  <a:lnTo>
                    <a:pt x="95120" y="82720"/>
                  </a:lnTo>
                  <a:lnTo>
                    <a:pt x="96913" y="83554"/>
                  </a:lnTo>
                  <a:lnTo>
                    <a:pt x="96913" y="86925"/>
                  </a:lnTo>
                  <a:lnTo>
                    <a:pt x="98857" y="85763"/>
                  </a:lnTo>
                  <a:lnTo>
                    <a:pt x="100701" y="89652"/>
                  </a:lnTo>
                  <a:lnTo>
                    <a:pt x="100701" y="93857"/>
                  </a:lnTo>
                  <a:lnTo>
                    <a:pt x="102696" y="94905"/>
                  </a:lnTo>
                  <a:lnTo>
                    <a:pt x="103694" y="97014"/>
                  </a:lnTo>
                  <a:lnTo>
                    <a:pt x="105133" y="98908"/>
                  </a:lnTo>
                  <a:lnTo>
                    <a:pt x="107179" y="99741"/>
                  </a:lnTo>
                  <a:lnTo>
                    <a:pt x="107179" y="99741"/>
                  </a:lnTo>
                  <a:lnTo>
                    <a:pt x="106560" y="97746"/>
                  </a:lnTo>
                  <a:lnTo>
                    <a:pt x="106257" y="96067"/>
                  </a:lnTo>
                  <a:lnTo>
                    <a:pt x="104577" y="94804"/>
                  </a:lnTo>
                  <a:lnTo>
                    <a:pt x="103428" y="93226"/>
                  </a:lnTo>
                  <a:lnTo>
                    <a:pt x="102797" y="91761"/>
                  </a:lnTo>
                  <a:lnTo>
                    <a:pt x="103113" y="89551"/>
                  </a:lnTo>
                  <a:lnTo>
                    <a:pt x="103845" y="88604"/>
                  </a:lnTo>
                  <a:lnTo>
                    <a:pt x="105537" y="90183"/>
                  </a:lnTo>
                  <a:lnTo>
                    <a:pt x="107217" y="91963"/>
                  </a:lnTo>
                  <a:lnTo>
                    <a:pt x="108050" y="92393"/>
                  </a:lnTo>
                  <a:cubicBezTo>
                    <a:pt x="108050" y="92393"/>
                    <a:pt x="110146" y="90814"/>
                    <a:pt x="110146" y="90498"/>
                  </a:cubicBezTo>
                  <a:lnTo>
                    <a:pt x="110146" y="86925"/>
                  </a:lnTo>
                  <a:lnTo>
                    <a:pt x="108252" y="85132"/>
                  </a:lnTo>
                  <a:lnTo>
                    <a:pt x="107469" y="83554"/>
                  </a:lnTo>
                  <a:cubicBezTo>
                    <a:pt x="107469" y="83554"/>
                    <a:pt x="107747" y="81975"/>
                    <a:pt x="108063" y="81773"/>
                  </a:cubicBezTo>
                  <a:cubicBezTo>
                    <a:pt x="108378" y="81559"/>
                    <a:pt x="110209" y="80927"/>
                    <a:pt x="110209" y="80927"/>
                  </a:cubicBezTo>
                  <a:lnTo>
                    <a:pt x="110752" y="82190"/>
                  </a:lnTo>
                  <a:lnTo>
                    <a:pt x="112646" y="80826"/>
                  </a:lnTo>
                  <a:lnTo>
                    <a:pt x="116434" y="78932"/>
                  </a:lnTo>
                  <a:lnTo>
                    <a:pt x="118177" y="75775"/>
                  </a:lnTo>
                  <a:lnTo>
                    <a:pt x="118960" y="73566"/>
                  </a:lnTo>
                  <a:lnTo>
                    <a:pt x="118960" y="69891"/>
                  </a:lnTo>
                  <a:lnTo>
                    <a:pt x="117520" y="66949"/>
                  </a:lnTo>
                  <a:lnTo>
                    <a:pt x="116093" y="65169"/>
                  </a:lnTo>
                  <a:lnTo>
                    <a:pt x="118278" y="63691"/>
                  </a:lnTo>
                  <a:lnTo>
                    <a:pt x="118947" y="63174"/>
                  </a:lnTo>
                  <a:lnTo>
                    <a:pt x="117280" y="62643"/>
                  </a:lnTo>
                  <a:lnTo>
                    <a:pt x="115816" y="63174"/>
                  </a:lnTo>
                  <a:lnTo>
                    <a:pt x="114868" y="62113"/>
                  </a:lnTo>
                  <a:lnTo>
                    <a:pt x="114237" y="61280"/>
                  </a:lnTo>
                  <a:lnTo>
                    <a:pt x="116030" y="60219"/>
                  </a:lnTo>
                  <a:lnTo>
                    <a:pt x="116876" y="58540"/>
                  </a:lnTo>
                  <a:lnTo>
                    <a:pt x="117924" y="59070"/>
                  </a:lnTo>
                  <a:lnTo>
                    <a:pt x="117394" y="60964"/>
                  </a:lnTo>
                  <a:lnTo>
                    <a:pt x="117394" y="60964"/>
                  </a:lnTo>
                  <a:lnTo>
                    <a:pt x="119086" y="60118"/>
                  </a:lnTo>
                  <a:lnTo>
                    <a:pt x="120235" y="61065"/>
                  </a:lnTo>
                  <a:lnTo>
                    <a:pt x="121182" y="62744"/>
                  </a:lnTo>
                  <a:lnTo>
                    <a:pt x="122129" y="63906"/>
                  </a:lnTo>
                  <a:lnTo>
                    <a:pt x="122129" y="65484"/>
                  </a:lnTo>
                  <a:lnTo>
                    <a:pt x="122975" y="66318"/>
                  </a:lnTo>
                  <a:lnTo>
                    <a:pt x="124806" y="64853"/>
                  </a:lnTo>
                  <a:lnTo>
                    <a:pt x="124263" y="62542"/>
                  </a:lnTo>
                  <a:lnTo>
                    <a:pt x="122621" y="60850"/>
                  </a:lnTo>
                  <a:lnTo>
                    <a:pt x="122116" y="59802"/>
                  </a:lnTo>
                  <a:lnTo>
                    <a:pt x="123594" y="58540"/>
                  </a:lnTo>
                  <a:lnTo>
                    <a:pt x="123707" y="55699"/>
                  </a:lnTo>
                  <a:lnTo>
                    <a:pt x="124970" y="54651"/>
                  </a:lnTo>
                  <a:lnTo>
                    <a:pt x="126233" y="55383"/>
                  </a:lnTo>
                  <a:lnTo>
                    <a:pt x="128127" y="52125"/>
                  </a:lnTo>
                  <a:lnTo>
                    <a:pt x="129705" y="47289"/>
                  </a:lnTo>
                  <a:lnTo>
                    <a:pt x="128544" y="44031"/>
                  </a:lnTo>
                  <a:lnTo>
                    <a:pt x="127811" y="41102"/>
                  </a:lnTo>
                  <a:lnTo>
                    <a:pt x="126132" y="39523"/>
                  </a:lnTo>
                  <a:lnTo>
                    <a:pt x="123922" y="38892"/>
                  </a:lnTo>
                  <a:lnTo>
                    <a:pt x="122558" y="38362"/>
                  </a:lnTo>
                  <a:lnTo>
                    <a:pt x="121498" y="37516"/>
                  </a:lnTo>
                  <a:lnTo>
                    <a:pt x="123606" y="33311"/>
                  </a:lnTo>
                  <a:lnTo>
                    <a:pt x="124440" y="30533"/>
                  </a:lnTo>
                  <a:lnTo>
                    <a:pt x="126650" y="29220"/>
                  </a:lnTo>
                  <a:lnTo>
                    <a:pt x="130021" y="29220"/>
                  </a:lnTo>
                  <a:lnTo>
                    <a:pt x="132332" y="28588"/>
                  </a:lnTo>
                  <a:lnTo>
                    <a:pt x="132231" y="28588"/>
                  </a:lnTo>
                  <a:lnTo>
                    <a:pt x="132231" y="23222"/>
                  </a:lnTo>
                  <a:lnTo>
                    <a:pt x="135072" y="21959"/>
                  </a:lnTo>
                  <a:lnTo>
                    <a:pt x="135804" y="23853"/>
                  </a:lnTo>
                  <a:lnTo>
                    <a:pt x="136650" y="21959"/>
                  </a:lnTo>
                  <a:lnTo>
                    <a:pt x="136650" y="20065"/>
                  </a:lnTo>
                  <a:lnTo>
                    <a:pt x="138115" y="20899"/>
                  </a:lnTo>
                  <a:lnTo>
                    <a:pt x="137433" y="24788"/>
                  </a:lnTo>
                  <a:lnTo>
                    <a:pt x="136006" y="30571"/>
                  </a:lnTo>
                  <a:lnTo>
                    <a:pt x="136006" y="33942"/>
                  </a:lnTo>
                  <a:lnTo>
                    <a:pt x="139428" y="38677"/>
                  </a:lnTo>
                  <a:lnTo>
                    <a:pt x="140426" y="42049"/>
                  </a:lnTo>
                  <a:lnTo>
                    <a:pt x="140426" y="43412"/>
                  </a:lnTo>
                  <a:lnTo>
                    <a:pt x="141688" y="42364"/>
                  </a:lnTo>
                  <a:lnTo>
                    <a:pt x="141688" y="38993"/>
                  </a:lnTo>
                  <a:lnTo>
                    <a:pt x="143166" y="35622"/>
                  </a:lnTo>
                  <a:lnTo>
                    <a:pt x="142370" y="32894"/>
                  </a:lnTo>
                  <a:lnTo>
                    <a:pt x="142244" y="31316"/>
                  </a:lnTo>
                  <a:lnTo>
                    <a:pt x="141966" y="29220"/>
                  </a:lnTo>
                  <a:lnTo>
                    <a:pt x="140085" y="27742"/>
                  </a:lnTo>
                  <a:lnTo>
                    <a:pt x="139782" y="24800"/>
                  </a:lnTo>
                  <a:lnTo>
                    <a:pt x="142522" y="23020"/>
                  </a:lnTo>
                  <a:lnTo>
                    <a:pt x="144832" y="23336"/>
                  </a:lnTo>
                  <a:lnTo>
                    <a:pt x="144832" y="20697"/>
                  </a:lnTo>
                  <a:lnTo>
                    <a:pt x="145881" y="18967"/>
                  </a:lnTo>
                  <a:lnTo>
                    <a:pt x="148090" y="17855"/>
                  </a:lnTo>
                  <a:lnTo>
                    <a:pt x="148936" y="17855"/>
                  </a:lnTo>
                  <a:lnTo>
                    <a:pt x="147573" y="14067"/>
                  </a:lnTo>
                  <a:lnTo>
                    <a:pt x="144315" y="12868"/>
                  </a:lnTo>
                  <a:lnTo>
                    <a:pt x="144832" y="10784"/>
                  </a:lnTo>
                  <a:lnTo>
                    <a:pt x="144517" y="8751"/>
                  </a:lnTo>
                  <a:lnTo>
                    <a:pt x="144315" y="7577"/>
                  </a:lnTo>
                  <a:lnTo>
                    <a:pt x="146310" y="8613"/>
                  </a:lnTo>
                  <a:lnTo>
                    <a:pt x="147674" y="7565"/>
                  </a:lnTo>
                  <a:lnTo>
                    <a:pt x="148936" y="8398"/>
                  </a:lnTo>
                  <a:lnTo>
                    <a:pt x="149669" y="6188"/>
                  </a:lnTo>
                  <a:lnTo>
                    <a:pt x="148406" y="4509"/>
                  </a:lnTo>
                  <a:lnTo>
                    <a:pt x="147775" y="2084"/>
                  </a:lnTo>
                  <a:lnTo>
                    <a:pt x="144201" y="1567"/>
                  </a:lnTo>
                  <a:lnTo>
                    <a:pt x="144201" y="3031"/>
                  </a:lnTo>
                  <a:lnTo>
                    <a:pt x="142623" y="2981"/>
                  </a:lnTo>
                  <a:lnTo>
                    <a:pt x="141890" y="2084"/>
                  </a:lnTo>
                  <a:lnTo>
                    <a:pt x="134440" y="2084"/>
                  </a:lnTo>
                  <a:lnTo>
                    <a:pt x="131069" y="2400"/>
                  </a:lnTo>
                  <a:lnTo>
                    <a:pt x="133493" y="4774"/>
                  </a:lnTo>
                  <a:lnTo>
                    <a:pt x="130867" y="4799"/>
                  </a:lnTo>
                  <a:lnTo>
                    <a:pt x="130337" y="3499"/>
                  </a:lnTo>
                  <a:lnTo>
                    <a:pt x="127294" y="4837"/>
                  </a:lnTo>
                  <a:lnTo>
                    <a:pt x="124654" y="6504"/>
                  </a:lnTo>
                  <a:lnTo>
                    <a:pt x="123076" y="6504"/>
                  </a:lnTo>
                  <a:lnTo>
                    <a:pt x="122028" y="4294"/>
                  </a:lnTo>
                  <a:lnTo>
                    <a:pt x="119503" y="3928"/>
                  </a:lnTo>
                  <a:lnTo>
                    <a:pt x="117407" y="5115"/>
                  </a:lnTo>
                  <a:lnTo>
                    <a:pt x="114149" y="4016"/>
                  </a:lnTo>
                  <a:lnTo>
                    <a:pt x="112040" y="3158"/>
                  </a:lnTo>
                  <a:lnTo>
                    <a:pt x="107835" y="3461"/>
                  </a:lnTo>
                  <a:lnTo>
                    <a:pt x="106055" y="4610"/>
                  </a:lnTo>
                  <a:lnTo>
                    <a:pt x="107204" y="7767"/>
                  </a:lnTo>
                  <a:lnTo>
                    <a:pt x="104792" y="7767"/>
                  </a:lnTo>
                  <a:lnTo>
                    <a:pt x="103529" y="7653"/>
                  </a:lnTo>
                  <a:lnTo>
                    <a:pt x="101951" y="8448"/>
                  </a:lnTo>
                  <a:lnTo>
                    <a:pt x="102898" y="10153"/>
                  </a:lnTo>
                  <a:lnTo>
                    <a:pt x="100587" y="9484"/>
                  </a:lnTo>
                  <a:lnTo>
                    <a:pt x="99741" y="6529"/>
                  </a:lnTo>
                  <a:lnTo>
                    <a:pt x="97115" y="4319"/>
                  </a:lnTo>
                  <a:lnTo>
                    <a:pt x="93327" y="4837"/>
                  </a:lnTo>
                  <a:lnTo>
                    <a:pt x="94173" y="7577"/>
                  </a:lnTo>
                  <a:lnTo>
                    <a:pt x="91016" y="7463"/>
                  </a:lnTo>
                  <a:lnTo>
                    <a:pt x="89968" y="6100"/>
                  </a:lnTo>
                  <a:lnTo>
                    <a:pt x="87758" y="7249"/>
                  </a:lnTo>
                  <a:lnTo>
                    <a:pt x="86066" y="7779"/>
                  </a:lnTo>
                  <a:lnTo>
                    <a:pt x="83541" y="10822"/>
                  </a:lnTo>
                  <a:lnTo>
                    <a:pt x="83023" y="8827"/>
                  </a:lnTo>
                  <a:lnTo>
                    <a:pt x="85233" y="5468"/>
                  </a:lnTo>
                  <a:lnTo>
                    <a:pt x="84601" y="2312"/>
                  </a:lnTo>
                  <a:lnTo>
                    <a:pt x="8144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52"/>
            <p:cNvSpPr/>
            <p:nvPr/>
          </p:nvSpPr>
          <p:spPr>
            <a:xfrm>
              <a:off x="3167575" y="993250"/>
              <a:ext cx="3759100" cy="3349975"/>
            </a:xfrm>
            <a:custGeom>
              <a:avLst/>
              <a:gdLst/>
              <a:ahLst/>
              <a:cxnLst/>
              <a:rect l="l" t="t" r="r" b="b"/>
              <a:pathLst>
                <a:path w="150364" h="133999" extrusionOk="0">
                  <a:moveTo>
                    <a:pt x="81786" y="784"/>
                  </a:moveTo>
                  <a:lnTo>
                    <a:pt x="84653" y="2892"/>
                  </a:lnTo>
                  <a:lnTo>
                    <a:pt x="85234" y="5797"/>
                  </a:lnTo>
                  <a:lnTo>
                    <a:pt x="83024" y="9168"/>
                  </a:lnTo>
                  <a:lnTo>
                    <a:pt x="83731" y="11895"/>
                  </a:lnTo>
                  <a:lnTo>
                    <a:pt x="86597" y="8448"/>
                  </a:lnTo>
                  <a:lnTo>
                    <a:pt x="88239" y="7931"/>
                  </a:lnTo>
                  <a:lnTo>
                    <a:pt x="90209" y="6895"/>
                  </a:lnTo>
                  <a:lnTo>
                    <a:pt x="91193" y="8171"/>
                  </a:lnTo>
                  <a:lnTo>
                    <a:pt x="94931" y="8297"/>
                  </a:lnTo>
                  <a:lnTo>
                    <a:pt x="94931" y="8297"/>
                  </a:lnTo>
                  <a:lnTo>
                    <a:pt x="94072" y="5494"/>
                  </a:lnTo>
                  <a:lnTo>
                    <a:pt x="97355" y="5039"/>
                  </a:lnTo>
                  <a:lnTo>
                    <a:pt x="99805" y="7110"/>
                  </a:lnTo>
                  <a:lnTo>
                    <a:pt x="100664" y="10140"/>
                  </a:lnTo>
                  <a:lnTo>
                    <a:pt x="103871" y="11075"/>
                  </a:lnTo>
                  <a:lnTo>
                    <a:pt x="102722" y="8991"/>
                  </a:lnTo>
                  <a:lnTo>
                    <a:pt x="103922" y="8385"/>
                  </a:lnTo>
                  <a:lnTo>
                    <a:pt x="105121" y="8486"/>
                  </a:lnTo>
                  <a:lnTo>
                    <a:pt x="107987" y="8486"/>
                  </a:lnTo>
                  <a:lnTo>
                    <a:pt x="106763" y="5153"/>
                  </a:lnTo>
                  <a:lnTo>
                    <a:pt x="108265" y="4180"/>
                  </a:lnTo>
                  <a:lnTo>
                    <a:pt x="112319" y="3890"/>
                  </a:lnTo>
                  <a:lnTo>
                    <a:pt x="114377" y="4723"/>
                  </a:lnTo>
                  <a:lnTo>
                    <a:pt x="117761" y="5860"/>
                  </a:lnTo>
                  <a:lnTo>
                    <a:pt x="119895" y="4673"/>
                  </a:lnTo>
                  <a:lnTo>
                    <a:pt x="122142" y="5001"/>
                  </a:lnTo>
                  <a:lnTo>
                    <a:pt x="123216" y="7236"/>
                  </a:lnTo>
                  <a:lnTo>
                    <a:pt x="125084" y="7236"/>
                  </a:lnTo>
                  <a:lnTo>
                    <a:pt x="127749" y="5544"/>
                  </a:lnTo>
                  <a:lnTo>
                    <a:pt x="130489" y="4332"/>
                  </a:lnTo>
                  <a:lnTo>
                    <a:pt x="130981" y="5532"/>
                  </a:lnTo>
                  <a:lnTo>
                    <a:pt x="134580" y="5494"/>
                  </a:lnTo>
                  <a:lnTo>
                    <a:pt x="132105" y="3069"/>
                  </a:lnTo>
                  <a:lnTo>
                    <a:pt x="134769" y="2817"/>
                  </a:lnTo>
                  <a:lnTo>
                    <a:pt x="142080" y="2817"/>
                  </a:lnTo>
                  <a:lnTo>
                    <a:pt x="142813" y="3713"/>
                  </a:lnTo>
                  <a:lnTo>
                    <a:pt x="144858" y="3776"/>
                  </a:lnTo>
                  <a:lnTo>
                    <a:pt x="144858" y="2337"/>
                  </a:lnTo>
                  <a:lnTo>
                    <a:pt x="147864" y="2779"/>
                  </a:lnTo>
                  <a:lnTo>
                    <a:pt x="148432" y="4989"/>
                  </a:lnTo>
                  <a:lnTo>
                    <a:pt x="149657" y="6643"/>
                  </a:lnTo>
                  <a:lnTo>
                    <a:pt x="149101" y="8309"/>
                  </a:lnTo>
                  <a:lnTo>
                    <a:pt x="147990" y="7564"/>
                  </a:lnTo>
                  <a:lnTo>
                    <a:pt x="146601" y="8638"/>
                  </a:lnTo>
                  <a:lnTo>
                    <a:pt x="144214" y="7400"/>
                  </a:lnTo>
                  <a:lnTo>
                    <a:pt x="144846" y="11163"/>
                  </a:lnTo>
                  <a:lnTo>
                    <a:pt x="144278" y="13461"/>
                  </a:lnTo>
                  <a:lnTo>
                    <a:pt x="147662" y="14724"/>
                  </a:lnTo>
                  <a:lnTo>
                    <a:pt x="148823" y="17944"/>
                  </a:lnTo>
                  <a:lnTo>
                    <a:pt x="148356" y="17944"/>
                  </a:lnTo>
                  <a:lnTo>
                    <a:pt x="145995" y="19118"/>
                  </a:lnTo>
                  <a:lnTo>
                    <a:pt x="144846" y="21012"/>
                  </a:lnTo>
                  <a:lnTo>
                    <a:pt x="144846" y="23373"/>
                  </a:lnTo>
                  <a:lnTo>
                    <a:pt x="142775" y="23096"/>
                  </a:lnTo>
                  <a:lnTo>
                    <a:pt x="139770" y="25040"/>
                  </a:lnTo>
                  <a:lnTo>
                    <a:pt x="140111" y="28311"/>
                  </a:lnTo>
                  <a:lnTo>
                    <a:pt x="141992" y="29788"/>
                  </a:lnTo>
                  <a:lnTo>
                    <a:pt x="142257" y="31745"/>
                  </a:lnTo>
                  <a:lnTo>
                    <a:pt x="142396" y="33387"/>
                  </a:lnTo>
                  <a:lnTo>
                    <a:pt x="143154" y="36000"/>
                  </a:lnTo>
                  <a:lnTo>
                    <a:pt x="141727" y="39271"/>
                  </a:lnTo>
                  <a:lnTo>
                    <a:pt x="141702" y="42604"/>
                  </a:lnTo>
                  <a:lnTo>
                    <a:pt x="141070" y="43135"/>
                  </a:lnTo>
                  <a:lnTo>
                    <a:pt x="141070" y="42440"/>
                  </a:lnTo>
                  <a:lnTo>
                    <a:pt x="140060" y="38993"/>
                  </a:lnTo>
                  <a:lnTo>
                    <a:pt x="136651" y="34245"/>
                  </a:lnTo>
                  <a:lnTo>
                    <a:pt x="136651" y="31025"/>
                  </a:lnTo>
                  <a:lnTo>
                    <a:pt x="138078" y="25255"/>
                  </a:lnTo>
                  <a:lnTo>
                    <a:pt x="138797" y="21151"/>
                  </a:lnTo>
                  <a:lnTo>
                    <a:pt x="136663" y="19939"/>
                  </a:lnTo>
                  <a:lnTo>
                    <a:pt x="136663" y="22300"/>
                  </a:lnTo>
                  <a:lnTo>
                    <a:pt x="136158" y="23437"/>
                  </a:lnTo>
                  <a:lnTo>
                    <a:pt x="135578" y="21947"/>
                  </a:lnTo>
                  <a:lnTo>
                    <a:pt x="132244" y="23424"/>
                  </a:lnTo>
                  <a:lnTo>
                    <a:pt x="132244" y="28765"/>
                  </a:lnTo>
                  <a:lnTo>
                    <a:pt x="130312" y="29295"/>
                  </a:lnTo>
                  <a:lnTo>
                    <a:pt x="126890" y="29295"/>
                  </a:lnTo>
                  <a:lnTo>
                    <a:pt x="124504" y="30722"/>
                  </a:lnTo>
                  <a:lnTo>
                    <a:pt x="123645" y="33576"/>
                  </a:lnTo>
                  <a:lnTo>
                    <a:pt x="121435" y="38008"/>
                  </a:lnTo>
                  <a:lnTo>
                    <a:pt x="122685" y="39006"/>
                  </a:lnTo>
                  <a:lnTo>
                    <a:pt x="124163" y="39586"/>
                  </a:lnTo>
                  <a:lnTo>
                    <a:pt x="126297" y="40193"/>
                  </a:lnTo>
                  <a:lnTo>
                    <a:pt x="127862" y="41657"/>
                  </a:lnTo>
                  <a:lnTo>
                    <a:pt x="128582" y="44549"/>
                  </a:lnTo>
                  <a:lnTo>
                    <a:pt x="129706" y="47706"/>
                  </a:lnTo>
                  <a:lnTo>
                    <a:pt x="128178" y="52403"/>
                  </a:lnTo>
                  <a:lnTo>
                    <a:pt x="126461" y="55358"/>
                  </a:lnTo>
                  <a:lnTo>
                    <a:pt x="125274" y="54676"/>
                  </a:lnTo>
                  <a:lnTo>
                    <a:pt x="123733" y="55951"/>
                  </a:lnTo>
                  <a:lnTo>
                    <a:pt x="123620" y="58792"/>
                  </a:lnTo>
                  <a:lnTo>
                    <a:pt x="122067" y="60118"/>
                  </a:lnTo>
                  <a:lnTo>
                    <a:pt x="122673" y="61393"/>
                  </a:lnTo>
                  <a:lnTo>
                    <a:pt x="124314" y="63098"/>
                  </a:lnTo>
                  <a:lnTo>
                    <a:pt x="124807" y="65131"/>
                  </a:lnTo>
                  <a:lnTo>
                    <a:pt x="123342" y="66305"/>
                  </a:lnTo>
                  <a:lnTo>
                    <a:pt x="122786" y="65750"/>
                  </a:lnTo>
                  <a:lnTo>
                    <a:pt x="122786" y="64196"/>
                  </a:lnTo>
                  <a:lnTo>
                    <a:pt x="121801" y="62997"/>
                  </a:lnTo>
                  <a:lnTo>
                    <a:pt x="120854" y="61317"/>
                  </a:lnTo>
                  <a:lnTo>
                    <a:pt x="119465" y="60143"/>
                  </a:lnTo>
                  <a:lnTo>
                    <a:pt x="118241" y="60762"/>
                  </a:lnTo>
                  <a:lnTo>
                    <a:pt x="118241" y="60762"/>
                  </a:lnTo>
                  <a:lnTo>
                    <a:pt x="118645" y="59297"/>
                  </a:lnTo>
                  <a:lnTo>
                    <a:pt x="117079" y="58514"/>
                  </a:lnTo>
                  <a:lnTo>
                    <a:pt x="116132" y="60396"/>
                  </a:lnTo>
                  <a:lnTo>
                    <a:pt x="114112" y="61583"/>
                  </a:lnTo>
                  <a:lnTo>
                    <a:pt x="114970" y="62719"/>
                  </a:lnTo>
                  <a:lnTo>
                    <a:pt x="116056" y="63931"/>
                  </a:lnTo>
                  <a:lnTo>
                    <a:pt x="117622" y="63376"/>
                  </a:lnTo>
                  <a:lnTo>
                    <a:pt x="118607" y="63691"/>
                  </a:lnTo>
                  <a:lnTo>
                    <a:pt x="115968" y="65497"/>
                  </a:lnTo>
                  <a:lnTo>
                    <a:pt x="117597" y="67530"/>
                  </a:lnTo>
                  <a:lnTo>
                    <a:pt x="119011" y="70371"/>
                  </a:lnTo>
                  <a:lnTo>
                    <a:pt x="119011" y="73919"/>
                  </a:lnTo>
                  <a:lnTo>
                    <a:pt x="118266" y="76028"/>
                  </a:lnTo>
                  <a:lnTo>
                    <a:pt x="116574" y="79096"/>
                  </a:lnTo>
                  <a:lnTo>
                    <a:pt x="112824" y="80978"/>
                  </a:lnTo>
                  <a:lnTo>
                    <a:pt x="111245" y="82114"/>
                  </a:lnTo>
                  <a:lnTo>
                    <a:pt x="110740" y="80940"/>
                  </a:lnTo>
                  <a:lnTo>
                    <a:pt x="110462" y="81041"/>
                  </a:lnTo>
                  <a:cubicBezTo>
                    <a:pt x="110159" y="81142"/>
                    <a:pt x="108594" y="81697"/>
                    <a:pt x="108253" y="81912"/>
                  </a:cubicBezTo>
                  <a:cubicBezTo>
                    <a:pt x="107886" y="82165"/>
                    <a:pt x="107634" y="83276"/>
                    <a:pt x="107520" y="83907"/>
                  </a:cubicBezTo>
                  <a:lnTo>
                    <a:pt x="107495" y="84008"/>
                  </a:lnTo>
                  <a:lnTo>
                    <a:pt x="108341" y="85688"/>
                  </a:lnTo>
                  <a:lnTo>
                    <a:pt x="110197" y="87468"/>
                  </a:lnTo>
                  <a:lnTo>
                    <a:pt x="110197" y="90852"/>
                  </a:lnTo>
                  <a:cubicBezTo>
                    <a:pt x="110046" y="91092"/>
                    <a:pt x="109174" y="91824"/>
                    <a:pt x="108379" y="92430"/>
                  </a:cubicBezTo>
                  <a:lnTo>
                    <a:pt x="107760" y="92115"/>
                  </a:lnTo>
                  <a:lnTo>
                    <a:pt x="106093" y="90360"/>
                  </a:lnTo>
                  <a:lnTo>
                    <a:pt x="104161" y="88541"/>
                  </a:lnTo>
                  <a:lnTo>
                    <a:pt x="103164" y="89829"/>
                  </a:lnTo>
                  <a:lnTo>
                    <a:pt x="102823" y="92203"/>
                  </a:lnTo>
                  <a:lnTo>
                    <a:pt x="103492" y="93756"/>
                  </a:lnTo>
                  <a:lnTo>
                    <a:pt x="104679" y="95398"/>
                  </a:lnTo>
                  <a:lnTo>
                    <a:pt x="106321" y="96648"/>
                  </a:lnTo>
                  <a:lnTo>
                    <a:pt x="106611" y="98239"/>
                  </a:lnTo>
                  <a:lnTo>
                    <a:pt x="107028" y="99602"/>
                  </a:lnTo>
                  <a:lnTo>
                    <a:pt x="105689" y="99047"/>
                  </a:lnTo>
                  <a:lnTo>
                    <a:pt x="104313" y="97254"/>
                  </a:lnTo>
                  <a:lnTo>
                    <a:pt x="103290" y="95082"/>
                  </a:lnTo>
                  <a:lnTo>
                    <a:pt x="101371" y="94072"/>
                  </a:lnTo>
                  <a:lnTo>
                    <a:pt x="101371" y="90056"/>
                  </a:lnTo>
                  <a:lnTo>
                    <a:pt x="99351" y="85725"/>
                  </a:lnTo>
                  <a:lnTo>
                    <a:pt x="97583" y="86773"/>
                  </a:lnTo>
                  <a:lnTo>
                    <a:pt x="97583" y="83756"/>
                  </a:lnTo>
                  <a:lnTo>
                    <a:pt x="95739" y="82897"/>
                  </a:lnTo>
                  <a:lnTo>
                    <a:pt x="94944" y="79690"/>
                  </a:lnTo>
                  <a:lnTo>
                    <a:pt x="91774" y="80422"/>
                  </a:lnTo>
                  <a:lnTo>
                    <a:pt x="90423" y="82278"/>
                  </a:lnTo>
                  <a:lnTo>
                    <a:pt x="87431" y="84980"/>
                  </a:lnTo>
                  <a:lnTo>
                    <a:pt x="85372" y="86773"/>
                  </a:lnTo>
                  <a:lnTo>
                    <a:pt x="84324" y="88503"/>
                  </a:lnTo>
                  <a:lnTo>
                    <a:pt x="84324" y="91546"/>
                  </a:lnTo>
                  <a:lnTo>
                    <a:pt x="82961" y="93706"/>
                  </a:lnTo>
                  <a:lnTo>
                    <a:pt x="82620" y="92456"/>
                  </a:lnTo>
                  <a:lnTo>
                    <a:pt x="81142" y="89084"/>
                  </a:lnTo>
                  <a:lnTo>
                    <a:pt x="79791" y="86180"/>
                  </a:lnTo>
                  <a:lnTo>
                    <a:pt x="79160" y="83465"/>
                  </a:lnTo>
                  <a:lnTo>
                    <a:pt x="78377" y="80359"/>
                  </a:lnTo>
                  <a:lnTo>
                    <a:pt x="76837" y="82152"/>
                  </a:lnTo>
                  <a:lnTo>
                    <a:pt x="75890" y="82000"/>
                  </a:lnTo>
                  <a:lnTo>
                    <a:pt x="74602" y="79803"/>
                  </a:lnTo>
                  <a:lnTo>
                    <a:pt x="71773" y="77745"/>
                  </a:lnTo>
                  <a:lnTo>
                    <a:pt x="68326" y="78175"/>
                  </a:lnTo>
                  <a:lnTo>
                    <a:pt x="65687" y="77770"/>
                  </a:lnTo>
                  <a:lnTo>
                    <a:pt x="63957" y="76849"/>
                  </a:lnTo>
                  <a:lnTo>
                    <a:pt x="62113" y="76710"/>
                  </a:lnTo>
                  <a:lnTo>
                    <a:pt x="60118" y="75624"/>
                  </a:lnTo>
                  <a:lnTo>
                    <a:pt x="56999" y="73086"/>
                  </a:lnTo>
                  <a:lnTo>
                    <a:pt x="55737" y="75232"/>
                  </a:lnTo>
                  <a:lnTo>
                    <a:pt x="57782" y="76912"/>
                  </a:lnTo>
                  <a:lnTo>
                    <a:pt x="59108" y="79349"/>
                  </a:lnTo>
                  <a:lnTo>
                    <a:pt x="61419" y="79235"/>
                  </a:lnTo>
                  <a:lnTo>
                    <a:pt x="63717" y="78541"/>
                  </a:lnTo>
                  <a:lnTo>
                    <a:pt x="64954" y="79879"/>
                  </a:lnTo>
                  <a:lnTo>
                    <a:pt x="66394" y="81306"/>
                  </a:lnTo>
                  <a:lnTo>
                    <a:pt x="65636" y="83187"/>
                  </a:lnTo>
                  <a:lnTo>
                    <a:pt x="64538" y="85208"/>
                  </a:lnTo>
                  <a:lnTo>
                    <a:pt x="60775" y="87140"/>
                  </a:lnTo>
                  <a:lnTo>
                    <a:pt x="57025" y="87973"/>
                  </a:lnTo>
                  <a:lnTo>
                    <a:pt x="53805" y="89425"/>
                  </a:lnTo>
                  <a:lnTo>
                    <a:pt x="53388" y="88263"/>
                  </a:lnTo>
                  <a:lnTo>
                    <a:pt x="52100" y="85132"/>
                  </a:lnTo>
                  <a:lnTo>
                    <a:pt x="50105" y="83554"/>
                  </a:lnTo>
                  <a:lnTo>
                    <a:pt x="49297" y="81230"/>
                  </a:lnTo>
                  <a:lnTo>
                    <a:pt x="47782" y="78831"/>
                  </a:lnTo>
                  <a:lnTo>
                    <a:pt x="45117" y="75169"/>
                  </a:lnTo>
                  <a:lnTo>
                    <a:pt x="43387" y="75801"/>
                  </a:lnTo>
                  <a:lnTo>
                    <a:pt x="44284" y="77341"/>
                  </a:lnTo>
                  <a:lnTo>
                    <a:pt x="45332" y="80182"/>
                  </a:lnTo>
                  <a:lnTo>
                    <a:pt x="46203" y="81382"/>
                  </a:lnTo>
                  <a:lnTo>
                    <a:pt x="48325" y="86281"/>
                  </a:lnTo>
                  <a:lnTo>
                    <a:pt x="49726" y="87241"/>
                  </a:lnTo>
                  <a:lnTo>
                    <a:pt x="51772" y="89198"/>
                  </a:lnTo>
                  <a:lnTo>
                    <a:pt x="52264" y="90271"/>
                  </a:lnTo>
                  <a:lnTo>
                    <a:pt x="53009" y="92506"/>
                  </a:lnTo>
                  <a:lnTo>
                    <a:pt x="54550" y="91736"/>
                  </a:lnTo>
                  <a:lnTo>
                    <a:pt x="58287" y="91218"/>
                  </a:lnTo>
                  <a:lnTo>
                    <a:pt x="59525" y="90612"/>
                  </a:lnTo>
                  <a:lnTo>
                    <a:pt x="59904" y="91837"/>
                  </a:lnTo>
                  <a:cubicBezTo>
                    <a:pt x="59664" y="92443"/>
                    <a:pt x="59070" y="93946"/>
                    <a:pt x="59070" y="94362"/>
                  </a:cubicBezTo>
                  <a:cubicBezTo>
                    <a:pt x="59045" y="94615"/>
                    <a:pt x="58338" y="96016"/>
                    <a:pt x="57681" y="97191"/>
                  </a:cubicBezTo>
                  <a:lnTo>
                    <a:pt x="54487" y="99148"/>
                  </a:lnTo>
                  <a:lnTo>
                    <a:pt x="51784" y="102128"/>
                  </a:lnTo>
                  <a:lnTo>
                    <a:pt x="48855" y="104792"/>
                  </a:lnTo>
                  <a:lnTo>
                    <a:pt x="49474" y="106408"/>
                  </a:lnTo>
                  <a:lnTo>
                    <a:pt x="49411" y="108719"/>
                  </a:lnTo>
                  <a:lnTo>
                    <a:pt x="50257" y="110727"/>
                  </a:lnTo>
                  <a:lnTo>
                    <a:pt x="50257" y="113189"/>
                  </a:lnTo>
                  <a:lnTo>
                    <a:pt x="48767" y="115487"/>
                  </a:lnTo>
                  <a:lnTo>
                    <a:pt x="44587" y="118694"/>
                  </a:lnTo>
                  <a:lnTo>
                    <a:pt x="44587" y="120096"/>
                  </a:lnTo>
                  <a:lnTo>
                    <a:pt x="44297" y="123897"/>
                  </a:lnTo>
                  <a:lnTo>
                    <a:pt x="42845" y="123897"/>
                  </a:lnTo>
                  <a:lnTo>
                    <a:pt x="42175" y="126927"/>
                  </a:lnTo>
                  <a:lnTo>
                    <a:pt x="39713" y="129730"/>
                  </a:lnTo>
                  <a:lnTo>
                    <a:pt x="38084" y="131536"/>
                  </a:lnTo>
                  <a:lnTo>
                    <a:pt x="35647" y="133367"/>
                  </a:lnTo>
                  <a:lnTo>
                    <a:pt x="31404" y="133367"/>
                  </a:lnTo>
                  <a:lnTo>
                    <a:pt x="29776" y="130842"/>
                  </a:lnTo>
                  <a:lnTo>
                    <a:pt x="29371" y="128581"/>
                  </a:lnTo>
                  <a:lnTo>
                    <a:pt x="28210" y="126334"/>
                  </a:lnTo>
                  <a:lnTo>
                    <a:pt x="26278" y="123796"/>
                  </a:lnTo>
                  <a:lnTo>
                    <a:pt x="26278" y="120222"/>
                  </a:lnTo>
                  <a:lnTo>
                    <a:pt x="24384" y="117495"/>
                  </a:lnTo>
                  <a:lnTo>
                    <a:pt x="24384" y="115285"/>
                  </a:lnTo>
                  <a:lnTo>
                    <a:pt x="26278" y="112659"/>
                  </a:lnTo>
                  <a:lnTo>
                    <a:pt x="26278" y="109654"/>
                  </a:lnTo>
                  <a:lnTo>
                    <a:pt x="25672" y="106509"/>
                  </a:lnTo>
                  <a:lnTo>
                    <a:pt x="23563" y="103340"/>
                  </a:lnTo>
                  <a:lnTo>
                    <a:pt x="23992" y="99262"/>
                  </a:lnTo>
                  <a:lnTo>
                    <a:pt x="22679" y="97140"/>
                  </a:lnTo>
                  <a:lnTo>
                    <a:pt x="19838" y="97279"/>
                  </a:lnTo>
                  <a:lnTo>
                    <a:pt x="18916" y="95701"/>
                  </a:lnTo>
                  <a:lnTo>
                    <a:pt x="16353" y="95410"/>
                  </a:lnTo>
                  <a:lnTo>
                    <a:pt x="13600" y="96787"/>
                  </a:lnTo>
                  <a:lnTo>
                    <a:pt x="11113" y="96787"/>
                  </a:lnTo>
                  <a:lnTo>
                    <a:pt x="8486" y="97090"/>
                  </a:lnTo>
                  <a:lnTo>
                    <a:pt x="5570" y="95385"/>
                  </a:lnTo>
                  <a:lnTo>
                    <a:pt x="1453" y="91067"/>
                  </a:lnTo>
                  <a:lnTo>
                    <a:pt x="645" y="87746"/>
                  </a:lnTo>
                  <a:lnTo>
                    <a:pt x="1175" y="84905"/>
                  </a:lnTo>
                  <a:lnTo>
                    <a:pt x="658" y="82518"/>
                  </a:lnTo>
                  <a:lnTo>
                    <a:pt x="1642" y="80132"/>
                  </a:lnTo>
                  <a:lnTo>
                    <a:pt x="4029" y="76306"/>
                  </a:lnTo>
                  <a:lnTo>
                    <a:pt x="6681" y="74386"/>
                  </a:lnTo>
                  <a:lnTo>
                    <a:pt x="7325" y="72353"/>
                  </a:lnTo>
                  <a:lnTo>
                    <a:pt x="9055" y="70523"/>
                  </a:lnTo>
                  <a:lnTo>
                    <a:pt x="10683" y="68894"/>
                  </a:lnTo>
                  <a:lnTo>
                    <a:pt x="11870" y="69487"/>
                  </a:lnTo>
                  <a:lnTo>
                    <a:pt x="16328" y="67858"/>
                  </a:lnTo>
                  <a:lnTo>
                    <a:pt x="20457" y="67871"/>
                  </a:lnTo>
                  <a:lnTo>
                    <a:pt x="22490" y="67543"/>
                  </a:lnTo>
                  <a:lnTo>
                    <a:pt x="23639" y="67795"/>
                  </a:lnTo>
                  <a:lnTo>
                    <a:pt x="24005" y="70560"/>
                  </a:lnTo>
                  <a:lnTo>
                    <a:pt x="26619" y="71116"/>
                  </a:lnTo>
                  <a:lnTo>
                    <a:pt x="29334" y="73338"/>
                  </a:lnTo>
                  <a:lnTo>
                    <a:pt x="31152" y="71747"/>
                  </a:lnTo>
                  <a:lnTo>
                    <a:pt x="32894" y="71457"/>
                  </a:lnTo>
                  <a:lnTo>
                    <a:pt x="38349" y="73035"/>
                  </a:lnTo>
                  <a:lnTo>
                    <a:pt x="41784" y="72505"/>
                  </a:lnTo>
                  <a:lnTo>
                    <a:pt x="44739" y="71154"/>
                  </a:lnTo>
                  <a:lnTo>
                    <a:pt x="45648" y="67719"/>
                  </a:lnTo>
                  <a:lnTo>
                    <a:pt x="44461" y="65989"/>
                  </a:lnTo>
                  <a:lnTo>
                    <a:pt x="41910" y="67442"/>
                  </a:lnTo>
                  <a:lnTo>
                    <a:pt x="39347" y="66785"/>
                  </a:lnTo>
                  <a:lnTo>
                    <a:pt x="37819" y="65762"/>
                  </a:lnTo>
                  <a:lnTo>
                    <a:pt x="38715" y="63590"/>
                  </a:lnTo>
                  <a:lnTo>
                    <a:pt x="40067" y="62820"/>
                  </a:lnTo>
                  <a:lnTo>
                    <a:pt x="42466" y="62227"/>
                  </a:lnTo>
                  <a:lnTo>
                    <a:pt x="45610" y="63073"/>
                  </a:lnTo>
                  <a:lnTo>
                    <a:pt x="50244" y="62075"/>
                  </a:lnTo>
                  <a:lnTo>
                    <a:pt x="47946" y="60345"/>
                  </a:lnTo>
                  <a:lnTo>
                    <a:pt x="45458" y="57782"/>
                  </a:lnTo>
                  <a:lnTo>
                    <a:pt x="46304" y="55206"/>
                  </a:lnTo>
                  <a:lnTo>
                    <a:pt x="43501" y="56999"/>
                  </a:lnTo>
                  <a:lnTo>
                    <a:pt x="43602" y="58312"/>
                  </a:lnTo>
                  <a:lnTo>
                    <a:pt x="42289" y="58312"/>
                  </a:lnTo>
                  <a:lnTo>
                    <a:pt x="41632" y="55938"/>
                  </a:lnTo>
                  <a:lnTo>
                    <a:pt x="39511" y="56469"/>
                  </a:lnTo>
                  <a:lnTo>
                    <a:pt x="37832" y="60042"/>
                  </a:lnTo>
                  <a:lnTo>
                    <a:pt x="37933" y="62265"/>
                  </a:lnTo>
                  <a:lnTo>
                    <a:pt x="36632" y="62530"/>
                  </a:lnTo>
                  <a:lnTo>
                    <a:pt x="35167" y="62757"/>
                  </a:lnTo>
                  <a:lnTo>
                    <a:pt x="33639" y="64398"/>
                  </a:lnTo>
                  <a:lnTo>
                    <a:pt x="34776" y="65750"/>
                  </a:lnTo>
                  <a:lnTo>
                    <a:pt x="33829" y="66659"/>
                  </a:lnTo>
                  <a:lnTo>
                    <a:pt x="32427" y="65585"/>
                  </a:lnTo>
                  <a:lnTo>
                    <a:pt x="30988" y="61886"/>
                  </a:lnTo>
                  <a:lnTo>
                    <a:pt x="28033" y="58893"/>
                  </a:lnTo>
                  <a:lnTo>
                    <a:pt x="25242" y="56974"/>
                  </a:lnTo>
                  <a:lnTo>
                    <a:pt x="24636" y="59146"/>
                  </a:lnTo>
                  <a:lnTo>
                    <a:pt x="27136" y="61595"/>
                  </a:lnTo>
                  <a:lnTo>
                    <a:pt x="29712" y="63085"/>
                  </a:lnTo>
                  <a:lnTo>
                    <a:pt x="29574" y="63401"/>
                  </a:lnTo>
                  <a:lnTo>
                    <a:pt x="28172" y="62921"/>
                  </a:lnTo>
                  <a:lnTo>
                    <a:pt x="28172" y="64967"/>
                  </a:lnTo>
                  <a:lnTo>
                    <a:pt x="27541" y="65333"/>
                  </a:lnTo>
                  <a:lnTo>
                    <a:pt x="27541" y="64537"/>
                  </a:lnTo>
                  <a:lnTo>
                    <a:pt x="26720" y="63148"/>
                  </a:lnTo>
                  <a:lnTo>
                    <a:pt x="25255" y="61785"/>
                  </a:lnTo>
                  <a:lnTo>
                    <a:pt x="23273" y="59575"/>
                  </a:lnTo>
                  <a:lnTo>
                    <a:pt x="21467" y="59575"/>
                  </a:lnTo>
                  <a:lnTo>
                    <a:pt x="20141" y="60295"/>
                  </a:lnTo>
                  <a:lnTo>
                    <a:pt x="17515" y="59600"/>
                  </a:lnTo>
                  <a:lnTo>
                    <a:pt x="17174" y="61557"/>
                  </a:lnTo>
                  <a:lnTo>
                    <a:pt x="16277" y="61949"/>
                  </a:lnTo>
                  <a:lnTo>
                    <a:pt x="15179" y="63919"/>
                  </a:lnTo>
                  <a:lnTo>
                    <a:pt x="13386" y="66507"/>
                  </a:lnTo>
                  <a:lnTo>
                    <a:pt x="11391" y="66406"/>
                  </a:lnTo>
                  <a:lnTo>
                    <a:pt x="10065" y="67176"/>
                  </a:lnTo>
                  <a:lnTo>
                    <a:pt x="9143" y="66381"/>
                  </a:lnTo>
                  <a:lnTo>
                    <a:pt x="6719" y="65649"/>
                  </a:lnTo>
                  <a:lnTo>
                    <a:pt x="6719" y="60610"/>
                  </a:lnTo>
                  <a:lnTo>
                    <a:pt x="8827" y="59499"/>
                  </a:lnTo>
                  <a:lnTo>
                    <a:pt x="12413" y="59954"/>
                  </a:lnTo>
                  <a:lnTo>
                    <a:pt x="14156" y="58148"/>
                  </a:lnTo>
                  <a:lnTo>
                    <a:pt x="13070" y="55825"/>
                  </a:lnTo>
                  <a:lnTo>
                    <a:pt x="12110" y="55320"/>
                  </a:lnTo>
                  <a:lnTo>
                    <a:pt x="13045" y="55168"/>
                  </a:lnTo>
                  <a:lnTo>
                    <a:pt x="14749" y="55168"/>
                  </a:lnTo>
                  <a:lnTo>
                    <a:pt x="16694" y="53186"/>
                  </a:lnTo>
                  <a:lnTo>
                    <a:pt x="17616" y="49840"/>
                  </a:lnTo>
                  <a:lnTo>
                    <a:pt x="20381" y="48691"/>
                  </a:lnTo>
                  <a:lnTo>
                    <a:pt x="20608" y="45913"/>
                  </a:lnTo>
                  <a:lnTo>
                    <a:pt x="21568" y="44764"/>
                  </a:lnTo>
                  <a:lnTo>
                    <a:pt x="22250" y="45559"/>
                  </a:lnTo>
                  <a:lnTo>
                    <a:pt x="21442" y="48211"/>
                  </a:lnTo>
                  <a:lnTo>
                    <a:pt x="25924" y="48211"/>
                  </a:lnTo>
                  <a:lnTo>
                    <a:pt x="29788" y="47504"/>
                  </a:lnTo>
                  <a:lnTo>
                    <a:pt x="30558" y="44915"/>
                  </a:lnTo>
                  <a:lnTo>
                    <a:pt x="31733" y="43539"/>
                  </a:lnTo>
                  <a:lnTo>
                    <a:pt x="32023" y="41910"/>
                  </a:lnTo>
                  <a:lnTo>
                    <a:pt x="34687" y="41821"/>
                  </a:lnTo>
                  <a:lnTo>
                    <a:pt x="37390" y="40129"/>
                  </a:lnTo>
                  <a:lnTo>
                    <a:pt x="35369" y="38841"/>
                  </a:lnTo>
                  <a:lnTo>
                    <a:pt x="32768" y="39599"/>
                  </a:lnTo>
                  <a:lnTo>
                    <a:pt x="31253" y="39422"/>
                  </a:lnTo>
                  <a:lnTo>
                    <a:pt x="30205" y="36303"/>
                  </a:lnTo>
                  <a:lnTo>
                    <a:pt x="33147" y="32604"/>
                  </a:lnTo>
                  <a:lnTo>
                    <a:pt x="31202" y="31215"/>
                  </a:lnTo>
                  <a:lnTo>
                    <a:pt x="29586" y="32591"/>
                  </a:lnTo>
                  <a:lnTo>
                    <a:pt x="28955" y="34372"/>
                  </a:lnTo>
                  <a:lnTo>
                    <a:pt x="27136" y="35874"/>
                  </a:lnTo>
                  <a:lnTo>
                    <a:pt x="26897" y="38425"/>
                  </a:lnTo>
                  <a:lnTo>
                    <a:pt x="28462" y="40723"/>
                  </a:lnTo>
                  <a:cubicBezTo>
                    <a:pt x="28361" y="41241"/>
                    <a:pt x="28071" y="42667"/>
                    <a:pt x="28071" y="42933"/>
                  </a:cubicBezTo>
                  <a:cubicBezTo>
                    <a:pt x="28008" y="43147"/>
                    <a:pt x="27288" y="44233"/>
                    <a:pt x="26619" y="45155"/>
                  </a:cubicBezTo>
                  <a:lnTo>
                    <a:pt x="24131" y="44902"/>
                  </a:lnTo>
                  <a:lnTo>
                    <a:pt x="24308" y="43640"/>
                  </a:lnTo>
                  <a:lnTo>
                    <a:pt x="22553" y="40622"/>
                  </a:lnTo>
                  <a:lnTo>
                    <a:pt x="21076" y="42465"/>
                  </a:lnTo>
                  <a:lnTo>
                    <a:pt x="19687" y="42718"/>
                  </a:lnTo>
                  <a:lnTo>
                    <a:pt x="18740" y="39321"/>
                  </a:lnTo>
                  <a:lnTo>
                    <a:pt x="19510" y="37680"/>
                  </a:lnTo>
                  <a:lnTo>
                    <a:pt x="21985" y="35205"/>
                  </a:lnTo>
                  <a:lnTo>
                    <a:pt x="23386" y="32326"/>
                  </a:lnTo>
                  <a:lnTo>
                    <a:pt x="25874" y="28790"/>
                  </a:lnTo>
                  <a:lnTo>
                    <a:pt x="29712" y="24750"/>
                  </a:lnTo>
                  <a:lnTo>
                    <a:pt x="33021" y="23639"/>
                  </a:lnTo>
                  <a:lnTo>
                    <a:pt x="35294" y="24232"/>
                  </a:lnTo>
                  <a:lnTo>
                    <a:pt x="38008" y="25381"/>
                  </a:lnTo>
                  <a:lnTo>
                    <a:pt x="41481" y="27212"/>
                  </a:lnTo>
                  <a:lnTo>
                    <a:pt x="42188" y="29068"/>
                  </a:lnTo>
                  <a:lnTo>
                    <a:pt x="41039" y="29813"/>
                  </a:lnTo>
                  <a:lnTo>
                    <a:pt x="36556" y="28942"/>
                  </a:lnTo>
                  <a:lnTo>
                    <a:pt x="39284" y="30975"/>
                  </a:lnTo>
                  <a:lnTo>
                    <a:pt x="40976" y="34245"/>
                  </a:lnTo>
                  <a:lnTo>
                    <a:pt x="41910" y="32781"/>
                  </a:lnTo>
                  <a:lnTo>
                    <a:pt x="44436" y="32907"/>
                  </a:lnTo>
                  <a:lnTo>
                    <a:pt x="43135" y="30886"/>
                  </a:lnTo>
                  <a:lnTo>
                    <a:pt x="45181" y="29712"/>
                  </a:lnTo>
                  <a:lnTo>
                    <a:pt x="45471" y="27237"/>
                  </a:lnTo>
                  <a:lnTo>
                    <a:pt x="46191" y="27528"/>
                  </a:lnTo>
                  <a:lnTo>
                    <a:pt x="46809" y="30634"/>
                  </a:lnTo>
                  <a:lnTo>
                    <a:pt x="49082" y="27982"/>
                  </a:lnTo>
                  <a:lnTo>
                    <a:pt x="52971" y="25924"/>
                  </a:lnTo>
                  <a:lnTo>
                    <a:pt x="56330" y="25217"/>
                  </a:lnTo>
                  <a:lnTo>
                    <a:pt x="55648" y="23815"/>
                  </a:lnTo>
                  <a:lnTo>
                    <a:pt x="55863" y="23159"/>
                  </a:lnTo>
                  <a:lnTo>
                    <a:pt x="58224" y="23714"/>
                  </a:lnTo>
                  <a:lnTo>
                    <a:pt x="61596" y="25406"/>
                  </a:lnTo>
                  <a:lnTo>
                    <a:pt x="61596" y="23171"/>
                  </a:lnTo>
                  <a:lnTo>
                    <a:pt x="59449" y="21277"/>
                  </a:lnTo>
                  <a:lnTo>
                    <a:pt x="59500" y="18828"/>
                  </a:lnTo>
                  <a:lnTo>
                    <a:pt x="60245" y="15532"/>
                  </a:lnTo>
                  <a:lnTo>
                    <a:pt x="61457" y="15987"/>
                  </a:lnTo>
                  <a:lnTo>
                    <a:pt x="62252" y="17944"/>
                  </a:lnTo>
                  <a:lnTo>
                    <a:pt x="63300" y="20899"/>
                  </a:lnTo>
                  <a:lnTo>
                    <a:pt x="64614" y="24333"/>
                  </a:lnTo>
                  <a:lnTo>
                    <a:pt x="63464" y="26530"/>
                  </a:lnTo>
                  <a:lnTo>
                    <a:pt x="65813" y="27364"/>
                  </a:lnTo>
                  <a:lnTo>
                    <a:pt x="67114" y="25659"/>
                  </a:lnTo>
                  <a:lnTo>
                    <a:pt x="66470" y="24270"/>
                  </a:lnTo>
                  <a:cubicBezTo>
                    <a:pt x="67215" y="24106"/>
                    <a:pt x="67947" y="23879"/>
                    <a:pt x="68667" y="23601"/>
                  </a:cubicBezTo>
                  <a:lnTo>
                    <a:pt x="69134" y="23386"/>
                  </a:lnTo>
                  <a:lnTo>
                    <a:pt x="67530" y="22060"/>
                  </a:lnTo>
                  <a:lnTo>
                    <a:pt x="65952" y="21770"/>
                  </a:lnTo>
                  <a:lnTo>
                    <a:pt x="64715" y="17982"/>
                  </a:lnTo>
                  <a:lnTo>
                    <a:pt x="65864" y="17211"/>
                  </a:lnTo>
                  <a:lnTo>
                    <a:pt x="66407" y="15696"/>
                  </a:lnTo>
                  <a:lnTo>
                    <a:pt x="69071" y="17275"/>
                  </a:lnTo>
                  <a:lnTo>
                    <a:pt x="70750" y="16252"/>
                  </a:lnTo>
                  <a:lnTo>
                    <a:pt x="68313" y="14964"/>
                  </a:lnTo>
                  <a:lnTo>
                    <a:pt x="67152" y="13726"/>
                  </a:lnTo>
                  <a:lnTo>
                    <a:pt x="70321" y="11946"/>
                  </a:lnTo>
                  <a:lnTo>
                    <a:pt x="69033" y="10683"/>
                  </a:lnTo>
                  <a:lnTo>
                    <a:pt x="70460" y="7943"/>
                  </a:lnTo>
                  <a:lnTo>
                    <a:pt x="73743" y="5481"/>
                  </a:lnTo>
                  <a:lnTo>
                    <a:pt x="74501" y="2968"/>
                  </a:lnTo>
                  <a:lnTo>
                    <a:pt x="75624" y="1554"/>
                  </a:lnTo>
                  <a:lnTo>
                    <a:pt x="77468" y="1554"/>
                  </a:lnTo>
                  <a:lnTo>
                    <a:pt x="78554" y="4206"/>
                  </a:lnTo>
                  <a:lnTo>
                    <a:pt x="80019" y="2097"/>
                  </a:lnTo>
                  <a:lnTo>
                    <a:pt x="81786" y="784"/>
                  </a:lnTo>
                  <a:close/>
                  <a:moveTo>
                    <a:pt x="81786" y="1"/>
                  </a:moveTo>
                  <a:lnTo>
                    <a:pt x="79614" y="1605"/>
                  </a:lnTo>
                  <a:lnTo>
                    <a:pt x="78705" y="2880"/>
                  </a:lnTo>
                  <a:lnTo>
                    <a:pt x="77910" y="910"/>
                  </a:lnTo>
                  <a:lnTo>
                    <a:pt x="75334" y="910"/>
                  </a:lnTo>
                  <a:lnTo>
                    <a:pt x="73983" y="2615"/>
                  </a:lnTo>
                  <a:lnTo>
                    <a:pt x="73213" y="5090"/>
                  </a:lnTo>
                  <a:lnTo>
                    <a:pt x="70043" y="7476"/>
                  </a:lnTo>
                  <a:lnTo>
                    <a:pt x="68263" y="10784"/>
                  </a:lnTo>
                  <a:lnTo>
                    <a:pt x="69286" y="11794"/>
                  </a:lnTo>
                  <a:lnTo>
                    <a:pt x="66154" y="13562"/>
                  </a:lnTo>
                  <a:lnTo>
                    <a:pt x="67897" y="15431"/>
                  </a:lnTo>
                  <a:lnTo>
                    <a:pt x="69475" y="16277"/>
                  </a:lnTo>
                  <a:lnTo>
                    <a:pt x="69071" y="16517"/>
                  </a:lnTo>
                  <a:lnTo>
                    <a:pt x="66066" y="14737"/>
                  </a:lnTo>
                  <a:lnTo>
                    <a:pt x="65346" y="16795"/>
                  </a:lnTo>
                  <a:lnTo>
                    <a:pt x="63970" y="17704"/>
                  </a:lnTo>
                  <a:lnTo>
                    <a:pt x="65472" y="22313"/>
                  </a:lnTo>
                  <a:lnTo>
                    <a:pt x="67253" y="22654"/>
                  </a:lnTo>
                  <a:lnTo>
                    <a:pt x="67934" y="23209"/>
                  </a:lnTo>
                  <a:cubicBezTo>
                    <a:pt x="67290" y="23411"/>
                    <a:pt x="66634" y="23588"/>
                    <a:pt x="65965" y="23727"/>
                  </a:cubicBezTo>
                  <a:lnTo>
                    <a:pt x="65573" y="23803"/>
                  </a:lnTo>
                  <a:lnTo>
                    <a:pt x="66394" y="25571"/>
                  </a:lnTo>
                  <a:lnTo>
                    <a:pt x="65611" y="26606"/>
                  </a:lnTo>
                  <a:lnTo>
                    <a:pt x="64386" y="26177"/>
                  </a:lnTo>
                  <a:lnTo>
                    <a:pt x="65333" y="24371"/>
                  </a:lnTo>
                  <a:lnTo>
                    <a:pt x="63906" y="20671"/>
                  </a:lnTo>
                  <a:lnTo>
                    <a:pt x="62858" y="17717"/>
                  </a:lnTo>
                  <a:lnTo>
                    <a:pt x="61962" y="15482"/>
                  </a:lnTo>
                  <a:lnTo>
                    <a:pt x="59815" y="14686"/>
                  </a:lnTo>
                  <a:lnTo>
                    <a:pt x="58894" y="18714"/>
                  </a:lnTo>
                  <a:lnTo>
                    <a:pt x="58830" y="21555"/>
                  </a:lnTo>
                  <a:lnTo>
                    <a:pt x="60990" y="23449"/>
                  </a:lnTo>
                  <a:lnTo>
                    <a:pt x="60990" y="24371"/>
                  </a:lnTo>
                  <a:lnTo>
                    <a:pt x="58502" y="23121"/>
                  </a:lnTo>
                  <a:lnTo>
                    <a:pt x="55459" y="22401"/>
                  </a:lnTo>
                  <a:lnTo>
                    <a:pt x="54992" y="23853"/>
                  </a:lnTo>
                  <a:lnTo>
                    <a:pt x="55434" y="24762"/>
                  </a:lnTo>
                  <a:lnTo>
                    <a:pt x="52807" y="25305"/>
                  </a:lnTo>
                  <a:lnTo>
                    <a:pt x="48729" y="27439"/>
                  </a:lnTo>
                  <a:lnTo>
                    <a:pt x="47176" y="29232"/>
                  </a:lnTo>
                  <a:lnTo>
                    <a:pt x="46746" y="27073"/>
                  </a:lnTo>
                  <a:lnTo>
                    <a:pt x="44941" y="26316"/>
                  </a:lnTo>
                  <a:lnTo>
                    <a:pt x="44600" y="29321"/>
                  </a:lnTo>
                  <a:lnTo>
                    <a:pt x="42238" y="30672"/>
                  </a:lnTo>
                  <a:lnTo>
                    <a:pt x="43249" y="32212"/>
                  </a:lnTo>
                  <a:lnTo>
                    <a:pt x="41582" y="32137"/>
                  </a:lnTo>
                  <a:lnTo>
                    <a:pt x="41039" y="32983"/>
                  </a:lnTo>
                  <a:lnTo>
                    <a:pt x="39814" y="30634"/>
                  </a:lnTo>
                  <a:lnTo>
                    <a:pt x="39145" y="30078"/>
                  </a:lnTo>
                  <a:lnTo>
                    <a:pt x="41178" y="30482"/>
                  </a:lnTo>
                  <a:lnTo>
                    <a:pt x="42971" y="29321"/>
                  </a:lnTo>
                  <a:lnTo>
                    <a:pt x="41999" y="26770"/>
                  </a:lnTo>
                  <a:lnTo>
                    <a:pt x="38299" y="24813"/>
                  </a:lnTo>
                  <a:lnTo>
                    <a:pt x="35496" y="23639"/>
                  </a:lnTo>
                  <a:lnTo>
                    <a:pt x="32983" y="22982"/>
                  </a:lnTo>
                  <a:lnTo>
                    <a:pt x="29359" y="24194"/>
                  </a:lnTo>
                  <a:lnTo>
                    <a:pt x="25381" y="28386"/>
                  </a:lnTo>
                  <a:lnTo>
                    <a:pt x="22831" y="32010"/>
                  </a:lnTo>
                  <a:lnTo>
                    <a:pt x="21492" y="34801"/>
                  </a:lnTo>
                  <a:lnTo>
                    <a:pt x="19005" y="37276"/>
                  </a:lnTo>
                  <a:lnTo>
                    <a:pt x="18058" y="39258"/>
                  </a:lnTo>
                  <a:lnTo>
                    <a:pt x="19219" y="43438"/>
                  </a:lnTo>
                  <a:lnTo>
                    <a:pt x="21404" y="43046"/>
                  </a:lnTo>
                  <a:lnTo>
                    <a:pt x="22452" y="41733"/>
                  </a:lnTo>
                  <a:lnTo>
                    <a:pt x="23639" y="43766"/>
                  </a:lnTo>
                  <a:lnTo>
                    <a:pt x="23399" y="45458"/>
                  </a:lnTo>
                  <a:lnTo>
                    <a:pt x="26909" y="45824"/>
                  </a:lnTo>
                  <a:lnTo>
                    <a:pt x="27010" y="45673"/>
                  </a:lnTo>
                  <a:cubicBezTo>
                    <a:pt x="28702" y="43387"/>
                    <a:pt x="28702" y="43072"/>
                    <a:pt x="28702" y="42970"/>
                  </a:cubicBezTo>
                  <a:cubicBezTo>
                    <a:pt x="28702" y="42794"/>
                    <a:pt x="28904" y="41683"/>
                    <a:pt x="29106" y="40723"/>
                  </a:cubicBezTo>
                  <a:lnTo>
                    <a:pt x="29144" y="40597"/>
                  </a:lnTo>
                  <a:lnTo>
                    <a:pt x="27566" y="38261"/>
                  </a:lnTo>
                  <a:lnTo>
                    <a:pt x="27743" y="36190"/>
                  </a:lnTo>
                  <a:lnTo>
                    <a:pt x="29498" y="34750"/>
                  </a:lnTo>
                  <a:lnTo>
                    <a:pt x="30129" y="32957"/>
                  </a:lnTo>
                  <a:lnTo>
                    <a:pt x="31240" y="32010"/>
                  </a:lnTo>
                  <a:lnTo>
                    <a:pt x="32238" y="32730"/>
                  </a:lnTo>
                  <a:lnTo>
                    <a:pt x="29510" y="36177"/>
                  </a:lnTo>
                  <a:lnTo>
                    <a:pt x="30773" y="39991"/>
                  </a:lnTo>
                  <a:lnTo>
                    <a:pt x="32831" y="40243"/>
                  </a:lnTo>
                  <a:lnTo>
                    <a:pt x="35281" y="39523"/>
                  </a:lnTo>
                  <a:lnTo>
                    <a:pt x="36203" y="40129"/>
                  </a:lnTo>
                  <a:lnTo>
                    <a:pt x="34498" y="41190"/>
                  </a:lnTo>
                  <a:lnTo>
                    <a:pt x="31493" y="41291"/>
                  </a:lnTo>
                  <a:lnTo>
                    <a:pt x="31139" y="43248"/>
                  </a:lnTo>
                  <a:lnTo>
                    <a:pt x="30041" y="44549"/>
                  </a:lnTo>
                  <a:lnTo>
                    <a:pt x="29296" y="46948"/>
                  </a:lnTo>
                  <a:lnTo>
                    <a:pt x="25861" y="47592"/>
                  </a:lnTo>
                  <a:lnTo>
                    <a:pt x="22288" y="47592"/>
                  </a:lnTo>
                  <a:lnTo>
                    <a:pt x="22957" y="45420"/>
                  </a:lnTo>
                  <a:lnTo>
                    <a:pt x="21543" y="43804"/>
                  </a:lnTo>
                  <a:lnTo>
                    <a:pt x="19990" y="45660"/>
                  </a:lnTo>
                  <a:lnTo>
                    <a:pt x="19775" y="48261"/>
                  </a:lnTo>
                  <a:lnTo>
                    <a:pt x="17085" y="49385"/>
                  </a:lnTo>
                  <a:lnTo>
                    <a:pt x="16113" y="52857"/>
                  </a:lnTo>
                  <a:lnTo>
                    <a:pt x="14484" y="54524"/>
                  </a:lnTo>
                  <a:lnTo>
                    <a:pt x="12982" y="54524"/>
                  </a:lnTo>
                  <a:lnTo>
                    <a:pt x="10178" y="55004"/>
                  </a:lnTo>
                  <a:lnTo>
                    <a:pt x="12590" y="56279"/>
                  </a:lnTo>
                  <a:lnTo>
                    <a:pt x="13398" y="58022"/>
                  </a:lnTo>
                  <a:lnTo>
                    <a:pt x="12186" y="59285"/>
                  </a:lnTo>
                  <a:lnTo>
                    <a:pt x="8714" y="58855"/>
                  </a:lnTo>
                  <a:lnTo>
                    <a:pt x="6100" y="60232"/>
                  </a:lnTo>
                  <a:lnTo>
                    <a:pt x="6100" y="66116"/>
                  </a:lnTo>
                  <a:lnTo>
                    <a:pt x="8777" y="66899"/>
                  </a:lnTo>
                  <a:lnTo>
                    <a:pt x="10002" y="67947"/>
                  </a:lnTo>
                  <a:lnTo>
                    <a:pt x="11555" y="67038"/>
                  </a:lnTo>
                  <a:lnTo>
                    <a:pt x="13714" y="67151"/>
                  </a:lnTo>
                  <a:lnTo>
                    <a:pt x="15709" y="64247"/>
                  </a:lnTo>
                  <a:lnTo>
                    <a:pt x="16719" y="62441"/>
                  </a:lnTo>
                  <a:lnTo>
                    <a:pt x="17729" y="61999"/>
                  </a:lnTo>
                  <a:lnTo>
                    <a:pt x="18020" y="60383"/>
                  </a:lnTo>
                  <a:lnTo>
                    <a:pt x="20229" y="60964"/>
                  </a:lnTo>
                  <a:lnTo>
                    <a:pt x="21631" y="60194"/>
                  </a:lnTo>
                  <a:lnTo>
                    <a:pt x="22982" y="60194"/>
                  </a:lnTo>
                  <a:lnTo>
                    <a:pt x="24800" y="62227"/>
                  </a:lnTo>
                  <a:lnTo>
                    <a:pt x="26202" y="63502"/>
                  </a:lnTo>
                  <a:lnTo>
                    <a:pt x="26909" y="64702"/>
                  </a:lnTo>
                  <a:lnTo>
                    <a:pt x="26909" y="66444"/>
                  </a:lnTo>
                  <a:lnTo>
                    <a:pt x="28803" y="65333"/>
                  </a:lnTo>
                  <a:lnTo>
                    <a:pt x="28803" y="63805"/>
                  </a:lnTo>
                  <a:lnTo>
                    <a:pt x="29927" y="64171"/>
                  </a:lnTo>
                  <a:lnTo>
                    <a:pt x="30521" y="62807"/>
                  </a:lnTo>
                  <a:lnTo>
                    <a:pt x="27553" y="61115"/>
                  </a:lnTo>
                  <a:lnTo>
                    <a:pt x="25343" y="58956"/>
                  </a:lnTo>
                  <a:lnTo>
                    <a:pt x="25609" y="57997"/>
                  </a:lnTo>
                  <a:lnTo>
                    <a:pt x="27629" y="59386"/>
                  </a:lnTo>
                  <a:lnTo>
                    <a:pt x="30432" y="62176"/>
                  </a:lnTo>
                  <a:lnTo>
                    <a:pt x="31910" y="65977"/>
                  </a:lnTo>
                  <a:lnTo>
                    <a:pt x="33879" y="67492"/>
                  </a:lnTo>
                  <a:lnTo>
                    <a:pt x="35660" y="65800"/>
                  </a:lnTo>
                  <a:lnTo>
                    <a:pt x="34498" y="64424"/>
                  </a:lnTo>
                  <a:lnTo>
                    <a:pt x="35496" y="63338"/>
                  </a:lnTo>
                  <a:lnTo>
                    <a:pt x="36758" y="63148"/>
                  </a:lnTo>
                  <a:lnTo>
                    <a:pt x="38602" y="62782"/>
                  </a:lnTo>
                  <a:lnTo>
                    <a:pt x="38488" y="60168"/>
                  </a:lnTo>
                  <a:lnTo>
                    <a:pt x="39966" y="57012"/>
                  </a:lnTo>
                  <a:lnTo>
                    <a:pt x="41203" y="56696"/>
                  </a:lnTo>
                  <a:lnTo>
                    <a:pt x="41809" y="58944"/>
                  </a:lnTo>
                  <a:lnTo>
                    <a:pt x="44284" y="58944"/>
                  </a:lnTo>
                  <a:lnTo>
                    <a:pt x="44158" y="57315"/>
                  </a:lnTo>
                  <a:lnTo>
                    <a:pt x="45155" y="56683"/>
                  </a:lnTo>
                  <a:lnTo>
                    <a:pt x="44739" y="57946"/>
                  </a:lnTo>
                  <a:lnTo>
                    <a:pt x="47529" y="60812"/>
                  </a:lnTo>
                  <a:lnTo>
                    <a:pt x="48767" y="61747"/>
                  </a:lnTo>
                  <a:lnTo>
                    <a:pt x="45635" y="62416"/>
                  </a:lnTo>
                  <a:lnTo>
                    <a:pt x="42478" y="61570"/>
                  </a:lnTo>
                  <a:lnTo>
                    <a:pt x="39877" y="62214"/>
                  </a:lnTo>
                  <a:lnTo>
                    <a:pt x="38223" y="63136"/>
                  </a:lnTo>
                  <a:lnTo>
                    <a:pt x="37036" y="66002"/>
                  </a:lnTo>
                  <a:lnTo>
                    <a:pt x="39044" y="67341"/>
                  </a:lnTo>
                  <a:lnTo>
                    <a:pt x="41999" y="68111"/>
                  </a:lnTo>
                  <a:lnTo>
                    <a:pt x="44284" y="66823"/>
                  </a:lnTo>
                  <a:lnTo>
                    <a:pt x="44979" y="67833"/>
                  </a:lnTo>
                  <a:lnTo>
                    <a:pt x="44208" y="70712"/>
                  </a:lnTo>
                  <a:lnTo>
                    <a:pt x="41658" y="71886"/>
                  </a:lnTo>
                  <a:lnTo>
                    <a:pt x="38400" y="72391"/>
                  </a:lnTo>
                  <a:lnTo>
                    <a:pt x="32932" y="70813"/>
                  </a:lnTo>
                  <a:lnTo>
                    <a:pt x="30887" y="71154"/>
                  </a:lnTo>
                  <a:lnTo>
                    <a:pt x="29334" y="72518"/>
                  </a:lnTo>
                  <a:lnTo>
                    <a:pt x="26922" y="70535"/>
                  </a:lnTo>
                  <a:lnTo>
                    <a:pt x="24586" y="70030"/>
                  </a:lnTo>
                  <a:lnTo>
                    <a:pt x="24207" y="67277"/>
                  </a:lnTo>
                  <a:lnTo>
                    <a:pt x="22515" y="66899"/>
                  </a:lnTo>
                  <a:lnTo>
                    <a:pt x="20406" y="67252"/>
                  </a:lnTo>
                  <a:lnTo>
                    <a:pt x="16227" y="67227"/>
                  </a:lnTo>
                  <a:lnTo>
                    <a:pt x="11908" y="68805"/>
                  </a:lnTo>
                  <a:lnTo>
                    <a:pt x="10570" y="68136"/>
                  </a:lnTo>
                  <a:lnTo>
                    <a:pt x="8613" y="70081"/>
                  </a:lnTo>
                  <a:lnTo>
                    <a:pt x="6782" y="72025"/>
                  </a:lnTo>
                  <a:lnTo>
                    <a:pt x="6163" y="73995"/>
                  </a:lnTo>
                  <a:lnTo>
                    <a:pt x="3612" y="75826"/>
                  </a:lnTo>
                  <a:lnTo>
                    <a:pt x="1087" y="79854"/>
                  </a:lnTo>
                  <a:lnTo>
                    <a:pt x="1" y="82468"/>
                  </a:lnTo>
                  <a:lnTo>
                    <a:pt x="531" y="84917"/>
                  </a:lnTo>
                  <a:lnTo>
                    <a:pt x="14" y="87758"/>
                  </a:lnTo>
                  <a:lnTo>
                    <a:pt x="885" y="91382"/>
                  </a:lnTo>
                  <a:lnTo>
                    <a:pt x="5140" y="95852"/>
                  </a:lnTo>
                  <a:lnTo>
                    <a:pt x="8347" y="97746"/>
                  </a:lnTo>
                  <a:lnTo>
                    <a:pt x="11151" y="97418"/>
                  </a:lnTo>
                  <a:lnTo>
                    <a:pt x="13752" y="97418"/>
                  </a:lnTo>
                  <a:lnTo>
                    <a:pt x="16467" y="96054"/>
                  </a:lnTo>
                  <a:lnTo>
                    <a:pt x="18525" y="96294"/>
                  </a:lnTo>
                  <a:lnTo>
                    <a:pt x="19497" y="97923"/>
                  </a:lnTo>
                  <a:lnTo>
                    <a:pt x="22338" y="97784"/>
                  </a:lnTo>
                  <a:lnTo>
                    <a:pt x="23336" y="99400"/>
                  </a:lnTo>
                  <a:lnTo>
                    <a:pt x="22906" y="103492"/>
                  </a:lnTo>
                  <a:lnTo>
                    <a:pt x="25066" y="106686"/>
                  </a:lnTo>
                  <a:lnTo>
                    <a:pt x="25659" y="109717"/>
                  </a:lnTo>
                  <a:lnTo>
                    <a:pt x="25659" y="112457"/>
                  </a:lnTo>
                  <a:lnTo>
                    <a:pt x="23765" y="115083"/>
                  </a:lnTo>
                  <a:lnTo>
                    <a:pt x="23765" y="117697"/>
                  </a:lnTo>
                  <a:lnTo>
                    <a:pt x="25659" y="120437"/>
                  </a:lnTo>
                  <a:lnTo>
                    <a:pt x="25659" y="124010"/>
                  </a:lnTo>
                  <a:lnTo>
                    <a:pt x="27692" y="126675"/>
                  </a:lnTo>
                  <a:lnTo>
                    <a:pt x="28778" y="128733"/>
                  </a:lnTo>
                  <a:lnTo>
                    <a:pt x="29157" y="130993"/>
                  </a:lnTo>
                  <a:lnTo>
                    <a:pt x="31051" y="133998"/>
                  </a:lnTo>
                  <a:lnTo>
                    <a:pt x="35849" y="133998"/>
                  </a:lnTo>
                  <a:lnTo>
                    <a:pt x="38501" y="132003"/>
                  </a:lnTo>
                  <a:lnTo>
                    <a:pt x="40193" y="130160"/>
                  </a:lnTo>
                  <a:lnTo>
                    <a:pt x="42769" y="127243"/>
                  </a:lnTo>
                  <a:lnTo>
                    <a:pt x="43362" y="124541"/>
                  </a:lnTo>
                  <a:lnTo>
                    <a:pt x="44865" y="124541"/>
                  </a:lnTo>
                  <a:lnTo>
                    <a:pt x="45206" y="120121"/>
                  </a:lnTo>
                  <a:lnTo>
                    <a:pt x="45206" y="119010"/>
                  </a:lnTo>
                  <a:lnTo>
                    <a:pt x="49183" y="115954"/>
                  </a:lnTo>
                  <a:lnTo>
                    <a:pt x="50888" y="113379"/>
                  </a:lnTo>
                  <a:lnTo>
                    <a:pt x="50888" y="110651"/>
                  </a:lnTo>
                  <a:lnTo>
                    <a:pt x="50042" y="108606"/>
                  </a:lnTo>
                  <a:lnTo>
                    <a:pt x="50092" y="106295"/>
                  </a:lnTo>
                  <a:lnTo>
                    <a:pt x="49600" y="104969"/>
                  </a:lnTo>
                  <a:lnTo>
                    <a:pt x="52239" y="102570"/>
                  </a:lnTo>
                  <a:lnTo>
                    <a:pt x="54853" y="99653"/>
                  </a:lnTo>
                  <a:lnTo>
                    <a:pt x="58149" y="97645"/>
                  </a:lnTo>
                  <a:lnTo>
                    <a:pt x="58186" y="97570"/>
                  </a:lnTo>
                  <a:cubicBezTo>
                    <a:pt x="58641" y="96761"/>
                    <a:pt x="59702" y="94817"/>
                    <a:pt x="59702" y="94362"/>
                  </a:cubicBezTo>
                  <a:cubicBezTo>
                    <a:pt x="59702" y="94148"/>
                    <a:pt x="60131" y="92948"/>
                    <a:pt x="60522" y="91963"/>
                  </a:cubicBezTo>
                  <a:lnTo>
                    <a:pt x="60573" y="91862"/>
                  </a:lnTo>
                  <a:lnTo>
                    <a:pt x="59904" y="89716"/>
                  </a:lnTo>
                  <a:lnTo>
                    <a:pt x="58149" y="90587"/>
                  </a:lnTo>
                  <a:lnTo>
                    <a:pt x="54411" y="91117"/>
                  </a:lnTo>
                  <a:lnTo>
                    <a:pt x="53375" y="91610"/>
                  </a:lnTo>
                  <a:lnTo>
                    <a:pt x="52858" y="90031"/>
                  </a:lnTo>
                  <a:lnTo>
                    <a:pt x="52327" y="88870"/>
                  </a:lnTo>
                  <a:lnTo>
                    <a:pt x="50118" y="86748"/>
                  </a:lnTo>
                  <a:lnTo>
                    <a:pt x="48830" y="85852"/>
                  </a:lnTo>
                  <a:lnTo>
                    <a:pt x="46772" y="81104"/>
                  </a:lnTo>
                  <a:lnTo>
                    <a:pt x="45913" y="79917"/>
                  </a:lnTo>
                  <a:lnTo>
                    <a:pt x="44852" y="77076"/>
                  </a:lnTo>
                  <a:lnTo>
                    <a:pt x="44309" y="76142"/>
                  </a:lnTo>
                  <a:lnTo>
                    <a:pt x="44890" y="75927"/>
                  </a:lnTo>
                  <a:lnTo>
                    <a:pt x="47264" y="79185"/>
                  </a:lnTo>
                  <a:lnTo>
                    <a:pt x="48716" y="81470"/>
                  </a:lnTo>
                  <a:lnTo>
                    <a:pt x="49562" y="83945"/>
                  </a:lnTo>
                  <a:lnTo>
                    <a:pt x="51570" y="85523"/>
                  </a:lnTo>
                  <a:lnTo>
                    <a:pt x="52795" y="88478"/>
                  </a:lnTo>
                  <a:lnTo>
                    <a:pt x="53439" y="90271"/>
                  </a:lnTo>
                  <a:lnTo>
                    <a:pt x="57189" y="88579"/>
                  </a:lnTo>
                  <a:lnTo>
                    <a:pt x="60939" y="87746"/>
                  </a:lnTo>
                  <a:lnTo>
                    <a:pt x="65005" y="85675"/>
                  </a:lnTo>
                  <a:lnTo>
                    <a:pt x="66230" y="83453"/>
                  </a:lnTo>
                  <a:lnTo>
                    <a:pt x="67139" y="81154"/>
                  </a:lnTo>
                  <a:lnTo>
                    <a:pt x="65422" y="79437"/>
                  </a:lnTo>
                  <a:lnTo>
                    <a:pt x="63932" y="77821"/>
                  </a:lnTo>
                  <a:lnTo>
                    <a:pt x="61356" y="78616"/>
                  </a:lnTo>
                  <a:lnTo>
                    <a:pt x="59487" y="78705"/>
                  </a:lnTo>
                  <a:lnTo>
                    <a:pt x="58325" y="76571"/>
                  </a:lnTo>
                  <a:lnTo>
                    <a:pt x="56570" y="75094"/>
                  </a:lnTo>
                  <a:lnTo>
                    <a:pt x="57189" y="74045"/>
                  </a:lnTo>
                  <a:lnTo>
                    <a:pt x="59790" y="76154"/>
                  </a:lnTo>
                  <a:lnTo>
                    <a:pt x="61886" y="77303"/>
                  </a:lnTo>
                  <a:lnTo>
                    <a:pt x="63742" y="77442"/>
                  </a:lnTo>
                  <a:lnTo>
                    <a:pt x="65472" y="78364"/>
                  </a:lnTo>
                  <a:lnTo>
                    <a:pt x="68351" y="78818"/>
                  </a:lnTo>
                  <a:lnTo>
                    <a:pt x="71634" y="78414"/>
                  </a:lnTo>
                  <a:lnTo>
                    <a:pt x="74109" y="80195"/>
                  </a:lnTo>
                  <a:lnTo>
                    <a:pt x="75511" y="82569"/>
                  </a:lnTo>
                  <a:lnTo>
                    <a:pt x="77089" y="82834"/>
                  </a:lnTo>
                  <a:lnTo>
                    <a:pt x="78074" y="81697"/>
                  </a:lnTo>
                  <a:lnTo>
                    <a:pt x="78541" y="83617"/>
                  </a:lnTo>
                  <a:lnTo>
                    <a:pt x="79173" y="86357"/>
                  </a:lnTo>
                  <a:lnTo>
                    <a:pt x="80562" y="89349"/>
                  </a:lnTo>
                  <a:lnTo>
                    <a:pt x="82014" y="92670"/>
                  </a:lnTo>
                  <a:lnTo>
                    <a:pt x="82721" y="95246"/>
                  </a:lnTo>
                  <a:lnTo>
                    <a:pt x="84930" y="91723"/>
                  </a:lnTo>
                  <a:lnTo>
                    <a:pt x="84930" y="88668"/>
                  </a:lnTo>
                  <a:lnTo>
                    <a:pt x="85802" y="87215"/>
                  </a:lnTo>
                  <a:lnTo>
                    <a:pt x="87822" y="85460"/>
                  </a:lnTo>
                  <a:lnTo>
                    <a:pt x="90840" y="82720"/>
                  </a:lnTo>
                  <a:lnTo>
                    <a:pt x="92115" y="80990"/>
                  </a:lnTo>
                  <a:lnTo>
                    <a:pt x="94451" y="80447"/>
                  </a:lnTo>
                  <a:lnTo>
                    <a:pt x="95158" y="83339"/>
                  </a:lnTo>
                  <a:lnTo>
                    <a:pt x="96914" y="84160"/>
                  </a:lnTo>
                  <a:lnTo>
                    <a:pt x="96914" y="87885"/>
                  </a:lnTo>
                  <a:lnTo>
                    <a:pt x="99035" y="86622"/>
                  </a:lnTo>
                  <a:lnTo>
                    <a:pt x="100702" y="90132"/>
                  </a:lnTo>
                  <a:lnTo>
                    <a:pt x="100702" y="94451"/>
                  </a:lnTo>
                  <a:lnTo>
                    <a:pt x="102772" y="95549"/>
                  </a:lnTo>
                  <a:lnTo>
                    <a:pt x="103720" y="97557"/>
                  </a:lnTo>
                  <a:lnTo>
                    <a:pt x="105247" y="99565"/>
                  </a:lnTo>
                  <a:lnTo>
                    <a:pt x="107975" y="100701"/>
                  </a:lnTo>
                  <a:lnTo>
                    <a:pt x="107192" y="98100"/>
                  </a:lnTo>
                  <a:lnTo>
                    <a:pt x="106864" y="96294"/>
                  </a:lnTo>
                  <a:lnTo>
                    <a:pt x="105121" y="94994"/>
                  </a:lnTo>
                  <a:lnTo>
                    <a:pt x="104023" y="93478"/>
                  </a:lnTo>
                  <a:lnTo>
                    <a:pt x="103442" y="92127"/>
                  </a:lnTo>
                  <a:lnTo>
                    <a:pt x="103732" y="90082"/>
                  </a:lnTo>
                  <a:lnTo>
                    <a:pt x="104212" y="89476"/>
                  </a:lnTo>
                  <a:lnTo>
                    <a:pt x="105626" y="90801"/>
                  </a:lnTo>
                  <a:lnTo>
                    <a:pt x="107306" y="92595"/>
                  </a:lnTo>
                  <a:lnTo>
                    <a:pt x="108417" y="93163"/>
                  </a:lnTo>
                  <a:lnTo>
                    <a:pt x="108568" y="93049"/>
                  </a:lnTo>
                  <a:cubicBezTo>
                    <a:pt x="110803" y="91382"/>
                    <a:pt x="110803" y="91041"/>
                    <a:pt x="110803" y="90902"/>
                  </a:cubicBezTo>
                  <a:lnTo>
                    <a:pt x="110803" y="87203"/>
                  </a:lnTo>
                  <a:lnTo>
                    <a:pt x="108846" y="85359"/>
                  </a:lnTo>
                  <a:lnTo>
                    <a:pt x="108139" y="83932"/>
                  </a:lnTo>
                  <a:cubicBezTo>
                    <a:pt x="108265" y="83238"/>
                    <a:pt x="108480" y="82556"/>
                    <a:pt x="108581" y="82455"/>
                  </a:cubicBezTo>
                  <a:cubicBezTo>
                    <a:pt x="108758" y="82341"/>
                    <a:pt x="109654" y="82000"/>
                    <a:pt x="110374" y="81748"/>
                  </a:cubicBezTo>
                  <a:lnTo>
                    <a:pt x="110967" y="83099"/>
                  </a:lnTo>
                  <a:lnTo>
                    <a:pt x="113139" y="81521"/>
                  </a:lnTo>
                  <a:lnTo>
                    <a:pt x="117016" y="79589"/>
                  </a:lnTo>
                  <a:lnTo>
                    <a:pt x="118821" y="76293"/>
                  </a:lnTo>
                  <a:lnTo>
                    <a:pt x="119604" y="74083"/>
                  </a:lnTo>
                  <a:lnTo>
                    <a:pt x="119630" y="70232"/>
                  </a:lnTo>
                  <a:lnTo>
                    <a:pt x="118140" y="67227"/>
                  </a:lnTo>
                  <a:lnTo>
                    <a:pt x="116890" y="65649"/>
                  </a:lnTo>
                  <a:lnTo>
                    <a:pt x="118809" y="64348"/>
                  </a:lnTo>
                  <a:lnTo>
                    <a:pt x="119958" y="63451"/>
                  </a:lnTo>
                  <a:lnTo>
                    <a:pt x="117622" y="62719"/>
                  </a:lnTo>
                  <a:lnTo>
                    <a:pt x="116258" y="63212"/>
                  </a:lnTo>
                  <a:lnTo>
                    <a:pt x="115475" y="62340"/>
                  </a:lnTo>
                  <a:lnTo>
                    <a:pt x="115059" y="61772"/>
                  </a:lnTo>
                  <a:lnTo>
                    <a:pt x="116624" y="60863"/>
                  </a:lnTo>
                  <a:lnTo>
                    <a:pt x="117369" y="59373"/>
                  </a:lnTo>
                  <a:lnTo>
                    <a:pt x="117900" y="59638"/>
                  </a:lnTo>
                  <a:lnTo>
                    <a:pt x="117256" y="61974"/>
                  </a:lnTo>
                  <a:lnTo>
                    <a:pt x="119390" y="60901"/>
                  </a:lnTo>
                  <a:lnTo>
                    <a:pt x="120337" y="61684"/>
                  </a:lnTo>
                  <a:lnTo>
                    <a:pt x="121284" y="63350"/>
                  </a:lnTo>
                  <a:lnTo>
                    <a:pt x="122168" y="64424"/>
                  </a:lnTo>
                  <a:lnTo>
                    <a:pt x="122168" y="66015"/>
                  </a:lnTo>
                  <a:lnTo>
                    <a:pt x="123291" y="67151"/>
                  </a:lnTo>
                  <a:lnTo>
                    <a:pt x="125501" y="65383"/>
                  </a:lnTo>
                  <a:lnTo>
                    <a:pt x="124882" y="62782"/>
                  </a:lnTo>
                  <a:lnTo>
                    <a:pt x="123216" y="61078"/>
                  </a:lnTo>
                  <a:lnTo>
                    <a:pt x="122837" y="60295"/>
                  </a:lnTo>
                  <a:lnTo>
                    <a:pt x="124238" y="59095"/>
                  </a:lnTo>
                  <a:lnTo>
                    <a:pt x="124352" y="56254"/>
                  </a:lnTo>
                  <a:lnTo>
                    <a:pt x="125337" y="55433"/>
                  </a:lnTo>
                  <a:lnTo>
                    <a:pt x="126688" y="56229"/>
                  </a:lnTo>
                  <a:lnTo>
                    <a:pt x="128734" y="52693"/>
                  </a:lnTo>
                  <a:lnTo>
                    <a:pt x="130363" y="47693"/>
                  </a:lnTo>
                  <a:lnTo>
                    <a:pt x="129176" y="44359"/>
                  </a:lnTo>
                  <a:lnTo>
                    <a:pt x="128418" y="41329"/>
                  </a:lnTo>
                  <a:lnTo>
                    <a:pt x="126625" y="39650"/>
                  </a:lnTo>
                  <a:lnTo>
                    <a:pt x="124365" y="39006"/>
                  </a:lnTo>
                  <a:lnTo>
                    <a:pt x="123039" y="38501"/>
                  </a:lnTo>
                  <a:lnTo>
                    <a:pt x="122231" y="37844"/>
                  </a:lnTo>
                  <a:lnTo>
                    <a:pt x="124238" y="33816"/>
                  </a:lnTo>
                  <a:lnTo>
                    <a:pt x="125047" y="31152"/>
                  </a:lnTo>
                  <a:lnTo>
                    <a:pt x="127067" y="29939"/>
                  </a:lnTo>
                  <a:lnTo>
                    <a:pt x="130350" y="29939"/>
                  </a:lnTo>
                  <a:lnTo>
                    <a:pt x="135009" y="28677"/>
                  </a:lnTo>
                  <a:lnTo>
                    <a:pt x="132875" y="28677"/>
                  </a:lnTo>
                  <a:lnTo>
                    <a:pt x="132875" y="23841"/>
                  </a:lnTo>
                  <a:lnTo>
                    <a:pt x="135224" y="22793"/>
                  </a:lnTo>
                  <a:lnTo>
                    <a:pt x="136108" y="25091"/>
                  </a:lnTo>
                  <a:lnTo>
                    <a:pt x="137257" y="22490"/>
                  </a:lnTo>
                  <a:lnTo>
                    <a:pt x="137282" y="21025"/>
                  </a:lnTo>
                  <a:lnTo>
                    <a:pt x="138090" y="21479"/>
                  </a:lnTo>
                  <a:lnTo>
                    <a:pt x="137446" y="25129"/>
                  </a:lnTo>
                  <a:lnTo>
                    <a:pt x="136032" y="30912"/>
                  </a:lnTo>
                  <a:lnTo>
                    <a:pt x="136019" y="34447"/>
                  </a:lnTo>
                  <a:lnTo>
                    <a:pt x="139467" y="39220"/>
                  </a:lnTo>
                  <a:lnTo>
                    <a:pt x="140452" y="42491"/>
                  </a:lnTo>
                  <a:lnTo>
                    <a:pt x="140452" y="44486"/>
                  </a:lnTo>
                  <a:lnTo>
                    <a:pt x="142346" y="42907"/>
                  </a:lnTo>
                  <a:lnTo>
                    <a:pt x="142346" y="39460"/>
                  </a:lnTo>
                  <a:lnTo>
                    <a:pt x="143836" y="36051"/>
                  </a:lnTo>
                  <a:lnTo>
                    <a:pt x="143028" y="33273"/>
                  </a:lnTo>
                  <a:lnTo>
                    <a:pt x="142901" y="31682"/>
                  </a:lnTo>
                  <a:lnTo>
                    <a:pt x="142598" y="29447"/>
                  </a:lnTo>
                  <a:lnTo>
                    <a:pt x="140742" y="27982"/>
                  </a:lnTo>
                  <a:lnTo>
                    <a:pt x="140464" y="25356"/>
                  </a:lnTo>
                  <a:lnTo>
                    <a:pt x="142939" y="23740"/>
                  </a:lnTo>
                  <a:lnTo>
                    <a:pt x="145502" y="24093"/>
                  </a:lnTo>
                  <a:lnTo>
                    <a:pt x="145502" y="21189"/>
                  </a:lnTo>
                  <a:lnTo>
                    <a:pt x="146462" y="19611"/>
                  </a:lnTo>
                  <a:lnTo>
                    <a:pt x="148508" y="18588"/>
                  </a:lnTo>
                  <a:lnTo>
                    <a:pt x="149732" y="18588"/>
                  </a:lnTo>
                  <a:lnTo>
                    <a:pt x="148141" y="14231"/>
                  </a:lnTo>
                  <a:lnTo>
                    <a:pt x="145010" y="13070"/>
                  </a:lnTo>
                  <a:lnTo>
                    <a:pt x="145490" y="11214"/>
                  </a:lnTo>
                  <a:lnTo>
                    <a:pt x="145161" y="9105"/>
                  </a:lnTo>
                  <a:lnTo>
                    <a:pt x="145060" y="8562"/>
                  </a:lnTo>
                  <a:lnTo>
                    <a:pt x="146664" y="9395"/>
                  </a:lnTo>
                  <a:lnTo>
                    <a:pt x="148015" y="8360"/>
                  </a:lnTo>
                  <a:lnTo>
                    <a:pt x="149442" y="9307"/>
                  </a:lnTo>
                  <a:lnTo>
                    <a:pt x="150364" y="6542"/>
                  </a:lnTo>
                  <a:lnTo>
                    <a:pt x="149038" y="4774"/>
                  </a:lnTo>
                  <a:lnTo>
                    <a:pt x="148369" y="2223"/>
                  </a:lnTo>
                  <a:lnTo>
                    <a:pt x="144227" y="1605"/>
                  </a:lnTo>
                  <a:lnTo>
                    <a:pt x="144227" y="3120"/>
                  </a:lnTo>
                  <a:lnTo>
                    <a:pt x="143116" y="3082"/>
                  </a:lnTo>
                  <a:lnTo>
                    <a:pt x="142384" y="2185"/>
                  </a:lnTo>
                  <a:lnTo>
                    <a:pt x="134744" y="2185"/>
                  </a:lnTo>
                  <a:lnTo>
                    <a:pt x="130704" y="2564"/>
                  </a:lnTo>
                  <a:lnTo>
                    <a:pt x="133065" y="4875"/>
                  </a:lnTo>
                  <a:lnTo>
                    <a:pt x="131411" y="4888"/>
                  </a:lnTo>
                  <a:lnTo>
                    <a:pt x="130842" y="3486"/>
                  </a:lnTo>
                  <a:lnTo>
                    <a:pt x="127458" y="4989"/>
                  </a:lnTo>
                  <a:lnTo>
                    <a:pt x="124908" y="6605"/>
                  </a:lnTo>
                  <a:lnTo>
                    <a:pt x="123620" y="6605"/>
                  </a:lnTo>
                  <a:lnTo>
                    <a:pt x="122584" y="4420"/>
                  </a:lnTo>
                  <a:lnTo>
                    <a:pt x="119781" y="4016"/>
                  </a:lnTo>
                  <a:lnTo>
                    <a:pt x="117710" y="5178"/>
                  </a:lnTo>
                  <a:lnTo>
                    <a:pt x="114604" y="4143"/>
                  </a:lnTo>
                  <a:lnTo>
                    <a:pt x="112432" y="3259"/>
                  </a:lnTo>
                  <a:lnTo>
                    <a:pt x="108076" y="3574"/>
                  </a:lnTo>
                  <a:lnTo>
                    <a:pt x="106005" y="4900"/>
                  </a:lnTo>
                  <a:lnTo>
                    <a:pt x="107091" y="7842"/>
                  </a:lnTo>
                  <a:lnTo>
                    <a:pt x="105146" y="7842"/>
                  </a:lnTo>
                  <a:lnTo>
                    <a:pt x="103795" y="7729"/>
                  </a:lnTo>
                  <a:lnTo>
                    <a:pt x="101851" y="8714"/>
                  </a:lnTo>
                  <a:lnTo>
                    <a:pt x="102583" y="10039"/>
                  </a:lnTo>
                  <a:lnTo>
                    <a:pt x="102583" y="10039"/>
                  </a:lnTo>
                  <a:lnTo>
                    <a:pt x="101169" y="9623"/>
                  </a:lnTo>
                  <a:lnTo>
                    <a:pt x="100348" y="6744"/>
                  </a:lnTo>
                  <a:lnTo>
                    <a:pt x="97545" y="4370"/>
                  </a:lnTo>
                  <a:lnTo>
                    <a:pt x="93252" y="4963"/>
                  </a:lnTo>
                  <a:lnTo>
                    <a:pt x="94072" y="7628"/>
                  </a:lnTo>
                  <a:lnTo>
                    <a:pt x="91509" y="7539"/>
                  </a:lnTo>
                  <a:lnTo>
                    <a:pt x="90385" y="6074"/>
                  </a:lnTo>
                  <a:lnTo>
                    <a:pt x="87999" y="7337"/>
                  </a:lnTo>
                  <a:lnTo>
                    <a:pt x="86231" y="7893"/>
                  </a:lnTo>
                  <a:lnTo>
                    <a:pt x="84034" y="10544"/>
                  </a:lnTo>
                  <a:lnTo>
                    <a:pt x="83706" y="9282"/>
                  </a:lnTo>
                  <a:lnTo>
                    <a:pt x="85915" y="5923"/>
                  </a:lnTo>
                  <a:lnTo>
                    <a:pt x="85234" y="2526"/>
                  </a:lnTo>
                  <a:lnTo>
                    <a:pt x="8178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52"/>
            <p:cNvSpPr/>
            <p:nvPr/>
          </p:nvSpPr>
          <p:spPr>
            <a:xfrm>
              <a:off x="4467225" y="3815075"/>
              <a:ext cx="177425" cy="289800"/>
            </a:xfrm>
            <a:custGeom>
              <a:avLst/>
              <a:gdLst/>
              <a:ahLst/>
              <a:cxnLst/>
              <a:rect l="l" t="t" r="r" b="b"/>
              <a:pathLst>
                <a:path w="7097" h="11592" extrusionOk="0">
                  <a:moveTo>
                    <a:pt x="5683" y="0"/>
                  </a:moveTo>
                  <a:lnTo>
                    <a:pt x="4572" y="1339"/>
                  </a:lnTo>
                  <a:lnTo>
                    <a:pt x="2602" y="2513"/>
                  </a:lnTo>
                  <a:lnTo>
                    <a:pt x="1023" y="3271"/>
                  </a:lnTo>
                  <a:lnTo>
                    <a:pt x="1415" y="5809"/>
                  </a:lnTo>
                  <a:lnTo>
                    <a:pt x="1023" y="7362"/>
                  </a:lnTo>
                  <a:lnTo>
                    <a:pt x="1" y="8524"/>
                  </a:lnTo>
                  <a:lnTo>
                    <a:pt x="556" y="10809"/>
                  </a:lnTo>
                  <a:lnTo>
                    <a:pt x="2134" y="11592"/>
                  </a:lnTo>
                  <a:lnTo>
                    <a:pt x="3864" y="9849"/>
                  </a:lnTo>
                  <a:lnTo>
                    <a:pt x="5203" y="6541"/>
                  </a:lnTo>
                  <a:lnTo>
                    <a:pt x="6226" y="3384"/>
                  </a:lnTo>
                  <a:lnTo>
                    <a:pt x="7097" y="1655"/>
                  </a:lnTo>
                  <a:lnTo>
                    <a:pt x="615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52"/>
            <p:cNvSpPr/>
            <p:nvPr/>
          </p:nvSpPr>
          <p:spPr>
            <a:xfrm>
              <a:off x="4458375" y="3806875"/>
              <a:ext cx="194800" cy="307475"/>
            </a:xfrm>
            <a:custGeom>
              <a:avLst/>
              <a:gdLst/>
              <a:ahLst/>
              <a:cxnLst/>
              <a:rect l="l" t="t" r="r" b="b"/>
              <a:pathLst>
                <a:path w="7792" h="12299" extrusionOk="0">
                  <a:moveTo>
                    <a:pt x="6327" y="644"/>
                  </a:moveTo>
                  <a:lnTo>
                    <a:pt x="7097" y="1995"/>
                  </a:lnTo>
                  <a:lnTo>
                    <a:pt x="6277" y="3611"/>
                  </a:lnTo>
                  <a:lnTo>
                    <a:pt x="5266" y="6756"/>
                  </a:lnTo>
                  <a:lnTo>
                    <a:pt x="3953" y="10001"/>
                  </a:lnTo>
                  <a:lnTo>
                    <a:pt x="2413" y="11529"/>
                  </a:lnTo>
                  <a:lnTo>
                    <a:pt x="1175" y="10910"/>
                  </a:lnTo>
                  <a:lnTo>
                    <a:pt x="695" y="8940"/>
                  </a:lnTo>
                  <a:lnTo>
                    <a:pt x="1668" y="7829"/>
                  </a:lnTo>
                  <a:lnTo>
                    <a:pt x="2097" y="6149"/>
                  </a:lnTo>
                  <a:lnTo>
                    <a:pt x="1731" y="3776"/>
                  </a:lnTo>
                  <a:lnTo>
                    <a:pt x="3120" y="3119"/>
                  </a:lnTo>
                  <a:lnTo>
                    <a:pt x="5090" y="1932"/>
                  </a:lnTo>
                  <a:lnTo>
                    <a:pt x="6176" y="644"/>
                  </a:lnTo>
                  <a:close/>
                  <a:moveTo>
                    <a:pt x="5873" y="0"/>
                  </a:moveTo>
                  <a:lnTo>
                    <a:pt x="4711" y="1427"/>
                  </a:lnTo>
                  <a:lnTo>
                    <a:pt x="2817" y="2563"/>
                  </a:lnTo>
                  <a:lnTo>
                    <a:pt x="1024" y="3409"/>
                  </a:lnTo>
                  <a:lnTo>
                    <a:pt x="1440" y="6124"/>
                  </a:lnTo>
                  <a:lnTo>
                    <a:pt x="1087" y="7538"/>
                  </a:lnTo>
                  <a:lnTo>
                    <a:pt x="1" y="8776"/>
                  </a:lnTo>
                  <a:lnTo>
                    <a:pt x="632" y="11352"/>
                  </a:lnTo>
                  <a:lnTo>
                    <a:pt x="2552" y="12299"/>
                  </a:lnTo>
                  <a:lnTo>
                    <a:pt x="4420" y="10405"/>
                  </a:lnTo>
                  <a:lnTo>
                    <a:pt x="5847" y="6958"/>
                  </a:lnTo>
                  <a:lnTo>
                    <a:pt x="6845" y="3851"/>
                  </a:lnTo>
                  <a:lnTo>
                    <a:pt x="7792" y="1970"/>
                  </a:lnTo>
                  <a:lnTo>
                    <a:pt x="668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52"/>
            <p:cNvSpPr/>
            <p:nvPr/>
          </p:nvSpPr>
          <p:spPr>
            <a:xfrm>
              <a:off x="5304725" y="3312525"/>
              <a:ext cx="45475" cy="78625"/>
            </a:xfrm>
            <a:custGeom>
              <a:avLst/>
              <a:gdLst/>
              <a:ahLst/>
              <a:cxnLst/>
              <a:rect l="l" t="t" r="r" b="b"/>
              <a:pathLst>
                <a:path w="1819" h="3145" extrusionOk="0">
                  <a:moveTo>
                    <a:pt x="480" y="0"/>
                  </a:moveTo>
                  <a:lnTo>
                    <a:pt x="0" y="1654"/>
                  </a:lnTo>
                  <a:lnTo>
                    <a:pt x="480" y="3144"/>
                  </a:lnTo>
                  <a:lnTo>
                    <a:pt x="1503" y="2753"/>
                  </a:lnTo>
                  <a:lnTo>
                    <a:pt x="1818" y="1566"/>
                  </a:lnTo>
                  <a:lnTo>
                    <a:pt x="48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52"/>
            <p:cNvSpPr/>
            <p:nvPr/>
          </p:nvSpPr>
          <p:spPr>
            <a:xfrm>
              <a:off x="5296500" y="3296100"/>
              <a:ext cx="62525" cy="105475"/>
            </a:xfrm>
            <a:custGeom>
              <a:avLst/>
              <a:gdLst/>
              <a:ahLst/>
              <a:cxnLst/>
              <a:rect l="l" t="t" r="r" b="b"/>
              <a:pathLst>
                <a:path w="2501" h="4219" extrusionOk="0">
                  <a:moveTo>
                    <a:pt x="948" y="1301"/>
                  </a:moveTo>
                  <a:lnTo>
                    <a:pt x="1806" y="2311"/>
                  </a:lnTo>
                  <a:lnTo>
                    <a:pt x="1567" y="3170"/>
                  </a:lnTo>
                  <a:lnTo>
                    <a:pt x="1011" y="3397"/>
                  </a:lnTo>
                  <a:lnTo>
                    <a:pt x="657" y="2299"/>
                  </a:lnTo>
                  <a:lnTo>
                    <a:pt x="948" y="1301"/>
                  </a:lnTo>
                  <a:close/>
                  <a:moveTo>
                    <a:pt x="670" y="1"/>
                  </a:moveTo>
                  <a:lnTo>
                    <a:pt x="1" y="2311"/>
                  </a:lnTo>
                  <a:lnTo>
                    <a:pt x="607" y="4218"/>
                  </a:lnTo>
                  <a:lnTo>
                    <a:pt x="2097" y="3650"/>
                  </a:lnTo>
                  <a:lnTo>
                    <a:pt x="2501" y="2147"/>
                  </a:lnTo>
                  <a:lnTo>
                    <a:pt x="67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52"/>
            <p:cNvSpPr/>
            <p:nvPr/>
          </p:nvSpPr>
          <p:spPr>
            <a:xfrm>
              <a:off x="5643750" y="3420800"/>
              <a:ext cx="232675" cy="252250"/>
            </a:xfrm>
            <a:custGeom>
              <a:avLst/>
              <a:gdLst/>
              <a:ahLst/>
              <a:cxnLst/>
              <a:rect l="l" t="t" r="r" b="b"/>
              <a:pathLst>
                <a:path w="9307" h="10090" extrusionOk="0">
                  <a:moveTo>
                    <a:pt x="1" y="0"/>
                  </a:moveTo>
                  <a:lnTo>
                    <a:pt x="948" y="1301"/>
                  </a:lnTo>
                  <a:lnTo>
                    <a:pt x="2337" y="1553"/>
                  </a:lnTo>
                  <a:cubicBezTo>
                    <a:pt x="2337" y="1553"/>
                    <a:pt x="3536" y="3852"/>
                    <a:pt x="3688" y="4091"/>
                  </a:cubicBezTo>
                  <a:cubicBezTo>
                    <a:pt x="3852" y="4331"/>
                    <a:pt x="5897" y="8233"/>
                    <a:pt x="5897" y="8233"/>
                  </a:cubicBezTo>
                  <a:lnTo>
                    <a:pt x="7804" y="10089"/>
                  </a:lnTo>
                  <a:lnTo>
                    <a:pt x="8587" y="10089"/>
                  </a:lnTo>
                  <a:lnTo>
                    <a:pt x="9307" y="8119"/>
                  </a:lnTo>
                  <a:lnTo>
                    <a:pt x="7880" y="5039"/>
                  </a:lnTo>
                  <a:lnTo>
                    <a:pt x="4647" y="1882"/>
                  </a:lnTo>
                  <a:lnTo>
                    <a:pt x="3473" y="1061"/>
                  </a:lnTo>
                  <a:lnTo>
                    <a:pt x="197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52"/>
            <p:cNvSpPr/>
            <p:nvPr/>
          </p:nvSpPr>
          <p:spPr>
            <a:xfrm>
              <a:off x="5628275" y="3412900"/>
              <a:ext cx="256350" cy="268025"/>
            </a:xfrm>
            <a:custGeom>
              <a:avLst/>
              <a:gdLst/>
              <a:ahLst/>
              <a:cxnLst/>
              <a:rect l="l" t="t" r="r" b="b"/>
              <a:pathLst>
                <a:path w="10254" h="10721" extrusionOk="0">
                  <a:moveTo>
                    <a:pt x="2488" y="632"/>
                  </a:moveTo>
                  <a:lnTo>
                    <a:pt x="5052" y="2438"/>
                  </a:lnTo>
                  <a:lnTo>
                    <a:pt x="8246" y="5544"/>
                  </a:lnTo>
                  <a:lnTo>
                    <a:pt x="9585" y="8448"/>
                  </a:lnTo>
                  <a:lnTo>
                    <a:pt x="9004" y="10090"/>
                  </a:lnTo>
                  <a:lnTo>
                    <a:pt x="8562" y="10090"/>
                  </a:lnTo>
                  <a:lnTo>
                    <a:pt x="6782" y="8360"/>
                  </a:lnTo>
                  <a:cubicBezTo>
                    <a:pt x="6478" y="7792"/>
                    <a:pt x="4723" y="4471"/>
                    <a:pt x="4572" y="4231"/>
                  </a:cubicBezTo>
                  <a:cubicBezTo>
                    <a:pt x="4458" y="4067"/>
                    <a:pt x="3688" y="2614"/>
                    <a:pt x="3233" y="1731"/>
                  </a:cubicBezTo>
                  <a:lnTo>
                    <a:pt x="3158" y="1592"/>
                  </a:lnTo>
                  <a:lnTo>
                    <a:pt x="1743" y="1327"/>
                  </a:lnTo>
                  <a:lnTo>
                    <a:pt x="1238" y="632"/>
                  </a:lnTo>
                  <a:close/>
                  <a:moveTo>
                    <a:pt x="1" y="1"/>
                  </a:moveTo>
                  <a:lnTo>
                    <a:pt x="1390" y="1907"/>
                  </a:lnTo>
                  <a:lnTo>
                    <a:pt x="2741" y="2160"/>
                  </a:lnTo>
                  <a:cubicBezTo>
                    <a:pt x="3019" y="2690"/>
                    <a:pt x="3903" y="4370"/>
                    <a:pt x="4041" y="4584"/>
                  </a:cubicBezTo>
                  <a:cubicBezTo>
                    <a:pt x="4155" y="4748"/>
                    <a:pt x="5430" y="7135"/>
                    <a:pt x="6251" y="8701"/>
                  </a:cubicBezTo>
                  <a:lnTo>
                    <a:pt x="8297" y="10721"/>
                  </a:lnTo>
                  <a:lnTo>
                    <a:pt x="9433" y="10721"/>
                  </a:lnTo>
                  <a:lnTo>
                    <a:pt x="10254" y="8423"/>
                  </a:lnTo>
                  <a:lnTo>
                    <a:pt x="8789" y="5228"/>
                  </a:lnTo>
                  <a:lnTo>
                    <a:pt x="5443" y="1945"/>
                  </a:lnTo>
                  <a:lnTo>
                    <a:pt x="269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52"/>
            <p:cNvSpPr/>
            <p:nvPr/>
          </p:nvSpPr>
          <p:spPr>
            <a:xfrm>
              <a:off x="5873550" y="3662925"/>
              <a:ext cx="284775" cy="73250"/>
            </a:xfrm>
            <a:custGeom>
              <a:avLst/>
              <a:gdLst/>
              <a:ahLst/>
              <a:cxnLst/>
              <a:rect l="l" t="t" r="r" b="b"/>
              <a:pathLst>
                <a:path w="11391" h="2930" extrusionOk="0">
                  <a:moveTo>
                    <a:pt x="1150" y="0"/>
                  </a:moveTo>
                  <a:lnTo>
                    <a:pt x="1" y="998"/>
                  </a:lnTo>
                  <a:lnTo>
                    <a:pt x="2324" y="2058"/>
                  </a:lnTo>
                  <a:lnTo>
                    <a:pt x="5696" y="2930"/>
                  </a:lnTo>
                  <a:lnTo>
                    <a:pt x="11391" y="2930"/>
                  </a:lnTo>
                  <a:lnTo>
                    <a:pt x="8082" y="1667"/>
                  </a:lnTo>
                  <a:lnTo>
                    <a:pt x="5708" y="1667"/>
                  </a:lnTo>
                  <a:lnTo>
                    <a:pt x="115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52"/>
            <p:cNvSpPr/>
            <p:nvPr/>
          </p:nvSpPr>
          <p:spPr>
            <a:xfrm>
              <a:off x="5859050" y="3654075"/>
              <a:ext cx="342200" cy="90000"/>
            </a:xfrm>
            <a:custGeom>
              <a:avLst/>
              <a:gdLst/>
              <a:ahLst/>
              <a:cxnLst/>
              <a:rect l="l" t="t" r="r" b="b"/>
              <a:pathLst>
                <a:path w="13688" h="3600" extrusionOk="0">
                  <a:moveTo>
                    <a:pt x="1806" y="720"/>
                  </a:moveTo>
                  <a:lnTo>
                    <a:pt x="6187" y="2311"/>
                  </a:lnTo>
                  <a:lnTo>
                    <a:pt x="8599" y="2337"/>
                  </a:lnTo>
                  <a:lnTo>
                    <a:pt x="10266" y="2968"/>
                  </a:lnTo>
                  <a:lnTo>
                    <a:pt x="6314" y="2968"/>
                  </a:lnTo>
                  <a:lnTo>
                    <a:pt x="3043" y="2122"/>
                  </a:lnTo>
                  <a:lnTo>
                    <a:pt x="1174" y="1263"/>
                  </a:lnTo>
                  <a:lnTo>
                    <a:pt x="1806" y="720"/>
                  </a:lnTo>
                  <a:close/>
                  <a:moveTo>
                    <a:pt x="1667" y="1"/>
                  </a:moveTo>
                  <a:lnTo>
                    <a:pt x="0" y="1428"/>
                  </a:lnTo>
                  <a:lnTo>
                    <a:pt x="2829" y="2715"/>
                  </a:lnTo>
                  <a:lnTo>
                    <a:pt x="6200" y="3587"/>
                  </a:lnTo>
                  <a:lnTo>
                    <a:pt x="13688" y="3599"/>
                  </a:lnTo>
                  <a:lnTo>
                    <a:pt x="8763" y="1731"/>
                  </a:lnTo>
                  <a:lnTo>
                    <a:pt x="6352" y="1705"/>
                  </a:lnTo>
                  <a:lnTo>
                    <a:pt x="166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52"/>
            <p:cNvSpPr/>
            <p:nvPr/>
          </p:nvSpPr>
          <p:spPr>
            <a:xfrm>
              <a:off x="6185775" y="3706475"/>
              <a:ext cx="137975" cy="31600"/>
            </a:xfrm>
            <a:custGeom>
              <a:avLst/>
              <a:gdLst/>
              <a:ahLst/>
              <a:cxnLst/>
              <a:rect l="l" t="t" r="r" b="b"/>
              <a:pathLst>
                <a:path w="5519" h="1264" extrusionOk="0">
                  <a:moveTo>
                    <a:pt x="3397" y="1"/>
                  </a:moveTo>
                  <a:lnTo>
                    <a:pt x="0" y="556"/>
                  </a:lnTo>
                  <a:lnTo>
                    <a:pt x="1818" y="1263"/>
                  </a:lnTo>
                  <a:lnTo>
                    <a:pt x="5518" y="556"/>
                  </a:lnTo>
                  <a:lnTo>
                    <a:pt x="339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52"/>
            <p:cNvSpPr/>
            <p:nvPr/>
          </p:nvSpPr>
          <p:spPr>
            <a:xfrm>
              <a:off x="6156100" y="3698600"/>
              <a:ext cx="203625" cy="47675"/>
            </a:xfrm>
            <a:custGeom>
              <a:avLst/>
              <a:gdLst/>
              <a:ahLst/>
              <a:cxnLst/>
              <a:rect l="l" t="t" r="r" b="b"/>
              <a:pathLst>
                <a:path w="8145" h="1907" extrusionOk="0">
                  <a:moveTo>
                    <a:pt x="4571" y="644"/>
                  </a:moveTo>
                  <a:lnTo>
                    <a:pt x="5278" y="821"/>
                  </a:lnTo>
                  <a:lnTo>
                    <a:pt x="3031" y="1250"/>
                  </a:lnTo>
                  <a:lnTo>
                    <a:pt x="2374" y="998"/>
                  </a:lnTo>
                  <a:lnTo>
                    <a:pt x="4571" y="644"/>
                  </a:lnTo>
                  <a:close/>
                  <a:moveTo>
                    <a:pt x="4596" y="0"/>
                  </a:moveTo>
                  <a:lnTo>
                    <a:pt x="0" y="745"/>
                  </a:lnTo>
                  <a:lnTo>
                    <a:pt x="2968" y="1907"/>
                  </a:lnTo>
                  <a:lnTo>
                    <a:pt x="8145" y="922"/>
                  </a:lnTo>
                  <a:lnTo>
                    <a:pt x="459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52"/>
            <p:cNvSpPr/>
            <p:nvPr/>
          </p:nvSpPr>
          <p:spPr>
            <a:xfrm>
              <a:off x="6158300" y="3493725"/>
              <a:ext cx="139875" cy="161950"/>
            </a:xfrm>
            <a:custGeom>
              <a:avLst/>
              <a:gdLst/>
              <a:ahLst/>
              <a:cxnLst/>
              <a:rect l="l" t="t" r="r" b="b"/>
              <a:pathLst>
                <a:path w="5595" h="6478" extrusionOk="0">
                  <a:moveTo>
                    <a:pt x="3864" y="0"/>
                  </a:moveTo>
                  <a:lnTo>
                    <a:pt x="632" y="1579"/>
                  </a:lnTo>
                  <a:lnTo>
                    <a:pt x="1" y="4925"/>
                  </a:lnTo>
                  <a:lnTo>
                    <a:pt x="1099" y="6478"/>
                  </a:lnTo>
                  <a:lnTo>
                    <a:pt x="1730" y="4420"/>
                  </a:lnTo>
                  <a:lnTo>
                    <a:pt x="3473" y="6225"/>
                  </a:lnTo>
                  <a:lnTo>
                    <a:pt x="3473" y="4331"/>
                  </a:lnTo>
                  <a:lnTo>
                    <a:pt x="2678" y="3510"/>
                  </a:lnTo>
                  <a:lnTo>
                    <a:pt x="4104" y="2765"/>
                  </a:lnTo>
                  <a:lnTo>
                    <a:pt x="1895" y="2765"/>
                  </a:lnTo>
                  <a:lnTo>
                    <a:pt x="5594" y="1023"/>
                  </a:lnTo>
                  <a:lnTo>
                    <a:pt x="386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52"/>
            <p:cNvSpPr/>
            <p:nvPr/>
          </p:nvSpPr>
          <p:spPr>
            <a:xfrm>
              <a:off x="6149775" y="3484875"/>
              <a:ext cx="165125" cy="188175"/>
            </a:xfrm>
            <a:custGeom>
              <a:avLst/>
              <a:gdLst/>
              <a:ahLst/>
              <a:cxnLst/>
              <a:rect l="l" t="t" r="r" b="b"/>
              <a:pathLst>
                <a:path w="6605" h="7527" extrusionOk="0">
                  <a:moveTo>
                    <a:pt x="4193" y="708"/>
                  </a:moveTo>
                  <a:lnTo>
                    <a:pt x="5266" y="1339"/>
                  </a:lnTo>
                  <a:lnTo>
                    <a:pt x="1023" y="3334"/>
                  </a:lnTo>
                  <a:lnTo>
                    <a:pt x="1023" y="3334"/>
                  </a:lnTo>
                  <a:lnTo>
                    <a:pt x="1251" y="2147"/>
                  </a:lnTo>
                  <a:lnTo>
                    <a:pt x="4193" y="708"/>
                  </a:lnTo>
                  <a:close/>
                  <a:moveTo>
                    <a:pt x="3157" y="3423"/>
                  </a:moveTo>
                  <a:lnTo>
                    <a:pt x="2501" y="3776"/>
                  </a:lnTo>
                  <a:lnTo>
                    <a:pt x="3486" y="4812"/>
                  </a:lnTo>
                  <a:lnTo>
                    <a:pt x="3486" y="5796"/>
                  </a:lnTo>
                  <a:lnTo>
                    <a:pt x="1933" y="4168"/>
                  </a:lnTo>
                  <a:lnTo>
                    <a:pt x="1326" y="6125"/>
                  </a:lnTo>
                  <a:lnTo>
                    <a:pt x="670" y="5203"/>
                  </a:lnTo>
                  <a:lnTo>
                    <a:pt x="1011" y="3423"/>
                  </a:lnTo>
                  <a:close/>
                  <a:moveTo>
                    <a:pt x="4218" y="1"/>
                  </a:moveTo>
                  <a:lnTo>
                    <a:pt x="683" y="1718"/>
                  </a:lnTo>
                  <a:lnTo>
                    <a:pt x="1" y="5354"/>
                  </a:lnTo>
                  <a:lnTo>
                    <a:pt x="1554" y="7526"/>
                  </a:lnTo>
                  <a:lnTo>
                    <a:pt x="2210" y="5392"/>
                  </a:lnTo>
                  <a:lnTo>
                    <a:pt x="4117" y="7375"/>
                  </a:lnTo>
                  <a:lnTo>
                    <a:pt x="4117" y="4572"/>
                  </a:lnTo>
                  <a:lnTo>
                    <a:pt x="3536" y="3953"/>
                  </a:lnTo>
                  <a:lnTo>
                    <a:pt x="5708" y="2804"/>
                  </a:lnTo>
                  <a:lnTo>
                    <a:pt x="3650" y="2804"/>
                  </a:lnTo>
                  <a:lnTo>
                    <a:pt x="6605" y="1415"/>
                  </a:lnTo>
                  <a:lnTo>
                    <a:pt x="421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52"/>
            <p:cNvSpPr/>
            <p:nvPr/>
          </p:nvSpPr>
          <p:spPr>
            <a:xfrm>
              <a:off x="5945525" y="3367450"/>
              <a:ext cx="213125" cy="254775"/>
            </a:xfrm>
            <a:custGeom>
              <a:avLst/>
              <a:gdLst/>
              <a:ahLst/>
              <a:cxnLst/>
              <a:rect l="l" t="t" r="r" b="b"/>
              <a:pathLst>
                <a:path w="8525" h="10191" extrusionOk="0">
                  <a:moveTo>
                    <a:pt x="6542" y="0"/>
                  </a:moveTo>
                  <a:lnTo>
                    <a:pt x="3941" y="3119"/>
                  </a:lnTo>
                  <a:lnTo>
                    <a:pt x="2817" y="5291"/>
                  </a:lnTo>
                  <a:lnTo>
                    <a:pt x="935" y="5291"/>
                  </a:lnTo>
                  <a:lnTo>
                    <a:pt x="1" y="6869"/>
                  </a:lnTo>
                  <a:lnTo>
                    <a:pt x="1491" y="9067"/>
                  </a:lnTo>
                  <a:lnTo>
                    <a:pt x="2817" y="9546"/>
                  </a:lnTo>
                  <a:lnTo>
                    <a:pt x="4686" y="9344"/>
                  </a:lnTo>
                  <a:lnTo>
                    <a:pt x="6049" y="10190"/>
                  </a:lnTo>
                  <a:lnTo>
                    <a:pt x="7363" y="6516"/>
                  </a:lnTo>
                  <a:lnTo>
                    <a:pt x="8524" y="4874"/>
                  </a:lnTo>
                  <a:lnTo>
                    <a:pt x="7653" y="3384"/>
                  </a:lnTo>
                  <a:lnTo>
                    <a:pt x="8512" y="2134"/>
                  </a:lnTo>
                  <a:lnTo>
                    <a:pt x="654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52"/>
            <p:cNvSpPr/>
            <p:nvPr/>
          </p:nvSpPr>
          <p:spPr>
            <a:xfrm>
              <a:off x="5936075" y="3355775"/>
              <a:ext cx="232350" cy="278450"/>
            </a:xfrm>
            <a:custGeom>
              <a:avLst/>
              <a:gdLst/>
              <a:ahLst/>
              <a:cxnLst/>
              <a:rect l="l" t="t" r="r" b="b"/>
              <a:pathLst>
                <a:path w="9294" h="11138" extrusionOk="0">
                  <a:moveTo>
                    <a:pt x="6932" y="947"/>
                  </a:moveTo>
                  <a:lnTo>
                    <a:pt x="8486" y="2627"/>
                  </a:lnTo>
                  <a:lnTo>
                    <a:pt x="7652" y="3839"/>
                  </a:lnTo>
                  <a:lnTo>
                    <a:pt x="8523" y="5329"/>
                  </a:lnTo>
                  <a:lnTo>
                    <a:pt x="7475" y="6806"/>
                  </a:lnTo>
                  <a:lnTo>
                    <a:pt x="6263" y="10190"/>
                  </a:lnTo>
                  <a:lnTo>
                    <a:pt x="5139" y="9496"/>
                  </a:lnTo>
                  <a:lnTo>
                    <a:pt x="3220" y="9685"/>
                  </a:lnTo>
                  <a:lnTo>
                    <a:pt x="2071" y="9281"/>
                  </a:lnTo>
                  <a:lnTo>
                    <a:pt x="745" y="7324"/>
                  </a:lnTo>
                  <a:lnTo>
                    <a:pt x="1490" y="6074"/>
                  </a:lnTo>
                  <a:lnTo>
                    <a:pt x="3384" y="6074"/>
                  </a:lnTo>
                  <a:lnTo>
                    <a:pt x="4584" y="3763"/>
                  </a:lnTo>
                  <a:lnTo>
                    <a:pt x="6932" y="947"/>
                  </a:lnTo>
                  <a:close/>
                  <a:moveTo>
                    <a:pt x="6907" y="0"/>
                  </a:moveTo>
                  <a:lnTo>
                    <a:pt x="4079" y="3397"/>
                  </a:lnTo>
                  <a:lnTo>
                    <a:pt x="3005" y="5442"/>
                  </a:lnTo>
                  <a:lnTo>
                    <a:pt x="1137" y="5442"/>
                  </a:lnTo>
                  <a:lnTo>
                    <a:pt x="0" y="7336"/>
                  </a:lnTo>
                  <a:lnTo>
                    <a:pt x="1667" y="9799"/>
                  </a:lnTo>
                  <a:lnTo>
                    <a:pt x="3157" y="10329"/>
                  </a:lnTo>
                  <a:lnTo>
                    <a:pt x="4988" y="10140"/>
                  </a:lnTo>
                  <a:lnTo>
                    <a:pt x="6591" y="11137"/>
                  </a:lnTo>
                  <a:lnTo>
                    <a:pt x="8018" y="7147"/>
                  </a:lnTo>
                  <a:lnTo>
                    <a:pt x="9281" y="5379"/>
                  </a:lnTo>
                  <a:lnTo>
                    <a:pt x="8397" y="3877"/>
                  </a:lnTo>
                  <a:lnTo>
                    <a:pt x="9294" y="2576"/>
                  </a:lnTo>
                  <a:lnTo>
                    <a:pt x="69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52"/>
            <p:cNvSpPr/>
            <p:nvPr/>
          </p:nvSpPr>
          <p:spPr>
            <a:xfrm>
              <a:off x="6429775" y="3529075"/>
              <a:ext cx="453650" cy="254450"/>
            </a:xfrm>
            <a:custGeom>
              <a:avLst/>
              <a:gdLst/>
              <a:ahLst/>
              <a:cxnLst/>
              <a:rect l="l" t="t" r="r" b="b"/>
              <a:pathLst>
                <a:path w="18146" h="10178" extrusionOk="0">
                  <a:moveTo>
                    <a:pt x="1794" y="0"/>
                  </a:moveTo>
                  <a:lnTo>
                    <a:pt x="1" y="745"/>
                  </a:lnTo>
                  <a:lnTo>
                    <a:pt x="1705" y="2576"/>
                  </a:lnTo>
                  <a:lnTo>
                    <a:pt x="2223" y="4496"/>
                  </a:lnTo>
                  <a:lnTo>
                    <a:pt x="4281" y="4496"/>
                  </a:lnTo>
                  <a:lnTo>
                    <a:pt x="5847" y="5039"/>
                  </a:lnTo>
                  <a:lnTo>
                    <a:pt x="5847" y="6705"/>
                  </a:lnTo>
                  <a:lnTo>
                    <a:pt x="8764" y="8915"/>
                  </a:lnTo>
                  <a:lnTo>
                    <a:pt x="11214" y="8915"/>
                  </a:lnTo>
                  <a:lnTo>
                    <a:pt x="12236" y="7412"/>
                  </a:lnTo>
                  <a:lnTo>
                    <a:pt x="14055" y="8120"/>
                  </a:lnTo>
                  <a:lnTo>
                    <a:pt x="15633" y="10178"/>
                  </a:lnTo>
                  <a:lnTo>
                    <a:pt x="18146" y="10178"/>
                  </a:lnTo>
                  <a:lnTo>
                    <a:pt x="14522" y="5443"/>
                  </a:lnTo>
                  <a:lnTo>
                    <a:pt x="10431" y="3157"/>
                  </a:lnTo>
                  <a:lnTo>
                    <a:pt x="5531" y="1819"/>
                  </a:lnTo>
                  <a:lnTo>
                    <a:pt x="3650" y="2652"/>
                  </a:lnTo>
                  <a:lnTo>
                    <a:pt x="3094" y="733"/>
                  </a:lnTo>
                  <a:lnTo>
                    <a:pt x="17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52"/>
            <p:cNvSpPr/>
            <p:nvPr/>
          </p:nvSpPr>
          <p:spPr>
            <a:xfrm>
              <a:off x="6416200" y="3519925"/>
              <a:ext cx="483325" cy="271500"/>
            </a:xfrm>
            <a:custGeom>
              <a:avLst/>
              <a:gdLst/>
              <a:ahLst/>
              <a:cxnLst/>
              <a:rect l="l" t="t" r="r" b="b"/>
              <a:pathLst>
                <a:path w="19333" h="10860" extrusionOk="0">
                  <a:moveTo>
                    <a:pt x="2312" y="707"/>
                  </a:moveTo>
                  <a:lnTo>
                    <a:pt x="3372" y="1313"/>
                  </a:lnTo>
                  <a:lnTo>
                    <a:pt x="3991" y="3447"/>
                  </a:lnTo>
                  <a:lnTo>
                    <a:pt x="6112" y="2513"/>
                  </a:lnTo>
                  <a:lnTo>
                    <a:pt x="10860" y="3814"/>
                  </a:lnTo>
                  <a:lnTo>
                    <a:pt x="14863" y="6061"/>
                  </a:lnTo>
                  <a:lnTo>
                    <a:pt x="18058" y="10228"/>
                  </a:lnTo>
                  <a:lnTo>
                    <a:pt x="16328" y="10228"/>
                  </a:lnTo>
                  <a:lnTo>
                    <a:pt x="14787" y="8233"/>
                  </a:lnTo>
                  <a:lnTo>
                    <a:pt x="12653" y="7400"/>
                  </a:lnTo>
                  <a:lnTo>
                    <a:pt x="11580" y="8965"/>
                  </a:lnTo>
                  <a:lnTo>
                    <a:pt x="9408" y="8965"/>
                  </a:lnTo>
                  <a:lnTo>
                    <a:pt x="6706" y="6920"/>
                  </a:lnTo>
                  <a:lnTo>
                    <a:pt x="6706" y="5177"/>
                  </a:lnTo>
                  <a:lnTo>
                    <a:pt x="4913" y="4571"/>
                  </a:lnTo>
                  <a:lnTo>
                    <a:pt x="3006" y="4546"/>
                  </a:lnTo>
                  <a:lnTo>
                    <a:pt x="2526" y="2778"/>
                  </a:lnTo>
                  <a:lnTo>
                    <a:pt x="1074" y="1225"/>
                  </a:lnTo>
                  <a:lnTo>
                    <a:pt x="2312" y="707"/>
                  </a:lnTo>
                  <a:close/>
                  <a:moveTo>
                    <a:pt x="2362" y="0"/>
                  </a:moveTo>
                  <a:lnTo>
                    <a:pt x="1" y="998"/>
                  </a:lnTo>
                  <a:lnTo>
                    <a:pt x="1958" y="3094"/>
                  </a:lnTo>
                  <a:lnTo>
                    <a:pt x="2526" y="5177"/>
                  </a:lnTo>
                  <a:lnTo>
                    <a:pt x="4761" y="5177"/>
                  </a:lnTo>
                  <a:lnTo>
                    <a:pt x="6074" y="5632"/>
                  </a:lnTo>
                  <a:lnTo>
                    <a:pt x="6074" y="7223"/>
                  </a:lnTo>
                  <a:lnTo>
                    <a:pt x="9206" y="9597"/>
                  </a:lnTo>
                  <a:lnTo>
                    <a:pt x="11921" y="9597"/>
                  </a:lnTo>
                  <a:lnTo>
                    <a:pt x="12906" y="8170"/>
                  </a:lnTo>
                  <a:lnTo>
                    <a:pt x="14396" y="8751"/>
                  </a:lnTo>
                  <a:lnTo>
                    <a:pt x="16025" y="10859"/>
                  </a:lnTo>
                  <a:lnTo>
                    <a:pt x="19333" y="10859"/>
                  </a:lnTo>
                  <a:lnTo>
                    <a:pt x="15317" y="5607"/>
                  </a:lnTo>
                  <a:lnTo>
                    <a:pt x="11125" y="3245"/>
                  </a:lnTo>
                  <a:lnTo>
                    <a:pt x="6049" y="1844"/>
                  </a:lnTo>
                  <a:lnTo>
                    <a:pt x="4395" y="2576"/>
                  </a:lnTo>
                  <a:lnTo>
                    <a:pt x="3903" y="884"/>
                  </a:lnTo>
                  <a:lnTo>
                    <a:pt x="236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52"/>
            <p:cNvSpPr/>
            <p:nvPr/>
          </p:nvSpPr>
          <p:spPr>
            <a:xfrm>
              <a:off x="5992575" y="3785400"/>
              <a:ext cx="867500" cy="764650"/>
            </a:xfrm>
            <a:custGeom>
              <a:avLst/>
              <a:gdLst/>
              <a:ahLst/>
              <a:cxnLst/>
              <a:rect l="l" t="t" r="r" b="b"/>
              <a:pathLst>
                <a:path w="34700" h="30586" extrusionOk="0">
                  <a:moveTo>
                    <a:pt x="18082" y="1"/>
                  </a:moveTo>
                  <a:lnTo>
                    <a:pt x="15494" y="2602"/>
                  </a:lnTo>
                  <a:lnTo>
                    <a:pt x="13953" y="3574"/>
                  </a:lnTo>
                  <a:lnTo>
                    <a:pt x="12577" y="3006"/>
                  </a:lnTo>
                  <a:lnTo>
                    <a:pt x="9976" y="5430"/>
                  </a:lnTo>
                  <a:lnTo>
                    <a:pt x="8195" y="7627"/>
                  </a:lnTo>
                  <a:lnTo>
                    <a:pt x="4950" y="9572"/>
                  </a:lnTo>
                  <a:lnTo>
                    <a:pt x="1617" y="10228"/>
                  </a:lnTo>
                  <a:lnTo>
                    <a:pt x="0" y="12779"/>
                  </a:lnTo>
                  <a:lnTo>
                    <a:pt x="0" y="15999"/>
                  </a:lnTo>
                  <a:lnTo>
                    <a:pt x="973" y="20835"/>
                  </a:lnTo>
                  <a:lnTo>
                    <a:pt x="480" y="22704"/>
                  </a:lnTo>
                  <a:lnTo>
                    <a:pt x="1857" y="24244"/>
                  </a:lnTo>
                  <a:lnTo>
                    <a:pt x="5481" y="23424"/>
                  </a:lnTo>
                  <a:lnTo>
                    <a:pt x="9408" y="22211"/>
                  </a:lnTo>
                  <a:lnTo>
                    <a:pt x="12223" y="20999"/>
                  </a:lnTo>
                  <a:lnTo>
                    <a:pt x="16214" y="21365"/>
                  </a:lnTo>
                  <a:lnTo>
                    <a:pt x="18070" y="24964"/>
                  </a:lnTo>
                  <a:lnTo>
                    <a:pt x="20103" y="23184"/>
                  </a:lnTo>
                  <a:lnTo>
                    <a:pt x="20911" y="26833"/>
                  </a:lnTo>
                  <a:cubicBezTo>
                    <a:pt x="20911" y="26833"/>
                    <a:pt x="21719" y="29421"/>
                    <a:pt x="22047" y="29421"/>
                  </a:cubicBezTo>
                  <a:cubicBezTo>
                    <a:pt x="22349" y="29421"/>
                    <a:pt x="23677" y="30586"/>
                    <a:pt x="24015" y="30586"/>
                  </a:cubicBezTo>
                  <a:cubicBezTo>
                    <a:pt x="24045" y="30586"/>
                    <a:pt x="24067" y="30577"/>
                    <a:pt x="24080" y="30558"/>
                  </a:cubicBezTo>
                  <a:cubicBezTo>
                    <a:pt x="24232" y="30318"/>
                    <a:pt x="25621" y="29990"/>
                    <a:pt x="25621" y="29990"/>
                  </a:cubicBezTo>
                  <a:lnTo>
                    <a:pt x="28133" y="30229"/>
                  </a:lnTo>
                  <a:cubicBezTo>
                    <a:pt x="28133" y="30229"/>
                    <a:pt x="30735" y="28045"/>
                    <a:pt x="30735" y="27729"/>
                  </a:cubicBezTo>
                  <a:cubicBezTo>
                    <a:pt x="30735" y="27401"/>
                    <a:pt x="32831" y="23348"/>
                    <a:pt x="32831" y="23348"/>
                  </a:cubicBezTo>
                  <a:lnTo>
                    <a:pt x="34371" y="19699"/>
                  </a:lnTo>
                  <a:lnTo>
                    <a:pt x="34700" y="14193"/>
                  </a:lnTo>
                  <a:lnTo>
                    <a:pt x="31303" y="8107"/>
                  </a:lnTo>
                  <a:lnTo>
                    <a:pt x="30078" y="5114"/>
                  </a:lnTo>
                  <a:lnTo>
                    <a:pt x="29434" y="3081"/>
                  </a:lnTo>
                  <a:lnTo>
                    <a:pt x="27654" y="1"/>
                  </a:lnTo>
                  <a:lnTo>
                    <a:pt x="26025" y="3410"/>
                  </a:lnTo>
                  <a:lnTo>
                    <a:pt x="26113" y="4950"/>
                  </a:lnTo>
                  <a:lnTo>
                    <a:pt x="24333" y="6251"/>
                  </a:lnTo>
                  <a:lnTo>
                    <a:pt x="21971" y="4054"/>
                  </a:lnTo>
                  <a:lnTo>
                    <a:pt x="22224" y="1301"/>
                  </a:lnTo>
                  <a:lnTo>
                    <a:pt x="1808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52"/>
            <p:cNvSpPr/>
            <p:nvPr/>
          </p:nvSpPr>
          <p:spPr>
            <a:xfrm>
              <a:off x="5985000" y="3768350"/>
              <a:ext cx="883600" cy="789850"/>
            </a:xfrm>
            <a:custGeom>
              <a:avLst/>
              <a:gdLst/>
              <a:ahLst/>
              <a:cxnLst/>
              <a:rect l="l" t="t" r="r" b="b"/>
              <a:pathLst>
                <a:path w="35344" h="31594" extrusionOk="0">
                  <a:moveTo>
                    <a:pt x="18474" y="1049"/>
                  </a:moveTo>
                  <a:lnTo>
                    <a:pt x="22186" y="2210"/>
                  </a:lnTo>
                  <a:lnTo>
                    <a:pt x="21946" y="4862"/>
                  </a:lnTo>
                  <a:lnTo>
                    <a:pt x="24598" y="7337"/>
                  </a:lnTo>
                  <a:lnTo>
                    <a:pt x="26732" y="5784"/>
                  </a:lnTo>
                  <a:lnTo>
                    <a:pt x="26643" y="4155"/>
                  </a:lnTo>
                  <a:lnTo>
                    <a:pt x="27969" y="1364"/>
                  </a:lnTo>
                  <a:lnTo>
                    <a:pt x="29447" y="3890"/>
                  </a:lnTo>
                  <a:lnTo>
                    <a:pt x="30091" y="5910"/>
                  </a:lnTo>
                  <a:lnTo>
                    <a:pt x="31315" y="8941"/>
                  </a:lnTo>
                  <a:lnTo>
                    <a:pt x="34674" y="14938"/>
                  </a:lnTo>
                  <a:lnTo>
                    <a:pt x="34359" y="20305"/>
                  </a:lnTo>
                  <a:lnTo>
                    <a:pt x="32856" y="23891"/>
                  </a:lnTo>
                  <a:cubicBezTo>
                    <a:pt x="31530" y="26442"/>
                    <a:pt x="30810" y="27932"/>
                    <a:pt x="30722" y="28336"/>
                  </a:cubicBezTo>
                  <a:cubicBezTo>
                    <a:pt x="30583" y="28601"/>
                    <a:pt x="29396" y="29687"/>
                    <a:pt x="28335" y="30596"/>
                  </a:cubicBezTo>
                  <a:lnTo>
                    <a:pt x="25898" y="30356"/>
                  </a:lnTo>
                  <a:lnTo>
                    <a:pt x="25848" y="30369"/>
                  </a:lnTo>
                  <a:cubicBezTo>
                    <a:pt x="25052" y="30558"/>
                    <a:pt x="24522" y="30747"/>
                    <a:pt x="24257" y="30937"/>
                  </a:cubicBezTo>
                  <a:cubicBezTo>
                    <a:pt x="23979" y="30773"/>
                    <a:pt x="23714" y="30596"/>
                    <a:pt x="23461" y="30406"/>
                  </a:cubicBezTo>
                  <a:cubicBezTo>
                    <a:pt x="22931" y="30028"/>
                    <a:pt x="22666" y="29851"/>
                    <a:pt x="22464" y="29800"/>
                  </a:cubicBezTo>
                  <a:cubicBezTo>
                    <a:pt x="22262" y="29560"/>
                    <a:pt x="21832" y="28411"/>
                    <a:pt x="21517" y="27439"/>
                  </a:cubicBezTo>
                  <a:lnTo>
                    <a:pt x="20595" y="23272"/>
                  </a:lnTo>
                  <a:lnTo>
                    <a:pt x="18474" y="25141"/>
                  </a:lnTo>
                  <a:lnTo>
                    <a:pt x="16706" y="21744"/>
                  </a:lnTo>
                  <a:lnTo>
                    <a:pt x="12463" y="21353"/>
                  </a:lnTo>
                  <a:lnTo>
                    <a:pt x="9610" y="22590"/>
                  </a:lnTo>
                  <a:lnTo>
                    <a:pt x="5708" y="23803"/>
                  </a:lnTo>
                  <a:lnTo>
                    <a:pt x="2261" y="24573"/>
                  </a:lnTo>
                  <a:lnTo>
                    <a:pt x="1124" y="23297"/>
                  </a:lnTo>
                  <a:lnTo>
                    <a:pt x="1591" y="21530"/>
                  </a:lnTo>
                  <a:lnTo>
                    <a:pt x="619" y="16681"/>
                  </a:lnTo>
                  <a:lnTo>
                    <a:pt x="619" y="13537"/>
                  </a:lnTo>
                  <a:lnTo>
                    <a:pt x="2109" y="11188"/>
                  </a:lnTo>
                  <a:lnTo>
                    <a:pt x="5316" y="10557"/>
                  </a:lnTo>
                  <a:lnTo>
                    <a:pt x="8662" y="8574"/>
                  </a:lnTo>
                  <a:lnTo>
                    <a:pt x="10493" y="6352"/>
                  </a:lnTo>
                  <a:lnTo>
                    <a:pt x="12943" y="4054"/>
                  </a:lnTo>
                  <a:lnTo>
                    <a:pt x="14282" y="4609"/>
                  </a:lnTo>
                  <a:lnTo>
                    <a:pt x="15961" y="3549"/>
                  </a:lnTo>
                  <a:lnTo>
                    <a:pt x="18474" y="1049"/>
                  </a:lnTo>
                  <a:close/>
                  <a:moveTo>
                    <a:pt x="27944" y="1"/>
                  </a:moveTo>
                  <a:lnTo>
                    <a:pt x="26025" y="4016"/>
                  </a:lnTo>
                  <a:lnTo>
                    <a:pt x="26100" y="5468"/>
                  </a:lnTo>
                  <a:lnTo>
                    <a:pt x="24674" y="6516"/>
                  </a:lnTo>
                  <a:lnTo>
                    <a:pt x="22615" y="4609"/>
                  </a:lnTo>
                  <a:lnTo>
                    <a:pt x="22868" y="1756"/>
                  </a:lnTo>
                  <a:lnTo>
                    <a:pt x="18310" y="316"/>
                  </a:lnTo>
                  <a:lnTo>
                    <a:pt x="15607" y="3018"/>
                  </a:lnTo>
                  <a:lnTo>
                    <a:pt x="14231" y="3890"/>
                  </a:lnTo>
                  <a:lnTo>
                    <a:pt x="12817" y="3309"/>
                  </a:lnTo>
                  <a:lnTo>
                    <a:pt x="10039" y="5910"/>
                  </a:lnTo>
                  <a:lnTo>
                    <a:pt x="8296" y="8057"/>
                  </a:lnTo>
                  <a:lnTo>
                    <a:pt x="5152" y="9951"/>
                  </a:lnTo>
                  <a:lnTo>
                    <a:pt x="1743" y="10633"/>
                  </a:lnTo>
                  <a:lnTo>
                    <a:pt x="0" y="13360"/>
                  </a:lnTo>
                  <a:lnTo>
                    <a:pt x="0" y="16744"/>
                  </a:lnTo>
                  <a:lnTo>
                    <a:pt x="947" y="21504"/>
                  </a:lnTo>
                  <a:lnTo>
                    <a:pt x="430" y="23462"/>
                  </a:lnTo>
                  <a:lnTo>
                    <a:pt x="2046" y="25267"/>
                  </a:lnTo>
                  <a:lnTo>
                    <a:pt x="5872" y="24409"/>
                  </a:lnTo>
                  <a:lnTo>
                    <a:pt x="9824" y="23184"/>
                  </a:lnTo>
                  <a:lnTo>
                    <a:pt x="12564" y="21997"/>
                  </a:lnTo>
                  <a:lnTo>
                    <a:pt x="16314" y="22338"/>
                  </a:lnTo>
                  <a:lnTo>
                    <a:pt x="18284" y="26151"/>
                  </a:lnTo>
                  <a:lnTo>
                    <a:pt x="20216" y="24459"/>
                  </a:lnTo>
                  <a:lnTo>
                    <a:pt x="20923" y="27616"/>
                  </a:lnTo>
                  <a:cubicBezTo>
                    <a:pt x="21795" y="30419"/>
                    <a:pt x="22136" y="30419"/>
                    <a:pt x="22325" y="30419"/>
                  </a:cubicBezTo>
                  <a:cubicBezTo>
                    <a:pt x="22590" y="30571"/>
                    <a:pt x="22855" y="30735"/>
                    <a:pt x="23095" y="30924"/>
                  </a:cubicBezTo>
                  <a:cubicBezTo>
                    <a:pt x="23752" y="31391"/>
                    <a:pt x="24067" y="31593"/>
                    <a:pt x="24320" y="31593"/>
                  </a:cubicBezTo>
                  <a:cubicBezTo>
                    <a:pt x="24345" y="31581"/>
                    <a:pt x="24383" y="31581"/>
                    <a:pt x="24421" y="31568"/>
                  </a:cubicBezTo>
                  <a:cubicBezTo>
                    <a:pt x="24509" y="31555"/>
                    <a:pt x="24598" y="31505"/>
                    <a:pt x="24648" y="31429"/>
                  </a:cubicBezTo>
                  <a:cubicBezTo>
                    <a:pt x="24749" y="31341"/>
                    <a:pt x="25355" y="31126"/>
                    <a:pt x="25962" y="30987"/>
                  </a:cubicBezTo>
                  <a:lnTo>
                    <a:pt x="28563" y="31240"/>
                  </a:lnTo>
                  <a:lnTo>
                    <a:pt x="28664" y="31151"/>
                  </a:lnTo>
                  <a:cubicBezTo>
                    <a:pt x="31366" y="28866"/>
                    <a:pt x="31366" y="28550"/>
                    <a:pt x="31366" y="28424"/>
                  </a:cubicBezTo>
                  <a:cubicBezTo>
                    <a:pt x="31416" y="28146"/>
                    <a:pt x="32464" y="26037"/>
                    <a:pt x="33449" y="24143"/>
                  </a:cubicBezTo>
                  <a:lnTo>
                    <a:pt x="34990" y="20494"/>
                  </a:lnTo>
                  <a:lnTo>
                    <a:pt x="35343" y="14787"/>
                  </a:lnTo>
                  <a:lnTo>
                    <a:pt x="31909" y="8663"/>
                  </a:lnTo>
                  <a:lnTo>
                    <a:pt x="30697" y="5683"/>
                  </a:lnTo>
                  <a:lnTo>
                    <a:pt x="30053" y="3662"/>
                  </a:lnTo>
                  <a:lnTo>
                    <a:pt x="2794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52"/>
            <p:cNvSpPr/>
            <p:nvPr/>
          </p:nvSpPr>
          <p:spPr>
            <a:xfrm>
              <a:off x="6575950" y="4616250"/>
              <a:ext cx="97550" cy="109575"/>
            </a:xfrm>
            <a:custGeom>
              <a:avLst/>
              <a:gdLst/>
              <a:ahLst/>
              <a:cxnLst/>
              <a:rect l="l" t="t" r="r" b="b"/>
              <a:pathLst>
                <a:path w="3902" h="4383" extrusionOk="0">
                  <a:moveTo>
                    <a:pt x="303" y="1"/>
                  </a:moveTo>
                  <a:lnTo>
                    <a:pt x="0" y="430"/>
                  </a:lnTo>
                  <a:lnTo>
                    <a:pt x="0" y="2955"/>
                  </a:lnTo>
                  <a:lnTo>
                    <a:pt x="1326" y="4382"/>
                  </a:lnTo>
                  <a:lnTo>
                    <a:pt x="3498" y="2753"/>
                  </a:lnTo>
                  <a:lnTo>
                    <a:pt x="3902" y="430"/>
                  </a:lnTo>
                  <a:lnTo>
                    <a:pt x="2273" y="1213"/>
                  </a:lnTo>
                  <a:lnTo>
                    <a:pt x="30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52"/>
            <p:cNvSpPr/>
            <p:nvPr/>
          </p:nvSpPr>
          <p:spPr>
            <a:xfrm>
              <a:off x="6568050" y="4609625"/>
              <a:ext cx="115875" cy="126600"/>
            </a:xfrm>
            <a:custGeom>
              <a:avLst/>
              <a:gdLst/>
              <a:ahLst/>
              <a:cxnLst/>
              <a:rect l="l" t="t" r="r" b="b"/>
              <a:pathLst>
                <a:path w="4635" h="5064" extrusionOk="0">
                  <a:moveTo>
                    <a:pt x="783" y="1"/>
                  </a:moveTo>
                  <a:lnTo>
                    <a:pt x="455" y="531"/>
                  </a:lnTo>
                  <a:lnTo>
                    <a:pt x="2564" y="1844"/>
                  </a:lnTo>
                  <a:lnTo>
                    <a:pt x="3814" y="1251"/>
                  </a:lnTo>
                  <a:lnTo>
                    <a:pt x="3536" y="2842"/>
                  </a:lnTo>
                  <a:lnTo>
                    <a:pt x="1680" y="4218"/>
                  </a:lnTo>
                  <a:lnTo>
                    <a:pt x="632" y="3094"/>
                  </a:lnTo>
                  <a:lnTo>
                    <a:pt x="632" y="695"/>
                  </a:lnTo>
                  <a:lnTo>
                    <a:pt x="0" y="695"/>
                  </a:lnTo>
                  <a:lnTo>
                    <a:pt x="0" y="3347"/>
                  </a:lnTo>
                  <a:lnTo>
                    <a:pt x="1592" y="5064"/>
                  </a:lnTo>
                  <a:lnTo>
                    <a:pt x="4104" y="3208"/>
                  </a:lnTo>
                  <a:lnTo>
                    <a:pt x="4635" y="139"/>
                  </a:lnTo>
                  <a:lnTo>
                    <a:pt x="2602" y="1124"/>
                  </a:lnTo>
                  <a:lnTo>
                    <a:pt x="78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52"/>
            <p:cNvSpPr/>
            <p:nvPr/>
          </p:nvSpPr>
          <p:spPr>
            <a:xfrm>
              <a:off x="6995150" y="4713800"/>
              <a:ext cx="195750" cy="190700"/>
            </a:xfrm>
            <a:custGeom>
              <a:avLst/>
              <a:gdLst/>
              <a:ahLst/>
              <a:cxnLst/>
              <a:rect l="l" t="t" r="r" b="b"/>
              <a:pathLst>
                <a:path w="7830" h="7628" extrusionOk="0">
                  <a:moveTo>
                    <a:pt x="6883" y="0"/>
                  </a:moveTo>
                  <a:lnTo>
                    <a:pt x="4648" y="1932"/>
                  </a:lnTo>
                  <a:lnTo>
                    <a:pt x="2615" y="2905"/>
                  </a:lnTo>
                  <a:lnTo>
                    <a:pt x="468" y="4660"/>
                  </a:lnTo>
                  <a:lnTo>
                    <a:pt x="1" y="5859"/>
                  </a:lnTo>
                  <a:lnTo>
                    <a:pt x="1958" y="7627"/>
                  </a:lnTo>
                  <a:lnTo>
                    <a:pt x="4471" y="4622"/>
                  </a:lnTo>
                  <a:lnTo>
                    <a:pt x="6921" y="2425"/>
                  </a:lnTo>
                  <a:lnTo>
                    <a:pt x="7830" y="1124"/>
                  </a:lnTo>
                  <a:lnTo>
                    <a:pt x="783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52"/>
            <p:cNvSpPr/>
            <p:nvPr/>
          </p:nvSpPr>
          <p:spPr>
            <a:xfrm>
              <a:off x="6985700" y="4705900"/>
              <a:ext cx="213100" cy="209650"/>
            </a:xfrm>
            <a:custGeom>
              <a:avLst/>
              <a:gdLst/>
              <a:ahLst/>
              <a:cxnLst/>
              <a:rect l="l" t="t" r="r" b="b"/>
              <a:pathLst>
                <a:path w="8524" h="8386" extrusionOk="0">
                  <a:moveTo>
                    <a:pt x="7905" y="632"/>
                  </a:moveTo>
                  <a:lnTo>
                    <a:pt x="7905" y="1339"/>
                  </a:lnTo>
                  <a:lnTo>
                    <a:pt x="7071" y="2526"/>
                  </a:lnTo>
                  <a:lnTo>
                    <a:pt x="4609" y="4736"/>
                  </a:lnTo>
                  <a:lnTo>
                    <a:pt x="2311" y="7489"/>
                  </a:lnTo>
                  <a:lnTo>
                    <a:pt x="758" y="6074"/>
                  </a:lnTo>
                  <a:lnTo>
                    <a:pt x="1111" y="5165"/>
                  </a:lnTo>
                  <a:lnTo>
                    <a:pt x="3169" y="3486"/>
                  </a:lnTo>
                  <a:lnTo>
                    <a:pt x="5165" y="2526"/>
                  </a:lnTo>
                  <a:lnTo>
                    <a:pt x="7387" y="632"/>
                  </a:lnTo>
                  <a:close/>
                  <a:moveTo>
                    <a:pt x="7147" y="1"/>
                  </a:moveTo>
                  <a:lnTo>
                    <a:pt x="4836" y="1971"/>
                  </a:lnTo>
                  <a:lnTo>
                    <a:pt x="2854" y="2943"/>
                  </a:lnTo>
                  <a:lnTo>
                    <a:pt x="568" y="4786"/>
                  </a:lnTo>
                  <a:lnTo>
                    <a:pt x="0" y="6251"/>
                  </a:lnTo>
                  <a:lnTo>
                    <a:pt x="2374" y="8385"/>
                  </a:lnTo>
                  <a:lnTo>
                    <a:pt x="5064" y="5165"/>
                  </a:lnTo>
                  <a:lnTo>
                    <a:pt x="7513" y="2981"/>
                  </a:lnTo>
                  <a:lnTo>
                    <a:pt x="8523" y="1541"/>
                  </a:lnTo>
                  <a:lnTo>
                    <a:pt x="852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52"/>
            <p:cNvSpPr/>
            <p:nvPr/>
          </p:nvSpPr>
          <p:spPr>
            <a:xfrm>
              <a:off x="7223700" y="4478300"/>
              <a:ext cx="126625" cy="235850"/>
            </a:xfrm>
            <a:custGeom>
              <a:avLst/>
              <a:gdLst/>
              <a:ahLst/>
              <a:cxnLst/>
              <a:rect l="l" t="t" r="r" b="b"/>
              <a:pathLst>
                <a:path w="5065" h="9434" extrusionOk="0">
                  <a:moveTo>
                    <a:pt x="607" y="1"/>
                  </a:moveTo>
                  <a:lnTo>
                    <a:pt x="1099" y="3334"/>
                  </a:lnTo>
                  <a:lnTo>
                    <a:pt x="1175" y="5557"/>
                  </a:lnTo>
                  <a:lnTo>
                    <a:pt x="266" y="5948"/>
                  </a:lnTo>
                  <a:lnTo>
                    <a:pt x="1087" y="7792"/>
                  </a:lnTo>
                  <a:cubicBezTo>
                    <a:pt x="1087" y="7792"/>
                    <a:pt x="1" y="8612"/>
                    <a:pt x="317" y="8827"/>
                  </a:cubicBezTo>
                  <a:cubicBezTo>
                    <a:pt x="569" y="9004"/>
                    <a:pt x="809" y="9206"/>
                    <a:pt x="1036" y="9433"/>
                  </a:cubicBezTo>
                  <a:lnTo>
                    <a:pt x="2640" y="7716"/>
                  </a:lnTo>
                  <a:lnTo>
                    <a:pt x="3448" y="5531"/>
                  </a:lnTo>
                  <a:lnTo>
                    <a:pt x="5064" y="5026"/>
                  </a:lnTo>
                  <a:lnTo>
                    <a:pt x="4092" y="4370"/>
                  </a:lnTo>
                  <a:lnTo>
                    <a:pt x="2791" y="4370"/>
                  </a:lnTo>
                  <a:lnTo>
                    <a:pt x="2665" y="733"/>
                  </a:lnTo>
                  <a:lnTo>
                    <a:pt x="60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52"/>
            <p:cNvSpPr/>
            <p:nvPr/>
          </p:nvSpPr>
          <p:spPr>
            <a:xfrm>
              <a:off x="7219600" y="4466625"/>
              <a:ext cx="149025" cy="258875"/>
            </a:xfrm>
            <a:custGeom>
              <a:avLst/>
              <a:gdLst/>
              <a:ahLst/>
              <a:cxnLst/>
              <a:rect l="l" t="t" r="r" b="b"/>
              <a:pathLst>
                <a:path w="5961" h="10355" extrusionOk="0">
                  <a:moveTo>
                    <a:pt x="1162" y="948"/>
                  </a:moveTo>
                  <a:lnTo>
                    <a:pt x="2526" y="1427"/>
                  </a:lnTo>
                  <a:lnTo>
                    <a:pt x="2652" y="5152"/>
                  </a:lnTo>
                  <a:lnTo>
                    <a:pt x="4155" y="5152"/>
                  </a:lnTo>
                  <a:lnTo>
                    <a:pt x="4509" y="5392"/>
                  </a:lnTo>
                  <a:lnTo>
                    <a:pt x="3372" y="5733"/>
                  </a:lnTo>
                  <a:lnTo>
                    <a:pt x="2539" y="8019"/>
                  </a:lnTo>
                  <a:lnTo>
                    <a:pt x="1188" y="9458"/>
                  </a:lnTo>
                  <a:cubicBezTo>
                    <a:pt x="1074" y="9344"/>
                    <a:pt x="922" y="9231"/>
                    <a:pt x="784" y="9117"/>
                  </a:cubicBezTo>
                  <a:cubicBezTo>
                    <a:pt x="973" y="8903"/>
                    <a:pt x="1200" y="8701"/>
                    <a:pt x="1440" y="8524"/>
                  </a:cubicBezTo>
                  <a:lnTo>
                    <a:pt x="1642" y="8360"/>
                  </a:lnTo>
                  <a:lnTo>
                    <a:pt x="847" y="6579"/>
                  </a:lnTo>
                  <a:lnTo>
                    <a:pt x="1667" y="6238"/>
                  </a:lnTo>
                  <a:lnTo>
                    <a:pt x="1566" y="3751"/>
                  </a:lnTo>
                  <a:lnTo>
                    <a:pt x="1162" y="948"/>
                  </a:lnTo>
                  <a:close/>
                  <a:moveTo>
                    <a:pt x="380" y="1"/>
                  </a:moveTo>
                  <a:lnTo>
                    <a:pt x="948" y="3814"/>
                  </a:lnTo>
                  <a:lnTo>
                    <a:pt x="1011" y="5822"/>
                  </a:lnTo>
                  <a:lnTo>
                    <a:pt x="1" y="6251"/>
                  </a:lnTo>
                  <a:lnTo>
                    <a:pt x="859" y="8158"/>
                  </a:lnTo>
                  <a:cubicBezTo>
                    <a:pt x="481" y="8473"/>
                    <a:pt x="114" y="8865"/>
                    <a:pt x="114" y="9193"/>
                  </a:cubicBezTo>
                  <a:cubicBezTo>
                    <a:pt x="114" y="9332"/>
                    <a:pt x="190" y="9471"/>
                    <a:pt x="304" y="9559"/>
                  </a:cubicBezTo>
                  <a:cubicBezTo>
                    <a:pt x="544" y="9723"/>
                    <a:pt x="771" y="9913"/>
                    <a:pt x="973" y="10127"/>
                  </a:cubicBezTo>
                  <a:lnTo>
                    <a:pt x="1200" y="10355"/>
                  </a:lnTo>
                  <a:lnTo>
                    <a:pt x="3044" y="8397"/>
                  </a:lnTo>
                  <a:lnTo>
                    <a:pt x="3852" y="6251"/>
                  </a:lnTo>
                  <a:lnTo>
                    <a:pt x="5961" y="5607"/>
                  </a:lnTo>
                  <a:lnTo>
                    <a:pt x="4357" y="4521"/>
                  </a:lnTo>
                  <a:lnTo>
                    <a:pt x="3258" y="4521"/>
                  </a:lnTo>
                  <a:lnTo>
                    <a:pt x="3132" y="973"/>
                  </a:lnTo>
                  <a:lnTo>
                    <a:pt x="38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52"/>
            <p:cNvSpPr/>
            <p:nvPr/>
          </p:nvSpPr>
          <p:spPr>
            <a:xfrm>
              <a:off x="6134625" y="2921400"/>
              <a:ext cx="43275" cy="96300"/>
            </a:xfrm>
            <a:custGeom>
              <a:avLst/>
              <a:gdLst/>
              <a:ahLst/>
              <a:cxnLst/>
              <a:rect l="l" t="t" r="r" b="b"/>
              <a:pathLst>
                <a:path w="1731" h="3852" extrusionOk="0">
                  <a:moveTo>
                    <a:pt x="1415" y="0"/>
                  </a:moveTo>
                  <a:lnTo>
                    <a:pt x="1" y="682"/>
                  </a:lnTo>
                  <a:lnTo>
                    <a:pt x="1" y="2627"/>
                  </a:lnTo>
                  <a:lnTo>
                    <a:pt x="1415" y="3852"/>
                  </a:lnTo>
                  <a:lnTo>
                    <a:pt x="1730" y="1920"/>
                  </a:lnTo>
                  <a:lnTo>
                    <a:pt x="141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52"/>
            <p:cNvSpPr/>
            <p:nvPr/>
          </p:nvSpPr>
          <p:spPr>
            <a:xfrm>
              <a:off x="6126725" y="2909725"/>
              <a:ext cx="59375" cy="122825"/>
            </a:xfrm>
            <a:custGeom>
              <a:avLst/>
              <a:gdLst/>
              <a:ahLst/>
              <a:cxnLst/>
              <a:rect l="l" t="t" r="r" b="b"/>
              <a:pathLst>
                <a:path w="2375" h="4913" extrusionOk="0">
                  <a:moveTo>
                    <a:pt x="1491" y="935"/>
                  </a:moveTo>
                  <a:lnTo>
                    <a:pt x="1731" y="2387"/>
                  </a:lnTo>
                  <a:lnTo>
                    <a:pt x="1516" y="3713"/>
                  </a:lnTo>
                  <a:lnTo>
                    <a:pt x="632" y="2955"/>
                  </a:lnTo>
                  <a:lnTo>
                    <a:pt x="632" y="1351"/>
                  </a:lnTo>
                  <a:lnTo>
                    <a:pt x="1491" y="935"/>
                  </a:lnTo>
                  <a:close/>
                  <a:moveTo>
                    <a:pt x="1983" y="0"/>
                  </a:moveTo>
                  <a:lnTo>
                    <a:pt x="1" y="960"/>
                  </a:lnTo>
                  <a:lnTo>
                    <a:pt x="1" y="3245"/>
                  </a:lnTo>
                  <a:lnTo>
                    <a:pt x="1958" y="4912"/>
                  </a:lnTo>
                  <a:lnTo>
                    <a:pt x="2375" y="2387"/>
                  </a:lnTo>
                  <a:lnTo>
                    <a:pt x="198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52"/>
            <p:cNvSpPr/>
            <p:nvPr/>
          </p:nvSpPr>
          <p:spPr>
            <a:xfrm>
              <a:off x="5917450" y="3060600"/>
              <a:ext cx="65350" cy="60650"/>
            </a:xfrm>
            <a:custGeom>
              <a:avLst/>
              <a:gdLst/>
              <a:ahLst/>
              <a:cxnLst/>
              <a:rect l="l" t="t" r="r" b="b"/>
              <a:pathLst>
                <a:path w="2614" h="2426" extrusionOk="0">
                  <a:moveTo>
                    <a:pt x="1099" y="1"/>
                  </a:moveTo>
                  <a:lnTo>
                    <a:pt x="0" y="1175"/>
                  </a:lnTo>
                  <a:lnTo>
                    <a:pt x="568" y="2425"/>
                  </a:lnTo>
                  <a:lnTo>
                    <a:pt x="1440" y="2425"/>
                  </a:lnTo>
                  <a:lnTo>
                    <a:pt x="2614" y="708"/>
                  </a:lnTo>
                  <a:lnTo>
                    <a:pt x="109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52"/>
            <p:cNvSpPr/>
            <p:nvPr/>
          </p:nvSpPr>
          <p:spPr>
            <a:xfrm>
              <a:off x="5908275" y="3050825"/>
              <a:ext cx="86225" cy="78325"/>
            </a:xfrm>
            <a:custGeom>
              <a:avLst/>
              <a:gdLst/>
              <a:ahLst/>
              <a:cxnLst/>
              <a:rect l="l" t="t" r="r" b="b"/>
              <a:pathLst>
                <a:path w="3449" h="3133" extrusionOk="0">
                  <a:moveTo>
                    <a:pt x="1541" y="771"/>
                  </a:moveTo>
                  <a:lnTo>
                    <a:pt x="2514" y="1225"/>
                  </a:lnTo>
                  <a:lnTo>
                    <a:pt x="1630" y="2501"/>
                  </a:lnTo>
                  <a:lnTo>
                    <a:pt x="1137" y="2501"/>
                  </a:lnTo>
                  <a:lnTo>
                    <a:pt x="746" y="1617"/>
                  </a:lnTo>
                  <a:lnTo>
                    <a:pt x="1541" y="771"/>
                  </a:lnTo>
                  <a:close/>
                  <a:moveTo>
                    <a:pt x="1390" y="1"/>
                  </a:moveTo>
                  <a:lnTo>
                    <a:pt x="1" y="1503"/>
                  </a:lnTo>
                  <a:lnTo>
                    <a:pt x="733" y="3132"/>
                  </a:lnTo>
                  <a:lnTo>
                    <a:pt x="1971" y="3132"/>
                  </a:lnTo>
                  <a:lnTo>
                    <a:pt x="3448" y="960"/>
                  </a:lnTo>
                  <a:lnTo>
                    <a:pt x="139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52"/>
            <p:cNvSpPr/>
            <p:nvPr/>
          </p:nvSpPr>
          <p:spPr>
            <a:xfrm>
              <a:off x="6168100" y="3083025"/>
              <a:ext cx="108300" cy="173650"/>
            </a:xfrm>
            <a:custGeom>
              <a:avLst/>
              <a:gdLst/>
              <a:ahLst/>
              <a:cxnLst/>
              <a:rect l="l" t="t" r="r" b="b"/>
              <a:pathLst>
                <a:path w="4332" h="6946" extrusionOk="0">
                  <a:moveTo>
                    <a:pt x="1578" y="0"/>
                  </a:moveTo>
                  <a:lnTo>
                    <a:pt x="707" y="1440"/>
                  </a:lnTo>
                  <a:lnTo>
                    <a:pt x="0" y="3132"/>
                  </a:lnTo>
                  <a:lnTo>
                    <a:pt x="783" y="5897"/>
                  </a:lnTo>
                  <a:lnTo>
                    <a:pt x="2399" y="5405"/>
                  </a:lnTo>
                  <a:lnTo>
                    <a:pt x="3472" y="6945"/>
                  </a:lnTo>
                  <a:lnTo>
                    <a:pt x="4331" y="5241"/>
                  </a:lnTo>
                  <a:lnTo>
                    <a:pt x="3472" y="3789"/>
                  </a:lnTo>
                  <a:lnTo>
                    <a:pt x="1818" y="2564"/>
                  </a:lnTo>
                  <a:lnTo>
                    <a:pt x="2399" y="1352"/>
                  </a:lnTo>
                  <a:lnTo>
                    <a:pt x="157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52"/>
            <p:cNvSpPr/>
            <p:nvPr/>
          </p:nvSpPr>
          <p:spPr>
            <a:xfrm>
              <a:off x="6159575" y="3067875"/>
              <a:ext cx="125650" cy="204275"/>
            </a:xfrm>
            <a:custGeom>
              <a:avLst/>
              <a:gdLst/>
              <a:ahLst/>
              <a:cxnLst/>
              <a:rect l="l" t="t" r="r" b="b"/>
              <a:pathLst>
                <a:path w="5026" h="8171" extrusionOk="0">
                  <a:moveTo>
                    <a:pt x="1932" y="1213"/>
                  </a:moveTo>
                  <a:lnTo>
                    <a:pt x="2399" y="1970"/>
                  </a:lnTo>
                  <a:lnTo>
                    <a:pt x="1768" y="3271"/>
                  </a:lnTo>
                  <a:lnTo>
                    <a:pt x="3574" y="4609"/>
                  </a:lnTo>
                  <a:lnTo>
                    <a:pt x="4319" y="5872"/>
                  </a:lnTo>
                  <a:lnTo>
                    <a:pt x="3763" y="6933"/>
                  </a:lnTo>
                  <a:lnTo>
                    <a:pt x="2866" y="5645"/>
                  </a:lnTo>
                  <a:lnTo>
                    <a:pt x="1351" y="6099"/>
                  </a:lnTo>
                  <a:lnTo>
                    <a:pt x="682" y="3763"/>
                  </a:lnTo>
                  <a:lnTo>
                    <a:pt x="1326" y="2197"/>
                  </a:lnTo>
                  <a:lnTo>
                    <a:pt x="1932" y="1213"/>
                  </a:lnTo>
                  <a:close/>
                  <a:moveTo>
                    <a:pt x="1907" y="0"/>
                  </a:moveTo>
                  <a:lnTo>
                    <a:pt x="758" y="1920"/>
                  </a:lnTo>
                  <a:lnTo>
                    <a:pt x="0" y="3725"/>
                  </a:lnTo>
                  <a:lnTo>
                    <a:pt x="909" y="6895"/>
                  </a:lnTo>
                  <a:lnTo>
                    <a:pt x="2614" y="6377"/>
                  </a:lnTo>
                  <a:lnTo>
                    <a:pt x="3851" y="8170"/>
                  </a:lnTo>
                  <a:lnTo>
                    <a:pt x="5026" y="5834"/>
                  </a:lnTo>
                  <a:lnTo>
                    <a:pt x="4079" y="4230"/>
                  </a:lnTo>
                  <a:lnTo>
                    <a:pt x="2551" y="3081"/>
                  </a:lnTo>
                  <a:lnTo>
                    <a:pt x="3094" y="1945"/>
                  </a:lnTo>
                  <a:lnTo>
                    <a:pt x="19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52"/>
            <p:cNvSpPr/>
            <p:nvPr/>
          </p:nvSpPr>
          <p:spPr>
            <a:xfrm>
              <a:off x="6241950" y="3244650"/>
              <a:ext cx="111475" cy="160375"/>
            </a:xfrm>
            <a:custGeom>
              <a:avLst/>
              <a:gdLst/>
              <a:ahLst/>
              <a:cxnLst/>
              <a:rect l="l" t="t" r="r" b="b"/>
              <a:pathLst>
                <a:path w="4459" h="6415" extrusionOk="0">
                  <a:moveTo>
                    <a:pt x="2248" y="0"/>
                  </a:moveTo>
                  <a:lnTo>
                    <a:pt x="1781" y="1693"/>
                  </a:lnTo>
                  <a:lnTo>
                    <a:pt x="2021" y="3069"/>
                  </a:lnTo>
                  <a:lnTo>
                    <a:pt x="518" y="3965"/>
                  </a:lnTo>
                  <a:lnTo>
                    <a:pt x="1" y="4281"/>
                  </a:lnTo>
                  <a:lnTo>
                    <a:pt x="1377" y="4912"/>
                  </a:lnTo>
                  <a:lnTo>
                    <a:pt x="2842" y="6415"/>
                  </a:lnTo>
                  <a:lnTo>
                    <a:pt x="4458" y="4912"/>
                  </a:lnTo>
                  <a:lnTo>
                    <a:pt x="3271" y="3208"/>
                  </a:lnTo>
                  <a:lnTo>
                    <a:pt x="3650" y="1541"/>
                  </a:lnTo>
                  <a:lnTo>
                    <a:pt x="224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52"/>
            <p:cNvSpPr/>
            <p:nvPr/>
          </p:nvSpPr>
          <p:spPr>
            <a:xfrm>
              <a:off x="6225225" y="3228550"/>
              <a:ext cx="138600" cy="187525"/>
            </a:xfrm>
            <a:custGeom>
              <a:avLst/>
              <a:gdLst/>
              <a:ahLst/>
              <a:cxnLst/>
              <a:rect l="l" t="t" r="r" b="b"/>
              <a:pathLst>
                <a:path w="5544" h="7501" extrusionOk="0">
                  <a:moveTo>
                    <a:pt x="3082" y="1276"/>
                  </a:moveTo>
                  <a:lnTo>
                    <a:pt x="3978" y="2273"/>
                  </a:lnTo>
                  <a:lnTo>
                    <a:pt x="3612" y="3915"/>
                  </a:lnTo>
                  <a:lnTo>
                    <a:pt x="4723" y="5519"/>
                  </a:lnTo>
                  <a:lnTo>
                    <a:pt x="3523" y="6617"/>
                  </a:lnTo>
                  <a:lnTo>
                    <a:pt x="2286" y="5342"/>
                  </a:lnTo>
                  <a:lnTo>
                    <a:pt x="1339" y="4887"/>
                  </a:lnTo>
                  <a:lnTo>
                    <a:pt x="3044" y="3877"/>
                  </a:lnTo>
                  <a:lnTo>
                    <a:pt x="2791" y="2362"/>
                  </a:lnTo>
                  <a:lnTo>
                    <a:pt x="3082" y="1276"/>
                  </a:lnTo>
                  <a:close/>
                  <a:moveTo>
                    <a:pt x="2766" y="1"/>
                  </a:moveTo>
                  <a:lnTo>
                    <a:pt x="2134" y="2324"/>
                  </a:lnTo>
                  <a:lnTo>
                    <a:pt x="2337" y="3549"/>
                  </a:lnTo>
                  <a:lnTo>
                    <a:pt x="1023" y="4344"/>
                  </a:lnTo>
                  <a:lnTo>
                    <a:pt x="1" y="4976"/>
                  </a:lnTo>
                  <a:lnTo>
                    <a:pt x="1857" y="5822"/>
                  </a:lnTo>
                  <a:lnTo>
                    <a:pt x="3498" y="7501"/>
                  </a:lnTo>
                  <a:lnTo>
                    <a:pt x="5544" y="5607"/>
                  </a:lnTo>
                  <a:lnTo>
                    <a:pt x="4281" y="3776"/>
                  </a:lnTo>
                  <a:lnTo>
                    <a:pt x="4660" y="2084"/>
                  </a:lnTo>
                  <a:lnTo>
                    <a:pt x="276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52"/>
            <p:cNvSpPr/>
            <p:nvPr/>
          </p:nvSpPr>
          <p:spPr>
            <a:xfrm>
              <a:off x="6323400" y="2434950"/>
              <a:ext cx="220375" cy="347575"/>
            </a:xfrm>
            <a:custGeom>
              <a:avLst/>
              <a:gdLst/>
              <a:ahLst/>
              <a:cxnLst/>
              <a:rect l="l" t="t" r="r" b="b"/>
              <a:pathLst>
                <a:path w="8815" h="13903" extrusionOk="0">
                  <a:moveTo>
                    <a:pt x="7766" y="0"/>
                  </a:moveTo>
                  <a:lnTo>
                    <a:pt x="6718" y="392"/>
                  </a:lnTo>
                  <a:lnTo>
                    <a:pt x="6301" y="2235"/>
                  </a:lnTo>
                  <a:lnTo>
                    <a:pt x="6150" y="4836"/>
                  </a:lnTo>
                  <a:lnTo>
                    <a:pt x="4433" y="5960"/>
                  </a:lnTo>
                  <a:lnTo>
                    <a:pt x="3877" y="7337"/>
                  </a:lnTo>
                  <a:lnTo>
                    <a:pt x="2248" y="7425"/>
                  </a:lnTo>
                  <a:lnTo>
                    <a:pt x="847" y="9104"/>
                  </a:lnTo>
                  <a:lnTo>
                    <a:pt x="1" y="10367"/>
                  </a:lnTo>
                  <a:lnTo>
                    <a:pt x="1187" y="12640"/>
                  </a:lnTo>
                  <a:lnTo>
                    <a:pt x="1932" y="13903"/>
                  </a:lnTo>
                  <a:lnTo>
                    <a:pt x="2652" y="11478"/>
                  </a:lnTo>
                  <a:lnTo>
                    <a:pt x="2248" y="10304"/>
                  </a:lnTo>
                  <a:lnTo>
                    <a:pt x="4256" y="9799"/>
                  </a:lnTo>
                  <a:lnTo>
                    <a:pt x="6011" y="9799"/>
                  </a:lnTo>
                  <a:lnTo>
                    <a:pt x="8814" y="7576"/>
                  </a:lnTo>
                  <a:lnTo>
                    <a:pt x="8499" y="4660"/>
                  </a:lnTo>
                  <a:lnTo>
                    <a:pt x="8814" y="2639"/>
                  </a:lnTo>
                  <a:lnTo>
                    <a:pt x="776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52"/>
            <p:cNvSpPr/>
            <p:nvPr/>
          </p:nvSpPr>
          <p:spPr>
            <a:xfrm>
              <a:off x="6314250" y="2424850"/>
              <a:ext cx="238050" cy="377575"/>
            </a:xfrm>
            <a:custGeom>
              <a:avLst/>
              <a:gdLst/>
              <a:ahLst/>
              <a:cxnLst/>
              <a:rect l="l" t="t" r="r" b="b"/>
              <a:pathLst>
                <a:path w="9522" h="15103" extrusionOk="0">
                  <a:moveTo>
                    <a:pt x="7955" y="808"/>
                  </a:moveTo>
                  <a:lnTo>
                    <a:pt x="8852" y="3069"/>
                  </a:lnTo>
                  <a:lnTo>
                    <a:pt x="8536" y="5051"/>
                  </a:lnTo>
                  <a:lnTo>
                    <a:pt x="8852" y="7842"/>
                  </a:lnTo>
                  <a:lnTo>
                    <a:pt x="6263" y="9887"/>
                  </a:lnTo>
                  <a:lnTo>
                    <a:pt x="4622" y="9887"/>
                  </a:lnTo>
                  <a:lnTo>
                    <a:pt x="2210" y="10493"/>
                  </a:lnTo>
                  <a:lnTo>
                    <a:pt x="2690" y="11895"/>
                  </a:lnTo>
                  <a:lnTo>
                    <a:pt x="2197" y="13536"/>
                  </a:lnTo>
                  <a:lnTo>
                    <a:pt x="1844" y="12905"/>
                  </a:lnTo>
                  <a:lnTo>
                    <a:pt x="733" y="10784"/>
                  </a:lnTo>
                  <a:lnTo>
                    <a:pt x="1478" y="9710"/>
                  </a:lnTo>
                  <a:lnTo>
                    <a:pt x="2778" y="8132"/>
                  </a:lnTo>
                  <a:lnTo>
                    <a:pt x="4470" y="8044"/>
                  </a:lnTo>
                  <a:lnTo>
                    <a:pt x="5064" y="6579"/>
                  </a:lnTo>
                  <a:lnTo>
                    <a:pt x="6819" y="5417"/>
                  </a:lnTo>
                  <a:lnTo>
                    <a:pt x="6983" y="2715"/>
                  </a:lnTo>
                  <a:lnTo>
                    <a:pt x="7349" y="1036"/>
                  </a:lnTo>
                  <a:lnTo>
                    <a:pt x="7955" y="808"/>
                  </a:lnTo>
                  <a:close/>
                  <a:moveTo>
                    <a:pt x="8309" y="0"/>
                  </a:moveTo>
                  <a:lnTo>
                    <a:pt x="6806" y="556"/>
                  </a:lnTo>
                  <a:lnTo>
                    <a:pt x="6364" y="2627"/>
                  </a:lnTo>
                  <a:lnTo>
                    <a:pt x="6200" y="5064"/>
                  </a:lnTo>
                  <a:lnTo>
                    <a:pt x="4546" y="6162"/>
                  </a:lnTo>
                  <a:lnTo>
                    <a:pt x="4028" y="7450"/>
                  </a:lnTo>
                  <a:lnTo>
                    <a:pt x="2463" y="7526"/>
                  </a:lnTo>
                  <a:lnTo>
                    <a:pt x="973" y="9319"/>
                  </a:lnTo>
                  <a:lnTo>
                    <a:pt x="0" y="10758"/>
                  </a:lnTo>
                  <a:lnTo>
                    <a:pt x="1276" y="13208"/>
                  </a:lnTo>
                  <a:lnTo>
                    <a:pt x="2387" y="15102"/>
                  </a:lnTo>
                  <a:lnTo>
                    <a:pt x="3347" y="11870"/>
                  </a:lnTo>
                  <a:lnTo>
                    <a:pt x="3031" y="10923"/>
                  </a:lnTo>
                  <a:lnTo>
                    <a:pt x="4660" y="10506"/>
                  </a:lnTo>
                  <a:lnTo>
                    <a:pt x="6491" y="10506"/>
                  </a:lnTo>
                  <a:lnTo>
                    <a:pt x="9521" y="8119"/>
                  </a:lnTo>
                  <a:lnTo>
                    <a:pt x="9180" y="5076"/>
                  </a:lnTo>
                  <a:lnTo>
                    <a:pt x="9509" y="3005"/>
                  </a:lnTo>
                  <a:lnTo>
                    <a:pt x="830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52"/>
            <p:cNvSpPr/>
            <p:nvPr/>
          </p:nvSpPr>
          <p:spPr>
            <a:xfrm>
              <a:off x="6470500" y="2285950"/>
              <a:ext cx="89675" cy="141450"/>
            </a:xfrm>
            <a:custGeom>
              <a:avLst/>
              <a:gdLst/>
              <a:ahLst/>
              <a:cxnLst/>
              <a:rect l="l" t="t" r="r" b="b"/>
              <a:pathLst>
                <a:path w="3587" h="5658" extrusionOk="0">
                  <a:moveTo>
                    <a:pt x="266" y="0"/>
                  </a:moveTo>
                  <a:lnTo>
                    <a:pt x="1" y="897"/>
                  </a:lnTo>
                  <a:lnTo>
                    <a:pt x="380" y="2677"/>
                  </a:lnTo>
                  <a:lnTo>
                    <a:pt x="76" y="3940"/>
                  </a:lnTo>
                  <a:lnTo>
                    <a:pt x="342" y="5657"/>
                  </a:lnTo>
                  <a:lnTo>
                    <a:pt x="2021" y="5657"/>
                  </a:lnTo>
                  <a:lnTo>
                    <a:pt x="1554" y="3801"/>
                  </a:lnTo>
                  <a:lnTo>
                    <a:pt x="1554" y="3801"/>
                  </a:lnTo>
                  <a:lnTo>
                    <a:pt x="2943" y="4420"/>
                  </a:lnTo>
                  <a:lnTo>
                    <a:pt x="3587" y="2677"/>
                  </a:lnTo>
                  <a:lnTo>
                    <a:pt x="3587" y="1566"/>
                  </a:lnTo>
                  <a:lnTo>
                    <a:pt x="1832" y="821"/>
                  </a:lnTo>
                  <a:lnTo>
                    <a:pt x="26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52"/>
            <p:cNvSpPr/>
            <p:nvPr/>
          </p:nvSpPr>
          <p:spPr>
            <a:xfrm>
              <a:off x="6462300" y="2274900"/>
              <a:ext cx="105775" cy="160375"/>
            </a:xfrm>
            <a:custGeom>
              <a:avLst/>
              <a:gdLst/>
              <a:ahLst/>
              <a:cxnLst/>
              <a:rect l="l" t="t" r="r" b="b"/>
              <a:pathLst>
                <a:path w="4231" h="6415" extrusionOk="0">
                  <a:moveTo>
                    <a:pt x="783" y="897"/>
                  </a:moveTo>
                  <a:lnTo>
                    <a:pt x="2033" y="1541"/>
                  </a:lnTo>
                  <a:lnTo>
                    <a:pt x="3599" y="2210"/>
                  </a:lnTo>
                  <a:lnTo>
                    <a:pt x="3599" y="3069"/>
                  </a:lnTo>
                  <a:lnTo>
                    <a:pt x="3094" y="4432"/>
                  </a:lnTo>
                  <a:lnTo>
                    <a:pt x="1427" y="3700"/>
                  </a:lnTo>
                  <a:lnTo>
                    <a:pt x="1945" y="5784"/>
                  </a:lnTo>
                  <a:lnTo>
                    <a:pt x="935" y="5784"/>
                  </a:lnTo>
                  <a:lnTo>
                    <a:pt x="733" y="4395"/>
                  </a:lnTo>
                  <a:lnTo>
                    <a:pt x="1036" y="3119"/>
                  </a:lnTo>
                  <a:lnTo>
                    <a:pt x="657" y="1352"/>
                  </a:lnTo>
                  <a:lnTo>
                    <a:pt x="783" y="897"/>
                  </a:lnTo>
                  <a:close/>
                  <a:moveTo>
                    <a:pt x="392" y="0"/>
                  </a:moveTo>
                  <a:lnTo>
                    <a:pt x="0" y="1326"/>
                  </a:lnTo>
                  <a:lnTo>
                    <a:pt x="379" y="3119"/>
                  </a:lnTo>
                  <a:lnTo>
                    <a:pt x="89" y="4369"/>
                  </a:lnTo>
                  <a:lnTo>
                    <a:pt x="404" y="6415"/>
                  </a:lnTo>
                  <a:lnTo>
                    <a:pt x="2753" y="6415"/>
                  </a:lnTo>
                  <a:lnTo>
                    <a:pt x="2336" y="4799"/>
                  </a:lnTo>
                  <a:lnTo>
                    <a:pt x="2336" y="4799"/>
                  </a:lnTo>
                  <a:lnTo>
                    <a:pt x="3448" y="5291"/>
                  </a:lnTo>
                  <a:lnTo>
                    <a:pt x="4205" y="3233"/>
                  </a:lnTo>
                  <a:lnTo>
                    <a:pt x="4230" y="1793"/>
                  </a:lnTo>
                  <a:lnTo>
                    <a:pt x="2299" y="985"/>
                  </a:lnTo>
                  <a:lnTo>
                    <a:pt x="39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52"/>
            <p:cNvSpPr/>
            <p:nvPr/>
          </p:nvSpPr>
          <p:spPr>
            <a:xfrm>
              <a:off x="6378950" y="1950375"/>
              <a:ext cx="126300" cy="303725"/>
            </a:xfrm>
            <a:custGeom>
              <a:avLst/>
              <a:gdLst/>
              <a:ahLst/>
              <a:cxnLst/>
              <a:rect l="l" t="t" r="r" b="b"/>
              <a:pathLst>
                <a:path w="5052" h="12149" extrusionOk="0">
                  <a:moveTo>
                    <a:pt x="708" y="1"/>
                  </a:moveTo>
                  <a:lnTo>
                    <a:pt x="1" y="1365"/>
                  </a:lnTo>
                  <a:lnTo>
                    <a:pt x="1428" y="5456"/>
                  </a:lnTo>
                  <a:lnTo>
                    <a:pt x="2211" y="7021"/>
                  </a:lnTo>
                  <a:lnTo>
                    <a:pt x="2211" y="8676"/>
                  </a:lnTo>
                  <a:lnTo>
                    <a:pt x="3271" y="12148"/>
                  </a:lnTo>
                  <a:lnTo>
                    <a:pt x="5052" y="12148"/>
                  </a:lnTo>
                  <a:lnTo>
                    <a:pt x="4168" y="8878"/>
                  </a:lnTo>
                  <a:lnTo>
                    <a:pt x="5052" y="8398"/>
                  </a:lnTo>
                  <a:lnTo>
                    <a:pt x="3360" y="5317"/>
                  </a:lnTo>
                  <a:lnTo>
                    <a:pt x="2185" y="2198"/>
                  </a:lnTo>
                  <a:lnTo>
                    <a:pt x="70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52"/>
            <p:cNvSpPr/>
            <p:nvPr/>
          </p:nvSpPr>
          <p:spPr>
            <a:xfrm>
              <a:off x="6370425" y="1934925"/>
              <a:ext cx="145575" cy="327050"/>
            </a:xfrm>
            <a:custGeom>
              <a:avLst/>
              <a:gdLst/>
              <a:ahLst/>
              <a:cxnLst/>
              <a:rect l="l" t="t" r="r" b="b"/>
              <a:pathLst>
                <a:path w="5823" h="13082" extrusionOk="0">
                  <a:moveTo>
                    <a:pt x="1074" y="1238"/>
                  </a:moveTo>
                  <a:lnTo>
                    <a:pt x="2249" y="2968"/>
                  </a:lnTo>
                  <a:lnTo>
                    <a:pt x="3423" y="6086"/>
                  </a:lnTo>
                  <a:lnTo>
                    <a:pt x="4963" y="8890"/>
                  </a:lnTo>
                  <a:lnTo>
                    <a:pt x="4143" y="9344"/>
                  </a:lnTo>
                  <a:lnTo>
                    <a:pt x="4976" y="12450"/>
                  </a:lnTo>
                  <a:lnTo>
                    <a:pt x="3852" y="12450"/>
                  </a:lnTo>
                  <a:lnTo>
                    <a:pt x="2867" y="9243"/>
                  </a:lnTo>
                  <a:lnTo>
                    <a:pt x="2867" y="7564"/>
                  </a:lnTo>
                  <a:lnTo>
                    <a:pt x="2072" y="5960"/>
                  </a:lnTo>
                  <a:lnTo>
                    <a:pt x="683" y="2008"/>
                  </a:lnTo>
                  <a:lnTo>
                    <a:pt x="1074" y="1238"/>
                  </a:lnTo>
                  <a:close/>
                  <a:moveTo>
                    <a:pt x="998" y="0"/>
                  </a:moveTo>
                  <a:lnTo>
                    <a:pt x="1" y="1957"/>
                  </a:lnTo>
                  <a:lnTo>
                    <a:pt x="1491" y="6213"/>
                  </a:lnTo>
                  <a:lnTo>
                    <a:pt x="2236" y="7715"/>
                  </a:lnTo>
                  <a:lnTo>
                    <a:pt x="2236" y="9294"/>
                  </a:lnTo>
                  <a:lnTo>
                    <a:pt x="3385" y="13082"/>
                  </a:lnTo>
                  <a:lnTo>
                    <a:pt x="5797" y="13082"/>
                  </a:lnTo>
                  <a:lnTo>
                    <a:pt x="4875" y="9660"/>
                  </a:lnTo>
                  <a:lnTo>
                    <a:pt x="5822" y="9142"/>
                  </a:lnTo>
                  <a:lnTo>
                    <a:pt x="3991" y="5834"/>
                  </a:lnTo>
                  <a:lnTo>
                    <a:pt x="2829" y="2715"/>
                  </a:lnTo>
                  <a:lnTo>
                    <a:pt x="99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52"/>
            <p:cNvSpPr/>
            <p:nvPr/>
          </p:nvSpPr>
          <p:spPr>
            <a:xfrm>
              <a:off x="5626075" y="893825"/>
              <a:ext cx="145875" cy="113350"/>
            </a:xfrm>
            <a:custGeom>
              <a:avLst/>
              <a:gdLst/>
              <a:ahLst/>
              <a:cxnLst/>
              <a:rect l="l" t="t" r="r" b="b"/>
              <a:pathLst>
                <a:path w="5835" h="4534" extrusionOk="0">
                  <a:moveTo>
                    <a:pt x="4142" y="0"/>
                  </a:moveTo>
                  <a:lnTo>
                    <a:pt x="2362" y="796"/>
                  </a:lnTo>
                  <a:lnTo>
                    <a:pt x="480" y="796"/>
                  </a:lnTo>
                  <a:lnTo>
                    <a:pt x="0" y="2425"/>
                  </a:lnTo>
                  <a:lnTo>
                    <a:pt x="2362" y="4533"/>
                  </a:lnTo>
                  <a:lnTo>
                    <a:pt x="4458" y="3334"/>
                  </a:lnTo>
                  <a:lnTo>
                    <a:pt x="5834" y="2273"/>
                  </a:lnTo>
                  <a:lnTo>
                    <a:pt x="5834" y="480"/>
                  </a:lnTo>
                  <a:lnTo>
                    <a:pt x="414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52"/>
            <p:cNvSpPr/>
            <p:nvPr/>
          </p:nvSpPr>
          <p:spPr>
            <a:xfrm>
              <a:off x="5617225" y="885625"/>
              <a:ext cx="162600" cy="131025"/>
            </a:xfrm>
            <a:custGeom>
              <a:avLst/>
              <a:gdLst/>
              <a:ahLst/>
              <a:cxnLst/>
              <a:rect l="l" t="t" r="r" b="b"/>
              <a:pathLst>
                <a:path w="6504" h="5241" extrusionOk="0">
                  <a:moveTo>
                    <a:pt x="4521" y="657"/>
                  </a:moveTo>
                  <a:lnTo>
                    <a:pt x="5872" y="1048"/>
                  </a:lnTo>
                  <a:lnTo>
                    <a:pt x="5872" y="2437"/>
                  </a:lnTo>
                  <a:lnTo>
                    <a:pt x="4660" y="3371"/>
                  </a:lnTo>
                  <a:lnTo>
                    <a:pt x="2766" y="4470"/>
                  </a:lnTo>
                  <a:lnTo>
                    <a:pt x="708" y="2652"/>
                  </a:lnTo>
                  <a:lnTo>
                    <a:pt x="1074" y="1452"/>
                  </a:lnTo>
                  <a:lnTo>
                    <a:pt x="2728" y="1452"/>
                  </a:lnTo>
                  <a:lnTo>
                    <a:pt x="4521" y="657"/>
                  </a:lnTo>
                  <a:close/>
                  <a:moveTo>
                    <a:pt x="4471" y="0"/>
                  </a:moveTo>
                  <a:lnTo>
                    <a:pt x="2653" y="821"/>
                  </a:lnTo>
                  <a:lnTo>
                    <a:pt x="607" y="821"/>
                  </a:lnTo>
                  <a:lnTo>
                    <a:pt x="1" y="2854"/>
                  </a:lnTo>
                  <a:lnTo>
                    <a:pt x="2678" y="5240"/>
                  </a:lnTo>
                  <a:lnTo>
                    <a:pt x="5001" y="3902"/>
                  </a:lnTo>
                  <a:lnTo>
                    <a:pt x="6504" y="2753"/>
                  </a:lnTo>
                  <a:lnTo>
                    <a:pt x="6504" y="581"/>
                  </a:lnTo>
                  <a:lnTo>
                    <a:pt x="447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52"/>
            <p:cNvSpPr/>
            <p:nvPr/>
          </p:nvSpPr>
          <p:spPr>
            <a:xfrm>
              <a:off x="5828725" y="897925"/>
              <a:ext cx="80850" cy="36650"/>
            </a:xfrm>
            <a:custGeom>
              <a:avLst/>
              <a:gdLst/>
              <a:ahLst/>
              <a:cxnLst/>
              <a:rect l="l" t="t" r="r" b="b"/>
              <a:pathLst>
                <a:path w="3234" h="1466" extrusionOk="0">
                  <a:moveTo>
                    <a:pt x="1" y="1"/>
                  </a:moveTo>
                  <a:lnTo>
                    <a:pt x="885" y="1465"/>
                  </a:lnTo>
                  <a:lnTo>
                    <a:pt x="3233" y="733"/>
                  </a:lnTo>
                  <a:lnTo>
                    <a:pt x="235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52"/>
            <p:cNvSpPr/>
            <p:nvPr/>
          </p:nvSpPr>
          <p:spPr>
            <a:xfrm>
              <a:off x="5814525" y="890350"/>
              <a:ext cx="111475" cy="53700"/>
            </a:xfrm>
            <a:custGeom>
              <a:avLst/>
              <a:gdLst/>
              <a:ahLst/>
              <a:cxnLst/>
              <a:rect l="l" t="t" r="r" b="b"/>
              <a:pathLst>
                <a:path w="4459" h="2148" extrusionOk="0">
                  <a:moveTo>
                    <a:pt x="2804" y="632"/>
                  </a:moveTo>
                  <a:lnTo>
                    <a:pt x="3157" y="922"/>
                  </a:lnTo>
                  <a:lnTo>
                    <a:pt x="1604" y="1402"/>
                  </a:lnTo>
                  <a:lnTo>
                    <a:pt x="1125" y="632"/>
                  </a:lnTo>
                  <a:close/>
                  <a:moveTo>
                    <a:pt x="1" y="0"/>
                  </a:moveTo>
                  <a:lnTo>
                    <a:pt x="1314" y="2147"/>
                  </a:lnTo>
                  <a:lnTo>
                    <a:pt x="4458" y="1175"/>
                  </a:lnTo>
                  <a:lnTo>
                    <a:pt x="303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52"/>
            <p:cNvSpPr/>
            <p:nvPr/>
          </p:nvSpPr>
          <p:spPr>
            <a:xfrm>
              <a:off x="5765925" y="1013475"/>
              <a:ext cx="80825" cy="48625"/>
            </a:xfrm>
            <a:custGeom>
              <a:avLst/>
              <a:gdLst/>
              <a:ahLst/>
              <a:cxnLst/>
              <a:rect l="l" t="t" r="r" b="b"/>
              <a:pathLst>
                <a:path w="3233" h="1945" extrusionOk="0">
                  <a:moveTo>
                    <a:pt x="0" y="0"/>
                  </a:moveTo>
                  <a:lnTo>
                    <a:pt x="871" y="1945"/>
                  </a:lnTo>
                  <a:lnTo>
                    <a:pt x="3233" y="972"/>
                  </a:lnTo>
                  <a:lnTo>
                    <a:pt x="1616" y="164"/>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52"/>
            <p:cNvSpPr/>
            <p:nvPr/>
          </p:nvSpPr>
          <p:spPr>
            <a:xfrm>
              <a:off x="5752975" y="1004300"/>
              <a:ext cx="113025" cy="68225"/>
            </a:xfrm>
            <a:custGeom>
              <a:avLst/>
              <a:gdLst/>
              <a:ahLst/>
              <a:cxnLst/>
              <a:rect l="l" t="t" r="r" b="b"/>
              <a:pathLst>
                <a:path w="4521" h="2729" extrusionOk="0">
                  <a:moveTo>
                    <a:pt x="1023" y="733"/>
                  </a:moveTo>
                  <a:lnTo>
                    <a:pt x="2046" y="847"/>
                  </a:lnTo>
                  <a:lnTo>
                    <a:pt x="2993" y="1314"/>
                  </a:lnTo>
                  <a:lnTo>
                    <a:pt x="1554" y="1908"/>
                  </a:lnTo>
                  <a:lnTo>
                    <a:pt x="1023" y="733"/>
                  </a:lnTo>
                  <a:close/>
                  <a:moveTo>
                    <a:pt x="0" y="1"/>
                  </a:moveTo>
                  <a:lnTo>
                    <a:pt x="1225" y="2728"/>
                  </a:lnTo>
                  <a:lnTo>
                    <a:pt x="4521" y="1365"/>
                  </a:lnTo>
                  <a:lnTo>
                    <a:pt x="2273" y="253"/>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52"/>
            <p:cNvSpPr/>
            <p:nvPr/>
          </p:nvSpPr>
          <p:spPr>
            <a:xfrm>
              <a:off x="4952100" y="890350"/>
              <a:ext cx="78950" cy="112725"/>
            </a:xfrm>
            <a:custGeom>
              <a:avLst/>
              <a:gdLst/>
              <a:ahLst/>
              <a:cxnLst/>
              <a:rect l="l" t="t" r="r" b="b"/>
              <a:pathLst>
                <a:path w="3158" h="4509" extrusionOk="0">
                  <a:moveTo>
                    <a:pt x="1" y="0"/>
                  </a:moveTo>
                  <a:lnTo>
                    <a:pt x="1" y="1882"/>
                  </a:lnTo>
                  <a:lnTo>
                    <a:pt x="960" y="4508"/>
                  </a:lnTo>
                  <a:lnTo>
                    <a:pt x="3157" y="2576"/>
                  </a:lnTo>
                  <a:lnTo>
                    <a:pt x="3157" y="1251"/>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52"/>
            <p:cNvSpPr/>
            <p:nvPr/>
          </p:nvSpPr>
          <p:spPr>
            <a:xfrm>
              <a:off x="4944200" y="878675"/>
              <a:ext cx="94750" cy="137975"/>
            </a:xfrm>
            <a:custGeom>
              <a:avLst/>
              <a:gdLst/>
              <a:ahLst/>
              <a:cxnLst/>
              <a:rect l="l" t="t" r="r" b="b"/>
              <a:pathLst>
                <a:path w="3790" h="5519" extrusionOk="0">
                  <a:moveTo>
                    <a:pt x="620" y="922"/>
                  </a:moveTo>
                  <a:lnTo>
                    <a:pt x="3145" y="1932"/>
                  </a:lnTo>
                  <a:lnTo>
                    <a:pt x="3145" y="2892"/>
                  </a:lnTo>
                  <a:lnTo>
                    <a:pt x="1415" y="4432"/>
                  </a:lnTo>
                  <a:lnTo>
                    <a:pt x="632" y="2298"/>
                  </a:lnTo>
                  <a:lnTo>
                    <a:pt x="620" y="922"/>
                  </a:lnTo>
                  <a:close/>
                  <a:moveTo>
                    <a:pt x="1" y="0"/>
                  </a:moveTo>
                  <a:lnTo>
                    <a:pt x="1" y="2349"/>
                  </a:lnTo>
                  <a:lnTo>
                    <a:pt x="1137" y="5518"/>
                  </a:lnTo>
                  <a:lnTo>
                    <a:pt x="3789" y="3182"/>
                  </a:lnTo>
                  <a:lnTo>
                    <a:pt x="3789" y="1503"/>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52"/>
            <p:cNvSpPr/>
            <p:nvPr/>
          </p:nvSpPr>
          <p:spPr>
            <a:xfrm>
              <a:off x="4770275" y="799125"/>
              <a:ext cx="164800" cy="161950"/>
            </a:xfrm>
            <a:custGeom>
              <a:avLst/>
              <a:gdLst/>
              <a:ahLst/>
              <a:cxnLst/>
              <a:rect l="l" t="t" r="r" b="b"/>
              <a:pathLst>
                <a:path w="6592" h="6478" extrusionOk="0">
                  <a:moveTo>
                    <a:pt x="1049" y="0"/>
                  </a:moveTo>
                  <a:lnTo>
                    <a:pt x="0" y="1856"/>
                  </a:lnTo>
                  <a:lnTo>
                    <a:pt x="948" y="4546"/>
                  </a:lnTo>
                  <a:lnTo>
                    <a:pt x="2539" y="6478"/>
                  </a:lnTo>
                  <a:lnTo>
                    <a:pt x="5064" y="6478"/>
                  </a:lnTo>
                  <a:lnTo>
                    <a:pt x="6592" y="6213"/>
                  </a:lnTo>
                  <a:lnTo>
                    <a:pt x="5695" y="3801"/>
                  </a:lnTo>
                  <a:lnTo>
                    <a:pt x="3296" y="2500"/>
                  </a:lnTo>
                  <a:lnTo>
                    <a:pt x="104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52"/>
            <p:cNvSpPr/>
            <p:nvPr/>
          </p:nvSpPr>
          <p:spPr>
            <a:xfrm>
              <a:off x="4761750" y="785550"/>
              <a:ext cx="184075" cy="183425"/>
            </a:xfrm>
            <a:custGeom>
              <a:avLst/>
              <a:gdLst/>
              <a:ahLst/>
              <a:cxnLst/>
              <a:rect l="l" t="t" r="r" b="b"/>
              <a:pathLst>
                <a:path w="7363" h="7337" extrusionOk="0">
                  <a:moveTo>
                    <a:pt x="1453" y="1074"/>
                  </a:moveTo>
                  <a:lnTo>
                    <a:pt x="3410" y="3245"/>
                  </a:lnTo>
                  <a:lnTo>
                    <a:pt x="5784" y="4559"/>
                  </a:lnTo>
                  <a:lnTo>
                    <a:pt x="6503" y="6516"/>
                  </a:lnTo>
                  <a:lnTo>
                    <a:pt x="5405" y="6705"/>
                  </a:lnTo>
                  <a:lnTo>
                    <a:pt x="3031" y="6705"/>
                  </a:lnTo>
                  <a:lnTo>
                    <a:pt x="1566" y="4937"/>
                  </a:lnTo>
                  <a:lnTo>
                    <a:pt x="695" y="2425"/>
                  </a:lnTo>
                  <a:lnTo>
                    <a:pt x="1453" y="1074"/>
                  </a:lnTo>
                  <a:close/>
                  <a:moveTo>
                    <a:pt x="1326" y="0"/>
                  </a:moveTo>
                  <a:lnTo>
                    <a:pt x="1" y="2374"/>
                  </a:lnTo>
                  <a:lnTo>
                    <a:pt x="985" y="5203"/>
                  </a:lnTo>
                  <a:lnTo>
                    <a:pt x="2728" y="7337"/>
                  </a:lnTo>
                  <a:lnTo>
                    <a:pt x="5468" y="7337"/>
                  </a:lnTo>
                  <a:lnTo>
                    <a:pt x="7362" y="7008"/>
                  </a:lnTo>
                  <a:lnTo>
                    <a:pt x="6289" y="4129"/>
                  </a:lnTo>
                  <a:lnTo>
                    <a:pt x="3839" y="2791"/>
                  </a:lnTo>
                  <a:lnTo>
                    <a:pt x="132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52"/>
            <p:cNvSpPr/>
            <p:nvPr/>
          </p:nvSpPr>
          <p:spPr>
            <a:xfrm>
              <a:off x="4392100" y="1174150"/>
              <a:ext cx="165750" cy="386075"/>
            </a:xfrm>
            <a:custGeom>
              <a:avLst/>
              <a:gdLst/>
              <a:ahLst/>
              <a:cxnLst/>
              <a:rect l="l" t="t" r="r" b="b"/>
              <a:pathLst>
                <a:path w="6630" h="15443" extrusionOk="0">
                  <a:moveTo>
                    <a:pt x="6629" y="0"/>
                  </a:moveTo>
                  <a:lnTo>
                    <a:pt x="4521" y="1036"/>
                  </a:lnTo>
                  <a:lnTo>
                    <a:pt x="2261" y="3056"/>
                  </a:lnTo>
                  <a:lnTo>
                    <a:pt x="0" y="6301"/>
                  </a:lnTo>
                  <a:lnTo>
                    <a:pt x="354" y="10594"/>
                  </a:lnTo>
                  <a:lnTo>
                    <a:pt x="51" y="12652"/>
                  </a:lnTo>
                  <a:lnTo>
                    <a:pt x="1288" y="15443"/>
                  </a:lnTo>
                  <a:lnTo>
                    <a:pt x="4357" y="15443"/>
                  </a:lnTo>
                  <a:lnTo>
                    <a:pt x="2425" y="11731"/>
                  </a:lnTo>
                  <a:lnTo>
                    <a:pt x="2955" y="7033"/>
                  </a:lnTo>
                  <a:lnTo>
                    <a:pt x="4634" y="4154"/>
                  </a:lnTo>
                  <a:lnTo>
                    <a:pt x="6629" y="1844"/>
                  </a:lnTo>
                  <a:lnTo>
                    <a:pt x="662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52"/>
            <p:cNvSpPr/>
            <p:nvPr/>
          </p:nvSpPr>
          <p:spPr>
            <a:xfrm>
              <a:off x="4383875" y="1161200"/>
              <a:ext cx="181875" cy="406925"/>
            </a:xfrm>
            <a:custGeom>
              <a:avLst/>
              <a:gdLst/>
              <a:ahLst/>
              <a:cxnLst/>
              <a:rect l="l" t="t" r="r" b="b"/>
              <a:pathLst>
                <a:path w="7275" h="16277" extrusionOk="0">
                  <a:moveTo>
                    <a:pt x="6643" y="1023"/>
                  </a:moveTo>
                  <a:lnTo>
                    <a:pt x="6643" y="2248"/>
                  </a:lnTo>
                  <a:lnTo>
                    <a:pt x="4686" y="4508"/>
                  </a:lnTo>
                  <a:lnTo>
                    <a:pt x="3006" y="7387"/>
                  </a:lnTo>
                  <a:lnTo>
                    <a:pt x="2425" y="12299"/>
                  </a:lnTo>
                  <a:lnTo>
                    <a:pt x="4168" y="15645"/>
                  </a:lnTo>
                  <a:lnTo>
                    <a:pt x="1819" y="15645"/>
                  </a:lnTo>
                  <a:lnTo>
                    <a:pt x="708" y="13120"/>
                  </a:lnTo>
                  <a:lnTo>
                    <a:pt x="999" y="11125"/>
                  </a:lnTo>
                  <a:lnTo>
                    <a:pt x="645" y="6895"/>
                  </a:lnTo>
                  <a:lnTo>
                    <a:pt x="2829" y="3789"/>
                  </a:lnTo>
                  <a:lnTo>
                    <a:pt x="5039" y="1806"/>
                  </a:lnTo>
                  <a:lnTo>
                    <a:pt x="6643" y="1023"/>
                  </a:lnTo>
                  <a:close/>
                  <a:moveTo>
                    <a:pt x="7274" y="0"/>
                  </a:moveTo>
                  <a:lnTo>
                    <a:pt x="4723" y="1263"/>
                  </a:lnTo>
                  <a:lnTo>
                    <a:pt x="2387" y="3347"/>
                  </a:lnTo>
                  <a:lnTo>
                    <a:pt x="1" y="6731"/>
                  </a:lnTo>
                  <a:lnTo>
                    <a:pt x="380" y="11112"/>
                  </a:lnTo>
                  <a:lnTo>
                    <a:pt x="64" y="13221"/>
                  </a:lnTo>
                  <a:lnTo>
                    <a:pt x="1415" y="16277"/>
                  </a:lnTo>
                  <a:lnTo>
                    <a:pt x="5203" y="16277"/>
                  </a:lnTo>
                  <a:lnTo>
                    <a:pt x="3069" y="12185"/>
                  </a:lnTo>
                  <a:lnTo>
                    <a:pt x="3587" y="7652"/>
                  </a:lnTo>
                  <a:lnTo>
                    <a:pt x="5203" y="4874"/>
                  </a:lnTo>
                  <a:lnTo>
                    <a:pt x="7274" y="2475"/>
                  </a:lnTo>
                  <a:lnTo>
                    <a:pt x="727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52"/>
            <p:cNvSpPr/>
            <p:nvPr/>
          </p:nvSpPr>
          <p:spPr>
            <a:xfrm>
              <a:off x="3327950" y="2153675"/>
              <a:ext cx="78950" cy="116200"/>
            </a:xfrm>
            <a:custGeom>
              <a:avLst/>
              <a:gdLst/>
              <a:ahLst/>
              <a:cxnLst/>
              <a:rect l="l" t="t" r="r" b="b"/>
              <a:pathLst>
                <a:path w="3158" h="4648" extrusionOk="0">
                  <a:moveTo>
                    <a:pt x="1288" y="1"/>
                  </a:moveTo>
                  <a:lnTo>
                    <a:pt x="1" y="1655"/>
                  </a:lnTo>
                  <a:lnTo>
                    <a:pt x="1" y="3069"/>
                  </a:lnTo>
                  <a:lnTo>
                    <a:pt x="1" y="3700"/>
                  </a:lnTo>
                  <a:lnTo>
                    <a:pt x="884" y="4647"/>
                  </a:lnTo>
                  <a:lnTo>
                    <a:pt x="2677" y="3915"/>
                  </a:lnTo>
                  <a:lnTo>
                    <a:pt x="3157" y="1731"/>
                  </a:lnTo>
                  <a:lnTo>
                    <a:pt x="3157" y="544"/>
                  </a:lnTo>
                  <a:lnTo>
                    <a:pt x="128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52"/>
            <p:cNvSpPr/>
            <p:nvPr/>
          </p:nvSpPr>
          <p:spPr>
            <a:xfrm>
              <a:off x="3320050" y="2144525"/>
              <a:ext cx="94725" cy="134825"/>
            </a:xfrm>
            <a:custGeom>
              <a:avLst/>
              <a:gdLst/>
              <a:ahLst/>
              <a:cxnLst/>
              <a:rect l="l" t="t" r="r" b="b"/>
              <a:pathLst>
                <a:path w="3789" h="5393" extrusionOk="0">
                  <a:moveTo>
                    <a:pt x="1718" y="720"/>
                  </a:moveTo>
                  <a:lnTo>
                    <a:pt x="3158" y="1150"/>
                  </a:lnTo>
                  <a:lnTo>
                    <a:pt x="3158" y="2059"/>
                  </a:lnTo>
                  <a:lnTo>
                    <a:pt x="2728" y="4054"/>
                  </a:lnTo>
                  <a:lnTo>
                    <a:pt x="1289" y="4647"/>
                  </a:lnTo>
                  <a:lnTo>
                    <a:pt x="632" y="3953"/>
                  </a:lnTo>
                  <a:lnTo>
                    <a:pt x="632" y="2122"/>
                  </a:lnTo>
                  <a:lnTo>
                    <a:pt x="1718" y="720"/>
                  </a:lnTo>
                  <a:close/>
                  <a:moveTo>
                    <a:pt x="1491" y="0"/>
                  </a:moveTo>
                  <a:lnTo>
                    <a:pt x="1" y="1907"/>
                  </a:lnTo>
                  <a:lnTo>
                    <a:pt x="1" y="4193"/>
                  </a:lnTo>
                  <a:lnTo>
                    <a:pt x="1125" y="5392"/>
                  </a:lnTo>
                  <a:lnTo>
                    <a:pt x="3271" y="4508"/>
                  </a:lnTo>
                  <a:lnTo>
                    <a:pt x="3789" y="2160"/>
                  </a:lnTo>
                  <a:lnTo>
                    <a:pt x="3789" y="682"/>
                  </a:lnTo>
                  <a:lnTo>
                    <a:pt x="149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52"/>
            <p:cNvSpPr/>
            <p:nvPr/>
          </p:nvSpPr>
          <p:spPr>
            <a:xfrm>
              <a:off x="3404025" y="2057075"/>
              <a:ext cx="144925" cy="252250"/>
            </a:xfrm>
            <a:custGeom>
              <a:avLst/>
              <a:gdLst/>
              <a:ahLst/>
              <a:cxnLst/>
              <a:rect l="l" t="t" r="r" b="b"/>
              <a:pathLst>
                <a:path w="5797" h="10090" extrusionOk="0">
                  <a:moveTo>
                    <a:pt x="2602" y="1"/>
                  </a:moveTo>
                  <a:lnTo>
                    <a:pt x="834" y="443"/>
                  </a:lnTo>
                  <a:lnTo>
                    <a:pt x="1" y="1680"/>
                  </a:lnTo>
                  <a:lnTo>
                    <a:pt x="2097" y="4408"/>
                  </a:lnTo>
                  <a:lnTo>
                    <a:pt x="2311" y="6201"/>
                  </a:lnTo>
                  <a:lnTo>
                    <a:pt x="746" y="7703"/>
                  </a:lnTo>
                  <a:lnTo>
                    <a:pt x="746" y="10090"/>
                  </a:lnTo>
                  <a:lnTo>
                    <a:pt x="5796" y="9155"/>
                  </a:lnTo>
                  <a:lnTo>
                    <a:pt x="5796" y="7564"/>
                  </a:lnTo>
                  <a:lnTo>
                    <a:pt x="4837" y="5266"/>
                  </a:lnTo>
                  <a:lnTo>
                    <a:pt x="2728" y="2753"/>
                  </a:lnTo>
                  <a:lnTo>
                    <a:pt x="3700" y="1213"/>
                  </a:lnTo>
                  <a:lnTo>
                    <a:pt x="260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52"/>
            <p:cNvSpPr/>
            <p:nvPr/>
          </p:nvSpPr>
          <p:spPr>
            <a:xfrm>
              <a:off x="3394250" y="2048250"/>
              <a:ext cx="162600" cy="270550"/>
            </a:xfrm>
            <a:custGeom>
              <a:avLst/>
              <a:gdLst/>
              <a:ahLst/>
              <a:cxnLst/>
              <a:rect l="l" t="t" r="r" b="b"/>
              <a:pathLst>
                <a:path w="6504" h="10822" extrusionOk="0">
                  <a:moveTo>
                    <a:pt x="2879" y="707"/>
                  </a:moveTo>
                  <a:lnTo>
                    <a:pt x="3687" y="1604"/>
                  </a:lnTo>
                  <a:lnTo>
                    <a:pt x="2728" y="3132"/>
                  </a:lnTo>
                  <a:lnTo>
                    <a:pt x="4950" y="5783"/>
                  </a:lnTo>
                  <a:lnTo>
                    <a:pt x="5872" y="7980"/>
                  </a:lnTo>
                  <a:lnTo>
                    <a:pt x="5872" y="9243"/>
                  </a:lnTo>
                  <a:lnTo>
                    <a:pt x="1452" y="10064"/>
                  </a:lnTo>
                  <a:lnTo>
                    <a:pt x="1452" y="8195"/>
                  </a:lnTo>
                  <a:lnTo>
                    <a:pt x="3031" y="6667"/>
                  </a:lnTo>
                  <a:lnTo>
                    <a:pt x="2791" y="4634"/>
                  </a:lnTo>
                  <a:lnTo>
                    <a:pt x="783" y="2008"/>
                  </a:lnTo>
                  <a:lnTo>
                    <a:pt x="1414" y="1061"/>
                  </a:lnTo>
                  <a:lnTo>
                    <a:pt x="2879" y="707"/>
                  </a:lnTo>
                  <a:close/>
                  <a:moveTo>
                    <a:pt x="3094" y="0"/>
                  </a:moveTo>
                  <a:lnTo>
                    <a:pt x="1023" y="505"/>
                  </a:lnTo>
                  <a:lnTo>
                    <a:pt x="0" y="2046"/>
                  </a:lnTo>
                  <a:lnTo>
                    <a:pt x="2172" y="4887"/>
                  </a:lnTo>
                  <a:lnTo>
                    <a:pt x="2361" y="6440"/>
                  </a:lnTo>
                  <a:lnTo>
                    <a:pt x="821" y="7917"/>
                  </a:lnTo>
                  <a:lnTo>
                    <a:pt x="821" y="10822"/>
                  </a:lnTo>
                  <a:lnTo>
                    <a:pt x="6503" y="9774"/>
                  </a:lnTo>
                  <a:lnTo>
                    <a:pt x="6503" y="7917"/>
                  </a:lnTo>
                  <a:lnTo>
                    <a:pt x="5506" y="5493"/>
                  </a:lnTo>
                  <a:lnTo>
                    <a:pt x="3498" y="3094"/>
                  </a:lnTo>
                  <a:lnTo>
                    <a:pt x="4470" y="1541"/>
                  </a:lnTo>
                  <a:lnTo>
                    <a:pt x="30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52"/>
            <p:cNvSpPr/>
            <p:nvPr/>
          </p:nvSpPr>
          <p:spPr>
            <a:xfrm>
              <a:off x="3658775" y="1084500"/>
              <a:ext cx="236775" cy="215300"/>
            </a:xfrm>
            <a:custGeom>
              <a:avLst/>
              <a:gdLst/>
              <a:ahLst/>
              <a:cxnLst/>
              <a:rect l="l" t="t" r="r" b="b"/>
              <a:pathLst>
                <a:path w="9471" h="8612" extrusionOk="0">
                  <a:moveTo>
                    <a:pt x="3498" y="0"/>
                  </a:moveTo>
                  <a:lnTo>
                    <a:pt x="1907" y="972"/>
                  </a:lnTo>
                  <a:lnTo>
                    <a:pt x="1907" y="1692"/>
                  </a:lnTo>
                  <a:lnTo>
                    <a:pt x="1" y="2273"/>
                  </a:lnTo>
                  <a:lnTo>
                    <a:pt x="2173" y="5026"/>
                  </a:lnTo>
                  <a:lnTo>
                    <a:pt x="3801" y="6162"/>
                  </a:lnTo>
                  <a:lnTo>
                    <a:pt x="3271" y="6970"/>
                  </a:lnTo>
                  <a:lnTo>
                    <a:pt x="5254" y="8612"/>
                  </a:lnTo>
                  <a:lnTo>
                    <a:pt x="6327" y="4028"/>
                  </a:lnTo>
                  <a:lnTo>
                    <a:pt x="7488" y="5278"/>
                  </a:lnTo>
                  <a:lnTo>
                    <a:pt x="7122" y="7046"/>
                  </a:lnTo>
                  <a:lnTo>
                    <a:pt x="8537" y="7046"/>
                  </a:lnTo>
                  <a:lnTo>
                    <a:pt x="9471" y="5177"/>
                  </a:lnTo>
                  <a:lnTo>
                    <a:pt x="6150" y="2513"/>
                  </a:lnTo>
                  <a:lnTo>
                    <a:pt x="349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52"/>
            <p:cNvSpPr/>
            <p:nvPr/>
          </p:nvSpPr>
          <p:spPr>
            <a:xfrm>
              <a:off x="3645200" y="1074400"/>
              <a:ext cx="260450" cy="239600"/>
            </a:xfrm>
            <a:custGeom>
              <a:avLst/>
              <a:gdLst/>
              <a:ahLst/>
              <a:cxnLst/>
              <a:rect l="l" t="t" r="r" b="b"/>
              <a:pathLst>
                <a:path w="10418" h="9584" extrusionOk="0">
                  <a:moveTo>
                    <a:pt x="4003" y="796"/>
                  </a:moveTo>
                  <a:lnTo>
                    <a:pt x="6491" y="3157"/>
                  </a:lnTo>
                  <a:lnTo>
                    <a:pt x="9610" y="5670"/>
                  </a:lnTo>
                  <a:lnTo>
                    <a:pt x="8878" y="7134"/>
                  </a:lnTo>
                  <a:lnTo>
                    <a:pt x="8057" y="7134"/>
                  </a:lnTo>
                  <a:lnTo>
                    <a:pt x="8372" y="5581"/>
                  </a:lnTo>
                  <a:lnTo>
                    <a:pt x="6693" y="3788"/>
                  </a:lnTo>
                  <a:lnTo>
                    <a:pt x="5607" y="8460"/>
                  </a:lnTo>
                  <a:lnTo>
                    <a:pt x="4231" y="7324"/>
                  </a:lnTo>
                  <a:lnTo>
                    <a:pt x="4774" y="6478"/>
                  </a:lnTo>
                  <a:lnTo>
                    <a:pt x="2943" y="5202"/>
                  </a:lnTo>
                  <a:lnTo>
                    <a:pt x="1074" y="2841"/>
                  </a:lnTo>
                  <a:lnTo>
                    <a:pt x="2779" y="2323"/>
                  </a:lnTo>
                  <a:lnTo>
                    <a:pt x="2779" y="1553"/>
                  </a:lnTo>
                  <a:lnTo>
                    <a:pt x="4003" y="796"/>
                  </a:lnTo>
                  <a:close/>
                  <a:moveTo>
                    <a:pt x="4092" y="0"/>
                  </a:moveTo>
                  <a:lnTo>
                    <a:pt x="2147" y="1200"/>
                  </a:lnTo>
                  <a:lnTo>
                    <a:pt x="2147" y="1856"/>
                  </a:lnTo>
                  <a:lnTo>
                    <a:pt x="1" y="2513"/>
                  </a:lnTo>
                  <a:lnTo>
                    <a:pt x="2476" y="5632"/>
                  </a:lnTo>
                  <a:lnTo>
                    <a:pt x="3915" y="6654"/>
                  </a:lnTo>
                  <a:lnTo>
                    <a:pt x="3397" y="7437"/>
                  </a:lnTo>
                  <a:lnTo>
                    <a:pt x="5986" y="9584"/>
                  </a:lnTo>
                  <a:lnTo>
                    <a:pt x="7047" y="5076"/>
                  </a:lnTo>
                  <a:lnTo>
                    <a:pt x="7691" y="5771"/>
                  </a:lnTo>
                  <a:lnTo>
                    <a:pt x="7274" y="7778"/>
                  </a:lnTo>
                  <a:lnTo>
                    <a:pt x="9269" y="7778"/>
                  </a:lnTo>
                  <a:lnTo>
                    <a:pt x="10418" y="5505"/>
                  </a:lnTo>
                  <a:lnTo>
                    <a:pt x="6908" y="2690"/>
                  </a:lnTo>
                  <a:lnTo>
                    <a:pt x="409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52"/>
            <p:cNvSpPr/>
            <p:nvPr/>
          </p:nvSpPr>
          <p:spPr>
            <a:xfrm>
              <a:off x="3780950" y="1045975"/>
              <a:ext cx="134825" cy="91250"/>
            </a:xfrm>
            <a:custGeom>
              <a:avLst/>
              <a:gdLst/>
              <a:ahLst/>
              <a:cxnLst/>
              <a:rect l="l" t="t" r="r" b="b"/>
              <a:pathLst>
                <a:path w="5393" h="3650" extrusionOk="0">
                  <a:moveTo>
                    <a:pt x="1175" y="1"/>
                  </a:moveTo>
                  <a:lnTo>
                    <a:pt x="0" y="1137"/>
                  </a:lnTo>
                  <a:lnTo>
                    <a:pt x="2235" y="2842"/>
                  </a:lnTo>
                  <a:lnTo>
                    <a:pt x="3612" y="3650"/>
                  </a:lnTo>
                  <a:lnTo>
                    <a:pt x="5392" y="1819"/>
                  </a:lnTo>
                  <a:lnTo>
                    <a:pt x="4584" y="329"/>
                  </a:lnTo>
                  <a:lnTo>
                    <a:pt x="3208" y="1"/>
                  </a:lnTo>
                  <a:lnTo>
                    <a:pt x="2703" y="1137"/>
                  </a:lnTo>
                  <a:lnTo>
                    <a:pt x="117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52"/>
            <p:cNvSpPr/>
            <p:nvPr/>
          </p:nvSpPr>
          <p:spPr>
            <a:xfrm>
              <a:off x="3768950" y="1035550"/>
              <a:ext cx="156600" cy="111475"/>
            </a:xfrm>
            <a:custGeom>
              <a:avLst/>
              <a:gdLst/>
              <a:ahLst/>
              <a:cxnLst/>
              <a:rect l="l" t="t" r="r" b="b"/>
              <a:pathLst>
                <a:path w="6264" h="4459" extrusionOk="0">
                  <a:moveTo>
                    <a:pt x="3864" y="784"/>
                  </a:moveTo>
                  <a:lnTo>
                    <a:pt x="4849" y="1011"/>
                  </a:lnTo>
                  <a:lnTo>
                    <a:pt x="5481" y="2185"/>
                  </a:lnTo>
                  <a:lnTo>
                    <a:pt x="4041" y="3663"/>
                  </a:lnTo>
                  <a:lnTo>
                    <a:pt x="2905" y="3006"/>
                  </a:lnTo>
                  <a:lnTo>
                    <a:pt x="960" y="1529"/>
                  </a:lnTo>
                  <a:lnTo>
                    <a:pt x="1680" y="834"/>
                  </a:lnTo>
                  <a:lnTo>
                    <a:pt x="3309" y="2046"/>
                  </a:lnTo>
                  <a:lnTo>
                    <a:pt x="3864" y="784"/>
                  </a:lnTo>
                  <a:close/>
                  <a:moveTo>
                    <a:pt x="1629" y="1"/>
                  </a:moveTo>
                  <a:lnTo>
                    <a:pt x="0" y="1579"/>
                  </a:lnTo>
                  <a:lnTo>
                    <a:pt x="2564" y="3524"/>
                  </a:lnTo>
                  <a:lnTo>
                    <a:pt x="4142" y="4458"/>
                  </a:lnTo>
                  <a:lnTo>
                    <a:pt x="6264" y="2299"/>
                  </a:lnTo>
                  <a:lnTo>
                    <a:pt x="5279" y="468"/>
                  </a:lnTo>
                  <a:lnTo>
                    <a:pt x="3511" y="51"/>
                  </a:lnTo>
                  <a:lnTo>
                    <a:pt x="3056" y="1062"/>
                  </a:lnTo>
                  <a:lnTo>
                    <a:pt x="162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52"/>
            <p:cNvSpPr/>
            <p:nvPr/>
          </p:nvSpPr>
          <p:spPr>
            <a:xfrm>
              <a:off x="3098775" y="1751200"/>
              <a:ext cx="166375" cy="133550"/>
            </a:xfrm>
            <a:custGeom>
              <a:avLst/>
              <a:gdLst/>
              <a:ahLst/>
              <a:cxnLst/>
              <a:rect l="l" t="t" r="r" b="b"/>
              <a:pathLst>
                <a:path w="6655" h="5342" extrusionOk="0">
                  <a:moveTo>
                    <a:pt x="5619" y="0"/>
                  </a:moveTo>
                  <a:lnTo>
                    <a:pt x="4205" y="985"/>
                  </a:lnTo>
                  <a:lnTo>
                    <a:pt x="2475" y="1869"/>
                  </a:lnTo>
                  <a:lnTo>
                    <a:pt x="1288" y="404"/>
                  </a:lnTo>
                  <a:lnTo>
                    <a:pt x="0" y="1856"/>
                  </a:lnTo>
                  <a:lnTo>
                    <a:pt x="341" y="2829"/>
                  </a:lnTo>
                  <a:lnTo>
                    <a:pt x="341" y="4028"/>
                  </a:lnTo>
                  <a:lnTo>
                    <a:pt x="2766" y="5341"/>
                  </a:lnTo>
                  <a:lnTo>
                    <a:pt x="4963" y="4369"/>
                  </a:lnTo>
                  <a:lnTo>
                    <a:pt x="6655" y="2854"/>
                  </a:lnTo>
                  <a:lnTo>
                    <a:pt x="6655" y="1515"/>
                  </a:lnTo>
                  <a:lnTo>
                    <a:pt x="561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52"/>
            <p:cNvSpPr/>
            <p:nvPr/>
          </p:nvSpPr>
          <p:spPr>
            <a:xfrm>
              <a:off x="3089925" y="1740150"/>
              <a:ext cx="182800" cy="153450"/>
            </a:xfrm>
            <a:custGeom>
              <a:avLst/>
              <a:gdLst/>
              <a:ahLst/>
              <a:cxnLst/>
              <a:rect l="l" t="t" r="r" b="b"/>
              <a:pathLst>
                <a:path w="7312" h="6138" extrusionOk="0">
                  <a:moveTo>
                    <a:pt x="5885" y="884"/>
                  </a:moveTo>
                  <a:lnTo>
                    <a:pt x="6693" y="2046"/>
                  </a:lnTo>
                  <a:lnTo>
                    <a:pt x="6693" y="3157"/>
                  </a:lnTo>
                  <a:lnTo>
                    <a:pt x="5140" y="4546"/>
                  </a:lnTo>
                  <a:lnTo>
                    <a:pt x="3132" y="5443"/>
                  </a:lnTo>
                  <a:lnTo>
                    <a:pt x="1011" y="4281"/>
                  </a:lnTo>
                  <a:lnTo>
                    <a:pt x="1011" y="3271"/>
                  </a:lnTo>
                  <a:lnTo>
                    <a:pt x="708" y="2374"/>
                  </a:lnTo>
                  <a:lnTo>
                    <a:pt x="1630" y="1339"/>
                  </a:lnTo>
                  <a:lnTo>
                    <a:pt x="2741" y="2715"/>
                  </a:lnTo>
                  <a:lnTo>
                    <a:pt x="4698" y="1705"/>
                  </a:lnTo>
                  <a:lnTo>
                    <a:pt x="5885" y="884"/>
                  </a:lnTo>
                  <a:close/>
                  <a:moveTo>
                    <a:pt x="6049" y="0"/>
                  </a:moveTo>
                  <a:lnTo>
                    <a:pt x="4395" y="1162"/>
                  </a:lnTo>
                  <a:lnTo>
                    <a:pt x="2918" y="1920"/>
                  </a:lnTo>
                  <a:lnTo>
                    <a:pt x="1655" y="366"/>
                  </a:lnTo>
                  <a:lnTo>
                    <a:pt x="1" y="2235"/>
                  </a:lnTo>
                  <a:lnTo>
                    <a:pt x="380" y="3334"/>
                  </a:lnTo>
                  <a:lnTo>
                    <a:pt x="380" y="4660"/>
                  </a:lnTo>
                  <a:lnTo>
                    <a:pt x="3094" y="6137"/>
                  </a:lnTo>
                  <a:lnTo>
                    <a:pt x="5443" y="5102"/>
                  </a:lnTo>
                  <a:lnTo>
                    <a:pt x="7312" y="3435"/>
                  </a:lnTo>
                  <a:lnTo>
                    <a:pt x="7312" y="1856"/>
                  </a:lnTo>
                  <a:lnTo>
                    <a:pt x="604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52"/>
            <p:cNvSpPr/>
            <p:nvPr/>
          </p:nvSpPr>
          <p:spPr>
            <a:xfrm>
              <a:off x="3793250" y="2636350"/>
              <a:ext cx="57175" cy="35700"/>
            </a:xfrm>
            <a:custGeom>
              <a:avLst/>
              <a:gdLst/>
              <a:ahLst/>
              <a:cxnLst/>
              <a:rect l="l" t="t" r="r" b="b"/>
              <a:pathLst>
                <a:path w="2287" h="1428" extrusionOk="0">
                  <a:moveTo>
                    <a:pt x="1743" y="0"/>
                  </a:moveTo>
                  <a:lnTo>
                    <a:pt x="1" y="480"/>
                  </a:lnTo>
                  <a:lnTo>
                    <a:pt x="2286" y="1427"/>
                  </a:lnTo>
                  <a:lnTo>
                    <a:pt x="2286" y="1427"/>
                  </a:lnTo>
                  <a:lnTo>
                    <a:pt x="174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52"/>
            <p:cNvSpPr/>
            <p:nvPr/>
          </p:nvSpPr>
          <p:spPr>
            <a:xfrm>
              <a:off x="3768950" y="2626875"/>
              <a:ext cx="95675" cy="59375"/>
            </a:xfrm>
            <a:custGeom>
              <a:avLst/>
              <a:gdLst/>
              <a:ahLst/>
              <a:cxnLst/>
              <a:rect l="l" t="t" r="r" b="b"/>
              <a:pathLst>
                <a:path w="3827" h="2375" extrusionOk="0">
                  <a:moveTo>
                    <a:pt x="2526" y="758"/>
                  </a:moveTo>
                  <a:lnTo>
                    <a:pt x="2703" y="1238"/>
                  </a:lnTo>
                  <a:lnTo>
                    <a:pt x="1958" y="922"/>
                  </a:lnTo>
                  <a:lnTo>
                    <a:pt x="2526" y="758"/>
                  </a:lnTo>
                  <a:close/>
                  <a:moveTo>
                    <a:pt x="2905" y="0"/>
                  </a:moveTo>
                  <a:lnTo>
                    <a:pt x="0" y="796"/>
                  </a:lnTo>
                  <a:lnTo>
                    <a:pt x="3826" y="2374"/>
                  </a:lnTo>
                  <a:lnTo>
                    <a:pt x="290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52"/>
            <p:cNvSpPr/>
            <p:nvPr/>
          </p:nvSpPr>
          <p:spPr>
            <a:xfrm>
              <a:off x="3702975" y="2517025"/>
              <a:ext cx="43275" cy="68200"/>
            </a:xfrm>
            <a:custGeom>
              <a:avLst/>
              <a:gdLst/>
              <a:ahLst/>
              <a:cxnLst/>
              <a:rect l="l" t="t" r="r" b="b"/>
              <a:pathLst>
                <a:path w="1731" h="2728" extrusionOk="0">
                  <a:moveTo>
                    <a:pt x="733" y="0"/>
                  </a:moveTo>
                  <a:cubicBezTo>
                    <a:pt x="493" y="164"/>
                    <a:pt x="0" y="1288"/>
                    <a:pt x="0" y="1288"/>
                  </a:cubicBezTo>
                  <a:lnTo>
                    <a:pt x="695" y="2728"/>
                  </a:lnTo>
                  <a:lnTo>
                    <a:pt x="1730" y="2728"/>
                  </a:lnTo>
                  <a:lnTo>
                    <a:pt x="73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52"/>
            <p:cNvSpPr/>
            <p:nvPr/>
          </p:nvSpPr>
          <p:spPr>
            <a:xfrm>
              <a:off x="3694450" y="2505025"/>
              <a:ext cx="62850" cy="88100"/>
            </a:xfrm>
            <a:custGeom>
              <a:avLst/>
              <a:gdLst/>
              <a:ahLst/>
              <a:cxnLst/>
              <a:rect l="l" t="t" r="r" b="b"/>
              <a:pathLst>
                <a:path w="2514" h="3524" extrusionOk="0">
                  <a:moveTo>
                    <a:pt x="973" y="1162"/>
                  </a:moveTo>
                  <a:lnTo>
                    <a:pt x="1604" y="2892"/>
                  </a:lnTo>
                  <a:lnTo>
                    <a:pt x="1225" y="2892"/>
                  </a:lnTo>
                  <a:lnTo>
                    <a:pt x="682" y="1756"/>
                  </a:lnTo>
                  <a:cubicBezTo>
                    <a:pt x="771" y="1554"/>
                    <a:pt x="884" y="1352"/>
                    <a:pt x="973" y="1162"/>
                  </a:cubicBezTo>
                  <a:close/>
                  <a:moveTo>
                    <a:pt x="1238" y="0"/>
                  </a:moveTo>
                  <a:lnTo>
                    <a:pt x="897" y="215"/>
                  </a:lnTo>
                  <a:cubicBezTo>
                    <a:pt x="619" y="405"/>
                    <a:pt x="253" y="1187"/>
                    <a:pt x="51" y="1642"/>
                  </a:cubicBezTo>
                  <a:lnTo>
                    <a:pt x="1" y="1768"/>
                  </a:lnTo>
                  <a:lnTo>
                    <a:pt x="834" y="3523"/>
                  </a:lnTo>
                  <a:lnTo>
                    <a:pt x="2513" y="3523"/>
                  </a:lnTo>
                  <a:lnTo>
                    <a:pt x="123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52"/>
            <p:cNvSpPr/>
            <p:nvPr/>
          </p:nvSpPr>
          <p:spPr>
            <a:xfrm>
              <a:off x="3696975" y="2570375"/>
              <a:ext cx="25275" cy="78000"/>
            </a:xfrm>
            <a:custGeom>
              <a:avLst/>
              <a:gdLst/>
              <a:ahLst/>
              <a:cxnLst/>
              <a:rect l="l" t="t" r="r" b="b"/>
              <a:pathLst>
                <a:path w="1011" h="3120" extrusionOk="0">
                  <a:moveTo>
                    <a:pt x="455" y="0"/>
                  </a:moveTo>
                  <a:lnTo>
                    <a:pt x="1" y="1402"/>
                  </a:lnTo>
                  <a:lnTo>
                    <a:pt x="581" y="3119"/>
                  </a:lnTo>
                  <a:lnTo>
                    <a:pt x="1011" y="3119"/>
                  </a:lnTo>
                  <a:lnTo>
                    <a:pt x="1011" y="278"/>
                  </a:lnTo>
                  <a:lnTo>
                    <a:pt x="4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52"/>
            <p:cNvSpPr/>
            <p:nvPr/>
          </p:nvSpPr>
          <p:spPr>
            <a:xfrm>
              <a:off x="3688775" y="2563750"/>
              <a:ext cx="43275" cy="92500"/>
            </a:xfrm>
            <a:custGeom>
              <a:avLst/>
              <a:gdLst/>
              <a:ahLst/>
              <a:cxnLst/>
              <a:rect l="l" t="t" r="r" b="b"/>
              <a:pathLst>
                <a:path w="1731" h="3700" extrusionOk="0">
                  <a:moveTo>
                    <a:pt x="1023" y="846"/>
                  </a:moveTo>
                  <a:lnTo>
                    <a:pt x="1074" y="871"/>
                  </a:lnTo>
                  <a:lnTo>
                    <a:pt x="1074" y="2765"/>
                  </a:lnTo>
                  <a:lnTo>
                    <a:pt x="695" y="1755"/>
                  </a:lnTo>
                  <a:lnTo>
                    <a:pt x="1023" y="846"/>
                  </a:lnTo>
                  <a:close/>
                  <a:moveTo>
                    <a:pt x="632" y="0"/>
                  </a:moveTo>
                  <a:lnTo>
                    <a:pt x="0" y="1755"/>
                  </a:lnTo>
                  <a:lnTo>
                    <a:pt x="720" y="3700"/>
                  </a:lnTo>
                  <a:lnTo>
                    <a:pt x="1730" y="3700"/>
                  </a:lnTo>
                  <a:lnTo>
                    <a:pt x="1730" y="493"/>
                  </a:lnTo>
                  <a:lnTo>
                    <a:pt x="63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52"/>
            <p:cNvSpPr/>
            <p:nvPr/>
          </p:nvSpPr>
          <p:spPr>
            <a:xfrm>
              <a:off x="4360850" y="1623350"/>
              <a:ext cx="47375" cy="27475"/>
            </a:xfrm>
            <a:custGeom>
              <a:avLst/>
              <a:gdLst/>
              <a:ahLst/>
              <a:cxnLst/>
              <a:rect l="l" t="t" r="r" b="b"/>
              <a:pathLst>
                <a:path w="1895" h="1099" extrusionOk="0">
                  <a:moveTo>
                    <a:pt x="0" y="0"/>
                  </a:moveTo>
                  <a:lnTo>
                    <a:pt x="556" y="1099"/>
                  </a:lnTo>
                  <a:lnTo>
                    <a:pt x="1326" y="947"/>
                  </a:lnTo>
                  <a:lnTo>
                    <a:pt x="18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52"/>
            <p:cNvSpPr/>
            <p:nvPr/>
          </p:nvSpPr>
          <p:spPr>
            <a:xfrm>
              <a:off x="4347900" y="1615450"/>
              <a:ext cx="74200" cy="44550"/>
            </a:xfrm>
            <a:custGeom>
              <a:avLst/>
              <a:gdLst/>
              <a:ahLst/>
              <a:cxnLst/>
              <a:rect l="l" t="t" r="r" b="b"/>
              <a:pathLst>
                <a:path w="2968" h="1782" extrusionOk="0">
                  <a:moveTo>
                    <a:pt x="1857" y="632"/>
                  </a:moveTo>
                  <a:lnTo>
                    <a:pt x="1642" y="973"/>
                  </a:lnTo>
                  <a:lnTo>
                    <a:pt x="1238" y="1061"/>
                  </a:lnTo>
                  <a:lnTo>
                    <a:pt x="1023" y="632"/>
                  </a:lnTo>
                  <a:close/>
                  <a:moveTo>
                    <a:pt x="0" y="1"/>
                  </a:moveTo>
                  <a:lnTo>
                    <a:pt x="897" y="1781"/>
                  </a:lnTo>
                  <a:lnTo>
                    <a:pt x="2046" y="1541"/>
                  </a:lnTo>
                  <a:lnTo>
                    <a:pt x="296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52"/>
            <p:cNvSpPr/>
            <p:nvPr/>
          </p:nvSpPr>
          <p:spPr>
            <a:xfrm>
              <a:off x="2445000" y="785850"/>
              <a:ext cx="922425" cy="1196450"/>
            </a:xfrm>
            <a:custGeom>
              <a:avLst/>
              <a:gdLst/>
              <a:ahLst/>
              <a:cxnLst/>
              <a:rect l="l" t="t" r="r" b="b"/>
              <a:pathLst>
                <a:path w="36897" h="47858" extrusionOk="0">
                  <a:moveTo>
                    <a:pt x="27288" y="1"/>
                  </a:moveTo>
                  <a:lnTo>
                    <a:pt x="21921" y="2324"/>
                  </a:lnTo>
                  <a:lnTo>
                    <a:pt x="20027" y="2375"/>
                  </a:lnTo>
                  <a:lnTo>
                    <a:pt x="19396" y="4067"/>
                  </a:lnTo>
                  <a:lnTo>
                    <a:pt x="20179" y="6378"/>
                  </a:lnTo>
                  <a:lnTo>
                    <a:pt x="18600" y="6378"/>
                  </a:lnTo>
                  <a:lnTo>
                    <a:pt x="18285" y="4016"/>
                  </a:lnTo>
                  <a:lnTo>
                    <a:pt x="17262" y="3625"/>
                  </a:lnTo>
                  <a:lnTo>
                    <a:pt x="16782" y="5203"/>
                  </a:lnTo>
                  <a:lnTo>
                    <a:pt x="15620" y="4850"/>
                  </a:lnTo>
                  <a:lnTo>
                    <a:pt x="15305" y="3006"/>
                  </a:lnTo>
                  <a:lnTo>
                    <a:pt x="13411" y="3322"/>
                  </a:lnTo>
                  <a:lnTo>
                    <a:pt x="11277" y="4105"/>
                  </a:lnTo>
                  <a:lnTo>
                    <a:pt x="9698" y="5683"/>
                  </a:lnTo>
                  <a:lnTo>
                    <a:pt x="7489" y="6163"/>
                  </a:lnTo>
                  <a:lnTo>
                    <a:pt x="6150" y="7893"/>
                  </a:lnTo>
                  <a:lnTo>
                    <a:pt x="6933" y="9080"/>
                  </a:lnTo>
                  <a:lnTo>
                    <a:pt x="5355" y="10418"/>
                  </a:lnTo>
                  <a:lnTo>
                    <a:pt x="2678" y="11529"/>
                  </a:lnTo>
                  <a:lnTo>
                    <a:pt x="784" y="11883"/>
                  </a:lnTo>
                  <a:lnTo>
                    <a:pt x="1251" y="13575"/>
                  </a:lnTo>
                  <a:lnTo>
                    <a:pt x="2678" y="13726"/>
                  </a:lnTo>
                  <a:lnTo>
                    <a:pt x="3069" y="14598"/>
                  </a:lnTo>
                  <a:lnTo>
                    <a:pt x="1" y="14838"/>
                  </a:lnTo>
                  <a:lnTo>
                    <a:pt x="1" y="16176"/>
                  </a:lnTo>
                  <a:lnTo>
                    <a:pt x="1731" y="17363"/>
                  </a:lnTo>
                  <a:cubicBezTo>
                    <a:pt x="1731" y="17363"/>
                    <a:pt x="1944" y="16942"/>
                    <a:pt x="2599" y="16942"/>
                  </a:cubicBezTo>
                  <a:cubicBezTo>
                    <a:pt x="2926" y="16942"/>
                    <a:pt x="3364" y="17047"/>
                    <a:pt x="3940" y="17363"/>
                  </a:cubicBezTo>
                  <a:cubicBezTo>
                    <a:pt x="5683" y="18310"/>
                    <a:pt x="5759" y="18310"/>
                    <a:pt x="5759" y="18310"/>
                  </a:cubicBezTo>
                  <a:lnTo>
                    <a:pt x="7337" y="21378"/>
                  </a:lnTo>
                  <a:lnTo>
                    <a:pt x="6946" y="25331"/>
                  </a:lnTo>
                  <a:lnTo>
                    <a:pt x="6946" y="29434"/>
                  </a:lnTo>
                  <a:lnTo>
                    <a:pt x="8436" y="29902"/>
                  </a:lnTo>
                  <a:lnTo>
                    <a:pt x="7615" y="31164"/>
                  </a:lnTo>
                  <a:lnTo>
                    <a:pt x="5683" y="30849"/>
                  </a:lnTo>
                  <a:lnTo>
                    <a:pt x="5683" y="33223"/>
                  </a:lnTo>
                  <a:lnTo>
                    <a:pt x="7173" y="34321"/>
                  </a:lnTo>
                  <a:lnTo>
                    <a:pt x="6074" y="36695"/>
                  </a:lnTo>
                  <a:lnTo>
                    <a:pt x="6541" y="40546"/>
                  </a:lnTo>
                  <a:lnTo>
                    <a:pt x="7135" y="43463"/>
                  </a:lnTo>
                  <a:lnTo>
                    <a:pt x="7627" y="46153"/>
                  </a:lnTo>
                  <a:lnTo>
                    <a:pt x="9218" y="45913"/>
                  </a:lnTo>
                  <a:lnTo>
                    <a:pt x="10885" y="47857"/>
                  </a:lnTo>
                  <a:lnTo>
                    <a:pt x="12186" y="45647"/>
                  </a:lnTo>
                  <a:lnTo>
                    <a:pt x="13310" y="42175"/>
                  </a:lnTo>
                  <a:lnTo>
                    <a:pt x="14812" y="39776"/>
                  </a:lnTo>
                  <a:lnTo>
                    <a:pt x="16946" y="39195"/>
                  </a:lnTo>
                  <a:lnTo>
                    <a:pt x="20103" y="37857"/>
                  </a:lnTo>
                  <a:lnTo>
                    <a:pt x="21770" y="35798"/>
                  </a:lnTo>
                  <a:lnTo>
                    <a:pt x="24762" y="35407"/>
                  </a:lnTo>
                  <a:lnTo>
                    <a:pt x="28462" y="33071"/>
                  </a:lnTo>
                  <a:lnTo>
                    <a:pt x="26480" y="32869"/>
                  </a:lnTo>
                  <a:lnTo>
                    <a:pt x="25545" y="32869"/>
                  </a:lnTo>
                  <a:lnTo>
                    <a:pt x="26480" y="30659"/>
                  </a:lnTo>
                  <a:lnTo>
                    <a:pt x="28462" y="32478"/>
                  </a:lnTo>
                  <a:lnTo>
                    <a:pt x="29232" y="30735"/>
                  </a:lnTo>
                  <a:lnTo>
                    <a:pt x="28538" y="28487"/>
                  </a:lnTo>
                  <a:lnTo>
                    <a:pt x="28538" y="28487"/>
                  </a:lnTo>
                  <a:cubicBezTo>
                    <a:pt x="28538" y="28487"/>
                    <a:pt x="28571" y="28497"/>
                    <a:pt x="28628" y="28497"/>
                  </a:cubicBezTo>
                  <a:cubicBezTo>
                    <a:pt x="28850" y="28497"/>
                    <a:pt x="29441" y="28361"/>
                    <a:pt x="29952" y="27048"/>
                  </a:cubicBezTo>
                  <a:cubicBezTo>
                    <a:pt x="30176" y="26473"/>
                    <a:pt x="30217" y="26354"/>
                    <a:pt x="30211" y="26354"/>
                  </a:cubicBezTo>
                  <a:lnTo>
                    <a:pt x="30211" y="26354"/>
                  </a:lnTo>
                  <a:cubicBezTo>
                    <a:pt x="30207" y="26354"/>
                    <a:pt x="30180" y="26414"/>
                    <a:pt x="30178" y="26414"/>
                  </a:cubicBezTo>
                  <a:cubicBezTo>
                    <a:pt x="30175" y="26414"/>
                    <a:pt x="30241" y="26250"/>
                    <a:pt x="30596" y="25381"/>
                  </a:cubicBezTo>
                  <a:cubicBezTo>
                    <a:pt x="31467" y="23260"/>
                    <a:pt x="31455" y="23247"/>
                    <a:pt x="31455" y="23247"/>
                  </a:cubicBezTo>
                  <a:cubicBezTo>
                    <a:pt x="31455" y="23247"/>
                    <a:pt x="32086" y="23007"/>
                    <a:pt x="31455" y="21593"/>
                  </a:cubicBezTo>
                  <a:cubicBezTo>
                    <a:pt x="30823" y="20179"/>
                    <a:pt x="29876" y="20722"/>
                    <a:pt x="30823" y="20166"/>
                  </a:cubicBezTo>
                  <a:lnTo>
                    <a:pt x="31770" y="19623"/>
                  </a:lnTo>
                  <a:lnTo>
                    <a:pt x="32642" y="19068"/>
                  </a:lnTo>
                  <a:lnTo>
                    <a:pt x="32250" y="16694"/>
                  </a:lnTo>
                  <a:lnTo>
                    <a:pt x="32642" y="14042"/>
                  </a:lnTo>
                  <a:lnTo>
                    <a:pt x="34611" y="11858"/>
                  </a:lnTo>
                  <a:lnTo>
                    <a:pt x="36354" y="9762"/>
                  </a:lnTo>
                  <a:lnTo>
                    <a:pt x="36897" y="8032"/>
                  </a:lnTo>
                  <a:lnTo>
                    <a:pt x="34851" y="7085"/>
                  </a:lnTo>
                  <a:lnTo>
                    <a:pt x="32566" y="7943"/>
                  </a:lnTo>
                  <a:lnTo>
                    <a:pt x="30280" y="10090"/>
                  </a:lnTo>
                  <a:lnTo>
                    <a:pt x="31770" y="7451"/>
                  </a:lnTo>
                  <a:lnTo>
                    <a:pt x="31859" y="7009"/>
                  </a:lnTo>
                  <a:lnTo>
                    <a:pt x="27439" y="7009"/>
                  </a:lnTo>
                  <a:lnTo>
                    <a:pt x="27351" y="5986"/>
                  </a:lnTo>
                  <a:lnTo>
                    <a:pt x="29232" y="5759"/>
                  </a:lnTo>
                  <a:lnTo>
                    <a:pt x="31859" y="5759"/>
                  </a:lnTo>
                  <a:lnTo>
                    <a:pt x="31543" y="3625"/>
                  </a:lnTo>
                  <a:lnTo>
                    <a:pt x="30672" y="1655"/>
                  </a:lnTo>
                  <a:lnTo>
                    <a:pt x="2728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52"/>
            <p:cNvSpPr/>
            <p:nvPr/>
          </p:nvSpPr>
          <p:spPr>
            <a:xfrm>
              <a:off x="2437100" y="777350"/>
              <a:ext cx="939800" cy="1218525"/>
            </a:xfrm>
            <a:custGeom>
              <a:avLst/>
              <a:gdLst/>
              <a:ahLst/>
              <a:cxnLst/>
              <a:rect l="l" t="t" r="r" b="b"/>
              <a:pathLst>
                <a:path w="37592" h="48741" extrusionOk="0">
                  <a:moveTo>
                    <a:pt x="26909" y="31530"/>
                  </a:moveTo>
                  <a:lnTo>
                    <a:pt x="28601" y="33070"/>
                  </a:lnTo>
                  <a:lnTo>
                    <a:pt x="26796" y="32893"/>
                  </a:lnTo>
                  <a:lnTo>
                    <a:pt x="26341" y="32893"/>
                  </a:lnTo>
                  <a:lnTo>
                    <a:pt x="26909" y="31530"/>
                  </a:lnTo>
                  <a:close/>
                  <a:moveTo>
                    <a:pt x="27591" y="682"/>
                  </a:moveTo>
                  <a:lnTo>
                    <a:pt x="30748" y="2222"/>
                  </a:lnTo>
                  <a:lnTo>
                    <a:pt x="31543" y="4053"/>
                  </a:lnTo>
                  <a:lnTo>
                    <a:pt x="31809" y="5783"/>
                  </a:lnTo>
                  <a:lnTo>
                    <a:pt x="29498" y="5783"/>
                  </a:lnTo>
                  <a:lnTo>
                    <a:pt x="27339" y="6048"/>
                  </a:lnTo>
                  <a:lnTo>
                    <a:pt x="27465" y="7665"/>
                  </a:lnTo>
                  <a:lnTo>
                    <a:pt x="31796" y="7665"/>
                  </a:lnTo>
                  <a:lnTo>
                    <a:pt x="29321" y="12059"/>
                  </a:lnTo>
                  <a:lnTo>
                    <a:pt x="33046" y="8574"/>
                  </a:lnTo>
                  <a:lnTo>
                    <a:pt x="35155" y="7778"/>
                  </a:lnTo>
                  <a:lnTo>
                    <a:pt x="36834" y="8548"/>
                  </a:lnTo>
                  <a:lnTo>
                    <a:pt x="36380" y="9963"/>
                  </a:lnTo>
                  <a:lnTo>
                    <a:pt x="34700" y="11996"/>
                  </a:lnTo>
                  <a:lnTo>
                    <a:pt x="32667" y="14256"/>
                  </a:lnTo>
                  <a:lnTo>
                    <a:pt x="32250" y="17059"/>
                  </a:lnTo>
                  <a:lnTo>
                    <a:pt x="32617" y="19269"/>
                  </a:lnTo>
                  <a:lnTo>
                    <a:pt x="31935" y="19698"/>
                  </a:lnTo>
                  <a:cubicBezTo>
                    <a:pt x="31922" y="19711"/>
                    <a:pt x="31834" y="19761"/>
                    <a:pt x="30988" y="20254"/>
                  </a:cubicBezTo>
                  <a:cubicBezTo>
                    <a:pt x="30584" y="20494"/>
                    <a:pt x="30432" y="20582"/>
                    <a:pt x="30432" y="20809"/>
                  </a:cubicBezTo>
                  <a:cubicBezTo>
                    <a:pt x="30445" y="20986"/>
                    <a:pt x="30558" y="21125"/>
                    <a:pt x="30710" y="21188"/>
                  </a:cubicBezTo>
                  <a:cubicBezTo>
                    <a:pt x="30887" y="21289"/>
                    <a:pt x="31215" y="21466"/>
                    <a:pt x="31480" y="22072"/>
                  </a:cubicBezTo>
                  <a:cubicBezTo>
                    <a:pt x="31872" y="22943"/>
                    <a:pt x="31733" y="23259"/>
                    <a:pt x="31657" y="23309"/>
                  </a:cubicBezTo>
                  <a:lnTo>
                    <a:pt x="31455" y="23385"/>
                  </a:lnTo>
                  <a:lnTo>
                    <a:pt x="31455" y="23537"/>
                  </a:lnTo>
                  <a:cubicBezTo>
                    <a:pt x="31404" y="23676"/>
                    <a:pt x="31228" y="24118"/>
                    <a:pt x="30609" y="25620"/>
                  </a:cubicBezTo>
                  <a:cubicBezTo>
                    <a:pt x="30432" y="26062"/>
                    <a:pt x="30319" y="26353"/>
                    <a:pt x="30243" y="26555"/>
                  </a:cubicBezTo>
                  <a:lnTo>
                    <a:pt x="30218" y="26618"/>
                  </a:lnTo>
                  <a:cubicBezTo>
                    <a:pt x="30218" y="26618"/>
                    <a:pt x="30218" y="26630"/>
                    <a:pt x="30218" y="26630"/>
                  </a:cubicBezTo>
                  <a:cubicBezTo>
                    <a:pt x="30205" y="26681"/>
                    <a:pt x="30154" y="26832"/>
                    <a:pt x="29978" y="27287"/>
                  </a:cubicBezTo>
                  <a:cubicBezTo>
                    <a:pt x="29498" y="28499"/>
                    <a:pt x="29018" y="28537"/>
                    <a:pt x="28955" y="28537"/>
                  </a:cubicBezTo>
                  <a:lnTo>
                    <a:pt x="28399" y="28373"/>
                  </a:lnTo>
                  <a:lnTo>
                    <a:pt x="28399" y="28373"/>
                  </a:lnTo>
                  <a:lnTo>
                    <a:pt x="29220" y="31062"/>
                  </a:lnTo>
                  <a:lnTo>
                    <a:pt x="28677" y="32287"/>
                  </a:lnTo>
                  <a:lnTo>
                    <a:pt x="26682" y="30469"/>
                  </a:lnTo>
                  <a:lnTo>
                    <a:pt x="25394" y="33525"/>
                  </a:lnTo>
                  <a:lnTo>
                    <a:pt x="26758" y="33525"/>
                  </a:lnTo>
                  <a:lnTo>
                    <a:pt x="27844" y="33626"/>
                  </a:lnTo>
                  <a:lnTo>
                    <a:pt x="24977" y="35431"/>
                  </a:lnTo>
                  <a:lnTo>
                    <a:pt x="21922" y="35835"/>
                  </a:lnTo>
                  <a:lnTo>
                    <a:pt x="20230" y="37931"/>
                  </a:lnTo>
                  <a:lnTo>
                    <a:pt x="17199" y="39232"/>
                  </a:lnTo>
                  <a:lnTo>
                    <a:pt x="14939" y="39838"/>
                  </a:lnTo>
                  <a:lnTo>
                    <a:pt x="13360" y="42351"/>
                  </a:lnTo>
                  <a:lnTo>
                    <a:pt x="12211" y="45861"/>
                  </a:lnTo>
                  <a:lnTo>
                    <a:pt x="11163" y="47654"/>
                  </a:lnTo>
                  <a:lnTo>
                    <a:pt x="9661" y="45874"/>
                  </a:lnTo>
                  <a:lnTo>
                    <a:pt x="8209" y="46101"/>
                  </a:lnTo>
                  <a:lnTo>
                    <a:pt x="7767" y="43715"/>
                  </a:lnTo>
                  <a:lnTo>
                    <a:pt x="7173" y="40823"/>
                  </a:lnTo>
                  <a:lnTo>
                    <a:pt x="6719" y="37048"/>
                  </a:lnTo>
                  <a:lnTo>
                    <a:pt x="7893" y="34535"/>
                  </a:lnTo>
                  <a:lnTo>
                    <a:pt x="6315" y="33373"/>
                  </a:lnTo>
                  <a:lnTo>
                    <a:pt x="6315" y="31542"/>
                  </a:lnTo>
                  <a:lnTo>
                    <a:pt x="8082" y="31833"/>
                  </a:lnTo>
                  <a:lnTo>
                    <a:pt x="9244" y="30040"/>
                  </a:lnTo>
                  <a:lnTo>
                    <a:pt x="7577" y="29509"/>
                  </a:lnTo>
                  <a:lnTo>
                    <a:pt x="7577" y="25671"/>
                  </a:lnTo>
                  <a:lnTo>
                    <a:pt x="7981" y="21643"/>
                  </a:lnTo>
                  <a:lnTo>
                    <a:pt x="6277" y="18309"/>
                  </a:lnTo>
                  <a:lnTo>
                    <a:pt x="6125" y="18309"/>
                  </a:lnTo>
                  <a:cubicBezTo>
                    <a:pt x="6024" y="18271"/>
                    <a:pt x="5645" y="18082"/>
                    <a:pt x="4408" y="17413"/>
                  </a:cubicBezTo>
                  <a:cubicBezTo>
                    <a:pt x="3845" y="17104"/>
                    <a:pt x="3347" y="16952"/>
                    <a:pt x="2915" y="16952"/>
                  </a:cubicBezTo>
                  <a:cubicBezTo>
                    <a:pt x="2746" y="16952"/>
                    <a:pt x="2587" y="16975"/>
                    <a:pt x="2438" y="17021"/>
                  </a:cubicBezTo>
                  <a:cubicBezTo>
                    <a:pt x="2274" y="17072"/>
                    <a:pt x="2122" y="17147"/>
                    <a:pt x="1983" y="17261"/>
                  </a:cubicBezTo>
                  <a:lnTo>
                    <a:pt x="620" y="16339"/>
                  </a:lnTo>
                  <a:lnTo>
                    <a:pt x="620" y="15455"/>
                  </a:lnTo>
                  <a:lnTo>
                    <a:pt x="3852" y="15203"/>
                  </a:lnTo>
                  <a:lnTo>
                    <a:pt x="3208" y="13763"/>
                  </a:lnTo>
                  <a:lnTo>
                    <a:pt x="1819" y="13612"/>
                  </a:lnTo>
                  <a:lnTo>
                    <a:pt x="1504" y="12450"/>
                  </a:lnTo>
                  <a:lnTo>
                    <a:pt x="3057" y="12160"/>
                  </a:lnTo>
                  <a:lnTo>
                    <a:pt x="5797" y="11036"/>
                  </a:lnTo>
                  <a:lnTo>
                    <a:pt x="7678" y="9470"/>
                  </a:lnTo>
                  <a:lnTo>
                    <a:pt x="6857" y="8233"/>
                  </a:lnTo>
                  <a:lnTo>
                    <a:pt x="7994" y="6781"/>
                  </a:lnTo>
                  <a:lnTo>
                    <a:pt x="10178" y="6301"/>
                  </a:lnTo>
                  <a:lnTo>
                    <a:pt x="11769" y="4710"/>
                  </a:lnTo>
                  <a:lnTo>
                    <a:pt x="13777" y="3965"/>
                  </a:lnTo>
                  <a:lnTo>
                    <a:pt x="15355" y="3712"/>
                  </a:lnTo>
                  <a:lnTo>
                    <a:pt x="15646" y="5430"/>
                  </a:lnTo>
                  <a:lnTo>
                    <a:pt x="17325" y="5935"/>
                  </a:lnTo>
                  <a:lnTo>
                    <a:pt x="17792" y="4382"/>
                  </a:lnTo>
                  <a:lnTo>
                    <a:pt x="18323" y="4584"/>
                  </a:lnTo>
                  <a:lnTo>
                    <a:pt x="18651" y="7033"/>
                  </a:lnTo>
                  <a:lnTo>
                    <a:pt x="20949" y="7033"/>
                  </a:lnTo>
                  <a:lnTo>
                    <a:pt x="20053" y="4407"/>
                  </a:lnTo>
                  <a:lnTo>
                    <a:pt x="20570" y="3031"/>
                  </a:lnTo>
                  <a:lnTo>
                    <a:pt x="22250" y="2980"/>
                  </a:lnTo>
                  <a:lnTo>
                    <a:pt x="27591" y="682"/>
                  </a:lnTo>
                  <a:close/>
                  <a:moveTo>
                    <a:pt x="27604" y="0"/>
                  </a:moveTo>
                  <a:lnTo>
                    <a:pt x="22161" y="2361"/>
                  </a:lnTo>
                  <a:lnTo>
                    <a:pt x="20116" y="2424"/>
                  </a:lnTo>
                  <a:lnTo>
                    <a:pt x="19371" y="4407"/>
                  </a:lnTo>
                  <a:lnTo>
                    <a:pt x="20053" y="6415"/>
                  </a:lnTo>
                  <a:lnTo>
                    <a:pt x="19194" y="6415"/>
                  </a:lnTo>
                  <a:lnTo>
                    <a:pt x="18891" y="4142"/>
                  </a:lnTo>
                  <a:lnTo>
                    <a:pt x="17376" y="3548"/>
                  </a:lnTo>
                  <a:lnTo>
                    <a:pt x="16896" y="5152"/>
                  </a:lnTo>
                  <a:lnTo>
                    <a:pt x="16214" y="4937"/>
                  </a:lnTo>
                  <a:lnTo>
                    <a:pt x="15861" y="2993"/>
                  </a:lnTo>
                  <a:lnTo>
                    <a:pt x="13600" y="3359"/>
                  </a:lnTo>
                  <a:lnTo>
                    <a:pt x="11479" y="4154"/>
                  </a:lnTo>
                  <a:lnTo>
                    <a:pt x="9850" y="5733"/>
                  </a:lnTo>
                  <a:lnTo>
                    <a:pt x="7628" y="6200"/>
                  </a:lnTo>
                  <a:lnTo>
                    <a:pt x="6075" y="8208"/>
                  </a:lnTo>
                  <a:lnTo>
                    <a:pt x="6832" y="9344"/>
                  </a:lnTo>
                  <a:lnTo>
                    <a:pt x="5506" y="10480"/>
                  </a:lnTo>
                  <a:lnTo>
                    <a:pt x="2905" y="11541"/>
                  </a:lnTo>
                  <a:lnTo>
                    <a:pt x="708" y="11958"/>
                  </a:lnTo>
                  <a:lnTo>
                    <a:pt x="1339" y="14193"/>
                  </a:lnTo>
                  <a:lnTo>
                    <a:pt x="2792" y="14344"/>
                  </a:lnTo>
                  <a:lnTo>
                    <a:pt x="2918" y="14635"/>
                  </a:lnTo>
                  <a:lnTo>
                    <a:pt x="1" y="14862"/>
                  </a:lnTo>
                  <a:lnTo>
                    <a:pt x="1" y="16655"/>
                  </a:lnTo>
                  <a:lnTo>
                    <a:pt x="2173" y="18132"/>
                  </a:lnTo>
                  <a:lnTo>
                    <a:pt x="2337" y="17817"/>
                  </a:lnTo>
                  <a:cubicBezTo>
                    <a:pt x="2400" y="17716"/>
                    <a:pt x="2514" y="17640"/>
                    <a:pt x="2627" y="17615"/>
                  </a:cubicBezTo>
                  <a:cubicBezTo>
                    <a:pt x="2703" y="17592"/>
                    <a:pt x="2796" y="17576"/>
                    <a:pt x="2911" y="17576"/>
                  </a:cubicBezTo>
                  <a:cubicBezTo>
                    <a:pt x="3180" y="17576"/>
                    <a:pt x="3565" y="17663"/>
                    <a:pt x="4105" y="17956"/>
                  </a:cubicBezTo>
                  <a:cubicBezTo>
                    <a:pt x="5153" y="18536"/>
                    <a:pt x="5620" y="18764"/>
                    <a:pt x="5847" y="18865"/>
                  </a:cubicBezTo>
                  <a:lnTo>
                    <a:pt x="7325" y="21756"/>
                  </a:lnTo>
                  <a:lnTo>
                    <a:pt x="6933" y="25645"/>
                  </a:lnTo>
                  <a:lnTo>
                    <a:pt x="6933" y="29976"/>
                  </a:lnTo>
                  <a:lnTo>
                    <a:pt x="8259" y="30393"/>
                  </a:lnTo>
                  <a:lnTo>
                    <a:pt x="7767" y="31138"/>
                  </a:lnTo>
                  <a:lnTo>
                    <a:pt x="5671" y="30785"/>
                  </a:lnTo>
                  <a:lnTo>
                    <a:pt x="5671" y="33689"/>
                  </a:lnTo>
                  <a:lnTo>
                    <a:pt x="7097" y="34737"/>
                  </a:lnTo>
                  <a:lnTo>
                    <a:pt x="6062" y="36947"/>
                  </a:lnTo>
                  <a:lnTo>
                    <a:pt x="6554" y="40924"/>
                  </a:lnTo>
                  <a:lnTo>
                    <a:pt x="7148" y="43828"/>
                  </a:lnTo>
                  <a:lnTo>
                    <a:pt x="7691" y="46808"/>
                  </a:lnTo>
                  <a:lnTo>
                    <a:pt x="9408" y="46556"/>
                  </a:lnTo>
                  <a:lnTo>
                    <a:pt x="11252" y="48740"/>
                  </a:lnTo>
                  <a:lnTo>
                    <a:pt x="12780" y="46152"/>
                  </a:lnTo>
                  <a:lnTo>
                    <a:pt x="13916" y="42654"/>
                  </a:lnTo>
                  <a:lnTo>
                    <a:pt x="15343" y="40381"/>
                  </a:lnTo>
                  <a:lnTo>
                    <a:pt x="17388" y="39826"/>
                  </a:lnTo>
                  <a:lnTo>
                    <a:pt x="20621" y="38449"/>
                  </a:lnTo>
                  <a:lnTo>
                    <a:pt x="22250" y="36429"/>
                  </a:lnTo>
                  <a:lnTo>
                    <a:pt x="25116" y="36050"/>
                  </a:lnTo>
                  <a:lnTo>
                    <a:pt x="29738" y="33184"/>
                  </a:lnTo>
                  <a:lnTo>
                    <a:pt x="29005" y="33108"/>
                  </a:lnTo>
                  <a:lnTo>
                    <a:pt x="29877" y="31100"/>
                  </a:lnTo>
                  <a:lnTo>
                    <a:pt x="29270" y="29105"/>
                  </a:lnTo>
                  <a:cubicBezTo>
                    <a:pt x="29637" y="28979"/>
                    <a:pt x="30142" y="28600"/>
                    <a:pt x="30558" y="27514"/>
                  </a:cubicBezTo>
                  <a:cubicBezTo>
                    <a:pt x="30659" y="27274"/>
                    <a:pt x="30748" y="27022"/>
                    <a:pt x="30824" y="26782"/>
                  </a:cubicBezTo>
                  <a:lnTo>
                    <a:pt x="31202" y="25847"/>
                  </a:lnTo>
                  <a:cubicBezTo>
                    <a:pt x="31720" y="24585"/>
                    <a:pt x="31935" y="24054"/>
                    <a:pt x="32036" y="23815"/>
                  </a:cubicBezTo>
                  <a:cubicBezTo>
                    <a:pt x="32149" y="23726"/>
                    <a:pt x="32238" y="23600"/>
                    <a:pt x="32288" y="23474"/>
                  </a:cubicBezTo>
                  <a:cubicBezTo>
                    <a:pt x="32452" y="23070"/>
                    <a:pt x="32389" y="22514"/>
                    <a:pt x="32074" y="21807"/>
                  </a:cubicBezTo>
                  <a:cubicBezTo>
                    <a:pt x="31910" y="21403"/>
                    <a:pt x="31644" y="21062"/>
                    <a:pt x="31303" y="20797"/>
                  </a:cubicBezTo>
                  <a:cubicBezTo>
                    <a:pt x="31834" y="20494"/>
                    <a:pt x="32112" y="20329"/>
                    <a:pt x="32250" y="20228"/>
                  </a:cubicBezTo>
                  <a:lnTo>
                    <a:pt x="32263" y="20241"/>
                  </a:lnTo>
                  <a:lnTo>
                    <a:pt x="33311" y="19572"/>
                  </a:lnTo>
                  <a:lnTo>
                    <a:pt x="32894" y="17046"/>
                  </a:lnTo>
                  <a:lnTo>
                    <a:pt x="33261" y="14534"/>
                  </a:lnTo>
                  <a:lnTo>
                    <a:pt x="35167" y="12412"/>
                  </a:lnTo>
                  <a:lnTo>
                    <a:pt x="36897" y="10329"/>
                  </a:lnTo>
                  <a:lnTo>
                    <a:pt x="37592" y="8220"/>
                  </a:lnTo>
                  <a:lnTo>
                    <a:pt x="35167" y="7096"/>
                  </a:lnTo>
                  <a:lnTo>
                    <a:pt x="32756" y="8018"/>
                  </a:lnTo>
                  <a:lnTo>
                    <a:pt x="31872" y="8801"/>
                  </a:lnTo>
                  <a:lnTo>
                    <a:pt x="32364" y="7942"/>
                  </a:lnTo>
                  <a:lnTo>
                    <a:pt x="32541" y="7046"/>
                  </a:lnTo>
                  <a:lnTo>
                    <a:pt x="28046" y="7046"/>
                  </a:lnTo>
                  <a:lnTo>
                    <a:pt x="28008" y="6604"/>
                  </a:lnTo>
                  <a:lnTo>
                    <a:pt x="29536" y="6415"/>
                  </a:lnTo>
                  <a:lnTo>
                    <a:pt x="32541" y="6415"/>
                  </a:lnTo>
                  <a:lnTo>
                    <a:pt x="32162" y="3927"/>
                  </a:lnTo>
                  <a:lnTo>
                    <a:pt x="31228" y="1768"/>
                  </a:lnTo>
                  <a:lnTo>
                    <a:pt x="2760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52"/>
            <p:cNvSpPr/>
            <p:nvPr/>
          </p:nvSpPr>
          <p:spPr>
            <a:xfrm>
              <a:off x="2067150" y="740400"/>
              <a:ext cx="667350" cy="530050"/>
            </a:xfrm>
            <a:custGeom>
              <a:avLst/>
              <a:gdLst/>
              <a:ahLst/>
              <a:cxnLst/>
              <a:rect l="l" t="t" r="r" b="b"/>
              <a:pathLst>
                <a:path w="26694" h="21202" extrusionOk="0">
                  <a:moveTo>
                    <a:pt x="19218" y="1"/>
                  </a:moveTo>
                  <a:lnTo>
                    <a:pt x="14635" y="556"/>
                  </a:lnTo>
                  <a:lnTo>
                    <a:pt x="11415" y="1895"/>
                  </a:lnTo>
                  <a:lnTo>
                    <a:pt x="10228" y="3157"/>
                  </a:lnTo>
                  <a:lnTo>
                    <a:pt x="12122" y="5165"/>
                  </a:lnTo>
                  <a:lnTo>
                    <a:pt x="14016" y="6100"/>
                  </a:lnTo>
                  <a:lnTo>
                    <a:pt x="11099" y="6163"/>
                  </a:lnTo>
                  <a:lnTo>
                    <a:pt x="9041" y="4660"/>
                  </a:lnTo>
                  <a:lnTo>
                    <a:pt x="8814" y="2766"/>
                  </a:lnTo>
                  <a:lnTo>
                    <a:pt x="7627" y="2286"/>
                  </a:lnTo>
                  <a:lnTo>
                    <a:pt x="5190" y="6706"/>
                  </a:lnTo>
                  <a:lnTo>
                    <a:pt x="4786" y="9711"/>
                  </a:lnTo>
                  <a:lnTo>
                    <a:pt x="5733" y="11756"/>
                  </a:lnTo>
                  <a:lnTo>
                    <a:pt x="7627" y="12236"/>
                  </a:lnTo>
                  <a:lnTo>
                    <a:pt x="8650" y="13688"/>
                  </a:lnTo>
                  <a:lnTo>
                    <a:pt x="6288" y="13082"/>
                  </a:lnTo>
                  <a:lnTo>
                    <a:pt x="5101" y="14509"/>
                  </a:lnTo>
                  <a:lnTo>
                    <a:pt x="2816" y="14509"/>
                  </a:lnTo>
                  <a:lnTo>
                    <a:pt x="1642" y="14004"/>
                  </a:lnTo>
                  <a:lnTo>
                    <a:pt x="417" y="12741"/>
                  </a:lnTo>
                  <a:cubicBezTo>
                    <a:pt x="177" y="12905"/>
                    <a:pt x="0" y="14332"/>
                    <a:pt x="0" y="14332"/>
                  </a:cubicBezTo>
                  <a:lnTo>
                    <a:pt x="1212" y="15822"/>
                  </a:lnTo>
                  <a:lnTo>
                    <a:pt x="631" y="18007"/>
                  </a:lnTo>
                  <a:lnTo>
                    <a:pt x="51" y="19459"/>
                  </a:lnTo>
                  <a:lnTo>
                    <a:pt x="3914" y="20494"/>
                  </a:lnTo>
                  <a:lnTo>
                    <a:pt x="6566" y="21201"/>
                  </a:lnTo>
                  <a:lnTo>
                    <a:pt x="7551" y="20810"/>
                  </a:lnTo>
                  <a:lnTo>
                    <a:pt x="7551" y="19232"/>
                  </a:lnTo>
                  <a:lnTo>
                    <a:pt x="5809" y="18689"/>
                  </a:lnTo>
                  <a:lnTo>
                    <a:pt x="3927" y="18032"/>
                  </a:lnTo>
                  <a:lnTo>
                    <a:pt x="3296" y="16403"/>
                  </a:lnTo>
                  <a:lnTo>
                    <a:pt x="4748" y="16138"/>
                  </a:lnTo>
                  <a:lnTo>
                    <a:pt x="7071" y="17653"/>
                  </a:lnTo>
                  <a:lnTo>
                    <a:pt x="9129" y="17653"/>
                  </a:lnTo>
                  <a:lnTo>
                    <a:pt x="11024" y="18348"/>
                  </a:lnTo>
                  <a:lnTo>
                    <a:pt x="11806" y="15140"/>
                  </a:lnTo>
                  <a:lnTo>
                    <a:pt x="13625" y="13398"/>
                  </a:lnTo>
                  <a:lnTo>
                    <a:pt x="15115" y="12224"/>
                  </a:lnTo>
                  <a:lnTo>
                    <a:pt x="15115" y="10405"/>
                  </a:lnTo>
                  <a:lnTo>
                    <a:pt x="18587" y="9231"/>
                  </a:lnTo>
                  <a:lnTo>
                    <a:pt x="21277" y="7728"/>
                  </a:lnTo>
                  <a:lnTo>
                    <a:pt x="23322" y="5986"/>
                  </a:lnTo>
                  <a:lnTo>
                    <a:pt x="25494" y="5216"/>
                  </a:lnTo>
                  <a:lnTo>
                    <a:pt x="26694" y="3322"/>
                  </a:lnTo>
                  <a:lnTo>
                    <a:pt x="25671" y="1390"/>
                  </a:lnTo>
                  <a:lnTo>
                    <a:pt x="2276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52"/>
            <p:cNvSpPr/>
            <p:nvPr/>
          </p:nvSpPr>
          <p:spPr>
            <a:xfrm>
              <a:off x="2057975" y="732525"/>
              <a:ext cx="685375" cy="546450"/>
            </a:xfrm>
            <a:custGeom>
              <a:avLst/>
              <a:gdLst/>
              <a:ahLst/>
              <a:cxnLst/>
              <a:rect l="l" t="t" r="r" b="b"/>
              <a:pathLst>
                <a:path w="27415" h="21858" extrusionOk="0">
                  <a:moveTo>
                    <a:pt x="23058" y="631"/>
                  </a:moveTo>
                  <a:lnTo>
                    <a:pt x="25811" y="1919"/>
                  </a:lnTo>
                  <a:lnTo>
                    <a:pt x="26682" y="3599"/>
                  </a:lnTo>
                  <a:lnTo>
                    <a:pt x="25646" y="5240"/>
                  </a:lnTo>
                  <a:lnTo>
                    <a:pt x="23576" y="5998"/>
                  </a:lnTo>
                  <a:lnTo>
                    <a:pt x="21480" y="7753"/>
                  </a:lnTo>
                  <a:lnTo>
                    <a:pt x="18853" y="9230"/>
                  </a:lnTo>
                  <a:lnTo>
                    <a:pt x="15166" y="10493"/>
                  </a:lnTo>
                  <a:lnTo>
                    <a:pt x="15166" y="12387"/>
                  </a:lnTo>
                  <a:lnTo>
                    <a:pt x="13764" y="13486"/>
                  </a:lnTo>
                  <a:lnTo>
                    <a:pt x="11883" y="15291"/>
                  </a:lnTo>
                  <a:lnTo>
                    <a:pt x="11163" y="18246"/>
                  </a:lnTo>
                  <a:lnTo>
                    <a:pt x="9597" y="17678"/>
                  </a:lnTo>
                  <a:lnTo>
                    <a:pt x="7539" y="17665"/>
                  </a:lnTo>
                  <a:lnTo>
                    <a:pt x="5191" y="16125"/>
                  </a:lnTo>
                  <a:lnTo>
                    <a:pt x="3233" y="16478"/>
                  </a:lnTo>
                  <a:lnTo>
                    <a:pt x="4067" y="18600"/>
                  </a:lnTo>
                  <a:lnTo>
                    <a:pt x="6087" y="19307"/>
                  </a:lnTo>
                  <a:lnTo>
                    <a:pt x="7602" y="19786"/>
                  </a:lnTo>
                  <a:lnTo>
                    <a:pt x="7602" y="20910"/>
                  </a:lnTo>
                  <a:lnTo>
                    <a:pt x="6921" y="21188"/>
                  </a:lnTo>
                  <a:lnTo>
                    <a:pt x="847" y="19559"/>
                  </a:lnTo>
                  <a:lnTo>
                    <a:pt x="1301" y="18398"/>
                  </a:lnTo>
                  <a:lnTo>
                    <a:pt x="1920" y="16062"/>
                  </a:lnTo>
                  <a:lnTo>
                    <a:pt x="695" y="14559"/>
                  </a:lnTo>
                  <a:cubicBezTo>
                    <a:pt x="733" y="14243"/>
                    <a:pt x="796" y="13915"/>
                    <a:pt x="872" y="13612"/>
                  </a:cubicBezTo>
                  <a:lnTo>
                    <a:pt x="1769" y="14534"/>
                  </a:lnTo>
                  <a:lnTo>
                    <a:pt x="3057" y="15114"/>
                  </a:lnTo>
                  <a:lnTo>
                    <a:pt x="5620" y="15140"/>
                  </a:lnTo>
                  <a:lnTo>
                    <a:pt x="6769" y="13751"/>
                  </a:lnTo>
                  <a:lnTo>
                    <a:pt x="9762" y="14521"/>
                  </a:lnTo>
                  <a:lnTo>
                    <a:pt x="8183" y="12261"/>
                  </a:lnTo>
                  <a:lnTo>
                    <a:pt x="6327" y="11794"/>
                  </a:lnTo>
                  <a:lnTo>
                    <a:pt x="5481" y="9963"/>
                  </a:lnTo>
                  <a:lnTo>
                    <a:pt x="5860" y="7122"/>
                  </a:lnTo>
                  <a:lnTo>
                    <a:pt x="8133" y="3005"/>
                  </a:lnTo>
                  <a:lnTo>
                    <a:pt x="8890" y="3296"/>
                  </a:lnTo>
                  <a:lnTo>
                    <a:pt x="9130" y="5152"/>
                  </a:lnTo>
                  <a:lnTo>
                    <a:pt x="11365" y="6793"/>
                  </a:lnTo>
                  <a:lnTo>
                    <a:pt x="15684" y="6692"/>
                  </a:lnTo>
                  <a:lnTo>
                    <a:pt x="12678" y="5228"/>
                  </a:lnTo>
                  <a:lnTo>
                    <a:pt x="11024" y="3472"/>
                  </a:lnTo>
                  <a:lnTo>
                    <a:pt x="11971" y="2475"/>
                  </a:lnTo>
                  <a:lnTo>
                    <a:pt x="15090" y="1174"/>
                  </a:lnTo>
                  <a:lnTo>
                    <a:pt x="19585" y="631"/>
                  </a:lnTo>
                  <a:close/>
                  <a:moveTo>
                    <a:pt x="19548" y="0"/>
                  </a:moveTo>
                  <a:lnTo>
                    <a:pt x="14977" y="556"/>
                  </a:lnTo>
                  <a:lnTo>
                    <a:pt x="11656" y="1919"/>
                  </a:lnTo>
                  <a:lnTo>
                    <a:pt x="10166" y="3472"/>
                  </a:lnTo>
                  <a:lnTo>
                    <a:pt x="12262" y="5695"/>
                  </a:lnTo>
                  <a:lnTo>
                    <a:pt x="13083" y="6124"/>
                  </a:lnTo>
                  <a:lnTo>
                    <a:pt x="11567" y="6162"/>
                  </a:lnTo>
                  <a:lnTo>
                    <a:pt x="9724" y="4798"/>
                  </a:lnTo>
                  <a:lnTo>
                    <a:pt x="9471" y="2854"/>
                  </a:lnTo>
                  <a:lnTo>
                    <a:pt x="7868" y="2210"/>
                  </a:lnTo>
                  <a:lnTo>
                    <a:pt x="5279" y="6869"/>
                  </a:lnTo>
                  <a:lnTo>
                    <a:pt x="4837" y="10064"/>
                  </a:lnTo>
                  <a:lnTo>
                    <a:pt x="5885" y="12337"/>
                  </a:lnTo>
                  <a:lnTo>
                    <a:pt x="7804" y="12816"/>
                  </a:lnTo>
                  <a:lnTo>
                    <a:pt x="8272" y="13486"/>
                  </a:lnTo>
                  <a:lnTo>
                    <a:pt x="6542" y="13044"/>
                  </a:lnTo>
                  <a:lnTo>
                    <a:pt x="5330" y="14508"/>
                  </a:lnTo>
                  <a:lnTo>
                    <a:pt x="3259" y="14508"/>
                  </a:lnTo>
                  <a:lnTo>
                    <a:pt x="2185" y="14054"/>
                  </a:lnTo>
                  <a:lnTo>
                    <a:pt x="822" y="12652"/>
                  </a:lnTo>
                  <a:lnTo>
                    <a:pt x="607" y="12791"/>
                  </a:lnTo>
                  <a:cubicBezTo>
                    <a:pt x="519" y="12854"/>
                    <a:pt x="253" y="13031"/>
                    <a:pt x="51" y="14609"/>
                  </a:cubicBezTo>
                  <a:lnTo>
                    <a:pt x="39" y="14748"/>
                  </a:lnTo>
                  <a:lnTo>
                    <a:pt x="1238" y="16213"/>
                  </a:lnTo>
                  <a:lnTo>
                    <a:pt x="708" y="18208"/>
                  </a:lnTo>
                  <a:lnTo>
                    <a:pt x="1" y="19989"/>
                  </a:lnTo>
                  <a:lnTo>
                    <a:pt x="6946" y="21857"/>
                  </a:lnTo>
                  <a:lnTo>
                    <a:pt x="8234" y="21340"/>
                  </a:lnTo>
                  <a:lnTo>
                    <a:pt x="8234" y="19319"/>
                  </a:lnTo>
                  <a:lnTo>
                    <a:pt x="6289" y="18701"/>
                  </a:lnTo>
                  <a:lnTo>
                    <a:pt x="4547" y="18094"/>
                  </a:lnTo>
                  <a:lnTo>
                    <a:pt x="4092" y="16958"/>
                  </a:lnTo>
                  <a:lnTo>
                    <a:pt x="5052" y="16781"/>
                  </a:lnTo>
                  <a:lnTo>
                    <a:pt x="7350" y="18284"/>
                  </a:lnTo>
                  <a:lnTo>
                    <a:pt x="9433" y="18284"/>
                  </a:lnTo>
                  <a:lnTo>
                    <a:pt x="11605" y="19079"/>
                  </a:lnTo>
                  <a:lnTo>
                    <a:pt x="12464" y="15620"/>
                  </a:lnTo>
                  <a:lnTo>
                    <a:pt x="14181" y="13953"/>
                  </a:lnTo>
                  <a:lnTo>
                    <a:pt x="15797" y="12690"/>
                  </a:lnTo>
                  <a:lnTo>
                    <a:pt x="15797" y="10948"/>
                  </a:lnTo>
                  <a:lnTo>
                    <a:pt x="19106" y="9811"/>
                  </a:lnTo>
                  <a:lnTo>
                    <a:pt x="21833" y="8283"/>
                  </a:lnTo>
                  <a:lnTo>
                    <a:pt x="23853" y="6579"/>
                  </a:lnTo>
                  <a:lnTo>
                    <a:pt x="26063" y="5783"/>
                  </a:lnTo>
                  <a:lnTo>
                    <a:pt x="27414" y="3637"/>
                  </a:lnTo>
                  <a:lnTo>
                    <a:pt x="26265" y="1452"/>
                  </a:lnTo>
                  <a:lnTo>
                    <a:pt x="2320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52"/>
            <p:cNvSpPr/>
            <p:nvPr/>
          </p:nvSpPr>
          <p:spPr>
            <a:xfrm>
              <a:off x="2007475" y="1152350"/>
              <a:ext cx="49275" cy="59075"/>
            </a:xfrm>
            <a:custGeom>
              <a:avLst/>
              <a:gdLst/>
              <a:ahLst/>
              <a:cxnLst/>
              <a:rect l="l" t="t" r="r" b="b"/>
              <a:pathLst>
                <a:path w="1971" h="2363" extrusionOk="0">
                  <a:moveTo>
                    <a:pt x="1339" y="1"/>
                  </a:moveTo>
                  <a:cubicBezTo>
                    <a:pt x="1023" y="241"/>
                    <a:pt x="1" y="1554"/>
                    <a:pt x="1" y="1554"/>
                  </a:cubicBezTo>
                  <a:lnTo>
                    <a:pt x="1339" y="2362"/>
                  </a:lnTo>
                  <a:lnTo>
                    <a:pt x="1970" y="1188"/>
                  </a:lnTo>
                  <a:lnTo>
                    <a:pt x="133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52"/>
            <p:cNvSpPr/>
            <p:nvPr/>
          </p:nvSpPr>
          <p:spPr>
            <a:xfrm>
              <a:off x="1995800" y="1140375"/>
              <a:ext cx="70100" cy="82100"/>
            </a:xfrm>
            <a:custGeom>
              <a:avLst/>
              <a:gdLst/>
              <a:ahLst/>
              <a:cxnLst/>
              <a:rect l="l" t="t" r="r" b="b"/>
              <a:pathLst>
                <a:path w="2804" h="3284" extrusionOk="0">
                  <a:moveTo>
                    <a:pt x="1730" y="998"/>
                  </a:moveTo>
                  <a:lnTo>
                    <a:pt x="2084" y="1667"/>
                  </a:lnTo>
                  <a:lnTo>
                    <a:pt x="1692" y="2399"/>
                  </a:lnTo>
                  <a:lnTo>
                    <a:pt x="935" y="1945"/>
                  </a:lnTo>
                  <a:cubicBezTo>
                    <a:pt x="1200" y="1629"/>
                    <a:pt x="1516" y="1250"/>
                    <a:pt x="1730" y="998"/>
                  </a:cubicBezTo>
                  <a:close/>
                  <a:moveTo>
                    <a:pt x="1920" y="0"/>
                  </a:moveTo>
                  <a:lnTo>
                    <a:pt x="1617" y="227"/>
                  </a:lnTo>
                  <a:cubicBezTo>
                    <a:pt x="1288" y="480"/>
                    <a:pt x="392" y="1616"/>
                    <a:pt x="228" y="1844"/>
                  </a:cubicBezTo>
                  <a:lnTo>
                    <a:pt x="0" y="2121"/>
                  </a:lnTo>
                  <a:lnTo>
                    <a:pt x="1932" y="3283"/>
                  </a:lnTo>
                  <a:lnTo>
                    <a:pt x="2804" y="1654"/>
                  </a:lnTo>
                  <a:lnTo>
                    <a:pt x="192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52"/>
            <p:cNvSpPr/>
            <p:nvPr/>
          </p:nvSpPr>
          <p:spPr>
            <a:xfrm>
              <a:off x="2092700" y="954125"/>
              <a:ext cx="54950" cy="101675"/>
            </a:xfrm>
            <a:custGeom>
              <a:avLst/>
              <a:gdLst/>
              <a:ahLst/>
              <a:cxnLst/>
              <a:rect l="l" t="t" r="r" b="b"/>
              <a:pathLst>
                <a:path w="2198" h="4067" extrusionOk="0">
                  <a:moveTo>
                    <a:pt x="1125" y="0"/>
                  </a:moveTo>
                  <a:lnTo>
                    <a:pt x="1" y="2096"/>
                  </a:lnTo>
                  <a:lnTo>
                    <a:pt x="455" y="4066"/>
                  </a:lnTo>
                  <a:lnTo>
                    <a:pt x="847" y="4066"/>
                  </a:lnTo>
                  <a:lnTo>
                    <a:pt x="847" y="2488"/>
                  </a:lnTo>
                  <a:lnTo>
                    <a:pt x="2198" y="1717"/>
                  </a:lnTo>
                  <a:lnTo>
                    <a:pt x="112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52"/>
            <p:cNvSpPr/>
            <p:nvPr/>
          </p:nvSpPr>
          <p:spPr>
            <a:xfrm>
              <a:off x="2084500" y="938325"/>
              <a:ext cx="73900" cy="125350"/>
            </a:xfrm>
            <a:custGeom>
              <a:avLst/>
              <a:gdLst/>
              <a:ahLst/>
              <a:cxnLst/>
              <a:rect l="l" t="t" r="r" b="b"/>
              <a:pathLst>
                <a:path w="2956" h="5014" extrusionOk="0">
                  <a:moveTo>
                    <a:pt x="1478" y="1263"/>
                  </a:moveTo>
                  <a:lnTo>
                    <a:pt x="2084" y="2236"/>
                  </a:lnTo>
                  <a:lnTo>
                    <a:pt x="859" y="2943"/>
                  </a:lnTo>
                  <a:lnTo>
                    <a:pt x="859" y="3637"/>
                  </a:lnTo>
                  <a:lnTo>
                    <a:pt x="670" y="2779"/>
                  </a:lnTo>
                  <a:lnTo>
                    <a:pt x="1478" y="1263"/>
                  </a:lnTo>
                  <a:close/>
                  <a:moveTo>
                    <a:pt x="1440" y="1"/>
                  </a:moveTo>
                  <a:lnTo>
                    <a:pt x="1" y="2690"/>
                  </a:lnTo>
                  <a:lnTo>
                    <a:pt x="531" y="5014"/>
                  </a:lnTo>
                  <a:lnTo>
                    <a:pt x="1491" y="5014"/>
                  </a:lnTo>
                  <a:lnTo>
                    <a:pt x="1491" y="3296"/>
                  </a:lnTo>
                  <a:lnTo>
                    <a:pt x="2955" y="2463"/>
                  </a:lnTo>
                  <a:lnTo>
                    <a:pt x="144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52"/>
            <p:cNvSpPr/>
            <p:nvPr/>
          </p:nvSpPr>
          <p:spPr>
            <a:xfrm>
              <a:off x="1999575" y="874575"/>
              <a:ext cx="83050" cy="141750"/>
            </a:xfrm>
            <a:custGeom>
              <a:avLst/>
              <a:gdLst/>
              <a:ahLst/>
              <a:cxnLst/>
              <a:rect l="l" t="t" r="r" b="b"/>
              <a:pathLst>
                <a:path w="3322" h="5670" extrusionOk="0">
                  <a:moveTo>
                    <a:pt x="796" y="0"/>
                  </a:moveTo>
                  <a:lnTo>
                    <a:pt x="796" y="1882"/>
                  </a:lnTo>
                  <a:lnTo>
                    <a:pt x="1" y="2601"/>
                  </a:lnTo>
                  <a:lnTo>
                    <a:pt x="1264" y="4407"/>
                  </a:lnTo>
                  <a:lnTo>
                    <a:pt x="1617" y="5670"/>
                  </a:lnTo>
                  <a:lnTo>
                    <a:pt x="3322" y="2286"/>
                  </a:lnTo>
                  <a:lnTo>
                    <a:pt x="3322" y="631"/>
                  </a:lnTo>
                  <a:lnTo>
                    <a:pt x="79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52"/>
            <p:cNvSpPr/>
            <p:nvPr/>
          </p:nvSpPr>
          <p:spPr>
            <a:xfrm>
              <a:off x="1989175" y="864475"/>
              <a:ext cx="101025" cy="173625"/>
            </a:xfrm>
            <a:custGeom>
              <a:avLst/>
              <a:gdLst/>
              <a:ahLst/>
              <a:cxnLst/>
              <a:rect l="l" t="t" r="r" b="b"/>
              <a:pathLst>
                <a:path w="4041" h="6945" extrusionOk="0">
                  <a:moveTo>
                    <a:pt x="1528" y="808"/>
                  </a:moveTo>
                  <a:lnTo>
                    <a:pt x="3422" y="1275"/>
                  </a:lnTo>
                  <a:lnTo>
                    <a:pt x="3422" y="2614"/>
                  </a:lnTo>
                  <a:lnTo>
                    <a:pt x="2109" y="5202"/>
                  </a:lnTo>
                  <a:lnTo>
                    <a:pt x="1970" y="4735"/>
                  </a:lnTo>
                  <a:lnTo>
                    <a:pt x="834" y="3043"/>
                  </a:lnTo>
                  <a:lnTo>
                    <a:pt x="1528" y="2437"/>
                  </a:lnTo>
                  <a:lnTo>
                    <a:pt x="1528" y="808"/>
                  </a:lnTo>
                  <a:close/>
                  <a:moveTo>
                    <a:pt x="884" y="0"/>
                  </a:moveTo>
                  <a:lnTo>
                    <a:pt x="884" y="2147"/>
                  </a:lnTo>
                  <a:lnTo>
                    <a:pt x="0" y="2955"/>
                  </a:lnTo>
                  <a:lnTo>
                    <a:pt x="1389" y="4950"/>
                  </a:lnTo>
                  <a:lnTo>
                    <a:pt x="1932" y="6945"/>
                  </a:lnTo>
                  <a:lnTo>
                    <a:pt x="4041" y="2765"/>
                  </a:lnTo>
                  <a:lnTo>
                    <a:pt x="4041" y="783"/>
                  </a:lnTo>
                  <a:lnTo>
                    <a:pt x="8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52"/>
            <p:cNvSpPr/>
            <p:nvPr/>
          </p:nvSpPr>
          <p:spPr>
            <a:xfrm>
              <a:off x="1924775" y="1047875"/>
              <a:ext cx="106400" cy="104500"/>
            </a:xfrm>
            <a:custGeom>
              <a:avLst/>
              <a:gdLst/>
              <a:ahLst/>
              <a:cxnLst/>
              <a:rect l="l" t="t" r="r" b="b"/>
              <a:pathLst>
                <a:path w="4256" h="4180" extrusionOk="0">
                  <a:moveTo>
                    <a:pt x="0" y="0"/>
                  </a:moveTo>
                  <a:lnTo>
                    <a:pt x="0" y="1894"/>
                  </a:lnTo>
                  <a:lnTo>
                    <a:pt x="1263" y="2690"/>
                  </a:lnTo>
                  <a:lnTo>
                    <a:pt x="947" y="4180"/>
                  </a:lnTo>
                  <a:cubicBezTo>
                    <a:pt x="947" y="4180"/>
                    <a:pt x="2481" y="3571"/>
                    <a:pt x="2595" y="3571"/>
                  </a:cubicBezTo>
                  <a:cubicBezTo>
                    <a:pt x="2599" y="3571"/>
                    <a:pt x="2601" y="3572"/>
                    <a:pt x="2601" y="3574"/>
                  </a:cubicBezTo>
                  <a:cubicBezTo>
                    <a:pt x="2601" y="3574"/>
                    <a:pt x="2602" y="3575"/>
                    <a:pt x="2602" y="3575"/>
                  </a:cubicBezTo>
                  <a:cubicBezTo>
                    <a:pt x="2638" y="3575"/>
                    <a:pt x="4256" y="1389"/>
                    <a:pt x="4256" y="1389"/>
                  </a:cubicBezTo>
                  <a:lnTo>
                    <a:pt x="3296" y="0"/>
                  </a:lnTo>
                  <a:lnTo>
                    <a:pt x="2147" y="796"/>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52"/>
            <p:cNvSpPr/>
            <p:nvPr/>
          </p:nvSpPr>
          <p:spPr>
            <a:xfrm>
              <a:off x="1916875" y="1036500"/>
              <a:ext cx="124100" cy="128500"/>
            </a:xfrm>
            <a:custGeom>
              <a:avLst/>
              <a:gdLst/>
              <a:ahLst/>
              <a:cxnLst/>
              <a:rect l="l" t="t" r="r" b="b"/>
              <a:pathLst>
                <a:path w="4964" h="5140" extrusionOk="0">
                  <a:moveTo>
                    <a:pt x="3524" y="897"/>
                  </a:moveTo>
                  <a:lnTo>
                    <a:pt x="4180" y="1844"/>
                  </a:lnTo>
                  <a:cubicBezTo>
                    <a:pt x="3675" y="2526"/>
                    <a:pt x="2968" y="3473"/>
                    <a:pt x="2753" y="3738"/>
                  </a:cubicBezTo>
                  <a:cubicBezTo>
                    <a:pt x="2577" y="3789"/>
                    <a:pt x="2261" y="3903"/>
                    <a:pt x="1693" y="4130"/>
                  </a:cubicBezTo>
                  <a:lnTo>
                    <a:pt x="1933" y="2981"/>
                  </a:lnTo>
                  <a:lnTo>
                    <a:pt x="632" y="2173"/>
                  </a:lnTo>
                  <a:lnTo>
                    <a:pt x="632" y="910"/>
                  </a:lnTo>
                  <a:lnTo>
                    <a:pt x="2501" y="1604"/>
                  </a:lnTo>
                  <a:lnTo>
                    <a:pt x="3524" y="897"/>
                  </a:lnTo>
                  <a:close/>
                  <a:moveTo>
                    <a:pt x="1" y="1"/>
                  </a:moveTo>
                  <a:lnTo>
                    <a:pt x="1" y="2526"/>
                  </a:lnTo>
                  <a:lnTo>
                    <a:pt x="1225" y="3284"/>
                  </a:lnTo>
                  <a:lnTo>
                    <a:pt x="834" y="5140"/>
                  </a:lnTo>
                  <a:lnTo>
                    <a:pt x="1377" y="4925"/>
                  </a:lnTo>
                  <a:cubicBezTo>
                    <a:pt x="1996" y="4685"/>
                    <a:pt x="2690" y="4420"/>
                    <a:pt x="2905" y="4344"/>
                  </a:cubicBezTo>
                  <a:cubicBezTo>
                    <a:pt x="2916" y="4347"/>
                    <a:pt x="2927" y="4348"/>
                    <a:pt x="2938" y="4348"/>
                  </a:cubicBezTo>
                  <a:cubicBezTo>
                    <a:pt x="3130" y="4348"/>
                    <a:pt x="3368" y="4002"/>
                    <a:pt x="4824" y="2021"/>
                  </a:cubicBezTo>
                  <a:lnTo>
                    <a:pt x="4963" y="1832"/>
                  </a:lnTo>
                  <a:lnTo>
                    <a:pt x="3688" y="13"/>
                  </a:lnTo>
                  <a:lnTo>
                    <a:pt x="2412" y="885"/>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52"/>
            <p:cNvSpPr/>
            <p:nvPr/>
          </p:nvSpPr>
          <p:spPr>
            <a:xfrm>
              <a:off x="1706650" y="1016300"/>
              <a:ext cx="192575" cy="136400"/>
            </a:xfrm>
            <a:custGeom>
              <a:avLst/>
              <a:gdLst/>
              <a:ahLst/>
              <a:cxnLst/>
              <a:rect l="l" t="t" r="r" b="b"/>
              <a:pathLst>
                <a:path w="7703" h="5456" extrusionOk="0">
                  <a:moveTo>
                    <a:pt x="2412" y="1"/>
                  </a:moveTo>
                  <a:lnTo>
                    <a:pt x="1616" y="518"/>
                  </a:lnTo>
                  <a:cubicBezTo>
                    <a:pt x="1376" y="594"/>
                    <a:pt x="0" y="2147"/>
                    <a:pt x="0" y="2147"/>
                  </a:cubicBezTo>
                  <a:lnTo>
                    <a:pt x="859" y="4029"/>
                  </a:lnTo>
                  <a:lnTo>
                    <a:pt x="1692" y="5456"/>
                  </a:lnTo>
                  <a:lnTo>
                    <a:pt x="4142" y="4849"/>
                  </a:lnTo>
                  <a:lnTo>
                    <a:pt x="5253" y="4269"/>
                  </a:lnTo>
                  <a:lnTo>
                    <a:pt x="7387" y="4837"/>
                  </a:lnTo>
                  <a:lnTo>
                    <a:pt x="7703" y="2652"/>
                  </a:lnTo>
                  <a:lnTo>
                    <a:pt x="6907" y="480"/>
                  </a:lnTo>
                  <a:lnTo>
                    <a:pt x="5013" y="1819"/>
                  </a:lnTo>
                  <a:lnTo>
                    <a:pt x="4520" y="2968"/>
                  </a:lnTo>
                  <a:lnTo>
                    <a:pt x="3043" y="2652"/>
                  </a:lnTo>
                  <a:lnTo>
                    <a:pt x="3043" y="1263"/>
                  </a:lnTo>
                  <a:lnTo>
                    <a:pt x="241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52"/>
            <p:cNvSpPr/>
            <p:nvPr/>
          </p:nvSpPr>
          <p:spPr>
            <a:xfrm>
              <a:off x="1697800" y="1004950"/>
              <a:ext cx="209625" cy="156600"/>
            </a:xfrm>
            <a:custGeom>
              <a:avLst/>
              <a:gdLst/>
              <a:ahLst/>
              <a:cxnLst/>
              <a:rect l="l" t="t" r="r" b="b"/>
              <a:pathLst>
                <a:path w="8385" h="6264" extrusionOk="0">
                  <a:moveTo>
                    <a:pt x="2652" y="909"/>
                  </a:moveTo>
                  <a:lnTo>
                    <a:pt x="3094" y="1793"/>
                  </a:lnTo>
                  <a:lnTo>
                    <a:pt x="3094" y="3359"/>
                  </a:lnTo>
                  <a:lnTo>
                    <a:pt x="5064" y="3788"/>
                  </a:lnTo>
                  <a:lnTo>
                    <a:pt x="5632" y="2475"/>
                  </a:lnTo>
                  <a:lnTo>
                    <a:pt x="7122" y="1427"/>
                  </a:lnTo>
                  <a:lnTo>
                    <a:pt x="7728" y="3132"/>
                  </a:lnTo>
                  <a:lnTo>
                    <a:pt x="7476" y="4887"/>
                  </a:lnTo>
                  <a:lnTo>
                    <a:pt x="5582" y="4382"/>
                  </a:lnTo>
                  <a:lnTo>
                    <a:pt x="4395" y="5000"/>
                  </a:lnTo>
                  <a:lnTo>
                    <a:pt x="2210" y="5531"/>
                  </a:lnTo>
                  <a:lnTo>
                    <a:pt x="1503" y="4356"/>
                  </a:lnTo>
                  <a:lnTo>
                    <a:pt x="733" y="2664"/>
                  </a:lnTo>
                  <a:cubicBezTo>
                    <a:pt x="1288" y="2033"/>
                    <a:pt x="1920" y="1364"/>
                    <a:pt x="2084" y="1263"/>
                  </a:cubicBezTo>
                  <a:lnTo>
                    <a:pt x="2652" y="909"/>
                  </a:lnTo>
                  <a:close/>
                  <a:moveTo>
                    <a:pt x="2917" y="0"/>
                  </a:moveTo>
                  <a:lnTo>
                    <a:pt x="1831" y="682"/>
                  </a:lnTo>
                  <a:cubicBezTo>
                    <a:pt x="1705" y="745"/>
                    <a:pt x="1352" y="1010"/>
                    <a:pt x="139" y="2387"/>
                  </a:cubicBezTo>
                  <a:lnTo>
                    <a:pt x="0" y="2551"/>
                  </a:lnTo>
                  <a:lnTo>
                    <a:pt x="947" y="4647"/>
                  </a:lnTo>
                  <a:lnTo>
                    <a:pt x="1907" y="6263"/>
                  </a:lnTo>
                  <a:lnTo>
                    <a:pt x="4584" y="5606"/>
                  </a:lnTo>
                  <a:lnTo>
                    <a:pt x="5645" y="5051"/>
                  </a:lnTo>
                  <a:lnTo>
                    <a:pt x="8006" y="5682"/>
                  </a:lnTo>
                  <a:lnTo>
                    <a:pt x="8385" y="3068"/>
                  </a:lnTo>
                  <a:lnTo>
                    <a:pt x="7438" y="429"/>
                  </a:lnTo>
                  <a:lnTo>
                    <a:pt x="5127" y="2058"/>
                  </a:lnTo>
                  <a:lnTo>
                    <a:pt x="4710" y="3043"/>
                  </a:lnTo>
                  <a:lnTo>
                    <a:pt x="3738" y="2841"/>
                  </a:lnTo>
                  <a:lnTo>
                    <a:pt x="3738" y="1642"/>
                  </a:lnTo>
                  <a:lnTo>
                    <a:pt x="291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52"/>
            <p:cNvSpPr/>
            <p:nvPr/>
          </p:nvSpPr>
          <p:spPr>
            <a:xfrm>
              <a:off x="1640975" y="919700"/>
              <a:ext cx="161975" cy="96625"/>
            </a:xfrm>
            <a:custGeom>
              <a:avLst/>
              <a:gdLst/>
              <a:ahLst/>
              <a:cxnLst/>
              <a:rect l="l" t="t" r="r" b="b"/>
              <a:pathLst>
                <a:path w="6479" h="3865" extrusionOk="0">
                  <a:moveTo>
                    <a:pt x="5203" y="1"/>
                  </a:moveTo>
                  <a:lnTo>
                    <a:pt x="3549" y="632"/>
                  </a:lnTo>
                  <a:lnTo>
                    <a:pt x="783" y="1819"/>
                  </a:lnTo>
                  <a:lnTo>
                    <a:pt x="1" y="3334"/>
                  </a:lnTo>
                  <a:lnTo>
                    <a:pt x="1579" y="3865"/>
                  </a:lnTo>
                  <a:lnTo>
                    <a:pt x="3157" y="3334"/>
                  </a:lnTo>
                  <a:lnTo>
                    <a:pt x="4572" y="3094"/>
                  </a:lnTo>
                  <a:lnTo>
                    <a:pt x="5759" y="1933"/>
                  </a:lnTo>
                  <a:lnTo>
                    <a:pt x="6478" y="708"/>
                  </a:lnTo>
                  <a:lnTo>
                    <a:pt x="520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52"/>
            <p:cNvSpPr/>
            <p:nvPr/>
          </p:nvSpPr>
          <p:spPr>
            <a:xfrm>
              <a:off x="1629625" y="910875"/>
              <a:ext cx="184375" cy="113650"/>
            </a:xfrm>
            <a:custGeom>
              <a:avLst/>
              <a:gdLst/>
              <a:ahLst/>
              <a:cxnLst/>
              <a:rect l="l" t="t" r="r" b="b"/>
              <a:pathLst>
                <a:path w="7375" h="4546" extrusionOk="0">
                  <a:moveTo>
                    <a:pt x="5632" y="707"/>
                  </a:moveTo>
                  <a:lnTo>
                    <a:pt x="6503" y="1175"/>
                  </a:lnTo>
                  <a:lnTo>
                    <a:pt x="5960" y="2084"/>
                  </a:lnTo>
                  <a:lnTo>
                    <a:pt x="4874" y="3144"/>
                  </a:lnTo>
                  <a:lnTo>
                    <a:pt x="3561" y="3372"/>
                  </a:lnTo>
                  <a:lnTo>
                    <a:pt x="2033" y="3877"/>
                  </a:lnTo>
                  <a:lnTo>
                    <a:pt x="909" y="3511"/>
                  </a:lnTo>
                  <a:lnTo>
                    <a:pt x="1477" y="2412"/>
                  </a:lnTo>
                  <a:lnTo>
                    <a:pt x="4116" y="1276"/>
                  </a:lnTo>
                  <a:lnTo>
                    <a:pt x="5632" y="707"/>
                  </a:lnTo>
                  <a:close/>
                  <a:moveTo>
                    <a:pt x="5682" y="0"/>
                  </a:moveTo>
                  <a:lnTo>
                    <a:pt x="3877" y="695"/>
                  </a:lnTo>
                  <a:lnTo>
                    <a:pt x="1010" y="1920"/>
                  </a:lnTo>
                  <a:lnTo>
                    <a:pt x="0" y="3877"/>
                  </a:lnTo>
                  <a:lnTo>
                    <a:pt x="2033" y="4546"/>
                  </a:lnTo>
                  <a:lnTo>
                    <a:pt x="3687" y="4003"/>
                  </a:lnTo>
                  <a:lnTo>
                    <a:pt x="5177" y="3750"/>
                  </a:lnTo>
                  <a:lnTo>
                    <a:pt x="6427" y="2513"/>
                  </a:lnTo>
                  <a:lnTo>
                    <a:pt x="7374" y="947"/>
                  </a:lnTo>
                  <a:lnTo>
                    <a:pt x="568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52"/>
            <p:cNvSpPr/>
            <p:nvPr/>
          </p:nvSpPr>
          <p:spPr>
            <a:xfrm>
              <a:off x="1843950" y="961050"/>
              <a:ext cx="72950" cy="40125"/>
            </a:xfrm>
            <a:custGeom>
              <a:avLst/>
              <a:gdLst/>
              <a:ahLst/>
              <a:cxnLst/>
              <a:rect l="l" t="t" r="r" b="b"/>
              <a:pathLst>
                <a:path w="2918" h="1605" extrusionOk="0">
                  <a:moveTo>
                    <a:pt x="392" y="1"/>
                  </a:moveTo>
                  <a:lnTo>
                    <a:pt x="1" y="594"/>
                  </a:lnTo>
                  <a:lnTo>
                    <a:pt x="1024" y="1605"/>
                  </a:lnTo>
                  <a:lnTo>
                    <a:pt x="2211" y="670"/>
                  </a:lnTo>
                  <a:lnTo>
                    <a:pt x="291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52"/>
            <p:cNvSpPr/>
            <p:nvPr/>
          </p:nvSpPr>
          <p:spPr>
            <a:xfrm>
              <a:off x="1833850" y="953475"/>
              <a:ext cx="102950" cy="58125"/>
            </a:xfrm>
            <a:custGeom>
              <a:avLst/>
              <a:gdLst/>
              <a:ahLst/>
              <a:cxnLst/>
              <a:rect l="l" t="t" r="r" b="b"/>
              <a:pathLst>
                <a:path w="4118" h="2325" extrusionOk="0">
                  <a:moveTo>
                    <a:pt x="2526" y="632"/>
                  </a:moveTo>
                  <a:lnTo>
                    <a:pt x="1453" y="1491"/>
                  </a:lnTo>
                  <a:lnTo>
                    <a:pt x="809" y="860"/>
                  </a:lnTo>
                  <a:lnTo>
                    <a:pt x="973" y="632"/>
                  </a:lnTo>
                  <a:close/>
                  <a:moveTo>
                    <a:pt x="632" y="1"/>
                  </a:moveTo>
                  <a:lnTo>
                    <a:pt x="1" y="948"/>
                  </a:lnTo>
                  <a:lnTo>
                    <a:pt x="1402" y="2324"/>
                  </a:lnTo>
                  <a:lnTo>
                    <a:pt x="2829" y="1213"/>
                  </a:lnTo>
                  <a:lnTo>
                    <a:pt x="411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52"/>
            <p:cNvSpPr/>
            <p:nvPr/>
          </p:nvSpPr>
          <p:spPr>
            <a:xfrm>
              <a:off x="1900150" y="882450"/>
              <a:ext cx="40425" cy="51500"/>
            </a:xfrm>
            <a:custGeom>
              <a:avLst/>
              <a:gdLst/>
              <a:ahLst/>
              <a:cxnLst/>
              <a:rect l="l" t="t" r="r" b="b"/>
              <a:pathLst>
                <a:path w="1617" h="2060" extrusionOk="0">
                  <a:moveTo>
                    <a:pt x="354" y="1"/>
                  </a:moveTo>
                  <a:lnTo>
                    <a:pt x="0" y="708"/>
                  </a:lnTo>
                  <a:lnTo>
                    <a:pt x="695" y="1137"/>
                  </a:lnTo>
                  <a:lnTo>
                    <a:pt x="1351" y="2059"/>
                  </a:lnTo>
                  <a:lnTo>
                    <a:pt x="1617" y="1339"/>
                  </a:lnTo>
                  <a:lnTo>
                    <a:pt x="1617" y="316"/>
                  </a:lnTo>
                  <a:lnTo>
                    <a:pt x="35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52"/>
            <p:cNvSpPr/>
            <p:nvPr/>
          </p:nvSpPr>
          <p:spPr>
            <a:xfrm>
              <a:off x="1889725" y="873000"/>
              <a:ext cx="58750" cy="77975"/>
            </a:xfrm>
            <a:custGeom>
              <a:avLst/>
              <a:gdLst/>
              <a:ahLst/>
              <a:cxnLst/>
              <a:rect l="l" t="t" r="r" b="b"/>
              <a:pathLst>
                <a:path w="2350" h="3119" extrusionOk="0">
                  <a:moveTo>
                    <a:pt x="948" y="745"/>
                  </a:moveTo>
                  <a:lnTo>
                    <a:pt x="1718" y="934"/>
                  </a:lnTo>
                  <a:lnTo>
                    <a:pt x="1718" y="1654"/>
                  </a:lnTo>
                  <a:lnTo>
                    <a:pt x="1680" y="1768"/>
                  </a:lnTo>
                  <a:lnTo>
                    <a:pt x="1364" y="1326"/>
                  </a:lnTo>
                  <a:lnTo>
                    <a:pt x="821" y="972"/>
                  </a:lnTo>
                  <a:lnTo>
                    <a:pt x="948" y="745"/>
                  </a:lnTo>
                  <a:close/>
                  <a:moveTo>
                    <a:pt x="607" y="0"/>
                  </a:moveTo>
                  <a:lnTo>
                    <a:pt x="1" y="1200"/>
                  </a:lnTo>
                  <a:lnTo>
                    <a:pt x="885" y="1755"/>
                  </a:lnTo>
                  <a:lnTo>
                    <a:pt x="1857" y="3119"/>
                  </a:lnTo>
                  <a:lnTo>
                    <a:pt x="2324" y="1818"/>
                  </a:lnTo>
                  <a:lnTo>
                    <a:pt x="2349" y="442"/>
                  </a:lnTo>
                  <a:lnTo>
                    <a:pt x="6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52"/>
            <p:cNvSpPr/>
            <p:nvPr/>
          </p:nvSpPr>
          <p:spPr>
            <a:xfrm>
              <a:off x="1439900" y="1099950"/>
              <a:ext cx="185325" cy="192275"/>
            </a:xfrm>
            <a:custGeom>
              <a:avLst/>
              <a:gdLst/>
              <a:ahLst/>
              <a:cxnLst/>
              <a:rect l="l" t="t" r="r" b="b"/>
              <a:pathLst>
                <a:path w="7413" h="7691" extrusionOk="0">
                  <a:moveTo>
                    <a:pt x="5682" y="1"/>
                  </a:moveTo>
                  <a:lnTo>
                    <a:pt x="3826" y="354"/>
                  </a:lnTo>
                  <a:cubicBezTo>
                    <a:pt x="3586" y="544"/>
                    <a:pt x="2374" y="834"/>
                    <a:pt x="2374" y="834"/>
                  </a:cubicBezTo>
                  <a:lnTo>
                    <a:pt x="2374" y="2337"/>
                  </a:lnTo>
                  <a:lnTo>
                    <a:pt x="1111" y="3991"/>
                  </a:lnTo>
                  <a:lnTo>
                    <a:pt x="0" y="4900"/>
                  </a:lnTo>
                  <a:lnTo>
                    <a:pt x="632" y="7691"/>
                  </a:lnTo>
                  <a:lnTo>
                    <a:pt x="2058" y="7691"/>
                  </a:lnTo>
                  <a:lnTo>
                    <a:pt x="4293" y="5254"/>
                  </a:lnTo>
                  <a:lnTo>
                    <a:pt x="5834" y="4622"/>
                  </a:lnTo>
                  <a:lnTo>
                    <a:pt x="7412" y="3650"/>
                  </a:lnTo>
                  <a:lnTo>
                    <a:pt x="7412" y="1705"/>
                  </a:lnTo>
                  <a:lnTo>
                    <a:pt x="6238" y="910"/>
                  </a:lnTo>
                  <a:lnTo>
                    <a:pt x="568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52"/>
            <p:cNvSpPr/>
            <p:nvPr/>
          </p:nvSpPr>
          <p:spPr>
            <a:xfrm>
              <a:off x="1431375" y="1091425"/>
              <a:ext cx="201725" cy="208700"/>
            </a:xfrm>
            <a:custGeom>
              <a:avLst/>
              <a:gdLst/>
              <a:ahLst/>
              <a:cxnLst/>
              <a:rect l="l" t="t" r="r" b="b"/>
              <a:pathLst>
                <a:path w="8069" h="8348" extrusionOk="0">
                  <a:moveTo>
                    <a:pt x="5859" y="708"/>
                  </a:moveTo>
                  <a:lnTo>
                    <a:pt x="6301" y="1428"/>
                  </a:lnTo>
                  <a:lnTo>
                    <a:pt x="7438" y="2223"/>
                  </a:lnTo>
                  <a:lnTo>
                    <a:pt x="7438" y="3814"/>
                  </a:lnTo>
                  <a:lnTo>
                    <a:pt x="6049" y="4673"/>
                  </a:lnTo>
                  <a:lnTo>
                    <a:pt x="4521" y="5304"/>
                  </a:lnTo>
                  <a:lnTo>
                    <a:pt x="2260" y="7716"/>
                  </a:lnTo>
                  <a:lnTo>
                    <a:pt x="1225" y="7716"/>
                  </a:lnTo>
                  <a:lnTo>
                    <a:pt x="695" y="5367"/>
                  </a:lnTo>
                  <a:lnTo>
                    <a:pt x="1642" y="4584"/>
                  </a:lnTo>
                  <a:lnTo>
                    <a:pt x="3018" y="2791"/>
                  </a:lnTo>
                  <a:lnTo>
                    <a:pt x="3018" y="1428"/>
                  </a:lnTo>
                  <a:cubicBezTo>
                    <a:pt x="3422" y="1327"/>
                    <a:pt x="4003" y="1163"/>
                    <a:pt x="4281" y="998"/>
                  </a:cubicBezTo>
                  <a:lnTo>
                    <a:pt x="5859" y="708"/>
                  </a:lnTo>
                  <a:close/>
                  <a:moveTo>
                    <a:pt x="6175" y="1"/>
                  </a:moveTo>
                  <a:lnTo>
                    <a:pt x="4117" y="380"/>
                  </a:lnTo>
                  <a:lnTo>
                    <a:pt x="4028" y="405"/>
                  </a:lnTo>
                  <a:lnTo>
                    <a:pt x="3965" y="443"/>
                  </a:lnTo>
                  <a:cubicBezTo>
                    <a:pt x="3851" y="544"/>
                    <a:pt x="3182" y="733"/>
                    <a:pt x="2639" y="872"/>
                  </a:cubicBezTo>
                  <a:lnTo>
                    <a:pt x="2399" y="923"/>
                  </a:lnTo>
                  <a:lnTo>
                    <a:pt x="2399" y="2564"/>
                  </a:lnTo>
                  <a:lnTo>
                    <a:pt x="1225" y="4105"/>
                  </a:lnTo>
                  <a:lnTo>
                    <a:pt x="0" y="5115"/>
                  </a:lnTo>
                  <a:lnTo>
                    <a:pt x="733" y="8347"/>
                  </a:lnTo>
                  <a:lnTo>
                    <a:pt x="2538" y="8347"/>
                  </a:lnTo>
                  <a:lnTo>
                    <a:pt x="4836" y="5847"/>
                  </a:lnTo>
                  <a:lnTo>
                    <a:pt x="6352" y="5228"/>
                  </a:lnTo>
                  <a:lnTo>
                    <a:pt x="8069" y="4168"/>
                  </a:lnTo>
                  <a:lnTo>
                    <a:pt x="8069" y="1870"/>
                  </a:lnTo>
                  <a:lnTo>
                    <a:pt x="6806" y="1024"/>
                  </a:lnTo>
                  <a:lnTo>
                    <a:pt x="617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52"/>
            <p:cNvSpPr/>
            <p:nvPr/>
          </p:nvSpPr>
          <p:spPr>
            <a:xfrm>
              <a:off x="1514700" y="1211400"/>
              <a:ext cx="329275" cy="270225"/>
            </a:xfrm>
            <a:custGeom>
              <a:avLst/>
              <a:gdLst/>
              <a:ahLst/>
              <a:cxnLst/>
              <a:rect l="l" t="t" r="r" b="b"/>
              <a:pathLst>
                <a:path w="13171" h="10809" extrusionOk="0">
                  <a:moveTo>
                    <a:pt x="12072" y="0"/>
                  </a:moveTo>
                  <a:lnTo>
                    <a:pt x="9623" y="480"/>
                  </a:lnTo>
                  <a:lnTo>
                    <a:pt x="8676" y="4180"/>
                  </a:lnTo>
                  <a:lnTo>
                    <a:pt x="7678" y="3536"/>
                  </a:lnTo>
                  <a:lnTo>
                    <a:pt x="8297" y="1503"/>
                  </a:lnTo>
                  <a:lnTo>
                    <a:pt x="4925" y="707"/>
                  </a:lnTo>
                  <a:lnTo>
                    <a:pt x="1440" y="1818"/>
                  </a:lnTo>
                  <a:lnTo>
                    <a:pt x="1074" y="2993"/>
                  </a:lnTo>
                  <a:lnTo>
                    <a:pt x="2791" y="3574"/>
                  </a:lnTo>
                  <a:lnTo>
                    <a:pt x="1" y="3940"/>
                  </a:lnTo>
                  <a:lnTo>
                    <a:pt x="1" y="6389"/>
                  </a:lnTo>
                  <a:lnTo>
                    <a:pt x="2842" y="6389"/>
                  </a:lnTo>
                  <a:lnTo>
                    <a:pt x="3549" y="6781"/>
                  </a:lnTo>
                  <a:lnTo>
                    <a:pt x="632" y="7021"/>
                  </a:lnTo>
                  <a:lnTo>
                    <a:pt x="1503" y="8637"/>
                  </a:lnTo>
                  <a:lnTo>
                    <a:pt x="1819" y="10177"/>
                  </a:lnTo>
                  <a:lnTo>
                    <a:pt x="4736" y="10177"/>
                  </a:lnTo>
                  <a:lnTo>
                    <a:pt x="6706" y="9142"/>
                  </a:lnTo>
                  <a:lnTo>
                    <a:pt x="8751" y="10809"/>
                  </a:lnTo>
                  <a:lnTo>
                    <a:pt x="10570" y="10089"/>
                  </a:lnTo>
                  <a:lnTo>
                    <a:pt x="11529" y="8789"/>
                  </a:lnTo>
                  <a:lnTo>
                    <a:pt x="10102" y="5695"/>
                  </a:lnTo>
                  <a:lnTo>
                    <a:pt x="11201" y="2614"/>
                  </a:lnTo>
                  <a:lnTo>
                    <a:pt x="13171" y="1111"/>
                  </a:lnTo>
                  <a:lnTo>
                    <a:pt x="120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52"/>
            <p:cNvSpPr/>
            <p:nvPr/>
          </p:nvSpPr>
          <p:spPr>
            <a:xfrm>
              <a:off x="1506825" y="1202875"/>
              <a:ext cx="349150" cy="287600"/>
            </a:xfrm>
            <a:custGeom>
              <a:avLst/>
              <a:gdLst/>
              <a:ahLst/>
              <a:cxnLst/>
              <a:rect l="l" t="t" r="r" b="b"/>
              <a:pathLst>
                <a:path w="13966" h="11504" extrusionOk="0">
                  <a:moveTo>
                    <a:pt x="12274" y="682"/>
                  </a:moveTo>
                  <a:lnTo>
                    <a:pt x="13006" y="1414"/>
                  </a:lnTo>
                  <a:lnTo>
                    <a:pt x="11238" y="2766"/>
                  </a:lnTo>
                  <a:lnTo>
                    <a:pt x="10064" y="6061"/>
                  </a:lnTo>
                  <a:lnTo>
                    <a:pt x="11478" y="9092"/>
                  </a:lnTo>
                  <a:lnTo>
                    <a:pt x="10683" y="10178"/>
                  </a:lnTo>
                  <a:lnTo>
                    <a:pt x="9129" y="10784"/>
                  </a:lnTo>
                  <a:lnTo>
                    <a:pt x="7059" y="9117"/>
                  </a:lnTo>
                  <a:lnTo>
                    <a:pt x="4975" y="10203"/>
                  </a:lnTo>
                  <a:lnTo>
                    <a:pt x="2399" y="10203"/>
                  </a:lnTo>
                  <a:lnTo>
                    <a:pt x="2134" y="8915"/>
                  </a:lnTo>
                  <a:lnTo>
                    <a:pt x="1465" y="7640"/>
                  </a:lnTo>
                  <a:lnTo>
                    <a:pt x="4937" y="7349"/>
                  </a:lnTo>
                  <a:lnTo>
                    <a:pt x="3245" y="6415"/>
                  </a:lnTo>
                  <a:lnTo>
                    <a:pt x="644" y="6415"/>
                  </a:lnTo>
                  <a:lnTo>
                    <a:pt x="644" y="4559"/>
                  </a:lnTo>
                  <a:lnTo>
                    <a:pt x="4495" y="4053"/>
                  </a:lnTo>
                  <a:lnTo>
                    <a:pt x="1781" y="3132"/>
                  </a:lnTo>
                  <a:lnTo>
                    <a:pt x="2008" y="2399"/>
                  </a:lnTo>
                  <a:lnTo>
                    <a:pt x="5253" y="1377"/>
                  </a:lnTo>
                  <a:lnTo>
                    <a:pt x="8208" y="2071"/>
                  </a:lnTo>
                  <a:lnTo>
                    <a:pt x="7627" y="4003"/>
                  </a:lnTo>
                  <a:lnTo>
                    <a:pt x="9193" y="5026"/>
                  </a:lnTo>
                  <a:lnTo>
                    <a:pt x="10190" y="1086"/>
                  </a:lnTo>
                  <a:lnTo>
                    <a:pt x="12274" y="682"/>
                  </a:lnTo>
                  <a:close/>
                  <a:moveTo>
                    <a:pt x="12488" y="0"/>
                  </a:moveTo>
                  <a:lnTo>
                    <a:pt x="9685" y="543"/>
                  </a:lnTo>
                  <a:lnTo>
                    <a:pt x="8801" y="4016"/>
                  </a:lnTo>
                  <a:lnTo>
                    <a:pt x="8372" y="3738"/>
                  </a:lnTo>
                  <a:lnTo>
                    <a:pt x="9003" y="1616"/>
                  </a:lnTo>
                  <a:lnTo>
                    <a:pt x="5228" y="733"/>
                  </a:lnTo>
                  <a:lnTo>
                    <a:pt x="1503" y="1907"/>
                  </a:lnTo>
                  <a:lnTo>
                    <a:pt x="998" y="3536"/>
                  </a:lnTo>
                  <a:lnTo>
                    <a:pt x="1717" y="3788"/>
                  </a:lnTo>
                  <a:lnTo>
                    <a:pt x="0" y="4003"/>
                  </a:lnTo>
                  <a:lnTo>
                    <a:pt x="0" y="7046"/>
                  </a:lnTo>
                  <a:lnTo>
                    <a:pt x="1010" y="7046"/>
                  </a:lnTo>
                  <a:lnTo>
                    <a:pt x="442" y="7097"/>
                  </a:lnTo>
                  <a:lnTo>
                    <a:pt x="1515" y="9079"/>
                  </a:lnTo>
                  <a:lnTo>
                    <a:pt x="1882" y="10834"/>
                  </a:lnTo>
                  <a:lnTo>
                    <a:pt x="5127" y="10834"/>
                  </a:lnTo>
                  <a:lnTo>
                    <a:pt x="6983" y="9862"/>
                  </a:lnTo>
                  <a:lnTo>
                    <a:pt x="9016" y="11503"/>
                  </a:lnTo>
                  <a:lnTo>
                    <a:pt x="11087" y="10708"/>
                  </a:lnTo>
                  <a:lnTo>
                    <a:pt x="12210" y="9167"/>
                  </a:lnTo>
                  <a:lnTo>
                    <a:pt x="10758" y="6023"/>
                  </a:lnTo>
                  <a:lnTo>
                    <a:pt x="11781" y="3144"/>
                  </a:lnTo>
                  <a:lnTo>
                    <a:pt x="13966" y="1490"/>
                  </a:lnTo>
                  <a:lnTo>
                    <a:pt x="1248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52"/>
            <p:cNvSpPr/>
            <p:nvPr/>
          </p:nvSpPr>
          <p:spPr>
            <a:xfrm>
              <a:off x="1843950" y="1219275"/>
              <a:ext cx="96625" cy="163875"/>
            </a:xfrm>
            <a:custGeom>
              <a:avLst/>
              <a:gdLst/>
              <a:ahLst/>
              <a:cxnLst/>
              <a:rect l="l" t="t" r="r" b="b"/>
              <a:pathLst>
                <a:path w="3865" h="6555" extrusionOk="0">
                  <a:moveTo>
                    <a:pt x="2602" y="1"/>
                  </a:moveTo>
                  <a:lnTo>
                    <a:pt x="2046" y="1339"/>
                  </a:lnTo>
                  <a:lnTo>
                    <a:pt x="1466" y="3334"/>
                  </a:lnTo>
                  <a:lnTo>
                    <a:pt x="1024" y="1642"/>
                  </a:lnTo>
                  <a:lnTo>
                    <a:pt x="1" y="3246"/>
                  </a:lnTo>
                  <a:lnTo>
                    <a:pt x="392" y="5026"/>
                  </a:lnTo>
                  <a:lnTo>
                    <a:pt x="1024" y="6554"/>
                  </a:lnTo>
                  <a:lnTo>
                    <a:pt x="3057" y="5014"/>
                  </a:lnTo>
                  <a:lnTo>
                    <a:pt x="3865" y="3221"/>
                  </a:lnTo>
                  <a:lnTo>
                    <a:pt x="3865" y="1339"/>
                  </a:lnTo>
                  <a:lnTo>
                    <a:pt x="260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52"/>
            <p:cNvSpPr/>
            <p:nvPr/>
          </p:nvSpPr>
          <p:spPr>
            <a:xfrm>
              <a:off x="1835425" y="1205075"/>
              <a:ext cx="113050" cy="190700"/>
            </a:xfrm>
            <a:custGeom>
              <a:avLst/>
              <a:gdLst/>
              <a:ahLst/>
              <a:cxnLst/>
              <a:rect l="l" t="t" r="r" b="b"/>
              <a:pathLst>
                <a:path w="4522" h="7628" extrusionOk="0">
                  <a:moveTo>
                    <a:pt x="3044" y="1150"/>
                  </a:moveTo>
                  <a:lnTo>
                    <a:pt x="3890" y="2034"/>
                  </a:lnTo>
                  <a:lnTo>
                    <a:pt x="3890" y="3726"/>
                  </a:lnTo>
                  <a:lnTo>
                    <a:pt x="3145" y="5380"/>
                  </a:lnTo>
                  <a:lnTo>
                    <a:pt x="1503" y="6630"/>
                  </a:lnTo>
                  <a:lnTo>
                    <a:pt x="1049" y="5519"/>
                  </a:lnTo>
                  <a:lnTo>
                    <a:pt x="683" y="3877"/>
                  </a:lnTo>
                  <a:lnTo>
                    <a:pt x="1238" y="2981"/>
                  </a:lnTo>
                  <a:lnTo>
                    <a:pt x="1781" y="5089"/>
                  </a:lnTo>
                  <a:lnTo>
                    <a:pt x="2678" y="2034"/>
                  </a:lnTo>
                  <a:lnTo>
                    <a:pt x="3044" y="1150"/>
                  </a:lnTo>
                  <a:close/>
                  <a:moveTo>
                    <a:pt x="2842" y="1"/>
                  </a:moveTo>
                  <a:lnTo>
                    <a:pt x="2084" y="1819"/>
                  </a:lnTo>
                  <a:lnTo>
                    <a:pt x="1819" y="2715"/>
                  </a:lnTo>
                  <a:lnTo>
                    <a:pt x="1491" y="1427"/>
                  </a:lnTo>
                  <a:lnTo>
                    <a:pt x="1" y="3763"/>
                  </a:lnTo>
                  <a:lnTo>
                    <a:pt x="443" y="5708"/>
                  </a:lnTo>
                  <a:lnTo>
                    <a:pt x="1238" y="7627"/>
                  </a:lnTo>
                  <a:lnTo>
                    <a:pt x="3650" y="5784"/>
                  </a:lnTo>
                  <a:lnTo>
                    <a:pt x="4496" y="3915"/>
                  </a:lnTo>
                  <a:lnTo>
                    <a:pt x="4521" y="1781"/>
                  </a:lnTo>
                  <a:lnTo>
                    <a:pt x="284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52"/>
            <p:cNvSpPr/>
            <p:nvPr/>
          </p:nvSpPr>
          <p:spPr>
            <a:xfrm>
              <a:off x="1794700" y="1458875"/>
              <a:ext cx="74850" cy="69800"/>
            </a:xfrm>
            <a:custGeom>
              <a:avLst/>
              <a:gdLst/>
              <a:ahLst/>
              <a:cxnLst/>
              <a:rect l="l" t="t" r="r" b="b"/>
              <a:pathLst>
                <a:path w="2994" h="2792" extrusionOk="0">
                  <a:moveTo>
                    <a:pt x="1971" y="1"/>
                  </a:moveTo>
                  <a:lnTo>
                    <a:pt x="872" y="847"/>
                  </a:lnTo>
                  <a:lnTo>
                    <a:pt x="1" y="1465"/>
                  </a:lnTo>
                  <a:lnTo>
                    <a:pt x="1504" y="2791"/>
                  </a:lnTo>
                  <a:lnTo>
                    <a:pt x="2994" y="2791"/>
                  </a:lnTo>
                  <a:lnTo>
                    <a:pt x="197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52"/>
            <p:cNvSpPr/>
            <p:nvPr/>
          </p:nvSpPr>
          <p:spPr>
            <a:xfrm>
              <a:off x="1782075" y="1445925"/>
              <a:ext cx="98850" cy="90625"/>
            </a:xfrm>
            <a:custGeom>
              <a:avLst/>
              <a:gdLst/>
              <a:ahLst/>
              <a:cxnLst/>
              <a:rect l="l" t="t" r="r" b="b"/>
              <a:pathLst>
                <a:path w="3954" h="3625" extrusionOk="0">
                  <a:moveTo>
                    <a:pt x="2324" y="1024"/>
                  </a:moveTo>
                  <a:lnTo>
                    <a:pt x="3057" y="2994"/>
                  </a:lnTo>
                  <a:lnTo>
                    <a:pt x="2122" y="2994"/>
                  </a:lnTo>
                  <a:lnTo>
                    <a:pt x="1011" y="2009"/>
                  </a:lnTo>
                  <a:lnTo>
                    <a:pt x="2324" y="1024"/>
                  </a:lnTo>
                  <a:close/>
                  <a:moveTo>
                    <a:pt x="2627" y="1"/>
                  </a:moveTo>
                  <a:lnTo>
                    <a:pt x="1188" y="1112"/>
                  </a:lnTo>
                  <a:lnTo>
                    <a:pt x="1" y="1958"/>
                  </a:lnTo>
                  <a:lnTo>
                    <a:pt x="1882" y="3625"/>
                  </a:lnTo>
                  <a:lnTo>
                    <a:pt x="3953" y="3625"/>
                  </a:lnTo>
                  <a:lnTo>
                    <a:pt x="262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52"/>
            <p:cNvSpPr/>
            <p:nvPr/>
          </p:nvSpPr>
          <p:spPr>
            <a:xfrm>
              <a:off x="241275" y="1079650"/>
              <a:ext cx="2559200" cy="3887025"/>
            </a:xfrm>
            <a:custGeom>
              <a:avLst/>
              <a:gdLst/>
              <a:ahLst/>
              <a:cxnLst/>
              <a:rect l="l" t="t" r="r" b="b"/>
              <a:pathLst>
                <a:path w="102368" h="155481" extrusionOk="0">
                  <a:moveTo>
                    <a:pt x="22033" y="0"/>
                  </a:moveTo>
                  <a:cubicBezTo>
                    <a:pt x="21541" y="0"/>
                    <a:pt x="20848" y="207"/>
                    <a:pt x="19875" y="825"/>
                  </a:cubicBezTo>
                  <a:cubicBezTo>
                    <a:pt x="16958" y="2669"/>
                    <a:pt x="16718" y="2669"/>
                    <a:pt x="16718" y="2669"/>
                  </a:cubicBezTo>
                  <a:lnTo>
                    <a:pt x="14357" y="4096"/>
                  </a:lnTo>
                  <a:lnTo>
                    <a:pt x="14357" y="5043"/>
                  </a:lnTo>
                  <a:lnTo>
                    <a:pt x="15304" y="8351"/>
                  </a:lnTo>
                  <a:lnTo>
                    <a:pt x="15532" y="10056"/>
                  </a:lnTo>
                  <a:lnTo>
                    <a:pt x="13423" y="9450"/>
                  </a:lnTo>
                  <a:lnTo>
                    <a:pt x="12665" y="8869"/>
                  </a:lnTo>
                  <a:lnTo>
                    <a:pt x="10051" y="10043"/>
                  </a:lnTo>
                  <a:lnTo>
                    <a:pt x="9319" y="11584"/>
                  </a:lnTo>
                  <a:lnTo>
                    <a:pt x="9319" y="12606"/>
                  </a:lnTo>
                  <a:lnTo>
                    <a:pt x="11920" y="12998"/>
                  </a:lnTo>
                  <a:lnTo>
                    <a:pt x="13890" y="12846"/>
                  </a:lnTo>
                  <a:lnTo>
                    <a:pt x="13890" y="12846"/>
                  </a:lnTo>
                  <a:lnTo>
                    <a:pt x="12236" y="14854"/>
                  </a:lnTo>
                  <a:lnTo>
                    <a:pt x="9281" y="15447"/>
                  </a:lnTo>
                  <a:lnTo>
                    <a:pt x="7324" y="17884"/>
                  </a:lnTo>
                  <a:lnTo>
                    <a:pt x="5922" y="20094"/>
                  </a:lnTo>
                  <a:lnTo>
                    <a:pt x="6478" y="22228"/>
                  </a:lnTo>
                  <a:lnTo>
                    <a:pt x="7665" y="23491"/>
                  </a:lnTo>
                  <a:lnTo>
                    <a:pt x="9559" y="25069"/>
                  </a:lnTo>
                  <a:cubicBezTo>
                    <a:pt x="9559" y="25069"/>
                    <a:pt x="8448" y="26534"/>
                    <a:pt x="8372" y="26862"/>
                  </a:cubicBezTo>
                  <a:cubicBezTo>
                    <a:pt x="8296" y="27191"/>
                    <a:pt x="2841" y="30196"/>
                    <a:pt x="2841" y="30196"/>
                  </a:cubicBezTo>
                  <a:lnTo>
                    <a:pt x="0" y="31610"/>
                  </a:lnTo>
                  <a:lnTo>
                    <a:pt x="0" y="31610"/>
                  </a:lnTo>
                  <a:lnTo>
                    <a:pt x="4344" y="30903"/>
                  </a:lnTo>
                  <a:lnTo>
                    <a:pt x="10178" y="28529"/>
                  </a:lnTo>
                  <a:lnTo>
                    <a:pt x="12476" y="25852"/>
                  </a:lnTo>
                  <a:lnTo>
                    <a:pt x="14446" y="24110"/>
                  </a:lnTo>
                  <a:lnTo>
                    <a:pt x="16883" y="22380"/>
                  </a:lnTo>
                  <a:lnTo>
                    <a:pt x="15393" y="25132"/>
                  </a:lnTo>
                  <a:lnTo>
                    <a:pt x="17287" y="24741"/>
                  </a:lnTo>
                  <a:cubicBezTo>
                    <a:pt x="17287" y="24741"/>
                    <a:pt x="19648" y="24034"/>
                    <a:pt x="19812" y="23794"/>
                  </a:cubicBezTo>
                  <a:cubicBezTo>
                    <a:pt x="19818" y="23784"/>
                    <a:pt x="19832" y="23779"/>
                    <a:pt x="19854" y="23779"/>
                  </a:cubicBezTo>
                  <a:cubicBezTo>
                    <a:pt x="20342" y="23779"/>
                    <a:pt x="24610" y="26319"/>
                    <a:pt x="24610" y="26319"/>
                  </a:cubicBezTo>
                  <a:lnTo>
                    <a:pt x="26113" y="29085"/>
                  </a:lnTo>
                  <a:lnTo>
                    <a:pt x="26820" y="33100"/>
                  </a:lnTo>
                  <a:lnTo>
                    <a:pt x="26189" y="36105"/>
                  </a:lnTo>
                  <a:lnTo>
                    <a:pt x="25633" y="38151"/>
                  </a:lnTo>
                  <a:lnTo>
                    <a:pt x="26429" y="40045"/>
                  </a:lnTo>
                  <a:lnTo>
                    <a:pt x="27376" y="37040"/>
                  </a:lnTo>
                  <a:lnTo>
                    <a:pt x="28474" y="36105"/>
                  </a:lnTo>
                  <a:lnTo>
                    <a:pt x="29194" y="40512"/>
                  </a:lnTo>
                  <a:lnTo>
                    <a:pt x="30457" y="43505"/>
                  </a:lnTo>
                  <a:lnTo>
                    <a:pt x="28083" y="42015"/>
                  </a:lnTo>
                  <a:lnTo>
                    <a:pt x="27856" y="43505"/>
                  </a:lnTo>
                  <a:lnTo>
                    <a:pt x="29585" y="47293"/>
                  </a:lnTo>
                  <a:lnTo>
                    <a:pt x="29346" y="49894"/>
                  </a:lnTo>
                  <a:lnTo>
                    <a:pt x="28083" y="52419"/>
                  </a:lnTo>
                  <a:lnTo>
                    <a:pt x="27616" y="56763"/>
                  </a:lnTo>
                  <a:lnTo>
                    <a:pt x="27931" y="61258"/>
                  </a:lnTo>
                  <a:lnTo>
                    <a:pt x="29661" y="64011"/>
                  </a:lnTo>
                  <a:lnTo>
                    <a:pt x="31404" y="65198"/>
                  </a:lnTo>
                  <a:lnTo>
                    <a:pt x="32666" y="68670"/>
                  </a:lnTo>
                  <a:lnTo>
                    <a:pt x="33538" y="71713"/>
                  </a:lnTo>
                  <a:lnTo>
                    <a:pt x="34081" y="73708"/>
                  </a:lnTo>
                  <a:lnTo>
                    <a:pt x="36631" y="76398"/>
                  </a:lnTo>
                  <a:lnTo>
                    <a:pt x="36631" y="76398"/>
                  </a:lnTo>
                  <a:lnTo>
                    <a:pt x="36050" y="73241"/>
                  </a:lnTo>
                  <a:lnTo>
                    <a:pt x="34560" y="71347"/>
                  </a:lnTo>
                  <a:lnTo>
                    <a:pt x="33929" y="66852"/>
                  </a:lnTo>
                  <a:lnTo>
                    <a:pt x="35343" y="68506"/>
                  </a:lnTo>
                  <a:lnTo>
                    <a:pt x="36215" y="71713"/>
                  </a:lnTo>
                  <a:lnTo>
                    <a:pt x="38424" y="73784"/>
                  </a:lnTo>
                  <a:lnTo>
                    <a:pt x="40470" y="77332"/>
                  </a:lnTo>
                  <a:lnTo>
                    <a:pt x="40634" y="79618"/>
                  </a:lnTo>
                  <a:lnTo>
                    <a:pt x="42288" y="81436"/>
                  </a:lnTo>
                  <a:lnTo>
                    <a:pt x="46241" y="82623"/>
                  </a:lnTo>
                  <a:lnTo>
                    <a:pt x="49082" y="84113"/>
                  </a:lnTo>
                  <a:lnTo>
                    <a:pt x="49940" y="83557"/>
                  </a:lnTo>
                  <a:lnTo>
                    <a:pt x="52541" y="85616"/>
                  </a:lnTo>
                  <a:lnTo>
                    <a:pt x="55458" y="86247"/>
                  </a:lnTo>
                  <a:lnTo>
                    <a:pt x="57428" y="88457"/>
                  </a:lnTo>
                  <a:lnTo>
                    <a:pt x="58855" y="90035"/>
                  </a:lnTo>
                  <a:lnTo>
                    <a:pt x="61380" y="91373"/>
                  </a:lnTo>
                  <a:lnTo>
                    <a:pt x="62643" y="90275"/>
                  </a:lnTo>
                  <a:lnTo>
                    <a:pt x="64221" y="92081"/>
                  </a:lnTo>
                  <a:lnTo>
                    <a:pt x="63906" y="95553"/>
                  </a:lnTo>
                  <a:lnTo>
                    <a:pt x="62378" y="97346"/>
                  </a:lnTo>
                  <a:lnTo>
                    <a:pt x="61595" y="99644"/>
                  </a:lnTo>
                  <a:lnTo>
                    <a:pt x="61355" y="101854"/>
                  </a:lnTo>
                  <a:lnTo>
                    <a:pt x="60875" y="103028"/>
                  </a:lnTo>
                  <a:lnTo>
                    <a:pt x="63325" y="105629"/>
                  </a:lnTo>
                  <a:lnTo>
                    <a:pt x="65459" y="108862"/>
                  </a:lnTo>
                  <a:lnTo>
                    <a:pt x="67580" y="112170"/>
                  </a:lnTo>
                  <a:lnTo>
                    <a:pt x="69550" y="113281"/>
                  </a:lnTo>
                  <a:lnTo>
                    <a:pt x="70813" y="115011"/>
                  </a:lnTo>
                  <a:lnTo>
                    <a:pt x="71293" y="119746"/>
                  </a:lnTo>
                  <a:lnTo>
                    <a:pt x="71532" y="123610"/>
                  </a:lnTo>
                  <a:lnTo>
                    <a:pt x="71293" y="127562"/>
                  </a:lnTo>
                  <a:lnTo>
                    <a:pt x="71444" y="129608"/>
                  </a:lnTo>
                  <a:lnTo>
                    <a:pt x="70661" y="132765"/>
                  </a:lnTo>
                  <a:lnTo>
                    <a:pt x="70585" y="135214"/>
                  </a:lnTo>
                  <a:lnTo>
                    <a:pt x="70813" y="138220"/>
                  </a:lnTo>
                  <a:lnTo>
                    <a:pt x="72151" y="139167"/>
                  </a:lnTo>
                  <a:lnTo>
                    <a:pt x="70346" y="143334"/>
                  </a:lnTo>
                  <a:lnTo>
                    <a:pt x="71684" y="145392"/>
                  </a:lnTo>
                  <a:lnTo>
                    <a:pt x="72000" y="147210"/>
                  </a:lnTo>
                  <a:lnTo>
                    <a:pt x="73225" y="150998"/>
                  </a:lnTo>
                  <a:lnTo>
                    <a:pt x="75548" y="154344"/>
                  </a:lnTo>
                  <a:lnTo>
                    <a:pt x="77278" y="155481"/>
                  </a:lnTo>
                  <a:lnTo>
                    <a:pt x="80283" y="155481"/>
                  </a:lnTo>
                  <a:lnTo>
                    <a:pt x="81546" y="153991"/>
                  </a:lnTo>
                  <a:lnTo>
                    <a:pt x="78313" y="152248"/>
                  </a:lnTo>
                  <a:lnTo>
                    <a:pt x="77126" y="149331"/>
                  </a:lnTo>
                  <a:cubicBezTo>
                    <a:pt x="77126" y="149331"/>
                    <a:pt x="75864" y="148826"/>
                    <a:pt x="77050" y="147399"/>
                  </a:cubicBezTo>
                  <a:cubicBezTo>
                    <a:pt x="78237" y="145985"/>
                    <a:pt x="78237" y="145960"/>
                    <a:pt x="78237" y="145960"/>
                  </a:cubicBezTo>
                  <a:lnTo>
                    <a:pt x="78553" y="144925"/>
                  </a:lnTo>
                  <a:lnTo>
                    <a:pt x="76899" y="143738"/>
                  </a:lnTo>
                  <a:lnTo>
                    <a:pt x="77758" y="142083"/>
                  </a:lnTo>
                  <a:lnTo>
                    <a:pt x="78553" y="141528"/>
                  </a:lnTo>
                  <a:lnTo>
                    <a:pt x="78945" y="139318"/>
                  </a:lnTo>
                  <a:lnTo>
                    <a:pt x="78389" y="138055"/>
                  </a:lnTo>
                  <a:lnTo>
                    <a:pt x="78465" y="136957"/>
                  </a:lnTo>
                  <a:lnTo>
                    <a:pt x="79892" y="137108"/>
                  </a:lnTo>
                  <a:lnTo>
                    <a:pt x="79967" y="135530"/>
                  </a:lnTo>
                  <a:lnTo>
                    <a:pt x="79967" y="134962"/>
                  </a:lnTo>
                  <a:lnTo>
                    <a:pt x="81861" y="134406"/>
                  </a:lnTo>
                  <a:lnTo>
                    <a:pt x="83755" y="133926"/>
                  </a:lnTo>
                  <a:lnTo>
                    <a:pt x="83755" y="131805"/>
                  </a:lnTo>
                  <a:lnTo>
                    <a:pt x="83604" y="130542"/>
                  </a:lnTo>
                  <a:lnTo>
                    <a:pt x="83516" y="129595"/>
                  </a:lnTo>
                  <a:lnTo>
                    <a:pt x="86205" y="130063"/>
                  </a:lnTo>
                  <a:lnTo>
                    <a:pt x="87821" y="128484"/>
                  </a:lnTo>
                  <a:lnTo>
                    <a:pt x="89261" y="126047"/>
                  </a:lnTo>
                  <a:lnTo>
                    <a:pt x="90612" y="124065"/>
                  </a:lnTo>
                  <a:lnTo>
                    <a:pt x="91079" y="121312"/>
                  </a:lnTo>
                  <a:lnTo>
                    <a:pt x="93605" y="119570"/>
                  </a:lnTo>
                  <a:lnTo>
                    <a:pt x="96294" y="118155"/>
                  </a:lnTo>
                  <a:lnTo>
                    <a:pt x="97633" y="117360"/>
                  </a:lnTo>
                  <a:lnTo>
                    <a:pt x="98188" y="113572"/>
                  </a:lnTo>
                  <a:lnTo>
                    <a:pt x="99047" y="110415"/>
                  </a:lnTo>
                  <a:lnTo>
                    <a:pt x="99451" y="108445"/>
                  </a:lnTo>
                  <a:lnTo>
                    <a:pt x="101257" y="106160"/>
                  </a:lnTo>
                  <a:lnTo>
                    <a:pt x="102368" y="104190"/>
                  </a:lnTo>
                  <a:lnTo>
                    <a:pt x="101332" y="102296"/>
                  </a:lnTo>
                  <a:cubicBezTo>
                    <a:pt x="101332" y="102296"/>
                    <a:pt x="101888" y="102220"/>
                    <a:pt x="98655" y="100957"/>
                  </a:cubicBezTo>
                  <a:lnTo>
                    <a:pt x="95423" y="99695"/>
                  </a:lnTo>
                  <a:lnTo>
                    <a:pt x="93529" y="99379"/>
                  </a:lnTo>
                  <a:lnTo>
                    <a:pt x="91471" y="98596"/>
                  </a:lnTo>
                  <a:lnTo>
                    <a:pt x="89185" y="97649"/>
                  </a:lnTo>
                  <a:lnTo>
                    <a:pt x="88011" y="94884"/>
                  </a:lnTo>
                  <a:lnTo>
                    <a:pt x="86508" y="92750"/>
                  </a:lnTo>
                  <a:lnTo>
                    <a:pt x="83124" y="91651"/>
                  </a:lnTo>
                  <a:lnTo>
                    <a:pt x="80914" y="91411"/>
                  </a:lnTo>
                  <a:lnTo>
                    <a:pt x="78616" y="89202"/>
                  </a:lnTo>
                  <a:lnTo>
                    <a:pt x="76571" y="88015"/>
                  </a:lnTo>
                  <a:lnTo>
                    <a:pt x="74121" y="87787"/>
                  </a:lnTo>
                  <a:lnTo>
                    <a:pt x="71596" y="87156"/>
                  </a:lnTo>
                  <a:lnTo>
                    <a:pt x="68755" y="87232"/>
                  </a:lnTo>
                  <a:cubicBezTo>
                    <a:pt x="68755" y="87232"/>
                    <a:pt x="65522" y="88179"/>
                    <a:pt x="65446" y="88495"/>
                  </a:cubicBezTo>
                  <a:cubicBezTo>
                    <a:pt x="65358" y="88810"/>
                    <a:pt x="64903" y="90174"/>
                    <a:pt x="64903" y="90174"/>
                  </a:cubicBezTo>
                  <a:lnTo>
                    <a:pt x="63325" y="88911"/>
                  </a:lnTo>
                  <a:lnTo>
                    <a:pt x="61595" y="89467"/>
                  </a:lnTo>
                  <a:lnTo>
                    <a:pt x="59852" y="88596"/>
                  </a:lnTo>
                  <a:lnTo>
                    <a:pt x="58590" y="85994"/>
                  </a:lnTo>
                  <a:lnTo>
                    <a:pt x="59385" y="83949"/>
                  </a:lnTo>
                  <a:lnTo>
                    <a:pt x="57491" y="83317"/>
                  </a:lnTo>
                  <a:lnTo>
                    <a:pt x="54966" y="83002"/>
                  </a:lnTo>
                  <a:lnTo>
                    <a:pt x="55673" y="81032"/>
                  </a:lnTo>
                  <a:lnTo>
                    <a:pt x="56380" y="79643"/>
                  </a:lnTo>
                  <a:lnTo>
                    <a:pt x="56532" y="78507"/>
                  </a:lnTo>
                  <a:lnTo>
                    <a:pt x="53779" y="78507"/>
                  </a:lnTo>
                  <a:lnTo>
                    <a:pt x="52592" y="80476"/>
                  </a:lnTo>
                  <a:lnTo>
                    <a:pt x="49915" y="81423"/>
                  </a:lnTo>
                  <a:lnTo>
                    <a:pt x="47933" y="78747"/>
                  </a:lnTo>
                  <a:lnTo>
                    <a:pt x="47541" y="75160"/>
                  </a:lnTo>
                  <a:lnTo>
                    <a:pt x="48412" y="72218"/>
                  </a:lnTo>
                  <a:lnTo>
                    <a:pt x="51165" y="70173"/>
                  </a:lnTo>
                  <a:lnTo>
                    <a:pt x="54095" y="69769"/>
                  </a:lnTo>
                  <a:lnTo>
                    <a:pt x="55433" y="70880"/>
                  </a:lnTo>
                  <a:lnTo>
                    <a:pt x="56064" y="69693"/>
                  </a:lnTo>
                  <a:lnTo>
                    <a:pt x="58198" y="69693"/>
                  </a:lnTo>
                  <a:lnTo>
                    <a:pt x="60964" y="70552"/>
                  </a:lnTo>
                  <a:lnTo>
                    <a:pt x="61191" y="72521"/>
                  </a:lnTo>
                  <a:lnTo>
                    <a:pt x="62529" y="74567"/>
                  </a:lnTo>
                  <a:lnTo>
                    <a:pt x="62933" y="72484"/>
                  </a:lnTo>
                  <a:lnTo>
                    <a:pt x="62769" y="68759"/>
                  </a:lnTo>
                  <a:lnTo>
                    <a:pt x="63805" y="66852"/>
                  </a:lnTo>
                  <a:lnTo>
                    <a:pt x="66797" y="64806"/>
                  </a:lnTo>
                  <a:lnTo>
                    <a:pt x="68300" y="62281"/>
                  </a:lnTo>
                  <a:lnTo>
                    <a:pt x="69083" y="60248"/>
                  </a:lnTo>
                  <a:lnTo>
                    <a:pt x="71684" y="57697"/>
                  </a:lnTo>
                  <a:lnTo>
                    <a:pt x="73338" y="57697"/>
                  </a:lnTo>
                  <a:lnTo>
                    <a:pt x="74197" y="55412"/>
                  </a:lnTo>
                  <a:lnTo>
                    <a:pt x="76722" y="53758"/>
                  </a:lnTo>
                  <a:lnTo>
                    <a:pt x="77833" y="55488"/>
                  </a:lnTo>
                  <a:lnTo>
                    <a:pt x="79879" y="54187"/>
                  </a:lnTo>
                  <a:lnTo>
                    <a:pt x="83351" y="52748"/>
                  </a:lnTo>
                  <a:lnTo>
                    <a:pt x="82569" y="51876"/>
                  </a:lnTo>
                  <a:lnTo>
                    <a:pt x="79412" y="52104"/>
                  </a:lnTo>
                  <a:lnTo>
                    <a:pt x="78692" y="50525"/>
                  </a:lnTo>
                  <a:lnTo>
                    <a:pt x="78692" y="49187"/>
                  </a:lnTo>
                  <a:lnTo>
                    <a:pt x="77833" y="48707"/>
                  </a:lnTo>
                  <a:lnTo>
                    <a:pt x="76091" y="49502"/>
                  </a:lnTo>
                  <a:lnTo>
                    <a:pt x="78540" y="48240"/>
                  </a:lnTo>
                  <a:lnTo>
                    <a:pt x="80902" y="48240"/>
                  </a:lnTo>
                  <a:lnTo>
                    <a:pt x="83111" y="48391"/>
                  </a:lnTo>
                  <a:lnTo>
                    <a:pt x="85725" y="46901"/>
                  </a:lnTo>
                  <a:cubicBezTo>
                    <a:pt x="85725" y="46901"/>
                    <a:pt x="87619" y="45474"/>
                    <a:pt x="87695" y="45361"/>
                  </a:cubicBezTo>
                  <a:cubicBezTo>
                    <a:pt x="87771" y="45247"/>
                    <a:pt x="86041" y="42204"/>
                    <a:pt x="86041" y="42204"/>
                  </a:cubicBezTo>
                  <a:lnTo>
                    <a:pt x="83983" y="40297"/>
                  </a:lnTo>
                  <a:lnTo>
                    <a:pt x="83591" y="38151"/>
                  </a:lnTo>
                  <a:lnTo>
                    <a:pt x="83111" y="33820"/>
                  </a:lnTo>
                  <a:lnTo>
                    <a:pt x="81066" y="36105"/>
                  </a:lnTo>
                  <a:lnTo>
                    <a:pt x="79172" y="35701"/>
                  </a:lnTo>
                  <a:lnTo>
                    <a:pt x="78856" y="33656"/>
                  </a:lnTo>
                  <a:lnTo>
                    <a:pt x="79639" y="32203"/>
                  </a:lnTo>
                  <a:lnTo>
                    <a:pt x="77909" y="31724"/>
                  </a:lnTo>
                  <a:lnTo>
                    <a:pt x="76798" y="30575"/>
                  </a:lnTo>
                  <a:lnTo>
                    <a:pt x="73957" y="30575"/>
                  </a:lnTo>
                  <a:lnTo>
                    <a:pt x="73098" y="30650"/>
                  </a:lnTo>
                  <a:lnTo>
                    <a:pt x="73010" y="33491"/>
                  </a:lnTo>
                  <a:lnTo>
                    <a:pt x="71671" y="34918"/>
                  </a:lnTo>
                  <a:lnTo>
                    <a:pt x="72467" y="36156"/>
                  </a:lnTo>
                  <a:lnTo>
                    <a:pt x="72694" y="38479"/>
                  </a:lnTo>
                  <a:lnTo>
                    <a:pt x="70573" y="40285"/>
                  </a:lnTo>
                  <a:lnTo>
                    <a:pt x="68603" y="40979"/>
                  </a:lnTo>
                  <a:lnTo>
                    <a:pt x="68603" y="44136"/>
                  </a:lnTo>
                  <a:lnTo>
                    <a:pt x="67340" y="44767"/>
                  </a:lnTo>
                  <a:lnTo>
                    <a:pt x="65913" y="42962"/>
                  </a:lnTo>
                  <a:lnTo>
                    <a:pt x="66545" y="40196"/>
                  </a:lnTo>
                  <a:lnTo>
                    <a:pt x="64386" y="39098"/>
                  </a:lnTo>
                  <a:lnTo>
                    <a:pt x="62113" y="37747"/>
                  </a:lnTo>
                  <a:lnTo>
                    <a:pt x="61115" y="36888"/>
                  </a:lnTo>
                  <a:lnTo>
                    <a:pt x="60092" y="36888"/>
                  </a:lnTo>
                  <a:lnTo>
                    <a:pt x="59852" y="34123"/>
                  </a:lnTo>
                  <a:lnTo>
                    <a:pt x="60244" y="31686"/>
                  </a:lnTo>
                  <a:lnTo>
                    <a:pt x="61088" y="29679"/>
                  </a:lnTo>
                  <a:lnTo>
                    <a:pt x="61088" y="29679"/>
                  </a:lnTo>
                  <a:cubicBezTo>
                    <a:pt x="61170" y="29674"/>
                    <a:pt x="61518" y="29543"/>
                    <a:pt x="62694" y="28958"/>
                  </a:cubicBezTo>
                  <a:cubicBezTo>
                    <a:pt x="63454" y="28578"/>
                    <a:pt x="63639" y="28510"/>
                    <a:pt x="63679" y="28510"/>
                  </a:cubicBezTo>
                  <a:cubicBezTo>
                    <a:pt x="63702" y="28510"/>
                    <a:pt x="63680" y="28531"/>
                    <a:pt x="63688" y="28531"/>
                  </a:cubicBezTo>
                  <a:cubicBezTo>
                    <a:pt x="63704" y="28531"/>
                    <a:pt x="63843" y="28444"/>
                    <a:pt x="64739" y="27910"/>
                  </a:cubicBezTo>
                  <a:cubicBezTo>
                    <a:pt x="66873" y="26648"/>
                    <a:pt x="66873" y="26648"/>
                    <a:pt x="66873" y="26648"/>
                  </a:cubicBezTo>
                  <a:lnTo>
                    <a:pt x="68451" y="25145"/>
                  </a:lnTo>
                  <a:lnTo>
                    <a:pt x="69714" y="23870"/>
                  </a:lnTo>
                  <a:lnTo>
                    <a:pt x="70585" y="23642"/>
                  </a:lnTo>
                  <a:lnTo>
                    <a:pt x="73969" y="23642"/>
                  </a:lnTo>
                  <a:lnTo>
                    <a:pt x="74121" y="21597"/>
                  </a:lnTo>
                  <a:lnTo>
                    <a:pt x="75144" y="19779"/>
                  </a:lnTo>
                  <a:lnTo>
                    <a:pt x="74677" y="18049"/>
                  </a:lnTo>
                  <a:lnTo>
                    <a:pt x="73035" y="16660"/>
                  </a:lnTo>
                  <a:lnTo>
                    <a:pt x="71987" y="18693"/>
                  </a:lnTo>
                  <a:lnTo>
                    <a:pt x="70371" y="19943"/>
                  </a:lnTo>
                  <a:lnTo>
                    <a:pt x="69234" y="20726"/>
                  </a:lnTo>
                  <a:lnTo>
                    <a:pt x="69234" y="18276"/>
                  </a:lnTo>
                  <a:lnTo>
                    <a:pt x="69487" y="17013"/>
                  </a:lnTo>
                  <a:lnTo>
                    <a:pt x="69487" y="17013"/>
                  </a:lnTo>
                  <a:lnTo>
                    <a:pt x="68439" y="17960"/>
                  </a:lnTo>
                  <a:lnTo>
                    <a:pt x="67403" y="15599"/>
                  </a:lnTo>
                  <a:lnTo>
                    <a:pt x="68565" y="14336"/>
                  </a:lnTo>
                  <a:lnTo>
                    <a:pt x="69373" y="12594"/>
                  </a:lnTo>
                  <a:lnTo>
                    <a:pt x="70636" y="9841"/>
                  </a:lnTo>
                  <a:lnTo>
                    <a:pt x="71633" y="9450"/>
                  </a:lnTo>
                  <a:lnTo>
                    <a:pt x="73401" y="7783"/>
                  </a:lnTo>
                  <a:lnTo>
                    <a:pt x="72618" y="7379"/>
                  </a:lnTo>
                  <a:lnTo>
                    <a:pt x="71633" y="7240"/>
                  </a:lnTo>
                  <a:lnTo>
                    <a:pt x="69234" y="7240"/>
                  </a:lnTo>
                  <a:lnTo>
                    <a:pt x="69234" y="9450"/>
                  </a:lnTo>
                  <a:lnTo>
                    <a:pt x="67164" y="12152"/>
                  </a:lnTo>
                  <a:lnTo>
                    <a:pt x="65408" y="14854"/>
                  </a:lnTo>
                  <a:lnTo>
                    <a:pt x="66280" y="16091"/>
                  </a:lnTo>
                  <a:lnTo>
                    <a:pt x="65926" y="18516"/>
                  </a:lnTo>
                  <a:lnTo>
                    <a:pt x="62921" y="20094"/>
                  </a:lnTo>
                  <a:lnTo>
                    <a:pt x="62921" y="18276"/>
                  </a:lnTo>
                  <a:lnTo>
                    <a:pt x="61191" y="18124"/>
                  </a:lnTo>
                  <a:lnTo>
                    <a:pt x="59701" y="19299"/>
                  </a:lnTo>
                  <a:lnTo>
                    <a:pt x="57845" y="16698"/>
                  </a:lnTo>
                  <a:lnTo>
                    <a:pt x="55673" y="16698"/>
                  </a:lnTo>
                  <a:lnTo>
                    <a:pt x="54966" y="18049"/>
                  </a:lnTo>
                  <a:lnTo>
                    <a:pt x="54259" y="19071"/>
                  </a:lnTo>
                  <a:lnTo>
                    <a:pt x="53223" y="16786"/>
                  </a:lnTo>
                  <a:cubicBezTo>
                    <a:pt x="53223" y="16786"/>
                    <a:pt x="52623" y="16998"/>
                    <a:pt x="52038" y="16998"/>
                  </a:cubicBezTo>
                  <a:cubicBezTo>
                    <a:pt x="51500" y="16998"/>
                    <a:pt x="50974" y="16819"/>
                    <a:pt x="50938" y="16129"/>
                  </a:cubicBezTo>
                  <a:cubicBezTo>
                    <a:pt x="50862" y="14690"/>
                    <a:pt x="50862" y="14677"/>
                    <a:pt x="50862" y="14677"/>
                  </a:cubicBezTo>
                  <a:lnTo>
                    <a:pt x="47629" y="11672"/>
                  </a:lnTo>
                  <a:lnTo>
                    <a:pt x="46594" y="10952"/>
                  </a:lnTo>
                  <a:lnTo>
                    <a:pt x="44788" y="11268"/>
                  </a:lnTo>
                  <a:lnTo>
                    <a:pt x="43993" y="8869"/>
                  </a:lnTo>
                  <a:lnTo>
                    <a:pt x="42579" y="8427"/>
                  </a:lnTo>
                  <a:lnTo>
                    <a:pt x="39030" y="8869"/>
                  </a:lnTo>
                  <a:lnTo>
                    <a:pt x="36972" y="8427"/>
                  </a:lnTo>
                  <a:lnTo>
                    <a:pt x="34295" y="6141"/>
                  </a:lnTo>
                  <a:lnTo>
                    <a:pt x="30747" y="4462"/>
                  </a:lnTo>
                  <a:lnTo>
                    <a:pt x="28159" y="1962"/>
                  </a:lnTo>
                  <a:lnTo>
                    <a:pt x="26037" y="194"/>
                  </a:lnTo>
                  <a:lnTo>
                    <a:pt x="23196" y="825"/>
                  </a:lnTo>
                  <a:cubicBezTo>
                    <a:pt x="23196" y="825"/>
                    <a:pt x="23017" y="0"/>
                    <a:pt x="2203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52"/>
            <p:cNvSpPr/>
            <p:nvPr/>
          </p:nvSpPr>
          <p:spPr>
            <a:xfrm>
              <a:off x="238125" y="1071925"/>
              <a:ext cx="2568675" cy="3902025"/>
            </a:xfrm>
            <a:custGeom>
              <a:avLst/>
              <a:gdLst/>
              <a:ahLst/>
              <a:cxnLst/>
              <a:rect l="l" t="t" r="r" b="b"/>
              <a:pathLst>
                <a:path w="102747" h="156081" extrusionOk="0">
                  <a:moveTo>
                    <a:pt x="61468" y="29836"/>
                  </a:moveTo>
                  <a:cubicBezTo>
                    <a:pt x="61506" y="29899"/>
                    <a:pt x="61519" y="29962"/>
                    <a:pt x="61506" y="30025"/>
                  </a:cubicBezTo>
                  <a:lnTo>
                    <a:pt x="61342" y="29899"/>
                  </a:lnTo>
                  <a:lnTo>
                    <a:pt x="61468" y="29836"/>
                  </a:lnTo>
                  <a:close/>
                  <a:moveTo>
                    <a:pt x="101181" y="102504"/>
                  </a:moveTo>
                  <a:lnTo>
                    <a:pt x="101282" y="102542"/>
                  </a:lnTo>
                  <a:lnTo>
                    <a:pt x="101193" y="102718"/>
                  </a:lnTo>
                  <a:cubicBezTo>
                    <a:pt x="101155" y="102655"/>
                    <a:pt x="101143" y="102567"/>
                    <a:pt x="101181" y="102504"/>
                  </a:cubicBezTo>
                  <a:close/>
                  <a:moveTo>
                    <a:pt x="22159" y="618"/>
                  </a:moveTo>
                  <a:cubicBezTo>
                    <a:pt x="22328" y="618"/>
                    <a:pt x="22461" y="648"/>
                    <a:pt x="22565" y="692"/>
                  </a:cubicBezTo>
                  <a:cubicBezTo>
                    <a:pt x="22779" y="781"/>
                    <a:pt x="22943" y="970"/>
                    <a:pt x="23019" y="1198"/>
                  </a:cubicBezTo>
                  <a:lnTo>
                    <a:pt x="23385" y="1437"/>
                  </a:lnTo>
                  <a:lnTo>
                    <a:pt x="26075" y="844"/>
                  </a:lnTo>
                  <a:lnTo>
                    <a:pt x="28057" y="2498"/>
                  </a:lnTo>
                  <a:lnTo>
                    <a:pt x="30658" y="4998"/>
                  </a:lnTo>
                  <a:lnTo>
                    <a:pt x="34257" y="6716"/>
                  </a:lnTo>
                  <a:lnTo>
                    <a:pt x="36909" y="8976"/>
                  </a:lnTo>
                  <a:lnTo>
                    <a:pt x="37048" y="9052"/>
                  </a:lnTo>
                  <a:lnTo>
                    <a:pt x="39093" y="9481"/>
                  </a:lnTo>
                  <a:lnTo>
                    <a:pt x="39207" y="9481"/>
                  </a:lnTo>
                  <a:lnTo>
                    <a:pt x="42679" y="9052"/>
                  </a:lnTo>
                  <a:lnTo>
                    <a:pt x="43879" y="9430"/>
                  </a:lnTo>
                  <a:lnTo>
                    <a:pt x="44624" y="11678"/>
                  </a:lnTo>
                  <a:lnTo>
                    <a:pt x="44978" y="11893"/>
                  </a:lnTo>
                  <a:lnTo>
                    <a:pt x="46657" y="11590"/>
                  </a:lnTo>
                  <a:lnTo>
                    <a:pt x="47541" y="12208"/>
                  </a:lnTo>
                  <a:lnTo>
                    <a:pt x="50685" y="15125"/>
                  </a:lnTo>
                  <a:cubicBezTo>
                    <a:pt x="50698" y="15302"/>
                    <a:pt x="50710" y="15668"/>
                    <a:pt x="50761" y="16464"/>
                  </a:cubicBezTo>
                  <a:cubicBezTo>
                    <a:pt x="50761" y="16830"/>
                    <a:pt x="50937" y="17183"/>
                    <a:pt x="51253" y="17385"/>
                  </a:cubicBezTo>
                  <a:cubicBezTo>
                    <a:pt x="51517" y="17561"/>
                    <a:pt x="51851" y="17620"/>
                    <a:pt x="52180" y="17620"/>
                  </a:cubicBezTo>
                  <a:cubicBezTo>
                    <a:pt x="52561" y="17620"/>
                    <a:pt x="52935" y="17541"/>
                    <a:pt x="53185" y="17474"/>
                  </a:cubicBezTo>
                  <a:lnTo>
                    <a:pt x="54094" y="19507"/>
                  </a:lnTo>
                  <a:lnTo>
                    <a:pt x="54637" y="19557"/>
                  </a:lnTo>
                  <a:lnTo>
                    <a:pt x="55370" y="18497"/>
                  </a:lnTo>
                  <a:lnTo>
                    <a:pt x="55988" y="17322"/>
                  </a:lnTo>
                  <a:lnTo>
                    <a:pt x="57807" y="17322"/>
                  </a:lnTo>
                  <a:lnTo>
                    <a:pt x="59562" y="19784"/>
                  </a:lnTo>
                  <a:lnTo>
                    <a:pt x="60016" y="19848"/>
                  </a:lnTo>
                  <a:lnTo>
                    <a:pt x="61418" y="18762"/>
                  </a:lnTo>
                  <a:lnTo>
                    <a:pt x="62744" y="18875"/>
                  </a:lnTo>
                  <a:lnTo>
                    <a:pt x="62744" y="20403"/>
                  </a:lnTo>
                  <a:lnTo>
                    <a:pt x="63198" y="20681"/>
                  </a:lnTo>
                  <a:lnTo>
                    <a:pt x="66204" y="19103"/>
                  </a:lnTo>
                  <a:lnTo>
                    <a:pt x="66355" y="18875"/>
                  </a:lnTo>
                  <a:lnTo>
                    <a:pt x="66709" y="16451"/>
                  </a:lnTo>
                  <a:lnTo>
                    <a:pt x="66658" y="16224"/>
                  </a:lnTo>
                  <a:lnTo>
                    <a:pt x="65913" y="15150"/>
                  </a:lnTo>
                  <a:lnTo>
                    <a:pt x="67542" y="12650"/>
                  </a:lnTo>
                  <a:lnTo>
                    <a:pt x="69613" y="9961"/>
                  </a:lnTo>
                  <a:lnTo>
                    <a:pt x="69676" y="9771"/>
                  </a:lnTo>
                  <a:lnTo>
                    <a:pt x="69676" y="7877"/>
                  </a:lnTo>
                  <a:lnTo>
                    <a:pt x="71709" y="7877"/>
                  </a:lnTo>
                  <a:lnTo>
                    <a:pt x="72631" y="8004"/>
                  </a:lnTo>
                  <a:lnTo>
                    <a:pt x="72984" y="8180"/>
                  </a:lnTo>
                  <a:lnTo>
                    <a:pt x="71570" y="9493"/>
                  </a:lnTo>
                  <a:lnTo>
                    <a:pt x="70636" y="9872"/>
                  </a:lnTo>
                  <a:lnTo>
                    <a:pt x="70472" y="10024"/>
                  </a:lnTo>
                  <a:lnTo>
                    <a:pt x="68413" y="14469"/>
                  </a:lnTo>
                  <a:lnTo>
                    <a:pt x="67290" y="15693"/>
                  </a:lnTo>
                  <a:lnTo>
                    <a:pt x="67226" y="16034"/>
                  </a:lnTo>
                  <a:lnTo>
                    <a:pt x="68274" y="18408"/>
                  </a:lnTo>
                  <a:lnTo>
                    <a:pt x="68780" y="18509"/>
                  </a:lnTo>
                  <a:lnTo>
                    <a:pt x="69108" y="18206"/>
                  </a:lnTo>
                  <a:lnTo>
                    <a:pt x="69108" y="18206"/>
                  </a:lnTo>
                  <a:lnTo>
                    <a:pt x="69045" y="18522"/>
                  </a:lnTo>
                  <a:lnTo>
                    <a:pt x="69045" y="21035"/>
                  </a:lnTo>
                  <a:lnTo>
                    <a:pt x="69537" y="21287"/>
                  </a:lnTo>
                  <a:lnTo>
                    <a:pt x="70686" y="20504"/>
                  </a:lnTo>
                  <a:lnTo>
                    <a:pt x="72315" y="19254"/>
                  </a:lnTo>
                  <a:lnTo>
                    <a:pt x="73262" y="17474"/>
                  </a:lnTo>
                  <a:lnTo>
                    <a:pt x="74525" y="18534"/>
                  </a:lnTo>
                  <a:lnTo>
                    <a:pt x="74929" y="20050"/>
                  </a:lnTo>
                  <a:lnTo>
                    <a:pt x="73982" y="21742"/>
                  </a:lnTo>
                  <a:lnTo>
                    <a:pt x="73805" y="23636"/>
                  </a:lnTo>
                  <a:lnTo>
                    <a:pt x="70699" y="23636"/>
                  </a:lnTo>
                  <a:lnTo>
                    <a:pt x="69752" y="23863"/>
                  </a:lnTo>
                  <a:lnTo>
                    <a:pt x="69613" y="23951"/>
                  </a:lnTo>
                  <a:lnTo>
                    <a:pt x="68350" y="25227"/>
                  </a:lnTo>
                  <a:lnTo>
                    <a:pt x="66797" y="26704"/>
                  </a:lnTo>
                  <a:cubicBezTo>
                    <a:pt x="66721" y="26755"/>
                    <a:pt x="66368" y="26982"/>
                    <a:pt x="64701" y="27954"/>
                  </a:cubicBezTo>
                  <a:lnTo>
                    <a:pt x="64171" y="28270"/>
                  </a:lnTo>
                  <a:lnTo>
                    <a:pt x="63779" y="28510"/>
                  </a:lnTo>
                  <a:cubicBezTo>
                    <a:pt x="63602" y="28535"/>
                    <a:pt x="63299" y="28674"/>
                    <a:pt x="62668" y="28990"/>
                  </a:cubicBezTo>
                  <a:cubicBezTo>
                    <a:pt x="61443" y="29608"/>
                    <a:pt x="61216" y="29684"/>
                    <a:pt x="61178" y="29684"/>
                  </a:cubicBezTo>
                  <a:lnTo>
                    <a:pt x="61178" y="29785"/>
                  </a:lnTo>
                  <a:lnTo>
                    <a:pt x="61039" y="29684"/>
                  </a:lnTo>
                  <a:cubicBezTo>
                    <a:pt x="60938" y="29747"/>
                    <a:pt x="60875" y="29861"/>
                    <a:pt x="60862" y="29974"/>
                  </a:cubicBezTo>
                  <a:lnTo>
                    <a:pt x="60079" y="31868"/>
                  </a:lnTo>
                  <a:lnTo>
                    <a:pt x="59663" y="34381"/>
                  </a:lnTo>
                  <a:lnTo>
                    <a:pt x="59663" y="34457"/>
                  </a:lnTo>
                  <a:lnTo>
                    <a:pt x="59890" y="37222"/>
                  </a:lnTo>
                  <a:lnTo>
                    <a:pt x="60206" y="37500"/>
                  </a:lnTo>
                  <a:lnTo>
                    <a:pt x="61115" y="37500"/>
                  </a:lnTo>
                  <a:lnTo>
                    <a:pt x="62075" y="38321"/>
                  </a:lnTo>
                  <a:lnTo>
                    <a:pt x="64360" y="39685"/>
                  </a:lnTo>
                  <a:lnTo>
                    <a:pt x="66317" y="40669"/>
                  </a:lnTo>
                  <a:lnTo>
                    <a:pt x="65736" y="43195"/>
                  </a:lnTo>
                  <a:lnTo>
                    <a:pt x="65800" y="43460"/>
                  </a:lnTo>
                  <a:lnTo>
                    <a:pt x="67214" y="45278"/>
                  </a:lnTo>
                  <a:lnTo>
                    <a:pt x="67605" y="45354"/>
                  </a:lnTo>
                  <a:lnTo>
                    <a:pt x="68868" y="44723"/>
                  </a:lnTo>
                  <a:lnTo>
                    <a:pt x="69045" y="44445"/>
                  </a:lnTo>
                  <a:lnTo>
                    <a:pt x="69045" y="41516"/>
                  </a:lnTo>
                  <a:lnTo>
                    <a:pt x="70800" y="40884"/>
                  </a:lnTo>
                  <a:lnTo>
                    <a:pt x="73035" y="39028"/>
                  </a:lnTo>
                  <a:lnTo>
                    <a:pt x="73136" y="38750"/>
                  </a:lnTo>
                  <a:lnTo>
                    <a:pt x="72909" y="36414"/>
                  </a:lnTo>
                  <a:lnTo>
                    <a:pt x="72858" y="36275"/>
                  </a:lnTo>
                  <a:lnTo>
                    <a:pt x="72201" y="35253"/>
                  </a:lnTo>
                  <a:lnTo>
                    <a:pt x="73376" y="34015"/>
                  </a:lnTo>
                  <a:lnTo>
                    <a:pt x="73464" y="33800"/>
                  </a:lnTo>
                  <a:lnTo>
                    <a:pt x="73527" y="31250"/>
                  </a:lnTo>
                  <a:lnTo>
                    <a:pt x="74095" y="31199"/>
                  </a:lnTo>
                  <a:lnTo>
                    <a:pt x="76798" y="31199"/>
                  </a:lnTo>
                  <a:lnTo>
                    <a:pt x="77808" y="32247"/>
                  </a:lnTo>
                  <a:lnTo>
                    <a:pt x="77947" y="32323"/>
                  </a:lnTo>
                  <a:lnTo>
                    <a:pt x="79298" y="32702"/>
                  </a:lnTo>
                  <a:lnTo>
                    <a:pt x="78704" y="33813"/>
                  </a:lnTo>
                  <a:lnTo>
                    <a:pt x="78666" y="34015"/>
                  </a:lnTo>
                  <a:lnTo>
                    <a:pt x="78982" y="36061"/>
                  </a:lnTo>
                  <a:lnTo>
                    <a:pt x="79235" y="36326"/>
                  </a:lnTo>
                  <a:lnTo>
                    <a:pt x="81129" y="36730"/>
                  </a:lnTo>
                  <a:lnTo>
                    <a:pt x="81419" y="36629"/>
                  </a:lnTo>
                  <a:lnTo>
                    <a:pt x="82998" y="34861"/>
                  </a:lnTo>
                  <a:lnTo>
                    <a:pt x="83402" y="38523"/>
                  </a:lnTo>
                  <a:lnTo>
                    <a:pt x="83793" y="40657"/>
                  </a:lnTo>
                  <a:lnTo>
                    <a:pt x="83894" y="40834"/>
                  </a:lnTo>
                  <a:lnTo>
                    <a:pt x="85902" y="42715"/>
                  </a:lnTo>
                  <a:cubicBezTo>
                    <a:pt x="86558" y="43864"/>
                    <a:pt x="87253" y="45127"/>
                    <a:pt x="87455" y="45569"/>
                  </a:cubicBezTo>
                  <a:cubicBezTo>
                    <a:pt x="87152" y="45821"/>
                    <a:pt x="86369" y="46415"/>
                    <a:pt x="85687" y="46932"/>
                  </a:cubicBezTo>
                  <a:lnTo>
                    <a:pt x="83162" y="48385"/>
                  </a:lnTo>
                  <a:lnTo>
                    <a:pt x="81028" y="48220"/>
                  </a:lnTo>
                  <a:lnTo>
                    <a:pt x="78654" y="48220"/>
                  </a:lnTo>
                  <a:lnTo>
                    <a:pt x="78515" y="48258"/>
                  </a:lnTo>
                  <a:lnTo>
                    <a:pt x="76065" y="49521"/>
                  </a:lnTo>
                  <a:lnTo>
                    <a:pt x="76343" y="50089"/>
                  </a:lnTo>
                  <a:lnTo>
                    <a:pt x="77934" y="49369"/>
                  </a:lnTo>
                  <a:lnTo>
                    <a:pt x="78502" y="49685"/>
                  </a:lnTo>
                  <a:lnTo>
                    <a:pt x="78502" y="50834"/>
                  </a:lnTo>
                  <a:lnTo>
                    <a:pt x="79235" y="52539"/>
                  </a:lnTo>
                  <a:lnTo>
                    <a:pt x="79550" y="52728"/>
                  </a:lnTo>
                  <a:lnTo>
                    <a:pt x="82556" y="52514"/>
                  </a:lnTo>
                  <a:lnTo>
                    <a:pt x="82934" y="52930"/>
                  </a:lnTo>
                  <a:lnTo>
                    <a:pt x="79828" y="54231"/>
                  </a:lnTo>
                  <a:lnTo>
                    <a:pt x="78048" y="55355"/>
                  </a:lnTo>
                  <a:lnTo>
                    <a:pt x="77113" y="53890"/>
                  </a:lnTo>
                  <a:lnTo>
                    <a:pt x="76671" y="53802"/>
                  </a:lnTo>
                  <a:lnTo>
                    <a:pt x="74146" y="55456"/>
                  </a:lnTo>
                  <a:lnTo>
                    <a:pt x="74032" y="55607"/>
                  </a:lnTo>
                  <a:lnTo>
                    <a:pt x="73237" y="57691"/>
                  </a:lnTo>
                  <a:lnTo>
                    <a:pt x="71797" y="57691"/>
                  </a:lnTo>
                  <a:lnTo>
                    <a:pt x="71583" y="57779"/>
                  </a:lnTo>
                  <a:lnTo>
                    <a:pt x="68982" y="60330"/>
                  </a:lnTo>
                  <a:lnTo>
                    <a:pt x="68136" y="62426"/>
                  </a:lnTo>
                  <a:lnTo>
                    <a:pt x="66671" y="64888"/>
                  </a:lnTo>
                  <a:lnTo>
                    <a:pt x="63741" y="66908"/>
                  </a:lnTo>
                  <a:lnTo>
                    <a:pt x="63640" y="67009"/>
                  </a:lnTo>
                  <a:lnTo>
                    <a:pt x="62618" y="68916"/>
                  </a:lnTo>
                  <a:lnTo>
                    <a:pt x="62580" y="69068"/>
                  </a:lnTo>
                  <a:lnTo>
                    <a:pt x="62731" y="72767"/>
                  </a:lnTo>
                  <a:lnTo>
                    <a:pt x="62491" y="74043"/>
                  </a:lnTo>
                  <a:lnTo>
                    <a:pt x="61620" y="72717"/>
                  </a:lnTo>
                  <a:lnTo>
                    <a:pt x="61393" y="70823"/>
                  </a:lnTo>
                  <a:lnTo>
                    <a:pt x="61178" y="70558"/>
                  </a:lnTo>
                  <a:lnTo>
                    <a:pt x="58413" y="69686"/>
                  </a:lnTo>
                  <a:lnTo>
                    <a:pt x="56190" y="69674"/>
                  </a:lnTo>
                  <a:lnTo>
                    <a:pt x="55913" y="69838"/>
                  </a:lnTo>
                  <a:lnTo>
                    <a:pt x="55471" y="70684"/>
                  </a:lnTo>
                  <a:lnTo>
                    <a:pt x="54423" y="69838"/>
                  </a:lnTo>
                  <a:lnTo>
                    <a:pt x="54183" y="69762"/>
                  </a:lnTo>
                  <a:lnTo>
                    <a:pt x="51266" y="70166"/>
                  </a:lnTo>
                  <a:lnTo>
                    <a:pt x="51114" y="70229"/>
                  </a:lnTo>
                  <a:lnTo>
                    <a:pt x="48362" y="72287"/>
                  </a:lnTo>
                  <a:lnTo>
                    <a:pt x="48248" y="72452"/>
                  </a:lnTo>
                  <a:lnTo>
                    <a:pt x="47377" y="75381"/>
                  </a:lnTo>
                  <a:lnTo>
                    <a:pt x="47377" y="75507"/>
                  </a:lnTo>
                  <a:lnTo>
                    <a:pt x="47768" y="79093"/>
                  </a:lnTo>
                  <a:lnTo>
                    <a:pt x="47819" y="79245"/>
                  </a:lnTo>
                  <a:lnTo>
                    <a:pt x="49801" y="81934"/>
                  </a:lnTo>
                  <a:lnTo>
                    <a:pt x="50155" y="82048"/>
                  </a:lnTo>
                  <a:lnTo>
                    <a:pt x="52832" y="81101"/>
                  </a:lnTo>
                  <a:lnTo>
                    <a:pt x="52996" y="80962"/>
                  </a:lnTo>
                  <a:lnTo>
                    <a:pt x="54082" y="79144"/>
                  </a:lnTo>
                  <a:lnTo>
                    <a:pt x="56304" y="79144"/>
                  </a:lnTo>
                  <a:lnTo>
                    <a:pt x="56203" y="79876"/>
                  </a:lnTo>
                  <a:lnTo>
                    <a:pt x="55496" y="81240"/>
                  </a:lnTo>
                  <a:lnTo>
                    <a:pt x="54789" y="83210"/>
                  </a:lnTo>
                  <a:lnTo>
                    <a:pt x="55054" y="83639"/>
                  </a:lnTo>
                  <a:lnTo>
                    <a:pt x="57516" y="83930"/>
                  </a:lnTo>
                  <a:lnTo>
                    <a:pt x="59095" y="84460"/>
                  </a:lnTo>
                  <a:lnTo>
                    <a:pt x="58413" y="86202"/>
                  </a:lnTo>
                  <a:lnTo>
                    <a:pt x="58425" y="86455"/>
                  </a:lnTo>
                  <a:lnTo>
                    <a:pt x="59688" y="89056"/>
                  </a:lnTo>
                  <a:lnTo>
                    <a:pt x="59840" y="89195"/>
                  </a:lnTo>
                  <a:lnTo>
                    <a:pt x="61569" y="90066"/>
                  </a:lnTo>
                  <a:lnTo>
                    <a:pt x="61809" y="90079"/>
                  </a:lnTo>
                  <a:lnTo>
                    <a:pt x="63388" y="89586"/>
                  </a:lnTo>
                  <a:lnTo>
                    <a:pt x="64827" y="90735"/>
                  </a:lnTo>
                  <a:lnTo>
                    <a:pt x="65320" y="90597"/>
                  </a:lnTo>
                  <a:cubicBezTo>
                    <a:pt x="65345" y="90546"/>
                    <a:pt x="65749" y="89397"/>
                    <a:pt x="65863" y="88980"/>
                  </a:cubicBezTo>
                  <a:cubicBezTo>
                    <a:pt x="66166" y="88766"/>
                    <a:pt x="67656" y="88261"/>
                    <a:pt x="68944" y="87882"/>
                  </a:cubicBezTo>
                  <a:lnTo>
                    <a:pt x="71696" y="87806"/>
                  </a:lnTo>
                  <a:lnTo>
                    <a:pt x="74222" y="88437"/>
                  </a:lnTo>
                  <a:lnTo>
                    <a:pt x="76596" y="88665"/>
                  </a:lnTo>
                  <a:lnTo>
                    <a:pt x="78553" y="89788"/>
                  </a:lnTo>
                  <a:lnTo>
                    <a:pt x="80813" y="91973"/>
                  </a:lnTo>
                  <a:lnTo>
                    <a:pt x="81002" y="92061"/>
                  </a:lnTo>
                  <a:lnTo>
                    <a:pt x="83174" y="92289"/>
                  </a:lnTo>
                  <a:lnTo>
                    <a:pt x="86432" y="93362"/>
                  </a:lnTo>
                  <a:lnTo>
                    <a:pt x="87846" y="95370"/>
                  </a:lnTo>
                  <a:lnTo>
                    <a:pt x="89021" y="98097"/>
                  </a:lnTo>
                  <a:lnTo>
                    <a:pt x="89185" y="98274"/>
                  </a:lnTo>
                  <a:lnTo>
                    <a:pt x="91470" y="99221"/>
                  </a:lnTo>
                  <a:lnTo>
                    <a:pt x="93529" y="100016"/>
                  </a:lnTo>
                  <a:lnTo>
                    <a:pt x="95448" y="100345"/>
                  </a:lnTo>
                  <a:lnTo>
                    <a:pt x="98655" y="101595"/>
                  </a:lnTo>
                  <a:cubicBezTo>
                    <a:pt x="100625" y="102365"/>
                    <a:pt x="101092" y="102655"/>
                    <a:pt x="101193" y="102731"/>
                  </a:cubicBezTo>
                  <a:lnTo>
                    <a:pt x="101168" y="102782"/>
                  </a:lnTo>
                  <a:lnTo>
                    <a:pt x="102115" y="104524"/>
                  </a:lnTo>
                  <a:lnTo>
                    <a:pt x="101130" y="106305"/>
                  </a:lnTo>
                  <a:lnTo>
                    <a:pt x="99312" y="108590"/>
                  </a:lnTo>
                  <a:lnTo>
                    <a:pt x="99249" y="108716"/>
                  </a:lnTo>
                  <a:lnTo>
                    <a:pt x="98857" y="110673"/>
                  </a:lnTo>
                  <a:lnTo>
                    <a:pt x="97986" y="113855"/>
                  </a:lnTo>
                  <a:lnTo>
                    <a:pt x="97456" y="117492"/>
                  </a:lnTo>
                  <a:lnTo>
                    <a:pt x="96256" y="118199"/>
                  </a:lnTo>
                  <a:lnTo>
                    <a:pt x="93541" y="119639"/>
                  </a:lnTo>
                  <a:lnTo>
                    <a:pt x="91016" y="121369"/>
                  </a:lnTo>
                  <a:lnTo>
                    <a:pt x="90889" y="121583"/>
                  </a:lnTo>
                  <a:lnTo>
                    <a:pt x="90422" y="124260"/>
                  </a:lnTo>
                  <a:lnTo>
                    <a:pt x="89096" y="126192"/>
                  </a:lnTo>
                  <a:lnTo>
                    <a:pt x="87682" y="128604"/>
                  </a:lnTo>
                  <a:lnTo>
                    <a:pt x="86205" y="130031"/>
                  </a:lnTo>
                  <a:lnTo>
                    <a:pt x="83679" y="129589"/>
                  </a:lnTo>
                  <a:lnTo>
                    <a:pt x="83313" y="129930"/>
                  </a:lnTo>
                  <a:lnTo>
                    <a:pt x="83389" y="130889"/>
                  </a:lnTo>
                  <a:lnTo>
                    <a:pt x="83553" y="132114"/>
                  </a:lnTo>
                  <a:lnTo>
                    <a:pt x="83553" y="134008"/>
                  </a:lnTo>
                  <a:lnTo>
                    <a:pt x="81886" y="134412"/>
                  </a:lnTo>
                  <a:lnTo>
                    <a:pt x="79992" y="134968"/>
                  </a:lnTo>
                  <a:lnTo>
                    <a:pt x="79765" y="135271"/>
                  </a:lnTo>
                  <a:lnTo>
                    <a:pt x="79765" y="135801"/>
                  </a:lnTo>
                  <a:lnTo>
                    <a:pt x="79702" y="137039"/>
                  </a:lnTo>
                  <a:lnTo>
                    <a:pt x="78616" y="136912"/>
                  </a:lnTo>
                  <a:lnTo>
                    <a:pt x="78262" y="137215"/>
                  </a:lnTo>
                  <a:lnTo>
                    <a:pt x="78187" y="138314"/>
                  </a:lnTo>
                  <a:lnTo>
                    <a:pt x="78212" y="138465"/>
                  </a:lnTo>
                  <a:lnTo>
                    <a:pt x="78730" y="139640"/>
                  </a:lnTo>
                  <a:lnTo>
                    <a:pt x="78376" y="141622"/>
                  </a:lnTo>
                  <a:lnTo>
                    <a:pt x="77694" y="142102"/>
                  </a:lnTo>
                  <a:lnTo>
                    <a:pt x="77593" y="142216"/>
                  </a:lnTo>
                  <a:lnTo>
                    <a:pt x="76722" y="143882"/>
                  </a:lnTo>
                  <a:lnTo>
                    <a:pt x="76823" y="144274"/>
                  </a:lnTo>
                  <a:lnTo>
                    <a:pt x="78300" y="145335"/>
                  </a:lnTo>
                  <a:lnTo>
                    <a:pt x="78060" y="146105"/>
                  </a:lnTo>
                  <a:cubicBezTo>
                    <a:pt x="77997" y="146181"/>
                    <a:pt x="77757" y="146484"/>
                    <a:pt x="76924" y="147481"/>
                  </a:cubicBezTo>
                  <a:cubicBezTo>
                    <a:pt x="76444" y="148062"/>
                    <a:pt x="76255" y="148592"/>
                    <a:pt x="76381" y="149059"/>
                  </a:cubicBezTo>
                  <a:cubicBezTo>
                    <a:pt x="76469" y="149388"/>
                    <a:pt x="76697" y="149678"/>
                    <a:pt x="77000" y="149842"/>
                  </a:cubicBezTo>
                  <a:lnTo>
                    <a:pt x="78136" y="152646"/>
                  </a:lnTo>
                  <a:lnTo>
                    <a:pt x="78275" y="152810"/>
                  </a:lnTo>
                  <a:lnTo>
                    <a:pt x="81167" y="154363"/>
                  </a:lnTo>
                  <a:lnTo>
                    <a:pt x="80245" y="155449"/>
                  </a:lnTo>
                  <a:lnTo>
                    <a:pt x="77492" y="155449"/>
                  </a:lnTo>
                  <a:lnTo>
                    <a:pt x="75889" y="154401"/>
                  </a:lnTo>
                  <a:lnTo>
                    <a:pt x="73628" y="151130"/>
                  </a:lnTo>
                  <a:lnTo>
                    <a:pt x="72429" y="147443"/>
                  </a:lnTo>
                  <a:lnTo>
                    <a:pt x="72113" y="145625"/>
                  </a:lnTo>
                  <a:lnTo>
                    <a:pt x="70825" y="143605"/>
                  </a:lnTo>
                  <a:lnTo>
                    <a:pt x="72568" y="139577"/>
                  </a:lnTo>
                  <a:lnTo>
                    <a:pt x="72454" y="139198"/>
                  </a:lnTo>
                  <a:lnTo>
                    <a:pt x="71242" y="138327"/>
                  </a:lnTo>
                  <a:lnTo>
                    <a:pt x="71014" y="135523"/>
                  </a:lnTo>
                  <a:lnTo>
                    <a:pt x="71090" y="133112"/>
                  </a:lnTo>
                  <a:lnTo>
                    <a:pt x="71873" y="129993"/>
                  </a:lnTo>
                  <a:lnTo>
                    <a:pt x="71886" y="129892"/>
                  </a:lnTo>
                  <a:lnTo>
                    <a:pt x="71722" y="127884"/>
                  </a:lnTo>
                  <a:lnTo>
                    <a:pt x="71962" y="123907"/>
                  </a:lnTo>
                  <a:lnTo>
                    <a:pt x="71722" y="120030"/>
                  </a:lnTo>
                  <a:lnTo>
                    <a:pt x="71242" y="115295"/>
                  </a:lnTo>
                  <a:lnTo>
                    <a:pt x="71191" y="115131"/>
                  </a:lnTo>
                  <a:lnTo>
                    <a:pt x="69929" y="113401"/>
                  </a:lnTo>
                  <a:lnTo>
                    <a:pt x="67921" y="112252"/>
                  </a:lnTo>
                  <a:lnTo>
                    <a:pt x="65837" y="109007"/>
                  </a:lnTo>
                  <a:lnTo>
                    <a:pt x="63678" y="105724"/>
                  </a:lnTo>
                  <a:lnTo>
                    <a:pt x="61367" y="103274"/>
                  </a:lnTo>
                  <a:lnTo>
                    <a:pt x="61772" y="102277"/>
                  </a:lnTo>
                  <a:lnTo>
                    <a:pt x="62024" y="100029"/>
                  </a:lnTo>
                  <a:lnTo>
                    <a:pt x="62782" y="97832"/>
                  </a:lnTo>
                  <a:lnTo>
                    <a:pt x="64246" y="96051"/>
                  </a:lnTo>
                  <a:lnTo>
                    <a:pt x="64322" y="95887"/>
                  </a:lnTo>
                  <a:lnTo>
                    <a:pt x="64638" y="92415"/>
                  </a:lnTo>
                  <a:lnTo>
                    <a:pt x="64562" y="92175"/>
                  </a:lnTo>
                  <a:lnTo>
                    <a:pt x="62971" y="90369"/>
                  </a:lnTo>
                  <a:lnTo>
                    <a:pt x="62529" y="90344"/>
                  </a:lnTo>
                  <a:lnTo>
                    <a:pt x="61431" y="91304"/>
                  </a:lnTo>
                  <a:lnTo>
                    <a:pt x="59145" y="90091"/>
                  </a:lnTo>
                  <a:lnTo>
                    <a:pt x="55799" y="86341"/>
                  </a:lnTo>
                  <a:lnTo>
                    <a:pt x="55622" y="86253"/>
                  </a:lnTo>
                  <a:lnTo>
                    <a:pt x="52781" y="85634"/>
                  </a:lnTo>
                  <a:lnTo>
                    <a:pt x="50243" y="83626"/>
                  </a:lnTo>
                  <a:lnTo>
                    <a:pt x="49877" y="83614"/>
                  </a:lnTo>
                  <a:lnTo>
                    <a:pt x="49157" y="84068"/>
                  </a:lnTo>
                  <a:lnTo>
                    <a:pt x="46430" y="82629"/>
                  </a:lnTo>
                  <a:lnTo>
                    <a:pt x="42566" y="81467"/>
                  </a:lnTo>
                  <a:lnTo>
                    <a:pt x="41051" y="79801"/>
                  </a:lnTo>
                  <a:lnTo>
                    <a:pt x="40899" y="77629"/>
                  </a:lnTo>
                  <a:lnTo>
                    <a:pt x="40861" y="77490"/>
                  </a:lnTo>
                  <a:lnTo>
                    <a:pt x="38803" y="73942"/>
                  </a:lnTo>
                  <a:lnTo>
                    <a:pt x="36606" y="71858"/>
                  </a:lnTo>
                  <a:lnTo>
                    <a:pt x="35760" y="68739"/>
                  </a:lnTo>
                  <a:lnTo>
                    <a:pt x="34282" y="66959"/>
                  </a:lnTo>
                  <a:lnTo>
                    <a:pt x="33727" y="67199"/>
                  </a:lnTo>
                  <a:lnTo>
                    <a:pt x="34358" y="71694"/>
                  </a:lnTo>
                  <a:lnTo>
                    <a:pt x="34421" y="71858"/>
                  </a:lnTo>
                  <a:lnTo>
                    <a:pt x="35873" y="73689"/>
                  </a:lnTo>
                  <a:lnTo>
                    <a:pt x="36240" y="75722"/>
                  </a:lnTo>
                  <a:lnTo>
                    <a:pt x="36240" y="75722"/>
                  </a:lnTo>
                  <a:lnTo>
                    <a:pt x="34484" y="73866"/>
                  </a:lnTo>
                  <a:lnTo>
                    <a:pt x="33070" y="68878"/>
                  </a:lnTo>
                  <a:lnTo>
                    <a:pt x="31808" y="65406"/>
                  </a:lnTo>
                  <a:lnTo>
                    <a:pt x="31694" y="65242"/>
                  </a:lnTo>
                  <a:lnTo>
                    <a:pt x="30014" y="64093"/>
                  </a:lnTo>
                  <a:lnTo>
                    <a:pt x="28360" y="61454"/>
                  </a:lnTo>
                  <a:lnTo>
                    <a:pt x="28045" y="57097"/>
                  </a:lnTo>
                  <a:lnTo>
                    <a:pt x="28512" y="52817"/>
                  </a:lnTo>
                  <a:lnTo>
                    <a:pt x="29749" y="50354"/>
                  </a:lnTo>
                  <a:lnTo>
                    <a:pt x="30014" y="47627"/>
                  </a:lnTo>
                  <a:lnTo>
                    <a:pt x="29989" y="47475"/>
                  </a:lnTo>
                  <a:lnTo>
                    <a:pt x="28310" y="43776"/>
                  </a:lnTo>
                  <a:lnTo>
                    <a:pt x="28449" y="42841"/>
                  </a:lnTo>
                  <a:lnTo>
                    <a:pt x="30419" y="44079"/>
                  </a:lnTo>
                  <a:lnTo>
                    <a:pt x="30873" y="43700"/>
                  </a:lnTo>
                  <a:lnTo>
                    <a:pt x="29623" y="40733"/>
                  </a:lnTo>
                  <a:lnTo>
                    <a:pt x="28916" y="36364"/>
                  </a:lnTo>
                  <a:lnTo>
                    <a:pt x="28411" y="36174"/>
                  </a:lnTo>
                  <a:lnTo>
                    <a:pt x="27300" y="37109"/>
                  </a:lnTo>
                  <a:lnTo>
                    <a:pt x="27211" y="37260"/>
                  </a:lnTo>
                  <a:lnTo>
                    <a:pt x="26517" y="39432"/>
                  </a:lnTo>
                  <a:lnTo>
                    <a:pt x="26100" y="38435"/>
                  </a:lnTo>
                  <a:lnTo>
                    <a:pt x="26630" y="36477"/>
                  </a:lnTo>
                  <a:lnTo>
                    <a:pt x="27262" y="33472"/>
                  </a:lnTo>
                  <a:lnTo>
                    <a:pt x="27262" y="33358"/>
                  </a:lnTo>
                  <a:lnTo>
                    <a:pt x="26555" y="29330"/>
                  </a:lnTo>
                  <a:lnTo>
                    <a:pt x="25027" y="26477"/>
                  </a:lnTo>
                  <a:lnTo>
                    <a:pt x="24901" y="26363"/>
                  </a:lnTo>
                  <a:cubicBezTo>
                    <a:pt x="21319" y="24236"/>
                    <a:pt x="20275" y="23768"/>
                    <a:pt x="19914" y="23768"/>
                  </a:cubicBezTo>
                  <a:cubicBezTo>
                    <a:pt x="19779" y="23768"/>
                    <a:pt x="19739" y="23832"/>
                    <a:pt x="19698" y="23901"/>
                  </a:cubicBezTo>
                  <a:cubicBezTo>
                    <a:pt x="19521" y="24040"/>
                    <a:pt x="18322" y="24444"/>
                    <a:pt x="17337" y="24747"/>
                  </a:cubicBezTo>
                  <a:lnTo>
                    <a:pt x="16112" y="24999"/>
                  </a:lnTo>
                  <a:lnTo>
                    <a:pt x="17299" y="22840"/>
                  </a:lnTo>
                  <a:lnTo>
                    <a:pt x="16832" y="22436"/>
                  </a:lnTo>
                  <a:lnTo>
                    <a:pt x="14370" y="24191"/>
                  </a:lnTo>
                  <a:lnTo>
                    <a:pt x="12362" y="25959"/>
                  </a:lnTo>
                  <a:lnTo>
                    <a:pt x="10127" y="28573"/>
                  </a:lnTo>
                  <a:lnTo>
                    <a:pt x="4394" y="30896"/>
                  </a:lnTo>
                  <a:lnTo>
                    <a:pt x="2134" y="31262"/>
                  </a:lnTo>
                  <a:lnTo>
                    <a:pt x="3132" y="30770"/>
                  </a:lnTo>
                  <a:cubicBezTo>
                    <a:pt x="8687" y="27702"/>
                    <a:pt x="8763" y="27399"/>
                    <a:pt x="8801" y="27247"/>
                  </a:cubicBezTo>
                  <a:cubicBezTo>
                    <a:pt x="8852" y="27058"/>
                    <a:pt x="9432" y="26224"/>
                    <a:pt x="9937" y="25555"/>
                  </a:cubicBezTo>
                  <a:lnTo>
                    <a:pt x="9887" y="25126"/>
                  </a:lnTo>
                  <a:lnTo>
                    <a:pt x="8018" y="23573"/>
                  </a:lnTo>
                  <a:lnTo>
                    <a:pt x="6882" y="22373"/>
                  </a:lnTo>
                  <a:lnTo>
                    <a:pt x="6389" y="20454"/>
                  </a:lnTo>
                  <a:lnTo>
                    <a:pt x="7702" y="18396"/>
                  </a:lnTo>
                  <a:lnTo>
                    <a:pt x="9584" y="16034"/>
                  </a:lnTo>
                  <a:lnTo>
                    <a:pt x="12425" y="15466"/>
                  </a:lnTo>
                  <a:lnTo>
                    <a:pt x="12602" y="15365"/>
                  </a:lnTo>
                  <a:lnTo>
                    <a:pt x="14256" y="13332"/>
                  </a:lnTo>
                  <a:lnTo>
                    <a:pt x="13991" y="12814"/>
                  </a:lnTo>
                  <a:lnTo>
                    <a:pt x="12059" y="12979"/>
                  </a:lnTo>
                  <a:lnTo>
                    <a:pt x="9761" y="12625"/>
                  </a:lnTo>
                  <a:lnTo>
                    <a:pt x="9761" y="11943"/>
                  </a:lnTo>
                  <a:lnTo>
                    <a:pt x="10405" y="10579"/>
                  </a:lnTo>
                  <a:lnTo>
                    <a:pt x="12753" y="9531"/>
                  </a:lnTo>
                  <a:lnTo>
                    <a:pt x="13347" y="9999"/>
                  </a:lnTo>
                  <a:lnTo>
                    <a:pt x="15582" y="10655"/>
                  </a:lnTo>
                  <a:lnTo>
                    <a:pt x="15986" y="10302"/>
                  </a:lnTo>
                  <a:lnTo>
                    <a:pt x="15733" y="8572"/>
                  </a:lnTo>
                  <a:lnTo>
                    <a:pt x="14799" y="5301"/>
                  </a:lnTo>
                  <a:lnTo>
                    <a:pt x="14799" y="4582"/>
                  </a:lnTo>
                  <a:lnTo>
                    <a:pt x="16996" y="3268"/>
                  </a:lnTo>
                  <a:cubicBezTo>
                    <a:pt x="17249" y="3167"/>
                    <a:pt x="17943" y="2814"/>
                    <a:pt x="20178" y="1387"/>
                  </a:cubicBezTo>
                  <a:cubicBezTo>
                    <a:pt x="21117" y="797"/>
                    <a:pt x="21746" y="618"/>
                    <a:pt x="22159" y="618"/>
                  </a:cubicBezTo>
                  <a:close/>
                  <a:moveTo>
                    <a:pt x="22164" y="0"/>
                  </a:moveTo>
                  <a:cubicBezTo>
                    <a:pt x="21532" y="0"/>
                    <a:pt x="20754" y="291"/>
                    <a:pt x="19837" y="869"/>
                  </a:cubicBezTo>
                  <a:cubicBezTo>
                    <a:pt x="17274" y="2498"/>
                    <a:pt x="16819" y="2675"/>
                    <a:pt x="16781" y="2688"/>
                  </a:cubicBezTo>
                  <a:lnTo>
                    <a:pt x="14332" y="4127"/>
                  </a:lnTo>
                  <a:lnTo>
                    <a:pt x="14180" y="4392"/>
                  </a:lnTo>
                  <a:lnTo>
                    <a:pt x="14180" y="5339"/>
                  </a:lnTo>
                  <a:lnTo>
                    <a:pt x="15127" y="8698"/>
                  </a:lnTo>
                  <a:lnTo>
                    <a:pt x="15291" y="9923"/>
                  </a:lnTo>
                  <a:lnTo>
                    <a:pt x="13688" y="9468"/>
                  </a:lnTo>
                  <a:lnTo>
                    <a:pt x="12993" y="8925"/>
                  </a:lnTo>
                  <a:lnTo>
                    <a:pt x="12665" y="8875"/>
                  </a:lnTo>
                  <a:lnTo>
                    <a:pt x="10051" y="10062"/>
                  </a:lnTo>
                  <a:lnTo>
                    <a:pt x="9887" y="10213"/>
                  </a:lnTo>
                  <a:lnTo>
                    <a:pt x="9155" y="11754"/>
                  </a:lnTo>
                  <a:lnTo>
                    <a:pt x="9129" y="12915"/>
                  </a:lnTo>
                  <a:lnTo>
                    <a:pt x="9395" y="13231"/>
                  </a:lnTo>
                  <a:lnTo>
                    <a:pt x="11983" y="13623"/>
                  </a:lnTo>
                  <a:lnTo>
                    <a:pt x="12059" y="13623"/>
                  </a:lnTo>
                  <a:lnTo>
                    <a:pt x="13284" y="13521"/>
                  </a:lnTo>
                  <a:lnTo>
                    <a:pt x="12185" y="14873"/>
                  </a:lnTo>
                  <a:lnTo>
                    <a:pt x="9344" y="15441"/>
                  </a:lnTo>
                  <a:lnTo>
                    <a:pt x="9155" y="15554"/>
                  </a:lnTo>
                  <a:lnTo>
                    <a:pt x="7185" y="18029"/>
                  </a:lnTo>
                  <a:lnTo>
                    <a:pt x="5771" y="20239"/>
                  </a:lnTo>
                  <a:lnTo>
                    <a:pt x="5733" y="20479"/>
                  </a:lnTo>
                  <a:lnTo>
                    <a:pt x="6288" y="22613"/>
                  </a:lnTo>
                  <a:lnTo>
                    <a:pt x="6364" y="22752"/>
                  </a:lnTo>
                  <a:lnTo>
                    <a:pt x="7576" y="24040"/>
                  </a:lnTo>
                  <a:lnTo>
                    <a:pt x="9243" y="25416"/>
                  </a:lnTo>
                  <a:cubicBezTo>
                    <a:pt x="8877" y="25909"/>
                    <a:pt x="8334" y="26679"/>
                    <a:pt x="8208" y="27032"/>
                  </a:cubicBezTo>
                  <a:cubicBezTo>
                    <a:pt x="7841" y="27386"/>
                    <a:pt x="4874" y="29091"/>
                    <a:pt x="2841" y="30214"/>
                  </a:cubicBezTo>
                  <a:lnTo>
                    <a:pt x="0" y="31629"/>
                  </a:lnTo>
                  <a:lnTo>
                    <a:pt x="189" y="32222"/>
                  </a:lnTo>
                  <a:lnTo>
                    <a:pt x="4533" y="31515"/>
                  </a:lnTo>
                  <a:lnTo>
                    <a:pt x="10430" y="29128"/>
                  </a:lnTo>
                  <a:lnTo>
                    <a:pt x="10556" y="29040"/>
                  </a:lnTo>
                  <a:lnTo>
                    <a:pt x="12804" y="26388"/>
                  </a:lnTo>
                  <a:lnTo>
                    <a:pt x="14748" y="24684"/>
                  </a:lnTo>
                  <a:lnTo>
                    <a:pt x="16087" y="23737"/>
                  </a:lnTo>
                  <a:lnTo>
                    <a:pt x="15241" y="25302"/>
                  </a:lnTo>
                  <a:lnTo>
                    <a:pt x="15582" y="25757"/>
                  </a:lnTo>
                  <a:lnTo>
                    <a:pt x="17488" y="25366"/>
                  </a:lnTo>
                  <a:cubicBezTo>
                    <a:pt x="19180" y="24861"/>
                    <a:pt x="19787" y="24595"/>
                    <a:pt x="20026" y="24431"/>
                  </a:cubicBezTo>
                  <a:cubicBezTo>
                    <a:pt x="20544" y="24595"/>
                    <a:pt x="22628" y="25757"/>
                    <a:pt x="24496" y="26868"/>
                  </a:cubicBezTo>
                  <a:lnTo>
                    <a:pt x="25936" y="29507"/>
                  </a:lnTo>
                  <a:lnTo>
                    <a:pt x="26618" y="33409"/>
                  </a:lnTo>
                  <a:lnTo>
                    <a:pt x="26012" y="36338"/>
                  </a:lnTo>
                  <a:lnTo>
                    <a:pt x="25456" y="38384"/>
                  </a:lnTo>
                  <a:lnTo>
                    <a:pt x="25469" y="38586"/>
                  </a:lnTo>
                  <a:lnTo>
                    <a:pt x="26264" y="40480"/>
                  </a:lnTo>
                  <a:lnTo>
                    <a:pt x="26858" y="40455"/>
                  </a:lnTo>
                  <a:lnTo>
                    <a:pt x="27767" y="37538"/>
                  </a:lnTo>
                  <a:lnTo>
                    <a:pt x="28373" y="37033"/>
                  </a:lnTo>
                  <a:lnTo>
                    <a:pt x="29004" y="40884"/>
                  </a:lnTo>
                  <a:lnTo>
                    <a:pt x="29888" y="43018"/>
                  </a:lnTo>
                  <a:lnTo>
                    <a:pt x="28360" y="42058"/>
                  </a:lnTo>
                  <a:lnTo>
                    <a:pt x="27893" y="42273"/>
                  </a:lnTo>
                  <a:lnTo>
                    <a:pt x="27653" y="43763"/>
                  </a:lnTo>
                  <a:lnTo>
                    <a:pt x="27678" y="43953"/>
                  </a:lnTo>
                  <a:lnTo>
                    <a:pt x="29383" y="47652"/>
                  </a:lnTo>
                  <a:lnTo>
                    <a:pt x="29156" y="50114"/>
                  </a:lnTo>
                  <a:lnTo>
                    <a:pt x="27918" y="52589"/>
                  </a:lnTo>
                  <a:lnTo>
                    <a:pt x="27413" y="57085"/>
                  </a:lnTo>
                  <a:lnTo>
                    <a:pt x="27729" y="61580"/>
                  </a:lnTo>
                  <a:lnTo>
                    <a:pt x="27779" y="61719"/>
                  </a:lnTo>
                  <a:lnTo>
                    <a:pt x="29522" y="64484"/>
                  </a:lnTo>
                  <a:lnTo>
                    <a:pt x="31252" y="65696"/>
                  </a:lnTo>
                  <a:lnTo>
                    <a:pt x="32464" y="69030"/>
                  </a:lnTo>
                  <a:lnTo>
                    <a:pt x="33891" y="74080"/>
                  </a:lnTo>
                  <a:lnTo>
                    <a:pt x="33967" y="74219"/>
                  </a:lnTo>
                  <a:lnTo>
                    <a:pt x="36505" y="76896"/>
                  </a:lnTo>
                  <a:lnTo>
                    <a:pt x="37048" y="76631"/>
                  </a:lnTo>
                  <a:lnTo>
                    <a:pt x="36467" y="73474"/>
                  </a:lnTo>
                  <a:lnTo>
                    <a:pt x="36404" y="73335"/>
                  </a:lnTo>
                  <a:lnTo>
                    <a:pt x="34964" y="71505"/>
                  </a:lnTo>
                  <a:lnTo>
                    <a:pt x="34484" y="68171"/>
                  </a:lnTo>
                  <a:lnTo>
                    <a:pt x="34484" y="68171"/>
                  </a:lnTo>
                  <a:lnTo>
                    <a:pt x="35166" y="68954"/>
                  </a:lnTo>
                  <a:lnTo>
                    <a:pt x="36012" y="72098"/>
                  </a:lnTo>
                  <a:lnTo>
                    <a:pt x="36101" y="72237"/>
                  </a:lnTo>
                  <a:lnTo>
                    <a:pt x="38273" y="74295"/>
                  </a:lnTo>
                  <a:lnTo>
                    <a:pt x="40268" y="77730"/>
                  </a:lnTo>
                  <a:lnTo>
                    <a:pt x="40419" y="79939"/>
                  </a:lnTo>
                  <a:lnTo>
                    <a:pt x="40508" y="80141"/>
                  </a:lnTo>
                  <a:lnTo>
                    <a:pt x="42162" y="81947"/>
                  </a:lnTo>
                  <a:lnTo>
                    <a:pt x="42301" y="82035"/>
                  </a:lnTo>
                  <a:lnTo>
                    <a:pt x="46202" y="83197"/>
                  </a:lnTo>
                  <a:lnTo>
                    <a:pt x="49043" y="84700"/>
                  </a:lnTo>
                  <a:lnTo>
                    <a:pt x="49359" y="84687"/>
                  </a:lnTo>
                  <a:lnTo>
                    <a:pt x="50028" y="84245"/>
                  </a:lnTo>
                  <a:lnTo>
                    <a:pt x="52453" y="86165"/>
                  </a:lnTo>
                  <a:lnTo>
                    <a:pt x="52592" y="86228"/>
                  </a:lnTo>
                  <a:lnTo>
                    <a:pt x="55407" y="86834"/>
                  </a:lnTo>
                  <a:lnTo>
                    <a:pt x="58716" y="90546"/>
                  </a:lnTo>
                  <a:lnTo>
                    <a:pt x="61330" y="91960"/>
                  </a:lnTo>
                  <a:lnTo>
                    <a:pt x="61683" y="91910"/>
                  </a:lnTo>
                  <a:lnTo>
                    <a:pt x="62706" y="91013"/>
                  </a:lnTo>
                  <a:lnTo>
                    <a:pt x="63994" y="92491"/>
                  </a:lnTo>
                  <a:lnTo>
                    <a:pt x="63691" y="95723"/>
                  </a:lnTo>
                  <a:lnTo>
                    <a:pt x="62251" y="97466"/>
                  </a:lnTo>
                  <a:lnTo>
                    <a:pt x="61405" y="99840"/>
                  </a:lnTo>
                  <a:lnTo>
                    <a:pt x="61165" y="102074"/>
                  </a:lnTo>
                  <a:lnTo>
                    <a:pt x="60711" y="103224"/>
                  </a:lnTo>
                  <a:lnTo>
                    <a:pt x="60774" y="103552"/>
                  </a:lnTo>
                  <a:lnTo>
                    <a:pt x="63186" y="106115"/>
                  </a:lnTo>
                  <a:lnTo>
                    <a:pt x="65320" y="109335"/>
                  </a:lnTo>
                  <a:lnTo>
                    <a:pt x="67441" y="112656"/>
                  </a:lnTo>
                  <a:lnTo>
                    <a:pt x="67555" y="112757"/>
                  </a:lnTo>
                  <a:lnTo>
                    <a:pt x="69461" y="113818"/>
                  </a:lnTo>
                  <a:lnTo>
                    <a:pt x="70623" y="115421"/>
                  </a:lnTo>
                  <a:lnTo>
                    <a:pt x="71090" y="120055"/>
                  </a:lnTo>
                  <a:lnTo>
                    <a:pt x="71330" y="123881"/>
                  </a:lnTo>
                  <a:lnTo>
                    <a:pt x="71090" y="127871"/>
                  </a:lnTo>
                  <a:lnTo>
                    <a:pt x="71254" y="129866"/>
                  </a:lnTo>
                  <a:lnTo>
                    <a:pt x="70472" y="132973"/>
                  </a:lnTo>
                  <a:lnTo>
                    <a:pt x="70383" y="135511"/>
                  </a:lnTo>
                  <a:lnTo>
                    <a:pt x="70623" y="138516"/>
                  </a:lnTo>
                  <a:lnTo>
                    <a:pt x="70749" y="138743"/>
                  </a:lnTo>
                  <a:lnTo>
                    <a:pt x="71886" y="139539"/>
                  </a:lnTo>
                  <a:lnTo>
                    <a:pt x="70168" y="143491"/>
                  </a:lnTo>
                  <a:lnTo>
                    <a:pt x="70194" y="143794"/>
                  </a:lnTo>
                  <a:lnTo>
                    <a:pt x="71507" y="145789"/>
                  </a:lnTo>
                  <a:lnTo>
                    <a:pt x="71823" y="147582"/>
                  </a:lnTo>
                  <a:lnTo>
                    <a:pt x="73035" y="151370"/>
                  </a:lnTo>
                  <a:lnTo>
                    <a:pt x="75409" y="154805"/>
                  </a:lnTo>
                  <a:lnTo>
                    <a:pt x="77227" y="156030"/>
                  </a:lnTo>
                  <a:lnTo>
                    <a:pt x="77391" y="156080"/>
                  </a:lnTo>
                  <a:lnTo>
                    <a:pt x="80396" y="156080"/>
                  </a:lnTo>
                  <a:lnTo>
                    <a:pt x="80624" y="155966"/>
                  </a:lnTo>
                  <a:lnTo>
                    <a:pt x="81886" y="154476"/>
                  </a:lnTo>
                  <a:lnTo>
                    <a:pt x="81798" y="153984"/>
                  </a:lnTo>
                  <a:lnTo>
                    <a:pt x="78666" y="152305"/>
                  </a:lnTo>
                  <a:lnTo>
                    <a:pt x="77530" y="149501"/>
                  </a:lnTo>
                  <a:lnTo>
                    <a:pt x="77353" y="149325"/>
                  </a:lnTo>
                  <a:cubicBezTo>
                    <a:pt x="77176" y="149249"/>
                    <a:pt x="77038" y="149097"/>
                    <a:pt x="76974" y="148908"/>
                  </a:cubicBezTo>
                  <a:cubicBezTo>
                    <a:pt x="76911" y="148643"/>
                    <a:pt x="77063" y="148289"/>
                    <a:pt x="77391" y="147885"/>
                  </a:cubicBezTo>
                  <a:cubicBezTo>
                    <a:pt x="78363" y="146723"/>
                    <a:pt x="78591" y="146458"/>
                    <a:pt x="78641" y="146332"/>
                  </a:cubicBezTo>
                  <a:lnTo>
                    <a:pt x="78957" y="145309"/>
                  </a:lnTo>
                  <a:lnTo>
                    <a:pt x="78831" y="144956"/>
                  </a:lnTo>
                  <a:lnTo>
                    <a:pt x="77404" y="143933"/>
                  </a:lnTo>
                  <a:lnTo>
                    <a:pt x="78111" y="142582"/>
                  </a:lnTo>
                  <a:lnTo>
                    <a:pt x="78831" y="142077"/>
                  </a:lnTo>
                  <a:lnTo>
                    <a:pt x="78957" y="141862"/>
                  </a:lnTo>
                  <a:lnTo>
                    <a:pt x="79361" y="139652"/>
                  </a:lnTo>
                  <a:lnTo>
                    <a:pt x="79336" y="139476"/>
                  </a:lnTo>
                  <a:lnTo>
                    <a:pt x="78818" y="138289"/>
                  </a:lnTo>
                  <a:lnTo>
                    <a:pt x="78869" y="137582"/>
                  </a:lnTo>
                  <a:lnTo>
                    <a:pt x="79954" y="137708"/>
                  </a:lnTo>
                  <a:lnTo>
                    <a:pt x="80308" y="137417"/>
                  </a:lnTo>
                  <a:lnTo>
                    <a:pt x="80384" y="135814"/>
                  </a:lnTo>
                  <a:lnTo>
                    <a:pt x="80384" y="135498"/>
                  </a:lnTo>
                  <a:lnTo>
                    <a:pt x="82038" y="135018"/>
                  </a:lnTo>
                  <a:lnTo>
                    <a:pt x="83932" y="134551"/>
                  </a:lnTo>
                  <a:lnTo>
                    <a:pt x="84172" y="134235"/>
                  </a:lnTo>
                  <a:lnTo>
                    <a:pt x="84172" y="132076"/>
                  </a:lnTo>
                  <a:lnTo>
                    <a:pt x="84020" y="130826"/>
                  </a:lnTo>
                  <a:lnTo>
                    <a:pt x="83970" y="130283"/>
                  </a:lnTo>
                  <a:lnTo>
                    <a:pt x="86243" y="130675"/>
                  </a:lnTo>
                  <a:lnTo>
                    <a:pt x="86521" y="130586"/>
                  </a:lnTo>
                  <a:lnTo>
                    <a:pt x="88137" y="129008"/>
                  </a:lnTo>
                  <a:lnTo>
                    <a:pt x="89614" y="126520"/>
                  </a:lnTo>
                  <a:lnTo>
                    <a:pt x="90965" y="124551"/>
                  </a:lnTo>
                  <a:lnTo>
                    <a:pt x="91470" y="121798"/>
                  </a:lnTo>
                  <a:lnTo>
                    <a:pt x="93857" y="120156"/>
                  </a:lnTo>
                  <a:lnTo>
                    <a:pt x="96546" y="118742"/>
                  </a:lnTo>
                  <a:lnTo>
                    <a:pt x="97897" y="117947"/>
                  </a:lnTo>
                  <a:lnTo>
                    <a:pt x="98049" y="117719"/>
                  </a:lnTo>
                  <a:lnTo>
                    <a:pt x="98592" y="113982"/>
                  </a:lnTo>
                  <a:lnTo>
                    <a:pt x="99463" y="110800"/>
                  </a:lnTo>
                  <a:lnTo>
                    <a:pt x="99842" y="108906"/>
                  </a:lnTo>
                  <a:lnTo>
                    <a:pt x="101648" y="106645"/>
                  </a:lnTo>
                  <a:lnTo>
                    <a:pt x="102746" y="104676"/>
                  </a:lnTo>
                  <a:lnTo>
                    <a:pt x="102746" y="104373"/>
                  </a:lnTo>
                  <a:lnTo>
                    <a:pt x="101799" y="102617"/>
                  </a:lnTo>
                  <a:cubicBezTo>
                    <a:pt x="101824" y="102352"/>
                    <a:pt x="101774" y="102125"/>
                    <a:pt x="98882" y="100989"/>
                  </a:cubicBezTo>
                  <a:lnTo>
                    <a:pt x="95650" y="99726"/>
                  </a:lnTo>
                  <a:lnTo>
                    <a:pt x="93718" y="99410"/>
                  </a:lnTo>
                  <a:lnTo>
                    <a:pt x="91710" y="98627"/>
                  </a:lnTo>
                  <a:lnTo>
                    <a:pt x="89551" y="97731"/>
                  </a:lnTo>
                  <a:lnTo>
                    <a:pt x="88415" y="95092"/>
                  </a:lnTo>
                  <a:lnTo>
                    <a:pt x="86887" y="92907"/>
                  </a:lnTo>
                  <a:lnTo>
                    <a:pt x="86735" y="92794"/>
                  </a:lnTo>
                  <a:lnTo>
                    <a:pt x="83338" y="91682"/>
                  </a:lnTo>
                  <a:lnTo>
                    <a:pt x="81179" y="91455"/>
                  </a:lnTo>
                  <a:lnTo>
                    <a:pt x="78970" y="89321"/>
                  </a:lnTo>
                  <a:lnTo>
                    <a:pt x="76861" y="88084"/>
                  </a:lnTo>
                  <a:lnTo>
                    <a:pt x="74335" y="87819"/>
                  </a:lnTo>
                  <a:lnTo>
                    <a:pt x="71810" y="87187"/>
                  </a:lnTo>
                  <a:lnTo>
                    <a:pt x="71722" y="87175"/>
                  </a:lnTo>
                  <a:lnTo>
                    <a:pt x="68881" y="87263"/>
                  </a:lnTo>
                  <a:lnTo>
                    <a:pt x="68792" y="87276"/>
                  </a:lnTo>
                  <a:cubicBezTo>
                    <a:pt x="65395" y="88273"/>
                    <a:pt x="65320" y="88576"/>
                    <a:pt x="65269" y="88753"/>
                  </a:cubicBezTo>
                  <a:cubicBezTo>
                    <a:pt x="65219" y="88942"/>
                    <a:pt x="65029" y="89523"/>
                    <a:pt x="64878" y="89965"/>
                  </a:cubicBezTo>
                  <a:lnTo>
                    <a:pt x="63640" y="88993"/>
                  </a:lnTo>
                  <a:lnTo>
                    <a:pt x="63350" y="88930"/>
                  </a:lnTo>
                  <a:lnTo>
                    <a:pt x="61734" y="89448"/>
                  </a:lnTo>
                  <a:lnTo>
                    <a:pt x="60218" y="88690"/>
                  </a:lnTo>
                  <a:lnTo>
                    <a:pt x="59057" y="86303"/>
                  </a:lnTo>
                  <a:lnTo>
                    <a:pt x="59802" y="84384"/>
                  </a:lnTo>
                  <a:lnTo>
                    <a:pt x="59600" y="83967"/>
                  </a:lnTo>
                  <a:lnTo>
                    <a:pt x="57655" y="83311"/>
                  </a:lnTo>
                  <a:lnTo>
                    <a:pt x="55521" y="83046"/>
                  </a:lnTo>
                  <a:lnTo>
                    <a:pt x="56077" y="81480"/>
                  </a:lnTo>
                  <a:lnTo>
                    <a:pt x="56796" y="80104"/>
                  </a:lnTo>
                  <a:lnTo>
                    <a:pt x="56986" y="78853"/>
                  </a:lnTo>
                  <a:lnTo>
                    <a:pt x="56670" y="78500"/>
                  </a:lnTo>
                  <a:lnTo>
                    <a:pt x="53905" y="78500"/>
                  </a:lnTo>
                  <a:lnTo>
                    <a:pt x="53640" y="78651"/>
                  </a:lnTo>
                  <a:lnTo>
                    <a:pt x="52516" y="80533"/>
                  </a:lnTo>
                  <a:lnTo>
                    <a:pt x="50155" y="81366"/>
                  </a:lnTo>
                  <a:lnTo>
                    <a:pt x="48374" y="78942"/>
                  </a:lnTo>
                  <a:lnTo>
                    <a:pt x="47995" y="75495"/>
                  </a:lnTo>
                  <a:lnTo>
                    <a:pt x="48816" y="72717"/>
                  </a:lnTo>
                  <a:lnTo>
                    <a:pt x="51443" y="70772"/>
                  </a:lnTo>
                  <a:lnTo>
                    <a:pt x="54132" y="70393"/>
                  </a:lnTo>
                  <a:lnTo>
                    <a:pt x="55370" y="71416"/>
                  </a:lnTo>
                  <a:lnTo>
                    <a:pt x="55849" y="71315"/>
                  </a:lnTo>
                  <a:lnTo>
                    <a:pt x="56392" y="70305"/>
                  </a:lnTo>
                  <a:lnTo>
                    <a:pt x="58286" y="70305"/>
                  </a:lnTo>
                  <a:lnTo>
                    <a:pt x="60799" y="71088"/>
                  </a:lnTo>
                  <a:lnTo>
                    <a:pt x="61014" y="72856"/>
                  </a:lnTo>
                  <a:lnTo>
                    <a:pt x="61064" y="72995"/>
                  </a:lnTo>
                  <a:lnTo>
                    <a:pt x="62403" y="75040"/>
                  </a:lnTo>
                  <a:lnTo>
                    <a:pt x="62971" y="74926"/>
                  </a:lnTo>
                  <a:lnTo>
                    <a:pt x="63363" y="72843"/>
                  </a:lnTo>
                  <a:lnTo>
                    <a:pt x="63363" y="72767"/>
                  </a:lnTo>
                  <a:lnTo>
                    <a:pt x="63211" y="69131"/>
                  </a:lnTo>
                  <a:lnTo>
                    <a:pt x="64158" y="67376"/>
                  </a:lnTo>
                  <a:lnTo>
                    <a:pt x="67087" y="65355"/>
                  </a:lnTo>
                  <a:lnTo>
                    <a:pt x="68704" y="62691"/>
                  </a:lnTo>
                  <a:lnTo>
                    <a:pt x="69461" y="60721"/>
                  </a:lnTo>
                  <a:lnTo>
                    <a:pt x="71924" y="58322"/>
                  </a:lnTo>
                  <a:lnTo>
                    <a:pt x="73452" y="58322"/>
                  </a:lnTo>
                  <a:lnTo>
                    <a:pt x="73755" y="58107"/>
                  </a:lnTo>
                  <a:lnTo>
                    <a:pt x="74575" y="55923"/>
                  </a:lnTo>
                  <a:lnTo>
                    <a:pt x="76747" y="54496"/>
                  </a:lnTo>
                  <a:lnTo>
                    <a:pt x="77682" y="55961"/>
                  </a:lnTo>
                  <a:lnTo>
                    <a:pt x="78124" y="56062"/>
                  </a:lnTo>
                  <a:lnTo>
                    <a:pt x="80119" y="54786"/>
                  </a:lnTo>
                  <a:lnTo>
                    <a:pt x="83591" y="53347"/>
                  </a:lnTo>
                  <a:lnTo>
                    <a:pt x="83705" y="52855"/>
                  </a:lnTo>
                  <a:lnTo>
                    <a:pt x="82909" y="51983"/>
                  </a:lnTo>
                  <a:lnTo>
                    <a:pt x="82657" y="51870"/>
                  </a:lnTo>
                  <a:lnTo>
                    <a:pt x="79715" y="52084"/>
                  </a:lnTo>
                  <a:lnTo>
                    <a:pt x="79134" y="50771"/>
                  </a:lnTo>
                  <a:lnTo>
                    <a:pt x="79134" y="49496"/>
                  </a:lnTo>
                  <a:lnTo>
                    <a:pt x="78970" y="49218"/>
                  </a:lnTo>
                  <a:lnTo>
                    <a:pt x="78528" y="48978"/>
                  </a:lnTo>
                  <a:lnTo>
                    <a:pt x="78742" y="48864"/>
                  </a:lnTo>
                  <a:lnTo>
                    <a:pt x="81002" y="48864"/>
                  </a:lnTo>
                  <a:lnTo>
                    <a:pt x="83212" y="49029"/>
                  </a:lnTo>
                  <a:lnTo>
                    <a:pt x="83389" y="48991"/>
                  </a:lnTo>
                  <a:lnTo>
                    <a:pt x="86028" y="47463"/>
                  </a:lnTo>
                  <a:cubicBezTo>
                    <a:pt x="87973" y="46023"/>
                    <a:pt x="88048" y="45910"/>
                    <a:pt x="88074" y="45847"/>
                  </a:cubicBezTo>
                  <a:cubicBezTo>
                    <a:pt x="88213" y="45657"/>
                    <a:pt x="88263" y="45569"/>
                    <a:pt x="86432" y="42362"/>
                  </a:cubicBezTo>
                  <a:lnTo>
                    <a:pt x="84399" y="40455"/>
                  </a:lnTo>
                  <a:lnTo>
                    <a:pt x="84033" y="38435"/>
                  </a:lnTo>
                  <a:lnTo>
                    <a:pt x="83553" y="34103"/>
                  </a:lnTo>
                  <a:lnTo>
                    <a:pt x="83010" y="33927"/>
                  </a:lnTo>
                  <a:lnTo>
                    <a:pt x="81078" y="36086"/>
                  </a:lnTo>
                  <a:lnTo>
                    <a:pt x="79576" y="35758"/>
                  </a:lnTo>
                  <a:lnTo>
                    <a:pt x="79310" y="34028"/>
                  </a:lnTo>
                  <a:lnTo>
                    <a:pt x="80055" y="32677"/>
                  </a:lnTo>
                  <a:lnTo>
                    <a:pt x="79866" y="32222"/>
                  </a:lnTo>
                  <a:lnTo>
                    <a:pt x="78212" y="31755"/>
                  </a:lnTo>
                  <a:lnTo>
                    <a:pt x="77164" y="30669"/>
                  </a:lnTo>
                  <a:lnTo>
                    <a:pt x="76937" y="30568"/>
                  </a:lnTo>
                  <a:lnTo>
                    <a:pt x="74070" y="30568"/>
                  </a:lnTo>
                  <a:lnTo>
                    <a:pt x="73199" y="30656"/>
                  </a:lnTo>
                  <a:lnTo>
                    <a:pt x="72921" y="30959"/>
                  </a:lnTo>
                  <a:lnTo>
                    <a:pt x="72845" y="33674"/>
                  </a:lnTo>
                  <a:lnTo>
                    <a:pt x="71583" y="35013"/>
                  </a:lnTo>
                  <a:lnTo>
                    <a:pt x="71545" y="35391"/>
                  </a:lnTo>
                  <a:lnTo>
                    <a:pt x="72290" y="36566"/>
                  </a:lnTo>
                  <a:lnTo>
                    <a:pt x="72492" y="38662"/>
                  </a:lnTo>
                  <a:lnTo>
                    <a:pt x="70535" y="40316"/>
                  </a:lnTo>
                  <a:lnTo>
                    <a:pt x="68615" y="40998"/>
                  </a:lnTo>
                  <a:lnTo>
                    <a:pt x="68401" y="41288"/>
                  </a:lnTo>
                  <a:lnTo>
                    <a:pt x="68401" y="44256"/>
                  </a:lnTo>
                  <a:lnTo>
                    <a:pt x="67555" y="44685"/>
                  </a:lnTo>
                  <a:lnTo>
                    <a:pt x="66380" y="43195"/>
                  </a:lnTo>
                  <a:lnTo>
                    <a:pt x="66974" y="40581"/>
                  </a:lnTo>
                  <a:lnTo>
                    <a:pt x="66822" y="40228"/>
                  </a:lnTo>
                  <a:lnTo>
                    <a:pt x="64676" y="39142"/>
                  </a:lnTo>
                  <a:lnTo>
                    <a:pt x="62453" y="37816"/>
                  </a:lnTo>
                  <a:lnTo>
                    <a:pt x="61443" y="36957"/>
                  </a:lnTo>
                  <a:lnTo>
                    <a:pt x="61241" y="36881"/>
                  </a:lnTo>
                  <a:lnTo>
                    <a:pt x="60509" y="36881"/>
                  </a:lnTo>
                  <a:lnTo>
                    <a:pt x="60307" y="34444"/>
                  </a:lnTo>
                  <a:lnTo>
                    <a:pt x="60686" y="32083"/>
                  </a:lnTo>
                  <a:lnTo>
                    <a:pt x="61456" y="30252"/>
                  </a:lnTo>
                  <a:cubicBezTo>
                    <a:pt x="61974" y="30050"/>
                    <a:pt x="62479" y="29823"/>
                    <a:pt x="62971" y="29558"/>
                  </a:cubicBezTo>
                  <a:cubicBezTo>
                    <a:pt x="63413" y="29330"/>
                    <a:pt x="63640" y="29229"/>
                    <a:pt x="63754" y="29179"/>
                  </a:cubicBezTo>
                  <a:cubicBezTo>
                    <a:pt x="63761" y="29180"/>
                    <a:pt x="63768" y="29180"/>
                    <a:pt x="63775" y="29180"/>
                  </a:cubicBezTo>
                  <a:cubicBezTo>
                    <a:pt x="63887" y="29180"/>
                    <a:pt x="64048" y="29086"/>
                    <a:pt x="64499" y="28813"/>
                  </a:cubicBezTo>
                  <a:lnTo>
                    <a:pt x="65029" y="28497"/>
                  </a:lnTo>
                  <a:cubicBezTo>
                    <a:pt x="66469" y="27638"/>
                    <a:pt x="66999" y="27323"/>
                    <a:pt x="67201" y="27171"/>
                  </a:cubicBezTo>
                  <a:lnTo>
                    <a:pt x="67214" y="27184"/>
                  </a:lnTo>
                  <a:lnTo>
                    <a:pt x="68792" y="25681"/>
                  </a:lnTo>
                  <a:lnTo>
                    <a:pt x="69992" y="24456"/>
                  </a:lnTo>
                  <a:lnTo>
                    <a:pt x="70737" y="24267"/>
                  </a:lnTo>
                  <a:lnTo>
                    <a:pt x="74083" y="24267"/>
                  </a:lnTo>
                  <a:lnTo>
                    <a:pt x="74399" y="23977"/>
                  </a:lnTo>
                  <a:lnTo>
                    <a:pt x="74550" y="21994"/>
                  </a:lnTo>
                  <a:lnTo>
                    <a:pt x="75548" y="20252"/>
                  </a:lnTo>
                  <a:lnTo>
                    <a:pt x="75573" y="20012"/>
                  </a:lnTo>
                  <a:lnTo>
                    <a:pt x="75106" y="18269"/>
                  </a:lnTo>
                  <a:lnTo>
                    <a:pt x="75005" y="18118"/>
                  </a:lnTo>
                  <a:lnTo>
                    <a:pt x="73363" y="16741"/>
                  </a:lnTo>
                  <a:lnTo>
                    <a:pt x="72883" y="16830"/>
                  </a:lnTo>
                  <a:lnTo>
                    <a:pt x="71873" y="18800"/>
                  </a:lnTo>
                  <a:lnTo>
                    <a:pt x="70320" y="19999"/>
                  </a:lnTo>
                  <a:lnTo>
                    <a:pt x="69676" y="20441"/>
                  </a:lnTo>
                  <a:lnTo>
                    <a:pt x="69676" y="18623"/>
                  </a:lnTo>
                  <a:lnTo>
                    <a:pt x="69929" y="17385"/>
                  </a:lnTo>
                  <a:lnTo>
                    <a:pt x="69411" y="17082"/>
                  </a:lnTo>
                  <a:lnTo>
                    <a:pt x="68691" y="17739"/>
                  </a:lnTo>
                  <a:lnTo>
                    <a:pt x="67896" y="15959"/>
                  </a:lnTo>
                  <a:lnTo>
                    <a:pt x="68918" y="14860"/>
                  </a:lnTo>
                  <a:lnTo>
                    <a:pt x="71002" y="10403"/>
                  </a:lnTo>
                  <a:lnTo>
                    <a:pt x="71873" y="10049"/>
                  </a:lnTo>
                  <a:lnTo>
                    <a:pt x="73767" y="8332"/>
                  </a:lnTo>
                  <a:lnTo>
                    <a:pt x="73691" y="7827"/>
                  </a:lnTo>
                  <a:lnTo>
                    <a:pt x="72896" y="7410"/>
                  </a:lnTo>
                  <a:lnTo>
                    <a:pt x="71785" y="7233"/>
                  </a:lnTo>
                  <a:lnTo>
                    <a:pt x="69373" y="7233"/>
                  </a:lnTo>
                  <a:lnTo>
                    <a:pt x="69057" y="7549"/>
                  </a:lnTo>
                  <a:lnTo>
                    <a:pt x="69057" y="9658"/>
                  </a:lnTo>
                  <a:lnTo>
                    <a:pt x="67037" y="12284"/>
                  </a:lnTo>
                  <a:lnTo>
                    <a:pt x="65294" y="14986"/>
                  </a:lnTo>
                  <a:lnTo>
                    <a:pt x="65294" y="15340"/>
                  </a:lnTo>
                  <a:lnTo>
                    <a:pt x="66077" y="16476"/>
                  </a:lnTo>
                  <a:lnTo>
                    <a:pt x="65762" y="18623"/>
                  </a:lnTo>
                  <a:lnTo>
                    <a:pt x="63375" y="19885"/>
                  </a:lnTo>
                  <a:lnTo>
                    <a:pt x="63375" y="18585"/>
                  </a:lnTo>
                  <a:lnTo>
                    <a:pt x="63085" y="18269"/>
                  </a:lnTo>
                  <a:lnTo>
                    <a:pt x="61342" y="18118"/>
                  </a:lnTo>
                  <a:lnTo>
                    <a:pt x="61128" y="18181"/>
                  </a:lnTo>
                  <a:lnTo>
                    <a:pt x="59890" y="19153"/>
                  </a:lnTo>
                  <a:lnTo>
                    <a:pt x="58223" y="16830"/>
                  </a:lnTo>
                  <a:lnTo>
                    <a:pt x="57971" y="16703"/>
                  </a:lnTo>
                  <a:lnTo>
                    <a:pt x="55799" y="16703"/>
                  </a:lnTo>
                  <a:lnTo>
                    <a:pt x="55521" y="16868"/>
                  </a:lnTo>
                  <a:lnTo>
                    <a:pt x="54827" y="18168"/>
                  </a:lnTo>
                  <a:lnTo>
                    <a:pt x="54435" y="18736"/>
                  </a:lnTo>
                  <a:lnTo>
                    <a:pt x="53652" y="16969"/>
                  </a:lnTo>
                  <a:lnTo>
                    <a:pt x="53261" y="16792"/>
                  </a:lnTo>
                  <a:cubicBezTo>
                    <a:pt x="53061" y="16867"/>
                    <a:pt x="52586" y="16997"/>
                    <a:pt x="52167" y="16997"/>
                  </a:cubicBezTo>
                  <a:cubicBezTo>
                    <a:pt x="51950" y="16997"/>
                    <a:pt x="51749" y="16962"/>
                    <a:pt x="51607" y="16868"/>
                  </a:cubicBezTo>
                  <a:cubicBezTo>
                    <a:pt x="51455" y="16767"/>
                    <a:pt x="51379" y="16590"/>
                    <a:pt x="51392" y="16426"/>
                  </a:cubicBezTo>
                  <a:cubicBezTo>
                    <a:pt x="51316" y="15112"/>
                    <a:pt x="51316" y="14986"/>
                    <a:pt x="51316" y="14974"/>
                  </a:cubicBezTo>
                  <a:lnTo>
                    <a:pt x="51215" y="14746"/>
                  </a:lnTo>
                  <a:lnTo>
                    <a:pt x="47945" y="11716"/>
                  </a:lnTo>
                  <a:lnTo>
                    <a:pt x="46922" y="11009"/>
                  </a:lnTo>
                  <a:lnTo>
                    <a:pt x="46682" y="10958"/>
                  </a:lnTo>
                  <a:lnTo>
                    <a:pt x="45142" y="11223"/>
                  </a:lnTo>
                  <a:lnTo>
                    <a:pt x="44435" y="9077"/>
                  </a:lnTo>
                  <a:lnTo>
                    <a:pt x="44233" y="8875"/>
                  </a:lnTo>
                  <a:lnTo>
                    <a:pt x="42806" y="8433"/>
                  </a:lnTo>
                  <a:lnTo>
                    <a:pt x="42679" y="8420"/>
                  </a:lnTo>
                  <a:lnTo>
                    <a:pt x="39182" y="8862"/>
                  </a:lnTo>
                  <a:lnTo>
                    <a:pt x="37262" y="8445"/>
                  </a:lnTo>
                  <a:lnTo>
                    <a:pt x="34649" y="6210"/>
                  </a:lnTo>
                  <a:lnTo>
                    <a:pt x="31075" y="4506"/>
                  </a:lnTo>
                  <a:lnTo>
                    <a:pt x="28499" y="2031"/>
                  </a:lnTo>
                  <a:lnTo>
                    <a:pt x="26365" y="263"/>
                  </a:lnTo>
                  <a:lnTo>
                    <a:pt x="26100" y="187"/>
                  </a:lnTo>
                  <a:lnTo>
                    <a:pt x="23524" y="756"/>
                  </a:lnTo>
                  <a:cubicBezTo>
                    <a:pt x="23360" y="465"/>
                    <a:pt x="23120" y="238"/>
                    <a:pt x="22817" y="124"/>
                  </a:cubicBezTo>
                  <a:cubicBezTo>
                    <a:pt x="22620" y="41"/>
                    <a:pt x="22402" y="0"/>
                    <a:pt x="2216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52"/>
            <p:cNvSpPr/>
            <p:nvPr/>
          </p:nvSpPr>
          <p:spPr>
            <a:xfrm>
              <a:off x="1940550" y="1654925"/>
              <a:ext cx="124725" cy="149650"/>
            </a:xfrm>
            <a:custGeom>
              <a:avLst/>
              <a:gdLst/>
              <a:ahLst/>
              <a:cxnLst/>
              <a:rect l="l" t="t" r="r" b="b"/>
              <a:pathLst>
                <a:path w="4989" h="5986" extrusionOk="0">
                  <a:moveTo>
                    <a:pt x="2425" y="0"/>
                  </a:moveTo>
                  <a:lnTo>
                    <a:pt x="1023" y="1200"/>
                  </a:lnTo>
                  <a:lnTo>
                    <a:pt x="1" y="3851"/>
                  </a:lnTo>
                  <a:lnTo>
                    <a:pt x="1" y="5985"/>
                  </a:lnTo>
                  <a:lnTo>
                    <a:pt x="2362" y="4104"/>
                  </a:lnTo>
                  <a:lnTo>
                    <a:pt x="3511" y="4887"/>
                  </a:lnTo>
                  <a:lnTo>
                    <a:pt x="4988" y="4419"/>
                  </a:lnTo>
                  <a:lnTo>
                    <a:pt x="3271" y="2210"/>
                  </a:lnTo>
                  <a:lnTo>
                    <a:pt x="242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52"/>
            <p:cNvSpPr/>
            <p:nvPr/>
          </p:nvSpPr>
          <p:spPr>
            <a:xfrm>
              <a:off x="1932650" y="1641650"/>
              <a:ext cx="145575" cy="179325"/>
            </a:xfrm>
            <a:custGeom>
              <a:avLst/>
              <a:gdLst/>
              <a:ahLst/>
              <a:cxnLst/>
              <a:rect l="l" t="t" r="r" b="b"/>
              <a:pathLst>
                <a:path w="5823" h="7173" extrusionOk="0">
                  <a:moveTo>
                    <a:pt x="2602" y="1049"/>
                  </a:moveTo>
                  <a:lnTo>
                    <a:pt x="3297" y="2842"/>
                  </a:lnTo>
                  <a:lnTo>
                    <a:pt x="4774" y="4774"/>
                  </a:lnTo>
                  <a:lnTo>
                    <a:pt x="3877" y="5064"/>
                  </a:lnTo>
                  <a:lnTo>
                    <a:pt x="2665" y="4231"/>
                  </a:lnTo>
                  <a:lnTo>
                    <a:pt x="632" y="5860"/>
                  </a:lnTo>
                  <a:lnTo>
                    <a:pt x="632" y="4433"/>
                  </a:lnTo>
                  <a:lnTo>
                    <a:pt x="1605" y="1907"/>
                  </a:lnTo>
                  <a:lnTo>
                    <a:pt x="2602" y="1049"/>
                  </a:lnTo>
                  <a:close/>
                  <a:moveTo>
                    <a:pt x="2880" y="1"/>
                  </a:moveTo>
                  <a:lnTo>
                    <a:pt x="1074" y="1541"/>
                  </a:lnTo>
                  <a:lnTo>
                    <a:pt x="26" y="4269"/>
                  </a:lnTo>
                  <a:lnTo>
                    <a:pt x="1" y="7173"/>
                  </a:lnTo>
                  <a:lnTo>
                    <a:pt x="1" y="7173"/>
                  </a:lnTo>
                  <a:lnTo>
                    <a:pt x="2703" y="5026"/>
                  </a:lnTo>
                  <a:lnTo>
                    <a:pt x="3776" y="5771"/>
                  </a:lnTo>
                  <a:lnTo>
                    <a:pt x="5822" y="5102"/>
                  </a:lnTo>
                  <a:lnTo>
                    <a:pt x="3865" y="2577"/>
                  </a:lnTo>
                  <a:lnTo>
                    <a:pt x="288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52"/>
            <p:cNvSpPr/>
            <p:nvPr/>
          </p:nvSpPr>
          <p:spPr>
            <a:xfrm>
              <a:off x="2019475" y="1292525"/>
              <a:ext cx="410075" cy="583375"/>
            </a:xfrm>
            <a:custGeom>
              <a:avLst/>
              <a:gdLst/>
              <a:ahLst/>
              <a:cxnLst/>
              <a:rect l="l" t="t" r="r" b="b"/>
              <a:pathLst>
                <a:path w="16403" h="23335" extrusionOk="0">
                  <a:moveTo>
                    <a:pt x="4129" y="0"/>
                  </a:moveTo>
                  <a:lnTo>
                    <a:pt x="1213" y="2122"/>
                  </a:lnTo>
                  <a:lnTo>
                    <a:pt x="0" y="4407"/>
                  </a:lnTo>
                  <a:lnTo>
                    <a:pt x="0" y="7248"/>
                  </a:lnTo>
                  <a:lnTo>
                    <a:pt x="2122" y="6857"/>
                  </a:lnTo>
                  <a:lnTo>
                    <a:pt x="4571" y="8347"/>
                  </a:lnTo>
                  <a:lnTo>
                    <a:pt x="6541" y="8827"/>
                  </a:lnTo>
                  <a:lnTo>
                    <a:pt x="7210" y="7576"/>
                  </a:lnTo>
                  <a:lnTo>
                    <a:pt x="8170" y="11339"/>
                  </a:lnTo>
                  <a:lnTo>
                    <a:pt x="9521" y="12842"/>
                  </a:lnTo>
                  <a:lnTo>
                    <a:pt x="8258" y="15052"/>
                  </a:lnTo>
                  <a:cubicBezTo>
                    <a:pt x="8258" y="15052"/>
                    <a:pt x="8978" y="16314"/>
                    <a:pt x="6996" y="16706"/>
                  </a:cubicBezTo>
                  <a:cubicBezTo>
                    <a:pt x="5026" y="17097"/>
                    <a:pt x="6364" y="16946"/>
                    <a:pt x="5026" y="17097"/>
                  </a:cubicBezTo>
                  <a:cubicBezTo>
                    <a:pt x="3688" y="17261"/>
                    <a:pt x="3688" y="17539"/>
                    <a:pt x="3688" y="17539"/>
                  </a:cubicBezTo>
                  <a:lnTo>
                    <a:pt x="4180" y="18915"/>
                  </a:lnTo>
                  <a:lnTo>
                    <a:pt x="6604" y="18915"/>
                  </a:lnTo>
                  <a:lnTo>
                    <a:pt x="7943" y="20810"/>
                  </a:lnTo>
                  <a:lnTo>
                    <a:pt x="9521" y="22539"/>
                  </a:lnTo>
                  <a:lnTo>
                    <a:pt x="11579" y="23335"/>
                  </a:lnTo>
                  <a:lnTo>
                    <a:pt x="10405" y="20532"/>
                  </a:lnTo>
                  <a:lnTo>
                    <a:pt x="12375" y="21693"/>
                  </a:lnTo>
                  <a:lnTo>
                    <a:pt x="13473" y="20115"/>
                  </a:lnTo>
                  <a:lnTo>
                    <a:pt x="12059" y="16794"/>
                  </a:lnTo>
                  <a:lnTo>
                    <a:pt x="12615" y="15923"/>
                  </a:lnTo>
                  <a:lnTo>
                    <a:pt x="14420" y="18360"/>
                  </a:lnTo>
                  <a:lnTo>
                    <a:pt x="15683" y="16794"/>
                  </a:lnTo>
                  <a:lnTo>
                    <a:pt x="16403" y="15052"/>
                  </a:lnTo>
                  <a:lnTo>
                    <a:pt x="12931" y="12135"/>
                  </a:lnTo>
                  <a:lnTo>
                    <a:pt x="14269" y="11630"/>
                  </a:lnTo>
                  <a:lnTo>
                    <a:pt x="13549" y="8195"/>
                  </a:lnTo>
                  <a:lnTo>
                    <a:pt x="12211" y="5821"/>
                  </a:lnTo>
                  <a:lnTo>
                    <a:pt x="10721" y="4963"/>
                  </a:lnTo>
                  <a:lnTo>
                    <a:pt x="9067" y="3624"/>
                  </a:lnTo>
                  <a:lnTo>
                    <a:pt x="10557" y="3069"/>
                  </a:lnTo>
                  <a:lnTo>
                    <a:pt x="10165" y="1414"/>
                  </a:lnTo>
                  <a:lnTo>
                    <a:pt x="7918" y="354"/>
                  </a:lnTo>
                  <a:lnTo>
                    <a:pt x="5670" y="1326"/>
                  </a:lnTo>
                  <a:lnTo>
                    <a:pt x="5165" y="2677"/>
                  </a:lnTo>
                  <a:lnTo>
                    <a:pt x="3814" y="4256"/>
                  </a:lnTo>
                  <a:lnTo>
                    <a:pt x="2993" y="3069"/>
                  </a:lnTo>
                  <a:lnTo>
                    <a:pt x="412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52"/>
            <p:cNvSpPr/>
            <p:nvPr/>
          </p:nvSpPr>
          <p:spPr>
            <a:xfrm>
              <a:off x="2011275" y="1270725"/>
              <a:ext cx="427750" cy="619075"/>
            </a:xfrm>
            <a:custGeom>
              <a:avLst/>
              <a:gdLst/>
              <a:ahLst/>
              <a:cxnLst/>
              <a:rect l="l" t="t" r="r" b="b"/>
              <a:pathLst>
                <a:path w="17110" h="24763" extrusionOk="0">
                  <a:moveTo>
                    <a:pt x="8246" y="1567"/>
                  </a:moveTo>
                  <a:lnTo>
                    <a:pt x="10228" y="2501"/>
                  </a:lnTo>
                  <a:lnTo>
                    <a:pt x="10518" y="3739"/>
                  </a:lnTo>
                  <a:lnTo>
                    <a:pt x="8763" y="4383"/>
                  </a:lnTo>
                  <a:lnTo>
                    <a:pt x="10885" y="6087"/>
                  </a:lnTo>
                  <a:lnTo>
                    <a:pt x="12311" y="6908"/>
                  </a:lnTo>
                  <a:lnTo>
                    <a:pt x="13587" y="9156"/>
                  </a:lnTo>
                  <a:lnTo>
                    <a:pt x="14231" y="12287"/>
                  </a:lnTo>
                  <a:lnTo>
                    <a:pt x="12640" y="12881"/>
                  </a:lnTo>
                  <a:lnTo>
                    <a:pt x="16340" y="15999"/>
                  </a:lnTo>
                  <a:lnTo>
                    <a:pt x="15733" y="17477"/>
                  </a:lnTo>
                  <a:lnTo>
                    <a:pt x="14761" y="18689"/>
                  </a:lnTo>
                  <a:lnTo>
                    <a:pt x="12918" y="16227"/>
                  </a:lnTo>
                  <a:lnTo>
                    <a:pt x="12021" y="17616"/>
                  </a:lnTo>
                  <a:lnTo>
                    <a:pt x="13448" y="20937"/>
                  </a:lnTo>
                  <a:lnTo>
                    <a:pt x="12615" y="22136"/>
                  </a:lnTo>
                  <a:lnTo>
                    <a:pt x="10076" y="20633"/>
                  </a:lnTo>
                  <a:lnTo>
                    <a:pt x="11339" y="23639"/>
                  </a:lnTo>
                  <a:lnTo>
                    <a:pt x="10051" y="23146"/>
                  </a:lnTo>
                  <a:lnTo>
                    <a:pt x="8549" y="21492"/>
                  </a:lnTo>
                  <a:lnTo>
                    <a:pt x="7109" y="19459"/>
                  </a:lnTo>
                  <a:lnTo>
                    <a:pt x="4748" y="19459"/>
                  </a:lnTo>
                  <a:lnTo>
                    <a:pt x="4407" y="18500"/>
                  </a:lnTo>
                  <a:cubicBezTo>
                    <a:pt x="4723" y="18373"/>
                    <a:pt x="5064" y="18297"/>
                    <a:pt x="5417" y="18272"/>
                  </a:cubicBezTo>
                  <a:cubicBezTo>
                    <a:pt x="6124" y="18196"/>
                    <a:pt x="6124" y="18196"/>
                    <a:pt x="6238" y="18146"/>
                  </a:cubicBezTo>
                  <a:cubicBezTo>
                    <a:pt x="6301" y="18121"/>
                    <a:pt x="6453" y="18070"/>
                    <a:pt x="7412" y="17881"/>
                  </a:cubicBezTo>
                  <a:cubicBezTo>
                    <a:pt x="8208" y="17717"/>
                    <a:pt x="8725" y="17401"/>
                    <a:pt x="8940" y="16934"/>
                  </a:cubicBezTo>
                  <a:cubicBezTo>
                    <a:pt x="9079" y="16618"/>
                    <a:pt x="9079" y="16265"/>
                    <a:pt x="8953" y="15936"/>
                  </a:cubicBezTo>
                  <a:lnTo>
                    <a:pt x="10253" y="13676"/>
                  </a:lnTo>
                  <a:lnTo>
                    <a:pt x="8801" y="12060"/>
                  </a:lnTo>
                  <a:lnTo>
                    <a:pt x="7652" y="7590"/>
                  </a:lnTo>
                  <a:lnTo>
                    <a:pt x="6718" y="9332"/>
                  </a:lnTo>
                  <a:lnTo>
                    <a:pt x="5026" y="8928"/>
                  </a:lnTo>
                  <a:lnTo>
                    <a:pt x="2513" y="7388"/>
                  </a:lnTo>
                  <a:lnTo>
                    <a:pt x="644" y="7741"/>
                  </a:lnTo>
                  <a:lnTo>
                    <a:pt x="644" y="5367"/>
                  </a:lnTo>
                  <a:lnTo>
                    <a:pt x="1793" y="3208"/>
                  </a:lnTo>
                  <a:lnTo>
                    <a:pt x="3801" y="1744"/>
                  </a:lnTo>
                  <a:lnTo>
                    <a:pt x="3801" y="1744"/>
                  </a:lnTo>
                  <a:lnTo>
                    <a:pt x="2980" y="3991"/>
                  </a:lnTo>
                  <a:lnTo>
                    <a:pt x="4129" y="5645"/>
                  </a:lnTo>
                  <a:lnTo>
                    <a:pt x="5745" y="3751"/>
                  </a:lnTo>
                  <a:lnTo>
                    <a:pt x="6263" y="2438"/>
                  </a:lnTo>
                  <a:lnTo>
                    <a:pt x="8246" y="1567"/>
                  </a:lnTo>
                  <a:close/>
                  <a:moveTo>
                    <a:pt x="5114" y="1"/>
                  </a:moveTo>
                  <a:lnTo>
                    <a:pt x="1288" y="2779"/>
                  </a:lnTo>
                  <a:lnTo>
                    <a:pt x="0" y="5203"/>
                  </a:lnTo>
                  <a:lnTo>
                    <a:pt x="0" y="8486"/>
                  </a:lnTo>
                  <a:lnTo>
                    <a:pt x="2374" y="8044"/>
                  </a:lnTo>
                  <a:lnTo>
                    <a:pt x="4723" y="9471"/>
                  </a:lnTo>
                  <a:lnTo>
                    <a:pt x="7021" y="10039"/>
                  </a:lnTo>
                  <a:lnTo>
                    <a:pt x="7425" y="9294"/>
                  </a:lnTo>
                  <a:lnTo>
                    <a:pt x="8208" y="12350"/>
                  </a:lnTo>
                  <a:lnTo>
                    <a:pt x="9458" y="13739"/>
                  </a:lnTo>
                  <a:lnTo>
                    <a:pt x="8321" y="15747"/>
                  </a:lnTo>
                  <a:lnTo>
                    <a:pt x="8233" y="15911"/>
                  </a:lnTo>
                  <a:lnTo>
                    <a:pt x="8309" y="16063"/>
                  </a:lnTo>
                  <a:cubicBezTo>
                    <a:pt x="8410" y="16252"/>
                    <a:pt x="8422" y="16467"/>
                    <a:pt x="8347" y="16669"/>
                  </a:cubicBezTo>
                  <a:cubicBezTo>
                    <a:pt x="8220" y="16946"/>
                    <a:pt x="7842" y="17148"/>
                    <a:pt x="7273" y="17262"/>
                  </a:cubicBezTo>
                  <a:cubicBezTo>
                    <a:pt x="6263" y="17464"/>
                    <a:pt x="6099" y="17527"/>
                    <a:pt x="6011" y="17565"/>
                  </a:cubicBezTo>
                  <a:cubicBezTo>
                    <a:pt x="5783" y="17603"/>
                    <a:pt x="5556" y="17641"/>
                    <a:pt x="5329" y="17654"/>
                  </a:cubicBezTo>
                  <a:cubicBezTo>
                    <a:pt x="4937" y="17704"/>
                    <a:pt x="3712" y="17843"/>
                    <a:pt x="3712" y="18411"/>
                  </a:cubicBezTo>
                  <a:lnTo>
                    <a:pt x="4293" y="20103"/>
                  </a:lnTo>
                  <a:lnTo>
                    <a:pt x="6793" y="20103"/>
                  </a:lnTo>
                  <a:lnTo>
                    <a:pt x="8056" y="21884"/>
                  </a:lnTo>
                  <a:lnTo>
                    <a:pt x="9685" y="23677"/>
                  </a:lnTo>
                  <a:lnTo>
                    <a:pt x="12488" y="24763"/>
                  </a:lnTo>
                  <a:lnTo>
                    <a:pt x="11390" y="22161"/>
                  </a:lnTo>
                  <a:lnTo>
                    <a:pt x="12791" y="22982"/>
                  </a:lnTo>
                  <a:lnTo>
                    <a:pt x="14168" y="20987"/>
                  </a:lnTo>
                  <a:lnTo>
                    <a:pt x="12741" y="17666"/>
                  </a:lnTo>
                  <a:lnTo>
                    <a:pt x="12968" y="17325"/>
                  </a:lnTo>
                  <a:lnTo>
                    <a:pt x="14748" y="19712"/>
                  </a:lnTo>
                  <a:lnTo>
                    <a:pt x="16264" y="17830"/>
                  </a:lnTo>
                  <a:lnTo>
                    <a:pt x="17110" y="15810"/>
                  </a:lnTo>
                  <a:lnTo>
                    <a:pt x="13877" y="13083"/>
                  </a:lnTo>
                  <a:lnTo>
                    <a:pt x="14963" y="12678"/>
                  </a:lnTo>
                  <a:lnTo>
                    <a:pt x="14193" y="8979"/>
                  </a:lnTo>
                  <a:lnTo>
                    <a:pt x="12779" y="6453"/>
                  </a:lnTo>
                  <a:lnTo>
                    <a:pt x="11238" y="5569"/>
                  </a:lnTo>
                  <a:lnTo>
                    <a:pt x="10013" y="4585"/>
                  </a:lnTo>
                  <a:lnTo>
                    <a:pt x="11263" y="4117"/>
                  </a:lnTo>
                  <a:lnTo>
                    <a:pt x="10771" y="2047"/>
                  </a:lnTo>
                  <a:lnTo>
                    <a:pt x="8258" y="860"/>
                  </a:lnTo>
                  <a:lnTo>
                    <a:pt x="5758" y="1958"/>
                  </a:lnTo>
                  <a:lnTo>
                    <a:pt x="5215" y="3372"/>
                  </a:lnTo>
                  <a:lnTo>
                    <a:pt x="4180" y="4597"/>
                  </a:lnTo>
                  <a:lnTo>
                    <a:pt x="3675" y="3890"/>
                  </a:lnTo>
                  <a:lnTo>
                    <a:pt x="51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52"/>
            <p:cNvSpPr/>
            <p:nvPr/>
          </p:nvSpPr>
          <p:spPr>
            <a:xfrm>
              <a:off x="2342725" y="2272700"/>
              <a:ext cx="102300" cy="109875"/>
            </a:xfrm>
            <a:custGeom>
              <a:avLst/>
              <a:gdLst/>
              <a:ahLst/>
              <a:cxnLst/>
              <a:rect l="l" t="t" r="r" b="b"/>
              <a:pathLst>
                <a:path w="4092" h="4395" extrusionOk="0">
                  <a:moveTo>
                    <a:pt x="112" y="2946"/>
                  </a:moveTo>
                  <a:cubicBezTo>
                    <a:pt x="41" y="2963"/>
                    <a:pt x="1" y="2986"/>
                    <a:pt x="1" y="3018"/>
                  </a:cubicBezTo>
                  <a:cubicBezTo>
                    <a:pt x="1" y="3026"/>
                    <a:pt x="3" y="3031"/>
                    <a:pt x="9" y="3031"/>
                  </a:cubicBezTo>
                  <a:cubicBezTo>
                    <a:pt x="25" y="3031"/>
                    <a:pt x="60" y="3000"/>
                    <a:pt x="112" y="2946"/>
                  </a:cubicBezTo>
                  <a:close/>
                  <a:moveTo>
                    <a:pt x="2337" y="0"/>
                  </a:moveTo>
                  <a:cubicBezTo>
                    <a:pt x="2337" y="0"/>
                    <a:pt x="576" y="2455"/>
                    <a:pt x="112" y="2946"/>
                  </a:cubicBezTo>
                  <a:lnTo>
                    <a:pt x="112" y="2946"/>
                  </a:lnTo>
                  <a:cubicBezTo>
                    <a:pt x="226" y="2918"/>
                    <a:pt x="419" y="2908"/>
                    <a:pt x="644" y="2908"/>
                  </a:cubicBezTo>
                  <a:cubicBezTo>
                    <a:pt x="1336" y="2908"/>
                    <a:pt x="2337" y="3005"/>
                    <a:pt x="2337" y="3005"/>
                  </a:cubicBezTo>
                  <a:lnTo>
                    <a:pt x="3145" y="4394"/>
                  </a:lnTo>
                  <a:lnTo>
                    <a:pt x="4092" y="3990"/>
                  </a:lnTo>
                  <a:lnTo>
                    <a:pt x="4092" y="2096"/>
                  </a:lnTo>
                  <a:lnTo>
                    <a:pt x="2438" y="1465"/>
                  </a:lnTo>
                  <a:lnTo>
                    <a:pt x="233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52"/>
            <p:cNvSpPr/>
            <p:nvPr/>
          </p:nvSpPr>
          <p:spPr>
            <a:xfrm>
              <a:off x="2334825" y="2250600"/>
              <a:ext cx="118400" cy="142075"/>
            </a:xfrm>
            <a:custGeom>
              <a:avLst/>
              <a:gdLst/>
              <a:ahLst/>
              <a:cxnLst/>
              <a:rect l="l" t="t" r="r" b="b"/>
              <a:pathLst>
                <a:path w="4736" h="5683" extrusionOk="0">
                  <a:moveTo>
                    <a:pt x="2387" y="1781"/>
                  </a:moveTo>
                  <a:lnTo>
                    <a:pt x="2450" y="2576"/>
                  </a:lnTo>
                  <a:lnTo>
                    <a:pt x="4079" y="3207"/>
                  </a:lnTo>
                  <a:lnTo>
                    <a:pt x="4079" y="4659"/>
                  </a:lnTo>
                  <a:lnTo>
                    <a:pt x="3587" y="4874"/>
                  </a:lnTo>
                  <a:lnTo>
                    <a:pt x="2829" y="3586"/>
                  </a:lnTo>
                  <a:lnTo>
                    <a:pt x="2665" y="3574"/>
                  </a:lnTo>
                  <a:cubicBezTo>
                    <a:pt x="1983" y="3510"/>
                    <a:pt x="1491" y="3473"/>
                    <a:pt x="1125" y="3473"/>
                  </a:cubicBezTo>
                  <a:lnTo>
                    <a:pt x="1137" y="3473"/>
                  </a:lnTo>
                  <a:cubicBezTo>
                    <a:pt x="1428" y="3106"/>
                    <a:pt x="1819" y="2576"/>
                    <a:pt x="2387" y="1781"/>
                  </a:cubicBezTo>
                  <a:close/>
                  <a:moveTo>
                    <a:pt x="2905" y="0"/>
                  </a:moveTo>
                  <a:lnTo>
                    <a:pt x="2400" y="707"/>
                  </a:lnTo>
                  <a:cubicBezTo>
                    <a:pt x="1541" y="1894"/>
                    <a:pt x="582" y="3195"/>
                    <a:pt x="253" y="3561"/>
                  </a:cubicBezTo>
                  <a:cubicBezTo>
                    <a:pt x="203" y="3574"/>
                    <a:pt x="165" y="3599"/>
                    <a:pt x="127" y="3637"/>
                  </a:cubicBezTo>
                  <a:lnTo>
                    <a:pt x="1" y="3763"/>
                  </a:lnTo>
                  <a:lnTo>
                    <a:pt x="1" y="4142"/>
                  </a:lnTo>
                  <a:lnTo>
                    <a:pt x="228" y="4218"/>
                  </a:lnTo>
                  <a:cubicBezTo>
                    <a:pt x="268" y="4227"/>
                    <a:pt x="302" y="4237"/>
                    <a:pt x="339" y="4237"/>
                  </a:cubicBezTo>
                  <a:cubicBezTo>
                    <a:pt x="396" y="4237"/>
                    <a:pt x="462" y="4214"/>
                    <a:pt x="569" y="4129"/>
                  </a:cubicBezTo>
                  <a:cubicBezTo>
                    <a:pt x="771" y="4117"/>
                    <a:pt x="974" y="4111"/>
                    <a:pt x="1176" y="4111"/>
                  </a:cubicBezTo>
                  <a:cubicBezTo>
                    <a:pt x="1605" y="4111"/>
                    <a:pt x="2034" y="4137"/>
                    <a:pt x="2463" y="4180"/>
                  </a:cubicBezTo>
                  <a:lnTo>
                    <a:pt x="3334" y="5682"/>
                  </a:lnTo>
                  <a:lnTo>
                    <a:pt x="4736" y="5076"/>
                  </a:lnTo>
                  <a:lnTo>
                    <a:pt x="4736" y="2753"/>
                  </a:lnTo>
                  <a:lnTo>
                    <a:pt x="3069" y="2121"/>
                  </a:lnTo>
                  <a:lnTo>
                    <a:pt x="290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52"/>
            <p:cNvSpPr/>
            <p:nvPr/>
          </p:nvSpPr>
          <p:spPr>
            <a:xfrm>
              <a:off x="1713900" y="3010725"/>
              <a:ext cx="224775" cy="69925"/>
            </a:xfrm>
            <a:custGeom>
              <a:avLst/>
              <a:gdLst/>
              <a:ahLst/>
              <a:cxnLst/>
              <a:rect l="l" t="t" r="r" b="b"/>
              <a:pathLst>
                <a:path w="8991" h="2797" extrusionOk="0">
                  <a:moveTo>
                    <a:pt x="1112" y="1"/>
                  </a:moveTo>
                  <a:lnTo>
                    <a:pt x="0" y="556"/>
                  </a:lnTo>
                  <a:lnTo>
                    <a:pt x="1112" y="834"/>
                  </a:lnTo>
                  <a:cubicBezTo>
                    <a:pt x="1112" y="834"/>
                    <a:pt x="3864" y="1125"/>
                    <a:pt x="4104" y="1125"/>
                  </a:cubicBezTo>
                  <a:cubicBezTo>
                    <a:pt x="4344" y="1125"/>
                    <a:pt x="6705" y="2110"/>
                    <a:pt x="6705" y="2110"/>
                  </a:cubicBezTo>
                  <a:cubicBezTo>
                    <a:pt x="6705" y="2110"/>
                    <a:pt x="5423" y="2797"/>
                    <a:pt x="5497" y="2797"/>
                  </a:cubicBezTo>
                  <a:cubicBezTo>
                    <a:pt x="5501" y="2797"/>
                    <a:pt x="5508" y="2795"/>
                    <a:pt x="5518" y="2791"/>
                  </a:cubicBezTo>
                  <a:cubicBezTo>
                    <a:pt x="5758" y="2716"/>
                    <a:pt x="8991" y="2463"/>
                    <a:pt x="8991" y="2463"/>
                  </a:cubicBezTo>
                  <a:lnTo>
                    <a:pt x="7892" y="1390"/>
                  </a:lnTo>
                  <a:lnTo>
                    <a:pt x="324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52"/>
            <p:cNvSpPr/>
            <p:nvPr/>
          </p:nvSpPr>
          <p:spPr>
            <a:xfrm>
              <a:off x="1691475" y="3002850"/>
              <a:ext cx="265200" cy="86825"/>
            </a:xfrm>
            <a:custGeom>
              <a:avLst/>
              <a:gdLst/>
              <a:ahLst/>
              <a:cxnLst/>
              <a:rect l="l" t="t" r="r" b="b"/>
              <a:pathLst>
                <a:path w="10608" h="3473" extrusionOk="0">
                  <a:moveTo>
                    <a:pt x="4079" y="644"/>
                  </a:moveTo>
                  <a:lnTo>
                    <a:pt x="8613" y="1995"/>
                  </a:lnTo>
                  <a:lnTo>
                    <a:pt x="9168" y="2526"/>
                  </a:lnTo>
                  <a:cubicBezTo>
                    <a:pt x="8764" y="2551"/>
                    <a:pt x="8310" y="2589"/>
                    <a:pt x="7880" y="2627"/>
                  </a:cubicBezTo>
                  <a:lnTo>
                    <a:pt x="8335" y="2387"/>
                  </a:lnTo>
                  <a:lnTo>
                    <a:pt x="7716" y="2134"/>
                  </a:lnTo>
                  <a:cubicBezTo>
                    <a:pt x="6112" y="1465"/>
                    <a:pt x="5191" y="1124"/>
                    <a:pt x="5001" y="1124"/>
                  </a:cubicBezTo>
                  <a:cubicBezTo>
                    <a:pt x="4824" y="1124"/>
                    <a:pt x="3095" y="947"/>
                    <a:pt x="2072" y="846"/>
                  </a:cubicBezTo>
                  <a:lnTo>
                    <a:pt x="1807" y="770"/>
                  </a:lnTo>
                  <a:lnTo>
                    <a:pt x="2072" y="644"/>
                  </a:lnTo>
                  <a:close/>
                  <a:moveTo>
                    <a:pt x="1933" y="0"/>
                  </a:moveTo>
                  <a:lnTo>
                    <a:pt x="1" y="973"/>
                  </a:lnTo>
                  <a:lnTo>
                    <a:pt x="1971" y="1465"/>
                  </a:lnTo>
                  <a:cubicBezTo>
                    <a:pt x="2438" y="1515"/>
                    <a:pt x="4749" y="1755"/>
                    <a:pt x="4976" y="1755"/>
                  </a:cubicBezTo>
                  <a:cubicBezTo>
                    <a:pt x="5127" y="1781"/>
                    <a:pt x="5974" y="2096"/>
                    <a:pt x="6857" y="2462"/>
                  </a:cubicBezTo>
                  <a:cubicBezTo>
                    <a:pt x="5974" y="2942"/>
                    <a:pt x="5986" y="2980"/>
                    <a:pt x="6100" y="3233"/>
                  </a:cubicBezTo>
                  <a:lnTo>
                    <a:pt x="6251" y="3473"/>
                  </a:lnTo>
                  <a:lnTo>
                    <a:pt x="6516" y="3410"/>
                  </a:lnTo>
                  <a:cubicBezTo>
                    <a:pt x="6706" y="3359"/>
                    <a:pt x="8411" y="3207"/>
                    <a:pt x="9913" y="3094"/>
                  </a:cubicBezTo>
                  <a:lnTo>
                    <a:pt x="10608" y="3043"/>
                  </a:lnTo>
                  <a:lnTo>
                    <a:pt x="8953" y="1427"/>
                  </a:lnTo>
                  <a:lnTo>
                    <a:pt x="4231" y="13"/>
                  </a:lnTo>
                  <a:lnTo>
                    <a:pt x="193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52"/>
            <p:cNvSpPr/>
            <p:nvPr/>
          </p:nvSpPr>
          <p:spPr>
            <a:xfrm>
              <a:off x="1938650" y="3067875"/>
              <a:ext cx="120300" cy="55275"/>
            </a:xfrm>
            <a:custGeom>
              <a:avLst/>
              <a:gdLst/>
              <a:ahLst/>
              <a:cxnLst/>
              <a:rect l="l" t="t" r="r" b="b"/>
              <a:pathLst>
                <a:path w="4812" h="2211" extrusionOk="0">
                  <a:moveTo>
                    <a:pt x="1807" y="0"/>
                  </a:moveTo>
                  <a:lnTo>
                    <a:pt x="1099" y="1036"/>
                  </a:lnTo>
                  <a:lnTo>
                    <a:pt x="1" y="2210"/>
                  </a:lnTo>
                  <a:lnTo>
                    <a:pt x="1" y="2210"/>
                  </a:lnTo>
                  <a:lnTo>
                    <a:pt x="2842" y="1743"/>
                  </a:lnTo>
                  <a:lnTo>
                    <a:pt x="4812" y="2210"/>
                  </a:lnTo>
                  <a:lnTo>
                    <a:pt x="4812" y="2210"/>
                  </a:lnTo>
                  <a:lnTo>
                    <a:pt x="4408" y="493"/>
                  </a:lnTo>
                  <a:lnTo>
                    <a:pt x="1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52"/>
            <p:cNvSpPr/>
            <p:nvPr/>
          </p:nvSpPr>
          <p:spPr>
            <a:xfrm>
              <a:off x="1916875" y="3059350"/>
              <a:ext cx="152175" cy="75475"/>
            </a:xfrm>
            <a:custGeom>
              <a:avLst/>
              <a:gdLst/>
              <a:ahLst/>
              <a:cxnLst/>
              <a:rect l="l" t="t" r="r" b="b"/>
              <a:pathLst>
                <a:path w="6087" h="3019" extrusionOk="0">
                  <a:moveTo>
                    <a:pt x="2829" y="695"/>
                  </a:moveTo>
                  <a:lnTo>
                    <a:pt x="5026" y="1099"/>
                  </a:lnTo>
                  <a:lnTo>
                    <a:pt x="5253" y="2122"/>
                  </a:lnTo>
                  <a:lnTo>
                    <a:pt x="5253" y="2122"/>
                  </a:lnTo>
                  <a:lnTo>
                    <a:pt x="3713" y="1756"/>
                  </a:lnTo>
                  <a:lnTo>
                    <a:pt x="1731" y="2084"/>
                  </a:lnTo>
                  <a:lnTo>
                    <a:pt x="2236" y="1541"/>
                  </a:lnTo>
                  <a:lnTo>
                    <a:pt x="2829" y="695"/>
                  </a:lnTo>
                  <a:close/>
                  <a:moveTo>
                    <a:pt x="2526" y="0"/>
                  </a:moveTo>
                  <a:lnTo>
                    <a:pt x="1743" y="1162"/>
                  </a:lnTo>
                  <a:lnTo>
                    <a:pt x="1" y="3018"/>
                  </a:lnTo>
                  <a:lnTo>
                    <a:pt x="3675" y="2400"/>
                  </a:lnTo>
                  <a:lnTo>
                    <a:pt x="6087" y="2980"/>
                  </a:lnTo>
                  <a:lnTo>
                    <a:pt x="5531" y="556"/>
                  </a:lnTo>
                  <a:lnTo>
                    <a:pt x="252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52"/>
            <p:cNvSpPr/>
            <p:nvPr/>
          </p:nvSpPr>
          <p:spPr>
            <a:xfrm>
              <a:off x="1843950" y="3121225"/>
              <a:ext cx="55275" cy="29075"/>
            </a:xfrm>
            <a:custGeom>
              <a:avLst/>
              <a:gdLst/>
              <a:ahLst/>
              <a:cxnLst/>
              <a:rect l="l" t="t" r="r" b="b"/>
              <a:pathLst>
                <a:path w="2211" h="1163" extrusionOk="0">
                  <a:moveTo>
                    <a:pt x="1" y="0"/>
                  </a:moveTo>
                  <a:lnTo>
                    <a:pt x="1226" y="1162"/>
                  </a:lnTo>
                  <a:lnTo>
                    <a:pt x="2211" y="278"/>
                  </a:lnTo>
                  <a:lnTo>
                    <a:pt x="16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52"/>
            <p:cNvSpPr/>
            <p:nvPr/>
          </p:nvSpPr>
          <p:spPr>
            <a:xfrm>
              <a:off x="1824375" y="3113325"/>
              <a:ext cx="88750" cy="47700"/>
            </a:xfrm>
            <a:custGeom>
              <a:avLst/>
              <a:gdLst/>
              <a:ahLst/>
              <a:cxnLst/>
              <a:rect l="l" t="t" r="r" b="b"/>
              <a:pathLst>
                <a:path w="3550" h="1908" extrusionOk="0">
                  <a:moveTo>
                    <a:pt x="2375" y="632"/>
                  </a:moveTo>
                  <a:lnTo>
                    <a:pt x="2438" y="670"/>
                  </a:lnTo>
                  <a:lnTo>
                    <a:pt x="2021" y="1049"/>
                  </a:lnTo>
                  <a:lnTo>
                    <a:pt x="1579" y="632"/>
                  </a:lnTo>
                  <a:close/>
                  <a:moveTo>
                    <a:pt x="1" y="1"/>
                  </a:moveTo>
                  <a:lnTo>
                    <a:pt x="1996" y="1907"/>
                  </a:lnTo>
                  <a:lnTo>
                    <a:pt x="3549" y="518"/>
                  </a:lnTo>
                  <a:lnTo>
                    <a:pt x="25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52"/>
            <p:cNvSpPr/>
            <p:nvPr/>
          </p:nvSpPr>
          <p:spPr>
            <a:xfrm>
              <a:off x="2090500" y="3105425"/>
              <a:ext cx="65050" cy="33175"/>
            </a:xfrm>
            <a:custGeom>
              <a:avLst/>
              <a:gdLst/>
              <a:ahLst/>
              <a:cxnLst/>
              <a:rect l="l" t="t" r="r" b="b"/>
              <a:pathLst>
                <a:path w="2602" h="1327" extrusionOk="0">
                  <a:moveTo>
                    <a:pt x="0" y="1"/>
                  </a:moveTo>
                  <a:lnTo>
                    <a:pt x="468" y="1327"/>
                  </a:lnTo>
                  <a:lnTo>
                    <a:pt x="2602" y="658"/>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52"/>
            <p:cNvSpPr/>
            <p:nvPr/>
          </p:nvSpPr>
          <p:spPr>
            <a:xfrm>
              <a:off x="2077875" y="3094075"/>
              <a:ext cx="106725" cy="54325"/>
            </a:xfrm>
            <a:custGeom>
              <a:avLst/>
              <a:gdLst/>
              <a:ahLst/>
              <a:cxnLst/>
              <a:rect l="l" t="t" r="r" b="b"/>
              <a:pathLst>
                <a:path w="4269" h="2173" extrusionOk="0">
                  <a:moveTo>
                    <a:pt x="998" y="910"/>
                  </a:moveTo>
                  <a:lnTo>
                    <a:pt x="1945" y="1137"/>
                  </a:lnTo>
                  <a:lnTo>
                    <a:pt x="1162" y="1377"/>
                  </a:lnTo>
                  <a:lnTo>
                    <a:pt x="998" y="910"/>
                  </a:lnTo>
                  <a:close/>
                  <a:moveTo>
                    <a:pt x="0" y="0"/>
                  </a:moveTo>
                  <a:lnTo>
                    <a:pt x="783" y="2172"/>
                  </a:lnTo>
                  <a:lnTo>
                    <a:pt x="4268" y="1086"/>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05" name="Google Shape;1005;p52"/>
          <p:cNvSpPr/>
          <p:nvPr/>
        </p:nvSpPr>
        <p:spPr>
          <a:xfrm>
            <a:off x="3139691" y="2493024"/>
            <a:ext cx="183603" cy="183603"/>
          </a:xfrm>
          <a:custGeom>
            <a:avLst/>
            <a:gdLst/>
            <a:ahLst/>
            <a:cxnLst/>
            <a:rect l="l" t="t" r="r" b="b"/>
            <a:pathLst>
              <a:path w="1033" h="1033" extrusionOk="0">
                <a:moveTo>
                  <a:pt x="1033" y="198"/>
                </a:moveTo>
                <a:lnTo>
                  <a:pt x="714" y="516"/>
                </a:lnTo>
                <a:lnTo>
                  <a:pt x="1033" y="835"/>
                </a:lnTo>
                <a:lnTo>
                  <a:pt x="837" y="1033"/>
                </a:lnTo>
                <a:lnTo>
                  <a:pt x="517" y="714"/>
                </a:lnTo>
                <a:lnTo>
                  <a:pt x="198" y="1033"/>
                </a:lnTo>
                <a:lnTo>
                  <a:pt x="1" y="835"/>
                </a:lnTo>
                <a:lnTo>
                  <a:pt x="319" y="516"/>
                </a:lnTo>
                <a:lnTo>
                  <a:pt x="1" y="198"/>
                </a:lnTo>
                <a:lnTo>
                  <a:pt x="198" y="0"/>
                </a:lnTo>
                <a:lnTo>
                  <a:pt x="517" y="319"/>
                </a:lnTo>
                <a:lnTo>
                  <a:pt x="83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52"/>
          <p:cNvSpPr/>
          <p:nvPr/>
        </p:nvSpPr>
        <p:spPr>
          <a:xfrm>
            <a:off x="4270718" y="2727586"/>
            <a:ext cx="183603" cy="183603"/>
          </a:xfrm>
          <a:custGeom>
            <a:avLst/>
            <a:gdLst/>
            <a:ahLst/>
            <a:cxnLst/>
            <a:rect l="l" t="t" r="r" b="b"/>
            <a:pathLst>
              <a:path w="1033" h="1033" extrusionOk="0">
                <a:moveTo>
                  <a:pt x="1033" y="198"/>
                </a:moveTo>
                <a:lnTo>
                  <a:pt x="714" y="516"/>
                </a:lnTo>
                <a:lnTo>
                  <a:pt x="1033" y="835"/>
                </a:lnTo>
                <a:lnTo>
                  <a:pt x="837" y="1033"/>
                </a:lnTo>
                <a:lnTo>
                  <a:pt x="517" y="714"/>
                </a:lnTo>
                <a:lnTo>
                  <a:pt x="198" y="1033"/>
                </a:lnTo>
                <a:lnTo>
                  <a:pt x="1" y="835"/>
                </a:lnTo>
                <a:lnTo>
                  <a:pt x="319" y="516"/>
                </a:lnTo>
                <a:lnTo>
                  <a:pt x="1" y="198"/>
                </a:lnTo>
                <a:lnTo>
                  <a:pt x="198" y="0"/>
                </a:lnTo>
                <a:lnTo>
                  <a:pt x="517" y="319"/>
                </a:lnTo>
                <a:lnTo>
                  <a:pt x="83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extBox 1">
            <a:extLst>
              <a:ext uri="{FF2B5EF4-FFF2-40B4-BE49-F238E27FC236}">
                <a16:creationId xmlns:a16="http://schemas.microsoft.com/office/drawing/2014/main" id="{EBBFFA93-9BB4-F78D-C411-342C10902C1A}"/>
              </a:ext>
            </a:extLst>
          </p:cNvPr>
          <p:cNvSpPr txBox="1"/>
          <p:nvPr/>
        </p:nvSpPr>
        <p:spPr>
          <a:xfrm>
            <a:off x="1008779" y="1218363"/>
            <a:ext cx="6938973" cy="3231654"/>
          </a:xfrm>
          <a:prstGeom prst="rect">
            <a:avLst/>
          </a:prstGeom>
          <a:solidFill>
            <a:schemeClr val="tx1"/>
          </a:solidFill>
        </p:spPr>
        <p:txBody>
          <a:bodyPr wrap="square">
            <a:spAutoFit/>
          </a:bodyPr>
          <a:lstStyle/>
          <a:p>
            <a:pPr algn="l">
              <a:buFont typeface="Arial" panose="020B0604020202020204" pitchFamily="34" charset="0"/>
              <a:buChar char="•"/>
            </a:pPr>
            <a:r>
              <a:rPr lang="en-US" sz="1200" b="0" i="0" u="none" strike="noStrike" dirty="0">
                <a:solidFill>
                  <a:srgbClr val="0645AD"/>
                </a:solidFill>
                <a:effectLst/>
                <a:latin typeface="Arial" panose="020B0604020202020204" pitchFamily="34" charset="0"/>
                <a:hlinkClick r:id="rId3" tooltip="Security service (telecommunication)"/>
              </a:rPr>
              <a:t>Security service (telecommunication)</a:t>
            </a:r>
            <a:r>
              <a:rPr lang="en-US" sz="1200" b="0" i="0" u="none" strike="noStrike" baseline="30000" dirty="0">
                <a:solidFill>
                  <a:srgbClr val="0645AD"/>
                </a:solidFill>
                <a:effectLst/>
                <a:latin typeface="Arial" panose="020B0604020202020204" pitchFamily="34" charset="0"/>
                <a:hlinkClick r:id="rId4"/>
              </a:rPr>
              <a:t>[34]</a:t>
            </a:r>
            <a:r>
              <a:rPr lang="en-US" sz="1200" b="0" i="0" dirty="0">
                <a:solidFill>
                  <a:srgbClr val="202122"/>
                </a:solidFill>
                <a:effectLst/>
                <a:latin typeface="Arial" panose="020B0604020202020204" pitchFamily="34" charset="0"/>
              </a:rPr>
              <a:t> as defined by </a:t>
            </a:r>
            <a:r>
              <a:rPr lang="en-US" sz="1200" b="0" i="0" u="none" strike="noStrike" dirty="0">
                <a:solidFill>
                  <a:srgbClr val="0645AD"/>
                </a:solidFill>
                <a:effectLst/>
                <a:latin typeface="Arial" panose="020B0604020202020204" pitchFamily="34" charset="0"/>
                <a:hlinkClick r:id="rId5" tooltip="ITU-T"/>
              </a:rPr>
              <a:t>ITU-T</a:t>
            </a:r>
            <a:r>
              <a:rPr lang="en-US" sz="1200" b="0" i="0" dirty="0">
                <a:solidFill>
                  <a:srgbClr val="202122"/>
                </a:solidFill>
                <a:effectLst/>
                <a:latin typeface="Arial" panose="020B0604020202020204" pitchFamily="34" charset="0"/>
              </a:rPr>
              <a:t> X.800 recommendation.</a:t>
            </a:r>
          </a:p>
          <a:p>
            <a:pPr algn="l">
              <a:buFont typeface="Arial" panose="020B0604020202020204" pitchFamily="34" charset="0"/>
              <a:buChar char="•"/>
            </a:pPr>
            <a:r>
              <a:rPr lang="en-US" sz="1200" b="0" i="0" dirty="0">
                <a:solidFill>
                  <a:srgbClr val="202122"/>
                </a:solidFill>
                <a:effectLst/>
                <a:latin typeface="Arial" panose="020B0604020202020204" pitchFamily="34" charset="0"/>
              </a:rPr>
              <a:t>Management functions, i.e. functions that permit to configure, instantiate, monitor, terminate the communications of two or more entities: there is a specific application-layer protocol, </a:t>
            </a:r>
            <a:r>
              <a:rPr lang="en-US" sz="1200" b="0" i="0" u="none" strike="noStrike" dirty="0">
                <a:solidFill>
                  <a:srgbClr val="0645AD"/>
                </a:solidFill>
                <a:effectLst/>
                <a:latin typeface="Arial" panose="020B0604020202020204" pitchFamily="34" charset="0"/>
                <a:hlinkClick r:id="rId6" tooltip="Common management information protocol"/>
              </a:rPr>
              <a:t>common management information protocol</a:t>
            </a:r>
            <a:r>
              <a:rPr lang="en-US" sz="1200" b="0" i="0" dirty="0">
                <a:solidFill>
                  <a:srgbClr val="202122"/>
                </a:solidFill>
                <a:effectLst/>
                <a:latin typeface="Arial" panose="020B0604020202020204" pitchFamily="34" charset="0"/>
              </a:rPr>
              <a:t> (CMIP) and its corresponding service, </a:t>
            </a:r>
            <a:r>
              <a:rPr lang="en-US" sz="1200" b="0" i="0" u="none" strike="noStrike" dirty="0">
                <a:solidFill>
                  <a:srgbClr val="0645AD"/>
                </a:solidFill>
                <a:effectLst/>
                <a:latin typeface="Arial" panose="020B0604020202020204" pitchFamily="34" charset="0"/>
                <a:hlinkClick r:id="rId7" tooltip="Common management information service"/>
              </a:rPr>
              <a:t>common management information service</a:t>
            </a:r>
            <a:r>
              <a:rPr lang="en-US" sz="1200" b="0" i="0" dirty="0">
                <a:solidFill>
                  <a:srgbClr val="202122"/>
                </a:solidFill>
                <a:effectLst/>
                <a:latin typeface="Arial" panose="020B0604020202020204" pitchFamily="34" charset="0"/>
              </a:rPr>
              <a:t> (CMIS), they need to interact with every layer in order to deal with their instances.</a:t>
            </a:r>
          </a:p>
          <a:p>
            <a:pPr algn="l">
              <a:buFont typeface="Arial" panose="020B0604020202020204" pitchFamily="34" charset="0"/>
              <a:buChar char="•"/>
            </a:pPr>
            <a:r>
              <a:rPr lang="en-US" sz="1200" b="0" i="0" u="none" strike="noStrike" dirty="0">
                <a:solidFill>
                  <a:srgbClr val="0645AD"/>
                </a:solidFill>
                <a:effectLst/>
                <a:latin typeface="Arial" panose="020B0604020202020204" pitchFamily="34" charset="0"/>
                <a:hlinkClick r:id="rId8" tooltip="Multiprotocol Label Switching"/>
              </a:rPr>
              <a:t>Multiprotocol Label Switching</a:t>
            </a:r>
            <a:r>
              <a:rPr lang="en-US" sz="1200" b="0" i="0" dirty="0">
                <a:solidFill>
                  <a:srgbClr val="202122"/>
                </a:solidFill>
                <a:effectLst/>
                <a:latin typeface="Arial" panose="020B0604020202020204" pitchFamily="34" charset="0"/>
              </a:rPr>
              <a:t> (MPLS), ATM, and X.25 are 3a protocols. OSI subdivides the Network Layer into three sublayers: 3a) Subnetwork Access, 3b) Subnetwork Dependent Convergence and 3c) Subnetwork Independent Convergence.</a:t>
            </a:r>
            <a:r>
              <a:rPr lang="en-US" sz="1200" b="0" i="0" u="none" strike="noStrike" baseline="30000" dirty="0">
                <a:solidFill>
                  <a:srgbClr val="0645AD"/>
                </a:solidFill>
                <a:effectLst/>
                <a:latin typeface="Arial" panose="020B0604020202020204" pitchFamily="34" charset="0"/>
                <a:hlinkClick r:id="rId9"/>
              </a:rPr>
              <a:t>[35]</a:t>
            </a:r>
            <a:r>
              <a:rPr lang="en-US" sz="1200" b="0" i="0" dirty="0">
                <a:solidFill>
                  <a:srgbClr val="202122"/>
                </a:solidFill>
                <a:effectLst/>
                <a:latin typeface="Arial" panose="020B0604020202020204" pitchFamily="34" charset="0"/>
              </a:rPr>
              <a:t> It was designed to provide a unified data-carrying service for both circuit-based clients and packet-switching clients which provide a </a:t>
            </a:r>
            <a:r>
              <a:rPr lang="en-US" sz="1200" b="0" i="0" u="none" strike="noStrike" dirty="0">
                <a:solidFill>
                  <a:srgbClr val="0645AD"/>
                </a:solidFill>
                <a:effectLst/>
                <a:latin typeface="Arial" panose="020B0604020202020204" pitchFamily="34" charset="0"/>
                <a:hlinkClick r:id="rId10" tooltip="Datagram"/>
              </a:rPr>
              <a:t>datagram</a:t>
            </a:r>
            <a:r>
              <a:rPr lang="en-US" sz="1200" b="0" i="0" dirty="0">
                <a:solidFill>
                  <a:srgbClr val="202122"/>
                </a:solidFill>
                <a:effectLst/>
                <a:latin typeface="Arial" panose="020B0604020202020204" pitchFamily="34" charset="0"/>
              </a:rPr>
              <a:t>-based service model. It can be used to carry many different kinds of traffic, including IP packets, as well as native ATM, SONET, and Ethernet frames. Sometimes one sees reference to a Layer 2.5.</a:t>
            </a:r>
          </a:p>
          <a:p>
            <a:pPr algn="l">
              <a:buFont typeface="Arial" panose="020B0604020202020204" pitchFamily="34" charset="0"/>
              <a:buChar char="•"/>
            </a:pPr>
            <a:r>
              <a:rPr lang="en-US" sz="1200" b="0" i="0" dirty="0">
                <a:solidFill>
                  <a:srgbClr val="202122"/>
                </a:solidFill>
                <a:effectLst/>
                <a:latin typeface="Arial" panose="020B0604020202020204" pitchFamily="34" charset="0"/>
              </a:rPr>
              <a:t>Cross MAC and PHY Scheduling is essential in wireless networks because of the time-varying nature of wireless channels. By scheduling packet transmission only in </a:t>
            </a:r>
            <a:r>
              <a:rPr lang="en-US" sz="1200" b="0" i="0" dirty="0" err="1">
                <a:solidFill>
                  <a:srgbClr val="202122"/>
                </a:solidFill>
                <a:effectLst/>
                <a:latin typeface="Arial" panose="020B0604020202020204" pitchFamily="34" charset="0"/>
              </a:rPr>
              <a:t>favourable</a:t>
            </a:r>
            <a:r>
              <a:rPr lang="en-US" sz="1200" b="0" i="0" dirty="0">
                <a:solidFill>
                  <a:srgbClr val="202122"/>
                </a:solidFill>
                <a:effectLst/>
                <a:latin typeface="Arial" panose="020B0604020202020204" pitchFamily="34" charset="0"/>
              </a:rPr>
              <a:t> channel conditions, which requires the MAC layer to obtain channel state information from the PHY layer, network throughput can be significantly improved and energy waste can be avoided.</a:t>
            </a:r>
            <a:r>
              <a:rPr lang="en-US" sz="1200" b="0" i="0" u="none" strike="noStrike" baseline="30000" dirty="0">
                <a:solidFill>
                  <a:srgbClr val="0645AD"/>
                </a:solidFill>
                <a:effectLst/>
                <a:latin typeface="Arial" panose="020B0604020202020204" pitchFamily="34" charset="0"/>
                <a:hlinkClick r:id="rId11"/>
              </a:rPr>
              <a:t>[</a:t>
            </a:r>
            <a:endParaRPr lang="en-US" sz="1200" b="0" i="0" dirty="0">
              <a:solidFill>
                <a:srgbClr val="202122"/>
              </a:solidFill>
              <a:effectLst/>
              <a:latin typeface="Arial" panose="020B0604020202020204" pitchFamily="34" charset="0"/>
            </a:endParaRPr>
          </a:p>
        </p:txBody>
      </p:sp>
    </p:spTree>
    <p:extLst>
      <p:ext uri="{BB962C8B-B14F-4D97-AF65-F5344CB8AC3E}">
        <p14:creationId xmlns:p14="http://schemas.microsoft.com/office/powerpoint/2010/main" val="80738765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878"/>
        <p:cNvGrpSpPr/>
        <p:nvPr/>
      </p:nvGrpSpPr>
      <p:grpSpPr>
        <a:xfrm>
          <a:off x="0" y="0"/>
          <a:ext cx="0" cy="0"/>
          <a:chOff x="0" y="0"/>
          <a:chExt cx="0" cy="0"/>
        </a:xfrm>
      </p:grpSpPr>
      <p:grpSp>
        <p:nvGrpSpPr>
          <p:cNvPr id="880" name="Google Shape;880;p52"/>
          <p:cNvGrpSpPr/>
          <p:nvPr/>
        </p:nvGrpSpPr>
        <p:grpSpPr>
          <a:xfrm>
            <a:off x="2459239" y="1749306"/>
            <a:ext cx="4225534" cy="2513468"/>
            <a:chOff x="238125" y="732525"/>
            <a:chExt cx="7130500" cy="4241425"/>
          </a:xfrm>
        </p:grpSpPr>
        <p:sp>
          <p:nvSpPr>
            <p:cNvPr id="881" name="Google Shape;881;p52"/>
            <p:cNvSpPr/>
            <p:nvPr/>
          </p:nvSpPr>
          <p:spPr>
            <a:xfrm>
              <a:off x="3175800" y="1003350"/>
              <a:ext cx="3741725" cy="3331975"/>
            </a:xfrm>
            <a:custGeom>
              <a:avLst/>
              <a:gdLst/>
              <a:ahLst/>
              <a:cxnLst/>
              <a:rect l="l" t="t" r="r" b="b"/>
              <a:pathLst>
                <a:path w="149669" h="133279" extrusionOk="0">
                  <a:moveTo>
                    <a:pt x="81445" y="1"/>
                  </a:moveTo>
                  <a:lnTo>
                    <a:pt x="79450" y="1466"/>
                  </a:lnTo>
                  <a:lnTo>
                    <a:pt x="78288" y="3145"/>
                  </a:lnTo>
                  <a:lnTo>
                    <a:pt x="77341" y="834"/>
                  </a:lnTo>
                  <a:lnTo>
                    <a:pt x="75131" y="834"/>
                  </a:lnTo>
                  <a:lnTo>
                    <a:pt x="73868" y="2413"/>
                  </a:lnTo>
                  <a:lnTo>
                    <a:pt x="73161" y="4888"/>
                  </a:lnTo>
                  <a:lnTo>
                    <a:pt x="69891" y="7325"/>
                  </a:lnTo>
                  <a:lnTo>
                    <a:pt x="68313" y="10330"/>
                  </a:lnTo>
                  <a:lnTo>
                    <a:pt x="69474" y="11466"/>
                  </a:lnTo>
                  <a:lnTo>
                    <a:pt x="66318" y="13247"/>
                  </a:lnTo>
                  <a:lnTo>
                    <a:pt x="67782" y="14825"/>
                  </a:lnTo>
                  <a:lnTo>
                    <a:pt x="69790" y="15873"/>
                  </a:lnTo>
                  <a:lnTo>
                    <a:pt x="68729" y="16504"/>
                  </a:lnTo>
                  <a:lnTo>
                    <a:pt x="65888" y="14812"/>
                  </a:lnTo>
                  <a:lnTo>
                    <a:pt x="65257" y="16605"/>
                  </a:lnTo>
                  <a:lnTo>
                    <a:pt x="63994" y="17439"/>
                  </a:lnTo>
                  <a:lnTo>
                    <a:pt x="65358" y="21644"/>
                  </a:lnTo>
                  <a:lnTo>
                    <a:pt x="67050" y="21959"/>
                  </a:lnTo>
                  <a:lnTo>
                    <a:pt x="68199" y="22906"/>
                  </a:lnTo>
                  <a:cubicBezTo>
                    <a:pt x="67252" y="23336"/>
                    <a:pt x="65674" y="23651"/>
                    <a:pt x="65674" y="23651"/>
                  </a:cubicBezTo>
                  <a:lnTo>
                    <a:pt x="66419" y="25230"/>
                  </a:lnTo>
                  <a:lnTo>
                    <a:pt x="65358" y="26593"/>
                  </a:lnTo>
                  <a:lnTo>
                    <a:pt x="63577" y="25962"/>
                  </a:lnTo>
                  <a:lnTo>
                    <a:pt x="64625" y="23967"/>
                  </a:lnTo>
                  <a:lnTo>
                    <a:pt x="63262" y="20394"/>
                  </a:lnTo>
                  <a:lnTo>
                    <a:pt x="62214" y="17439"/>
                  </a:lnTo>
                  <a:lnTo>
                    <a:pt x="61368" y="15343"/>
                  </a:lnTo>
                  <a:lnTo>
                    <a:pt x="59688" y="14711"/>
                  </a:lnTo>
                  <a:lnTo>
                    <a:pt x="58842" y="18386"/>
                  </a:lnTo>
                  <a:lnTo>
                    <a:pt x="58792" y="21012"/>
                  </a:lnTo>
                  <a:lnTo>
                    <a:pt x="60951" y="22906"/>
                  </a:lnTo>
                  <a:lnTo>
                    <a:pt x="60951" y="24485"/>
                  </a:lnTo>
                  <a:lnTo>
                    <a:pt x="58009" y="23020"/>
                  </a:lnTo>
                  <a:lnTo>
                    <a:pt x="55319" y="22389"/>
                  </a:lnTo>
                  <a:lnTo>
                    <a:pt x="54978" y="23437"/>
                  </a:lnTo>
                  <a:lnTo>
                    <a:pt x="55547" y="24598"/>
                  </a:lnTo>
                  <a:lnTo>
                    <a:pt x="52516" y="25230"/>
                  </a:lnTo>
                  <a:lnTo>
                    <a:pt x="48526" y="27326"/>
                  </a:lnTo>
                  <a:lnTo>
                    <a:pt x="46632" y="29535"/>
                  </a:lnTo>
                  <a:lnTo>
                    <a:pt x="46114" y="26909"/>
                  </a:lnTo>
                  <a:lnTo>
                    <a:pt x="44852" y="26391"/>
                  </a:lnTo>
                  <a:lnTo>
                    <a:pt x="44536" y="29119"/>
                  </a:lnTo>
                  <a:lnTo>
                    <a:pt x="42326" y="30381"/>
                  </a:lnTo>
                  <a:lnTo>
                    <a:pt x="43488" y="32162"/>
                  </a:lnTo>
                  <a:lnTo>
                    <a:pt x="41379" y="32061"/>
                  </a:lnTo>
                  <a:lnTo>
                    <a:pt x="40647" y="33223"/>
                  </a:lnTo>
                  <a:lnTo>
                    <a:pt x="39169" y="30381"/>
                  </a:lnTo>
                  <a:lnTo>
                    <a:pt x="37490" y="29119"/>
                  </a:lnTo>
                  <a:lnTo>
                    <a:pt x="37490" y="29119"/>
                  </a:lnTo>
                  <a:lnTo>
                    <a:pt x="40748" y="29750"/>
                  </a:lnTo>
                  <a:lnTo>
                    <a:pt x="42225" y="28803"/>
                  </a:lnTo>
                  <a:lnTo>
                    <a:pt x="41379" y="26593"/>
                  </a:lnTo>
                  <a:lnTo>
                    <a:pt x="37806" y="24699"/>
                  </a:lnTo>
                  <a:lnTo>
                    <a:pt x="35078" y="23538"/>
                  </a:lnTo>
                  <a:lnTo>
                    <a:pt x="32654" y="22906"/>
                  </a:lnTo>
                  <a:lnTo>
                    <a:pt x="29181" y="24068"/>
                  </a:lnTo>
                  <a:lnTo>
                    <a:pt x="25292" y="28172"/>
                  </a:lnTo>
                  <a:lnTo>
                    <a:pt x="22767" y="31745"/>
                  </a:lnTo>
                  <a:lnTo>
                    <a:pt x="21403" y="34586"/>
                  </a:lnTo>
                  <a:lnTo>
                    <a:pt x="18878" y="37112"/>
                  </a:lnTo>
                  <a:lnTo>
                    <a:pt x="18082" y="38892"/>
                  </a:lnTo>
                  <a:lnTo>
                    <a:pt x="19130" y="42680"/>
                  </a:lnTo>
                  <a:lnTo>
                    <a:pt x="20923" y="42364"/>
                  </a:lnTo>
                  <a:lnTo>
                    <a:pt x="22186" y="40786"/>
                  </a:lnTo>
                  <a:lnTo>
                    <a:pt x="23651" y="43311"/>
                  </a:lnTo>
                  <a:lnTo>
                    <a:pt x="23449" y="44776"/>
                  </a:lnTo>
                  <a:lnTo>
                    <a:pt x="26441" y="45092"/>
                  </a:lnTo>
                  <a:cubicBezTo>
                    <a:pt x="26441" y="45092"/>
                    <a:pt x="28058" y="42882"/>
                    <a:pt x="28058" y="42566"/>
                  </a:cubicBezTo>
                  <a:cubicBezTo>
                    <a:pt x="28058" y="42251"/>
                    <a:pt x="28487" y="40256"/>
                    <a:pt x="28487" y="40256"/>
                  </a:cubicBezTo>
                  <a:lnTo>
                    <a:pt x="26909" y="37932"/>
                  </a:lnTo>
                  <a:lnTo>
                    <a:pt x="27111" y="35622"/>
                  </a:lnTo>
                  <a:lnTo>
                    <a:pt x="28904" y="34157"/>
                  </a:lnTo>
                  <a:lnTo>
                    <a:pt x="29535" y="32364"/>
                  </a:lnTo>
                  <a:lnTo>
                    <a:pt x="30899" y="31202"/>
                  </a:lnTo>
                  <a:lnTo>
                    <a:pt x="32376" y="32263"/>
                  </a:lnTo>
                  <a:lnTo>
                    <a:pt x="29535" y="35836"/>
                  </a:lnTo>
                  <a:lnTo>
                    <a:pt x="30684" y="39309"/>
                  </a:lnTo>
                  <a:lnTo>
                    <a:pt x="32477" y="39523"/>
                  </a:lnTo>
                  <a:lnTo>
                    <a:pt x="35002" y="38778"/>
                  </a:lnTo>
                  <a:lnTo>
                    <a:pt x="36467" y="39725"/>
                  </a:lnTo>
                  <a:lnTo>
                    <a:pt x="34257" y="41089"/>
                  </a:lnTo>
                  <a:lnTo>
                    <a:pt x="31416" y="41203"/>
                  </a:lnTo>
                  <a:lnTo>
                    <a:pt x="31101" y="42983"/>
                  </a:lnTo>
                  <a:lnTo>
                    <a:pt x="29952" y="44360"/>
                  </a:lnTo>
                  <a:lnTo>
                    <a:pt x="29219" y="46822"/>
                  </a:lnTo>
                  <a:lnTo>
                    <a:pt x="25532" y="47504"/>
                  </a:lnTo>
                  <a:lnTo>
                    <a:pt x="21555" y="47504"/>
                  </a:lnTo>
                  <a:lnTo>
                    <a:pt x="22287" y="45092"/>
                  </a:lnTo>
                  <a:lnTo>
                    <a:pt x="21239" y="43880"/>
                  </a:lnTo>
                  <a:lnTo>
                    <a:pt x="19976" y="45382"/>
                  </a:lnTo>
                  <a:lnTo>
                    <a:pt x="19762" y="48072"/>
                  </a:lnTo>
                  <a:lnTo>
                    <a:pt x="17022" y="49208"/>
                  </a:lnTo>
                  <a:lnTo>
                    <a:pt x="16075" y="52618"/>
                  </a:lnTo>
                  <a:lnTo>
                    <a:pt x="14294" y="54448"/>
                  </a:lnTo>
                  <a:lnTo>
                    <a:pt x="12716" y="54448"/>
                  </a:lnTo>
                  <a:lnTo>
                    <a:pt x="10822" y="54764"/>
                  </a:lnTo>
                  <a:lnTo>
                    <a:pt x="12501" y="55648"/>
                  </a:lnTo>
                  <a:lnTo>
                    <a:pt x="13448" y="57681"/>
                  </a:lnTo>
                  <a:lnTo>
                    <a:pt x="11971" y="59209"/>
                  </a:lnTo>
                  <a:lnTo>
                    <a:pt x="8460" y="58780"/>
                  </a:lnTo>
                  <a:lnTo>
                    <a:pt x="6087" y="60017"/>
                  </a:lnTo>
                  <a:lnTo>
                    <a:pt x="6087" y="65484"/>
                  </a:lnTo>
                  <a:lnTo>
                    <a:pt x="8612" y="66217"/>
                  </a:lnTo>
                  <a:lnTo>
                    <a:pt x="9723" y="67164"/>
                  </a:lnTo>
                  <a:lnTo>
                    <a:pt x="11150" y="66318"/>
                  </a:lnTo>
                  <a:lnTo>
                    <a:pt x="13233" y="66431"/>
                  </a:lnTo>
                  <a:lnTo>
                    <a:pt x="15115" y="63691"/>
                  </a:lnTo>
                  <a:lnTo>
                    <a:pt x="16176" y="61797"/>
                  </a:lnTo>
                  <a:lnTo>
                    <a:pt x="17123" y="61381"/>
                  </a:lnTo>
                  <a:lnTo>
                    <a:pt x="17438" y="59600"/>
                  </a:lnTo>
                  <a:lnTo>
                    <a:pt x="19850" y="60232"/>
                  </a:lnTo>
                  <a:lnTo>
                    <a:pt x="21226" y="59487"/>
                  </a:lnTo>
                  <a:lnTo>
                    <a:pt x="22805" y="59487"/>
                  </a:lnTo>
                  <a:lnTo>
                    <a:pt x="24699" y="61595"/>
                  </a:lnTo>
                  <a:lnTo>
                    <a:pt x="26113" y="62909"/>
                  </a:lnTo>
                  <a:lnTo>
                    <a:pt x="26896" y="64222"/>
                  </a:lnTo>
                  <a:lnTo>
                    <a:pt x="26896" y="65484"/>
                  </a:lnTo>
                  <a:lnTo>
                    <a:pt x="28159" y="64752"/>
                  </a:lnTo>
                  <a:lnTo>
                    <a:pt x="28159" y="62959"/>
                  </a:lnTo>
                  <a:lnTo>
                    <a:pt x="29421" y="63376"/>
                  </a:lnTo>
                  <a:lnTo>
                    <a:pt x="29787" y="62542"/>
                  </a:lnTo>
                  <a:lnTo>
                    <a:pt x="27035" y="60964"/>
                  </a:lnTo>
                  <a:lnTo>
                    <a:pt x="24661" y="58653"/>
                  </a:lnTo>
                  <a:lnTo>
                    <a:pt x="25103" y="57075"/>
                  </a:lnTo>
                  <a:lnTo>
                    <a:pt x="27527" y="58754"/>
                  </a:lnTo>
                  <a:lnTo>
                    <a:pt x="30368" y="61595"/>
                  </a:lnTo>
                  <a:lnTo>
                    <a:pt x="31846" y="65383"/>
                  </a:lnTo>
                  <a:lnTo>
                    <a:pt x="33525" y="66671"/>
                  </a:lnTo>
                  <a:lnTo>
                    <a:pt x="34889" y="65383"/>
                  </a:lnTo>
                  <a:lnTo>
                    <a:pt x="33740" y="64020"/>
                  </a:lnTo>
                  <a:lnTo>
                    <a:pt x="35002" y="62643"/>
                  </a:lnTo>
                  <a:lnTo>
                    <a:pt x="36366" y="62441"/>
                  </a:lnTo>
                  <a:lnTo>
                    <a:pt x="37945" y="62126"/>
                  </a:lnTo>
                  <a:lnTo>
                    <a:pt x="37831" y="59701"/>
                  </a:lnTo>
                  <a:lnTo>
                    <a:pt x="39409" y="56343"/>
                  </a:lnTo>
                  <a:lnTo>
                    <a:pt x="41101" y="55913"/>
                  </a:lnTo>
                  <a:lnTo>
                    <a:pt x="41733" y="58237"/>
                  </a:lnTo>
                  <a:lnTo>
                    <a:pt x="43627" y="58237"/>
                  </a:lnTo>
                  <a:lnTo>
                    <a:pt x="43513" y="56759"/>
                  </a:lnTo>
                  <a:lnTo>
                    <a:pt x="45407" y="55547"/>
                  </a:lnTo>
                  <a:lnTo>
                    <a:pt x="44776" y="57466"/>
                  </a:lnTo>
                  <a:lnTo>
                    <a:pt x="47402" y="60168"/>
                  </a:lnTo>
                  <a:lnTo>
                    <a:pt x="49195" y="61507"/>
                  </a:lnTo>
                  <a:lnTo>
                    <a:pt x="45306" y="62340"/>
                  </a:lnTo>
                  <a:lnTo>
                    <a:pt x="42149" y="61494"/>
                  </a:lnTo>
                  <a:lnTo>
                    <a:pt x="39624" y="62126"/>
                  </a:lnTo>
                  <a:lnTo>
                    <a:pt x="38147" y="62972"/>
                  </a:lnTo>
                  <a:lnTo>
                    <a:pt x="37099" y="65497"/>
                  </a:lnTo>
                  <a:lnTo>
                    <a:pt x="38892" y="66671"/>
                  </a:lnTo>
                  <a:lnTo>
                    <a:pt x="41619" y="67366"/>
                  </a:lnTo>
                  <a:lnTo>
                    <a:pt x="44031" y="66002"/>
                  </a:lnTo>
                  <a:lnTo>
                    <a:pt x="44978" y="67366"/>
                  </a:lnTo>
                  <a:lnTo>
                    <a:pt x="44144" y="70523"/>
                  </a:lnTo>
                  <a:lnTo>
                    <a:pt x="41404" y="71785"/>
                  </a:lnTo>
                  <a:lnTo>
                    <a:pt x="38046" y="72316"/>
                  </a:lnTo>
                  <a:lnTo>
                    <a:pt x="32578" y="70737"/>
                  </a:lnTo>
                  <a:lnTo>
                    <a:pt x="30684" y="71053"/>
                  </a:lnTo>
                  <a:lnTo>
                    <a:pt x="29005" y="72518"/>
                  </a:lnTo>
                  <a:lnTo>
                    <a:pt x="26441" y="70422"/>
                  </a:lnTo>
                  <a:lnTo>
                    <a:pt x="23966" y="69891"/>
                  </a:lnTo>
                  <a:lnTo>
                    <a:pt x="23600" y="67139"/>
                  </a:lnTo>
                  <a:lnTo>
                    <a:pt x="22186" y="66823"/>
                  </a:lnTo>
                  <a:lnTo>
                    <a:pt x="20077" y="67164"/>
                  </a:lnTo>
                  <a:lnTo>
                    <a:pt x="15948" y="67139"/>
                  </a:lnTo>
                  <a:lnTo>
                    <a:pt x="11554" y="68742"/>
                  </a:lnTo>
                  <a:lnTo>
                    <a:pt x="10291" y="68111"/>
                  </a:lnTo>
                  <a:lnTo>
                    <a:pt x="8511" y="69891"/>
                  </a:lnTo>
                  <a:lnTo>
                    <a:pt x="6718" y="71785"/>
                  </a:lnTo>
                  <a:lnTo>
                    <a:pt x="6087" y="73793"/>
                  </a:lnTo>
                  <a:lnTo>
                    <a:pt x="3460" y="75687"/>
                  </a:lnTo>
                  <a:lnTo>
                    <a:pt x="1048" y="79564"/>
                  </a:lnTo>
                  <a:lnTo>
                    <a:pt x="0" y="82089"/>
                  </a:lnTo>
                  <a:lnTo>
                    <a:pt x="518" y="84501"/>
                  </a:lnTo>
                  <a:lnTo>
                    <a:pt x="0" y="87342"/>
                  </a:lnTo>
                  <a:lnTo>
                    <a:pt x="834" y="90814"/>
                  </a:lnTo>
                  <a:lnTo>
                    <a:pt x="3258" y="93340"/>
                  </a:lnTo>
                  <a:lnTo>
                    <a:pt x="5038" y="95234"/>
                  </a:lnTo>
                  <a:lnTo>
                    <a:pt x="8094" y="97027"/>
                  </a:lnTo>
                  <a:lnTo>
                    <a:pt x="10822" y="96711"/>
                  </a:lnTo>
                  <a:lnTo>
                    <a:pt x="13347" y="96711"/>
                  </a:lnTo>
                  <a:lnTo>
                    <a:pt x="16075" y="95335"/>
                  </a:lnTo>
                  <a:lnTo>
                    <a:pt x="18398" y="95600"/>
                  </a:lnTo>
                  <a:lnTo>
                    <a:pt x="19345" y="97203"/>
                  </a:lnTo>
                  <a:lnTo>
                    <a:pt x="22186" y="97052"/>
                  </a:lnTo>
                  <a:lnTo>
                    <a:pt x="23335" y="98921"/>
                  </a:lnTo>
                  <a:lnTo>
                    <a:pt x="22918" y="103012"/>
                  </a:lnTo>
                  <a:lnTo>
                    <a:pt x="25040" y="106169"/>
                  </a:lnTo>
                  <a:lnTo>
                    <a:pt x="25646" y="109325"/>
                  </a:lnTo>
                  <a:lnTo>
                    <a:pt x="25646" y="112166"/>
                  </a:lnTo>
                  <a:lnTo>
                    <a:pt x="23752" y="114793"/>
                  </a:lnTo>
                  <a:lnTo>
                    <a:pt x="23752" y="117205"/>
                  </a:lnTo>
                  <a:lnTo>
                    <a:pt x="25646" y="119945"/>
                  </a:lnTo>
                  <a:lnTo>
                    <a:pt x="25646" y="123505"/>
                  </a:lnTo>
                  <a:lnTo>
                    <a:pt x="27641" y="126132"/>
                  </a:lnTo>
                  <a:lnTo>
                    <a:pt x="28752" y="128228"/>
                  </a:lnTo>
                  <a:lnTo>
                    <a:pt x="29143" y="130539"/>
                  </a:lnTo>
                  <a:lnTo>
                    <a:pt x="30899" y="133279"/>
                  </a:lnTo>
                  <a:lnTo>
                    <a:pt x="35419" y="133279"/>
                  </a:lnTo>
                  <a:lnTo>
                    <a:pt x="37945" y="131385"/>
                  </a:lnTo>
                  <a:lnTo>
                    <a:pt x="39624" y="129541"/>
                  </a:lnTo>
                  <a:lnTo>
                    <a:pt x="42149" y="126675"/>
                  </a:lnTo>
                  <a:lnTo>
                    <a:pt x="42781" y="123808"/>
                  </a:lnTo>
                  <a:lnTo>
                    <a:pt x="44258" y="123808"/>
                  </a:lnTo>
                  <a:lnTo>
                    <a:pt x="44574" y="119705"/>
                  </a:lnTo>
                  <a:lnTo>
                    <a:pt x="44574" y="118442"/>
                  </a:lnTo>
                  <a:lnTo>
                    <a:pt x="48678" y="115285"/>
                  </a:lnTo>
                  <a:lnTo>
                    <a:pt x="50256" y="112874"/>
                  </a:lnTo>
                  <a:lnTo>
                    <a:pt x="50256" y="110260"/>
                  </a:lnTo>
                  <a:lnTo>
                    <a:pt x="49410" y="108265"/>
                  </a:lnTo>
                  <a:lnTo>
                    <a:pt x="49460" y="105954"/>
                  </a:lnTo>
                  <a:lnTo>
                    <a:pt x="48905" y="104477"/>
                  </a:lnTo>
                  <a:lnTo>
                    <a:pt x="51683" y="101951"/>
                  </a:lnTo>
                  <a:lnTo>
                    <a:pt x="54334" y="99009"/>
                  </a:lnTo>
                  <a:lnTo>
                    <a:pt x="57592" y="97014"/>
                  </a:lnTo>
                  <a:cubicBezTo>
                    <a:pt x="57592" y="97014"/>
                    <a:pt x="59070" y="94388"/>
                    <a:pt x="59070" y="93958"/>
                  </a:cubicBezTo>
                  <a:cubicBezTo>
                    <a:pt x="59070" y="93542"/>
                    <a:pt x="59916" y="91433"/>
                    <a:pt x="59916" y="91433"/>
                  </a:cubicBezTo>
                  <a:lnTo>
                    <a:pt x="59398" y="89754"/>
                  </a:lnTo>
                  <a:lnTo>
                    <a:pt x="57921" y="90498"/>
                  </a:lnTo>
                  <a:lnTo>
                    <a:pt x="54132" y="91016"/>
                  </a:lnTo>
                  <a:lnTo>
                    <a:pt x="52870" y="91648"/>
                  </a:lnTo>
                  <a:lnTo>
                    <a:pt x="52238" y="89754"/>
                  </a:lnTo>
                  <a:lnTo>
                    <a:pt x="51721" y="88604"/>
                  </a:lnTo>
                  <a:lnTo>
                    <a:pt x="49612" y="86597"/>
                  </a:lnTo>
                  <a:lnTo>
                    <a:pt x="48248" y="85650"/>
                  </a:lnTo>
                  <a:lnTo>
                    <a:pt x="46139" y="80826"/>
                  </a:lnTo>
                  <a:lnTo>
                    <a:pt x="45306" y="79665"/>
                  </a:lnTo>
                  <a:lnTo>
                    <a:pt x="44258" y="76823"/>
                  </a:lnTo>
                  <a:lnTo>
                    <a:pt x="43513" y="75561"/>
                  </a:lnTo>
                  <a:lnTo>
                    <a:pt x="44675" y="75144"/>
                  </a:lnTo>
                  <a:lnTo>
                    <a:pt x="47200" y="78617"/>
                  </a:lnTo>
                  <a:lnTo>
                    <a:pt x="48665" y="80927"/>
                  </a:lnTo>
                  <a:lnTo>
                    <a:pt x="49511" y="83339"/>
                  </a:lnTo>
                  <a:lnTo>
                    <a:pt x="51506" y="84917"/>
                  </a:lnTo>
                  <a:lnTo>
                    <a:pt x="52769" y="87973"/>
                  </a:lnTo>
                  <a:lnTo>
                    <a:pt x="53299" y="89438"/>
                  </a:lnTo>
                  <a:lnTo>
                    <a:pt x="56771" y="87859"/>
                  </a:lnTo>
                  <a:lnTo>
                    <a:pt x="60560" y="87026"/>
                  </a:lnTo>
                  <a:lnTo>
                    <a:pt x="64449" y="85018"/>
                  </a:lnTo>
                  <a:lnTo>
                    <a:pt x="65585" y="82922"/>
                  </a:lnTo>
                  <a:lnTo>
                    <a:pt x="66431" y="80814"/>
                  </a:lnTo>
                  <a:lnTo>
                    <a:pt x="64853" y="79235"/>
                  </a:lnTo>
                  <a:lnTo>
                    <a:pt x="63476" y="77771"/>
                  </a:lnTo>
                  <a:lnTo>
                    <a:pt x="61065" y="78503"/>
                  </a:lnTo>
                  <a:lnTo>
                    <a:pt x="58956" y="78604"/>
                  </a:lnTo>
                  <a:lnTo>
                    <a:pt x="57693" y="76293"/>
                  </a:lnTo>
                  <a:lnTo>
                    <a:pt x="55799" y="74740"/>
                  </a:lnTo>
                  <a:lnTo>
                    <a:pt x="56746" y="73149"/>
                  </a:lnTo>
                  <a:lnTo>
                    <a:pt x="59587" y="75460"/>
                  </a:lnTo>
                  <a:lnTo>
                    <a:pt x="61696" y="76609"/>
                  </a:lnTo>
                  <a:lnTo>
                    <a:pt x="63476" y="76722"/>
                  </a:lnTo>
                  <a:lnTo>
                    <a:pt x="65269" y="77669"/>
                  </a:lnTo>
                  <a:lnTo>
                    <a:pt x="67997" y="78086"/>
                  </a:lnTo>
                  <a:lnTo>
                    <a:pt x="71368" y="77669"/>
                  </a:lnTo>
                  <a:lnTo>
                    <a:pt x="73995" y="79564"/>
                  </a:lnTo>
                  <a:lnTo>
                    <a:pt x="75358" y="81874"/>
                  </a:lnTo>
                  <a:lnTo>
                    <a:pt x="76621" y="82076"/>
                  </a:lnTo>
                  <a:lnTo>
                    <a:pt x="77884" y="80612"/>
                  </a:lnTo>
                  <a:lnTo>
                    <a:pt x="78515" y="83137"/>
                  </a:lnTo>
                  <a:lnTo>
                    <a:pt x="79147" y="85864"/>
                  </a:lnTo>
                  <a:lnTo>
                    <a:pt x="80510" y="88806"/>
                  </a:lnTo>
                  <a:lnTo>
                    <a:pt x="81988" y="92178"/>
                  </a:lnTo>
                  <a:lnTo>
                    <a:pt x="82505" y="94072"/>
                  </a:lnTo>
                  <a:lnTo>
                    <a:pt x="84298" y="91231"/>
                  </a:lnTo>
                  <a:lnTo>
                    <a:pt x="84298" y="88188"/>
                  </a:lnTo>
                  <a:lnTo>
                    <a:pt x="85245" y="86609"/>
                  </a:lnTo>
                  <a:lnTo>
                    <a:pt x="87291" y="84816"/>
                  </a:lnTo>
                  <a:lnTo>
                    <a:pt x="90322" y="82089"/>
                  </a:lnTo>
                  <a:lnTo>
                    <a:pt x="91622" y="80296"/>
                  </a:lnTo>
                  <a:lnTo>
                    <a:pt x="94375" y="79665"/>
                  </a:lnTo>
                  <a:lnTo>
                    <a:pt x="95120" y="82720"/>
                  </a:lnTo>
                  <a:lnTo>
                    <a:pt x="96913" y="83554"/>
                  </a:lnTo>
                  <a:lnTo>
                    <a:pt x="96913" y="86925"/>
                  </a:lnTo>
                  <a:lnTo>
                    <a:pt x="98857" y="85763"/>
                  </a:lnTo>
                  <a:lnTo>
                    <a:pt x="100701" y="89652"/>
                  </a:lnTo>
                  <a:lnTo>
                    <a:pt x="100701" y="93857"/>
                  </a:lnTo>
                  <a:lnTo>
                    <a:pt x="102696" y="94905"/>
                  </a:lnTo>
                  <a:lnTo>
                    <a:pt x="103694" y="97014"/>
                  </a:lnTo>
                  <a:lnTo>
                    <a:pt x="105133" y="98908"/>
                  </a:lnTo>
                  <a:lnTo>
                    <a:pt x="107179" y="99741"/>
                  </a:lnTo>
                  <a:lnTo>
                    <a:pt x="107179" y="99741"/>
                  </a:lnTo>
                  <a:lnTo>
                    <a:pt x="106560" y="97746"/>
                  </a:lnTo>
                  <a:lnTo>
                    <a:pt x="106257" y="96067"/>
                  </a:lnTo>
                  <a:lnTo>
                    <a:pt x="104577" y="94804"/>
                  </a:lnTo>
                  <a:lnTo>
                    <a:pt x="103428" y="93226"/>
                  </a:lnTo>
                  <a:lnTo>
                    <a:pt x="102797" y="91761"/>
                  </a:lnTo>
                  <a:lnTo>
                    <a:pt x="103113" y="89551"/>
                  </a:lnTo>
                  <a:lnTo>
                    <a:pt x="103845" y="88604"/>
                  </a:lnTo>
                  <a:lnTo>
                    <a:pt x="105537" y="90183"/>
                  </a:lnTo>
                  <a:lnTo>
                    <a:pt x="107217" y="91963"/>
                  </a:lnTo>
                  <a:lnTo>
                    <a:pt x="108050" y="92393"/>
                  </a:lnTo>
                  <a:cubicBezTo>
                    <a:pt x="108050" y="92393"/>
                    <a:pt x="110146" y="90814"/>
                    <a:pt x="110146" y="90498"/>
                  </a:cubicBezTo>
                  <a:lnTo>
                    <a:pt x="110146" y="86925"/>
                  </a:lnTo>
                  <a:lnTo>
                    <a:pt x="108252" y="85132"/>
                  </a:lnTo>
                  <a:lnTo>
                    <a:pt x="107469" y="83554"/>
                  </a:lnTo>
                  <a:cubicBezTo>
                    <a:pt x="107469" y="83554"/>
                    <a:pt x="107747" y="81975"/>
                    <a:pt x="108063" y="81773"/>
                  </a:cubicBezTo>
                  <a:cubicBezTo>
                    <a:pt x="108378" y="81559"/>
                    <a:pt x="110209" y="80927"/>
                    <a:pt x="110209" y="80927"/>
                  </a:cubicBezTo>
                  <a:lnTo>
                    <a:pt x="110752" y="82190"/>
                  </a:lnTo>
                  <a:lnTo>
                    <a:pt x="112646" y="80826"/>
                  </a:lnTo>
                  <a:lnTo>
                    <a:pt x="116434" y="78932"/>
                  </a:lnTo>
                  <a:lnTo>
                    <a:pt x="118177" y="75775"/>
                  </a:lnTo>
                  <a:lnTo>
                    <a:pt x="118960" y="73566"/>
                  </a:lnTo>
                  <a:lnTo>
                    <a:pt x="118960" y="69891"/>
                  </a:lnTo>
                  <a:lnTo>
                    <a:pt x="117520" y="66949"/>
                  </a:lnTo>
                  <a:lnTo>
                    <a:pt x="116093" y="65169"/>
                  </a:lnTo>
                  <a:lnTo>
                    <a:pt x="118278" y="63691"/>
                  </a:lnTo>
                  <a:lnTo>
                    <a:pt x="118947" y="63174"/>
                  </a:lnTo>
                  <a:lnTo>
                    <a:pt x="117280" y="62643"/>
                  </a:lnTo>
                  <a:lnTo>
                    <a:pt x="115816" y="63174"/>
                  </a:lnTo>
                  <a:lnTo>
                    <a:pt x="114868" y="62113"/>
                  </a:lnTo>
                  <a:lnTo>
                    <a:pt x="114237" y="61280"/>
                  </a:lnTo>
                  <a:lnTo>
                    <a:pt x="116030" y="60219"/>
                  </a:lnTo>
                  <a:lnTo>
                    <a:pt x="116876" y="58540"/>
                  </a:lnTo>
                  <a:lnTo>
                    <a:pt x="117924" y="59070"/>
                  </a:lnTo>
                  <a:lnTo>
                    <a:pt x="117394" y="60964"/>
                  </a:lnTo>
                  <a:lnTo>
                    <a:pt x="117394" y="60964"/>
                  </a:lnTo>
                  <a:lnTo>
                    <a:pt x="119086" y="60118"/>
                  </a:lnTo>
                  <a:lnTo>
                    <a:pt x="120235" y="61065"/>
                  </a:lnTo>
                  <a:lnTo>
                    <a:pt x="121182" y="62744"/>
                  </a:lnTo>
                  <a:lnTo>
                    <a:pt x="122129" y="63906"/>
                  </a:lnTo>
                  <a:lnTo>
                    <a:pt x="122129" y="65484"/>
                  </a:lnTo>
                  <a:lnTo>
                    <a:pt x="122975" y="66318"/>
                  </a:lnTo>
                  <a:lnTo>
                    <a:pt x="124806" y="64853"/>
                  </a:lnTo>
                  <a:lnTo>
                    <a:pt x="124263" y="62542"/>
                  </a:lnTo>
                  <a:lnTo>
                    <a:pt x="122621" y="60850"/>
                  </a:lnTo>
                  <a:lnTo>
                    <a:pt x="122116" y="59802"/>
                  </a:lnTo>
                  <a:lnTo>
                    <a:pt x="123594" y="58540"/>
                  </a:lnTo>
                  <a:lnTo>
                    <a:pt x="123707" y="55699"/>
                  </a:lnTo>
                  <a:lnTo>
                    <a:pt x="124970" y="54651"/>
                  </a:lnTo>
                  <a:lnTo>
                    <a:pt x="126233" y="55383"/>
                  </a:lnTo>
                  <a:lnTo>
                    <a:pt x="128127" y="52125"/>
                  </a:lnTo>
                  <a:lnTo>
                    <a:pt x="129705" y="47289"/>
                  </a:lnTo>
                  <a:lnTo>
                    <a:pt x="128544" y="44031"/>
                  </a:lnTo>
                  <a:lnTo>
                    <a:pt x="127811" y="41102"/>
                  </a:lnTo>
                  <a:lnTo>
                    <a:pt x="126132" y="39523"/>
                  </a:lnTo>
                  <a:lnTo>
                    <a:pt x="123922" y="38892"/>
                  </a:lnTo>
                  <a:lnTo>
                    <a:pt x="122558" y="38362"/>
                  </a:lnTo>
                  <a:lnTo>
                    <a:pt x="121498" y="37516"/>
                  </a:lnTo>
                  <a:lnTo>
                    <a:pt x="123606" y="33311"/>
                  </a:lnTo>
                  <a:lnTo>
                    <a:pt x="124440" y="30533"/>
                  </a:lnTo>
                  <a:lnTo>
                    <a:pt x="126650" y="29220"/>
                  </a:lnTo>
                  <a:lnTo>
                    <a:pt x="130021" y="29220"/>
                  </a:lnTo>
                  <a:lnTo>
                    <a:pt x="132332" y="28588"/>
                  </a:lnTo>
                  <a:lnTo>
                    <a:pt x="132231" y="28588"/>
                  </a:lnTo>
                  <a:lnTo>
                    <a:pt x="132231" y="23222"/>
                  </a:lnTo>
                  <a:lnTo>
                    <a:pt x="135072" y="21959"/>
                  </a:lnTo>
                  <a:lnTo>
                    <a:pt x="135804" y="23853"/>
                  </a:lnTo>
                  <a:lnTo>
                    <a:pt x="136650" y="21959"/>
                  </a:lnTo>
                  <a:lnTo>
                    <a:pt x="136650" y="20065"/>
                  </a:lnTo>
                  <a:lnTo>
                    <a:pt x="138115" y="20899"/>
                  </a:lnTo>
                  <a:lnTo>
                    <a:pt x="137433" y="24788"/>
                  </a:lnTo>
                  <a:lnTo>
                    <a:pt x="136006" y="30571"/>
                  </a:lnTo>
                  <a:lnTo>
                    <a:pt x="136006" y="33942"/>
                  </a:lnTo>
                  <a:lnTo>
                    <a:pt x="139428" y="38677"/>
                  </a:lnTo>
                  <a:lnTo>
                    <a:pt x="140426" y="42049"/>
                  </a:lnTo>
                  <a:lnTo>
                    <a:pt x="140426" y="43412"/>
                  </a:lnTo>
                  <a:lnTo>
                    <a:pt x="141688" y="42364"/>
                  </a:lnTo>
                  <a:lnTo>
                    <a:pt x="141688" y="38993"/>
                  </a:lnTo>
                  <a:lnTo>
                    <a:pt x="143166" y="35622"/>
                  </a:lnTo>
                  <a:lnTo>
                    <a:pt x="142370" y="32894"/>
                  </a:lnTo>
                  <a:lnTo>
                    <a:pt x="142244" y="31316"/>
                  </a:lnTo>
                  <a:lnTo>
                    <a:pt x="141966" y="29220"/>
                  </a:lnTo>
                  <a:lnTo>
                    <a:pt x="140085" y="27742"/>
                  </a:lnTo>
                  <a:lnTo>
                    <a:pt x="139782" y="24800"/>
                  </a:lnTo>
                  <a:lnTo>
                    <a:pt x="142522" y="23020"/>
                  </a:lnTo>
                  <a:lnTo>
                    <a:pt x="144832" y="23336"/>
                  </a:lnTo>
                  <a:lnTo>
                    <a:pt x="144832" y="20697"/>
                  </a:lnTo>
                  <a:lnTo>
                    <a:pt x="145881" y="18967"/>
                  </a:lnTo>
                  <a:lnTo>
                    <a:pt x="148090" y="17855"/>
                  </a:lnTo>
                  <a:lnTo>
                    <a:pt x="148936" y="17855"/>
                  </a:lnTo>
                  <a:lnTo>
                    <a:pt x="147573" y="14067"/>
                  </a:lnTo>
                  <a:lnTo>
                    <a:pt x="144315" y="12868"/>
                  </a:lnTo>
                  <a:lnTo>
                    <a:pt x="144832" y="10784"/>
                  </a:lnTo>
                  <a:lnTo>
                    <a:pt x="144517" y="8751"/>
                  </a:lnTo>
                  <a:lnTo>
                    <a:pt x="144315" y="7577"/>
                  </a:lnTo>
                  <a:lnTo>
                    <a:pt x="146310" y="8613"/>
                  </a:lnTo>
                  <a:lnTo>
                    <a:pt x="147674" y="7565"/>
                  </a:lnTo>
                  <a:lnTo>
                    <a:pt x="148936" y="8398"/>
                  </a:lnTo>
                  <a:lnTo>
                    <a:pt x="149669" y="6188"/>
                  </a:lnTo>
                  <a:lnTo>
                    <a:pt x="148406" y="4509"/>
                  </a:lnTo>
                  <a:lnTo>
                    <a:pt x="147775" y="2084"/>
                  </a:lnTo>
                  <a:lnTo>
                    <a:pt x="144201" y="1567"/>
                  </a:lnTo>
                  <a:lnTo>
                    <a:pt x="144201" y="3031"/>
                  </a:lnTo>
                  <a:lnTo>
                    <a:pt x="142623" y="2981"/>
                  </a:lnTo>
                  <a:lnTo>
                    <a:pt x="141890" y="2084"/>
                  </a:lnTo>
                  <a:lnTo>
                    <a:pt x="134440" y="2084"/>
                  </a:lnTo>
                  <a:lnTo>
                    <a:pt x="131069" y="2400"/>
                  </a:lnTo>
                  <a:lnTo>
                    <a:pt x="133493" y="4774"/>
                  </a:lnTo>
                  <a:lnTo>
                    <a:pt x="130867" y="4799"/>
                  </a:lnTo>
                  <a:lnTo>
                    <a:pt x="130337" y="3499"/>
                  </a:lnTo>
                  <a:lnTo>
                    <a:pt x="127294" y="4837"/>
                  </a:lnTo>
                  <a:lnTo>
                    <a:pt x="124654" y="6504"/>
                  </a:lnTo>
                  <a:lnTo>
                    <a:pt x="123076" y="6504"/>
                  </a:lnTo>
                  <a:lnTo>
                    <a:pt x="122028" y="4294"/>
                  </a:lnTo>
                  <a:lnTo>
                    <a:pt x="119503" y="3928"/>
                  </a:lnTo>
                  <a:lnTo>
                    <a:pt x="117407" y="5115"/>
                  </a:lnTo>
                  <a:lnTo>
                    <a:pt x="114149" y="4016"/>
                  </a:lnTo>
                  <a:lnTo>
                    <a:pt x="112040" y="3158"/>
                  </a:lnTo>
                  <a:lnTo>
                    <a:pt x="107835" y="3461"/>
                  </a:lnTo>
                  <a:lnTo>
                    <a:pt x="106055" y="4610"/>
                  </a:lnTo>
                  <a:lnTo>
                    <a:pt x="107204" y="7767"/>
                  </a:lnTo>
                  <a:lnTo>
                    <a:pt x="104792" y="7767"/>
                  </a:lnTo>
                  <a:lnTo>
                    <a:pt x="103529" y="7653"/>
                  </a:lnTo>
                  <a:lnTo>
                    <a:pt x="101951" y="8448"/>
                  </a:lnTo>
                  <a:lnTo>
                    <a:pt x="102898" y="10153"/>
                  </a:lnTo>
                  <a:lnTo>
                    <a:pt x="100587" y="9484"/>
                  </a:lnTo>
                  <a:lnTo>
                    <a:pt x="99741" y="6529"/>
                  </a:lnTo>
                  <a:lnTo>
                    <a:pt x="97115" y="4319"/>
                  </a:lnTo>
                  <a:lnTo>
                    <a:pt x="93327" y="4837"/>
                  </a:lnTo>
                  <a:lnTo>
                    <a:pt x="94173" y="7577"/>
                  </a:lnTo>
                  <a:lnTo>
                    <a:pt x="91016" y="7463"/>
                  </a:lnTo>
                  <a:lnTo>
                    <a:pt x="89968" y="6100"/>
                  </a:lnTo>
                  <a:lnTo>
                    <a:pt x="87758" y="7249"/>
                  </a:lnTo>
                  <a:lnTo>
                    <a:pt x="86066" y="7779"/>
                  </a:lnTo>
                  <a:lnTo>
                    <a:pt x="83541" y="10822"/>
                  </a:lnTo>
                  <a:lnTo>
                    <a:pt x="83023" y="8827"/>
                  </a:lnTo>
                  <a:lnTo>
                    <a:pt x="85233" y="5468"/>
                  </a:lnTo>
                  <a:lnTo>
                    <a:pt x="84601" y="2312"/>
                  </a:lnTo>
                  <a:lnTo>
                    <a:pt x="8144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52"/>
            <p:cNvSpPr/>
            <p:nvPr/>
          </p:nvSpPr>
          <p:spPr>
            <a:xfrm>
              <a:off x="3167575" y="993250"/>
              <a:ext cx="3759100" cy="3349975"/>
            </a:xfrm>
            <a:custGeom>
              <a:avLst/>
              <a:gdLst/>
              <a:ahLst/>
              <a:cxnLst/>
              <a:rect l="l" t="t" r="r" b="b"/>
              <a:pathLst>
                <a:path w="150364" h="133999" extrusionOk="0">
                  <a:moveTo>
                    <a:pt x="81786" y="784"/>
                  </a:moveTo>
                  <a:lnTo>
                    <a:pt x="84653" y="2892"/>
                  </a:lnTo>
                  <a:lnTo>
                    <a:pt x="85234" y="5797"/>
                  </a:lnTo>
                  <a:lnTo>
                    <a:pt x="83024" y="9168"/>
                  </a:lnTo>
                  <a:lnTo>
                    <a:pt x="83731" y="11895"/>
                  </a:lnTo>
                  <a:lnTo>
                    <a:pt x="86597" y="8448"/>
                  </a:lnTo>
                  <a:lnTo>
                    <a:pt x="88239" y="7931"/>
                  </a:lnTo>
                  <a:lnTo>
                    <a:pt x="90209" y="6895"/>
                  </a:lnTo>
                  <a:lnTo>
                    <a:pt x="91193" y="8171"/>
                  </a:lnTo>
                  <a:lnTo>
                    <a:pt x="94931" y="8297"/>
                  </a:lnTo>
                  <a:lnTo>
                    <a:pt x="94931" y="8297"/>
                  </a:lnTo>
                  <a:lnTo>
                    <a:pt x="94072" y="5494"/>
                  </a:lnTo>
                  <a:lnTo>
                    <a:pt x="97355" y="5039"/>
                  </a:lnTo>
                  <a:lnTo>
                    <a:pt x="99805" y="7110"/>
                  </a:lnTo>
                  <a:lnTo>
                    <a:pt x="100664" y="10140"/>
                  </a:lnTo>
                  <a:lnTo>
                    <a:pt x="103871" y="11075"/>
                  </a:lnTo>
                  <a:lnTo>
                    <a:pt x="102722" y="8991"/>
                  </a:lnTo>
                  <a:lnTo>
                    <a:pt x="103922" y="8385"/>
                  </a:lnTo>
                  <a:lnTo>
                    <a:pt x="105121" y="8486"/>
                  </a:lnTo>
                  <a:lnTo>
                    <a:pt x="107987" y="8486"/>
                  </a:lnTo>
                  <a:lnTo>
                    <a:pt x="106763" y="5153"/>
                  </a:lnTo>
                  <a:lnTo>
                    <a:pt x="108265" y="4180"/>
                  </a:lnTo>
                  <a:lnTo>
                    <a:pt x="112319" y="3890"/>
                  </a:lnTo>
                  <a:lnTo>
                    <a:pt x="114377" y="4723"/>
                  </a:lnTo>
                  <a:lnTo>
                    <a:pt x="117761" y="5860"/>
                  </a:lnTo>
                  <a:lnTo>
                    <a:pt x="119895" y="4673"/>
                  </a:lnTo>
                  <a:lnTo>
                    <a:pt x="122142" y="5001"/>
                  </a:lnTo>
                  <a:lnTo>
                    <a:pt x="123216" y="7236"/>
                  </a:lnTo>
                  <a:lnTo>
                    <a:pt x="125084" y="7236"/>
                  </a:lnTo>
                  <a:lnTo>
                    <a:pt x="127749" y="5544"/>
                  </a:lnTo>
                  <a:lnTo>
                    <a:pt x="130489" y="4332"/>
                  </a:lnTo>
                  <a:lnTo>
                    <a:pt x="130981" y="5532"/>
                  </a:lnTo>
                  <a:lnTo>
                    <a:pt x="134580" y="5494"/>
                  </a:lnTo>
                  <a:lnTo>
                    <a:pt x="132105" y="3069"/>
                  </a:lnTo>
                  <a:lnTo>
                    <a:pt x="134769" y="2817"/>
                  </a:lnTo>
                  <a:lnTo>
                    <a:pt x="142080" y="2817"/>
                  </a:lnTo>
                  <a:lnTo>
                    <a:pt x="142813" y="3713"/>
                  </a:lnTo>
                  <a:lnTo>
                    <a:pt x="144858" y="3776"/>
                  </a:lnTo>
                  <a:lnTo>
                    <a:pt x="144858" y="2337"/>
                  </a:lnTo>
                  <a:lnTo>
                    <a:pt x="147864" y="2779"/>
                  </a:lnTo>
                  <a:lnTo>
                    <a:pt x="148432" y="4989"/>
                  </a:lnTo>
                  <a:lnTo>
                    <a:pt x="149657" y="6643"/>
                  </a:lnTo>
                  <a:lnTo>
                    <a:pt x="149101" y="8309"/>
                  </a:lnTo>
                  <a:lnTo>
                    <a:pt x="147990" y="7564"/>
                  </a:lnTo>
                  <a:lnTo>
                    <a:pt x="146601" y="8638"/>
                  </a:lnTo>
                  <a:lnTo>
                    <a:pt x="144214" y="7400"/>
                  </a:lnTo>
                  <a:lnTo>
                    <a:pt x="144846" y="11163"/>
                  </a:lnTo>
                  <a:lnTo>
                    <a:pt x="144278" y="13461"/>
                  </a:lnTo>
                  <a:lnTo>
                    <a:pt x="147662" y="14724"/>
                  </a:lnTo>
                  <a:lnTo>
                    <a:pt x="148823" y="17944"/>
                  </a:lnTo>
                  <a:lnTo>
                    <a:pt x="148356" y="17944"/>
                  </a:lnTo>
                  <a:lnTo>
                    <a:pt x="145995" y="19118"/>
                  </a:lnTo>
                  <a:lnTo>
                    <a:pt x="144846" y="21012"/>
                  </a:lnTo>
                  <a:lnTo>
                    <a:pt x="144846" y="23373"/>
                  </a:lnTo>
                  <a:lnTo>
                    <a:pt x="142775" y="23096"/>
                  </a:lnTo>
                  <a:lnTo>
                    <a:pt x="139770" y="25040"/>
                  </a:lnTo>
                  <a:lnTo>
                    <a:pt x="140111" y="28311"/>
                  </a:lnTo>
                  <a:lnTo>
                    <a:pt x="141992" y="29788"/>
                  </a:lnTo>
                  <a:lnTo>
                    <a:pt x="142257" y="31745"/>
                  </a:lnTo>
                  <a:lnTo>
                    <a:pt x="142396" y="33387"/>
                  </a:lnTo>
                  <a:lnTo>
                    <a:pt x="143154" y="36000"/>
                  </a:lnTo>
                  <a:lnTo>
                    <a:pt x="141727" y="39271"/>
                  </a:lnTo>
                  <a:lnTo>
                    <a:pt x="141702" y="42604"/>
                  </a:lnTo>
                  <a:lnTo>
                    <a:pt x="141070" y="43135"/>
                  </a:lnTo>
                  <a:lnTo>
                    <a:pt x="141070" y="42440"/>
                  </a:lnTo>
                  <a:lnTo>
                    <a:pt x="140060" y="38993"/>
                  </a:lnTo>
                  <a:lnTo>
                    <a:pt x="136651" y="34245"/>
                  </a:lnTo>
                  <a:lnTo>
                    <a:pt x="136651" y="31025"/>
                  </a:lnTo>
                  <a:lnTo>
                    <a:pt x="138078" y="25255"/>
                  </a:lnTo>
                  <a:lnTo>
                    <a:pt x="138797" y="21151"/>
                  </a:lnTo>
                  <a:lnTo>
                    <a:pt x="136663" y="19939"/>
                  </a:lnTo>
                  <a:lnTo>
                    <a:pt x="136663" y="22300"/>
                  </a:lnTo>
                  <a:lnTo>
                    <a:pt x="136158" y="23437"/>
                  </a:lnTo>
                  <a:lnTo>
                    <a:pt x="135578" y="21947"/>
                  </a:lnTo>
                  <a:lnTo>
                    <a:pt x="132244" y="23424"/>
                  </a:lnTo>
                  <a:lnTo>
                    <a:pt x="132244" y="28765"/>
                  </a:lnTo>
                  <a:lnTo>
                    <a:pt x="130312" y="29295"/>
                  </a:lnTo>
                  <a:lnTo>
                    <a:pt x="126890" y="29295"/>
                  </a:lnTo>
                  <a:lnTo>
                    <a:pt x="124504" y="30722"/>
                  </a:lnTo>
                  <a:lnTo>
                    <a:pt x="123645" y="33576"/>
                  </a:lnTo>
                  <a:lnTo>
                    <a:pt x="121435" y="38008"/>
                  </a:lnTo>
                  <a:lnTo>
                    <a:pt x="122685" y="39006"/>
                  </a:lnTo>
                  <a:lnTo>
                    <a:pt x="124163" y="39586"/>
                  </a:lnTo>
                  <a:lnTo>
                    <a:pt x="126297" y="40193"/>
                  </a:lnTo>
                  <a:lnTo>
                    <a:pt x="127862" y="41657"/>
                  </a:lnTo>
                  <a:lnTo>
                    <a:pt x="128582" y="44549"/>
                  </a:lnTo>
                  <a:lnTo>
                    <a:pt x="129706" y="47706"/>
                  </a:lnTo>
                  <a:lnTo>
                    <a:pt x="128178" y="52403"/>
                  </a:lnTo>
                  <a:lnTo>
                    <a:pt x="126461" y="55358"/>
                  </a:lnTo>
                  <a:lnTo>
                    <a:pt x="125274" y="54676"/>
                  </a:lnTo>
                  <a:lnTo>
                    <a:pt x="123733" y="55951"/>
                  </a:lnTo>
                  <a:lnTo>
                    <a:pt x="123620" y="58792"/>
                  </a:lnTo>
                  <a:lnTo>
                    <a:pt x="122067" y="60118"/>
                  </a:lnTo>
                  <a:lnTo>
                    <a:pt x="122673" y="61393"/>
                  </a:lnTo>
                  <a:lnTo>
                    <a:pt x="124314" y="63098"/>
                  </a:lnTo>
                  <a:lnTo>
                    <a:pt x="124807" y="65131"/>
                  </a:lnTo>
                  <a:lnTo>
                    <a:pt x="123342" y="66305"/>
                  </a:lnTo>
                  <a:lnTo>
                    <a:pt x="122786" y="65750"/>
                  </a:lnTo>
                  <a:lnTo>
                    <a:pt x="122786" y="64196"/>
                  </a:lnTo>
                  <a:lnTo>
                    <a:pt x="121801" y="62997"/>
                  </a:lnTo>
                  <a:lnTo>
                    <a:pt x="120854" y="61317"/>
                  </a:lnTo>
                  <a:lnTo>
                    <a:pt x="119465" y="60143"/>
                  </a:lnTo>
                  <a:lnTo>
                    <a:pt x="118241" y="60762"/>
                  </a:lnTo>
                  <a:lnTo>
                    <a:pt x="118241" y="60762"/>
                  </a:lnTo>
                  <a:lnTo>
                    <a:pt x="118645" y="59297"/>
                  </a:lnTo>
                  <a:lnTo>
                    <a:pt x="117079" y="58514"/>
                  </a:lnTo>
                  <a:lnTo>
                    <a:pt x="116132" y="60396"/>
                  </a:lnTo>
                  <a:lnTo>
                    <a:pt x="114112" y="61583"/>
                  </a:lnTo>
                  <a:lnTo>
                    <a:pt x="114970" y="62719"/>
                  </a:lnTo>
                  <a:lnTo>
                    <a:pt x="116056" y="63931"/>
                  </a:lnTo>
                  <a:lnTo>
                    <a:pt x="117622" y="63376"/>
                  </a:lnTo>
                  <a:lnTo>
                    <a:pt x="118607" y="63691"/>
                  </a:lnTo>
                  <a:lnTo>
                    <a:pt x="115968" y="65497"/>
                  </a:lnTo>
                  <a:lnTo>
                    <a:pt x="117597" y="67530"/>
                  </a:lnTo>
                  <a:lnTo>
                    <a:pt x="119011" y="70371"/>
                  </a:lnTo>
                  <a:lnTo>
                    <a:pt x="119011" y="73919"/>
                  </a:lnTo>
                  <a:lnTo>
                    <a:pt x="118266" y="76028"/>
                  </a:lnTo>
                  <a:lnTo>
                    <a:pt x="116574" y="79096"/>
                  </a:lnTo>
                  <a:lnTo>
                    <a:pt x="112824" y="80978"/>
                  </a:lnTo>
                  <a:lnTo>
                    <a:pt x="111245" y="82114"/>
                  </a:lnTo>
                  <a:lnTo>
                    <a:pt x="110740" y="80940"/>
                  </a:lnTo>
                  <a:lnTo>
                    <a:pt x="110462" y="81041"/>
                  </a:lnTo>
                  <a:cubicBezTo>
                    <a:pt x="110159" y="81142"/>
                    <a:pt x="108594" y="81697"/>
                    <a:pt x="108253" y="81912"/>
                  </a:cubicBezTo>
                  <a:cubicBezTo>
                    <a:pt x="107886" y="82165"/>
                    <a:pt x="107634" y="83276"/>
                    <a:pt x="107520" y="83907"/>
                  </a:cubicBezTo>
                  <a:lnTo>
                    <a:pt x="107495" y="84008"/>
                  </a:lnTo>
                  <a:lnTo>
                    <a:pt x="108341" y="85688"/>
                  </a:lnTo>
                  <a:lnTo>
                    <a:pt x="110197" y="87468"/>
                  </a:lnTo>
                  <a:lnTo>
                    <a:pt x="110197" y="90852"/>
                  </a:lnTo>
                  <a:cubicBezTo>
                    <a:pt x="110046" y="91092"/>
                    <a:pt x="109174" y="91824"/>
                    <a:pt x="108379" y="92430"/>
                  </a:cubicBezTo>
                  <a:lnTo>
                    <a:pt x="107760" y="92115"/>
                  </a:lnTo>
                  <a:lnTo>
                    <a:pt x="106093" y="90360"/>
                  </a:lnTo>
                  <a:lnTo>
                    <a:pt x="104161" y="88541"/>
                  </a:lnTo>
                  <a:lnTo>
                    <a:pt x="103164" y="89829"/>
                  </a:lnTo>
                  <a:lnTo>
                    <a:pt x="102823" y="92203"/>
                  </a:lnTo>
                  <a:lnTo>
                    <a:pt x="103492" y="93756"/>
                  </a:lnTo>
                  <a:lnTo>
                    <a:pt x="104679" y="95398"/>
                  </a:lnTo>
                  <a:lnTo>
                    <a:pt x="106321" y="96648"/>
                  </a:lnTo>
                  <a:lnTo>
                    <a:pt x="106611" y="98239"/>
                  </a:lnTo>
                  <a:lnTo>
                    <a:pt x="107028" y="99602"/>
                  </a:lnTo>
                  <a:lnTo>
                    <a:pt x="105689" y="99047"/>
                  </a:lnTo>
                  <a:lnTo>
                    <a:pt x="104313" y="97254"/>
                  </a:lnTo>
                  <a:lnTo>
                    <a:pt x="103290" y="95082"/>
                  </a:lnTo>
                  <a:lnTo>
                    <a:pt x="101371" y="94072"/>
                  </a:lnTo>
                  <a:lnTo>
                    <a:pt x="101371" y="90056"/>
                  </a:lnTo>
                  <a:lnTo>
                    <a:pt x="99351" y="85725"/>
                  </a:lnTo>
                  <a:lnTo>
                    <a:pt x="97583" y="86773"/>
                  </a:lnTo>
                  <a:lnTo>
                    <a:pt x="97583" y="83756"/>
                  </a:lnTo>
                  <a:lnTo>
                    <a:pt x="95739" y="82897"/>
                  </a:lnTo>
                  <a:lnTo>
                    <a:pt x="94944" y="79690"/>
                  </a:lnTo>
                  <a:lnTo>
                    <a:pt x="91774" y="80422"/>
                  </a:lnTo>
                  <a:lnTo>
                    <a:pt x="90423" y="82278"/>
                  </a:lnTo>
                  <a:lnTo>
                    <a:pt x="87431" y="84980"/>
                  </a:lnTo>
                  <a:lnTo>
                    <a:pt x="85372" y="86773"/>
                  </a:lnTo>
                  <a:lnTo>
                    <a:pt x="84324" y="88503"/>
                  </a:lnTo>
                  <a:lnTo>
                    <a:pt x="84324" y="91546"/>
                  </a:lnTo>
                  <a:lnTo>
                    <a:pt x="82961" y="93706"/>
                  </a:lnTo>
                  <a:lnTo>
                    <a:pt x="82620" y="92456"/>
                  </a:lnTo>
                  <a:lnTo>
                    <a:pt x="81142" y="89084"/>
                  </a:lnTo>
                  <a:lnTo>
                    <a:pt x="79791" y="86180"/>
                  </a:lnTo>
                  <a:lnTo>
                    <a:pt x="79160" y="83465"/>
                  </a:lnTo>
                  <a:lnTo>
                    <a:pt x="78377" y="80359"/>
                  </a:lnTo>
                  <a:lnTo>
                    <a:pt x="76837" y="82152"/>
                  </a:lnTo>
                  <a:lnTo>
                    <a:pt x="75890" y="82000"/>
                  </a:lnTo>
                  <a:lnTo>
                    <a:pt x="74602" y="79803"/>
                  </a:lnTo>
                  <a:lnTo>
                    <a:pt x="71773" y="77745"/>
                  </a:lnTo>
                  <a:lnTo>
                    <a:pt x="68326" y="78175"/>
                  </a:lnTo>
                  <a:lnTo>
                    <a:pt x="65687" y="77770"/>
                  </a:lnTo>
                  <a:lnTo>
                    <a:pt x="63957" y="76849"/>
                  </a:lnTo>
                  <a:lnTo>
                    <a:pt x="62113" y="76710"/>
                  </a:lnTo>
                  <a:lnTo>
                    <a:pt x="60118" y="75624"/>
                  </a:lnTo>
                  <a:lnTo>
                    <a:pt x="56999" y="73086"/>
                  </a:lnTo>
                  <a:lnTo>
                    <a:pt x="55737" y="75232"/>
                  </a:lnTo>
                  <a:lnTo>
                    <a:pt x="57782" y="76912"/>
                  </a:lnTo>
                  <a:lnTo>
                    <a:pt x="59108" y="79349"/>
                  </a:lnTo>
                  <a:lnTo>
                    <a:pt x="61419" y="79235"/>
                  </a:lnTo>
                  <a:lnTo>
                    <a:pt x="63717" y="78541"/>
                  </a:lnTo>
                  <a:lnTo>
                    <a:pt x="64954" y="79879"/>
                  </a:lnTo>
                  <a:lnTo>
                    <a:pt x="66394" y="81306"/>
                  </a:lnTo>
                  <a:lnTo>
                    <a:pt x="65636" y="83187"/>
                  </a:lnTo>
                  <a:lnTo>
                    <a:pt x="64538" y="85208"/>
                  </a:lnTo>
                  <a:lnTo>
                    <a:pt x="60775" y="87140"/>
                  </a:lnTo>
                  <a:lnTo>
                    <a:pt x="57025" y="87973"/>
                  </a:lnTo>
                  <a:lnTo>
                    <a:pt x="53805" y="89425"/>
                  </a:lnTo>
                  <a:lnTo>
                    <a:pt x="53388" y="88263"/>
                  </a:lnTo>
                  <a:lnTo>
                    <a:pt x="52100" y="85132"/>
                  </a:lnTo>
                  <a:lnTo>
                    <a:pt x="50105" y="83554"/>
                  </a:lnTo>
                  <a:lnTo>
                    <a:pt x="49297" y="81230"/>
                  </a:lnTo>
                  <a:lnTo>
                    <a:pt x="47782" y="78831"/>
                  </a:lnTo>
                  <a:lnTo>
                    <a:pt x="45117" y="75169"/>
                  </a:lnTo>
                  <a:lnTo>
                    <a:pt x="43387" y="75801"/>
                  </a:lnTo>
                  <a:lnTo>
                    <a:pt x="44284" y="77341"/>
                  </a:lnTo>
                  <a:lnTo>
                    <a:pt x="45332" y="80182"/>
                  </a:lnTo>
                  <a:lnTo>
                    <a:pt x="46203" y="81382"/>
                  </a:lnTo>
                  <a:lnTo>
                    <a:pt x="48325" y="86281"/>
                  </a:lnTo>
                  <a:lnTo>
                    <a:pt x="49726" y="87241"/>
                  </a:lnTo>
                  <a:lnTo>
                    <a:pt x="51772" y="89198"/>
                  </a:lnTo>
                  <a:lnTo>
                    <a:pt x="52264" y="90271"/>
                  </a:lnTo>
                  <a:lnTo>
                    <a:pt x="53009" y="92506"/>
                  </a:lnTo>
                  <a:lnTo>
                    <a:pt x="54550" y="91736"/>
                  </a:lnTo>
                  <a:lnTo>
                    <a:pt x="58287" y="91218"/>
                  </a:lnTo>
                  <a:lnTo>
                    <a:pt x="59525" y="90612"/>
                  </a:lnTo>
                  <a:lnTo>
                    <a:pt x="59904" y="91837"/>
                  </a:lnTo>
                  <a:cubicBezTo>
                    <a:pt x="59664" y="92443"/>
                    <a:pt x="59070" y="93946"/>
                    <a:pt x="59070" y="94362"/>
                  </a:cubicBezTo>
                  <a:cubicBezTo>
                    <a:pt x="59045" y="94615"/>
                    <a:pt x="58338" y="96016"/>
                    <a:pt x="57681" y="97191"/>
                  </a:cubicBezTo>
                  <a:lnTo>
                    <a:pt x="54487" y="99148"/>
                  </a:lnTo>
                  <a:lnTo>
                    <a:pt x="51784" y="102128"/>
                  </a:lnTo>
                  <a:lnTo>
                    <a:pt x="48855" y="104792"/>
                  </a:lnTo>
                  <a:lnTo>
                    <a:pt x="49474" y="106408"/>
                  </a:lnTo>
                  <a:lnTo>
                    <a:pt x="49411" y="108719"/>
                  </a:lnTo>
                  <a:lnTo>
                    <a:pt x="50257" y="110727"/>
                  </a:lnTo>
                  <a:lnTo>
                    <a:pt x="50257" y="113189"/>
                  </a:lnTo>
                  <a:lnTo>
                    <a:pt x="48767" y="115487"/>
                  </a:lnTo>
                  <a:lnTo>
                    <a:pt x="44587" y="118694"/>
                  </a:lnTo>
                  <a:lnTo>
                    <a:pt x="44587" y="120096"/>
                  </a:lnTo>
                  <a:lnTo>
                    <a:pt x="44297" y="123897"/>
                  </a:lnTo>
                  <a:lnTo>
                    <a:pt x="42845" y="123897"/>
                  </a:lnTo>
                  <a:lnTo>
                    <a:pt x="42175" y="126927"/>
                  </a:lnTo>
                  <a:lnTo>
                    <a:pt x="39713" y="129730"/>
                  </a:lnTo>
                  <a:lnTo>
                    <a:pt x="38084" y="131536"/>
                  </a:lnTo>
                  <a:lnTo>
                    <a:pt x="35647" y="133367"/>
                  </a:lnTo>
                  <a:lnTo>
                    <a:pt x="31404" y="133367"/>
                  </a:lnTo>
                  <a:lnTo>
                    <a:pt x="29776" y="130842"/>
                  </a:lnTo>
                  <a:lnTo>
                    <a:pt x="29371" y="128581"/>
                  </a:lnTo>
                  <a:lnTo>
                    <a:pt x="28210" y="126334"/>
                  </a:lnTo>
                  <a:lnTo>
                    <a:pt x="26278" y="123796"/>
                  </a:lnTo>
                  <a:lnTo>
                    <a:pt x="26278" y="120222"/>
                  </a:lnTo>
                  <a:lnTo>
                    <a:pt x="24384" y="117495"/>
                  </a:lnTo>
                  <a:lnTo>
                    <a:pt x="24384" y="115285"/>
                  </a:lnTo>
                  <a:lnTo>
                    <a:pt x="26278" y="112659"/>
                  </a:lnTo>
                  <a:lnTo>
                    <a:pt x="26278" y="109654"/>
                  </a:lnTo>
                  <a:lnTo>
                    <a:pt x="25672" y="106509"/>
                  </a:lnTo>
                  <a:lnTo>
                    <a:pt x="23563" y="103340"/>
                  </a:lnTo>
                  <a:lnTo>
                    <a:pt x="23992" y="99262"/>
                  </a:lnTo>
                  <a:lnTo>
                    <a:pt x="22679" y="97140"/>
                  </a:lnTo>
                  <a:lnTo>
                    <a:pt x="19838" y="97279"/>
                  </a:lnTo>
                  <a:lnTo>
                    <a:pt x="18916" y="95701"/>
                  </a:lnTo>
                  <a:lnTo>
                    <a:pt x="16353" y="95410"/>
                  </a:lnTo>
                  <a:lnTo>
                    <a:pt x="13600" y="96787"/>
                  </a:lnTo>
                  <a:lnTo>
                    <a:pt x="11113" y="96787"/>
                  </a:lnTo>
                  <a:lnTo>
                    <a:pt x="8486" y="97090"/>
                  </a:lnTo>
                  <a:lnTo>
                    <a:pt x="5570" y="95385"/>
                  </a:lnTo>
                  <a:lnTo>
                    <a:pt x="1453" y="91067"/>
                  </a:lnTo>
                  <a:lnTo>
                    <a:pt x="645" y="87746"/>
                  </a:lnTo>
                  <a:lnTo>
                    <a:pt x="1175" y="84905"/>
                  </a:lnTo>
                  <a:lnTo>
                    <a:pt x="658" y="82518"/>
                  </a:lnTo>
                  <a:lnTo>
                    <a:pt x="1642" y="80132"/>
                  </a:lnTo>
                  <a:lnTo>
                    <a:pt x="4029" y="76306"/>
                  </a:lnTo>
                  <a:lnTo>
                    <a:pt x="6681" y="74386"/>
                  </a:lnTo>
                  <a:lnTo>
                    <a:pt x="7325" y="72353"/>
                  </a:lnTo>
                  <a:lnTo>
                    <a:pt x="9055" y="70523"/>
                  </a:lnTo>
                  <a:lnTo>
                    <a:pt x="10683" y="68894"/>
                  </a:lnTo>
                  <a:lnTo>
                    <a:pt x="11870" y="69487"/>
                  </a:lnTo>
                  <a:lnTo>
                    <a:pt x="16328" y="67858"/>
                  </a:lnTo>
                  <a:lnTo>
                    <a:pt x="20457" y="67871"/>
                  </a:lnTo>
                  <a:lnTo>
                    <a:pt x="22490" y="67543"/>
                  </a:lnTo>
                  <a:lnTo>
                    <a:pt x="23639" y="67795"/>
                  </a:lnTo>
                  <a:lnTo>
                    <a:pt x="24005" y="70560"/>
                  </a:lnTo>
                  <a:lnTo>
                    <a:pt x="26619" y="71116"/>
                  </a:lnTo>
                  <a:lnTo>
                    <a:pt x="29334" y="73338"/>
                  </a:lnTo>
                  <a:lnTo>
                    <a:pt x="31152" y="71747"/>
                  </a:lnTo>
                  <a:lnTo>
                    <a:pt x="32894" y="71457"/>
                  </a:lnTo>
                  <a:lnTo>
                    <a:pt x="38349" y="73035"/>
                  </a:lnTo>
                  <a:lnTo>
                    <a:pt x="41784" y="72505"/>
                  </a:lnTo>
                  <a:lnTo>
                    <a:pt x="44739" y="71154"/>
                  </a:lnTo>
                  <a:lnTo>
                    <a:pt x="45648" y="67719"/>
                  </a:lnTo>
                  <a:lnTo>
                    <a:pt x="44461" y="65989"/>
                  </a:lnTo>
                  <a:lnTo>
                    <a:pt x="41910" y="67442"/>
                  </a:lnTo>
                  <a:lnTo>
                    <a:pt x="39347" y="66785"/>
                  </a:lnTo>
                  <a:lnTo>
                    <a:pt x="37819" y="65762"/>
                  </a:lnTo>
                  <a:lnTo>
                    <a:pt x="38715" y="63590"/>
                  </a:lnTo>
                  <a:lnTo>
                    <a:pt x="40067" y="62820"/>
                  </a:lnTo>
                  <a:lnTo>
                    <a:pt x="42466" y="62227"/>
                  </a:lnTo>
                  <a:lnTo>
                    <a:pt x="45610" y="63073"/>
                  </a:lnTo>
                  <a:lnTo>
                    <a:pt x="50244" y="62075"/>
                  </a:lnTo>
                  <a:lnTo>
                    <a:pt x="47946" y="60345"/>
                  </a:lnTo>
                  <a:lnTo>
                    <a:pt x="45458" y="57782"/>
                  </a:lnTo>
                  <a:lnTo>
                    <a:pt x="46304" y="55206"/>
                  </a:lnTo>
                  <a:lnTo>
                    <a:pt x="43501" y="56999"/>
                  </a:lnTo>
                  <a:lnTo>
                    <a:pt x="43602" y="58312"/>
                  </a:lnTo>
                  <a:lnTo>
                    <a:pt x="42289" y="58312"/>
                  </a:lnTo>
                  <a:lnTo>
                    <a:pt x="41632" y="55938"/>
                  </a:lnTo>
                  <a:lnTo>
                    <a:pt x="39511" y="56469"/>
                  </a:lnTo>
                  <a:lnTo>
                    <a:pt x="37832" y="60042"/>
                  </a:lnTo>
                  <a:lnTo>
                    <a:pt x="37933" y="62265"/>
                  </a:lnTo>
                  <a:lnTo>
                    <a:pt x="36632" y="62530"/>
                  </a:lnTo>
                  <a:lnTo>
                    <a:pt x="35167" y="62757"/>
                  </a:lnTo>
                  <a:lnTo>
                    <a:pt x="33639" y="64398"/>
                  </a:lnTo>
                  <a:lnTo>
                    <a:pt x="34776" y="65750"/>
                  </a:lnTo>
                  <a:lnTo>
                    <a:pt x="33829" y="66659"/>
                  </a:lnTo>
                  <a:lnTo>
                    <a:pt x="32427" y="65585"/>
                  </a:lnTo>
                  <a:lnTo>
                    <a:pt x="30988" y="61886"/>
                  </a:lnTo>
                  <a:lnTo>
                    <a:pt x="28033" y="58893"/>
                  </a:lnTo>
                  <a:lnTo>
                    <a:pt x="25242" y="56974"/>
                  </a:lnTo>
                  <a:lnTo>
                    <a:pt x="24636" y="59146"/>
                  </a:lnTo>
                  <a:lnTo>
                    <a:pt x="27136" y="61595"/>
                  </a:lnTo>
                  <a:lnTo>
                    <a:pt x="29712" y="63085"/>
                  </a:lnTo>
                  <a:lnTo>
                    <a:pt x="29574" y="63401"/>
                  </a:lnTo>
                  <a:lnTo>
                    <a:pt x="28172" y="62921"/>
                  </a:lnTo>
                  <a:lnTo>
                    <a:pt x="28172" y="64967"/>
                  </a:lnTo>
                  <a:lnTo>
                    <a:pt x="27541" y="65333"/>
                  </a:lnTo>
                  <a:lnTo>
                    <a:pt x="27541" y="64537"/>
                  </a:lnTo>
                  <a:lnTo>
                    <a:pt x="26720" y="63148"/>
                  </a:lnTo>
                  <a:lnTo>
                    <a:pt x="25255" y="61785"/>
                  </a:lnTo>
                  <a:lnTo>
                    <a:pt x="23273" y="59575"/>
                  </a:lnTo>
                  <a:lnTo>
                    <a:pt x="21467" y="59575"/>
                  </a:lnTo>
                  <a:lnTo>
                    <a:pt x="20141" y="60295"/>
                  </a:lnTo>
                  <a:lnTo>
                    <a:pt x="17515" y="59600"/>
                  </a:lnTo>
                  <a:lnTo>
                    <a:pt x="17174" y="61557"/>
                  </a:lnTo>
                  <a:lnTo>
                    <a:pt x="16277" y="61949"/>
                  </a:lnTo>
                  <a:lnTo>
                    <a:pt x="15179" y="63919"/>
                  </a:lnTo>
                  <a:lnTo>
                    <a:pt x="13386" y="66507"/>
                  </a:lnTo>
                  <a:lnTo>
                    <a:pt x="11391" y="66406"/>
                  </a:lnTo>
                  <a:lnTo>
                    <a:pt x="10065" y="67176"/>
                  </a:lnTo>
                  <a:lnTo>
                    <a:pt x="9143" y="66381"/>
                  </a:lnTo>
                  <a:lnTo>
                    <a:pt x="6719" y="65649"/>
                  </a:lnTo>
                  <a:lnTo>
                    <a:pt x="6719" y="60610"/>
                  </a:lnTo>
                  <a:lnTo>
                    <a:pt x="8827" y="59499"/>
                  </a:lnTo>
                  <a:lnTo>
                    <a:pt x="12413" y="59954"/>
                  </a:lnTo>
                  <a:lnTo>
                    <a:pt x="14156" y="58148"/>
                  </a:lnTo>
                  <a:lnTo>
                    <a:pt x="13070" y="55825"/>
                  </a:lnTo>
                  <a:lnTo>
                    <a:pt x="12110" y="55320"/>
                  </a:lnTo>
                  <a:lnTo>
                    <a:pt x="13045" y="55168"/>
                  </a:lnTo>
                  <a:lnTo>
                    <a:pt x="14749" y="55168"/>
                  </a:lnTo>
                  <a:lnTo>
                    <a:pt x="16694" y="53186"/>
                  </a:lnTo>
                  <a:lnTo>
                    <a:pt x="17616" y="49840"/>
                  </a:lnTo>
                  <a:lnTo>
                    <a:pt x="20381" y="48691"/>
                  </a:lnTo>
                  <a:lnTo>
                    <a:pt x="20608" y="45913"/>
                  </a:lnTo>
                  <a:lnTo>
                    <a:pt x="21568" y="44764"/>
                  </a:lnTo>
                  <a:lnTo>
                    <a:pt x="22250" y="45559"/>
                  </a:lnTo>
                  <a:lnTo>
                    <a:pt x="21442" y="48211"/>
                  </a:lnTo>
                  <a:lnTo>
                    <a:pt x="25924" y="48211"/>
                  </a:lnTo>
                  <a:lnTo>
                    <a:pt x="29788" y="47504"/>
                  </a:lnTo>
                  <a:lnTo>
                    <a:pt x="30558" y="44915"/>
                  </a:lnTo>
                  <a:lnTo>
                    <a:pt x="31733" y="43539"/>
                  </a:lnTo>
                  <a:lnTo>
                    <a:pt x="32023" y="41910"/>
                  </a:lnTo>
                  <a:lnTo>
                    <a:pt x="34687" y="41821"/>
                  </a:lnTo>
                  <a:lnTo>
                    <a:pt x="37390" y="40129"/>
                  </a:lnTo>
                  <a:lnTo>
                    <a:pt x="35369" y="38841"/>
                  </a:lnTo>
                  <a:lnTo>
                    <a:pt x="32768" y="39599"/>
                  </a:lnTo>
                  <a:lnTo>
                    <a:pt x="31253" y="39422"/>
                  </a:lnTo>
                  <a:lnTo>
                    <a:pt x="30205" y="36303"/>
                  </a:lnTo>
                  <a:lnTo>
                    <a:pt x="33147" y="32604"/>
                  </a:lnTo>
                  <a:lnTo>
                    <a:pt x="31202" y="31215"/>
                  </a:lnTo>
                  <a:lnTo>
                    <a:pt x="29586" y="32591"/>
                  </a:lnTo>
                  <a:lnTo>
                    <a:pt x="28955" y="34372"/>
                  </a:lnTo>
                  <a:lnTo>
                    <a:pt x="27136" y="35874"/>
                  </a:lnTo>
                  <a:lnTo>
                    <a:pt x="26897" y="38425"/>
                  </a:lnTo>
                  <a:lnTo>
                    <a:pt x="28462" y="40723"/>
                  </a:lnTo>
                  <a:cubicBezTo>
                    <a:pt x="28361" y="41241"/>
                    <a:pt x="28071" y="42667"/>
                    <a:pt x="28071" y="42933"/>
                  </a:cubicBezTo>
                  <a:cubicBezTo>
                    <a:pt x="28008" y="43147"/>
                    <a:pt x="27288" y="44233"/>
                    <a:pt x="26619" y="45155"/>
                  </a:cubicBezTo>
                  <a:lnTo>
                    <a:pt x="24131" y="44902"/>
                  </a:lnTo>
                  <a:lnTo>
                    <a:pt x="24308" y="43640"/>
                  </a:lnTo>
                  <a:lnTo>
                    <a:pt x="22553" y="40622"/>
                  </a:lnTo>
                  <a:lnTo>
                    <a:pt x="21076" y="42465"/>
                  </a:lnTo>
                  <a:lnTo>
                    <a:pt x="19687" y="42718"/>
                  </a:lnTo>
                  <a:lnTo>
                    <a:pt x="18740" y="39321"/>
                  </a:lnTo>
                  <a:lnTo>
                    <a:pt x="19510" y="37680"/>
                  </a:lnTo>
                  <a:lnTo>
                    <a:pt x="21985" y="35205"/>
                  </a:lnTo>
                  <a:lnTo>
                    <a:pt x="23386" y="32326"/>
                  </a:lnTo>
                  <a:lnTo>
                    <a:pt x="25874" y="28790"/>
                  </a:lnTo>
                  <a:lnTo>
                    <a:pt x="29712" y="24750"/>
                  </a:lnTo>
                  <a:lnTo>
                    <a:pt x="33021" y="23639"/>
                  </a:lnTo>
                  <a:lnTo>
                    <a:pt x="35294" y="24232"/>
                  </a:lnTo>
                  <a:lnTo>
                    <a:pt x="38008" y="25381"/>
                  </a:lnTo>
                  <a:lnTo>
                    <a:pt x="41481" y="27212"/>
                  </a:lnTo>
                  <a:lnTo>
                    <a:pt x="42188" y="29068"/>
                  </a:lnTo>
                  <a:lnTo>
                    <a:pt x="41039" y="29813"/>
                  </a:lnTo>
                  <a:lnTo>
                    <a:pt x="36556" y="28942"/>
                  </a:lnTo>
                  <a:lnTo>
                    <a:pt x="39284" y="30975"/>
                  </a:lnTo>
                  <a:lnTo>
                    <a:pt x="40976" y="34245"/>
                  </a:lnTo>
                  <a:lnTo>
                    <a:pt x="41910" y="32781"/>
                  </a:lnTo>
                  <a:lnTo>
                    <a:pt x="44436" y="32907"/>
                  </a:lnTo>
                  <a:lnTo>
                    <a:pt x="43135" y="30886"/>
                  </a:lnTo>
                  <a:lnTo>
                    <a:pt x="45181" y="29712"/>
                  </a:lnTo>
                  <a:lnTo>
                    <a:pt x="45471" y="27237"/>
                  </a:lnTo>
                  <a:lnTo>
                    <a:pt x="46191" y="27528"/>
                  </a:lnTo>
                  <a:lnTo>
                    <a:pt x="46809" y="30634"/>
                  </a:lnTo>
                  <a:lnTo>
                    <a:pt x="49082" y="27982"/>
                  </a:lnTo>
                  <a:lnTo>
                    <a:pt x="52971" y="25924"/>
                  </a:lnTo>
                  <a:lnTo>
                    <a:pt x="56330" y="25217"/>
                  </a:lnTo>
                  <a:lnTo>
                    <a:pt x="55648" y="23815"/>
                  </a:lnTo>
                  <a:lnTo>
                    <a:pt x="55863" y="23159"/>
                  </a:lnTo>
                  <a:lnTo>
                    <a:pt x="58224" y="23714"/>
                  </a:lnTo>
                  <a:lnTo>
                    <a:pt x="61596" y="25406"/>
                  </a:lnTo>
                  <a:lnTo>
                    <a:pt x="61596" y="23171"/>
                  </a:lnTo>
                  <a:lnTo>
                    <a:pt x="59449" y="21277"/>
                  </a:lnTo>
                  <a:lnTo>
                    <a:pt x="59500" y="18828"/>
                  </a:lnTo>
                  <a:lnTo>
                    <a:pt x="60245" y="15532"/>
                  </a:lnTo>
                  <a:lnTo>
                    <a:pt x="61457" y="15987"/>
                  </a:lnTo>
                  <a:lnTo>
                    <a:pt x="62252" y="17944"/>
                  </a:lnTo>
                  <a:lnTo>
                    <a:pt x="63300" y="20899"/>
                  </a:lnTo>
                  <a:lnTo>
                    <a:pt x="64614" y="24333"/>
                  </a:lnTo>
                  <a:lnTo>
                    <a:pt x="63464" y="26530"/>
                  </a:lnTo>
                  <a:lnTo>
                    <a:pt x="65813" y="27364"/>
                  </a:lnTo>
                  <a:lnTo>
                    <a:pt x="67114" y="25659"/>
                  </a:lnTo>
                  <a:lnTo>
                    <a:pt x="66470" y="24270"/>
                  </a:lnTo>
                  <a:cubicBezTo>
                    <a:pt x="67215" y="24106"/>
                    <a:pt x="67947" y="23879"/>
                    <a:pt x="68667" y="23601"/>
                  </a:cubicBezTo>
                  <a:lnTo>
                    <a:pt x="69134" y="23386"/>
                  </a:lnTo>
                  <a:lnTo>
                    <a:pt x="67530" y="22060"/>
                  </a:lnTo>
                  <a:lnTo>
                    <a:pt x="65952" y="21770"/>
                  </a:lnTo>
                  <a:lnTo>
                    <a:pt x="64715" y="17982"/>
                  </a:lnTo>
                  <a:lnTo>
                    <a:pt x="65864" y="17211"/>
                  </a:lnTo>
                  <a:lnTo>
                    <a:pt x="66407" y="15696"/>
                  </a:lnTo>
                  <a:lnTo>
                    <a:pt x="69071" y="17275"/>
                  </a:lnTo>
                  <a:lnTo>
                    <a:pt x="70750" y="16252"/>
                  </a:lnTo>
                  <a:lnTo>
                    <a:pt x="68313" y="14964"/>
                  </a:lnTo>
                  <a:lnTo>
                    <a:pt x="67152" y="13726"/>
                  </a:lnTo>
                  <a:lnTo>
                    <a:pt x="70321" y="11946"/>
                  </a:lnTo>
                  <a:lnTo>
                    <a:pt x="69033" y="10683"/>
                  </a:lnTo>
                  <a:lnTo>
                    <a:pt x="70460" y="7943"/>
                  </a:lnTo>
                  <a:lnTo>
                    <a:pt x="73743" y="5481"/>
                  </a:lnTo>
                  <a:lnTo>
                    <a:pt x="74501" y="2968"/>
                  </a:lnTo>
                  <a:lnTo>
                    <a:pt x="75624" y="1554"/>
                  </a:lnTo>
                  <a:lnTo>
                    <a:pt x="77468" y="1554"/>
                  </a:lnTo>
                  <a:lnTo>
                    <a:pt x="78554" y="4206"/>
                  </a:lnTo>
                  <a:lnTo>
                    <a:pt x="80019" y="2097"/>
                  </a:lnTo>
                  <a:lnTo>
                    <a:pt x="81786" y="784"/>
                  </a:lnTo>
                  <a:close/>
                  <a:moveTo>
                    <a:pt x="81786" y="1"/>
                  </a:moveTo>
                  <a:lnTo>
                    <a:pt x="79614" y="1605"/>
                  </a:lnTo>
                  <a:lnTo>
                    <a:pt x="78705" y="2880"/>
                  </a:lnTo>
                  <a:lnTo>
                    <a:pt x="77910" y="910"/>
                  </a:lnTo>
                  <a:lnTo>
                    <a:pt x="75334" y="910"/>
                  </a:lnTo>
                  <a:lnTo>
                    <a:pt x="73983" y="2615"/>
                  </a:lnTo>
                  <a:lnTo>
                    <a:pt x="73213" y="5090"/>
                  </a:lnTo>
                  <a:lnTo>
                    <a:pt x="70043" y="7476"/>
                  </a:lnTo>
                  <a:lnTo>
                    <a:pt x="68263" y="10784"/>
                  </a:lnTo>
                  <a:lnTo>
                    <a:pt x="69286" y="11794"/>
                  </a:lnTo>
                  <a:lnTo>
                    <a:pt x="66154" y="13562"/>
                  </a:lnTo>
                  <a:lnTo>
                    <a:pt x="67897" y="15431"/>
                  </a:lnTo>
                  <a:lnTo>
                    <a:pt x="69475" y="16277"/>
                  </a:lnTo>
                  <a:lnTo>
                    <a:pt x="69071" y="16517"/>
                  </a:lnTo>
                  <a:lnTo>
                    <a:pt x="66066" y="14737"/>
                  </a:lnTo>
                  <a:lnTo>
                    <a:pt x="65346" y="16795"/>
                  </a:lnTo>
                  <a:lnTo>
                    <a:pt x="63970" y="17704"/>
                  </a:lnTo>
                  <a:lnTo>
                    <a:pt x="65472" y="22313"/>
                  </a:lnTo>
                  <a:lnTo>
                    <a:pt x="67253" y="22654"/>
                  </a:lnTo>
                  <a:lnTo>
                    <a:pt x="67934" y="23209"/>
                  </a:lnTo>
                  <a:cubicBezTo>
                    <a:pt x="67290" y="23411"/>
                    <a:pt x="66634" y="23588"/>
                    <a:pt x="65965" y="23727"/>
                  </a:cubicBezTo>
                  <a:lnTo>
                    <a:pt x="65573" y="23803"/>
                  </a:lnTo>
                  <a:lnTo>
                    <a:pt x="66394" y="25571"/>
                  </a:lnTo>
                  <a:lnTo>
                    <a:pt x="65611" y="26606"/>
                  </a:lnTo>
                  <a:lnTo>
                    <a:pt x="64386" y="26177"/>
                  </a:lnTo>
                  <a:lnTo>
                    <a:pt x="65333" y="24371"/>
                  </a:lnTo>
                  <a:lnTo>
                    <a:pt x="63906" y="20671"/>
                  </a:lnTo>
                  <a:lnTo>
                    <a:pt x="62858" y="17717"/>
                  </a:lnTo>
                  <a:lnTo>
                    <a:pt x="61962" y="15482"/>
                  </a:lnTo>
                  <a:lnTo>
                    <a:pt x="59815" y="14686"/>
                  </a:lnTo>
                  <a:lnTo>
                    <a:pt x="58894" y="18714"/>
                  </a:lnTo>
                  <a:lnTo>
                    <a:pt x="58830" y="21555"/>
                  </a:lnTo>
                  <a:lnTo>
                    <a:pt x="60990" y="23449"/>
                  </a:lnTo>
                  <a:lnTo>
                    <a:pt x="60990" y="24371"/>
                  </a:lnTo>
                  <a:lnTo>
                    <a:pt x="58502" y="23121"/>
                  </a:lnTo>
                  <a:lnTo>
                    <a:pt x="55459" y="22401"/>
                  </a:lnTo>
                  <a:lnTo>
                    <a:pt x="54992" y="23853"/>
                  </a:lnTo>
                  <a:lnTo>
                    <a:pt x="55434" y="24762"/>
                  </a:lnTo>
                  <a:lnTo>
                    <a:pt x="52807" y="25305"/>
                  </a:lnTo>
                  <a:lnTo>
                    <a:pt x="48729" y="27439"/>
                  </a:lnTo>
                  <a:lnTo>
                    <a:pt x="47176" y="29232"/>
                  </a:lnTo>
                  <a:lnTo>
                    <a:pt x="46746" y="27073"/>
                  </a:lnTo>
                  <a:lnTo>
                    <a:pt x="44941" y="26316"/>
                  </a:lnTo>
                  <a:lnTo>
                    <a:pt x="44600" y="29321"/>
                  </a:lnTo>
                  <a:lnTo>
                    <a:pt x="42238" y="30672"/>
                  </a:lnTo>
                  <a:lnTo>
                    <a:pt x="43249" y="32212"/>
                  </a:lnTo>
                  <a:lnTo>
                    <a:pt x="41582" y="32137"/>
                  </a:lnTo>
                  <a:lnTo>
                    <a:pt x="41039" y="32983"/>
                  </a:lnTo>
                  <a:lnTo>
                    <a:pt x="39814" y="30634"/>
                  </a:lnTo>
                  <a:lnTo>
                    <a:pt x="39145" y="30078"/>
                  </a:lnTo>
                  <a:lnTo>
                    <a:pt x="41178" y="30482"/>
                  </a:lnTo>
                  <a:lnTo>
                    <a:pt x="42971" y="29321"/>
                  </a:lnTo>
                  <a:lnTo>
                    <a:pt x="41999" y="26770"/>
                  </a:lnTo>
                  <a:lnTo>
                    <a:pt x="38299" y="24813"/>
                  </a:lnTo>
                  <a:lnTo>
                    <a:pt x="35496" y="23639"/>
                  </a:lnTo>
                  <a:lnTo>
                    <a:pt x="32983" y="22982"/>
                  </a:lnTo>
                  <a:lnTo>
                    <a:pt x="29359" y="24194"/>
                  </a:lnTo>
                  <a:lnTo>
                    <a:pt x="25381" y="28386"/>
                  </a:lnTo>
                  <a:lnTo>
                    <a:pt x="22831" y="32010"/>
                  </a:lnTo>
                  <a:lnTo>
                    <a:pt x="21492" y="34801"/>
                  </a:lnTo>
                  <a:lnTo>
                    <a:pt x="19005" y="37276"/>
                  </a:lnTo>
                  <a:lnTo>
                    <a:pt x="18058" y="39258"/>
                  </a:lnTo>
                  <a:lnTo>
                    <a:pt x="19219" y="43438"/>
                  </a:lnTo>
                  <a:lnTo>
                    <a:pt x="21404" y="43046"/>
                  </a:lnTo>
                  <a:lnTo>
                    <a:pt x="22452" y="41733"/>
                  </a:lnTo>
                  <a:lnTo>
                    <a:pt x="23639" y="43766"/>
                  </a:lnTo>
                  <a:lnTo>
                    <a:pt x="23399" y="45458"/>
                  </a:lnTo>
                  <a:lnTo>
                    <a:pt x="26909" y="45824"/>
                  </a:lnTo>
                  <a:lnTo>
                    <a:pt x="27010" y="45673"/>
                  </a:lnTo>
                  <a:cubicBezTo>
                    <a:pt x="28702" y="43387"/>
                    <a:pt x="28702" y="43072"/>
                    <a:pt x="28702" y="42970"/>
                  </a:cubicBezTo>
                  <a:cubicBezTo>
                    <a:pt x="28702" y="42794"/>
                    <a:pt x="28904" y="41683"/>
                    <a:pt x="29106" y="40723"/>
                  </a:cubicBezTo>
                  <a:lnTo>
                    <a:pt x="29144" y="40597"/>
                  </a:lnTo>
                  <a:lnTo>
                    <a:pt x="27566" y="38261"/>
                  </a:lnTo>
                  <a:lnTo>
                    <a:pt x="27743" y="36190"/>
                  </a:lnTo>
                  <a:lnTo>
                    <a:pt x="29498" y="34750"/>
                  </a:lnTo>
                  <a:lnTo>
                    <a:pt x="30129" y="32957"/>
                  </a:lnTo>
                  <a:lnTo>
                    <a:pt x="31240" y="32010"/>
                  </a:lnTo>
                  <a:lnTo>
                    <a:pt x="32238" y="32730"/>
                  </a:lnTo>
                  <a:lnTo>
                    <a:pt x="29510" y="36177"/>
                  </a:lnTo>
                  <a:lnTo>
                    <a:pt x="30773" y="39991"/>
                  </a:lnTo>
                  <a:lnTo>
                    <a:pt x="32831" y="40243"/>
                  </a:lnTo>
                  <a:lnTo>
                    <a:pt x="35281" y="39523"/>
                  </a:lnTo>
                  <a:lnTo>
                    <a:pt x="36203" y="40129"/>
                  </a:lnTo>
                  <a:lnTo>
                    <a:pt x="34498" y="41190"/>
                  </a:lnTo>
                  <a:lnTo>
                    <a:pt x="31493" y="41291"/>
                  </a:lnTo>
                  <a:lnTo>
                    <a:pt x="31139" y="43248"/>
                  </a:lnTo>
                  <a:lnTo>
                    <a:pt x="30041" y="44549"/>
                  </a:lnTo>
                  <a:lnTo>
                    <a:pt x="29296" y="46948"/>
                  </a:lnTo>
                  <a:lnTo>
                    <a:pt x="25861" y="47592"/>
                  </a:lnTo>
                  <a:lnTo>
                    <a:pt x="22288" y="47592"/>
                  </a:lnTo>
                  <a:lnTo>
                    <a:pt x="22957" y="45420"/>
                  </a:lnTo>
                  <a:lnTo>
                    <a:pt x="21543" y="43804"/>
                  </a:lnTo>
                  <a:lnTo>
                    <a:pt x="19990" y="45660"/>
                  </a:lnTo>
                  <a:lnTo>
                    <a:pt x="19775" y="48261"/>
                  </a:lnTo>
                  <a:lnTo>
                    <a:pt x="17085" y="49385"/>
                  </a:lnTo>
                  <a:lnTo>
                    <a:pt x="16113" y="52857"/>
                  </a:lnTo>
                  <a:lnTo>
                    <a:pt x="14484" y="54524"/>
                  </a:lnTo>
                  <a:lnTo>
                    <a:pt x="12982" y="54524"/>
                  </a:lnTo>
                  <a:lnTo>
                    <a:pt x="10178" y="55004"/>
                  </a:lnTo>
                  <a:lnTo>
                    <a:pt x="12590" y="56279"/>
                  </a:lnTo>
                  <a:lnTo>
                    <a:pt x="13398" y="58022"/>
                  </a:lnTo>
                  <a:lnTo>
                    <a:pt x="12186" y="59285"/>
                  </a:lnTo>
                  <a:lnTo>
                    <a:pt x="8714" y="58855"/>
                  </a:lnTo>
                  <a:lnTo>
                    <a:pt x="6100" y="60232"/>
                  </a:lnTo>
                  <a:lnTo>
                    <a:pt x="6100" y="66116"/>
                  </a:lnTo>
                  <a:lnTo>
                    <a:pt x="8777" y="66899"/>
                  </a:lnTo>
                  <a:lnTo>
                    <a:pt x="10002" y="67947"/>
                  </a:lnTo>
                  <a:lnTo>
                    <a:pt x="11555" y="67038"/>
                  </a:lnTo>
                  <a:lnTo>
                    <a:pt x="13714" y="67151"/>
                  </a:lnTo>
                  <a:lnTo>
                    <a:pt x="15709" y="64247"/>
                  </a:lnTo>
                  <a:lnTo>
                    <a:pt x="16719" y="62441"/>
                  </a:lnTo>
                  <a:lnTo>
                    <a:pt x="17729" y="61999"/>
                  </a:lnTo>
                  <a:lnTo>
                    <a:pt x="18020" y="60383"/>
                  </a:lnTo>
                  <a:lnTo>
                    <a:pt x="20229" y="60964"/>
                  </a:lnTo>
                  <a:lnTo>
                    <a:pt x="21631" y="60194"/>
                  </a:lnTo>
                  <a:lnTo>
                    <a:pt x="22982" y="60194"/>
                  </a:lnTo>
                  <a:lnTo>
                    <a:pt x="24800" y="62227"/>
                  </a:lnTo>
                  <a:lnTo>
                    <a:pt x="26202" y="63502"/>
                  </a:lnTo>
                  <a:lnTo>
                    <a:pt x="26909" y="64702"/>
                  </a:lnTo>
                  <a:lnTo>
                    <a:pt x="26909" y="66444"/>
                  </a:lnTo>
                  <a:lnTo>
                    <a:pt x="28803" y="65333"/>
                  </a:lnTo>
                  <a:lnTo>
                    <a:pt x="28803" y="63805"/>
                  </a:lnTo>
                  <a:lnTo>
                    <a:pt x="29927" y="64171"/>
                  </a:lnTo>
                  <a:lnTo>
                    <a:pt x="30521" y="62807"/>
                  </a:lnTo>
                  <a:lnTo>
                    <a:pt x="27553" y="61115"/>
                  </a:lnTo>
                  <a:lnTo>
                    <a:pt x="25343" y="58956"/>
                  </a:lnTo>
                  <a:lnTo>
                    <a:pt x="25609" y="57997"/>
                  </a:lnTo>
                  <a:lnTo>
                    <a:pt x="27629" y="59386"/>
                  </a:lnTo>
                  <a:lnTo>
                    <a:pt x="30432" y="62176"/>
                  </a:lnTo>
                  <a:lnTo>
                    <a:pt x="31910" y="65977"/>
                  </a:lnTo>
                  <a:lnTo>
                    <a:pt x="33879" y="67492"/>
                  </a:lnTo>
                  <a:lnTo>
                    <a:pt x="35660" y="65800"/>
                  </a:lnTo>
                  <a:lnTo>
                    <a:pt x="34498" y="64424"/>
                  </a:lnTo>
                  <a:lnTo>
                    <a:pt x="35496" y="63338"/>
                  </a:lnTo>
                  <a:lnTo>
                    <a:pt x="36758" y="63148"/>
                  </a:lnTo>
                  <a:lnTo>
                    <a:pt x="38602" y="62782"/>
                  </a:lnTo>
                  <a:lnTo>
                    <a:pt x="38488" y="60168"/>
                  </a:lnTo>
                  <a:lnTo>
                    <a:pt x="39966" y="57012"/>
                  </a:lnTo>
                  <a:lnTo>
                    <a:pt x="41203" y="56696"/>
                  </a:lnTo>
                  <a:lnTo>
                    <a:pt x="41809" y="58944"/>
                  </a:lnTo>
                  <a:lnTo>
                    <a:pt x="44284" y="58944"/>
                  </a:lnTo>
                  <a:lnTo>
                    <a:pt x="44158" y="57315"/>
                  </a:lnTo>
                  <a:lnTo>
                    <a:pt x="45155" y="56683"/>
                  </a:lnTo>
                  <a:lnTo>
                    <a:pt x="44739" y="57946"/>
                  </a:lnTo>
                  <a:lnTo>
                    <a:pt x="47529" y="60812"/>
                  </a:lnTo>
                  <a:lnTo>
                    <a:pt x="48767" y="61747"/>
                  </a:lnTo>
                  <a:lnTo>
                    <a:pt x="45635" y="62416"/>
                  </a:lnTo>
                  <a:lnTo>
                    <a:pt x="42478" y="61570"/>
                  </a:lnTo>
                  <a:lnTo>
                    <a:pt x="39877" y="62214"/>
                  </a:lnTo>
                  <a:lnTo>
                    <a:pt x="38223" y="63136"/>
                  </a:lnTo>
                  <a:lnTo>
                    <a:pt x="37036" y="66002"/>
                  </a:lnTo>
                  <a:lnTo>
                    <a:pt x="39044" y="67341"/>
                  </a:lnTo>
                  <a:lnTo>
                    <a:pt x="41999" y="68111"/>
                  </a:lnTo>
                  <a:lnTo>
                    <a:pt x="44284" y="66823"/>
                  </a:lnTo>
                  <a:lnTo>
                    <a:pt x="44979" y="67833"/>
                  </a:lnTo>
                  <a:lnTo>
                    <a:pt x="44208" y="70712"/>
                  </a:lnTo>
                  <a:lnTo>
                    <a:pt x="41658" y="71886"/>
                  </a:lnTo>
                  <a:lnTo>
                    <a:pt x="38400" y="72391"/>
                  </a:lnTo>
                  <a:lnTo>
                    <a:pt x="32932" y="70813"/>
                  </a:lnTo>
                  <a:lnTo>
                    <a:pt x="30887" y="71154"/>
                  </a:lnTo>
                  <a:lnTo>
                    <a:pt x="29334" y="72518"/>
                  </a:lnTo>
                  <a:lnTo>
                    <a:pt x="26922" y="70535"/>
                  </a:lnTo>
                  <a:lnTo>
                    <a:pt x="24586" y="70030"/>
                  </a:lnTo>
                  <a:lnTo>
                    <a:pt x="24207" y="67277"/>
                  </a:lnTo>
                  <a:lnTo>
                    <a:pt x="22515" y="66899"/>
                  </a:lnTo>
                  <a:lnTo>
                    <a:pt x="20406" y="67252"/>
                  </a:lnTo>
                  <a:lnTo>
                    <a:pt x="16227" y="67227"/>
                  </a:lnTo>
                  <a:lnTo>
                    <a:pt x="11908" y="68805"/>
                  </a:lnTo>
                  <a:lnTo>
                    <a:pt x="10570" y="68136"/>
                  </a:lnTo>
                  <a:lnTo>
                    <a:pt x="8613" y="70081"/>
                  </a:lnTo>
                  <a:lnTo>
                    <a:pt x="6782" y="72025"/>
                  </a:lnTo>
                  <a:lnTo>
                    <a:pt x="6163" y="73995"/>
                  </a:lnTo>
                  <a:lnTo>
                    <a:pt x="3612" y="75826"/>
                  </a:lnTo>
                  <a:lnTo>
                    <a:pt x="1087" y="79854"/>
                  </a:lnTo>
                  <a:lnTo>
                    <a:pt x="1" y="82468"/>
                  </a:lnTo>
                  <a:lnTo>
                    <a:pt x="531" y="84917"/>
                  </a:lnTo>
                  <a:lnTo>
                    <a:pt x="14" y="87758"/>
                  </a:lnTo>
                  <a:lnTo>
                    <a:pt x="885" y="91382"/>
                  </a:lnTo>
                  <a:lnTo>
                    <a:pt x="5140" y="95852"/>
                  </a:lnTo>
                  <a:lnTo>
                    <a:pt x="8347" y="97746"/>
                  </a:lnTo>
                  <a:lnTo>
                    <a:pt x="11151" y="97418"/>
                  </a:lnTo>
                  <a:lnTo>
                    <a:pt x="13752" y="97418"/>
                  </a:lnTo>
                  <a:lnTo>
                    <a:pt x="16467" y="96054"/>
                  </a:lnTo>
                  <a:lnTo>
                    <a:pt x="18525" y="96294"/>
                  </a:lnTo>
                  <a:lnTo>
                    <a:pt x="19497" y="97923"/>
                  </a:lnTo>
                  <a:lnTo>
                    <a:pt x="22338" y="97784"/>
                  </a:lnTo>
                  <a:lnTo>
                    <a:pt x="23336" y="99400"/>
                  </a:lnTo>
                  <a:lnTo>
                    <a:pt x="22906" y="103492"/>
                  </a:lnTo>
                  <a:lnTo>
                    <a:pt x="25066" y="106686"/>
                  </a:lnTo>
                  <a:lnTo>
                    <a:pt x="25659" y="109717"/>
                  </a:lnTo>
                  <a:lnTo>
                    <a:pt x="25659" y="112457"/>
                  </a:lnTo>
                  <a:lnTo>
                    <a:pt x="23765" y="115083"/>
                  </a:lnTo>
                  <a:lnTo>
                    <a:pt x="23765" y="117697"/>
                  </a:lnTo>
                  <a:lnTo>
                    <a:pt x="25659" y="120437"/>
                  </a:lnTo>
                  <a:lnTo>
                    <a:pt x="25659" y="124010"/>
                  </a:lnTo>
                  <a:lnTo>
                    <a:pt x="27692" y="126675"/>
                  </a:lnTo>
                  <a:lnTo>
                    <a:pt x="28778" y="128733"/>
                  </a:lnTo>
                  <a:lnTo>
                    <a:pt x="29157" y="130993"/>
                  </a:lnTo>
                  <a:lnTo>
                    <a:pt x="31051" y="133998"/>
                  </a:lnTo>
                  <a:lnTo>
                    <a:pt x="35849" y="133998"/>
                  </a:lnTo>
                  <a:lnTo>
                    <a:pt x="38501" y="132003"/>
                  </a:lnTo>
                  <a:lnTo>
                    <a:pt x="40193" y="130160"/>
                  </a:lnTo>
                  <a:lnTo>
                    <a:pt x="42769" y="127243"/>
                  </a:lnTo>
                  <a:lnTo>
                    <a:pt x="43362" y="124541"/>
                  </a:lnTo>
                  <a:lnTo>
                    <a:pt x="44865" y="124541"/>
                  </a:lnTo>
                  <a:lnTo>
                    <a:pt x="45206" y="120121"/>
                  </a:lnTo>
                  <a:lnTo>
                    <a:pt x="45206" y="119010"/>
                  </a:lnTo>
                  <a:lnTo>
                    <a:pt x="49183" y="115954"/>
                  </a:lnTo>
                  <a:lnTo>
                    <a:pt x="50888" y="113379"/>
                  </a:lnTo>
                  <a:lnTo>
                    <a:pt x="50888" y="110651"/>
                  </a:lnTo>
                  <a:lnTo>
                    <a:pt x="50042" y="108606"/>
                  </a:lnTo>
                  <a:lnTo>
                    <a:pt x="50092" y="106295"/>
                  </a:lnTo>
                  <a:lnTo>
                    <a:pt x="49600" y="104969"/>
                  </a:lnTo>
                  <a:lnTo>
                    <a:pt x="52239" y="102570"/>
                  </a:lnTo>
                  <a:lnTo>
                    <a:pt x="54853" y="99653"/>
                  </a:lnTo>
                  <a:lnTo>
                    <a:pt x="58149" y="97645"/>
                  </a:lnTo>
                  <a:lnTo>
                    <a:pt x="58186" y="97570"/>
                  </a:lnTo>
                  <a:cubicBezTo>
                    <a:pt x="58641" y="96761"/>
                    <a:pt x="59702" y="94817"/>
                    <a:pt x="59702" y="94362"/>
                  </a:cubicBezTo>
                  <a:cubicBezTo>
                    <a:pt x="59702" y="94148"/>
                    <a:pt x="60131" y="92948"/>
                    <a:pt x="60522" y="91963"/>
                  </a:cubicBezTo>
                  <a:lnTo>
                    <a:pt x="60573" y="91862"/>
                  </a:lnTo>
                  <a:lnTo>
                    <a:pt x="59904" y="89716"/>
                  </a:lnTo>
                  <a:lnTo>
                    <a:pt x="58149" y="90587"/>
                  </a:lnTo>
                  <a:lnTo>
                    <a:pt x="54411" y="91117"/>
                  </a:lnTo>
                  <a:lnTo>
                    <a:pt x="53375" y="91610"/>
                  </a:lnTo>
                  <a:lnTo>
                    <a:pt x="52858" y="90031"/>
                  </a:lnTo>
                  <a:lnTo>
                    <a:pt x="52327" y="88870"/>
                  </a:lnTo>
                  <a:lnTo>
                    <a:pt x="50118" y="86748"/>
                  </a:lnTo>
                  <a:lnTo>
                    <a:pt x="48830" y="85852"/>
                  </a:lnTo>
                  <a:lnTo>
                    <a:pt x="46772" y="81104"/>
                  </a:lnTo>
                  <a:lnTo>
                    <a:pt x="45913" y="79917"/>
                  </a:lnTo>
                  <a:lnTo>
                    <a:pt x="44852" y="77076"/>
                  </a:lnTo>
                  <a:lnTo>
                    <a:pt x="44309" y="76142"/>
                  </a:lnTo>
                  <a:lnTo>
                    <a:pt x="44890" y="75927"/>
                  </a:lnTo>
                  <a:lnTo>
                    <a:pt x="47264" y="79185"/>
                  </a:lnTo>
                  <a:lnTo>
                    <a:pt x="48716" y="81470"/>
                  </a:lnTo>
                  <a:lnTo>
                    <a:pt x="49562" y="83945"/>
                  </a:lnTo>
                  <a:lnTo>
                    <a:pt x="51570" y="85523"/>
                  </a:lnTo>
                  <a:lnTo>
                    <a:pt x="52795" y="88478"/>
                  </a:lnTo>
                  <a:lnTo>
                    <a:pt x="53439" y="90271"/>
                  </a:lnTo>
                  <a:lnTo>
                    <a:pt x="57189" y="88579"/>
                  </a:lnTo>
                  <a:lnTo>
                    <a:pt x="60939" y="87746"/>
                  </a:lnTo>
                  <a:lnTo>
                    <a:pt x="65005" y="85675"/>
                  </a:lnTo>
                  <a:lnTo>
                    <a:pt x="66230" y="83453"/>
                  </a:lnTo>
                  <a:lnTo>
                    <a:pt x="67139" y="81154"/>
                  </a:lnTo>
                  <a:lnTo>
                    <a:pt x="65422" y="79437"/>
                  </a:lnTo>
                  <a:lnTo>
                    <a:pt x="63932" y="77821"/>
                  </a:lnTo>
                  <a:lnTo>
                    <a:pt x="61356" y="78616"/>
                  </a:lnTo>
                  <a:lnTo>
                    <a:pt x="59487" y="78705"/>
                  </a:lnTo>
                  <a:lnTo>
                    <a:pt x="58325" y="76571"/>
                  </a:lnTo>
                  <a:lnTo>
                    <a:pt x="56570" y="75094"/>
                  </a:lnTo>
                  <a:lnTo>
                    <a:pt x="57189" y="74045"/>
                  </a:lnTo>
                  <a:lnTo>
                    <a:pt x="59790" y="76154"/>
                  </a:lnTo>
                  <a:lnTo>
                    <a:pt x="61886" y="77303"/>
                  </a:lnTo>
                  <a:lnTo>
                    <a:pt x="63742" y="77442"/>
                  </a:lnTo>
                  <a:lnTo>
                    <a:pt x="65472" y="78364"/>
                  </a:lnTo>
                  <a:lnTo>
                    <a:pt x="68351" y="78818"/>
                  </a:lnTo>
                  <a:lnTo>
                    <a:pt x="71634" y="78414"/>
                  </a:lnTo>
                  <a:lnTo>
                    <a:pt x="74109" y="80195"/>
                  </a:lnTo>
                  <a:lnTo>
                    <a:pt x="75511" y="82569"/>
                  </a:lnTo>
                  <a:lnTo>
                    <a:pt x="77089" y="82834"/>
                  </a:lnTo>
                  <a:lnTo>
                    <a:pt x="78074" y="81697"/>
                  </a:lnTo>
                  <a:lnTo>
                    <a:pt x="78541" y="83617"/>
                  </a:lnTo>
                  <a:lnTo>
                    <a:pt x="79173" y="86357"/>
                  </a:lnTo>
                  <a:lnTo>
                    <a:pt x="80562" y="89349"/>
                  </a:lnTo>
                  <a:lnTo>
                    <a:pt x="82014" y="92670"/>
                  </a:lnTo>
                  <a:lnTo>
                    <a:pt x="82721" y="95246"/>
                  </a:lnTo>
                  <a:lnTo>
                    <a:pt x="84930" y="91723"/>
                  </a:lnTo>
                  <a:lnTo>
                    <a:pt x="84930" y="88668"/>
                  </a:lnTo>
                  <a:lnTo>
                    <a:pt x="85802" y="87215"/>
                  </a:lnTo>
                  <a:lnTo>
                    <a:pt x="87822" y="85460"/>
                  </a:lnTo>
                  <a:lnTo>
                    <a:pt x="90840" y="82720"/>
                  </a:lnTo>
                  <a:lnTo>
                    <a:pt x="92115" y="80990"/>
                  </a:lnTo>
                  <a:lnTo>
                    <a:pt x="94451" y="80447"/>
                  </a:lnTo>
                  <a:lnTo>
                    <a:pt x="95158" y="83339"/>
                  </a:lnTo>
                  <a:lnTo>
                    <a:pt x="96914" y="84160"/>
                  </a:lnTo>
                  <a:lnTo>
                    <a:pt x="96914" y="87885"/>
                  </a:lnTo>
                  <a:lnTo>
                    <a:pt x="99035" y="86622"/>
                  </a:lnTo>
                  <a:lnTo>
                    <a:pt x="100702" y="90132"/>
                  </a:lnTo>
                  <a:lnTo>
                    <a:pt x="100702" y="94451"/>
                  </a:lnTo>
                  <a:lnTo>
                    <a:pt x="102772" y="95549"/>
                  </a:lnTo>
                  <a:lnTo>
                    <a:pt x="103720" y="97557"/>
                  </a:lnTo>
                  <a:lnTo>
                    <a:pt x="105247" y="99565"/>
                  </a:lnTo>
                  <a:lnTo>
                    <a:pt x="107975" y="100701"/>
                  </a:lnTo>
                  <a:lnTo>
                    <a:pt x="107192" y="98100"/>
                  </a:lnTo>
                  <a:lnTo>
                    <a:pt x="106864" y="96294"/>
                  </a:lnTo>
                  <a:lnTo>
                    <a:pt x="105121" y="94994"/>
                  </a:lnTo>
                  <a:lnTo>
                    <a:pt x="104023" y="93478"/>
                  </a:lnTo>
                  <a:lnTo>
                    <a:pt x="103442" y="92127"/>
                  </a:lnTo>
                  <a:lnTo>
                    <a:pt x="103732" y="90082"/>
                  </a:lnTo>
                  <a:lnTo>
                    <a:pt x="104212" y="89476"/>
                  </a:lnTo>
                  <a:lnTo>
                    <a:pt x="105626" y="90801"/>
                  </a:lnTo>
                  <a:lnTo>
                    <a:pt x="107306" y="92595"/>
                  </a:lnTo>
                  <a:lnTo>
                    <a:pt x="108417" y="93163"/>
                  </a:lnTo>
                  <a:lnTo>
                    <a:pt x="108568" y="93049"/>
                  </a:lnTo>
                  <a:cubicBezTo>
                    <a:pt x="110803" y="91382"/>
                    <a:pt x="110803" y="91041"/>
                    <a:pt x="110803" y="90902"/>
                  </a:cubicBezTo>
                  <a:lnTo>
                    <a:pt x="110803" y="87203"/>
                  </a:lnTo>
                  <a:lnTo>
                    <a:pt x="108846" y="85359"/>
                  </a:lnTo>
                  <a:lnTo>
                    <a:pt x="108139" y="83932"/>
                  </a:lnTo>
                  <a:cubicBezTo>
                    <a:pt x="108265" y="83238"/>
                    <a:pt x="108480" y="82556"/>
                    <a:pt x="108581" y="82455"/>
                  </a:cubicBezTo>
                  <a:cubicBezTo>
                    <a:pt x="108758" y="82341"/>
                    <a:pt x="109654" y="82000"/>
                    <a:pt x="110374" y="81748"/>
                  </a:cubicBezTo>
                  <a:lnTo>
                    <a:pt x="110967" y="83099"/>
                  </a:lnTo>
                  <a:lnTo>
                    <a:pt x="113139" y="81521"/>
                  </a:lnTo>
                  <a:lnTo>
                    <a:pt x="117016" y="79589"/>
                  </a:lnTo>
                  <a:lnTo>
                    <a:pt x="118821" y="76293"/>
                  </a:lnTo>
                  <a:lnTo>
                    <a:pt x="119604" y="74083"/>
                  </a:lnTo>
                  <a:lnTo>
                    <a:pt x="119630" y="70232"/>
                  </a:lnTo>
                  <a:lnTo>
                    <a:pt x="118140" y="67227"/>
                  </a:lnTo>
                  <a:lnTo>
                    <a:pt x="116890" y="65649"/>
                  </a:lnTo>
                  <a:lnTo>
                    <a:pt x="118809" y="64348"/>
                  </a:lnTo>
                  <a:lnTo>
                    <a:pt x="119958" y="63451"/>
                  </a:lnTo>
                  <a:lnTo>
                    <a:pt x="117622" y="62719"/>
                  </a:lnTo>
                  <a:lnTo>
                    <a:pt x="116258" y="63212"/>
                  </a:lnTo>
                  <a:lnTo>
                    <a:pt x="115475" y="62340"/>
                  </a:lnTo>
                  <a:lnTo>
                    <a:pt x="115059" y="61772"/>
                  </a:lnTo>
                  <a:lnTo>
                    <a:pt x="116624" y="60863"/>
                  </a:lnTo>
                  <a:lnTo>
                    <a:pt x="117369" y="59373"/>
                  </a:lnTo>
                  <a:lnTo>
                    <a:pt x="117900" y="59638"/>
                  </a:lnTo>
                  <a:lnTo>
                    <a:pt x="117256" y="61974"/>
                  </a:lnTo>
                  <a:lnTo>
                    <a:pt x="119390" y="60901"/>
                  </a:lnTo>
                  <a:lnTo>
                    <a:pt x="120337" y="61684"/>
                  </a:lnTo>
                  <a:lnTo>
                    <a:pt x="121284" y="63350"/>
                  </a:lnTo>
                  <a:lnTo>
                    <a:pt x="122168" y="64424"/>
                  </a:lnTo>
                  <a:lnTo>
                    <a:pt x="122168" y="66015"/>
                  </a:lnTo>
                  <a:lnTo>
                    <a:pt x="123291" y="67151"/>
                  </a:lnTo>
                  <a:lnTo>
                    <a:pt x="125501" y="65383"/>
                  </a:lnTo>
                  <a:lnTo>
                    <a:pt x="124882" y="62782"/>
                  </a:lnTo>
                  <a:lnTo>
                    <a:pt x="123216" y="61078"/>
                  </a:lnTo>
                  <a:lnTo>
                    <a:pt x="122837" y="60295"/>
                  </a:lnTo>
                  <a:lnTo>
                    <a:pt x="124238" y="59095"/>
                  </a:lnTo>
                  <a:lnTo>
                    <a:pt x="124352" y="56254"/>
                  </a:lnTo>
                  <a:lnTo>
                    <a:pt x="125337" y="55433"/>
                  </a:lnTo>
                  <a:lnTo>
                    <a:pt x="126688" y="56229"/>
                  </a:lnTo>
                  <a:lnTo>
                    <a:pt x="128734" y="52693"/>
                  </a:lnTo>
                  <a:lnTo>
                    <a:pt x="130363" y="47693"/>
                  </a:lnTo>
                  <a:lnTo>
                    <a:pt x="129176" y="44359"/>
                  </a:lnTo>
                  <a:lnTo>
                    <a:pt x="128418" y="41329"/>
                  </a:lnTo>
                  <a:lnTo>
                    <a:pt x="126625" y="39650"/>
                  </a:lnTo>
                  <a:lnTo>
                    <a:pt x="124365" y="39006"/>
                  </a:lnTo>
                  <a:lnTo>
                    <a:pt x="123039" y="38501"/>
                  </a:lnTo>
                  <a:lnTo>
                    <a:pt x="122231" y="37844"/>
                  </a:lnTo>
                  <a:lnTo>
                    <a:pt x="124238" y="33816"/>
                  </a:lnTo>
                  <a:lnTo>
                    <a:pt x="125047" y="31152"/>
                  </a:lnTo>
                  <a:lnTo>
                    <a:pt x="127067" y="29939"/>
                  </a:lnTo>
                  <a:lnTo>
                    <a:pt x="130350" y="29939"/>
                  </a:lnTo>
                  <a:lnTo>
                    <a:pt x="135009" y="28677"/>
                  </a:lnTo>
                  <a:lnTo>
                    <a:pt x="132875" y="28677"/>
                  </a:lnTo>
                  <a:lnTo>
                    <a:pt x="132875" y="23841"/>
                  </a:lnTo>
                  <a:lnTo>
                    <a:pt x="135224" y="22793"/>
                  </a:lnTo>
                  <a:lnTo>
                    <a:pt x="136108" y="25091"/>
                  </a:lnTo>
                  <a:lnTo>
                    <a:pt x="137257" y="22490"/>
                  </a:lnTo>
                  <a:lnTo>
                    <a:pt x="137282" y="21025"/>
                  </a:lnTo>
                  <a:lnTo>
                    <a:pt x="138090" y="21479"/>
                  </a:lnTo>
                  <a:lnTo>
                    <a:pt x="137446" y="25129"/>
                  </a:lnTo>
                  <a:lnTo>
                    <a:pt x="136032" y="30912"/>
                  </a:lnTo>
                  <a:lnTo>
                    <a:pt x="136019" y="34447"/>
                  </a:lnTo>
                  <a:lnTo>
                    <a:pt x="139467" y="39220"/>
                  </a:lnTo>
                  <a:lnTo>
                    <a:pt x="140452" y="42491"/>
                  </a:lnTo>
                  <a:lnTo>
                    <a:pt x="140452" y="44486"/>
                  </a:lnTo>
                  <a:lnTo>
                    <a:pt x="142346" y="42907"/>
                  </a:lnTo>
                  <a:lnTo>
                    <a:pt x="142346" y="39460"/>
                  </a:lnTo>
                  <a:lnTo>
                    <a:pt x="143836" y="36051"/>
                  </a:lnTo>
                  <a:lnTo>
                    <a:pt x="143028" y="33273"/>
                  </a:lnTo>
                  <a:lnTo>
                    <a:pt x="142901" y="31682"/>
                  </a:lnTo>
                  <a:lnTo>
                    <a:pt x="142598" y="29447"/>
                  </a:lnTo>
                  <a:lnTo>
                    <a:pt x="140742" y="27982"/>
                  </a:lnTo>
                  <a:lnTo>
                    <a:pt x="140464" y="25356"/>
                  </a:lnTo>
                  <a:lnTo>
                    <a:pt x="142939" y="23740"/>
                  </a:lnTo>
                  <a:lnTo>
                    <a:pt x="145502" y="24093"/>
                  </a:lnTo>
                  <a:lnTo>
                    <a:pt x="145502" y="21189"/>
                  </a:lnTo>
                  <a:lnTo>
                    <a:pt x="146462" y="19611"/>
                  </a:lnTo>
                  <a:lnTo>
                    <a:pt x="148508" y="18588"/>
                  </a:lnTo>
                  <a:lnTo>
                    <a:pt x="149732" y="18588"/>
                  </a:lnTo>
                  <a:lnTo>
                    <a:pt x="148141" y="14231"/>
                  </a:lnTo>
                  <a:lnTo>
                    <a:pt x="145010" y="13070"/>
                  </a:lnTo>
                  <a:lnTo>
                    <a:pt x="145490" y="11214"/>
                  </a:lnTo>
                  <a:lnTo>
                    <a:pt x="145161" y="9105"/>
                  </a:lnTo>
                  <a:lnTo>
                    <a:pt x="145060" y="8562"/>
                  </a:lnTo>
                  <a:lnTo>
                    <a:pt x="146664" y="9395"/>
                  </a:lnTo>
                  <a:lnTo>
                    <a:pt x="148015" y="8360"/>
                  </a:lnTo>
                  <a:lnTo>
                    <a:pt x="149442" y="9307"/>
                  </a:lnTo>
                  <a:lnTo>
                    <a:pt x="150364" y="6542"/>
                  </a:lnTo>
                  <a:lnTo>
                    <a:pt x="149038" y="4774"/>
                  </a:lnTo>
                  <a:lnTo>
                    <a:pt x="148369" y="2223"/>
                  </a:lnTo>
                  <a:lnTo>
                    <a:pt x="144227" y="1605"/>
                  </a:lnTo>
                  <a:lnTo>
                    <a:pt x="144227" y="3120"/>
                  </a:lnTo>
                  <a:lnTo>
                    <a:pt x="143116" y="3082"/>
                  </a:lnTo>
                  <a:lnTo>
                    <a:pt x="142384" y="2185"/>
                  </a:lnTo>
                  <a:lnTo>
                    <a:pt x="134744" y="2185"/>
                  </a:lnTo>
                  <a:lnTo>
                    <a:pt x="130704" y="2564"/>
                  </a:lnTo>
                  <a:lnTo>
                    <a:pt x="133065" y="4875"/>
                  </a:lnTo>
                  <a:lnTo>
                    <a:pt x="131411" y="4888"/>
                  </a:lnTo>
                  <a:lnTo>
                    <a:pt x="130842" y="3486"/>
                  </a:lnTo>
                  <a:lnTo>
                    <a:pt x="127458" y="4989"/>
                  </a:lnTo>
                  <a:lnTo>
                    <a:pt x="124908" y="6605"/>
                  </a:lnTo>
                  <a:lnTo>
                    <a:pt x="123620" y="6605"/>
                  </a:lnTo>
                  <a:lnTo>
                    <a:pt x="122584" y="4420"/>
                  </a:lnTo>
                  <a:lnTo>
                    <a:pt x="119781" y="4016"/>
                  </a:lnTo>
                  <a:lnTo>
                    <a:pt x="117710" y="5178"/>
                  </a:lnTo>
                  <a:lnTo>
                    <a:pt x="114604" y="4143"/>
                  </a:lnTo>
                  <a:lnTo>
                    <a:pt x="112432" y="3259"/>
                  </a:lnTo>
                  <a:lnTo>
                    <a:pt x="108076" y="3574"/>
                  </a:lnTo>
                  <a:lnTo>
                    <a:pt x="106005" y="4900"/>
                  </a:lnTo>
                  <a:lnTo>
                    <a:pt x="107091" y="7842"/>
                  </a:lnTo>
                  <a:lnTo>
                    <a:pt x="105146" y="7842"/>
                  </a:lnTo>
                  <a:lnTo>
                    <a:pt x="103795" y="7729"/>
                  </a:lnTo>
                  <a:lnTo>
                    <a:pt x="101851" y="8714"/>
                  </a:lnTo>
                  <a:lnTo>
                    <a:pt x="102583" y="10039"/>
                  </a:lnTo>
                  <a:lnTo>
                    <a:pt x="102583" y="10039"/>
                  </a:lnTo>
                  <a:lnTo>
                    <a:pt x="101169" y="9623"/>
                  </a:lnTo>
                  <a:lnTo>
                    <a:pt x="100348" y="6744"/>
                  </a:lnTo>
                  <a:lnTo>
                    <a:pt x="97545" y="4370"/>
                  </a:lnTo>
                  <a:lnTo>
                    <a:pt x="93252" y="4963"/>
                  </a:lnTo>
                  <a:lnTo>
                    <a:pt x="94072" y="7628"/>
                  </a:lnTo>
                  <a:lnTo>
                    <a:pt x="91509" y="7539"/>
                  </a:lnTo>
                  <a:lnTo>
                    <a:pt x="90385" y="6074"/>
                  </a:lnTo>
                  <a:lnTo>
                    <a:pt x="87999" y="7337"/>
                  </a:lnTo>
                  <a:lnTo>
                    <a:pt x="86231" y="7893"/>
                  </a:lnTo>
                  <a:lnTo>
                    <a:pt x="84034" y="10544"/>
                  </a:lnTo>
                  <a:lnTo>
                    <a:pt x="83706" y="9282"/>
                  </a:lnTo>
                  <a:lnTo>
                    <a:pt x="85915" y="5923"/>
                  </a:lnTo>
                  <a:lnTo>
                    <a:pt x="85234" y="2526"/>
                  </a:lnTo>
                  <a:lnTo>
                    <a:pt x="8178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52"/>
            <p:cNvSpPr/>
            <p:nvPr/>
          </p:nvSpPr>
          <p:spPr>
            <a:xfrm>
              <a:off x="4467225" y="3815075"/>
              <a:ext cx="177425" cy="289800"/>
            </a:xfrm>
            <a:custGeom>
              <a:avLst/>
              <a:gdLst/>
              <a:ahLst/>
              <a:cxnLst/>
              <a:rect l="l" t="t" r="r" b="b"/>
              <a:pathLst>
                <a:path w="7097" h="11592" extrusionOk="0">
                  <a:moveTo>
                    <a:pt x="5683" y="0"/>
                  </a:moveTo>
                  <a:lnTo>
                    <a:pt x="4572" y="1339"/>
                  </a:lnTo>
                  <a:lnTo>
                    <a:pt x="2602" y="2513"/>
                  </a:lnTo>
                  <a:lnTo>
                    <a:pt x="1023" y="3271"/>
                  </a:lnTo>
                  <a:lnTo>
                    <a:pt x="1415" y="5809"/>
                  </a:lnTo>
                  <a:lnTo>
                    <a:pt x="1023" y="7362"/>
                  </a:lnTo>
                  <a:lnTo>
                    <a:pt x="1" y="8524"/>
                  </a:lnTo>
                  <a:lnTo>
                    <a:pt x="556" y="10809"/>
                  </a:lnTo>
                  <a:lnTo>
                    <a:pt x="2134" y="11592"/>
                  </a:lnTo>
                  <a:lnTo>
                    <a:pt x="3864" y="9849"/>
                  </a:lnTo>
                  <a:lnTo>
                    <a:pt x="5203" y="6541"/>
                  </a:lnTo>
                  <a:lnTo>
                    <a:pt x="6226" y="3384"/>
                  </a:lnTo>
                  <a:lnTo>
                    <a:pt x="7097" y="1655"/>
                  </a:lnTo>
                  <a:lnTo>
                    <a:pt x="615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52"/>
            <p:cNvSpPr/>
            <p:nvPr/>
          </p:nvSpPr>
          <p:spPr>
            <a:xfrm>
              <a:off x="4458375" y="3806875"/>
              <a:ext cx="194800" cy="307475"/>
            </a:xfrm>
            <a:custGeom>
              <a:avLst/>
              <a:gdLst/>
              <a:ahLst/>
              <a:cxnLst/>
              <a:rect l="l" t="t" r="r" b="b"/>
              <a:pathLst>
                <a:path w="7792" h="12299" extrusionOk="0">
                  <a:moveTo>
                    <a:pt x="6327" y="644"/>
                  </a:moveTo>
                  <a:lnTo>
                    <a:pt x="7097" y="1995"/>
                  </a:lnTo>
                  <a:lnTo>
                    <a:pt x="6277" y="3611"/>
                  </a:lnTo>
                  <a:lnTo>
                    <a:pt x="5266" y="6756"/>
                  </a:lnTo>
                  <a:lnTo>
                    <a:pt x="3953" y="10001"/>
                  </a:lnTo>
                  <a:lnTo>
                    <a:pt x="2413" y="11529"/>
                  </a:lnTo>
                  <a:lnTo>
                    <a:pt x="1175" y="10910"/>
                  </a:lnTo>
                  <a:lnTo>
                    <a:pt x="695" y="8940"/>
                  </a:lnTo>
                  <a:lnTo>
                    <a:pt x="1668" y="7829"/>
                  </a:lnTo>
                  <a:lnTo>
                    <a:pt x="2097" y="6149"/>
                  </a:lnTo>
                  <a:lnTo>
                    <a:pt x="1731" y="3776"/>
                  </a:lnTo>
                  <a:lnTo>
                    <a:pt x="3120" y="3119"/>
                  </a:lnTo>
                  <a:lnTo>
                    <a:pt x="5090" y="1932"/>
                  </a:lnTo>
                  <a:lnTo>
                    <a:pt x="6176" y="644"/>
                  </a:lnTo>
                  <a:close/>
                  <a:moveTo>
                    <a:pt x="5873" y="0"/>
                  </a:moveTo>
                  <a:lnTo>
                    <a:pt x="4711" y="1427"/>
                  </a:lnTo>
                  <a:lnTo>
                    <a:pt x="2817" y="2563"/>
                  </a:lnTo>
                  <a:lnTo>
                    <a:pt x="1024" y="3409"/>
                  </a:lnTo>
                  <a:lnTo>
                    <a:pt x="1440" y="6124"/>
                  </a:lnTo>
                  <a:lnTo>
                    <a:pt x="1087" y="7538"/>
                  </a:lnTo>
                  <a:lnTo>
                    <a:pt x="1" y="8776"/>
                  </a:lnTo>
                  <a:lnTo>
                    <a:pt x="632" y="11352"/>
                  </a:lnTo>
                  <a:lnTo>
                    <a:pt x="2552" y="12299"/>
                  </a:lnTo>
                  <a:lnTo>
                    <a:pt x="4420" y="10405"/>
                  </a:lnTo>
                  <a:lnTo>
                    <a:pt x="5847" y="6958"/>
                  </a:lnTo>
                  <a:lnTo>
                    <a:pt x="6845" y="3851"/>
                  </a:lnTo>
                  <a:lnTo>
                    <a:pt x="7792" y="1970"/>
                  </a:lnTo>
                  <a:lnTo>
                    <a:pt x="668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52"/>
            <p:cNvSpPr/>
            <p:nvPr/>
          </p:nvSpPr>
          <p:spPr>
            <a:xfrm>
              <a:off x="5304725" y="3312525"/>
              <a:ext cx="45475" cy="78625"/>
            </a:xfrm>
            <a:custGeom>
              <a:avLst/>
              <a:gdLst/>
              <a:ahLst/>
              <a:cxnLst/>
              <a:rect l="l" t="t" r="r" b="b"/>
              <a:pathLst>
                <a:path w="1819" h="3145" extrusionOk="0">
                  <a:moveTo>
                    <a:pt x="480" y="0"/>
                  </a:moveTo>
                  <a:lnTo>
                    <a:pt x="0" y="1654"/>
                  </a:lnTo>
                  <a:lnTo>
                    <a:pt x="480" y="3144"/>
                  </a:lnTo>
                  <a:lnTo>
                    <a:pt x="1503" y="2753"/>
                  </a:lnTo>
                  <a:lnTo>
                    <a:pt x="1818" y="1566"/>
                  </a:lnTo>
                  <a:lnTo>
                    <a:pt x="48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52"/>
            <p:cNvSpPr/>
            <p:nvPr/>
          </p:nvSpPr>
          <p:spPr>
            <a:xfrm>
              <a:off x="5296500" y="3296100"/>
              <a:ext cx="62525" cy="105475"/>
            </a:xfrm>
            <a:custGeom>
              <a:avLst/>
              <a:gdLst/>
              <a:ahLst/>
              <a:cxnLst/>
              <a:rect l="l" t="t" r="r" b="b"/>
              <a:pathLst>
                <a:path w="2501" h="4219" extrusionOk="0">
                  <a:moveTo>
                    <a:pt x="948" y="1301"/>
                  </a:moveTo>
                  <a:lnTo>
                    <a:pt x="1806" y="2311"/>
                  </a:lnTo>
                  <a:lnTo>
                    <a:pt x="1567" y="3170"/>
                  </a:lnTo>
                  <a:lnTo>
                    <a:pt x="1011" y="3397"/>
                  </a:lnTo>
                  <a:lnTo>
                    <a:pt x="657" y="2299"/>
                  </a:lnTo>
                  <a:lnTo>
                    <a:pt x="948" y="1301"/>
                  </a:lnTo>
                  <a:close/>
                  <a:moveTo>
                    <a:pt x="670" y="1"/>
                  </a:moveTo>
                  <a:lnTo>
                    <a:pt x="1" y="2311"/>
                  </a:lnTo>
                  <a:lnTo>
                    <a:pt x="607" y="4218"/>
                  </a:lnTo>
                  <a:lnTo>
                    <a:pt x="2097" y="3650"/>
                  </a:lnTo>
                  <a:lnTo>
                    <a:pt x="2501" y="2147"/>
                  </a:lnTo>
                  <a:lnTo>
                    <a:pt x="67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52"/>
            <p:cNvSpPr/>
            <p:nvPr/>
          </p:nvSpPr>
          <p:spPr>
            <a:xfrm>
              <a:off x="5643750" y="3420800"/>
              <a:ext cx="232675" cy="252250"/>
            </a:xfrm>
            <a:custGeom>
              <a:avLst/>
              <a:gdLst/>
              <a:ahLst/>
              <a:cxnLst/>
              <a:rect l="l" t="t" r="r" b="b"/>
              <a:pathLst>
                <a:path w="9307" h="10090" extrusionOk="0">
                  <a:moveTo>
                    <a:pt x="1" y="0"/>
                  </a:moveTo>
                  <a:lnTo>
                    <a:pt x="948" y="1301"/>
                  </a:lnTo>
                  <a:lnTo>
                    <a:pt x="2337" y="1553"/>
                  </a:lnTo>
                  <a:cubicBezTo>
                    <a:pt x="2337" y="1553"/>
                    <a:pt x="3536" y="3852"/>
                    <a:pt x="3688" y="4091"/>
                  </a:cubicBezTo>
                  <a:cubicBezTo>
                    <a:pt x="3852" y="4331"/>
                    <a:pt x="5897" y="8233"/>
                    <a:pt x="5897" y="8233"/>
                  </a:cubicBezTo>
                  <a:lnTo>
                    <a:pt x="7804" y="10089"/>
                  </a:lnTo>
                  <a:lnTo>
                    <a:pt x="8587" y="10089"/>
                  </a:lnTo>
                  <a:lnTo>
                    <a:pt x="9307" y="8119"/>
                  </a:lnTo>
                  <a:lnTo>
                    <a:pt x="7880" y="5039"/>
                  </a:lnTo>
                  <a:lnTo>
                    <a:pt x="4647" y="1882"/>
                  </a:lnTo>
                  <a:lnTo>
                    <a:pt x="3473" y="1061"/>
                  </a:lnTo>
                  <a:lnTo>
                    <a:pt x="197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52"/>
            <p:cNvSpPr/>
            <p:nvPr/>
          </p:nvSpPr>
          <p:spPr>
            <a:xfrm>
              <a:off x="5628275" y="3412900"/>
              <a:ext cx="256350" cy="268025"/>
            </a:xfrm>
            <a:custGeom>
              <a:avLst/>
              <a:gdLst/>
              <a:ahLst/>
              <a:cxnLst/>
              <a:rect l="l" t="t" r="r" b="b"/>
              <a:pathLst>
                <a:path w="10254" h="10721" extrusionOk="0">
                  <a:moveTo>
                    <a:pt x="2488" y="632"/>
                  </a:moveTo>
                  <a:lnTo>
                    <a:pt x="5052" y="2438"/>
                  </a:lnTo>
                  <a:lnTo>
                    <a:pt x="8246" y="5544"/>
                  </a:lnTo>
                  <a:lnTo>
                    <a:pt x="9585" y="8448"/>
                  </a:lnTo>
                  <a:lnTo>
                    <a:pt x="9004" y="10090"/>
                  </a:lnTo>
                  <a:lnTo>
                    <a:pt x="8562" y="10090"/>
                  </a:lnTo>
                  <a:lnTo>
                    <a:pt x="6782" y="8360"/>
                  </a:lnTo>
                  <a:cubicBezTo>
                    <a:pt x="6478" y="7792"/>
                    <a:pt x="4723" y="4471"/>
                    <a:pt x="4572" y="4231"/>
                  </a:cubicBezTo>
                  <a:cubicBezTo>
                    <a:pt x="4458" y="4067"/>
                    <a:pt x="3688" y="2614"/>
                    <a:pt x="3233" y="1731"/>
                  </a:cubicBezTo>
                  <a:lnTo>
                    <a:pt x="3158" y="1592"/>
                  </a:lnTo>
                  <a:lnTo>
                    <a:pt x="1743" y="1327"/>
                  </a:lnTo>
                  <a:lnTo>
                    <a:pt x="1238" y="632"/>
                  </a:lnTo>
                  <a:close/>
                  <a:moveTo>
                    <a:pt x="1" y="1"/>
                  </a:moveTo>
                  <a:lnTo>
                    <a:pt x="1390" y="1907"/>
                  </a:lnTo>
                  <a:lnTo>
                    <a:pt x="2741" y="2160"/>
                  </a:lnTo>
                  <a:cubicBezTo>
                    <a:pt x="3019" y="2690"/>
                    <a:pt x="3903" y="4370"/>
                    <a:pt x="4041" y="4584"/>
                  </a:cubicBezTo>
                  <a:cubicBezTo>
                    <a:pt x="4155" y="4748"/>
                    <a:pt x="5430" y="7135"/>
                    <a:pt x="6251" y="8701"/>
                  </a:cubicBezTo>
                  <a:lnTo>
                    <a:pt x="8297" y="10721"/>
                  </a:lnTo>
                  <a:lnTo>
                    <a:pt x="9433" y="10721"/>
                  </a:lnTo>
                  <a:lnTo>
                    <a:pt x="10254" y="8423"/>
                  </a:lnTo>
                  <a:lnTo>
                    <a:pt x="8789" y="5228"/>
                  </a:lnTo>
                  <a:lnTo>
                    <a:pt x="5443" y="1945"/>
                  </a:lnTo>
                  <a:lnTo>
                    <a:pt x="269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52"/>
            <p:cNvSpPr/>
            <p:nvPr/>
          </p:nvSpPr>
          <p:spPr>
            <a:xfrm>
              <a:off x="5873550" y="3662925"/>
              <a:ext cx="284775" cy="73250"/>
            </a:xfrm>
            <a:custGeom>
              <a:avLst/>
              <a:gdLst/>
              <a:ahLst/>
              <a:cxnLst/>
              <a:rect l="l" t="t" r="r" b="b"/>
              <a:pathLst>
                <a:path w="11391" h="2930" extrusionOk="0">
                  <a:moveTo>
                    <a:pt x="1150" y="0"/>
                  </a:moveTo>
                  <a:lnTo>
                    <a:pt x="1" y="998"/>
                  </a:lnTo>
                  <a:lnTo>
                    <a:pt x="2324" y="2058"/>
                  </a:lnTo>
                  <a:lnTo>
                    <a:pt x="5696" y="2930"/>
                  </a:lnTo>
                  <a:lnTo>
                    <a:pt x="11391" y="2930"/>
                  </a:lnTo>
                  <a:lnTo>
                    <a:pt x="8082" y="1667"/>
                  </a:lnTo>
                  <a:lnTo>
                    <a:pt x="5708" y="1667"/>
                  </a:lnTo>
                  <a:lnTo>
                    <a:pt x="115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52"/>
            <p:cNvSpPr/>
            <p:nvPr/>
          </p:nvSpPr>
          <p:spPr>
            <a:xfrm>
              <a:off x="5859050" y="3654075"/>
              <a:ext cx="342200" cy="90000"/>
            </a:xfrm>
            <a:custGeom>
              <a:avLst/>
              <a:gdLst/>
              <a:ahLst/>
              <a:cxnLst/>
              <a:rect l="l" t="t" r="r" b="b"/>
              <a:pathLst>
                <a:path w="13688" h="3600" extrusionOk="0">
                  <a:moveTo>
                    <a:pt x="1806" y="720"/>
                  </a:moveTo>
                  <a:lnTo>
                    <a:pt x="6187" y="2311"/>
                  </a:lnTo>
                  <a:lnTo>
                    <a:pt x="8599" y="2337"/>
                  </a:lnTo>
                  <a:lnTo>
                    <a:pt x="10266" y="2968"/>
                  </a:lnTo>
                  <a:lnTo>
                    <a:pt x="6314" y="2968"/>
                  </a:lnTo>
                  <a:lnTo>
                    <a:pt x="3043" y="2122"/>
                  </a:lnTo>
                  <a:lnTo>
                    <a:pt x="1174" y="1263"/>
                  </a:lnTo>
                  <a:lnTo>
                    <a:pt x="1806" y="720"/>
                  </a:lnTo>
                  <a:close/>
                  <a:moveTo>
                    <a:pt x="1667" y="1"/>
                  </a:moveTo>
                  <a:lnTo>
                    <a:pt x="0" y="1428"/>
                  </a:lnTo>
                  <a:lnTo>
                    <a:pt x="2829" y="2715"/>
                  </a:lnTo>
                  <a:lnTo>
                    <a:pt x="6200" y="3587"/>
                  </a:lnTo>
                  <a:lnTo>
                    <a:pt x="13688" y="3599"/>
                  </a:lnTo>
                  <a:lnTo>
                    <a:pt x="8763" y="1731"/>
                  </a:lnTo>
                  <a:lnTo>
                    <a:pt x="6352" y="1705"/>
                  </a:lnTo>
                  <a:lnTo>
                    <a:pt x="166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52"/>
            <p:cNvSpPr/>
            <p:nvPr/>
          </p:nvSpPr>
          <p:spPr>
            <a:xfrm>
              <a:off x="6185775" y="3706475"/>
              <a:ext cx="137975" cy="31600"/>
            </a:xfrm>
            <a:custGeom>
              <a:avLst/>
              <a:gdLst/>
              <a:ahLst/>
              <a:cxnLst/>
              <a:rect l="l" t="t" r="r" b="b"/>
              <a:pathLst>
                <a:path w="5519" h="1264" extrusionOk="0">
                  <a:moveTo>
                    <a:pt x="3397" y="1"/>
                  </a:moveTo>
                  <a:lnTo>
                    <a:pt x="0" y="556"/>
                  </a:lnTo>
                  <a:lnTo>
                    <a:pt x="1818" y="1263"/>
                  </a:lnTo>
                  <a:lnTo>
                    <a:pt x="5518" y="556"/>
                  </a:lnTo>
                  <a:lnTo>
                    <a:pt x="339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52"/>
            <p:cNvSpPr/>
            <p:nvPr/>
          </p:nvSpPr>
          <p:spPr>
            <a:xfrm>
              <a:off x="6156100" y="3698600"/>
              <a:ext cx="203625" cy="47675"/>
            </a:xfrm>
            <a:custGeom>
              <a:avLst/>
              <a:gdLst/>
              <a:ahLst/>
              <a:cxnLst/>
              <a:rect l="l" t="t" r="r" b="b"/>
              <a:pathLst>
                <a:path w="8145" h="1907" extrusionOk="0">
                  <a:moveTo>
                    <a:pt x="4571" y="644"/>
                  </a:moveTo>
                  <a:lnTo>
                    <a:pt x="5278" y="821"/>
                  </a:lnTo>
                  <a:lnTo>
                    <a:pt x="3031" y="1250"/>
                  </a:lnTo>
                  <a:lnTo>
                    <a:pt x="2374" y="998"/>
                  </a:lnTo>
                  <a:lnTo>
                    <a:pt x="4571" y="644"/>
                  </a:lnTo>
                  <a:close/>
                  <a:moveTo>
                    <a:pt x="4596" y="0"/>
                  </a:moveTo>
                  <a:lnTo>
                    <a:pt x="0" y="745"/>
                  </a:lnTo>
                  <a:lnTo>
                    <a:pt x="2968" y="1907"/>
                  </a:lnTo>
                  <a:lnTo>
                    <a:pt x="8145" y="922"/>
                  </a:lnTo>
                  <a:lnTo>
                    <a:pt x="459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52"/>
            <p:cNvSpPr/>
            <p:nvPr/>
          </p:nvSpPr>
          <p:spPr>
            <a:xfrm>
              <a:off x="6158300" y="3493725"/>
              <a:ext cx="139875" cy="161950"/>
            </a:xfrm>
            <a:custGeom>
              <a:avLst/>
              <a:gdLst/>
              <a:ahLst/>
              <a:cxnLst/>
              <a:rect l="l" t="t" r="r" b="b"/>
              <a:pathLst>
                <a:path w="5595" h="6478" extrusionOk="0">
                  <a:moveTo>
                    <a:pt x="3864" y="0"/>
                  </a:moveTo>
                  <a:lnTo>
                    <a:pt x="632" y="1579"/>
                  </a:lnTo>
                  <a:lnTo>
                    <a:pt x="1" y="4925"/>
                  </a:lnTo>
                  <a:lnTo>
                    <a:pt x="1099" y="6478"/>
                  </a:lnTo>
                  <a:lnTo>
                    <a:pt x="1730" y="4420"/>
                  </a:lnTo>
                  <a:lnTo>
                    <a:pt x="3473" y="6225"/>
                  </a:lnTo>
                  <a:lnTo>
                    <a:pt x="3473" y="4331"/>
                  </a:lnTo>
                  <a:lnTo>
                    <a:pt x="2678" y="3510"/>
                  </a:lnTo>
                  <a:lnTo>
                    <a:pt x="4104" y="2765"/>
                  </a:lnTo>
                  <a:lnTo>
                    <a:pt x="1895" y="2765"/>
                  </a:lnTo>
                  <a:lnTo>
                    <a:pt x="5594" y="1023"/>
                  </a:lnTo>
                  <a:lnTo>
                    <a:pt x="386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52"/>
            <p:cNvSpPr/>
            <p:nvPr/>
          </p:nvSpPr>
          <p:spPr>
            <a:xfrm>
              <a:off x="6149775" y="3484875"/>
              <a:ext cx="165125" cy="188175"/>
            </a:xfrm>
            <a:custGeom>
              <a:avLst/>
              <a:gdLst/>
              <a:ahLst/>
              <a:cxnLst/>
              <a:rect l="l" t="t" r="r" b="b"/>
              <a:pathLst>
                <a:path w="6605" h="7527" extrusionOk="0">
                  <a:moveTo>
                    <a:pt x="4193" y="708"/>
                  </a:moveTo>
                  <a:lnTo>
                    <a:pt x="5266" y="1339"/>
                  </a:lnTo>
                  <a:lnTo>
                    <a:pt x="1023" y="3334"/>
                  </a:lnTo>
                  <a:lnTo>
                    <a:pt x="1023" y="3334"/>
                  </a:lnTo>
                  <a:lnTo>
                    <a:pt x="1251" y="2147"/>
                  </a:lnTo>
                  <a:lnTo>
                    <a:pt x="4193" y="708"/>
                  </a:lnTo>
                  <a:close/>
                  <a:moveTo>
                    <a:pt x="3157" y="3423"/>
                  </a:moveTo>
                  <a:lnTo>
                    <a:pt x="2501" y="3776"/>
                  </a:lnTo>
                  <a:lnTo>
                    <a:pt x="3486" y="4812"/>
                  </a:lnTo>
                  <a:lnTo>
                    <a:pt x="3486" y="5796"/>
                  </a:lnTo>
                  <a:lnTo>
                    <a:pt x="1933" y="4168"/>
                  </a:lnTo>
                  <a:lnTo>
                    <a:pt x="1326" y="6125"/>
                  </a:lnTo>
                  <a:lnTo>
                    <a:pt x="670" y="5203"/>
                  </a:lnTo>
                  <a:lnTo>
                    <a:pt x="1011" y="3423"/>
                  </a:lnTo>
                  <a:close/>
                  <a:moveTo>
                    <a:pt x="4218" y="1"/>
                  </a:moveTo>
                  <a:lnTo>
                    <a:pt x="683" y="1718"/>
                  </a:lnTo>
                  <a:lnTo>
                    <a:pt x="1" y="5354"/>
                  </a:lnTo>
                  <a:lnTo>
                    <a:pt x="1554" y="7526"/>
                  </a:lnTo>
                  <a:lnTo>
                    <a:pt x="2210" y="5392"/>
                  </a:lnTo>
                  <a:lnTo>
                    <a:pt x="4117" y="7375"/>
                  </a:lnTo>
                  <a:lnTo>
                    <a:pt x="4117" y="4572"/>
                  </a:lnTo>
                  <a:lnTo>
                    <a:pt x="3536" y="3953"/>
                  </a:lnTo>
                  <a:lnTo>
                    <a:pt x="5708" y="2804"/>
                  </a:lnTo>
                  <a:lnTo>
                    <a:pt x="3650" y="2804"/>
                  </a:lnTo>
                  <a:lnTo>
                    <a:pt x="6605" y="1415"/>
                  </a:lnTo>
                  <a:lnTo>
                    <a:pt x="421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52"/>
            <p:cNvSpPr/>
            <p:nvPr/>
          </p:nvSpPr>
          <p:spPr>
            <a:xfrm>
              <a:off x="5945525" y="3367450"/>
              <a:ext cx="213125" cy="254775"/>
            </a:xfrm>
            <a:custGeom>
              <a:avLst/>
              <a:gdLst/>
              <a:ahLst/>
              <a:cxnLst/>
              <a:rect l="l" t="t" r="r" b="b"/>
              <a:pathLst>
                <a:path w="8525" h="10191" extrusionOk="0">
                  <a:moveTo>
                    <a:pt x="6542" y="0"/>
                  </a:moveTo>
                  <a:lnTo>
                    <a:pt x="3941" y="3119"/>
                  </a:lnTo>
                  <a:lnTo>
                    <a:pt x="2817" y="5291"/>
                  </a:lnTo>
                  <a:lnTo>
                    <a:pt x="935" y="5291"/>
                  </a:lnTo>
                  <a:lnTo>
                    <a:pt x="1" y="6869"/>
                  </a:lnTo>
                  <a:lnTo>
                    <a:pt x="1491" y="9067"/>
                  </a:lnTo>
                  <a:lnTo>
                    <a:pt x="2817" y="9546"/>
                  </a:lnTo>
                  <a:lnTo>
                    <a:pt x="4686" y="9344"/>
                  </a:lnTo>
                  <a:lnTo>
                    <a:pt x="6049" y="10190"/>
                  </a:lnTo>
                  <a:lnTo>
                    <a:pt x="7363" y="6516"/>
                  </a:lnTo>
                  <a:lnTo>
                    <a:pt x="8524" y="4874"/>
                  </a:lnTo>
                  <a:lnTo>
                    <a:pt x="7653" y="3384"/>
                  </a:lnTo>
                  <a:lnTo>
                    <a:pt x="8512" y="2134"/>
                  </a:lnTo>
                  <a:lnTo>
                    <a:pt x="654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52"/>
            <p:cNvSpPr/>
            <p:nvPr/>
          </p:nvSpPr>
          <p:spPr>
            <a:xfrm>
              <a:off x="5936075" y="3355775"/>
              <a:ext cx="232350" cy="278450"/>
            </a:xfrm>
            <a:custGeom>
              <a:avLst/>
              <a:gdLst/>
              <a:ahLst/>
              <a:cxnLst/>
              <a:rect l="l" t="t" r="r" b="b"/>
              <a:pathLst>
                <a:path w="9294" h="11138" extrusionOk="0">
                  <a:moveTo>
                    <a:pt x="6932" y="947"/>
                  </a:moveTo>
                  <a:lnTo>
                    <a:pt x="8486" y="2627"/>
                  </a:lnTo>
                  <a:lnTo>
                    <a:pt x="7652" y="3839"/>
                  </a:lnTo>
                  <a:lnTo>
                    <a:pt x="8523" y="5329"/>
                  </a:lnTo>
                  <a:lnTo>
                    <a:pt x="7475" y="6806"/>
                  </a:lnTo>
                  <a:lnTo>
                    <a:pt x="6263" y="10190"/>
                  </a:lnTo>
                  <a:lnTo>
                    <a:pt x="5139" y="9496"/>
                  </a:lnTo>
                  <a:lnTo>
                    <a:pt x="3220" y="9685"/>
                  </a:lnTo>
                  <a:lnTo>
                    <a:pt x="2071" y="9281"/>
                  </a:lnTo>
                  <a:lnTo>
                    <a:pt x="745" y="7324"/>
                  </a:lnTo>
                  <a:lnTo>
                    <a:pt x="1490" y="6074"/>
                  </a:lnTo>
                  <a:lnTo>
                    <a:pt x="3384" y="6074"/>
                  </a:lnTo>
                  <a:lnTo>
                    <a:pt x="4584" y="3763"/>
                  </a:lnTo>
                  <a:lnTo>
                    <a:pt x="6932" y="947"/>
                  </a:lnTo>
                  <a:close/>
                  <a:moveTo>
                    <a:pt x="6907" y="0"/>
                  </a:moveTo>
                  <a:lnTo>
                    <a:pt x="4079" y="3397"/>
                  </a:lnTo>
                  <a:lnTo>
                    <a:pt x="3005" y="5442"/>
                  </a:lnTo>
                  <a:lnTo>
                    <a:pt x="1137" y="5442"/>
                  </a:lnTo>
                  <a:lnTo>
                    <a:pt x="0" y="7336"/>
                  </a:lnTo>
                  <a:lnTo>
                    <a:pt x="1667" y="9799"/>
                  </a:lnTo>
                  <a:lnTo>
                    <a:pt x="3157" y="10329"/>
                  </a:lnTo>
                  <a:lnTo>
                    <a:pt x="4988" y="10140"/>
                  </a:lnTo>
                  <a:lnTo>
                    <a:pt x="6591" y="11137"/>
                  </a:lnTo>
                  <a:lnTo>
                    <a:pt x="8018" y="7147"/>
                  </a:lnTo>
                  <a:lnTo>
                    <a:pt x="9281" y="5379"/>
                  </a:lnTo>
                  <a:lnTo>
                    <a:pt x="8397" y="3877"/>
                  </a:lnTo>
                  <a:lnTo>
                    <a:pt x="9294" y="2576"/>
                  </a:lnTo>
                  <a:lnTo>
                    <a:pt x="69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52"/>
            <p:cNvSpPr/>
            <p:nvPr/>
          </p:nvSpPr>
          <p:spPr>
            <a:xfrm>
              <a:off x="6429775" y="3529075"/>
              <a:ext cx="453650" cy="254450"/>
            </a:xfrm>
            <a:custGeom>
              <a:avLst/>
              <a:gdLst/>
              <a:ahLst/>
              <a:cxnLst/>
              <a:rect l="l" t="t" r="r" b="b"/>
              <a:pathLst>
                <a:path w="18146" h="10178" extrusionOk="0">
                  <a:moveTo>
                    <a:pt x="1794" y="0"/>
                  </a:moveTo>
                  <a:lnTo>
                    <a:pt x="1" y="745"/>
                  </a:lnTo>
                  <a:lnTo>
                    <a:pt x="1705" y="2576"/>
                  </a:lnTo>
                  <a:lnTo>
                    <a:pt x="2223" y="4496"/>
                  </a:lnTo>
                  <a:lnTo>
                    <a:pt x="4281" y="4496"/>
                  </a:lnTo>
                  <a:lnTo>
                    <a:pt x="5847" y="5039"/>
                  </a:lnTo>
                  <a:lnTo>
                    <a:pt x="5847" y="6705"/>
                  </a:lnTo>
                  <a:lnTo>
                    <a:pt x="8764" y="8915"/>
                  </a:lnTo>
                  <a:lnTo>
                    <a:pt x="11214" y="8915"/>
                  </a:lnTo>
                  <a:lnTo>
                    <a:pt x="12236" y="7412"/>
                  </a:lnTo>
                  <a:lnTo>
                    <a:pt x="14055" y="8120"/>
                  </a:lnTo>
                  <a:lnTo>
                    <a:pt x="15633" y="10178"/>
                  </a:lnTo>
                  <a:lnTo>
                    <a:pt x="18146" y="10178"/>
                  </a:lnTo>
                  <a:lnTo>
                    <a:pt x="14522" y="5443"/>
                  </a:lnTo>
                  <a:lnTo>
                    <a:pt x="10431" y="3157"/>
                  </a:lnTo>
                  <a:lnTo>
                    <a:pt x="5531" y="1819"/>
                  </a:lnTo>
                  <a:lnTo>
                    <a:pt x="3650" y="2652"/>
                  </a:lnTo>
                  <a:lnTo>
                    <a:pt x="3094" y="733"/>
                  </a:lnTo>
                  <a:lnTo>
                    <a:pt x="17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52"/>
            <p:cNvSpPr/>
            <p:nvPr/>
          </p:nvSpPr>
          <p:spPr>
            <a:xfrm>
              <a:off x="6416200" y="3519925"/>
              <a:ext cx="483325" cy="271500"/>
            </a:xfrm>
            <a:custGeom>
              <a:avLst/>
              <a:gdLst/>
              <a:ahLst/>
              <a:cxnLst/>
              <a:rect l="l" t="t" r="r" b="b"/>
              <a:pathLst>
                <a:path w="19333" h="10860" extrusionOk="0">
                  <a:moveTo>
                    <a:pt x="2312" y="707"/>
                  </a:moveTo>
                  <a:lnTo>
                    <a:pt x="3372" y="1313"/>
                  </a:lnTo>
                  <a:lnTo>
                    <a:pt x="3991" y="3447"/>
                  </a:lnTo>
                  <a:lnTo>
                    <a:pt x="6112" y="2513"/>
                  </a:lnTo>
                  <a:lnTo>
                    <a:pt x="10860" y="3814"/>
                  </a:lnTo>
                  <a:lnTo>
                    <a:pt x="14863" y="6061"/>
                  </a:lnTo>
                  <a:lnTo>
                    <a:pt x="18058" y="10228"/>
                  </a:lnTo>
                  <a:lnTo>
                    <a:pt x="16328" y="10228"/>
                  </a:lnTo>
                  <a:lnTo>
                    <a:pt x="14787" y="8233"/>
                  </a:lnTo>
                  <a:lnTo>
                    <a:pt x="12653" y="7400"/>
                  </a:lnTo>
                  <a:lnTo>
                    <a:pt x="11580" y="8965"/>
                  </a:lnTo>
                  <a:lnTo>
                    <a:pt x="9408" y="8965"/>
                  </a:lnTo>
                  <a:lnTo>
                    <a:pt x="6706" y="6920"/>
                  </a:lnTo>
                  <a:lnTo>
                    <a:pt x="6706" y="5177"/>
                  </a:lnTo>
                  <a:lnTo>
                    <a:pt x="4913" y="4571"/>
                  </a:lnTo>
                  <a:lnTo>
                    <a:pt x="3006" y="4546"/>
                  </a:lnTo>
                  <a:lnTo>
                    <a:pt x="2526" y="2778"/>
                  </a:lnTo>
                  <a:lnTo>
                    <a:pt x="1074" y="1225"/>
                  </a:lnTo>
                  <a:lnTo>
                    <a:pt x="2312" y="707"/>
                  </a:lnTo>
                  <a:close/>
                  <a:moveTo>
                    <a:pt x="2362" y="0"/>
                  </a:moveTo>
                  <a:lnTo>
                    <a:pt x="1" y="998"/>
                  </a:lnTo>
                  <a:lnTo>
                    <a:pt x="1958" y="3094"/>
                  </a:lnTo>
                  <a:lnTo>
                    <a:pt x="2526" y="5177"/>
                  </a:lnTo>
                  <a:lnTo>
                    <a:pt x="4761" y="5177"/>
                  </a:lnTo>
                  <a:lnTo>
                    <a:pt x="6074" y="5632"/>
                  </a:lnTo>
                  <a:lnTo>
                    <a:pt x="6074" y="7223"/>
                  </a:lnTo>
                  <a:lnTo>
                    <a:pt x="9206" y="9597"/>
                  </a:lnTo>
                  <a:lnTo>
                    <a:pt x="11921" y="9597"/>
                  </a:lnTo>
                  <a:lnTo>
                    <a:pt x="12906" y="8170"/>
                  </a:lnTo>
                  <a:lnTo>
                    <a:pt x="14396" y="8751"/>
                  </a:lnTo>
                  <a:lnTo>
                    <a:pt x="16025" y="10859"/>
                  </a:lnTo>
                  <a:lnTo>
                    <a:pt x="19333" y="10859"/>
                  </a:lnTo>
                  <a:lnTo>
                    <a:pt x="15317" y="5607"/>
                  </a:lnTo>
                  <a:lnTo>
                    <a:pt x="11125" y="3245"/>
                  </a:lnTo>
                  <a:lnTo>
                    <a:pt x="6049" y="1844"/>
                  </a:lnTo>
                  <a:lnTo>
                    <a:pt x="4395" y="2576"/>
                  </a:lnTo>
                  <a:lnTo>
                    <a:pt x="3903" y="884"/>
                  </a:lnTo>
                  <a:lnTo>
                    <a:pt x="236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52"/>
            <p:cNvSpPr/>
            <p:nvPr/>
          </p:nvSpPr>
          <p:spPr>
            <a:xfrm>
              <a:off x="5992575" y="3785400"/>
              <a:ext cx="867500" cy="764650"/>
            </a:xfrm>
            <a:custGeom>
              <a:avLst/>
              <a:gdLst/>
              <a:ahLst/>
              <a:cxnLst/>
              <a:rect l="l" t="t" r="r" b="b"/>
              <a:pathLst>
                <a:path w="34700" h="30586" extrusionOk="0">
                  <a:moveTo>
                    <a:pt x="18082" y="1"/>
                  </a:moveTo>
                  <a:lnTo>
                    <a:pt x="15494" y="2602"/>
                  </a:lnTo>
                  <a:lnTo>
                    <a:pt x="13953" y="3574"/>
                  </a:lnTo>
                  <a:lnTo>
                    <a:pt x="12577" y="3006"/>
                  </a:lnTo>
                  <a:lnTo>
                    <a:pt x="9976" y="5430"/>
                  </a:lnTo>
                  <a:lnTo>
                    <a:pt x="8195" y="7627"/>
                  </a:lnTo>
                  <a:lnTo>
                    <a:pt x="4950" y="9572"/>
                  </a:lnTo>
                  <a:lnTo>
                    <a:pt x="1617" y="10228"/>
                  </a:lnTo>
                  <a:lnTo>
                    <a:pt x="0" y="12779"/>
                  </a:lnTo>
                  <a:lnTo>
                    <a:pt x="0" y="15999"/>
                  </a:lnTo>
                  <a:lnTo>
                    <a:pt x="973" y="20835"/>
                  </a:lnTo>
                  <a:lnTo>
                    <a:pt x="480" y="22704"/>
                  </a:lnTo>
                  <a:lnTo>
                    <a:pt x="1857" y="24244"/>
                  </a:lnTo>
                  <a:lnTo>
                    <a:pt x="5481" y="23424"/>
                  </a:lnTo>
                  <a:lnTo>
                    <a:pt x="9408" y="22211"/>
                  </a:lnTo>
                  <a:lnTo>
                    <a:pt x="12223" y="20999"/>
                  </a:lnTo>
                  <a:lnTo>
                    <a:pt x="16214" y="21365"/>
                  </a:lnTo>
                  <a:lnTo>
                    <a:pt x="18070" y="24964"/>
                  </a:lnTo>
                  <a:lnTo>
                    <a:pt x="20103" y="23184"/>
                  </a:lnTo>
                  <a:lnTo>
                    <a:pt x="20911" y="26833"/>
                  </a:lnTo>
                  <a:cubicBezTo>
                    <a:pt x="20911" y="26833"/>
                    <a:pt x="21719" y="29421"/>
                    <a:pt x="22047" y="29421"/>
                  </a:cubicBezTo>
                  <a:cubicBezTo>
                    <a:pt x="22349" y="29421"/>
                    <a:pt x="23677" y="30586"/>
                    <a:pt x="24015" y="30586"/>
                  </a:cubicBezTo>
                  <a:cubicBezTo>
                    <a:pt x="24045" y="30586"/>
                    <a:pt x="24067" y="30577"/>
                    <a:pt x="24080" y="30558"/>
                  </a:cubicBezTo>
                  <a:cubicBezTo>
                    <a:pt x="24232" y="30318"/>
                    <a:pt x="25621" y="29990"/>
                    <a:pt x="25621" y="29990"/>
                  </a:cubicBezTo>
                  <a:lnTo>
                    <a:pt x="28133" y="30229"/>
                  </a:lnTo>
                  <a:cubicBezTo>
                    <a:pt x="28133" y="30229"/>
                    <a:pt x="30735" y="28045"/>
                    <a:pt x="30735" y="27729"/>
                  </a:cubicBezTo>
                  <a:cubicBezTo>
                    <a:pt x="30735" y="27401"/>
                    <a:pt x="32831" y="23348"/>
                    <a:pt x="32831" y="23348"/>
                  </a:cubicBezTo>
                  <a:lnTo>
                    <a:pt x="34371" y="19699"/>
                  </a:lnTo>
                  <a:lnTo>
                    <a:pt x="34700" y="14193"/>
                  </a:lnTo>
                  <a:lnTo>
                    <a:pt x="31303" y="8107"/>
                  </a:lnTo>
                  <a:lnTo>
                    <a:pt x="30078" y="5114"/>
                  </a:lnTo>
                  <a:lnTo>
                    <a:pt x="29434" y="3081"/>
                  </a:lnTo>
                  <a:lnTo>
                    <a:pt x="27654" y="1"/>
                  </a:lnTo>
                  <a:lnTo>
                    <a:pt x="26025" y="3410"/>
                  </a:lnTo>
                  <a:lnTo>
                    <a:pt x="26113" y="4950"/>
                  </a:lnTo>
                  <a:lnTo>
                    <a:pt x="24333" y="6251"/>
                  </a:lnTo>
                  <a:lnTo>
                    <a:pt x="21971" y="4054"/>
                  </a:lnTo>
                  <a:lnTo>
                    <a:pt x="22224" y="1301"/>
                  </a:lnTo>
                  <a:lnTo>
                    <a:pt x="1808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52"/>
            <p:cNvSpPr/>
            <p:nvPr/>
          </p:nvSpPr>
          <p:spPr>
            <a:xfrm>
              <a:off x="5985000" y="3768350"/>
              <a:ext cx="883600" cy="789850"/>
            </a:xfrm>
            <a:custGeom>
              <a:avLst/>
              <a:gdLst/>
              <a:ahLst/>
              <a:cxnLst/>
              <a:rect l="l" t="t" r="r" b="b"/>
              <a:pathLst>
                <a:path w="35344" h="31594" extrusionOk="0">
                  <a:moveTo>
                    <a:pt x="18474" y="1049"/>
                  </a:moveTo>
                  <a:lnTo>
                    <a:pt x="22186" y="2210"/>
                  </a:lnTo>
                  <a:lnTo>
                    <a:pt x="21946" y="4862"/>
                  </a:lnTo>
                  <a:lnTo>
                    <a:pt x="24598" y="7337"/>
                  </a:lnTo>
                  <a:lnTo>
                    <a:pt x="26732" y="5784"/>
                  </a:lnTo>
                  <a:lnTo>
                    <a:pt x="26643" y="4155"/>
                  </a:lnTo>
                  <a:lnTo>
                    <a:pt x="27969" y="1364"/>
                  </a:lnTo>
                  <a:lnTo>
                    <a:pt x="29447" y="3890"/>
                  </a:lnTo>
                  <a:lnTo>
                    <a:pt x="30091" y="5910"/>
                  </a:lnTo>
                  <a:lnTo>
                    <a:pt x="31315" y="8941"/>
                  </a:lnTo>
                  <a:lnTo>
                    <a:pt x="34674" y="14938"/>
                  </a:lnTo>
                  <a:lnTo>
                    <a:pt x="34359" y="20305"/>
                  </a:lnTo>
                  <a:lnTo>
                    <a:pt x="32856" y="23891"/>
                  </a:lnTo>
                  <a:cubicBezTo>
                    <a:pt x="31530" y="26442"/>
                    <a:pt x="30810" y="27932"/>
                    <a:pt x="30722" y="28336"/>
                  </a:cubicBezTo>
                  <a:cubicBezTo>
                    <a:pt x="30583" y="28601"/>
                    <a:pt x="29396" y="29687"/>
                    <a:pt x="28335" y="30596"/>
                  </a:cubicBezTo>
                  <a:lnTo>
                    <a:pt x="25898" y="30356"/>
                  </a:lnTo>
                  <a:lnTo>
                    <a:pt x="25848" y="30369"/>
                  </a:lnTo>
                  <a:cubicBezTo>
                    <a:pt x="25052" y="30558"/>
                    <a:pt x="24522" y="30747"/>
                    <a:pt x="24257" y="30937"/>
                  </a:cubicBezTo>
                  <a:cubicBezTo>
                    <a:pt x="23979" y="30773"/>
                    <a:pt x="23714" y="30596"/>
                    <a:pt x="23461" y="30406"/>
                  </a:cubicBezTo>
                  <a:cubicBezTo>
                    <a:pt x="22931" y="30028"/>
                    <a:pt x="22666" y="29851"/>
                    <a:pt x="22464" y="29800"/>
                  </a:cubicBezTo>
                  <a:cubicBezTo>
                    <a:pt x="22262" y="29560"/>
                    <a:pt x="21832" y="28411"/>
                    <a:pt x="21517" y="27439"/>
                  </a:cubicBezTo>
                  <a:lnTo>
                    <a:pt x="20595" y="23272"/>
                  </a:lnTo>
                  <a:lnTo>
                    <a:pt x="18474" y="25141"/>
                  </a:lnTo>
                  <a:lnTo>
                    <a:pt x="16706" y="21744"/>
                  </a:lnTo>
                  <a:lnTo>
                    <a:pt x="12463" y="21353"/>
                  </a:lnTo>
                  <a:lnTo>
                    <a:pt x="9610" y="22590"/>
                  </a:lnTo>
                  <a:lnTo>
                    <a:pt x="5708" y="23803"/>
                  </a:lnTo>
                  <a:lnTo>
                    <a:pt x="2261" y="24573"/>
                  </a:lnTo>
                  <a:lnTo>
                    <a:pt x="1124" y="23297"/>
                  </a:lnTo>
                  <a:lnTo>
                    <a:pt x="1591" y="21530"/>
                  </a:lnTo>
                  <a:lnTo>
                    <a:pt x="619" y="16681"/>
                  </a:lnTo>
                  <a:lnTo>
                    <a:pt x="619" y="13537"/>
                  </a:lnTo>
                  <a:lnTo>
                    <a:pt x="2109" y="11188"/>
                  </a:lnTo>
                  <a:lnTo>
                    <a:pt x="5316" y="10557"/>
                  </a:lnTo>
                  <a:lnTo>
                    <a:pt x="8662" y="8574"/>
                  </a:lnTo>
                  <a:lnTo>
                    <a:pt x="10493" y="6352"/>
                  </a:lnTo>
                  <a:lnTo>
                    <a:pt x="12943" y="4054"/>
                  </a:lnTo>
                  <a:lnTo>
                    <a:pt x="14282" y="4609"/>
                  </a:lnTo>
                  <a:lnTo>
                    <a:pt x="15961" y="3549"/>
                  </a:lnTo>
                  <a:lnTo>
                    <a:pt x="18474" y="1049"/>
                  </a:lnTo>
                  <a:close/>
                  <a:moveTo>
                    <a:pt x="27944" y="1"/>
                  </a:moveTo>
                  <a:lnTo>
                    <a:pt x="26025" y="4016"/>
                  </a:lnTo>
                  <a:lnTo>
                    <a:pt x="26100" y="5468"/>
                  </a:lnTo>
                  <a:lnTo>
                    <a:pt x="24674" y="6516"/>
                  </a:lnTo>
                  <a:lnTo>
                    <a:pt x="22615" y="4609"/>
                  </a:lnTo>
                  <a:lnTo>
                    <a:pt x="22868" y="1756"/>
                  </a:lnTo>
                  <a:lnTo>
                    <a:pt x="18310" y="316"/>
                  </a:lnTo>
                  <a:lnTo>
                    <a:pt x="15607" y="3018"/>
                  </a:lnTo>
                  <a:lnTo>
                    <a:pt x="14231" y="3890"/>
                  </a:lnTo>
                  <a:lnTo>
                    <a:pt x="12817" y="3309"/>
                  </a:lnTo>
                  <a:lnTo>
                    <a:pt x="10039" y="5910"/>
                  </a:lnTo>
                  <a:lnTo>
                    <a:pt x="8296" y="8057"/>
                  </a:lnTo>
                  <a:lnTo>
                    <a:pt x="5152" y="9951"/>
                  </a:lnTo>
                  <a:lnTo>
                    <a:pt x="1743" y="10633"/>
                  </a:lnTo>
                  <a:lnTo>
                    <a:pt x="0" y="13360"/>
                  </a:lnTo>
                  <a:lnTo>
                    <a:pt x="0" y="16744"/>
                  </a:lnTo>
                  <a:lnTo>
                    <a:pt x="947" y="21504"/>
                  </a:lnTo>
                  <a:lnTo>
                    <a:pt x="430" y="23462"/>
                  </a:lnTo>
                  <a:lnTo>
                    <a:pt x="2046" y="25267"/>
                  </a:lnTo>
                  <a:lnTo>
                    <a:pt x="5872" y="24409"/>
                  </a:lnTo>
                  <a:lnTo>
                    <a:pt x="9824" y="23184"/>
                  </a:lnTo>
                  <a:lnTo>
                    <a:pt x="12564" y="21997"/>
                  </a:lnTo>
                  <a:lnTo>
                    <a:pt x="16314" y="22338"/>
                  </a:lnTo>
                  <a:lnTo>
                    <a:pt x="18284" y="26151"/>
                  </a:lnTo>
                  <a:lnTo>
                    <a:pt x="20216" y="24459"/>
                  </a:lnTo>
                  <a:lnTo>
                    <a:pt x="20923" y="27616"/>
                  </a:lnTo>
                  <a:cubicBezTo>
                    <a:pt x="21795" y="30419"/>
                    <a:pt x="22136" y="30419"/>
                    <a:pt x="22325" y="30419"/>
                  </a:cubicBezTo>
                  <a:cubicBezTo>
                    <a:pt x="22590" y="30571"/>
                    <a:pt x="22855" y="30735"/>
                    <a:pt x="23095" y="30924"/>
                  </a:cubicBezTo>
                  <a:cubicBezTo>
                    <a:pt x="23752" y="31391"/>
                    <a:pt x="24067" y="31593"/>
                    <a:pt x="24320" y="31593"/>
                  </a:cubicBezTo>
                  <a:cubicBezTo>
                    <a:pt x="24345" y="31581"/>
                    <a:pt x="24383" y="31581"/>
                    <a:pt x="24421" y="31568"/>
                  </a:cubicBezTo>
                  <a:cubicBezTo>
                    <a:pt x="24509" y="31555"/>
                    <a:pt x="24598" y="31505"/>
                    <a:pt x="24648" y="31429"/>
                  </a:cubicBezTo>
                  <a:cubicBezTo>
                    <a:pt x="24749" y="31341"/>
                    <a:pt x="25355" y="31126"/>
                    <a:pt x="25962" y="30987"/>
                  </a:cubicBezTo>
                  <a:lnTo>
                    <a:pt x="28563" y="31240"/>
                  </a:lnTo>
                  <a:lnTo>
                    <a:pt x="28664" y="31151"/>
                  </a:lnTo>
                  <a:cubicBezTo>
                    <a:pt x="31366" y="28866"/>
                    <a:pt x="31366" y="28550"/>
                    <a:pt x="31366" y="28424"/>
                  </a:cubicBezTo>
                  <a:cubicBezTo>
                    <a:pt x="31416" y="28146"/>
                    <a:pt x="32464" y="26037"/>
                    <a:pt x="33449" y="24143"/>
                  </a:cubicBezTo>
                  <a:lnTo>
                    <a:pt x="34990" y="20494"/>
                  </a:lnTo>
                  <a:lnTo>
                    <a:pt x="35343" y="14787"/>
                  </a:lnTo>
                  <a:lnTo>
                    <a:pt x="31909" y="8663"/>
                  </a:lnTo>
                  <a:lnTo>
                    <a:pt x="30697" y="5683"/>
                  </a:lnTo>
                  <a:lnTo>
                    <a:pt x="30053" y="3662"/>
                  </a:lnTo>
                  <a:lnTo>
                    <a:pt x="2794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52"/>
            <p:cNvSpPr/>
            <p:nvPr/>
          </p:nvSpPr>
          <p:spPr>
            <a:xfrm>
              <a:off x="6575950" y="4616250"/>
              <a:ext cx="97550" cy="109575"/>
            </a:xfrm>
            <a:custGeom>
              <a:avLst/>
              <a:gdLst/>
              <a:ahLst/>
              <a:cxnLst/>
              <a:rect l="l" t="t" r="r" b="b"/>
              <a:pathLst>
                <a:path w="3902" h="4383" extrusionOk="0">
                  <a:moveTo>
                    <a:pt x="303" y="1"/>
                  </a:moveTo>
                  <a:lnTo>
                    <a:pt x="0" y="430"/>
                  </a:lnTo>
                  <a:lnTo>
                    <a:pt x="0" y="2955"/>
                  </a:lnTo>
                  <a:lnTo>
                    <a:pt x="1326" y="4382"/>
                  </a:lnTo>
                  <a:lnTo>
                    <a:pt x="3498" y="2753"/>
                  </a:lnTo>
                  <a:lnTo>
                    <a:pt x="3902" y="430"/>
                  </a:lnTo>
                  <a:lnTo>
                    <a:pt x="2273" y="1213"/>
                  </a:lnTo>
                  <a:lnTo>
                    <a:pt x="30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52"/>
            <p:cNvSpPr/>
            <p:nvPr/>
          </p:nvSpPr>
          <p:spPr>
            <a:xfrm>
              <a:off x="6568050" y="4609625"/>
              <a:ext cx="115875" cy="126600"/>
            </a:xfrm>
            <a:custGeom>
              <a:avLst/>
              <a:gdLst/>
              <a:ahLst/>
              <a:cxnLst/>
              <a:rect l="l" t="t" r="r" b="b"/>
              <a:pathLst>
                <a:path w="4635" h="5064" extrusionOk="0">
                  <a:moveTo>
                    <a:pt x="783" y="1"/>
                  </a:moveTo>
                  <a:lnTo>
                    <a:pt x="455" y="531"/>
                  </a:lnTo>
                  <a:lnTo>
                    <a:pt x="2564" y="1844"/>
                  </a:lnTo>
                  <a:lnTo>
                    <a:pt x="3814" y="1251"/>
                  </a:lnTo>
                  <a:lnTo>
                    <a:pt x="3536" y="2842"/>
                  </a:lnTo>
                  <a:lnTo>
                    <a:pt x="1680" y="4218"/>
                  </a:lnTo>
                  <a:lnTo>
                    <a:pt x="632" y="3094"/>
                  </a:lnTo>
                  <a:lnTo>
                    <a:pt x="632" y="695"/>
                  </a:lnTo>
                  <a:lnTo>
                    <a:pt x="0" y="695"/>
                  </a:lnTo>
                  <a:lnTo>
                    <a:pt x="0" y="3347"/>
                  </a:lnTo>
                  <a:lnTo>
                    <a:pt x="1592" y="5064"/>
                  </a:lnTo>
                  <a:lnTo>
                    <a:pt x="4104" y="3208"/>
                  </a:lnTo>
                  <a:lnTo>
                    <a:pt x="4635" y="139"/>
                  </a:lnTo>
                  <a:lnTo>
                    <a:pt x="2602" y="1124"/>
                  </a:lnTo>
                  <a:lnTo>
                    <a:pt x="78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52"/>
            <p:cNvSpPr/>
            <p:nvPr/>
          </p:nvSpPr>
          <p:spPr>
            <a:xfrm>
              <a:off x="6995150" y="4713800"/>
              <a:ext cx="195750" cy="190700"/>
            </a:xfrm>
            <a:custGeom>
              <a:avLst/>
              <a:gdLst/>
              <a:ahLst/>
              <a:cxnLst/>
              <a:rect l="l" t="t" r="r" b="b"/>
              <a:pathLst>
                <a:path w="7830" h="7628" extrusionOk="0">
                  <a:moveTo>
                    <a:pt x="6883" y="0"/>
                  </a:moveTo>
                  <a:lnTo>
                    <a:pt x="4648" y="1932"/>
                  </a:lnTo>
                  <a:lnTo>
                    <a:pt x="2615" y="2905"/>
                  </a:lnTo>
                  <a:lnTo>
                    <a:pt x="468" y="4660"/>
                  </a:lnTo>
                  <a:lnTo>
                    <a:pt x="1" y="5859"/>
                  </a:lnTo>
                  <a:lnTo>
                    <a:pt x="1958" y="7627"/>
                  </a:lnTo>
                  <a:lnTo>
                    <a:pt x="4471" y="4622"/>
                  </a:lnTo>
                  <a:lnTo>
                    <a:pt x="6921" y="2425"/>
                  </a:lnTo>
                  <a:lnTo>
                    <a:pt x="7830" y="1124"/>
                  </a:lnTo>
                  <a:lnTo>
                    <a:pt x="783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52"/>
            <p:cNvSpPr/>
            <p:nvPr/>
          </p:nvSpPr>
          <p:spPr>
            <a:xfrm>
              <a:off x="6985700" y="4705900"/>
              <a:ext cx="213100" cy="209650"/>
            </a:xfrm>
            <a:custGeom>
              <a:avLst/>
              <a:gdLst/>
              <a:ahLst/>
              <a:cxnLst/>
              <a:rect l="l" t="t" r="r" b="b"/>
              <a:pathLst>
                <a:path w="8524" h="8386" extrusionOk="0">
                  <a:moveTo>
                    <a:pt x="7905" y="632"/>
                  </a:moveTo>
                  <a:lnTo>
                    <a:pt x="7905" y="1339"/>
                  </a:lnTo>
                  <a:lnTo>
                    <a:pt x="7071" y="2526"/>
                  </a:lnTo>
                  <a:lnTo>
                    <a:pt x="4609" y="4736"/>
                  </a:lnTo>
                  <a:lnTo>
                    <a:pt x="2311" y="7489"/>
                  </a:lnTo>
                  <a:lnTo>
                    <a:pt x="758" y="6074"/>
                  </a:lnTo>
                  <a:lnTo>
                    <a:pt x="1111" y="5165"/>
                  </a:lnTo>
                  <a:lnTo>
                    <a:pt x="3169" y="3486"/>
                  </a:lnTo>
                  <a:lnTo>
                    <a:pt x="5165" y="2526"/>
                  </a:lnTo>
                  <a:lnTo>
                    <a:pt x="7387" y="632"/>
                  </a:lnTo>
                  <a:close/>
                  <a:moveTo>
                    <a:pt x="7147" y="1"/>
                  </a:moveTo>
                  <a:lnTo>
                    <a:pt x="4836" y="1971"/>
                  </a:lnTo>
                  <a:lnTo>
                    <a:pt x="2854" y="2943"/>
                  </a:lnTo>
                  <a:lnTo>
                    <a:pt x="568" y="4786"/>
                  </a:lnTo>
                  <a:lnTo>
                    <a:pt x="0" y="6251"/>
                  </a:lnTo>
                  <a:lnTo>
                    <a:pt x="2374" y="8385"/>
                  </a:lnTo>
                  <a:lnTo>
                    <a:pt x="5064" y="5165"/>
                  </a:lnTo>
                  <a:lnTo>
                    <a:pt x="7513" y="2981"/>
                  </a:lnTo>
                  <a:lnTo>
                    <a:pt x="8523" y="1541"/>
                  </a:lnTo>
                  <a:lnTo>
                    <a:pt x="852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52"/>
            <p:cNvSpPr/>
            <p:nvPr/>
          </p:nvSpPr>
          <p:spPr>
            <a:xfrm>
              <a:off x="7223700" y="4478300"/>
              <a:ext cx="126625" cy="235850"/>
            </a:xfrm>
            <a:custGeom>
              <a:avLst/>
              <a:gdLst/>
              <a:ahLst/>
              <a:cxnLst/>
              <a:rect l="l" t="t" r="r" b="b"/>
              <a:pathLst>
                <a:path w="5065" h="9434" extrusionOk="0">
                  <a:moveTo>
                    <a:pt x="607" y="1"/>
                  </a:moveTo>
                  <a:lnTo>
                    <a:pt x="1099" y="3334"/>
                  </a:lnTo>
                  <a:lnTo>
                    <a:pt x="1175" y="5557"/>
                  </a:lnTo>
                  <a:lnTo>
                    <a:pt x="266" y="5948"/>
                  </a:lnTo>
                  <a:lnTo>
                    <a:pt x="1087" y="7792"/>
                  </a:lnTo>
                  <a:cubicBezTo>
                    <a:pt x="1087" y="7792"/>
                    <a:pt x="1" y="8612"/>
                    <a:pt x="317" y="8827"/>
                  </a:cubicBezTo>
                  <a:cubicBezTo>
                    <a:pt x="569" y="9004"/>
                    <a:pt x="809" y="9206"/>
                    <a:pt x="1036" y="9433"/>
                  </a:cubicBezTo>
                  <a:lnTo>
                    <a:pt x="2640" y="7716"/>
                  </a:lnTo>
                  <a:lnTo>
                    <a:pt x="3448" y="5531"/>
                  </a:lnTo>
                  <a:lnTo>
                    <a:pt x="5064" y="5026"/>
                  </a:lnTo>
                  <a:lnTo>
                    <a:pt x="4092" y="4370"/>
                  </a:lnTo>
                  <a:lnTo>
                    <a:pt x="2791" y="4370"/>
                  </a:lnTo>
                  <a:lnTo>
                    <a:pt x="2665" y="733"/>
                  </a:lnTo>
                  <a:lnTo>
                    <a:pt x="60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52"/>
            <p:cNvSpPr/>
            <p:nvPr/>
          </p:nvSpPr>
          <p:spPr>
            <a:xfrm>
              <a:off x="7219600" y="4466625"/>
              <a:ext cx="149025" cy="258875"/>
            </a:xfrm>
            <a:custGeom>
              <a:avLst/>
              <a:gdLst/>
              <a:ahLst/>
              <a:cxnLst/>
              <a:rect l="l" t="t" r="r" b="b"/>
              <a:pathLst>
                <a:path w="5961" h="10355" extrusionOk="0">
                  <a:moveTo>
                    <a:pt x="1162" y="948"/>
                  </a:moveTo>
                  <a:lnTo>
                    <a:pt x="2526" y="1427"/>
                  </a:lnTo>
                  <a:lnTo>
                    <a:pt x="2652" y="5152"/>
                  </a:lnTo>
                  <a:lnTo>
                    <a:pt x="4155" y="5152"/>
                  </a:lnTo>
                  <a:lnTo>
                    <a:pt x="4509" y="5392"/>
                  </a:lnTo>
                  <a:lnTo>
                    <a:pt x="3372" y="5733"/>
                  </a:lnTo>
                  <a:lnTo>
                    <a:pt x="2539" y="8019"/>
                  </a:lnTo>
                  <a:lnTo>
                    <a:pt x="1188" y="9458"/>
                  </a:lnTo>
                  <a:cubicBezTo>
                    <a:pt x="1074" y="9344"/>
                    <a:pt x="922" y="9231"/>
                    <a:pt x="784" y="9117"/>
                  </a:cubicBezTo>
                  <a:cubicBezTo>
                    <a:pt x="973" y="8903"/>
                    <a:pt x="1200" y="8701"/>
                    <a:pt x="1440" y="8524"/>
                  </a:cubicBezTo>
                  <a:lnTo>
                    <a:pt x="1642" y="8360"/>
                  </a:lnTo>
                  <a:lnTo>
                    <a:pt x="847" y="6579"/>
                  </a:lnTo>
                  <a:lnTo>
                    <a:pt x="1667" y="6238"/>
                  </a:lnTo>
                  <a:lnTo>
                    <a:pt x="1566" y="3751"/>
                  </a:lnTo>
                  <a:lnTo>
                    <a:pt x="1162" y="948"/>
                  </a:lnTo>
                  <a:close/>
                  <a:moveTo>
                    <a:pt x="380" y="1"/>
                  </a:moveTo>
                  <a:lnTo>
                    <a:pt x="948" y="3814"/>
                  </a:lnTo>
                  <a:lnTo>
                    <a:pt x="1011" y="5822"/>
                  </a:lnTo>
                  <a:lnTo>
                    <a:pt x="1" y="6251"/>
                  </a:lnTo>
                  <a:lnTo>
                    <a:pt x="859" y="8158"/>
                  </a:lnTo>
                  <a:cubicBezTo>
                    <a:pt x="481" y="8473"/>
                    <a:pt x="114" y="8865"/>
                    <a:pt x="114" y="9193"/>
                  </a:cubicBezTo>
                  <a:cubicBezTo>
                    <a:pt x="114" y="9332"/>
                    <a:pt x="190" y="9471"/>
                    <a:pt x="304" y="9559"/>
                  </a:cubicBezTo>
                  <a:cubicBezTo>
                    <a:pt x="544" y="9723"/>
                    <a:pt x="771" y="9913"/>
                    <a:pt x="973" y="10127"/>
                  </a:cubicBezTo>
                  <a:lnTo>
                    <a:pt x="1200" y="10355"/>
                  </a:lnTo>
                  <a:lnTo>
                    <a:pt x="3044" y="8397"/>
                  </a:lnTo>
                  <a:lnTo>
                    <a:pt x="3852" y="6251"/>
                  </a:lnTo>
                  <a:lnTo>
                    <a:pt x="5961" y="5607"/>
                  </a:lnTo>
                  <a:lnTo>
                    <a:pt x="4357" y="4521"/>
                  </a:lnTo>
                  <a:lnTo>
                    <a:pt x="3258" y="4521"/>
                  </a:lnTo>
                  <a:lnTo>
                    <a:pt x="3132" y="973"/>
                  </a:lnTo>
                  <a:lnTo>
                    <a:pt x="38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52"/>
            <p:cNvSpPr/>
            <p:nvPr/>
          </p:nvSpPr>
          <p:spPr>
            <a:xfrm>
              <a:off x="6134625" y="2921400"/>
              <a:ext cx="43275" cy="96300"/>
            </a:xfrm>
            <a:custGeom>
              <a:avLst/>
              <a:gdLst/>
              <a:ahLst/>
              <a:cxnLst/>
              <a:rect l="l" t="t" r="r" b="b"/>
              <a:pathLst>
                <a:path w="1731" h="3852" extrusionOk="0">
                  <a:moveTo>
                    <a:pt x="1415" y="0"/>
                  </a:moveTo>
                  <a:lnTo>
                    <a:pt x="1" y="682"/>
                  </a:lnTo>
                  <a:lnTo>
                    <a:pt x="1" y="2627"/>
                  </a:lnTo>
                  <a:lnTo>
                    <a:pt x="1415" y="3852"/>
                  </a:lnTo>
                  <a:lnTo>
                    <a:pt x="1730" y="1920"/>
                  </a:lnTo>
                  <a:lnTo>
                    <a:pt x="141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52"/>
            <p:cNvSpPr/>
            <p:nvPr/>
          </p:nvSpPr>
          <p:spPr>
            <a:xfrm>
              <a:off x="6126725" y="2909725"/>
              <a:ext cx="59375" cy="122825"/>
            </a:xfrm>
            <a:custGeom>
              <a:avLst/>
              <a:gdLst/>
              <a:ahLst/>
              <a:cxnLst/>
              <a:rect l="l" t="t" r="r" b="b"/>
              <a:pathLst>
                <a:path w="2375" h="4913" extrusionOk="0">
                  <a:moveTo>
                    <a:pt x="1491" y="935"/>
                  </a:moveTo>
                  <a:lnTo>
                    <a:pt x="1731" y="2387"/>
                  </a:lnTo>
                  <a:lnTo>
                    <a:pt x="1516" y="3713"/>
                  </a:lnTo>
                  <a:lnTo>
                    <a:pt x="632" y="2955"/>
                  </a:lnTo>
                  <a:lnTo>
                    <a:pt x="632" y="1351"/>
                  </a:lnTo>
                  <a:lnTo>
                    <a:pt x="1491" y="935"/>
                  </a:lnTo>
                  <a:close/>
                  <a:moveTo>
                    <a:pt x="1983" y="0"/>
                  </a:moveTo>
                  <a:lnTo>
                    <a:pt x="1" y="960"/>
                  </a:lnTo>
                  <a:lnTo>
                    <a:pt x="1" y="3245"/>
                  </a:lnTo>
                  <a:lnTo>
                    <a:pt x="1958" y="4912"/>
                  </a:lnTo>
                  <a:lnTo>
                    <a:pt x="2375" y="2387"/>
                  </a:lnTo>
                  <a:lnTo>
                    <a:pt x="198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52"/>
            <p:cNvSpPr/>
            <p:nvPr/>
          </p:nvSpPr>
          <p:spPr>
            <a:xfrm>
              <a:off x="5917450" y="3060600"/>
              <a:ext cx="65350" cy="60650"/>
            </a:xfrm>
            <a:custGeom>
              <a:avLst/>
              <a:gdLst/>
              <a:ahLst/>
              <a:cxnLst/>
              <a:rect l="l" t="t" r="r" b="b"/>
              <a:pathLst>
                <a:path w="2614" h="2426" extrusionOk="0">
                  <a:moveTo>
                    <a:pt x="1099" y="1"/>
                  </a:moveTo>
                  <a:lnTo>
                    <a:pt x="0" y="1175"/>
                  </a:lnTo>
                  <a:lnTo>
                    <a:pt x="568" y="2425"/>
                  </a:lnTo>
                  <a:lnTo>
                    <a:pt x="1440" y="2425"/>
                  </a:lnTo>
                  <a:lnTo>
                    <a:pt x="2614" y="708"/>
                  </a:lnTo>
                  <a:lnTo>
                    <a:pt x="109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52"/>
            <p:cNvSpPr/>
            <p:nvPr/>
          </p:nvSpPr>
          <p:spPr>
            <a:xfrm>
              <a:off x="5908275" y="3050825"/>
              <a:ext cx="86225" cy="78325"/>
            </a:xfrm>
            <a:custGeom>
              <a:avLst/>
              <a:gdLst/>
              <a:ahLst/>
              <a:cxnLst/>
              <a:rect l="l" t="t" r="r" b="b"/>
              <a:pathLst>
                <a:path w="3449" h="3133" extrusionOk="0">
                  <a:moveTo>
                    <a:pt x="1541" y="771"/>
                  </a:moveTo>
                  <a:lnTo>
                    <a:pt x="2514" y="1225"/>
                  </a:lnTo>
                  <a:lnTo>
                    <a:pt x="1630" y="2501"/>
                  </a:lnTo>
                  <a:lnTo>
                    <a:pt x="1137" y="2501"/>
                  </a:lnTo>
                  <a:lnTo>
                    <a:pt x="746" y="1617"/>
                  </a:lnTo>
                  <a:lnTo>
                    <a:pt x="1541" y="771"/>
                  </a:lnTo>
                  <a:close/>
                  <a:moveTo>
                    <a:pt x="1390" y="1"/>
                  </a:moveTo>
                  <a:lnTo>
                    <a:pt x="1" y="1503"/>
                  </a:lnTo>
                  <a:lnTo>
                    <a:pt x="733" y="3132"/>
                  </a:lnTo>
                  <a:lnTo>
                    <a:pt x="1971" y="3132"/>
                  </a:lnTo>
                  <a:lnTo>
                    <a:pt x="3448" y="960"/>
                  </a:lnTo>
                  <a:lnTo>
                    <a:pt x="139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52"/>
            <p:cNvSpPr/>
            <p:nvPr/>
          </p:nvSpPr>
          <p:spPr>
            <a:xfrm>
              <a:off x="6168100" y="3083025"/>
              <a:ext cx="108300" cy="173650"/>
            </a:xfrm>
            <a:custGeom>
              <a:avLst/>
              <a:gdLst/>
              <a:ahLst/>
              <a:cxnLst/>
              <a:rect l="l" t="t" r="r" b="b"/>
              <a:pathLst>
                <a:path w="4332" h="6946" extrusionOk="0">
                  <a:moveTo>
                    <a:pt x="1578" y="0"/>
                  </a:moveTo>
                  <a:lnTo>
                    <a:pt x="707" y="1440"/>
                  </a:lnTo>
                  <a:lnTo>
                    <a:pt x="0" y="3132"/>
                  </a:lnTo>
                  <a:lnTo>
                    <a:pt x="783" y="5897"/>
                  </a:lnTo>
                  <a:lnTo>
                    <a:pt x="2399" y="5405"/>
                  </a:lnTo>
                  <a:lnTo>
                    <a:pt x="3472" y="6945"/>
                  </a:lnTo>
                  <a:lnTo>
                    <a:pt x="4331" y="5241"/>
                  </a:lnTo>
                  <a:lnTo>
                    <a:pt x="3472" y="3789"/>
                  </a:lnTo>
                  <a:lnTo>
                    <a:pt x="1818" y="2564"/>
                  </a:lnTo>
                  <a:lnTo>
                    <a:pt x="2399" y="1352"/>
                  </a:lnTo>
                  <a:lnTo>
                    <a:pt x="157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52"/>
            <p:cNvSpPr/>
            <p:nvPr/>
          </p:nvSpPr>
          <p:spPr>
            <a:xfrm>
              <a:off x="6159575" y="3067875"/>
              <a:ext cx="125650" cy="204275"/>
            </a:xfrm>
            <a:custGeom>
              <a:avLst/>
              <a:gdLst/>
              <a:ahLst/>
              <a:cxnLst/>
              <a:rect l="l" t="t" r="r" b="b"/>
              <a:pathLst>
                <a:path w="5026" h="8171" extrusionOk="0">
                  <a:moveTo>
                    <a:pt x="1932" y="1213"/>
                  </a:moveTo>
                  <a:lnTo>
                    <a:pt x="2399" y="1970"/>
                  </a:lnTo>
                  <a:lnTo>
                    <a:pt x="1768" y="3271"/>
                  </a:lnTo>
                  <a:lnTo>
                    <a:pt x="3574" y="4609"/>
                  </a:lnTo>
                  <a:lnTo>
                    <a:pt x="4319" y="5872"/>
                  </a:lnTo>
                  <a:lnTo>
                    <a:pt x="3763" y="6933"/>
                  </a:lnTo>
                  <a:lnTo>
                    <a:pt x="2866" y="5645"/>
                  </a:lnTo>
                  <a:lnTo>
                    <a:pt x="1351" y="6099"/>
                  </a:lnTo>
                  <a:lnTo>
                    <a:pt x="682" y="3763"/>
                  </a:lnTo>
                  <a:lnTo>
                    <a:pt x="1326" y="2197"/>
                  </a:lnTo>
                  <a:lnTo>
                    <a:pt x="1932" y="1213"/>
                  </a:lnTo>
                  <a:close/>
                  <a:moveTo>
                    <a:pt x="1907" y="0"/>
                  </a:moveTo>
                  <a:lnTo>
                    <a:pt x="758" y="1920"/>
                  </a:lnTo>
                  <a:lnTo>
                    <a:pt x="0" y="3725"/>
                  </a:lnTo>
                  <a:lnTo>
                    <a:pt x="909" y="6895"/>
                  </a:lnTo>
                  <a:lnTo>
                    <a:pt x="2614" y="6377"/>
                  </a:lnTo>
                  <a:lnTo>
                    <a:pt x="3851" y="8170"/>
                  </a:lnTo>
                  <a:lnTo>
                    <a:pt x="5026" y="5834"/>
                  </a:lnTo>
                  <a:lnTo>
                    <a:pt x="4079" y="4230"/>
                  </a:lnTo>
                  <a:lnTo>
                    <a:pt x="2551" y="3081"/>
                  </a:lnTo>
                  <a:lnTo>
                    <a:pt x="3094" y="1945"/>
                  </a:lnTo>
                  <a:lnTo>
                    <a:pt x="19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52"/>
            <p:cNvSpPr/>
            <p:nvPr/>
          </p:nvSpPr>
          <p:spPr>
            <a:xfrm>
              <a:off x="6241950" y="3244650"/>
              <a:ext cx="111475" cy="160375"/>
            </a:xfrm>
            <a:custGeom>
              <a:avLst/>
              <a:gdLst/>
              <a:ahLst/>
              <a:cxnLst/>
              <a:rect l="l" t="t" r="r" b="b"/>
              <a:pathLst>
                <a:path w="4459" h="6415" extrusionOk="0">
                  <a:moveTo>
                    <a:pt x="2248" y="0"/>
                  </a:moveTo>
                  <a:lnTo>
                    <a:pt x="1781" y="1693"/>
                  </a:lnTo>
                  <a:lnTo>
                    <a:pt x="2021" y="3069"/>
                  </a:lnTo>
                  <a:lnTo>
                    <a:pt x="518" y="3965"/>
                  </a:lnTo>
                  <a:lnTo>
                    <a:pt x="1" y="4281"/>
                  </a:lnTo>
                  <a:lnTo>
                    <a:pt x="1377" y="4912"/>
                  </a:lnTo>
                  <a:lnTo>
                    <a:pt x="2842" y="6415"/>
                  </a:lnTo>
                  <a:lnTo>
                    <a:pt x="4458" y="4912"/>
                  </a:lnTo>
                  <a:lnTo>
                    <a:pt x="3271" y="3208"/>
                  </a:lnTo>
                  <a:lnTo>
                    <a:pt x="3650" y="1541"/>
                  </a:lnTo>
                  <a:lnTo>
                    <a:pt x="224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52"/>
            <p:cNvSpPr/>
            <p:nvPr/>
          </p:nvSpPr>
          <p:spPr>
            <a:xfrm>
              <a:off x="6225225" y="3228550"/>
              <a:ext cx="138600" cy="187525"/>
            </a:xfrm>
            <a:custGeom>
              <a:avLst/>
              <a:gdLst/>
              <a:ahLst/>
              <a:cxnLst/>
              <a:rect l="l" t="t" r="r" b="b"/>
              <a:pathLst>
                <a:path w="5544" h="7501" extrusionOk="0">
                  <a:moveTo>
                    <a:pt x="3082" y="1276"/>
                  </a:moveTo>
                  <a:lnTo>
                    <a:pt x="3978" y="2273"/>
                  </a:lnTo>
                  <a:lnTo>
                    <a:pt x="3612" y="3915"/>
                  </a:lnTo>
                  <a:lnTo>
                    <a:pt x="4723" y="5519"/>
                  </a:lnTo>
                  <a:lnTo>
                    <a:pt x="3523" y="6617"/>
                  </a:lnTo>
                  <a:lnTo>
                    <a:pt x="2286" y="5342"/>
                  </a:lnTo>
                  <a:lnTo>
                    <a:pt x="1339" y="4887"/>
                  </a:lnTo>
                  <a:lnTo>
                    <a:pt x="3044" y="3877"/>
                  </a:lnTo>
                  <a:lnTo>
                    <a:pt x="2791" y="2362"/>
                  </a:lnTo>
                  <a:lnTo>
                    <a:pt x="3082" y="1276"/>
                  </a:lnTo>
                  <a:close/>
                  <a:moveTo>
                    <a:pt x="2766" y="1"/>
                  </a:moveTo>
                  <a:lnTo>
                    <a:pt x="2134" y="2324"/>
                  </a:lnTo>
                  <a:lnTo>
                    <a:pt x="2337" y="3549"/>
                  </a:lnTo>
                  <a:lnTo>
                    <a:pt x="1023" y="4344"/>
                  </a:lnTo>
                  <a:lnTo>
                    <a:pt x="1" y="4976"/>
                  </a:lnTo>
                  <a:lnTo>
                    <a:pt x="1857" y="5822"/>
                  </a:lnTo>
                  <a:lnTo>
                    <a:pt x="3498" y="7501"/>
                  </a:lnTo>
                  <a:lnTo>
                    <a:pt x="5544" y="5607"/>
                  </a:lnTo>
                  <a:lnTo>
                    <a:pt x="4281" y="3776"/>
                  </a:lnTo>
                  <a:lnTo>
                    <a:pt x="4660" y="2084"/>
                  </a:lnTo>
                  <a:lnTo>
                    <a:pt x="276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52"/>
            <p:cNvSpPr/>
            <p:nvPr/>
          </p:nvSpPr>
          <p:spPr>
            <a:xfrm>
              <a:off x="6323400" y="2434950"/>
              <a:ext cx="220375" cy="347575"/>
            </a:xfrm>
            <a:custGeom>
              <a:avLst/>
              <a:gdLst/>
              <a:ahLst/>
              <a:cxnLst/>
              <a:rect l="l" t="t" r="r" b="b"/>
              <a:pathLst>
                <a:path w="8815" h="13903" extrusionOk="0">
                  <a:moveTo>
                    <a:pt x="7766" y="0"/>
                  </a:moveTo>
                  <a:lnTo>
                    <a:pt x="6718" y="392"/>
                  </a:lnTo>
                  <a:lnTo>
                    <a:pt x="6301" y="2235"/>
                  </a:lnTo>
                  <a:lnTo>
                    <a:pt x="6150" y="4836"/>
                  </a:lnTo>
                  <a:lnTo>
                    <a:pt x="4433" y="5960"/>
                  </a:lnTo>
                  <a:lnTo>
                    <a:pt x="3877" y="7337"/>
                  </a:lnTo>
                  <a:lnTo>
                    <a:pt x="2248" y="7425"/>
                  </a:lnTo>
                  <a:lnTo>
                    <a:pt x="847" y="9104"/>
                  </a:lnTo>
                  <a:lnTo>
                    <a:pt x="1" y="10367"/>
                  </a:lnTo>
                  <a:lnTo>
                    <a:pt x="1187" y="12640"/>
                  </a:lnTo>
                  <a:lnTo>
                    <a:pt x="1932" y="13903"/>
                  </a:lnTo>
                  <a:lnTo>
                    <a:pt x="2652" y="11478"/>
                  </a:lnTo>
                  <a:lnTo>
                    <a:pt x="2248" y="10304"/>
                  </a:lnTo>
                  <a:lnTo>
                    <a:pt x="4256" y="9799"/>
                  </a:lnTo>
                  <a:lnTo>
                    <a:pt x="6011" y="9799"/>
                  </a:lnTo>
                  <a:lnTo>
                    <a:pt x="8814" y="7576"/>
                  </a:lnTo>
                  <a:lnTo>
                    <a:pt x="8499" y="4660"/>
                  </a:lnTo>
                  <a:lnTo>
                    <a:pt x="8814" y="2639"/>
                  </a:lnTo>
                  <a:lnTo>
                    <a:pt x="776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52"/>
            <p:cNvSpPr/>
            <p:nvPr/>
          </p:nvSpPr>
          <p:spPr>
            <a:xfrm>
              <a:off x="6314250" y="2424850"/>
              <a:ext cx="238050" cy="377575"/>
            </a:xfrm>
            <a:custGeom>
              <a:avLst/>
              <a:gdLst/>
              <a:ahLst/>
              <a:cxnLst/>
              <a:rect l="l" t="t" r="r" b="b"/>
              <a:pathLst>
                <a:path w="9522" h="15103" extrusionOk="0">
                  <a:moveTo>
                    <a:pt x="7955" y="808"/>
                  </a:moveTo>
                  <a:lnTo>
                    <a:pt x="8852" y="3069"/>
                  </a:lnTo>
                  <a:lnTo>
                    <a:pt x="8536" y="5051"/>
                  </a:lnTo>
                  <a:lnTo>
                    <a:pt x="8852" y="7842"/>
                  </a:lnTo>
                  <a:lnTo>
                    <a:pt x="6263" y="9887"/>
                  </a:lnTo>
                  <a:lnTo>
                    <a:pt x="4622" y="9887"/>
                  </a:lnTo>
                  <a:lnTo>
                    <a:pt x="2210" y="10493"/>
                  </a:lnTo>
                  <a:lnTo>
                    <a:pt x="2690" y="11895"/>
                  </a:lnTo>
                  <a:lnTo>
                    <a:pt x="2197" y="13536"/>
                  </a:lnTo>
                  <a:lnTo>
                    <a:pt x="1844" y="12905"/>
                  </a:lnTo>
                  <a:lnTo>
                    <a:pt x="733" y="10784"/>
                  </a:lnTo>
                  <a:lnTo>
                    <a:pt x="1478" y="9710"/>
                  </a:lnTo>
                  <a:lnTo>
                    <a:pt x="2778" y="8132"/>
                  </a:lnTo>
                  <a:lnTo>
                    <a:pt x="4470" y="8044"/>
                  </a:lnTo>
                  <a:lnTo>
                    <a:pt x="5064" y="6579"/>
                  </a:lnTo>
                  <a:lnTo>
                    <a:pt x="6819" y="5417"/>
                  </a:lnTo>
                  <a:lnTo>
                    <a:pt x="6983" y="2715"/>
                  </a:lnTo>
                  <a:lnTo>
                    <a:pt x="7349" y="1036"/>
                  </a:lnTo>
                  <a:lnTo>
                    <a:pt x="7955" y="808"/>
                  </a:lnTo>
                  <a:close/>
                  <a:moveTo>
                    <a:pt x="8309" y="0"/>
                  </a:moveTo>
                  <a:lnTo>
                    <a:pt x="6806" y="556"/>
                  </a:lnTo>
                  <a:lnTo>
                    <a:pt x="6364" y="2627"/>
                  </a:lnTo>
                  <a:lnTo>
                    <a:pt x="6200" y="5064"/>
                  </a:lnTo>
                  <a:lnTo>
                    <a:pt x="4546" y="6162"/>
                  </a:lnTo>
                  <a:lnTo>
                    <a:pt x="4028" y="7450"/>
                  </a:lnTo>
                  <a:lnTo>
                    <a:pt x="2463" y="7526"/>
                  </a:lnTo>
                  <a:lnTo>
                    <a:pt x="973" y="9319"/>
                  </a:lnTo>
                  <a:lnTo>
                    <a:pt x="0" y="10758"/>
                  </a:lnTo>
                  <a:lnTo>
                    <a:pt x="1276" y="13208"/>
                  </a:lnTo>
                  <a:lnTo>
                    <a:pt x="2387" y="15102"/>
                  </a:lnTo>
                  <a:lnTo>
                    <a:pt x="3347" y="11870"/>
                  </a:lnTo>
                  <a:lnTo>
                    <a:pt x="3031" y="10923"/>
                  </a:lnTo>
                  <a:lnTo>
                    <a:pt x="4660" y="10506"/>
                  </a:lnTo>
                  <a:lnTo>
                    <a:pt x="6491" y="10506"/>
                  </a:lnTo>
                  <a:lnTo>
                    <a:pt x="9521" y="8119"/>
                  </a:lnTo>
                  <a:lnTo>
                    <a:pt x="9180" y="5076"/>
                  </a:lnTo>
                  <a:lnTo>
                    <a:pt x="9509" y="3005"/>
                  </a:lnTo>
                  <a:lnTo>
                    <a:pt x="830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52"/>
            <p:cNvSpPr/>
            <p:nvPr/>
          </p:nvSpPr>
          <p:spPr>
            <a:xfrm>
              <a:off x="6470500" y="2285950"/>
              <a:ext cx="89675" cy="141450"/>
            </a:xfrm>
            <a:custGeom>
              <a:avLst/>
              <a:gdLst/>
              <a:ahLst/>
              <a:cxnLst/>
              <a:rect l="l" t="t" r="r" b="b"/>
              <a:pathLst>
                <a:path w="3587" h="5658" extrusionOk="0">
                  <a:moveTo>
                    <a:pt x="266" y="0"/>
                  </a:moveTo>
                  <a:lnTo>
                    <a:pt x="1" y="897"/>
                  </a:lnTo>
                  <a:lnTo>
                    <a:pt x="380" y="2677"/>
                  </a:lnTo>
                  <a:lnTo>
                    <a:pt x="76" y="3940"/>
                  </a:lnTo>
                  <a:lnTo>
                    <a:pt x="342" y="5657"/>
                  </a:lnTo>
                  <a:lnTo>
                    <a:pt x="2021" y="5657"/>
                  </a:lnTo>
                  <a:lnTo>
                    <a:pt x="1554" y="3801"/>
                  </a:lnTo>
                  <a:lnTo>
                    <a:pt x="1554" y="3801"/>
                  </a:lnTo>
                  <a:lnTo>
                    <a:pt x="2943" y="4420"/>
                  </a:lnTo>
                  <a:lnTo>
                    <a:pt x="3587" y="2677"/>
                  </a:lnTo>
                  <a:lnTo>
                    <a:pt x="3587" y="1566"/>
                  </a:lnTo>
                  <a:lnTo>
                    <a:pt x="1832" y="821"/>
                  </a:lnTo>
                  <a:lnTo>
                    <a:pt x="26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52"/>
            <p:cNvSpPr/>
            <p:nvPr/>
          </p:nvSpPr>
          <p:spPr>
            <a:xfrm>
              <a:off x="6462300" y="2274900"/>
              <a:ext cx="105775" cy="160375"/>
            </a:xfrm>
            <a:custGeom>
              <a:avLst/>
              <a:gdLst/>
              <a:ahLst/>
              <a:cxnLst/>
              <a:rect l="l" t="t" r="r" b="b"/>
              <a:pathLst>
                <a:path w="4231" h="6415" extrusionOk="0">
                  <a:moveTo>
                    <a:pt x="783" y="897"/>
                  </a:moveTo>
                  <a:lnTo>
                    <a:pt x="2033" y="1541"/>
                  </a:lnTo>
                  <a:lnTo>
                    <a:pt x="3599" y="2210"/>
                  </a:lnTo>
                  <a:lnTo>
                    <a:pt x="3599" y="3069"/>
                  </a:lnTo>
                  <a:lnTo>
                    <a:pt x="3094" y="4432"/>
                  </a:lnTo>
                  <a:lnTo>
                    <a:pt x="1427" y="3700"/>
                  </a:lnTo>
                  <a:lnTo>
                    <a:pt x="1945" y="5784"/>
                  </a:lnTo>
                  <a:lnTo>
                    <a:pt x="935" y="5784"/>
                  </a:lnTo>
                  <a:lnTo>
                    <a:pt x="733" y="4395"/>
                  </a:lnTo>
                  <a:lnTo>
                    <a:pt x="1036" y="3119"/>
                  </a:lnTo>
                  <a:lnTo>
                    <a:pt x="657" y="1352"/>
                  </a:lnTo>
                  <a:lnTo>
                    <a:pt x="783" y="897"/>
                  </a:lnTo>
                  <a:close/>
                  <a:moveTo>
                    <a:pt x="392" y="0"/>
                  </a:moveTo>
                  <a:lnTo>
                    <a:pt x="0" y="1326"/>
                  </a:lnTo>
                  <a:lnTo>
                    <a:pt x="379" y="3119"/>
                  </a:lnTo>
                  <a:lnTo>
                    <a:pt x="89" y="4369"/>
                  </a:lnTo>
                  <a:lnTo>
                    <a:pt x="404" y="6415"/>
                  </a:lnTo>
                  <a:lnTo>
                    <a:pt x="2753" y="6415"/>
                  </a:lnTo>
                  <a:lnTo>
                    <a:pt x="2336" y="4799"/>
                  </a:lnTo>
                  <a:lnTo>
                    <a:pt x="2336" y="4799"/>
                  </a:lnTo>
                  <a:lnTo>
                    <a:pt x="3448" y="5291"/>
                  </a:lnTo>
                  <a:lnTo>
                    <a:pt x="4205" y="3233"/>
                  </a:lnTo>
                  <a:lnTo>
                    <a:pt x="4230" y="1793"/>
                  </a:lnTo>
                  <a:lnTo>
                    <a:pt x="2299" y="985"/>
                  </a:lnTo>
                  <a:lnTo>
                    <a:pt x="39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52"/>
            <p:cNvSpPr/>
            <p:nvPr/>
          </p:nvSpPr>
          <p:spPr>
            <a:xfrm>
              <a:off x="6378950" y="1950375"/>
              <a:ext cx="126300" cy="303725"/>
            </a:xfrm>
            <a:custGeom>
              <a:avLst/>
              <a:gdLst/>
              <a:ahLst/>
              <a:cxnLst/>
              <a:rect l="l" t="t" r="r" b="b"/>
              <a:pathLst>
                <a:path w="5052" h="12149" extrusionOk="0">
                  <a:moveTo>
                    <a:pt x="708" y="1"/>
                  </a:moveTo>
                  <a:lnTo>
                    <a:pt x="1" y="1365"/>
                  </a:lnTo>
                  <a:lnTo>
                    <a:pt x="1428" y="5456"/>
                  </a:lnTo>
                  <a:lnTo>
                    <a:pt x="2211" y="7021"/>
                  </a:lnTo>
                  <a:lnTo>
                    <a:pt x="2211" y="8676"/>
                  </a:lnTo>
                  <a:lnTo>
                    <a:pt x="3271" y="12148"/>
                  </a:lnTo>
                  <a:lnTo>
                    <a:pt x="5052" y="12148"/>
                  </a:lnTo>
                  <a:lnTo>
                    <a:pt x="4168" y="8878"/>
                  </a:lnTo>
                  <a:lnTo>
                    <a:pt x="5052" y="8398"/>
                  </a:lnTo>
                  <a:lnTo>
                    <a:pt x="3360" y="5317"/>
                  </a:lnTo>
                  <a:lnTo>
                    <a:pt x="2185" y="2198"/>
                  </a:lnTo>
                  <a:lnTo>
                    <a:pt x="70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52"/>
            <p:cNvSpPr/>
            <p:nvPr/>
          </p:nvSpPr>
          <p:spPr>
            <a:xfrm>
              <a:off x="6370425" y="1934925"/>
              <a:ext cx="145575" cy="327050"/>
            </a:xfrm>
            <a:custGeom>
              <a:avLst/>
              <a:gdLst/>
              <a:ahLst/>
              <a:cxnLst/>
              <a:rect l="l" t="t" r="r" b="b"/>
              <a:pathLst>
                <a:path w="5823" h="13082" extrusionOk="0">
                  <a:moveTo>
                    <a:pt x="1074" y="1238"/>
                  </a:moveTo>
                  <a:lnTo>
                    <a:pt x="2249" y="2968"/>
                  </a:lnTo>
                  <a:lnTo>
                    <a:pt x="3423" y="6086"/>
                  </a:lnTo>
                  <a:lnTo>
                    <a:pt x="4963" y="8890"/>
                  </a:lnTo>
                  <a:lnTo>
                    <a:pt x="4143" y="9344"/>
                  </a:lnTo>
                  <a:lnTo>
                    <a:pt x="4976" y="12450"/>
                  </a:lnTo>
                  <a:lnTo>
                    <a:pt x="3852" y="12450"/>
                  </a:lnTo>
                  <a:lnTo>
                    <a:pt x="2867" y="9243"/>
                  </a:lnTo>
                  <a:lnTo>
                    <a:pt x="2867" y="7564"/>
                  </a:lnTo>
                  <a:lnTo>
                    <a:pt x="2072" y="5960"/>
                  </a:lnTo>
                  <a:lnTo>
                    <a:pt x="683" y="2008"/>
                  </a:lnTo>
                  <a:lnTo>
                    <a:pt x="1074" y="1238"/>
                  </a:lnTo>
                  <a:close/>
                  <a:moveTo>
                    <a:pt x="998" y="0"/>
                  </a:moveTo>
                  <a:lnTo>
                    <a:pt x="1" y="1957"/>
                  </a:lnTo>
                  <a:lnTo>
                    <a:pt x="1491" y="6213"/>
                  </a:lnTo>
                  <a:lnTo>
                    <a:pt x="2236" y="7715"/>
                  </a:lnTo>
                  <a:lnTo>
                    <a:pt x="2236" y="9294"/>
                  </a:lnTo>
                  <a:lnTo>
                    <a:pt x="3385" y="13082"/>
                  </a:lnTo>
                  <a:lnTo>
                    <a:pt x="5797" y="13082"/>
                  </a:lnTo>
                  <a:lnTo>
                    <a:pt x="4875" y="9660"/>
                  </a:lnTo>
                  <a:lnTo>
                    <a:pt x="5822" y="9142"/>
                  </a:lnTo>
                  <a:lnTo>
                    <a:pt x="3991" y="5834"/>
                  </a:lnTo>
                  <a:lnTo>
                    <a:pt x="2829" y="2715"/>
                  </a:lnTo>
                  <a:lnTo>
                    <a:pt x="99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52"/>
            <p:cNvSpPr/>
            <p:nvPr/>
          </p:nvSpPr>
          <p:spPr>
            <a:xfrm>
              <a:off x="5626075" y="893825"/>
              <a:ext cx="145875" cy="113350"/>
            </a:xfrm>
            <a:custGeom>
              <a:avLst/>
              <a:gdLst/>
              <a:ahLst/>
              <a:cxnLst/>
              <a:rect l="l" t="t" r="r" b="b"/>
              <a:pathLst>
                <a:path w="5835" h="4534" extrusionOk="0">
                  <a:moveTo>
                    <a:pt x="4142" y="0"/>
                  </a:moveTo>
                  <a:lnTo>
                    <a:pt x="2362" y="796"/>
                  </a:lnTo>
                  <a:lnTo>
                    <a:pt x="480" y="796"/>
                  </a:lnTo>
                  <a:lnTo>
                    <a:pt x="0" y="2425"/>
                  </a:lnTo>
                  <a:lnTo>
                    <a:pt x="2362" y="4533"/>
                  </a:lnTo>
                  <a:lnTo>
                    <a:pt x="4458" y="3334"/>
                  </a:lnTo>
                  <a:lnTo>
                    <a:pt x="5834" y="2273"/>
                  </a:lnTo>
                  <a:lnTo>
                    <a:pt x="5834" y="480"/>
                  </a:lnTo>
                  <a:lnTo>
                    <a:pt x="414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52"/>
            <p:cNvSpPr/>
            <p:nvPr/>
          </p:nvSpPr>
          <p:spPr>
            <a:xfrm>
              <a:off x="5617225" y="885625"/>
              <a:ext cx="162600" cy="131025"/>
            </a:xfrm>
            <a:custGeom>
              <a:avLst/>
              <a:gdLst/>
              <a:ahLst/>
              <a:cxnLst/>
              <a:rect l="l" t="t" r="r" b="b"/>
              <a:pathLst>
                <a:path w="6504" h="5241" extrusionOk="0">
                  <a:moveTo>
                    <a:pt x="4521" y="657"/>
                  </a:moveTo>
                  <a:lnTo>
                    <a:pt x="5872" y="1048"/>
                  </a:lnTo>
                  <a:lnTo>
                    <a:pt x="5872" y="2437"/>
                  </a:lnTo>
                  <a:lnTo>
                    <a:pt x="4660" y="3371"/>
                  </a:lnTo>
                  <a:lnTo>
                    <a:pt x="2766" y="4470"/>
                  </a:lnTo>
                  <a:lnTo>
                    <a:pt x="708" y="2652"/>
                  </a:lnTo>
                  <a:lnTo>
                    <a:pt x="1074" y="1452"/>
                  </a:lnTo>
                  <a:lnTo>
                    <a:pt x="2728" y="1452"/>
                  </a:lnTo>
                  <a:lnTo>
                    <a:pt x="4521" y="657"/>
                  </a:lnTo>
                  <a:close/>
                  <a:moveTo>
                    <a:pt x="4471" y="0"/>
                  </a:moveTo>
                  <a:lnTo>
                    <a:pt x="2653" y="821"/>
                  </a:lnTo>
                  <a:lnTo>
                    <a:pt x="607" y="821"/>
                  </a:lnTo>
                  <a:lnTo>
                    <a:pt x="1" y="2854"/>
                  </a:lnTo>
                  <a:lnTo>
                    <a:pt x="2678" y="5240"/>
                  </a:lnTo>
                  <a:lnTo>
                    <a:pt x="5001" y="3902"/>
                  </a:lnTo>
                  <a:lnTo>
                    <a:pt x="6504" y="2753"/>
                  </a:lnTo>
                  <a:lnTo>
                    <a:pt x="6504" y="581"/>
                  </a:lnTo>
                  <a:lnTo>
                    <a:pt x="447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52"/>
            <p:cNvSpPr/>
            <p:nvPr/>
          </p:nvSpPr>
          <p:spPr>
            <a:xfrm>
              <a:off x="5828725" y="897925"/>
              <a:ext cx="80850" cy="36650"/>
            </a:xfrm>
            <a:custGeom>
              <a:avLst/>
              <a:gdLst/>
              <a:ahLst/>
              <a:cxnLst/>
              <a:rect l="l" t="t" r="r" b="b"/>
              <a:pathLst>
                <a:path w="3234" h="1466" extrusionOk="0">
                  <a:moveTo>
                    <a:pt x="1" y="1"/>
                  </a:moveTo>
                  <a:lnTo>
                    <a:pt x="885" y="1465"/>
                  </a:lnTo>
                  <a:lnTo>
                    <a:pt x="3233" y="733"/>
                  </a:lnTo>
                  <a:lnTo>
                    <a:pt x="235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52"/>
            <p:cNvSpPr/>
            <p:nvPr/>
          </p:nvSpPr>
          <p:spPr>
            <a:xfrm>
              <a:off x="5814525" y="890350"/>
              <a:ext cx="111475" cy="53700"/>
            </a:xfrm>
            <a:custGeom>
              <a:avLst/>
              <a:gdLst/>
              <a:ahLst/>
              <a:cxnLst/>
              <a:rect l="l" t="t" r="r" b="b"/>
              <a:pathLst>
                <a:path w="4459" h="2148" extrusionOk="0">
                  <a:moveTo>
                    <a:pt x="2804" y="632"/>
                  </a:moveTo>
                  <a:lnTo>
                    <a:pt x="3157" y="922"/>
                  </a:lnTo>
                  <a:lnTo>
                    <a:pt x="1604" y="1402"/>
                  </a:lnTo>
                  <a:lnTo>
                    <a:pt x="1125" y="632"/>
                  </a:lnTo>
                  <a:close/>
                  <a:moveTo>
                    <a:pt x="1" y="0"/>
                  </a:moveTo>
                  <a:lnTo>
                    <a:pt x="1314" y="2147"/>
                  </a:lnTo>
                  <a:lnTo>
                    <a:pt x="4458" y="1175"/>
                  </a:lnTo>
                  <a:lnTo>
                    <a:pt x="303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52"/>
            <p:cNvSpPr/>
            <p:nvPr/>
          </p:nvSpPr>
          <p:spPr>
            <a:xfrm>
              <a:off x="5765925" y="1013475"/>
              <a:ext cx="80825" cy="48625"/>
            </a:xfrm>
            <a:custGeom>
              <a:avLst/>
              <a:gdLst/>
              <a:ahLst/>
              <a:cxnLst/>
              <a:rect l="l" t="t" r="r" b="b"/>
              <a:pathLst>
                <a:path w="3233" h="1945" extrusionOk="0">
                  <a:moveTo>
                    <a:pt x="0" y="0"/>
                  </a:moveTo>
                  <a:lnTo>
                    <a:pt x="871" y="1945"/>
                  </a:lnTo>
                  <a:lnTo>
                    <a:pt x="3233" y="972"/>
                  </a:lnTo>
                  <a:lnTo>
                    <a:pt x="1616" y="164"/>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52"/>
            <p:cNvSpPr/>
            <p:nvPr/>
          </p:nvSpPr>
          <p:spPr>
            <a:xfrm>
              <a:off x="5752975" y="1004300"/>
              <a:ext cx="113025" cy="68225"/>
            </a:xfrm>
            <a:custGeom>
              <a:avLst/>
              <a:gdLst/>
              <a:ahLst/>
              <a:cxnLst/>
              <a:rect l="l" t="t" r="r" b="b"/>
              <a:pathLst>
                <a:path w="4521" h="2729" extrusionOk="0">
                  <a:moveTo>
                    <a:pt x="1023" y="733"/>
                  </a:moveTo>
                  <a:lnTo>
                    <a:pt x="2046" y="847"/>
                  </a:lnTo>
                  <a:lnTo>
                    <a:pt x="2993" y="1314"/>
                  </a:lnTo>
                  <a:lnTo>
                    <a:pt x="1554" y="1908"/>
                  </a:lnTo>
                  <a:lnTo>
                    <a:pt x="1023" y="733"/>
                  </a:lnTo>
                  <a:close/>
                  <a:moveTo>
                    <a:pt x="0" y="1"/>
                  </a:moveTo>
                  <a:lnTo>
                    <a:pt x="1225" y="2728"/>
                  </a:lnTo>
                  <a:lnTo>
                    <a:pt x="4521" y="1365"/>
                  </a:lnTo>
                  <a:lnTo>
                    <a:pt x="2273" y="253"/>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52"/>
            <p:cNvSpPr/>
            <p:nvPr/>
          </p:nvSpPr>
          <p:spPr>
            <a:xfrm>
              <a:off x="4952100" y="890350"/>
              <a:ext cx="78950" cy="112725"/>
            </a:xfrm>
            <a:custGeom>
              <a:avLst/>
              <a:gdLst/>
              <a:ahLst/>
              <a:cxnLst/>
              <a:rect l="l" t="t" r="r" b="b"/>
              <a:pathLst>
                <a:path w="3158" h="4509" extrusionOk="0">
                  <a:moveTo>
                    <a:pt x="1" y="0"/>
                  </a:moveTo>
                  <a:lnTo>
                    <a:pt x="1" y="1882"/>
                  </a:lnTo>
                  <a:lnTo>
                    <a:pt x="960" y="4508"/>
                  </a:lnTo>
                  <a:lnTo>
                    <a:pt x="3157" y="2576"/>
                  </a:lnTo>
                  <a:lnTo>
                    <a:pt x="3157" y="1251"/>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52"/>
            <p:cNvSpPr/>
            <p:nvPr/>
          </p:nvSpPr>
          <p:spPr>
            <a:xfrm>
              <a:off x="4944200" y="878675"/>
              <a:ext cx="94750" cy="137975"/>
            </a:xfrm>
            <a:custGeom>
              <a:avLst/>
              <a:gdLst/>
              <a:ahLst/>
              <a:cxnLst/>
              <a:rect l="l" t="t" r="r" b="b"/>
              <a:pathLst>
                <a:path w="3790" h="5519" extrusionOk="0">
                  <a:moveTo>
                    <a:pt x="620" y="922"/>
                  </a:moveTo>
                  <a:lnTo>
                    <a:pt x="3145" y="1932"/>
                  </a:lnTo>
                  <a:lnTo>
                    <a:pt x="3145" y="2892"/>
                  </a:lnTo>
                  <a:lnTo>
                    <a:pt x="1415" y="4432"/>
                  </a:lnTo>
                  <a:lnTo>
                    <a:pt x="632" y="2298"/>
                  </a:lnTo>
                  <a:lnTo>
                    <a:pt x="620" y="922"/>
                  </a:lnTo>
                  <a:close/>
                  <a:moveTo>
                    <a:pt x="1" y="0"/>
                  </a:moveTo>
                  <a:lnTo>
                    <a:pt x="1" y="2349"/>
                  </a:lnTo>
                  <a:lnTo>
                    <a:pt x="1137" y="5518"/>
                  </a:lnTo>
                  <a:lnTo>
                    <a:pt x="3789" y="3182"/>
                  </a:lnTo>
                  <a:lnTo>
                    <a:pt x="3789" y="1503"/>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52"/>
            <p:cNvSpPr/>
            <p:nvPr/>
          </p:nvSpPr>
          <p:spPr>
            <a:xfrm>
              <a:off x="4770275" y="799125"/>
              <a:ext cx="164800" cy="161950"/>
            </a:xfrm>
            <a:custGeom>
              <a:avLst/>
              <a:gdLst/>
              <a:ahLst/>
              <a:cxnLst/>
              <a:rect l="l" t="t" r="r" b="b"/>
              <a:pathLst>
                <a:path w="6592" h="6478" extrusionOk="0">
                  <a:moveTo>
                    <a:pt x="1049" y="0"/>
                  </a:moveTo>
                  <a:lnTo>
                    <a:pt x="0" y="1856"/>
                  </a:lnTo>
                  <a:lnTo>
                    <a:pt x="948" y="4546"/>
                  </a:lnTo>
                  <a:lnTo>
                    <a:pt x="2539" y="6478"/>
                  </a:lnTo>
                  <a:lnTo>
                    <a:pt x="5064" y="6478"/>
                  </a:lnTo>
                  <a:lnTo>
                    <a:pt x="6592" y="6213"/>
                  </a:lnTo>
                  <a:lnTo>
                    <a:pt x="5695" y="3801"/>
                  </a:lnTo>
                  <a:lnTo>
                    <a:pt x="3296" y="2500"/>
                  </a:lnTo>
                  <a:lnTo>
                    <a:pt x="104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52"/>
            <p:cNvSpPr/>
            <p:nvPr/>
          </p:nvSpPr>
          <p:spPr>
            <a:xfrm>
              <a:off x="4761750" y="785550"/>
              <a:ext cx="184075" cy="183425"/>
            </a:xfrm>
            <a:custGeom>
              <a:avLst/>
              <a:gdLst/>
              <a:ahLst/>
              <a:cxnLst/>
              <a:rect l="l" t="t" r="r" b="b"/>
              <a:pathLst>
                <a:path w="7363" h="7337" extrusionOk="0">
                  <a:moveTo>
                    <a:pt x="1453" y="1074"/>
                  </a:moveTo>
                  <a:lnTo>
                    <a:pt x="3410" y="3245"/>
                  </a:lnTo>
                  <a:lnTo>
                    <a:pt x="5784" y="4559"/>
                  </a:lnTo>
                  <a:lnTo>
                    <a:pt x="6503" y="6516"/>
                  </a:lnTo>
                  <a:lnTo>
                    <a:pt x="5405" y="6705"/>
                  </a:lnTo>
                  <a:lnTo>
                    <a:pt x="3031" y="6705"/>
                  </a:lnTo>
                  <a:lnTo>
                    <a:pt x="1566" y="4937"/>
                  </a:lnTo>
                  <a:lnTo>
                    <a:pt x="695" y="2425"/>
                  </a:lnTo>
                  <a:lnTo>
                    <a:pt x="1453" y="1074"/>
                  </a:lnTo>
                  <a:close/>
                  <a:moveTo>
                    <a:pt x="1326" y="0"/>
                  </a:moveTo>
                  <a:lnTo>
                    <a:pt x="1" y="2374"/>
                  </a:lnTo>
                  <a:lnTo>
                    <a:pt x="985" y="5203"/>
                  </a:lnTo>
                  <a:lnTo>
                    <a:pt x="2728" y="7337"/>
                  </a:lnTo>
                  <a:lnTo>
                    <a:pt x="5468" y="7337"/>
                  </a:lnTo>
                  <a:lnTo>
                    <a:pt x="7362" y="7008"/>
                  </a:lnTo>
                  <a:lnTo>
                    <a:pt x="6289" y="4129"/>
                  </a:lnTo>
                  <a:lnTo>
                    <a:pt x="3839" y="2791"/>
                  </a:lnTo>
                  <a:lnTo>
                    <a:pt x="132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52"/>
            <p:cNvSpPr/>
            <p:nvPr/>
          </p:nvSpPr>
          <p:spPr>
            <a:xfrm>
              <a:off x="4392100" y="1174150"/>
              <a:ext cx="165750" cy="386075"/>
            </a:xfrm>
            <a:custGeom>
              <a:avLst/>
              <a:gdLst/>
              <a:ahLst/>
              <a:cxnLst/>
              <a:rect l="l" t="t" r="r" b="b"/>
              <a:pathLst>
                <a:path w="6630" h="15443" extrusionOk="0">
                  <a:moveTo>
                    <a:pt x="6629" y="0"/>
                  </a:moveTo>
                  <a:lnTo>
                    <a:pt x="4521" y="1036"/>
                  </a:lnTo>
                  <a:lnTo>
                    <a:pt x="2261" y="3056"/>
                  </a:lnTo>
                  <a:lnTo>
                    <a:pt x="0" y="6301"/>
                  </a:lnTo>
                  <a:lnTo>
                    <a:pt x="354" y="10594"/>
                  </a:lnTo>
                  <a:lnTo>
                    <a:pt x="51" y="12652"/>
                  </a:lnTo>
                  <a:lnTo>
                    <a:pt x="1288" y="15443"/>
                  </a:lnTo>
                  <a:lnTo>
                    <a:pt x="4357" y="15443"/>
                  </a:lnTo>
                  <a:lnTo>
                    <a:pt x="2425" y="11731"/>
                  </a:lnTo>
                  <a:lnTo>
                    <a:pt x="2955" y="7033"/>
                  </a:lnTo>
                  <a:lnTo>
                    <a:pt x="4634" y="4154"/>
                  </a:lnTo>
                  <a:lnTo>
                    <a:pt x="6629" y="1844"/>
                  </a:lnTo>
                  <a:lnTo>
                    <a:pt x="662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52"/>
            <p:cNvSpPr/>
            <p:nvPr/>
          </p:nvSpPr>
          <p:spPr>
            <a:xfrm>
              <a:off x="4383875" y="1161200"/>
              <a:ext cx="181875" cy="406925"/>
            </a:xfrm>
            <a:custGeom>
              <a:avLst/>
              <a:gdLst/>
              <a:ahLst/>
              <a:cxnLst/>
              <a:rect l="l" t="t" r="r" b="b"/>
              <a:pathLst>
                <a:path w="7275" h="16277" extrusionOk="0">
                  <a:moveTo>
                    <a:pt x="6643" y="1023"/>
                  </a:moveTo>
                  <a:lnTo>
                    <a:pt x="6643" y="2248"/>
                  </a:lnTo>
                  <a:lnTo>
                    <a:pt x="4686" y="4508"/>
                  </a:lnTo>
                  <a:lnTo>
                    <a:pt x="3006" y="7387"/>
                  </a:lnTo>
                  <a:lnTo>
                    <a:pt x="2425" y="12299"/>
                  </a:lnTo>
                  <a:lnTo>
                    <a:pt x="4168" y="15645"/>
                  </a:lnTo>
                  <a:lnTo>
                    <a:pt x="1819" y="15645"/>
                  </a:lnTo>
                  <a:lnTo>
                    <a:pt x="708" y="13120"/>
                  </a:lnTo>
                  <a:lnTo>
                    <a:pt x="999" y="11125"/>
                  </a:lnTo>
                  <a:lnTo>
                    <a:pt x="645" y="6895"/>
                  </a:lnTo>
                  <a:lnTo>
                    <a:pt x="2829" y="3789"/>
                  </a:lnTo>
                  <a:lnTo>
                    <a:pt x="5039" y="1806"/>
                  </a:lnTo>
                  <a:lnTo>
                    <a:pt x="6643" y="1023"/>
                  </a:lnTo>
                  <a:close/>
                  <a:moveTo>
                    <a:pt x="7274" y="0"/>
                  </a:moveTo>
                  <a:lnTo>
                    <a:pt x="4723" y="1263"/>
                  </a:lnTo>
                  <a:lnTo>
                    <a:pt x="2387" y="3347"/>
                  </a:lnTo>
                  <a:lnTo>
                    <a:pt x="1" y="6731"/>
                  </a:lnTo>
                  <a:lnTo>
                    <a:pt x="380" y="11112"/>
                  </a:lnTo>
                  <a:lnTo>
                    <a:pt x="64" y="13221"/>
                  </a:lnTo>
                  <a:lnTo>
                    <a:pt x="1415" y="16277"/>
                  </a:lnTo>
                  <a:lnTo>
                    <a:pt x="5203" y="16277"/>
                  </a:lnTo>
                  <a:lnTo>
                    <a:pt x="3069" y="12185"/>
                  </a:lnTo>
                  <a:lnTo>
                    <a:pt x="3587" y="7652"/>
                  </a:lnTo>
                  <a:lnTo>
                    <a:pt x="5203" y="4874"/>
                  </a:lnTo>
                  <a:lnTo>
                    <a:pt x="7274" y="2475"/>
                  </a:lnTo>
                  <a:lnTo>
                    <a:pt x="727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52"/>
            <p:cNvSpPr/>
            <p:nvPr/>
          </p:nvSpPr>
          <p:spPr>
            <a:xfrm>
              <a:off x="3327950" y="2153675"/>
              <a:ext cx="78950" cy="116200"/>
            </a:xfrm>
            <a:custGeom>
              <a:avLst/>
              <a:gdLst/>
              <a:ahLst/>
              <a:cxnLst/>
              <a:rect l="l" t="t" r="r" b="b"/>
              <a:pathLst>
                <a:path w="3158" h="4648" extrusionOk="0">
                  <a:moveTo>
                    <a:pt x="1288" y="1"/>
                  </a:moveTo>
                  <a:lnTo>
                    <a:pt x="1" y="1655"/>
                  </a:lnTo>
                  <a:lnTo>
                    <a:pt x="1" y="3069"/>
                  </a:lnTo>
                  <a:lnTo>
                    <a:pt x="1" y="3700"/>
                  </a:lnTo>
                  <a:lnTo>
                    <a:pt x="884" y="4647"/>
                  </a:lnTo>
                  <a:lnTo>
                    <a:pt x="2677" y="3915"/>
                  </a:lnTo>
                  <a:lnTo>
                    <a:pt x="3157" y="1731"/>
                  </a:lnTo>
                  <a:lnTo>
                    <a:pt x="3157" y="544"/>
                  </a:lnTo>
                  <a:lnTo>
                    <a:pt x="128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52"/>
            <p:cNvSpPr/>
            <p:nvPr/>
          </p:nvSpPr>
          <p:spPr>
            <a:xfrm>
              <a:off x="3320050" y="2144525"/>
              <a:ext cx="94725" cy="134825"/>
            </a:xfrm>
            <a:custGeom>
              <a:avLst/>
              <a:gdLst/>
              <a:ahLst/>
              <a:cxnLst/>
              <a:rect l="l" t="t" r="r" b="b"/>
              <a:pathLst>
                <a:path w="3789" h="5393" extrusionOk="0">
                  <a:moveTo>
                    <a:pt x="1718" y="720"/>
                  </a:moveTo>
                  <a:lnTo>
                    <a:pt x="3158" y="1150"/>
                  </a:lnTo>
                  <a:lnTo>
                    <a:pt x="3158" y="2059"/>
                  </a:lnTo>
                  <a:lnTo>
                    <a:pt x="2728" y="4054"/>
                  </a:lnTo>
                  <a:lnTo>
                    <a:pt x="1289" y="4647"/>
                  </a:lnTo>
                  <a:lnTo>
                    <a:pt x="632" y="3953"/>
                  </a:lnTo>
                  <a:lnTo>
                    <a:pt x="632" y="2122"/>
                  </a:lnTo>
                  <a:lnTo>
                    <a:pt x="1718" y="720"/>
                  </a:lnTo>
                  <a:close/>
                  <a:moveTo>
                    <a:pt x="1491" y="0"/>
                  </a:moveTo>
                  <a:lnTo>
                    <a:pt x="1" y="1907"/>
                  </a:lnTo>
                  <a:lnTo>
                    <a:pt x="1" y="4193"/>
                  </a:lnTo>
                  <a:lnTo>
                    <a:pt x="1125" y="5392"/>
                  </a:lnTo>
                  <a:lnTo>
                    <a:pt x="3271" y="4508"/>
                  </a:lnTo>
                  <a:lnTo>
                    <a:pt x="3789" y="2160"/>
                  </a:lnTo>
                  <a:lnTo>
                    <a:pt x="3789" y="682"/>
                  </a:lnTo>
                  <a:lnTo>
                    <a:pt x="149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52"/>
            <p:cNvSpPr/>
            <p:nvPr/>
          </p:nvSpPr>
          <p:spPr>
            <a:xfrm>
              <a:off x="3404025" y="2057075"/>
              <a:ext cx="144925" cy="252250"/>
            </a:xfrm>
            <a:custGeom>
              <a:avLst/>
              <a:gdLst/>
              <a:ahLst/>
              <a:cxnLst/>
              <a:rect l="l" t="t" r="r" b="b"/>
              <a:pathLst>
                <a:path w="5797" h="10090" extrusionOk="0">
                  <a:moveTo>
                    <a:pt x="2602" y="1"/>
                  </a:moveTo>
                  <a:lnTo>
                    <a:pt x="834" y="443"/>
                  </a:lnTo>
                  <a:lnTo>
                    <a:pt x="1" y="1680"/>
                  </a:lnTo>
                  <a:lnTo>
                    <a:pt x="2097" y="4408"/>
                  </a:lnTo>
                  <a:lnTo>
                    <a:pt x="2311" y="6201"/>
                  </a:lnTo>
                  <a:lnTo>
                    <a:pt x="746" y="7703"/>
                  </a:lnTo>
                  <a:lnTo>
                    <a:pt x="746" y="10090"/>
                  </a:lnTo>
                  <a:lnTo>
                    <a:pt x="5796" y="9155"/>
                  </a:lnTo>
                  <a:lnTo>
                    <a:pt x="5796" y="7564"/>
                  </a:lnTo>
                  <a:lnTo>
                    <a:pt x="4837" y="5266"/>
                  </a:lnTo>
                  <a:lnTo>
                    <a:pt x="2728" y="2753"/>
                  </a:lnTo>
                  <a:lnTo>
                    <a:pt x="3700" y="1213"/>
                  </a:lnTo>
                  <a:lnTo>
                    <a:pt x="260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52"/>
            <p:cNvSpPr/>
            <p:nvPr/>
          </p:nvSpPr>
          <p:spPr>
            <a:xfrm>
              <a:off x="3394250" y="2048250"/>
              <a:ext cx="162600" cy="270550"/>
            </a:xfrm>
            <a:custGeom>
              <a:avLst/>
              <a:gdLst/>
              <a:ahLst/>
              <a:cxnLst/>
              <a:rect l="l" t="t" r="r" b="b"/>
              <a:pathLst>
                <a:path w="6504" h="10822" extrusionOk="0">
                  <a:moveTo>
                    <a:pt x="2879" y="707"/>
                  </a:moveTo>
                  <a:lnTo>
                    <a:pt x="3687" y="1604"/>
                  </a:lnTo>
                  <a:lnTo>
                    <a:pt x="2728" y="3132"/>
                  </a:lnTo>
                  <a:lnTo>
                    <a:pt x="4950" y="5783"/>
                  </a:lnTo>
                  <a:lnTo>
                    <a:pt x="5872" y="7980"/>
                  </a:lnTo>
                  <a:lnTo>
                    <a:pt x="5872" y="9243"/>
                  </a:lnTo>
                  <a:lnTo>
                    <a:pt x="1452" y="10064"/>
                  </a:lnTo>
                  <a:lnTo>
                    <a:pt x="1452" y="8195"/>
                  </a:lnTo>
                  <a:lnTo>
                    <a:pt x="3031" y="6667"/>
                  </a:lnTo>
                  <a:lnTo>
                    <a:pt x="2791" y="4634"/>
                  </a:lnTo>
                  <a:lnTo>
                    <a:pt x="783" y="2008"/>
                  </a:lnTo>
                  <a:lnTo>
                    <a:pt x="1414" y="1061"/>
                  </a:lnTo>
                  <a:lnTo>
                    <a:pt x="2879" y="707"/>
                  </a:lnTo>
                  <a:close/>
                  <a:moveTo>
                    <a:pt x="3094" y="0"/>
                  </a:moveTo>
                  <a:lnTo>
                    <a:pt x="1023" y="505"/>
                  </a:lnTo>
                  <a:lnTo>
                    <a:pt x="0" y="2046"/>
                  </a:lnTo>
                  <a:lnTo>
                    <a:pt x="2172" y="4887"/>
                  </a:lnTo>
                  <a:lnTo>
                    <a:pt x="2361" y="6440"/>
                  </a:lnTo>
                  <a:lnTo>
                    <a:pt x="821" y="7917"/>
                  </a:lnTo>
                  <a:lnTo>
                    <a:pt x="821" y="10822"/>
                  </a:lnTo>
                  <a:lnTo>
                    <a:pt x="6503" y="9774"/>
                  </a:lnTo>
                  <a:lnTo>
                    <a:pt x="6503" y="7917"/>
                  </a:lnTo>
                  <a:lnTo>
                    <a:pt x="5506" y="5493"/>
                  </a:lnTo>
                  <a:lnTo>
                    <a:pt x="3498" y="3094"/>
                  </a:lnTo>
                  <a:lnTo>
                    <a:pt x="4470" y="1541"/>
                  </a:lnTo>
                  <a:lnTo>
                    <a:pt x="30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52"/>
            <p:cNvSpPr/>
            <p:nvPr/>
          </p:nvSpPr>
          <p:spPr>
            <a:xfrm>
              <a:off x="3658775" y="1084500"/>
              <a:ext cx="236775" cy="215300"/>
            </a:xfrm>
            <a:custGeom>
              <a:avLst/>
              <a:gdLst/>
              <a:ahLst/>
              <a:cxnLst/>
              <a:rect l="l" t="t" r="r" b="b"/>
              <a:pathLst>
                <a:path w="9471" h="8612" extrusionOk="0">
                  <a:moveTo>
                    <a:pt x="3498" y="0"/>
                  </a:moveTo>
                  <a:lnTo>
                    <a:pt x="1907" y="972"/>
                  </a:lnTo>
                  <a:lnTo>
                    <a:pt x="1907" y="1692"/>
                  </a:lnTo>
                  <a:lnTo>
                    <a:pt x="1" y="2273"/>
                  </a:lnTo>
                  <a:lnTo>
                    <a:pt x="2173" y="5026"/>
                  </a:lnTo>
                  <a:lnTo>
                    <a:pt x="3801" y="6162"/>
                  </a:lnTo>
                  <a:lnTo>
                    <a:pt x="3271" y="6970"/>
                  </a:lnTo>
                  <a:lnTo>
                    <a:pt x="5254" y="8612"/>
                  </a:lnTo>
                  <a:lnTo>
                    <a:pt x="6327" y="4028"/>
                  </a:lnTo>
                  <a:lnTo>
                    <a:pt x="7488" y="5278"/>
                  </a:lnTo>
                  <a:lnTo>
                    <a:pt x="7122" y="7046"/>
                  </a:lnTo>
                  <a:lnTo>
                    <a:pt x="8537" y="7046"/>
                  </a:lnTo>
                  <a:lnTo>
                    <a:pt x="9471" y="5177"/>
                  </a:lnTo>
                  <a:lnTo>
                    <a:pt x="6150" y="2513"/>
                  </a:lnTo>
                  <a:lnTo>
                    <a:pt x="349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52"/>
            <p:cNvSpPr/>
            <p:nvPr/>
          </p:nvSpPr>
          <p:spPr>
            <a:xfrm>
              <a:off x="3645200" y="1074400"/>
              <a:ext cx="260450" cy="239600"/>
            </a:xfrm>
            <a:custGeom>
              <a:avLst/>
              <a:gdLst/>
              <a:ahLst/>
              <a:cxnLst/>
              <a:rect l="l" t="t" r="r" b="b"/>
              <a:pathLst>
                <a:path w="10418" h="9584" extrusionOk="0">
                  <a:moveTo>
                    <a:pt x="4003" y="796"/>
                  </a:moveTo>
                  <a:lnTo>
                    <a:pt x="6491" y="3157"/>
                  </a:lnTo>
                  <a:lnTo>
                    <a:pt x="9610" y="5670"/>
                  </a:lnTo>
                  <a:lnTo>
                    <a:pt x="8878" y="7134"/>
                  </a:lnTo>
                  <a:lnTo>
                    <a:pt x="8057" y="7134"/>
                  </a:lnTo>
                  <a:lnTo>
                    <a:pt x="8372" y="5581"/>
                  </a:lnTo>
                  <a:lnTo>
                    <a:pt x="6693" y="3788"/>
                  </a:lnTo>
                  <a:lnTo>
                    <a:pt x="5607" y="8460"/>
                  </a:lnTo>
                  <a:lnTo>
                    <a:pt x="4231" y="7324"/>
                  </a:lnTo>
                  <a:lnTo>
                    <a:pt x="4774" y="6478"/>
                  </a:lnTo>
                  <a:lnTo>
                    <a:pt x="2943" y="5202"/>
                  </a:lnTo>
                  <a:lnTo>
                    <a:pt x="1074" y="2841"/>
                  </a:lnTo>
                  <a:lnTo>
                    <a:pt x="2779" y="2323"/>
                  </a:lnTo>
                  <a:lnTo>
                    <a:pt x="2779" y="1553"/>
                  </a:lnTo>
                  <a:lnTo>
                    <a:pt x="4003" y="796"/>
                  </a:lnTo>
                  <a:close/>
                  <a:moveTo>
                    <a:pt x="4092" y="0"/>
                  </a:moveTo>
                  <a:lnTo>
                    <a:pt x="2147" y="1200"/>
                  </a:lnTo>
                  <a:lnTo>
                    <a:pt x="2147" y="1856"/>
                  </a:lnTo>
                  <a:lnTo>
                    <a:pt x="1" y="2513"/>
                  </a:lnTo>
                  <a:lnTo>
                    <a:pt x="2476" y="5632"/>
                  </a:lnTo>
                  <a:lnTo>
                    <a:pt x="3915" y="6654"/>
                  </a:lnTo>
                  <a:lnTo>
                    <a:pt x="3397" y="7437"/>
                  </a:lnTo>
                  <a:lnTo>
                    <a:pt x="5986" y="9584"/>
                  </a:lnTo>
                  <a:lnTo>
                    <a:pt x="7047" y="5076"/>
                  </a:lnTo>
                  <a:lnTo>
                    <a:pt x="7691" y="5771"/>
                  </a:lnTo>
                  <a:lnTo>
                    <a:pt x="7274" y="7778"/>
                  </a:lnTo>
                  <a:lnTo>
                    <a:pt x="9269" y="7778"/>
                  </a:lnTo>
                  <a:lnTo>
                    <a:pt x="10418" y="5505"/>
                  </a:lnTo>
                  <a:lnTo>
                    <a:pt x="6908" y="2690"/>
                  </a:lnTo>
                  <a:lnTo>
                    <a:pt x="409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52"/>
            <p:cNvSpPr/>
            <p:nvPr/>
          </p:nvSpPr>
          <p:spPr>
            <a:xfrm>
              <a:off x="3780950" y="1045975"/>
              <a:ext cx="134825" cy="91250"/>
            </a:xfrm>
            <a:custGeom>
              <a:avLst/>
              <a:gdLst/>
              <a:ahLst/>
              <a:cxnLst/>
              <a:rect l="l" t="t" r="r" b="b"/>
              <a:pathLst>
                <a:path w="5393" h="3650" extrusionOk="0">
                  <a:moveTo>
                    <a:pt x="1175" y="1"/>
                  </a:moveTo>
                  <a:lnTo>
                    <a:pt x="0" y="1137"/>
                  </a:lnTo>
                  <a:lnTo>
                    <a:pt x="2235" y="2842"/>
                  </a:lnTo>
                  <a:lnTo>
                    <a:pt x="3612" y="3650"/>
                  </a:lnTo>
                  <a:lnTo>
                    <a:pt x="5392" y="1819"/>
                  </a:lnTo>
                  <a:lnTo>
                    <a:pt x="4584" y="329"/>
                  </a:lnTo>
                  <a:lnTo>
                    <a:pt x="3208" y="1"/>
                  </a:lnTo>
                  <a:lnTo>
                    <a:pt x="2703" y="1137"/>
                  </a:lnTo>
                  <a:lnTo>
                    <a:pt x="117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52"/>
            <p:cNvSpPr/>
            <p:nvPr/>
          </p:nvSpPr>
          <p:spPr>
            <a:xfrm>
              <a:off x="3768950" y="1035550"/>
              <a:ext cx="156600" cy="111475"/>
            </a:xfrm>
            <a:custGeom>
              <a:avLst/>
              <a:gdLst/>
              <a:ahLst/>
              <a:cxnLst/>
              <a:rect l="l" t="t" r="r" b="b"/>
              <a:pathLst>
                <a:path w="6264" h="4459" extrusionOk="0">
                  <a:moveTo>
                    <a:pt x="3864" y="784"/>
                  </a:moveTo>
                  <a:lnTo>
                    <a:pt x="4849" y="1011"/>
                  </a:lnTo>
                  <a:lnTo>
                    <a:pt x="5481" y="2185"/>
                  </a:lnTo>
                  <a:lnTo>
                    <a:pt x="4041" y="3663"/>
                  </a:lnTo>
                  <a:lnTo>
                    <a:pt x="2905" y="3006"/>
                  </a:lnTo>
                  <a:lnTo>
                    <a:pt x="960" y="1529"/>
                  </a:lnTo>
                  <a:lnTo>
                    <a:pt x="1680" y="834"/>
                  </a:lnTo>
                  <a:lnTo>
                    <a:pt x="3309" y="2046"/>
                  </a:lnTo>
                  <a:lnTo>
                    <a:pt x="3864" y="784"/>
                  </a:lnTo>
                  <a:close/>
                  <a:moveTo>
                    <a:pt x="1629" y="1"/>
                  </a:moveTo>
                  <a:lnTo>
                    <a:pt x="0" y="1579"/>
                  </a:lnTo>
                  <a:lnTo>
                    <a:pt x="2564" y="3524"/>
                  </a:lnTo>
                  <a:lnTo>
                    <a:pt x="4142" y="4458"/>
                  </a:lnTo>
                  <a:lnTo>
                    <a:pt x="6264" y="2299"/>
                  </a:lnTo>
                  <a:lnTo>
                    <a:pt x="5279" y="468"/>
                  </a:lnTo>
                  <a:lnTo>
                    <a:pt x="3511" y="51"/>
                  </a:lnTo>
                  <a:lnTo>
                    <a:pt x="3056" y="1062"/>
                  </a:lnTo>
                  <a:lnTo>
                    <a:pt x="162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52"/>
            <p:cNvSpPr/>
            <p:nvPr/>
          </p:nvSpPr>
          <p:spPr>
            <a:xfrm>
              <a:off x="3098775" y="1751200"/>
              <a:ext cx="166375" cy="133550"/>
            </a:xfrm>
            <a:custGeom>
              <a:avLst/>
              <a:gdLst/>
              <a:ahLst/>
              <a:cxnLst/>
              <a:rect l="l" t="t" r="r" b="b"/>
              <a:pathLst>
                <a:path w="6655" h="5342" extrusionOk="0">
                  <a:moveTo>
                    <a:pt x="5619" y="0"/>
                  </a:moveTo>
                  <a:lnTo>
                    <a:pt x="4205" y="985"/>
                  </a:lnTo>
                  <a:lnTo>
                    <a:pt x="2475" y="1869"/>
                  </a:lnTo>
                  <a:lnTo>
                    <a:pt x="1288" y="404"/>
                  </a:lnTo>
                  <a:lnTo>
                    <a:pt x="0" y="1856"/>
                  </a:lnTo>
                  <a:lnTo>
                    <a:pt x="341" y="2829"/>
                  </a:lnTo>
                  <a:lnTo>
                    <a:pt x="341" y="4028"/>
                  </a:lnTo>
                  <a:lnTo>
                    <a:pt x="2766" y="5341"/>
                  </a:lnTo>
                  <a:lnTo>
                    <a:pt x="4963" y="4369"/>
                  </a:lnTo>
                  <a:lnTo>
                    <a:pt x="6655" y="2854"/>
                  </a:lnTo>
                  <a:lnTo>
                    <a:pt x="6655" y="1515"/>
                  </a:lnTo>
                  <a:lnTo>
                    <a:pt x="561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52"/>
            <p:cNvSpPr/>
            <p:nvPr/>
          </p:nvSpPr>
          <p:spPr>
            <a:xfrm>
              <a:off x="3089925" y="1740150"/>
              <a:ext cx="182800" cy="153450"/>
            </a:xfrm>
            <a:custGeom>
              <a:avLst/>
              <a:gdLst/>
              <a:ahLst/>
              <a:cxnLst/>
              <a:rect l="l" t="t" r="r" b="b"/>
              <a:pathLst>
                <a:path w="7312" h="6138" extrusionOk="0">
                  <a:moveTo>
                    <a:pt x="5885" y="884"/>
                  </a:moveTo>
                  <a:lnTo>
                    <a:pt x="6693" y="2046"/>
                  </a:lnTo>
                  <a:lnTo>
                    <a:pt x="6693" y="3157"/>
                  </a:lnTo>
                  <a:lnTo>
                    <a:pt x="5140" y="4546"/>
                  </a:lnTo>
                  <a:lnTo>
                    <a:pt x="3132" y="5443"/>
                  </a:lnTo>
                  <a:lnTo>
                    <a:pt x="1011" y="4281"/>
                  </a:lnTo>
                  <a:lnTo>
                    <a:pt x="1011" y="3271"/>
                  </a:lnTo>
                  <a:lnTo>
                    <a:pt x="708" y="2374"/>
                  </a:lnTo>
                  <a:lnTo>
                    <a:pt x="1630" y="1339"/>
                  </a:lnTo>
                  <a:lnTo>
                    <a:pt x="2741" y="2715"/>
                  </a:lnTo>
                  <a:lnTo>
                    <a:pt x="4698" y="1705"/>
                  </a:lnTo>
                  <a:lnTo>
                    <a:pt x="5885" y="884"/>
                  </a:lnTo>
                  <a:close/>
                  <a:moveTo>
                    <a:pt x="6049" y="0"/>
                  </a:moveTo>
                  <a:lnTo>
                    <a:pt x="4395" y="1162"/>
                  </a:lnTo>
                  <a:lnTo>
                    <a:pt x="2918" y="1920"/>
                  </a:lnTo>
                  <a:lnTo>
                    <a:pt x="1655" y="366"/>
                  </a:lnTo>
                  <a:lnTo>
                    <a:pt x="1" y="2235"/>
                  </a:lnTo>
                  <a:lnTo>
                    <a:pt x="380" y="3334"/>
                  </a:lnTo>
                  <a:lnTo>
                    <a:pt x="380" y="4660"/>
                  </a:lnTo>
                  <a:lnTo>
                    <a:pt x="3094" y="6137"/>
                  </a:lnTo>
                  <a:lnTo>
                    <a:pt x="5443" y="5102"/>
                  </a:lnTo>
                  <a:lnTo>
                    <a:pt x="7312" y="3435"/>
                  </a:lnTo>
                  <a:lnTo>
                    <a:pt x="7312" y="1856"/>
                  </a:lnTo>
                  <a:lnTo>
                    <a:pt x="604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52"/>
            <p:cNvSpPr/>
            <p:nvPr/>
          </p:nvSpPr>
          <p:spPr>
            <a:xfrm>
              <a:off x="3793250" y="2636350"/>
              <a:ext cx="57175" cy="35700"/>
            </a:xfrm>
            <a:custGeom>
              <a:avLst/>
              <a:gdLst/>
              <a:ahLst/>
              <a:cxnLst/>
              <a:rect l="l" t="t" r="r" b="b"/>
              <a:pathLst>
                <a:path w="2287" h="1428" extrusionOk="0">
                  <a:moveTo>
                    <a:pt x="1743" y="0"/>
                  </a:moveTo>
                  <a:lnTo>
                    <a:pt x="1" y="480"/>
                  </a:lnTo>
                  <a:lnTo>
                    <a:pt x="2286" y="1427"/>
                  </a:lnTo>
                  <a:lnTo>
                    <a:pt x="2286" y="1427"/>
                  </a:lnTo>
                  <a:lnTo>
                    <a:pt x="174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52"/>
            <p:cNvSpPr/>
            <p:nvPr/>
          </p:nvSpPr>
          <p:spPr>
            <a:xfrm>
              <a:off x="3768950" y="2626875"/>
              <a:ext cx="95675" cy="59375"/>
            </a:xfrm>
            <a:custGeom>
              <a:avLst/>
              <a:gdLst/>
              <a:ahLst/>
              <a:cxnLst/>
              <a:rect l="l" t="t" r="r" b="b"/>
              <a:pathLst>
                <a:path w="3827" h="2375" extrusionOk="0">
                  <a:moveTo>
                    <a:pt x="2526" y="758"/>
                  </a:moveTo>
                  <a:lnTo>
                    <a:pt x="2703" y="1238"/>
                  </a:lnTo>
                  <a:lnTo>
                    <a:pt x="1958" y="922"/>
                  </a:lnTo>
                  <a:lnTo>
                    <a:pt x="2526" y="758"/>
                  </a:lnTo>
                  <a:close/>
                  <a:moveTo>
                    <a:pt x="2905" y="0"/>
                  </a:moveTo>
                  <a:lnTo>
                    <a:pt x="0" y="796"/>
                  </a:lnTo>
                  <a:lnTo>
                    <a:pt x="3826" y="2374"/>
                  </a:lnTo>
                  <a:lnTo>
                    <a:pt x="290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52"/>
            <p:cNvSpPr/>
            <p:nvPr/>
          </p:nvSpPr>
          <p:spPr>
            <a:xfrm>
              <a:off x="3702975" y="2517025"/>
              <a:ext cx="43275" cy="68200"/>
            </a:xfrm>
            <a:custGeom>
              <a:avLst/>
              <a:gdLst/>
              <a:ahLst/>
              <a:cxnLst/>
              <a:rect l="l" t="t" r="r" b="b"/>
              <a:pathLst>
                <a:path w="1731" h="2728" extrusionOk="0">
                  <a:moveTo>
                    <a:pt x="733" y="0"/>
                  </a:moveTo>
                  <a:cubicBezTo>
                    <a:pt x="493" y="164"/>
                    <a:pt x="0" y="1288"/>
                    <a:pt x="0" y="1288"/>
                  </a:cubicBezTo>
                  <a:lnTo>
                    <a:pt x="695" y="2728"/>
                  </a:lnTo>
                  <a:lnTo>
                    <a:pt x="1730" y="2728"/>
                  </a:lnTo>
                  <a:lnTo>
                    <a:pt x="73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52"/>
            <p:cNvSpPr/>
            <p:nvPr/>
          </p:nvSpPr>
          <p:spPr>
            <a:xfrm>
              <a:off x="3694450" y="2505025"/>
              <a:ext cx="62850" cy="88100"/>
            </a:xfrm>
            <a:custGeom>
              <a:avLst/>
              <a:gdLst/>
              <a:ahLst/>
              <a:cxnLst/>
              <a:rect l="l" t="t" r="r" b="b"/>
              <a:pathLst>
                <a:path w="2514" h="3524" extrusionOk="0">
                  <a:moveTo>
                    <a:pt x="973" y="1162"/>
                  </a:moveTo>
                  <a:lnTo>
                    <a:pt x="1604" y="2892"/>
                  </a:lnTo>
                  <a:lnTo>
                    <a:pt x="1225" y="2892"/>
                  </a:lnTo>
                  <a:lnTo>
                    <a:pt x="682" y="1756"/>
                  </a:lnTo>
                  <a:cubicBezTo>
                    <a:pt x="771" y="1554"/>
                    <a:pt x="884" y="1352"/>
                    <a:pt x="973" y="1162"/>
                  </a:cubicBezTo>
                  <a:close/>
                  <a:moveTo>
                    <a:pt x="1238" y="0"/>
                  </a:moveTo>
                  <a:lnTo>
                    <a:pt x="897" y="215"/>
                  </a:lnTo>
                  <a:cubicBezTo>
                    <a:pt x="619" y="405"/>
                    <a:pt x="253" y="1187"/>
                    <a:pt x="51" y="1642"/>
                  </a:cubicBezTo>
                  <a:lnTo>
                    <a:pt x="1" y="1768"/>
                  </a:lnTo>
                  <a:lnTo>
                    <a:pt x="834" y="3523"/>
                  </a:lnTo>
                  <a:lnTo>
                    <a:pt x="2513" y="3523"/>
                  </a:lnTo>
                  <a:lnTo>
                    <a:pt x="123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52"/>
            <p:cNvSpPr/>
            <p:nvPr/>
          </p:nvSpPr>
          <p:spPr>
            <a:xfrm>
              <a:off x="3696975" y="2570375"/>
              <a:ext cx="25275" cy="78000"/>
            </a:xfrm>
            <a:custGeom>
              <a:avLst/>
              <a:gdLst/>
              <a:ahLst/>
              <a:cxnLst/>
              <a:rect l="l" t="t" r="r" b="b"/>
              <a:pathLst>
                <a:path w="1011" h="3120" extrusionOk="0">
                  <a:moveTo>
                    <a:pt x="455" y="0"/>
                  </a:moveTo>
                  <a:lnTo>
                    <a:pt x="1" y="1402"/>
                  </a:lnTo>
                  <a:lnTo>
                    <a:pt x="581" y="3119"/>
                  </a:lnTo>
                  <a:lnTo>
                    <a:pt x="1011" y="3119"/>
                  </a:lnTo>
                  <a:lnTo>
                    <a:pt x="1011" y="278"/>
                  </a:lnTo>
                  <a:lnTo>
                    <a:pt x="4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52"/>
            <p:cNvSpPr/>
            <p:nvPr/>
          </p:nvSpPr>
          <p:spPr>
            <a:xfrm>
              <a:off x="3688775" y="2563750"/>
              <a:ext cx="43275" cy="92500"/>
            </a:xfrm>
            <a:custGeom>
              <a:avLst/>
              <a:gdLst/>
              <a:ahLst/>
              <a:cxnLst/>
              <a:rect l="l" t="t" r="r" b="b"/>
              <a:pathLst>
                <a:path w="1731" h="3700" extrusionOk="0">
                  <a:moveTo>
                    <a:pt x="1023" y="846"/>
                  </a:moveTo>
                  <a:lnTo>
                    <a:pt x="1074" y="871"/>
                  </a:lnTo>
                  <a:lnTo>
                    <a:pt x="1074" y="2765"/>
                  </a:lnTo>
                  <a:lnTo>
                    <a:pt x="695" y="1755"/>
                  </a:lnTo>
                  <a:lnTo>
                    <a:pt x="1023" y="846"/>
                  </a:lnTo>
                  <a:close/>
                  <a:moveTo>
                    <a:pt x="632" y="0"/>
                  </a:moveTo>
                  <a:lnTo>
                    <a:pt x="0" y="1755"/>
                  </a:lnTo>
                  <a:lnTo>
                    <a:pt x="720" y="3700"/>
                  </a:lnTo>
                  <a:lnTo>
                    <a:pt x="1730" y="3700"/>
                  </a:lnTo>
                  <a:lnTo>
                    <a:pt x="1730" y="493"/>
                  </a:lnTo>
                  <a:lnTo>
                    <a:pt x="63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52"/>
            <p:cNvSpPr/>
            <p:nvPr/>
          </p:nvSpPr>
          <p:spPr>
            <a:xfrm>
              <a:off x="4360850" y="1623350"/>
              <a:ext cx="47375" cy="27475"/>
            </a:xfrm>
            <a:custGeom>
              <a:avLst/>
              <a:gdLst/>
              <a:ahLst/>
              <a:cxnLst/>
              <a:rect l="l" t="t" r="r" b="b"/>
              <a:pathLst>
                <a:path w="1895" h="1099" extrusionOk="0">
                  <a:moveTo>
                    <a:pt x="0" y="0"/>
                  </a:moveTo>
                  <a:lnTo>
                    <a:pt x="556" y="1099"/>
                  </a:lnTo>
                  <a:lnTo>
                    <a:pt x="1326" y="947"/>
                  </a:lnTo>
                  <a:lnTo>
                    <a:pt x="18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52"/>
            <p:cNvSpPr/>
            <p:nvPr/>
          </p:nvSpPr>
          <p:spPr>
            <a:xfrm>
              <a:off x="4347900" y="1615450"/>
              <a:ext cx="74200" cy="44550"/>
            </a:xfrm>
            <a:custGeom>
              <a:avLst/>
              <a:gdLst/>
              <a:ahLst/>
              <a:cxnLst/>
              <a:rect l="l" t="t" r="r" b="b"/>
              <a:pathLst>
                <a:path w="2968" h="1782" extrusionOk="0">
                  <a:moveTo>
                    <a:pt x="1857" y="632"/>
                  </a:moveTo>
                  <a:lnTo>
                    <a:pt x="1642" y="973"/>
                  </a:lnTo>
                  <a:lnTo>
                    <a:pt x="1238" y="1061"/>
                  </a:lnTo>
                  <a:lnTo>
                    <a:pt x="1023" y="632"/>
                  </a:lnTo>
                  <a:close/>
                  <a:moveTo>
                    <a:pt x="0" y="1"/>
                  </a:moveTo>
                  <a:lnTo>
                    <a:pt x="897" y="1781"/>
                  </a:lnTo>
                  <a:lnTo>
                    <a:pt x="2046" y="1541"/>
                  </a:lnTo>
                  <a:lnTo>
                    <a:pt x="296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52"/>
            <p:cNvSpPr/>
            <p:nvPr/>
          </p:nvSpPr>
          <p:spPr>
            <a:xfrm>
              <a:off x="2445000" y="785850"/>
              <a:ext cx="922425" cy="1196450"/>
            </a:xfrm>
            <a:custGeom>
              <a:avLst/>
              <a:gdLst/>
              <a:ahLst/>
              <a:cxnLst/>
              <a:rect l="l" t="t" r="r" b="b"/>
              <a:pathLst>
                <a:path w="36897" h="47858" extrusionOk="0">
                  <a:moveTo>
                    <a:pt x="27288" y="1"/>
                  </a:moveTo>
                  <a:lnTo>
                    <a:pt x="21921" y="2324"/>
                  </a:lnTo>
                  <a:lnTo>
                    <a:pt x="20027" y="2375"/>
                  </a:lnTo>
                  <a:lnTo>
                    <a:pt x="19396" y="4067"/>
                  </a:lnTo>
                  <a:lnTo>
                    <a:pt x="20179" y="6378"/>
                  </a:lnTo>
                  <a:lnTo>
                    <a:pt x="18600" y="6378"/>
                  </a:lnTo>
                  <a:lnTo>
                    <a:pt x="18285" y="4016"/>
                  </a:lnTo>
                  <a:lnTo>
                    <a:pt x="17262" y="3625"/>
                  </a:lnTo>
                  <a:lnTo>
                    <a:pt x="16782" y="5203"/>
                  </a:lnTo>
                  <a:lnTo>
                    <a:pt x="15620" y="4850"/>
                  </a:lnTo>
                  <a:lnTo>
                    <a:pt x="15305" y="3006"/>
                  </a:lnTo>
                  <a:lnTo>
                    <a:pt x="13411" y="3322"/>
                  </a:lnTo>
                  <a:lnTo>
                    <a:pt x="11277" y="4105"/>
                  </a:lnTo>
                  <a:lnTo>
                    <a:pt x="9698" y="5683"/>
                  </a:lnTo>
                  <a:lnTo>
                    <a:pt x="7489" y="6163"/>
                  </a:lnTo>
                  <a:lnTo>
                    <a:pt x="6150" y="7893"/>
                  </a:lnTo>
                  <a:lnTo>
                    <a:pt x="6933" y="9080"/>
                  </a:lnTo>
                  <a:lnTo>
                    <a:pt x="5355" y="10418"/>
                  </a:lnTo>
                  <a:lnTo>
                    <a:pt x="2678" y="11529"/>
                  </a:lnTo>
                  <a:lnTo>
                    <a:pt x="784" y="11883"/>
                  </a:lnTo>
                  <a:lnTo>
                    <a:pt x="1251" y="13575"/>
                  </a:lnTo>
                  <a:lnTo>
                    <a:pt x="2678" y="13726"/>
                  </a:lnTo>
                  <a:lnTo>
                    <a:pt x="3069" y="14598"/>
                  </a:lnTo>
                  <a:lnTo>
                    <a:pt x="1" y="14838"/>
                  </a:lnTo>
                  <a:lnTo>
                    <a:pt x="1" y="16176"/>
                  </a:lnTo>
                  <a:lnTo>
                    <a:pt x="1731" y="17363"/>
                  </a:lnTo>
                  <a:cubicBezTo>
                    <a:pt x="1731" y="17363"/>
                    <a:pt x="1944" y="16942"/>
                    <a:pt x="2599" y="16942"/>
                  </a:cubicBezTo>
                  <a:cubicBezTo>
                    <a:pt x="2926" y="16942"/>
                    <a:pt x="3364" y="17047"/>
                    <a:pt x="3940" y="17363"/>
                  </a:cubicBezTo>
                  <a:cubicBezTo>
                    <a:pt x="5683" y="18310"/>
                    <a:pt x="5759" y="18310"/>
                    <a:pt x="5759" y="18310"/>
                  </a:cubicBezTo>
                  <a:lnTo>
                    <a:pt x="7337" y="21378"/>
                  </a:lnTo>
                  <a:lnTo>
                    <a:pt x="6946" y="25331"/>
                  </a:lnTo>
                  <a:lnTo>
                    <a:pt x="6946" y="29434"/>
                  </a:lnTo>
                  <a:lnTo>
                    <a:pt x="8436" y="29902"/>
                  </a:lnTo>
                  <a:lnTo>
                    <a:pt x="7615" y="31164"/>
                  </a:lnTo>
                  <a:lnTo>
                    <a:pt x="5683" y="30849"/>
                  </a:lnTo>
                  <a:lnTo>
                    <a:pt x="5683" y="33223"/>
                  </a:lnTo>
                  <a:lnTo>
                    <a:pt x="7173" y="34321"/>
                  </a:lnTo>
                  <a:lnTo>
                    <a:pt x="6074" y="36695"/>
                  </a:lnTo>
                  <a:lnTo>
                    <a:pt x="6541" y="40546"/>
                  </a:lnTo>
                  <a:lnTo>
                    <a:pt x="7135" y="43463"/>
                  </a:lnTo>
                  <a:lnTo>
                    <a:pt x="7627" y="46153"/>
                  </a:lnTo>
                  <a:lnTo>
                    <a:pt x="9218" y="45913"/>
                  </a:lnTo>
                  <a:lnTo>
                    <a:pt x="10885" y="47857"/>
                  </a:lnTo>
                  <a:lnTo>
                    <a:pt x="12186" y="45647"/>
                  </a:lnTo>
                  <a:lnTo>
                    <a:pt x="13310" y="42175"/>
                  </a:lnTo>
                  <a:lnTo>
                    <a:pt x="14812" y="39776"/>
                  </a:lnTo>
                  <a:lnTo>
                    <a:pt x="16946" y="39195"/>
                  </a:lnTo>
                  <a:lnTo>
                    <a:pt x="20103" y="37857"/>
                  </a:lnTo>
                  <a:lnTo>
                    <a:pt x="21770" y="35798"/>
                  </a:lnTo>
                  <a:lnTo>
                    <a:pt x="24762" y="35407"/>
                  </a:lnTo>
                  <a:lnTo>
                    <a:pt x="28462" y="33071"/>
                  </a:lnTo>
                  <a:lnTo>
                    <a:pt x="26480" y="32869"/>
                  </a:lnTo>
                  <a:lnTo>
                    <a:pt x="25545" y="32869"/>
                  </a:lnTo>
                  <a:lnTo>
                    <a:pt x="26480" y="30659"/>
                  </a:lnTo>
                  <a:lnTo>
                    <a:pt x="28462" y="32478"/>
                  </a:lnTo>
                  <a:lnTo>
                    <a:pt x="29232" y="30735"/>
                  </a:lnTo>
                  <a:lnTo>
                    <a:pt x="28538" y="28487"/>
                  </a:lnTo>
                  <a:lnTo>
                    <a:pt x="28538" y="28487"/>
                  </a:lnTo>
                  <a:cubicBezTo>
                    <a:pt x="28538" y="28487"/>
                    <a:pt x="28571" y="28497"/>
                    <a:pt x="28628" y="28497"/>
                  </a:cubicBezTo>
                  <a:cubicBezTo>
                    <a:pt x="28850" y="28497"/>
                    <a:pt x="29441" y="28361"/>
                    <a:pt x="29952" y="27048"/>
                  </a:cubicBezTo>
                  <a:cubicBezTo>
                    <a:pt x="30176" y="26473"/>
                    <a:pt x="30217" y="26354"/>
                    <a:pt x="30211" y="26354"/>
                  </a:cubicBezTo>
                  <a:lnTo>
                    <a:pt x="30211" y="26354"/>
                  </a:lnTo>
                  <a:cubicBezTo>
                    <a:pt x="30207" y="26354"/>
                    <a:pt x="30180" y="26414"/>
                    <a:pt x="30178" y="26414"/>
                  </a:cubicBezTo>
                  <a:cubicBezTo>
                    <a:pt x="30175" y="26414"/>
                    <a:pt x="30241" y="26250"/>
                    <a:pt x="30596" y="25381"/>
                  </a:cubicBezTo>
                  <a:cubicBezTo>
                    <a:pt x="31467" y="23260"/>
                    <a:pt x="31455" y="23247"/>
                    <a:pt x="31455" y="23247"/>
                  </a:cubicBezTo>
                  <a:cubicBezTo>
                    <a:pt x="31455" y="23247"/>
                    <a:pt x="32086" y="23007"/>
                    <a:pt x="31455" y="21593"/>
                  </a:cubicBezTo>
                  <a:cubicBezTo>
                    <a:pt x="30823" y="20179"/>
                    <a:pt x="29876" y="20722"/>
                    <a:pt x="30823" y="20166"/>
                  </a:cubicBezTo>
                  <a:lnTo>
                    <a:pt x="31770" y="19623"/>
                  </a:lnTo>
                  <a:lnTo>
                    <a:pt x="32642" y="19068"/>
                  </a:lnTo>
                  <a:lnTo>
                    <a:pt x="32250" y="16694"/>
                  </a:lnTo>
                  <a:lnTo>
                    <a:pt x="32642" y="14042"/>
                  </a:lnTo>
                  <a:lnTo>
                    <a:pt x="34611" y="11858"/>
                  </a:lnTo>
                  <a:lnTo>
                    <a:pt x="36354" y="9762"/>
                  </a:lnTo>
                  <a:lnTo>
                    <a:pt x="36897" y="8032"/>
                  </a:lnTo>
                  <a:lnTo>
                    <a:pt x="34851" y="7085"/>
                  </a:lnTo>
                  <a:lnTo>
                    <a:pt x="32566" y="7943"/>
                  </a:lnTo>
                  <a:lnTo>
                    <a:pt x="30280" y="10090"/>
                  </a:lnTo>
                  <a:lnTo>
                    <a:pt x="31770" y="7451"/>
                  </a:lnTo>
                  <a:lnTo>
                    <a:pt x="31859" y="7009"/>
                  </a:lnTo>
                  <a:lnTo>
                    <a:pt x="27439" y="7009"/>
                  </a:lnTo>
                  <a:lnTo>
                    <a:pt x="27351" y="5986"/>
                  </a:lnTo>
                  <a:lnTo>
                    <a:pt x="29232" y="5759"/>
                  </a:lnTo>
                  <a:lnTo>
                    <a:pt x="31859" y="5759"/>
                  </a:lnTo>
                  <a:lnTo>
                    <a:pt x="31543" y="3625"/>
                  </a:lnTo>
                  <a:lnTo>
                    <a:pt x="30672" y="1655"/>
                  </a:lnTo>
                  <a:lnTo>
                    <a:pt x="2728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52"/>
            <p:cNvSpPr/>
            <p:nvPr/>
          </p:nvSpPr>
          <p:spPr>
            <a:xfrm>
              <a:off x="2437100" y="777350"/>
              <a:ext cx="939800" cy="1218525"/>
            </a:xfrm>
            <a:custGeom>
              <a:avLst/>
              <a:gdLst/>
              <a:ahLst/>
              <a:cxnLst/>
              <a:rect l="l" t="t" r="r" b="b"/>
              <a:pathLst>
                <a:path w="37592" h="48741" extrusionOk="0">
                  <a:moveTo>
                    <a:pt x="26909" y="31530"/>
                  </a:moveTo>
                  <a:lnTo>
                    <a:pt x="28601" y="33070"/>
                  </a:lnTo>
                  <a:lnTo>
                    <a:pt x="26796" y="32893"/>
                  </a:lnTo>
                  <a:lnTo>
                    <a:pt x="26341" y="32893"/>
                  </a:lnTo>
                  <a:lnTo>
                    <a:pt x="26909" y="31530"/>
                  </a:lnTo>
                  <a:close/>
                  <a:moveTo>
                    <a:pt x="27591" y="682"/>
                  </a:moveTo>
                  <a:lnTo>
                    <a:pt x="30748" y="2222"/>
                  </a:lnTo>
                  <a:lnTo>
                    <a:pt x="31543" y="4053"/>
                  </a:lnTo>
                  <a:lnTo>
                    <a:pt x="31809" y="5783"/>
                  </a:lnTo>
                  <a:lnTo>
                    <a:pt x="29498" y="5783"/>
                  </a:lnTo>
                  <a:lnTo>
                    <a:pt x="27339" y="6048"/>
                  </a:lnTo>
                  <a:lnTo>
                    <a:pt x="27465" y="7665"/>
                  </a:lnTo>
                  <a:lnTo>
                    <a:pt x="31796" y="7665"/>
                  </a:lnTo>
                  <a:lnTo>
                    <a:pt x="29321" y="12059"/>
                  </a:lnTo>
                  <a:lnTo>
                    <a:pt x="33046" y="8574"/>
                  </a:lnTo>
                  <a:lnTo>
                    <a:pt x="35155" y="7778"/>
                  </a:lnTo>
                  <a:lnTo>
                    <a:pt x="36834" y="8548"/>
                  </a:lnTo>
                  <a:lnTo>
                    <a:pt x="36380" y="9963"/>
                  </a:lnTo>
                  <a:lnTo>
                    <a:pt x="34700" y="11996"/>
                  </a:lnTo>
                  <a:lnTo>
                    <a:pt x="32667" y="14256"/>
                  </a:lnTo>
                  <a:lnTo>
                    <a:pt x="32250" y="17059"/>
                  </a:lnTo>
                  <a:lnTo>
                    <a:pt x="32617" y="19269"/>
                  </a:lnTo>
                  <a:lnTo>
                    <a:pt x="31935" y="19698"/>
                  </a:lnTo>
                  <a:cubicBezTo>
                    <a:pt x="31922" y="19711"/>
                    <a:pt x="31834" y="19761"/>
                    <a:pt x="30988" y="20254"/>
                  </a:cubicBezTo>
                  <a:cubicBezTo>
                    <a:pt x="30584" y="20494"/>
                    <a:pt x="30432" y="20582"/>
                    <a:pt x="30432" y="20809"/>
                  </a:cubicBezTo>
                  <a:cubicBezTo>
                    <a:pt x="30445" y="20986"/>
                    <a:pt x="30558" y="21125"/>
                    <a:pt x="30710" y="21188"/>
                  </a:cubicBezTo>
                  <a:cubicBezTo>
                    <a:pt x="30887" y="21289"/>
                    <a:pt x="31215" y="21466"/>
                    <a:pt x="31480" y="22072"/>
                  </a:cubicBezTo>
                  <a:cubicBezTo>
                    <a:pt x="31872" y="22943"/>
                    <a:pt x="31733" y="23259"/>
                    <a:pt x="31657" y="23309"/>
                  </a:cubicBezTo>
                  <a:lnTo>
                    <a:pt x="31455" y="23385"/>
                  </a:lnTo>
                  <a:lnTo>
                    <a:pt x="31455" y="23537"/>
                  </a:lnTo>
                  <a:cubicBezTo>
                    <a:pt x="31404" y="23676"/>
                    <a:pt x="31228" y="24118"/>
                    <a:pt x="30609" y="25620"/>
                  </a:cubicBezTo>
                  <a:cubicBezTo>
                    <a:pt x="30432" y="26062"/>
                    <a:pt x="30319" y="26353"/>
                    <a:pt x="30243" y="26555"/>
                  </a:cubicBezTo>
                  <a:lnTo>
                    <a:pt x="30218" y="26618"/>
                  </a:lnTo>
                  <a:cubicBezTo>
                    <a:pt x="30218" y="26618"/>
                    <a:pt x="30218" y="26630"/>
                    <a:pt x="30218" y="26630"/>
                  </a:cubicBezTo>
                  <a:cubicBezTo>
                    <a:pt x="30205" y="26681"/>
                    <a:pt x="30154" y="26832"/>
                    <a:pt x="29978" y="27287"/>
                  </a:cubicBezTo>
                  <a:cubicBezTo>
                    <a:pt x="29498" y="28499"/>
                    <a:pt x="29018" y="28537"/>
                    <a:pt x="28955" y="28537"/>
                  </a:cubicBezTo>
                  <a:lnTo>
                    <a:pt x="28399" y="28373"/>
                  </a:lnTo>
                  <a:lnTo>
                    <a:pt x="28399" y="28373"/>
                  </a:lnTo>
                  <a:lnTo>
                    <a:pt x="29220" y="31062"/>
                  </a:lnTo>
                  <a:lnTo>
                    <a:pt x="28677" y="32287"/>
                  </a:lnTo>
                  <a:lnTo>
                    <a:pt x="26682" y="30469"/>
                  </a:lnTo>
                  <a:lnTo>
                    <a:pt x="25394" y="33525"/>
                  </a:lnTo>
                  <a:lnTo>
                    <a:pt x="26758" y="33525"/>
                  </a:lnTo>
                  <a:lnTo>
                    <a:pt x="27844" y="33626"/>
                  </a:lnTo>
                  <a:lnTo>
                    <a:pt x="24977" y="35431"/>
                  </a:lnTo>
                  <a:lnTo>
                    <a:pt x="21922" y="35835"/>
                  </a:lnTo>
                  <a:lnTo>
                    <a:pt x="20230" y="37931"/>
                  </a:lnTo>
                  <a:lnTo>
                    <a:pt x="17199" y="39232"/>
                  </a:lnTo>
                  <a:lnTo>
                    <a:pt x="14939" y="39838"/>
                  </a:lnTo>
                  <a:lnTo>
                    <a:pt x="13360" y="42351"/>
                  </a:lnTo>
                  <a:lnTo>
                    <a:pt x="12211" y="45861"/>
                  </a:lnTo>
                  <a:lnTo>
                    <a:pt x="11163" y="47654"/>
                  </a:lnTo>
                  <a:lnTo>
                    <a:pt x="9661" y="45874"/>
                  </a:lnTo>
                  <a:lnTo>
                    <a:pt x="8209" y="46101"/>
                  </a:lnTo>
                  <a:lnTo>
                    <a:pt x="7767" y="43715"/>
                  </a:lnTo>
                  <a:lnTo>
                    <a:pt x="7173" y="40823"/>
                  </a:lnTo>
                  <a:lnTo>
                    <a:pt x="6719" y="37048"/>
                  </a:lnTo>
                  <a:lnTo>
                    <a:pt x="7893" y="34535"/>
                  </a:lnTo>
                  <a:lnTo>
                    <a:pt x="6315" y="33373"/>
                  </a:lnTo>
                  <a:lnTo>
                    <a:pt x="6315" y="31542"/>
                  </a:lnTo>
                  <a:lnTo>
                    <a:pt x="8082" y="31833"/>
                  </a:lnTo>
                  <a:lnTo>
                    <a:pt x="9244" y="30040"/>
                  </a:lnTo>
                  <a:lnTo>
                    <a:pt x="7577" y="29509"/>
                  </a:lnTo>
                  <a:lnTo>
                    <a:pt x="7577" y="25671"/>
                  </a:lnTo>
                  <a:lnTo>
                    <a:pt x="7981" y="21643"/>
                  </a:lnTo>
                  <a:lnTo>
                    <a:pt x="6277" y="18309"/>
                  </a:lnTo>
                  <a:lnTo>
                    <a:pt x="6125" y="18309"/>
                  </a:lnTo>
                  <a:cubicBezTo>
                    <a:pt x="6024" y="18271"/>
                    <a:pt x="5645" y="18082"/>
                    <a:pt x="4408" y="17413"/>
                  </a:cubicBezTo>
                  <a:cubicBezTo>
                    <a:pt x="3845" y="17104"/>
                    <a:pt x="3347" y="16952"/>
                    <a:pt x="2915" y="16952"/>
                  </a:cubicBezTo>
                  <a:cubicBezTo>
                    <a:pt x="2746" y="16952"/>
                    <a:pt x="2587" y="16975"/>
                    <a:pt x="2438" y="17021"/>
                  </a:cubicBezTo>
                  <a:cubicBezTo>
                    <a:pt x="2274" y="17072"/>
                    <a:pt x="2122" y="17147"/>
                    <a:pt x="1983" y="17261"/>
                  </a:cubicBezTo>
                  <a:lnTo>
                    <a:pt x="620" y="16339"/>
                  </a:lnTo>
                  <a:lnTo>
                    <a:pt x="620" y="15455"/>
                  </a:lnTo>
                  <a:lnTo>
                    <a:pt x="3852" y="15203"/>
                  </a:lnTo>
                  <a:lnTo>
                    <a:pt x="3208" y="13763"/>
                  </a:lnTo>
                  <a:lnTo>
                    <a:pt x="1819" y="13612"/>
                  </a:lnTo>
                  <a:lnTo>
                    <a:pt x="1504" y="12450"/>
                  </a:lnTo>
                  <a:lnTo>
                    <a:pt x="3057" y="12160"/>
                  </a:lnTo>
                  <a:lnTo>
                    <a:pt x="5797" y="11036"/>
                  </a:lnTo>
                  <a:lnTo>
                    <a:pt x="7678" y="9470"/>
                  </a:lnTo>
                  <a:lnTo>
                    <a:pt x="6857" y="8233"/>
                  </a:lnTo>
                  <a:lnTo>
                    <a:pt x="7994" y="6781"/>
                  </a:lnTo>
                  <a:lnTo>
                    <a:pt x="10178" y="6301"/>
                  </a:lnTo>
                  <a:lnTo>
                    <a:pt x="11769" y="4710"/>
                  </a:lnTo>
                  <a:lnTo>
                    <a:pt x="13777" y="3965"/>
                  </a:lnTo>
                  <a:lnTo>
                    <a:pt x="15355" y="3712"/>
                  </a:lnTo>
                  <a:lnTo>
                    <a:pt x="15646" y="5430"/>
                  </a:lnTo>
                  <a:lnTo>
                    <a:pt x="17325" y="5935"/>
                  </a:lnTo>
                  <a:lnTo>
                    <a:pt x="17792" y="4382"/>
                  </a:lnTo>
                  <a:lnTo>
                    <a:pt x="18323" y="4584"/>
                  </a:lnTo>
                  <a:lnTo>
                    <a:pt x="18651" y="7033"/>
                  </a:lnTo>
                  <a:lnTo>
                    <a:pt x="20949" y="7033"/>
                  </a:lnTo>
                  <a:lnTo>
                    <a:pt x="20053" y="4407"/>
                  </a:lnTo>
                  <a:lnTo>
                    <a:pt x="20570" y="3031"/>
                  </a:lnTo>
                  <a:lnTo>
                    <a:pt x="22250" y="2980"/>
                  </a:lnTo>
                  <a:lnTo>
                    <a:pt x="27591" y="682"/>
                  </a:lnTo>
                  <a:close/>
                  <a:moveTo>
                    <a:pt x="27604" y="0"/>
                  </a:moveTo>
                  <a:lnTo>
                    <a:pt x="22161" y="2361"/>
                  </a:lnTo>
                  <a:lnTo>
                    <a:pt x="20116" y="2424"/>
                  </a:lnTo>
                  <a:lnTo>
                    <a:pt x="19371" y="4407"/>
                  </a:lnTo>
                  <a:lnTo>
                    <a:pt x="20053" y="6415"/>
                  </a:lnTo>
                  <a:lnTo>
                    <a:pt x="19194" y="6415"/>
                  </a:lnTo>
                  <a:lnTo>
                    <a:pt x="18891" y="4142"/>
                  </a:lnTo>
                  <a:lnTo>
                    <a:pt x="17376" y="3548"/>
                  </a:lnTo>
                  <a:lnTo>
                    <a:pt x="16896" y="5152"/>
                  </a:lnTo>
                  <a:lnTo>
                    <a:pt x="16214" y="4937"/>
                  </a:lnTo>
                  <a:lnTo>
                    <a:pt x="15861" y="2993"/>
                  </a:lnTo>
                  <a:lnTo>
                    <a:pt x="13600" y="3359"/>
                  </a:lnTo>
                  <a:lnTo>
                    <a:pt x="11479" y="4154"/>
                  </a:lnTo>
                  <a:lnTo>
                    <a:pt x="9850" y="5733"/>
                  </a:lnTo>
                  <a:lnTo>
                    <a:pt x="7628" y="6200"/>
                  </a:lnTo>
                  <a:lnTo>
                    <a:pt x="6075" y="8208"/>
                  </a:lnTo>
                  <a:lnTo>
                    <a:pt x="6832" y="9344"/>
                  </a:lnTo>
                  <a:lnTo>
                    <a:pt x="5506" y="10480"/>
                  </a:lnTo>
                  <a:lnTo>
                    <a:pt x="2905" y="11541"/>
                  </a:lnTo>
                  <a:lnTo>
                    <a:pt x="708" y="11958"/>
                  </a:lnTo>
                  <a:lnTo>
                    <a:pt x="1339" y="14193"/>
                  </a:lnTo>
                  <a:lnTo>
                    <a:pt x="2792" y="14344"/>
                  </a:lnTo>
                  <a:lnTo>
                    <a:pt x="2918" y="14635"/>
                  </a:lnTo>
                  <a:lnTo>
                    <a:pt x="1" y="14862"/>
                  </a:lnTo>
                  <a:lnTo>
                    <a:pt x="1" y="16655"/>
                  </a:lnTo>
                  <a:lnTo>
                    <a:pt x="2173" y="18132"/>
                  </a:lnTo>
                  <a:lnTo>
                    <a:pt x="2337" y="17817"/>
                  </a:lnTo>
                  <a:cubicBezTo>
                    <a:pt x="2400" y="17716"/>
                    <a:pt x="2514" y="17640"/>
                    <a:pt x="2627" y="17615"/>
                  </a:cubicBezTo>
                  <a:cubicBezTo>
                    <a:pt x="2703" y="17592"/>
                    <a:pt x="2796" y="17576"/>
                    <a:pt x="2911" y="17576"/>
                  </a:cubicBezTo>
                  <a:cubicBezTo>
                    <a:pt x="3180" y="17576"/>
                    <a:pt x="3565" y="17663"/>
                    <a:pt x="4105" y="17956"/>
                  </a:cubicBezTo>
                  <a:cubicBezTo>
                    <a:pt x="5153" y="18536"/>
                    <a:pt x="5620" y="18764"/>
                    <a:pt x="5847" y="18865"/>
                  </a:cubicBezTo>
                  <a:lnTo>
                    <a:pt x="7325" y="21756"/>
                  </a:lnTo>
                  <a:lnTo>
                    <a:pt x="6933" y="25645"/>
                  </a:lnTo>
                  <a:lnTo>
                    <a:pt x="6933" y="29976"/>
                  </a:lnTo>
                  <a:lnTo>
                    <a:pt x="8259" y="30393"/>
                  </a:lnTo>
                  <a:lnTo>
                    <a:pt x="7767" y="31138"/>
                  </a:lnTo>
                  <a:lnTo>
                    <a:pt x="5671" y="30785"/>
                  </a:lnTo>
                  <a:lnTo>
                    <a:pt x="5671" y="33689"/>
                  </a:lnTo>
                  <a:lnTo>
                    <a:pt x="7097" y="34737"/>
                  </a:lnTo>
                  <a:lnTo>
                    <a:pt x="6062" y="36947"/>
                  </a:lnTo>
                  <a:lnTo>
                    <a:pt x="6554" y="40924"/>
                  </a:lnTo>
                  <a:lnTo>
                    <a:pt x="7148" y="43828"/>
                  </a:lnTo>
                  <a:lnTo>
                    <a:pt x="7691" y="46808"/>
                  </a:lnTo>
                  <a:lnTo>
                    <a:pt x="9408" y="46556"/>
                  </a:lnTo>
                  <a:lnTo>
                    <a:pt x="11252" y="48740"/>
                  </a:lnTo>
                  <a:lnTo>
                    <a:pt x="12780" y="46152"/>
                  </a:lnTo>
                  <a:lnTo>
                    <a:pt x="13916" y="42654"/>
                  </a:lnTo>
                  <a:lnTo>
                    <a:pt x="15343" y="40381"/>
                  </a:lnTo>
                  <a:lnTo>
                    <a:pt x="17388" y="39826"/>
                  </a:lnTo>
                  <a:lnTo>
                    <a:pt x="20621" y="38449"/>
                  </a:lnTo>
                  <a:lnTo>
                    <a:pt x="22250" y="36429"/>
                  </a:lnTo>
                  <a:lnTo>
                    <a:pt x="25116" y="36050"/>
                  </a:lnTo>
                  <a:lnTo>
                    <a:pt x="29738" y="33184"/>
                  </a:lnTo>
                  <a:lnTo>
                    <a:pt x="29005" y="33108"/>
                  </a:lnTo>
                  <a:lnTo>
                    <a:pt x="29877" y="31100"/>
                  </a:lnTo>
                  <a:lnTo>
                    <a:pt x="29270" y="29105"/>
                  </a:lnTo>
                  <a:cubicBezTo>
                    <a:pt x="29637" y="28979"/>
                    <a:pt x="30142" y="28600"/>
                    <a:pt x="30558" y="27514"/>
                  </a:cubicBezTo>
                  <a:cubicBezTo>
                    <a:pt x="30659" y="27274"/>
                    <a:pt x="30748" y="27022"/>
                    <a:pt x="30824" y="26782"/>
                  </a:cubicBezTo>
                  <a:lnTo>
                    <a:pt x="31202" y="25847"/>
                  </a:lnTo>
                  <a:cubicBezTo>
                    <a:pt x="31720" y="24585"/>
                    <a:pt x="31935" y="24054"/>
                    <a:pt x="32036" y="23815"/>
                  </a:cubicBezTo>
                  <a:cubicBezTo>
                    <a:pt x="32149" y="23726"/>
                    <a:pt x="32238" y="23600"/>
                    <a:pt x="32288" y="23474"/>
                  </a:cubicBezTo>
                  <a:cubicBezTo>
                    <a:pt x="32452" y="23070"/>
                    <a:pt x="32389" y="22514"/>
                    <a:pt x="32074" y="21807"/>
                  </a:cubicBezTo>
                  <a:cubicBezTo>
                    <a:pt x="31910" y="21403"/>
                    <a:pt x="31644" y="21062"/>
                    <a:pt x="31303" y="20797"/>
                  </a:cubicBezTo>
                  <a:cubicBezTo>
                    <a:pt x="31834" y="20494"/>
                    <a:pt x="32112" y="20329"/>
                    <a:pt x="32250" y="20228"/>
                  </a:cubicBezTo>
                  <a:lnTo>
                    <a:pt x="32263" y="20241"/>
                  </a:lnTo>
                  <a:lnTo>
                    <a:pt x="33311" y="19572"/>
                  </a:lnTo>
                  <a:lnTo>
                    <a:pt x="32894" y="17046"/>
                  </a:lnTo>
                  <a:lnTo>
                    <a:pt x="33261" y="14534"/>
                  </a:lnTo>
                  <a:lnTo>
                    <a:pt x="35167" y="12412"/>
                  </a:lnTo>
                  <a:lnTo>
                    <a:pt x="36897" y="10329"/>
                  </a:lnTo>
                  <a:lnTo>
                    <a:pt x="37592" y="8220"/>
                  </a:lnTo>
                  <a:lnTo>
                    <a:pt x="35167" y="7096"/>
                  </a:lnTo>
                  <a:lnTo>
                    <a:pt x="32756" y="8018"/>
                  </a:lnTo>
                  <a:lnTo>
                    <a:pt x="31872" y="8801"/>
                  </a:lnTo>
                  <a:lnTo>
                    <a:pt x="32364" y="7942"/>
                  </a:lnTo>
                  <a:lnTo>
                    <a:pt x="32541" y="7046"/>
                  </a:lnTo>
                  <a:lnTo>
                    <a:pt x="28046" y="7046"/>
                  </a:lnTo>
                  <a:lnTo>
                    <a:pt x="28008" y="6604"/>
                  </a:lnTo>
                  <a:lnTo>
                    <a:pt x="29536" y="6415"/>
                  </a:lnTo>
                  <a:lnTo>
                    <a:pt x="32541" y="6415"/>
                  </a:lnTo>
                  <a:lnTo>
                    <a:pt x="32162" y="3927"/>
                  </a:lnTo>
                  <a:lnTo>
                    <a:pt x="31228" y="1768"/>
                  </a:lnTo>
                  <a:lnTo>
                    <a:pt x="2760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52"/>
            <p:cNvSpPr/>
            <p:nvPr/>
          </p:nvSpPr>
          <p:spPr>
            <a:xfrm>
              <a:off x="2067150" y="740400"/>
              <a:ext cx="667350" cy="530050"/>
            </a:xfrm>
            <a:custGeom>
              <a:avLst/>
              <a:gdLst/>
              <a:ahLst/>
              <a:cxnLst/>
              <a:rect l="l" t="t" r="r" b="b"/>
              <a:pathLst>
                <a:path w="26694" h="21202" extrusionOk="0">
                  <a:moveTo>
                    <a:pt x="19218" y="1"/>
                  </a:moveTo>
                  <a:lnTo>
                    <a:pt x="14635" y="556"/>
                  </a:lnTo>
                  <a:lnTo>
                    <a:pt x="11415" y="1895"/>
                  </a:lnTo>
                  <a:lnTo>
                    <a:pt x="10228" y="3157"/>
                  </a:lnTo>
                  <a:lnTo>
                    <a:pt x="12122" y="5165"/>
                  </a:lnTo>
                  <a:lnTo>
                    <a:pt x="14016" y="6100"/>
                  </a:lnTo>
                  <a:lnTo>
                    <a:pt x="11099" y="6163"/>
                  </a:lnTo>
                  <a:lnTo>
                    <a:pt x="9041" y="4660"/>
                  </a:lnTo>
                  <a:lnTo>
                    <a:pt x="8814" y="2766"/>
                  </a:lnTo>
                  <a:lnTo>
                    <a:pt x="7627" y="2286"/>
                  </a:lnTo>
                  <a:lnTo>
                    <a:pt x="5190" y="6706"/>
                  </a:lnTo>
                  <a:lnTo>
                    <a:pt x="4786" y="9711"/>
                  </a:lnTo>
                  <a:lnTo>
                    <a:pt x="5733" y="11756"/>
                  </a:lnTo>
                  <a:lnTo>
                    <a:pt x="7627" y="12236"/>
                  </a:lnTo>
                  <a:lnTo>
                    <a:pt x="8650" y="13688"/>
                  </a:lnTo>
                  <a:lnTo>
                    <a:pt x="6288" y="13082"/>
                  </a:lnTo>
                  <a:lnTo>
                    <a:pt x="5101" y="14509"/>
                  </a:lnTo>
                  <a:lnTo>
                    <a:pt x="2816" y="14509"/>
                  </a:lnTo>
                  <a:lnTo>
                    <a:pt x="1642" y="14004"/>
                  </a:lnTo>
                  <a:lnTo>
                    <a:pt x="417" y="12741"/>
                  </a:lnTo>
                  <a:cubicBezTo>
                    <a:pt x="177" y="12905"/>
                    <a:pt x="0" y="14332"/>
                    <a:pt x="0" y="14332"/>
                  </a:cubicBezTo>
                  <a:lnTo>
                    <a:pt x="1212" y="15822"/>
                  </a:lnTo>
                  <a:lnTo>
                    <a:pt x="631" y="18007"/>
                  </a:lnTo>
                  <a:lnTo>
                    <a:pt x="51" y="19459"/>
                  </a:lnTo>
                  <a:lnTo>
                    <a:pt x="3914" y="20494"/>
                  </a:lnTo>
                  <a:lnTo>
                    <a:pt x="6566" y="21201"/>
                  </a:lnTo>
                  <a:lnTo>
                    <a:pt x="7551" y="20810"/>
                  </a:lnTo>
                  <a:lnTo>
                    <a:pt x="7551" y="19232"/>
                  </a:lnTo>
                  <a:lnTo>
                    <a:pt x="5809" y="18689"/>
                  </a:lnTo>
                  <a:lnTo>
                    <a:pt x="3927" y="18032"/>
                  </a:lnTo>
                  <a:lnTo>
                    <a:pt x="3296" y="16403"/>
                  </a:lnTo>
                  <a:lnTo>
                    <a:pt x="4748" y="16138"/>
                  </a:lnTo>
                  <a:lnTo>
                    <a:pt x="7071" y="17653"/>
                  </a:lnTo>
                  <a:lnTo>
                    <a:pt x="9129" y="17653"/>
                  </a:lnTo>
                  <a:lnTo>
                    <a:pt x="11024" y="18348"/>
                  </a:lnTo>
                  <a:lnTo>
                    <a:pt x="11806" y="15140"/>
                  </a:lnTo>
                  <a:lnTo>
                    <a:pt x="13625" y="13398"/>
                  </a:lnTo>
                  <a:lnTo>
                    <a:pt x="15115" y="12224"/>
                  </a:lnTo>
                  <a:lnTo>
                    <a:pt x="15115" y="10405"/>
                  </a:lnTo>
                  <a:lnTo>
                    <a:pt x="18587" y="9231"/>
                  </a:lnTo>
                  <a:lnTo>
                    <a:pt x="21277" y="7728"/>
                  </a:lnTo>
                  <a:lnTo>
                    <a:pt x="23322" y="5986"/>
                  </a:lnTo>
                  <a:lnTo>
                    <a:pt x="25494" y="5216"/>
                  </a:lnTo>
                  <a:lnTo>
                    <a:pt x="26694" y="3322"/>
                  </a:lnTo>
                  <a:lnTo>
                    <a:pt x="25671" y="1390"/>
                  </a:lnTo>
                  <a:lnTo>
                    <a:pt x="2276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52"/>
            <p:cNvSpPr/>
            <p:nvPr/>
          </p:nvSpPr>
          <p:spPr>
            <a:xfrm>
              <a:off x="2057975" y="732525"/>
              <a:ext cx="685375" cy="546450"/>
            </a:xfrm>
            <a:custGeom>
              <a:avLst/>
              <a:gdLst/>
              <a:ahLst/>
              <a:cxnLst/>
              <a:rect l="l" t="t" r="r" b="b"/>
              <a:pathLst>
                <a:path w="27415" h="21858" extrusionOk="0">
                  <a:moveTo>
                    <a:pt x="23058" y="631"/>
                  </a:moveTo>
                  <a:lnTo>
                    <a:pt x="25811" y="1919"/>
                  </a:lnTo>
                  <a:lnTo>
                    <a:pt x="26682" y="3599"/>
                  </a:lnTo>
                  <a:lnTo>
                    <a:pt x="25646" y="5240"/>
                  </a:lnTo>
                  <a:lnTo>
                    <a:pt x="23576" y="5998"/>
                  </a:lnTo>
                  <a:lnTo>
                    <a:pt x="21480" y="7753"/>
                  </a:lnTo>
                  <a:lnTo>
                    <a:pt x="18853" y="9230"/>
                  </a:lnTo>
                  <a:lnTo>
                    <a:pt x="15166" y="10493"/>
                  </a:lnTo>
                  <a:lnTo>
                    <a:pt x="15166" y="12387"/>
                  </a:lnTo>
                  <a:lnTo>
                    <a:pt x="13764" y="13486"/>
                  </a:lnTo>
                  <a:lnTo>
                    <a:pt x="11883" y="15291"/>
                  </a:lnTo>
                  <a:lnTo>
                    <a:pt x="11163" y="18246"/>
                  </a:lnTo>
                  <a:lnTo>
                    <a:pt x="9597" y="17678"/>
                  </a:lnTo>
                  <a:lnTo>
                    <a:pt x="7539" y="17665"/>
                  </a:lnTo>
                  <a:lnTo>
                    <a:pt x="5191" y="16125"/>
                  </a:lnTo>
                  <a:lnTo>
                    <a:pt x="3233" y="16478"/>
                  </a:lnTo>
                  <a:lnTo>
                    <a:pt x="4067" y="18600"/>
                  </a:lnTo>
                  <a:lnTo>
                    <a:pt x="6087" y="19307"/>
                  </a:lnTo>
                  <a:lnTo>
                    <a:pt x="7602" y="19786"/>
                  </a:lnTo>
                  <a:lnTo>
                    <a:pt x="7602" y="20910"/>
                  </a:lnTo>
                  <a:lnTo>
                    <a:pt x="6921" y="21188"/>
                  </a:lnTo>
                  <a:lnTo>
                    <a:pt x="847" y="19559"/>
                  </a:lnTo>
                  <a:lnTo>
                    <a:pt x="1301" y="18398"/>
                  </a:lnTo>
                  <a:lnTo>
                    <a:pt x="1920" y="16062"/>
                  </a:lnTo>
                  <a:lnTo>
                    <a:pt x="695" y="14559"/>
                  </a:lnTo>
                  <a:cubicBezTo>
                    <a:pt x="733" y="14243"/>
                    <a:pt x="796" y="13915"/>
                    <a:pt x="872" y="13612"/>
                  </a:cubicBezTo>
                  <a:lnTo>
                    <a:pt x="1769" y="14534"/>
                  </a:lnTo>
                  <a:lnTo>
                    <a:pt x="3057" y="15114"/>
                  </a:lnTo>
                  <a:lnTo>
                    <a:pt x="5620" y="15140"/>
                  </a:lnTo>
                  <a:lnTo>
                    <a:pt x="6769" y="13751"/>
                  </a:lnTo>
                  <a:lnTo>
                    <a:pt x="9762" y="14521"/>
                  </a:lnTo>
                  <a:lnTo>
                    <a:pt x="8183" y="12261"/>
                  </a:lnTo>
                  <a:lnTo>
                    <a:pt x="6327" y="11794"/>
                  </a:lnTo>
                  <a:lnTo>
                    <a:pt x="5481" y="9963"/>
                  </a:lnTo>
                  <a:lnTo>
                    <a:pt x="5860" y="7122"/>
                  </a:lnTo>
                  <a:lnTo>
                    <a:pt x="8133" y="3005"/>
                  </a:lnTo>
                  <a:lnTo>
                    <a:pt x="8890" y="3296"/>
                  </a:lnTo>
                  <a:lnTo>
                    <a:pt x="9130" y="5152"/>
                  </a:lnTo>
                  <a:lnTo>
                    <a:pt x="11365" y="6793"/>
                  </a:lnTo>
                  <a:lnTo>
                    <a:pt x="15684" y="6692"/>
                  </a:lnTo>
                  <a:lnTo>
                    <a:pt x="12678" y="5228"/>
                  </a:lnTo>
                  <a:lnTo>
                    <a:pt x="11024" y="3472"/>
                  </a:lnTo>
                  <a:lnTo>
                    <a:pt x="11971" y="2475"/>
                  </a:lnTo>
                  <a:lnTo>
                    <a:pt x="15090" y="1174"/>
                  </a:lnTo>
                  <a:lnTo>
                    <a:pt x="19585" y="631"/>
                  </a:lnTo>
                  <a:close/>
                  <a:moveTo>
                    <a:pt x="19548" y="0"/>
                  </a:moveTo>
                  <a:lnTo>
                    <a:pt x="14977" y="556"/>
                  </a:lnTo>
                  <a:lnTo>
                    <a:pt x="11656" y="1919"/>
                  </a:lnTo>
                  <a:lnTo>
                    <a:pt x="10166" y="3472"/>
                  </a:lnTo>
                  <a:lnTo>
                    <a:pt x="12262" y="5695"/>
                  </a:lnTo>
                  <a:lnTo>
                    <a:pt x="13083" y="6124"/>
                  </a:lnTo>
                  <a:lnTo>
                    <a:pt x="11567" y="6162"/>
                  </a:lnTo>
                  <a:lnTo>
                    <a:pt x="9724" y="4798"/>
                  </a:lnTo>
                  <a:lnTo>
                    <a:pt x="9471" y="2854"/>
                  </a:lnTo>
                  <a:lnTo>
                    <a:pt x="7868" y="2210"/>
                  </a:lnTo>
                  <a:lnTo>
                    <a:pt x="5279" y="6869"/>
                  </a:lnTo>
                  <a:lnTo>
                    <a:pt x="4837" y="10064"/>
                  </a:lnTo>
                  <a:lnTo>
                    <a:pt x="5885" y="12337"/>
                  </a:lnTo>
                  <a:lnTo>
                    <a:pt x="7804" y="12816"/>
                  </a:lnTo>
                  <a:lnTo>
                    <a:pt x="8272" y="13486"/>
                  </a:lnTo>
                  <a:lnTo>
                    <a:pt x="6542" y="13044"/>
                  </a:lnTo>
                  <a:lnTo>
                    <a:pt x="5330" y="14508"/>
                  </a:lnTo>
                  <a:lnTo>
                    <a:pt x="3259" y="14508"/>
                  </a:lnTo>
                  <a:lnTo>
                    <a:pt x="2185" y="14054"/>
                  </a:lnTo>
                  <a:lnTo>
                    <a:pt x="822" y="12652"/>
                  </a:lnTo>
                  <a:lnTo>
                    <a:pt x="607" y="12791"/>
                  </a:lnTo>
                  <a:cubicBezTo>
                    <a:pt x="519" y="12854"/>
                    <a:pt x="253" y="13031"/>
                    <a:pt x="51" y="14609"/>
                  </a:cubicBezTo>
                  <a:lnTo>
                    <a:pt x="39" y="14748"/>
                  </a:lnTo>
                  <a:lnTo>
                    <a:pt x="1238" y="16213"/>
                  </a:lnTo>
                  <a:lnTo>
                    <a:pt x="708" y="18208"/>
                  </a:lnTo>
                  <a:lnTo>
                    <a:pt x="1" y="19989"/>
                  </a:lnTo>
                  <a:lnTo>
                    <a:pt x="6946" y="21857"/>
                  </a:lnTo>
                  <a:lnTo>
                    <a:pt x="8234" y="21340"/>
                  </a:lnTo>
                  <a:lnTo>
                    <a:pt x="8234" y="19319"/>
                  </a:lnTo>
                  <a:lnTo>
                    <a:pt x="6289" y="18701"/>
                  </a:lnTo>
                  <a:lnTo>
                    <a:pt x="4547" y="18094"/>
                  </a:lnTo>
                  <a:lnTo>
                    <a:pt x="4092" y="16958"/>
                  </a:lnTo>
                  <a:lnTo>
                    <a:pt x="5052" y="16781"/>
                  </a:lnTo>
                  <a:lnTo>
                    <a:pt x="7350" y="18284"/>
                  </a:lnTo>
                  <a:lnTo>
                    <a:pt x="9433" y="18284"/>
                  </a:lnTo>
                  <a:lnTo>
                    <a:pt x="11605" y="19079"/>
                  </a:lnTo>
                  <a:lnTo>
                    <a:pt x="12464" y="15620"/>
                  </a:lnTo>
                  <a:lnTo>
                    <a:pt x="14181" y="13953"/>
                  </a:lnTo>
                  <a:lnTo>
                    <a:pt x="15797" y="12690"/>
                  </a:lnTo>
                  <a:lnTo>
                    <a:pt x="15797" y="10948"/>
                  </a:lnTo>
                  <a:lnTo>
                    <a:pt x="19106" y="9811"/>
                  </a:lnTo>
                  <a:lnTo>
                    <a:pt x="21833" y="8283"/>
                  </a:lnTo>
                  <a:lnTo>
                    <a:pt x="23853" y="6579"/>
                  </a:lnTo>
                  <a:lnTo>
                    <a:pt x="26063" y="5783"/>
                  </a:lnTo>
                  <a:lnTo>
                    <a:pt x="27414" y="3637"/>
                  </a:lnTo>
                  <a:lnTo>
                    <a:pt x="26265" y="1452"/>
                  </a:lnTo>
                  <a:lnTo>
                    <a:pt x="2320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52"/>
            <p:cNvSpPr/>
            <p:nvPr/>
          </p:nvSpPr>
          <p:spPr>
            <a:xfrm>
              <a:off x="2007475" y="1152350"/>
              <a:ext cx="49275" cy="59075"/>
            </a:xfrm>
            <a:custGeom>
              <a:avLst/>
              <a:gdLst/>
              <a:ahLst/>
              <a:cxnLst/>
              <a:rect l="l" t="t" r="r" b="b"/>
              <a:pathLst>
                <a:path w="1971" h="2363" extrusionOk="0">
                  <a:moveTo>
                    <a:pt x="1339" y="1"/>
                  </a:moveTo>
                  <a:cubicBezTo>
                    <a:pt x="1023" y="241"/>
                    <a:pt x="1" y="1554"/>
                    <a:pt x="1" y="1554"/>
                  </a:cubicBezTo>
                  <a:lnTo>
                    <a:pt x="1339" y="2362"/>
                  </a:lnTo>
                  <a:lnTo>
                    <a:pt x="1970" y="1188"/>
                  </a:lnTo>
                  <a:lnTo>
                    <a:pt x="133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52"/>
            <p:cNvSpPr/>
            <p:nvPr/>
          </p:nvSpPr>
          <p:spPr>
            <a:xfrm>
              <a:off x="1995800" y="1140375"/>
              <a:ext cx="70100" cy="82100"/>
            </a:xfrm>
            <a:custGeom>
              <a:avLst/>
              <a:gdLst/>
              <a:ahLst/>
              <a:cxnLst/>
              <a:rect l="l" t="t" r="r" b="b"/>
              <a:pathLst>
                <a:path w="2804" h="3284" extrusionOk="0">
                  <a:moveTo>
                    <a:pt x="1730" y="998"/>
                  </a:moveTo>
                  <a:lnTo>
                    <a:pt x="2084" y="1667"/>
                  </a:lnTo>
                  <a:lnTo>
                    <a:pt x="1692" y="2399"/>
                  </a:lnTo>
                  <a:lnTo>
                    <a:pt x="935" y="1945"/>
                  </a:lnTo>
                  <a:cubicBezTo>
                    <a:pt x="1200" y="1629"/>
                    <a:pt x="1516" y="1250"/>
                    <a:pt x="1730" y="998"/>
                  </a:cubicBezTo>
                  <a:close/>
                  <a:moveTo>
                    <a:pt x="1920" y="0"/>
                  </a:moveTo>
                  <a:lnTo>
                    <a:pt x="1617" y="227"/>
                  </a:lnTo>
                  <a:cubicBezTo>
                    <a:pt x="1288" y="480"/>
                    <a:pt x="392" y="1616"/>
                    <a:pt x="228" y="1844"/>
                  </a:cubicBezTo>
                  <a:lnTo>
                    <a:pt x="0" y="2121"/>
                  </a:lnTo>
                  <a:lnTo>
                    <a:pt x="1932" y="3283"/>
                  </a:lnTo>
                  <a:lnTo>
                    <a:pt x="2804" y="1654"/>
                  </a:lnTo>
                  <a:lnTo>
                    <a:pt x="192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52"/>
            <p:cNvSpPr/>
            <p:nvPr/>
          </p:nvSpPr>
          <p:spPr>
            <a:xfrm>
              <a:off x="2092700" y="954125"/>
              <a:ext cx="54950" cy="101675"/>
            </a:xfrm>
            <a:custGeom>
              <a:avLst/>
              <a:gdLst/>
              <a:ahLst/>
              <a:cxnLst/>
              <a:rect l="l" t="t" r="r" b="b"/>
              <a:pathLst>
                <a:path w="2198" h="4067" extrusionOk="0">
                  <a:moveTo>
                    <a:pt x="1125" y="0"/>
                  </a:moveTo>
                  <a:lnTo>
                    <a:pt x="1" y="2096"/>
                  </a:lnTo>
                  <a:lnTo>
                    <a:pt x="455" y="4066"/>
                  </a:lnTo>
                  <a:lnTo>
                    <a:pt x="847" y="4066"/>
                  </a:lnTo>
                  <a:lnTo>
                    <a:pt x="847" y="2488"/>
                  </a:lnTo>
                  <a:lnTo>
                    <a:pt x="2198" y="1717"/>
                  </a:lnTo>
                  <a:lnTo>
                    <a:pt x="112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52"/>
            <p:cNvSpPr/>
            <p:nvPr/>
          </p:nvSpPr>
          <p:spPr>
            <a:xfrm>
              <a:off x="2084500" y="938325"/>
              <a:ext cx="73900" cy="125350"/>
            </a:xfrm>
            <a:custGeom>
              <a:avLst/>
              <a:gdLst/>
              <a:ahLst/>
              <a:cxnLst/>
              <a:rect l="l" t="t" r="r" b="b"/>
              <a:pathLst>
                <a:path w="2956" h="5014" extrusionOk="0">
                  <a:moveTo>
                    <a:pt x="1478" y="1263"/>
                  </a:moveTo>
                  <a:lnTo>
                    <a:pt x="2084" y="2236"/>
                  </a:lnTo>
                  <a:lnTo>
                    <a:pt x="859" y="2943"/>
                  </a:lnTo>
                  <a:lnTo>
                    <a:pt x="859" y="3637"/>
                  </a:lnTo>
                  <a:lnTo>
                    <a:pt x="670" y="2779"/>
                  </a:lnTo>
                  <a:lnTo>
                    <a:pt x="1478" y="1263"/>
                  </a:lnTo>
                  <a:close/>
                  <a:moveTo>
                    <a:pt x="1440" y="1"/>
                  </a:moveTo>
                  <a:lnTo>
                    <a:pt x="1" y="2690"/>
                  </a:lnTo>
                  <a:lnTo>
                    <a:pt x="531" y="5014"/>
                  </a:lnTo>
                  <a:lnTo>
                    <a:pt x="1491" y="5014"/>
                  </a:lnTo>
                  <a:lnTo>
                    <a:pt x="1491" y="3296"/>
                  </a:lnTo>
                  <a:lnTo>
                    <a:pt x="2955" y="2463"/>
                  </a:lnTo>
                  <a:lnTo>
                    <a:pt x="144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52"/>
            <p:cNvSpPr/>
            <p:nvPr/>
          </p:nvSpPr>
          <p:spPr>
            <a:xfrm>
              <a:off x="1999575" y="874575"/>
              <a:ext cx="83050" cy="141750"/>
            </a:xfrm>
            <a:custGeom>
              <a:avLst/>
              <a:gdLst/>
              <a:ahLst/>
              <a:cxnLst/>
              <a:rect l="l" t="t" r="r" b="b"/>
              <a:pathLst>
                <a:path w="3322" h="5670" extrusionOk="0">
                  <a:moveTo>
                    <a:pt x="796" y="0"/>
                  </a:moveTo>
                  <a:lnTo>
                    <a:pt x="796" y="1882"/>
                  </a:lnTo>
                  <a:lnTo>
                    <a:pt x="1" y="2601"/>
                  </a:lnTo>
                  <a:lnTo>
                    <a:pt x="1264" y="4407"/>
                  </a:lnTo>
                  <a:lnTo>
                    <a:pt x="1617" y="5670"/>
                  </a:lnTo>
                  <a:lnTo>
                    <a:pt x="3322" y="2286"/>
                  </a:lnTo>
                  <a:lnTo>
                    <a:pt x="3322" y="631"/>
                  </a:lnTo>
                  <a:lnTo>
                    <a:pt x="79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52"/>
            <p:cNvSpPr/>
            <p:nvPr/>
          </p:nvSpPr>
          <p:spPr>
            <a:xfrm>
              <a:off x="1989175" y="864475"/>
              <a:ext cx="101025" cy="173625"/>
            </a:xfrm>
            <a:custGeom>
              <a:avLst/>
              <a:gdLst/>
              <a:ahLst/>
              <a:cxnLst/>
              <a:rect l="l" t="t" r="r" b="b"/>
              <a:pathLst>
                <a:path w="4041" h="6945" extrusionOk="0">
                  <a:moveTo>
                    <a:pt x="1528" y="808"/>
                  </a:moveTo>
                  <a:lnTo>
                    <a:pt x="3422" y="1275"/>
                  </a:lnTo>
                  <a:lnTo>
                    <a:pt x="3422" y="2614"/>
                  </a:lnTo>
                  <a:lnTo>
                    <a:pt x="2109" y="5202"/>
                  </a:lnTo>
                  <a:lnTo>
                    <a:pt x="1970" y="4735"/>
                  </a:lnTo>
                  <a:lnTo>
                    <a:pt x="834" y="3043"/>
                  </a:lnTo>
                  <a:lnTo>
                    <a:pt x="1528" y="2437"/>
                  </a:lnTo>
                  <a:lnTo>
                    <a:pt x="1528" y="808"/>
                  </a:lnTo>
                  <a:close/>
                  <a:moveTo>
                    <a:pt x="884" y="0"/>
                  </a:moveTo>
                  <a:lnTo>
                    <a:pt x="884" y="2147"/>
                  </a:lnTo>
                  <a:lnTo>
                    <a:pt x="0" y="2955"/>
                  </a:lnTo>
                  <a:lnTo>
                    <a:pt x="1389" y="4950"/>
                  </a:lnTo>
                  <a:lnTo>
                    <a:pt x="1932" y="6945"/>
                  </a:lnTo>
                  <a:lnTo>
                    <a:pt x="4041" y="2765"/>
                  </a:lnTo>
                  <a:lnTo>
                    <a:pt x="4041" y="783"/>
                  </a:lnTo>
                  <a:lnTo>
                    <a:pt x="8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52"/>
            <p:cNvSpPr/>
            <p:nvPr/>
          </p:nvSpPr>
          <p:spPr>
            <a:xfrm>
              <a:off x="1924775" y="1047875"/>
              <a:ext cx="106400" cy="104500"/>
            </a:xfrm>
            <a:custGeom>
              <a:avLst/>
              <a:gdLst/>
              <a:ahLst/>
              <a:cxnLst/>
              <a:rect l="l" t="t" r="r" b="b"/>
              <a:pathLst>
                <a:path w="4256" h="4180" extrusionOk="0">
                  <a:moveTo>
                    <a:pt x="0" y="0"/>
                  </a:moveTo>
                  <a:lnTo>
                    <a:pt x="0" y="1894"/>
                  </a:lnTo>
                  <a:lnTo>
                    <a:pt x="1263" y="2690"/>
                  </a:lnTo>
                  <a:lnTo>
                    <a:pt x="947" y="4180"/>
                  </a:lnTo>
                  <a:cubicBezTo>
                    <a:pt x="947" y="4180"/>
                    <a:pt x="2481" y="3571"/>
                    <a:pt x="2595" y="3571"/>
                  </a:cubicBezTo>
                  <a:cubicBezTo>
                    <a:pt x="2599" y="3571"/>
                    <a:pt x="2601" y="3572"/>
                    <a:pt x="2601" y="3574"/>
                  </a:cubicBezTo>
                  <a:cubicBezTo>
                    <a:pt x="2601" y="3574"/>
                    <a:pt x="2602" y="3575"/>
                    <a:pt x="2602" y="3575"/>
                  </a:cubicBezTo>
                  <a:cubicBezTo>
                    <a:pt x="2638" y="3575"/>
                    <a:pt x="4256" y="1389"/>
                    <a:pt x="4256" y="1389"/>
                  </a:cubicBezTo>
                  <a:lnTo>
                    <a:pt x="3296" y="0"/>
                  </a:lnTo>
                  <a:lnTo>
                    <a:pt x="2147" y="796"/>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52"/>
            <p:cNvSpPr/>
            <p:nvPr/>
          </p:nvSpPr>
          <p:spPr>
            <a:xfrm>
              <a:off x="1916875" y="1036500"/>
              <a:ext cx="124100" cy="128500"/>
            </a:xfrm>
            <a:custGeom>
              <a:avLst/>
              <a:gdLst/>
              <a:ahLst/>
              <a:cxnLst/>
              <a:rect l="l" t="t" r="r" b="b"/>
              <a:pathLst>
                <a:path w="4964" h="5140" extrusionOk="0">
                  <a:moveTo>
                    <a:pt x="3524" y="897"/>
                  </a:moveTo>
                  <a:lnTo>
                    <a:pt x="4180" y="1844"/>
                  </a:lnTo>
                  <a:cubicBezTo>
                    <a:pt x="3675" y="2526"/>
                    <a:pt x="2968" y="3473"/>
                    <a:pt x="2753" y="3738"/>
                  </a:cubicBezTo>
                  <a:cubicBezTo>
                    <a:pt x="2577" y="3789"/>
                    <a:pt x="2261" y="3903"/>
                    <a:pt x="1693" y="4130"/>
                  </a:cubicBezTo>
                  <a:lnTo>
                    <a:pt x="1933" y="2981"/>
                  </a:lnTo>
                  <a:lnTo>
                    <a:pt x="632" y="2173"/>
                  </a:lnTo>
                  <a:lnTo>
                    <a:pt x="632" y="910"/>
                  </a:lnTo>
                  <a:lnTo>
                    <a:pt x="2501" y="1604"/>
                  </a:lnTo>
                  <a:lnTo>
                    <a:pt x="3524" y="897"/>
                  </a:lnTo>
                  <a:close/>
                  <a:moveTo>
                    <a:pt x="1" y="1"/>
                  </a:moveTo>
                  <a:lnTo>
                    <a:pt x="1" y="2526"/>
                  </a:lnTo>
                  <a:lnTo>
                    <a:pt x="1225" y="3284"/>
                  </a:lnTo>
                  <a:lnTo>
                    <a:pt x="834" y="5140"/>
                  </a:lnTo>
                  <a:lnTo>
                    <a:pt x="1377" y="4925"/>
                  </a:lnTo>
                  <a:cubicBezTo>
                    <a:pt x="1996" y="4685"/>
                    <a:pt x="2690" y="4420"/>
                    <a:pt x="2905" y="4344"/>
                  </a:cubicBezTo>
                  <a:cubicBezTo>
                    <a:pt x="2916" y="4347"/>
                    <a:pt x="2927" y="4348"/>
                    <a:pt x="2938" y="4348"/>
                  </a:cubicBezTo>
                  <a:cubicBezTo>
                    <a:pt x="3130" y="4348"/>
                    <a:pt x="3368" y="4002"/>
                    <a:pt x="4824" y="2021"/>
                  </a:cubicBezTo>
                  <a:lnTo>
                    <a:pt x="4963" y="1832"/>
                  </a:lnTo>
                  <a:lnTo>
                    <a:pt x="3688" y="13"/>
                  </a:lnTo>
                  <a:lnTo>
                    <a:pt x="2412" y="885"/>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52"/>
            <p:cNvSpPr/>
            <p:nvPr/>
          </p:nvSpPr>
          <p:spPr>
            <a:xfrm>
              <a:off x="1706650" y="1016300"/>
              <a:ext cx="192575" cy="136400"/>
            </a:xfrm>
            <a:custGeom>
              <a:avLst/>
              <a:gdLst/>
              <a:ahLst/>
              <a:cxnLst/>
              <a:rect l="l" t="t" r="r" b="b"/>
              <a:pathLst>
                <a:path w="7703" h="5456" extrusionOk="0">
                  <a:moveTo>
                    <a:pt x="2412" y="1"/>
                  </a:moveTo>
                  <a:lnTo>
                    <a:pt x="1616" y="518"/>
                  </a:lnTo>
                  <a:cubicBezTo>
                    <a:pt x="1376" y="594"/>
                    <a:pt x="0" y="2147"/>
                    <a:pt x="0" y="2147"/>
                  </a:cubicBezTo>
                  <a:lnTo>
                    <a:pt x="859" y="4029"/>
                  </a:lnTo>
                  <a:lnTo>
                    <a:pt x="1692" y="5456"/>
                  </a:lnTo>
                  <a:lnTo>
                    <a:pt x="4142" y="4849"/>
                  </a:lnTo>
                  <a:lnTo>
                    <a:pt x="5253" y="4269"/>
                  </a:lnTo>
                  <a:lnTo>
                    <a:pt x="7387" y="4837"/>
                  </a:lnTo>
                  <a:lnTo>
                    <a:pt x="7703" y="2652"/>
                  </a:lnTo>
                  <a:lnTo>
                    <a:pt x="6907" y="480"/>
                  </a:lnTo>
                  <a:lnTo>
                    <a:pt x="5013" y="1819"/>
                  </a:lnTo>
                  <a:lnTo>
                    <a:pt x="4520" y="2968"/>
                  </a:lnTo>
                  <a:lnTo>
                    <a:pt x="3043" y="2652"/>
                  </a:lnTo>
                  <a:lnTo>
                    <a:pt x="3043" y="1263"/>
                  </a:lnTo>
                  <a:lnTo>
                    <a:pt x="241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52"/>
            <p:cNvSpPr/>
            <p:nvPr/>
          </p:nvSpPr>
          <p:spPr>
            <a:xfrm>
              <a:off x="1697800" y="1004950"/>
              <a:ext cx="209625" cy="156600"/>
            </a:xfrm>
            <a:custGeom>
              <a:avLst/>
              <a:gdLst/>
              <a:ahLst/>
              <a:cxnLst/>
              <a:rect l="l" t="t" r="r" b="b"/>
              <a:pathLst>
                <a:path w="8385" h="6264" extrusionOk="0">
                  <a:moveTo>
                    <a:pt x="2652" y="909"/>
                  </a:moveTo>
                  <a:lnTo>
                    <a:pt x="3094" y="1793"/>
                  </a:lnTo>
                  <a:lnTo>
                    <a:pt x="3094" y="3359"/>
                  </a:lnTo>
                  <a:lnTo>
                    <a:pt x="5064" y="3788"/>
                  </a:lnTo>
                  <a:lnTo>
                    <a:pt x="5632" y="2475"/>
                  </a:lnTo>
                  <a:lnTo>
                    <a:pt x="7122" y="1427"/>
                  </a:lnTo>
                  <a:lnTo>
                    <a:pt x="7728" y="3132"/>
                  </a:lnTo>
                  <a:lnTo>
                    <a:pt x="7476" y="4887"/>
                  </a:lnTo>
                  <a:lnTo>
                    <a:pt x="5582" y="4382"/>
                  </a:lnTo>
                  <a:lnTo>
                    <a:pt x="4395" y="5000"/>
                  </a:lnTo>
                  <a:lnTo>
                    <a:pt x="2210" y="5531"/>
                  </a:lnTo>
                  <a:lnTo>
                    <a:pt x="1503" y="4356"/>
                  </a:lnTo>
                  <a:lnTo>
                    <a:pt x="733" y="2664"/>
                  </a:lnTo>
                  <a:cubicBezTo>
                    <a:pt x="1288" y="2033"/>
                    <a:pt x="1920" y="1364"/>
                    <a:pt x="2084" y="1263"/>
                  </a:cubicBezTo>
                  <a:lnTo>
                    <a:pt x="2652" y="909"/>
                  </a:lnTo>
                  <a:close/>
                  <a:moveTo>
                    <a:pt x="2917" y="0"/>
                  </a:moveTo>
                  <a:lnTo>
                    <a:pt x="1831" y="682"/>
                  </a:lnTo>
                  <a:cubicBezTo>
                    <a:pt x="1705" y="745"/>
                    <a:pt x="1352" y="1010"/>
                    <a:pt x="139" y="2387"/>
                  </a:cubicBezTo>
                  <a:lnTo>
                    <a:pt x="0" y="2551"/>
                  </a:lnTo>
                  <a:lnTo>
                    <a:pt x="947" y="4647"/>
                  </a:lnTo>
                  <a:lnTo>
                    <a:pt x="1907" y="6263"/>
                  </a:lnTo>
                  <a:lnTo>
                    <a:pt x="4584" y="5606"/>
                  </a:lnTo>
                  <a:lnTo>
                    <a:pt x="5645" y="5051"/>
                  </a:lnTo>
                  <a:lnTo>
                    <a:pt x="8006" y="5682"/>
                  </a:lnTo>
                  <a:lnTo>
                    <a:pt x="8385" y="3068"/>
                  </a:lnTo>
                  <a:lnTo>
                    <a:pt x="7438" y="429"/>
                  </a:lnTo>
                  <a:lnTo>
                    <a:pt x="5127" y="2058"/>
                  </a:lnTo>
                  <a:lnTo>
                    <a:pt x="4710" y="3043"/>
                  </a:lnTo>
                  <a:lnTo>
                    <a:pt x="3738" y="2841"/>
                  </a:lnTo>
                  <a:lnTo>
                    <a:pt x="3738" y="1642"/>
                  </a:lnTo>
                  <a:lnTo>
                    <a:pt x="291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52"/>
            <p:cNvSpPr/>
            <p:nvPr/>
          </p:nvSpPr>
          <p:spPr>
            <a:xfrm>
              <a:off x="1640975" y="919700"/>
              <a:ext cx="161975" cy="96625"/>
            </a:xfrm>
            <a:custGeom>
              <a:avLst/>
              <a:gdLst/>
              <a:ahLst/>
              <a:cxnLst/>
              <a:rect l="l" t="t" r="r" b="b"/>
              <a:pathLst>
                <a:path w="6479" h="3865" extrusionOk="0">
                  <a:moveTo>
                    <a:pt x="5203" y="1"/>
                  </a:moveTo>
                  <a:lnTo>
                    <a:pt x="3549" y="632"/>
                  </a:lnTo>
                  <a:lnTo>
                    <a:pt x="783" y="1819"/>
                  </a:lnTo>
                  <a:lnTo>
                    <a:pt x="1" y="3334"/>
                  </a:lnTo>
                  <a:lnTo>
                    <a:pt x="1579" y="3865"/>
                  </a:lnTo>
                  <a:lnTo>
                    <a:pt x="3157" y="3334"/>
                  </a:lnTo>
                  <a:lnTo>
                    <a:pt x="4572" y="3094"/>
                  </a:lnTo>
                  <a:lnTo>
                    <a:pt x="5759" y="1933"/>
                  </a:lnTo>
                  <a:lnTo>
                    <a:pt x="6478" y="708"/>
                  </a:lnTo>
                  <a:lnTo>
                    <a:pt x="520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52"/>
            <p:cNvSpPr/>
            <p:nvPr/>
          </p:nvSpPr>
          <p:spPr>
            <a:xfrm>
              <a:off x="1629625" y="910875"/>
              <a:ext cx="184375" cy="113650"/>
            </a:xfrm>
            <a:custGeom>
              <a:avLst/>
              <a:gdLst/>
              <a:ahLst/>
              <a:cxnLst/>
              <a:rect l="l" t="t" r="r" b="b"/>
              <a:pathLst>
                <a:path w="7375" h="4546" extrusionOk="0">
                  <a:moveTo>
                    <a:pt x="5632" y="707"/>
                  </a:moveTo>
                  <a:lnTo>
                    <a:pt x="6503" y="1175"/>
                  </a:lnTo>
                  <a:lnTo>
                    <a:pt x="5960" y="2084"/>
                  </a:lnTo>
                  <a:lnTo>
                    <a:pt x="4874" y="3144"/>
                  </a:lnTo>
                  <a:lnTo>
                    <a:pt x="3561" y="3372"/>
                  </a:lnTo>
                  <a:lnTo>
                    <a:pt x="2033" y="3877"/>
                  </a:lnTo>
                  <a:lnTo>
                    <a:pt x="909" y="3511"/>
                  </a:lnTo>
                  <a:lnTo>
                    <a:pt x="1477" y="2412"/>
                  </a:lnTo>
                  <a:lnTo>
                    <a:pt x="4116" y="1276"/>
                  </a:lnTo>
                  <a:lnTo>
                    <a:pt x="5632" y="707"/>
                  </a:lnTo>
                  <a:close/>
                  <a:moveTo>
                    <a:pt x="5682" y="0"/>
                  </a:moveTo>
                  <a:lnTo>
                    <a:pt x="3877" y="695"/>
                  </a:lnTo>
                  <a:lnTo>
                    <a:pt x="1010" y="1920"/>
                  </a:lnTo>
                  <a:lnTo>
                    <a:pt x="0" y="3877"/>
                  </a:lnTo>
                  <a:lnTo>
                    <a:pt x="2033" y="4546"/>
                  </a:lnTo>
                  <a:lnTo>
                    <a:pt x="3687" y="4003"/>
                  </a:lnTo>
                  <a:lnTo>
                    <a:pt x="5177" y="3750"/>
                  </a:lnTo>
                  <a:lnTo>
                    <a:pt x="6427" y="2513"/>
                  </a:lnTo>
                  <a:lnTo>
                    <a:pt x="7374" y="947"/>
                  </a:lnTo>
                  <a:lnTo>
                    <a:pt x="568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52"/>
            <p:cNvSpPr/>
            <p:nvPr/>
          </p:nvSpPr>
          <p:spPr>
            <a:xfrm>
              <a:off x="1843950" y="961050"/>
              <a:ext cx="72950" cy="40125"/>
            </a:xfrm>
            <a:custGeom>
              <a:avLst/>
              <a:gdLst/>
              <a:ahLst/>
              <a:cxnLst/>
              <a:rect l="l" t="t" r="r" b="b"/>
              <a:pathLst>
                <a:path w="2918" h="1605" extrusionOk="0">
                  <a:moveTo>
                    <a:pt x="392" y="1"/>
                  </a:moveTo>
                  <a:lnTo>
                    <a:pt x="1" y="594"/>
                  </a:lnTo>
                  <a:lnTo>
                    <a:pt x="1024" y="1605"/>
                  </a:lnTo>
                  <a:lnTo>
                    <a:pt x="2211" y="670"/>
                  </a:lnTo>
                  <a:lnTo>
                    <a:pt x="291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52"/>
            <p:cNvSpPr/>
            <p:nvPr/>
          </p:nvSpPr>
          <p:spPr>
            <a:xfrm>
              <a:off x="1833850" y="953475"/>
              <a:ext cx="102950" cy="58125"/>
            </a:xfrm>
            <a:custGeom>
              <a:avLst/>
              <a:gdLst/>
              <a:ahLst/>
              <a:cxnLst/>
              <a:rect l="l" t="t" r="r" b="b"/>
              <a:pathLst>
                <a:path w="4118" h="2325" extrusionOk="0">
                  <a:moveTo>
                    <a:pt x="2526" y="632"/>
                  </a:moveTo>
                  <a:lnTo>
                    <a:pt x="1453" y="1491"/>
                  </a:lnTo>
                  <a:lnTo>
                    <a:pt x="809" y="860"/>
                  </a:lnTo>
                  <a:lnTo>
                    <a:pt x="973" y="632"/>
                  </a:lnTo>
                  <a:close/>
                  <a:moveTo>
                    <a:pt x="632" y="1"/>
                  </a:moveTo>
                  <a:lnTo>
                    <a:pt x="1" y="948"/>
                  </a:lnTo>
                  <a:lnTo>
                    <a:pt x="1402" y="2324"/>
                  </a:lnTo>
                  <a:lnTo>
                    <a:pt x="2829" y="1213"/>
                  </a:lnTo>
                  <a:lnTo>
                    <a:pt x="411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52"/>
            <p:cNvSpPr/>
            <p:nvPr/>
          </p:nvSpPr>
          <p:spPr>
            <a:xfrm>
              <a:off x="1900150" y="882450"/>
              <a:ext cx="40425" cy="51500"/>
            </a:xfrm>
            <a:custGeom>
              <a:avLst/>
              <a:gdLst/>
              <a:ahLst/>
              <a:cxnLst/>
              <a:rect l="l" t="t" r="r" b="b"/>
              <a:pathLst>
                <a:path w="1617" h="2060" extrusionOk="0">
                  <a:moveTo>
                    <a:pt x="354" y="1"/>
                  </a:moveTo>
                  <a:lnTo>
                    <a:pt x="0" y="708"/>
                  </a:lnTo>
                  <a:lnTo>
                    <a:pt x="695" y="1137"/>
                  </a:lnTo>
                  <a:lnTo>
                    <a:pt x="1351" y="2059"/>
                  </a:lnTo>
                  <a:lnTo>
                    <a:pt x="1617" y="1339"/>
                  </a:lnTo>
                  <a:lnTo>
                    <a:pt x="1617" y="316"/>
                  </a:lnTo>
                  <a:lnTo>
                    <a:pt x="35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52"/>
            <p:cNvSpPr/>
            <p:nvPr/>
          </p:nvSpPr>
          <p:spPr>
            <a:xfrm>
              <a:off x="1889725" y="873000"/>
              <a:ext cx="58750" cy="77975"/>
            </a:xfrm>
            <a:custGeom>
              <a:avLst/>
              <a:gdLst/>
              <a:ahLst/>
              <a:cxnLst/>
              <a:rect l="l" t="t" r="r" b="b"/>
              <a:pathLst>
                <a:path w="2350" h="3119" extrusionOk="0">
                  <a:moveTo>
                    <a:pt x="948" y="745"/>
                  </a:moveTo>
                  <a:lnTo>
                    <a:pt x="1718" y="934"/>
                  </a:lnTo>
                  <a:lnTo>
                    <a:pt x="1718" y="1654"/>
                  </a:lnTo>
                  <a:lnTo>
                    <a:pt x="1680" y="1768"/>
                  </a:lnTo>
                  <a:lnTo>
                    <a:pt x="1364" y="1326"/>
                  </a:lnTo>
                  <a:lnTo>
                    <a:pt x="821" y="972"/>
                  </a:lnTo>
                  <a:lnTo>
                    <a:pt x="948" y="745"/>
                  </a:lnTo>
                  <a:close/>
                  <a:moveTo>
                    <a:pt x="607" y="0"/>
                  </a:moveTo>
                  <a:lnTo>
                    <a:pt x="1" y="1200"/>
                  </a:lnTo>
                  <a:lnTo>
                    <a:pt x="885" y="1755"/>
                  </a:lnTo>
                  <a:lnTo>
                    <a:pt x="1857" y="3119"/>
                  </a:lnTo>
                  <a:lnTo>
                    <a:pt x="2324" y="1818"/>
                  </a:lnTo>
                  <a:lnTo>
                    <a:pt x="2349" y="442"/>
                  </a:lnTo>
                  <a:lnTo>
                    <a:pt x="6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52"/>
            <p:cNvSpPr/>
            <p:nvPr/>
          </p:nvSpPr>
          <p:spPr>
            <a:xfrm>
              <a:off x="1439900" y="1099950"/>
              <a:ext cx="185325" cy="192275"/>
            </a:xfrm>
            <a:custGeom>
              <a:avLst/>
              <a:gdLst/>
              <a:ahLst/>
              <a:cxnLst/>
              <a:rect l="l" t="t" r="r" b="b"/>
              <a:pathLst>
                <a:path w="7413" h="7691" extrusionOk="0">
                  <a:moveTo>
                    <a:pt x="5682" y="1"/>
                  </a:moveTo>
                  <a:lnTo>
                    <a:pt x="3826" y="354"/>
                  </a:lnTo>
                  <a:cubicBezTo>
                    <a:pt x="3586" y="544"/>
                    <a:pt x="2374" y="834"/>
                    <a:pt x="2374" y="834"/>
                  </a:cubicBezTo>
                  <a:lnTo>
                    <a:pt x="2374" y="2337"/>
                  </a:lnTo>
                  <a:lnTo>
                    <a:pt x="1111" y="3991"/>
                  </a:lnTo>
                  <a:lnTo>
                    <a:pt x="0" y="4900"/>
                  </a:lnTo>
                  <a:lnTo>
                    <a:pt x="632" y="7691"/>
                  </a:lnTo>
                  <a:lnTo>
                    <a:pt x="2058" y="7691"/>
                  </a:lnTo>
                  <a:lnTo>
                    <a:pt x="4293" y="5254"/>
                  </a:lnTo>
                  <a:lnTo>
                    <a:pt x="5834" y="4622"/>
                  </a:lnTo>
                  <a:lnTo>
                    <a:pt x="7412" y="3650"/>
                  </a:lnTo>
                  <a:lnTo>
                    <a:pt x="7412" y="1705"/>
                  </a:lnTo>
                  <a:lnTo>
                    <a:pt x="6238" y="910"/>
                  </a:lnTo>
                  <a:lnTo>
                    <a:pt x="568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52"/>
            <p:cNvSpPr/>
            <p:nvPr/>
          </p:nvSpPr>
          <p:spPr>
            <a:xfrm>
              <a:off x="1431375" y="1091425"/>
              <a:ext cx="201725" cy="208700"/>
            </a:xfrm>
            <a:custGeom>
              <a:avLst/>
              <a:gdLst/>
              <a:ahLst/>
              <a:cxnLst/>
              <a:rect l="l" t="t" r="r" b="b"/>
              <a:pathLst>
                <a:path w="8069" h="8348" extrusionOk="0">
                  <a:moveTo>
                    <a:pt x="5859" y="708"/>
                  </a:moveTo>
                  <a:lnTo>
                    <a:pt x="6301" y="1428"/>
                  </a:lnTo>
                  <a:lnTo>
                    <a:pt x="7438" y="2223"/>
                  </a:lnTo>
                  <a:lnTo>
                    <a:pt x="7438" y="3814"/>
                  </a:lnTo>
                  <a:lnTo>
                    <a:pt x="6049" y="4673"/>
                  </a:lnTo>
                  <a:lnTo>
                    <a:pt x="4521" y="5304"/>
                  </a:lnTo>
                  <a:lnTo>
                    <a:pt x="2260" y="7716"/>
                  </a:lnTo>
                  <a:lnTo>
                    <a:pt x="1225" y="7716"/>
                  </a:lnTo>
                  <a:lnTo>
                    <a:pt x="695" y="5367"/>
                  </a:lnTo>
                  <a:lnTo>
                    <a:pt x="1642" y="4584"/>
                  </a:lnTo>
                  <a:lnTo>
                    <a:pt x="3018" y="2791"/>
                  </a:lnTo>
                  <a:lnTo>
                    <a:pt x="3018" y="1428"/>
                  </a:lnTo>
                  <a:cubicBezTo>
                    <a:pt x="3422" y="1327"/>
                    <a:pt x="4003" y="1163"/>
                    <a:pt x="4281" y="998"/>
                  </a:cubicBezTo>
                  <a:lnTo>
                    <a:pt x="5859" y="708"/>
                  </a:lnTo>
                  <a:close/>
                  <a:moveTo>
                    <a:pt x="6175" y="1"/>
                  </a:moveTo>
                  <a:lnTo>
                    <a:pt x="4117" y="380"/>
                  </a:lnTo>
                  <a:lnTo>
                    <a:pt x="4028" y="405"/>
                  </a:lnTo>
                  <a:lnTo>
                    <a:pt x="3965" y="443"/>
                  </a:lnTo>
                  <a:cubicBezTo>
                    <a:pt x="3851" y="544"/>
                    <a:pt x="3182" y="733"/>
                    <a:pt x="2639" y="872"/>
                  </a:cubicBezTo>
                  <a:lnTo>
                    <a:pt x="2399" y="923"/>
                  </a:lnTo>
                  <a:lnTo>
                    <a:pt x="2399" y="2564"/>
                  </a:lnTo>
                  <a:lnTo>
                    <a:pt x="1225" y="4105"/>
                  </a:lnTo>
                  <a:lnTo>
                    <a:pt x="0" y="5115"/>
                  </a:lnTo>
                  <a:lnTo>
                    <a:pt x="733" y="8347"/>
                  </a:lnTo>
                  <a:lnTo>
                    <a:pt x="2538" y="8347"/>
                  </a:lnTo>
                  <a:lnTo>
                    <a:pt x="4836" y="5847"/>
                  </a:lnTo>
                  <a:lnTo>
                    <a:pt x="6352" y="5228"/>
                  </a:lnTo>
                  <a:lnTo>
                    <a:pt x="8069" y="4168"/>
                  </a:lnTo>
                  <a:lnTo>
                    <a:pt x="8069" y="1870"/>
                  </a:lnTo>
                  <a:lnTo>
                    <a:pt x="6806" y="1024"/>
                  </a:lnTo>
                  <a:lnTo>
                    <a:pt x="617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52"/>
            <p:cNvSpPr/>
            <p:nvPr/>
          </p:nvSpPr>
          <p:spPr>
            <a:xfrm>
              <a:off x="1514700" y="1211400"/>
              <a:ext cx="329275" cy="270225"/>
            </a:xfrm>
            <a:custGeom>
              <a:avLst/>
              <a:gdLst/>
              <a:ahLst/>
              <a:cxnLst/>
              <a:rect l="l" t="t" r="r" b="b"/>
              <a:pathLst>
                <a:path w="13171" h="10809" extrusionOk="0">
                  <a:moveTo>
                    <a:pt x="12072" y="0"/>
                  </a:moveTo>
                  <a:lnTo>
                    <a:pt x="9623" y="480"/>
                  </a:lnTo>
                  <a:lnTo>
                    <a:pt x="8676" y="4180"/>
                  </a:lnTo>
                  <a:lnTo>
                    <a:pt x="7678" y="3536"/>
                  </a:lnTo>
                  <a:lnTo>
                    <a:pt x="8297" y="1503"/>
                  </a:lnTo>
                  <a:lnTo>
                    <a:pt x="4925" y="707"/>
                  </a:lnTo>
                  <a:lnTo>
                    <a:pt x="1440" y="1818"/>
                  </a:lnTo>
                  <a:lnTo>
                    <a:pt x="1074" y="2993"/>
                  </a:lnTo>
                  <a:lnTo>
                    <a:pt x="2791" y="3574"/>
                  </a:lnTo>
                  <a:lnTo>
                    <a:pt x="1" y="3940"/>
                  </a:lnTo>
                  <a:lnTo>
                    <a:pt x="1" y="6389"/>
                  </a:lnTo>
                  <a:lnTo>
                    <a:pt x="2842" y="6389"/>
                  </a:lnTo>
                  <a:lnTo>
                    <a:pt x="3549" y="6781"/>
                  </a:lnTo>
                  <a:lnTo>
                    <a:pt x="632" y="7021"/>
                  </a:lnTo>
                  <a:lnTo>
                    <a:pt x="1503" y="8637"/>
                  </a:lnTo>
                  <a:lnTo>
                    <a:pt x="1819" y="10177"/>
                  </a:lnTo>
                  <a:lnTo>
                    <a:pt x="4736" y="10177"/>
                  </a:lnTo>
                  <a:lnTo>
                    <a:pt x="6706" y="9142"/>
                  </a:lnTo>
                  <a:lnTo>
                    <a:pt x="8751" y="10809"/>
                  </a:lnTo>
                  <a:lnTo>
                    <a:pt x="10570" y="10089"/>
                  </a:lnTo>
                  <a:lnTo>
                    <a:pt x="11529" y="8789"/>
                  </a:lnTo>
                  <a:lnTo>
                    <a:pt x="10102" y="5695"/>
                  </a:lnTo>
                  <a:lnTo>
                    <a:pt x="11201" y="2614"/>
                  </a:lnTo>
                  <a:lnTo>
                    <a:pt x="13171" y="1111"/>
                  </a:lnTo>
                  <a:lnTo>
                    <a:pt x="120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52"/>
            <p:cNvSpPr/>
            <p:nvPr/>
          </p:nvSpPr>
          <p:spPr>
            <a:xfrm>
              <a:off x="1506825" y="1202875"/>
              <a:ext cx="349150" cy="287600"/>
            </a:xfrm>
            <a:custGeom>
              <a:avLst/>
              <a:gdLst/>
              <a:ahLst/>
              <a:cxnLst/>
              <a:rect l="l" t="t" r="r" b="b"/>
              <a:pathLst>
                <a:path w="13966" h="11504" extrusionOk="0">
                  <a:moveTo>
                    <a:pt x="12274" y="682"/>
                  </a:moveTo>
                  <a:lnTo>
                    <a:pt x="13006" y="1414"/>
                  </a:lnTo>
                  <a:lnTo>
                    <a:pt x="11238" y="2766"/>
                  </a:lnTo>
                  <a:lnTo>
                    <a:pt x="10064" y="6061"/>
                  </a:lnTo>
                  <a:lnTo>
                    <a:pt x="11478" y="9092"/>
                  </a:lnTo>
                  <a:lnTo>
                    <a:pt x="10683" y="10178"/>
                  </a:lnTo>
                  <a:lnTo>
                    <a:pt x="9129" y="10784"/>
                  </a:lnTo>
                  <a:lnTo>
                    <a:pt x="7059" y="9117"/>
                  </a:lnTo>
                  <a:lnTo>
                    <a:pt x="4975" y="10203"/>
                  </a:lnTo>
                  <a:lnTo>
                    <a:pt x="2399" y="10203"/>
                  </a:lnTo>
                  <a:lnTo>
                    <a:pt x="2134" y="8915"/>
                  </a:lnTo>
                  <a:lnTo>
                    <a:pt x="1465" y="7640"/>
                  </a:lnTo>
                  <a:lnTo>
                    <a:pt x="4937" y="7349"/>
                  </a:lnTo>
                  <a:lnTo>
                    <a:pt x="3245" y="6415"/>
                  </a:lnTo>
                  <a:lnTo>
                    <a:pt x="644" y="6415"/>
                  </a:lnTo>
                  <a:lnTo>
                    <a:pt x="644" y="4559"/>
                  </a:lnTo>
                  <a:lnTo>
                    <a:pt x="4495" y="4053"/>
                  </a:lnTo>
                  <a:lnTo>
                    <a:pt x="1781" y="3132"/>
                  </a:lnTo>
                  <a:lnTo>
                    <a:pt x="2008" y="2399"/>
                  </a:lnTo>
                  <a:lnTo>
                    <a:pt x="5253" y="1377"/>
                  </a:lnTo>
                  <a:lnTo>
                    <a:pt x="8208" y="2071"/>
                  </a:lnTo>
                  <a:lnTo>
                    <a:pt x="7627" y="4003"/>
                  </a:lnTo>
                  <a:lnTo>
                    <a:pt x="9193" y="5026"/>
                  </a:lnTo>
                  <a:lnTo>
                    <a:pt x="10190" y="1086"/>
                  </a:lnTo>
                  <a:lnTo>
                    <a:pt x="12274" y="682"/>
                  </a:lnTo>
                  <a:close/>
                  <a:moveTo>
                    <a:pt x="12488" y="0"/>
                  </a:moveTo>
                  <a:lnTo>
                    <a:pt x="9685" y="543"/>
                  </a:lnTo>
                  <a:lnTo>
                    <a:pt x="8801" y="4016"/>
                  </a:lnTo>
                  <a:lnTo>
                    <a:pt x="8372" y="3738"/>
                  </a:lnTo>
                  <a:lnTo>
                    <a:pt x="9003" y="1616"/>
                  </a:lnTo>
                  <a:lnTo>
                    <a:pt x="5228" y="733"/>
                  </a:lnTo>
                  <a:lnTo>
                    <a:pt x="1503" y="1907"/>
                  </a:lnTo>
                  <a:lnTo>
                    <a:pt x="998" y="3536"/>
                  </a:lnTo>
                  <a:lnTo>
                    <a:pt x="1717" y="3788"/>
                  </a:lnTo>
                  <a:lnTo>
                    <a:pt x="0" y="4003"/>
                  </a:lnTo>
                  <a:lnTo>
                    <a:pt x="0" y="7046"/>
                  </a:lnTo>
                  <a:lnTo>
                    <a:pt x="1010" y="7046"/>
                  </a:lnTo>
                  <a:lnTo>
                    <a:pt x="442" y="7097"/>
                  </a:lnTo>
                  <a:lnTo>
                    <a:pt x="1515" y="9079"/>
                  </a:lnTo>
                  <a:lnTo>
                    <a:pt x="1882" y="10834"/>
                  </a:lnTo>
                  <a:lnTo>
                    <a:pt x="5127" y="10834"/>
                  </a:lnTo>
                  <a:lnTo>
                    <a:pt x="6983" y="9862"/>
                  </a:lnTo>
                  <a:lnTo>
                    <a:pt x="9016" y="11503"/>
                  </a:lnTo>
                  <a:lnTo>
                    <a:pt x="11087" y="10708"/>
                  </a:lnTo>
                  <a:lnTo>
                    <a:pt x="12210" y="9167"/>
                  </a:lnTo>
                  <a:lnTo>
                    <a:pt x="10758" y="6023"/>
                  </a:lnTo>
                  <a:lnTo>
                    <a:pt x="11781" y="3144"/>
                  </a:lnTo>
                  <a:lnTo>
                    <a:pt x="13966" y="1490"/>
                  </a:lnTo>
                  <a:lnTo>
                    <a:pt x="1248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52"/>
            <p:cNvSpPr/>
            <p:nvPr/>
          </p:nvSpPr>
          <p:spPr>
            <a:xfrm>
              <a:off x="1843950" y="1219275"/>
              <a:ext cx="96625" cy="163875"/>
            </a:xfrm>
            <a:custGeom>
              <a:avLst/>
              <a:gdLst/>
              <a:ahLst/>
              <a:cxnLst/>
              <a:rect l="l" t="t" r="r" b="b"/>
              <a:pathLst>
                <a:path w="3865" h="6555" extrusionOk="0">
                  <a:moveTo>
                    <a:pt x="2602" y="1"/>
                  </a:moveTo>
                  <a:lnTo>
                    <a:pt x="2046" y="1339"/>
                  </a:lnTo>
                  <a:lnTo>
                    <a:pt x="1466" y="3334"/>
                  </a:lnTo>
                  <a:lnTo>
                    <a:pt x="1024" y="1642"/>
                  </a:lnTo>
                  <a:lnTo>
                    <a:pt x="1" y="3246"/>
                  </a:lnTo>
                  <a:lnTo>
                    <a:pt x="392" y="5026"/>
                  </a:lnTo>
                  <a:lnTo>
                    <a:pt x="1024" y="6554"/>
                  </a:lnTo>
                  <a:lnTo>
                    <a:pt x="3057" y="5014"/>
                  </a:lnTo>
                  <a:lnTo>
                    <a:pt x="3865" y="3221"/>
                  </a:lnTo>
                  <a:lnTo>
                    <a:pt x="3865" y="1339"/>
                  </a:lnTo>
                  <a:lnTo>
                    <a:pt x="260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52"/>
            <p:cNvSpPr/>
            <p:nvPr/>
          </p:nvSpPr>
          <p:spPr>
            <a:xfrm>
              <a:off x="1835425" y="1205075"/>
              <a:ext cx="113050" cy="190700"/>
            </a:xfrm>
            <a:custGeom>
              <a:avLst/>
              <a:gdLst/>
              <a:ahLst/>
              <a:cxnLst/>
              <a:rect l="l" t="t" r="r" b="b"/>
              <a:pathLst>
                <a:path w="4522" h="7628" extrusionOk="0">
                  <a:moveTo>
                    <a:pt x="3044" y="1150"/>
                  </a:moveTo>
                  <a:lnTo>
                    <a:pt x="3890" y="2034"/>
                  </a:lnTo>
                  <a:lnTo>
                    <a:pt x="3890" y="3726"/>
                  </a:lnTo>
                  <a:lnTo>
                    <a:pt x="3145" y="5380"/>
                  </a:lnTo>
                  <a:lnTo>
                    <a:pt x="1503" y="6630"/>
                  </a:lnTo>
                  <a:lnTo>
                    <a:pt x="1049" y="5519"/>
                  </a:lnTo>
                  <a:lnTo>
                    <a:pt x="683" y="3877"/>
                  </a:lnTo>
                  <a:lnTo>
                    <a:pt x="1238" y="2981"/>
                  </a:lnTo>
                  <a:lnTo>
                    <a:pt x="1781" y="5089"/>
                  </a:lnTo>
                  <a:lnTo>
                    <a:pt x="2678" y="2034"/>
                  </a:lnTo>
                  <a:lnTo>
                    <a:pt x="3044" y="1150"/>
                  </a:lnTo>
                  <a:close/>
                  <a:moveTo>
                    <a:pt x="2842" y="1"/>
                  </a:moveTo>
                  <a:lnTo>
                    <a:pt x="2084" y="1819"/>
                  </a:lnTo>
                  <a:lnTo>
                    <a:pt x="1819" y="2715"/>
                  </a:lnTo>
                  <a:lnTo>
                    <a:pt x="1491" y="1427"/>
                  </a:lnTo>
                  <a:lnTo>
                    <a:pt x="1" y="3763"/>
                  </a:lnTo>
                  <a:lnTo>
                    <a:pt x="443" y="5708"/>
                  </a:lnTo>
                  <a:lnTo>
                    <a:pt x="1238" y="7627"/>
                  </a:lnTo>
                  <a:lnTo>
                    <a:pt x="3650" y="5784"/>
                  </a:lnTo>
                  <a:lnTo>
                    <a:pt x="4496" y="3915"/>
                  </a:lnTo>
                  <a:lnTo>
                    <a:pt x="4521" y="1781"/>
                  </a:lnTo>
                  <a:lnTo>
                    <a:pt x="284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52"/>
            <p:cNvSpPr/>
            <p:nvPr/>
          </p:nvSpPr>
          <p:spPr>
            <a:xfrm>
              <a:off x="1794700" y="1458875"/>
              <a:ext cx="74850" cy="69800"/>
            </a:xfrm>
            <a:custGeom>
              <a:avLst/>
              <a:gdLst/>
              <a:ahLst/>
              <a:cxnLst/>
              <a:rect l="l" t="t" r="r" b="b"/>
              <a:pathLst>
                <a:path w="2994" h="2792" extrusionOk="0">
                  <a:moveTo>
                    <a:pt x="1971" y="1"/>
                  </a:moveTo>
                  <a:lnTo>
                    <a:pt x="872" y="847"/>
                  </a:lnTo>
                  <a:lnTo>
                    <a:pt x="1" y="1465"/>
                  </a:lnTo>
                  <a:lnTo>
                    <a:pt x="1504" y="2791"/>
                  </a:lnTo>
                  <a:lnTo>
                    <a:pt x="2994" y="2791"/>
                  </a:lnTo>
                  <a:lnTo>
                    <a:pt x="197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52"/>
            <p:cNvSpPr/>
            <p:nvPr/>
          </p:nvSpPr>
          <p:spPr>
            <a:xfrm>
              <a:off x="1782075" y="1445925"/>
              <a:ext cx="98850" cy="90625"/>
            </a:xfrm>
            <a:custGeom>
              <a:avLst/>
              <a:gdLst/>
              <a:ahLst/>
              <a:cxnLst/>
              <a:rect l="l" t="t" r="r" b="b"/>
              <a:pathLst>
                <a:path w="3954" h="3625" extrusionOk="0">
                  <a:moveTo>
                    <a:pt x="2324" y="1024"/>
                  </a:moveTo>
                  <a:lnTo>
                    <a:pt x="3057" y="2994"/>
                  </a:lnTo>
                  <a:lnTo>
                    <a:pt x="2122" y="2994"/>
                  </a:lnTo>
                  <a:lnTo>
                    <a:pt x="1011" y="2009"/>
                  </a:lnTo>
                  <a:lnTo>
                    <a:pt x="2324" y="1024"/>
                  </a:lnTo>
                  <a:close/>
                  <a:moveTo>
                    <a:pt x="2627" y="1"/>
                  </a:moveTo>
                  <a:lnTo>
                    <a:pt x="1188" y="1112"/>
                  </a:lnTo>
                  <a:lnTo>
                    <a:pt x="1" y="1958"/>
                  </a:lnTo>
                  <a:lnTo>
                    <a:pt x="1882" y="3625"/>
                  </a:lnTo>
                  <a:lnTo>
                    <a:pt x="3953" y="3625"/>
                  </a:lnTo>
                  <a:lnTo>
                    <a:pt x="262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52"/>
            <p:cNvSpPr/>
            <p:nvPr/>
          </p:nvSpPr>
          <p:spPr>
            <a:xfrm>
              <a:off x="241275" y="1079650"/>
              <a:ext cx="2559200" cy="3887025"/>
            </a:xfrm>
            <a:custGeom>
              <a:avLst/>
              <a:gdLst/>
              <a:ahLst/>
              <a:cxnLst/>
              <a:rect l="l" t="t" r="r" b="b"/>
              <a:pathLst>
                <a:path w="102368" h="155481" extrusionOk="0">
                  <a:moveTo>
                    <a:pt x="22033" y="0"/>
                  </a:moveTo>
                  <a:cubicBezTo>
                    <a:pt x="21541" y="0"/>
                    <a:pt x="20848" y="207"/>
                    <a:pt x="19875" y="825"/>
                  </a:cubicBezTo>
                  <a:cubicBezTo>
                    <a:pt x="16958" y="2669"/>
                    <a:pt x="16718" y="2669"/>
                    <a:pt x="16718" y="2669"/>
                  </a:cubicBezTo>
                  <a:lnTo>
                    <a:pt x="14357" y="4096"/>
                  </a:lnTo>
                  <a:lnTo>
                    <a:pt x="14357" y="5043"/>
                  </a:lnTo>
                  <a:lnTo>
                    <a:pt x="15304" y="8351"/>
                  </a:lnTo>
                  <a:lnTo>
                    <a:pt x="15532" y="10056"/>
                  </a:lnTo>
                  <a:lnTo>
                    <a:pt x="13423" y="9450"/>
                  </a:lnTo>
                  <a:lnTo>
                    <a:pt x="12665" y="8869"/>
                  </a:lnTo>
                  <a:lnTo>
                    <a:pt x="10051" y="10043"/>
                  </a:lnTo>
                  <a:lnTo>
                    <a:pt x="9319" y="11584"/>
                  </a:lnTo>
                  <a:lnTo>
                    <a:pt x="9319" y="12606"/>
                  </a:lnTo>
                  <a:lnTo>
                    <a:pt x="11920" y="12998"/>
                  </a:lnTo>
                  <a:lnTo>
                    <a:pt x="13890" y="12846"/>
                  </a:lnTo>
                  <a:lnTo>
                    <a:pt x="13890" y="12846"/>
                  </a:lnTo>
                  <a:lnTo>
                    <a:pt x="12236" y="14854"/>
                  </a:lnTo>
                  <a:lnTo>
                    <a:pt x="9281" y="15447"/>
                  </a:lnTo>
                  <a:lnTo>
                    <a:pt x="7324" y="17884"/>
                  </a:lnTo>
                  <a:lnTo>
                    <a:pt x="5922" y="20094"/>
                  </a:lnTo>
                  <a:lnTo>
                    <a:pt x="6478" y="22228"/>
                  </a:lnTo>
                  <a:lnTo>
                    <a:pt x="7665" y="23491"/>
                  </a:lnTo>
                  <a:lnTo>
                    <a:pt x="9559" y="25069"/>
                  </a:lnTo>
                  <a:cubicBezTo>
                    <a:pt x="9559" y="25069"/>
                    <a:pt x="8448" y="26534"/>
                    <a:pt x="8372" y="26862"/>
                  </a:cubicBezTo>
                  <a:cubicBezTo>
                    <a:pt x="8296" y="27191"/>
                    <a:pt x="2841" y="30196"/>
                    <a:pt x="2841" y="30196"/>
                  </a:cubicBezTo>
                  <a:lnTo>
                    <a:pt x="0" y="31610"/>
                  </a:lnTo>
                  <a:lnTo>
                    <a:pt x="0" y="31610"/>
                  </a:lnTo>
                  <a:lnTo>
                    <a:pt x="4344" y="30903"/>
                  </a:lnTo>
                  <a:lnTo>
                    <a:pt x="10178" y="28529"/>
                  </a:lnTo>
                  <a:lnTo>
                    <a:pt x="12476" y="25852"/>
                  </a:lnTo>
                  <a:lnTo>
                    <a:pt x="14446" y="24110"/>
                  </a:lnTo>
                  <a:lnTo>
                    <a:pt x="16883" y="22380"/>
                  </a:lnTo>
                  <a:lnTo>
                    <a:pt x="15393" y="25132"/>
                  </a:lnTo>
                  <a:lnTo>
                    <a:pt x="17287" y="24741"/>
                  </a:lnTo>
                  <a:cubicBezTo>
                    <a:pt x="17287" y="24741"/>
                    <a:pt x="19648" y="24034"/>
                    <a:pt x="19812" y="23794"/>
                  </a:cubicBezTo>
                  <a:cubicBezTo>
                    <a:pt x="19818" y="23784"/>
                    <a:pt x="19832" y="23779"/>
                    <a:pt x="19854" y="23779"/>
                  </a:cubicBezTo>
                  <a:cubicBezTo>
                    <a:pt x="20342" y="23779"/>
                    <a:pt x="24610" y="26319"/>
                    <a:pt x="24610" y="26319"/>
                  </a:cubicBezTo>
                  <a:lnTo>
                    <a:pt x="26113" y="29085"/>
                  </a:lnTo>
                  <a:lnTo>
                    <a:pt x="26820" y="33100"/>
                  </a:lnTo>
                  <a:lnTo>
                    <a:pt x="26189" y="36105"/>
                  </a:lnTo>
                  <a:lnTo>
                    <a:pt x="25633" y="38151"/>
                  </a:lnTo>
                  <a:lnTo>
                    <a:pt x="26429" y="40045"/>
                  </a:lnTo>
                  <a:lnTo>
                    <a:pt x="27376" y="37040"/>
                  </a:lnTo>
                  <a:lnTo>
                    <a:pt x="28474" y="36105"/>
                  </a:lnTo>
                  <a:lnTo>
                    <a:pt x="29194" y="40512"/>
                  </a:lnTo>
                  <a:lnTo>
                    <a:pt x="30457" y="43505"/>
                  </a:lnTo>
                  <a:lnTo>
                    <a:pt x="28083" y="42015"/>
                  </a:lnTo>
                  <a:lnTo>
                    <a:pt x="27856" y="43505"/>
                  </a:lnTo>
                  <a:lnTo>
                    <a:pt x="29585" y="47293"/>
                  </a:lnTo>
                  <a:lnTo>
                    <a:pt x="29346" y="49894"/>
                  </a:lnTo>
                  <a:lnTo>
                    <a:pt x="28083" y="52419"/>
                  </a:lnTo>
                  <a:lnTo>
                    <a:pt x="27616" y="56763"/>
                  </a:lnTo>
                  <a:lnTo>
                    <a:pt x="27931" y="61258"/>
                  </a:lnTo>
                  <a:lnTo>
                    <a:pt x="29661" y="64011"/>
                  </a:lnTo>
                  <a:lnTo>
                    <a:pt x="31404" y="65198"/>
                  </a:lnTo>
                  <a:lnTo>
                    <a:pt x="32666" y="68670"/>
                  </a:lnTo>
                  <a:lnTo>
                    <a:pt x="33538" y="71713"/>
                  </a:lnTo>
                  <a:lnTo>
                    <a:pt x="34081" y="73708"/>
                  </a:lnTo>
                  <a:lnTo>
                    <a:pt x="36631" y="76398"/>
                  </a:lnTo>
                  <a:lnTo>
                    <a:pt x="36631" y="76398"/>
                  </a:lnTo>
                  <a:lnTo>
                    <a:pt x="36050" y="73241"/>
                  </a:lnTo>
                  <a:lnTo>
                    <a:pt x="34560" y="71347"/>
                  </a:lnTo>
                  <a:lnTo>
                    <a:pt x="33929" y="66852"/>
                  </a:lnTo>
                  <a:lnTo>
                    <a:pt x="35343" y="68506"/>
                  </a:lnTo>
                  <a:lnTo>
                    <a:pt x="36215" y="71713"/>
                  </a:lnTo>
                  <a:lnTo>
                    <a:pt x="38424" y="73784"/>
                  </a:lnTo>
                  <a:lnTo>
                    <a:pt x="40470" y="77332"/>
                  </a:lnTo>
                  <a:lnTo>
                    <a:pt x="40634" y="79618"/>
                  </a:lnTo>
                  <a:lnTo>
                    <a:pt x="42288" y="81436"/>
                  </a:lnTo>
                  <a:lnTo>
                    <a:pt x="46241" y="82623"/>
                  </a:lnTo>
                  <a:lnTo>
                    <a:pt x="49082" y="84113"/>
                  </a:lnTo>
                  <a:lnTo>
                    <a:pt x="49940" y="83557"/>
                  </a:lnTo>
                  <a:lnTo>
                    <a:pt x="52541" y="85616"/>
                  </a:lnTo>
                  <a:lnTo>
                    <a:pt x="55458" y="86247"/>
                  </a:lnTo>
                  <a:lnTo>
                    <a:pt x="57428" y="88457"/>
                  </a:lnTo>
                  <a:lnTo>
                    <a:pt x="58855" y="90035"/>
                  </a:lnTo>
                  <a:lnTo>
                    <a:pt x="61380" y="91373"/>
                  </a:lnTo>
                  <a:lnTo>
                    <a:pt x="62643" y="90275"/>
                  </a:lnTo>
                  <a:lnTo>
                    <a:pt x="64221" y="92081"/>
                  </a:lnTo>
                  <a:lnTo>
                    <a:pt x="63906" y="95553"/>
                  </a:lnTo>
                  <a:lnTo>
                    <a:pt x="62378" y="97346"/>
                  </a:lnTo>
                  <a:lnTo>
                    <a:pt x="61595" y="99644"/>
                  </a:lnTo>
                  <a:lnTo>
                    <a:pt x="61355" y="101854"/>
                  </a:lnTo>
                  <a:lnTo>
                    <a:pt x="60875" y="103028"/>
                  </a:lnTo>
                  <a:lnTo>
                    <a:pt x="63325" y="105629"/>
                  </a:lnTo>
                  <a:lnTo>
                    <a:pt x="65459" y="108862"/>
                  </a:lnTo>
                  <a:lnTo>
                    <a:pt x="67580" y="112170"/>
                  </a:lnTo>
                  <a:lnTo>
                    <a:pt x="69550" y="113281"/>
                  </a:lnTo>
                  <a:lnTo>
                    <a:pt x="70813" y="115011"/>
                  </a:lnTo>
                  <a:lnTo>
                    <a:pt x="71293" y="119746"/>
                  </a:lnTo>
                  <a:lnTo>
                    <a:pt x="71532" y="123610"/>
                  </a:lnTo>
                  <a:lnTo>
                    <a:pt x="71293" y="127562"/>
                  </a:lnTo>
                  <a:lnTo>
                    <a:pt x="71444" y="129608"/>
                  </a:lnTo>
                  <a:lnTo>
                    <a:pt x="70661" y="132765"/>
                  </a:lnTo>
                  <a:lnTo>
                    <a:pt x="70585" y="135214"/>
                  </a:lnTo>
                  <a:lnTo>
                    <a:pt x="70813" y="138220"/>
                  </a:lnTo>
                  <a:lnTo>
                    <a:pt x="72151" y="139167"/>
                  </a:lnTo>
                  <a:lnTo>
                    <a:pt x="70346" y="143334"/>
                  </a:lnTo>
                  <a:lnTo>
                    <a:pt x="71684" y="145392"/>
                  </a:lnTo>
                  <a:lnTo>
                    <a:pt x="72000" y="147210"/>
                  </a:lnTo>
                  <a:lnTo>
                    <a:pt x="73225" y="150998"/>
                  </a:lnTo>
                  <a:lnTo>
                    <a:pt x="75548" y="154344"/>
                  </a:lnTo>
                  <a:lnTo>
                    <a:pt x="77278" y="155481"/>
                  </a:lnTo>
                  <a:lnTo>
                    <a:pt x="80283" y="155481"/>
                  </a:lnTo>
                  <a:lnTo>
                    <a:pt x="81546" y="153991"/>
                  </a:lnTo>
                  <a:lnTo>
                    <a:pt x="78313" y="152248"/>
                  </a:lnTo>
                  <a:lnTo>
                    <a:pt x="77126" y="149331"/>
                  </a:lnTo>
                  <a:cubicBezTo>
                    <a:pt x="77126" y="149331"/>
                    <a:pt x="75864" y="148826"/>
                    <a:pt x="77050" y="147399"/>
                  </a:cubicBezTo>
                  <a:cubicBezTo>
                    <a:pt x="78237" y="145985"/>
                    <a:pt x="78237" y="145960"/>
                    <a:pt x="78237" y="145960"/>
                  </a:cubicBezTo>
                  <a:lnTo>
                    <a:pt x="78553" y="144925"/>
                  </a:lnTo>
                  <a:lnTo>
                    <a:pt x="76899" y="143738"/>
                  </a:lnTo>
                  <a:lnTo>
                    <a:pt x="77758" y="142083"/>
                  </a:lnTo>
                  <a:lnTo>
                    <a:pt x="78553" y="141528"/>
                  </a:lnTo>
                  <a:lnTo>
                    <a:pt x="78945" y="139318"/>
                  </a:lnTo>
                  <a:lnTo>
                    <a:pt x="78389" y="138055"/>
                  </a:lnTo>
                  <a:lnTo>
                    <a:pt x="78465" y="136957"/>
                  </a:lnTo>
                  <a:lnTo>
                    <a:pt x="79892" y="137108"/>
                  </a:lnTo>
                  <a:lnTo>
                    <a:pt x="79967" y="135530"/>
                  </a:lnTo>
                  <a:lnTo>
                    <a:pt x="79967" y="134962"/>
                  </a:lnTo>
                  <a:lnTo>
                    <a:pt x="81861" y="134406"/>
                  </a:lnTo>
                  <a:lnTo>
                    <a:pt x="83755" y="133926"/>
                  </a:lnTo>
                  <a:lnTo>
                    <a:pt x="83755" y="131805"/>
                  </a:lnTo>
                  <a:lnTo>
                    <a:pt x="83604" y="130542"/>
                  </a:lnTo>
                  <a:lnTo>
                    <a:pt x="83516" y="129595"/>
                  </a:lnTo>
                  <a:lnTo>
                    <a:pt x="86205" y="130063"/>
                  </a:lnTo>
                  <a:lnTo>
                    <a:pt x="87821" y="128484"/>
                  </a:lnTo>
                  <a:lnTo>
                    <a:pt x="89261" y="126047"/>
                  </a:lnTo>
                  <a:lnTo>
                    <a:pt x="90612" y="124065"/>
                  </a:lnTo>
                  <a:lnTo>
                    <a:pt x="91079" y="121312"/>
                  </a:lnTo>
                  <a:lnTo>
                    <a:pt x="93605" y="119570"/>
                  </a:lnTo>
                  <a:lnTo>
                    <a:pt x="96294" y="118155"/>
                  </a:lnTo>
                  <a:lnTo>
                    <a:pt x="97633" y="117360"/>
                  </a:lnTo>
                  <a:lnTo>
                    <a:pt x="98188" y="113572"/>
                  </a:lnTo>
                  <a:lnTo>
                    <a:pt x="99047" y="110415"/>
                  </a:lnTo>
                  <a:lnTo>
                    <a:pt x="99451" y="108445"/>
                  </a:lnTo>
                  <a:lnTo>
                    <a:pt x="101257" y="106160"/>
                  </a:lnTo>
                  <a:lnTo>
                    <a:pt x="102368" y="104190"/>
                  </a:lnTo>
                  <a:lnTo>
                    <a:pt x="101332" y="102296"/>
                  </a:lnTo>
                  <a:cubicBezTo>
                    <a:pt x="101332" y="102296"/>
                    <a:pt x="101888" y="102220"/>
                    <a:pt x="98655" y="100957"/>
                  </a:cubicBezTo>
                  <a:lnTo>
                    <a:pt x="95423" y="99695"/>
                  </a:lnTo>
                  <a:lnTo>
                    <a:pt x="93529" y="99379"/>
                  </a:lnTo>
                  <a:lnTo>
                    <a:pt x="91471" y="98596"/>
                  </a:lnTo>
                  <a:lnTo>
                    <a:pt x="89185" y="97649"/>
                  </a:lnTo>
                  <a:lnTo>
                    <a:pt x="88011" y="94884"/>
                  </a:lnTo>
                  <a:lnTo>
                    <a:pt x="86508" y="92750"/>
                  </a:lnTo>
                  <a:lnTo>
                    <a:pt x="83124" y="91651"/>
                  </a:lnTo>
                  <a:lnTo>
                    <a:pt x="80914" y="91411"/>
                  </a:lnTo>
                  <a:lnTo>
                    <a:pt x="78616" y="89202"/>
                  </a:lnTo>
                  <a:lnTo>
                    <a:pt x="76571" y="88015"/>
                  </a:lnTo>
                  <a:lnTo>
                    <a:pt x="74121" y="87787"/>
                  </a:lnTo>
                  <a:lnTo>
                    <a:pt x="71596" y="87156"/>
                  </a:lnTo>
                  <a:lnTo>
                    <a:pt x="68755" y="87232"/>
                  </a:lnTo>
                  <a:cubicBezTo>
                    <a:pt x="68755" y="87232"/>
                    <a:pt x="65522" y="88179"/>
                    <a:pt x="65446" y="88495"/>
                  </a:cubicBezTo>
                  <a:cubicBezTo>
                    <a:pt x="65358" y="88810"/>
                    <a:pt x="64903" y="90174"/>
                    <a:pt x="64903" y="90174"/>
                  </a:cubicBezTo>
                  <a:lnTo>
                    <a:pt x="63325" y="88911"/>
                  </a:lnTo>
                  <a:lnTo>
                    <a:pt x="61595" y="89467"/>
                  </a:lnTo>
                  <a:lnTo>
                    <a:pt x="59852" y="88596"/>
                  </a:lnTo>
                  <a:lnTo>
                    <a:pt x="58590" y="85994"/>
                  </a:lnTo>
                  <a:lnTo>
                    <a:pt x="59385" y="83949"/>
                  </a:lnTo>
                  <a:lnTo>
                    <a:pt x="57491" y="83317"/>
                  </a:lnTo>
                  <a:lnTo>
                    <a:pt x="54966" y="83002"/>
                  </a:lnTo>
                  <a:lnTo>
                    <a:pt x="55673" y="81032"/>
                  </a:lnTo>
                  <a:lnTo>
                    <a:pt x="56380" y="79643"/>
                  </a:lnTo>
                  <a:lnTo>
                    <a:pt x="56532" y="78507"/>
                  </a:lnTo>
                  <a:lnTo>
                    <a:pt x="53779" y="78507"/>
                  </a:lnTo>
                  <a:lnTo>
                    <a:pt x="52592" y="80476"/>
                  </a:lnTo>
                  <a:lnTo>
                    <a:pt x="49915" y="81423"/>
                  </a:lnTo>
                  <a:lnTo>
                    <a:pt x="47933" y="78747"/>
                  </a:lnTo>
                  <a:lnTo>
                    <a:pt x="47541" y="75160"/>
                  </a:lnTo>
                  <a:lnTo>
                    <a:pt x="48412" y="72218"/>
                  </a:lnTo>
                  <a:lnTo>
                    <a:pt x="51165" y="70173"/>
                  </a:lnTo>
                  <a:lnTo>
                    <a:pt x="54095" y="69769"/>
                  </a:lnTo>
                  <a:lnTo>
                    <a:pt x="55433" y="70880"/>
                  </a:lnTo>
                  <a:lnTo>
                    <a:pt x="56064" y="69693"/>
                  </a:lnTo>
                  <a:lnTo>
                    <a:pt x="58198" y="69693"/>
                  </a:lnTo>
                  <a:lnTo>
                    <a:pt x="60964" y="70552"/>
                  </a:lnTo>
                  <a:lnTo>
                    <a:pt x="61191" y="72521"/>
                  </a:lnTo>
                  <a:lnTo>
                    <a:pt x="62529" y="74567"/>
                  </a:lnTo>
                  <a:lnTo>
                    <a:pt x="62933" y="72484"/>
                  </a:lnTo>
                  <a:lnTo>
                    <a:pt x="62769" y="68759"/>
                  </a:lnTo>
                  <a:lnTo>
                    <a:pt x="63805" y="66852"/>
                  </a:lnTo>
                  <a:lnTo>
                    <a:pt x="66797" y="64806"/>
                  </a:lnTo>
                  <a:lnTo>
                    <a:pt x="68300" y="62281"/>
                  </a:lnTo>
                  <a:lnTo>
                    <a:pt x="69083" y="60248"/>
                  </a:lnTo>
                  <a:lnTo>
                    <a:pt x="71684" y="57697"/>
                  </a:lnTo>
                  <a:lnTo>
                    <a:pt x="73338" y="57697"/>
                  </a:lnTo>
                  <a:lnTo>
                    <a:pt x="74197" y="55412"/>
                  </a:lnTo>
                  <a:lnTo>
                    <a:pt x="76722" y="53758"/>
                  </a:lnTo>
                  <a:lnTo>
                    <a:pt x="77833" y="55488"/>
                  </a:lnTo>
                  <a:lnTo>
                    <a:pt x="79879" y="54187"/>
                  </a:lnTo>
                  <a:lnTo>
                    <a:pt x="83351" y="52748"/>
                  </a:lnTo>
                  <a:lnTo>
                    <a:pt x="82569" y="51876"/>
                  </a:lnTo>
                  <a:lnTo>
                    <a:pt x="79412" y="52104"/>
                  </a:lnTo>
                  <a:lnTo>
                    <a:pt x="78692" y="50525"/>
                  </a:lnTo>
                  <a:lnTo>
                    <a:pt x="78692" y="49187"/>
                  </a:lnTo>
                  <a:lnTo>
                    <a:pt x="77833" y="48707"/>
                  </a:lnTo>
                  <a:lnTo>
                    <a:pt x="76091" y="49502"/>
                  </a:lnTo>
                  <a:lnTo>
                    <a:pt x="78540" y="48240"/>
                  </a:lnTo>
                  <a:lnTo>
                    <a:pt x="80902" y="48240"/>
                  </a:lnTo>
                  <a:lnTo>
                    <a:pt x="83111" y="48391"/>
                  </a:lnTo>
                  <a:lnTo>
                    <a:pt x="85725" y="46901"/>
                  </a:lnTo>
                  <a:cubicBezTo>
                    <a:pt x="85725" y="46901"/>
                    <a:pt x="87619" y="45474"/>
                    <a:pt x="87695" y="45361"/>
                  </a:cubicBezTo>
                  <a:cubicBezTo>
                    <a:pt x="87771" y="45247"/>
                    <a:pt x="86041" y="42204"/>
                    <a:pt x="86041" y="42204"/>
                  </a:cubicBezTo>
                  <a:lnTo>
                    <a:pt x="83983" y="40297"/>
                  </a:lnTo>
                  <a:lnTo>
                    <a:pt x="83591" y="38151"/>
                  </a:lnTo>
                  <a:lnTo>
                    <a:pt x="83111" y="33820"/>
                  </a:lnTo>
                  <a:lnTo>
                    <a:pt x="81066" y="36105"/>
                  </a:lnTo>
                  <a:lnTo>
                    <a:pt x="79172" y="35701"/>
                  </a:lnTo>
                  <a:lnTo>
                    <a:pt x="78856" y="33656"/>
                  </a:lnTo>
                  <a:lnTo>
                    <a:pt x="79639" y="32203"/>
                  </a:lnTo>
                  <a:lnTo>
                    <a:pt x="77909" y="31724"/>
                  </a:lnTo>
                  <a:lnTo>
                    <a:pt x="76798" y="30575"/>
                  </a:lnTo>
                  <a:lnTo>
                    <a:pt x="73957" y="30575"/>
                  </a:lnTo>
                  <a:lnTo>
                    <a:pt x="73098" y="30650"/>
                  </a:lnTo>
                  <a:lnTo>
                    <a:pt x="73010" y="33491"/>
                  </a:lnTo>
                  <a:lnTo>
                    <a:pt x="71671" y="34918"/>
                  </a:lnTo>
                  <a:lnTo>
                    <a:pt x="72467" y="36156"/>
                  </a:lnTo>
                  <a:lnTo>
                    <a:pt x="72694" y="38479"/>
                  </a:lnTo>
                  <a:lnTo>
                    <a:pt x="70573" y="40285"/>
                  </a:lnTo>
                  <a:lnTo>
                    <a:pt x="68603" y="40979"/>
                  </a:lnTo>
                  <a:lnTo>
                    <a:pt x="68603" y="44136"/>
                  </a:lnTo>
                  <a:lnTo>
                    <a:pt x="67340" y="44767"/>
                  </a:lnTo>
                  <a:lnTo>
                    <a:pt x="65913" y="42962"/>
                  </a:lnTo>
                  <a:lnTo>
                    <a:pt x="66545" y="40196"/>
                  </a:lnTo>
                  <a:lnTo>
                    <a:pt x="64386" y="39098"/>
                  </a:lnTo>
                  <a:lnTo>
                    <a:pt x="62113" y="37747"/>
                  </a:lnTo>
                  <a:lnTo>
                    <a:pt x="61115" y="36888"/>
                  </a:lnTo>
                  <a:lnTo>
                    <a:pt x="60092" y="36888"/>
                  </a:lnTo>
                  <a:lnTo>
                    <a:pt x="59852" y="34123"/>
                  </a:lnTo>
                  <a:lnTo>
                    <a:pt x="60244" y="31686"/>
                  </a:lnTo>
                  <a:lnTo>
                    <a:pt x="61088" y="29679"/>
                  </a:lnTo>
                  <a:lnTo>
                    <a:pt x="61088" y="29679"/>
                  </a:lnTo>
                  <a:cubicBezTo>
                    <a:pt x="61170" y="29674"/>
                    <a:pt x="61518" y="29543"/>
                    <a:pt x="62694" y="28958"/>
                  </a:cubicBezTo>
                  <a:cubicBezTo>
                    <a:pt x="63454" y="28578"/>
                    <a:pt x="63639" y="28510"/>
                    <a:pt x="63679" y="28510"/>
                  </a:cubicBezTo>
                  <a:cubicBezTo>
                    <a:pt x="63702" y="28510"/>
                    <a:pt x="63680" y="28531"/>
                    <a:pt x="63688" y="28531"/>
                  </a:cubicBezTo>
                  <a:cubicBezTo>
                    <a:pt x="63704" y="28531"/>
                    <a:pt x="63843" y="28444"/>
                    <a:pt x="64739" y="27910"/>
                  </a:cubicBezTo>
                  <a:cubicBezTo>
                    <a:pt x="66873" y="26648"/>
                    <a:pt x="66873" y="26648"/>
                    <a:pt x="66873" y="26648"/>
                  </a:cubicBezTo>
                  <a:lnTo>
                    <a:pt x="68451" y="25145"/>
                  </a:lnTo>
                  <a:lnTo>
                    <a:pt x="69714" y="23870"/>
                  </a:lnTo>
                  <a:lnTo>
                    <a:pt x="70585" y="23642"/>
                  </a:lnTo>
                  <a:lnTo>
                    <a:pt x="73969" y="23642"/>
                  </a:lnTo>
                  <a:lnTo>
                    <a:pt x="74121" y="21597"/>
                  </a:lnTo>
                  <a:lnTo>
                    <a:pt x="75144" y="19779"/>
                  </a:lnTo>
                  <a:lnTo>
                    <a:pt x="74677" y="18049"/>
                  </a:lnTo>
                  <a:lnTo>
                    <a:pt x="73035" y="16660"/>
                  </a:lnTo>
                  <a:lnTo>
                    <a:pt x="71987" y="18693"/>
                  </a:lnTo>
                  <a:lnTo>
                    <a:pt x="70371" y="19943"/>
                  </a:lnTo>
                  <a:lnTo>
                    <a:pt x="69234" y="20726"/>
                  </a:lnTo>
                  <a:lnTo>
                    <a:pt x="69234" y="18276"/>
                  </a:lnTo>
                  <a:lnTo>
                    <a:pt x="69487" y="17013"/>
                  </a:lnTo>
                  <a:lnTo>
                    <a:pt x="69487" y="17013"/>
                  </a:lnTo>
                  <a:lnTo>
                    <a:pt x="68439" y="17960"/>
                  </a:lnTo>
                  <a:lnTo>
                    <a:pt x="67403" y="15599"/>
                  </a:lnTo>
                  <a:lnTo>
                    <a:pt x="68565" y="14336"/>
                  </a:lnTo>
                  <a:lnTo>
                    <a:pt x="69373" y="12594"/>
                  </a:lnTo>
                  <a:lnTo>
                    <a:pt x="70636" y="9841"/>
                  </a:lnTo>
                  <a:lnTo>
                    <a:pt x="71633" y="9450"/>
                  </a:lnTo>
                  <a:lnTo>
                    <a:pt x="73401" y="7783"/>
                  </a:lnTo>
                  <a:lnTo>
                    <a:pt x="72618" y="7379"/>
                  </a:lnTo>
                  <a:lnTo>
                    <a:pt x="71633" y="7240"/>
                  </a:lnTo>
                  <a:lnTo>
                    <a:pt x="69234" y="7240"/>
                  </a:lnTo>
                  <a:lnTo>
                    <a:pt x="69234" y="9450"/>
                  </a:lnTo>
                  <a:lnTo>
                    <a:pt x="67164" y="12152"/>
                  </a:lnTo>
                  <a:lnTo>
                    <a:pt x="65408" y="14854"/>
                  </a:lnTo>
                  <a:lnTo>
                    <a:pt x="66280" y="16091"/>
                  </a:lnTo>
                  <a:lnTo>
                    <a:pt x="65926" y="18516"/>
                  </a:lnTo>
                  <a:lnTo>
                    <a:pt x="62921" y="20094"/>
                  </a:lnTo>
                  <a:lnTo>
                    <a:pt x="62921" y="18276"/>
                  </a:lnTo>
                  <a:lnTo>
                    <a:pt x="61191" y="18124"/>
                  </a:lnTo>
                  <a:lnTo>
                    <a:pt x="59701" y="19299"/>
                  </a:lnTo>
                  <a:lnTo>
                    <a:pt x="57845" y="16698"/>
                  </a:lnTo>
                  <a:lnTo>
                    <a:pt x="55673" y="16698"/>
                  </a:lnTo>
                  <a:lnTo>
                    <a:pt x="54966" y="18049"/>
                  </a:lnTo>
                  <a:lnTo>
                    <a:pt x="54259" y="19071"/>
                  </a:lnTo>
                  <a:lnTo>
                    <a:pt x="53223" y="16786"/>
                  </a:lnTo>
                  <a:cubicBezTo>
                    <a:pt x="53223" y="16786"/>
                    <a:pt x="52623" y="16998"/>
                    <a:pt x="52038" y="16998"/>
                  </a:cubicBezTo>
                  <a:cubicBezTo>
                    <a:pt x="51500" y="16998"/>
                    <a:pt x="50974" y="16819"/>
                    <a:pt x="50938" y="16129"/>
                  </a:cubicBezTo>
                  <a:cubicBezTo>
                    <a:pt x="50862" y="14690"/>
                    <a:pt x="50862" y="14677"/>
                    <a:pt x="50862" y="14677"/>
                  </a:cubicBezTo>
                  <a:lnTo>
                    <a:pt x="47629" y="11672"/>
                  </a:lnTo>
                  <a:lnTo>
                    <a:pt x="46594" y="10952"/>
                  </a:lnTo>
                  <a:lnTo>
                    <a:pt x="44788" y="11268"/>
                  </a:lnTo>
                  <a:lnTo>
                    <a:pt x="43993" y="8869"/>
                  </a:lnTo>
                  <a:lnTo>
                    <a:pt x="42579" y="8427"/>
                  </a:lnTo>
                  <a:lnTo>
                    <a:pt x="39030" y="8869"/>
                  </a:lnTo>
                  <a:lnTo>
                    <a:pt x="36972" y="8427"/>
                  </a:lnTo>
                  <a:lnTo>
                    <a:pt x="34295" y="6141"/>
                  </a:lnTo>
                  <a:lnTo>
                    <a:pt x="30747" y="4462"/>
                  </a:lnTo>
                  <a:lnTo>
                    <a:pt x="28159" y="1962"/>
                  </a:lnTo>
                  <a:lnTo>
                    <a:pt x="26037" y="194"/>
                  </a:lnTo>
                  <a:lnTo>
                    <a:pt x="23196" y="825"/>
                  </a:lnTo>
                  <a:cubicBezTo>
                    <a:pt x="23196" y="825"/>
                    <a:pt x="23017" y="0"/>
                    <a:pt x="2203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52"/>
            <p:cNvSpPr/>
            <p:nvPr/>
          </p:nvSpPr>
          <p:spPr>
            <a:xfrm>
              <a:off x="238125" y="1071925"/>
              <a:ext cx="2568675" cy="3902025"/>
            </a:xfrm>
            <a:custGeom>
              <a:avLst/>
              <a:gdLst/>
              <a:ahLst/>
              <a:cxnLst/>
              <a:rect l="l" t="t" r="r" b="b"/>
              <a:pathLst>
                <a:path w="102747" h="156081" extrusionOk="0">
                  <a:moveTo>
                    <a:pt x="61468" y="29836"/>
                  </a:moveTo>
                  <a:cubicBezTo>
                    <a:pt x="61506" y="29899"/>
                    <a:pt x="61519" y="29962"/>
                    <a:pt x="61506" y="30025"/>
                  </a:cubicBezTo>
                  <a:lnTo>
                    <a:pt x="61342" y="29899"/>
                  </a:lnTo>
                  <a:lnTo>
                    <a:pt x="61468" y="29836"/>
                  </a:lnTo>
                  <a:close/>
                  <a:moveTo>
                    <a:pt x="101181" y="102504"/>
                  </a:moveTo>
                  <a:lnTo>
                    <a:pt x="101282" y="102542"/>
                  </a:lnTo>
                  <a:lnTo>
                    <a:pt x="101193" y="102718"/>
                  </a:lnTo>
                  <a:cubicBezTo>
                    <a:pt x="101155" y="102655"/>
                    <a:pt x="101143" y="102567"/>
                    <a:pt x="101181" y="102504"/>
                  </a:cubicBezTo>
                  <a:close/>
                  <a:moveTo>
                    <a:pt x="22159" y="618"/>
                  </a:moveTo>
                  <a:cubicBezTo>
                    <a:pt x="22328" y="618"/>
                    <a:pt x="22461" y="648"/>
                    <a:pt x="22565" y="692"/>
                  </a:cubicBezTo>
                  <a:cubicBezTo>
                    <a:pt x="22779" y="781"/>
                    <a:pt x="22943" y="970"/>
                    <a:pt x="23019" y="1198"/>
                  </a:cubicBezTo>
                  <a:lnTo>
                    <a:pt x="23385" y="1437"/>
                  </a:lnTo>
                  <a:lnTo>
                    <a:pt x="26075" y="844"/>
                  </a:lnTo>
                  <a:lnTo>
                    <a:pt x="28057" y="2498"/>
                  </a:lnTo>
                  <a:lnTo>
                    <a:pt x="30658" y="4998"/>
                  </a:lnTo>
                  <a:lnTo>
                    <a:pt x="34257" y="6716"/>
                  </a:lnTo>
                  <a:lnTo>
                    <a:pt x="36909" y="8976"/>
                  </a:lnTo>
                  <a:lnTo>
                    <a:pt x="37048" y="9052"/>
                  </a:lnTo>
                  <a:lnTo>
                    <a:pt x="39093" y="9481"/>
                  </a:lnTo>
                  <a:lnTo>
                    <a:pt x="39207" y="9481"/>
                  </a:lnTo>
                  <a:lnTo>
                    <a:pt x="42679" y="9052"/>
                  </a:lnTo>
                  <a:lnTo>
                    <a:pt x="43879" y="9430"/>
                  </a:lnTo>
                  <a:lnTo>
                    <a:pt x="44624" y="11678"/>
                  </a:lnTo>
                  <a:lnTo>
                    <a:pt x="44978" y="11893"/>
                  </a:lnTo>
                  <a:lnTo>
                    <a:pt x="46657" y="11590"/>
                  </a:lnTo>
                  <a:lnTo>
                    <a:pt x="47541" y="12208"/>
                  </a:lnTo>
                  <a:lnTo>
                    <a:pt x="50685" y="15125"/>
                  </a:lnTo>
                  <a:cubicBezTo>
                    <a:pt x="50698" y="15302"/>
                    <a:pt x="50710" y="15668"/>
                    <a:pt x="50761" y="16464"/>
                  </a:cubicBezTo>
                  <a:cubicBezTo>
                    <a:pt x="50761" y="16830"/>
                    <a:pt x="50937" y="17183"/>
                    <a:pt x="51253" y="17385"/>
                  </a:cubicBezTo>
                  <a:cubicBezTo>
                    <a:pt x="51517" y="17561"/>
                    <a:pt x="51851" y="17620"/>
                    <a:pt x="52180" y="17620"/>
                  </a:cubicBezTo>
                  <a:cubicBezTo>
                    <a:pt x="52561" y="17620"/>
                    <a:pt x="52935" y="17541"/>
                    <a:pt x="53185" y="17474"/>
                  </a:cubicBezTo>
                  <a:lnTo>
                    <a:pt x="54094" y="19507"/>
                  </a:lnTo>
                  <a:lnTo>
                    <a:pt x="54637" y="19557"/>
                  </a:lnTo>
                  <a:lnTo>
                    <a:pt x="55370" y="18497"/>
                  </a:lnTo>
                  <a:lnTo>
                    <a:pt x="55988" y="17322"/>
                  </a:lnTo>
                  <a:lnTo>
                    <a:pt x="57807" y="17322"/>
                  </a:lnTo>
                  <a:lnTo>
                    <a:pt x="59562" y="19784"/>
                  </a:lnTo>
                  <a:lnTo>
                    <a:pt x="60016" y="19848"/>
                  </a:lnTo>
                  <a:lnTo>
                    <a:pt x="61418" y="18762"/>
                  </a:lnTo>
                  <a:lnTo>
                    <a:pt x="62744" y="18875"/>
                  </a:lnTo>
                  <a:lnTo>
                    <a:pt x="62744" y="20403"/>
                  </a:lnTo>
                  <a:lnTo>
                    <a:pt x="63198" y="20681"/>
                  </a:lnTo>
                  <a:lnTo>
                    <a:pt x="66204" y="19103"/>
                  </a:lnTo>
                  <a:lnTo>
                    <a:pt x="66355" y="18875"/>
                  </a:lnTo>
                  <a:lnTo>
                    <a:pt x="66709" y="16451"/>
                  </a:lnTo>
                  <a:lnTo>
                    <a:pt x="66658" y="16224"/>
                  </a:lnTo>
                  <a:lnTo>
                    <a:pt x="65913" y="15150"/>
                  </a:lnTo>
                  <a:lnTo>
                    <a:pt x="67542" y="12650"/>
                  </a:lnTo>
                  <a:lnTo>
                    <a:pt x="69613" y="9961"/>
                  </a:lnTo>
                  <a:lnTo>
                    <a:pt x="69676" y="9771"/>
                  </a:lnTo>
                  <a:lnTo>
                    <a:pt x="69676" y="7877"/>
                  </a:lnTo>
                  <a:lnTo>
                    <a:pt x="71709" y="7877"/>
                  </a:lnTo>
                  <a:lnTo>
                    <a:pt x="72631" y="8004"/>
                  </a:lnTo>
                  <a:lnTo>
                    <a:pt x="72984" y="8180"/>
                  </a:lnTo>
                  <a:lnTo>
                    <a:pt x="71570" y="9493"/>
                  </a:lnTo>
                  <a:lnTo>
                    <a:pt x="70636" y="9872"/>
                  </a:lnTo>
                  <a:lnTo>
                    <a:pt x="70472" y="10024"/>
                  </a:lnTo>
                  <a:lnTo>
                    <a:pt x="68413" y="14469"/>
                  </a:lnTo>
                  <a:lnTo>
                    <a:pt x="67290" y="15693"/>
                  </a:lnTo>
                  <a:lnTo>
                    <a:pt x="67226" y="16034"/>
                  </a:lnTo>
                  <a:lnTo>
                    <a:pt x="68274" y="18408"/>
                  </a:lnTo>
                  <a:lnTo>
                    <a:pt x="68780" y="18509"/>
                  </a:lnTo>
                  <a:lnTo>
                    <a:pt x="69108" y="18206"/>
                  </a:lnTo>
                  <a:lnTo>
                    <a:pt x="69108" y="18206"/>
                  </a:lnTo>
                  <a:lnTo>
                    <a:pt x="69045" y="18522"/>
                  </a:lnTo>
                  <a:lnTo>
                    <a:pt x="69045" y="21035"/>
                  </a:lnTo>
                  <a:lnTo>
                    <a:pt x="69537" y="21287"/>
                  </a:lnTo>
                  <a:lnTo>
                    <a:pt x="70686" y="20504"/>
                  </a:lnTo>
                  <a:lnTo>
                    <a:pt x="72315" y="19254"/>
                  </a:lnTo>
                  <a:lnTo>
                    <a:pt x="73262" y="17474"/>
                  </a:lnTo>
                  <a:lnTo>
                    <a:pt x="74525" y="18534"/>
                  </a:lnTo>
                  <a:lnTo>
                    <a:pt x="74929" y="20050"/>
                  </a:lnTo>
                  <a:lnTo>
                    <a:pt x="73982" y="21742"/>
                  </a:lnTo>
                  <a:lnTo>
                    <a:pt x="73805" y="23636"/>
                  </a:lnTo>
                  <a:lnTo>
                    <a:pt x="70699" y="23636"/>
                  </a:lnTo>
                  <a:lnTo>
                    <a:pt x="69752" y="23863"/>
                  </a:lnTo>
                  <a:lnTo>
                    <a:pt x="69613" y="23951"/>
                  </a:lnTo>
                  <a:lnTo>
                    <a:pt x="68350" y="25227"/>
                  </a:lnTo>
                  <a:lnTo>
                    <a:pt x="66797" y="26704"/>
                  </a:lnTo>
                  <a:cubicBezTo>
                    <a:pt x="66721" y="26755"/>
                    <a:pt x="66368" y="26982"/>
                    <a:pt x="64701" y="27954"/>
                  </a:cubicBezTo>
                  <a:lnTo>
                    <a:pt x="64171" y="28270"/>
                  </a:lnTo>
                  <a:lnTo>
                    <a:pt x="63779" y="28510"/>
                  </a:lnTo>
                  <a:cubicBezTo>
                    <a:pt x="63602" y="28535"/>
                    <a:pt x="63299" y="28674"/>
                    <a:pt x="62668" y="28990"/>
                  </a:cubicBezTo>
                  <a:cubicBezTo>
                    <a:pt x="61443" y="29608"/>
                    <a:pt x="61216" y="29684"/>
                    <a:pt x="61178" y="29684"/>
                  </a:cubicBezTo>
                  <a:lnTo>
                    <a:pt x="61178" y="29785"/>
                  </a:lnTo>
                  <a:lnTo>
                    <a:pt x="61039" y="29684"/>
                  </a:lnTo>
                  <a:cubicBezTo>
                    <a:pt x="60938" y="29747"/>
                    <a:pt x="60875" y="29861"/>
                    <a:pt x="60862" y="29974"/>
                  </a:cubicBezTo>
                  <a:lnTo>
                    <a:pt x="60079" y="31868"/>
                  </a:lnTo>
                  <a:lnTo>
                    <a:pt x="59663" y="34381"/>
                  </a:lnTo>
                  <a:lnTo>
                    <a:pt x="59663" y="34457"/>
                  </a:lnTo>
                  <a:lnTo>
                    <a:pt x="59890" y="37222"/>
                  </a:lnTo>
                  <a:lnTo>
                    <a:pt x="60206" y="37500"/>
                  </a:lnTo>
                  <a:lnTo>
                    <a:pt x="61115" y="37500"/>
                  </a:lnTo>
                  <a:lnTo>
                    <a:pt x="62075" y="38321"/>
                  </a:lnTo>
                  <a:lnTo>
                    <a:pt x="64360" y="39685"/>
                  </a:lnTo>
                  <a:lnTo>
                    <a:pt x="66317" y="40669"/>
                  </a:lnTo>
                  <a:lnTo>
                    <a:pt x="65736" y="43195"/>
                  </a:lnTo>
                  <a:lnTo>
                    <a:pt x="65800" y="43460"/>
                  </a:lnTo>
                  <a:lnTo>
                    <a:pt x="67214" y="45278"/>
                  </a:lnTo>
                  <a:lnTo>
                    <a:pt x="67605" y="45354"/>
                  </a:lnTo>
                  <a:lnTo>
                    <a:pt x="68868" y="44723"/>
                  </a:lnTo>
                  <a:lnTo>
                    <a:pt x="69045" y="44445"/>
                  </a:lnTo>
                  <a:lnTo>
                    <a:pt x="69045" y="41516"/>
                  </a:lnTo>
                  <a:lnTo>
                    <a:pt x="70800" y="40884"/>
                  </a:lnTo>
                  <a:lnTo>
                    <a:pt x="73035" y="39028"/>
                  </a:lnTo>
                  <a:lnTo>
                    <a:pt x="73136" y="38750"/>
                  </a:lnTo>
                  <a:lnTo>
                    <a:pt x="72909" y="36414"/>
                  </a:lnTo>
                  <a:lnTo>
                    <a:pt x="72858" y="36275"/>
                  </a:lnTo>
                  <a:lnTo>
                    <a:pt x="72201" y="35253"/>
                  </a:lnTo>
                  <a:lnTo>
                    <a:pt x="73376" y="34015"/>
                  </a:lnTo>
                  <a:lnTo>
                    <a:pt x="73464" y="33800"/>
                  </a:lnTo>
                  <a:lnTo>
                    <a:pt x="73527" y="31250"/>
                  </a:lnTo>
                  <a:lnTo>
                    <a:pt x="74095" y="31199"/>
                  </a:lnTo>
                  <a:lnTo>
                    <a:pt x="76798" y="31199"/>
                  </a:lnTo>
                  <a:lnTo>
                    <a:pt x="77808" y="32247"/>
                  </a:lnTo>
                  <a:lnTo>
                    <a:pt x="77947" y="32323"/>
                  </a:lnTo>
                  <a:lnTo>
                    <a:pt x="79298" y="32702"/>
                  </a:lnTo>
                  <a:lnTo>
                    <a:pt x="78704" y="33813"/>
                  </a:lnTo>
                  <a:lnTo>
                    <a:pt x="78666" y="34015"/>
                  </a:lnTo>
                  <a:lnTo>
                    <a:pt x="78982" y="36061"/>
                  </a:lnTo>
                  <a:lnTo>
                    <a:pt x="79235" y="36326"/>
                  </a:lnTo>
                  <a:lnTo>
                    <a:pt x="81129" y="36730"/>
                  </a:lnTo>
                  <a:lnTo>
                    <a:pt x="81419" y="36629"/>
                  </a:lnTo>
                  <a:lnTo>
                    <a:pt x="82998" y="34861"/>
                  </a:lnTo>
                  <a:lnTo>
                    <a:pt x="83402" y="38523"/>
                  </a:lnTo>
                  <a:lnTo>
                    <a:pt x="83793" y="40657"/>
                  </a:lnTo>
                  <a:lnTo>
                    <a:pt x="83894" y="40834"/>
                  </a:lnTo>
                  <a:lnTo>
                    <a:pt x="85902" y="42715"/>
                  </a:lnTo>
                  <a:cubicBezTo>
                    <a:pt x="86558" y="43864"/>
                    <a:pt x="87253" y="45127"/>
                    <a:pt x="87455" y="45569"/>
                  </a:cubicBezTo>
                  <a:cubicBezTo>
                    <a:pt x="87152" y="45821"/>
                    <a:pt x="86369" y="46415"/>
                    <a:pt x="85687" y="46932"/>
                  </a:cubicBezTo>
                  <a:lnTo>
                    <a:pt x="83162" y="48385"/>
                  </a:lnTo>
                  <a:lnTo>
                    <a:pt x="81028" y="48220"/>
                  </a:lnTo>
                  <a:lnTo>
                    <a:pt x="78654" y="48220"/>
                  </a:lnTo>
                  <a:lnTo>
                    <a:pt x="78515" y="48258"/>
                  </a:lnTo>
                  <a:lnTo>
                    <a:pt x="76065" y="49521"/>
                  </a:lnTo>
                  <a:lnTo>
                    <a:pt x="76343" y="50089"/>
                  </a:lnTo>
                  <a:lnTo>
                    <a:pt x="77934" y="49369"/>
                  </a:lnTo>
                  <a:lnTo>
                    <a:pt x="78502" y="49685"/>
                  </a:lnTo>
                  <a:lnTo>
                    <a:pt x="78502" y="50834"/>
                  </a:lnTo>
                  <a:lnTo>
                    <a:pt x="79235" y="52539"/>
                  </a:lnTo>
                  <a:lnTo>
                    <a:pt x="79550" y="52728"/>
                  </a:lnTo>
                  <a:lnTo>
                    <a:pt x="82556" y="52514"/>
                  </a:lnTo>
                  <a:lnTo>
                    <a:pt x="82934" y="52930"/>
                  </a:lnTo>
                  <a:lnTo>
                    <a:pt x="79828" y="54231"/>
                  </a:lnTo>
                  <a:lnTo>
                    <a:pt x="78048" y="55355"/>
                  </a:lnTo>
                  <a:lnTo>
                    <a:pt x="77113" y="53890"/>
                  </a:lnTo>
                  <a:lnTo>
                    <a:pt x="76671" y="53802"/>
                  </a:lnTo>
                  <a:lnTo>
                    <a:pt x="74146" y="55456"/>
                  </a:lnTo>
                  <a:lnTo>
                    <a:pt x="74032" y="55607"/>
                  </a:lnTo>
                  <a:lnTo>
                    <a:pt x="73237" y="57691"/>
                  </a:lnTo>
                  <a:lnTo>
                    <a:pt x="71797" y="57691"/>
                  </a:lnTo>
                  <a:lnTo>
                    <a:pt x="71583" y="57779"/>
                  </a:lnTo>
                  <a:lnTo>
                    <a:pt x="68982" y="60330"/>
                  </a:lnTo>
                  <a:lnTo>
                    <a:pt x="68136" y="62426"/>
                  </a:lnTo>
                  <a:lnTo>
                    <a:pt x="66671" y="64888"/>
                  </a:lnTo>
                  <a:lnTo>
                    <a:pt x="63741" y="66908"/>
                  </a:lnTo>
                  <a:lnTo>
                    <a:pt x="63640" y="67009"/>
                  </a:lnTo>
                  <a:lnTo>
                    <a:pt x="62618" y="68916"/>
                  </a:lnTo>
                  <a:lnTo>
                    <a:pt x="62580" y="69068"/>
                  </a:lnTo>
                  <a:lnTo>
                    <a:pt x="62731" y="72767"/>
                  </a:lnTo>
                  <a:lnTo>
                    <a:pt x="62491" y="74043"/>
                  </a:lnTo>
                  <a:lnTo>
                    <a:pt x="61620" y="72717"/>
                  </a:lnTo>
                  <a:lnTo>
                    <a:pt x="61393" y="70823"/>
                  </a:lnTo>
                  <a:lnTo>
                    <a:pt x="61178" y="70558"/>
                  </a:lnTo>
                  <a:lnTo>
                    <a:pt x="58413" y="69686"/>
                  </a:lnTo>
                  <a:lnTo>
                    <a:pt x="56190" y="69674"/>
                  </a:lnTo>
                  <a:lnTo>
                    <a:pt x="55913" y="69838"/>
                  </a:lnTo>
                  <a:lnTo>
                    <a:pt x="55471" y="70684"/>
                  </a:lnTo>
                  <a:lnTo>
                    <a:pt x="54423" y="69838"/>
                  </a:lnTo>
                  <a:lnTo>
                    <a:pt x="54183" y="69762"/>
                  </a:lnTo>
                  <a:lnTo>
                    <a:pt x="51266" y="70166"/>
                  </a:lnTo>
                  <a:lnTo>
                    <a:pt x="51114" y="70229"/>
                  </a:lnTo>
                  <a:lnTo>
                    <a:pt x="48362" y="72287"/>
                  </a:lnTo>
                  <a:lnTo>
                    <a:pt x="48248" y="72452"/>
                  </a:lnTo>
                  <a:lnTo>
                    <a:pt x="47377" y="75381"/>
                  </a:lnTo>
                  <a:lnTo>
                    <a:pt x="47377" y="75507"/>
                  </a:lnTo>
                  <a:lnTo>
                    <a:pt x="47768" y="79093"/>
                  </a:lnTo>
                  <a:lnTo>
                    <a:pt x="47819" y="79245"/>
                  </a:lnTo>
                  <a:lnTo>
                    <a:pt x="49801" y="81934"/>
                  </a:lnTo>
                  <a:lnTo>
                    <a:pt x="50155" y="82048"/>
                  </a:lnTo>
                  <a:lnTo>
                    <a:pt x="52832" y="81101"/>
                  </a:lnTo>
                  <a:lnTo>
                    <a:pt x="52996" y="80962"/>
                  </a:lnTo>
                  <a:lnTo>
                    <a:pt x="54082" y="79144"/>
                  </a:lnTo>
                  <a:lnTo>
                    <a:pt x="56304" y="79144"/>
                  </a:lnTo>
                  <a:lnTo>
                    <a:pt x="56203" y="79876"/>
                  </a:lnTo>
                  <a:lnTo>
                    <a:pt x="55496" y="81240"/>
                  </a:lnTo>
                  <a:lnTo>
                    <a:pt x="54789" y="83210"/>
                  </a:lnTo>
                  <a:lnTo>
                    <a:pt x="55054" y="83639"/>
                  </a:lnTo>
                  <a:lnTo>
                    <a:pt x="57516" y="83930"/>
                  </a:lnTo>
                  <a:lnTo>
                    <a:pt x="59095" y="84460"/>
                  </a:lnTo>
                  <a:lnTo>
                    <a:pt x="58413" y="86202"/>
                  </a:lnTo>
                  <a:lnTo>
                    <a:pt x="58425" y="86455"/>
                  </a:lnTo>
                  <a:lnTo>
                    <a:pt x="59688" y="89056"/>
                  </a:lnTo>
                  <a:lnTo>
                    <a:pt x="59840" y="89195"/>
                  </a:lnTo>
                  <a:lnTo>
                    <a:pt x="61569" y="90066"/>
                  </a:lnTo>
                  <a:lnTo>
                    <a:pt x="61809" y="90079"/>
                  </a:lnTo>
                  <a:lnTo>
                    <a:pt x="63388" y="89586"/>
                  </a:lnTo>
                  <a:lnTo>
                    <a:pt x="64827" y="90735"/>
                  </a:lnTo>
                  <a:lnTo>
                    <a:pt x="65320" y="90597"/>
                  </a:lnTo>
                  <a:cubicBezTo>
                    <a:pt x="65345" y="90546"/>
                    <a:pt x="65749" y="89397"/>
                    <a:pt x="65863" y="88980"/>
                  </a:cubicBezTo>
                  <a:cubicBezTo>
                    <a:pt x="66166" y="88766"/>
                    <a:pt x="67656" y="88261"/>
                    <a:pt x="68944" y="87882"/>
                  </a:cubicBezTo>
                  <a:lnTo>
                    <a:pt x="71696" y="87806"/>
                  </a:lnTo>
                  <a:lnTo>
                    <a:pt x="74222" y="88437"/>
                  </a:lnTo>
                  <a:lnTo>
                    <a:pt x="76596" y="88665"/>
                  </a:lnTo>
                  <a:lnTo>
                    <a:pt x="78553" y="89788"/>
                  </a:lnTo>
                  <a:lnTo>
                    <a:pt x="80813" y="91973"/>
                  </a:lnTo>
                  <a:lnTo>
                    <a:pt x="81002" y="92061"/>
                  </a:lnTo>
                  <a:lnTo>
                    <a:pt x="83174" y="92289"/>
                  </a:lnTo>
                  <a:lnTo>
                    <a:pt x="86432" y="93362"/>
                  </a:lnTo>
                  <a:lnTo>
                    <a:pt x="87846" y="95370"/>
                  </a:lnTo>
                  <a:lnTo>
                    <a:pt x="89021" y="98097"/>
                  </a:lnTo>
                  <a:lnTo>
                    <a:pt x="89185" y="98274"/>
                  </a:lnTo>
                  <a:lnTo>
                    <a:pt x="91470" y="99221"/>
                  </a:lnTo>
                  <a:lnTo>
                    <a:pt x="93529" y="100016"/>
                  </a:lnTo>
                  <a:lnTo>
                    <a:pt x="95448" y="100345"/>
                  </a:lnTo>
                  <a:lnTo>
                    <a:pt x="98655" y="101595"/>
                  </a:lnTo>
                  <a:cubicBezTo>
                    <a:pt x="100625" y="102365"/>
                    <a:pt x="101092" y="102655"/>
                    <a:pt x="101193" y="102731"/>
                  </a:cubicBezTo>
                  <a:lnTo>
                    <a:pt x="101168" y="102782"/>
                  </a:lnTo>
                  <a:lnTo>
                    <a:pt x="102115" y="104524"/>
                  </a:lnTo>
                  <a:lnTo>
                    <a:pt x="101130" y="106305"/>
                  </a:lnTo>
                  <a:lnTo>
                    <a:pt x="99312" y="108590"/>
                  </a:lnTo>
                  <a:lnTo>
                    <a:pt x="99249" y="108716"/>
                  </a:lnTo>
                  <a:lnTo>
                    <a:pt x="98857" y="110673"/>
                  </a:lnTo>
                  <a:lnTo>
                    <a:pt x="97986" y="113855"/>
                  </a:lnTo>
                  <a:lnTo>
                    <a:pt x="97456" y="117492"/>
                  </a:lnTo>
                  <a:lnTo>
                    <a:pt x="96256" y="118199"/>
                  </a:lnTo>
                  <a:lnTo>
                    <a:pt x="93541" y="119639"/>
                  </a:lnTo>
                  <a:lnTo>
                    <a:pt x="91016" y="121369"/>
                  </a:lnTo>
                  <a:lnTo>
                    <a:pt x="90889" y="121583"/>
                  </a:lnTo>
                  <a:lnTo>
                    <a:pt x="90422" y="124260"/>
                  </a:lnTo>
                  <a:lnTo>
                    <a:pt x="89096" y="126192"/>
                  </a:lnTo>
                  <a:lnTo>
                    <a:pt x="87682" y="128604"/>
                  </a:lnTo>
                  <a:lnTo>
                    <a:pt x="86205" y="130031"/>
                  </a:lnTo>
                  <a:lnTo>
                    <a:pt x="83679" y="129589"/>
                  </a:lnTo>
                  <a:lnTo>
                    <a:pt x="83313" y="129930"/>
                  </a:lnTo>
                  <a:lnTo>
                    <a:pt x="83389" y="130889"/>
                  </a:lnTo>
                  <a:lnTo>
                    <a:pt x="83553" y="132114"/>
                  </a:lnTo>
                  <a:lnTo>
                    <a:pt x="83553" y="134008"/>
                  </a:lnTo>
                  <a:lnTo>
                    <a:pt x="81886" y="134412"/>
                  </a:lnTo>
                  <a:lnTo>
                    <a:pt x="79992" y="134968"/>
                  </a:lnTo>
                  <a:lnTo>
                    <a:pt x="79765" y="135271"/>
                  </a:lnTo>
                  <a:lnTo>
                    <a:pt x="79765" y="135801"/>
                  </a:lnTo>
                  <a:lnTo>
                    <a:pt x="79702" y="137039"/>
                  </a:lnTo>
                  <a:lnTo>
                    <a:pt x="78616" y="136912"/>
                  </a:lnTo>
                  <a:lnTo>
                    <a:pt x="78262" y="137215"/>
                  </a:lnTo>
                  <a:lnTo>
                    <a:pt x="78187" y="138314"/>
                  </a:lnTo>
                  <a:lnTo>
                    <a:pt x="78212" y="138465"/>
                  </a:lnTo>
                  <a:lnTo>
                    <a:pt x="78730" y="139640"/>
                  </a:lnTo>
                  <a:lnTo>
                    <a:pt x="78376" y="141622"/>
                  </a:lnTo>
                  <a:lnTo>
                    <a:pt x="77694" y="142102"/>
                  </a:lnTo>
                  <a:lnTo>
                    <a:pt x="77593" y="142216"/>
                  </a:lnTo>
                  <a:lnTo>
                    <a:pt x="76722" y="143882"/>
                  </a:lnTo>
                  <a:lnTo>
                    <a:pt x="76823" y="144274"/>
                  </a:lnTo>
                  <a:lnTo>
                    <a:pt x="78300" y="145335"/>
                  </a:lnTo>
                  <a:lnTo>
                    <a:pt x="78060" y="146105"/>
                  </a:lnTo>
                  <a:cubicBezTo>
                    <a:pt x="77997" y="146181"/>
                    <a:pt x="77757" y="146484"/>
                    <a:pt x="76924" y="147481"/>
                  </a:cubicBezTo>
                  <a:cubicBezTo>
                    <a:pt x="76444" y="148062"/>
                    <a:pt x="76255" y="148592"/>
                    <a:pt x="76381" y="149059"/>
                  </a:cubicBezTo>
                  <a:cubicBezTo>
                    <a:pt x="76469" y="149388"/>
                    <a:pt x="76697" y="149678"/>
                    <a:pt x="77000" y="149842"/>
                  </a:cubicBezTo>
                  <a:lnTo>
                    <a:pt x="78136" y="152646"/>
                  </a:lnTo>
                  <a:lnTo>
                    <a:pt x="78275" y="152810"/>
                  </a:lnTo>
                  <a:lnTo>
                    <a:pt x="81167" y="154363"/>
                  </a:lnTo>
                  <a:lnTo>
                    <a:pt x="80245" y="155449"/>
                  </a:lnTo>
                  <a:lnTo>
                    <a:pt x="77492" y="155449"/>
                  </a:lnTo>
                  <a:lnTo>
                    <a:pt x="75889" y="154401"/>
                  </a:lnTo>
                  <a:lnTo>
                    <a:pt x="73628" y="151130"/>
                  </a:lnTo>
                  <a:lnTo>
                    <a:pt x="72429" y="147443"/>
                  </a:lnTo>
                  <a:lnTo>
                    <a:pt x="72113" y="145625"/>
                  </a:lnTo>
                  <a:lnTo>
                    <a:pt x="70825" y="143605"/>
                  </a:lnTo>
                  <a:lnTo>
                    <a:pt x="72568" y="139577"/>
                  </a:lnTo>
                  <a:lnTo>
                    <a:pt x="72454" y="139198"/>
                  </a:lnTo>
                  <a:lnTo>
                    <a:pt x="71242" y="138327"/>
                  </a:lnTo>
                  <a:lnTo>
                    <a:pt x="71014" y="135523"/>
                  </a:lnTo>
                  <a:lnTo>
                    <a:pt x="71090" y="133112"/>
                  </a:lnTo>
                  <a:lnTo>
                    <a:pt x="71873" y="129993"/>
                  </a:lnTo>
                  <a:lnTo>
                    <a:pt x="71886" y="129892"/>
                  </a:lnTo>
                  <a:lnTo>
                    <a:pt x="71722" y="127884"/>
                  </a:lnTo>
                  <a:lnTo>
                    <a:pt x="71962" y="123907"/>
                  </a:lnTo>
                  <a:lnTo>
                    <a:pt x="71722" y="120030"/>
                  </a:lnTo>
                  <a:lnTo>
                    <a:pt x="71242" y="115295"/>
                  </a:lnTo>
                  <a:lnTo>
                    <a:pt x="71191" y="115131"/>
                  </a:lnTo>
                  <a:lnTo>
                    <a:pt x="69929" y="113401"/>
                  </a:lnTo>
                  <a:lnTo>
                    <a:pt x="67921" y="112252"/>
                  </a:lnTo>
                  <a:lnTo>
                    <a:pt x="65837" y="109007"/>
                  </a:lnTo>
                  <a:lnTo>
                    <a:pt x="63678" y="105724"/>
                  </a:lnTo>
                  <a:lnTo>
                    <a:pt x="61367" y="103274"/>
                  </a:lnTo>
                  <a:lnTo>
                    <a:pt x="61772" y="102277"/>
                  </a:lnTo>
                  <a:lnTo>
                    <a:pt x="62024" y="100029"/>
                  </a:lnTo>
                  <a:lnTo>
                    <a:pt x="62782" y="97832"/>
                  </a:lnTo>
                  <a:lnTo>
                    <a:pt x="64246" y="96051"/>
                  </a:lnTo>
                  <a:lnTo>
                    <a:pt x="64322" y="95887"/>
                  </a:lnTo>
                  <a:lnTo>
                    <a:pt x="64638" y="92415"/>
                  </a:lnTo>
                  <a:lnTo>
                    <a:pt x="64562" y="92175"/>
                  </a:lnTo>
                  <a:lnTo>
                    <a:pt x="62971" y="90369"/>
                  </a:lnTo>
                  <a:lnTo>
                    <a:pt x="62529" y="90344"/>
                  </a:lnTo>
                  <a:lnTo>
                    <a:pt x="61431" y="91304"/>
                  </a:lnTo>
                  <a:lnTo>
                    <a:pt x="59145" y="90091"/>
                  </a:lnTo>
                  <a:lnTo>
                    <a:pt x="55799" y="86341"/>
                  </a:lnTo>
                  <a:lnTo>
                    <a:pt x="55622" y="86253"/>
                  </a:lnTo>
                  <a:lnTo>
                    <a:pt x="52781" y="85634"/>
                  </a:lnTo>
                  <a:lnTo>
                    <a:pt x="50243" y="83626"/>
                  </a:lnTo>
                  <a:lnTo>
                    <a:pt x="49877" y="83614"/>
                  </a:lnTo>
                  <a:lnTo>
                    <a:pt x="49157" y="84068"/>
                  </a:lnTo>
                  <a:lnTo>
                    <a:pt x="46430" y="82629"/>
                  </a:lnTo>
                  <a:lnTo>
                    <a:pt x="42566" y="81467"/>
                  </a:lnTo>
                  <a:lnTo>
                    <a:pt x="41051" y="79801"/>
                  </a:lnTo>
                  <a:lnTo>
                    <a:pt x="40899" y="77629"/>
                  </a:lnTo>
                  <a:lnTo>
                    <a:pt x="40861" y="77490"/>
                  </a:lnTo>
                  <a:lnTo>
                    <a:pt x="38803" y="73942"/>
                  </a:lnTo>
                  <a:lnTo>
                    <a:pt x="36606" y="71858"/>
                  </a:lnTo>
                  <a:lnTo>
                    <a:pt x="35760" y="68739"/>
                  </a:lnTo>
                  <a:lnTo>
                    <a:pt x="34282" y="66959"/>
                  </a:lnTo>
                  <a:lnTo>
                    <a:pt x="33727" y="67199"/>
                  </a:lnTo>
                  <a:lnTo>
                    <a:pt x="34358" y="71694"/>
                  </a:lnTo>
                  <a:lnTo>
                    <a:pt x="34421" y="71858"/>
                  </a:lnTo>
                  <a:lnTo>
                    <a:pt x="35873" y="73689"/>
                  </a:lnTo>
                  <a:lnTo>
                    <a:pt x="36240" y="75722"/>
                  </a:lnTo>
                  <a:lnTo>
                    <a:pt x="36240" y="75722"/>
                  </a:lnTo>
                  <a:lnTo>
                    <a:pt x="34484" y="73866"/>
                  </a:lnTo>
                  <a:lnTo>
                    <a:pt x="33070" y="68878"/>
                  </a:lnTo>
                  <a:lnTo>
                    <a:pt x="31808" y="65406"/>
                  </a:lnTo>
                  <a:lnTo>
                    <a:pt x="31694" y="65242"/>
                  </a:lnTo>
                  <a:lnTo>
                    <a:pt x="30014" y="64093"/>
                  </a:lnTo>
                  <a:lnTo>
                    <a:pt x="28360" y="61454"/>
                  </a:lnTo>
                  <a:lnTo>
                    <a:pt x="28045" y="57097"/>
                  </a:lnTo>
                  <a:lnTo>
                    <a:pt x="28512" y="52817"/>
                  </a:lnTo>
                  <a:lnTo>
                    <a:pt x="29749" y="50354"/>
                  </a:lnTo>
                  <a:lnTo>
                    <a:pt x="30014" y="47627"/>
                  </a:lnTo>
                  <a:lnTo>
                    <a:pt x="29989" y="47475"/>
                  </a:lnTo>
                  <a:lnTo>
                    <a:pt x="28310" y="43776"/>
                  </a:lnTo>
                  <a:lnTo>
                    <a:pt x="28449" y="42841"/>
                  </a:lnTo>
                  <a:lnTo>
                    <a:pt x="30419" y="44079"/>
                  </a:lnTo>
                  <a:lnTo>
                    <a:pt x="30873" y="43700"/>
                  </a:lnTo>
                  <a:lnTo>
                    <a:pt x="29623" y="40733"/>
                  </a:lnTo>
                  <a:lnTo>
                    <a:pt x="28916" y="36364"/>
                  </a:lnTo>
                  <a:lnTo>
                    <a:pt x="28411" y="36174"/>
                  </a:lnTo>
                  <a:lnTo>
                    <a:pt x="27300" y="37109"/>
                  </a:lnTo>
                  <a:lnTo>
                    <a:pt x="27211" y="37260"/>
                  </a:lnTo>
                  <a:lnTo>
                    <a:pt x="26517" y="39432"/>
                  </a:lnTo>
                  <a:lnTo>
                    <a:pt x="26100" y="38435"/>
                  </a:lnTo>
                  <a:lnTo>
                    <a:pt x="26630" y="36477"/>
                  </a:lnTo>
                  <a:lnTo>
                    <a:pt x="27262" y="33472"/>
                  </a:lnTo>
                  <a:lnTo>
                    <a:pt x="27262" y="33358"/>
                  </a:lnTo>
                  <a:lnTo>
                    <a:pt x="26555" y="29330"/>
                  </a:lnTo>
                  <a:lnTo>
                    <a:pt x="25027" y="26477"/>
                  </a:lnTo>
                  <a:lnTo>
                    <a:pt x="24901" y="26363"/>
                  </a:lnTo>
                  <a:cubicBezTo>
                    <a:pt x="21319" y="24236"/>
                    <a:pt x="20275" y="23768"/>
                    <a:pt x="19914" y="23768"/>
                  </a:cubicBezTo>
                  <a:cubicBezTo>
                    <a:pt x="19779" y="23768"/>
                    <a:pt x="19739" y="23832"/>
                    <a:pt x="19698" y="23901"/>
                  </a:cubicBezTo>
                  <a:cubicBezTo>
                    <a:pt x="19521" y="24040"/>
                    <a:pt x="18322" y="24444"/>
                    <a:pt x="17337" y="24747"/>
                  </a:cubicBezTo>
                  <a:lnTo>
                    <a:pt x="16112" y="24999"/>
                  </a:lnTo>
                  <a:lnTo>
                    <a:pt x="17299" y="22840"/>
                  </a:lnTo>
                  <a:lnTo>
                    <a:pt x="16832" y="22436"/>
                  </a:lnTo>
                  <a:lnTo>
                    <a:pt x="14370" y="24191"/>
                  </a:lnTo>
                  <a:lnTo>
                    <a:pt x="12362" y="25959"/>
                  </a:lnTo>
                  <a:lnTo>
                    <a:pt x="10127" y="28573"/>
                  </a:lnTo>
                  <a:lnTo>
                    <a:pt x="4394" y="30896"/>
                  </a:lnTo>
                  <a:lnTo>
                    <a:pt x="2134" y="31262"/>
                  </a:lnTo>
                  <a:lnTo>
                    <a:pt x="3132" y="30770"/>
                  </a:lnTo>
                  <a:cubicBezTo>
                    <a:pt x="8687" y="27702"/>
                    <a:pt x="8763" y="27399"/>
                    <a:pt x="8801" y="27247"/>
                  </a:cubicBezTo>
                  <a:cubicBezTo>
                    <a:pt x="8852" y="27058"/>
                    <a:pt x="9432" y="26224"/>
                    <a:pt x="9937" y="25555"/>
                  </a:cubicBezTo>
                  <a:lnTo>
                    <a:pt x="9887" y="25126"/>
                  </a:lnTo>
                  <a:lnTo>
                    <a:pt x="8018" y="23573"/>
                  </a:lnTo>
                  <a:lnTo>
                    <a:pt x="6882" y="22373"/>
                  </a:lnTo>
                  <a:lnTo>
                    <a:pt x="6389" y="20454"/>
                  </a:lnTo>
                  <a:lnTo>
                    <a:pt x="7702" y="18396"/>
                  </a:lnTo>
                  <a:lnTo>
                    <a:pt x="9584" y="16034"/>
                  </a:lnTo>
                  <a:lnTo>
                    <a:pt x="12425" y="15466"/>
                  </a:lnTo>
                  <a:lnTo>
                    <a:pt x="12602" y="15365"/>
                  </a:lnTo>
                  <a:lnTo>
                    <a:pt x="14256" y="13332"/>
                  </a:lnTo>
                  <a:lnTo>
                    <a:pt x="13991" y="12814"/>
                  </a:lnTo>
                  <a:lnTo>
                    <a:pt x="12059" y="12979"/>
                  </a:lnTo>
                  <a:lnTo>
                    <a:pt x="9761" y="12625"/>
                  </a:lnTo>
                  <a:lnTo>
                    <a:pt x="9761" y="11943"/>
                  </a:lnTo>
                  <a:lnTo>
                    <a:pt x="10405" y="10579"/>
                  </a:lnTo>
                  <a:lnTo>
                    <a:pt x="12753" y="9531"/>
                  </a:lnTo>
                  <a:lnTo>
                    <a:pt x="13347" y="9999"/>
                  </a:lnTo>
                  <a:lnTo>
                    <a:pt x="15582" y="10655"/>
                  </a:lnTo>
                  <a:lnTo>
                    <a:pt x="15986" y="10302"/>
                  </a:lnTo>
                  <a:lnTo>
                    <a:pt x="15733" y="8572"/>
                  </a:lnTo>
                  <a:lnTo>
                    <a:pt x="14799" y="5301"/>
                  </a:lnTo>
                  <a:lnTo>
                    <a:pt x="14799" y="4582"/>
                  </a:lnTo>
                  <a:lnTo>
                    <a:pt x="16996" y="3268"/>
                  </a:lnTo>
                  <a:cubicBezTo>
                    <a:pt x="17249" y="3167"/>
                    <a:pt x="17943" y="2814"/>
                    <a:pt x="20178" y="1387"/>
                  </a:cubicBezTo>
                  <a:cubicBezTo>
                    <a:pt x="21117" y="797"/>
                    <a:pt x="21746" y="618"/>
                    <a:pt x="22159" y="618"/>
                  </a:cubicBezTo>
                  <a:close/>
                  <a:moveTo>
                    <a:pt x="22164" y="0"/>
                  </a:moveTo>
                  <a:cubicBezTo>
                    <a:pt x="21532" y="0"/>
                    <a:pt x="20754" y="291"/>
                    <a:pt x="19837" y="869"/>
                  </a:cubicBezTo>
                  <a:cubicBezTo>
                    <a:pt x="17274" y="2498"/>
                    <a:pt x="16819" y="2675"/>
                    <a:pt x="16781" y="2688"/>
                  </a:cubicBezTo>
                  <a:lnTo>
                    <a:pt x="14332" y="4127"/>
                  </a:lnTo>
                  <a:lnTo>
                    <a:pt x="14180" y="4392"/>
                  </a:lnTo>
                  <a:lnTo>
                    <a:pt x="14180" y="5339"/>
                  </a:lnTo>
                  <a:lnTo>
                    <a:pt x="15127" y="8698"/>
                  </a:lnTo>
                  <a:lnTo>
                    <a:pt x="15291" y="9923"/>
                  </a:lnTo>
                  <a:lnTo>
                    <a:pt x="13688" y="9468"/>
                  </a:lnTo>
                  <a:lnTo>
                    <a:pt x="12993" y="8925"/>
                  </a:lnTo>
                  <a:lnTo>
                    <a:pt x="12665" y="8875"/>
                  </a:lnTo>
                  <a:lnTo>
                    <a:pt x="10051" y="10062"/>
                  </a:lnTo>
                  <a:lnTo>
                    <a:pt x="9887" y="10213"/>
                  </a:lnTo>
                  <a:lnTo>
                    <a:pt x="9155" y="11754"/>
                  </a:lnTo>
                  <a:lnTo>
                    <a:pt x="9129" y="12915"/>
                  </a:lnTo>
                  <a:lnTo>
                    <a:pt x="9395" y="13231"/>
                  </a:lnTo>
                  <a:lnTo>
                    <a:pt x="11983" y="13623"/>
                  </a:lnTo>
                  <a:lnTo>
                    <a:pt x="12059" y="13623"/>
                  </a:lnTo>
                  <a:lnTo>
                    <a:pt x="13284" y="13521"/>
                  </a:lnTo>
                  <a:lnTo>
                    <a:pt x="12185" y="14873"/>
                  </a:lnTo>
                  <a:lnTo>
                    <a:pt x="9344" y="15441"/>
                  </a:lnTo>
                  <a:lnTo>
                    <a:pt x="9155" y="15554"/>
                  </a:lnTo>
                  <a:lnTo>
                    <a:pt x="7185" y="18029"/>
                  </a:lnTo>
                  <a:lnTo>
                    <a:pt x="5771" y="20239"/>
                  </a:lnTo>
                  <a:lnTo>
                    <a:pt x="5733" y="20479"/>
                  </a:lnTo>
                  <a:lnTo>
                    <a:pt x="6288" y="22613"/>
                  </a:lnTo>
                  <a:lnTo>
                    <a:pt x="6364" y="22752"/>
                  </a:lnTo>
                  <a:lnTo>
                    <a:pt x="7576" y="24040"/>
                  </a:lnTo>
                  <a:lnTo>
                    <a:pt x="9243" y="25416"/>
                  </a:lnTo>
                  <a:cubicBezTo>
                    <a:pt x="8877" y="25909"/>
                    <a:pt x="8334" y="26679"/>
                    <a:pt x="8208" y="27032"/>
                  </a:cubicBezTo>
                  <a:cubicBezTo>
                    <a:pt x="7841" y="27386"/>
                    <a:pt x="4874" y="29091"/>
                    <a:pt x="2841" y="30214"/>
                  </a:cubicBezTo>
                  <a:lnTo>
                    <a:pt x="0" y="31629"/>
                  </a:lnTo>
                  <a:lnTo>
                    <a:pt x="189" y="32222"/>
                  </a:lnTo>
                  <a:lnTo>
                    <a:pt x="4533" y="31515"/>
                  </a:lnTo>
                  <a:lnTo>
                    <a:pt x="10430" y="29128"/>
                  </a:lnTo>
                  <a:lnTo>
                    <a:pt x="10556" y="29040"/>
                  </a:lnTo>
                  <a:lnTo>
                    <a:pt x="12804" y="26388"/>
                  </a:lnTo>
                  <a:lnTo>
                    <a:pt x="14748" y="24684"/>
                  </a:lnTo>
                  <a:lnTo>
                    <a:pt x="16087" y="23737"/>
                  </a:lnTo>
                  <a:lnTo>
                    <a:pt x="15241" y="25302"/>
                  </a:lnTo>
                  <a:lnTo>
                    <a:pt x="15582" y="25757"/>
                  </a:lnTo>
                  <a:lnTo>
                    <a:pt x="17488" y="25366"/>
                  </a:lnTo>
                  <a:cubicBezTo>
                    <a:pt x="19180" y="24861"/>
                    <a:pt x="19787" y="24595"/>
                    <a:pt x="20026" y="24431"/>
                  </a:cubicBezTo>
                  <a:cubicBezTo>
                    <a:pt x="20544" y="24595"/>
                    <a:pt x="22628" y="25757"/>
                    <a:pt x="24496" y="26868"/>
                  </a:cubicBezTo>
                  <a:lnTo>
                    <a:pt x="25936" y="29507"/>
                  </a:lnTo>
                  <a:lnTo>
                    <a:pt x="26618" y="33409"/>
                  </a:lnTo>
                  <a:lnTo>
                    <a:pt x="26012" y="36338"/>
                  </a:lnTo>
                  <a:lnTo>
                    <a:pt x="25456" y="38384"/>
                  </a:lnTo>
                  <a:lnTo>
                    <a:pt x="25469" y="38586"/>
                  </a:lnTo>
                  <a:lnTo>
                    <a:pt x="26264" y="40480"/>
                  </a:lnTo>
                  <a:lnTo>
                    <a:pt x="26858" y="40455"/>
                  </a:lnTo>
                  <a:lnTo>
                    <a:pt x="27767" y="37538"/>
                  </a:lnTo>
                  <a:lnTo>
                    <a:pt x="28373" y="37033"/>
                  </a:lnTo>
                  <a:lnTo>
                    <a:pt x="29004" y="40884"/>
                  </a:lnTo>
                  <a:lnTo>
                    <a:pt x="29888" y="43018"/>
                  </a:lnTo>
                  <a:lnTo>
                    <a:pt x="28360" y="42058"/>
                  </a:lnTo>
                  <a:lnTo>
                    <a:pt x="27893" y="42273"/>
                  </a:lnTo>
                  <a:lnTo>
                    <a:pt x="27653" y="43763"/>
                  </a:lnTo>
                  <a:lnTo>
                    <a:pt x="27678" y="43953"/>
                  </a:lnTo>
                  <a:lnTo>
                    <a:pt x="29383" y="47652"/>
                  </a:lnTo>
                  <a:lnTo>
                    <a:pt x="29156" y="50114"/>
                  </a:lnTo>
                  <a:lnTo>
                    <a:pt x="27918" y="52589"/>
                  </a:lnTo>
                  <a:lnTo>
                    <a:pt x="27413" y="57085"/>
                  </a:lnTo>
                  <a:lnTo>
                    <a:pt x="27729" y="61580"/>
                  </a:lnTo>
                  <a:lnTo>
                    <a:pt x="27779" y="61719"/>
                  </a:lnTo>
                  <a:lnTo>
                    <a:pt x="29522" y="64484"/>
                  </a:lnTo>
                  <a:lnTo>
                    <a:pt x="31252" y="65696"/>
                  </a:lnTo>
                  <a:lnTo>
                    <a:pt x="32464" y="69030"/>
                  </a:lnTo>
                  <a:lnTo>
                    <a:pt x="33891" y="74080"/>
                  </a:lnTo>
                  <a:lnTo>
                    <a:pt x="33967" y="74219"/>
                  </a:lnTo>
                  <a:lnTo>
                    <a:pt x="36505" y="76896"/>
                  </a:lnTo>
                  <a:lnTo>
                    <a:pt x="37048" y="76631"/>
                  </a:lnTo>
                  <a:lnTo>
                    <a:pt x="36467" y="73474"/>
                  </a:lnTo>
                  <a:lnTo>
                    <a:pt x="36404" y="73335"/>
                  </a:lnTo>
                  <a:lnTo>
                    <a:pt x="34964" y="71505"/>
                  </a:lnTo>
                  <a:lnTo>
                    <a:pt x="34484" y="68171"/>
                  </a:lnTo>
                  <a:lnTo>
                    <a:pt x="34484" y="68171"/>
                  </a:lnTo>
                  <a:lnTo>
                    <a:pt x="35166" y="68954"/>
                  </a:lnTo>
                  <a:lnTo>
                    <a:pt x="36012" y="72098"/>
                  </a:lnTo>
                  <a:lnTo>
                    <a:pt x="36101" y="72237"/>
                  </a:lnTo>
                  <a:lnTo>
                    <a:pt x="38273" y="74295"/>
                  </a:lnTo>
                  <a:lnTo>
                    <a:pt x="40268" y="77730"/>
                  </a:lnTo>
                  <a:lnTo>
                    <a:pt x="40419" y="79939"/>
                  </a:lnTo>
                  <a:lnTo>
                    <a:pt x="40508" y="80141"/>
                  </a:lnTo>
                  <a:lnTo>
                    <a:pt x="42162" y="81947"/>
                  </a:lnTo>
                  <a:lnTo>
                    <a:pt x="42301" y="82035"/>
                  </a:lnTo>
                  <a:lnTo>
                    <a:pt x="46202" y="83197"/>
                  </a:lnTo>
                  <a:lnTo>
                    <a:pt x="49043" y="84700"/>
                  </a:lnTo>
                  <a:lnTo>
                    <a:pt x="49359" y="84687"/>
                  </a:lnTo>
                  <a:lnTo>
                    <a:pt x="50028" y="84245"/>
                  </a:lnTo>
                  <a:lnTo>
                    <a:pt x="52453" y="86165"/>
                  </a:lnTo>
                  <a:lnTo>
                    <a:pt x="52592" y="86228"/>
                  </a:lnTo>
                  <a:lnTo>
                    <a:pt x="55407" y="86834"/>
                  </a:lnTo>
                  <a:lnTo>
                    <a:pt x="58716" y="90546"/>
                  </a:lnTo>
                  <a:lnTo>
                    <a:pt x="61330" y="91960"/>
                  </a:lnTo>
                  <a:lnTo>
                    <a:pt x="61683" y="91910"/>
                  </a:lnTo>
                  <a:lnTo>
                    <a:pt x="62706" y="91013"/>
                  </a:lnTo>
                  <a:lnTo>
                    <a:pt x="63994" y="92491"/>
                  </a:lnTo>
                  <a:lnTo>
                    <a:pt x="63691" y="95723"/>
                  </a:lnTo>
                  <a:lnTo>
                    <a:pt x="62251" y="97466"/>
                  </a:lnTo>
                  <a:lnTo>
                    <a:pt x="61405" y="99840"/>
                  </a:lnTo>
                  <a:lnTo>
                    <a:pt x="61165" y="102074"/>
                  </a:lnTo>
                  <a:lnTo>
                    <a:pt x="60711" y="103224"/>
                  </a:lnTo>
                  <a:lnTo>
                    <a:pt x="60774" y="103552"/>
                  </a:lnTo>
                  <a:lnTo>
                    <a:pt x="63186" y="106115"/>
                  </a:lnTo>
                  <a:lnTo>
                    <a:pt x="65320" y="109335"/>
                  </a:lnTo>
                  <a:lnTo>
                    <a:pt x="67441" y="112656"/>
                  </a:lnTo>
                  <a:lnTo>
                    <a:pt x="67555" y="112757"/>
                  </a:lnTo>
                  <a:lnTo>
                    <a:pt x="69461" y="113818"/>
                  </a:lnTo>
                  <a:lnTo>
                    <a:pt x="70623" y="115421"/>
                  </a:lnTo>
                  <a:lnTo>
                    <a:pt x="71090" y="120055"/>
                  </a:lnTo>
                  <a:lnTo>
                    <a:pt x="71330" y="123881"/>
                  </a:lnTo>
                  <a:lnTo>
                    <a:pt x="71090" y="127871"/>
                  </a:lnTo>
                  <a:lnTo>
                    <a:pt x="71254" y="129866"/>
                  </a:lnTo>
                  <a:lnTo>
                    <a:pt x="70472" y="132973"/>
                  </a:lnTo>
                  <a:lnTo>
                    <a:pt x="70383" y="135511"/>
                  </a:lnTo>
                  <a:lnTo>
                    <a:pt x="70623" y="138516"/>
                  </a:lnTo>
                  <a:lnTo>
                    <a:pt x="70749" y="138743"/>
                  </a:lnTo>
                  <a:lnTo>
                    <a:pt x="71886" y="139539"/>
                  </a:lnTo>
                  <a:lnTo>
                    <a:pt x="70168" y="143491"/>
                  </a:lnTo>
                  <a:lnTo>
                    <a:pt x="70194" y="143794"/>
                  </a:lnTo>
                  <a:lnTo>
                    <a:pt x="71507" y="145789"/>
                  </a:lnTo>
                  <a:lnTo>
                    <a:pt x="71823" y="147582"/>
                  </a:lnTo>
                  <a:lnTo>
                    <a:pt x="73035" y="151370"/>
                  </a:lnTo>
                  <a:lnTo>
                    <a:pt x="75409" y="154805"/>
                  </a:lnTo>
                  <a:lnTo>
                    <a:pt x="77227" y="156030"/>
                  </a:lnTo>
                  <a:lnTo>
                    <a:pt x="77391" y="156080"/>
                  </a:lnTo>
                  <a:lnTo>
                    <a:pt x="80396" y="156080"/>
                  </a:lnTo>
                  <a:lnTo>
                    <a:pt x="80624" y="155966"/>
                  </a:lnTo>
                  <a:lnTo>
                    <a:pt x="81886" y="154476"/>
                  </a:lnTo>
                  <a:lnTo>
                    <a:pt x="81798" y="153984"/>
                  </a:lnTo>
                  <a:lnTo>
                    <a:pt x="78666" y="152305"/>
                  </a:lnTo>
                  <a:lnTo>
                    <a:pt x="77530" y="149501"/>
                  </a:lnTo>
                  <a:lnTo>
                    <a:pt x="77353" y="149325"/>
                  </a:lnTo>
                  <a:cubicBezTo>
                    <a:pt x="77176" y="149249"/>
                    <a:pt x="77038" y="149097"/>
                    <a:pt x="76974" y="148908"/>
                  </a:cubicBezTo>
                  <a:cubicBezTo>
                    <a:pt x="76911" y="148643"/>
                    <a:pt x="77063" y="148289"/>
                    <a:pt x="77391" y="147885"/>
                  </a:cubicBezTo>
                  <a:cubicBezTo>
                    <a:pt x="78363" y="146723"/>
                    <a:pt x="78591" y="146458"/>
                    <a:pt x="78641" y="146332"/>
                  </a:cubicBezTo>
                  <a:lnTo>
                    <a:pt x="78957" y="145309"/>
                  </a:lnTo>
                  <a:lnTo>
                    <a:pt x="78831" y="144956"/>
                  </a:lnTo>
                  <a:lnTo>
                    <a:pt x="77404" y="143933"/>
                  </a:lnTo>
                  <a:lnTo>
                    <a:pt x="78111" y="142582"/>
                  </a:lnTo>
                  <a:lnTo>
                    <a:pt x="78831" y="142077"/>
                  </a:lnTo>
                  <a:lnTo>
                    <a:pt x="78957" y="141862"/>
                  </a:lnTo>
                  <a:lnTo>
                    <a:pt x="79361" y="139652"/>
                  </a:lnTo>
                  <a:lnTo>
                    <a:pt x="79336" y="139476"/>
                  </a:lnTo>
                  <a:lnTo>
                    <a:pt x="78818" y="138289"/>
                  </a:lnTo>
                  <a:lnTo>
                    <a:pt x="78869" y="137582"/>
                  </a:lnTo>
                  <a:lnTo>
                    <a:pt x="79954" y="137708"/>
                  </a:lnTo>
                  <a:lnTo>
                    <a:pt x="80308" y="137417"/>
                  </a:lnTo>
                  <a:lnTo>
                    <a:pt x="80384" y="135814"/>
                  </a:lnTo>
                  <a:lnTo>
                    <a:pt x="80384" y="135498"/>
                  </a:lnTo>
                  <a:lnTo>
                    <a:pt x="82038" y="135018"/>
                  </a:lnTo>
                  <a:lnTo>
                    <a:pt x="83932" y="134551"/>
                  </a:lnTo>
                  <a:lnTo>
                    <a:pt x="84172" y="134235"/>
                  </a:lnTo>
                  <a:lnTo>
                    <a:pt x="84172" y="132076"/>
                  </a:lnTo>
                  <a:lnTo>
                    <a:pt x="84020" y="130826"/>
                  </a:lnTo>
                  <a:lnTo>
                    <a:pt x="83970" y="130283"/>
                  </a:lnTo>
                  <a:lnTo>
                    <a:pt x="86243" y="130675"/>
                  </a:lnTo>
                  <a:lnTo>
                    <a:pt x="86521" y="130586"/>
                  </a:lnTo>
                  <a:lnTo>
                    <a:pt x="88137" y="129008"/>
                  </a:lnTo>
                  <a:lnTo>
                    <a:pt x="89614" y="126520"/>
                  </a:lnTo>
                  <a:lnTo>
                    <a:pt x="90965" y="124551"/>
                  </a:lnTo>
                  <a:lnTo>
                    <a:pt x="91470" y="121798"/>
                  </a:lnTo>
                  <a:lnTo>
                    <a:pt x="93857" y="120156"/>
                  </a:lnTo>
                  <a:lnTo>
                    <a:pt x="96546" y="118742"/>
                  </a:lnTo>
                  <a:lnTo>
                    <a:pt x="97897" y="117947"/>
                  </a:lnTo>
                  <a:lnTo>
                    <a:pt x="98049" y="117719"/>
                  </a:lnTo>
                  <a:lnTo>
                    <a:pt x="98592" y="113982"/>
                  </a:lnTo>
                  <a:lnTo>
                    <a:pt x="99463" y="110800"/>
                  </a:lnTo>
                  <a:lnTo>
                    <a:pt x="99842" y="108906"/>
                  </a:lnTo>
                  <a:lnTo>
                    <a:pt x="101648" y="106645"/>
                  </a:lnTo>
                  <a:lnTo>
                    <a:pt x="102746" y="104676"/>
                  </a:lnTo>
                  <a:lnTo>
                    <a:pt x="102746" y="104373"/>
                  </a:lnTo>
                  <a:lnTo>
                    <a:pt x="101799" y="102617"/>
                  </a:lnTo>
                  <a:cubicBezTo>
                    <a:pt x="101824" y="102352"/>
                    <a:pt x="101774" y="102125"/>
                    <a:pt x="98882" y="100989"/>
                  </a:cubicBezTo>
                  <a:lnTo>
                    <a:pt x="95650" y="99726"/>
                  </a:lnTo>
                  <a:lnTo>
                    <a:pt x="93718" y="99410"/>
                  </a:lnTo>
                  <a:lnTo>
                    <a:pt x="91710" y="98627"/>
                  </a:lnTo>
                  <a:lnTo>
                    <a:pt x="89551" y="97731"/>
                  </a:lnTo>
                  <a:lnTo>
                    <a:pt x="88415" y="95092"/>
                  </a:lnTo>
                  <a:lnTo>
                    <a:pt x="86887" y="92907"/>
                  </a:lnTo>
                  <a:lnTo>
                    <a:pt x="86735" y="92794"/>
                  </a:lnTo>
                  <a:lnTo>
                    <a:pt x="83338" y="91682"/>
                  </a:lnTo>
                  <a:lnTo>
                    <a:pt x="81179" y="91455"/>
                  </a:lnTo>
                  <a:lnTo>
                    <a:pt x="78970" y="89321"/>
                  </a:lnTo>
                  <a:lnTo>
                    <a:pt x="76861" y="88084"/>
                  </a:lnTo>
                  <a:lnTo>
                    <a:pt x="74335" y="87819"/>
                  </a:lnTo>
                  <a:lnTo>
                    <a:pt x="71810" y="87187"/>
                  </a:lnTo>
                  <a:lnTo>
                    <a:pt x="71722" y="87175"/>
                  </a:lnTo>
                  <a:lnTo>
                    <a:pt x="68881" y="87263"/>
                  </a:lnTo>
                  <a:lnTo>
                    <a:pt x="68792" y="87276"/>
                  </a:lnTo>
                  <a:cubicBezTo>
                    <a:pt x="65395" y="88273"/>
                    <a:pt x="65320" y="88576"/>
                    <a:pt x="65269" y="88753"/>
                  </a:cubicBezTo>
                  <a:cubicBezTo>
                    <a:pt x="65219" y="88942"/>
                    <a:pt x="65029" y="89523"/>
                    <a:pt x="64878" y="89965"/>
                  </a:cubicBezTo>
                  <a:lnTo>
                    <a:pt x="63640" y="88993"/>
                  </a:lnTo>
                  <a:lnTo>
                    <a:pt x="63350" y="88930"/>
                  </a:lnTo>
                  <a:lnTo>
                    <a:pt x="61734" y="89448"/>
                  </a:lnTo>
                  <a:lnTo>
                    <a:pt x="60218" y="88690"/>
                  </a:lnTo>
                  <a:lnTo>
                    <a:pt x="59057" y="86303"/>
                  </a:lnTo>
                  <a:lnTo>
                    <a:pt x="59802" y="84384"/>
                  </a:lnTo>
                  <a:lnTo>
                    <a:pt x="59600" y="83967"/>
                  </a:lnTo>
                  <a:lnTo>
                    <a:pt x="57655" y="83311"/>
                  </a:lnTo>
                  <a:lnTo>
                    <a:pt x="55521" y="83046"/>
                  </a:lnTo>
                  <a:lnTo>
                    <a:pt x="56077" y="81480"/>
                  </a:lnTo>
                  <a:lnTo>
                    <a:pt x="56796" y="80104"/>
                  </a:lnTo>
                  <a:lnTo>
                    <a:pt x="56986" y="78853"/>
                  </a:lnTo>
                  <a:lnTo>
                    <a:pt x="56670" y="78500"/>
                  </a:lnTo>
                  <a:lnTo>
                    <a:pt x="53905" y="78500"/>
                  </a:lnTo>
                  <a:lnTo>
                    <a:pt x="53640" y="78651"/>
                  </a:lnTo>
                  <a:lnTo>
                    <a:pt x="52516" y="80533"/>
                  </a:lnTo>
                  <a:lnTo>
                    <a:pt x="50155" y="81366"/>
                  </a:lnTo>
                  <a:lnTo>
                    <a:pt x="48374" y="78942"/>
                  </a:lnTo>
                  <a:lnTo>
                    <a:pt x="47995" y="75495"/>
                  </a:lnTo>
                  <a:lnTo>
                    <a:pt x="48816" y="72717"/>
                  </a:lnTo>
                  <a:lnTo>
                    <a:pt x="51443" y="70772"/>
                  </a:lnTo>
                  <a:lnTo>
                    <a:pt x="54132" y="70393"/>
                  </a:lnTo>
                  <a:lnTo>
                    <a:pt x="55370" y="71416"/>
                  </a:lnTo>
                  <a:lnTo>
                    <a:pt x="55849" y="71315"/>
                  </a:lnTo>
                  <a:lnTo>
                    <a:pt x="56392" y="70305"/>
                  </a:lnTo>
                  <a:lnTo>
                    <a:pt x="58286" y="70305"/>
                  </a:lnTo>
                  <a:lnTo>
                    <a:pt x="60799" y="71088"/>
                  </a:lnTo>
                  <a:lnTo>
                    <a:pt x="61014" y="72856"/>
                  </a:lnTo>
                  <a:lnTo>
                    <a:pt x="61064" y="72995"/>
                  </a:lnTo>
                  <a:lnTo>
                    <a:pt x="62403" y="75040"/>
                  </a:lnTo>
                  <a:lnTo>
                    <a:pt x="62971" y="74926"/>
                  </a:lnTo>
                  <a:lnTo>
                    <a:pt x="63363" y="72843"/>
                  </a:lnTo>
                  <a:lnTo>
                    <a:pt x="63363" y="72767"/>
                  </a:lnTo>
                  <a:lnTo>
                    <a:pt x="63211" y="69131"/>
                  </a:lnTo>
                  <a:lnTo>
                    <a:pt x="64158" y="67376"/>
                  </a:lnTo>
                  <a:lnTo>
                    <a:pt x="67087" y="65355"/>
                  </a:lnTo>
                  <a:lnTo>
                    <a:pt x="68704" y="62691"/>
                  </a:lnTo>
                  <a:lnTo>
                    <a:pt x="69461" y="60721"/>
                  </a:lnTo>
                  <a:lnTo>
                    <a:pt x="71924" y="58322"/>
                  </a:lnTo>
                  <a:lnTo>
                    <a:pt x="73452" y="58322"/>
                  </a:lnTo>
                  <a:lnTo>
                    <a:pt x="73755" y="58107"/>
                  </a:lnTo>
                  <a:lnTo>
                    <a:pt x="74575" y="55923"/>
                  </a:lnTo>
                  <a:lnTo>
                    <a:pt x="76747" y="54496"/>
                  </a:lnTo>
                  <a:lnTo>
                    <a:pt x="77682" y="55961"/>
                  </a:lnTo>
                  <a:lnTo>
                    <a:pt x="78124" y="56062"/>
                  </a:lnTo>
                  <a:lnTo>
                    <a:pt x="80119" y="54786"/>
                  </a:lnTo>
                  <a:lnTo>
                    <a:pt x="83591" y="53347"/>
                  </a:lnTo>
                  <a:lnTo>
                    <a:pt x="83705" y="52855"/>
                  </a:lnTo>
                  <a:lnTo>
                    <a:pt x="82909" y="51983"/>
                  </a:lnTo>
                  <a:lnTo>
                    <a:pt x="82657" y="51870"/>
                  </a:lnTo>
                  <a:lnTo>
                    <a:pt x="79715" y="52084"/>
                  </a:lnTo>
                  <a:lnTo>
                    <a:pt x="79134" y="50771"/>
                  </a:lnTo>
                  <a:lnTo>
                    <a:pt x="79134" y="49496"/>
                  </a:lnTo>
                  <a:lnTo>
                    <a:pt x="78970" y="49218"/>
                  </a:lnTo>
                  <a:lnTo>
                    <a:pt x="78528" y="48978"/>
                  </a:lnTo>
                  <a:lnTo>
                    <a:pt x="78742" y="48864"/>
                  </a:lnTo>
                  <a:lnTo>
                    <a:pt x="81002" y="48864"/>
                  </a:lnTo>
                  <a:lnTo>
                    <a:pt x="83212" y="49029"/>
                  </a:lnTo>
                  <a:lnTo>
                    <a:pt x="83389" y="48991"/>
                  </a:lnTo>
                  <a:lnTo>
                    <a:pt x="86028" y="47463"/>
                  </a:lnTo>
                  <a:cubicBezTo>
                    <a:pt x="87973" y="46023"/>
                    <a:pt x="88048" y="45910"/>
                    <a:pt x="88074" y="45847"/>
                  </a:cubicBezTo>
                  <a:cubicBezTo>
                    <a:pt x="88213" y="45657"/>
                    <a:pt x="88263" y="45569"/>
                    <a:pt x="86432" y="42362"/>
                  </a:cubicBezTo>
                  <a:lnTo>
                    <a:pt x="84399" y="40455"/>
                  </a:lnTo>
                  <a:lnTo>
                    <a:pt x="84033" y="38435"/>
                  </a:lnTo>
                  <a:lnTo>
                    <a:pt x="83553" y="34103"/>
                  </a:lnTo>
                  <a:lnTo>
                    <a:pt x="83010" y="33927"/>
                  </a:lnTo>
                  <a:lnTo>
                    <a:pt x="81078" y="36086"/>
                  </a:lnTo>
                  <a:lnTo>
                    <a:pt x="79576" y="35758"/>
                  </a:lnTo>
                  <a:lnTo>
                    <a:pt x="79310" y="34028"/>
                  </a:lnTo>
                  <a:lnTo>
                    <a:pt x="80055" y="32677"/>
                  </a:lnTo>
                  <a:lnTo>
                    <a:pt x="79866" y="32222"/>
                  </a:lnTo>
                  <a:lnTo>
                    <a:pt x="78212" y="31755"/>
                  </a:lnTo>
                  <a:lnTo>
                    <a:pt x="77164" y="30669"/>
                  </a:lnTo>
                  <a:lnTo>
                    <a:pt x="76937" y="30568"/>
                  </a:lnTo>
                  <a:lnTo>
                    <a:pt x="74070" y="30568"/>
                  </a:lnTo>
                  <a:lnTo>
                    <a:pt x="73199" y="30656"/>
                  </a:lnTo>
                  <a:lnTo>
                    <a:pt x="72921" y="30959"/>
                  </a:lnTo>
                  <a:lnTo>
                    <a:pt x="72845" y="33674"/>
                  </a:lnTo>
                  <a:lnTo>
                    <a:pt x="71583" y="35013"/>
                  </a:lnTo>
                  <a:lnTo>
                    <a:pt x="71545" y="35391"/>
                  </a:lnTo>
                  <a:lnTo>
                    <a:pt x="72290" y="36566"/>
                  </a:lnTo>
                  <a:lnTo>
                    <a:pt x="72492" y="38662"/>
                  </a:lnTo>
                  <a:lnTo>
                    <a:pt x="70535" y="40316"/>
                  </a:lnTo>
                  <a:lnTo>
                    <a:pt x="68615" y="40998"/>
                  </a:lnTo>
                  <a:lnTo>
                    <a:pt x="68401" y="41288"/>
                  </a:lnTo>
                  <a:lnTo>
                    <a:pt x="68401" y="44256"/>
                  </a:lnTo>
                  <a:lnTo>
                    <a:pt x="67555" y="44685"/>
                  </a:lnTo>
                  <a:lnTo>
                    <a:pt x="66380" y="43195"/>
                  </a:lnTo>
                  <a:lnTo>
                    <a:pt x="66974" y="40581"/>
                  </a:lnTo>
                  <a:lnTo>
                    <a:pt x="66822" y="40228"/>
                  </a:lnTo>
                  <a:lnTo>
                    <a:pt x="64676" y="39142"/>
                  </a:lnTo>
                  <a:lnTo>
                    <a:pt x="62453" y="37816"/>
                  </a:lnTo>
                  <a:lnTo>
                    <a:pt x="61443" y="36957"/>
                  </a:lnTo>
                  <a:lnTo>
                    <a:pt x="61241" y="36881"/>
                  </a:lnTo>
                  <a:lnTo>
                    <a:pt x="60509" y="36881"/>
                  </a:lnTo>
                  <a:lnTo>
                    <a:pt x="60307" y="34444"/>
                  </a:lnTo>
                  <a:lnTo>
                    <a:pt x="60686" y="32083"/>
                  </a:lnTo>
                  <a:lnTo>
                    <a:pt x="61456" y="30252"/>
                  </a:lnTo>
                  <a:cubicBezTo>
                    <a:pt x="61974" y="30050"/>
                    <a:pt x="62479" y="29823"/>
                    <a:pt x="62971" y="29558"/>
                  </a:cubicBezTo>
                  <a:cubicBezTo>
                    <a:pt x="63413" y="29330"/>
                    <a:pt x="63640" y="29229"/>
                    <a:pt x="63754" y="29179"/>
                  </a:cubicBezTo>
                  <a:cubicBezTo>
                    <a:pt x="63761" y="29180"/>
                    <a:pt x="63768" y="29180"/>
                    <a:pt x="63775" y="29180"/>
                  </a:cubicBezTo>
                  <a:cubicBezTo>
                    <a:pt x="63887" y="29180"/>
                    <a:pt x="64048" y="29086"/>
                    <a:pt x="64499" y="28813"/>
                  </a:cubicBezTo>
                  <a:lnTo>
                    <a:pt x="65029" y="28497"/>
                  </a:lnTo>
                  <a:cubicBezTo>
                    <a:pt x="66469" y="27638"/>
                    <a:pt x="66999" y="27323"/>
                    <a:pt x="67201" y="27171"/>
                  </a:cubicBezTo>
                  <a:lnTo>
                    <a:pt x="67214" y="27184"/>
                  </a:lnTo>
                  <a:lnTo>
                    <a:pt x="68792" y="25681"/>
                  </a:lnTo>
                  <a:lnTo>
                    <a:pt x="69992" y="24456"/>
                  </a:lnTo>
                  <a:lnTo>
                    <a:pt x="70737" y="24267"/>
                  </a:lnTo>
                  <a:lnTo>
                    <a:pt x="74083" y="24267"/>
                  </a:lnTo>
                  <a:lnTo>
                    <a:pt x="74399" y="23977"/>
                  </a:lnTo>
                  <a:lnTo>
                    <a:pt x="74550" y="21994"/>
                  </a:lnTo>
                  <a:lnTo>
                    <a:pt x="75548" y="20252"/>
                  </a:lnTo>
                  <a:lnTo>
                    <a:pt x="75573" y="20012"/>
                  </a:lnTo>
                  <a:lnTo>
                    <a:pt x="75106" y="18269"/>
                  </a:lnTo>
                  <a:lnTo>
                    <a:pt x="75005" y="18118"/>
                  </a:lnTo>
                  <a:lnTo>
                    <a:pt x="73363" y="16741"/>
                  </a:lnTo>
                  <a:lnTo>
                    <a:pt x="72883" y="16830"/>
                  </a:lnTo>
                  <a:lnTo>
                    <a:pt x="71873" y="18800"/>
                  </a:lnTo>
                  <a:lnTo>
                    <a:pt x="70320" y="19999"/>
                  </a:lnTo>
                  <a:lnTo>
                    <a:pt x="69676" y="20441"/>
                  </a:lnTo>
                  <a:lnTo>
                    <a:pt x="69676" y="18623"/>
                  </a:lnTo>
                  <a:lnTo>
                    <a:pt x="69929" y="17385"/>
                  </a:lnTo>
                  <a:lnTo>
                    <a:pt x="69411" y="17082"/>
                  </a:lnTo>
                  <a:lnTo>
                    <a:pt x="68691" y="17739"/>
                  </a:lnTo>
                  <a:lnTo>
                    <a:pt x="67896" y="15959"/>
                  </a:lnTo>
                  <a:lnTo>
                    <a:pt x="68918" y="14860"/>
                  </a:lnTo>
                  <a:lnTo>
                    <a:pt x="71002" y="10403"/>
                  </a:lnTo>
                  <a:lnTo>
                    <a:pt x="71873" y="10049"/>
                  </a:lnTo>
                  <a:lnTo>
                    <a:pt x="73767" y="8332"/>
                  </a:lnTo>
                  <a:lnTo>
                    <a:pt x="73691" y="7827"/>
                  </a:lnTo>
                  <a:lnTo>
                    <a:pt x="72896" y="7410"/>
                  </a:lnTo>
                  <a:lnTo>
                    <a:pt x="71785" y="7233"/>
                  </a:lnTo>
                  <a:lnTo>
                    <a:pt x="69373" y="7233"/>
                  </a:lnTo>
                  <a:lnTo>
                    <a:pt x="69057" y="7549"/>
                  </a:lnTo>
                  <a:lnTo>
                    <a:pt x="69057" y="9658"/>
                  </a:lnTo>
                  <a:lnTo>
                    <a:pt x="67037" y="12284"/>
                  </a:lnTo>
                  <a:lnTo>
                    <a:pt x="65294" y="14986"/>
                  </a:lnTo>
                  <a:lnTo>
                    <a:pt x="65294" y="15340"/>
                  </a:lnTo>
                  <a:lnTo>
                    <a:pt x="66077" y="16476"/>
                  </a:lnTo>
                  <a:lnTo>
                    <a:pt x="65762" y="18623"/>
                  </a:lnTo>
                  <a:lnTo>
                    <a:pt x="63375" y="19885"/>
                  </a:lnTo>
                  <a:lnTo>
                    <a:pt x="63375" y="18585"/>
                  </a:lnTo>
                  <a:lnTo>
                    <a:pt x="63085" y="18269"/>
                  </a:lnTo>
                  <a:lnTo>
                    <a:pt x="61342" y="18118"/>
                  </a:lnTo>
                  <a:lnTo>
                    <a:pt x="61128" y="18181"/>
                  </a:lnTo>
                  <a:lnTo>
                    <a:pt x="59890" y="19153"/>
                  </a:lnTo>
                  <a:lnTo>
                    <a:pt x="58223" y="16830"/>
                  </a:lnTo>
                  <a:lnTo>
                    <a:pt x="57971" y="16703"/>
                  </a:lnTo>
                  <a:lnTo>
                    <a:pt x="55799" y="16703"/>
                  </a:lnTo>
                  <a:lnTo>
                    <a:pt x="55521" y="16868"/>
                  </a:lnTo>
                  <a:lnTo>
                    <a:pt x="54827" y="18168"/>
                  </a:lnTo>
                  <a:lnTo>
                    <a:pt x="54435" y="18736"/>
                  </a:lnTo>
                  <a:lnTo>
                    <a:pt x="53652" y="16969"/>
                  </a:lnTo>
                  <a:lnTo>
                    <a:pt x="53261" y="16792"/>
                  </a:lnTo>
                  <a:cubicBezTo>
                    <a:pt x="53061" y="16867"/>
                    <a:pt x="52586" y="16997"/>
                    <a:pt x="52167" y="16997"/>
                  </a:cubicBezTo>
                  <a:cubicBezTo>
                    <a:pt x="51950" y="16997"/>
                    <a:pt x="51749" y="16962"/>
                    <a:pt x="51607" y="16868"/>
                  </a:cubicBezTo>
                  <a:cubicBezTo>
                    <a:pt x="51455" y="16767"/>
                    <a:pt x="51379" y="16590"/>
                    <a:pt x="51392" y="16426"/>
                  </a:cubicBezTo>
                  <a:cubicBezTo>
                    <a:pt x="51316" y="15112"/>
                    <a:pt x="51316" y="14986"/>
                    <a:pt x="51316" y="14974"/>
                  </a:cubicBezTo>
                  <a:lnTo>
                    <a:pt x="51215" y="14746"/>
                  </a:lnTo>
                  <a:lnTo>
                    <a:pt x="47945" y="11716"/>
                  </a:lnTo>
                  <a:lnTo>
                    <a:pt x="46922" y="11009"/>
                  </a:lnTo>
                  <a:lnTo>
                    <a:pt x="46682" y="10958"/>
                  </a:lnTo>
                  <a:lnTo>
                    <a:pt x="45142" y="11223"/>
                  </a:lnTo>
                  <a:lnTo>
                    <a:pt x="44435" y="9077"/>
                  </a:lnTo>
                  <a:lnTo>
                    <a:pt x="44233" y="8875"/>
                  </a:lnTo>
                  <a:lnTo>
                    <a:pt x="42806" y="8433"/>
                  </a:lnTo>
                  <a:lnTo>
                    <a:pt x="42679" y="8420"/>
                  </a:lnTo>
                  <a:lnTo>
                    <a:pt x="39182" y="8862"/>
                  </a:lnTo>
                  <a:lnTo>
                    <a:pt x="37262" y="8445"/>
                  </a:lnTo>
                  <a:lnTo>
                    <a:pt x="34649" y="6210"/>
                  </a:lnTo>
                  <a:lnTo>
                    <a:pt x="31075" y="4506"/>
                  </a:lnTo>
                  <a:lnTo>
                    <a:pt x="28499" y="2031"/>
                  </a:lnTo>
                  <a:lnTo>
                    <a:pt x="26365" y="263"/>
                  </a:lnTo>
                  <a:lnTo>
                    <a:pt x="26100" y="187"/>
                  </a:lnTo>
                  <a:lnTo>
                    <a:pt x="23524" y="756"/>
                  </a:lnTo>
                  <a:cubicBezTo>
                    <a:pt x="23360" y="465"/>
                    <a:pt x="23120" y="238"/>
                    <a:pt x="22817" y="124"/>
                  </a:cubicBezTo>
                  <a:cubicBezTo>
                    <a:pt x="22620" y="41"/>
                    <a:pt x="22402" y="0"/>
                    <a:pt x="2216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52"/>
            <p:cNvSpPr/>
            <p:nvPr/>
          </p:nvSpPr>
          <p:spPr>
            <a:xfrm>
              <a:off x="1940550" y="1654925"/>
              <a:ext cx="124725" cy="149650"/>
            </a:xfrm>
            <a:custGeom>
              <a:avLst/>
              <a:gdLst/>
              <a:ahLst/>
              <a:cxnLst/>
              <a:rect l="l" t="t" r="r" b="b"/>
              <a:pathLst>
                <a:path w="4989" h="5986" extrusionOk="0">
                  <a:moveTo>
                    <a:pt x="2425" y="0"/>
                  </a:moveTo>
                  <a:lnTo>
                    <a:pt x="1023" y="1200"/>
                  </a:lnTo>
                  <a:lnTo>
                    <a:pt x="1" y="3851"/>
                  </a:lnTo>
                  <a:lnTo>
                    <a:pt x="1" y="5985"/>
                  </a:lnTo>
                  <a:lnTo>
                    <a:pt x="2362" y="4104"/>
                  </a:lnTo>
                  <a:lnTo>
                    <a:pt x="3511" y="4887"/>
                  </a:lnTo>
                  <a:lnTo>
                    <a:pt x="4988" y="4419"/>
                  </a:lnTo>
                  <a:lnTo>
                    <a:pt x="3271" y="2210"/>
                  </a:lnTo>
                  <a:lnTo>
                    <a:pt x="242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52"/>
            <p:cNvSpPr/>
            <p:nvPr/>
          </p:nvSpPr>
          <p:spPr>
            <a:xfrm>
              <a:off x="1932650" y="1641650"/>
              <a:ext cx="145575" cy="179325"/>
            </a:xfrm>
            <a:custGeom>
              <a:avLst/>
              <a:gdLst/>
              <a:ahLst/>
              <a:cxnLst/>
              <a:rect l="l" t="t" r="r" b="b"/>
              <a:pathLst>
                <a:path w="5823" h="7173" extrusionOk="0">
                  <a:moveTo>
                    <a:pt x="2602" y="1049"/>
                  </a:moveTo>
                  <a:lnTo>
                    <a:pt x="3297" y="2842"/>
                  </a:lnTo>
                  <a:lnTo>
                    <a:pt x="4774" y="4774"/>
                  </a:lnTo>
                  <a:lnTo>
                    <a:pt x="3877" y="5064"/>
                  </a:lnTo>
                  <a:lnTo>
                    <a:pt x="2665" y="4231"/>
                  </a:lnTo>
                  <a:lnTo>
                    <a:pt x="632" y="5860"/>
                  </a:lnTo>
                  <a:lnTo>
                    <a:pt x="632" y="4433"/>
                  </a:lnTo>
                  <a:lnTo>
                    <a:pt x="1605" y="1907"/>
                  </a:lnTo>
                  <a:lnTo>
                    <a:pt x="2602" y="1049"/>
                  </a:lnTo>
                  <a:close/>
                  <a:moveTo>
                    <a:pt x="2880" y="1"/>
                  </a:moveTo>
                  <a:lnTo>
                    <a:pt x="1074" y="1541"/>
                  </a:lnTo>
                  <a:lnTo>
                    <a:pt x="26" y="4269"/>
                  </a:lnTo>
                  <a:lnTo>
                    <a:pt x="1" y="7173"/>
                  </a:lnTo>
                  <a:lnTo>
                    <a:pt x="1" y="7173"/>
                  </a:lnTo>
                  <a:lnTo>
                    <a:pt x="2703" y="5026"/>
                  </a:lnTo>
                  <a:lnTo>
                    <a:pt x="3776" y="5771"/>
                  </a:lnTo>
                  <a:lnTo>
                    <a:pt x="5822" y="5102"/>
                  </a:lnTo>
                  <a:lnTo>
                    <a:pt x="3865" y="2577"/>
                  </a:lnTo>
                  <a:lnTo>
                    <a:pt x="288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52"/>
            <p:cNvSpPr/>
            <p:nvPr/>
          </p:nvSpPr>
          <p:spPr>
            <a:xfrm>
              <a:off x="2019475" y="1292525"/>
              <a:ext cx="410075" cy="583375"/>
            </a:xfrm>
            <a:custGeom>
              <a:avLst/>
              <a:gdLst/>
              <a:ahLst/>
              <a:cxnLst/>
              <a:rect l="l" t="t" r="r" b="b"/>
              <a:pathLst>
                <a:path w="16403" h="23335" extrusionOk="0">
                  <a:moveTo>
                    <a:pt x="4129" y="0"/>
                  </a:moveTo>
                  <a:lnTo>
                    <a:pt x="1213" y="2122"/>
                  </a:lnTo>
                  <a:lnTo>
                    <a:pt x="0" y="4407"/>
                  </a:lnTo>
                  <a:lnTo>
                    <a:pt x="0" y="7248"/>
                  </a:lnTo>
                  <a:lnTo>
                    <a:pt x="2122" y="6857"/>
                  </a:lnTo>
                  <a:lnTo>
                    <a:pt x="4571" y="8347"/>
                  </a:lnTo>
                  <a:lnTo>
                    <a:pt x="6541" y="8827"/>
                  </a:lnTo>
                  <a:lnTo>
                    <a:pt x="7210" y="7576"/>
                  </a:lnTo>
                  <a:lnTo>
                    <a:pt x="8170" y="11339"/>
                  </a:lnTo>
                  <a:lnTo>
                    <a:pt x="9521" y="12842"/>
                  </a:lnTo>
                  <a:lnTo>
                    <a:pt x="8258" y="15052"/>
                  </a:lnTo>
                  <a:cubicBezTo>
                    <a:pt x="8258" y="15052"/>
                    <a:pt x="8978" y="16314"/>
                    <a:pt x="6996" y="16706"/>
                  </a:cubicBezTo>
                  <a:cubicBezTo>
                    <a:pt x="5026" y="17097"/>
                    <a:pt x="6364" y="16946"/>
                    <a:pt x="5026" y="17097"/>
                  </a:cubicBezTo>
                  <a:cubicBezTo>
                    <a:pt x="3688" y="17261"/>
                    <a:pt x="3688" y="17539"/>
                    <a:pt x="3688" y="17539"/>
                  </a:cubicBezTo>
                  <a:lnTo>
                    <a:pt x="4180" y="18915"/>
                  </a:lnTo>
                  <a:lnTo>
                    <a:pt x="6604" y="18915"/>
                  </a:lnTo>
                  <a:lnTo>
                    <a:pt x="7943" y="20810"/>
                  </a:lnTo>
                  <a:lnTo>
                    <a:pt x="9521" y="22539"/>
                  </a:lnTo>
                  <a:lnTo>
                    <a:pt x="11579" y="23335"/>
                  </a:lnTo>
                  <a:lnTo>
                    <a:pt x="10405" y="20532"/>
                  </a:lnTo>
                  <a:lnTo>
                    <a:pt x="12375" y="21693"/>
                  </a:lnTo>
                  <a:lnTo>
                    <a:pt x="13473" y="20115"/>
                  </a:lnTo>
                  <a:lnTo>
                    <a:pt x="12059" y="16794"/>
                  </a:lnTo>
                  <a:lnTo>
                    <a:pt x="12615" y="15923"/>
                  </a:lnTo>
                  <a:lnTo>
                    <a:pt x="14420" y="18360"/>
                  </a:lnTo>
                  <a:lnTo>
                    <a:pt x="15683" y="16794"/>
                  </a:lnTo>
                  <a:lnTo>
                    <a:pt x="16403" y="15052"/>
                  </a:lnTo>
                  <a:lnTo>
                    <a:pt x="12931" y="12135"/>
                  </a:lnTo>
                  <a:lnTo>
                    <a:pt x="14269" y="11630"/>
                  </a:lnTo>
                  <a:lnTo>
                    <a:pt x="13549" y="8195"/>
                  </a:lnTo>
                  <a:lnTo>
                    <a:pt x="12211" y="5821"/>
                  </a:lnTo>
                  <a:lnTo>
                    <a:pt x="10721" y="4963"/>
                  </a:lnTo>
                  <a:lnTo>
                    <a:pt x="9067" y="3624"/>
                  </a:lnTo>
                  <a:lnTo>
                    <a:pt x="10557" y="3069"/>
                  </a:lnTo>
                  <a:lnTo>
                    <a:pt x="10165" y="1414"/>
                  </a:lnTo>
                  <a:lnTo>
                    <a:pt x="7918" y="354"/>
                  </a:lnTo>
                  <a:lnTo>
                    <a:pt x="5670" y="1326"/>
                  </a:lnTo>
                  <a:lnTo>
                    <a:pt x="5165" y="2677"/>
                  </a:lnTo>
                  <a:lnTo>
                    <a:pt x="3814" y="4256"/>
                  </a:lnTo>
                  <a:lnTo>
                    <a:pt x="2993" y="3069"/>
                  </a:lnTo>
                  <a:lnTo>
                    <a:pt x="412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52"/>
            <p:cNvSpPr/>
            <p:nvPr/>
          </p:nvSpPr>
          <p:spPr>
            <a:xfrm>
              <a:off x="2011275" y="1270725"/>
              <a:ext cx="427750" cy="619075"/>
            </a:xfrm>
            <a:custGeom>
              <a:avLst/>
              <a:gdLst/>
              <a:ahLst/>
              <a:cxnLst/>
              <a:rect l="l" t="t" r="r" b="b"/>
              <a:pathLst>
                <a:path w="17110" h="24763" extrusionOk="0">
                  <a:moveTo>
                    <a:pt x="8246" y="1567"/>
                  </a:moveTo>
                  <a:lnTo>
                    <a:pt x="10228" y="2501"/>
                  </a:lnTo>
                  <a:lnTo>
                    <a:pt x="10518" y="3739"/>
                  </a:lnTo>
                  <a:lnTo>
                    <a:pt x="8763" y="4383"/>
                  </a:lnTo>
                  <a:lnTo>
                    <a:pt x="10885" y="6087"/>
                  </a:lnTo>
                  <a:lnTo>
                    <a:pt x="12311" y="6908"/>
                  </a:lnTo>
                  <a:lnTo>
                    <a:pt x="13587" y="9156"/>
                  </a:lnTo>
                  <a:lnTo>
                    <a:pt x="14231" y="12287"/>
                  </a:lnTo>
                  <a:lnTo>
                    <a:pt x="12640" y="12881"/>
                  </a:lnTo>
                  <a:lnTo>
                    <a:pt x="16340" y="15999"/>
                  </a:lnTo>
                  <a:lnTo>
                    <a:pt x="15733" y="17477"/>
                  </a:lnTo>
                  <a:lnTo>
                    <a:pt x="14761" y="18689"/>
                  </a:lnTo>
                  <a:lnTo>
                    <a:pt x="12918" y="16227"/>
                  </a:lnTo>
                  <a:lnTo>
                    <a:pt x="12021" y="17616"/>
                  </a:lnTo>
                  <a:lnTo>
                    <a:pt x="13448" y="20937"/>
                  </a:lnTo>
                  <a:lnTo>
                    <a:pt x="12615" y="22136"/>
                  </a:lnTo>
                  <a:lnTo>
                    <a:pt x="10076" y="20633"/>
                  </a:lnTo>
                  <a:lnTo>
                    <a:pt x="11339" y="23639"/>
                  </a:lnTo>
                  <a:lnTo>
                    <a:pt x="10051" y="23146"/>
                  </a:lnTo>
                  <a:lnTo>
                    <a:pt x="8549" y="21492"/>
                  </a:lnTo>
                  <a:lnTo>
                    <a:pt x="7109" y="19459"/>
                  </a:lnTo>
                  <a:lnTo>
                    <a:pt x="4748" y="19459"/>
                  </a:lnTo>
                  <a:lnTo>
                    <a:pt x="4407" y="18500"/>
                  </a:lnTo>
                  <a:cubicBezTo>
                    <a:pt x="4723" y="18373"/>
                    <a:pt x="5064" y="18297"/>
                    <a:pt x="5417" y="18272"/>
                  </a:cubicBezTo>
                  <a:cubicBezTo>
                    <a:pt x="6124" y="18196"/>
                    <a:pt x="6124" y="18196"/>
                    <a:pt x="6238" y="18146"/>
                  </a:cubicBezTo>
                  <a:cubicBezTo>
                    <a:pt x="6301" y="18121"/>
                    <a:pt x="6453" y="18070"/>
                    <a:pt x="7412" y="17881"/>
                  </a:cubicBezTo>
                  <a:cubicBezTo>
                    <a:pt x="8208" y="17717"/>
                    <a:pt x="8725" y="17401"/>
                    <a:pt x="8940" y="16934"/>
                  </a:cubicBezTo>
                  <a:cubicBezTo>
                    <a:pt x="9079" y="16618"/>
                    <a:pt x="9079" y="16265"/>
                    <a:pt x="8953" y="15936"/>
                  </a:cubicBezTo>
                  <a:lnTo>
                    <a:pt x="10253" y="13676"/>
                  </a:lnTo>
                  <a:lnTo>
                    <a:pt x="8801" y="12060"/>
                  </a:lnTo>
                  <a:lnTo>
                    <a:pt x="7652" y="7590"/>
                  </a:lnTo>
                  <a:lnTo>
                    <a:pt x="6718" y="9332"/>
                  </a:lnTo>
                  <a:lnTo>
                    <a:pt x="5026" y="8928"/>
                  </a:lnTo>
                  <a:lnTo>
                    <a:pt x="2513" y="7388"/>
                  </a:lnTo>
                  <a:lnTo>
                    <a:pt x="644" y="7741"/>
                  </a:lnTo>
                  <a:lnTo>
                    <a:pt x="644" y="5367"/>
                  </a:lnTo>
                  <a:lnTo>
                    <a:pt x="1793" y="3208"/>
                  </a:lnTo>
                  <a:lnTo>
                    <a:pt x="3801" y="1744"/>
                  </a:lnTo>
                  <a:lnTo>
                    <a:pt x="3801" y="1744"/>
                  </a:lnTo>
                  <a:lnTo>
                    <a:pt x="2980" y="3991"/>
                  </a:lnTo>
                  <a:lnTo>
                    <a:pt x="4129" y="5645"/>
                  </a:lnTo>
                  <a:lnTo>
                    <a:pt x="5745" y="3751"/>
                  </a:lnTo>
                  <a:lnTo>
                    <a:pt x="6263" y="2438"/>
                  </a:lnTo>
                  <a:lnTo>
                    <a:pt x="8246" y="1567"/>
                  </a:lnTo>
                  <a:close/>
                  <a:moveTo>
                    <a:pt x="5114" y="1"/>
                  </a:moveTo>
                  <a:lnTo>
                    <a:pt x="1288" y="2779"/>
                  </a:lnTo>
                  <a:lnTo>
                    <a:pt x="0" y="5203"/>
                  </a:lnTo>
                  <a:lnTo>
                    <a:pt x="0" y="8486"/>
                  </a:lnTo>
                  <a:lnTo>
                    <a:pt x="2374" y="8044"/>
                  </a:lnTo>
                  <a:lnTo>
                    <a:pt x="4723" y="9471"/>
                  </a:lnTo>
                  <a:lnTo>
                    <a:pt x="7021" y="10039"/>
                  </a:lnTo>
                  <a:lnTo>
                    <a:pt x="7425" y="9294"/>
                  </a:lnTo>
                  <a:lnTo>
                    <a:pt x="8208" y="12350"/>
                  </a:lnTo>
                  <a:lnTo>
                    <a:pt x="9458" y="13739"/>
                  </a:lnTo>
                  <a:lnTo>
                    <a:pt x="8321" y="15747"/>
                  </a:lnTo>
                  <a:lnTo>
                    <a:pt x="8233" y="15911"/>
                  </a:lnTo>
                  <a:lnTo>
                    <a:pt x="8309" y="16063"/>
                  </a:lnTo>
                  <a:cubicBezTo>
                    <a:pt x="8410" y="16252"/>
                    <a:pt x="8422" y="16467"/>
                    <a:pt x="8347" y="16669"/>
                  </a:cubicBezTo>
                  <a:cubicBezTo>
                    <a:pt x="8220" y="16946"/>
                    <a:pt x="7842" y="17148"/>
                    <a:pt x="7273" y="17262"/>
                  </a:cubicBezTo>
                  <a:cubicBezTo>
                    <a:pt x="6263" y="17464"/>
                    <a:pt x="6099" y="17527"/>
                    <a:pt x="6011" y="17565"/>
                  </a:cubicBezTo>
                  <a:cubicBezTo>
                    <a:pt x="5783" y="17603"/>
                    <a:pt x="5556" y="17641"/>
                    <a:pt x="5329" y="17654"/>
                  </a:cubicBezTo>
                  <a:cubicBezTo>
                    <a:pt x="4937" y="17704"/>
                    <a:pt x="3712" y="17843"/>
                    <a:pt x="3712" y="18411"/>
                  </a:cubicBezTo>
                  <a:lnTo>
                    <a:pt x="4293" y="20103"/>
                  </a:lnTo>
                  <a:lnTo>
                    <a:pt x="6793" y="20103"/>
                  </a:lnTo>
                  <a:lnTo>
                    <a:pt x="8056" y="21884"/>
                  </a:lnTo>
                  <a:lnTo>
                    <a:pt x="9685" y="23677"/>
                  </a:lnTo>
                  <a:lnTo>
                    <a:pt x="12488" y="24763"/>
                  </a:lnTo>
                  <a:lnTo>
                    <a:pt x="11390" y="22161"/>
                  </a:lnTo>
                  <a:lnTo>
                    <a:pt x="12791" y="22982"/>
                  </a:lnTo>
                  <a:lnTo>
                    <a:pt x="14168" y="20987"/>
                  </a:lnTo>
                  <a:lnTo>
                    <a:pt x="12741" y="17666"/>
                  </a:lnTo>
                  <a:lnTo>
                    <a:pt x="12968" y="17325"/>
                  </a:lnTo>
                  <a:lnTo>
                    <a:pt x="14748" y="19712"/>
                  </a:lnTo>
                  <a:lnTo>
                    <a:pt x="16264" y="17830"/>
                  </a:lnTo>
                  <a:lnTo>
                    <a:pt x="17110" y="15810"/>
                  </a:lnTo>
                  <a:lnTo>
                    <a:pt x="13877" y="13083"/>
                  </a:lnTo>
                  <a:lnTo>
                    <a:pt x="14963" y="12678"/>
                  </a:lnTo>
                  <a:lnTo>
                    <a:pt x="14193" y="8979"/>
                  </a:lnTo>
                  <a:lnTo>
                    <a:pt x="12779" y="6453"/>
                  </a:lnTo>
                  <a:lnTo>
                    <a:pt x="11238" y="5569"/>
                  </a:lnTo>
                  <a:lnTo>
                    <a:pt x="10013" y="4585"/>
                  </a:lnTo>
                  <a:lnTo>
                    <a:pt x="11263" y="4117"/>
                  </a:lnTo>
                  <a:lnTo>
                    <a:pt x="10771" y="2047"/>
                  </a:lnTo>
                  <a:lnTo>
                    <a:pt x="8258" y="860"/>
                  </a:lnTo>
                  <a:lnTo>
                    <a:pt x="5758" y="1958"/>
                  </a:lnTo>
                  <a:lnTo>
                    <a:pt x="5215" y="3372"/>
                  </a:lnTo>
                  <a:lnTo>
                    <a:pt x="4180" y="4597"/>
                  </a:lnTo>
                  <a:lnTo>
                    <a:pt x="3675" y="3890"/>
                  </a:lnTo>
                  <a:lnTo>
                    <a:pt x="51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52"/>
            <p:cNvSpPr/>
            <p:nvPr/>
          </p:nvSpPr>
          <p:spPr>
            <a:xfrm>
              <a:off x="2342725" y="2272700"/>
              <a:ext cx="102300" cy="109875"/>
            </a:xfrm>
            <a:custGeom>
              <a:avLst/>
              <a:gdLst/>
              <a:ahLst/>
              <a:cxnLst/>
              <a:rect l="l" t="t" r="r" b="b"/>
              <a:pathLst>
                <a:path w="4092" h="4395" extrusionOk="0">
                  <a:moveTo>
                    <a:pt x="112" y="2946"/>
                  </a:moveTo>
                  <a:cubicBezTo>
                    <a:pt x="41" y="2963"/>
                    <a:pt x="1" y="2986"/>
                    <a:pt x="1" y="3018"/>
                  </a:cubicBezTo>
                  <a:cubicBezTo>
                    <a:pt x="1" y="3026"/>
                    <a:pt x="3" y="3031"/>
                    <a:pt x="9" y="3031"/>
                  </a:cubicBezTo>
                  <a:cubicBezTo>
                    <a:pt x="25" y="3031"/>
                    <a:pt x="60" y="3000"/>
                    <a:pt x="112" y="2946"/>
                  </a:cubicBezTo>
                  <a:close/>
                  <a:moveTo>
                    <a:pt x="2337" y="0"/>
                  </a:moveTo>
                  <a:cubicBezTo>
                    <a:pt x="2337" y="0"/>
                    <a:pt x="576" y="2455"/>
                    <a:pt x="112" y="2946"/>
                  </a:cubicBezTo>
                  <a:lnTo>
                    <a:pt x="112" y="2946"/>
                  </a:lnTo>
                  <a:cubicBezTo>
                    <a:pt x="226" y="2918"/>
                    <a:pt x="419" y="2908"/>
                    <a:pt x="644" y="2908"/>
                  </a:cubicBezTo>
                  <a:cubicBezTo>
                    <a:pt x="1336" y="2908"/>
                    <a:pt x="2337" y="3005"/>
                    <a:pt x="2337" y="3005"/>
                  </a:cubicBezTo>
                  <a:lnTo>
                    <a:pt x="3145" y="4394"/>
                  </a:lnTo>
                  <a:lnTo>
                    <a:pt x="4092" y="3990"/>
                  </a:lnTo>
                  <a:lnTo>
                    <a:pt x="4092" y="2096"/>
                  </a:lnTo>
                  <a:lnTo>
                    <a:pt x="2438" y="1465"/>
                  </a:lnTo>
                  <a:lnTo>
                    <a:pt x="233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52"/>
            <p:cNvSpPr/>
            <p:nvPr/>
          </p:nvSpPr>
          <p:spPr>
            <a:xfrm>
              <a:off x="2334825" y="2250600"/>
              <a:ext cx="118400" cy="142075"/>
            </a:xfrm>
            <a:custGeom>
              <a:avLst/>
              <a:gdLst/>
              <a:ahLst/>
              <a:cxnLst/>
              <a:rect l="l" t="t" r="r" b="b"/>
              <a:pathLst>
                <a:path w="4736" h="5683" extrusionOk="0">
                  <a:moveTo>
                    <a:pt x="2387" y="1781"/>
                  </a:moveTo>
                  <a:lnTo>
                    <a:pt x="2450" y="2576"/>
                  </a:lnTo>
                  <a:lnTo>
                    <a:pt x="4079" y="3207"/>
                  </a:lnTo>
                  <a:lnTo>
                    <a:pt x="4079" y="4659"/>
                  </a:lnTo>
                  <a:lnTo>
                    <a:pt x="3587" y="4874"/>
                  </a:lnTo>
                  <a:lnTo>
                    <a:pt x="2829" y="3586"/>
                  </a:lnTo>
                  <a:lnTo>
                    <a:pt x="2665" y="3574"/>
                  </a:lnTo>
                  <a:cubicBezTo>
                    <a:pt x="1983" y="3510"/>
                    <a:pt x="1491" y="3473"/>
                    <a:pt x="1125" y="3473"/>
                  </a:cubicBezTo>
                  <a:lnTo>
                    <a:pt x="1137" y="3473"/>
                  </a:lnTo>
                  <a:cubicBezTo>
                    <a:pt x="1428" y="3106"/>
                    <a:pt x="1819" y="2576"/>
                    <a:pt x="2387" y="1781"/>
                  </a:cubicBezTo>
                  <a:close/>
                  <a:moveTo>
                    <a:pt x="2905" y="0"/>
                  </a:moveTo>
                  <a:lnTo>
                    <a:pt x="2400" y="707"/>
                  </a:lnTo>
                  <a:cubicBezTo>
                    <a:pt x="1541" y="1894"/>
                    <a:pt x="582" y="3195"/>
                    <a:pt x="253" y="3561"/>
                  </a:cubicBezTo>
                  <a:cubicBezTo>
                    <a:pt x="203" y="3574"/>
                    <a:pt x="165" y="3599"/>
                    <a:pt x="127" y="3637"/>
                  </a:cubicBezTo>
                  <a:lnTo>
                    <a:pt x="1" y="3763"/>
                  </a:lnTo>
                  <a:lnTo>
                    <a:pt x="1" y="4142"/>
                  </a:lnTo>
                  <a:lnTo>
                    <a:pt x="228" y="4218"/>
                  </a:lnTo>
                  <a:cubicBezTo>
                    <a:pt x="268" y="4227"/>
                    <a:pt x="302" y="4237"/>
                    <a:pt x="339" y="4237"/>
                  </a:cubicBezTo>
                  <a:cubicBezTo>
                    <a:pt x="396" y="4237"/>
                    <a:pt x="462" y="4214"/>
                    <a:pt x="569" y="4129"/>
                  </a:cubicBezTo>
                  <a:cubicBezTo>
                    <a:pt x="771" y="4117"/>
                    <a:pt x="974" y="4111"/>
                    <a:pt x="1176" y="4111"/>
                  </a:cubicBezTo>
                  <a:cubicBezTo>
                    <a:pt x="1605" y="4111"/>
                    <a:pt x="2034" y="4137"/>
                    <a:pt x="2463" y="4180"/>
                  </a:cubicBezTo>
                  <a:lnTo>
                    <a:pt x="3334" y="5682"/>
                  </a:lnTo>
                  <a:lnTo>
                    <a:pt x="4736" y="5076"/>
                  </a:lnTo>
                  <a:lnTo>
                    <a:pt x="4736" y="2753"/>
                  </a:lnTo>
                  <a:lnTo>
                    <a:pt x="3069" y="2121"/>
                  </a:lnTo>
                  <a:lnTo>
                    <a:pt x="290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52"/>
            <p:cNvSpPr/>
            <p:nvPr/>
          </p:nvSpPr>
          <p:spPr>
            <a:xfrm>
              <a:off x="1713900" y="3010725"/>
              <a:ext cx="224775" cy="69925"/>
            </a:xfrm>
            <a:custGeom>
              <a:avLst/>
              <a:gdLst/>
              <a:ahLst/>
              <a:cxnLst/>
              <a:rect l="l" t="t" r="r" b="b"/>
              <a:pathLst>
                <a:path w="8991" h="2797" extrusionOk="0">
                  <a:moveTo>
                    <a:pt x="1112" y="1"/>
                  </a:moveTo>
                  <a:lnTo>
                    <a:pt x="0" y="556"/>
                  </a:lnTo>
                  <a:lnTo>
                    <a:pt x="1112" y="834"/>
                  </a:lnTo>
                  <a:cubicBezTo>
                    <a:pt x="1112" y="834"/>
                    <a:pt x="3864" y="1125"/>
                    <a:pt x="4104" y="1125"/>
                  </a:cubicBezTo>
                  <a:cubicBezTo>
                    <a:pt x="4344" y="1125"/>
                    <a:pt x="6705" y="2110"/>
                    <a:pt x="6705" y="2110"/>
                  </a:cubicBezTo>
                  <a:cubicBezTo>
                    <a:pt x="6705" y="2110"/>
                    <a:pt x="5423" y="2797"/>
                    <a:pt x="5497" y="2797"/>
                  </a:cubicBezTo>
                  <a:cubicBezTo>
                    <a:pt x="5501" y="2797"/>
                    <a:pt x="5508" y="2795"/>
                    <a:pt x="5518" y="2791"/>
                  </a:cubicBezTo>
                  <a:cubicBezTo>
                    <a:pt x="5758" y="2716"/>
                    <a:pt x="8991" y="2463"/>
                    <a:pt x="8991" y="2463"/>
                  </a:cubicBezTo>
                  <a:lnTo>
                    <a:pt x="7892" y="1390"/>
                  </a:lnTo>
                  <a:lnTo>
                    <a:pt x="324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52"/>
            <p:cNvSpPr/>
            <p:nvPr/>
          </p:nvSpPr>
          <p:spPr>
            <a:xfrm>
              <a:off x="1691475" y="3002850"/>
              <a:ext cx="265200" cy="86825"/>
            </a:xfrm>
            <a:custGeom>
              <a:avLst/>
              <a:gdLst/>
              <a:ahLst/>
              <a:cxnLst/>
              <a:rect l="l" t="t" r="r" b="b"/>
              <a:pathLst>
                <a:path w="10608" h="3473" extrusionOk="0">
                  <a:moveTo>
                    <a:pt x="4079" y="644"/>
                  </a:moveTo>
                  <a:lnTo>
                    <a:pt x="8613" y="1995"/>
                  </a:lnTo>
                  <a:lnTo>
                    <a:pt x="9168" y="2526"/>
                  </a:lnTo>
                  <a:cubicBezTo>
                    <a:pt x="8764" y="2551"/>
                    <a:pt x="8310" y="2589"/>
                    <a:pt x="7880" y="2627"/>
                  </a:cubicBezTo>
                  <a:lnTo>
                    <a:pt x="8335" y="2387"/>
                  </a:lnTo>
                  <a:lnTo>
                    <a:pt x="7716" y="2134"/>
                  </a:lnTo>
                  <a:cubicBezTo>
                    <a:pt x="6112" y="1465"/>
                    <a:pt x="5191" y="1124"/>
                    <a:pt x="5001" y="1124"/>
                  </a:cubicBezTo>
                  <a:cubicBezTo>
                    <a:pt x="4824" y="1124"/>
                    <a:pt x="3095" y="947"/>
                    <a:pt x="2072" y="846"/>
                  </a:cubicBezTo>
                  <a:lnTo>
                    <a:pt x="1807" y="770"/>
                  </a:lnTo>
                  <a:lnTo>
                    <a:pt x="2072" y="644"/>
                  </a:lnTo>
                  <a:close/>
                  <a:moveTo>
                    <a:pt x="1933" y="0"/>
                  </a:moveTo>
                  <a:lnTo>
                    <a:pt x="1" y="973"/>
                  </a:lnTo>
                  <a:lnTo>
                    <a:pt x="1971" y="1465"/>
                  </a:lnTo>
                  <a:cubicBezTo>
                    <a:pt x="2438" y="1515"/>
                    <a:pt x="4749" y="1755"/>
                    <a:pt x="4976" y="1755"/>
                  </a:cubicBezTo>
                  <a:cubicBezTo>
                    <a:pt x="5127" y="1781"/>
                    <a:pt x="5974" y="2096"/>
                    <a:pt x="6857" y="2462"/>
                  </a:cubicBezTo>
                  <a:cubicBezTo>
                    <a:pt x="5974" y="2942"/>
                    <a:pt x="5986" y="2980"/>
                    <a:pt x="6100" y="3233"/>
                  </a:cubicBezTo>
                  <a:lnTo>
                    <a:pt x="6251" y="3473"/>
                  </a:lnTo>
                  <a:lnTo>
                    <a:pt x="6516" y="3410"/>
                  </a:lnTo>
                  <a:cubicBezTo>
                    <a:pt x="6706" y="3359"/>
                    <a:pt x="8411" y="3207"/>
                    <a:pt x="9913" y="3094"/>
                  </a:cubicBezTo>
                  <a:lnTo>
                    <a:pt x="10608" y="3043"/>
                  </a:lnTo>
                  <a:lnTo>
                    <a:pt x="8953" y="1427"/>
                  </a:lnTo>
                  <a:lnTo>
                    <a:pt x="4231" y="13"/>
                  </a:lnTo>
                  <a:lnTo>
                    <a:pt x="193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52"/>
            <p:cNvSpPr/>
            <p:nvPr/>
          </p:nvSpPr>
          <p:spPr>
            <a:xfrm>
              <a:off x="1938650" y="3067875"/>
              <a:ext cx="120300" cy="55275"/>
            </a:xfrm>
            <a:custGeom>
              <a:avLst/>
              <a:gdLst/>
              <a:ahLst/>
              <a:cxnLst/>
              <a:rect l="l" t="t" r="r" b="b"/>
              <a:pathLst>
                <a:path w="4812" h="2211" extrusionOk="0">
                  <a:moveTo>
                    <a:pt x="1807" y="0"/>
                  </a:moveTo>
                  <a:lnTo>
                    <a:pt x="1099" y="1036"/>
                  </a:lnTo>
                  <a:lnTo>
                    <a:pt x="1" y="2210"/>
                  </a:lnTo>
                  <a:lnTo>
                    <a:pt x="1" y="2210"/>
                  </a:lnTo>
                  <a:lnTo>
                    <a:pt x="2842" y="1743"/>
                  </a:lnTo>
                  <a:lnTo>
                    <a:pt x="4812" y="2210"/>
                  </a:lnTo>
                  <a:lnTo>
                    <a:pt x="4812" y="2210"/>
                  </a:lnTo>
                  <a:lnTo>
                    <a:pt x="4408" y="493"/>
                  </a:lnTo>
                  <a:lnTo>
                    <a:pt x="1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52"/>
            <p:cNvSpPr/>
            <p:nvPr/>
          </p:nvSpPr>
          <p:spPr>
            <a:xfrm>
              <a:off x="1916875" y="3059350"/>
              <a:ext cx="152175" cy="75475"/>
            </a:xfrm>
            <a:custGeom>
              <a:avLst/>
              <a:gdLst/>
              <a:ahLst/>
              <a:cxnLst/>
              <a:rect l="l" t="t" r="r" b="b"/>
              <a:pathLst>
                <a:path w="6087" h="3019" extrusionOk="0">
                  <a:moveTo>
                    <a:pt x="2829" y="695"/>
                  </a:moveTo>
                  <a:lnTo>
                    <a:pt x="5026" y="1099"/>
                  </a:lnTo>
                  <a:lnTo>
                    <a:pt x="5253" y="2122"/>
                  </a:lnTo>
                  <a:lnTo>
                    <a:pt x="5253" y="2122"/>
                  </a:lnTo>
                  <a:lnTo>
                    <a:pt x="3713" y="1756"/>
                  </a:lnTo>
                  <a:lnTo>
                    <a:pt x="1731" y="2084"/>
                  </a:lnTo>
                  <a:lnTo>
                    <a:pt x="2236" y="1541"/>
                  </a:lnTo>
                  <a:lnTo>
                    <a:pt x="2829" y="695"/>
                  </a:lnTo>
                  <a:close/>
                  <a:moveTo>
                    <a:pt x="2526" y="0"/>
                  </a:moveTo>
                  <a:lnTo>
                    <a:pt x="1743" y="1162"/>
                  </a:lnTo>
                  <a:lnTo>
                    <a:pt x="1" y="3018"/>
                  </a:lnTo>
                  <a:lnTo>
                    <a:pt x="3675" y="2400"/>
                  </a:lnTo>
                  <a:lnTo>
                    <a:pt x="6087" y="2980"/>
                  </a:lnTo>
                  <a:lnTo>
                    <a:pt x="5531" y="556"/>
                  </a:lnTo>
                  <a:lnTo>
                    <a:pt x="252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52"/>
            <p:cNvSpPr/>
            <p:nvPr/>
          </p:nvSpPr>
          <p:spPr>
            <a:xfrm>
              <a:off x="1843950" y="3121225"/>
              <a:ext cx="55275" cy="29075"/>
            </a:xfrm>
            <a:custGeom>
              <a:avLst/>
              <a:gdLst/>
              <a:ahLst/>
              <a:cxnLst/>
              <a:rect l="l" t="t" r="r" b="b"/>
              <a:pathLst>
                <a:path w="2211" h="1163" extrusionOk="0">
                  <a:moveTo>
                    <a:pt x="1" y="0"/>
                  </a:moveTo>
                  <a:lnTo>
                    <a:pt x="1226" y="1162"/>
                  </a:lnTo>
                  <a:lnTo>
                    <a:pt x="2211" y="278"/>
                  </a:lnTo>
                  <a:lnTo>
                    <a:pt x="16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52"/>
            <p:cNvSpPr/>
            <p:nvPr/>
          </p:nvSpPr>
          <p:spPr>
            <a:xfrm>
              <a:off x="1824375" y="3113325"/>
              <a:ext cx="88750" cy="47700"/>
            </a:xfrm>
            <a:custGeom>
              <a:avLst/>
              <a:gdLst/>
              <a:ahLst/>
              <a:cxnLst/>
              <a:rect l="l" t="t" r="r" b="b"/>
              <a:pathLst>
                <a:path w="3550" h="1908" extrusionOk="0">
                  <a:moveTo>
                    <a:pt x="2375" y="632"/>
                  </a:moveTo>
                  <a:lnTo>
                    <a:pt x="2438" y="670"/>
                  </a:lnTo>
                  <a:lnTo>
                    <a:pt x="2021" y="1049"/>
                  </a:lnTo>
                  <a:lnTo>
                    <a:pt x="1579" y="632"/>
                  </a:lnTo>
                  <a:close/>
                  <a:moveTo>
                    <a:pt x="1" y="1"/>
                  </a:moveTo>
                  <a:lnTo>
                    <a:pt x="1996" y="1907"/>
                  </a:lnTo>
                  <a:lnTo>
                    <a:pt x="3549" y="518"/>
                  </a:lnTo>
                  <a:lnTo>
                    <a:pt x="25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52"/>
            <p:cNvSpPr/>
            <p:nvPr/>
          </p:nvSpPr>
          <p:spPr>
            <a:xfrm>
              <a:off x="2090500" y="3105425"/>
              <a:ext cx="65050" cy="33175"/>
            </a:xfrm>
            <a:custGeom>
              <a:avLst/>
              <a:gdLst/>
              <a:ahLst/>
              <a:cxnLst/>
              <a:rect l="l" t="t" r="r" b="b"/>
              <a:pathLst>
                <a:path w="2602" h="1327" extrusionOk="0">
                  <a:moveTo>
                    <a:pt x="0" y="1"/>
                  </a:moveTo>
                  <a:lnTo>
                    <a:pt x="468" y="1327"/>
                  </a:lnTo>
                  <a:lnTo>
                    <a:pt x="2602" y="658"/>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52"/>
            <p:cNvSpPr/>
            <p:nvPr/>
          </p:nvSpPr>
          <p:spPr>
            <a:xfrm>
              <a:off x="2077875" y="3094075"/>
              <a:ext cx="106725" cy="54325"/>
            </a:xfrm>
            <a:custGeom>
              <a:avLst/>
              <a:gdLst/>
              <a:ahLst/>
              <a:cxnLst/>
              <a:rect l="l" t="t" r="r" b="b"/>
              <a:pathLst>
                <a:path w="4269" h="2173" extrusionOk="0">
                  <a:moveTo>
                    <a:pt x="998" y="910"/>
                  </a:moveTo>
                  <a:lnTo>
                    <a:pt x="1945" y="1137"/>
                  </a:lnTo>
                  <a:lnTo>
                    <a:pt x="1162" y="1377"/>
                  </a:lnTo>
                  <a:lnTo>
                    <a:pt x="998" y="910"/>
                  </a:lnTo>
                  <a:close/>
                  <a:moveTo>
                    <a:pt x="0" y="0"/>
                  </a:moveTo>
                  <a:lnTo>
                    <a:pt x="783" y="2172"/>
                  </a:lnTo>
                  <a:lnTo>
                    <a:pt x="4268" y="1086"/>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05" name="Google Shape;1005;p52"/>
          <p:cNvSpPr/>
          <p:nvPr/>
        </p:nvSpPr>
        <p:spPr>
          <a:xfrm>
            <a:off x="3139691" y="2493024"/>
            <a:ext cx="183603" cy="183603"/>
          </a:xfrm>
          <a:custGeom>
            <a:avLst/>
            <a:gdLst/>
            <a:ahLst/>
            <a:cxnLst/>
            <a:rect l="l" t="t" r="r" b="b"/>
            <a:pathLst>
              <a:path w="1033" h="1033" extrusionOk="0">
                <a:moveTo>
                  <a:pt x="1033" y="198"/>
                </a:moveTo>
                <a:lnTo>
                  <a:pt x="714" y="516"/>
                </a:lnTo>
                <a:lnTo>
                  <a:pt x="1033" y="835"/>
                </a:lnTo>
                <a:lnTo>
                  <a:pt x="837" y="1033"/>
                </a:lnTo>
                <a:lnTo>
                  <a:pt x="517" y="714"/>
                </a:lnTo>
                <a:lnTo>
                  <a:pt x="198" y="1033"/>
                </a:lnTo>
                <a:lnTo>
                  <a:pt x="1" y="835"/>
                </a:lnTo>
                <a:lnTo>
                  <a:pt x="319" y="516"/>
                </a:lnTo>
                <a:lnTo>
                  <a:pt x="1" y="198"/>
                </a:lnTo>
                <a:lnTo>
                  <a:pt x="198" y="0"/>
                </a:lnTo>
                <a:lnTo>
                  <a:pt x="517" y="319"/>
                </a:lnTo>
                <a:lnTo>
                  <a:pt x="83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52"/>
          <p:cNvSpPr/>
          <p:nvPr/>
        </p:nvSpPr>
        <p:spPr>
          <a:xfrm>
            <a:off x="4270718" y="2727586"/>
            <a:ext cx="183603" cy="183603"/>
          </a:xfrm>
          <a:custGeom>
            <a:avLst/>
            <a:gdLst/>
            <a:ahLst/>
            <a:cxnLst/>
            <a:rect l="l" t="t" r="r" b="b"/>
            <a:pathLst>
              <a:path w="1033" h="1033" extrusionOk="0">
                <a:moveTo>
                  <a:pt x="1033" y="198"/>
                </a:moveTo>
                <a:lnTo>
                  <a:pt x="714" y="516"/>
                </a:lnTo>
                <a:lnTo>
                  <a:pt x="1033" y="835"/>
                </a:lnTo>
                <a:lnTo>
                  <a:pt x="837" y="1033"/>
                </a:lnTo>
                <a:lnTo>
                  <a:pt x="517" y="714"/>
                </a:lnTo>
                <a:lnTo>
                  <a:pt x="198" y="1033"/>
                </a:lnTo>
                <a:lnTo>
                  <a:pt x="1" y="835"/>
                </a:lnTo>
                <a:lnTo>
                  <a:pt x="319" y="516"/>
                </a:lnTo>
                <a:lnTo>
                  <a:pt x="1" y="198"/>
                </a:lnTo>
                <a:lnTo>
                  <a:pt x="198" y="0"/>
                </a:lnTo>
                <a:lnTo>
                  <a:pt x="517" y="319"/>
                </a:lnTo>
                <a:lnTo>
                  <a:pt x="83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TextBox 6">
            <a:extLst>
              <a:ext uri="{FF2B5EF4-FFF2-40B4-BE49-F238E27FC236}">
                <a16:creationId xmlns:a16="http://schemas.microsoft.com/office/drawing/2014/main" id="{1B822188-A0AE-3F29-678E-ACF68D098DA9}"/>
              </a:ext>
            </a:extLst>
          </p:cNvPr>
          <p:cNvSpPr txBox="1"/>
          <p:nvPr/>
        </p:nvSpPr>
        <p:spPr>
          <a:xfrm>
            <a:off x="995235" y="1409838"/>
            <a:ext cx="4572000" cy="461665"/>
          </a:xfrm>
          <a:prstGeom prst="rect">
            <a:avLst/>
          </a:prstGeom>
          <a:solidFill>
            <a:schemeClr val="tx1"/>
          </a:solidFill>
        </p:spPr>
        <p:txBody>
          <a:bodyPr wrap="square">
            <a:spAutoFit/>
          </a:bodyPr>
          <a:lstStyle/>
          <a:p>
            <a:pPr algn="l"/>
            <a:r>
              <a:rPr lang="en-US" sz="2400" b="1" i="0" dirty="0">
                <a:solidFill>
                  <a:schemeClr val="bg1"/>
                </a:solidFill>
                <a:effectLst/>
                <a:latin typeface="Algerian" panose="04020705040A02060702" pitchFamily="82" charset="0"/>
              </a:rPr>
              <a:t>Programming interfaces</a:t>
            </a:r>
          </a:p>
        </p:txBody>
      </p:sp>
      <p:sp>
        <p:nvSpPr>
          <p:cNvPr id="2" name="TextBox 1">
            <a:extLst>
              <a:ext uri="{FF2B5EF4-FFF2-40B4-BE49-F238E27FC236}">
                <a16:creationId xmlns:a16="http://schemas.microsoft.com/office/drawing/2014/main" id="{EBBFFA93-9BB4-F78D-C411-342C10902C1A}"/>
              </a:ext>
            </a:extLst>
          </p:cNvPr>
          <p:cNvSpPr txBox="1"/>
          <p:nvPr/>
        </p:nvSpPr>
        <p:spPr>
          <a:xfrm>
            <a:off x="1528788" y="2051777"/>
            <a:ext cx="7083514" cy="2677656"/>
          </a:xfrm>
          <a:prstGeom prst="rect">
            <a:avLst/>
          </a:prstGeom>
          <a:solidFill>
            <a:schemeClr val="tx1"/>
          </a:solidFill>
        </p:spPr>
        <p:txBody>
          <a:bodyPr wrap="square">
            <a:spAutoFit/>
          </a:bodyPr>
          <a:lstStyle/>
          <a:p>
            <a:pPr algn="just"/>
            <a:r>
              <a:rPr lang="en-US" sz="1200" dirty="0">
                <a:latin typeface="Book Antiqua" panose="02040602050305030304" pitchFamily="18" charset="0"/>
              </a:rPr>
              <a:t>Solaris offers many kinds of "interfaces", such as the programming interface, elements of the user interface, protocols, and rules about naming and the locations of objects in the file system. One of the most important interfaces to the system is the programming interface -- the one offered to developers. The programming interface has two major parts: one seen by developers of applications, which is the API, and one seen by developers of system components, such as device drivers and platform support modules, which is the SPI (system programming interface).</a:t>
            </a:r>
          </a:p>
          <a:p>
            <a:pPr algn="just"/>
            <a:endParaRPr lang="en-US" sz="1200" dirty="0">
              <a:latin typeface="Book Antiqua" panose="02040602050305030304" pitchFamily="18" charset="0"/>
            </a:endParaRPr>
          </a:p>
          <a:p>
            <a:pPr algn="just"/>
            <a:r>
              <a:rPr lang="en-US" sz="1200" dirty="0">
                <a:latin typeface="Book Antiqua" panose="02040602050305030304" pitchFamily="18" charset="0"/>
              </a:rPr>
              <a:t>Each programming interface to Solaris is also "visible" to the developer at two levels: source level and binary. When you see the acronyms API and SPI, this indicates the source level programming interface to the system. The terms Application Binary Interface (ABI) and System Binary Interface (SBI) indicate the binary interfaces corresponding to the respective source level programming interfaces. (Because the phrase "the ABI" can be confused with other binary interfaces, the "Solaris ABI" is </a:t>
            </a:r>
            <a:r>
              <a:rPr lang="en-US" sz="1200" dirty="0" err="1">
                <a:latin typeface="Book Antiqua" panose="02040602050305030304" pitchFamily="18" charset="0"/>
              </a:rPr>
              <a:t>refered</a:t>
            </a:r>
            <a:r>
              <a:rPr lang="en-US" sz="1200" dirty="0">
                <a:latin typeface="Book Antiqua" panose="02040602050305030304" pitchFamily="18" charset="0"/>
              </a:rPr>
              <a:t> to only by name.)</a:t>
            </a:r>
          </a:p>
          <a:p>
            <a:pPr algn="just"/>
            <a:endParaRPr lang="en-US" sz="1200" dirty="0">
              <a:latin typeface="Book Antiqua" panose="02040602050305030304" pitchFamily="18" charset="0"/>
            </a:endParaRPr>
          </a:p>
        </p:txBody>
      </p:sp>
    </p:spTree>
    <p:extLst>
      <p:ext uri="{BB962C8B-B14F-4D97-AF65-F5344CB8AC3E}">
        <p14:creationId xmlns:p14="http://schemas.microsoft.com/office/powerpoint/2010/main" val="127439951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878"/>
        <p:cNvGrpSpPr/>
        <p:nvPr/>
      </p:nvGrpSpPr>
      <p:grpSpPr>
        <a:xfrm>
          <a:off x="0" y="0"/>
          <a:ext cx="0" cy="0"/>
          <a:chOff x="0" y="0"/>
          <a:chExt cx="0" cy="0"/>
        </a:xfrm>
      </p:grpSpPr>
      <p:grpSp>
        <p:nvGrpSpPr>
          <p:cNvPr id="880" name="Google Shape;880;p52"/>
          <p:cNvGrpSpPr/>
          <p:nvPr/>
        </p:nvGrpSpPr>
        <p:grpSpPr>
          <a:xfrm>
            <a:off x="2459239" y="1749306"/>
            <a:ext cx="4225534" cy="2513468"/>
            <a:chOff x="238125" y="732525"/>
            <a:chExt cx="7130500" cy="4241425"/>
          </a:xfrm>
        </p:grpSpPr>
        <p:sp>
          <p:nvSpPr>
            <p:cNvPr id="881" name="Google Shape;881;p52"/>
            <p:cNvSpPr/>
            <p:nvPr/>
          </p:nvSpPr>
          <p:spPr>
            <a:xfrm>
              <a:off x="3175800" y="1003350"/>
              <a:ext cx="3741725" cy="3331975"/>
            </a:xfrm>
            <a:custGeom>
              <a:avLst/>
              <a:gdLst/>
              <a:ahLst/>
              <a:cxnLst/>
              <a:rect l="l" t="t" r="r" b="b"/>
              <a:pathLst>
                <a:path w="149669" h="133279" extrusionOk="0">
                  <a:moveTo>
                    <a:pt x="81445" y="1"/>
                  </a:moveTo>
                  <a:lnTo>
                    <a:pt x="79450" y="1466"/>
                  </a:lnTo>
                  <a:lnTo>
                    <a:pt x="78288" y="3145"/>
                  </a:lnTo>
                  <a:lnTo>
                    <a:pt x="77341" y="834"/>
                  </a:lnTo>
                  <a:lnTo>
                    <a:pt x="75131" y="834"/>
                  </a:lnTo>
                  <a:lnTo>
                    <a:pt x="73868" y="2413"/>
                  </a:lnTo>
                  <a:lnTo>
                    <a:pt x="73161" y="4888"/>
                  </a:lnTo>
                  <a:lnTo>
                    <a:pt x="69891" y="7325"/>
                  </a:lnTo>
                  <a:lnTo>
                    <a:pt x="68313" y="10330"/>
                  </a:lnTo>
                  <a:lnTo>
                    <a:pt x="69474" y="11466"/>
                  </a:lnTo>
                  <a:lnTo>
                    <a:pt x="66318" y="13247"/>
                  </a:lnTo>
                  <a:lnTo>
                    <a:pt x="67782" y="14825"/>
                  </a:lnTo>
                  <a:lnTo>
                    <a:pt x="69790" y="15873"/>
                  </a:lnTo>
                  <a:lnTo>
                    <a:pt x="68729" y="16504"/>
                  </a:lnTo>
                  <a:lnTo>
                    <a:pt x="65888" y="14812"/>
                  </a:lnTo>
                  <a:lnTo>
                    <a:pt x="65257" y="16605"/>
                  </a:lnTo>
                  <a:lnTo>
                    <a:pt x="63994" y="17439"/>
                  </a:lnTo>
                  <a:lnTo>
                    <a:pt x="65358" y="21644"/>
                  </a:lnTo>
                  <a:lnTo>
                    <a:pt x="67050" y="21959"/>
                  </a:lnTo>
                  <a:lnTo>
                    <a:pt x="68199" y="22906"/>
                  </a:lnTo>
                  <a:cubicBezTo>
                    <a:pt x="67252" y="23336"/>
                    <a:pt x="65674" y="23651"/>
                    <a:pt x="65674" y="23651"/>
                  </a:cubicBezTo>
                  <a:lnTo>
                    <a:pt x="66419" y="25230"/>
                  </a:lnTo>
                  <a:lnTo>
                    <a:pt x="65358" y="26593"/>
                  </a:lnTo>
                  <a:lnTo>
                    <a:pt x="63577" y="25962"/>
                  </a:lnTo>
                  <a:lnTo>
                    <a:pt x="64625" y="23967"/>
                  </a:lnTo>
                  <a:lnTo>
                    <a:pt x="63262" y="20394"/>
                  </a:lnTo>
                  <a:lnTo>
                    <a:pt x="62214" y="17439"/>
                  </a:lnTo>
                  <a:lnTo>
                    <a:pt x="61368" y="15343"/>
                  </a:lnTo>
                  <a:lnTo>
                    <a:pt x="59688" y="14711"/>
                  </a:lnTo>
                  <a:lnTo>
                    <a:pt x="58842" y="18386"/>
                  </a:lnTo>
                  <a:lnTo>
                    <a:pt x="58792" y="21012"/>
                  </a:lnTo>
                  <a:lnTo>
                    <a:pt x="60951" y="22906"/>
                  </a:lnTo>
                  <a:lnTo>
                    <a:pt x="60951" y="24485"/>
                  </a:lnTo>
                  <a:lnTo>
                    <a:pt x="58009" y="23020"/>
                  </a:lnTo>
                  <a:lnTo>
                    <a:pt x="55319" y="22389"/>
                  </a:lnTo>
                  <a:lnTo>
                    <a:pt x="54978" y="23437"/>
                  </a:lnTo>
                  <a:lnTo>
                    <a:pt x="55547" y="24598"/>
                  </a:lnTo>
                  <a:lnTo>
                    <a:pt x="52516" y="25230"/>
                  </a:lnTo>
                  <a:lnTo>
                    <a:pt x="48526" y="27326"/>
                  </a:lnTo>
                  <a:lnTo>
                    <a:pt x="46632" y="29535"/>
                  </a:lnTo>
                  <a:lnTo>
                    <a:pt x="46114" y="26909"/>
                  </a:lnTo>
                  <a:lnTo>
                    <a:pt x="44852" y="26391"/>
                  </a:lnTo>
                  <a:lnTo>
                    <a:pt x="44536" y="29119"/>
                  </a:lnTo>
                  <a:lnTo>
                    <a:pt x="42326" y="30381"/>
                  </a:lnTo>
                  <a:lnTo>
                    <a:pt x="43488" y="32162"/>
                  </a:lnTo>
                  <a:lnTo>
                    <a:pt x="41379" y="32061"/>
                  </a:lnTo>
                  <a:lnTo>
                    <a:pt x="40647" y="33223"/>
                  </a:lnTo>
                  <a:lnTo>
                    <a:pt x="39169" y="30381"/>
                  </a:lnTo>
                  <a:lnTo>
                    <a:pt x="37490" y="29119"/>
                  </a:lnTo>
                  <a:lnTo>
                    <a:pt x="37490" y="29119"/>
                  </a:lnTo>
                  <a:lnTo>
                    <a:pt x="40748" y="29750"/>
                  </a:lnTo>
                  <a:lnTo>
                    <a:pt x="42225" y="28803"/>
                  </a:lnTo>
                  <a:lnTo>
                    <a:pt x="41379" y="26593"/>
                  </a:lnTo>
                  <a:lnTo>
                    <a:pt x="37806" y="24699"/>
                  </a:lnTo>
                  <a:lnTo>
                    <a:pt x="35078" y="23538"/>
                  </a:lnTo>
                  <a:lnTo>
                    <a:pt x="32654" y="22906"/>
                  </a:lnTo>
                  <a:lnTo>
                    <a:pt x="29181" y="24068"/>
                  </a:lnTo>
                  <a:lnTo>
                    <a:pt x="25292" y="28172"/>
                  </a:lnTo>
                  <a:lnTo>
                    <a:pt x="22767" y="31745"/>
                  </a:lnTo>
                  <a:lnTo>
                    <a:pt x="21403" y="34586"/>
                  </a:lnTo>
                  <a:lnTo>
                    <a:pt x="18878" y="37112"/>
                  </a:lnTo>
                  <a:lnTo>
                    <a:pt x="18082" y="38892"/>
                  </a:lnTo>
                  <a:lnTo>
                    <a:pt x="19130" y="42680"/>
                  </a:lnTo>
                  <a:lnTo>
                    <a:pt x="20923" y="42364"/>
                  </a:lnTo>
                  <a:lnTo>
                    <a:pt x="22186" y="40786"/>
                  </a:lnTo>
                  <a:lnTo>
                    <a:pt x="23651" y="43311"/>
                  </a:lnTo>
                  <a:lnTo>
                    <a:pt x="23449" y="44776"/>
                  </a:lnTo>
                  <a:lnTo>
                    <a:pt x="26441" y="45092"/>
                  </a:lnTo>
                  <a:cubicBezTo>
                    <a:pt x="26441" y="45092"/>
                    <a:pt x="28058" y="42882"/>
                    <a:pt x="28058" y="42566"/>
                  </a:cubicBezTo>
                  <a:cubicBezTo>
                    <a:pt x="28058" y="42251"/>
                    <a:pt x="28487" y="40256"/>
                    <a:pt x="28487" y="40256"/>
                  </a:cubicBezTo>
                  <a:lnTo>
                    <a:pt x="26909" y="37932"/>
                  </a:lnTo>
                  <a:lnTo>
                    <a:pt x="27111" y="35622"/>
                  </a:lnTo>
                  <a:lnTo>
                    <a:pt x="28904" y="34157"/>
                  </a:lnTo>
                  <a:lnTo>
                    <a:pt x="29535" y="32364"/>
                  </a:lnTo>
                  <a:lnTo>
                    <a:pt x="30899" y="31202"/>
                  </a:lnTo>
                  <a:lnTo>
                    <a:pt x="32376" y="32263"/>
                  </a:lnTo>
                  <a:lnTo>
                    <a:pt x="29535" y="35836"/>
                  </a:lnTo>
                  <a:lnTo>
                    <a:pt x="30684" y="39309"/>
                  </a:lnTo>
                  <a:lnTo>
                    <a:pt x="32477" y="39523"/>
                  </a:lnTo>
                  <a:lnTo>
                    <a:pt x="35002" y="38778"/>
                  </a:lnTo>
                  <a:lnTo>
                    <a:pt x="36467" y="39725"/>
                  </a:lnTo>
                  <a:lnTo>
                    <a:pt x="34257" y="41089"/>
                  </a:lnTo>
                  <a:lnTo>
                    <a:pt x="31416" y="41203"/>
                  </a:lnTo>
                  <a:lnTo>
                    <a:pt x="31101" y="42983"/>
                  </a:lnTo>
                  <a:lnTo>
                    <a:pt x="29952" y="44360"/>
                  </a:lnTo>
                  <a:lnTo>
                    <a:pt x="29219" y="46822"/>
                  </a:lnTo>
                  <a:lnTo>
                    <a:pt x="25532" y="47504"/>
                  </a:lnTo>
                  <a:lnTo>
                    <a:pt x="21555" y="47504"/>
                  </a:lnTo>
                  <a:lnTo>
                    <a:pt x="22287" y="45092"/>
                  </a:lnTo>
                  <a:lnTo>
                    <a:pt x="21239" y="43880"/>
                  </a:lnTo>
                  <a:lnTo>
                    <a:pt x="19976" y="45382"/>
                  </a:lnTo>
                  <a:lnTo>
                    <a:pt x="19762" y="48072"/>
                  </a:lnTo>
                  <a:lnTo>
                    <a:pt x="17022" y="49208"/>
                  </a:lnTo>
                  <a:lnTo>
                    <a:pt x="16075" y="52618"/>
                  </a:lnTo>
                  <a:lnTo>
                    <a:pt x="14294" y="54448"/>
                  </a:lnTo>
                  <a:lnTo>
                    <a:pt x="12716" y="54448"/>
                  </a:lnTo>
                  <a:lnTo>
                    <a:pt x="10822" y="54764"/>
                  </a:lnTo>
                  <a:lnTo>
                    <a:pt x="12501" y="55648"/>
                  </a:lnTo>
                  <a:lnTo>
                    <a:pt x="13448" y="57681"/>
                  </a:lnTo>
                  <a:lnTo>
                    <a:pt x="11971" y="59209"/>
                  </a:lnTo>
                  <a:lnTo>
                    <a:pt x="8460" y="58780"/>
                  </a:lnTo>
                  <a:lnTo>
                    <a:pt x="6087" y="60017"/>
                  </a:lnTo>
                  <a:lnTo>
                    <a:pt x="6087" y="65484"/>
                  </a:lnTo>
                  <a:lnTo>
                    <a:pt x="8612" y="66217"/>
                  </a:lnTo>
                  <a:lnTo>
                    <a:pt x="9723" y="67164"/>
                  </a:lnTo>
                  <a:lnTo>
                    <a:pt x="11150" y="66318"/>
                  </a:lnTo>
                  <a:lnTo>
                    <a:pt x="13233" y="66431"/>
                  </a:lnTo>
                  <a:lnTo>
                    <a:pt x="15115" y="63691"/>
                  </a:lnTo>
                  <a:lnTo>
                    <a:pt x="16176" y="61797"/>
                  </a:lnTo>
                  <a:lnTo>
                    <a:pt x="17123" y="61381"/>
                  </a:lnTo>
                  <a:lnTo>
                    <a:pt x="17438" y="59600"/>
                  </a:lnTo>
                  <a:lnTo>
                    <a:pt x="19850" y="60232"/>
                  </a:lnTo>
                  <a:lnTo>
                    <a:pt x="21226" y="59487"/>
                  </a:lnTo>
                  <a:lnTo>
                    <a:pt x="22805" y="59487"/>
                  </a:lnTo>
                  <a:lnTo>
                    <a:pt x="24699" y="61595"/>
                  </a:lnTo>
                  <a:lnTo>
                    <a:pt x="26113" y="62909"/>
                  </a:lnTo>
                  <a:lnTo>
                    <a:pt x="26896" y="64222"/>
                  </a:lnTo>
                  <a:lnTo>
                    <a:pt x="26896" y="65484"/>
                  </a:lnTo>
                  <a:lnTo>
                    <a:pt x="28159" y="64752"/>
                  </a:lnTo>
                  <a:lnTo>
                    <a:pt x="28159" y="62959"/>
                  </a:lnTo>
                  <a:lnTo>
                    <a:pt x="29421" y="63376"/>
                  </a:lnTo>
                  <a:lnTo>
                    <a:pt x="29787" y="62542"/>
                  </a:lnTo>
                  <a:lnTo>
                    <a:pt x="27035" y="60964"/>
                  </a:lnTo>
                  <a:lnTo>
                    <a:pt x="24661" y="58653"/>
                  </a:lnTo>
                  <a:lnTo>
                    <a:pt x="25103" y="57075"/>
                  </a:lnTo>
                  <a:lnTo>
                    <a:pt x="27527" y="58754"/>
                  </a:lnTo>
                  <a:lnTo>
                    <a:pt x="30368" y="61595"/>
                  </a:lnTo>
                  <a:lnTo>
                    <a:pt x="31846" y="65383"/>
                  </a:lnTo>
                  <a:lnTo>
                    <a:pt x="33525" y="66671"/>
                  </a:lnTo>
                  <a:lnTo>
                    <a:pt x="34889" y="65383"/>
                  </a:lnTo>
                  <a:lnTo>
                    <a:pt x="33740" y="64020"/>
                  </a:lnTo>
                  <a:lnTo>
                    <a:pt x="35002" y="62643"/>
                  </a:lnTo>
                  <a:lnTo>
                    <a:pt x="36366" y="62441"/>
                  </a:lnTo>
                  <a:lnTo>
                    <a:pt x="37945" y="62126"/>
                  </a:lnTo>
                  <a:lnTo>
                    <a:pt x="37831" y="59701"/>
                  </a:lnTo>
                  <a:lnTo>
                    <a:pt x="39409" y="56343"/>
                  </a:lnTo>
                  <a:lnTo>
                    <a:pt x="41101" y="55913"/>
                  </a:lnTo>
                  <a:lnTo>
                    <a:pt x="41733" y="58237"/>
                  </a:lnTo>
                  <a:lnTo>
                    <a:pt x="43627" y="58237"/>
                  </a:lnTo>
                  <a:lnTo>
                    <a:pt x="43513" y="56759"/>
                  </a:lnTo>
                  <a:lnTo>
                    <a:pt x="45407" y="55547"/>
                  </a:lnTo>
                  <a:lnTo>
                    <a:pt x="44776" y="57466"/>
                  </a:lnTo>
                  <a:lnTo>
                    <a:pt x="47402" y="60168"/>
                  </a:lnTo>
                  <a:lnTo>
                    <a:pt x="49195" y="61507"/>
                  </a:lnTo>
                  <a:lnTo>
                    <a:pt x="45306" y="62340"/>
                  </a:lnTo>
                  <a:lnTo>
                    <a:pt x="42149" y="61494"/>
                  </a:lnTo>
                  <a:lnTo>
                    <a:pt x="39624" y="62126"/>
                  </a:lnTo>
                  <a:lnTo>
                    <a:pt x="38147" y="62972"/>
                  </a:lnTo>
                  <a:lnTo>
                    <a:pt x="37099" y="65497"/>
                  </a:lnTo>
                  <a:lnTo>
                    <a:pt x="38892" y="66671"/>
                  </a:lnTo>
                  <a:lnTo>
                    <a:pt x="41619" y="67366"/>
                  </a:lnTo>
                  <a:lnTo>
                    <a:pt x="44031" y="66002"/>
                  </a:lnTo>
                  <a:lnTo>
                    <a:pt x="44978" y="67366"/>
                  </a:lnTo>
                  <a:lnTo>
                    <a:pt x="44144" y="70523"/>
                  </a:lnTo>
                  <a:lnTo>
                    <a:pt x="41404" y="71785"/>
                  </a:lnTo>
                  <a:lnTo>
                    <a:pt x="38046" y="72316"/>
                  </a:lnTo>
                  <a:lnTo>
                    <a:pt x="32578" y="70737"/>
                  </a:lnTo>
                  <a:lnTo>
                    <a:pt x="30684" y="71053"/>
                  </a:lnTo>
                  <a:lnTo>
                    <a:pt x="29005" y="72518"/>
                  </a:lnTo>
                  <a:lnTo>
                    <a:pt x="26441" y="70422"/>
                  </a:lnTo>
                  <a:lnTo>
                    <a:pt x="23966" y="69891"/>
                  </a:lnTo>
                  <a:lnTo>
                    <a:pt x="23600" y="67139"/>
                  </a:lnTo>
                  <a:lnTo>
                    <a:pt x="22186" y="66823"/>
                  </a:lnTo>
                  <a:lnTo>
                    <a:pt x="20077" y="67164"/>
                  </a:lnTo>
                  <a:lnTo>
                    <a:pt x="15948" y="67139"/>
                  </a:lnTo>
                  <a:lnTo>
                    <a:pt x="11554" y="68742"/>
                  </a:lnTo>
                  <a:lnTo>
                    <a:pt x="10291" y="68111"/>
                  </a:lnTo>
                  <a:lnTo>
                    <a:pt x="8511" y="69891"/>
                  </a:lnTo>
                  <a:lnTo>
                    <a:pt x="6718" y="71785"/>
                  </a:lnTo>
                  <a:lnTo>
                    <a:pt x="6087" y="73793"/>
                  </a:lnTo>
                  <a:lnTo>
                    <a:pt x="3460" y="75687"/>
                  </a:lnTo>
                  <a:lnTo>
                    <a:pt x="1048" y="79564"/>
                  </a:lnTo>
                  <a:lnTo>
                    <a:pt x="0" y="82089"/>
                  </a:lnTo>
                  <a:lnTo>
                    <a:pt x="518" y="84501"/>
                  </a:lnTo>
                  <a:lnTo>
                    <a:pt x="0" y="87342"/>
                  </a:lnTo>
                  <a:lnTo>
                    <a:pt x="834" y="90814"/>
                  </a:lnTo>
                  <a:lnTo>
                    <a:pt x="3258" y="93340"/>
                  </a:lnTo>
                  <a:lnTo>
                    <a:pt x="5038" y="95234"/>
                  </a:lnTo>
                  <a:lnTo>
                    <a:pt x="8094" y="97027"/>
                  </a:lnTo>
                  <a:lnTo>
                    <a:pt x="10822" y="96711"/>
                  </a:lnTo>
                  <a:lnTo>
                    <a:pt x="13347" y="96711"/>
                  </a:lnTo>
                  <a:lnTo>
                    <a:pt x="16075" y="95335"/>
                  </a:lnTo>
                  <a:lnTo>
                    <a:pt x="18398" y="95600"/>
                  </a:lnTo>
                  <a:lnTo>
                    <a:pt x="19345" y="97203"/>
                  </a:lnTo>
                  <a:lnTo>
                    <a:pt x="22186" y="97052"/>
                  </a:lnTo>
                  <a:lnTo>
                    <a:pt x="23335" y="98921"/>
                  </a:lnTo>
                  <a:lnTo>
                    <a:pt x="22918" y="103012"/>
                  </a:lnTo>
                  <a:lnTo>
                    <a:pt x="25040" y="106169"/>
                  </a:lnTo>
                  <a:lnTo>
                    <a:pt x="25646" y="109325"/>
                  </a:lnTo>
                  <a:lnTo>
                    <a:pt x="25646" y="112166"/>
                  </a:lnTo>
                  <a:lnTo>
                    <a:pt x="23752" y="114793"/>
                  </a:lnTo>
                  <a:lnTo>
                    <a:pt x="23752" y="117205"/>
                  </a:lnTo>
                  <a:lnTo>
                    <a:pt x="25646" y="119945"/>
                  </a:lnTo>
                  <a:lnTo>
                    <a:pt x="25646" y="123505"/>
                  </a:lnTo>
                  <a:lnTo>
                    <a:pt x="27641" y="126132"/>
                  </a:lnTo>
                  <a:lnTo>
                    <a:pt x="28752" y="128228"/>
                  </a:lnTo>
                  <a:lnTo>
                    <a:pt x="29143" y="130539"/>
                  </a:lnTo>
                  <a:lnTo>
                    <a:pt x="30899" y="133279"/>
                  </a:lnTo>
                  <a:lnTo>
                    <a:pt x="35419" y="133279"/>
                  </a:lnTo>
                  <a:lnTo>
                    <a:pt x="37945" y="131385"/>
                  </a:lnTo>
                  <a:lnTo>
                    <a:pt x="39624" y="129541"/>
                  </a:lnTo>
                  <a:lnTo>
                    <a:pt x="42149" y="126675"/>
                  </a:lnTo>
                  <a:lnTo>
                    <a:pt x="42781" y="123808"/>
                  </a:lnTo>
                  <a:lnTo>
                    <a:pt x="44258" y="123808"/>
                  </a:lnTo>
                  <a:lnTo>
                    <a:pt x="44574" y="119705"/>
                  </a:lnTo>
                  <a:lnTo>
                    <a:pt x="44574" y="118442"/>
                  </a:lnTo>
                  <a:lnTo>
                    <a:pt x="48678" y="115285"/>
                  </a:lnTo>
                  <a:lnTo>
                    <a:pt x="50256" y="112874"/>
                  </a:lnTo>
                  <a:lnTo>
                    <a:pt x="50256" y="110260"/>
                  </a:lnTo>
                  <a:lnTo>
                    <a:pt x="49410" y="108265"/>
                  </a:lnTo>
                  <a:lnTo>
                    <a:pt x="49460" y="105954"/>
                  </a:lnTo>
                  <a:lnTo>
                    <a:pt x="48905" y="104477"/>
                  </a:lnTo>
                  <a:lnTo>
                    <a:pt x="51683" y="101951"/>
                  </a:lnTo>
                  <a:lnTo>
                    <a:pt x="54334" y="99009"/>
                  </a:lnTo>
                  <a:lnTo>
                    <a:pt x="57592" y="97014"/>
                  </a:lnTo>
                  <a:cubicBezTo>
                    <a:pt x="57592" y="97014"/>
                    <a:pt x="59070" y="94388"/>
                    <a:pt x="59070" y="93958"/>
                  </a:cubicBezTo>
                  <a:cubicBezTo>
                    <a:pt x="59070" y="93542"/>
                    <a:pt x="59916" y="91433"/>
                    <a:pt x="59916" y="91433"/>
                  </a:cubicBezTo>
                  <a:lnTo>
                    <a:pt x="59398" y="89754"/>
                  </a:lnTo>
                  <a:lnTo>
                    <a:pt x="57921" y="90498"/>
                  </a:lnTo>
                  <a:lnTo>
                    <a:pt x="54132" y="91016"/>
                  </a:lnTo>
                  <a:lnTo>
                    <a:pt x="52870" y="91648"/>
                  </a:lnTo>
                  <a:lnTo>
                    <a:pt x="52238" y="89754"/>
                  </a:lnTo>
                  <a:lnTo>
                    <a:pt x="51721" y="88604"/>
                  </a:lnTo>
                  <a:lnTo>
                    <a:pt x="49612" y="86597"/>
                  </a:lnTo>
                  <a:lnTo>
                    <a:pt x="48248" y="85650"/>
                  </a:lnTo>
                  <a:lnTo>
                    <a:pt x="46139" y="80826"/>
                  </a:lnTo>
                  <a:lnTo>
                    <a:pt x="45306" y="79665"/>
                  </a:lnTo>
                  <a:lnTo>
                    <a:pt x="44258" y="76823"/>
                  </a:lnTo>
                  <a:lnTo>
                    <a:pt x="43513" y="75561"/>
                  </a:lnTo>
                  <a:lnTo>
                    <a:pt x="44675" y="75144"/>
                  </a:lnTo>
                  <a:lnTo>
                    <a:pt x="47200" y="78617"/>
                  </a:lnTo>
                  <a:lnTo>
                    <a:pt x="48665" y="80927"/>
                  </a:lnTo>
                  <a:lnTo>
                    <a:pt x="49511" y="83339"/>
                  </a:lnTo>
                  <a:lnTo>
                    <a:pt x="51506" y="84917"/>
                  </a:lnTo>
                  <a:lnTo>
                    <a:pt x="52769" y="87973"/>
                  </a:lnTo>
                  <a:lnTo>
                    <a:pt x="53299" y="89438"/>
                  </a:lnTo>
                  <a:lnTo>
                    <a:pt x="56771" y="87859"/>
                  </a:lnTo>
                  <a:lnTo>
                    <a:pt x="60560" y="87026"/>
                  </a:lnTo>
                  <a:lnTo>
                    <a:pt x="64449" y="85018"/>
                  </a:lnTo>
                  <a:lnTo>
                    <a:pt x="65585" y="82922"/>
                  </a:lnTo>
                  <a:lnTo>
                    <a:pt x="66431" y="80814"/>
                  </a:lnTo>
                  <a:lnTo>
                    <a:pt x="64853" y="79235"/>
                  </a:lnTo>
                  <a:lnTo>
                    <a:pt x="63476" y="77771"/>
                  </a:lnTo>
                  <a:lnTo>
                    <a:pt x="61065" y="78503"/>
                  </a:lnTo>
                  <a:lnTo>
                    <a:pt x="58956" y="78604"/>
                  </a:lnTo>
                  <a:lnTo>
                    <a:pt x="57693" y="76293"/>
                  </a:lnTo>
                  <a:lnTo>
                    <a:pt x="55799" y="74740"/>
                  </a:lnTo>
                  <a:lnTo>
                    <a:pt x="56746" y="73149"/>
                  </a:lnTo>
                  <a:lnTo>
                    <a:pt x="59587" y="75460"/>
                  </a:lnTo>
                  <a:lnTo>
                    <a:pt x="61696" y="76609"/>
                  </a:lnTo>
                  <a:lnTo>
                    <a:pt x="63476" y="76722"/>
                  </a:lnTo>
                  <a:lnTo>
                    <a:pt x="65269" y="77669"/>
                  </a:lnTo>
                  <a:lnTo>
                    <a:pt x="67997" y="78086"/>
                  </a:lnTo>
                  <a:lnTo>
                    <a:pt x="71368" y="77669"/>
                  </a:lnTo>
                  <a:lnTo>
                    <a:pt x="73995" y="79564"/>
                  </a:lnTo>
                  <a:lnTo>
                    <a:pt x="75358" y="81874"/>
                  </a:lnTo>
                  <a:lnTo>
                    <a:pt x="76621" y="82076"/>
                  </a:lnTo>
                  <a:lnTo>
                    <a:pt x="77884" y="80612"/>
                  </a:lnTo>
                  <a:lnTo>
                    <a:pt x="78515" y="83137"/>
                  </a:lnTo>
                  <a:lnTo>
                    <a:pt x="79147" y="85864"/>
                  </a:lnTo>
                  <a:lnTo>
                    <a:pt x="80510" y="88806"/>
                  </a:lnTo>
                  <a:lnTo>
                    <a:pt x="81988" y="92178"/>
                  </a:lnTo>
                  <a:lnTo>
                    <a:pt x="82505" y="94072"/>
                  </a:lnTo>
                  <a:lnTo>
                    <a:pt x="84298" y="91231"/>
                  </a:lnTo>
                  <a:lnTo>
                    <a:pt x="84298" y="88188"/>
                  </a:lnTo>
                  <a:lnTo>
                    <a:pt x="85245" y="86609"/>
                  </a:lnTo>
                  <a:lnTo>
                    <a:pt x="87291" y="84816"/>
                  </a:lnTo>
                  <a:lnTo>
                    <a:pt x="90322" y="82089"/>
                  </a:lnTo>
                  <a:lnTo>
                    <a:pt x="91622" y="80296"/>
                  </a:lnTo>
                  <a:lnTo>
                    <a:pt x="94375" y="79665"/>
                  </a:lnTo>
                  <a:lnTo>
                    <a:pt x="95120" y="82720"/>
                  </a:lnTo>
                  <a:lnTo>
                    <a:pt x="96913" y="83554"/>
                  </a:lnTo>
                  <a:lnTo>
                    <a:pt x="96913" y="86925"/>
                  </a:lnTo>
                  <a:lnTo>
                    <a:pt x="98857" y="85763"/>
                  </a:lnTo>
                  <a:lnTo>
                    <a:pt x="100701" y="89652"/>
                  </a:lnTo>
                  <a:lnTo>
                    <a:pt x="100701" y="93857"/>
                  </a:lnTo>
                  <a:lnTo>
                    <a:pt x="102696" y="94905"/>
                  </a:lnTo>
                  <a:lnTo>
                    <a:pt x="103694" y="97014"/>
                  </a:lnTo>
                  <a:lnTo>
                    <a:pt x="105133" y="98908"/>
                  </a:lnTo>
                  <a:lnTo>
                    <a:pt x="107179" y="99741"/>
                  </a:lnTo>
                  <a:lnTo>
                    <a:pt x="107179" y="99741"/>
                  </a:lnTo>
                  <a:lnTo>
                    <a:pt x="106560" y="97746"/>
                  </a:lnTo>
                  <a:lnTo>
                    <a:pt x="106257" y="96067"/>
                  </a:lnTo>
                  <a:lnTo>
                    <a:pt x="104577" y="94804"/>
                  </a:lnTo>
                  <a:lnTo>
                    <a:pt x="103428" y="93226"/>
                  </a:lnTo>
                  <a:lnTo>
                    <a:pt x="102797" y="91761"/>
                  </a:lnTo>
                  <a:lnTo>
                    <a:pt x="103113" y="89551"/>
                  </a:lnTo>
                  <a:lnTo>
                    <a:pt x="103845" y="88604"/>
                  </a:lnTo>
                  <a:lnTo>
                    <a:pt x="105537" y="90183"/>
                  </a:lnTo>
                  <a:lnTo>
                    <a:pt x="107217" y="91963"/>
                  </a:lnTo>
                  <a:lnTo>
                    <a:pt x="108050" y="92393"/>
                  </a:lnTo>
                  <a:cubicBezTo>
                    <a:pt x="108050" y="92393"/>
                    <a:pt x="110146" y="90814"/>
                    <a:pt x="110146" y="90498"/>
                  </a:cubicBezTo>
                  <a:lnTo>
                    <a:pt x="110146" y="86925"/>
                  </a:lnTo>
                  <a:lnTo>
                    <a:pt x="108252" y="85132"/>
                  </a:lnTo>
                  <a:lnTo>
                    <a:pt x="107469" y="83554"/>
                  </a:lnTo>
                  <a:cubicBezTo>
                    <a:pt x="107469" y="83554"/>
                    <a:pt x="107747" y="81975"/>
                    <a:pt x="108063" y="81773"/>
                  </a:cubicBezTo>
                  <a:cubicBezTo>
                    <a:pt x="108378" y="81559"/>
                    <a:pt x="110209" y="80927"/>
                    <a:pt x="110209" y="80927"/>
                  </a:cubicBezTo>
                  <a:lnTo>
                    <a:pt x="110752" y="82190"/>
                  </a:lnTo>
                  <a:lnTo>
                    <a:pt x="112646" y="80826"/>
                  </a:lnTo>
                  <a:lnTo>
                    <a:pt x="116434" y="78932"/>
                  </a:lnTo>
                  <a:lnTo>
                    <a:pt x="118177" y="75775"/>
                  </a:lnTo>
                  <a:lnTo>
                    <a:pt x="118960" y="73566"/>
                  </a:lnTo>
                  <a:lnTo>
                    <a:pt x="118960" y="69891"/>
                  </a:lnTo>
                  <a:lnTo>
                    <a:pt x="117520" y="66949"/>
                  </a:lnTo>
                  <a:lnTo>
                    <a:pt x="116093" y="65169"/>
                  </a:lnTo>
                  <a:lnTo>
                    <a:pt x="118278" y="63691"/>
                  </a:lnTo>
                  <a:lnTo>
                    <a:pt x="118947" y="63174"/>
                  </a:lnTo>
                  <a:lnTo>
                    <a:pt x="117280" y="62643"/>
                  </a:lnTo>
                  <a:lnTo>
                    <a:pt x="115816" y="63174"/>
                  </a:lnTo>
                  <a:lnTo>
                    <a:pt x="114868" y="62113"/>
                  </a:lnTo>
                  <a:lnTo>
                    <a:pt x="114237" y="61280"/>
                  </a:lnTo>
                  <a:lnTo>
                    <a:pt x="116030" y="60219"/>
                  </a:lnTo>
                  <a:lnTo>
                    <a:pt x="116876" y="58540"/>
                  </a:lnTo>
                  <a:lnTo>
                    <a:pt x="117924" y="59070"/>
                  </a:lnTo>
                  <a:lnTo>
                    <a:pt x="117394" y="60964"/>
                  </a:lnTo>
                  <a:lnTo>
                    <a:pt x="117394" y="60964"/>
                  </a:lnTo>
                  <a:lnTo>
                    <a:pt x="119086" y="60118"/>
                  </a:lnTo>
                  <a:lnTo>
                    <a:pt x="120235" y="61065"/>
                  </a:lnTo>
                  <a:lnTo>
                    <a:pt x="121182" y="62744"/>
                  </a:lnTo>
                  <a:lnTo>
                    <a:pt x="122129" y="63906"/>
                  </a:lnTo>
                  <a:lnTo>
                    <a:pt x="122129" y="65484"/>
                  </a:lnTo>
                  <a:lnTo>
                    <a:pt x="122975" y="66318"/>
                  </a:lnTo>
                  <a:lnTo>
                    <a:pt x="124806" y="64853"/>
                  </a:lnTo>
                  <a:lnTo>
                    <a:pt x="124263" y="62542"/>
                  </a:lnTo>
                  <a:lnTo>
                    <a:pt x="122621" y="60850"/>
                  </a:lnTo>
                  <a:lnTo>
                    <a:pt x="122116" y="59802"/>
                  </a:lnTo>
                  <a:lnTo>
                    <a:pt x="123594" y="58540"/>
                  </a:lnTo>
                  <a:lnTo>
                    <a:pt x="123707" y="55699"/>
                  </a:lnTo>
                  <a:lnTo>
                    <a:pt x="124970" y="54651"/>
                  </a:lnTo>
                  <a:lnTo>
                    <a:pt x="126233" y="55383"/>
                  </a:lnTo>
                  <a:lnTo>
                    <a:pt x="128127" y="52125"/>
                  </a:lnTo>
                  <a:lnTo>
                    <a:pt x="129705" y="47289"/>
                  </a:lnTo>
                  <a:lnTo>
                    <a:pt x="128544" y="44031"/>
                  </a:lnTo>
                  <a:lnTo>
                    <a:pt x="127811" y="41102"/>
                  </a:lnTo>
                  <a:lnTo>
                    <a:pt x="126132" y="39523"/>
                  </a:lnTo>
                  <a:lnTo>
                    <a:pt x="123922" y="38892"/>
                  </a:lnTo>
                  <a:lnTo>
                    <a:pt x="122558" y="38362"/>
                  </a:lnTo>
                  <a:lnTo>
                    <a:pt x="121498" y="37516"/>
                  </a:lnTo>
                  <a:lnTo>
                    <a:pt x="123606" y="33311"/>
                  </a:lnTo>
                  <a:lnTo>
                    <a:pt x="124440" y="30533"/>
                  </a:lnTo>
                  <a:lnTo>
                    <a:pt x="126650" y="29220"/>
                  </a:lnTo>
                  <a:lnTo>
                    <a:pt x="130021" y="29220"/>
                  </a:lnTo>
                  <a:lnTo>
                    <a:pt x="132332" y="28588"/>
                  </a:lnTo>
                  <a:lnTo>
                    <a:pt x="132231" y="28588"/>
                  </a:lnTo>
                  <a:lnTo>
                    <a:pt x="132231" y="23222"/>
                  </a:lnTo>
                  <a:lnTo>
                    <a:pt x="135072" y="21959"/>
                  </a:lnTo>
                  <a:lnTo>
                    <a:pt x="135804" y="23853"/>
                  </a:lnTo>
                  <a:lnTo>
                    <a:pt x="136650" y="21959"/>
                  </a:lnTo>
                  <a:lnTo>
                    <a:pt x="136650" y="20065"/>
                  </a:lnTo>
                  <a:lnTo>
                    <a:pt x="138115" y="20899"/>
                  </a:lnTo>
                  <a:lnTo>
                    <a:pt x="137433" y="24788"/>
                  </a:lnTo>
                  <a:lnTo>
                    <a:pt x="136006" y="30571"/>
                  </a:lnTo>
                  <a:lnTo>
                    <a:pt x="136006" y="33942"/>
                  </a:lnTo>
                  <a:lnTo>
                    <a:pt x="139428" y="38677"/>
                  </a:lnTo>
                  <a:lnTo>
                    <a:pt x="140426" y="42049"/>
                  </a:lnTo>
                  <a:lnTo>
                    <a:pt x="140426" y="43412"/>
                  </a:lnTo>
                  <a:lnTo>
                    <a:pt x="141688" y="42364"/>
                  </a:lnTo>
                  <a:lnTo>
                    <a:pt x="141688" y="38993"/>
                  </a:lnTo>
                  <a:lnTo>
                    <a:pt x="143166" y="35622"/>
                  </a:lnTo>
                  <a:lnTo>
                    <a:pt x="142370" y="32894"/>
                  </a:lnTo>
                  <a:lnTo>
                    <a:pt x="142244" y="31316"/>
                  </a:lnTo>
                  <a:lnTo>
                    <a:pt x="141966" y="29220"/>
                  </a:lnTo>
                  <a:lnTo>
                    <a:pt x="140085" y="27742"/>
                  </a:lnTo>
                  <a:lnTo>
                    <a:pt x="139782" y="24800"/>
                  </a:lnTo>
                  <a:lnTo>
                    <a:pt x="142522" y="23020"/>
                  </a:lnTo>
                  <a:lnTo>
                    <a:pt x="144832" y="23336"/>
                  </a:lnTo>
                  <a:lnTo>
                    <a:pt x="144832" y="20697"/>
                  </a:lnTo>
                  <a:lnTo>
                    <a:pt x="145881" y="18967"/>
                  </a:lnTo>
                  <a:lnTo>
                    <a:pt x="148090" y="17855"/>
                  </a:lnTo>
                  <a:lnTo>
                    <a:pt x="148936" y="17855"/>
                  </a:lnTo>
                  <a:lnTo>
                    <a:pt x="147573" y="14067"/>
                  </a:lnTo>
                  <a:lnTo>
                    <a:pt x="144315" y="12868"/>
                  </a:lnTo>
                  <a:lnTo>
                    <a:pt x="144832" y="10784"/>
                  </a:lnTo>
                  <a:lnTo>
                    <a:pt x="144517" y="8751"/>
                  </a:lnTo>
                  <a:lnTo>
                    <a:pt x="144315" y="7577"/>
                  </a:lnTo>
                  <a:lnTo>
                    <a:pt x="146310" y="8613"/>
                  </a:lnTo>
                  <a:lnTo>
                    <a:pt x="147674" y="7565"/>
                  </a:lnTo>
                  <a:lnTo>
                    <a:pt x="148936" y="8398"/>
                  </a:lnTo>
                  <a:lnTo>
                    <a:pt x="149669" y="6188"/>
                  </a:lnTo>
                  <a:lnTo>
                    <a:pt x="148406" y="4509"/>
                  </a:lnTo>
                  <a:lnTo>
                    <a:pt x="147775" y="2084"/>
                  </a:lnTo>
                  <a:lnTo>
                    <a:pt x="144201" y="1567"/>
                  </a:lnTo>
                  <a:lnTo>
                    <a:pt x="144201" y="3031"/>
                  </a:lnTo>
                  <a:lnTo>
                    <a:pt x="142623" y="2981"/>
                  </a:lnTo>
                  <a:lnTo>
                    <a:pt x="141890" y="2084"/>
                  </a:lnTo>
                  <a:lnTo>
                    <a:pt x="134440" y="2084"/>
                  </a:lnTo>
                  <a:lnTo>
                    <a:pt x="131069" y="2400"/>
                  </a:lnTo>
                  <a:lnTo>
                    <a:pt x="133493" y="4774"/>
                  </a:lnTo>
                  <a:lnTo>
                    <a:pt x="130867" y="4799"/>
                  </a:lnTo>
                  <a:lnTo>
                    <a:pt x="130337" y="3499"/>
                  </a:lnTo>
                  <a:lnTo>
                    <a:pt x="127294" y="4837"/>
                  </a:lnTo>
                  <a:lnTo>
                    <a:pt x="124654" y="6504"/>
                  </a:lnTo>
                  <a:lnTo>
                    <a:pt x="123076" y="6504"/>
                  </a:lnTo>
                  <a:lnTo>
                    <a:pt x="122028" y="4294"/>
                  </a:lnTo>
                  <a:lnTo>
                    <a:pt x="119503" y="3928"/>
                  </a:lnTo>
                  <a:lnTo>
                    <a:pt x="117407" y="5115"/>
                  </a:lnTo>
                  <a:lnTo>
                    <a:pt x="114149" y="4016"/>
                  </a:lnTo>
                  <a:lnTo>
                    <a:pt x="112040" y="3158"/>
                  </a:lnTo>
                  <a:lnTo>
                    <a:pt x="107835" y="3461"/>
                  </a:lnTo>
                  <a:lnTo>
                    <a:pt x="106055" y="4610"/>
                  </a:lnTo>
                  <a:lnTo>
                    <a:pt x="107204" y="7767"/>
                  </a:lnTo>
                  <a:lnTo>
                    <a:pt x="104792" y="7767"/>
                  </a:lnTo>
                  <a:lnTo>
                    <a:pt x="103529" y="7653"/>
                  </a:lnTo>
                  <a:lnTo>
                    <a:pt x="101951" y="8448"/>
                  </a:lnTo>
                  <a:lnTo>
                    <a:pt x="102898" y="10153"/>
                  </a:lnTo>
                  <a:lnTo>
                    <a:pt x="100587" y="9484"/>
                  </a:lnTo>
                  <a:lnTo>
                    <a:pt x="99741" y="6529"/>
                  </a:lnTo>
                  <a:lnTo>
                    <a:pt x="97115" y="4319"/>
                  </a:lnTo>
                  <a:lnTo>
                    <a:pt x="93327" y="4837"/>
                  </a:lnTo>
                  <a:lnTo>
                    <a:pt x="94173" y="7577"/>
                  </a:lnTo>
                  <a:lnTo>
                    <a:pt x="91016" y="7463"/>
                  </a:lnTo>
                  <a:lnTo>
                    <a:pt x="89968" y="6100"/>
                  </a:lnTo>
                  <a:lnTo>
                    <a:pt x="87758" y="7249"/>
                  </a:lnTo>
                  <a:lnTo>
                    <a:pt x="86066" y="7779"/>
                  </a:lnTo>
                  <a:lnTo>
                    <a:pt x="83541" y="10822"/>
                  </a:lnTo>
                  <a:lnTo>
                    <a:pt x="83023" y="8827"/>
                  </a:lnTo>
                  <a:lnTo>
                    <a:pt x="85233" y="5468"/>
                  </a:lnTo>
                  <a:lnTo>
                    <a:pt x="84601" y="2312"/>
                  </a:lnTo>
                  <a:lnTo>
                    <a:pt x="8144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52"/>
            <p:cNvSpPr/>
            <p:nvPr/>
          </p:nvSpPr>
          <p:spPr>
            <a:xfrm>
              <a:off x="3167575" y="993250"/>
              <a:ext cx="3759100" cy="3349975"/>
            </a:xfrm>
            <a:custGeom>
              <a:avLst/>
              <a:gdLst/>
              <a:ahLst/>
              <a:cxnLst/>
              <a:rect l="l" t="t" r="r" b="b"/>
              <a:pathLst>
                <a:path w="150364" h="133999" extrusionOk="0">
                  <a:moveTo>
                    <a:pt x="81786" y="784"/>
                  </a:moveTo>
                  <a:lnTo>
                    <a:pt x="84653" y="2892"/>
                  </a:lnTo>
                  <a:lnTo>
                    <a:pt x="85234" y="5797"/>
                  </a:lnTo>
                  <a:lnTo>
                    <a:pt x="83024" y="9168"/>
                  </a:lnTo>
                  <a:lnTo>
                    <a:pt x="83731" y="11895"/>
                  </a:lnTo>
                  <a:lnTo>
                    <a:pt x="86597" y="8448"/>
                  </a:lnTo>
                  <a:lnTo>
                    <a:pt x="88239" y="7931"/>
                  </a:lnTo>
                  <a:lnTo>
                    <a:pt x="90209" y="6895"/>
                  </a:lnTo>
                  <a:lnTo>
                    <a:pt x="91193" y="8171"/>
                  </a:lnTo>
                  <a:lnTo>
                    <a:pt x="94931" y="8297"/>
                  </a:lnTo>
                  <a:lnTo>
                    <a:pt x="94931" y="8297"/>
                  </a:lnTo>
                  <a:lnTo>
                    <a:pt x="94072" y="5494"/>
                  </a:lnTo>
                  <a:lnTo>
                    <a:pt x="97355" y="5039"/>
                  </a:lnTo>
                  <a:lnTo>
                    <a:pt x="99805" y="7110"/>
                  </a:lnTo>
                  <a:lnTo>
                    <a:pt x="100664" y="10140"/>
                  </a:lnTo>
                  <a:lnTo>
                    <a:pt x="103871" y="11075"/>
                  </a:lnTo>
                  <a:lnTo>
                    <a:pt x="102722" y="8991"/>
                  </a:lnTo>
                  <a:lnTo>
                    <a:pt x="103922" y="8385"/>
                  </a:lnTo>
                  <a:lnTo>
                    <a:pt x="105121" y="8486"/>
                  </a:lnTo>
                  <a:lnTo>
                    <a:pt x="107987" y="8486"/>
                  </a:lnTo>
                  <a:lnTo>
                    <a:pt x="106763" y="5153"/>
                  </a:lnTo>
                  <a:lnTo>
                    <a:pt x="108265" y="4180"/>
                  </a:lnTo>
                  <a:lnTo>
                    <a:pt x="112319" y="3890"/>
                  </a:lnTo>
                  <a:lnTo>
                    <a:pt x="114377" y="4723"/>
                  </a:lnTo>
                  <a:lnTo>
                    <a:pt x="117761" y="5860"/>
                  </a:lnTo>
                  <a:lnTo>
                    <a:pt x="119895" y="4673"/>
                  </a:lnTo>
                  <a:lnTo>
                    <a:pt x="122142" y="5001"/>
                  </a:lnTo>
                  <a:lnTo>
                    <a:pt x="123216" y="7236"/>
                  </a:lnTo>
                  <a:lnTo>
                    <a:pt x="125084" y="7236"/>
                  </a:lnTo>
                  <a:lnTo>
                    <a:pt x="127749" y="5544"/>
                  </a:lnTo>
                  <a:lnTo>
                    <a:pt x="130489" y="4332"/>
                  </a:lnTo>
                  <a:lnTo>
                    <a:pt x="130981" y="5532"/>
                  </a:lnTo>
                  <a:lnTo>
                    <a:pt x="134580" y="5494"/>
                  </a:lnTo>
                  <a:lnTo>
                    <a:pt x="132105" y="3069"/>
                  </a:lnTo>
                  <a:lnTo>
                    <a:pt x="134769" y="2817"/>
                  </a:lnTo>
                  <a:lnTo>
                    <a:pt x="142080" y="2817"/>
                  </a:lnTo>
                  <a:lnTo>
                    <a:pt x="142813" y="3713"/>
                  </a:lnTo>
                  <a:lnTo>
                    <a:pt x="144858" y="3776"/>
                  </a:lnTo>
                  <a:lnTo>
                    <a:pt x="144858" y="2337"/>
                  </a:lnTo>
                  <a:lnTo>
                    <a:pt x="147864" y="2779"/>
                  </a:lnTo>
                  <a:lnTo>
                    <a:pt x="148432" y="4989"/>
                  </a:lnTo>
                  <a:lnTo>
                    <a:pt x="149657" y="6643"/>
                  </a:lnTo>
                  <a:lnTo>
                    <a:pt x="149101" y="8309"/>
                  </a:lnTo>
                  <a:lnTo>
                    <a:pt x="147990" y="7564"/>
                  </a:lnTo>
                  <a:lnTo>
                    <a:pt x="146601" y="8638"/>
                  </a:lnTo>
                  <a:lnTo>
                    <a:pt x="144214" y="7400"/>
                  </a:lnTo>
                  <a:lnTo>
                    <a:pt x="144846" y="11163"/>
                  </a:lnTo>
                  <a:lnTo>
                    <a:pt x="144278" y="13461"/>
                  </a:lnTo>
                  <a:lnTo>
                    <a:pt x="147662" y="14724"/>
                  </a:lnTo>
                  <a:lnTo>
                    <a:pt x="148823" y="17944"/>
                  </a:lnTo>
                  <a:lnTo>
                    <a:pt x="148356" y="17944"/>
                  </a:lnTo>
                  <a:lnTo>
                    <a:pt x="145995" y="19118"/>
                  </a:lnTo>
                  <a:lnTo>
                    <a:pt x="144846" y="21012"/>
                  </a:lnTo>
                  <a:lnTo>
                    <a:pt x="144846" y="23373"/>
                  </a:lnTo>
                  <a:lnTo>
                    <a:pt x="142775" y="23096"/>
                  </a:lnTo>
                  <a:lnTo>
                    <a:pt x="139770" y="25040"/>
                  </a:lnTo>
                  <a:lnTo>
                    <a:pt x="140111" y="28311"/>
                  </a:lnTo>
                  <a:lnTo>
                    <a:pt x="141992" y="29788"/>
                  </a:lnTo>
                  <a:lnTo>
                    <a:pt x="142257" y="31745"/>
                  </a:lnTo>
                  <a:lnTo>
                    <a:pt x="142396" y="33387"/>
                  </a:lnTo>
                  <a:lnTo>
                    <a:pt x="143154" y="36000"/>
                  </a:lnTo>
                  <a:lnTo>
                    <a:pt x="141727" y="39271"/>
                  </a:lnTo>
                  <a:lnTo>
                    <a:pt x="141702" y="42604"/>
                  </a:lnTo>
                  <a:lnTo>
                    <a:pt x="141070" y="43135"/>
                  </a:lnTo>
                  <a:lnTo>
                    <a:pt x="141070" y="42440"/>
                  </a:lnTo>
                  <a:lnTo>
                    <a:pt x="140060" y="38993"/>
                  </a:lnTo>
                  <a:lnTo>
                    <a:pt x="136651" y="34245"/>
                  </a:lnTo>
                  <a:lnTo>
                    <a:pt x="136651" y="31025"/>
                  </a:lnTo>
                  <a:lnTo>
                    <a:pt x="138078" y="25255"/>
                  </a:lnTo>
                  <a:lnTo>
                    <a:pt x="138797" y="21151"/>
                  </a:lnTo>
                  <a:lnTo>
                    <a:pt x="136663" y="19939"/>
                  </a:lnTo>
                  <a:lnTo>
                    <a:pt x="136663" y="22300"/>
                  </a:lnTo>
                  <a:lnTo>
                    <a:pt x="136158" y="23437"/>
                  </a:lnTo>
                  <a:lnTo>
                    <a:pt x="135578" y="21947"/>
                  </a:lnTo>
                  <a:lnTo>
                    <a:pt x="132244" y="23424"/>
                  </a:lnTo>
                  <a:lnTo>
                    <a:pt x="132244" y="28765"/>
                  </a:lnTo>
                  <a:lnTo>
                    <a:pt x="130312" y="29295"/>
                  </a:lnTo>
                  <a:lnTo>
                    <a:pt x="126890" y="29295"/>
                  </a:lnTo>
                  <a:lnTo>
                    <a:pt x="124504" y="30722"/>
                  </a:lnTo>
                  <a:lnTo>
                    <a:pt x="123645" y="33576"/>
                  </a:lnTo>
                  <a:lnTo>
                    <a:pt x="121435" y="38008"/>
                  </a:lnTo>
                  <a:lnTo>
                    <a:pt x="122685" y="39006"/>
                  </a:lnTo>
                  <a:lnTo>
                    <a:pt x="124163" y="39586"/>
                  </a:lnTo>
                  <a:lnTo>
                    <a:pt x="126297" y="40193"/>
                  </a:lnTo>
                  <a:lnTo>
                    <a:pt x="127862" y="41657"/>
                  </a:lnTo>
                  <a:lnTo>
                    <a:pt x="128582" y="44549"/>
                  </a:lnTo>
                  <a:lnTo>
                    <a:pt x="129706" y="47706"/>
                  </a:lnTo>
                  <a:lnTo>
                    <a:pt x="128178" y="52403"/>
                  </a:lnTo>
                  <a:lnTo>
                    <a:pt x="126461" y="55358"/>
                  </a:lnTo>
                  <a:lnTo>
                    <a:pt x="125274" y="54676"/>
                  </a:lnTo>
                  <a:lnTo>
                    <a:pt x="123733" y="55951"/>
                  </a:lnTo>
                  <a:lnTo>
                    <a:pt x="123620" y="58792"/>
                  </a:lnTo>
                  <a:lnTo>
                    <a:pt x="122067" y="60118"/>
                  </a:lnTo>
                  <a:lnTo>
                    <a:pt x="122673" y="61393"/>
                  </a:lnTo>
                  <a:lnTo>
                    <a:pt x="124314" y="63098"/>
                  </a:lnTo>
                  <a:lnTo>
                    <a:pt x="124807" y="65131"/>
                  </a:lnTo>
                  <a:lnTo>
                    <a:pt x="123342" y="66305"/>
                  </a:lnTo>
                  <a:lnTo>
                    <a:pt x="122786" y="65750"/>
                  </a:lnTo>
                  <a:lnTo>
                    <a:pt x="122786" y="64196"/>
                  </a:lnTo>
                  <a:lnTo>
                    <a:pt x="121801" y="62997"/>
                  </a:lnTo>
                  <a:lnTo>
                    <a:pt x="120854" y="61317"/>
                  </a:lnTo>
                  <a:lnTo>
                    <a:pt x="119465" y="60143"/>
                  </a:lnTo>
                  <a:lnTo>
                    <a:pt x="118241" y="60762"/>
                  </a:lnTo>
                  <a:lnTo>
                    <a:pt x="118241" y="60762"/>
                  </a:lnTo>
                  <a:lnTo>
                    <a:pt x="118645" y="59297"/>
                  </a:lnTo>
                  <a:lnTo>
                    <a:pt x="117079" y="58514"/>
                  </a:lnTo>
                  <a:lnTo>
                    <a:pt x="116132" y="60396"/>
                  </a:lnTo>
                  <a:lnTo>
                    <a:pt x="114112" y="61583"/>
                  </a:lnTo>
                  <a:lnTo>
                    <a:pt x="114970" y="62719"/>
                  </a:lnTo>
                  <a:lnTo>
                    <a:pt x="116056" y="63931"/>
                  </a:lnTo>
                  <a:lnTo>
                    <a:pt x="117622" y="63376"/>
                  </a:lnTo>
                  <a:lnTo>
                    <a:pt x="118607" y="63691"/>
                  </a:lnTo>
                  <a:lnTo>
                    <a:pt x="115968" y="65497"/>
                  </a:lnTo>
                  <a:lnTo>
                    <a:pt x="117597" y="67530"/>
                  </a:lnTo>
                  <a:lnTo>
                    <a:pt x="119011" y="70371"/>
                  </a:lnTo>
                  <a:lnTo>
                    <a:pt x="119011" y="73919"/>
                  </a:lnTo>
                  <a:lnTo>
                    <a:pt x="118266" y="76028"/>
                  </a:lnTo>
                  <a:lnTo>
                    <a:pt x="116574" y="79096"/>
                  </a:lnTo>
                  <a:lnTo>
                    <a:pt x="112824" y="80978"/>
                  </a:lnTo>
                  <a:lnTo>
                    <a:pt x="111245" y="82114"/>
                  </a:lnTo>
                  <a:lnTo>
                    <a:pt x="110740" y="80940"/>
                  </a:lnTo>
                  <a:lnTo>
                    <a:pt x="110462" y="81041"/>
                  </a:lnTo>
                  <a:cubicBezTo>
                    <a:pt x="110159" y="81142"/>
                    <a:pt x="108594" y="81697"/>
                    <a:pt x="108253" y="81912"/>
                  </a:cubicBezTo>
                  <a:cubicBezTo>
                    <a:pt x="107886" y="82165"/>
                    <a:pt x="107634" y="83276"/>
                    <a:pt x="107520" y="83907"/>
                  </a:cubicBezTo>
                  <a:lnTo>
                    <a:pt x="107495" y="84008"/>
                  </a:lnTo>
                  <a:lnTo>
                    <a:pt x="108341" y="85688"/>
                  </a:lnTo>
                  <a:lnTo>
                    <a:pt x="110197" y="87468"/>
                  </a:lnTo>
                  <a:lnTo>
                    <a:pt x="110197" y="90852"/>
                  </a:lnTo>
                  <a:cubicBezTo>
                    <a:pt x="110046" y="91092"/>
                    <a:pt x="109174" y="91824"/>
                    <a:pt x="108379" y="92430"/>
                  </a:cubicBezTo>
                  <a:lnTo>
                    <a:pt x="107760" y="92115"/>
                  </a:lnTo>
                  <a:lnTo>
                    <a:pt x="106093" y="90360"/>
                  </a:lnTo>
                  <a:lnTo>
                    <a:pt x="104161" y="88541"/>
                  </a:lnTo>
                  <a:lnTo>
                    <a:pt x="103164" y="89829"/>
                  </a:lnTo>
                  <a:lnTo>
                    <a:pt x="102823" y="92203"/>
                  </a:lnTo>
                  <a:lnTo>
                    <a:pt x="103492" y="93756"/>
                  </a:lnTo>
                  <a:lnTo>
                    <a:pt x="104679" y="95398"/>
                  </a:lnTo>
                  <a:lnTo>
                    <a:pt x="106321" y="96648"/>
                  </a:lnTo>
                  <a:lnTo>
                    <a:pt x="106611" y="98239"/>
                  </a:lnTo>
                  <a:lnTo>
                    <a:pt x="107028" y="99602"/>
                  </a:lnTo>
                  <a:lnTo>
                    <a:pt x="105689" y="99047"/>
                  </a:lnTo>
                  <a:lnTo>
                    <a:pt x="104313" y="97254"/>
                  </a:lnTo>
                  <a:lnTo>
                    <a:pt x="103290" y="95082"/>
                  </a:lnTo>
                  <a:lnTo>
                    <a:pt x="101371" y="94072"/>
                  </a:lnTo>
                  <a:lnTo>
                    <a:pt x="101371" y="90056"/>
                  </a:lnTo>
                  <a:lnTo>
                    <a:pt x="99351" y="85725"/>
                  </a:lnTo>
                  <a:lnTo>
                    <a:pt x="97583" y="86773"/>
                  </a:lnTo>
                  <a:lnTo>
                    <a:pt x="97583" y="83756"/>
                  </a:lnTo>
                  <a:lnTo>
                    <a:pt x="95739" y="82897"/>
                  </a:lnTo>
                  <a:lnTo>
                    <a:pt x="94944" y="79690"/>
                  </a:lnTo>
                  <a:lnTo>
                    <a:pt x="91774" y="80422"/>
                  </a:lnTo>
                  <a:lnTo>
                    <a:pt x="90423" y="82278"/>
                  </a:lnTo>
                  <a:lnTo>
                    <a:pt x="87431" y="84980"/>
                  </a:lnTo>
                  <a:lnTo>
                    <a:pt x="85372" y="86773"/>
                  </a:lnTo>
                  <a:lnTo>
                    <a:pt x="84324" y="88503"/>
                  </a:lnTo>
                  <a:lnTo>
                    <a:pt x="84324" y="91546"/>
                  </a:lnTo>
                  <a:lnTo>
                    <a:pt x="82961" y="93706"/>
                  </a:lnTo>
                  <a:lnTo>
                    <a:pt x="82620" y="92456"/>
                  </a:lnTo>
                  <a:lnTo>
                    <a:pt x="81142" y="89084"/>
                  </a:lnTo>
                  <a:lnTo>
                    <a:pt x="79791" y="86180"/>
                  </a:lnTo>
                  <a:lnTo>
                    <a:pt x="79160" y="83465"/>
                  </a:lnTo>
                  <a:lnTo>
                    <a:pt x="78377" y="80359"/>
                  </a:lnTo>
                  <a:lnTo>
                    <a:pt x="76837" y="82152"/>
                  </a:lnTo>
                  <a:lnTo>
                    <a:pt x="75890" y="82000"/>
                  </a:lnTo>
                  <a:lnTo>
                    <a:pt x="74602" y="79803"/>
                  </a:lnTo>
                  <a:lnTo>
                    <a:pt x="71773" y="77745"/>
                  </a:lnTo>
                  <a:lnTo>
                    <a:pt x="68326" y="78175"/>
                  </a:lnTo>
                  <a:lnTo>
                    <a:pt x="65687" y="77770"/>
                  </a:lnTo>
                  <a:lnTo>
                    <a:pt x="63957" y="76849"/>
                  </a:lnTo>
                  <a:lnTo>
                    <a:pt x="62113" y="76710"/>
                  </a:lnTo>
                  <a:lnTo>
                    <a:pt x="60118" y="75624"/>
                  </a:lnTo>
                  <a:lnTo>
                    <a:pt x="56999" y="73086"/>
                  </a:lnTo>
                  <a:lnTo>
                    <a:pt x="55737" y="75232"/>
                  </a:lnTo>
                  <a:lnTo>
                    <a:pt x="57782" y="76912"/>
                  </a:lnTo>
                  <a:lnTo>
                    <a:pt x="59108" y="79349"/>
                  </a:lnTo>
                  <a:lnTo>
                    <a:pt x="61419" y="79235"/>
                  </a:lnTo>
                  <a:lnTo>
                    <a:pt x="63717" y="78541"/>
                  </a:lnTo>
                  <a:lnTo>
                    <a:pt x="64954" y="79879"/>
                  </a:lnTo>
                  <a:lnTo>
                    <a:pt x="66394" y="81306"/>
                  </a:lnTo>
                  <a:lnTo>
                    <a:pt x="65636" y="83187"/>
                  </a:lnTo>
                  <a:lnTo>
                    <a:pt x="64538" y="85208"/>
                  </a:lnTo>
                  <a:lnTo>
                    <a:pt x="60775" y="87140"/>
                  </a:lnTo>
                  <a:lnTo>
                    <a:pt x="57025" y="87973"/>
                  </a:lnTo>
                  <a:lnTo>
                    <a:pt x="53805" y="89425"/>
                  </a:lnTo>
                  <a:lnTo>
                    <a:pt x="53388" y="88263"/>
                  </a:lnTo>
                  <a:lnTo>
                    <a:pt x="52100" y="85132"/>
                  </a:lnTo>
                  <a:lnTo>
                    <a:pt x="50105" y="83554"/>
                  </a:lnTo>
                  <a:lnTo>
                    <a:pt x="49297" y="81230"/>
                  </a:lnTo>
                  <a:lnTo>
                    <a:pt x="47782" y="78831"/>
                  </a:lnTo>
                  <a:lnTo>
                    <a:pt x="45117" y="75169"/>
                  </a:lnTo>
                  <a:lnTo>
                    <a:pt x="43387" y="75801"/>
                  </a:lnTo>
                  <a:lnTo>
                    <a:pt x="44284" y="77341"/>
                  </a:lnTo>
                  <a:lnTo>
                    <a:pt x="45332" y="80182"/>
                  </a:lnTo>
                  <a:lnTo>
                    <a:pt x="46203" y="81382"/>
                  </a:lnTo>
                  <a:lnTo>
                    <a:pt x="48325" y="86281"/>
                  </a:lnTo>
                  <a:lnTo>
                    <a:pt x="49726" y="87241"/>
                  </a:lnTo>
                  <a:lnTo>
                    <a:pt x="51772" y="89198"/>
                  </a:lnTo>
                  <a:lnTo>
                    <a:pt x="52264" y="90271"/>
                  </a:lnTo>
                  <a:lnTo>
                    <a:pt x="53009" y="92506"/>
                  </a:lnTo>
                  <a:lnTo>
                    <a:pt x="54550" y="91736"/>
                  </a:lnTo>
                  <a:lnTo>
                    <a:pt x="58287" y="91218"/>
                  </a:lnTo>
                  <a:lnTo>
                    <a:pt x="59525" y="90612"/>
                  </a:lnTo>
                  <a:lnTo>
                    <a:pt x="59904" y="91837"/>
                  </a:lnTo>
                  <a:cubicBezTo>
                    <a:pt x="59664" y="92443"/>
                    <a:pt x="59070" y="93946"/>
                    <a:pt x="59070" y="94362"/>
                  </a:cubicBezTo>
                  <a:cubicBezTo>
                    <a:pt x="59045" y="94615"/>
                    <a:pt x="58338" y="96016"/>
                    <a:pt x="57681" y="97191"/>
                  </a:cubicBezTo>
                  <a:lnTo>
                    <a:pt x="54487" y="99148"/>
                  </a:lnTo>
                  <a:lnTo>
                    <a:pt x="51784" y="102128"/>
                  </a:lnTo>
                  <a:lnTo>
                    <a:pt x="48855" y="104792"/>
                  </a:lnTo>
                  <a:lnTo>
                    <a:pt x="49474" y="106408"/>
                  </a:lnTo>
                  <a:lnTo>
                    <a:pt x="49411" y="108719"/>
                  </a:lnTo>
                  <a:lnTo>
                    <a:pt x="50257" y="110727"/>
                  </a:lnTo>
                  <a:lnTo>
                    <a:pt x="50257" y="113189"/>
                  </a:lnTo>
                  <a:lnTo>
                    <a:pt x="48767" y="115487"/>
                  </a:lnTo>
                  <a:lnTo>
                    <a:pt x="44587" y="118694"/>
                  </a:lnTo>
                  <a:lnTo>
                    <a:pt x="44587" y="120096"/>
                  </a:lnTo>
                  <a:lnTo>
                    <a:pt x="44297" y="123897"/>
                  </a:lnTo>
                  <a:lnTo>
                    <a:pt x="42845" y="123897"/>
                  </a:lnTo>
                  <a:lnTo>
                    <a:pt x="42175" y="126927"/>
                  </a:lnTo>
                  <a:lnTo>
                    <a:pt x="39713" y="129730"/>
                  </a:lnTo>
                  <a:lnTo>
                    <a:pt x="38084" y="131536"/>
                  </a:lnTo>
                  <a:lnTo>
                    <a:pt x="35647" y="133367"/>
                  </a:lnTo>
                  <a:lnTo>
                    <a:pt x="31404" y="133367"/>
                  </a:lnTo>
                  <a:lnTo>
                    <a:pt x="29776" y="130842"/>
                  </a:lnTo>
                  <a:lnTo>
                    <a:pt x="29371" y="128581"/>
                  </a:lnTo>
                  <a:lnTo>
                    <a:pt x="28210" y="126334"/>
                  </a:lnTo>
                  <a:lnTo>
                    <a:pt x="26278" y="123796"/>
                  </a:lnTo>
                  <a:lnTo>
                    <a:pt x="26278" y="120222"/>
                  </a:lnTo>
                  <a:lnTo>
                    <a:pt x="24384" y="117495"/>
                  </a:lnTo>
                  <a:lnTo>
                    <a:pt x="24384" y="115285"/>
                  </a:lnTo>
                  <a:lnTo>
                    <a:pt x="26278" y="112659"/>
                  </a:lnTo>
                  <a:lnTo>
                    <a:pt x="26278" y="109654"/>
                  </a:lnTo>
                  <a:lnTo>
                    <a:pt x="25672" y="106509"/>
                  </a:lnTo>
                  <a:lnTo>
                    <a:pt x="23563" y="103340"/>
                  </a:lnTo>
                  <a:lnTo>
                    <a:pt x="23992" y="99262"/>
                  </a:lnTo>
                  <a:lnTo>
                    <a:pt x="22679" y="97140"/>
                  </a:lnTo>
                  <a:lnTo>
                    <a:pt x="19838" y="97279"/>
                  </a:lnTo>
                  <a:lnTo>
                    <a:pt x="18916" y="95701"/>
                  </a:lnTo>
                  <a:lnTo>
                    <a:pt x="16353" y="95410"/>
                  </a:lnTo>
                  <a:lnTo>
                    <a:pt x="13600" y="96787"/>
                  </a:lnTo>
                  <a:lnTo>
                    <a:pt x="11113" y="96787"/>
                  </a:lnTo>
                  <a:lnTo>
                    <a:pt x="8486" y="97090"/>
                  </a:lnTo>
                  <a:lnTo>
                    <a:pt x="5570" y="95385"/>
                  </a:lnTo>
                  <a:lnTo>
                    <a:pt x="1453" y="91067"/>
                  </a:lnTo>
                  <a:lnTo>
                    <a:pt x="645" y="87746"/>
                  </a:lnTo>
                  <a:lnTo>
                    <a:pt x="1175" y="84905"/>
                  </a:lnTo>
                  <a:lnTo>
                    <a:pt x="658" y="82518"/>
                  </a:lnTo>
                  <a:lnTo>
                    <a:pt x="1642" y="80132"/>
                  </a:lnTo>
                  <a:lnTo>
                    <a:pt x="4029" y="76306"/>
                  </a:lnTo>
                  <a:lnTo>
                    <a:pt x="6681" y="74386"/>
                  </a:lnTo>
                  <a:lnTo>
                    <a:pt x="7325" y="72353"/>
                  </a:lnTo>
                  <a:lnTo>
                    <a:pt x="9055" y="70523"/>
                  </a:lnTo>
                  <a:lnTo>
                    <a:pt x="10683" y="68894"/>
                  </a:lnTo>
                  <a:lnTo>
                    <a:pt x="11870" y="69487"/>
                  </a:lnTo>
                  <a:lnTo>
                    <a:pt x="16328" y="67858"/>
                  </a:lnTo>
                  <a:lnTo>
                    <a:pt x="20457" y="67871"/>
                  </a:lnTo>
                  <a:lnTo>
                    <a:pt x="22490" y="67543"/>
                  </a:lnTo>
                  <a:lnTo>
                    <a:pt x="23639" y="67795"/>
                  </a:lnTo>
                  <a:lnTo>
                    <a:pt x="24005" y="70560"/>
                  </a:lnTo>
                  <a:lnTo>
                    <a:pt x="26619" y="71116"/>
                  </a:lnTo>
                  <a:lnTo>
                    <a:pt x="29334" y="73338"/>
                  </a:lnTo>
                  <a:lnTo>
                    <a:pt x="31152" y="71747"/>
                  </a:lnTo>
                  <a:lnTo>
                    <a:pt x="32894" y="71457"/>
                  </a:lnTo>
                  <a:lnTo>
                    <a:pt x="38349" y="73035"/>
                  </a:lnTo>
                  <a:lnTo>
                    <a:pt x="41784" y="72505"/>
                  </a:lnTo>
                  <a:lnTo>
                    <a:pt x="44739" y="71154"/>
                  </a:lnTo>
                  <a:lnTo>
                    <a:pt x="45648" y="67719"/>
                  </a:lnTo>
                  <a:lnTo>
                    <a:pt x="44461" y="65989"/>
                  </a:lnTo>
                  <a:lnTo>
                    <a:pt x="41910" y="67442"/>
                  </a:lnTo>
                  <a:lnTo>
                    <a:pt x="39347" y="66785"/>
                  </a:lnTo>
                  <a:lnTo>
                    <a:pt x="37819" y="65762"/>
                  </a:lnTo>
                  <a:lnTo>
                    <a:pt x="38715" y="63590"/>
                  </a:lnTo>
                  <a:lnTo>
                    <a:pt x="40067" y="62820"/>
                  </a:lnTo>
                  <a:lnTo>
                    <a:pt x="42466" y="62227"/>
                  </a:lnTo>
                  <a:lnTo>
                    <a:pt x="45610" y="63073"/>
                  </a:lnTo>
                  <a:lnTo>
                    <a:pt x="50244" y="62075"/>
                  </a:lnTo>
                  <a:lnTo>
                    <a:pt x="47946" y="60345"/>
                  </a:lnTo>
                  <a:lnTo>
                    <a:pt x="45458" y="57782"/>
                  </a:lnTo>
                  <a:lnTo>
                    <a:pt x="46304" y="55206"/>
                  </a:lnTo>
                  <a:lnTo>
                    <a:pt x="43501" y="56999"/>
                  </a:lnTo>
                  <a:lnTo>
                    <a:pt x="43602" y="58312"/>
                  </a:lnTo>
                  <a:lnTo>
                    <a:pt x="42289" y="58312"/>
                  </a:lnTo>
                  <a:lnTo>
                    <a:pt x="41632" y="55938"/>
                  </a:lnTo>
                  <a:lnTo>
                    <a:pt x="39511" y="56469"/>
                  </a:lnTo>
                  <a:lnTo>
                    <a:pt x="37832" y="60042"/>
                  </a:lnTo>
                  <a:lnTo>
                    <a:pt x="37933" y="62265"/>
                  </a:lnTo>
                  <a:lnTo>
                    <a:pt x="36632" y="62530"/>
                  </a:lnTo>
                  <a:lnTo>
                    <a:pt x="35167" y="62757"/>
                  </a:lnTo>
                  <a:lnTo>
                    <a:pt x="33639" y="64398"/>
                  </a:lnTo>
                  <a:lnTo>
                    <a:pt x="34776" y="65750"/>
                  </a:lnTo>
                  <a:lnTo>
                    <a:pt x="33829" y="66659"/>
                  </a:lnTo>
                  <a:lnTo>
                    <a:pt x="32427" y="65585"/>
                  </a:lnTo>
                  <a:lnTo>
                    <a:pt x="30988" y="61886"/>
                  </a:lnTo>
                  <a:lnTo>
                    <a:pt x="28033" y="58893"/>
                  </a:lnTo>
                  <a:lnTo>
                    <a:pt x="25242" y="56974"/>
                  </a:lnTo>
                  <a:lnTo>
                    <a:pt x="24636" y="59146"/>
                  </a:lnTo>
                  <a:lnTo>
                    <a:pt x="27136" y="61595"/>
                  </a:lnTo>
                  <a:lnTo>
                    <a:pt x="29712" y="63085"/>
                  </a:lnTo>
                  <a:lnTo>
                    <a:pt x="29574" y="63401"/>
                  </a:lnTo>
                  <a:lnTo>
                    <a:pt x="28172" y="62921"/>
                  </a:lnTo>
                  <a:lnTo>
                    <a:pt x="28172" y="64967"/>
                  </a:lnTo>
                  <a:lnTo>
                    <a:pt x="27541" y="65333"/>
                  </a:lnTo>
                  <a:lnTo>
                    <a:pt x="27541" y="64537"/>
                  </a:lnTo>
                  <a:lnTo>
                    <a:pt x="26720" y="63148"/>
                  </a:lnTo>
                  <a:lnTo>
                    <a:pt x="25255" y="61785"/>
                  </a:lnTo>
                  <a:lnTo>
                    <a:pt x="23273" y="59575"/>
                  </a:lnTo>
                  <a:lnTo>
                    <a:pt x="21467" y="59575"/>
                  </a:lnTo>
                  <a:lnTo>
                    <a:pt x="20141" y="60295"/>
                  </a:lnTo>
                  <a:lnTo>
                    <a:pt x="17515" y="59600"/>
                  </a:lnTo>
                  <a:lnTo>
                    <a:pt x="17174" y="61557"/>
                  </a:lnTo>
                  <a:lnTo>
                    <a:pt x="16277" y="61949"/>
                  </a:lnTo>
                  <a:lnTo>
                    <a:pt x="15179" y="63919"/>
                  </a:lnTo>
                  <a:lnTo>
                    <a:pt x="13386" y="66507"/>
                  </a:lnTo>
                  <a:lnTo>
                    <a:pt x="11391" y="66406"/>
                  </a:lnTo>
                  <a:lnTo>
                    <a:pt x="10065" y="67176"/>
                  </a:lnTo>
                  <a:lnTo>
                    <a:pt x="9143" y="66381"/>
                  </a:lnTo>
                  <a:lnTo>
                    <a:pt x="6719" y="65649"/>
                  </a:lnTo>
                  <a:lnTo>
                    <a:pt x="6719" y="60610"/>
                  </a:lnTo>
                  <a:lnTo>
                    <a:pt x="8827" y="59499"/>
                  </a:lnTo>
                  <a:lnTo>
                    <a:pt x="12413" y="59954"/>
                  </a:lnTo>
                  <a:lnTo>
                    <a:pt x="14156" y="58148"/>
                  </a:lnTo>
                  <a:lnTo>
                    <a:pt x="13070" y="55825"/>
                  </a:lnTo>
                  <a:lnTo>
                    <a:pt x="12110" y="55320"/>
                  </a:lnTo>
                  <a:lnTo>
                    <a:pt x="13045" y="55168"/>
                  </a:lnTo>
                  <a:lnTo>
                    <a:pt x="14749" y="55168"/>
                  </a:lnTo>
                  <a:lnTo>
                    <a:pt x="16694" y="53186"/>
                  </a:lnTo>
                  <a:lnTo>
                    <a:pt x="17616" y="49840"/>
                  </a:lnTo>
                  <a:lnTo>
                    <a:pt x="20381" y="48691"/>
                  </a:lnTo>
                  <a:lnTo>
                    <a:pt x="20608" y="45913"/>
                  </a:lnTo>
                  <a:lnTo>
                    <a:pt x="21568" y="44764"/>
                  </a:lnTo>
                  <a:lnTo>
                    <a:pt x="22250" y="45559"/>
                  </a:lnTo>
                  <a:lnTo>
                    <a:pt x="21442" y="48211"/>
                  </a:lnTo>
                  <a:lnTo>
                    <a:pt x="25924" y="48211"/>
                  </a:lnTo>
                  <a:lnTo>
                    <a:pt x="29788" y="47504"/>
                  </a:lnTo>
                  <a:lnTo>
                    <a:pt x="30558" y="44915"/>
                  </a:lnTo>
                  <a:lnTo>
                    <a:pt x="31733" y="43539"/>
                  </a:lnTo>
                  <a:lnTo>
                    <a:pt x="32023" y="41910"/>
                  </a:lnTo>
                  <a:lnTo>
                    <a:pt x="34687" y="41821"/>
                  </a:lnTo>
                  <a:lnTo>
                    <a:pt x="37390" y="40129"/>
                  </a:lnTo>
                  <a:lnTo>
                    <a:pt x="35369" y="38841"/>
                  </a:lnTo>
                  <a:lnTo>
                    <a:pt x="32768" y="39599"/>
                  </a:lnTo>
                  <a:lnTo>
                    <a:pt x="31253" y="39422"/>
                  </a:lnTo>
                  <a:lnTo>
                    <a:pt x="30205" y="36303"/>
                  </a:lnTo>
                  <a:lnTo>
                    <a:pt x="33147" y="32604"/>
                  </a:lnTo>
                  <a:lnTo>
                    <a:pt x="31202" y="31215"/>
                  </a:lnTo>
                  <a:lnTo>
                    <a:pt x="29586" y="32591"/>
                  </a:lnTo>
                  <a:lnTo>
                    <a:pt x="28955" y="34372"/>
                  </a:lnTo>
                  <a:lnTo>
                    <a:pt x="27136" y="35874"/>
                  </a:lnTo>
                  <a:lnTo>
                    <a:pt x="26897" y="38425"/>
                  </a:lnTo>
                  <a:lnTo>
                    <a:pt x="28462" y="40723"/>
                  </a:lnTo>
                  <a:cubicBezTo>
                    <a:pt x="28361" y="41241"/>
                    <a:pt x="28071" y="42667"/>
                    <a:pt x="28071" y="42933"/>
                  </a:cubicBezTo>
                  <a:cubicBezTo>
                    <a:pt x="28008" y="43147"/>
                    <a:pt x="27288" y="44233"/>
                    <a:pt x="26619" y="45155"/>
                  </a:cubicBezTo>
                  <a:lnTo>
                    <a:pt x="24131" y="44902"/>
                  </a:lnTo>
                  <a:lnTo>
                    <a:pt x="24308" y="43640"/>
                  </a:lnTo>
                  <a:lnTo>
                    <a:pt x="22553" y="40622"/>
                  </a:lnTo>
                  <a:lnTo>
                    <a:pt x="21076" y="42465"/>
                  </a:lnTo>
                  <a:lnTo>
                    <a:pt x="19687" y="42718"/>
                  </a:lnTo>
                  <a:lnTo>
                    <a:pt x="18740" y="39321"/>
                  </a:lnTo>
                  <a:lnTo>
                    <a:pt x="19510" y="37680"/>
                  </a:lnTo>
                  <a:lnTo>
                    <a:pt x="21985" y="35205"/>
                  </a:lnTo>
                  <a:lnTo>
                    <a:pt x="23386" y="32326"/>
                  </a:lnTo>
                  <a:lnTo>
                    <a:pt x="25874" y="28790"/>
                  </a:lnTo>
                  <a:lnTo>
                    <a:pt x="29712" y="24750"/>
                  </a:lnTo>
                  <a:lnTo>
                    <a:pt x="33021" y="23639"/>
                  </a:lnTo>
                  <a:lnTo>
                    <a:pt x="35294" y="24232"/>
                  </a:lnTo>
                  <a:lnTo>
                    <a:pt x="38008" y="25381"/>
                  </a:lnTo>
                  <a:lnTo>
                    <a:pt x="41481" y="27212"/>
                  </a:lnTo>
                  <a:lnTo>
                    <a:pt x="42188" y="29068"/>
                  </a:lnTo>
                  <a:lnTo>
                    <a:pt x="41039" y="29813"/>
                  </a:lnTo>
                  <a:lnTo>
                    <a:pt x="36556" y="28942"/>
                  </a:lnTo>
                  <a:lnTo>
                    <a:pt x="39284" y="30975"/>
                  </a:lnTo>
                  <a:lnTo>
                    <a:pt x="40976" y="34245"/>
                  </a:lnTo>
                  <a:lnTo>
                    <a:pt x="41910" y="32781"/>
                  </a:lnTo>
                  <a:lnTo>
                    <a:pt x="44436" y="32907"/>
                  </a:lnTo>
                  <a:lnTo>
                    <a:pt x="43135" y="30886"/>
                  </a:lnTo>
                  <a:lnTo>
                    <a:pt x="45181" y="29712"/>
                  </a:lnTo>
                  <a:lnTo>
                    <a:pt x="45471" y="27237"/>
                  </a:lnTo>
                  <a:lnTo>
                    <a:pt x="46191" y="27528"/>
                  </a:lnTo>
                  <a:lnTo>
                    <a:pt x="46809" y="30634"/>
                  </a:lnTo>
                  <a:lnTo>
                    <a:pt x="49082" y="27982"/>
                  </a:lnTo>
                  <a:lnTo>
                    <a:pt x="52971" y="25924"/>
                  </a:lnTo>
                  <a:lnTo>
                    <a:pt x="56330" y="25217"/>
                  </a:lnTo>
                  <a:lnTo>
                    <a:pt x="55648" y="23815"/>
                  </a:lnTo>
                  <a:lnTo>
                    <a:pt x="55863" y="23159"/>
                  </a:lnTo>
                  <a:lnTo>
                    <a:pt x="58224" y="23714"/>
                  </a:lnTo>
                  <a:lnTo>
                    <a:pt x="61596" y="25406"/>
                  </a:lnTo>
                  <a:lnTo>
                    <a:pt x="61596" y="23171"/>
                  </a:lnTo>
                  <a:lnTo>
                    <a:pt x="59449" y="21277"/>
                  </a:lnTo>
                  <a:lnTo>
                    <a:pt x="59500" y="18828"/>
                  </a:lnTo>
                  <a:lnTo>
                    <a:pt x="60245" y="15532"/>
                  </a:lnTo>
                  <a:lnTo>
                    <a:pt x="61457" y="15987"/>
                  </a:lnTo>
                  <a:lnTo>
                    <a:pt x="62252" y="17944"/>
                  </a:lnTo>
                  <a:lnTo>
                    <a:pt x="63300" y="20899"/>
                  </a:lnTo>
                  <a:lnTo>
                    <a:pt x="64614" y="24333"/>
                  </a:lnTo>
                  <a:lnTo>
                    <a:pt x="63464" y="26530"/>
                  </a:lnTo>
                  <a:lnTo>
                    <a:pt x="65813" y="27364"/>
                  </a:lnTo>
                  <a:lnTo>
                    <a:pt x="67114" y="25659"/>
                  </a:lnTo>
                  <a:lnTo>
                    <a:pt x="66470" y="24270"/>
                  </a:lnTo>
                  <a:cubicBezTo>
                    <a:pt x="67215" y="24106"/>
                    <a:pt x="67947" y="23879"/>
                    <a:pt x="68667" y="23601"/>
                  </a:cubicBezTo>
                  <a:lnTo>
                    <a:pt x="69134" y="23386"/>
                  </a:lnTo>
                  <a:lnTo>
                    <a:pt x="67530" y="22060"/>
                  </a:lnTo>
                  <a:lnTo>
                    <a:pt x="65952" y="21770"/>
                  </a:lnTo>
                  <a:lnTo>
                    <a:pt x="64715" y="17982"/>
                  </a:lnTo>
                  <a:lnTo>
                    <a:pt x="65864" y="17211"/>
                  </a:lnTo>
                  <a:lnTo>
                    <a:pt x="66407" y="15696"/>
                  </a:lnTo>
                  <a:lnTo>
                    <a:pt x="69071" y="17275"/>
                  </a:lnTo>
                  <a:lnTo>
                    <a:pt x="70750" y="16252"/>
                  </a:lnTo>
                  <a:lnTo>
                    <a:pt x="68313" y="14964"/>
                  </a:lnTo>
                  <a:lnTo>
                    <a:pt x="67152" y="13726"/>
                  </a:lnTo>
                  <a:lnTo>
                    <a:pt x="70321" y="11946"/>
                  </a:lnTo>
                  <a:lnTo>
                    <a:pt x="69033" y="10683"/>
                  </a:lnTo>
                  <a:lnTo>
                    <a:pt x="70460" y="7943"/>
                  </a:lnTo>
                  <a:lnTo>
                    <a:pt x="73743" y="5481"/>
                  </a:lnTo>
                  <a:lnTo>
                    <a:pt x="74501" y="2968"/>
                  </a:lnTo>
                  <a:lnTo>
                    <a:pt x="75624" y="1554"/>
                  </a:lnTo>
                  <a:lnTo>
                    <a:pt x="77468" y="1554"/>
                  </a:lnTo>
                  <a:lnTo>
                    <a:pt x="78554" y="4206"/>
                  </a:lnTo>
                  <a:lnTo>
                    <a:pt x="80019" y="2097"/>
                  </a:lnTo>
                  <a:lnTo>
                    <a:pt x="81786" y="784"/>
                  </a:lnTo>
                  <a:close/>
                  <a:moveTo>
                    <a:pt x="81786" y="1"/>
                  </a:moveTo>
                  <a:lnTo>
                    <a:pt x="79614" y="1605"/>
                  </a:lnTo>
                  <a:lnTo>
                    <a:pt x="78705" y="2880"/>
                  </a:lnTo>
                  <a:lnTo>
                    <a:pt x="77910" y="910"/>
                  </a:lnTo>
                  <a:lnTo>
                    <a:pt x="75334" y="910"/>
                  </a:lnTo>
                  <a:lnTo>
                    <a:pt x="73983" y="2615"/>
                  </a:lnTo>
                  <a:lnTo>
                    <a:pt x="73213" y="5090"/>
                  </a:lnTo>
                  <a:lnTo>
                    <a:pt x="70043" y="7476"/>
                  </a:lnTo>
                  <a:lnTo>
                    <a:pt x="68263" y="10784"/>
                  </a:lnTo>
                  <a:lnTo>
                    <a:pt x="69286" y="11794"/>
                  </a:lnTo>
                  <a:lnTo>
                    <a:pt x="66154" y="13562"/>
                  </a:lnTo>
                  <a:lnTo>
                    <a:pt x="67897" y="15431"/>
                  </a:lnTo>
                  <a:lnTo>
                    <a:pt x="69475" y="16277"/>
                  </a:lnTo>
                  <a:lnTo>
                    <a:pt x="69071" y="16517"/>
                  </a:lnTo>
                  <a:lnTo>
                    <a:pt x="66066" y="14737"/>
                  </a:lnTo>
                  <a:lnTo>
                    <a:pt x="65346" y="16795"/>
                  </a:lnTo>
                  <a:lnTo>
                    <a:pt x="63970" y="17704"/>
                  </a:lnTo>
                  <a:lnTo>
                    <a:pt x="65472" y="22313"/>
                  </a:lnTo>
                  <a:lnTo>
                    <a:pt x="67253" y="22654"/>
                  </a:lnTo>
                  <a:lnTo>
                    <a:pt x="67934" y="23209"/>
                  </a:lnTo>
                  <a:cubicBezTo>
                    <a:pt x="67290" y="23411"/>
                    <a:pt x="66634" y="23588"/>
                    <a:pt x="65965" y="23727"/>
                  </a:cubicBezTo>
                  <a:lnTo>
                    <a:pt x="65573" y="23803"/>
                  </a:lnTo>
                  <a:lnTo>
                    <a:pt x="66394" y="25571"/>
                  </a:lnTo>
                  <a:lnTo>
                    <a:pt x="65611" y="26606"/>
                  </a:lnTo>
                  <a:lnTo>
                    <a:pt x="64386" y="26177"/>
                  </a:lnTo>
                  <a:lnTo>
                    <a:pt x="65333" y="24371"/>
                  </a:lnTo>
                  <a:lnTo>
                    <a:pt x="63906" y="20671"/>
                  </a:lnTo>
                  <a:lnTo>
                    <a:pt x="62858" y="17717"/>
                  </a:lnTo>
                  <a:lnTo>
                    <a:pt x="61962" y="15482"/>
                  </a:lnTo>
                  <a:lnTo>
                    <a:pt x="59815" y="14686"/>
                  </a:lnTo>
                  <a:lnTo>
                    <a:pt x="58894" y="18714"/>
                  </a:lnTo>
                  <a:lnTo>
                    <a:pt x="58830" y="21555"/>
                  </a:lnTo>
                  <a:lnTo>
                    <a:pt x="60990" y="23449"/>
                  </a:lnTo>
                  <a:lnTo>
                    <a:pt x="60990" y="24371"/>
                  </a:lnTo>
                  <a:lnTo>
                    <a:pt x="58502" y="23121"/>
                  </a:lnTo>
                  <a:lnTo>
                    <a:pt x="55459" y="22401"/>
                  </a:lnTo>
                  <a:lnTo>
                    <a:pt x="54992" y="23853"/>
                  </a:lnTo>
                  <a:lnTo>
                    <a:pt x="55434" y="24762"/>
                  </a:lnTo>
                  <a:lnTo>
                    <a:pt x="52807" y="25305"/>
                  </a:lnTo>
                  <a:lnTo>
                    <a:pt x="48729" y="27439"/>
                  </a:lnTo>
                  <a:lnTo>
                    <a:pt x="47176" y="29232"/>
                  </a:lnTo>
                  <a:lnTo>
                    <a:pt x="46746" y="27073"/>
                  </a:lnTo>
                  <a:lnTo>
                    <a:pt x="44941" y="26316"/>
                  </a:lnTo>
                  <a:lnTo>
                    <a:pt x="44600" y="29321"/>
                  </a:lnTo>
                  <a:lnTo>
                    <a:pt x="42238" y="30672"/>
                  </a:lnTo>
                  <a:lnTo>
                    <a:pt x="43249" y="32212"/>
                  </a:lnTo>
                  <a:lnTo>
                    <a:pt x="41582" y="32137"/>
                  </a:lnTo>
                  <a:lnTo>
                    <a:pt x="41039" y="32983"/>
                  </a:lnTo>
                  <a:lnTo>
                    <a:pt x="39814" y="30634"/>
                  </a:lnTo>
                  <a:lnTo>
                    <a:pt x="39145" y="30078"/>
                  </a:lnTo>
                  <a:lnTo>
                    <a:pt x="41178" y="30482"/>
                  </a:lnTo>
                  <a:lnTo>
                    <a:pt x="42971" y="29321"/>
                  </a:lnTo>
                  <a:lnTo>
                    <a:pt x="41999" y="26770"/>
                  </a:lnTo>
                  <a:lnTo>
                    <a:pt x="38299" y="24813"/>
                  </a:lnTo>
                  <a:lnTo>
                    <a:pt x="35496" y="23639"/>
                  </a:lnTo>
                  <a:lnTo>
                    <a:pt x="32983" y="22982"/>
                  </a:lnTo>
                  <a:lnTo>
                    <a:pt x="29359" y="24194"/>
                  </a:lnTo>
                  <a:lnTo>
                    <a:pt x="25381" y="28386"/>
                  </a:lnTo>
                  <a:lnTo>
                    <a:pt x="22831" y="32010"/>
                  </a:lnTo>
                  <a:lnTo>
                    <a:pt x="21492" y="34801"/>
                  </a:lnTo>
                  <a:lnTo>
                    <a:pt x="19005" y="37276"/>
                  </a:lnTo>
                  <a:lnTo>
                    <a:pt x="18058" y="39258"/>
                  </a:lnTo>
                  <a:lnTo>
                    <a:pt x="19219" y="43438"/>
                  </a:lnTo>
                  <a:lnTo>
                    <a:pt x="21404" y="43046"/>
                  </a:lnTo>
                  <a:lnTo>
                    <a:pt x="22452" y="41733"/>
                  </a:lnTo>
                  <a:lnTo>
                    <a:pt x="23639" y="43766"/>
                  </a:lnTo>
                  <a:lnTo>
                    <a:pt x="23399" y="45458"/>
                  </a:lnTo>
                  <a:lnTo>
                    <a:pt x="26909" y="45824"/>
                  </a:lnTo>
                  <a:lnTo>
                    <a:pt x="27010" y="45673"/>
                  </a:lnTo>
                  <a:cubicBezTo>
                    <a:pt x="28702" y="43387"/>
                    <a:pt x="28702" y="43072"/>
                    <a:pt x="28702" y="42970"/>
                  </a:cubicBezTo>
                  <a:cubicBezTo>
                    <a:pt x="28702" y="42794"/>
                    <a:pt x="28904" y="41683"/>
                    <a:pt x="29106" y="40723"/>
                  </a:cubicBezTo>
                  <a:lnTo>
                    <a:pt x="29144" y="40597"/>
                  </a:lnTo>
                  <a:lnTo>
                    <a:pt x="27566" y="38261"/>
                  </a:lnTo>
                  <a:lnTo>
                    <a:pt x="27743" y="36190"/>
                  </a:lnTo>
                  <a:lnTo>
                    <a:pt x="29498" y="34750"/>
                  </a:lnTo>
                  <a:lnTo>
                    <a:pt x="30129" y="32957"/>
                  </a:lnTo>
                  <a:lnTo>
                    <a:pt x="31240" y="32010"/>
                  </a:lnTo>
                  <a:lnTo>
                    <a:pt x="32238" y="32730"/>
                  </a:lnTo>
                  <a:lnTo>
                    <a:pt x="29510" y="36177"/>
                  </a:lnTo>
                  <a:lnTo>
                    <a:pt x="30773" y="39991"/>
                  </a:lnTo>
                  <a:lnTo>
                    <a:pt x="32831" y="40243"/>
                  </a:lnTo>
                  <a:lnTo>
                    <a:pt x="35281" y="39523"/>
                  </a:lnTo>
                  <a:lnTo>
                    <a:pt x="36203" y="40129"/>
                  </a:lnTo>
                  <a:lnTo>
                    <a:pt x="34498" y="41190"/>
                  </a:lnTo>
                  <a:lnTo>
                    <a:pt x="31493" y="41291"/>
                  </a:lnTo>
                  <a:lnTo>
                    <a:pt x="31139" y="43248"/>
                  </a:lnTo>
                  <a:lnTo>
                    <a:pt x="30041" y="44549"/>
                  </a:lnTo>
                  <a:lnTo>
                    <a:pt x="29296" y="46948"/>
                  </a:lnTo>
                  <a:lnTo>
                    <a:pt x="25861" y="47592"/>
                  </a:lnTo>
                  <a:lnTo>
                    <a:pt x="22288" y="47592"/>
                  </a:lnTo>
                  <a:lnTo>
                    <a:pt x="22957" y="45420"/>
                  </a:lnTo>
                  <a:lnTo>
                    <a:pt x="21543" y="43804"/>
                  </a:lnTo>
                  <a:lnTo>
                    <a:pt x="19990" y="45660"/>
                  </a:lnTo>
                  <a:lnTo>
                    <a:pt x="19775" y="48261"/>
                  </a:lnTo>
                  <a:lnTo>
                    <a:pt x="17085" y="49385"/>
                  </a:lnTo>
                  <a:lnTo>
                    <a:pt x="16113" y="52857"/>
                  </a:lnTo>
                  <a:lnTo>
                    <a:pt x="14484" y="54524"/>
                  </a:lnTo>
                  <a:lnTo>
                    <a:pt x="12982" y="54524"/>
                  </a:lnTo>
                  <a:lnTo>
                    <a:pt x="10178" y="55004"/>
                  </a:lnTo>
                  <a:lnTo>
                    <a:pt x="12590" y="56279"/>
                  </a:lnTo>
                  <a:lnTo>
                    <a:pt x="13398" y="58022"/>
                  </a:lnTo>
                  <a:lnTo>
                    <a:pt x="12186" y="59285"/>
                  </a:lnTo>
                  <a:lnTo>
                    <a:pt x="8714" y="58855"/>
                  </a:lnTo>
                  <a:lnTo>
                    <a:pt x="6100" y="60232"/>
                  </a:lnTo>
                  <a:lnTo>
                    <a:pt x="6100" y="66116"/>
                  </a:lnTo>
                  <a:lnTo>
                    <a:pt x="8777" y="66899"/>
                  </a:lnTo>
                  <a:lnTo>
                    <a:pt x="10002" y="67947"/>
                  </a:lnTo>
                  <a:lnTo>
                    <a:pt x="11555" y="67038"/>
                  </a:lnTo>
                  <a:lnTo>
                    <a:pt x="13714" y="67151"/>
                  </a:lnTo>
                  <a:lnTo>
                    <a:pt x="15709" y="64247"/>
                  </a:lnTo>
                  <a:lnTo>
                    <a:pt x="16719" y="62441"/>
                  </a:lnTo>
                  <a:lnTo>
                    <a:pt x="17729" y="61999"/>
                  </a:lnTo>
                  <a:lnTo>
                    <a:pt x="18020" y="60383"/>
                  </a:lnTo>
                  <a:lnTo>
                    <a:pt x="20229" y="60964"/>
                  </a:lnTo>
                  <a:lnTo>
                    <a:pt x="21631" y="60194"/>
                  </a:lnTo>
                  <a:lnTo>
                    <a:pt x="22982" y="60194"/>
                  </a:lnTo>
                  <a:lnTo>
                    <a:pt x="24800" y="62227"/>
                  </a:lnTo>
                  <a:lnTo>
                    <a:pt x="26202" y="63502"/>
                  </a:lnTo>
                  <a:lnTo>
                    <a:pt x="26909" y="64702"/>
                  </a:lnTo>
                  <a:lnTo>
                    <a:pt x="26909" y="66444"/>
                  </a:lnTo>
                  <a:lnTo>
                    <a:pt x="28803" y="65333"/>
                  </a:lnTo>
                  <a:lnTo>
                    <a:pt x="28803" y="63805"/>
                  </a:lnTo>
                  <a:lnTo>
                    <a:pt x="29927" y="64171"/>
                  </a:lnTo>
                  <a:lnTo>
                    <a:pt x="30521" y="62807"/>
                  </a:lnTo>
                  <a:lnTo>
                    <a:pt x="27553" y="61115"/>
                  </a:lnTo>
                  <a:lnTo>
                    <a:pt x="25343" y="58956"/>
                  </a:lnTo>
                  <a:lnTo>
                    <a:pt x="25609" y="57997"/>
                  </a:lnTo>
                  <a:lnTo>
                    <a:pt x="27629" y="59386"/>
                  </a:lnTo>
                  <a:lnTo>
                    <a:pt x="30432" y="62176"/>
                  </a:lnTo>
                  <a:lnTo>
                    <a:pt x="31910" y="65977"/>
                  </a:lnTo>
                  <a:lnTo>
                    <a:pt x="33879" y="67492"/>
                  </a:lnTo>
                  <a:lnTo>
                    <a:pt x="35660" y="65800"/>
                  </a:lnTo>
                  <a:lnTo>
                    <a:pt x="34498" y="64424"/>
                  </a:lnTo>
                  <a:lnTo>
                    <a:pt x="35496" y="63338"/>
                  </a:lnTo>
                  <a:lnTo>
                    <a:pt x="36758" y="63148"/>
                  </a:lnTo>
                  <a:lnTo>
                    <a:pt x="38602" y="62782"/>
                  </a:lnTo>
                  <a:lnTo>
                    <a:pt x="38488" y="60168"/>
                  </a:lnTo>
                  <a:lnTo>
                    <a:pt x="39966" y="57012"/>
                  </a:lnTo>
                  <a:lnTo>
                    <a:pt x="41203" y="56696"/>
                  </a:lnTo>
                  <a:lnTo>
                    <a:pt x="41809" y="58944"/>
                  </a:lnTo>
                  <a:lnTo>
                    <a:pt x="44284" y="58944"/>
                  </a:lnTo>
                  <a:lnTo>
                    <a:pt x="44158" y="57315"/>
                  </a:lnTo>
                  <a:lnTo>
                    <a:pt x="45155" y="56683"/>
                  </a:lnTo>
                  <a:lnTo>
                    <a:pt x="44739" y="57946"/>
                  </a:lnTo>
                  <a:lnTo>
                    <a:pt x="47529" y="60812"/>
                  </a:lnTo>
                  <a:lnTo>
                    <a:pt x="48767" y="61747"/>
                  </a:lnTo>
                  <a:lnTo>
                    <a:pt x="45635" y="62416"/>
                  </a:lnTo>
                  <a:lnTo>
                    <a:pt x="42478" y="61570"/>
                  </a:lnTo>
                  <a:lnTo>
                    <a:pt x="39877" y="62214"/>
                  </a:lnTo>
                  <a:lnTo>
                    <a:pt x="38223" y="63136"/>
                  </a:lnTo>
                  <a:lnTo>
                    <a:pt x="37036" y="66002"/>
                  </a:lnTo>
                  <a:lnTo>
                    <a:pt x="39044" y="67341"/>
                  </a:lnTo>
                  <a:lnTo>
                    <a:pt x="41999" y="68111"/>
                  </a:lnTo>
                  <a:lnTo>
                    <a:pt x="44284" y="66823"/>
                  </a:lnTo>
                  <a:lnTo>
                    <a:pt x="44979" y="67833"/>
                  </a:lnTo>
                  <a:lnTo>
                    <a:pt x="44208" y="70712"/>
                  </a:lnTo>
                  <a:lnTo>
                    <a:pt x="41658" y="71886"/>
                  </a:lnTo>
                  <a:lnTo>
                    <a:pt x="38400" y="72391"/>
                  </a:lnTo>
                  <a:lnTo>
                    <a:pt x="32932" y="70813"/>
                  </a:lnTo>
                  <a:lnTo>
                    <a:pt x="30887" y="71154"/>
                  </a:lnTo>
                  <a:lnTo>
                    <a:pt x="29334" y="72518"/>
                  </a:lnTo>
                  <a:lnTo>
                    <a:pt x="26922" y="70535"/>
                  </a:lnTo>
                  <a:lnTo>
                    <a:pt x="24586" y="70030"/>
                  </a:lnTo>
                  <a:lnTo>
                    <a:pt x="24207" y="67277"/>
                  </a:lnTo>
                  <a:lnTo>
                    <a:pt x="22515" y="66899"/>
                  </a:lnTo>
                  <a:lnTo>
                    <a:pt x="20406" y="67252"/>
                  </a:lnTo>
                  <a:lnTo>
                    <a:pt x="16227" y="67227"/>
                  </a:lnTo>
                  <a:lnTo>
                    <a:pt x="11908" y="68805"/>
                  </a:lnTo>
                  <a:lnTo>
                    <a:pt x="10570" y="68136"/>
                  </a:lnTo>
                  <a:lnTo>
                    <a:pt x="8613" y="70081"/>
                  </a:lnTo>
                  <a:lnTo>
                    <a:pt x="6782" y="72025"/>
                  </a:lnTo>
                  <a:lnTo>
                    <a:pt x="6163" y="73995"/>
                  </a:lnTo>
                  <a:lnTo>
                    <a:pt x="3612" y="75826"/>
                  </a:lnTo>
                  <a:lnTo>
                    <a:pt x="1087" y="79854"/>
                  </a:lnTo>
                  <a:lnTo>
                    <a:pt x="1" y="82468"/>
                  </a:lnTo>
                  <a:lnTo>
                    <a:pt x="531" y="84917"/>
                  </a:lnTo>
                  <a:lnTo>
                    <a:pt x="14" y="87758"/>
                  </a:lnTo>
                  <a:lnTo>
                    <a:pt x="885" y="91382"/>
                  </a:lnTo>
                  <a:lnTo>
                    <a:pt x="5140" y="95852"/>
                  </a:lnTo>
                  <a:lnTo>
                    <a:pt x="8347" y="97746"/>
                  </a:lnTo>
                  <a:lnTo>
                    <a:pt x="11151" y="97418"/>
                  </a:lnTo>
                  <a:lnTo>
                    <a:pt x="13752" y="97418"/>
                  </a:lnTo>
                  <a:lnTo>
                    <a:pt x="16467" y="96054"/>
                  </a:lnTo>
                  <a:lnTo>
                    <a:pt x="18525" y="96294"/>
                  </a:lnTo>
                  <a:lnTo>
                    <a:pt x="19497" y="97923"/>
                  </a:lnTo>
                  <a:lnTo>
                    <a:pt x="22338" y="97784"/>
                  </a:lnTo>
                  <a:lnTo>
                    <a:pt x="23336" y="99400"/>
                  </a:lnTo>
                  <a:lnTo>
                    <a:pt x="22906" y="103492"/>
                  </a:lnTo>
                  <a:lnTo>
                    <a:pt x="25066" y="106686"/>
                  </a:lnTo>
                  <a:lnTo>
                    <a:pt x="25659" y="109717"/>
                  </a:lnTo>
                  <a:lnTo>
                    <a:pt x="25659" y="112457"/>
                  </a:lnTo>
                  <a:lnTo>
                    <a:pt x="23765" y="115083"/>
                  </a:lnTo>
                  <a:lnTo>
                    <a:pt x="23765" y="117697"/>
                  </a:lnTo>
                  <a:lnTo>
                    <a:pt x="25659" y="120437"/>
                  </a:lnTo>
                  <a:lnTo>
                    <a:pt x="25659" y="124010"/>
                  </a:lnTo>
                  <a:lnTo>
                    <a:pt x="27692" y="126675"/>
                  </a:lnTo>
                  <a:lnTo>
                    <a:pt x="28778" y="128733"/>
                  </a:lnTo>
                  <a:lnTo>
                    <a:pt x="29157" y="130993"/>
                  </a:lnTo>
                  <a:lnTo>
                    <a:pt x="31051" y="133998"/>
                  </a:lnTo>
                  <a:lnTo>
                    <a:pt x="35849" y="133998"/>
                  </a:lnTo>
                  <a:lnTo>
                    <a:pt x="38501" y="132003"/>
                  </a:lnTo>
                  <a:lnTo>
                    <a:pt x="40193" y="130160"/>
                  </a:lnTo>
                  <a:lnTo>
                    <a:pt x="42769" y="127243"/>
                  </a:lnTo>
                  <a:lnTo>
                    <a:pt x="43362" y="124541"/>
                  </a:lnTo>
                  <a:lnTo>
                    <a:pt x="44865" y="124541"/>
                  </a:lnTo>
                  <a:lnTo>
                    <a:pt x="45206" y="120121"/>
                  </a:lnTo>
                  <a:lnTo>
                    <a:pt x="45206" y="119010"/>
                  </a:lnTo>
                  <a:lnTo>
                    <a:pt x="49183" y="115954"/>
                  </a:lnTo>
                  <a:lnTo>
                    <a:pt x="50888" y="113379"/>
                  </a:lnTo>
                  <a:lnTo>
                    <a:pt x="50888" y="110651"/>
                  </a:lnTo>
                  <a:lnTo>
                    <a:pt x="50042" y="108606"/>
                  </a:lnTo>
                  <a:lnTo>
                    <a:pt x="50092" y="106295"/>
                  </a:lnTo>
                  <a:lnTo>
                    <a:pt x="49600" y="104969"/>
                  </a:lnTo>
                  <a:lnTo>
                    <a:pt x="52239" y="102570"/>
                  </a:lnTo>
                  <a:lnTo>
                    <a:pt x="54853" y="99653"/>
                  </a:lnTo>
                  <a:lnTo>
                    <a:pt x="58149" y="97645"/>
                  </a:lnTo>
                  <a:lnTo>
                    <a:pt x="58186" y="97570"/>
                  </a:lnTo>
                  <a:cubicBezTo>
                    <a:pt x="58641" y="96761"/>
                    <a:pt x="59702" y="94817"/>
                    <a:pt x="59702" y="94362"/>
                  </a:cubicBezTo>
                  <a:cubicBezTo>
                    <a:pt x="59702" y="94148"/>
                    <a:pt x="60131" y="92948"/>
                    <a:pt x="60522" y="91963"/>
                  </a:cubicBezTo>
                  <a:lnTo>
                    <a:pt x="60573" y="91862"/>
                  </a:lnTo>
                  <a:lnTo>
                    <a:pt x="59904" y="89716"/>
                  </a:lnTo>
                  <a:lnTo>
                    <a:pt x="58149" y="90587"/>
                  </a:lnTo>
                  <a:lnTo>
                    <a:pt x="54411" y="91117"/>
                  </a:lnTo>
                  <a:lnTo>
                    <a:pt x="53375" y="91610"/>
                  </a:lnTo>
                  <a:lnTo>
                    <a:pt x="52858" y="90031"/>
                  </a:lnTo>
                  <a:lnTo>
                    <a:pt x="52327" y="88870"/>
                  </a:lnTo>
                  <a:lnTo>
                    <a:pt x="50118" y="86748"/>
                  </a:lnTo>
                  <a:lnTo>
                    <a:pt x="48830" y="85852"/>
                  </a:lnTo>
                  <a:lnTo>
                    <a:pt x="46772" y="81104"/>
                  </a:lnTo>
                  <a:lnTo>
                    <a:pt x="45913" y="79917"/>
                  </a:lnTo>
                  <a:lnTo>
                    <a:pt x="44852" y="77076"/>
                  </a:lnTo>
                  <a:lnTo>
                    <a:pt x="44309" y="76142"/>
                  </a:lnTo>
                  <a:lnTo>
                    <a:pt x="44890" y="75927"/>
                  </a:lnTo>
                  <a:lnTo>
                    <a:pt x="47264" y="79185"/>
                  </a:lnTo>
                  <a:lnTo>
                    <a:pt x="48716" y="81470"/>
                  </a:lnTo>
                  <a:lnTo>
                    <a:pt x="49562" y="83945"/>
                  </a:lnTo>
                  <a:lnTo>
                    <a:pt x="51570" y="85523"/>
                  </a:lnTo>
                  <a:lnTo>
                    <a:pt x="52795" y="88478"/>
                  </a:lnTo>
                  <a:lnTo>
                    <a:pt x="53439" y="90271"/>
                  </a:lnTo>
                  <a:lnTo>
                    <a:pt x="57189" y="88579"/>
                  </a:lnTo>
                  <a:lnTo>
                    <a:pt x="60939" y="87746"/>
                  </a:lnTo>
                  <a:lnTo>
                    <a:pt x="65005" y="85675"/>
                  </a:lnTo>
                  <a:lnTo>
                    <a:pt x="66230" y="83453"/>
                  </a:lnTo>
                  <a:lnTo>
                    <a:pt x="67139" y="81154"/>
                  </a:lnTo>
                  <a:lnTo>
                    <a:pt x="65422" y="79437"/>
                  </a:lnTo>
                  <a:lnTo>
                    <a:pt x="63932" y="77821"/>
                  </a:lnTo>
                  <a:lnTo>
                    <a:pt x="61356" y="78616"/>
                  </a:lnTo>
                  <a:lnTo>
                    <a:pt x="59487" y="78705"/>
                  </a:lnTo>
                  <a:lnTo>
                    <a:pt x="58325" y="76571"/>
                  </a:lnTo>
                  <a:lnTo>
                    <a:pt x="56570" y="75094"/>
                  </a:lnTo>
                  <a:lnTo>
                    <a:pt x="57189" y="74045"/>
                  </a:lnTo>
                  <a:lnTo>
                    <a:pt x="59790" y="76154"/>
                  </a:lnTo>
                  <a:lnTo>
                    <a:pt x="61886" y="77303"/>
                  </a:lnTo>
                  <a:lnTo>
                    <a:pt x="63742" y="77442"/>
                  </a:lnTo>
                  <a:lnTo>
                    <a:pt x="65472" y="78364"/>
                  </a:lnTo>
                  <a:lnTo>
                    <a:pt x="68351" y="78818"/>
                  </a:lnTo>
                  <a:lnTo>
                    <a:pt x="71634" y="78414"/>
                  </a:lnTo>
                  <a:lnTo>
                    <a:pt x="74109" y="80195"/>
                  </a:lnTo>
                  <a:lnTo>
                    <a:pt x="75511" y="82569"/>
                  </a:lnTo>
                  <a:lnTo>
                    <a:pt x="77089" y="82834"/>
                  </a:lnTo>
                  <a:lnTo>
                    <a:pt x="78074" y="81697"/>
                  </a:lnTo>
                  <a:lnTo>
                    <a:pt x="78541" y="83617"/>
                  </a:lnTo>
                  <a:lnTo>
                    <a:pt x="79173" y="86357"/>
                  </a:lnTo>
                  <a:lnTo>
                    <a:pt x="80562" y="89349"/>
                  </a:lnTo>
                  <a:lnTo>
                    <a:pt x="82014" y="92670"/>
                  </a:lnTo>
                  <a:lnTo>
                    <a:pt x="82721" y="95246"/>
                  </a:lnTo>
                  <a:lnTo>
                    <a:pt x="84930" y="91723"/>
                  </a:lnTo>
                  <a:lnTo>
                    <a:pt x="84930" y="88668"/>
                  </a:lnTo>
                  <a:lnTo>
                    <a:pt x="85802" y="87215"/>
                  </a:lnTo>
                  <a:lnTo>
                    <a:pt x="87822" y="85460"/>
                  </a:lnTo>
                  <a:lnTo>
                    <a:pt x="90840" y="82720"/>
                  </a:lnTo>
                  <a:lnTo>
                    <a:pt x="92115" y="80990"/>
                  </a:lnTo>
                  <a:lnTo>
                    <a:pt x="94451" y="80447"/>
                  </a:lnTo>
                  <a:lnTo>
                    <a:pt x="95158" y="83339"/>
                  </a:lnTo>
                  <a:lnTo>
                    <a:pt x="96914" y="84160"/>
                  </a:lnTo>
                  <a:lnTo>
                    <a:pt x="96914" y="87885"/>
                  </a:lnTo>
                  <a:lnTo>
                    <a:pt x="99035" y="86622"/>
                  </a:lnTo>
                  <a:lnTo>
                    <a:pt x="100702" y="90132"/>
                  </a:lnTo>
                  <a:lnTo>
                    <a:pt x="100702" y="94451"/>
                  </a:lnTo>
                  <a:lnTo>
                    <a:pt x="102772" y="95549"/>
                  </a:lnTo>
                  <a:lnTo>
                    <a:pt x="103720" y="97557"/>
                  </a:lnTo>
                  <a:lnTo>
                    <a:pt x="105247" y="99565"/>
                  </a:lnTo>
                  <a:lnTo>
                    <a:pt x="107975" y="100701"/>
                  </a:lnTo>
                  <a:lnTo>
                    <a:pt x="107192" y="98100"/>
                  </a:lnTo>
                  <a:lnTo>
                    <a:pt x="106864" y="96294"/>
                  </a:lnTo>
                  <a:lnTo>
                    <a:pt x="105121" y="94994"/>
                  </a:lnTo>
                  <a:lnTo>
                    <a:pt x="104023" y="93478"/>
                  </a:lnTo>
                  <a:lnTo>
                    <a:pt x="103442" y="92127"/>
                  </a:lnTo>
                  <a:lnTo>
                    <a:pt x="103732" y="90082"/>
                  </a:lnTo>
                  <a:lnTo>
                    <a:pt x="104212" y="89476"/>
                  </a:lnTo>
                  <a:lnTo>
                    <a:pt x="105626" y="90801"/>
                  </a:lnTo>
                  <a:lnTo>
                    <a:pt x="107306" y="92595"/>
                  </a:lnTo>
                  <a:lnTo>
                    <a:pt x="108417" y="93163"/>
                  </a:lnTo>
                  <a:lnTo>
                    <a:pt x="108568" y="93049"/>
                  </a:lnTo>
                  <a:cubicBezTo>
                    <a:pt x="110803" y="91382"/>
                    <a:pt x="110803" y="91041"/>
                    <a:pt x="110803" y="90902"/>
                  </a:cubicBezTo>
                  <a:lnTo>
                    <a:pt x="110803" y="87203"/>
                  </a:lnTo>
                  <a:lnTo>
                    <a:pt x="108846" y="85359"/>
                  </a:lnTo>
                  <a:lnTo>
                    <a:pt x="108139" y="83932"/>
                  </a:lnTo>
                  <a:cubicBezTo>
                    <a:pt x="108265" y="83238"/>
                    <a:pt x="108480" y="82556"/>
                    <a:pt x="108581" y="82455"/>
                  </a:cubicBezTo>
                  <a:cubicBezTo>
                    <a:pt x="108758" y="82341"/>
                    <a:pt x="109654" y="82000"/>
                    <a:pt x="110374" y="81748"/>
                  </a:cubicBezTo>
                  <a:lnTo>
                    <a:pt x="110967" y="83099"/>
                  </a:lnTo>
                  <a:lnTo>
                    <a:pt x="113139" y="81521"/>
                  </a:lnTo>
                  <a:lnTo>
                    <a:pt x="117016" y="79589"/>
                  </a:lnTo>
                  <a:lnTo>
                    <a:pt x="118821" y="76293"/>
                  </a:lnTo>
                  <a:lnTo>
                    <a:pt x="119604" y="74083"/>
                  </a:lnTo>
                  <a:lnTo>
                    <a:pt x="119630" y="70232"/>
                  </a:lnTo>
                  <a:lnTo>
                    <a:pt x="118140" y="67227"/>
                  </a:lnTo>
                  <a:lnTo>
                    <a:pt x="116890" y="65649"/>
                  </a:lnTo>
                  <a:lnTo>
                    <a:pt x="118809" y="64348"/>
                  </a:lnTo>
                  <a:lnTo>
                    <a:pt x="119958" y="63451"/>
                  </a:lnTo>
                  <a:lnTo>
                    <a:pt x="117622" y="62719"/>
                  </a:lnTo>
                  <a:lnTo>
                    <a:pt x="116258" y="63212"/>
                  </a:lnTo>
                  <a:lnTo>
                    <a:pt x="115475" y="62340"/>
                  </a:lnTo>
                  <a:lnTo>
                    <a:pt x="115059" y="61772"/>
                  </a:lnTo>
                  <a:lnTo>
                    <a:pt x="116624" y="60863"/>
                  </a:lnTo>
                  <a:lnTo>
                    <a:pt x="117369" y="59373"/>
                  </a:lnTo>
                  <a:lnTo>
                    <a:pt x="117900" y="59638"/>
                  </a:lnTo>
                  <a:lnTo>
                    <a:pt x="117256" y="61974"/>
                  </a:lnTo>
                  <a:lnTo>
                    <a:pt x="119390" y="60901"/>
                  </a:lnTo>
                  <a:lnTo>
                    <a:pt x="120337" y="61684"/>
                  </a:lnTo>
                  <a:lnTo>
                    <a:pt x="121284" y="63350"/>
                  </a:lnTo>
                  <a:lnTo>
                    <a:pt x="122168" y="64424"/>
                  </a:lnTo>
                  <a:lnTo>
                    <a:pt x="122168" y="66015"/>
                  </a:lnTo>
                  <a:lnTo>
                    <a:pt x="123291" y="67151"/>
                  </a:lnTo>
                  <a:lnTo>
                    <a:pt x="125501" y="65383"/>
                  </a:lnTo>
                  <a:lnTo>
                    <a:pt x="124882" y="62782"/>
                  </a:lnTo>
                  <a:lnTo>
                    <a:pt x="123216" y="61078"/>
                  </a:lnTo>
                  <a:lnTo>
                    <a:pt x="122837" y="60295"/>
                  </a:lnTo>
                  <a:lnTo>
                    <a:pt x="124238" y="59095"/>
                  </a:lnTo>
                  <a:lnTo>
                    <a:pt x="124352" y="56254"/>
                  </a:lnTo>
                  <a:lnTo>
                    <a:pt x="125337" y="55433"/>
                  </a:lnTo>
                  <a:lnTo>
                    <a:pt x="126688" y="56229"/>
                  </a:lnTo>
                  <a:lnTo>
                    <a:pt x="128734" y="52693"/>
                  </a:lnTo>
                  <a:lnTo>
                    <a:pt x="130363" y="47693"/>
                  </a:lnTo>
                  <a:lnTo>
                    <a:pt x="129176" y="44359"/>
                  </a:lnTo>
                  <a:lnTo>
                    <a:pt x="128418" y="41329"/>
                  </a:lnTo>
                  <a:lnTo>
                    <a:pt x="126625" y="39650"/>
                  </a:lnTo>
                  <a:lnTo>
                    <a:pt x="124365" y="39006"/>
                  </a:lnTo>
                  <a:lnTo>
                    <a:pt x="123039" y="38501"/>
                  </a:lnTo>
                  <a:lnTo>
                    <a:pt x="122231" y="37844"/>
                  </a:lnTo>
                  <a:lnTo>
                    <a:pt x="124238" y="33816"/>
                  </a:lnTo>
                  <a:lnTo>
                    <a:pt x="125047" y="31152"/>
                  </a:lnTo>
                  <a:lnTo>
                    <a:pt x="127067" y="29939"/>
                  </a:lnTo>
                  <a:lnTo>
                    <a:pt x="130350" y="29939"/>
                  </a:lnTo>
                  <a:lnTo>
                    <a:pt x="135009" y="28677"/>
                  </a:lnTo>
                  <a:lnTo>
                    <a:pt x="132875" y="28677"/>
                  </a:lnTo>
                  <a:lnTo>
                    <a:pt x="132875" y="23841"/>
                  </a:lnTo>
                  <a:lnTo>
                    <a:pt x="135224" y="22793"/>
                  </a:lnTo>
                  <a:lnTo>
                    <a:pt x="136108" y="25091"/>
                  </a:lnTo>
                  <a:lnTo>
                    <a:pt x="137257" y="22490"/>
                  </a:lnTo>
                  <a:lnTo>
                    <a:pt x="137282" y="21025"/>
                  </a:lnTo>
                  <a:lnTo>
                    <a:pt x="138090" y="21479"/>
                  </a:lnTo>
                  <a:lnTo>
                    <a:pt x="137446" y="25129"/>
                  </a:lnTo>
                  <a:lnTo>
                    <a:pt x="136032" y="30912"/>
                  </a:lnTo>
                  <a:lnTo>
                    <a:pt x="136019" y="34447"/>
                  </a:lnTo>
                  <a:lnTo>
                    <a:pt x="139467" y="39220"/>
                  </a:lnTo>
                  <a:lnTo>
                    <a:pt x="140452" y="42491"/>
                  </a:lnTo>
                  <a:lnTo>
                    <a:pt x="140452" y="44486"/>
                  </a:lnTo>
                  <a:lnTo>
                    <a:pt x="142346" y="42907"/>
                  </a:lnTo>
                  <a:lnTo>
                    <a:pt x="142346" y="39460"/>
                  </a:lnTo>
                  <a:lnTo>
                    <a:pt x="143836" y="36051"/>
                  </a:lnTo>
                  <a:lnTo>
                    <a:pt x="143028" y="33273"/>
                  </a:lnTo>
                  <a:lnTo>
                    <a:pt x="142901" y="31682"/>
                  </a:lnTo>
                  <a:lnTo>
                    <a:pt x="142598" y="29447"/>
                  </a:lnTo>
                  <a:lnTo>
                    <a:pt x="140742" y="27982"/>
                  </a:lnTo>
                  <a:lnTo>
                    <a:pt x="140464" y="25356"/>
                  </a:lnTo>
                  <a:lnTo>
                    <a:pt x="142939" y="23740"/>
                  </a:lnTo>
                  <a:lnTo>
                    <a:pt x="145502" y="24093"/>
                  </a:lnTo>
                  <a:lnTo>
                    <a:pt x="145502" y="21189"/>
                  </a:lnTo>
                  <a:lnTo>
                    <a:pt x="146462" y="19611"/>
                  </a:lnTo>
                  <a:lnTo>
                    <a:pt x="148508" y="18588"/>
                  </a:lnTo>
                  <a:lnTo>
                    <a:pt x="149732" y="18588"/>
                  </a:lnTo>
                  <a:lnTo>
                    <a:pt x="148141" y="14231"/>
                  </a:lnTo>
                  <a:lnTo>
                    <a:pt x="145010" y="13070"/>
                  </a:lnTo>
                  <a:lnTo>
                    <a:pt x="145490" y="11214"/>
                  </a:lnTo>
                  <a:lnTo>
                    <a:pt x="145161" y="9105"/>
                  </a:lnTo>
                  <a:lnTo>
                    <a:pt x="145060" y="8562"/>
                  </a:lnTo>
                  <a:lnTo>
                    <a:pt x="146664" y="9395"/>
                  </a:lnTo>
                  <a:lnTo>
                    <a:pt x="148015" y="8360"/>
                  </a:lnTo>
                  <a:lnTo>
                    <a:pt x="149442" y="9307"/>
                  </a:lnTo>
                  <a:lnTo>
                    <a:pt x="150364" y="6542"/>
                  </a:lnTo>
                  <a:lnTo>
                    <a:pt x="149038" y="4774"/>
                  </a:lnTo>
                  <a:lnTo>
                    <a:pt x="148369" y="2223"/>
                  </a:lnTo>
                  <a:lnTo>
                    <a:pt x="144227" y="1605"/>
                  </a:lnTo>
                  <a:lnTo>
                    <a:pt x="144227" y="3120"/>
                  </a:lnTo>
                  <a:lnTo>
                    <a:pt x="143116" y="3082"/>
                  </a:lnTo>
                  <a:lnTo>
                    <a:pt x="142384" y="2185"/>
                  </a:lnTo>
                  <a:lnTo>
                    <a:pt x="134744" y="2185"/>
                  </a:lnTo>
                  <a:lnTo>
                    <a:pt x="130704" y="2564"/>
                  </a:lnTo>
                  <a:lnTo>
                    <a:pt x="133065" y="4875"/>
                  </a:lnTo>
                  <a:lnTo>
                    <a:pt x="131411" y="4888"/>
                  </a:lnTo>
                  <a:lnTo>
                    <a:pt x="130842" y="3486"/>
                  </a:lnTo>
                  <a:lnTo>
                    <a:pt x="127458" y="4989"/>
                  </a:lnTo>
                  <a:lnTo>
                    <a:pt x="124908" y="6605"/>
                  </a:lnTo>
                  <a:lnTo>
                    <a:pt x="123620" y="6605"/>
                  </a:lnTo>
                  <a:lnTo>
                    <a:pt x="122584" y="4420"/>
                  </a:lnTo>
                  <a:lnTo>
                    <a:pt x="119781" y="4016"/>
                  </a:lnTo>
                  <a:lnTo>
                    <a:pt x="117710" y="5178"/>
                  </a:lnTo>
                  <a:lnTo>
                    <a:pt x="114604" y="4143"/>
                  </a:lnTo>
                  <a:lnTo>
                    <a:pt x="112432" y="3259"/>
                  </a:lnTo>
                  <a:lnTo>
                    <a:pt x="108076" y="3574"/>
                  </a:lnTo>
                  <a:lnTo>
                    <a:pt x="106005" y="4900"/>
                  </a:lnTo>
                  <a:lnTo>
                    <a:pt x="107091" y="7842"/>
                  </a:lnTo>
                  <a:lnTo>
                    <a:pt x="105146" y="7842"/>
                  </a:lnTo>
                  <a:lnTo>
                    <a:pt x="103795" y="7729"/>
                  </a:lnTo>
                  <a:lnTo>
                    <a:pt x="101851" y="8714"/>
                  </a:lnTo>
                  <a:lnTo>
                    <a:pt x="102583" y="10039"/>
                  </a:lnTo>
                  <a:lnTo>
                    <a:pt x="102583" y="10039"/>
                  </a:lnTo>
                  <a:lnTo>
                    <a:pt x="101169" y="9623"/>
                  </a:lnTo>
                  <a:lnTo>
                    <a:pt x="100348" y="6744"/>
                  </a:lnTo>
                  <a:lnTo>
                    <a:pt x="97545" y="4370"/>
                  </a:lnTo>
                  <a:lnTo>
                    <a:pt x="93252" y="4963"/>
                  </a:lnTo>
                  <a:lnTo>
                    <a:pt x="94072" y="7628"/>
                  </a:lnTo>
                  <a:lnTo>
                    <a:pt x="91509" y="7539"/>
                  </a:lnTo>
                  <a:lnTo>
                    <a:pt x="90385" y="6074"/>
                  </a:lnTo>
                  <a:lnTo>
                    <a:pt x="87999" y="7337"/>
                  </a:lnTo>
                  <a:lnTo>
                    <a:pt x="86231" y="7893"/>
                  </a:lnTo>
                  <a:lnTo>
                    <a:pt x="84034" y="10544"/>
                  </a:lnTo>
                  <a:lnTo>
                    <a:pt x="83706" y="9282"/>
                  </a:lnTo>
                  <a:lnTo>
                    <a:pt x="85915" y="5923"/>
                  </a:lnTo>
                  <a:lnTo>
                    <a:pt x="85234" y="2526"/>
                  </a:lnTo>
                  <a:lnTo>
                    <a:pt x="8178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52"/>
            <p:cNvSpPr/>
            <p:nvPr/>
          </p:nvSpPr>
          <p:spPr>
            <a:xfrm>
              <a:off x="4467225" y="3815075"/>
              <a:ext cx="177425" cy="289800"/>
            </a:xfrm>
            <a:custGeom>
              <a:avLst/>
              <a:gdLst/>
              <a:ahLst/>
              <a:cxnLst/>
              <a:rect l="l" t="t" r="r" b="b"/>
              <a:pathLst>
                <a:path w="7097" h="11592" extrusionOk="0">
                  <a:moveTo>
                    <a:pt x="5683" y="0"/>
                  </a:moveTo>
                  <a:lnTo>
                    <a:pt x="4572" y="1339"/>
                  </a:lnTo>
                  <a:lnTo>
                    <a:pt x="2602" y="2513"/>
                  </a:lnTo>
                  <a:lnTo>
                    <a:pt x="1023" y="3271"/>
                  </a:lnTo>
                  <a:lnTo>
                    <a:pt x="1415" y="5809"/>
                  </a:lnTo>
                  <a:lnTo>
                    <a:pt x="1023" y="7362"/>
                  </a:lnTo>
                  <a:lnTo>
                    <a:pt x="1" y="8524"/>
                  </a:lnTo>
                  <a:lnTo>
                    <a:pt x="556" y="10809"/>
                  </a:lnTo>
                  <a:lnTo>
                    <a:pt x="2134" y="11592"/>
                  </a:lnTo>
                  <a:lnTo>
                    <a:pt x="3864" y="9849"/>
                  </a:lnTo>
                  <a:lnTo>
                    <a:pt x="5203" y="6541"/>
                  </a:lnTo>
                  <a:lnTo>
                    <a:pt x="6226" y="3384"/>
                  </a:lnTo>
                  <a:lnTo>
                    <a:pt x="7097" y="1655"/>
                  </a:lnTo>
                  <a:lnTo>
                    <a:pt x="615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52"/>
            <p:cNvSpPr/>
            <p:nvPr/>
          </p:nvSpPr>
          <p:spPr>
            <a:xfrm>
              <a:off x="4458375" y="3806875"/>
              <a:ext cx="194800" cy="307475"/>
            </a:xfrm>
            <a:custGeom>
              <a:avLst/>
              <a:gdLst/>
              <a:ahLst/>
              <a:cxnLst/>
              <a:rect l="l" t="t" r="r" b="b"/>
              <a:pathLst>
                <a:path w="7792" h="12299" extrusionOk="0">
                  <a:moveTo>
                    <a:pt x="6327" y="644"/>
                  </a:moveTo>
                  <a:lnTo>
                    <a:pt x="7097" y="1995"/>
                  </a:lnTo>
                  <a:lnTo>
                    <a:pt x="6277" y="3611"/>
                  </a:lnTo>
                  <a:lnTo>
                    <a:pt x="5266" y="6756"/>
                  </a:lnTo>
                  <a:lnTo>
                    <a:pt x="3953" y="10001"/>
                  </a:lnTo>
                  <a:lnTo>
                    <a:pt x="2413" y="11529"/>
                  </a:lnTo>
                  <a:lnTo>
                    <a:pt x="1175" y="10910"/>
                  </a:lnTo>
                  <a:lnTo>
                    <a:pt x="695" y="8940"/>
                  </a:lnTo>
                  <a:lnTo>
                    <a:pt x="1668" y="7829"/>
                  </a:lnTo>
                  <a:lnTo>
                    <a:pt x="2097" y="6149"/>
                  </a:lnTo>
                  <a:lnTo>
                    <a:pt x="1731" y="3776"/>
                  </a:lnTo>
                  <a:lnTo>
                    <a:pt x="3120" y="3119"/>
                  </a:lnTo>
                  <a:lnTo>
                    <a:pt x="5090" y="1932"/>
                  </a:lnTo>
                  <a:lnTo>
                    <a:pt x="6176" y="644"/>
                  </a:lnTo>
                  <a:close/>
                  <a:moveTo>
                    <a:pt x="5873" y="0"/>
                  </a:moveTo>
                  <a:lnTo>
                    <a:pt x="4711" y="1427"/>
                  </a:lnTo>
                  <a:lnTo>
                    <a:pt x="2817" y="2563"/>
                  </a:lnTo>
                  <a:lnTo>
                    <a:pt x="1024" y="3409"/>
                  </a:lnTo>
                  <a:lnTo>
                    <a:pt x="1440" y="6124"/>
                  </a:lnTo>
                  <a:lnTo>
                    <a:pt x="1087" y="7538"/>
                  </a:lnTo>
                  <a:lnTo>
                    <a:pt x="1" y="8776"/>
                  </a:lnTo>
                  <a:lnTo>
                    <a:pt x="632" y="11352"/>
                  </a:lnTo>
                  <a:lnTo>
                    <a:pt x="2552" y="12299"/>
                  </a:lnTo>
                  <a:lnTo>
                    <a:pt x="4420" y="10405"/>
                  </a:lnTo>
                  <a:lnTo>
                    <a:pt x="5847" y="6958"/>
                  </a:lnTo>
                  <a:lnTo>
                    <a:pt x="6845" y="3851"/>
                  </a:lnTo>
                  <a:lnTo>
                    <a:pt x="7792" y="1970"/>
                  </a:lnTo>
                  <a:lnTo>
                    <a:pt x="668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52"/>
            <p:cNvSpPr/>
            <p:nvPr/>
          </p:nvSpPr>
          <p:spPr>
            <a:xfrm>
              <a:off x="5304725" y="3312525"/>
              <a:ext cx="45475" cy="78625"/>
            </a:xfrm>
            <a:custGeom>
              <a:avLst/>
              <a:gdLst/>
              <a:ahLst/>
              <a:cxnLst/>
              <a:rect l="l" t="t" r="r" b="b"/>
              <a:pathLst>
                <a:path w="1819" h="3145" extrusionOk="0">
                  <a:moveTo>
                    <a:pt x="480" y="0"/>
                  </a:moveTo>
                  <a:lnTo>
                    <a:pt x="0" y="1654"/>
                  </a:lnTo>
                  <a:lnTo>
                    <a:pt x="480" y="3144"/>
                  </a:lnTo>
                  <a:lnTo>
                    <a:pt x="1503" y="2753"/>
                  </a:lnTo>
                  <a:lnTo>
                    <a:pt x="1818" y="1566"/>
                  </a:lnTo>
                  <a:lnTo>
                    <a:pt x="48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52"/>
            <p:cNvSpPr/>
            <p:nvPr/>
          </p:nvSpPr>
          <p:spPr>
            <a:xfrm>
              <a:off x="5296500" y="3296100"/>
              <a:ext cx="62525" cy="105475"/>
            </a:xfrm>
            <a:custGeom>
              <a:avLst/>
              <a:gdLst/>
              <a:ahLst/>
              <a:cxnLst/>
              <a:rect l="l" t="t" r="r" b="b"/>
              <a:pathLst>
                <a:path w="2501" h="4219" extrusionOk="0">
                  <a:moveTo>
                    <a:pt x="948" y="1301"/>
                  </a:moveTo>
                  <a:lnTo>
                    <a:pt x="1806" y="2311"/>
                  </a:lnTo>
                  <a:lnTo>
                    <a:pt x="1567" y="3170"/>
                  </a:lnTo>
                  <a:lnTo>
                    <a:pt x="1011" y="3397"/>
                  </a:lnTo>
                  <a:lnTo>
                    <a:pt x="657" y="2299"/>
                  </a:lnTo>
                  <a:lnTo>
                    <a:pt x="948" y="1301"/>
                  </a:lnTo>
                  <a:close/>
                  <a:moveTo>
                    <a:pt x="670" y="1"/>
                  </a:moveTo>
                  <a:lnTo>
                    <a:pt x="1" y="2311"/>
                  </a:lnTo>
                  <a:lnTo>
                    <a:pt x="607" y="4218"/>
                  </a:lnTo>
                  <a:lnTo>
                    <a:pt x="2097" y="3650"/>
                  </a:lnTo>
                  <a:lnTo>
                    <a:pt x="2501" y="2147"/>
                  </a:lnTo>
                  <a:lnTo>
                    <a:pt x="67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52"/>
            <p:cNvSpPr/>
            <p:nvPr/>
          </p:nvSpPr>
          <p:spPr>
            <a:xfrm>
              <a:off x="5643750" y="3420800"/>
              <a:ext cx="232675" cy="252250"/>
            </a:xfrm>
            <a:custGeom>
              <a:avLst/>
              <a:gdLst/>
              <a:ahLst/>
              <a:cxnLst/>
              <a:rect l="l" t="t" r="r" b="b"/>
              <a:pathLst>
                <a:path w="9307" h="10090" extrusionOk="0">
                  <a:moveTo>
                    <a:pt x="1" y="0"/>
                  </a:moveTo>
                  <a:lnTo>
                    <a:pt x="948" y="1301"/>
                  </a:lnTo>
                  <a:lnTo>
                    <a:pt x="2337" y="1553"/>
                  </a:lnTo>
                  <a:cubicBezTo>
                    <a:pt x="2337" y="1553"/>
                    <a:pt x="3536" y="3852"/>
                    <a:pt x="3688" y="4091"/>
                  </a:cubicBezTo>
                  <a:cubicBezTo>
                    <a:pt x="3852" y="4331"/>
                    <a:pt x="5897" y="8233"/>
                    <a:pt x="5897" y="8233"/>
                  </a:cubicBezTo>
                  <a:lnTo>
                    <a:pt x="7804" y="10089"/>
                  </a:lnTo>
                  <a:lnTo>
                    <a:pt x="8587" y="10089"/>
                  </a:lnTo>
                  <a:lnTo>
                    <a:pt x="9307" y="8119"/>
                  </a:lnTo>
                  <a:lnTo>
                    <a:pt x="7880" y="5039"/>
                  </a:lnTo>
                  <a:lnTo>
                    <a:pt x="4647" y="1882"/>
                  </a:lnTo>
                  <a:lnTo>
                    <a:pt x="3473" y="1061"/>
                  </a:lnTo>
                  <a:lnTo>
                    <a:pt x="197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52"/>
            <p:cNvSpPr/>
            <p:nvPr/>
          </p:nvSpPr>
          <p:spPr>
            <a:xfrm>
              <a:off x="5628275" y="3412900"/>
              <a:ext cx="256350" cy="268025"/>
            </a:xfrm>
            <a:custGeom>
              <a:avLst/>
              <a:gdLst/>
              <a:ahLst/>
              <a:cxnLst/>
              <a:rect l="l" t="t" r="r" b="b"/>
              <a:pathLst>
                <a:path w="10254" h="10721" extrusionOk="0">
                  <a:moveTo>
                    <a:pt x="2488" y="632"/>
                  </a:moveTo>
                  <a:lnTo>
                    <a:pt x="5052" y="2438"/>
                  </a:lnTo>
                  <a:lnTo>
                    <a:pt x="8246" y="5544"/>
                  </a:lnTo>
                  <a:lnTo>
                    <a:pt x="9585" y="8448"/>
                  </a:lnTo>
                  <a:lnTo>
                    <a:pt x="9004" y="10090"/>
                  </a:lnTo>
                  <a:lnTo>
                    <a:pt x="8562" y="10090"/>
                  </a:lnTo>
                  <a:lnTo>
                    <a:pt x="6782" y="8360"/>
                  </a:lnTo>
                  <a:cubicBezTo>
                    <a:pt x="6478" y="7792"/>
                    <a:pt x="4723" y="4471"/>
                    <a:pt x="4572" y="4231"/>
                  </a:cubicBezTo>
                  <a:cubicBezTo>
                    <a:pt x="4458" y="4067"/>
                    <a:pt x="3688" y="2614"/>
                    <a:pt x="3233" y="1731"/>
                  </a:cubicBezTo>
                  <a:lnTo>
                    <a:pt x="3158" y="1592"/>
                  </a:lnTo>
                  <a:lnTo>
                    <a:pt x="1743" y="1327"/>
                  </a:lnTo>
                  <a:lnTo>
                    <a:pt x="1238" y="632"/>
                  </a:lnTo>
                  <a:close/>
                  <a:moveTo>
                    <a:pt x="1" y="1"/>
                  </a:moveTo>
                  <a:lnTo>
                    <a:pt x="1390" y="1907"/>
                  </a:lnTo>
                  <a:lnTo>
                    <a:pt x="2741" y="2160"/>
                  </a:lnTo>
                  <a:cubicBezTo>
                    <a:pt x="3019" y="2690"/>
                    <a:pt x="3903" y="4370"/>
                    <a:pt x="4041" y="4584"/>
                  </a:cubicBezTo>
                  <a:cubicBezTo>
                    <a:pt x="4155" y="4748"/>
                    <a:pt x="5430" y="7135"/>
                    <a:pt x="6251" y="8701"/>
                  </a:cubicBezTo>
                  <a:lnTo>
                    <a:pt x="8297" y="10721"/>
                  </a:lnTo>
                  <a:lnTo>
                    <a:pt x="9433" y="10721"/>
                  </a:lnTo>
                  <a:lnTo>
                    <a:pt x="10254" y="8423"/>
                  </a:lnTo>
                  <a:lnTo>
                    <a:pt x="8789" y="5228"/>
                  </a:lnTo>
                  <a:lnTo>
                    <a:pt x="5443" y="1945"/>
                  </a:lnTo>
                  <a:lnTo>
                    <a:pt x="269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52"/>
            <p:cNvSpPr/>
            <p:nvPr/>
          </p:nvSpPr>
          <p:spPr>
            <a:xfrm>
              <a:off x="5873550" y="3662925"/>
              <a:ext cx="284775" cy="73250"/>
            </a:xfrm>
            <a:custGeom>
              <a:avLst/>
              <a:gdLst/>
              <a:ahLst/>
              <a:cxnLst/>
              <a:rect l="l" t="t" r="r" b="b"/>
              <a:pathLst>
                <a:path w="11391" h="2930" extrusionOk="0">
                  <a:moveTo>
                    <a:pt x="1150" y="0"/>
                  </a:moveTo>
                  <a:lnTo>
                    <a:pt x="1" y="998"/>
                  </a:lnTo>
                  <a:lnTo>
                    <a:pt x="2324" y="2058"/>
                  </a:lnTo>
                  <a:lnTo>
                    <a:pt x="5696" y="2930"/>
                  </a:lnTo>
                  <a:lnTo>
                    <a:pt x="11391" y="2930"/>
                  </a:lnTo>
                  <a:lnTo>
                    <a:pt x="8082" y="1667"/>
                  </a:lnTo>
                  <a:lnTo>
                    <a:pt x="5708" y="1667"/>
                  </a:lnTo>
                  <a:lnTo>
                    <a:pt x="115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52"/>
            <p:cNvSpPr/>
            <p:nvPr/>
          </p:nvSpPr>
          <p:spPr>
            <a:xfrm>
              <a:off x="5859050" y="3654075"/>
              <a:ext cx="342200" cy="90000"/>
            </a:xfrm>
            <a:custGeom>
              <a:avLst/>
              <a:gdLst/>
              <a:ahLst/>
              <a:cxnLst/>
              <a:rect l="l" t="t" r="r" b="b"/>
              <a:pathLst>
                <a:path w="13688" h="3600" extrusionOk="0">
                  <a:moveTo>
                    <a:pt x="1806" y="720"/>
                  </a:moveTo>
                  <a:lnTo>
                    <a:pt x="6187" y="2311"/>
                  </a:lnTo>
                  <a:lnTo>
                    <a:pt x="8599" y="2337"/>
                  </a:lnTo>
                  <a:lnTo>
                    <a:pt x="10266" y="2968"/>
                  </a:lnTo>
                  <a:lnTo>
                    <a:pt x="6314" y="2968"/>
                  </a:lnTo>
                  <a:lnTo>
                    <a:pt x="3043" y="2122"/>
                  </a:lnTo>
                  <a:lnTo>
                    <a:pt x="1174" y="1263"/>
                  </a:lnTo>
                  <a:lnTo>
                    <a:pt x="1806" y="720"/>
                  </a:lnTo>
                  <a:close/>
                  <a:moveTo>
                    <a:pt x="1667" y="1"/>
                  </a:moveTo>
                  <a:lnTo>
                    <a:pt x="0" y="1428"/>
                  </a:lnTo>
                  <a:lnTo>
                    <a:pt x="2829" y="2715"/>
                  </a:lnTo>
                  <a:lnTo>
                    <a:pt x="6200" y="3587"/>
                  </a:lnTo>
                  <a:lnTo>
                    <a:pt x="13688" y="3599"/>
                  </a:lnTo>
                  <a:lnTo>
                    <a:pt x="8763" y="1731"/>
                  </a:lnTo>
                  <a:lnTo>
                    <a:pt x="6352" y="1705"/>
                  </a:lnTo>
                  <a:lnTo>
                    <a:pt x="166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52"/>
            <p:cNvSpPr/>
            <p:nvPr/>
          </p:nvSpPr>
          <p:spPr>
            <a:xfrm>
              <a:off x="6185775" y="3706475"/>
              <a:ext cx="137975" cy="31600"/>
            </a:xfrm>
            <a:custGeom>
              <a:avLst/>
              <a:gdLst/>
              <a:ahLst/>
              <a:cxnLst/>
              <a:rect l="l" t="t" r="r" b="b"/>
              <a:pathLst>
                <a:path w="5519" h="1264" extrusionOk="0">
                  <a:moveTo>
                    <a:pt x="3397" y="1"/>
                  </a:moveTo>
                  <a:lnTo>
                    <a:pt x="0" y="556"/>
                  </a:lnTo>
                  <a:lnTo>
                    <a:pt x="1818" y="1263"/>
                  </a:lnTo>
                  <a:lnTo>
                    <a:pt x="5518" y="556"/>
                  </a:lnTo>
                  <a:lnTo>
                    <a:pt x="339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52"/>
            <p:cNvSpPr/>
            <p:nvPr/>
          </p:nvSpPr>
          <p:spPr>
            <a:xfrm>
              <a:off x="6156100" y="3698600"/>
              <a:ext cx="203625" cy="47675"/>
            </a:xfrm>
            <a:custGeom>
              <a:avLst/>
              <a:gdLst/>
              <a:ahLst/>
              <a:cxnLst/>
              <a:rect l="l" t="t" r="r" b="b"/>
              <a:pathLst>
                <a:path w="8145" h="1907" extrusionOk="0">
                  <a:moveTo>
                    <a:pt x="4571" y="644"/>
                  </a:moveTo>
                  <a:lnTo>
                    <a:pt x="5278" y="821"/>
                  </a:lnTo>
                  <a:lnTo>
                    <a:pt x="3031" y="1250"/>
                  </a:lnTo>
                  <a:lnTo>
                    <a:pt x="2374" y="998"/>
                  </a:lnTo>
                  <a:lnTo>
                    <a:pt x="4571" y="644"/>
                  </a:lnTo>
                  <a:close/>
                  <a:moveTo>
                    <a:pt x="4596" y="0"/>
                  </a:moveTo>
                  <a:lnTo>
                    <a:pt x="0" y="745"/>
                  </a:lnTo>
                  <a:lnTo>
                    <a:pt x="2968" y="1907"/>
                  </a:lnTo>
                  <a:lnTo>
                    <a:pt x="8145" y="922"/>
                  </a:lnTo>
                  <a:lnTo>
                    <a:pt x="459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52"/>
            <p:cNvSpPr/>
            <p:nvPr/>
          </p:nvSpPr>
          <p:spPr>
            <a:xfrm>
              <a:off x="6158300" y="3493725"/>
              <a:ext cx="139875" cy="161950"/>
            </a:xfrm>
            <a:custGeom>
              <a:avLst/>
              <a:gdLst/>
              <a:ahLst/>
              <a:cxnLst/>
              <a:rect l="l" t="t" r="r" b="b"/>
              <a:pathLst>
                <a:path w="5595" h="6478" extrusionOk="0">
                  <a:moveTo>
                    <a:pt x="3864" y="0"/>
                  </a:moveTo>
                  <a:lnTo>
                    <a:pt x="632" y="1579"/>
                  </a:lnTo>
                  <a:lnTo>
                    <a:pt x="1" y="4925"/>
                  </a:lnTo>
                  <a:lnTo>
                    <a:pt x="1099" y="6478"/>
                  </a:lnTo>
                  <a:lnTo>
                    <a:pt x="1730" y="4420"/>
                  </a:lnTo>
                  <a:lnTo>
                    <a:pt x="3473" y="6225"/>
                  </a:lnTo>
                  <a:lnTo>
                    <a:pt x="3473" y="4331"/>
                  </a:lnTo>
                  <a:lnTo>
                    <a:pt x="2678" y="3510"/>
                  </a:lnTo>
                  <a:lnTo>
                    <a:pt x="4104" y="2765"/>
                  </a:lnTo>
                  <a:lnTo>
                    <a:pt x="1895" y="2765"/>
                  </a:lnTo>
                  <a:lnTo>
                    <a:pt x="5594" y="1023"/>
                  </a:lnTo>
                  <a:lnTo>
                    <a:pt x="386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52"/>
            <p:cNvSpPr/>
            <p:nvPr/>
          </p:nvSpPr>
          <p:spPr>
            <a:xfrm>
              <a:off x="6149775" y="3484875"/>
              <a:ext cx="165125" cy="188175"/>
            </a:xfrm>
            <a:custGeom>
              <a:avLst/>
              <a:gdLst/>
              <a:ahLst/>
              <a:cxnLst/>
              <a:rect l="l" t="t" r="r" b="b"/>
              <a:pathLst>
                <a:path w="6605" h="7527" extrusionOk="0">
                  <a:moveTo>
                    <a:pt x="4193" y="708"/>
                  </a:moveTo>
                  <a:lnTo>
                    <a:pt x="5266" y="1339"/>
                  </a:lnTo>
                  <a:lnTo>
                    <a:pt x="1023" y="3334"/>
                  </a:lnTo>
                  <a:lnTo>
                    <a:pt x="1023" y="3334"/>
                  </a:lnTo>
                  <a:lnTo>
                    <a:pt x="1251" y="2147"/>
                  </a:lnTo>
                  <a:lnTo>
                    <a:pt x="4193" y="708"/>
                  </a:lnTo>
                  <a:close/>
                  <a:moveTo>
                    <a:pt x="3157" y="3423"/>
                  </a:moveTo>
                  <a:lnTo>
                    <a:pt x="2501" y="3776"/>
                  </a:lnTo>
                  <a:lnTo>
                    <a:pt x="3486" y="4812"/>
                  </a:lnTo>
                  <a:lnTo>
                    <a:pt x="3486" y="5796"/>
                  </a:lnTo>
                  <a:lnTo>
                    <a:pt x="1933" y="4168"/>
                  </a:lnTo>
                  <a:lnTo>
                    <a:pt x="1326" y="6125"/>
                  </a:lnTo>
                  <a:lnTo>
                    <a:pt x="670" y="5203"/>
                  </a:lnTo>
                  <a:lnTo>
                    <a:pt x="1011" y="3423"/>
                  </a:lnTo>
                  <a:close/>
                  <a:moveTo>
                    <a:pt x="4218" y="1"/>
                  </a:moveTo>
                  <a:lnTo>
                    <a:pt x="683" y="1718"/>
                  </a:lnTo>
                  <a:lnTo>
                    <a:pt x="1" y="5354"/>
                  </a:lnTo>
                  <a:lnTo>
                    <a:pt x="1554" y="7526"/>
                  </a:lnTo>
                  <a:lnTo>
                    <a:pt x="2210" y="5392"/>
                  </a:lnTo>
                  <a:lnTo>
                    <a:pt x="4117" y="7375"/>
                  </a:lnTo>
                  <a:lnTo>
                    <a:pt x="4117" y="4572"/>
                  </a:lnTo>
                  <a:lnTo>
                    <a:pt x="3536" y="3953"/>
                  </a:lnTo>
                  <a:lnTo>
                    <a:pt x="5708" y="2804"/>
                  </a:lnTo>
                  <a:lnTo>
                    <a:pt x="3650" y="2804"/>
                  </a:lnTo>
                  <a:lnTo>
                    <a:pt x="6605" y="1415"/>
                  </a:lnTo>
                  <a:lnTo>
                    <a:pt x="421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52"/>
            <p:cNvSpPr/>
            <p:nvPr/>
          </p:nvSpPr>
          <p:spPr>
            <a:xfrm>
              <a:off x="5945525" y="3367450"/>
              <a:ext cx="213125" cy="254775"/>
            </a:xfrm>
            <a:custGeom>
              <a:avLst/>
              <a:gdLst/>
              <a:ahLst/>
              <a:cxnLst/>
              <a:rect l="l" t="t" r="r" b="b"/>
              <a:pathLst>
                <a:path w="8525" h="10191" extrusionOk="0">
                  <a:moveTo>
                    <a:pt x="6542" y="0"/>
                  </a:moveTo>
                  <a:lnTo>
                    <a:pt x="3941" y="3119"/>
                  </a:lnTo>
                  <a:lnTo>
                    <a:pt x="2817" y="5291"/>
                  </a:lnTo>
                  <a:lnTo>
                    <a:pt x="935" y="5291"/>
                  </a:lnTo>
                  <a:lnTo>
                    <a:pt x="1" y="6869"/>
                  </a:lnTo>
                  <a:lnTo>
                    <a:pt x="1491" y="9067"/>
                  </a:lnTo>
                  <a:lnTo>
                    <a:pt x="2817" y="9546"/>
                  </a:lnTo>
                  <a:lnTo>
                    <a:pt x="4686" y="9344"/>
                  </a:lnTo>
                  <a:lnTo>
                    <a:pt x="6049" y="10190"/>
                  </a:lnTo>
                  <a:lnTo>
                    <a:pt x="7363" y="6516"/>
                  </a:lnTo>
                  <a:lnTo>
                    <a:pt x="8524" y="4874"/>
                  </a:lnTo>
                  <a:lnTo>
                    <a:pt x="7653" y="3384"/>
                  </a:lnTo>
                  <a:lnTo>
                    <a:pt x="8512" y="2134"/>
                  </a:lnTo>
                  <a:lnTo>
                    <a:pt x="654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52"/>
            <p:cNvSpPr/>
            <p:nvPr/>
          </p:nvSpPr>
          <p:spPr>
            <a:xfrm>
              <a:off x="5936075" y="3355775"/>
              <a:ext cx="232350" cy="278450"/>
            </a:xfrm>
            <a:custGeom>
              <a:avLst/>
              <a:gdLst/>
              <a:ahLst/>
              <a:cxnLst/>
              <a:rect l="l" t="t" r="r" b="b"/>
              <a:pathLst>
                <a:path w="9294" h="11138" extrusionOk="0">
                  <a:moveTo>
                    <a:pt x="6932" y="947"/>
                  </a:moveTo>
                  <a:lnTo>
                    <a:pt x="8486" y="2627"/>
                  </a:lnTo>
                  <a:lnTo>
                    <a:pt x="7652" y="3839"/>
                  </a:lnTo>
                  <a:lnTo>
                    <a:pt x="8523" y="5329"/>
                  </a:lnTo>
                  <a:lnTo>
                    <a:pt x="7475" y="6806"/>
                  </a:lnTo>
                  <a:lnTo>
                    <a:pt x="6263" y="10190"/>
                  </a:lnTo>
                  <a:lnTo>
                    <a:pt x="5139" y="9496"/>
                  </a:lnTo>
                  <a:lnTo>
                    <a:pt x="3220" y="9685"/>
                  </a:lnTo>
                  <a:lnTo>
                    <a:pt x="2071" y="9281"/>
                  </a:lnTo>
                  <a:lnTo>
                    <a:pt x="745" y="7324"/>
                  </a:lnTo>
                  <a:lnTo>
                    <a:pt x="1490" y="6074"/>
                  </a:lnTo>
                  <a:lnTo>
                    <a:pt x="3384" y="6074"/>
                  </a:lnTo>
                  <a:lnTo>
                    <a:pt x="4584" y="3763"/>
                  </a:lnTo>
                  <a:lnTo>
                    <a:pt x="6932" y="947"/>
                  </a:lnTo>
                  <a:close/>
                  <a:moveTo>
                    <a:pt x="6907" y="0"/>
                  </a:moveTo>
                  <a:lnTo>
                    <a:pt x="4079" y="3397"/>
                  </a:lnTo>
                  <a:lnTo>
                    <a:pt x="3005" y="5442"/>
                  </a:lnTo>
                  <a:lnTo>
                    <a:pt x="1137" y="5442"/>
                  </a:lnTo>
                  <a:lnTo>
                    <a:pt x="0" y="7336"/>
                  </a:lnTo>
                  <a:lnTo>
                    <a:pt x="1667" y="9799"/>
                  </a:lnTo>
                  <a:lnTo>
                    <a:pt x="3157" y="10329"/>
                  </a:lnTo>
                  <a:lnTo>
                    <a:pt x="4988" y="10140"/>
                  </a:lnTo>
                  <a:lnTo>
                    <a:pt x="6591" y="11137"/>
                  </a:lnTo>
                  <a:lnTo>
                    <a:pt x="8018" y="7147"/>
                  </a:lnTo>
                  <a:lnTo>
                    <a:pt x="9281" y="5379"/>
                  </a:lnTo>
                  <a:lnTo>
                    <a:pt x="8397" y="3877"/>
                  </a:lnTo>
                  <a:lnTo>
                    <a:pt x="9294" y="2576"/>
                  </a:lnTo>
                  <a:lnTo>
                    <a:pt x="69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52"/>
            <p:cNvSpPr/>
            <p:nvPr/>
          </p:nvSpPr>
          <p:spPr>
            <a:xfrm>
              <a:off x="6429775" y="3529075"/>
              <a:ext cx="453650" cy="254450"/>
            </a:xfrm>
            <a:custGeom>
              <a:avLst/>
              <a:gdLst/>
              <a:ahLst/>
              <a:cxnLst/>
              <a:rect l="l" t="t" r="r" b="b"/>
              <a:pathLst>
                <a:path w="18146" h="10178" extrusionOk="0">
                  <a:moveTo>
                    <a:pt x="1794" y="0"/>
                  </a:moveTo>
                  <a:lnTo>
                    <a:pt x="1" y="745"/>
                  </a:lnTo>
                  <a:lnTo>
                    <a:pt x="1705" y="2576"/>
                  </a:lnTo>
                  <a:lnTo>
                    <a:pt x="2223" y="4496"/>
                  </a:lnTo>
                  <a:lnTo>
                    <a:pt x="4281" y="4496"/>
                  </a:lnTo>
                  <a:lnTo>
                    <a:pt x="5847" y="5039"/>
                  </a:lnTo>
                  <a:lnTo>
                    <a:pt x="5847" y="6705"/>
                  </a:lnTo>
                  <a:lnTo>
                    <a:pt x="8764" y="8915"/>
                  </a:lnTo>
                  <a:lnTo>
                    <a:pt x="11214" y="8915"/>
                  </a:lnTo>
                  <a:lnTo>
                    <a:pt x="12236" y="7412"/>
                  </a:lnTo>
                  <a:lnTo>
                    <a:pt x="14055" y="8120"/>
                  </a:lnTo>
                  <a:lnTo>
                    <a:pt x="15633" y="10178"/>
                  </a:lnTo>
                  <a:lnTo>
                    <a:pt x="18146" y="10178"/>
                  </a:lnTo>
                  <a:lnTo>
                    <a:pt x="14522" y="5443"/>
                  </a:lnTo>
                  <a:lnTo>
                    <a:pt x="10431" y="3157"/>
                  </a:lnTo>
                  <a:lnTo>
                    <a:pt x="5531" y="1819"/>
                  </a:lnTo>
                  <a:lnTo>
                    <a:pt x="3650" y="2652"/>
                  </a:lnTo>
                  <a:lnTo>
                    <a:pt x="3094" y="733"/>
                  </a:lnTo>
                  <a:lnTo>
                    <a:pt x="17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52"/>
            <p:cNvSpPr/>
            <p:nvPr/>
          </p:nvSpPr>
          <p:spPr>
            <a:xfrm>
              <a:off x="6416200" y="3519925"/>
              <a:ext cx="483325" cy="271500"/>
            </a:xfrm>
            <a:custGeom>
              <a:avLst/>
              <a:gdLst/>
              <a:ahLst/>
              <a:cxnLst/>
              <a:rect l="l" t="t" r="r" b="b"/>
              <a:pathLst>
                <a:path w="19333" h="10860" extrusionOk="0">
                  <a:moveTo>
                    <a:pt x="2312" y="707"/>
                  </a:moveTo>
                  <a:lnTo>
                    <a:pt x="3372" y="1313"/>
                  </a:lnTo>
                  <a:lnTo>
                    <a:pt x="3991" y="3447"/>
                  </a:lnTo>
                  <a:lnTo>
                    <a:pt x="6112" y="2513"/>
                  </a:lnTo>
                  <a:lnTo>
                    <a:pt x="10860" y="3814"/>
                  </a:lnTo>
                  <a:lnTo>
                    <a:pt x="14863" y="6061"/>
                  </a:lnTo>
                  <a:lnTo>
                    <a:pt x="18058" y="10228"/>
                  </a:lnTo>
                  <a:lnTo>
                    <a:pt x="16328" y="10228"/>
                  </a:lnTo>
                  <a:lnTo>
                    <a:pt x="14787" y="8233"/>
                  </a:lnTo>
                  <a:lnTo>
                    <a:pt x="12653" y="7400"/>
                  </a:lnTo>
                  <a:lnTo>
                    <a:pt x="11580" y="8965"/>
                  </a:lnTo>
                  <a:lnTo>
                    <a:pt x="9408" y="8965"/>
                  </a:lnTo>
                  <a:lnTo>
                    <a:pt x="6706" y="6920"/>
                  </a:lnTo>
                  <a:lnTo>
                    <a:pt x="6706" y="5177"/>
                  </a:lnTo>
                  <a:lnTo>
                    <a:pt x="4913" y="4571"/>
                  </a:lnTo>
                  <a:lnTo>
                    <a:pt x="3006" y="4546"/>
                  </a:lnTo>
                  <a:lnTo>
                    <a:pt x="2526" y="2778"/>
                  </a:lnTo>
                  <a:lnTo>
                    <a:pt x="1074" y="1225"/>
                  </a:lnTo>
                  <a:lnTo>
                    <a:pt x="2312" y="707"/>
                  </a:lnTo>
                  <a:close/>
                  <a:moveTo>
                    <a:pt x="2362" y="0"/>
                  </a:moveTo>
                  <a:lnTo>
                    <a:pt x="1" y="998"/>
                  </a:lnTo>
                  <a:lnTo>
                    <a:pt x="1958" y="3094"/>
                  </a:lnTo>
                  <a:lnTo>
                    <a:pt x="2526" y="5177"/>
                  </a:lnTo>
                  <a:lnTo>
                    <a:pt x="4761" y="5177"/>
                  </a:lnTo>
                  <a:lnTo>
                    <a:pt x="6074" y="5632"/>
                  </a:lnTo>
                  <a:lnTo>
                    <a:pt x="6074" y="7223"/>
                  </a:lnTo>
                  <a:lnTo>
                    <a:pt x="9206" y="9597"/>
                  </a:lnTo>
                  <a:lnTo>
                    <a:pt x="11921" y="9597"/>
                  </a:lnTo>
                  <a:lnTo>
                    <a:pt x="12906" y="8170"/>
                  </a:lnTo>
                  <a:lnTo>
                    <a:pt x="14396" y="8751"/>
                  </a:lnTo>
                  <a:lnTo>
                    <a:pt x="16025" y="10859"/>
                  </a:lnTo>
                  <a:lnTo>
                    <a:pt x="19333" y="10859"/>
                  </a:lnTo>
                  <a:lnTo>
                    <a:pt x="15317" y="5607"/>
                  </a:lnTo>
                  <a:lnTo>
                    <a:pt x="11125" y="3245"/>
                  </a:lnTo>
                  <a:lnTo>
                    <a:pt x="6049" y="1844"/>
                  </a:lnTo>
                  <a:lnTo>
                    <a:pt x="4395" y="2576"/>
                  </a:lnTo>
                  <a:lnTo>
                    <a:pt x="3903" y="884"/>
                  </a:lnTo>
                  <a:lnTo>
                    <a:pt x="236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52"/>
            <p:cNvSpPr/>
            <p:nvPr/>
          </p:nvSpPr>
          <p:spPr>
            <a:xfrm>
              <a:off x="5992575" y="3785400"/>
              <a:ext cx="867500" cy="764650"/>
            </a:xfrm>
            <a:custGeom>
              <a:avLst/>
              <a:gdLst/>
              <a:ahLst/>
              <a:cxnLst/>
              <a:rect l="l" t="t" r="r" b="b"/>
              <a:pathLst>
                <a:path w="34700" h="30586" extrusionOk="0">
                  <a:moveTo>
                    <a:pt x="18082" y="1"/>
                  </a:moveTo>
                  <a:lnTo>
                    <a:pt x="15494" y="2602"/>
                  </a:lnTo>
                  <a:lnTo>
                    <a:pt x="13953" y="3574"/>
                  </a:lnTo>
                  <a:lnTo>
                    <a:pt x="12577" y="3006"/>
                  </a:lnTo>
                  <a:lnTo>
                    <a:pt x="9976" y="5430"/>
                  </a:lnTo>
                  <a:lnTo>
                    <a:pt x="8195" y="7627"/>
                  </a:lnTo>
                  <a:lnTo>
                    <a:pt x="4950" y="9572"/>
                  </a:lnTo>
                  <a:lnTo>
                    <a:pt x="1617" y="10228"/>
                  </a:lnTo>
                  <a:lnTo>
                    <a:pt x="0" y="12779"/>
                  </a:lnTo>
                  <a:lnTo>
                    <a:pt x="0" y="15999"/>
                  </a:lnTo>
                  <a:lnTo>
                    <a:pt x="973" y="20835"/>
                  </a:lnTo>
                  <a:lnTo>
                    <a:pt x="480" y="22704"/>
                  </a:lnTo>
                  <a:lnTo>
                    <a:pt x="1857" y="24244"/>
                  </a:lnTo>
                  <a:lnTo>
                    <a:pt x="5481" y="23424"/>
                  </a:lnTo>
                  <a:lnTo>
                    <a:pt x="9408" y="22211"/>
                  </a:lnTo>
                  <a:lnTo>
                    <a:pt x="12223" y="20999"/>
                  </a:lnTo>
                  <a:lnTo>
                    <a:pt x="16214" y="21365"/>
                  </a:lnTo>
                  <a:lnTo>
                    <a:pt x="18070" y="24964"/>
                  </a:lnTo>
                  <a:lnTo>
                    <a:pt x="20103" y="23184"/>
                  </a:lnTo>
                  <a:lnTo>
                    <a:pt x="20911" y="26833"/>
                  </a:lnTo>
                  <a:cubicBezTo>
                    <a:pt x="20911" y="26833"/>
                    <a:pt x="21719" y="29421"/>
                    <a:pt x="22047" y="29421"/>
                  </a:cubicBezTo>
                  <a:cubicBezTo>
                    <a:pt x="22349" y="29421"/>
                    <a:pt x="23677" y="30586"/>
                    <a:pt x="24015" y="30586"/>
                  </a:cubicBezTo>
                  <a:cubicBezTo>
                    <a:pt x="24045" y="30586"/>
                    <a:pt x="24067" y="30577"/>
                    <a:pt x="24080" y="30558"/>
                  </a:cubicBezTo>
                  <a:cubicBezTo>
                    <a:pt x="24232" y="30318"/>
                    <a:pt x="25621" y="29990"/>
                    <a:pt x="25621" y="29990"/>
                  </a:cubicBezTo>
                  <a:lnTo>
                    <a:pt x="28133" y="30229"/>
                  </a:lnTo>
                  <a:cubicBezTo>
                    <a:pt x="28133" y="30229"/>
                    <a:pt x="30735" y="28045"/>
                    <a:pt x="30735" y="27729"/>
                  </a:cubicBezTo>
                  <a:cubicBezTo>
                    <a:pt x="30735" y="27401"/>
                    <a:pt x="32831" y="23348"/>
                    <a:pt x="32831" y="23348"/>
                  </a:cubicBezTo>
                  <a:lnTo>
                    <a:pt x="34371" y="19699"/>
                  </a:lnTo>
                  <a:lnTo>
                    <a:pt x="34700" y="14193"/>
                  </a:lnTo>
                  <a:lnTo>
                    <a:pt x="31303" y="8107"/>
                  </a:lnTo>
                  <a:lnTo>
                    <a:pt x="30078" y="5114"/>
                  </a:lnTo>
                  <a:lnTo>
                    <a:pt x="29434" y="3081"/>
                  </a:lnTo>
                  <a:lnTo>
                    <a:pt x="27654" y="1"/>
                  </a:lnTo>
                  <a:lnTo>
                    <a:pt x="26025" y="3410"/>
                  </a:lnTo>
                  <a:lnTo>
                    <a:pt x="26113" y="4950"/>
                  </a:lnTo>
                  <a:lnTo>
                    <a:pt x="24333" y="6251"/>
                  </a:lnTo>
                  <a:lnTo>
                    <a:pt x="21971" y="4054"/>
                  </a:lnTo>
                  <a:lnTo>
                    <a:pt x="22224" y="1301"/>
                  </a:lnTo>
                  <a:lnTo>
                    <a:pt x="1808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52"/>
            <p:cNvSpPr/>
            <p:nvPr/>
          </p:nvSpPr>
          <p:spPr>
            <a:xfrm>
              <a:off x="5985000" y="3768350"/>
              <a:ext cx="883600" cy="789850"/>
            </a:xfrm>
            <a:custGeom>
              <a:avLst/>
              <a:gdLst/>
              <a:ahLst/>
              <a:cxnLst/>
              <a:rect l="l" t="t" r="r" b="b"/>
              <a:pathLst>
                <a:path w="35344" h="31594" extrusionOk="0">
                  <a:moveTo>
                    <a:pt x="18474" y="1049"/>
                  </a:moveTo>
                  <a:lnTo>
                    <a:pt x="22186" y="2210"/>
                  </a:lnTo>
                  <a:lnTo>
                    <a:pt x="21946" y="4862"/>
                  </a:lnTo>
                  <a:lnTo>
                    <a:pt x="24598" y="7337"/>
                  </a:lnTo>
                  <a:lnTo>
                    <a:pt x="26732" y="5784"/>
                  </a:lnTo>
                  <a:lnTo>
                    <a:pt x="26643" y="4155"/>
                  </a:lnTo>
                  <a:lnTo>
                    <a:pt x="27969" y="1364"/>
                  </a:lnTo>
                  <a:lnTo>
                    <a:pt x="29447" y="3890"/>
                  </a:lnTo>
                  <a:lnTo>
                    <a:pt x="30091" y="5910"/>
                  </a:lnTo>
                  <a:lnTo>
                    <a:pt x="31315" y="8941"/>
                  </a:lnTo>
                  <a:lnTo>
                    <a:pt x="34674" y="14938"/>
                  </a:lnTo>
                  <a:lnTo>
                    <a:pt x="34359" y="20305"/>
                  </a:lnTo>
                  <a:lnTo>
                    <a:pt x="32856" y="23891"/>
                  </a:lnTo>
                  <a:cubicBezTo>
                    <a:pt x="31530" y="26442"/>
                    <a:pt x="30810" y="27932"/>
                    <a:pt x="30722" y="28336"/>
                  </a:cubicBezTo>
                  <a:cubicBezTo>
                    <a:pt x="30583" y="28601"/>
                    <a:pt x="29396" y="29687"/>
                    <a:pt x="28335" y="30596"/>
                  </a:cubicBezTo>
                  <a:lnTo>
                    <a:pt x="25898" y="30356"/>
                  </a:lnTo>
                  <a:lnTo>
                    <a:pt x="25848" y="30369"/>
                  </a:lnTo>
                  <a:cubicBezTo>
                    <a:pt x="25052" y="30558"/>
                    <a:pt x="24522" y="30747"/>
                    <a:pt x="24257" y="30937"/>
                  </a:cubicBezTo>
                  <a:cubicBezTo>
                    <a:pt x="23979" y="30773"/>
                    <a:pt x="23714" y="30596"/>
                    <a:pt x="23461" y="30406"/>
                  </a:cubicBezTo>
                  <a:cubicBezTo>
                    <a:pt x="22931" y="30028"/>
                    <a:pt x="22666" y="29851"/>
                    <a:pt x="22464" y="29800"/>
                  </a:cubicBezTo>
                  <a:cubicBezTo>
                    <a:pt x="22262" y="29560"/>
                    <a:pt x="21832" y="28411"/>
                    <a:pt x="21517" y="27439"/>
                  </a:cubicBezTo>
                  <a:lnTo>
                    <a:pt x="20595" y="23272"/>
                  </a:lnTo>
                  <a:lnTo>
                    <a:pt x="18474" y="25141"/>
                  </a:lnTo>
                  <a:lnTo>
                    <a:pt x="16706" y="21744"/>
                  </a:lnTo>
                  <a:lnTo>
                    <a:pt x="12463" y="21353"/>
                  </a:lnTo>
                  <a:lnTo>
                    <a:pt x="9610" y="22590"/>
                  </a:lnTo>
                  <a:lnTo>
                    <a:pt x="5708" y="23803"/>
                  </a:lnTo>
                  <a:lnTo>
                    <a:pt x="2261" y="24573"/>
                  </a:lnTo>
                  <a:lnTo>
                    <a:pt x="1124" y="23297"/>
                  </a:lnTo>
                  <a:lnTo>
                    <a:pt x="1591" y="21530"/>
                  </a:lnTo>
                  <a:lnTo>
                    <a:pt x="619" y="16681"/>
                  </a:lnTo>
                  <a:lnTo>
                    <a:pt x="619" y="13537"/>
                  </a:lnTo>
                  <a:lnTo>
                    <a:pt x="2109" y="11188"/>
                  </a:lnTo>
                  <a:lnTo>
                    <a:pt x="5316" y="10557"/>
                  </a:lnTo>
                  <a:lnTo>
                    <a:pt x="8662" y="8574"/>
                  </a:lnTo>
                  <a:lnTo>
                    <a:pt x="10493" y="6352"/>
                  </a:lnTo>
                  <a:lnTo>
                    <a:pt x="12943" y="4054"/>
                  </a:lnTo>
                  <a:lnTo>
                    <a:pt x="14282" y="4609"/>
                  </a:lnTo>
                  <a:lnTo>
                    <a:pt x="15961" y="3549"/>
                  </a:lnTo>
                  <a:lnTo>
                    <a:pt x="18474" y="1049"/>
                  </a:lnTo>
                  <a:close/>
                  <a:moveTo>
                    <a:pt x="27944" y="1"/>
                  </a:moveTo>
                  <a:lnTo>
                    <a:pt x="26025" y="4016"/>
                  </a:lnTo>
                  <a:lnTo>
                    <a:pt x="26100" y="5468"/>
                  </a:lnTo>
                  <a:lnTo>
                    <a:pt x="24674" y="6516"/>
                  </a:lnTo>
                  <a:lnTo>
                    <a:pt x="22615" y="4609"/>
                  </a:lnTo>
                  <a:lnTo>
                    <a:pt x="22868" y="1756"/>
                  </a:lnTo>
                  <a:lnTo>
                    <a:pt x="18310" y="316"/>
                  </a:lnTo>
                  <a:lnTo>
                    <a:pt x="15607" y="3018"/>
                  </a:lnTo>
                  <a:lnTo>
                    <a:pt x="14231" y="3890"/>
                  </a:lnTo>
                  <a:lnTo>
                    <a:pt x="12817" y="3309"/>
                  </a:lnTo>
                  <a:lnTo>
                    <a:pt x="10039" y="5910"/>
                  </a:lnTo>
                  <a:lnTo>
                    <a:pt x="8296" y="8057"/>
                  </a:lnTo>
                  <a:lnTo>
                    <a:pt x="5152" y="9951"/>
                  </a:lnTo>
                  <a:lnTo>
                    <a:pt x="1743" y="10633"/>
                  </a:lnTo>
                  <a:lnTo>
                    <a:pt x="0" y="13360"/>
                  </a:lnTo>
                  <a:lnTo>
                    <a:pt x="0" y="16744"/>
                  </a:lnTo>
                  <a:lnTo>
                    <a:pt x="947" y="21504"/>
                  </a:lnTo>
                  <a:lnTo>
                    <a:pt x="430" y="23462"/>
                  </a:lnTo>
                  <a:lnTo>
                    <a:pt x="2046" y="25267"/>
                  </a:lnTo>
                  <a:lnTo>
                    <a:pt x="5872" y="24409"/>
                  </a:lnTo>
                  <a:lnTo>
                    <a:pt x="9824" y="23184"/>
                  </a:lnTo>
                  <a:lnTo>
                    <a:pt x="12564" y="21997"/>
                  </a:lnTo>
                  <a:lnTo>
                    <a:pt x="16314" y="22338"/>
                  </a:lnTo>
                  <a:lnTo>
                    <a:pt x="18284" y="26151"/>
                  </a:lnTo>
                  <a:lnTo>
                    <a:pt x="20216" y="24459"/>
                  </a:lnTo>
                  <a:lnTo>
                    <a:pt x="20923" y="27616"/>
                  </a:lnTo>
                  <a:cubicBezTo>
                    <a:pt x="21795" y="30419"/>
                    <a:pt x="22136" y="30419"/>
                    <a:pt x="22325" y="30419"/>
                  </a:cubicBezTo>
                  <a:cubicBezTo>
                    <a:pt x="22590" y="30571"/>
                    <a:pt x="22855" y="30735"/>
                    <a:pt x="23095" y="30924"/>
                  </a:cubicBezTo>
                  <a:cubicBezTo>
                    <a:pt x="23752" y="31391"/>
                    <a:pt x="24067" y="31593"/>
                    <a:pt x="24320" y="31593"/>
                  </a:cubicBezTo>
                  <a:cubicBezTo>
                    <a:pt x="24345" y="31581"/>
                    <a:pt x="24383" y="31581"/>
                    <a:pt x="24421" y="31568"/>
                  </a:cubicBezTo>
                  <a:cubicBezTo>
                    <a:pt x="24509" y="31555"/>
                    <a:pt x="24598" y="31505"/>
                    <a:pt x="24648" y="31429"/>
                  </a:cubicBezTo>
                  <a:cubicBezTo>
                    <a:pt x="24749" y="31341"/>
                    <a:pt x="25355" y="31126"/>
                    <a:pt x="25962" y="30987"/>
                  </a:cubicBezTo>
                  <a:lnTo>
                    <a:pt x="28563" y="31240"/>
                  </a:lnTo>
                  <a:lnTo>
                    <a:pt x="28664" y="31151"/>
                  </a:lnTo>
                  <a:cubicBezTo>
                    <a:pt x="31366" y="28866"/>
                    <a:pt x="31366" y="28550"/>
                    <a:pt x="31366" y="28424"/>
                  </a:cubicBezTo>
                  <a:cubicBezTo>
                    <a:pt x="31416" y="28146"/>
                    <a:pt x="32464" y="26037"/>
                    <a:pt x="33449" y="24143"/>
                  </a:cubicBezTo>
                  <a:lnTo>
                    <a:pt x="34990" y="20494"/>
                  </a:lnTo>
                  <a:lnTo>
                    <a:pt x="35343" y="14787"/>
                  </a:lnTo>
                  <a:lnTo>
                    <a:pt x="31909" y="8663"/>
                  </a:lnTo>
                  <a:lnTo>
                    <a:pt x="30697" y="5683"/>
                  </a:lnTo>
                  <a:lnTo>
                    <a:pt x="30053" y="3662"/>
                  </a:lnTo>
                  <a:lnTo>
                    <a:pt x="2794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52"/>
            <p:cNvSpPr/>
            <p:nvPr/>
          </p:nvSpPr>
          <p:spPr>
            <a:xfrm>
              <a:off x="6575950" y="4616250"/>
              <a:ext cx="97550" cy="109575"/>
            </a:xfrm>
            <a:custGeom>
              <a:avLst/>
              <a:gdLst/>
              <a:ahLst/>
              <a:cxnLst/>
              <a:rect l="l" t="t" r="r" b="b"/>
              <a:pathLst>
                <a:path w="3902" h="4383" extrusionOk="0">
                  <a:moveTo>
                    <a:pt x="303" y="1"/>
                  </a:moveTo>
                  <a:lnTo>
                    <a:pt x="0" y="430"/>
                  </a:lnTo>
                  <a:lnTo>
                    <a:pt x="0" y="2955"/>
                  </a:lnTo>
                  <a:lnTo>
                    <a:pt x="1326" y="4382"/>
                  </a:lnTo>
                  <a:lnTo>
                    <a:pt x="3498" y="2753"/>
                  </a:lnTo>
                  <a:lnTo>
                    <a:pt x="3902" y="430"/>
                  </a:lnTo>
                  <a:lnTo>
                    <a:pt x="2273" y="1213"/>
                  </a:lnTo>
                  <a:lnTo>
                    <a:pt x="30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52"/>
            <p:cNvSpPr/>
            <p:nvPr/>
          </p:nvSpPr>
          <p:spPr>
            <a:xfrm>
              <a:off x="6568050" y="4609625"/>
              <a:ext cx="115875" cy="126600"/>
            </a:xfrm>
            <a:custGeom>
              <a:avLst/>
              <a:gdLst/>
              <a:ahLst/>
              <a:cxnLst/>
              <a:rect l="l" t="t" r="r" b="b"/>
              <a:pathLst>
                <a:path w="4635" h="5064" extrusionOk="0">
                  <a:moveTo>
                    <a:pt x="783" y="1"/>
                  </a:moveTo>
                  <a:lnTo>
                    <a:pt x="455" y="531"/>
                  </a:lnTo>
                  <a:lnTo>
                    <a:pt x="2564" y="1844"/>
                  </a:lnTo>
                  <a:lnTo>
                    <a:pt x="3814" y="1251"/>
                  </a:lnTo>
                  <a:lnTo>
                    <a:pt x="3536" y="2842"/>
                  </a:lnTo>
                  <a:lnTo>
                    <a:pt x="1680" y="4218"/>
                  </a:lnTo>
                  <a:lnTo>
                    <a:pt x="632" y="3094"/>
                  </a:lnTo>
                  <a:lnTo>
                    <a:pt x="632" y="695"/>
                  </a:lnTo>
                  <a:lnTo>
                    <a:pt x="0" y="695"/>
                  </a:lnTo>
                  <a:lnTo>
                    <a:pt x="0" y="3347"/>
                  </a:lnTo>
                  <a:lnTo>
                    <a:pt x="1592" y="5064"/>
                  </a:lnTo>
                  <a:lnTo>
                    <a:pt x="4104" y="3208"/>
                  </a:lnTo>
                  <a:lnTo>
                    <a:pt x="4635" y="139"/>
                  </a:lnTo>
                  <a:lnTo>
                    <a:pt x="2602" y="1124"/>
                  </a:lnTo>
                  <a:lnTo>
                    <a:pt x="78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52"/>
            <p:cNvSpPr/>
            <p:nvPr/>
          </p:nvSpPr>
          <p:spPr>
            <a:xfrm>
              <a:off x="6995150" y="4713800"/>
              <a:ext cx="195750" cy="190700"/>
            </a:xfrm>
            <a:custGeom>
              <a:avLst/>
              <a:gdLst/>
              <a:ahLst/>
              <a:cxnLst/>
              <a:rect l="l" t="t" r="r" b="b"/>
              <a:pathLst>
                <a:path w="7830" h="7628" extrusionOk="0">
                  <a:moveTo>
                    <a:pt x="6883" y="0"/>
                  </a:moveTo>
                  <a:lnTo>
                    <a:pt x="4648" y="1932"/>
                  </a:lnTo>
                  <a:lnTo>
                    <a:pt x="2615" y="2905"/>
                  </a:lnTo>
                  <a:lnTo>
                    <a:pt x="468" y="4660"/>
                  </a:lnTo>
                  <a:lnTo>
                    <a:pt x="1" y="5859"/>
                  </a:lnTo>
                  <a:lnTo>
                    <a:pt x="1958" y="7627"/>
                  </a:lnTo>
                  <a:lnTo>
                    <a:pt x="4471" y="4622"/>
                  </a:lnTo>
                  <a:lnTo>
                    <a:pt x="6921" y="2425"/>
                  </a:lnTo>
                  <a:lnTo>
                    <a:pt x="7830" y="1124"/>
                  </a:lnTo>
                  <a:lnTo>
                    <a:pt x="783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52"/>
            <p:cNvSpPr/>
            <p:nvPr/>
          </p:nvSpPr>
          <p:spPr>
            <a:xfrm>
              <a:off x="6985700" y="4705900"/>
              <a:ext cx="213100" cy="209650"/>
            </a:xfrm>
            <a:custGeom>
              <a:avLst/>
              <a:gdLst/>
              <a:ahLst/>
              <a:cxnLst/>
              <a:rect l="l" t="t" r="r" b="b"/>
              <a:pathLst>
                <a:path w="8524" h="8386" extrusionOk="0">
                  <a:moveTo>
                    <a:pt x="7905" y="632"/>
                  </a:moveTo>
                  <a:lnTo>
                    <a:pt x="7905" y="1339"/>
                  </a:lnTo>
                  <a:lnTo>
                    <a:pt x="7071" y="2526"/>
                  </a:lnTo>
                  <a:lnTo>
                    <a:pt x="4609" y="4736"/>
                  </a:lnTo>
                  <a:lnTo>
                    <a:pt x="2311" y="7489"/>
                  </a:lnTo>
                  <a:lnTo>
                    <a:pt x="758" y="6074"/>
                  </a:lnTo>
                  <a:lnTo>
                    <a:pt x="1111" y="5165"/>
                  </a:lnTo>
                  <a:lnTo>
                    <a:pt x="3169" y="3486"/>
                  </a:lnTo>
                  <a:lnTo>
                    <a:pt x="5165" y="2526"/>
                  </a:lnTo>
                  <a:lnTo>
                    <a:pt x="7387" y="632"/>
                  </a:lnTo>
                  <a:close/>
                  <a:moveTo>
                    <a:pt x="7147" y="1"/>
                  </a:moveTo>
                  <a:lnTo>
                    <a:pt x="4836" y="1971"/>
                  </a:lnTo>
                  <a:lnTo>
                    <a:pt x="2854" y="2943"/>
                  </a:lnTo>
                  <a:lnTo>
                    <a:pt x="568" y="4786"/>
                  </a:lnTo>
                  <a:lnTo>
                    <a:pt x="0" y="6251"/>
                  </a:lnTo>
                  <a:lnTo>
                    <a:pt x="2374" y="8385"/>
                  </a:lnTo>
                  <a:lnTo>
                    <a:pt x="5064" y="5165"/>
                  </a:lnTo>
                  <a:lnTo>
                    <a:pt x="7513" y="2981"/>
                  </a:lnTo>
                  <a:lnTo>
                    <a:pt x="8523" y="1541"/>
                  </a:lnTo>
                  <a:lnTo>
                    <a:pt x="852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52"/>
            <p:cNvSpPr/>
            <p:nvPr/>
          </p:nvSpPr>
          <p:spPr>
            <a:xfrm>
              <a:off x="7223700" y="4478300"/>
              <a:ext cx="126625" cy="235850"/>
            </a:xfrm>
            <a:custGeom>
              <a:avLst/>
              <a:gdLst/>
              <a:ahLst/>
              <a:cxnLst/>
              <a:rect l="l" t="t" r="r" b="b"/>
              <a:pathLst>
                <a:path w="5065" h="9434" extrusionOk="0">
                  <a:moveTo>
                    <a:pt x="607" y="1"/>
                  </a:moveTo>
                  <a:lnTo>
                    <a:pt x="1099" y="3334"/>
                  </a:lnTo>
                  <a:lnTo>
                    <a:pt x="1175" y="5557"/>
                  </a:lnTo>
                  <a:lnTo>
                    <a:pt x="266" y="5948"/>
                  </a:lnTo>
                  <a:lnTo>
                    <a:pt x="1087" y="7792"/>
                  </a:lnTo>
                  <a:cubicBezTo>
                    <a:pt x="1087" y="7792"/>
                    <a:pt x="1" y="8612"/>
                    <a:pt x="317" y="8827"/>
                  </a:cubicBezTo>
                  <a:cubicBezTo>
                    <a:pt x="569" y="9004"/>
                    <a:pt x="809" y="9206"/>
                    <a:pt x="1036" y="9433"/>
                  </a:cubicBezTo>
                  <a:lnTo>
                    <a:pt x="2640" y="7716"/>
                  </a:lnTo>
                  <a:lnTo>
                    <a:pt x="3448" y="5531"/>
                  </a:lnTo>
                  <a:lnTo>
                    <a:pt x="5064" y="5026"/>
                  </a:lnTo>
                  <a:lnTo>
                    <a:pt x="4092" y="4370"/>
                  </a:lnTo>
                  <a:lnTo>
                    <a:pt x="2791" y="4370"/>
                  </a:lnTo>
                  <a:lnTo>
                    <a:pt x="2665" y="733"/>
                  </a:lnTo>
                  <a:lnTo>
                    <a:pt x="60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52"/>
            <p:cNvSpPr/>
            <p:nvPr/>
          </p:nvSpPr>
          <p:spPr>
            <a:xfrm>
              <a:off x="7219600" y="4466625"/>
              <a:ext cx="149025" cy="258875"/>
            </a:xfrm>
            <a:custGeom>
              <a:avLst/>
              <a:gdLst/>
              <a:ahLst/>
              <a:cxnLst/>
              <a:rect l="l" t="t" r="r" b="b"/>
              <a:pathLst>
                <a:path w="5961" h="10355" extrusionOk="0">
                  <a:moveTo>
                    <a:pt x="1162" y="948"/>
                  </a:moveTo>
                  <a:lnTo>
                    <a:pt x="2526" y="1427"/>
                  </a:lnTo>
                  <a:lnTo>
                    <a:pt x="2652" y="5152"/>
                  </a:lnTo>
                  <a:lnTo>
                    <a:pt x="4155" y="5152"/>
                  </a:lnTo>
                  <a:lnTo>
                    <a:pt x="4509" y="5392"/>
                  </a:lnTo>
                  <a:lnTo>
                    <a:pt x="3372" y="5733"/>
                  </a:lnTo>
                  <a:lnTo>
                    <a:pt x="2539" y="8019"/>
                  </a:lnTo>
                  <a:lnTo>
                    <a:pt x="1188" y="9458"/>
                  </a:lnTo>
                  <a:cubicBezTo>
                    <a:pt x="1074" y="9344"/>
                    <a:pt x="922" y="9231"/>
                    <a:pt x="784" y="9117"/>
                  </a:cubicBezTo>
                  <a:cubicBezTo>
                    <a:pt x="973" y="8903"/>
                    <a:pt x="1200" y="8701"/>
                    <a:pt x="1440" y="8524"/>
                  </a:cubicBezTo>
                  <a:lnTo>
                    <a:pt x="1642" y="8360"/>
                  </a:lnTo>
                  <a:lnTo>
                    <a:pt x="847" y="6579"/>
                  </a:lnTo>
                  <a:lnTo>
                    <a:pt x="1667" y="6238"/>
                  </a:lnTo>
                  <a:lnTo>
                    <a:pt x="1566" y="3751"/>
                  </a:lnTo>
                  <a:lnTo>
                    <a:pt x="1162" y="948"/>
                  </a:lnTo>
                  <a:close/>
                  <a:moveTo>
                    <a:pt x="380" y="1"/>
                  </a:moveTo>
                  <a:lnTo>
                    <a:pt x="948" y="3814"/>
                  </a:lnTo>
                  <a:lnTo>
                    <a:pt x="1011" y="5822"/>
                  </a:lnTo>
                  <a:lnTo>
                    <a:pt x="1" y="6251"/>
                  </a:lnTo>
                  <a:lnTo>
                    <a:pt x="859" y="8158"/>
                  </a:lnTo>
                  <a:cubicBezTo>
                    <a:pt x="481" y="8473"/>
                    <a:pt x="114" y="8865"/>
                    <a:pt x="114" y="9193"/>
                  </a:cubicBezTo>
                  <a:cubicBezTo>
                    <a:pt x="114" y="9332"/>
                    <a:pt x="190" y="9471"/>
                    <a:pt x="304" y="9559"/>
                  </a:cubicBezTo>
                  <a:cubicBezTo>
                    <a:pt x="544" y="9723"/>
                    <a:pt x="771" y="9913"/>
                    <a:pt x="973" y="10127"/>
                  </a:cubicBezTo>
                  <a:lnTo>
                    <a:pt x="1200" y="10355"/>
                  </a:lnTo>
                  <a:lnTo>
                    <a:pt x="3044" y="8397"/>
                  </a:lnTo>
                  <a:lnTo>
                    <a:pt x="3852" y="6251"/>
                  </a:lnTo>
                  <a:lnTo>
                    <a:pt x="5961" y="5607"/>
                  </a:lnTo>
                  <a:lnTo>
                    <a:pt x="4357" y="4521"/>
                  </a:lnTo>
                  <a:lnTo>
                    <a:pt x="3258" y="4521"/>
                  </a:lnTo>
                  <a:lnTo>
                    <a:pt x="3132" y="973"/>
                  </a:lnTo>
                  <a:lnTo>
                    <a:pt x="38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52"/>
            <p:cNvSpPr/>
            <p:nvPr/>
          </p:nvSpPr>
          <p:spPr>
            <a:xfrm>
              <a:off x="6134625" y="2921400"/>
              <a:ext cx="43275" cy="96300"/>
            </a:xfrm>
            <a:custGeom>
              <a:avLst/>
              <a:gdLst/>
              <a:ahLst/>
              <a:cxnLst/>
              <a:rect l="l" t="t" r="r" b="b"/>
              <a:pathLst>
                <a:path w="1731" h="3852" extrusionOk="0">
                  <a:moveTo>
                    <a:pt x="1415" y="0"/>
                  </a:moveTo>
                  <a:lnTo>
                    <a:pt x="1" y="682"/>
                  </a:lnTo>
                  <a:lnTo>
                    <a:pt x="1" y="2627"/>
                  </a:lnTo>
                  <a:lnTo>
                    <a:pt x="1415" y="3852"/>
                  </a:lnTo>
                  <a:lnTo>
                    <a:pt x="1730" y="1920"/>
                  </a:lnTo>
                  <a:lnTo>
                    <a:pt x="141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52"/>
            <p:cNvSpPr/>
            <p:nvPr/>
          </p:nvSpPr>
          <p:spPr>
            <a:xfrm>
              <a:off x="6126725" y="2909725"/>
              <a:ext cx="59375" cy="122825"/>
            </a:xfrm>
            <a:custGeom>
              <a:avLst/>
              <a:gdLst/>
              <a:ahLst/>
              <a:cxnLst/>
              <a:rect l="l" t="t" r="r" b="b"/>
              <a:pathLst>
                <a:path w="2375" h="4913" extrusionOk="0">
                  <a:moveTo>
                    <a:pt x="1491" y="935"/>
                  </a:moveTo>
                  <a:lnTo>
                    <a:pt x="1731" y="2387"/>
                  </a:lnTo>
                  <a:lnTo>
                    <a:pt x="1516" y="3713"/>
                  </a:lnTo>
                  <a:lnTo>
                    <a:pt x="632" y="2955"/>
                  </a:lnTo>
                  <a:lnTo>
                    <a:pt x="632" y="1351"/>
                  </a:lnTo>
                  <a:lnTo>
                    <a:pt x="1491" y="935"/>
                  </a:lnTo>
                  <a:close/>
                  <a:moveTo>
                    <a:pt x="1983" y="0"/>
                  </a:moveTo>
                  <a:lnTo>
                    <a:pt x="1" y="960"/>
                  </a:lnTo>
                  <a:lnTo>
                    <a:pt x="1" y="3245"/>
                  </a:lnTo>
                  <a:lnTo>
                    <a:pt x="1958" y="4912"/>
                  </a:lnTo>
                  <a:lnTo>
                    <a:pt x="2375" y="2387"/>
                  </a:lnTo>
                  <a:lnTo>
                    <a:pt x="198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52"/>
            <p:cNvSpPr/>
            <p:nvPr/>
          </p:nvSpPr>
          <p:spPr>
            <a:xfrm>
              <a:off x="5917450" y="3060600"/>
              <a:ext cx="65350" cy="60650"/>
            </a:xfrm>
            <a:custGeom>
              <a:avLst/>
              <a:gdLst/>
              <a:ahLst/>
              <a:cxnLst/>
              <a:rect l="l" t="t" r="r" b="b"/>
              <a:pathLst>
                <a:path w="2614" h="2426" extrusionOk="0">
                  <a:moveTo>
                    <a:pt x="1099" y="1"/>
                  </a:moveTo>
                  <a:lnTo>
                    <a:pt x="0" y="1175"/>
                  </a:lnTo>
                  <a:lnTo>
                    <a:pt x="568" y="2425"/>
                  </a:lnTo>
                  <a:lnTo>
                    <a:pt x="1440" y="2425"/>
                  </a:lnTo>
                  <a:lnTo>
                    <a:pt x="2614" y="708"/>
                  </a:lnTo>
                  <a:lnTo>
                    <a:pt x="109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52"/>
            <p:cNvSpPr/>
            <p:nvPr/>
          </p:nvSpPr>
          <p:spPr>
            <a:xfrm>
              <a:off x="5908275" y="3050825"/>
              <a:ext cx="86225" cy="78325"/>
            </a:xfrm>
            <a:custGeom>
              <a:avLst/>
              <a:gdLst/>
              <a:ahLst/>
              <a:cxnLst/>
              <a:rect l="l" t="t" r="r" b="b"/>
              <a:pathLst>
                <a:path w="3449" h="3133" extrusionOk="0">
                  <a:moveTo>
                    <a:pt x="1541" y="771"/>
                  </a:moveTo>
                  <a:lnTo>
                    <a:pt x="2514" y="1225"/>
                  </a:lnTo>
                  <a:lnTo>
                    <a:pt x="1630" y="2501"/>
                  </a:lnTo>
                  <a:lnTo>
                    <a:pt x="1137" y="2501"/>
                  </a:lnTo>
                  <a:lnTo>
                    <a:pt x="746" y="1617"/>
                  </a:lnTo>
                  <a:lnTo>
                    <a:pt x="1541" y="771"/>
                  </a:lnTo>
                  <a:close/>
                  <a:moveTo>
                    <a:pt x="1390" y="1"/>
                  </a:moveTo>
                  <a:lnTo>
                    <a:pt x="1" y="1503"/>
                  </a:lnTo>
                  <a:lnTo>
                    <a:pt x="733" y="3132"/>
                  </a:lnTo>
                  <a:lnTo>
                    <a:pt x="1971" y="3132"/>
                  </a:lnTo>
                  <a:lnTo>
                    <a:pt x="3448" y="960"/>
                  </a:lnTo>
                  <a:lnTo>
                    <a:pt x="139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52"/>
            <p:cNvSpPr/>
            <p:nvPr/>
          </p:nvSpPr>
          <p:spPr>
            <a:xfrm>
              <a:off x="6168100" y="3083025"/>
              <a:ext cx="108300" cy="173650"/>
            </a:xfrm>
            <a:custGeom>
              <a:avLst/>
              <a:gdLst/>
              <a:ahLst/>
              <a:cxnLst/>
              <a:rect l="l" t="t" r="r" b="b"/>
              <a:pathLst>
                <a:path w="4332" h="6946" extrusionOk="0">
                  <a:moveTo>
                    <a:pt x="1578" y="0"/>
                  </a:moveTo>
                  <a:lnTo>
                    <a:pt x="707" y="1440"/>
                  </a:lnTo>
                  <a:lnTo>
                    <a:pt x="0" y="3132"/>
                  </a:lnTo>
                  <a:lnTo>
                    <a:pt x="783" y="5897"/>
                  </a:lnTo>
                  <a:lnTo>
                    <a:pt x="2399" y="5405"/>
                  </a:lnTo>
                  <a:lnTo>
                    <a:pt x="3472" y="6945"/>
                  </a:lnTo>
                  <a:lnTo>
                    <a:pt x="4331" y="5241"/>
                  </a:lnTo>
                  <a:lnTo>
                    <a:pt x="3472" y="3789"/>
                  </a:lnTo>
                  <a:lnTo>
                    <a:pt x="1818" y="2564"/>
                  </a:lnTo>
                  <a:lnTo>
                    <a:pt x="2399" y="1352"/>
                  </a:lnTo>
                  <a:lnTo>
                    <a:pt x="157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52"/>
            <p:cNvSpPr/>
            <p:nvPr/>
          </p:nvSpPr>
          <p:spPr>
            <a:xfrm>
              <a:off x="6159575" y="3067875"/>
              <a:ext cx="125650" cy="204275"/>
            </a:xfrm>
            <a:custGeom>
              <a:avLst/>
              <a:gdLst/>
              <a:ahLst/>
              <a:cxnLst/>
              <a:rect l="l" t="t" r="r" b="b"/>
              <a:pathLst>
                <a:path w="5026" h="8171" extrusionOk="0">
                  <a:moveTo>
                    <a:pt x="1932" y="1213"/>
                  </a:moveTo>
                  <a:lnTo>
                    <a:pt x="2399" y="1970"/>
                  </a:lnTo>
                  <a:lnTo>
                    <a:pt x="1768" y="3271"/>
                  </a:lnTo>
                  <a:lnTo>
                    <a:pt x="3574" y="4609"/>
                  </a:lnTo>
                  <a:lnTo>
                    <a:pt x="4319" y="5872"/>
                  </a:lnTo>
                  <a:lnTo>
                    <a:pt x="3763" y="6933"/>
                  </a:lnTo>
                  <a:lnTo>
                    <a:pt x="2866" y="5645"/>
                  </a:lnTo>
                  <a:lnTo>
                    <a:pt x="1351" y="6099"/>
                  </a:lnTo>
                  <a:lnTo>
                    <a:pt x="682" y="3763"/>
                  </a:lnTo>
                  <a:lnTo>
                    <a:pt x="1326" y="2197"/>
                  </a:lnTo>
                  <a:lnTo>
                    <a:pt x="1932" y="1213"/>
                  </a:lnTo>
                  <a:close/>
                  <a:moveTo>
                    <a:pt x="1907" y="0"/>
                  </a:moveTo>
                  <a:lnTo>
                    <a:pt x="758" y="1920"/>
                  </a:lnTo>
                  <a:lnTo>
                    <a:pt x="0" y="3725"/>
                  </a:lnTo>
                  <a:lnTo>
                    <a:pt x="909" y="6895"/>
                  </a:lnTo>
                  <a:lnTo>
                    <a:pt x="2614" y="6377"/>
                  </a:lnTo>
                  <a:lnTo>
                    <a:pt x="3851" y="8170"/>
                  </a:lnTo>
                  <a:lnTo>
                    <a:pt x="5026" y="5834"/>
                  </a:lnTo>
                  <a:lnTo>
                    <a:pt x="4079" y="4230"/>
                  </a:lnTo>
                  <a:lnTo>
                    <a:pt x="2551" y="3081"/>
                  </a:lnTo>
                  <a:lnTo>
                    <a:pt x="3094" y="1945"/>
                  </a:lnTo>
                  <a:lnTo>
                    <a:pt x="19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52"/>
            <p:cNvSpPr/>
            <p:nvPr/>
          </p:nvSpPr>
          <p:spPr>
            <a:xfrm>
              <a:off x="6241950" y="3244650"/>
              <a:ext cx="111475" cy="160375"/>
            </a:xfrm>
            <a:custGeom>
              <a:avLst/>
              <a:gdLst/>
              <a:ahLst/>
              <a:cxnLst/>
              <a:rect l="l" t="t" r="r" b="b"/>
              <a:pathLst>
                <a:path w="4459" h="6415" extrusionOk="0">
                  <a:moveTo>
                    <a:pt x="2248" y="0"/>
                  </a:moveTo>
                  <a:lnTo>
                    <a:pt x="1781" y="1693"/>
                  </a:lnTo>
                  <a:lnTo>
                    <a:pt x="2021" y="3069"/>
                  </a:lnTo>
                  <a:lnTo>
                    <a:pt x="518" y="3965"/>
                  </a:lnTo>
                  <a:lnTo>
                    <a:pt x="1" y="4281"/>
                  </a:lnTo>
                  <a:lnTo>
                    <a:pt x="1377" y="4912"/>
                  </a:lnTo>
                  <a:lnTo>
                    <a:pt x="2842" y="6415"/>
                  </a:lnTo>
                  <a:lnTo>
                    <a:pt x="4458" y="4912"/>
                  </a:lnTo>
                  <a:lnTo>
                    <a:pt x="3271" y="3208"/>
                  </a:lnTo>
                  <a:lnTo>
                    <a:pt x="3650" y="1541"/>
                  </a:lnTo>
                  <a:lnTo>
                    <a:pt x="224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52"/>
            <p:cNvSpPr/>
            <p:nvPr/>
          </p:nvSpPr>
          <p:spPr>
            <a:xfrm>
              <a:off x="6225225" y="3228550"/>
              <a:ext cx="138600" cy="187525"/>
            </a:xfrm>
            <a:custGeom>
              <a:avLst/>
              <a:gdLst/>
              <a:ahLst/>
              <a:cxnLst/>
              <a:rect l="l" t="t" r="r" b="b"/>
              <a:pathLst>
                <a:path w="5544" h="7501" extrusionOk="0">
                  <a:moveTo>
                    <a:pt x="3082" y="1276"/>
                  </a:moveTo>
                  <a:lnTo>
                    <a:pt x="3978" y="2273"/>
                  </a:lnTo>
                  <a:lnTo>
                    <a:pt x="3612" y="3915"/>
                  </a:lnTo>
                  <a:lnTo>
                    <a:pt x="4723" y="5519"/>
                  </a:lnTo>
                  <a:lnTo>
                    <a:pt x="3523" y="6617"/>
                  </a:lnTo>
                  <a:lnTo>
                    <a:pt x="2286" y="5342"/>
                  </a:lnTo>
                  <a:lnTo>
                    <a:pt x="1339" y="4887"/>
                  </a:lnTo>
                  <a:lnTo>
                    <a:pt x="3044" y="3877"/>
                  </a:lnTo>
                  <a:lnTo>
                    <a:pt x="2791" y="2362"/>
                  </a:lnTo>
                  <a:lnTo>
                    <a:pt x="3082" y="1276"/>
                  </a:lnTo>
                  <a:close/>
                  <a:moveTo>
                    <a:pt x="2766" y="1"/>
                  </a:moveTo>
                  <a:lnTo>
                    <a:pt x="2134" y="2324"/>
                  </a:lnTo>
                  <a:lnTo>
                    <a:pt x="2337" y="3549"/>
                  </a:lnTo>
                  <a:lnTo>
                    <a:pt x="1023" y="4344"/>
                  </a:lnTo>
                  <a:lnTo>
                    <a:pt x="1" y="4976"/>
                  </a:lnTo>
                  <a:lnTo>
                    <a:pt x="1857" y="5822"/>
                  </a:lnTo>
                  <a:lnTo>
                    <a:pt x="3498" y="7501"/>
                  </a:lnTo>
                  <a:lnTo>
                    <a:pt x="5544" y="5607"/>
                  </a:lnTo>
                  <a:lnTo>
                    <a:pt x="4281" y="3776"/>
                  </a:lnTo>
                  <a:lnTo>
                    <a:pt x="4660" y="2084"/>
                  </a:lnTo>
                  <a:lnTo>
                    <a:pt x="276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52"/>
            <p:cNvSpPr/>
            <p:nvPr/>
          </p:nvSpPr>
          <p:spPr>
            <a:xfrm>
              <a:off x="6323400" y="2434950"/>
              <a:ext cx="220375" cy="347575"/>
            </a:xfrm>
            <a:custGeom>
              <a:avLst/>
              <a:gdLst/>
              <a:ahLst/>
              <a:cxnLst/>
              <a:rect l="l" t="t" r="r" b="b"/>
              <a:pathLst>
                <a:path w="8815" h="13903" extrusionOk="0">
                  <a:moveTo>
                    <a:pt x="7766" y="0"/>
                  </a:moveTo>
                  <a:lnTo>
                    <a:pt x="6718" y="392"/>
                  </a:lnTo>
                  <a:lnTo>
                    <a:pt x="6301" y="2235"/>
                  </a:lnTo>
                  <a:lnTo>
                    <a:pt x="6150" y="4836"/>
                  </a:lnTo>
                  <a:lnTo>
                    <a:pt x="4433" y="5960"/>
                  </a:lnTo>
                  <a:lnTo>
                    <a:pt x="3877" y="7337"/>
                  </a:lnTo>
                  <a:lnTo>
                    <a:pt x="2248" y="7425"/>
                  </a:lnTo>
                  <a:lnTo>
                    <a:pt x="847" y="9104"/>
                  </a:lnTo>
                  <a:lnTo>
                    <a:pt x="1" y="10367"/>
                  </a:lnTo>
                  <a:lnTo>
                    <a:pt x="1187" y="12640"/>
                  </a:lnTo>
                  <a:lnTo>
                    <a:pt x="1932" y="13903"/>
                  </a:lnTo>
                  <a:lnTo>
                    <a:pt x="2652" y="11478"/>
                  </a:lnTo>
                  <a:lnTo>
                    <a:pt x="2248" y="10304"/>
                  </a:lnTo>
                  <a:lnTo>
                    <a:pt x="4256" y="9799"/>
                  </a:lnTo>
                  <a:lnTo>
                    <a:pt x="6011" y="9799"/>
                  </a:lnTo>
                  <a:lnTo>
                    <a:pt x="8814" y="7576"/>
                  </a:lnTo>
                  <a:lnTo>
                    <a:pt x="8499" y="4660"/>
                  </a:lnTo>
                  <a:lnTo>
                    <a:pt x="8814" y="2639"/>
                  </a:lnTo>
                  <a:lnTo>
                    <a:pt x="776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52"/>
            <p:cNvSpPr/>
            <p:nvPr/>
          </p:nvSpPr>
          <p:spPr>
            <a:xfrm>
              <a:off x="6314250" y="2424850"/>
              <a:ext cx="238050" cy="377575"/>
            </a:xfrm>
            <a:custGeom>
              <a:avLst/>
              <a:gdLst/>
              <a:ahLst/>
              <a:cxnLst/>
              <a:rect l="l" t="t" r="r" b="b"/>
              <a:pathLst>
                <a:path w="9522" h="15103" extrusionOk="0">
                  <a:moveTo>
                    <a:pt x="7955" y="808"/>
                  </a:moveTo>
                  <a:lnTo>
                    <a:pt x="8852" y="3069"/>
                  </a:lnTo>
                  <a:lnTo>
                    <a:pt x="8536" y="5051"/>
                  </a:lnTo>
                  <a:lnTo>
                    <a:pt x="8852" y="7842"/>
                  </a:lnTo>
                  <a:lnTo>
                    <a:pt x="6263" y="9887"/>
                  </a:lnTo>
                  <a:lnTo>
                    <a:pt x="4622" y="9887"/>
                  </a:lnTo>
                  <a:lnTo>
                    <a:pt x="2210" y="10493"/>
                  </a:lnTo>
                  <a:lnTo>
                    <a:pt x="2690" y="11895"/>
                  </a:lnTo>
                  <a:lnTo>
                    <a:pt x="2197" y="13536"/>
                  </a:lnTo>
                  <a:lnTo>
                    <a:pt x="1844" y="12905"/>
                  </a:lnTo>
                  <a:lnTo>
                    <a:pt x="733" y="10784"/>
                  </a:lnTo>
                  <a:lnTo>
                    <a:pt x="1478" y="9710"/>
                  </a:lnTo>
                  <a:lnTo>
                    <a:pt x="2778" y="8132"/>
                  </a:lnTo>
                  <a:lnTo>
                    <a:pt x="4470" y="8044"/>
                  </a:lnTo>
                  <a:lnTo>
                    <a:pt x="5064" y="6579"/>
                  </a:lnTo>
                  <a:lnTo>
                    <a:pt x="6819" y="5417"/>
                  </a:lnTo>
                  <a:lnTo>
                    <a:pt x="6983" y="2715"/>
                  </a:lnTo>
                  <a:lnTo>
                    <a:pt x="7349" y="1036"/>
                  </a:lnTo>
                  <a:lnTo>
                    <a:pt x="7955" y="808"/>
                  </a:lnTo>
                  <a:close/>
                  <a:moveTo>
                    <a:pt x="8309" y="0"/>
                  </a:moveTo>
                  <a:lnTo>
                    <a:pt x="6806" y="556"/>
                  </a:lnTo>
                  <a:lnTo>
                    <a:pt x="6364" y="2627"/>
                  </a:lnTo>
                  <a:lnTo>
                    <a:pt x="6200" y="5064"/>
                  </a:lnTo>
                  <a:lnTo>
                    <a:pt x="4546" y="6162"/>
                  </a:lnTo>
                  <a:lnTo>
                    <a:pt x="4028" y="7450"/>
                  </a:lnTo>
                  <a:lnTo>
                    <a:pt x="2463" y="7526"/>
                  </a:lnTo>
                  <a:lnTo>
                    <a:pt x="973" y="9319"/>
                  </a:lnTo>
                  <a:lnTo>
                    <a:pt x="0" y="10758"/>
                  </a:lnTo>
                  <a:lnTo>
                    <a:pt x="1276" y="13208"/>
                  </a:lnTo>
                  <a:lnTo>
                    <a:pt x="2387" y="15102"/>
                  </a:lnTo>
                  <a:lnTo>
                    <a:pt x="3347" y="11870"/>
                  </a:lnTo>
                  <a:lnTo>
                    <a:pt x="3031" y="10923"/>
                  </a:lnTo>
                  <a:lnTo>
                    <a:pt x="4660" y="10506"/>
                  </a:lnTo>
                  <a:lnTo>
                    <a:pt x="6491" y="10506"/>
                  </a:lnTo>
                  <a:lnTo>
                    <a:pt x="9521" y="8119"/>
                  </a:lnTo>
                  <a:lnTo>
                    <a:pt x="9180" y="5076"/>
                  </a:lnTo>
                  <a:lnTo>
                    <a:pt x="9509" y="3005"/>
                  </a:lnTo>
                  <a:lnTo>
                    <a:pt x="830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52"/>
            <p:cNvSpPr/>
            <p:nvPr/>
          </p:nvSpPr>
          <p:spPr>
            <a:xfrm>
              <a:off x="6470500" y="2285950"/>
              <a:ext cx="89675" cy="141450"/>
            </a:xfrm>
            <a:custGeom>
              <a:avLst/>
              <a:gdLst/>
              <a:ahLst/>
              <a:cxnLst/>
              <a:rect l="l" t="t" r="r" b="b"/>
              <a:pathLst>
                <a:path w="3587" h="5658" extrusionOk="0">
                  <a:moveTo>
                    <a:pt x="266" y="0"/>
                  </a:moveTo>
                  <a:lnTo>
                    <a:pt x="1" y="897"/>
                  </a:lnTo>
                  <a:lnTo>
                    <a:pt x="380" y="2677"/>
                  </a:lnTo>
                  <a:lnTo>
                    <a:pt x="76" y="3940"/>
                  </a:lnTo>
                  <a:lnTo>
                    <a:pt x="342" y="5657"/>
                  </a:lnTo>
                  <a:lnTo>
                    <a:pt x="2021" y="5657"/>
                  </a:lnTo>
                  <a:lnTo>
                    <a:pt x="1554" y="3801"/>
                  </a:lnTo>
                  <a:lnTo>
                    <a:pt x="1554" y="3801"/>
                  </a:lnTo>
                  <a:lnTo>
                    <a:pt x="2943" y="4420"/>
                  </a:lnTo>
                  <a:lnTo>
                    <a:pt x="3587" y="2677"/>
                  </a:lnTo>
                  <a:lnTo>
                    <a:pt x="3587" y="1566"/>
                  </a:lnTo>
                  <a:lnTo>
                    <a:pt x="1832" y="821"/>
                  </a:lnTo>
                  <a:lnTo>
                    <a:pt x="26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52"/>
            <p:cNvSpPr/>
            <p:nvPr/>
          </p:nvSpPr>
          <p:spPr>
            <a:xfrm>
              <a:off x="6462300" y="2274900"/>
              <a:ext cx="105775" cy="160375"/>
            </a:xfrm>
            <a:custGeom>
              <a:avLst/>
              <a:gdLst/>
              <a:ahLst/>
              <a:cxnLst/>
              <a:rect l="l" t="t" r="r" b="b"/>
              <a:pathLst>
                <a:path w="4231" h="6415" extrusionOk="0">
                  <a:moveTo>
                    <a:pt x="783" y="897"/>
                  </a:moveTo>
                  <a:lnTo>
                    <a:pt x="2033" y="1541"/>
                  </a:lnTo>
                  <a:lnTo>
                    <a:pt x="3599" y="2210"/>
                  </a:lnTo>
                  <a:lnTo>
                    <a:pt x="3599" y="3069"/>
                  </a:lnTo>
                  <a:lnTo>
                    <a:pt x="3094" y="4432"/>
                  </a:lnTo>
                  <a:lnTo>
                    <a:pt x="1427" y="3700"/>
                  </a:lnTo>
                  <a:lnTo>
                    <a:pt x="1945" y="5784"/>
                  </a:lnTo>
                  <a:lnTo>
                    <a:pt x="935" y="5784"/>
                  </a:lnTo>
                  <a:lnTo>
                    <a:pt x="733" y="4395"/>
                  </a:lnTo>
                  <a:lnTo>
                    <a:pt x="1036" y="3119"/>
                  </a:lnTo>
                  <a:lnTo>
                    <a:pt x="657" y="1352"/>
                  </a:lnTo>
                  <a:lnTo>
                    <a:pt x="783" y="897"/>
                  </a:lnTo>
                  <a:close/>
                  <a:moveTo>
                    <a:pt x="392" y="0"/>
                  </a:moveTo>
                  <a:lnTo>
                    <a:pt x="0" y="1326"/>
                  </a:lnTo>
                  <a:lnTo>
                    <a:pt x="379" y="3119"/>
                  </a:lnTo>
                  <a:lnTo>
                    <a:pt x="89" y="4369"/>
                  </a:lnTo>
                  <a:lnTo>
                    <a:pt x="404" y="6415"/>
                  </a:lnTo>
                  <a:lnTo>
                    <a:pt x="2753" y="6415"/>
                  </a:lnTo>
                  <a:lnTo>
                    <a:pt x="2336" y="4799"/>
                  </a:lnTo>
                  <a:lnTo>
                    <a:pt x="2336" y="4799"/>
                  </a:lnTo>
                  <a:lnTo>
                    <a:pt x="3448" y="5291"/>
                  </a:lnTo>
                  <a:lnTo>
                    <a:pt x="4205" y="3233"/>
                  </a:lnTo>
                  <a:lnTo>
                    <a:pt x="4230" y="1793"/>
                  </a:lnTo>
                  <a:lnTo>
                    <a:pt x="2299" y="985"/>
                  </a:lnTo>
                  <a:lnTo>
                    <a:pt x="39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52"/>
            <p:cNvSpPr/>
            <p:nvPr/>
          </p:nvSpPr>
          <p:spPr>
            <a:xfrm>
              <a:off x="6378950" y="1950375"/>
              <a:ext cx="126300" cy="303725"/>
            </a:xfrm>
            <a:custGeom>
              <a:avLst/>
              <a:gdLst/>
              <a:ahLst/>
              <a:cxnLst/>
              <a:rect l="l" t="t" r="r" b="b"/>
              <a:pathLst>
                <a:path w="5052" h="12149" extrusionOk="0">
                  <a:moveTo>
                    <a:pt x="708" y="1"/>
                  </a:moveTo>
                  <a:lnTo>
                    <a:pt x="1" y="1365"/>
                  </a:lnTo>
                  <a:lnTo>
                    <a:pt x="1428" y="5456"/>
                  </a:lnTo>
                  <a:lnTo>
                    <a:pt x="2211" y="7021"/>
                  </a:lnTo>
                  <a:lnTo>
                    <a:pt x="2211" y="8676"/>
                  </a:lnTo>
                  <a:lnTo>
                    <a:pt x="3271" y="12148"/>
                  </a:lnTo>
                  <a:lnTo>
                    <a:pt x="5052" y="12148"/>
                  </a:lnTo>
                  <a:lnTo>
                    <a:pt x="4168" y="8878"/>
                  </a:lnTo>
                  <a:lnTo>
                    <a:pt x="5052" y="8398"/>
                  </a:lnTo>
                  <a:lnTo>
                    <a:pt x="3360" y="5317"/>
                  </a:lnTo>
                  <a:lnTo>
                    <a:pt x="2185" y="2198"/>
                  </a:lnTo>
                  <a:lnTo>
                    <a:pt x="70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52"/>
            <p:cNvSpPr/>
            <p:nvPr/>
          </p:nvSpPr>
          <p:spPr>
            <a:xfrm>
              <a:off x="6370425" y="1934925"/>
              <a:ext cx="145575" cy="327050"/>
            </a:xfrm>
            <a:custGeom>
              <a:avLst/>
              <a:gdLst/>
              <a:ahLst/>
              <a:cxnLst/>
              <a:rect l="l" t="t" r="r" b="b"/>
              <a:pathLst>
                <a:path w="5823" h="13082" extrusionOk="0">
                  <a:moveTo>
                    <a:pt x="1074" y="1238"/>
                  </a:moveTo>
                  <a:lnTo>
                    <a:pt x="2249" y="2968"/>
                  </a:lnTo>
                  <a:lnTo>
                    <a:pt x="3423" y="6086"/>
                  </a:lnTo>
                  <a:lnTo>
                    <a:pt x="4963" y="8890"/>
                  </a:lnTo>
                  <a:lnTo>
                    <a:pt x="4143" y="9344"/>
                  </a:lnTo>
                  <a:lnTo>
                    <a:pt x="4976" y="12450"/>
                  </a:lnTo>
                  <a:lnTo>
                    <a:pt x="3852" y="12450"/>
                  </a:lnTo>
                  <a:lnTo>
                    <a:pt x="2867" y="9243"/>
                  </a:lnTo>
                  <a:lnTo>
                    <a:pt x="2867" y="7564"/>
                  </a:lnTo>
                  <a:lnTo>
                    <a:pt x="2072" y="5960"/>
                  </a:lnTo>
                  <a:lnTo>
                    <a:pt x="683" y="2008"/>
                  </a:lnTo>
                  <a:lnTo>
                    <a:pt x="1074" y="1238"/>
                  </a:lnTo>
                  <a:close/>
                  <a:moveTo>
                    <a:pt x="998" y="0"/>
                  </a:moveTo>
                  <a:lnTo>
                    <a:pt x="1" y="1957"/>
                  </a:lnTo>
                  <a:lnTo>
                    <a:pt x="1491" y="6213"/>
                  </a:lnTo>
                  <a:lnTo>
                    <a:pt x="2236" y="7715"/>
                  </a:lnTo>
                  <a:lnTo>
                    <a:pt x="2236" y="9294"/>
                  </a:lnTo>
                  <a:lnTo>
                    <a:pt x="3385" y="13082"/>
                  </a:lnTo>
                  <a:lnTo>
                    <a:pt x="5797" y="13082"/>
                  </a:lnTo>
                  <a:lnTo>
                    <a:pt x="4875" y="9660"/>
                  </a:lnTo>
                  <a:lnTo>
                    <a:pt x="5822" y="9142"/>
                  </a:lnTo>
                  <a:lnTo>
                    <a:pt x="3991" y="5834"/>
                  </a:lnTo>
                  <a:lnTo>
                    <a:pt x="2829" y="2715"/>
                  </a:lnTo>
                  <a:lnTo>
                    <a:pt x="99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52"/>
            <p:cNvSpPr/>
            <p:nvPr/>
          </p:nvSpPr>
          <p:spPr>
            <a:xfrm>
              <a:off x="5626075" y="893825"/>
              <a:ext cx="145875" cy="113350"/>
            </a:xfrm>
            <a:custGeom>
              <a:avLst/>
              <a:gdLst/>
              <a:ahLst/>
              <a:cxnLst/>
              <a:rect l="l" t="t" r="r" b="b"/>
              <a:pathLst>
                <a:path w="5835" h="4534" extrusionOk="0">
                  <a:moveTo>
                    <a:pt x="4142" y="0"/>
                  </a:moveTo>
                  <a:lnTo>
                    <a:pt x="2362" y="796"/>
                  </a:lnTo>
                  <a:lnTo>
                    <a:pt x="480" y="796"/>
                  </a:lnTo>
                  <a:lnTo>
                    <a:pt x="0" y="2425"/>
                  </a:lnTo>
                  <a:lnTo>
                    <a:pt x="2362" y="4533"/>
                  </a:lnTo>
                  <a:lnTo>
                    <a:pt x="4458" y="3334"/>
                  </a:lnTo>
                  <a:lnTo>
                    <a:pt x="5834" y="2273"/>
                  </a:lnTo>
                  <a:lnTo>
                    <a:pt x="5834" y="480"/>
                  </a:lnTo>
                  <a:lnTo>
                    <a:pt x="414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52"/>
            <p:cNvSpPr/>
            <p:nvPr/>
          </p:nvSpPr>
          <p:spPr>
            <a:xfrm>
              <a:off x="5617225" y="885625"/>
              <a:ext cx="162600" cy="131025"/>
            </a:xfrm>
            <a:custGeom>
              <a:avLst/>
              <a:gdLst/>
              <a:ahLst/>
              <a:cxnLst/>
              <a:rect l="l" t="t" r="r" b="b"/>
              <a:pathLst>
                <a:path w="6504" h="5241" extrusionOk="0">
                  <a:moveTo>
                    <a:pt x="4521" y="657"/>
                  </a:moveTo>
                  <a:lnTo>
                    <a:pt x="5872" y="1048"/>
                  </a:lnTo>
                  <a:lnTo>
                    <a:pt x="5872" y="2437"/>
                  </a:lnTo>
                  <a:lnTo>
                    <a:pt x="4660" y="3371"/>
                  </a:lnTo>
                  <a:lnTo>
                    <a:pt x="2766" y="4470"/>
                  </a:lnTo>
                  <a:lnTo>
                    <a:pt x="708" y="2652"/>
                  </a:lnTo>
                  <a:lnTo>
                    <a:pt x="1074" y="1452"/>
                  </a:lnTo>
                  <a:lnTo>
                    <a:pt x="2728" y="1452"/>
                  </a:lnTo>
                  <a:lnTo>
                    <a:pt x="4521" y="657"/>
                  </a:lnTo>
                  <a:close/>
                  <a:moveTo>
                    <a:pt x="4471" y="0"/>
                  </a:moveTo>
                  <a:lnTo>
                    <a:pt x="2653" y="821"/>
                  </a:lnTo>
                  <a:lnTo>
                    <a:pt x="607" y="821"/>
                  </a:lnTo>
                  <a:lnTo>
                    <a:pt x="1" y="2854"/>
                  </a:lnTo>
                  <a:lnTo>
                    <a:pt x="2678" y="5240"/>
                  </a:lnTo>
                  <a:lnTo>
                    <a:pt x="5001" y="3902"/>
                  </a:lnTo>
                  <a:lnTo>
                    <a:pt x="6504" y="2753"/>
                  </a:lnTo>
                  <a:lnTo>
                    <a:pt x="6504" y="581"/>
                  </a:lnTo>
                  <a:lnTo>
                    <a:pt x="447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52"/>
            <p:cNvSpPr/>
            <p:nvPr/>
          </p:nvSpPr>
          <p:spPr>
            <a:xfrm>
              <a:off x="5828725" y="897925"/>
              <a:ext cx="80850" cy="36650"/>
            </a:xfrm>
            <a:custGeom>
              <a:avLst/>
              <a:gdLst/>
              <a:ahLst/>
              <a:cxnLst/>
              <a:rect l="l" t="t" r="r" b="b"/>
              <a:pathLst>
                <a:path w="3234" h="1466" extrusionOk="0">
                  <a:moveTo>
                    <a:pt x="1" y="1"/>
                  </a:moveTo>
                  <a:lnTo>
                    <a:pt x="885" y="1465"/>
                  </a:lnTo>
                  <a:lnTo>
                    <a:pt x="3233" y="733"/>
                  </a:lnTo>
                  <a:lnTo>
                    <a:pt x="235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52"/>
            <p:cNvSpPr/>
            <p:nvPr/>
          </p:nvSpPr>
          <p:spPr>
            <a:xfrm>
              <a:off x="5814525" y="890350"/>
              <a:ext cx="111475" cy="53700"/>
            </a:xfrm>
            <a:custGeom>
              <a:avLst/>
              <a:gdLst/>
              <a:ahLst/>
              <a:cxnLst/>
              <a:rect l="l" t="t" r="r" b="b"/>
              <a:pathLst>
                <a:path w="4459" h="2148" extrusionOk="0">
                  <a:moveTo>
                    <a:pt x="2804" y="632"/>
                  </a:moveTo>
                  <a:lnTo>
                    <a:pt x="3157" y="922"/>
                  </a:lnTo>
                  <a:lnTo>
                    <a:pt x="1604" y="1402"/>
                  </a:lnTo>
                  <a:lnTo>
                    <a:pt x="1125" y="632"/>
                  </a:lnTo>
                  <a:close/>
                  <a:moveTo>
                    <a:pt x="1" y="0"/>
                  </a:moveTo>
                  <a:lnTo>
                    <a:pt x="1314" y="2147"/>
                  </a:lnTo>
                  <a:lnTo>
                    <a:pt x="4458" y="1175"/>
                  </a:lnTo>
                  <a:lnTo>
                    <a:pt x="303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52"/>
            <p:cNvSpPr/>
            <p:nvPr/>
          </p:nvSpPr>
          <p:spPr>
            <a:xfrm>
              <a:off x="5765925" y="1013475"/>
              <a:ext cx="80825" cy="48625"/>
            </a:xfrm>
            <a:custGeom>
              <a:avLst/>
              <a:gdLst/>
              <a:ahLst/>
              <a:cxnLst/>
              <a:rect l="l" t="t" r="r" b="b"/>
              <a:pathLst>
                <a:path w="3233" h="1945" extrusionOk="0">
                  <a:moveTo>
                    <a:pt x="0" y="0"/>
                  </a:moveTo>
                  <a:lnTo>
                    <a:pt x="871" y="1945"/>
                  </a:lnTo>
                  <a:lnTo>
                    <a:pt x="3233" y="972"/>
                  </a:lnTo>
                  <a:lnTo>
                    <a:pt x="1616" y="164"/>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52"/>
            <p:cNvSpPr/>
            <p:nvPr/>
          </p:nvSpPr>
          <p:spPr>
            <a:xfrm>
              <a:off x="5752975" y="1004300"/>
              <a:ext cx="113025" cy="68225"/>
            </a:xfrm>
            <a:custGeom>
              <a:avLst/>
              <a:gdLst/>
              <a:ahLst/>
              <a:cxnLst/>
              <a:rect l="l" t="t" r="r" b="b"/>
              <a:pathLst>
                <a:path w="4521" h="2729" extrusionOk="0">
                  <a:moveTo>
                    <a:pt x="1023" y="733"/>
                  </a:moveTo>
                  <a:lnTo>
                    <a:pt x="2046" y="847"/>
                  </a:lnTo>
                  <a:lnTo>
                    <a:pt x="2993" y="1314"/>
                  </a:lnTo>
                  <a:lnTo>
                    <a:pt x="1554" y="1908"/>
                  </a:lnTo>
                  <a:lnTo>
                    <a:pt x="1023" y="733"/>
                  </a:lnTo>
                  <a:close/>
                  <a:moveTo>
                    <a:pt x="0" y="1"/>
                  </a:moveTo>
                  <a:lnTo>
                    <a:pt x="1225" y="2728"/>
                  </a:lnTo>
                  <a:lnTo>
                    <a:pt x="4521" y="1365"/>
                  </a:lnTo>
                  <a:lnTo>
                    <a:pt x="2273" y="253"/>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52"/>
            <p:cNvSpPr/>
            <p:nvPr/>
          </p:nvSpPr>
          <p:spPr>
            <a:xfrm>
              <a:off x="4952100" y="890350"/>
              <a:ext cx="78950" cy="112725"/>
            </a:xfrm>
            <a:custGeom>
              <a:avLst/>
              <a:gdLst/>
              <a:ahLst/>
              <a:cxnLst/>
              <a:rect l="l" t="t" r="r" b="b"/>
              <a:pathLst>
                <a:path w="3158" h="4509" extrusionOk="0">
                  <a:moveTo>
                    <a:pt x="1" y="0"/>
                  </a:moveTo>
                  <a:lnTo>
                    <a:pt x="1" y="1882"/>
                  </a:lnTo>
                  <a:lnTo>
                    <a:pt x="960" y="4508"/>
                  </a:lnTo>
                  <a:lnTo>
                    <a:pt x="3157" y="2576"/>
                  </a:lnTo>
                  <a:lnTo>
                    <a:pt x="3157" y="1251"/>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52"/>
            <p:cNvSpPr/>
            <p:nvPr/>
          </p:nvSpPr>
          <p:spPr>
            <a:xfrm>
              <a:off x="4944200" y="878675"/>
              <a:ext cx="94750" cy="137975"/>
            </a:xfrm>
            <a:custGeom>
              <a:avLst/>
              <a:gdLst/>
              <a:ahLst/>
              <a:cxnLst/>
              <a:rect l="l" t="t" r="r" b="b"/>
              <a:pathLst>
                <a:path w="3790" h="5519" extrusionOk="0">
                  <a:moveTo>
                    <a:pt x="620" y="922"/>
                  </a:moveTo>
                  <a:lnTo>
                    <a:pt x="3145" y="1932"/>
                  </a:lnTo>
                  <a:lnTo>
                    <a:pt x="3145" y="2892"/>
                  </a:lnTo>
                  <a:lnTo>
                    <a:pt x="1415" y="4432"/>
                  </a:lnTo>
                  <a:lnTo>
                    <a:pt x="632" y="2298"/>
                  </a:lnTo>
                  <a:lnTo>
                    <a:pt x="620" y="922"/>
                  </a:lnTo>
                  <a:close/>
                  <a:moveTo>
                    <a:pt x="1" y="0"/>
                  </a:moveTo>
                  <a:lnTo>
                    <a:pt x="1" y="2349"/>
                  </a:lnTo>
                  <a:lnTo>
                    <a:pt x="1137" y="5518"/>
                  </a:lnTo>
                  <a:lnTo>
                    <a:pt x="3789" y="3182"/>
                  </a:lnTo>
                  <a:lnTo>
                    <a:pt x="3789" y="1503"/>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52"/>
            <p:cNvSpPr/>
            <p:nvPr/>
          </p:nvSpPr>
          <p:spPr>
            <a:xfrm>
              <a:off x="4770275" y="799125"/>
              <a:ext cx="164800" cy="161950"/>
            </a:xfrm>
            <a:custGeom>
              <a:avLst/>
              <a:gdLst/>
              <a:ahLst/>
              <a:cxnLst/>
              <a:rect l="l" t="t" r="r" b="b"/>
              <a:pathLst>
                <a:path w="6592" h="6478" extrusionOk="0">
                  <a:moveTo>
                    <a:pt x="1049" y="0"/>
                  </a:moveTo>
                  <a:lnTo>
                    <a:pt x="0" y="1856"/>
                  </a:lnTo>
                  <a:lnTo>
                    <a:pt x="948" y="4546"/>
                  </a:lnTo>
                  <a:lnTo>
                    <a:pt x="2539" y="6478"/>
                  </a:lnTo>
                  <a:lnTo>
                    <a:pt x="5064" y="6478"/>
                  </a:lnTo>
                  <a:lnTo>
                    <a:pt x="6592" y="6213"/>
                  </a:lnTo>
                  <a:lnTo>
                    <a:pt x="5695" y="3801"/>
                  </a:lnTo>
                  <a:lnTo>
                    <a:pt x="3296" y="2500"/>
                  </a:lnTo>
                  <a:lnTo>
                    <a:pt x="104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52"/>
            <p:cNvSpPr/>
            <p:nvPr/>
          </p:nvSpPr>
          <p:spPr>
            <a:xfrm>
              <a:off x="4761750" y="785550"/>
              <a:ext cx="184075" cy="183425"/>
            </a:xfrm>
            <a:custGeom>
              <a:avLst/>
              <a:gdLst/>
              <a:ahLst/>
              <a:cxnLst/>
              <a:rect l="l" t="t" r="r" b="b"/>
              <a:pathLst>
                <a:path w="7363" h="7337" extrusionOk="0">
                  <a:moveTo>
                    <a:pt x="1453" y="1074"/>
                  </a:moveTo>
                  <a:lnTo>
                    <a:pt x="3410" y="3245"/>
                  </a:lnTo>
                  <a:lnTo>
                    <a:pt x="5784" y="4559"/>
                  </a:lnTo>
                  <a:lnTo>
                    <a:pt x="6503" y="6516"/>
                  </a:lnTo>
                  <a:lnTo>
                    <a:pt x="5405" y="6705"/>
                  </a:lnTo>
                  <a:lnTo>
                    <a:pt x="3031" y="6705"/>
                  </a:lnTo>
                  <a:lnTo>
                    <a:pt x="1566" y="4937"/>
                  </a:lnTo>
                  <a:lnTo>
                    <a:pt x="695" y="2425"/>
                  </a:lnTo>
                  <a:lnTo>
                    <a:pt x="1453" y="1074"/>
                  </a:lnTo>
                  <a:close/>
                  <a:moveTo>
                    <a:pt x="1326" y="0"/>
                  </a:moveTo>
                  <a:lnTo>
                    <a:pt x="1" y="2374"/>
                  </a:lnTo>
                  <a:lnTo>
                    <a:pt x="985" y="5203"/>
                  </a:lnTo>
                  <a:lnTo>
                    <a:pt x="2728" y="7337"/>
                  </a:lnTo>
                  <a:lnTo>
                    <a:pt x="5468" y="7337"/>
                  </a:lnTo>
                  <a:lnTo>
                    <a:pt x="7362" y="7008"/>
                  </a:lnTo>
                  <a:lnTo>
                    <a:pt x="6289" y="4129"/>
                  </a:lnTo>
                  <a:lnTo>
                    <a:pt x="3839" y="2791"/>
                  </a:lnTo>
                  <a:lnTo>
                    <a:pt x="132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52"/>
            <p:cNvSpPr/>
            <p:nvPr/>
          </p:nvSpPr>
          <p:spPr>
            <a:xfrm>
              <a:off x="4392100" y="1174150"/>
              <a:ext cx="165750" cy="386075"/>
            </a:xfrm>
            <a:custGeom>
              <a:avLst/>
              <a:gdLst/>
              <a:ahLst/>
              <a:cxnLst/>
              <a:rect l="l" t="t" r="r" b="b"/>
              <a:pathLst>
                <a:path w="6630" h="15443" extrusionOk="0">
                  <a:moveTo>
                    <a:pt x="6629" y="0"/>
                  </a:moveTo>
                  <a:lnTo>
                    <a:pt x="4521" y="1036"/>
                  </a:lnTo>
                  <a:lnTo>
                    <a:pt x="2261" y="3056"/>
                  </a:lnTo>
                  <a:lnTo>
                    <a:pt x="0" y="6301"/>
                  </a:lnTo>
                  <a:lnTo>
                    <a:pt x="354" y="10594"/>
                  </a:lnTo>
                  <a:lnTo>
                    <a:pt x="51" y="12652"/>
                  </a:lnTo>
                  <a:lnTo>
                    <a:pt x="1288" y="15443"/>
                  </a:lnTo>
                  <a:lnTo>
                    <a:pt x="4357" y="15443"/>
                  </a:lnTo>
                  <a:lnTo>
                    <a:pt x="2425" y="11731"/>
                  </a:lnTo>
                  <a:lnTo>
                    <a:pt x="2955" y="7033"/>
                  </a:lnTo>
                  <a:lnTo>
                    <a:pt x="4634" y="4154"/>
                  </a:lnTo>
                  <a:lnTo>
                    <a:pt x="6629" y="1844"/>
                  </a:lnTo>
                  <a:lnTo>
                    <a:pt x="662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52"/>
            <p:cNvSpPr/>
            <p:nvPr/>
          </p:nvSpPr>
          <p:spPr>
            <a:xfrm>
              <a:off x="4383875" y="1161200"/>
              <a:ext cx="181875" cy="406925"/>
            </a:xfrm>
            <a:custGeom>
              <a:avLst/>
              <a:gdLst/>
              <a:ahLst/>
              <a:cxnLst/>
              <a:rect l="l" t="t" r="r" b="b"/>
              <a:pathLst>
                <a:path w="7275" h="16277" extrusionOk="0">
                  <a:moveTo>
                    <a:pt x="6643" y="1023"/>
                  </a:moveTo>
                  <a:lnTo>
                    <a:pt x="6643" y="2248"/>
                  </a:lnTo>
                  <a:lnTo>
                    <a:pt x="4686" y="4508"/>
                  </a:lnTo>
                  <a:lnTo>
                    <a:pt x="3006" y="7387"/>
                  </a:lnTo>
                  <a:lnTo>
                    <a:pt x="2425" y="12299"/>
                  </a:lnTo>
                  <a:lnTo>
                    <a:pt x="4168" y="15645"/>
                  </a:lnTo>
                  <a:lnTo>
                    <a:pt x="1819" y="15645"/>
                  </a:lnTo>
                  <a:lnTo>
                    <a:pt x="708" y="13120"/>
                  </a:lnTo>
                  <a:lnTo>
                    <a:pt x="999" y="11125"/>
                  </a:lnTo>
                  <a:lnTo>
                    <a:pt x="645" y="6895"/>
                  </a:lnTo>
                  <a:lnTo>
                    <a:pt x="2829" y="3789"/>
                  </a:lnTo>
                  <a:lnTo>
                    <a:pt x="5039" y="1806"/>
                  </a:lnTo>
                  <a:lnTo>
                    <a:pt x="6643" y="1023"/>
                  </a:lnTo>
                  <a:close/>
                  <a:moveTo>
                    <a:pt x="7274" y="0"/>
                  </a:moveTo>
                  <a:lnTo>
                    <a:pt x="4723" y="1263"/>
                  </a:lnTo>
                  <a:lnTo>
                    <a:pt x="2387" y="3347"/>
                  </a:lnTo>
                  <a:lnTo>
                    <a:pt x="1" y="6731"/>
                  </a:lnTo>
                  <a:lnTo>
                    <a:pt x="380" y="11112"/>
                  </a:lnTo>
                  <a:lnTo>
                    <a:pt x="64" y="13221"/>
                  </a:lnTo>
                  <a:lnTo>
                    <a:pt x="1415" y="16277"/>
                  </a:lnTo>
                  <a:lnTo>
                    <a:pt x="5203" y="16277"/>
                  </a:lnTo>
                  <a:lnTo>
                    <a:pt x="3069" y="12185"/>
                  </a:lnTo>
                  <a:lnTo>
                    <a:pt x="3587" y="7652"/>
                  </a:lnTo>
                  <a:lnTo>
                    <a:pt x="5203" y="4874"/>
                  </a:lnTo>
                  <a:lnTo>
                    <a:pt x="7274" y="2475"/>
                  </a:lnTo>
                  <a:lnTo>
                    <a:pt x="727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52"/>
            <p:cNvSpPr/>
            <p:nvPr/>
          </p:nvSpPr>
          <p:spPr>
            <a:xfrm>
              <a:off x="3327950" y="2153675"/>
              <a:ext cx="78950" cy="116200"/>
            </a:xfrm>
            <a:custGeom>
              <a:avLst/>
              <a:gdLst/>
              <a:ahLst/>
              <a:cxnLst/>
              <a:rect l="l" t="t" r="r" b="b"/>
              <a:pathLst>
                <a:path w="3158" h="4648" extrusionOk="0">
                  <a:moveTo>
                    <a:pt x="1288" y="1"/>
                  </a:moveTo>
                  <a:lnTo>
                    <a:pt x="1" y="1655"/>
                  </a:lnTo>
                  <a:lnTo>
                    <a:pt x="1" y="3069"/>
                  </a:lnTo>
                  <a:lnTo>
                    <a:pt x="1" y="3700"/>
                  </a:lnTo>
                  <a:lnTo>
                    <a:pt x="884" y="4647"/>
                  </a:lnTo>
                  <a:lnTo>
                    <a:pt x="2677" y="3915"/>
                  </a:lnTo>
                  <a:lnTo>
                    <a:pt x="3157" y="1731"/>
                  </a:lnTo>
                  <a:lnTo>
                    <a:pt x="3157" y="544"/>
                  </a:lnTo>
                  <a:lnTo>
                    <a:pt x="128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52"/>
            <p:cNvSpPr/>
            <p:nvPr/>
          </p:nvSpPr>
          <p:spPr>
            <a:xfrm>
              <a:off x="3320050" y="2144525"/>
              <a:ext cx="94725" cy="134825"/>
            </a:xfrm>
            <a:custGeom>
              <a:avLst/>
              <a:gdLst/>
              <a:ahLst/>
              <a:cxnLst/>
              <a:rect l="l" t="t" r="r" b="b"/>
              <a:pathLst>
                <a:path w="3789" h="5393" extrusionOk="0">
                  <a:moveTo>
                    <a:pt x="1718" y="720"/>
                  </a:moveTo>
                  <a:lnTo>
                    <a:pt x="3158" y="1150"/>
                  </a:lnTo>
                  <a:lnTo>
                    <a:pt x="3158" y="2059"/>
                  </a:lnTo>
                  <a:lnTo>
                    <a:pt x="2728" y="4054"/>
                  </a:lnTo>
                  <a:lnTo>
                    <a:pt x="1289" y="4647"/>
                  </a:lnTo>
                  <a:lnTo>
                    <a:pt x="632" y="3953"/>
                  </a:lnTo>
                  <a:lnTo>
                    <a:pt x="632" y="2122"/>
                  </a:lnTo>
                  <a:lnTo>
                    <a:pt x="1718" y="720"/>
                  </a:lnTo>
                  <a:close/>
                  <a:moveTo>
                    <a:pt x="1491" y="0"/>
                  </a:moveTo>
                  <a:lnTo>
                    <a:pt x="1" y="1907"/>
                  </a:lnTo>
                  <a:lnTo>
                    <a:pt x="1" y="4193"/>
                  </a:lnTo>
                  <a:lnTo>
                    <a:pt x="1125" y="5392"/>
                  </a:lnTo>
                  <a:lnTo>
                    <a:pt x="3271" y="4508"/>
                  </a:lnTo>
                  <a:lnTo>
                    <a:pt x="3789" y="2160"/>
                  </a:lnTo>
                  <a:lnTo>
                    <a:pt x="3789" y="682"/>
                  </a:lnTo>
                  <a:lnTo>
                    <a:pt x="149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52"/>
            <p:cNvSpPr/>
            <p:nvPr/>
          </p:nvSpPr>
          <p:spPr>
            <a:xfrm>
              <a:off x="3404025" y="2057075"/>
              <a:ext cx="144925" cy="252250"/>
            </a:xfrm>
            <a:custGeom>
              <a:avLst/>
              <a:gdLst/>
              <a:ahLst/>
              <a:cxnLst/>
              <a:rect l="l" t="t" r="r" b="b"/>
              <a:pathLst>
                <a:path w="5797" h="10090" extrusionOk="0">
                  <a:moveTo>
                    <a:pt x="2602" y="1"/>
                  </a:moveTo>
                  <a:lnTo>
                    <a:pt x="834" y="443"/>
                  </a:lnTo>
                  <a:lnTo>
                    <a:pt x="1" y="1680"/>
                  </a:lnTo>
                  <a:lnTo>
                    <a:pt x="2097" y="4408"/>
                  </a:lnTo>
                  <a:lnTo>
                    <a:pt x="2311" y="6201"/>
                  </a:lnTo>
                  <a:lnTo>
                    <a:pt x="746" y="7703"/>
                  </a:lnTo>
                  <a:lnTo>
                    <a:pt x="746" y="10090"/>
                  </a:lnTo>
                  <a:lnTo>
                    <a:pt x="5796" y="9155"/>
                  </a:lnTo>
                  <a:lnTo>
                    <a:pt x="5796" y="7564"/>
                  </a:lnTo>
                  <a:lnTo>
                    <a:pt x="4837" y="5266"/>
                  </a:lnTo>
                  <a:lnTo>
                    <a:pt x="2728" y="2753"/>
                  </a:lnTo>
                  <a:lnTo>
                    <a:pt x="3700" y="1213"/>
                  </a:lnTo>
                  <a:lnTo>
                    <a:pt x="260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52"/>
            <p:cNvSpPr/>
            <p:nvPr/>
          </p:nvSpPr>
          <p:spPr>
            <a:xfrm>
              <a:off x="3394250" y="2048250"/>
              <a:ext cx="162600" cy="270550"/>
            </a:xfrm>
            <a:custGeom>
              <a:avLst/>
              <a:gdLst/>
              <a:ahLst/>
              <a:cxnLst/>
              <a:rect l="l" t="t" r="r" b="b"/>
              <a:pathLst>
                <a:path w="6504" h="10822" extrusionOk="0">
                  <a:moveTo>
                    <a:pt x="2879" y="707"/>
                  </a:moveTo>
                  <a:lnTo>
                    <a:pt x="3687" y="1604"/>
                  </a:lnTo>
                  <a:lnTo>
                    <a:pt x="2728" y="3132"/>
                  </a:lnTo>
                  <a:lnTo>
                    <a:pt x="4950" y="5783"/>
                  </a:lnTo>
                  <a:lnTo>
                    <a:pt x="5872" y="7980"/>
                  </a:lnTo>
                  <a:lnTo>
                    <a:pt x="5872" y="9243"/>
                  </a:lnTo>
                  <a:lnTo>
                    <a:pt x="1452" y="10064"/>
                  </a:lnTo>
                  <a:lnTo>
                    <a:pt x="1452" y="8195"/>
                  </a:lnTo>
                  <a:lnTo>
                    <a:pt x="3031" y="6667"/>
                  </a:lnTo>
                  <a:lnTo>
                    <a:pt x="2791" y="4634"/>
                  </a:lnTo>
                  <a:lnTo>
                    <a:pt x="783" y="2008"/>
                  </a:lnTo>
                  <a:lnTo>
                    <a:pt x="1414" y="1061"/>
                  </a:lnTo>
                  <a:lnTo>
                    <a:pt x="2879" y="707"/>
                  </a:lnTo>
                  <a:close/>
                  <a:moveTo>
                    <a:pt x="3094" y="0"/>
                  </a:moveTo>
                  <a:lnTo>
                    <a:pt x="1023" y="505"/>
                  </a:lnTo>
                  <a:lnTo>
                    <a:pt x="0" y="2046"/>
                  </a:lnTo>
                  <a:lnTo>
                    <a:pt x="2172" y="4887"/>
                  </a:lnTo>
                  <a:lnTo>
                    <a:pt x="2361" y="6440"/>
                  </a:lnTo>
                  <a:lnTo>
                    <a:pt x="821" y="7917"/>
                  </a:lnTo>
                  <a:lnTo>
                    <a:pt x="821" y="10822"/>
                  </a:lnTo>
                  <a:lnTo>
                    <a:pt x="6503" y="9774"/>
                  </a:lnTo>
                  <a:lnTo>
                    <a:pt x="6503" y="7917"/>
                  </a:lnTo>
                  <a:lnTo>
                    <a:pt x="5506" y="5493"/>
                  </a:lnTo>
                  <a:lnTo>
                    <a:pt x="3498" y="3094"/>
                  </a:lnTo>
                  <a:lnTo>
                    <a:pt x="4470" y="1541"/>
                  </a:lnTo>
                  <a:lnTo>
                    <a:pt x="30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52"/>
            <p:cNvSpPr/>
            <p:nvPr/>
          </p:nvSpPr>
          <p:spPr>
            <a:xfrm>
              <a:off x="3658775" y="1084500"/>
              <a:ext cx="236775" cy="215300"/>
            </a:xfrm>
            <a:custGeom>
              <a:avLst/>
              <a:gdLst/>
              <a:ahLst/>
              <a:cxnLst/>
              <a:rect l="l" t="t" r="r" b="b"/>
              <a:pathLst>
                <a:path w="9471" h="8612" extrusionOk="0">
                  <a:moveTo>
                    <a:pt x="3498" y="0"/>
                  </a:moveTo>
                  <a:lnTo>
                    <a:pt x="1907" y="972"/>
                  </a:lnTo>
                  <a:lnTo>
                    <a:pt x="1907" y="1692"/>
                  </a:lnTo>
                  <a:lnTo>
                    <a:pt x="1" y="2273"/>
                  </a:lnTo>
                  <a:lnTo>
                    <a:pt x="2173" y="5026"/>
                  </a:lnTo>
                  <a:lnTo>
                    <a:pt x="3801" y="6162"/>
                  </a:lnTo>
                  <a:lnTo>
                    <a:pt x="3271" y="6970"/>
                  </a:lnTo>
                  <a:lnTo>
                    <a:pt x="5254" y="8612"/>
                  </a:lnTo>
                  <a:lnTo>
                    <a:pt x="6327" y="4028"/>
                  </a:lnTo>
                  <a:lnTo>
                    <a:pt x="7488" y="5278"/>
                  </a:lnTo>
                  <a:lnTo>
                    <a:pt x="7122" y="7046"/>
                  </a:lnTo>
                  <a:lnTo>
                    <a:pt x="8537" y="7046"/>
                  </a:lnTo>
                  <a:lnTo>
                    <a:pt x="9471" y="5177"/>
                  </a:lnTo>
                  <a:lnTo>
                    <a:pt x="6150" y="2513"/>
                  </a:lnTo>
                  <a:lnTo>
                    <a:pt x="349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52"/>
            <p:cNvSpPr/>
            <p:nvPr/>
          </p:nvSpPr>
          <p:spPr>
            <a:xfrm>
              <a:off x="3645200" y="1074400"/>
              <a:ext cx="260450" cy="239600"/>
            </a:xfrm>
            <a:custGeom>
              <a:avLst/>
              <a:gdLst/>
              <a:ahLst/>
              <a:cxnLst/>
              <a:rect l="l" t="t" r="r" b="b"/>
              <a:pathLst>
                <a:path w="10418" h="9584" extrusionOk="0">
                  <a:moveTo>
                    <a:pt x="4003" y="796"/>
                  </a:moveTo>
                  <a:lnTo>
                    <a:pt x="6491" y="3157"/>
                  </a:lnTo>
                  <a:lnTo>
                    <a:pt x="9610" y="5670"/>
                  </a:lnTo>
                  <a:lnTo>
                    <a:pt x="8878" y="7134"/>
                  </a:lnTo>
                  <a:lnTo>
                    <a:pt x="8057" y="7134"/>
                  </a:lnTo>
                  <a:lnTo>
                    <a:pt x="8372" y="5581"/>
                  </a:lnTo>
                  <a:lnTo>
                    <a:pt x="6693" y="3788"/>
                  </a:lnTo>
                  <a:lnTo>
                    <a:pt x="5607" y="8460"/>
                  </a:lnTo>
                  <a:lnTo>
                    <a:pt x="4231" y="7324"/>
                  </a:lnTo>
                  <a:lnTo>
                    <a:pt x="4774" y="6478"/>
                  </a:lnTo>
                  <a:lnTo>
                    <a:pt x="2943" y="5202"/>
                  </a:lnTo>
                  <a:lnTo>
                    <a:pt x="1074" y="2841"/>
                  </a:lnTo>
                  <a:lnTo>
                    <a:pt x="2779" y="2323"/>
                  </a:lnTo>
                  <a:lnTo>
                    <a:pt x="2779" y="1553"/>
                  </a:lnTo>
                  <a:lnTo>
                    <a:pt x="4003" y="796"/>
                  </a:lnTo>
                  <a:close/>
                  <a:moveTo>
                    <a:pt x="4092" y="0"/>
                  </a:moveTo>
                  <a:lnTo>
                    <a:pt x="2147" y="1200"/>
                  </a:lnTo>
                  <a:lnTo>
                    <a:pt x="2147" y="1856"/>
                  </a:lnTo>
                  <a:lnTo>
                    <a:pt x="1" y="2513"/>
                  </a:lnTo>
                  <a:lnTo>
                    <a:pt x="2476" y="5632"/>
                  </a:lnTo>
                  <a:lnTo>
                    <a:pt x="3915" y="6654"/>
                  </a:lnTo>
                  <a:lnTo>
                    <a:pt x="3397" y="7437"/>
                  </a:lnTo>
                  <a:lnTo>
                    <a:pt x="5986" y="9584"/>
                  </a:lnTo>
                  <a:lnTo>
                    <a:pt x="7047" y="5076"/>
                  </a:lnTo>
                  <a:lnTo>
                    <a:pt x="7691" y="5771"/>
                  </a:lnTo>
                  <a:lnTo>
                    <a:pt x="7274" y="7778"/>
                  </a:lnTo>
                  <a:lnTo>
                    <a:pt x="9269" y="7778"/>
                  </a:lnTo>
                  <a:lnTo>
                    <a:pt x="10418" y="5505"/>
                  </a:lnTo>
                  <a:lnTo>
                    <a:pt x="6908" y="2690"/>
                  </a:lnTo>
                  <a:lnTo>
                    <a:pt x="409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52"/>
            <p:cNvSpPr/>
            <p:nvPr/>
          </p:nvSpPr>
          <p:spPr>
            <a:xfrm>
              <a:off x="3780950" y="1045975"/>
              <a:ext cx="134825" cy="91250"/>
            </a:xfrm>
            <a:custGeom>
              <a:avLst/>
              <a:gdLst/>
              <a:ahLst/>
              <a:cxnLst/>
              <a:rect l="l" t="t" r="r" b="b"/>
              <a:pathLst>
                <a:path w="5393" h="3650" extrusionOk="0">
                  <a:moveTo>
                    <a:pt x="1175" y="1"/>
                  </a:moveTo>
                  <a:lnTo>
                    <a:pt x="0" y="1137"/>
                  </a:lnTo>
                  <a:lnTo>
                    <a:pt x="2235" y="2842"/>
                  </a:lnTo>
                  <a:lnTo>
                    <a:pt x="3612" y="3650"/>
                  </a:lnTo>
                  <a:lnTo>
                    <a:pt x="5392" y="1819"/>
                  </a:lnTo>
                  <a:lnTo>
                    <a:pt x="4584" y="329"/>
                  </a:lnTo>
                  <a:lnTo>
                    <a:pt x="3208" y="1"/>
                  </a:lnTo>
                  <a:lnTo>
                    <a:pt x="2703" y="1137"/>
                  </a:lnTo>
                  <a:lnTo>
                    <a:pt x="117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52"/>
            <p:cNvSpPr/>
            <p:nvPr/>
          </p:nvSpPr>
          <p:spPr>
            <a:xfrm>
              <a:off x="3768950" y="1035550"/>
              <a:ext cx="156600" cy="111475"/>
            </a:xfrm>
            <a:custGeom>
              <a:avLst/>
              <a:gdLst/>
              <a:ahLst/>
              <a:cxnLst/>
              <a:rect l="l" t="t" r="r" b="b"/>
              <a:pathLst>
                <a:path w="6264" h="4459" extrusionOk="0">
                  <a:moveTo>
                    <a:pt x="3864" y="784"/>
                  </a:moveTo>
                  <a:lnTo>
                    <a:pt x="4849" y="1011"/>
                  </a:lnTo>
                  <a:lnTo>
                    <a:pt x="5481" y="2185"/>
                  </a:lnTo>
                  <a:lnTo>
                    <a:pt x="4041" y="3663"/>
                  </a:lnTo>
                  <a:lnTo>
                    <a:pt x="2905" y="3006"/>
                  </a:lnTo>
                  <a:lnTo>
                    <a:pt x="960" y="1529"/>
                  </a:lnTo>
                  <a:lnTo>
                    <a:pt x="1680" y="834"/>
                  </a:lnTo>
                  <a:lnTo>
                    <a:pt x="3309" y="2046"/>
                  </a:lnTo>
                  <a:lnTo>
                    <a:pt x="3864" y="784"/>
                  </a:lnTo>
                  <a:close/>
                  <a:moveTo>
                    <a:pt x="1629" y="1"/>
                  </a:moveTo>
                  <a:lnTo>
                    <a:pt x="0" y="1579"/>
                  </a:lnTo>
                  <a:lnTo>
                    <a:pt x="2564" y="3524"/>
                  </a:lnTo>
                  <a:lnTo>
                    <a:pt x="4142" y="4458"/>
                  </a:lnTo>
                  <a:lnTo>
                    <a:pt x="6264" y="2299"/>
                  </a:lnTo>
                  <a:lnTo>
                    <a:pt x="5279" y="468"/>
                  </a:lnTo>
                  <a:lnTo>
                    <a:pt x="3511" y="51"/>
                  </a:lnTo>
                  <a:lnTo>
                    <a:pt x="3056" y="1062"/>
                  </a:lnTo>
                  <a:lnTo>
                    <a:pt x="162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52"/>
            <p:cNvSpPr/>
            <p:nvPr/>
          </p:nvSpPr>
          <p:spPr>
            <a:xfrm>
              <a:off x="3098775" y="1751200"/>
              <a:ext cx="166375" cy="133550"/>
            </a:xfrm>
            <a:custGeom>
              <a:avLst/>
              <a:gdLst/>
              <a:ahLst/>
              <a:cxnLst/>
              <a:rect l="l" t="t" r="r" b="b"/>
              <a:pathLst>
                <a:path w="6655" h="5342" extrusionOk="0">
                  <a:moveTo>
                    <a:pt x="5619" y="0"/>
                  </a:moveTo>
                  <a:lnTo>
                    <a:pt x="4205" y="985"/>
                  </a:lnTo>
                  <a:lnTo>
                    <a:pt x="2475" y="1869"/>
                  </a:lnTo>
                  <a:lnTo>
                    <a:pt x="1288" y="404"/>
                  </a:lnTo>
                  <a:lnTo>
                    <a:pt x="0" y="1856"/>
                  </a:lnTo>
                  <a:lnTo>
                    <a:pt x="341" y="2829"/>
                  </a:lnTo>
                  <a:lnTo>
                    <a:pt x="341" y="4028"/>
                  </a:lnTo>
                  <a:lnTo>
                    <a:pt x="2766" y="5341"/>
                  </a:lnTo>
                  <a:lnTo>
                    <a:pt x="4963" y="4369"/>
                  </a:lnTo>
                  <a:lnTo>
                    <a:pt x="6655" y="2854"/>
                  </a:lnTo>
                  <a:lnTo>
                    <a:pt x="6655" y="1515"/>
                  </a:lnTo>
                  <a:lnTo>
                    <a:pt x="561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52"/>
            <p:cNvSpPr/>
            <p:nvPr/>
          </p:nvSpPr>
          <p:spPr>
            <a:xfrm>
              <a:off x="3089925" y="1740150"/>
              <a:ext cx="182800" cy="153450"/>
            </a:xfrm>
            <a:custGeom>
              <a:avLst/>
              <a:gdLst/>
              <a:ahLst/>
              <a:cxnLst/>
              <a:rect l="l" t="t" r="r" b="b"/>
              <a:pathLst>
                <a:path w="7312" h="6138" extrusionOk="0">
                  <a:moveTo>
                    <a:pt x="5885" y="884"/>
                  </a:moveTo>
                  <a:lnTo>
                    <a:pt x="6693" y="2046"/>
                  </a:lnTo>
                  <a:lnTo>
                    <a:pt x="6693" y="3157"/>
                  </a:lnTo>
                  <a:lnTo>
                    <a:pt x="5140" y="4546"/>
                  </a:lnTo>
                  <a:lnTo>
                    <a:pt x="3132" y="5443"/>
                  </a:lnTo>
                  <a:lnTo>
                    <a:pt x="1011" y="4281"/>
                  </a:lnTo>
                  <a:lnTo>
                    <a:pt x="1011" y="3271"/>
                  </a:lnTo>
                  <a:lnTo>
                    <a:pt x="708" y="2374"/>
                  </a:lnTo>
                  <a:lnTo>
                    <a:pt x="1630" y="1339"/>
                  </a:lnTo>
                  <a:lnTo>
                    <a:pt x="2741" y="2715"/>
                  </a:lnTo>
                  <a:lnTo>
                    <a:pt x="4698" y="1705"/>
                  </a:lnTo>
                  <a:lnTo>
                    <a:pt x="5885" y="884"/>
                  </a:lnTo>
                  <a:close/>
                  <a:moveTo>
                    <a:pt x="6049" y="0"/>
                  </a:moveTo>
                  <a:lnTo>
                    <a:pt x="4395" y="1162"/>
                  </a:lnTo>
                  <a:lnTo>
                    <a:pt x="2918" y="1920"/>
                  </a:lnTo>
                  <a:lnTo>
                    <a:pt x="1655" y="366"/>
                  </a:lnTo>
                  <a:lnTo>
                    <a:pt x="1" y="2235"/>
                  </a:lnTo>
                  <a:lnTo>
                    <a:pt x="380" y="3334"/>
                  </a:lnTo>
                  <a:lnTo>
                    <a:pt x="380" y="4660"/>
                  </a:lnTo>
                  <a:lnTo>
                    <a:pt x="3094" y="6137"/>
                  </a:lnTo>
                  <a:lnTo>
                    <a:pt x="5443" y="5102"/>
                  </a:lnTo>
                  <a:lnTo>
                    <a:pt x="7312" y="3435"/>
                  </a:lnTo>
                  <a:lnTo>
                    <a:pt x="7312" y="1856"/>
                  </a:lnTo>
                  <a:lnTo>
                    <a:pt x="604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52"/>
            <p:cNvSpPr/>
            <p:nvPr/>
          </p:nvSpPr>
          <p:spPr>
            <a:xfrm>
              <a:off x="3793250" y="2636350"/>
              <a:ext cx="57175" cy="35700"/>
            </a:xfrm>
            <a:custGeom>
              <a:avLst/>
              <a:gdLst/>
              <a:ahLst/>
              <a:cxnLst/>
              <a:rect l="l" t="t" r="r" b="b"/>
              <a:pathLst>
                <a:path w="2287" h="1428" extrusionOk="0">
                  <a:moveTo>
                    <a:pt x="1743" y="0"/>
                  </a:moveTo>
                  <a:lnTo>
                    <a:pt x="1" y="480"/>
                  </a:lnTo>
                  <a:lnTo>
                    <a:pt x="2286" y="1427"/>
                  </a:lnTo>
                  <a:lnTo>
                    <a:pt x="2286" y="1427"/>
                  </a:lnTo>
                  <a:lnTo>
                    <a:pt x="174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52"/>
            <p:cNvSpPr/>
            <p:nvPr/>
          </p:nvSpPr>
          <p:spPr>
            <a:xfrm>
              <a:off x="3768950" y="2626875"/>
              <a:ext cx="95675" cy="59375"/>
            </a:xfrm>
            <a:custGeom>
              <a:avLst/>
              <a:gdLst/>
              <a:ahLst/>
              <a:cxnLst/>
              <a:rect l="l" t="t" r="r" b="b"/>
              <a:pathLst>
                <a:path w="3827" h="2375" extrusionOk="0">
                  <a:moveTo>
                    <a:pt x="2526" y="758"/>
                  </a:moveTo>
                  <a:lnTo>
                    <a:pt x="2703" y="1238"/>
                  </a:lnTo>
                  <a:lnTo>
                    <a:pt x="1958" y="922"/>
                  </a:lnTo>
                  <a:lnTo>
                    <a:pt x="2526" y="758"/>
                  </a:lnTo>
                  <a:close/>
                  <a:moveTo>
                    <a:pt x="2905" y="0"/>
                  </a:moveTo>
                  <a:lnTo>
                    <a:pt x="0" y="796"/>
                  </a:lnTo>
                  <a:lnTo>
                    <a:pt x="3826" y="2374"/>
                  </a:lnTo>
                  <a:lnTo>
                    <a:pt x="290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52"/>
            <p:cNvSpPr/>
            <p:nvPr/>
          </p:nvSpPr>
          <p:spPr>
            <a:xfrm>
              <a:off x="3702975" y="2517025"/>
              <a:ext cx="43275" cy="68200"/>
            </a:xfrm>
            <a:custGeom>
              <a:avLst/>
              <a:gdLst/>
              <a:ahLst/>
              <a:cxnLst/>
              <a:rect l="l" t="t" r="r" b="b"/>
              <a:pathLst>
                <a:path w="1731" h="2728" extrusionOk="0">
                  <a:moveTo>
                    <a:pt x="733" y="0"/>
                  </a:moveTo>
                  <a:cubicBezTo>
                    <a:pt x="493" y="164"/>
                    <a:pt x="0" y="1288"/>
                    <a:pt x="0" y="1288"/>
                  </a:cubicBezTo>
                  <a:lnTo>
                    <a:pt x="695" y="2728"/>
                  </a:lnTo>
                  <a:lnTo>
                    <a:pt x="1730" y="2728"/>
                  </a:lnTo>
                  <a:lnTo>
                    <a:pt x="73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52"/>
            <p:cNvSpPr/>
            <p:nvPr/>
          </p:nvSpPr>
          <p:spPr>
            <a:xfrm>
              <a:off x="3694450" y="2505025"/>
              <a:ext cx="62850" cy="88100"/>
            </a:xfrm>
            <a:custGeom>
              <a:avLst/>
              <a:gdLst/>
              <a:ahLst/>
              <a:cxnLst/>
              <a:rect l="l" t="t" r="r" b="b"/>
              <a:pathLst>
                <a:path w="2514" h="3524" extrusionOk="0">
                  <a:moveTo>
                    <a:pt x="973" y="1162"/>
                  </a:moveTo>
                  <a:lnTo>
                    <a:pt x="1604" y="2892"/>
                  </a:lnTo>
                  <a:lnTo>
                    <a:pt x="1225" y="2892"/>
                  </a:lnTo>
                  <a:lnTo>
                    <a:pt x="682" y="1756"/>
                  </a:lnTo>
                  <a:cubicBezTo>
                    <a:pt x="771" y="1554"/>
                    <a:pt x="884" y="1352"/>
                    <a:pt x="973" y="1162"/>
                  </a:cubicBezTo>
                  <a:close/>
                  <a:moveTo>
                    <a:pt x="1238" y="0"/>
                  </a:moveTo>
                  <a:lnTo>
                    <a:pt x="897" y="215"/>
                  </a:lnTo>
                  <a:cubicBezTo>
                    <a:pt x="619" y="405"/>
                    <a:pt x="253" y="1187"/>
                    <a:pt x="51" y="1642"/>
                  </a:cubicBezTo>
                  <a:lnTo>
                    <a:pt x="1" y="1768"/>
                  </a:lnTo>
                  <a:lnTo>
                    <a:pt x="834" y="3523"/>
                  </a:lnTo>
                  <a:lnTo>
                    <a:pt x="2513" y="3523"/>
                  </a:lnTo>
                  <a:lnTo>
                    <a:pt x="123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52"/>
            <p:cNvSpPr/>
            <p:nvPr/>
          </p:nvSpPr>
          <p:spPr>
            <a:xfrm>
              <a:off x="3696975" y="2570375"/>
              <a:ext cx="25275" cy="78000"/>
            </a:xfrm>
            <a:custGeom>
              <a:avLst/>
              <a:gdLst/>
              <a:ahLst/>
              <a:cxnLst/>
              <a:rect l="l" t="t" r="r" b="b"/>
              <a:pathLst>
                <a:path w="1011" h="3120" extrusionOk="0">
                  <a:moveTo>
                    <a:pt x="455" y="0"/>
                  </a:moveTo>
                  <a:lnTo>
                    <a:pt x="1" y="1402"/>
                  </a:lnTo>
                  <a:lnTo>
                    <a:pt x="581" y="3119"/>
                  </a:lnTo>
                  <a:lnTo>
                    <a:pt x="1011" y="3119"/>
                  </a:lnTo>
                  <a:lnTo>
                    <a:pt x="1011" y="278"/>
                  </a:lnTo>
                  <a:lnTo>
                    <a:pt x="4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52"/>
            <p:cNvSpPr/>
            <p:nvPr/>
          </p:nvSpPr>
          <p:spPr>
            <a:xfrm>
              <a:off x="3688775" y="2563750"/>
              <a:ext cx="43275" cy="92500"/>
            </a:xfrm>
            <a:custGeom>
              <a:avLst/>
              <a:gdLst/>
              <a:ahLst/>
              <a:cxnLst/>
              <a:rect l="l" t="t" r="r" b="b"/>
              <a:pathLst>
                <a:path w="1731" h="3700" extrusionOk="0">
                  <a:moveTo>
                    <a:pt x="1023" y="846"/>
                  </a:moveTo>
                  <a:lnTo>
                    <a:pt x="1074" y="871"/>
                  </a:lnTo>
                  <a:lnTo>
                    <a:pt x="1074" y="2765"/>
                  </a:lnTo>
                  <a:lnTo>
                    <a:pt x="695" y="1755"/>
                  </a:lnTo>
                  <a:lnTo>
                    <a:pt x="1023" y="846"/>
                  </a:lnTo>
                  <a:close/>
                  <a:moveTo>
                    <a:pt x="632" y="0"/>
                  </a:moveTo>
                  <a:lnTo>
                    <a:pt x="0" y="1755"/>
                  </a:lnTo>
                  <a:lnTo>
                    <a:pt x="720" y="3700"/>
                  </a:lnTo>
                  <a:lnTo>
                    <a:pt x="1730" y="3700"/>
                  </a:lnTo>
                  <a:lnTo>
                    <a:pt x="1730" y="493"/>
                  </a:lnTo>
                  <a:lnTo>
                    <a:pt x="63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52"/>
            <p:cNvSpPr/>
            <p:nvPr/>
          </p:nvSpPr>
          <p:spPr>
            <a:xfrm>
              <a:off x="4360850" y="1623350"/>
              <a:ext cx="47375" cy="27475"/>
            </a:xfrm>
            <a:custGeom>
              <a:avLst/>
              <a:gdLst/>
              <a:ahLst/>
              <a:cxnLst/>
              <a:rect l="l" t="t" r="r" b="b"/>
              <a:pathLst>
                <a:path w="1895" h="1099" extrusionOk="0">
                  <a:moveTo>
                    <a:pt x="0" y="0"/>
                  </a:moveTo>
                  <a:lnTo>
                    <a:pt x="556" y="1099"/>
                  </a:lnTo>
                  <a:lnTo>
                    <a:pt x="1326" y="947"/>
                  </a:lnTo>
                  <a:lnTo>
                    <a:pt x="18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52"/>
            <p:cNvSpPr/>
            <p:nvPr/>
          </p:nvSpPr>
          <p:spPr>
            <a:xfrm>
              <a:off x="4347900" y="1615450"/>
              <a:ext cx="74200" cy="44550"/>
            </a:xfrm>
            <a:custGeom>
              <a:avLst/>
              <a:gdLst/>
              <a:ahLst/>
              <a:cxnLst/>
              <a:rect l="l" t="t" r="r" b="b"/>
              <a:pathLst>
                <a:path w="2968" h="1782" extrusionOk="0">
                  <a:moveTo>
                    <a:pt x="1857" y="632"/>
                  </a:moveTo>
                  <a:lnTo>
                    <a:pt x="1642" y="973"/>
                  </a:lnTo>
                  <a:lnTo>
                    <a:pt x="1238" y="1061"/>
                  </a:lnTo>
                  <a:lnTo>
                    <a:pt x="1023" y="632"/>
                  </a:lnTo>
                  <a:close/>
                  <a:moveTo>
                    <a:pt x="0" y="1"/>
                  </a:moveTo>
                  <a:lnTo>
                    <a:pt x="897" y="1781"/>
                  </a:lnTo>
                  <a:lnTo>
                    <a:pt x="2046" y="1541"/>
                  </a:lnTo>
                  <a:lnTo>
                    <a:pt x="296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52"/>
            <p:cNvSpPr/>
            <p:nvPr/>
          </p:nvSpPr>
          <p:spPr>
            <a:xfrm>
              <a:off x="2445000" y="785850"/>
              <a:ext cx="922425" cy="1196450"/>
            </a:xfrm>
            <a:custGeom>
              <a:avLst/>
              <a:gdLst/>
              <a:ahLst/>
              <a:cxnLst/>
              <a:rect l="l" t="t" r="r" b="b"/>
              <a:pathLst>
                <a:path w="36897" h="47858" extrusionOk="0">
                  <a:moveTo>
                    <a:pt x="27288" y="1"/>
                  </a:moveTo>
                  <a:lnTo>
                    <a:pt x="21921" y="2324"/>
                  </a:lnTo>
                  <a:lnTo>
                    <a:pt x="20027" y="2375"/>
                  </a:lnTo>
                  <a:lnTo>
                    <a:pt x="19396" y="4067"/>
                  </a:lnTo>
                  <a:lnTo>
                    <a:pt x="20179" y="6378"/>
                  </a:lnTo>
                  <a:lnTo>
                    <a:pt x="18600" y="6378"/>
                  </a:lnTo>
                  <a:lnTo>
                    <a:pt x="18285" y="4016"/>
                  </a:lnTo>
                  <a:lnTo>
                    <a:pt x="17262" y="3625"/>
                  </a:lnTo>
                  <a:lnTo>
                    <a:pt x="16782" y="5203"/>
                  </a:lnTo>
                  <a:lnTo>
                    <a:pt x="15620" y="4850"/>
                  </a:lnTo>
                  <a:lnTo>
                    <a:pt x="15305" y="3006"/>
                  </a:lnTo>
                  <a:lnTo>
                    <a:pt x="13411" y="3322"/>
                  </a:lnTo>
                  <a:lnTo>
                    <a:pt x="11277" y="4105"/>
                  </a:lnTo>
                  <a:lnTo>
                    <a:pt x="9698" y="5683"/>
                  </a:lnTo>
                  <a:lnTo>
                    <a:pt x="7489" y="6163"/>
                  </a:lnTo>
                  <a:lnTo>
                    <a:pt x="6150" y="7893"/>
                  </a:lnTo>
                  <a:lnTo>
                    <a:pt x="6933" y="9080"/>
                  </a:lnTo>
                  <a:lnTo>
                    <a:pt x="5355" y="10418"/>
                  </a:lnTo>
                  <a:lnTo>
                    <a:pt x="2678" y="11529"/>
                  </a:lnTo>
                  <a:lnTo>
                    <a:pt x="784" y="11883"/>
                  </a:lnTo>
                  <a:lnTo>
                    <a:pt x="1251" y="13575"/>
                  </a:lnTo>
                  <a:lnTo>
                    <a:pt x="2678" y="13726"/>
                  </a:lnTo>
                  <a:lnTo>
                    <a:pt x="3069" y="14598"/>
                  </a:lnTo>
                  <a:lnTo>
                    <a:pt x="1" y="14838"/>
                  </a:lnTo>
                  <a:lnTo>
                    <a:pt x="1" y="16176"/>
                  </a:lnTo>
                  <a:lnTo>
                    <a:pt x="1731" y="17363"/>
                  </a:lnTo>
                  <a:cubicBezTo>
                    <a:pt x="1731" y="17363"/>
                    <a:pt x="1944" y="16942"/>
                    <a:pt x="2599" y="16942"/>
                  </a:cubicBezTo>
                  <a:cubicBezTo>
                    <a:pt x="2926" y="16942"/>
                    <a:pt x="3364" y="17047"/>
                    <a:pt x="3940" y="17363"/>
                  </a:cubicBezTo>
                  <a:cubicBezTo>
                    <a:pt x="5683" y="18310"/>
                    <a:pt x="5759" y="18310"/>
                    <a:pt x="5759" y="18310"/>
                  </a:cubicBezTo>
                  <a:lnTo>
                    <a:pt x="7337" y="21378"/>
                  </a:lnTo>
                  <a:lnTo>
                    <a:pt x="6946" y="25331"/>
                  </a:lnTo>
                  <a:lnTo>
                    <a:pt x="6946" y="29434"/>
                  </a:lnTo>
                  <a:lnTo>
                    <a:pt x="8436" y="29902"/>
                  </a:lnTo>
                  <a:lnTo>
                    <a:pt x="7615" y="31164"/>
                  </a:lnTo>
                  <a:lnTo>
                    <a:pt x="5683" y="30849"/>
                  </a:lnTo>
                  <a:lnTo>
                    <a:pt x="5683" y="33223"/>
                  </a:lnTo>
                  <a:lnTo>
                    <a:pt x="7173" y="34321"/>
                  </a:lnTo>
                  <a:lnTo>
                    <a:pt x="6074" y="36695"/>
                  </a:lnTo>
                  <a:lnTo>
                    <a:pt x="6541" y="40546"/>
                  </a:lnTo>
                  <a:lnTo>
                    <a:pt x="7135" y="43463"/>
                  </a:lnTo>
                  <a:lnTo>
                    <a:pt x="7627" y="46153"/>
                  </a:lnTo>
                  <a:lnTo>
                    <a:pt x="9218" y="45913"/>
                  </a:lnTo>
                  <a:lnTo>
                    <a:pt x="10885" y="47857"/>
                  </a:lnTo>
                  <a:lnTo>
                    <a:pt x="12186" y="45647"/>
                  </a:lnTo>
                  <a:lnTo>
                    <a:pt x="13310" y="42175"/>
                  </a:lnTo>
                  <a:lnTo>
                    <a:pt x="14812" y="39776"/>
                  </a:lnTo>
                  <a:lnTo>
                    <a:pt x="16946" y="39195"/>
                  </a:lnTo>
                  <a:lnTo>
                    <a:pt x="20103" y="37857"/>
                  </a:lnTo>
                  <a:lnTo>
                    <a:pt x="21770" y="35798"/>
                  </a:lnTo>
                  <a:lnTo>
                    <a:pt x="24762" y="35407"/>
                  </a:lnTo>
                  <a:lnTo>
                    <a:pt x="28462" y="33071"/>
                  </a:lnTo>
                  <a:lnTo>
                    <a:pt x="26480" y="32869"/>
                  </a:lnTo>
                  <a:lnTo>
                    <a:pt x="25545" y="32869"/>
                  </a:lnTo>
                  <a:lnTo>
                    <a:pt x="26480" y="30659"/>
                  </a:lnTo>
                  <a:lnTo>
                    <a:pt x="28462" y="32478"/>
                  </a:lnTo>
                  <a:lnTo>
                    <a:pt x="29232" y="30735"/>
                  </a:lnTo>
                  <a:lnTo>
                    <a:pt x="28538" y="28487"/>
                  </a:lnTo>
                  <a:lnTo>
                    <a:pt x="28538" y="28487"/>
                  </a:lnTo>
                  <a:cubicBezTo>
                    <a:pt x="28538" y="28487"/>
                    <a:pt x="28571" y="28497"/>
                    <a:pt x="28628" y="28497"/>
                  </a:cubicBezTo>
                  <a:cubicBezTo>
                    <a:pt x="28850" y="28497"/>
                    <a:pt x="29441" y="28361"/>
                    <a:pt x="29952" y="27048"/>
                  </a:cubicBezTo>
                  <a:cubicBezTo>
                    <a:pt x="30176" y="26473"/>
                    <a:pt x="30217" y="26354"/>
                    <a:pt x="30211" y="26354"/>
                  </a:cubicBezTo>
                  <a:lnTo>
                    <a:pt x="30211" y="26354"/>
                  </a:lnTo>
                  <a:cubicBezTo>
                    <a:pt x="30207" y="26354"/>
                    <a:pt x="30180" y="26414"/>
                    <a:pt x="30178" y="26414"/>
                  </a:cubicBezTo>
                  <a:cubicBezTo>
                    <a:pt x="30175" y="26414"/>
                    <a:pt x="30241" y="26250"/>
                    <a:pt x="30596" y="25381"/>
                  </a:cubicBezTo>
                  <a:cubicBezTo>
                    <a:pt x="31467" y="23260"/>
                    <a:pt x="31455" y="23247"/>
                    <a:pt x="31455" y="23247"/>
                  </a:cubicBezTo>
                  <a:cubicBezTo>
                    <a:pt x="31455" y="23247"/>
                    <a:pt x="32086" y="23007"/>
                    <a:pt x="31455" y="21593"/>
                  </a:cubicBezTo>
                  <a:cubicBezTo>
                    <a:pt x="30823" y="20179"/>
                    <a:pt x="29876" y="20722"/>
                    <a:pt x="30823" y="20166"/>
                  </a:cubicBezTo>
                  <a:lnTo>
                    <a:pt x="31770" y="19623"/>
                  </a:lnTo>
                  <a:lnTo>
                    <a:pt x="32642" y="19068"/>
                  </a:lnTo>
                  <a:lnTo>
                    <a:pt x="32250" y="16694"/>
                  </a:lnTo>
                  <a:lnTo>
                    <a:pt x="32642" y="14042"/>
                  </a:lnTo>
                  <a:lnTo>
                    <a:pt x="34611" y="11858"/>
                  </a:lnTo>
                  <a:lnTo>
                    <a:pt x="36354" y="9762"/>
                  </a:lnTo>
                  <a:lnTo>
                    <a:pt x="36897" y="8032"/>
                  </a:lnTo>
                  <a:lnTo>
                    <a:pt x="34851" y="7085"/>
                  </a:lnTo>
                  <a:lnTo>
                    <a:pt x="32566" y="7943"/>
                  </a:lnTo>
                  <a:lnTo>
                    <a:pt x="30280" y="10090"/>
                  </a:lnTo>
                  <a:lnTo>
                    <a:pt x="31770" y="7451"/>
                  </a:lnTo>
                  <a:lnTo>
                    <a:pt x="31859" y="7009"/>
                  </a:lnTo>
                  <a:lnTo>
                    <a:pt x="27439" y="7009"/>
                  </a:lnTo>
                  <a:lnTo>
                    <a:pt x="27351" y="5986"/>
                  </a:lnTo>
                  <a:lnTo>
                    <a:pt x="29232" y="5759"/>
                  </a:lnTo>
                  <a:lnTo>
                    <a:pt x="31859" y="5759"/>
                  </a:lnTo>
                  <a:lnTo>
                    <a:pt x="31543" y="3625"/>
                  </a:lnTo>
                  <a:lnTo>
                    <a:pt x="30672" y="1655"/>
                  </a:lnTo>
                  <a:lnTo>
                    <a:pt x="2728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52"/>
            <p:cNvSpPr/>
            <p:nvPr/>
          </p:nvSpPr>
          <p:spPr>
            <a:xfrm>
              <a:off x="2437100" y="777350"/>
              <a:ext cx="939800" cy="1218525"/>
            </a:xfrm>
            <a:custGeom>
              <a:avLst/>
              <a:gdLst/>
              <a:ahLst/>
              <a:cxnLst/>
              <a:rect l="l" t="t" r="r" b="b"/>
              <a:pathLst>
                <a:path w="37592" h="48741" extrusionOk="0">
                  <a:moveTo>
                    <a:pt x="26909" y="31530"/>
                  </a:moveTo>
                  <a:lnTo>
                    <a:pt x="28601" y="33070"/>
                  </a:lnTo>
                  <a:lnTo>
                    <a:pt x="26796" y="32893"/>
                  </a:lnTo>
                  <a:lnTo>
                    <a:pt x="26341" y="32893"/>
                  </a:lnTo>
                  <a:lnTo>
                    <a:pt x="26909" y="31530"/>
                  </a:lnTo>
                  <a:close/>
                  <a:moveTo>
                    <a:pt x="27591" y="682"/>
                  </a:moveTo>
                  <a:lnTo>
                    <a:pt x="30748" y="2222"/>
                  </a:lnTo>
                  <a:lnTo>
                    <a:pt x="31543" y="4053"/>
                  </a:lnTo>
                  <a:lnTo>
                    <a:pt x="31809" y="5783"/>
                  </a:lnTo>
                  <a:lnTo>
                    <a:pt x="29498" y="5783"/>
                  </a:lnTo>
                  <a:lnTo>
                    <a:pt x="27339" y="6048"/>
                  </a:lnTo>
                  <a:lnTo>
                    <a:pt x="27465" y="7665"/>
                  </a:lnTo>
                  <a:lnTo>
                    <a:pt x="31796" y="7665"/>
                  </a:lnTo>
                  <a:lnTo>
                    <a:pt x="29321" y="12059"/>
                  </a:lnTo>
                  <a:lnTo>
                    <a:pt x="33046" y="8574"/>
                  </a:lnTo>
                  <a:lnTo>
                    <a:pt x="35155" y="7778"/>
                  </a:lnTo>
                  <a:lnTo>
                    <a:pt x="36834" y="8548"/>
                  </a:lnTo>
                  <a:lnTo>
                    <a:pt x="36380" y="9963"/>
                  </a:lnTo>
                  <a:lnTo>
                    <a:pt x="34700" y="11996"/>
                  </a:lnTo>
                  <a:lnTo>
                    <a:pt x="32667" y="14256"/>
                  </a:lnTo>
                  <a:lnTo>
                    <a:pt x="32250" y="17059"/>
                  </a:lnTo>
                  <a:lnTo>
                    <a:pt x="32617" y="19269"/>
                  </a:lnTo>
                  <a:lnTo>
                    <a:pt x="31935" y="19698"/>
                  </a:lnTo>
                  <a:cubicBezTo>
                    <a:pt x="31922" y="19711"/>
                    <a:pt x="31834" y="19761"/>
                    <a:pt x="30988" y="20254"/>
                  </a:cubicBezTo>
                  <a:cubicBezTo>
                    <a:pt x="30584" y="20494"/>
                    <a:pt x="30432" y="20582"/>
                    <a:pt x="30432" y="20809"/>
                  </a:cubicBezTo>
                  <a:cubicBezTo>
                    <a:pt x="30445" y="20986"/>
                    <a:pt x="30558" y="21125"/>
                    <a:pt x="30710" y="21188"/>
                  </a:cubicBezTo>
                  <a:cubicBezTo>
                    <a:pt x="30887" y="21289"/>
                    <a:pt x="31215" y="21466"/>
                    <a:pt x="31480" y="22072"/>
                  </a:cubicBezTo>
                  <a:cubicBezTo>
                    <a:pt x="31872" y="22943"/>
                    <a:pt x="31733" y="23259"/>
                    <a:pt x="31657" y="23309"/>
                  </a:cubicBezTo>
                  <a:lnTo>
                    <a:pt x="31455" y="23385"/>
                  </a:lnTo>
                  <a:lnTo>
                    <a:pt x="31455" y="23537"/>
                  </a:lnTo>
                  <a:cubicBezTo>
                    <a:pt x="31404" y="23676"/>
                    <a:pt x="31228" y="24118"/>
                    <a:pt x="30609" y="25620"/>
                  </a:cubicBezTo>
                  <a:cubicBezTo>
                    <a:pt x="30432" y="26062"/>
                    <a:pt x="30319" y="26353"/>
                    <a:pt x="30243" y="26555"/>
                  </a:cubicBezTo>
                  <a:lnTo>
                    <a:pt x="30218" y="26618"/>
                  </a:lnTo>
                  <a:cubicBezTo>
                    <a:pt x="30218" y="26618"/>
                    <a:pt x="30218" y="26630"/>
                    <a:pt x="30218" y="26630"/>
                  </a:cubicBezTo>
                  <a:cubicBezTo>
                    <a:pt x="30205" y="26681"/>
                    <a:pt x="30154" y="26832"/>
                    <a:pt x="29978" y="27287"/>
                  </a:cubicBezTo>
                  <a:cubicBezTo>
                    <a:pt x="29498" y="28499"/>
                    <a:pt x="29018" y="28537"/>
                    <a:pt x="28955" y="28537"/>
                  </a:cubicBezTo>
                  <a:lnTo>
                    <a:pt x="28399" y="28373"/>
                  </a:lnTo>
                  <a:lnTo>
                    <a:pt x="28399" y="28373"/>
                  </a:lnTo>
                  <a:lnTo>
                    <a:pt x="29220" y="31062"/>
                  </a:lnTo>
                  <a:lnTo>
                    <a:pt x="28677" y="32287"/>
                  </a:lnTo>
                  <a:lnTo>
                    <a:pt x="26682" y="30469"/>
                  </a:lnTo>
                  <a:lnTo>
                    <a:pt x="25394" y="33525"/>
                  </a:lnTo>
                  <a:lnTo>
                    <a:pt x="26758" y="33525"/>
                  </a:lnTo>
                  <a:lnTo>
                    <a:pt x="27844" y="33626"/>
                  </a:lnTo>
                  <a:lnTo>
                    <a:pt x="24977" y="35431"/>
                  </a:lnTo>
                  <a:lnTo>
                    <a:pt x="21922" y="35835"/>
                  </a:lnTo>
                  <a:lnTo>
                    <a:pt x="20230" y="37931"/>
                  </a:lnTo>
                  <a:lnTo>
                    <a:pt x="17199" y="39232"/>
                  </a:lnTo>
                  <a:lnTo>
                    <a:pt x="14939" y="39838"/>
                  </a:lnTo>
                  <a:lnTo>
                    <a:pt x="13360" y="42351"/>
                  </a:lnTo>
                  <a:lnTo>
                    <a:pt x="12211" y="45861"/>
                  </a:lnTo>
                  <a:lnTo>
                    <a:pt x="11163" y="47654"/>
                  </a:lnTo>
                  <a:lnTo>
                    <a:pt x="9661" y="45874"/>
                  </a:lnTo>
                  <a:lnTo>
                    <a:pt x="8209" y="46101"/>
                  </a:lnTo>
                  <a:lnTo>
                    <a:pt x="7767" y="43715"/>
                  </a:lnTo>
                  <a:lnTo>
                    <a:pt x="7173" y="40823"/>
                  </a:lnTo>
                  <a:lnTo>
                    <a:pt x="6719" y="37048"/>
                  </a:lnTo>
                  <a:lnTo>
                    <a:pt x="7893" y="34535"/>
                  </a:lnTo>
                  <a:lnTo>
                    <a:pt x="6315" y="33373"/>
                  </a:lnTo>
                  <a:lnTo>
                    <a:pt x="6315" y="31542"/>
                  </a:lnTo>
                  <a:lnTo>
                    <a:pt x="8082" y="31833"/>
                  </a:lnTo>
                  <a:lnTo>
                    <a:pt x="9244" y="30040"/>
                  </a:lnTo>
                  <a:lnTo>
                    <a:pt x="7577" y="29509"/>
                  </a:lnTo>
                  <a:lnTo>
                    <a:pt x="7577" y="25671"/>
                  </a:lnTo>
                  <a:lnTo>
                    <a:pt x="7981" y="21643"/>
                  </a:lnTo>
                  <a:lnTo>
                    <a:pt x="6277" y="18309"/>
                  </a:lnTo>
                  <a:lnTo>
                    <a:pt x="6125" y="18309"/>
                  </a:lnTo>
                  <a:cubicBezTo>
                    <a:pt x="6024" y="18271"/>
                    <a:pt x="5645" y="18082"/>
                    <a:pt x="4408" y="17413"/>
                  </a:cubicBezTo>
                  <a:cubicBezTo>
                    <a:pt x="3845" y="17104"/>
                    <a:pt x="3347" y="16952"/>
                    <a:pt x="2915" y="16952"/>
                  </a:cubicBezTo>
                  <a:cubicBezTo>
                    <a:pt x="2746" y="16952"/>
                    <a:pt x="2587" y="16975"/>
                    <a:pt x="2438" y="17021"/>
                  </a:cubicBezTo>
                  <a:cubicBezTo>
                    <a:pt x="2274" y="17072"/>
                    <a:pt x="2122" y="17147"/>
                    <a:pt x="1983" y="17261"/>
                  </a:cubicBezTo>
                  <a:lnTo>
                    <a:pt x="620" y="16339"/>
                  </a:lnTo>
                  <a:lnTo>
                    <a:pt x="620" y="15455"/>
                  </a:lnTo>
                  <a:lnTo>
                    <a:pt x="3852" y="15203"/>
                  </a:lnTo>
                  <a:lnTo>
                    <a:pt x="3208" y="13763"/>
                  </a:lnTo>
                  <a:lnTo>
                    <a:pt x="1819" y="13612"/>
                  </a:lnTo>
                  <a:lnTo>
                    <a:pt x="1504" y="12450"/>
                  </a:lnTo>
                  <a:lnTo>
                    <a:pt x="3057" y="12160"/>
                  </a:lnTo>
                  <a:lnTo>
                    <a:pt x="5797" y="11036"/>
                  </a:lnTo>
                  <a:lnTo>
                    <a:pt x="7678" y="9470"/>
                  </a:lnTo>
                  <a:lnTo>
                    <a:pt x="6857" y="8233"/>
                  </a:lnTo>
                  <a:lnTo>
                    <a:pt x="7994" y="6781"/>
                  </a:lnTo>
                  <a:lnTo>
                    <a:pt x="10178" y="6301"/>
                  </a:lnTo>
                  <a:lnTo>
                    <a:pt x="11769" y="4710"/>
                  </a:lnTo>
                  <a:lnTo>
                    <a:pt x="13777" y="3965"/>
                  </a:lnTo>
                  <a:lnTo>
                    <a:pt x="15355" y="3712"/>
                  </a:lnTo>
                  <a:lnTo>
                    <a:pt x="15646" y="5430"/>
                  </a:lnTo>
                  <a:lnTo>
                    <a:pt x="17325" y="5935"/>
                  </a:lnTo>
                  <a:lnTo>
                    <a:pt x="17792" y="4382"/>
                  </a:lnTo>
                  <a:lnTo>
                    <a:pt x="18323" y="4584"/>
                  </a:lnTo>
                  <a:lnTo>
                    <a:pt x="18651" y="7033"/>
                  </a:lnTo>
                  <a:lnTo>
                    <a:pt x="20949" y="7033"/>
                  </a:lnTo>
                  <a:lnTo>
                    <a:pt x="20053" y="4407"/>
                  </a:lnTo>
                  <a:lnTo>
                    <a:pt x="20570" y="3031"/>
                  </a:lnTo>
                  <a:lnTo>
                    <a:pt x="22250" y="2980"/>
                  </a:lnTo>
                  <a:lnTo>
                    <a:pt x="27591" y="682"/>
                  </a:lnTo>
                  <a:close/>
                  <a:moveTo>
                    <a:pt x="27604" y="0"/>
                  </a:moveTo>
                  <a:lnTo>
                    <a:pt x="22161" y="2361"/>
                  </a:lnTo>
                  <a:lnTo>
                    <a:pt x="20116" y="2424"/>
                  </a:lnTo>
                  <a:lnTo>
                    <a:pt x="19371" y="4407"/>
                  </a:lnTo>
                  <a:lnTo>
                    <a:pt x="20053" y="6415"/>
                  </a:lnTo>
                  <a:lnTo>
                    <a:pt x="19194" y="6415"/>
                  </a:lnTo>
                  <a:lnTo>
                    <a:pt x="18891" y="4142"/>
                  </a:lnTo>
                  <a:lnTo>
                    <a:pt x="17376" y="3548"/>
                  </a:lnTo>
                  <a:lnTo>
                    <a:pt x="16896" y="5152"/>
                  </a:lnTo>
                  <a:lnTo>
                    <a:pt x="16214" y="4937"/>
                  </a:lnTo>
                  <a:lnTo>
                    <a:pt x="15861" y="2993"/>
                  </a:lnTo>
                  <a:lnTo>
                    <a:pt x="13600" y="3359"/>
                  </a:lnTo>
                  <a:lnTo>
                    <a:pt x="11479" y="4154"/>
                  </a:lnTo>
                  <a:lnTo>
                    <a:pt x="9850" y="5733"/>
                  </a:lnTo>
                  <a:lnTo>
                    <a:pt x="7628" y="6200"/>
                  </a:lnTo>
                  <a:lnTo>
                    <a:pt x="6075" y="8208"/>
                  </a:lnTo>
                  <a:lnTo>
                    <a:pt x="6832" y="9344"/>
                  </a:lnTo>
                  <a:lnTo>
                    <a:pt x="5506" y="10480"/>
                  </a:lnTo>
                  <a:lnTo>
                    <a:pt x="2905" y="11541"/>
                  </a:lnTo>
                  <a:lnTo>
                    <a:pt x="708" y="11958"/>
                  </a:lnTo>
                  <a:lnTo>
                    <a:pt x="1339" y="14193"/>
                  </a:lnTo>
                  <a:lnTo>
                    <a:pt x="2792" y="14344"/>
                  </a:lnTo>
                  <a:lnTo>
                    <a:pt x="2918" y="14635"/>
                  </a:lnTo>
                  <a:lnTo>
                    <a:pt x="1" y="14862"/>
                  </a:lnTo>
                  <a:lnTo>
                    <a:pt x="1" y="16655"/>
                  </a:lnTo>
                  <a:lnTo>
                    <a:pt x="2173" y="18132"/>
                  </a:lnTo>
                  <a:lnTo>
                    <a:pt x="2337" y="17817"/>
                  </a:lnTo>
                  <a:cubicBezTo>
                    <a:pt x="2400" y="17716"/>
                    <a:pt x="2514" y="17640"/>
                    <a:pt x="2627" y="17615"/>
                  </a:cubicBezTo>
                  <a:cubicBezTo>
                    <a:pt x="2703" y="17592"/>
                    <a:pt x="2796" y="17576"/>
                    <a:pt x="2911" y="17576"/>
                  </a:cubicBezTo>
                  <a:cubicBezTo>
                    <a:pt x="3180" y="17576"/>
                    <a:pt x="3565" y="17663"/>
                    <a:pt x="4105" y="17956"/>
                  </a:cubicBezTo>
                  <a:cubicBezTo>
                    <a:pt x="5153" y="18536"/>
                    <a:pt x="5620" y="18764"/>
                    <a:pt x="5847" y="18865"/>
                  </a:cubicBezTo>
                  <a:lnTo>
                    <a:pt x="7325" y="21756"/>
                  </a:lnTo>
                  <a:lnTo>
                    <a:pt x="6933" y="25645"/>
                  </a:lnTo>
                  <a:lnTo>
                    <a:pt x="6933" y="29976"/>
                  </a:lnTo>
                  <a:lnTo>
                    <a:pt x="8259" y="30393"/>
                  </a:lnTo>
                  <a:lnTo>
                    <a:pt x="7767" y="31138"/>
                  </a:lnTo>
                  <a:lnTo>
                    <a:pt x="5671" y="30785"/>
                  </a:lnTo>
                  <a:lnTo>
                    <a:pt x="5671" y="33689"/>
                  </a:lnTo>
                  <a:lnTo>
                    <a:pt x="7097" y="34737"/>
                  </a:lnTo>
                  <a:lnTo>
                    <a:pt x="6062" y="36947"/>
                  </a:lnTo>
                  <a:lnTo>
                    <a:pt x="6554" y="40924"/>
                  </a:lnTo>
                  <a:lnTo>
                    <a:pt x="7148" y="43828"/>
                  </a:lnTo>
                  <a:lnTo>
                    <a:pt x="7691" y="46808"/>
                  </a:lnTo>
                  <a:lnTo>
                    <a:pt x="9408" y="46556"/>
                  </a:lnTo>
                  <a:lnTo>
                    <a:pt x="11252" y="48740"/>
                  </a:lnTo>
                  <a:lnTo>
                    <a:pt x="12780" y="46152"/>
                  </a:lnTo>
                  <a:lnTo>
                    <a:pt x="13916" y="42654"/>
                  </a:lnTo>
                  <a:lnTo>
                    <a:pt x="15343" y="40381"/>
                  </a:lnTo>
                  <a:lnTo>
                    <a:pt x="17388" y="39826"/>
                  </a:lnTo>
                  <a:lnTo>
                    <a:pt x="20621" y="38449"/>
                  </a:lnTo>
                  <a:lnTo>
                    <a:pt x="22250" y="36429"/>
                  </a:lnTo>
                  <a:lnTo>
                    <a:pt x="25116" y="36050"/>
                  </a:lnTo>
                  <a:lnTo>
                    <a:pt x="29738" y="33184"/>
                  </a:lnTo>
                  <a:lnTo>
                    <a:pt x="29005" y="33108"/>
                  </a:lnTo>
                  <a:lnTo>
                    <a:pt x="29877" y="31100"/>
                  </a:lnTo>
                  <a:lnTo>
                    <a:pt x="29270" y="29105"/>
                  </a:lnTo>
                  <a:cubicBezTo>
                    <a:pt x="29637" y="28979"/>
                    <a:pt x="30142" y="28600"/>
                    <a:pt x="30558" y="27514"/>
                  </a:cubicBezTo>
                  <a:cubicBezTo>
                    <a:pt x="30659" y="27274"/>
                    <a:pt x="30748" y="27022"/>
                    <a:pt x="30824" y="26782"/>
                  </a:cubicBezTo>
                  <a:lnTo>
                    <a:pt x="31202" y="25847"/>
                  </a:lnTo>
                  <a:cubicBezTo>
                    <a:pt x="31720" y="24585"/>
                    <a:pt x="31935" y="24054"/>
                    <a:pt x="32036" y="23815"/>
                  </a:cubicBezTo>
                  <a:cubicBezTo>
                    <a:pt x="32149" y="23726"/>
                    <a:pt x="32238" y="23600"/>
                    <a:pt x="32288" y="23474"/>
                  </a:cubicBezTo>
                  <a:cubicBezTo>
                    <a:pt x="32452" y="23070"/>
                    <a:pt x="32389" y="22514"/>
                    <a:pt x="32074" y="21807"/>
                  </a:cubicBezTo>
                  <a:cubicBezTo>
                    <a:pt x="31910" y="21403"/>
                    <a:pt x="31644" y="21062"/>
                    <a:pt x="31303" y="20797"/>
                  </a:cubicBezTo>
                  <a:cubicBezTo>
                    <a:pt x="31834" y="20494"/>
                    <a:pt x="32112" y="20329"/>
                    <a:pt x="32250" y="20228"/>
                  </a:cubicBezTo>
                  <a:lnTo>
                    <a:pt x="32263" y="20241"/>
                  </a:lnTo>
                  <a:lnTo>
                    <a:pt x="33311" y="19572"/>
                  </a:lnTo>
                  <a:lnTo>
                    <a:pt x="32894" y="17046"/>
                  </a:lnTo>
                  <a:lnTo>
                    <a:pt x="33261" y="14534"/>
                  </a:lnTo>
                  <a:lnTo>
                    <a:pt x="35167" y="12412"/>
                  </a:lnTo>
                  <a:lnTo>
                    <a:pt x="36897" y="10329"/>
                  </a:lnTo>
                  <a:lnTo>
                    <a:pt x="37592" y="8220"/>
                  </a:lnTo>
                  <a:lnTo>
                    <a:pt x="35167" y="7096"/>
                  </a:lnTo>
                  <a:lnTo>
                    <a:pt x="32756" y="8018"/>
                  </a:lnTo>
                  <a:lnTo>
                    <a:pt x="31872" y="8801"/>
                  </a:lnTo>
                  <a:lnTo>
                    <a:pt x="32364" y="7942"/>
                  </a:lnTo>
                  <a:lnTo>
                    <a:pt x="32541" y="7046"/>
                  </a:lnTo>
                  <a:lnTo>
                    <a:pt x="28046" y="7046"/>
                  </a:lnTo>
                  <a:lnTo>
                    <a:pt x="28008" y="6604"/>
                  </a:lnTo>
                  <a:lnTo>
                    <a:pt x="29536" y="6415"/>
                  </a:lnTo>
                  <a:lnTo>
                    <a:pt x="32541" y="6415"/>
                  </a:lnTo>
                  <a:lnTo>
                    <a:pt x="32162" y="3927"/>
                  </a:lnTo>
                  <a:lnTo>
                    <a:pt x="31228" y="1768"/>
                  </a:lnTo>
                  <a:lnTo>
                    <a:pt x="2760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52"/>
            <p:cNvSpPr/>
            <p:nvPr/>
          </p:nvSpPr>
          <p:spPr>
            <a:xfrm>
              <a:off x="2067150" y="740400"/>
              <a:ext cx="667350" cy="530050"/>
            </a:xfrm>
            <a:custGeom>
              <a:avLst/>
              <a:gdLst/>
              <a:ahLst/>
              <a:cxnLst/>
              <a:rect l="l" t="t" r="r" b="b"/>
              <a:pathLst>
                <a:path w="26694" h="21202" extrusionOk="0">
                  <a:moveTo>
                    <a:pt x="19218" y="1"/>
                  </a:moveTo>
                  <a:lnTo>
                    <a:pt x="14635" y="556"/>
                  </a:lnTo>
                  <a:lnTo>
                    <a:pt x="11415" y="1895"/>
                  </a:lnTo>
                  <a:lnTo>
                    <a:pt x="10228" y="3157"/>
                  </a:lnTo>
                  <a:lnTo>
                    <a:pt x="12122" y="5165"/>
                  </a:lnTo>
                  <a:lnTo>
                    <a:pt x="14016" y="6100"/>
                  </a:lnTo>
                  <a:lnTo>
                    <a:pt x="11099" y="6163"/>
                  </a:lnTo>
                  <a:lnTo>
                    <a:pt x="9041" y="4660"/>
                  </a:lnTo>
                  <a:lnTo>
                    <a:pt x="8814" y="2766"/>
                  </a:lnTo>
                  <a:lnTo>
                    <a:pt x="7627" y="2286"/>
                  </a:lnTo>
                  <a:lnTo>
                    <a:pt x="5190" y="6706"/>
                  </a:lnTo>
                  <a:lnTo>
                    <a:pt x="4786" y="9711"/>
                  </a:lnTo>
                  <a:lnTo>
                    <a:pt x="5733" y="11756"/>
                  </a:lnTo>
                  <a:lnTo>
                    <a:pt x="7627" y="12236"/>
                  </a:lnTo>
                  <a:lnTo>
                    <a:pt x="8650" y="13688"/>
                  </a:lnTo>
                  <a:lnTo>
                    <a:pt x="6288" y="13082"/>
                  </a:lnTo>
                  <a:lnTo>
                    <a:pt x="5101" y="14509"/>
                  </a:lnTo>
                  <a:lnTo>
                    <a:pt x="2816" y="14509"/>
                  </a:lnTo>
                  <a:lnTo>
                    <a:pt x="1642" y="14004"/>
                  </a:lnTo>
                  <a:lnTo>
                    <a:pt x="417" y="12741"/>
                  </a:lnTo>
                  <a:cubicBezTo>
                    <a:pt x="177" y="12905"/>
                    <a:pt x="0" y="14332"/>
                    <a:pt x="0" y="14332"/>
                  </a:cubicBezTo>
                  <a:lnTo>
                    <a:pt x="1212" y="15822"/>
                  </a:lnTo>
                  <a:lnTo>
                    <a:pt x="631" y="18007"/>
                  </a:lnTo>
                  <a:lnTo>
                    <a:pt x="51" y="19459"/>
                  </a:lnTo>
                  <a:lnTo>
                    <a:pt x="3914" y="20494"/>
                  </a:lnTo>
                  <a:lnTo>
                    <a:pt x="6566" y="21201"/>
                  </a:lnTo>
                  <a:lnTo>
                    <a:pt x="7551" y="20810"/>
                  </a:lnTo>
                  <a:lnTo>
                    <a:pt x="7551" y="19232"/>
                  </a:lnTo>
                  <a:lnTo>
                    <a:pt x="5809" y="18689"/>
                  </a:lnTo>
                  <a:lnTo>
                    <a:pt x="3927" y="18032"/>
                  </a:lnTo>
                  <a:lnTo>
                    <a:pt x="3296" y="16403"/>
                  </a:lnTo>
                  <a:lnTo>
                    <a:pt x="4748" y="16138"/>
                  </a:lnTo>
                  <a:lnTo>
                    <a:pt x="7071" y="17653"/>
                  </a:lnTo>
                  <a:lnTo>
                    <a:pt x="9129" y="17653"/>
                  </a:lnTo>
                  <a:lnTo>
                    <a:pt x="11024" y="18348"/>
                  </a:lnTo>
                  <a:lnTo>
                    <a:pt x="11806" y="15140"/>
                  </a:lnTo>
                  <a:lnTo>
                    <a:pt x="13625" y="13398"/>
                  </a:lnTo>
                  <a:lnTo>
                    <a:pt x="15115" y="12224"/>
                  </a:lnTo>
                  <a:lnTo>
                    <a:pt x="15115" y="10405"/>
                  </a:lnTo>
                  <a:lnTo>
                    <a:pt x="18587" y="9231"/>
                  </a:lnTo>
                  <a:lnTo>
                    <a:pt x="21277" y="7728"/>
                  </a:lnTo>
                  <a:lnTo>
                    <a:pt x="23322" y="5986"/>
                  </a:lnTo>
                  <a:lnTo>
                    <a:pt x="25494" y="5216"/>
                  </a:lnTo>
                  <a:lnTo>
                    <a:pt x="26694" y="3322"/>
                  </a:lnTo>
                  <a:lnTo>
                    <a:pt x="25671" y="1390"/>
                  </a:lnTo>
                  <a:lnTo>
                    <a:pt x="2276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52"/>
            <p:cNvSpPr/>
            <p:nvPr/>
          </p:nvSpPr>
          <p:spPr>
            <a:xfrm>
              <a:off x="2057975" y="732525"/>
              <a:ext cx="685375" cy="546450"/>
            </a:xfrm>
            <a:custGeom>
              <a:avLst/>
              <a:gdLst/>
              <a:ahLst/>
              <a:cxnLst/>
              <a:rect l="l" t="t" r="r" b="b"/>
              <a:pathLst>
                <a:path w="27415" h="21858" extrusionOk="0">
                  <a:moveTo>
                    <a:pt x="23058" y="631"/>
                  </a:moveTo>
                  <a:lnTo>
                    <a:pt x="25811" y="1919"/>
                  </a:lnTo>
                  <a:lnTo>
                    <a:pt x="26682" y="3599"/>
                  </a:lnTo>
                  <a:lnTo>
                    <a:pt x="25646" y="5240"/>
                  </a:lnTo>
                  <a:lnTo>
                    <a:pt x="23576" y="5998"/>
                  </a:lnTo>
                  <a:lnTo>
                    <a:pt x="21480" y="7753"/>
                  </a:lnTo>
                  <a:lnTo>
                    <a:pt x="18853" y="9230"/>
                  </a:lnTo>
                  <a:lnTo>
                    <a:pt x="15166" y="10493"/>
                  </a:lnTo>
                  <a:lnTo>
                    <a:pt x="15166" y="12387"/>
                  </a:lnTo>
                  <a:lnTo>
                    <a:pt x="13764" y="13486"/>
                  </a:lnTo>
                  <a:lnTo>
                    <a:pt x="11883" y="15291"/>
                  </a:lnTo>
                  <a:lnTo>
                    <a:pt x="11163" y="18246"/>
                  </a:lnTo>
                  <a:lnTo>
                    <a:pt x="9597" y="17678"/>
                  </a:lnTo>
                  <a:lnTo>
                    <a:pt x="7539" y="17665"/>
                  </a:lnTo>
                  <a:lnTo>
                    <a:pt x="5191" y="16125"/>
                  </a:lnTo>
                  <a:lnTo>
                    <a:pt x="3233" y="16478"/>
                  </a:lnTo>
                  <a:lnTo>
                    <a:pt x="4067" y="18600"/>
                  </a:lnTo>
                  <a:lnTo>
                    <a:pt x="6087" y="19307"/>
                  </a:lnTo>
                  <a:lnTo>
                    <a:pt x="7602" y="19786"/>
                  </a:lnTo>
                  <a:lnTo>
                    <a:pt x="7602" y="20910"/>
                  </a:lnTo>
                  <a:lnTo>
                    <a:pt x="6921" y="21188"/>
                  </a:lnTo>
                  <a:lnTo>
                    <a:pt x="847" y="19559"/>
                  </a:lnTo>
                  <a:lnTo>
                    <a:pt x="1301" y="18398"/>
                  </a:lnTo>
                  <a:lnTo>
                    <a:pt x="1920" y="16062"/>
                  </a:lnTo>
                  <a:lnTo>
                    <a:pt x="695" y="14559"/>
                  </a:lnTo>
                  <a:cubicBezTo>
                    <a:pt x="733" y="14243"/>
                    <a:pt x="796" y="13915"/>
                    <a:pt x="872" y="13612"/>
                  </a:cubicBezTo>
                  <a:lnTo>
                    <a:pt x="1769" y="14534"/>
                  </a:lnTo>
                  <a:lnTo>
                    <a:pt x="3057" y="15114"/>
                  </a:lnTo>
                  <a:lnTo>
                    <a:pt x="5620" y="15140"/>
                  </a:lnTo>
                  <a:lnTo>
                    <a:pt x="6769" y="13751"/>
                  </a:lnTo>
                  <a:lnTo>
                    <a:pt x="9762" y="14521"/>
                  </a:lnTo>
                  <a:lnTo>
                    <a:pt x="8183" y="12261"/>
                  </a:lnTo>
                  <a:lnTo>
                    <a:pt x="6327" y="11794"/>
                  </a:lnTo>
                  <a:lnTo>
                    <a:pt x="5481" y="9963"/>
                  </a:lnTo>
                  <a:lnTo>
                    <a:pt x="5860" y="7122"/>
                  </a:lnTo>
                  <a:lnTo>
                    <a:pt x="8133" y="3005"/>
                  </a:lnTo>
                  <a:lnTo>
                    <a:pt x="8890" y="3296"/>
                  </a:lnTo>
                  <a:lnTo>
                    <a:pt x="9130" y="5152"/>
                  </a:lnTo>
                  <a:lnTo>
                    <a:pt x="11365" y="6793"/>
                  </a:lnTo>
                  <a:lnTo>
                    <a:pt x="15684" y="6692"/>
                  </a:lnTo>
                  <a:lnTo>
                    <a:pt x="12678" y="5228"/>
                  </a:lnTo>
                  <a:lnTo>
                    <a:pt x="11024" y="3472"/>
                  </a:lnTo>
                  <a:lnTo>
                    <a:pt x="11971" y="2475"/>
                  </a:lnTo>
                  <a:lnTo>
                    <a:pt x="15090" y="1174"/>
                  </a:lnTo>
                  <a:lnTo>
                    <a:pt x="19585" y="631"/>
                  </a:lnTo>
                  <a:close/>
                  <a:moveTo>
                    <a:pt x="19548" y="0"/>
                  </a:moveTo>
                  <a:lnTo>
                    <a:pt x="14977" y="556"/>
                  </a:lnTo>
                  <a:lnTo>
                    <a:pt x="11656" y="1919"/>
                  </a:lnTo>
                  <a:lnTo>
                    <a:pt x="10166" y="3472"/>
                  </a:lnTo>
                  <a:lnTo>
                    <a:pt x="12262" y="5695"/>
                  </a:lnTo>
                  <a:lnTo>
                    <a:pt x="13083" y="6124"/>
                  </a:lnTo>
                  <a:lnTo>
                    <a:pt x="11567" y="6162"/>
                  </a:lnTo>
                  <a:lnTo>
                    <a:pt x="9724" y="4798"/>
                  </a:lnTo>
                  <a:lnTo>
                    <a:pt x="9471" y="2854"/>
                  </a:lnTo>
                  <a:lnTo>
                    <a:pt x="7868" y="2210"/>
                  </a:lnTo>
                  <a:lnTo>
                    <a:pt x="5279" y="6869"/>
                  </a:lnTo>
                  <a:lnTo>
                    <a:pt x="4837" y="10064"/>
                  </a:lnTo>
                  <a:lnTo>
                    <a:pt x="5885" y="12337"/>
                  </a:lnTo>
                  <a:lnTo>
                    <a:pt x="7804" y="12816"/>
                  </a:lnTo>
                  <a:lnTo>
                    <a:pt x="8272" y="13486"/>
                  </a:lnTo>
                  <a:lnTo>
                    <a:pt x="6542" y="13044"/>
                  </a:lnTo>
                  <a:lnTo>
                    <a:pt x="5330" y="14508"/>
                  </a:lnTo>
                  <a:lnTo>
                    <a:pt x="3259" y="14508"/>
                  </a:lnTo>
                  <a:lnTo>
                    <a:pt x="2185" y="14054"/>
                  </a:lnTo>
                  <a:lnTo>
                    <a:pt x="822" y="12652"/>
                  </a:lnTo>
                  <a:lnTo>
                    <a:pt x="607" y="12791"/>
                  </a:lnTo>
                  <a:cubicBezTo>
                    <a:pt x="519" y="12854"/>
                    <a:pt x="253" y="13031"/>
                    <a:pt x="51" y="14609"/>
                  </a:cubicBezTo>
                  <a:lnTo>
                    <a:pt x="39" y="14748"/>
                  </a:lnTo>
                  <a:lnTo>
                    <a:pt x="1238" y="16213"/>
                  </a:lnTo>
                  <a:lnTo>
                    <a:pt x="708" y="18208"/>
                  </a:lnTo>
                  <a:lnTo>
                    <a:pt x="1" y="19989"/>
                  </a:lnTo>
                  <a:lnTo>
                    <a:pt x="6946" y="21857"/>
                  </a:lnTo>
                  <a:lnTo>
                    <a:pt x="8234" y="21340"/>
                  </a:lnTo>
                  <a:lnTo>
                    <a:pt x="8234" y="19319"/>
                  </a:lnTo>
                  <a:lnTo>
                    <a:pt x="6289" y="18701"/>
                  </a:lnTo>
                  <a:lnTo>
                    <a:pt x="4547" y="18094"/>
                  </a:lnTo>
                  <a:lnTo>
                    <a:pt x="4092" y="16958"/>
                  </a:lnTo>
                  <a:lnTo>
                    <a:pt x="5052" y="16781"/>
                  </a:lnTo>
                  <a:lnTo>
                    <a:pt x="7350" y="18284"/>
                  </a:lnTo>
                  <a:lnTo>
                    <a:pt x="9433" y="18284"/>
                  </a:lnTo>
                  <a:lnTo>
                    <a:pt x="11605" y="19079"/>
                  </a:lnTo>
                  <a:lnTo>
                    <a:pt x="12464" y="15620"/>
                  </a:lnTo>
                  <a:lnTo>
                    <a:pt x="14181" y="13953"/>
                  </a:lnTo>
                  <a:lnTo>
                    <a:pt x="15797" y="12690"/>
                  </a:lnTo>
                  <a:lnTo>
                    <a:pt x="15797" y="10948"/>
                  </a:lnTo>
                  <a:lnTo>
                    <a:pt x="19106" y="9811"/>
                  </a:lnTo>
                  <a:lnTo>
                    <a:pt x="21833" y="8283"/>
                  </a:lnTo>
                  <a:lnTo>
                    <a:pt x="23853" y="6579"/>
                  </a:lnTo>
                  <a:lnTo>
                    <a:pt x="26063" y="5783"/>
                  </a:lnTo>
                  <a:lnTo>
                    <a:pt x="27414" y="3637"/>
                  </a:lnTo>
                  <a:lnTo>
                    <a:pt x="26265" y="1452"/>
                  </a:lnTo>
                  <a:lnTo>
                    <a:pt x="2320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52"/>
            <p:cNvSpPr/>
            <p:nvPr/>
          </p:nvSpPr>
          <p:spPr>
            <a:xfrm>
              <a:off x="2007475" y="1152350"/>
              <a:ext cx="49275" cy="59075"/>
            </a:xfrm>
            <a:custGeom>
              <a:avLst/>
              <a:gdLst/>
              <a:ahLst/>
              <a:cxnLst/>
              <a:rect l="l" t="t" r="r" b="b"/>
              <a:pathLst>
                <a:path w="1971" h="2363" extrusionOk="0">
                  <a:moveTo>
                    <a:pt x="1339" y="1"/>
                  </a:moveTo>
                  <a:cubicBezTo>
                    <a:pt x="1023" y="241"/>
                    <a:pt x="1" y="1554"/>
                    <a:pt x="1" y="1554"/>
                  </a:cubicBezTo>
                  <a:lnTo>
                    <a:pt x="1339" y="2362"/>
                  </a:lnTo>
                  <a:lnTo>
                    <a:pt x="1970" y="1188"/>
                  </a:lnTo>
                  <a:lnTo>
                    <a:pt x="133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52"/>
            <p:cNvSpPr/>
            <p:nvPr/>
          </p:nvSpPr>
          <p:spPr>
            <a:xfrm>
              <a:off x="1995800" y="1140375"/>
              <a:ext cx="70100" cy="82100"/>
            </a:xfrm>
            <a:custGeom>
              <a:avLst/>
              <a:gdLst/>
              <a:ahLst/>
              <a:cxnLst/>
              <a:rect l="l" t="t" r="r" b="b"/>
              <a:pathLst>
                <a:path w="2804" h="3284" extrusionOk="0">
                  <a:moveTo>
                    <a:pt x="1730" y="998"/>
                  </a:moveTo>
                  <a:lnTo>
                    <a:pt x="2084" y="1667"/>
                  </a:lnTo>
                  <a:lnTo>
                    <a:pt x="1692" y="2399"/>
                  </a:lnTo>
                  <a:lnTo>
                    <a:pt x="935" y="1945"/>
                  </a:lnTo>
                  <a:cubicBezTo>
                    <a:pt x="1200" y="1629"/>
                    <a:pt x="1516" y="1250"/>
                    <a:pt x="1730" y="998"/>
                  </a:cubicBezTo>
                  <a:close/>
                  <a:moveTo>
                    <a:pt x="1920" y="0"/>
                  </a:moveTo>
                  <a:lnTo>
                    <a:pt x="1617" y="227"/>
                  </a:lnTo>
                  <a:cubicBezTo>
                    <a:pt x="1288" y="480"/>
                    <a:pt x="392" y="1616"/>
                    <a:pt x="228" y="1844"/>
                  </a:cubicBezTo>
                  <a:lnTo>
                    <a:pt x="0" y="2121"/>
                  </a:lnTo>
                  <a:lnTo>
                    <a:pt x="1932" y="3283"/>
                  </a:lnTo>
                  <a:lnTo>
                    <a:pt x="2804" y="1654"/>
                  </a:lnTo>
                  <a:lnTo>
                    <a:pt x="192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52"/>
            <p:cNvSpPr/>
            <p:nvPr/>
          </p:nvSpPr>
          <p:spPr>
            <a:xfrm>
              <a:off x="2092700" y="954125"/>
              <a:ext cx="54950" cy="101675"/>
            </a:xfrm>
            <a:custGeom>
              <a:avLst/>
              <a:gdLst/>
              <a:ahLst/>
              <a:cxnLst/>
              <a:rect l="l" t="t" r="r" b="b"/>
              <a:pathLst>
                <a:path w="2198" h="4067" extrusionOk="0">
                  <a:moveTo>
                    <a:pt x="1125" y="0"/>
                  </a:moveTo>
                  <a:lnTo>
                    <a:pt x="1" y="2096"/>
                  </a:lnTo>
                  <a:lnTo>
                    <a:pt x="455" y="4066"/>
                  </a:lnTo>
                  <a:lnTo>
                    <a:pt x="847" y="4066"/>
                  </a:lnTo>
                  <a:lnTo>
                    <a:pt x="847" y="2488"/>
                  </a:lnTo>
                  <a:lnTo>
                    <a:pt x="2198" y="1717"/>
                  </a:lnTo>
                  <a:lnTo>
                    <a:pt x="112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52"/>
            <p:cNvSpPr/>
            <p:nvPr/>
          </p:nvSpPr>
          <p:spPr>
            <a:xfrm>
              <a:off x="2084500" y="938325"/>
              <a:ext cx="73900" cy="125350"/>
            </a:xfrm>
            <a:custGeom>
              <a:avLst/>
              <a:gdLst/>
              <a:ahLst/>
              <a:cxnLst/>
              <a:rect l="l" t="t" r="r" b="b"/>
              <a:pathLst>
                <a:path w="2956" h="5014" extrusionOk="0">
                  <a:moveTo>
                    <a:pt x="1478" y="1263"/>
                  </a:moveTo>
                  <a:lnTo>
                    <a:pt x="2084" y="2236"/>
                  </a:lnTo>
                  <a:lnTo>
                    <a:pt x="859" y="2943"/>
                  </a:lnTo>
                  <a:lnTo>
                    <a:pt x="859" y="3637"/>
                  </a:lnTo>
                  <a:lnTo>
                    <a:pt x="670" y="2779"/>
                  </a:lnTo>
                  <a:lnTo>
                    <a:pt x="1478" y="1263"/>
                  </a:lnTo>
                  <a:close/>
                  <a:moveTo>
                    <a:pt x="1440" y="1"/>
                  </a:moveTo>
                  <a:lnTo>
                    <a:pt x="1" y="2690"/>
                  </a:lnTo>
                  <a:lnTo>
                    <a:pt x="531" y="5014"/>
                  </a:lnTo>
                  <a:lnTo>
                    <a:pt x="1491" y="5014"/>
                  </a:lnTo>
                  <a:lnTo>
                    <a:pt x="1491" y="3296"/>
                  </a:lnTo>
                  <a:lnTo>
                    <a:pt x="2955" y="2463"/>
                  </a:lnTo>
                  <a:lnTo>
                    <a:pt x="144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52"/>
            <p:cNvSpPr/>
            <p:nvPr/>
          </p:nvSpPr>
          <p:spPr>
            <a:xfrm>
              <a:off x="1999575" y="874575"/>
              <a:ext cx="83050" cy="141750"/>
            </a:xfrm>
            <a:custGeom>
              <a:avLst/>
              <a:gdLst/>
              <a:ahLst/>
              <a:cxnLst/>
              <a:rect l="l" t="t" r="r" b="b"/>
              <a:pathLst>
                <a:path w="3322" h="5670" extrusionOk="0">
                  <a:moveTo>
                    <a:pt x="796" y="0"/>
                  </a:moveTo>
                  <a:lnTo>
                    <a:pt x="796" y="1882"/>
                  </a:lnTo>
                  <a:lnTo>
                    <a:pt x="1" y="2601"/>
                  </a:lnTo>
                  <a:lnTo>
                    <a:pt x="1264" y="4407"/>
                  </a:lnTo>
                  <a:lnTo>
                    <a:pt x="1617" y="5670"/>
                  </a:lnTo>
                  <a:lnTo>
                    <a:pt x="3322" y="2286"/>
                  </a:lnTo>
                  <a:lnTo>
                    <a:pt x="3322" y="631"/>
                  </a:lnTo>
                  <a:lnTo>
                    <a:pt x="79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52"/>
            <p:cNvSpPr/>
            <p:nvPr/>
          </p:nvSpPr>
          <p:spPr>
            <a:xfrm>
              <a:off x="1989175" y="864475"/>
              <a:ext cx="101025" cy="173625"/>
            </a:xfrm>
            <a:custGeom>
              <a:avLst/>
              <a:gdLst/>
              <a:ahLst/>
              <a:cxnLst/>
              <a:rect l="l" t="t" r="r" b="b"/>
              <a:pathLst>
                <a:path w="4041" h="6945" extrusionOk="0">
                  <a:moveTo>
                    <a:pt x="1528" y="808"/>
                  </a:moveTo>
                  <a:lnTo>
                    <a:pt x="3422" y="1275"/>
                  </a:lnTo>
                  <a:lnTo>
                    <a:pt x="3422" y="2614"/>
                  </a:lnTo>
                  <a:lnTo>
                    <a:pt x="2109" y="5202"/>
                  </a:lnTo>
                  <a:lnTo>
                    <a:pt x="1970" y="4735"/>
                  </a:lnTo>
                  <a:lnTo>
                    <a:pt x="834" y="3043"/>
                  </a:lnTo>
                  <a:lnTo>
                    <a:pt x="1528" y="2437"/>
                  </a:lnTo>
                  <a:lnTo>
                    <a:pt x="1528" y="808"/>
                  </a:lnTo>
                  <a:close/>
                  <a:moveTo>
                    <a:pt x="884" y="0"/>
                  </a:moveTo>
                  <a:lnTo>
                    <a:pt x="884" y="2147"/>
                  </a:lnTo>
                  <a:lnTo>
                    <a:pt x="0" y="2955"/>
                  </a:lnTo>
                  <a:lnTo>
                    <a:pt x="1389" y="4950"/>
                  </a:lnTo>
                  <a:lnTo>
                    <a:pt x="1932" y="6945"/>
                  </a:lnTo>
                  <a:lnTo>
                    <a:pt x="4041" y="2765"/>
                  </a:lnTo>
                  <a:lnTo>
                    <a:pt x="4041" y="783"/>
                  </a:lnTo>
                  <a:lnTo>
                    <a:pt x="8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52"/>
            <p:cNvSpPr/>
            <p:nvPr/>
          </p:nvSpPr>
          <p:spPr>
            <a:xfrm>
              <a:off x="1924775" y="1047875"/>
              <a:ext cx="106400" cy="104500"/>
            </a:xfrm>
            <a:custGeom>
              <a:avLst/>
              <a:gdLst/>
              <a:ahLst/>
              <a:cxnLst/>
              <a:rect l="l" t="t" r="r" b="b"/>
              <a:pathLst>
                <a:path w="4256" h="4180" extrusionOk="0">
                  <a:moveTo>
                    <a:pt x="0" y="0"/>
                  </a:moveTo>
                  <a:lnTo>
                    <a:pt x="0" y="1894"/>
                  </a:lnTo>
                  <a:lnTo>
                    <a:pt x="1263" y="2690"/>
                  </a:lnTo>
                  <a:lnTo>
                    <a:pt x="947" y="4180"/>
                  </a:lnTo>
                  <a:cubicBezTo>
                    <a:pt x="947" y="4180"/>
                    <a:pt x="2481" y="3571"/>
                    <a:pt x="2595" y="3571"/>
                  </a:cubicBezTo>
                  <a:cubicBezTo>
                    <a:pt x="2599" y="3571"/>
                    <a:pt x="2601" y="3572"/>
                    <a:pt x="2601" y="3574"/>
                  </a:cubicBezTo>
                  <a:cubicBezTo>
                    <a:pt x="2601" y="3574"/>
                    <a:pt x="2602" y="3575"/>
                    <a:pt x="2602" y="3575"/>
                  </a:cubicBezTo>
                  <a:cubicBezTo>
                    <a:pt x="2638" y="3575"/>
                    <a:pt x="4256" y="1389"/>
                    <a:pt x="4256" y="1389"/>
                  </a:cubicBezTo>
                  <a:lnTo>
                    <a:pt x="3296" y="0"/>
                  </a:lnTo>
                  <a:lnTo>
                    <a:pt x="2147" y="796"/>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52"/>
            <p:cNvSpPr/>
            <p:nvPr/>
          </p:nvSpPr>
          <p:spPr>
            <a:xfrm>
              <a:off x="1916875" y="1036500"/>
              <a:ext cx="124100" cy="128500"/>
            </a:xfrm>
            <a:custGeom>
              <a:avLst/>
              <a:gdLst/>
              <a:ahLst/>
              <a:cxnLst/>
              <a:rect l="l" t="t" r="r" b="b"/>
              <a:pathLst>
                <a:path w="4964" h="5140" extrusionOk="0">
                  <a:moveTo>
                    <a:pt x="3524" y="897"/>
                  </a:moveTo>
                  <a:lnTo>
                    <a:pt x="4180" y="1844"/>
                  </a:lnTo>
                  <a:cubicBezTo>
                    <a:pt x="3675" y="2526"/>
                    <a:pt x="2968" y="3473"/>
                    <a:pt x="2753" y="3738"/>
                  </a:cubicBezTo>
                  <a:cubicBezTo>
                    <a:pt x="2577" y="3789"/>
                    <a:pt x="2261" y="3903"/>
                    <a:pt x="1693" y="4130"/>
                  </a:cubicBezTo>
                  <a:lnTo>
                    <a:pt x="1933" y="2981"/>
                  </a:lnTo>
                  <a:lnTo>
                    <a:pt x="632" y="2173"/>
                  </a:lnTo>
                  <a:lnTo>
                    <a:pt x="632" y="910"/>
                  </a:lnTo>
                  <a:lnTo>
                    <a:pt x="2501" y="1604"/>
                  </a:lnTo>
                  <a:lnTo>
                    <a:pt x="3524" y="897"/>
                  </a:lnTo>
                  <a:close/>
                  <a:moveTo>
                    <a:pt x="1" y="1"/>
                  </a:moveTo>
                  <a:lnTo>
                    <a:pt x="1" y="2526"/>
                  </a:lnTo>
                  <a:lnTo>
                    <a:pt x="1225" y="3284"/>
                  </a:lnTo>
                  <a:lnTo>
                    <a:pt x="834" y="5140"/>
                  </a:lnTo>
                  <a:lnTo>
                    <a:pt x="1377" y="4925"/>
                  </a:lnTo>
                  <a:cubicBezTo>
                    <a:pt x="1996" y="4685"/>
                    <a:pt x="2690" y="4420"/>
                    <a:pt x="2905" y="4344"/>
                  </a:cubicBezTo>
                  <a:cubicBezTo>
                    <a:pt x="2916" y="4347"/>
                    <a:pt x="2927" y="4348"/>
                    <a:pt x="2938" y="4348"/>
                  </a:cubicBezTo>
                  <a:cubicBezTo>
                    <a:pt x="3130" y="4348"/>
                    <a:pt x="3368" y="4002"/>
                    <a:pt x="4824" y="2021"/>
                  </a:cubicBezTo>
                  <a:lnTo>
                    <a:pt x="4963" y="1832"/>
                  </a:lnTo>
                  <a:lnTo>
                    <a:pt x="3688" y="13"/>
                  </a:lnTo>
                  <a:lnTo>
                    <a:pt x="2412" y="885"/>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52"/>
            <p:cNvSpPr/>
            <p:nvPr/>
          </p:nvSpPr>
          <p:spPr>
            <a:xfrm>
              <a:off x="1706650" y="1016300"/>
              <a:ext cx="192575" cy="136400"/>
            </a:xfrm>
            <a:custGeom>
              <a:avLst/>
              <a:gdLst/>
              <a:ahLst/>
              <a:cxnLst/>
              <a:rect l="l" t="t" r="r" b="b"/>
              <a:pathLst>
                <a:path w="7703" h="5456" extrusionOk="0">
                  <a:moveTo>
                    <a:pt x="2412" y="1"/>
                  </a:moveTo>
                  <a:lnTo>
                    <a:pt x="1616" y="518"/>
                  </a:lnTo>
                  <a:cubicBezTo>
                    <a:pt x="1376" y="594"/>
                    <a:pt x="0" y="2147"/>
                    <a:pt x="0" y="2147"/>
                  </a:cubicBezTo>
                  <a:lnTo>
                    <a:pt x="859" y="4029"/>
                  </a:lnTo>
                  <a:lnTo>
                    <a:pt x="1692" y="5456"/>
                  </a:lnTo>
                  <a:lnTo>
                    <a:pt x="4142" y="4849"/>
                  </a:lnTo>
                  <a:lnTo>
                    <a:pt x="5253" y="4269"/>
                  </a:lnTo>
                  <a:lnTo>
                    <a:pt x="7387" y="4837"/>
                  </a:lnTo>
                  <a:lnTo>
                    <a:pt x="7703" y="2652"/>
                  </a:lnTo>
                  <a:lnTo>
                    <a:pt x="6907" y="480"/>
                  </a:lnTo>
                  <a:lnTo>
                    <a:pt x="5013" y="1819"/>
                  </a:lnTo>
                  <a:lnTo>
                    <a:pt x="4520" y="2968"/>
                  </a:lnTo>
                  <a:lnTo>
                    <a:pt x="3043" y="2652"/>
                  </a:lnTo>
                  <a:lnTo>
                    <a:pt x="3043" y="1263"/>
                  </a:lnTo>
                  <a:lnTo>
                    <a:pt x="241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52"/>
            <p:cNvSpPr/>
            <p:nvPr/>
          </p:nvSpPr>
          <p:spPr>
            <a:xfrm>
              <a:off x="1697800" y="1004950"/>
              <a:ext cx="209625" cy="156600"/>
            </a:xfrm>
            <a:custGeom>
              <a:avLst/>
              <a:gdLst/>
              <a:ahLst/>
              <a:cxnLst/>
              <a:rect l="l" t="t" r="r" b="b"/>
              <a:pathLst>
                <a:path w="8385" h="6264" extrusionOk="0">
                  <a:moveTo>
                    <a:pt x="2652" y="909"/>
                  </a:moveTo>
                  <a:lnTo>
                    <a:pt x="3094" y="1793"/>
                  </a:lnTo>
                  <a:lnTo>
                    <a:pt x="3094" y="3359"/>
                  </a:lnTo>
                  <a:lnTo>
                    <a:pt x="5064" y="3788"/>
                  </a:lnTo>
                  <a:lnTo>
                    <a:pt x="5632" y="2475"/>
                  </a:lnTo>
                  <a:lnTo>
                    <a:pt x="7122" y="1427"/>
                  </a:lnTo>
                  <a:lnTo>
                    <a:pt x="7728" y="3132"/>
                  </a:lnTo>
                  <a:lnTo>
                    <a:pt x="7476" y="4887"/>
                  </a:lnTo>
                  <a:lnTo>
                    <a:pt x="5582" y="4382"/>
                  </a:lnTo>
                  <a:lnTo>
                    <a:pt x="4395" y="5000"/>
                  </a:lnTo>
                  <a:lnTo>
                    <a:pt x="2210" y="5531"/>
                  </a:lnTo>
                  <a:lnTo>
                    <a:pt x="1503" y="4356"/>
                  </a:lnTo>
                  <a:lnTo>
                    <a:pt x="733" y="2664"/>
                  </a:lnTo>
                  <a:cubicBezTo>
                    <a:pt x="1288" y="2033"/>
                    <a:pt x="1920" y="1364"/>
                    <a:pt x="2084" y="1263"/>
                  </a:cubicBezTo>
                  <a:lnTo>
                    <a:pt x="2652" y="909"/>
                  </a:lnTo>
                  <a:close/>
                  <a:moveTo>
                    <a:pt x="2917" y="0"/>
                  </a:moveTo>
                  <a:lnTo>
                    <a:pt x="1831" y="682"/>
                  </a:lnTo>
                  <a:cubicBezTo>
                    <a:pt x="1705" y="745"/>
                    <a:pt x="1352" y="1010"/>
                    <a:pt x="139" y="2387"/>
                  </a:cubicBezTo>
                  <a:lnTo>
                    <a:pt x="0" y="2551"/>
                  </a:lnTo>
                  <a:lnTo>
                    <a:pt x="947" y="4647"/>
                  </a:lnTo>
                  <a:lnTo>
                    <a:pt x="1907" y="6263"/>
                  </a:lnTo>
                  <a:lnTo>
                    <a:pt x="4584" y="5606"/>
                  </a:lnTo>
                  <a:lnTo>
                    <a:pt x="5645" y="5051"/>
                  </a:lnTo>
                  <a:lnTo>
                    <a:pt x="8006" y="5682"/>
                  </a:lnTo>
                  <a:lnTo>
                    <a:pt x="8385" y="3068"/>
                  </a:lnTo>
                  <a:lnTo>
                    <a:pt x="7438" y="429"/>
                  </a:lnTo>
                  <a:lnTo>
                    <a:pt x="5127" y="2058"/>
                  </a:lnTo>
                  <a:lnTo>
                    <a:pt x="4710" y="3043"/>
                  </a:lnTo>
                  <a:lnTo>
                    <a:pt x="3738" y="2841"/>
                  </a:lnTo>
                  <a:lnTo>
                    <a:pt x="3738" y="1642"/>
                  </a:lnTo>
                  <a:lnTo>
                    <a:pt x="291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52"/>
            <p:cNvSpPr/>
            <p:nvPr/>
          </p:nvSpPr>
          <p:spPr>
            <a:xfrm>
              <a:off x="1640975" y="919700"/>
              <a:ext cx="161975" cy="96625"/>
            </a:xfrm>
            <a:custGeom>
              <a:avLst/>
              <a:gdLst/>
              <a:ahLst/>
              <a:cxnLst/>
              <a:rect l="l" t="t" r="r" b="b"/>
              <a:pathLst>
                <a:path w="6479" h="3865" extrusionOk="0">
                  <a:moveTo>
                    <a:pt x="5203" y="1"/>
                  </a:moveTo>
                  <a:lnTo>
                    <a:pt x="3549" y="632"/>
                  </a:lnTo>
                  <a:lnTo>
                    <a:pt x="783" y="1819"/>
                  </a:lnTo>
                  <a:lnTo>
                    <a:pt x="1" y="3334"/>
                  </a:lnTo>
                  <a:lnTo>
                    <a:pt x="1579" y="3865"/>
                  </a:lnTo>
                  <a:lnTo>
                    <a:pt x="3157" y="3334"/>
                  </a:lnTo>
                  <a:lnTo>
                    <a:pt x="4572" y="3094"/>
                  </a:lnTo>
                  <a:lnTo>
                    <a:pt x="5759" y="1933"/>
                  </a:lnTo>
                  <a:lnTo>
                    <a:pt x="6478" y="708"/>
                  </a:lnTo>
                  <a:lnTo>
                    <a:pt x="520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52"/>
            <p:cNvSpPr/>
            <p:nvPr/>
          </p:nvSpPr>
          <p:spPr>
            <a:xfrm>
              <a:off x="1629625" y="910875"/>
              <a:ext cx="184375" cy="113650"/>
            </a:xfrm>
            <a:custGeom>
              <a:avLst/>
              <a:gdLst/>
              <a:ahLst/>
              <a:cxnLst/>
              <a:rect l="l" t="t" r="r" b="b"/>
              <a:pathLst>
                <a:path w="7375" h="4546" extrusionOk="0">
                  <a:moveTo>
                    <a:pt x="5632" y="707"/>
                  </a:moveTo>
                  <a:lnTo>
                    <a:pt x="6503" y="1175"/>
                  </a:lnTo>
                  <a:lnTo>
                    <a:pt x="5960" y="2084"/>
                  </a:lnTo>
                  <a:lnTo>
                    <a:pt x="4874" y="3144"/>
                  </a:lnTo>
                  <a:lnTo>
                    <a:pt x="3561" y="3372"/>
                  </a:lnTo>
                  <a:lnTo>
                    <a:pt x="2033" y="3877"/>
                  </a:lnTo>
                  <a:lnTo>
                    <a:pt x="909" y="3511"/>
                  </a:lnTo>
                  <a:lnTo>
                    <a:pt x="1477" y="2412"/>
                  </a:lnTo>
                  <a:lnTo>
                    <a:pt x="4116" y="1276"/>
                  </a:lnTo>
                  <a:lnTo>
                    <a:pt x="5632" y="707"/>
                  </a:lnTo>
                  <a:close/>
                  <a:moveTo>
                    <a:pt x="5682" y="0"/>
                  </a:moveTo>
                  <a:lnTo>
                    <a:pt x="3877" y="695"/>
                  </a:lnTo>
                  <a:lnTo>
                    <a:pt x="1010" y="1920"/>
                  </a:lnTo>
                  <a:lnTo>
                    <a:pt x="0" y="3877"/>
                  </a:lnTo>
                  <a:lnTo>
                    <a:pt x="2033" y="4546"/>
                  </a:lnTo>
                  <a:lnTo>
                    <a:pt x="3687" y="4003"/>
                  </a:lnTo>
                  <a:lnTo>
                    <a:pt x="5177" y="3750"/>
                  </a:lnTo>
                  <a:lnTo>
                    <a:pt x="6427" y="2513"/>
                  </a:lnTo>
                  <a:lnTo>
                    <a:pt x="7374" y="947"/>
                  </a:lnTo>
                  <a:lnTo>
                    <a:pt x="568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52"/>
            <p:cNvSpPr/>
            <p:nvPr/>
          </p:nvSpPr>
          <p:spPr>
            <a:xfrm>
              <a:off x="1843950" y="961050"/>
              <a:ext cx="72950" cy="40125"/>
            </a:xfrm>
            <a:custGeom>
              <a:avLst/>
              <a:gdLst/>
              <a:ahLst/>
              <a:cxnLst/>
              <a:rect l="l" t="t" r="r" b="b"/>
              <a:pathLst>
                <a:path w="2918" h="1605" extrusionOk="0">
                  <a:moveTo>
                    <a:pt x="392" y="1"/>
                  </a:moveTo>
                  <a:lnTo>
                    <a:pt x="1" y="594"/>
                  </a:lnTo>
                  <a:lnTo>
                    <a:pt x="1024" y="1605"/>
                  </a:lnTo>
                  <a:lnTo>
                    <a:pt x="2211" y="670"/>
                  </a:lnTo>
                  <a:lnTo>
                    <a:pt x="291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52"/>
            <p:cNvSpPr/>
            <p:nvPr/>
          </p:nvSpPr>
          <p:spPr>
            <a:xfrm>
              <a:off x="1833850" y="953475"/>
              <a:ext cx="102950" cy="58125"/>
            </a:xfrm>
            <a:custGeom>
              <a:avLst/>
              <a:gdLst/>
              <a:ahLst/>
              <a:cxnLst/>
              <a:rect l="l" t="t" r="r" b="b"/>
              <a:pathLst>
                <a:path w="4118" h="2325" extrusionOk="0">
                  <a:moveTo>
                    <a:pt x="2526" y="632"/>
                  </a:moveTo>
                  <a:lnTo>
                    <a:pt x="1453" y="1491"/>
                  </a:lnTo>
                  <a:lnTo>
                    <a:pt x="809" y="860"/>
                  </a:lnTo>
                  <a:lnTo>
                    <a:pt x="973" y="632"/>
                  </a:lnTo>
                  <a:close/>
                  <a:moveTo>
                    <a:pt x="632" y="1"/>
                  </a:moveTo>
                  <a:lnTo>
                    <a:pt x="1" y="948"/>
                  </a:lnTo>
                  <a:lnTo>
                    <a:pt x="1402" y="2324"/>
                  </a:lnTo>
                  <a:lnTo>
                    <a:pt x="2829" y="1213"/>
                  </a:lnTo>
                  <a:lnTo>
                    <a:pt x="411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52"/>
            <p:cNvSpPr/>
            <p:nvPr/>
          </p:nvSpPr>
          <p:spPr>
            <a:xfrm>
              <a:off x="1900150" y="882450"/>
              <a:ext cx="40425" cy="51500"/>
            </a:xfrm>
            <a:custGeom>
              <a:avLst/>
              <a:gdLst/>
              <a:ahLst/>
              <a:cxnLst/>
              <a:rect l="l" t="t" r="r" b="b"/>
              <a:pathLst>
                <a:path w="1617" h="2060" extrusionOk="0">
                  <a:moveTo>
                    <a:pt x="354" y="1"/>
                  </a:moveTo>
                  <a:lnTo>
                    <a:pt x="0" y="708"/>
                  </a:lnTo>
                  <a:lnTo>
                    <a:pt x="695" y="1137"/>
                  </a:lnTo>
                  <a:lnTo>
                    <a:pt x="1351" y="2059"/>
                  </a:lnTo>
                  <a:lnTo>
                    <a:pt x="1617" y="1339"/>
                  </a:lnTo>
                  <a:lnTo>
                    <a:pt x="1617" y="316"/>
                  </a:lnTo>
                  <a:lnTo>
                    <a:pt x="35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52"/>
            <p:cNvSpPr/>
            <p:nvPr/>
          </p:nvSpPr>
          <p:spPr>
            <a:xfrm>
              <a:off x="1889725" y="873000"/>
              <a:ext cx="58750" cy="77975"/>
            </a:xfrm>
            <a:custGeom>
              <a:avLst/>
              <a:gdLst/>
              <a:ahLst/>
              <a:cxnLst/>
              <a:rect l="l" t="t" r="r" b="b"/>
              <a:pathLst>
                <a:path w="2350" h="3119" extrusionOk="0">
                  <a:moveTo>
                    <a:pt x="948" y="745"/>
                  </a:moveTo>
                  <a:lnTo>
                    <a:pt x="1718" y="934"/>
                  </a:lnTo>
                  <a:lnTo>
                    <a:pt x="1718" y="1654"/>
                  </a:lnTo>
                  <a:lnTo>
                    <a:pt x="1680" y="1768"/>
                  </a:lnTo>
                  <a:lnTo>
                    <a:pt x="1364" y="1326"/>
                  </a:lnTo>
                  <a:lnTo>
                    <a:pt x="821" y="972"/>
                  </a:lnTo>
                  <a:lnTo>
                    <a:pt x="948" y="745"/>
                  </a:lnTo>
                  <a:close/>
                  <a:moveTo>
                    <a:pt x="607" y="0"/>
                  </a:moveTo>
                  <a:lnTo>
                    <a:pt x="1" y="1200"/>
                  </a:lnTo>
                  <a:lnTo>
                    <a:pt x="885" y="1755"/>
                  </a:lnTo>
                  <a:lnTo>
                    <a:pt x="1857" y="3119"/>
                  </a:lnTo>
                  <a:lnTo>
                    <a:pt x="2324" y="1818"/>
                  </a:lnTo>
                  <a:lnTo>
                    <a:pt x="2349" y="442"/>
                  </a:lnTo>
                  <a:lnTo>
                    <a:pt x="6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52"/>
            <p:cNvSpPr/>
            <p:nvPr/>
          </p:nvSpPr>
          <p:spPr>
            <a:xfrm>
              <a:off x="1439900" y="1099950"/>
              <a:ext cx="185325" cy="192275"/>
            </a:xfrm>
            <a:custGeom>
              <a:avLst/>
              <a:gdLst/>
              <a:ahLst/>
              <a:cxnLst/>
              <a:rect l="l" t="t" r="r" b="b"/>
              <a:pathLst>
                <a:path w="7413" h="7691" extrusionOk="0">
                  <a:moveTo>
                    <a:pt x="5682" y="1"/>
                  </a:moveTo>
                  <a:lnTo>
                    <a:pt x="3826" y="354"/>
                  </a:lnTo>
                  <a:cubicBezTo>
                    <a:pt x="3586" y="544"/>
                    <a:pt x="2374" y="834"/>
                    <a:pt x="2374" y="834"/>
                  </a:cubicBezTo>
                  <a:lnTo>
                    <a:pt x="2374" y="2337"/>
                  </a:lnTo>
                  <a:lnTo>
                    <a:pt x="1111" y="3991"/>
                  </a:lnTo>
                  <a:lnTo>
                    <a:pt x="0" y="4900"/>
                  </a:lnTo>
                  <a:lnTo>
                    <a:pt x="632" y="7691"/>
                  </a:lnTo>
                  <a:lnTo>
                    <a:pt x="2058" y="7691"/>
                  </a:lnTo>
                  <a:lnTo>
                    <a:pt x="4293" y="5254"/>
                  </a:lnTo>
                  <a:lnTo>
                    <a:pt x="5834" y="4622"/>
                  </a:lnTo>
                  <a:lnTo>
                    <a:pt x="7412" y="3650"/>
                  </a:lnTo>
                  <a:lnTo>
                    <a:pt x="7412" y="1705"/>
                  </a:lnTo>
                  <a:lnTo>
                    <a:pt x="6238" y="910"/>
                  </a:lnTo>
                  <a:lnTo>
                    <a:pt x="568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52"/>
            <p:cNvSpPr/>
            <p:nvPr/>
          </p:nvSpPr>
          <p:spPr>
            <a:xfrm>
              <a:off x="1431375" y="1091425"/>
              <a:ext cx="201725" cy="208700"/>
            </a:xfrm>
            <a:custGeom>
              <a:avLst/>
              <a:gdLst/>
              <a:ahLst/>
              <a:cxnLst/>
              <a:rect l="l" t="t" r="r" b="b"/>
              <a:pathLst>
                <a:path w="8069" h="8348" extrusionOk="0">
                  <a:moveTo>
                    <a:pt x="5859" y="708"/>
                  </a:moveTo>
                  <a:lnTo>
                    <a:pt x="6301" y="1428"/>
                  </a:lnTo>
                  <a:lnTo>
                    <a:pt x="7438" y="2223"/>
                  </a:lnTo>
                  <a:lnTo>
                    <a:pt x="7438" y="3814"/>
                  </a:lnTo>
                  <a:lnTo>
                    <a:pt x="6049" y="4673"/>
                  </a:lnTo>
                  <a:lnTo>
                    <a:pt x="4521" y="5304"/>
                  </a:lnTo>
                  <a:lnTo>
                    <a:pt x="2260" y="7716"/>
                  </a:lnTo>
                  <a:lnTo>
                    <a:pt x="1225" y="7716"/>
                  </a:lnTo>
                  <a:lnTo>
                    <a:pt x="695" y="5367"/>
                  </a:lnTo>
                  <a:lnTo>
                    <a:pt x="1642" y="4584"/>
                  </a:lnTo>
                  <a:lnTo>
                    <a:pt x="3018" y="2791"/>
                  </a:lnTo>
                  <a:lnTo>
                    <a:pt x="3018" y="1428"/>
                  </a:lnTo>
                  <a:cubicBezTo>
                    <a:pt x="3422" y="1327"/>
                    <a:pt x="4003" y="1163"/>
                    <a:pt x="4281" y="998"/>
                  </a:cubicBezTo>
                  <a:lnTo>
                    <a:pt x="5859" y="708"/>
                  </a:lnTo>
                  <a:close/>
                  <a:moveTo>
                    <a:pt x="6175" y="1"/>
                  </a:moveTo>
                  <a:lnTo>
                    <a:pt x="4117" y="380"/>
                  </a:lnTo>
                  <a:lnTo>
                    <a:pt x="4028" y="405"/>
                  </a:lnTo>
                  <a:lnTo>
                    <a:pt x="3965" y="443"/>
                  </a:lnTo>
                  <a:cubicBezTo>
                    <a:pt x="3851" y="544"/>
                    <a:pt x="3182" y="733"/>
                    <a:pt x="2639" y="872"/>
                  </a:cubicBezTo>
                  <a:lnTo>
                    <a:pt x="2399" y="923"/>
                  </a:lnTo>
                  <a:lnTo>
                    <a:pt x="2399" y="2564"/>
                  </a:lnTo>
                  <a:lnTo>
                    <a:pt x="1225" y="4105"/>
                  </a:lnTo>
                  <a:lnTo>
                    <a:pt x="0" y="5115"/>
                  </a:lnTo>
                  <a:lnTo>
                    <a:pt x="733" y="8347"/>
                  </a:lnTo>
                  <a:lnTo>
                    <a:pt x="2538" y="8347"/>
                  </a:lnTo>
                  <a:lnTo>
                    <a:pt x="4836" y="5847"/>
                  </a:lnTo>
                  <a:lnTo>
                    <a:pt x="6352" y="5228"/>
                  </a:lnTo>
                  <a:lnTo>
                    <a:pt x="8069" y="4168"/>
                  </a:lnTo>
                  <a:lnTo>
                    <a:pt x="8069" y="1870"/>
                  </a:lnTo>
                  <a:lnTo>
                    <a:pt x="6806" y="1024"/>
                  </a:lnTo>
                  <a:lnTo>
                    <a:pt x="617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52"/>
            <p:cNvSpPr/>
            <p:nvPr/>
          </p:nvSpPr>
          <p:spPr>
            <a:xfrm>
              <a:off x="1514700" y="1211400"/>
              <a:ext cx="329275" cy="270225"/>
            </a:xfrm>
            <a:custGeom>
              <a:avLst/>
              <a:gdLst/>
              <a:ahLst/>
              <a:cxnLst/>
              <a:rect l="l" t="t" r="r" b="b"/>
              <a:pathLst>
                <a:path w="13171" h="10809" extrusionOk="0">
                  <a:moveTo>
                    <a:pt x="12072" y="0"/>
                  </a:moveTo>
                  <a:lnTo>
                    <a:pt x="9623" y="480"/>
                  </a:lnTo>
                  <a:lnTo>
                    <a:pt x="8676" y="4180"/>
                  </a:lnTo>
                  <a:lnTo>
                    <a:pt x="7678" y="3536"/>
                  </a:lnTo>
                  <a:lnTo>
                    <a:pt x="8297" y="1503"/>
                  </a:lnTo>
                  <a:lnTo>
                    <a:pt x="4925" y="707"/>
                  </a:lnTo>
                  <a:lnTo>
                    <a:pt x="1440" y="1818"/>
                  </a:lnTo>
                  <a:lnTo>
                    <a:pt x="1074" y="2993"/>
                  </a:lnTo>
                  <a:lnTo>
                    <a:pt x="2791" y="3574"/>
                  </a:lnTo>
                  <a:lnTo>
                    <a:pt x="1" y="3940"/>
                  </a:lnTo>
                  <a:lnTo>
                    <a:pt x="1" y="6389"/>
                  </a:lnTo>
                  <a:lnTo>
                    <a:pt x="2842" y="6389"/>
                  </a:lnTo>
                  <a:lnTo>
                    <a:pt x="3549" y="6781"/>
                  </a:lnTo>
                  <a:lnTo>
                    <a:pt x="632" y="7021"/>
                  </a:lnTo>
                  <a:lnTo>
                    <a:pt x="1503" y="8637"/>
                  </a:lnTo>
                  <a:lnTo>
                    <a:pt x="1819" y="10177"/>
                  </a:lnTo>
                  <a:lnTo>
                    <a:pt x="4736" y="10177"/>
                  </a:lnTo>
                  <a:lnTo>
                    <a:pt x="6706" y="9142"/>
                  </a:lnTo>
                  <a:lnTo>
                    <a:pt x="8751" y="10809"/>
                  </a:lnTo>
                  <a:lnTo>
                    <a:pt x="10570" y="10089"/>
                  </a:lnTo>
                  <a:lnTo>
                    <a:pt x="11529" y="8789"/>
                  </a:lnTo>
                  <a:lnTo>
                    <a:pt x="10102" y="5695"/>
                  </a:lnTo>
                  <a:lnTo>
                    <a:pt x="11201" y="2614"/>
                  </a:lnTo>
                  <a:lnTo>
                    <a:pt x="13171" y="1111"/>
                  </a:lnTo>
                  <a:lnTo>
                    <a:pt x="120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52"/>
            <p:cNvSpPr/>
            <p:nvPr/>
          </p:nvSpPr>
          <p:spPr>
            <a:xfrm>
              <a:off x="1506825" y="1202875"/>
              <a:ext cx="349150" cy="287600"/>
            </a:xfrm>
            <a:custGeom>
              <a:avLst/>
              <a:gdLst/>
              <a:ahLst/>
              <a:cxnLst/>
              <a:rect l="l" t="t" r="r" b="b"/>
              <a:pathLst>
                <a:path w="13966" h="11504" extrusionOk="0">
                  <a:moveTo>
                    <a:pt x="12274" y="682"/>
                  </a:moveTo>
                  <a:lnTo>
                    <a:pt x="13006" y="1414"/>
                  </a:lnTo>
                  <a:lnTo>
                    <a:pt x="11238" y="2766"/>
                  </a:lnTo>
                  <a:lnTo>
                    <a:pt x="10064" y="6061"/>
                  </a:lnTo>
                  <a:lnTo>
                    <a:pt x="11478" y="9092"/>
                  </a:lnTo>
                  <a:lnTo>
                    <a:pt x="10683" y="10178"/>
                  </a:lnTo>
                  <a:lnTo>
                    <a:pt x="9129" y="10784"/>
                  </a:lnTo>
                  <a:lnTo>
                    <a:pt x="7059" y="9117"/>
                  </a:lnTo>
                  <a:lnTo>
                    <a:pt x="4975" y="10203"/>
                  </a:lnTo>
                  <a:lnTo>
                    <a:pt x="2399" y="10203"/>
                  </a:lnTo>
                  <a:lnTo>
                    <a:pt x="2134" y="8915"/>
                  </a:lnTo>
                  <a:lnTo>
                    <a:pt x="1465" y="7640"/>
                  </a:lnTo>
                  <a:lnTo>
                    <a:pt x="4937" y="7349"/>
                  </a:lnTo>
                  <a:lnTo>
                    <a:pt x="3245" y="6415"/>
                  </a:lnTo>
                  <a:lnTo>
                    <a:pt x="644" y="6415"/>
                  </a:lnTo>
                  <a:lnTo>
                    <a:pt x="644" y="4559"/>
                  </a:lnTo>
                  <a:lnTo>
                    <a:pt x="4495" y="4053"/>
                  </a:lnTo>
                  <a:lnTo>
                    <a:pt x="1781" y="3132"/>
                  </a:lnTo>
                  <a:lnTo>
                    <a:pt x="2008" y="2399"/>
                  </a:lnTo>
                  <a:lnTo>
                    <a:pt x="5253" y="1377"/>
                  </a:lnTo>
                  <a:lnTo>
                    <a:pt x="8208" y="2071"/>
                  </a:lnTo>
                  <a:lnTo>
                    <a:pt x="7627" y="4003"/>
                  </a:lnTo>
                  <a:lnTo>
                    <a:pt x="9193" y="5026"/>
                  </a:lnTo>
                  <a:lnTo>
                    <a:pt x="10190" y="1086"/>
                  </a:lnTo>
                  <a:lnTo>
                    <a:pt x="12274" y="682"/>
                  </a:lnTo>
                  <a:close/>
                  <a:moveTo>
                    <a:pt x="12488" y="0"/>
                  </a:moveTo>
                  <a:lnTo>
                    <a:pt x="9685" y="543"/>
                  </a:lnTo>
                  <a:lnTo>
                    <a:pt x="8801" y="4016"/>
                  </a:lnTo>
                  <a:lnTo>
                    <a:pt x="8372" y="3738"/>
                  </a:lnTo>
                  <a:lnTo>
                    <a:pt x="9003" y="1616"/>
                  </a:lnTo>
                  <a:lnTo>
                    <a:pt x="5228" y="733"/>
                  </a:lnTo>
                  <a:lnTo>
                    <a:pt x="1503" y="1907"/>
                  </a:lnTo>
                  <a:lnTo>
                    <a:pt x="998" y="3536"/>
                  </a:lnTo>
                  <a:lnTo>
                    <a:pt x="1717" y="3788"/>
                  </a:lnTo>
                  <a:lnTo>
                    <a:pt x="0" y="4003"/>
                  </a:lnTo>
                  <a:lnTo>
                    <a:pt x="0" y="7046"/>
                  </a:lnTo>
                  <a:lnTo>
                    <a:pt x="1010" y="7046"/>
                  </a:lnTo>
                  <a:lnTo>
                    <a:pt x="442" y="7097"/>
                  </a:lnTo>
                  <a:lnTo>
                    <a:pt x="1515" y="9079"/>
                  </a:lnTo>
                  <a:lnTo>
                    <a:pt x="1882" y="10834"/>
                  </a:lnTo>
                  <a:lnTo>
                    <a:pt x="5127" y="10834"/>
                  </a:lnTo>
                  <a:lnTo>
                    <a:pt x="6983" y="9862"/>
                  </a:lnTo>
                  <a:lnTo>
                    <a:pt x="9016" y="11503"/>
                  </a:lnTo>
                  <a:lnTo>
                    <a:pt x="11087" y="10708"/>
                  </a:lnTo>
                  <a:lnTo>
                    <a:pt x="12210" y="9167"/>
                  </a:lnTo>
                  <a:lnTo>
                    <a:pt x="10758" y="6023"/>
                  </a:lnTo>
                  <a:lnTo>
                    <a:pt x="11781" y="3144"/>
                  </a:lnTo>
                  <a:lnTo>
                    <a:pt x="13966" y="1490"/>
                  </a:lnTo>
                  <a:lnTo>
                    <a:pt x="1248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52"/>
            <p:cNvSpPr/>
            <p:nvPr/>
          </p:nvSpPr>
          <p:spPr>
            <a:xfrm>
              <a:off x="1843950" y="1219275"/>
              <a:ext cx="96625" cy="163875"/>
            </a:xfrm>
            <a:custGeom>
              <a:avLst/>
              <a:gdLst/>
              <a:ahLst/>
              <a:cxnLst/>
              <a:rect l="l" t="t" r="r" b="b"/>
              <a:pathLst>
                <a:path w="3865" h="6555" extrusionOk="0">
                  <a:moveTo>
                    <a:pt x="2602" y="1"/>
                  </a:moveTo>
                  <a:lnTo>
                    <a:pt x="2046" y="1339"/>
                  </a:lnTo>
                  <a:lnTo>
                    <a:pt x="1466" y="3334"/>
                  </a:lnTo>
                  <a:lnTo>
                    <a:pt x="1024" y="1642"/>
                  </a:lnTo>
                  <a:lnTo>
                    <a:pt x="1" y="3246"/>
                  </a:lnTo>
                  <a:lnTo>
                    <a:pt x="392" y="5026"/>
                  </a:lnTo>
                  <a:lnTo>
                    <a:pt x="1024" y="6554"/>
                  </a:lnTo>
                  <a:lnTo>
                    <a:pt x="3057" y="5014"/>
                  </a:lnTo>
                  <a:lnTo>
                    <a:pt x="3865" y="3221"/>
                  </a:lnTo>
                  <a:lnTo>
                    <a:pt x="3865" y="1339"/>
                  </a:lnTo>
                  <a:lnTo>
                    <a:pt x="260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52"/>
            <p:cNvSpPr/>
            <p:nvPr/>
          </p:nvSpPr>
          <p:spPr>
            <a:xfrm>
              <a:off x="1835425" y="1205075"/>
              <a:ext cx="113050" cy="190700"/>
            </a:xfrm>
            <a:custGeom>
              <a:avLst/>
              <a:gdLst/>
              <a:ahLst/>
              <a:cxnLst/>
              <a:rect l="l" t="t" r="r" b="b"/>
              <a:pathLst>
                <a:path w="4522" h="7628" extrusionOk="0">
                  <a:moveTo>
                    <a:pt x="3044" y="1150"/>
                  </a:moveTo>
                  <a:lnTo>
                    <a:pt x="3890" y="2034"/>
                  </a:lnTo>
                  <a:lnTo>
                    <a:pt x="3890" y="3726"/>
                  </a:lnTo>
                  <a:lnTo>
                    <a:pt x="3145" y="5380"/>
                  </a:lnTo>
                  <a:lnTo>
                    <a:pt x="1503" y="6630"/>
                  </a:lnTo>
                  <a:lnTo>
                    <a:pt x="1049" y="5519"/>
                  </a:lnTo>
                  <a:lnTo>
                    <a:pt x="683" y="3877"/>
                  </a:lnTo>
                  <a:lnTo>
                    <a:pt x="1238" y="2981"/>
                  </a:lnTo>
                  <a:lnTo>
                    <a:pt x="1781" y="5089"/>
                  </a:lnTo>
                  <a:lnTo>
                    <a:pt x="2678" y="2034"/>
                  </a:lnTo>
                  <a:lnTo>
                    <a:pt x="3044" y="1150"/>
                  </a:lnTo>
                  <a:close/>
                  <a:moveTo>
                    <a:pt x="2842" y="1"/>
                  </a:moveTo>
                  <a:lnTo>
                    <a:pt x="2084" y="1819"/>
                  </a:lnTo>
                  <a:lnTo>
                    <a:pt x="1819" y="2715"/>
                  </a:lnTo>
                  <a:lnTo>
                    <a:pt x="1491" y="1427"/>
                  </a:lnTo>
                  <a:lnTo>
                    <a:pt x="1" y="3763"/>
                  </a:lnTo>
                  <a:lnTo>
                    <a:pt x="443" y="5708"/>
                  </a:lnTo>
                  <a:lnTo>
                    <a:pt x="1238" y="7627"/>
                  </a:lnTo>
                  <a:lnTo>
                    <a:pt x="3650" y="5784"/>
                  </a:lnTo>
                  <a:lnTo>
                    <a:pt x="4496" y="3915"/>
                  </a:lnTo>
                  <a:lnTo>
                    <a:pt x="4521" y="1781"/>
                  </a:lnTo>
                  <a:lnTo>
                    <a:pt x="284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52"/>
            <p:cNvSpPr/>
            <p:nvPr/>
          </p:nvSpPr>
          <p:spPr>
            <a:xfrm>
              <a:off x="1794700" y="1458875"/>
              <a:ext cx="74850" cy="69800"/>
            </a:xfrm>
            <a:custGeom>
              <a:avLst/>
              <a:gdLst/>
              <a:ahLst/>
              <a:cxnLst/>
              <a:rect l="l" t="t" r="r" b="b"/>
              <a:pathLst>
                <a:path w="2994" h="2792" extrusionOk="0">
                  <a:moveTo>
                    <a:pt x="1971" y="1"/>
                  </a:moveTo>
                  <a:lnTo>
                    <a:pt x="872" y="847"/>
                  </a:lnTo>
                  <a:lnTo>
                    <a:pt x="1" y="1465"/>
                  </a:lnTo>
                  <a:lnTo>
                    <a:pt x="1504" y="2791"/>
                  </a:lnTo>
                  <a:lnTo>
                    <a:pt x="2994" y="2791"/>
                  </a:lnTo>
                  <a:lnTo>
                    <a:pt x="197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52"/>
            <p:cNvSpPr/>
            <p:nvPr/>
          </p:nvSpPr>
          <p:spPr>
            <a:xfrm>
              <a:off x="1782075" y="1445925"/>
              <a:ext cx="98850" cy="90625"/>
            </a:xfrm>
            <a:custGeom>
              <a:avLst/>
              <a:gdLst/>
              <a:ahLst/>
              <a:cxnLst/>
              <a:rect l="l" t="t" r="r" b="b"/>
              <a:pathLst>
                <a:path w="3954" h="3625" extrusionOk="0">
                  <a:moveTo>
                    <a:pt x="2324" y="1024"/>
                  </a:moveTo>
                  <a:lnTo>
                    <a:pt x="3057" y="2994"/>
                  </a:lnTo>
                  <a:lnTo>
                    <a:pt x="2122" y="2994"/>
                  </a:lnTo>
                  <a:lnTo>
                    <a:pt x="1011" y="2009"/>
                  </a:lnTo>
                  <a:lnTo>
                    <a:pt x="2324" y="1024"/>
                  </a:lnTo>
                  <a:close/>
                  <a:moveTo>
                    <a:pt x="2627" y="1"/>
                  </a:moveTo>
                  <a:lnTo>
                    <a:pt x="1188" y="1112"/>
                  </a:lnTo>
                  <a:lnTo>
                    <a:pt x="1" y="1958"/>
                  </a:lnTo>
                  <a:lnTo>
                    <a:pt x="1882" y="3625"/>
                  </a:lnTo>
                  <a:lnTo>
                    <a:pt x="3953" y="3625"/>
                  </a:lnTo>
                  <a:lnTo>
                    <a:pt x="262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52"/>
            <p:cNvSpPr/>
            <p:nvPr/>
          </p:nvSpPr>
          <p:spPr>
            <a:xfrm>
              <a:off x="241275" y="1079650"/>
              <a:ext cx="2559200" cy="3887025"/>
            </a:xfrm>
            <a:custGeom>
              <a:avLst/>
              <a:gdLst/>
              <a:ahLst/>
              <a:cxnLst/>
              <a:rect l="l" t="t" r="r" b="b"/>
              <a:pathLst>
                <a:path w="102368" h="155481" extrusionOk="0">
                  <a:moveTo>
                    <a:pt x="22033" y="0"/>
                  </a:moveTo>
                  <a:cubicBezTo>
                    <a:pt x="21541" y="0"/>
                    <a:pt x="20848" y="207"/>
                    <a:pt x="19875" y="825"/>
                  </a:cubicBezTo>
                  <a:cubicBezTo>
                    <a:pt x="16958" y="2669"/>
                    <a:pt x="16718" y="2669"/>
                    <a:pt x="16718" y="2669"/>
                  </a:cubicBezTo>
                  <a:lnTo>
                    <a:pt x="14357" y="4096"/>
                  </a:lnTo>
                  <a:lnTo>
                    <a:pt x="14357" y="5043"/>
                  </a:lnTo>
                  <a:lnTo>
                    <a:pt x="15304" y="8351"/>
                  </a:lnTo>
                  <a:lnTo>
                    <a:pt x="15532" y="10056"/>
                  </a:lnTo>
                  <a:lnTo>
                    <a:pt x="13423" y="9450"/>
                  </a:lnTo>
                  <a:lnTo>
                    <a:pt x="12665" y="8869"/>
                  </a:lnTo>
                  <a:lnTo>
                    <a:pt x="10051" y="10043"/>
                  </a:lnTo>
                  <a:lnTo>
                    <a:pt x="9319" y="11584"/>
                  </a:lnTo>
                  <a:lnTo>
                    <a:pt x="9319" y="12606"/>
                  </a:lnTo>
                  <a:lnTo>
                    <a:pt x="11920" y="12998"/>
                  </a:lnTo>
                  <a:lnTo>
                    <a:pt x="13890" y="12846"/>
                  </a:lnTo>
                  <a:lnTo>
                    <a:pt x="13890" y="12846"/>
                  </a:lnTo>
                  <a:lnTo>
                    <a:pt x="12236" y="14854"/>
                  </a:lnTo>
                  <a:lnTo>
                    <a:pt x="9281" y="15447"/>
                  </a:lnTo>
                  <a:lnTo>
                    <a:pt x="7324" y="17884"/>
                  </a:lnTo>
                  <a:lnTo>
                    <a:pt x="5922" y="20094"/>
                  </a:lnTo>
                  <a:lnTo>
                    <a:pt x="6478" y="22228"/>
                  </a:lnTo>
                  <a:lnTo>
                    <a:pt x="7665" y="23491"/>
                  </a:lnTo>
                  <a:lnTo>
                    <a:pt x="9559" y="25069"/>
                  </a:lnTo>
                  <a:cubicBezTo>
                    <a:pt x="9559" y="25069"/>
                    <a:pt x="8448" y="26534"/>
                    <a:pt x="8372" y="26862"/>
                  </a:cubicBezTo>
                  <a:cubicBezTo>
                    <a:pt x="8296" y="27191"/>
                    <a:pt x="2841" y="30196"/>
                    <a:pt x="2841" y="30196"/>
                  </a:cubicBezTo>
                  <a:lnTo>
                    <a:pt x="0" y="31610"/>
                  </a:lnTo>
                  <a:lnTo>
                    <a:pt x="0" y="31610"/>
                  </a:lnTo>
                  <a:lnTo>
                    <a:pt x="4344" y="30903"/>
                  </a:lnTo>
                  <a:lnTo>
                    <a:pt x="10178" y="28529"/>
                  </a:lnTo>
                  <a:lnTo>
                    <a:pt x="12476" y="25852"/>
                  </a:lnTo>
                  <a:lnTo>
                    <a:pt x="14446" y="24110"/>
                  </a:lnTo>
                  <a:lnTo>
                    <a:pt x="16883" y="22380"/>
                  </a:lnTo>
                  <a:lnTo>
                    <a:pt x="15393" y="25132"/>
                  </a:lnTo>
                  <a:lnTo>
                    <a:pt x="17287" y="24741"/>
                  </a:lnTo>
                  <a:cubicBezTo>
                    <a:pt x="17287" y="24741"/>
                    <a:pt x="19648" y="24034"/>
                    <a:pt x="19812" y="23794"/>
                  </a:cubicBezTo>
                  <a:cubicBezTo>
                    <a:pt x="19818" y="23784"/>
                    <a:pt x="19832" y="23779"/>
                    <a:pt x="19854" y="23779"/>
                  </a:cubicBezTo>
                  <a:cubicBezTo>
                    <a:pt x="20342" y="23779"/>
                    <a:pt x="24610" y="26319"/>
                    <a:pt x="24610" y="26319"/>
                  </a:cubicBezTo>
                  <a:lnTo>
                    <a:pt x="26113" y="29085"/>
                  </a:lnTo>
                  <a:lnTo>
                    <a:pt x="26820" y="33100"/>
                  </a:lnTo>
                  <a:lnTo>
                    <a:pt x="26189" y="36105"/>
                  </a:lnTo>
                  <a:lnTo>
                    <a:pt x="25633" y="38151"/>
                  </a:lnTo>
                  <a:lnTo>
                    <a:pt x="26429" y="40045"/>
                  </a:lnTo>
                  <a:lnTo>
                    <a:pt x="27376" y="37040"/>
                  </a:lnTo>
                  <a:lnTo>
                    <a:pt x="28474" y="36105"/>
                  </a:lnTo>
                  <a:lnTo>
                    <a:pt x="29194" y="40512"/>
                  </a:lnTo>
                  <a:lnTo>
                    <a:pt x="30457" y="43505"/>
                  </a:lnTo>
                  <a:lnTo>
                    <a:pt x="28083" y="42015"/>
                  </a:lnTo>
                  <a:lnTo>
                    <a:pt x="27856" y="43505"/>
                  </a:lnTo>
                  <a:lnTo>
                    <a:pt x="29585" y="47293"/>
                  </a:lnTo>
                  <a:lnTo>
                    <a:pt x="29346" y="49894"/>
                  </a:lnTo>
                  <a:lnTo>
                    <a:pt x="28083" y="52419"/>
                  </a:lnTo>
                  <a:lnTo>
                    <a:pt x="27616" y="56763"/>
                  </a:lnTo>
                  <a:lnTo>
                    <a:pt x="27931" y="61258"/>
                  </a:lnTo>
                  <a:lnTo>
                    <a:pt x="29661" y="64011"/>
                  </a:lnTo>
                  <a:lnTo>
                    <a:pt x="31404" y="65198"/>
                  </a:lnTo>
                  <a:lnTo>
                    <a:pt x="32666" y="68670"/>
                  </a:lnTo>
                  <a:lnTo>
                    <a:pt x="33538" y="71713"/>
                  </a:lnTo>
                  <a:lnTo>
                    <a:pt x="34081" y="73708"/>
                  </a:lnTo>
                  <a:lnTo>
                    <a:pt x="36631" y="76398"/>
                  </a:lnTo>
                  <a:lnTo>
                    <a:pt x="36631" y="76398"/>
                  </a:lnTo>
                  <a:lnTo>
                    <a:pt x="36050" y="73241"/>
                  </a:lnTo>
                  <a:lnTo>
                    <a:pt x="34560" y="71347"/>
                  </a:lnTo>
                  <a:lnTo>
                    <a:pt x="33929" y="66852"/>
                  </a:lnTo>
                  <a:lnTo>
                    <a:pt x="35343" y="68506"/>
                  </a:lnTo>
                  <a:lnTo>
                    <a:pt x="36215" y="71713"/>
                  </a:lnTo>
                  <a:lnTo>
                    <a:pt x="38424" y="73784"/>
                  </a:lnTo>
                  <a:lnTo>
                    <a:pt x="40470" y="77332"/>
                  </a:lnTo>
                  <a:lnTo>
                    <a:pt x="40634" y="79618"/>
                  </a:lnTo>
                  <a:lnTo>
                    <a:pt x="42288" y="81436"/>
                  </a:lnTo>
                  <a:lnTo>
                    <a:pt x="46241" y="82623"/>
                  </a:lnTo>
                  <a:lnTo>
                    <a:pt x="49082" y="84113"/>
                  </a:lnTo>
                  <a:lnTo>
                    <a:pt x="49940" y="83557"/>
                  </a:lnTo>
                  <a:lnTo>
                    <a:pt x="52541" y="85616"/>
                  </a:lnTo>
                  <a:lnTo>
                    <a:pt x="55458" y="86247"/>
                  </a:lnTo>
                  <a:lnTo>
                    <a:pt x="57428" y="88457"/>
                  </a:lnTo>
                  <a:lnTo>
                    <a:pt x="58855" y="90035"/>
                  </a:lnTo>
                  <a:lnTo>
                    <a:pt x="61380" y="91373"/>
                  </a:lnTo>
                  <a:lnTo>
                    <a:pt x="62643" y="90275"/>
                  </a:lnTo>
                  <a:lnTo>
                    <a:pt x="64221" y="92081"/>
                  </a:lnTo>
                  <a:lnTo>
                    <a:pt x="63906" y="95553"/>
                  </a:lnTo>
                  <a:lnTo>
                    <a:pt x="62378" y="97346"/>
                  </a:lnTo>
                  <a:lnTo>
                    <a:pt x="61595" y="99644"/>
                  </a:lnTo>
                  <a:lnTo>
                    <a:pt x="61355" y="101854"/>
                  </a:lnTo>
                  <a:lnTo>
                    <a:pt x="60875" y="103028"/>
                  </a:lnTo>
                  <a:lnTo>
                    <a:pt x="63325" y="105629"/>
                  </a:lnTo>
                  <a:lnTo>
                    <a:pt x="65459" y="108862"/>
                  </a:lnTo>
                  <a:lnTo>
                    <a:pt x="67580" y="112170"/>
                  </a:lnTo>
                  <a:lnTo>
                    <a:pt x="69550" y="113281"/>
                  </a:lnTo>
                  <a:lnTo>
                    <a:pt x="70813" y="115011"/>
                  </a:lnTo>
                  <a:lnTo>
                    <a:pt x="71293" y="119746"/>
                  </a:lnTo>
                  <a:lnTo>
                    <a:pt x="71532" y="123610"/>
                  </a:lnTo>
                  <a:lnTo>
                    <a:pt x="71293" y="127562"/>
                  </a:lnTo>
                  <a:lnTo>
                    <a:pt x="71444" y="129608"/>
                  </a:lnTo>
                  <a:lnTo>
                    <a:pt x="70661" y="132765"/>
                  </a:lnTo>
                  <a:lnTo>
                    <a:pt x="70585" y="135214"/>
                  </a:lnTo>
                  <a:lnTo>
                    <a:pt x="70813" y="138220"/>
                  </a:lnTo>
                  <a:lnTo>
                    <a:pt x="72151" y="139167"/>
                  </a:lnTo>
                  <a:lnTo>
                    <a:pt x="70346" y="143334"/>
                  </a:lnTo>
                  <a:lnTo>
                    <a:pt x="71684" y="145392"/>
                  </a:lnTo>
                  <a:lnTo>
                    <a:pt x="72000" y="147210"/>
                  </a:lnTo>
                  <a:lnTo>
                    <a:pt x="73225" y="150998"/>
                  </a:lnTo>
                  <a:lnTo>
                    <a:pt x="75548" y="154344"/>
                  </a:lnTo>
                  <a:lnTo>
                    <a:pt x="77278" y="155481"/>
                  </a:lnTo>
                  <a:lnTo>
                    <a:pt x="80283" y="155481"/>
                  </a:lnTo>
                  <a:lnTo>
                    <a:pt x="81546" y="153991"/>
                  </a:lnTo>
                  <a:lnTo>
                    <a:pt x="78313" y="152248"/>
                  </a:lnTo>
                  <a:lnTo>
                    <a:pt x="77126" y="149331"/>
                  </a:lnTo>
                  <a:cubicBezTo>
                    <a:pt x="77126" y="149331"/>
                    <a:pt x="75864" y="148826"/>
                    <a:pt x="77050" y="147399"/>
                  </a:cubicBezTo>
                  <a:cubicBezTo>
                    <a:pt x="78237" y="145985"/>
                    <a:pt x="78237" y="145960"/>
                    <a:pt x="78237" y="145960"/>
                  </a:cubicBezTo>
                  <a:lnTo>
                    <a:pt x="78553" y="144925"/>
                  </a:lnTo>
                  <a:lnTo>
                    <a:pt x="76899" y="143738"/>
                  </a:lnTo>
                  <a:lnTo>
                    <a:pt x="77758" y="142083"/>
                  </a:lnTo>
                  <a:lnTo>
                    <a:pt x="78553" y="141528"/>
                  </a:lnTo>
                  <a:lnTo>
                    <a:pt x="78945" y="139318"/>
                  </a:lnTo>
                  <a:lnTo>
                    <a:pt x="78389" y="138055"/>
                  </a:lnTo>
                  <a:lnTo>
                    <a:pt x="78465" y="136957"/>
                  </a:lnTo>
                  <a:lnTo>
                    <a:pt x="79892" y="137108"/>
                  </a:lnTo>
                  <a:lnTo>
                    <a:pt x="79967" y="135530"/>
                  </a:lnTo>
                  <a:lnTo>
                    <a:pt x="79967" y="134962"/>
                  </a:lnTo>
                  <a:lnTo>
                    <a:pt x="81861" y="134406"/>
                  </a:lnTo>
                  <a:lnTo>
                    <a:pt x="83755" y="133926"/>
                  </a:lnTo>
                  <a:lnTo>
                    <a:pt x="83755" y="131805"/>
                  </a:lnTo>
                  <a:lnTo>
                    <a:pt x="83604" y="130542"/>
                  </a:lnTo>
                  <a:lnTo>
                    <a:pt x="83516" y="129595"/>
                  </a:lnTo>
                  <a:lnTo>
                    <a:pt x="86205" y="130063"/>
                  </a:lnTo>
                  <a:lnTo>
                    <a:pt x="87821" y="128484"/>
                  </a:lnTo>
                  <a:lnTo>
                    <a:pt x="89261" y="126047"/>
                  </a:lnTo>
                  <a:lnTo>
                    <a:pt x="90612" y="124065"/>
                  </a:lnTo>
                  <a:lnTo>
                    <a:pt x="91079" y="121312"/>
                  </a:lnTo>
                  <a:lnTo>
                    <a:pt x="93605" y="119570"/>
                  </a:lnTo>
                  <a:lnTo>
                    <a:pt x="96294" y="118155"/>
                  </a:lnTo>
                  <a:lnTo>
                    <a:pt x="97633" y="117360"/>
                  </a:lnTo>
                  <a:lnTo>
                    <a:pt x="98188" y="113572"/>
                  </a:lnTo>
                  <a:lnTo>
                    <a:pt x="99047" y="110415"/>
                  </a:lnTo>
                  <a:lnTo>
                    <a:pt x="99451" y="108445"/>
                  </a:lnTo>
                  <a:lnTo>
                    <a:pt x="101257" y="106160"/>
                  </a:lnTo>
                  <a:lnTo>
                    <a:pt x="102368" y="104190"/>
                  </a:lnTo>
                  <a:lnTo>
                    <a:pt x="101332" y="102296"/>
                  </a:lnTo>
                  <a:cubicBezTo>
                    <a:pt x="101332" y="102296"/>
                    <a:pt x="101888" y="102220"/>
                    <a:pt x="98655" y="100957"/>
                  </a:cubicBezTo>
                  <a:lnTo>
                    <a:pt x="95423" y="99695"/>
                  </a:lnTo>
                  <a:lnTo>
                    <a:pt x="93529" y="99379"/>
                  </a:lnTo>
                  <a:lnTo>
                    <a:pt x="91471" y="98596"/>
                  </a:lnTo>
                  <a:lnTo>
                    <a:pt x="89185" y="97649"/>
                  </a:lnTo>
                  <a:lnTo>
                    <a:pt x="88011" y="94884"/>
                  </a:lnTo>
                  <a:lnTo>
                    <a:pt x="86508" y="92750"/>
                  </a:lnTo>
                  <a:lnTo>
                    <a:pt x="83124" y="91651"/>
                  </a:lnTo>
                  <a:lnTo>
                    <a:pt x="80914" y="91411"/>
                  </a:lnTo>
                  <a:lnTo>
                    <a:pt x="78616" y="89202"/>
                  </a:lnTo>
                  <a:lnTo>
                    <a:pt x="76571" y="88015"/>
                  </a:lnTo>
                  <a:lnTo>
                    <a:pt x="74121" y="87787"/>
                  </a:lnTo>
                  <a:lnTo>
                    <a:pt x="71596" y="87156"/>
                  </a:lnTo>
                  <a:lnTo>
                    <a:pt x="68755" y="87232"/>
                  </a:lnTo>
                  <a:cubicBezTo>
                    <a:pt x="68755" y="87232"/>
                    <a:pt x="65522" y="88179"/>
                    <a:pt x="65446" y="88495"/>
                  </a:cubicBezTo>
                  <a:cubicBezTo>
                    <a:pt x="65358" y="88810"/>
                    <a:pt x="64903" y="90174"/>
                    <a:pt x="64903" y="90174"/>
                  </a:cubicBezTo>
                  <a:lnTo>
                    <a:pt x="63325" y="88911"/>
                  </a:lnTo>
                  <a:lnTo>
                    <a:pt x="61595" y="89467"/>
                  </a:lnTo>
                  <a:lnTo>
                    <a:pt x="59852" y="88596"/>
                  </a:lnTo>
                  <a:lnTo>
                    <a:pt x="58590" y="85994"/>
                  </a:lnTo>
                  <a:lnTo>
                    <a:pt x="59385" y="83949"/>
                  </a:lnTo>
                  <a:lnTo>
                    <a:pt x="57491" y="83317"/>
                  </a:lnTo>
                  <a:lnTo>
                    <a:pt x="54966" y="83002"/>
                  </a:lnTo>
                  <a:lnTo>
                    <a:pt x="55673" y="81032"/>
                  </a:lnTo>
                  <a:lnTo>
                    <a:pt x="56380" y="79643"/>
                  </a:lnTo>
                  <a:lnTo>
                    <a:pt x="56532" y="78507"/>
                  </a:lnTo>
                  <a:lnTo>
                    <a:pt x="53779" y="78507"/>
                  </a:lnTo>
                  <a:lnTo>
                    <a:pt x="52592" y="80476"/>
                  </a:lnTo>
                  <a:lnTo>
                    <a:pt x="49915" y="81423"/>
                  </a:lnTo>
                  <a:lnTo>
                    <a:pt x="47933" y="78747"/>
                  </a:lnTo>
                  <a:lnTo>
                    <a:pt x="47541" y="75160"/>
                  </a:lnTo>
                  <a:lnTo>
                    <a:pt x="48412" y="72218"/>
                  </a:lnTo>
                  <a:lnTo>
                    <a:pt x="51165" y="70173"/>
                  </a:lnTo>
                  <a:lnTo>
                    <a:pt x="54095" y="69769"/>
                  </a:lnTo>
                  <a:lnTo>
                    <a:pt x="55433" y="70880"/>
                  </a:lnTo>
                  <a:lnTo>
                    <a:pt x="56064" y="69693"/>
                  </a:lnTo>
                  <a:lnTo>
                    <a:pt x="58198" y="69693"/>
                  </a:lnTo>
                  <a:lnTo>
                    <a:pt x="60964" y="70552"/>
                  </a:lnTo>
                  <a:lnTo>
                    <a:pt x="61191" y="72521"/>
                  </a:lnTo>
                  <a:lnTo>
                    <a:pt x="62529" y="74567"/>
                  </a:lnTo>
                  <a:lnTo>
                    <a:pt x="62933" y="72484"/>
                  </a:lnTo>
                  <a:lnTo>
                    <a:pt x="62769" y="68759"/>
                  </a:lnTo>
                  <a:lnTo>
                    <a:pt x="63805" y="66852"/>
                  </a:lnTo>
                  <a:lnTo>
                    <a:pt x="66797" y="64806"/>
                  </a:lnTo>
                  <a:lnTo>
                    <a:pt x="68300" y="62281"/>
                  </a:lnTo>
                  <a:lnTo>
                    <a:pt x="69083" y="60248"/>
                  </a:lnTo>
                  <a:lnTo>
                    <a:pt x="71684" y="57697"/>
                  </a:lnTo>
                  <a:lnTo>
                    <a:pt x="73338" y="57697"/>
                  </a:lnTo>
                  <a:lnTo>
                    <a:pt x="74197" y="55412"/>
                  </a:lnTo>
                  <a:lnTo>
                    <a:pt x="76722" y="53758"/>
                  </a:lnTo>
                  <a:lnTo>
                    <a:pt x="77833" y="55488"/>
                  </a:lnTo>
                  <a:lnTo>
                    <a:pt x="79879" y="54187"/>
                  </a:lnTo>
                  <a:lnTo>
                    <a:pt x="83351" y="52748"/>
                  </a:lnTo>
                  <a:lnTo>
                    <a:pt x="82569" y="51876"/>
                  </a:lnTo>
                  <a:lnTo>
                    <a:pt x="79412" y="52104"/>
                  </a:lnTo>
                  <a:lnTo>
                    <a:pt x="78692" y="50525"/>
                  </a:lnTo>
                  <a:lnTo>
                    <a:pt x="78692" y="49187"/>
                  </a:lnTo>
                  <a:lnTo>
                    <a:pt x="77833" y="48707"/>
                  </a:lnTo>
                  <a:lnTo>
                    <a:pt x="76091" y="49502"/>
                  </a:lnTo>
                  <a:lnTo>
                    <a:pt x="78540" y="48240"/>
                  </a:lnTo>
                  <a:lnTo>
                    <a:pt x="80902" y="48240"/>
                  </a:lnTo>
                  <a:lnTo>
                    <a:pt x="83111" y="48391"/>
                  </a:lnTo>
                  <a:lnTo>
                    <a:pt x="85725" y="46901"/>
                  </a:lnTo>
                  <a:cubicBezTo>
                    <a:pt x="85725" y="46901"/>
                    <a:pt x="87619" y="45474"/>
                    <a:pt x="87695" y="45361"/>
                  </a:cubicBezTo>
                  <a:cubicBezTo>
                    <a:pt x="87771" y="45247"/>
                    <a:pt x="86041" y="42204"/>
                    <a:pt x="86041" y="42204"/>
                  </a:cubicBezTo>
                  <a:lnTo>
                    <a:pt x="83983" y="40297"/>
                  </a:lnTo>
                  <a:lnTo>
                    <a:pt x="83591" y="38151"/>
                  </a:lnTo>
                  <a:lnTo>
                    <a:pt x="83111" y="33820"/>
                  </a:lnTo>
                  <a:lnTo>
                    <a:pt x="81066" y="36105"/>
                  </a:lnTo>
                  <a:lnTo>
                    <a:pt x="79172" y="35701"/>
                  </a:lnTo>
                  <a:lnTo>
                    <a:pt x="78856" y="33656"/>
                  </a:lnTo>
                  <a:lnTo>
                    <a:pt x="79639" y="32203"/>
                  </a:lnTo>
                  <a:lnTo>
                    <a:pt x="77909" y="31724"/>
                  </a:lnTo>
                  <a:lnTo>
                    <a:pt x="76798" y="30575"/>
                  </a:lnTo>
                  <a:lnTo>
                    <a:pt x="73957" y="30575"/>
                  </a:lnTo>
                  <a:lnTo>
                    <a:pt x="73098" y="30650"/>
                  </a:lnTo>
                  <a:lnTo>
                    <a:pt x="73010" y="33491"/>
                  </a:lnTo>
                  <a:lnTo>
                    <a:pt x="71671" y="34918"/>
                  </a:lnTo>
                  <a:lnTo>
                    <a:pt x="72467" y="36156"/>
                  </a:lnTo>
                  <a:lnTo>
                    <a:pt x="72694" y="38479"/>
                  </a:lnTo>
                  <a:lnTo>
                    <a:pt x="70573" y="40285"/>
                  </a:lnTo>
                  <a:lnTo>
                    <a:pt x="68603" y="40979"/>
                  </a:lnTo>
                  <a:lnTo>
                    <a:pt x="68603" y="44136"/>
                  </a:lnTo>
                  <a:lnTo>
                    <a:pt x="67340" y="44767"/>
                  </a:lnTo>
                  <a:lnTo>
                    <a:pt x="65913" y="42962"/>
                  </a:lnTo>
                  <a:lnTo>
                    <a:pt x="66545" y="40196"/>
                  </a:lnTo>
                  <a:lnTo>
                    <a:pt x="64386" y="39098"/>
                  </a:lnTo>
                  <a:lnTo>
                    <a:pt x="62113" y="37747"/>
                  </a:lnTo>
                  <a:lnTo>
                    <a:pt x="61115" y="36888"/>
                  </a:lnTo>
                  <a:lnTo>
                    <a:pt x="60092" y="36888"/>
                  </a:lnTo>
                  <a:lnTo>
                    <a:pt x="59852" y="34123"/>
                  </a:lnTo>
                  <a:lnTo>
                    <a:pt x="60244" y="31686"/>
                  </a:lnTo>
                  <a:lnTo>
                    <a:pt x="61088" y="29679"/>
                  </a:lnTo>
                  <a:lnTo>
                    <a:pt x="61088" y="29679"/>
                  </a:lnTo>
                  <a:cubicBezTo>
                    <a:pt x="61170" y="29674"/>
                    <a:pt x="61518" y="29543"/>
                    <a:pt x="62694" y="28958"/>
                  </a:cubicBezTo>
                  <a:cubicBezTo>
                    <a:pt x="63454" y="28578"/>
                    <a:pt x="63639" y="28510"/>
                    <a:pt x="63679" y="28510"/>
                  </a:cubicBezTo>
                  <a:cubicBezTo>
                    <a:pt x="63702" y="28510"/>
                    <a:pt x="63680" y="28531"/>
                    <a:pt x="63688" y="28531"/>
                  </a:cubicBezTo>
                  <a:cubicBezTo>
                    <a:pt x="63704" y="28531"/>
                    <a:pt x="63843" y="28444"/>
                    <a:pt x="64739" y="27910"/>
                  </a:cubicBezTo>
                  <a:cubicBezTo>
                    <a:pt x="66873" y="26648"/>
                    <a:pt x="66873" y="26648"/>
                    <a:pt x="66873" y="26648"/>
                  </a:cubicBezTo>
                  <a:lnTo>
                    <a:pt x="68451" y="25145"/>
                  </a:lnTo>
                  <a:lnTo>
                    <a:pt x="69714" y="23870"/>
                  </a:lnTo>
                  <a:lnTo>
                    <a:pt x="70585" y="23642"/>
                  </a:lnTo>
                  <a:lnTo>
                    <a:pt x="73969" y="23642"/>
                  </a:lnTo>
                  <a:lnTo>
                    <a:pt x="74121" y="21597"/>
                  </a:lnTo>
                  <a:lnTo>
                    <a:pt x="75144" y="19779"/>
                  </a:lnTo>
                  <a:lnTo>
                    <a:pt x="74677" y="18049"/>
                  </a:lnTo>
                  <a:lnTo>
                    <a:pt x="73035" y="16660"/>
                  </a:lnTo>
                  <a:lnTo>
                    <a:pt x="71987" y="18693"/>
                  </a:lnTo>
                  <a:lnTo>
                    <a:pt x="70371" y="19943"/>
                  </a:lnTo>
                  <a:lnTo>
                    <a:pt x="69234" y="20726"/>
                  </a:lnTo>
                  <a:lnTo>
                    <a:pt x="69234" y="18276"/>
                  </a:lnTo>
                  <a:lnTo>
                    <a:pt x="69487" y="17013"/>
                  </a:lnTo>
                  <a:lnTo>
                    <a:pt x="69487" y="17013"/>
                  </a:lnTo>
                  <a:lnTo>
                    <a:pt x="68439" y="17960"/>
                  </a:lnTo>
                  <a:lnTo>
                    <a:pt x="67403" y="15599"/>
                  </a:lnTo>
                  <a:lnTo>
                    <a:pt x="68565" y="14336"/>
                  </a:lnTo>
                  <a:lnTo>
                    <a:pt x="69373" y="12594"/>
                  </a:lnTo>
                  <a:lnTo>
                    <a:pt x="70636" y="9841"/>
                  </a:lnTo>
                  <a:lnTo>
                    <a:pt x="71633" y="9450"/>
                  </a:lnTo>
                  <a:lnTo>
                    <a:pt x="73401" y="7783"/>
                  </a:lnTo>
                  <a:lnTo>
                    <a:pt x="72618" y="7379"/>
                  </a:lnTo>
                  <a:lnTo>
                    <a:pt x="71633" y="7240"/>
                  </a:lnTo>
                  <a:lnTo>
                    <a:pt x="69234" y="7240"/>
                  </a:lnTo>
                  <a:lnTo>
                    <a:pt x="69234" y="9450"/>
                  </a:lnTo>
                  <a:lnTo>
                    <a:pt x="67164" y="12152"/>
                  </a:lnTo>
                  <a:lnTo>
                    <a:pt x="65408" y="14854"/>
                  </a:lnTo>
                  <a:lnTo>
                    <a:pt x="66280" y="16091"/>
                  </a:lnTo>
                  <a:lnTo>
                    <a:pt x="65926" y="18516"/>
                  </a:lnTo>
                  <a:lnTo>
                    <a:pt x="62921" y="20094"/>
                  </a:lnTo>
                  <a:lnTo>
                    <a:pt x="62921" y="18276"/>
                  </a:lnTo>
                  <a:lnTo>
                    <a:pt x="61191" y="18124"/>
                  </a:lnTo>
                  <a:lnTo>
                    <a:pt x="59701" y="19299"/>
                  </a:lnTo>
                  <a:lnTo>
                    <a:pt x="57845" y="16698"/>
                  </a:lnTo>
                  <a:lnTo>
                    <a:pt x="55673" y="16698"/>
                  </a:lnTo>
                  <a:lnTo>
                    <a:pt x="54966" y="18049"/>
                  </a:lnTo>
                  <a:lnTo>
                    <a:pt x="54259" y="19071"/>
                  </a:lnTo>
                  <a:lnTo>
                    <a:pt x="53223" y="16786"/>
                  </a:lnTo>
                  <a:cubicBezTo>
                    <a:pt x="53223" y="16786"/>
                    <a:pt x="52623" y="16998"/>
                    <a:pt x="52038" y="16998"/>
                  </a:cubicBezTo>
                  <a:cubicBezTo>
                    <a:pt x="51500" y="16998"/>
                    <a:pt x="50974" y="16819"/>
                    <a:pt x="50938" y="16129"/>
                  </a:cubicBezTo>
                  <a:cubicBezTo>
                    <a:pt x="50862" y="14690"/>
                    <a:pt x="50862" y="14677"/>
                    <a:pt x="50862" y="14677"/>
                  </a:cubicBezTo>
                  <a:lnTo>
                    <a:pt x="47629" y="11672"/>
                  </a:lnTo>
                  <a:lnTo>
                    <a:pt x="46594" y="10952"/>
                  </a:lnTo>
                  <a:lnTo>
                    <a:pt x="44788" y="11268"/>
                  </a:lnTo>
                  <a:lnTo>
                    <a:pt x="43993" y="8869"/>
                  </a:lnTo>
                  <a:lnTo>
                    <a:pt x="42579" y="8427"/>
                  </a:lnTo>
                  <a:lnTo>
                    <a:pt x="39030" y="8869"/>
                  </a:lnTo>
                  <a:lnTo>
                    <a:pt x="36972" y="8427"/>
                  </a:lnTo>
                  <a:lnTo>
                    <a:pt x="34295" y="6141"/>
                  </a:lnTo>
                  <a:lnTo>
                    <a:pt x="30747" y="4462"/>
                  </a:lnTo>
                  <a:lnTo>
                    <a:pt x="28159" y="1962"/>
                  </a:lnTo>
                  <a:lnTo>
                    <a:pt x="26037" y="194"/>
                  </a:lnTo>
                  <a:lnTo>
                    <a:pt x="23196" y="825"/>
                  </a:lnTo>
                  <a:cubicBezTo>
                    <a:pt x="23196" y="825"/>
                    <a:pt x="23017" y="0"/>
                    <a:pt x="2203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52"/>
            <p:cNvSpPr/>
            <p:nvPr/>
          </p:nvSpPr>
          <p:spPr>
            <a:xfrm>
              <a:off x="238125" y="1071925"/>
              <a:ext cx="2568675" cy="3902025"/>
            </a:xfrm>
            <a:custGeom>
              <a:avLst/>
              <a:gdLst/>
              <a:ahLst/>
              <a:cxnLst/>
              <a:rect l="l" t="t" r="r" b="b"/>
              <a:pathLst>
                <a:path w="102747" h="156081" extrusionOk="0">
                  <a:moveTo>
                    <a:pt x="61468" y="29836"/>
                  </a:moveTo>
                  <a:cubicBezTo>
                    <a:pt x="61506" y="29899"/>
                    <a:pt x="61519" y="29962"/>
                    <a:pt x="61506" y="30025"/>
                  </a:cubicBezTo>
                  <a:lnTo>
                    <a:pt x="61342" y="29899"/>
                  </a:lnTo>
                  <a:lnTo>
                    <a:pt x="61468" y="29836"/>
                  </a:lnTo>
                  <a:close/>
                  <a:moveTo>
                    <a:pt x="101181" y="102504"/>
                  </a:moveTo>
                  <a:lnTo>
                    <a:pt x="101282" y="102542"/>
                  </a:lnTo>
                  <a:lnTo>
                    <a:pt x="101193" y="102718"/>
                  </a:lnTo>
                  <a:cubicBezTo>
                    <a:pt x="101155" y="102655"/>
                    <a:pt x="101143" y="102567"/>
                    <a:pt x="101181" y="102504"/>
                  </a:cubicBezTo>
                  <a:close/>
                  <a:moveTo>
                    <a:pt x="22159" y="618"/>
                  </a:moveTo>
                  <a:cubicBezTo>
                    <a:pt x="22328" y="618"/>
                    <a:pt x="22461" y="648"/>
                    <a:pt x="22565" y="692"/>
                  </a:cubicBezTo>
                  <a:cubicBezTo>
                    <a:pt x="22779" y="781"/>
                    <a:pt x="22943" y="970"/>
                    <a:pt x="23019" y="1198"/>
                  </a:cubicBezTo>
                  <a:lnTo>
                    <a:pt x="23385" y="1437"/>
                  </a:lnTo>
                  <a:lnTo>
                    <a:pt x="26075" y="844"/>
                  </a:lnTo>
                  <a:lnTo>
                    <a:pt x="28057" y="2498"/>
                  </a:lnTo>
                  <a:lnTo>
                    <a:pt x="30658" y="4998"/>
                  </a:lnTo>
                  <a:lnTo>
                    <a:pt x="34257" y="6716"/>
                  </a:lnTo>
                  <a:lnTo>
                    <a:pt x="36909" y="8976"/>
                  </a:lnTo>
                  <a:lnTo>
                    <a:pt x="37048" y="9052"/>
                  </a:lnTo>
                  <a:lnTo>
                    <a:pt x="39093" y="9481"/>
                  </a:lnTo>
                  <a:lnTo>
                    <a:pt x="39207" y="9481"/>
                  </a:lnTo>
                  <a:lnTo>
                    <a:pt x="42679" y="9052"/>
                  </a:lnTo>
                  <a:lnTo>
                    <a:pt x="43879" y="9430"/>
                  </a:lnTo>
                  <a:lnTo>
                    <a:pt x="44624" y="11678"/>
                  </a:lnTo>
                  <a:lnTo>
                    <a:pt x="44978" y="11893"/>
                  </a:lnTo>
                  <a:lnTo>
                    <a:pt x="46657" y="11590"/>
                  </a:lnTo>
                  <a:lnTo>
                    <a:pt x="47541" y="12208"/>
                  </a:lnTo>
                  <a:lnTo>
                    <a:pt x="50685" y="15125"/>
                  </a:lnTo>
                  <a:cubicBezTo>
                    <a:pt x="50698" y="15302"/>
                    <a:pt x="50710" y="15668"/>
                    <a:pt x="50761" y="16464"/>
                  </a:cubicBezTo>
                  <a:cubicBezTo>
                    <a:pt x="50761" y="16830"/>
                    <a:pt x="50937" y="17183"/>
                    <a:pt x="51253" y="17385"/>
                  </a:cubicBezTo>
                  <a:cubicBezTo>
                    <a:pt x="51517" y="17561"/>
                    <a:pt x="51851" y="17620"/>
                    <a:pt x="52180" y="17620"/>
                  </a:cubicBezTo>
                  <a:cubicBezTo>
                    <a:pt x="52561" y="17620"/>
                    <a:pt x="52935" y="17541"/>
                    <a:pt x="53185" y="17474"/>
                  </a:cubicBezTo>
                  <a:lnTo>
                    <a:pt x="54094" y="19507"/>
                  </a:lnTo>
                  <a:lnTo>
                    <a:pt x="54637" y="19557"/>
                  </a:lnTo>
                  <a:lnTo>
                    <a:pt x="55370" y="18497"/>
                  </a:lnTo>
                  <a:lnTo>
                    <a:pt x="55988" y="17322"/>
                  </a:lnTo>
                  <a:lnTo>
                    <a:pt x="57807" y="17322"/>
                  </a:lnTo>
                  <a:lnTo>
                    <a:pt x="59562" y="19784"/>
                  </a:lnTo>
                  <a:lnTo>
                    <a:pt x="60016" y="19848"/>
                  </a:lnTo>
                  <a:lnTo>
                    <a:pt x="61418" y="18762"/>
                  </a:lnTo>
                  <a:lnTo>
                    <a:pt x="62744" y="18875"/>
                  </a:lnTo>
                  <a:lnTo>
                    <a:pt x="62744" y="20403"/>
                  </a:lnTo>
                  <a:lnTo>
                    <a:pt x="63198" y="20681"/>
                  </a:lnTo>
                  <a:lnTo>
                    <a:pt x="66204" y="19103"/>
                  </a:lnTo>
                  <a:lnTo>
                    <a:pt x="66355" y="18875"/>
                  </a:lnTo>
                  <a:lnTo>
                    <a:pt x="66709" y="16451"/>
                  </a:lnTo>
                  <a:lnTo>
                    <a:pt x="66658" y="16224"/>
                  </a:lnTo>
                  <a:lnTo>
                    <a:pt x="65913" y="15150"/>
                  </a:lnTo>
                  <a:lnTo>
                    <a:pt x="67542" y="12650"/>
                  </a:lnTo>
                  <a:lnTo>
                    <a:pt x="69613" y="9961"/>
                  </a:lnTo>
                  <a:lnTo>
                    <a:pt x="69676" y="9771"/>
                  </a:lnTo>
                  <a:lnTo>
                    <a:pt x="69676" y="7877"/>
                  </a:lnTo>
                  <a:lnTo>
                    <a:pt x="71709" y="7877"/>
                  </a:lnTo>
                  <a:lnTo>
                    <a:pt x="72631" y="8004"/>
                  </a:lnTo>
                  <a:lnTo>
                    <a:pt x="72984" y="8180"/>
                  </a:lnTo>
                  <a:lnTo>
                    <a:pt x="71570" y="9493"/>
                  </a:lnTo>
                  <a:lnTo>
                    <a:pt x="70636" y="9872"/>
                  </a:lnTo>
                  <a:lnTo>
                    <a:pt x="70472" y="10024"/>
                  </a:lnTo>
                  <a:lnTo>
                    <a:pt x="68413" y="14469"/>
                  </a:lnTo>
                  <a:lnTo>
                    <a:pt x="67290" y="15693"/>
                  </a:lnTo>
                  <a:lnTo>
                    <a:pt x="67226" y="16034"/>
                  </a:lnTo>
                  <a:lnTo>
                    <a:pt x="68274" y="18408"/>
                  </a:lnTo>
                  <a:lnTo>
                    <a:pt x="68780" y="18509"/>
                  </a:lnTo>
                  <a:lnTo>
                    <a:pt x="69108" y="18206"/>
                  </a:lnTo>
                  <a:lnTo>
                    <a:pt x="69108" y="18206"/>
                  </a:lnTo>
                  <a:lnTo>
                    <a:pt x="69045" y="18522"/>
                  </a:lnTo>
                  <a:lnTo>
                    <a:pt x="69045" y="21035"/>
                  </a:lnTo>
                  <a:lnTo>
                    <a:pt x="69537" y="21287"/>
                  </a:lnTo>
                  <a:lnTo>
                    <a:pt x="70686" y="20504"/>
                  </a:lnTo>
                  <a:lnTo>
                    <a:pt x="72315" y="19254"/>
                  </a:lnTo>
                  <a:lnTo>
                    <a:pt x="73262" y="17474"/>
                  </a:lnTo>
                  <a:lnTo>
                    <a:pt x="74525" y="18534"/>
                  </a:lnTo>
                  <a:lnTo>
                    <a:pt x="74929" y="20050"/>
                  </a:lnTo>
                  <a:lnTo>
                    <a:pt x="73982" y="21742"/>
                  </a:lnTo>
                  <a:lnTo>
                    <a:pt x="73805" y="23636"/>
                  </a:lnTo>
                  <a:lnTo>
                    <a:pt x="70699" y="23636"/>
                  </a:lnTo>
                  <a:lnTo>
                    <a:pt x="69752" y="23863"/>
                  </a:lnTo>
                  <a:lnTo>
                    <a:pt x="69613" y="23951"/>
                  </a:lnTo>
                  <a:lnTo>
                    <a:pt x="68350" y="25227"/>
                  </a:lnTo>
                  <a:lnTo>
                    <a:pt x="66797" y="26704"/>
                  </a:lnTo>
                  <a:cubicBezTo>
                    <a:pt x="66721" y="26755"/>
                    <a:pt x="66368" y="26982"/>
                    <a:pt x="64701" y="27954"/>
                  </a:cubicBezTo>
                  <a:lnTo>
                    <a:pt x="64171" y="28270"/>
                  </a:lnTo>
                  <a:lnTo>
                    <a:pt x="63779" y="28510"/>
                  </a:lnTo>
                  <a:cubicBezTo>
                    <a:pt x="63602" y="28535"/>
                    <a:pt x="63299" y="28674"/>
                    <a:pt x="62668" y="28990"/>
                  </a:cubicBezTo>
                  <a:cubicBezTo>
                    <a:pt x="61443" y="29608"/>
                    <a:pt x="61216" y="29684"/>
                    <a:pt x="61178" y="29684"/>
                  </a:cubicBezTo>
                  <a:lnTo>
                    <a:pt x="61178" y="29785"/>
                  </a:lnTo>
                  <a:lnTo>
                    <a:pt x="61039" y="29684"/>
                  </a:lnTo>
                  <a:cubicBezTo>
                    <a:pt x="60938" y="29747"/>
                    <a:pt x="60875" y="29861"/>
                    <a:pt x="60862" y="29974"/>
                  </a:cubicBezTo>
                  <a:lnTo>
                    <a:pt x="60079" y="31868"/>
                  </a:lnTo>
                  <a:lnTo>
                    <a:pt x="59663" y="34381"/>
                  </a:lnTo>
                  <a:lnTo>
                    <a:pt x="59663" y="34457"/>
                  </a:lnTo>
                  <a:lnTo>
                    <a:pt x="59890" y="37222"/>
                  </a:lnTo>
                  <a:lnTo>
                    <a:pt x="60206" y="37500"/>
                  </a:lnTo>
                  <a:lnTo>
                    <a:pt x="61115" y="37500"/>
                  </a:lnTo>
                  <a:lnTo>
                    <a:pt x="62075" y="38321"/>
                  </a:lnTo>
                  <a:lnTo>
                    <a:pt x="64360" y="39685"/>
                  </a:lnTo>
                  <a:lnTo>
                    <a:pt x="66317" y="40669"/>
                  </a:lnTo>
                  <a:lnTo>
                    <a:pt x="65736" y="43195"/>
                  </a:lnTo>
                  <a:lnTo>
                    <a:pt x="65800" y="43460"/>
                  </a:lnTo>
                  <a:lnTo>
                    <a:pt x="67214" y="45278"/>
                  </a:lnTo>
                  <a:lnTo>
                    <a:pt x="67605" y="45354"/>
                  </a:lnTo>
                  <a:lnTo>
                    <a:pt x="68868" y="44723"/>
                  </a:lnTo>
                  <a:lnTo>
                    <a:pt x="69045" y="44445"/>
                  </a:lnTo>
                  <a:lnTo>
                    <a:pt x="69045" y="41516"/>
                  </a:lnTo>
                  <a:lnTo>
                    <a:pt x="70800" y="40884"/>
                  </a:lnTo>
                  <a:lnTo>
                    <a:pt x="73035" y="39028"/>
                  </a:lnTo>
                  <a:lnTo>
                    <a:pt x="73136" y="38750"/>
                  </a:lnTo>
                  <a:lnTo>
                    <a:pt x="72909" y="36414"/>
                  </a:lnTo>
                  <a:lnTo>
                    <a:pt x="72858" y="36275"/>
                  </a:lnTo>
                  <a:lnTo>
                    <a:pt x="72201" y="35253"/>
                  </a:lnTo>
                  <a:lnTo>
                    <a:pt x="73376" y="34015"/>
                  </a:lnTo>
                  <a:lnTo>
                    <a:pt x="73464" y="33800"/>
                  </a:lnTo>
                  <a:lnTo>
                    <a:pt x="73527" y="31250"/>
                  </a:lnTo>
                  <a:lnTo>
                    <a:pt x="74095" y="31199"/>
                  </a:lnTo>
                  <a:lnTo>
                    <a:pt x="76798" y="31199"/>
                  </a:lnTo>
                  <a:lnTo>
                    <a:pt x="77808" y="32247"/>
                  </a:lnTo>
                  <a:lnTo>
                    <a:pt x="77947" y="32323"/>
                  </a:lnTo>
                  <a:lnTo>
                    <a:pt x="79298" y="32702"/>
                  </a:lnTo>
                  <a:lnTo>
                    <a:pt x="78704" y="33813"/>
                  </a:lnTo>
                  <a:lnTo>
                    <a:pt x="78666" y="34015"/>
                  </a:lnTo>
                  <a:lnTo>
                    <a:pt x="78982" y="36061"/>
                  </a:lnTo>
                  <a:lnTo>
                    <a:pt x="79235" y="36326"/>
                  </a:lnTo>
                  <a:lnTo>
                    <a:pt x="81129" y="36730"/>
                  </a:lnTo>
                  <a:lnTo>
                    <a:pt x="81419" y="36629"/>
                  </a:lnTo>
                  <a:lnTo>
                    <a:pt x="82998" y="34861"/>
                  </a:lnTo>
                  <a:lnTo>
                    <a:pt x="83402" y="38523"/>
                  </a:lnTo>
                  <a:lnTo>
                    <a:pt x="83793" y="40657"/>
                  </a:lnTo>
                  <a:lnTo>
                    <a:pt x="83894" y="40834"/>
                  </a:lnTo>
                  <a:lnTo>
                    <a:pt x="85902" y="42715"/>
                  </a:lnTo>
                  <a:cubicBezTo>
                    <a:pt x="86558" y="43864"/>
                    <a:pt x="87253" y="45127"/>
                    <a:pt x="87455" y="45569"/>
                  </a:cubicBezTo>
                  <a:cubicBezTo>
                    <a:pt x="87152" y="45821"/>
                    <a:pt x="86369" y="46415"/>
                    <a:pt x="85687" y="46932"/>
                  </a:cubicBezTo>
                  <a:lnTo>
                    <a:pt x="83162" y="48385"/>
                  </a:lnTo>
                  <a:lnTo>
                    <a:pt x="81028" y="48220"/>
                  </a:lnTo>
                  <a:lnTo>
                    <a:pt x="78654" y="48220"/>
                  </a:lnTo>
                  <a:lnTo>
                    <a:pt x="78515" y="48258"/>
                  </a:lnTo>
                  <a:lnTo>
                    <a:pt x="76065" y="49521"/>
                  </a:lnTo>
                  <a:lnTo>
                    <a:pt x="76343" y="50089"/>
                  </a:lnTo>
                  <a:lnTo>
                    <a:pt x="77934" y="49369"/>
                  </a:lnTo>
                  <a:lnTo>
                    <a:pt x="78502" y="49685"/>
                  </a:lnTo>
                  <a:lnTo>
                    <a:pt x="78502" y="50834"/>
                  </a:lnTo>
                  <a:lnTo>
                    <a:pt x="79235" y="52539"/>
                  </a:lnTo>
                  <a:lnTo>
                    <a:pt x="79550" y="52728"/>
                  </a:lnTo>
                  <a:lnTo>
                    <a:pt x="82556" y="52514"/>
                  </a:lnTo>
                  <a:lnTo>
                    <a:pt x="82934" y="52930"/>
                  </a:lnTo>
                  <a:lnTo>
                    <a:pt x="79828" y="54231"/>
                  </a:lnTo>
                  <a:lnTo>
                    <a:pt x="78048" y="55355"/>
                  </a:lnTo>
                  <a:lnTo>
                    <a:pt x="77113" y="53890"/>
                  </a:lnTo>
                  <a:lnTo>
                    <a:pt x="76671" y="53802"/>
                  </a:lnTo>
                  <a:lnTo>
                    <a:pt x="74146" y="55456"/>
                  </a:lnTo>
                  <a:lnTo>
                    <a:pt x="74032" y="55607"/>
                  </a:lnTo>
                  <a:lnTo>
                    <a:pt x="73237" y="57691"/>
                  </a:lnTo>
                  <a:lnTo>
                    <a:pt x="71797" y="57691"/>
                  </a:lnTo>
                  <a:lnTo>
                    <a:pt x="71583" y="57779"/>
                  </a:lnTo>
                  <a:lnTo>
                    <a:pt x="68982" y="60330"/>
                  </a:lnTo>
                  <a:lnTo>
                    <a:pt x="68136" y="62426"/>
                  </a:lnTo>
                  <a:lnTo>
                    <a:pt x="66671" y="64888"/>
                  </a:lnTo>
                  <a:lnTo>
                    <a:pt x="63741" y="66908"/>
                  </a:lnTo>
                  <a:lnTo>
                    <a:pt x="63640" y="67009"/>
                  </a:lnTo>
                  <a:lnTo>
                    <a:pt x="62618" y="68916"/>
                  </a:lnTo>
                  <a:lnTo>
                    <a:pt x="62580" y="69068"/>
                  </a:lnTo>
                  <a:lnTo>
                    <a:pt x="62731" y="72767"/>
                  </a:lnTo>
                  <a:lnTo>
                    <a:pt x="62491" y="74043"/>
                  </a:lnTo>
                  <a:lnTo>
                    <a:pt x="61620" y="72717"/>
                  </a:lnTo>
                  <a:lnTo>
                    <a:pt x="61393" y="70823"/>
                  </a:lnTo>
                  <a:lnTo>
                    <a:pt x="61178" y="70558"/>
                  </a:lnTo>
                  <a:lnTo>
                    <a:pt x="58413" y="69686"/>
                  </a:lnTo>
                  <a:lnTo>
                    <a:pt x="56190" y="69674"/>
                  </a:lnTo>
                  <a:lnTo>
                    <a:pt x="55913" y="69838"/>
                  </a:lnTo>
                  <a:lnTo>
                    <a:pt x="55471" y="70684"/>
                  </a:lnTo>
                  <a:lnTo>
                    <a:pt x="54423" y="69838"/>
                  </a:lnTo>
                  <a:lnTo>
                    <a:pt x="54183" y="69762"/>
                  </a:lnTo>
                  <a:lnTo>
                    <a:pt x="51266" y="70166"/>
                  </a:lnTo>
                  <a:lnTo>
                    <a:pt x="51114" y="70229"/>
                  </a:lnTo>
                  <a:lnTo>
                    <a:pt x="48362" y="72287"/>
                  </a:lnTo>
                  <a:lnTo>
                    <a:pt x="48248" y="72452"/>
                  </a:lnTo>
                  <a:lnTo>
                    <a:pt x="47377" y="75381"/>
                  </a:lnTo>
                  <a:lnTo>
                    <a:pt x="47377" y="75507"/>
                  </a:lnTo>
                  <a:lnTo>
                    <a:pt x="47768" y="79093"/>
                  </a:lnTo>
                  <a:lnTo>
                    <a:pt x="47819" y="79245"/>
                  </a:lnTo>
                  <a:lnTo>
                    <a:pt x="49801" y="81934"/>
                  </a:lnTo>
                  <a:lnTo>
                    <a:pt x="50155" y="82048"/>
                  </a:lnTo>
                  <a:lnTo>
                    <a:pt x="52832" y="81101"/>
                  </a:lnTo>
                  <a:lnTo>
                    <a:pt x="52996" y="80962"/>
                  </a:lnTo>
                  <a:lnTo>
                    <a:pt x="54082" y="79144"/>
                  </a:lnTo>
                  <a:lnTo>
                    <a:pt x="56304" y="79144"/>
                  </a:lnTo>
                  <a:lnTo>
                    <a:pt x="56203" y="79876"/>
                  </a:lnTo>
                  <a:lnTo>
                    <a:pt x="55496" y="81240"/>
                  </a:lnTo>
                  <a:lnTo>
                    <a:pt x="54789" y="83210"/>
                  </a:lnTo>
                  <a:lnTo>
                    <a:pt x="55054" y="83639"/>
                  </a:lnTo>
                  <a:lnTo>
                    <a:pt x="57516" y="83930"/>
                  </a:lnTo>
                  <a:lnTo>
                    <a:pt x="59095" y="84460"/>
                  </a:lnTo>
                  <a:lnTo>
                    <a:pt x="58413" y="86202"/>
                  </a:lnTo>
                  <a:lnTo>
                    <a:pt x="58425" y="86455"/>
                  </a:lnTo>
                  <a:lnTo>
                    <a:pt x="59688" y="89056"/>
                  </a:lnTo>
                  <a:lnTo>
                    <a:pt x="59840" y="89195"/>
                  </a:lnTo>
                  <a:lnTo>
                    <a:pt x="61569" y="90066"/>
                  </a:lnTo>
                  <a:lnTo>
                    <a:pt x="61809" y="90079"/>
                  </a:lnTo>
                  <a:lnTo>
                    <a:pt x="63388" y="89586"/>
                  </a:lnTo>
                  <a:lnTo>
                    <a:pt x="64827" y="90735"/>
                  </a:lnTo>
                  <a:lnTo>
                    <a:pt x="65320" y="90597"/>
                  </a:lnTo>
                  <a:cubicBezTo>
                    <a:pt x="65345" y="90546"/>
                    <a:pt x="65749" y="89397"/>
                    <a:pt x="65863" y="88980"/>
                  </a:cubicBezTo>
                  <a:cubicBezTo>
                    <a:pt x="66166" y="88766"/>
                    <a:pt x="67656" y="88261"/>
                    <a:pt x="68944" y="87882"/>
                  </a:cubicBezTo>
                  <a:lnTo>
                    <a:pt x="71696" y="87806"/>
                  </a:lnTo>
                  <a:lnTo>
                    <a:pt x="74222" y="88437"/>
                  </a:lnTo>
                  <a:lnTo>
                    <a:pt x="76596" y="88665"/>
                  </a:lnTo>
                  <a:lnTo>
                    <a:pt x="78553" y="89788"/>
                  </a:lnTo>
                  <a:lnTo>
                    <a:pt x="80813" y="91973"/>
                  </a:lnTo>
                  <a:lnTo>
                    <a:pt x="81002" y="92061"/>
                  </a:lnTo>
                  <a:lnTo>
                    <a:pt x="83174" y="92289"/>
                  </a:lnTo>
                  <a:lnTo>
                    <a:pt x="86432" y="93362"/>
                  </a:lnTo>
                  <a:lnTo>
                    <a:pt x="87846" y="95370"/>
                  </a:lnTo>
                  <a:lnTo>
                    <a:pt x="89021" y="98097"/>
                  </a:lnTo>
                  <a:lnTo>
                    <a:pt x="89185" y="98274"/>
                  </a:lnTo>
                  <a:lnTo>
                    <a:pt x="91470" y="99221"/>
                  </a:lnTo>
                  <a:lnTo>
                    <a:pt x="93529" y="100016"/>
                  </a:lnTo>
                  <a:lnTo>
                    <a:pt x="95448" y="100345"/>
                  </a:lnTo>
                  <a:lnTo>
                    <a:pt x="98655" y="101595"/>
                  </a:lnTo>
                  <a:cubicBezTo>
                    <a:pt x="100625" y="102365"/>
                    <a:pt x="101092" y="102655"/>
                    <a:pt x="101193" y="102731"/>
                  </a:cubicBezTo>
                  <a:lnTo>
                    <a:pt x="101168" y="102782"/>
                  </a:lnTo>
                  <a:lnTo>
                    <a:pt x="102115" y="104524"/>
                  </a:lnTo>
                  <a:lnTo>
                    <a:pt x="101130" y="106305"/>
                  </a:lnTo>
                  <a:lnTo>
                    <a:pt x="99312" y="108590"/>
                  </a:lnTo>
                  <a:lnTo>
                    <a:pt x="99249" y="108716"/>
                  </a:lnTo>
                  <a:lnTo>
                    <a:pt x="98857" y="110673"/>
                  </a:lnTo>
                  <a:lnTo>
                    <a:pt x="97986" y="113855"/>
                  </a:lnTo>
                  <a:lnTo>
                    <a:pt x="97456" y="117492"/>
                  </a:lnTo>
                  <a:lnTo>
                    <a:pt x="96256" y="118199"/>
                  </a:lnTo>
                  <a:lnTo>
                    <a:pt x="93541" y="119639"/>
                  </a:lnTo>
                  <a:lnTo>
                    <a:pt x="91016" y="121369"/>
                  </a:lnTo>
                  <a:lnTo>
                    <a:pt x="90889" y="121583"/>
                  </a:lnTo>
                  <a:lnTo>
                    <a:pt x="90422" y="124260"/>
                  </a:lnTo>
                  <a:lnTo>
                    <a:pt x="89096" y="126192"/>
                  </a:lnTo>
                  <a:lnTo>
                    <a:pt x="87682" y="128604"/>
                  </a:lnTo>
                  <a:lnTo>
                    <a:pt x="86205" y="130031"/>
                  </a:lnTo>
                  <a:lnTo>
                    <a:pt x="83679" y="129589"/>
                  </a:lnTo>
                  <a:lnTo>
                    <a:pt x="83313" y="129930"/>
                  </a:lnTo>
                  <a:lnTo>
                    <a:pt x="83389" y="130889"/>
                  </a:lnTo>
                  <a:lnTo>
                    <a:pt x="83553" y="132114"/>
                  </a:lnTo>
                  <a:lnTo>
                    <a:pt x="83553" y="134008"/>
                  </a:lnTo>
                  <a:lnTo>
                    <a:pt x="81886" y="134412"/>
                  </a:lnTo>
                  <a:lnTo>
                    <a:pt x="79992" y="134968"/>
                  </a:lnTo>
                  <a:lnTo>
                    <a:pt x="79765" y="135271"/>
                  </a:lnTo>
                  <a:lnTo>
                    <a:pt x="79765" y="135801"/>
                  </a:lnTo>
                  <a:lnTo>
                    <a:pt x="79702" y="137039"/>
                  </a:lnTo>
                  <a:lnTo>
                    <a:pt x="78616" y="136912"/>
                  </a:lnTo>
                  <a:lnTo>
                    <a:pt x="78262" y="137215"/>
                  </a:lnTo>
                  <a:lnTo>
                    <a:pt x="78187" y="138314"/>
                  </a:lnTo>
                  <a:lnTo>
                    <a:pt x="78212" y="138465"/>
                  </a:lnTo>
                  <a:lnTo>
                    <a:pt x="78730" y="139640"/>
                  </a:lnTo>
                  <a:lnTo>
                    <a:pt x="78376" y="141622"/>
                  </a:lnTo>
                  <a:lnTo>
                    <a:pt x="77694" y="142102"/>
                  </a:lnTo>
                  <a:lnTo>
                    <a:pt x="77593" y="142216"/>
                  </a:lnTo>
                  <a:lnTo>
                    <a:pt x="76722" y="143882"/>
                  </a:lnTo>
                  <a:lnTo>
                    <a:pt x="76823" y="144274"/>
                  </a:lnTo>
                  <a:lnTo>
                    <a:pt x="78300" y="145335"/>
                  </a:lnTo>
                  <a:lnTo>
                    <a:pt x="78060" y="146105"/>
                  </a:lnTo>
                  <a:cubicBezTo>
                    <a:pt x="77997" y="146181"/>
                    <a:pt x="77757" y="146484"/>
                    <a:pt x="76924" y="147481"/>
                  </a:cubicBezTo>
                  <a:cubicBezTo>
                    <a:pt x="76444" y="148062"/>
                    <a:pt x="76255" y="148592"/>
                    <a:pt x="76381" y="149059"/>
                  </a:cubicBezTo>
                  <a:cubicBezTo>
                    <a:pt x="76469" y="149388"/>
                    <a:pt x="76697" y="149678"/>
                    <a:pt x="77000" y="149842"/>
                  </a:cubicBezTo>
                  <a:lnTo>
                    <a:pt x="78136" y="152646"/>
                  </a:lnTo>
                  <a:lnTo>
                    <a:pt x="78275" y="152810"/>
                  </a:lnTo>
                  <a:lnTo>
                    <a:pt x="81167" y="154363"/>
                  </a:lnTo>
                  <a:lnTo>
                    <a:pt x="80245" y="155449"/>
                  </a:lnTo>
                  <a:lnTo>
                    <a:pt x="77492" y="155449"/>
                  </a:lnTo>
                  <a:lnTo>
                    <a:pt x="75889" y="154401"/>
                  </a:lnTo>
                  <a:lnTo>
                    <a:pt x="73628" y="151130"/>
                  </a:lnTo>
                  <a:lnTo>
                    <a:pt x="72429" y="147443"/>
                  </a:lnTo>
                  <a:lnTo>
                    <a:pt x="72113" y="145625"/>
                  </a:lnTo>
                  <a:lnTo>
                    <a:pt x="70825" y="143605"/>
                  </a:lnTo>
                  <a:lnTo>
                    <a:pt x="72568" y="139577"/>
                  </a:lnTo>
                  <a:lnTo>
                    <a:pt x="72454" y="139198"/>
                  </a:lnTo>
                  <a:lnTo>
                    <a:pt x="71242" y="138327"/>
                  </a:lnTo>
                  <a:lnTo>
                    <a:pt x="71014" y="135523"/>
                  </a:lnTo>
                  <a:lnTo>
                    <a:pt x="71090" y="133112"/>
                  </a:lnTo>
                  <a:lnTo>
                    <a:pt x="71873" y="129993"/>
                  </a:lnTo>
                  <a:lnTo>
                    <a:pt x="71886" y="129892"/>
                  </a:lnTo>
                  <a:lnTo>
                    <a:pt x="71722" y="127884"/>
                  </a:lnTo>
                  <a:lnTo>
                    <a:pt x="71962" y="123907"/>
                  </a:lnTo>
                  <a:lnTo>
                    <a:pt x="71722" y="120030"/>
                  </a:lnTo>
                  <a:lnTo>
                    <a:pt x="71242" y="115295"/>
                  </a:lnTo>
                  <a:lnTo>
                    <a:pt x="71191" y="115131"/>
                  </a:lnTo>
                  <a:lnTo>
                    <a:pt x="69929" y="113401"/>
                  </a:lnTo>
                  <a:lnTo>
                    <a:pt x="67921" y="112252"/>
                  </a:lnTo>
                  <a:lnTo>
                    <a:pt x="65837" y="109007"/>
                  </a:lnTo>
                  <a:lnTo>
                    <a:pt x="63678" y="105724"/>
                  </a:lnTo>
                  <a:lnTo>
                    <a:pt x="61367" y="103274"/>
                  </a:lnTo>
                  <a:lnTo>
                    <a:pt x="61772" y="102277"/>
                  </a:lnTo>
                  <a:lnTo>
                    <a:pt x="62024" y="100029"/>
                  </a:lnTo>
                  <a:lnTo>
                    <a:pt x="62782" y="97832"/>
                  </a:lnTo>
                  <a:lnTo>
                    <a:pt x="64246" y="96051"/>
                  </a:lnTo>
                  <a:lnTo>
                    <a:pt x="64322" y="95887"/>
                  </a:lnTo>
                  <a:lnTo>
                    <a:pt x="64638" y="92415"/>
                  </a:lnTo>
                  <a:lnTo>
                    <a:pt x="64562" y="92175"/>
                  </a:lnTo>
                  <a:lnTo>
                    <a:pt x="62971" y="90369"/>
                  </a:lnTo>
                  <a:lnTo>
                    <a:pt x="62529" y="90344"/>
                  </a:lnTo>
                  <a:lnTo>
                    <a:pt x="61431" y="91304"/>
                  </a:lnTo>
                  <a:lnTo>
                    <a:pt x="59145" y="90091"/>
                  </a:lnTo>
                  <a:lnTo>
                    <a:pt x="55799" y="86341"/>
                  </a:lnTo>
                  <a:lnTo>
                    <a:pt x="55622" y="86253"/>
                  </a:lnTo>
                  <a:lnTo>
                    <a:pt x="52781" y="85634"/>
                  </a:lnTo>
                  <a:lnTo>
                    <a:pt x="50243" y="83626"/>
                  </a:lnTo>
                  <a:lnTo>
                    <a:pt x="49877" y="83614"/>
                  </a:lnTo>
                  <a:lnTo>
                    <a:pt x="49157" y="84068"/>
                  </a:lnTo>
                  <a:lnTo>
                    <a:pt x="46430" y="82629"/>
                  </a:lnTo>
                  <a:lnTo>
                    <a:pt x="42566" y="81467"/>
                  </a:lnTo>
                  <a:lnTo>
                    <a:pt x="41051" y="79801"/>
                  </a:lnTo>
                  <a:lnTo>
                    <a:pt x="40899" y="77629"/>
                  </a:lnTo>
                  <a:lnTo>
                    <a:pt x="40861" y="77490"/>
                  </a:lnTo>
                  <a:lnTo>
                    <a:pt x="38803" y="73942"/>
                  </a:lnTo>
                  <a:lnTo>
                    <a:pt x="36606" y="71858"/>
                  </a:lnTo>
                  <a:lnTo>
                    <a:pt x="35760" y="68739"/>
                  </a:lnTo>
                  <a:lnTo>
                    <a:pt x="34282" y="66959"/>
                  </a:lnTo>
                  <a:lnTo>
                    <a:pt x="33727" y="67199"/>
                  </a:lnTo>
                  <a:lnTo>
                    <a:pt x="34358" y="71694"/>
                  </a:lnTo>
                  <a:lnTo>
                    <a:pt x="34421" y="71858"/>
                  </a:lnTo>
                  <a:lnTo>
                    <a:pt x="35873" y="73689"/>
                  </a:lnTo>
                  <a:lnTo>
                    <a:pt x="36240" y="75722"/>
                  </a:lnTo>
                  <a:lnTo>
                    <a:pt x="36240" y="75722"/>
                  </a:lnTo>
                  <a:lnTo>
                    <a:pt x="34484" y="73866"/>
                  </a:lnTo>
                  <a:lnTo>
                    <a:pt x="33070" y="68878"/>
                  </a:lnTo>
                  <a:lnTo>
                    <a:pt x="31808" y="65406"/>
                  </a:lnTo>
                  <a:lnTo>
                    <a:pt x="31694" y="65242"/>
                  </a:lnTo>
                  <a:lnTo>
                    <a:pt x="30014" y="64093"/>
                  </a:lnTo>
                  <a:lnTo>
                    <a:pt x="28360" y="61454"/>
                  </a:lnTo>
                  <a:lnTo>
                    <a:pt x="28045" y="57097"/>
                  </a:lnTo>
                  <a:lnTo>
                    <a:pt x="28512" y="52817"/>
                  </a:lnTo>
                  <a:lnTo>
                    <a:pt x="29749" y="50354"/>
                  </a:lnTo>
                  <a:lnTo>
                    <a:pt x="30014" y="47627"/>
                  </a:lnTo>
                  <a:lnTo>
                    <a:pt x="29989" y="47475"/>
                  </a:lnTo>
                  <a:lnTo>
                    <a:pt x="28310" y="43776"/>
                  </a:lnTo>
                  <a:lnTo>
                    <a:pt x="28449" y="42841"/>
                  </a:lnTo>
                  <a:lnTo>
                    <a:pt x="30419" y="44079"/>
                  </a:lnTo>
                  <a:lnTo>
                    <a:pt x="30873" y="43700"/>
                  </a:lnTo>
                  <a:lnTo>
                    <a:pt x="29623" y="40733"/>
                  </a:lnTo>
                  <a:lnTo>
                    <a:pt x="28916" y="36364"/>
                  </a:lnTo>
                  <a:lnTo>
                    <a:pt x="28411" y="36174"/>
                  </a:lnTo>
                  <a:lnTo>
                    <a:pt x="27300" y="37109"/>
                  </a:lnTo>
                  <a:lnTo>
                    <a:pt x="27211" y="37260"/>
                  </a:lnTo>
                  <a:lnTo>
                    <a:pt x="26517" y="39432"/>
                  </a:lnTo>
                  <a:lnTo>
                    <a:pt x="26100" y="38435"/>
                  </a:lnTo>
                  <a:lnTo>
                    <a:pt x="26630" y="36477"/>
                  </a:lnTo>
                  <a:lnTo>
                    <a:pt x="27262" y="33472"/>
                  </a:lnTo>
                  <a:lnTo>
                    <a:pt x="27262" y="33358"/>
                  </a:lnTo>
                  <a:lnTo>
                    <a:pt x="26555" y="29330"/>
                  </a:lnTo>
                  <a:lnTo>
                    <a:pt x="25027" y="26477"/>
                  </a:lnTo>
                  <a:lnTo>
                    <a:pt x="24901" y="26363"/>
                  </a:lnTo>
                  <a:cubicBezTo>
                    <a:pt x="21319" y="24236"/>
                    <a:pt x="20275" y="23768"/>
                    <a:pt x="19914" y="23768"/>
                  </a:cubicBezTo>
                  <a:cubicBezTo>
                    <a:pt x="19779" y="23768"/>
                    <a:pt x="19739" y="23832"/>
                    <a:pt x="19698" y="23901"/>
                  </a:cubicBezTo>
                  <a:cubicBezTo>
                    <a:pt x="19521" y="24040"/>
                    <a:pt x="18322" y="24444"/>
                    <a:pt x="17337" y="24747"/>
                  </a:cubicBezTo>
                  <a:lnTo>
                    <a:pt x="16112" y="24999"/>
                  </a:lnTo>
                  <a:lnTo>
                    <a:pt x="17299" y="22840"/>
                  </a:lnTo>
                  <a:lnTo>
                    <a:pt x="16832" y="22436"/>
                  </a:lnTo>
                  <a:lnTo>
                    <a:pt x="14370" y="24191"/>
                  </a:lnTo>
                  <a:lnTo>
                    <a:pt x="12362" y="25959"/>
                  </a:lnTo>
                  <a:lnTo>
                    <a:pt x="10127" y="28573"/>
                  </a:lnTo>
                  <a:lnTo>
                    <a:pt x="4394" y="30896"/>
                  </a:lnTo>
                  <a:lnTo>
                    <a:pt x="2134" y="31262"/>
                  </a:lnTo>
                  <a:lnTo>
                    <a:pt x="3132" y="30770"/>
                  </a:lnTo>
                  <a:cubicBezTo>
                    <a:pt x="8687" y="27702"/>
                    <a:pt x="8763" y="27399"/>
                    <a:pt x="8801" y="27247"/>
                  </a:cubicBezTo>
                  <a:cubicBezTo>
                    <a:pt x="8852" y="27058"/>
                    <a:pt x="9432" y="26224"/>
                    <a:pt x="9937" y="25555"/>
                  </a:cubicBezTo>
                  <a:lnTo>
                    <a:pt x="9887" y="25126"/>
                  </a:lnTo>
                  <a:lnTo>
                    <a:pt x="8018" y="23573"/>
                  </a:lnTo>
                  <a:lnTo>
                    <a:pt x="6882" y="22373"/>
                  </a:lnTo>
                  <a:lnTo>
                    <a:pt x="6389" y="20454"/>
                  </a:lnTo>
                  <a:lnTo>
                    <a:pt x="7702" y="18396"/>
                  </a:lnTo>
                  <a:lnTo>
                    <a:pt x="9584" y="16034"/>
                  </a:lnTo>
                  <a:lnTo>
                    <a:pt x="12425" y="15466"/>
                  </a:lnTo>
                  <a:lnTo>
                    <a:pt x="12602" y="15365"/>
                  </a:lnTo>
                  <a:lnTo>
                    <a:pt x="14256" y="13332"/>
                  </a:lnTo>
                  <a:lnTo>
                    <a:pt x="13991" y="12814"/>
                  </a:lnTo>
                  <a:lnTo>
                    <a:pt x="12059" y="12979"/>
                  </a:lnTo>
                  <a:lnTo>
                    <a:pt x="9761" y="12625"/>
                  </a:lnTo>
                  <a:lnTo>
                    <a:pt x="9761" y="11943"/>
                  </a:lnTo>
                  <a:lnTo>
                    <a:pt x="10405" y="10579"/>
                  </a:lnTo>
                  <a:lnTo>
                    <a:pt x="12753" y="9531"/>
                  </a:lnTo>
                  <a:lnTo>
                    <a:pt x="13347" y="9999"/>
                  </a:lnTo>
                  <a:lnTo>
                    <a:pt x="15582" y="10655"/>
                  </a:lnTo>
                  <a:lnTo>
                    <a:pt x="15986" y="10302"/>
                  </a:lnTo>
                  <a:lnTo>
                    <a:pt x="15733" y="8572"/>
                  </a:lnTo>
                  <a:lnTo>
                    <a:pt x="14799" y="5301"/>
                  </a:lnTo>
                  <a:lnTo>
                    <a:pt x="14799" y="4582"/>
                  </a:lnTo>
                  <a:lnTo>
                    <a:pt x="16996" y="3268"/>
                  </a:lnTo>
                  <a:cubicBezTo>
                    <a:pt x="17249" y="3167"/>
                    <a:pt x="17943" y="2814"/>
                    <a:pt x="20178" y="1387"/>
                  </a:cubicBezTo>
                  <a:cubicBezTo>
                    <a:pt x="21117" y="797"/>
                    <a:pt x="21746" y="618"/>
                    <a:pt x="22159" y="618"/>
                  </a:cubicBezTo>
                  <a:close/>
                  <a:moveTo>
                    <a:pt x="22164" y="0"/>
                  </a:moveTo>
                  <a:cubicBezTo>
                    <a:pt x="21532" y="0"/>
                    <a:pt x="20754" y="291"/>
                    <a:pt x="19837" y="869"/>
                  </a:cubicBezTo>
                  <a:cubicBezTo>
                    <a:pt x="17274" y="2498"/>
                    <a:pt x="16819" y="2675"/>
                    <a:pt x="16781" y="2688"/>
                  </a:cubicBezTo>
                  <a:lnTo>
                    <a:pt x="14332" y="4127"/>
                  </a:lnTo>
                  <a:lnTo>
                    <a:pt x="14180" y="4392"/>
                  </a:lnTo>
                  <a:lnTo>
                    <a:pt x="14180" y="5339"/>
                  </a:lnTo>
                  <a:lnTo>
                    <a:pt x="15127" y="8698"/>
                  </a:lnTo>
                  <a:lnTo>
                    <a:pt x="15291" y="9923"/>
                  </a:lnTo>
                  <a:lnTo>
                    <a:pt x="13688" y="9468"/>
                  </a:lnTo>
                  <a:lnTo>
                    <a:pt x="12993" y="8925"/>
                  </a:lnTo>
                  <a:lnTo>
                    <a:pt x="12665" y="8875"/>
                  </a:lnTo>
                  <a:lnTo>
                    <a:pt x="10051" y="10062"/>
                  </a:lnTo>
                  <a:lnTo>
                    <a:pt x="9887" y="10213"/>
                  </a:lnTo>
                  <a:lnTo>
                    <a:pt x="9155" y="11754"/>
                  </a:lnTo>
                  <a:lnTo>
                    <a:pt x="9129" y="12915"/>
                  </a:lnTo>
                  <a:lnTo>
                    <a:pt x="9395" y="13231"/>
                  </a:lnTo>
                  <a:lnTo>
                    <a:pt x="11983" y="13623"/>
                  </a:lnTo>
                  <a:lnTo>
                    <a:pt x="12059" y="13623"/>
                  </a:lnTo>
                  <a:lnTo>
                    <a:pt x="13284" y="13521"/>
                  </a:lnTo>
                  <a:lnTo>
                    <a:pt x="12185" y="14873"/>
                  </a:lnTo>
                  <a:lnTo>
                    <a:pt x="9344" y="15441"/>
                  </a:lnTo>
                  <a:lnTo>
                    <a:pt x="9155" y="15554"/>
                  </a:lnTo>
                  <a:lnTo>
                    <a:pt x="7185" y="18029"/>
                  </a:lnTo>
                  <a:lnTo>
                    <a:pt x="5771" y="20239"/>
                  </a:lnTo>
                  <a:lnTo>
                    <a:pt x="5733" y="20479"/>
                  </a:lnTo>
                  <a:lnTo>
                    <a:pt x="6288" y="22613"/>
                  </a:lnTo>
                  <a:lnTo>
                    <a:pt x="6364" y="22752"/>
                  </a:lnTo>
                  <a:lnTo>
                    <a:pt x="7576" y="24040"/>
                  </a:lnTo>
                  <a:lnTo>
                    <a:pt x="9243" y="25416"/>
                  </a:lnTo>
                  <a:cubicBezTo>
                    <a:pt x="8877" y="25909"/>
                    <a:pt x="8334" y="26679"/>
                    <a:pt x="8208" y="27032"/>
                  </a:cubicBezTo>
                  <a:cubicBezTo>
                    <a:pt x="7841" y="27386"/>
                    <a:pt x="4874" y="29091"/>
                    <a:pt x="2841" y="30214"/>
                  </a:cubicBezTo>
                  <a:lnTo>
                    <a:pt x="0" y="31629"/>
                  </a:lnTo>
                  <a:lnTo>
                    <a:pt x="189" y="32222"/>
                  </a:lnTo>
                  <a:lnTo>
                    <a:pt x="4533" y="31515"/>
                  </a:lnTo>
                  <a:lnTo>
                    <a:pt x="10430" y="29128"/>
                  </a:lnTo>
                  <a:lnTo>
                    <a:pt x="10556" y="29040"/>
                  </a:lnTo>
                  <a:lnTo>
                    <a:pt x="12804" y="26388"/>
                  </a:lnTo>
                  <a:lnTo>
                    <a:pt x="14748" y="24684"/>
                  </a:lnTo>
                  <a:lnTo>
                    <a:pt x="16087" y="23737"/>
                  </a:lnTo>
                  <a:lnTo>
                    <a:pt x="15241" y="25302"/>
                  </a:lnTo>
                  <a:lnTo>
                    <a:pt x="15582" y="25757"/>
                  </a:lnTo>
                  <a:lnTo>
                    <a:pt x="17488" y="25366"/>
                  </a:lnTo>
                  <a:cubicBezTo>
                    <a:pt x="19180" y="24861"/>
                    <a:pt x="19787" y="24595"/>
                    <a:pt x="20026" y="24431"/>
                  </a:cubicBezTo>
                  <a:cubicBezTo>
                    <a:pt x="20544" y="24595"/>
                    <a:pt x="22628" y="25757"/>
                    <a:pt x="24496" y="26868"/>
                  </a:cubicBezTo>
                  <a:lnTo>
                    <a:pt x="25936" y="29507"/>
                  </a:lnTo>
                  <a:lnTo>
                    <a:pt x="26618" y="33409"/>
                  </a:lnTo>
                  <a:lnTo>
                    <a:pt x="26012" y="36338"/>
                  </a:lnTo>
                  <a:lnTo>
                    <a:pt x="25456" y="38384"/>
                  </a:lnTo>
                  <a:lnTo>
                    <a:pt x="25469" y="38586"/>
                  </a:lnTo>
                  <a:lnTo>
                    <a:pt x="26264" y="40480"/>
                  </a:lnTo>
                  <a:lnTo>
                    <a:pt x="26858" y="40455"/>
                  </a:lnTo>
                  <a:lnTo>
                    <a:pt x="27767" y="37538"/>
                  </a:lnTo>
                  <a:lnTo>
                    <a:pt x="28373" y="37033"/>
                  </a:lnTo>
                  <a:lnTo>
                    <a:pt x="29004" y="40884"/>
                  </a:lnTo>
                  <a:lnTo>
                    <a:pt x="29888" y="43018"/>
                  </a:lnTo>
                  <a:lnTo>
                    <a:pt x="28360" y="42058"/>
                  </a:lnTo>
                  <a:lnTo>
                    <a:pt x="27893" y="42273"/>
                  </a:lnTo>
                  <a:lnTo>
                    <a:pt x="27653" y="43763"/>
                  </a:lnTo>
                  <a:lnTo>
                    <a:pt x="27678" y="43953"/>
                  </a:lnTo>
                  <a:lnTo>
                    <a:pt x="29383" y="47652"/>
                  </a:lnTo>
                  <a:lnTo>
                    <a:pt x="29156" y="50114"/>
                  </a:lnTo>
                  <a:lnTo>
                    <a:pt x="27918" y="52589"/>
                  </a:lnTo>
                  <a:lnTo>
                    <a:pt x="27413" y="57085"/>
                  </a:lnTo>
                  <a:lnTo>
                    <a:pt x="27729" y="61580"/>
                  </a:lnTo>
                  <a:lnTo>
                    <a:pt x="27779" y="61719"/>
                  </a:lnTo>
                  <a:lnTo>
                    <a:pt x="29522" y="64484"/>
                  </a:lnTo>
                  <a:lnTo>
                    <a:pt x="31252" y="65696"/>
                  </a:lnTo>
                  <a:lnTo>
                    <a:pt x="32464" y="69030"/>
                  </a:lnTo>
                  <a:lnTo>
                    <a:pt x="33891" y="74080"/>
                  </a:lnTo>
                  <a:lnTo>
                    <a:pt x="33967" y="74219"/>
                  </a:lnTo>
                  <a:lnTo>
                    <a:pt x="36505" y="76896"/>
                  </a:lnTo>
                  <a:lnTo>
                    <a:pt x="37048" y="76631"/>
                  </a:lnTo>
                  <a:lnTo>
                    <a:pt x="36467" y="73474"/>
                  </a:lnTo>
                  <a:lnTo>
                    <a:pt x="36404" y="73335"/>
                  </a:lnTo>
                  <a:lnTo>
                    <a:pt x="34964" y="71505"/>
                  </a:lnTo>
                  <a:lnTo>
                    <a:pt x="34484" y="68171"/>
                  </a:lnTo>
                  <a:lnTo>
                    <a:pt x="34484" y="68171"/>
                  </a:lnTo>
                  <a:lnTo>
                    <a:pt x="35166" y="68954"/>
                  </a:lnTo>
                  <a:lnTo>
                    <a:pt x="36012" y="72098"/>
                  </a:lnTo>
                  <a:lnTo>
                    <a:pt x="36101" y="72237"/>
                  </a:lnTo>
                  <a:lnTo>
                    <a:pt x="38273" y="74295"/>
                  </a:lnTo>
                  <a:lnTo>
                    <a:pt x="40268" y="77730"/>
                  </a:lnTo>
                  <a:lnTo>
                    <a:pt x="40419" y="79939"/>
                  </a:lnTo>
                  <a:lnTo>
                    <a:pt x="40508" y="80141"/>
                  </a:lnTo>
                  <a:lnTo>
                    <a:pt x="42162" y="81947"/>
                  </a:lnTo>
                  <a:lnTo>
                    <a:pt x="42301" y="82035"/>
                  </a:lnTo>
                  <a:lnTo>
                    <a:pt x="46202" y="83197"/>
                  </a:lnTo>
                  <a:lnTo>
                    <a:pt x="49043" y="84700"/>
                  </a:lnTo>
                  <a:lnTo>
                    <a:pt x="49359" y="84687"/>
                  </a:lnTo>
                  <a:lnTo>
                    <a:pt x="50028" y="84245"/>
                  </a:lnTo>
                  <a:lnTo>
                    <a:pt x="52453" y="86165"/>
                  </a:lnTo>
                  <a:lnTo>
                    <a:pt x="52592" y="86228"/>
                  </a:lnTo>
                  <a:lnTo>
                    <a:pt x="55407" y="86834"/>
                  </a:lnTo>
                  <a:lnTo>
                    <a:pt x="58716" y="90546"/>
                  </a:lnTo>
                  <a:lnTo>
                    <a:pt x="61330" y="91960"/>
                  </a:lnTo>
                  <a:lnTo>
                    <a:pt x="61683" y="91910"/>
                  </a:lnTo>
                  <a:lnTo>
                    <a:pt x="62706" y="91013"/>
                  </a:lnTo>
                  <a:lnTo>
                    <a:pt x="63994" y="92491"/>
                  </a:lnTo>
                  <a:lnTo>
                    <a:pt x="63691" y="95723"/>
                  </a:lnTo>
                  <a:lnTo>
                    <a:pt x="62251" y="97466"/>
                  </a:lnTo>
                  <a:lnTo>
                    <a:pt x="61405" y="99840"/>
                  </a:lnTo>
                  <a:lnTo>
                    <a:pt x="61165" y="102074"/>
                  </a:lnTo>
                  <a:lnTo>
                    <a:pt x="60711" y="103224"/>
                  </a:lnTo>
                  <a:lnTo>
                    <a:pt x="60774" y="103552"/>
                  </a:lnTo>
                  <a:lnTo>
                    <a:pt x="63186" y="106115"/>
                  </a:lnTo>
                  <a:lnTo>
                    <a:pt x="65320" y="109335"/>
                  </a:lnTo>
                  <a:lnTo>
                    <a:pt x="67441" y="112656"/>
                  </a:lnTo>
                  <a:lnTo>
                    <a:pt x="67555" y="112757"/>
                  </a:lnTo>
                  <a:lnTo>
                    <a:pt x="69461" y="113818"/>
                  </a:lnTo>
                  <a:lnTo>
                    <a:pt x="70623" y="115421"/>
                  </a:lnTo>
                  <a:lnTo>
                    <a:pt x="71090" y="120055"/>
                  </a:lnTo>
                  <a:lnTo>
                    <a:pt x="71330" y="123881"/>
                  </a:lnTo>
                  <a:lnTo>
                    <a:pt x="71090" y="127871"/>
                  </a:lnTo>
                  <a:lnTo>
                    <a:pt x="71254" y="129866"/>
                  </a:lnTo>
                  <a:lnTo>
                    <a:pt x="70472" y="132973"/>
                  </a:lnTo>
                  <a:lnTo>
                    <a:pt x="70383" y="135511"/>
                  </a:lnTo>
                  <a:lnTo>
                    <a:pt x="70623" y="138516"/>
                  </a:lnTo>
                  <a:lnTo>
                    <a:pt x="70749" y="138743"/>
                  </a:lnTo>
                  <a:lnTo>
                    <a:pt x="71886" y="139539"/>
                  </a:lnTo>
                  <a:lnTo>
                    <a:pt x="70168" y="143491"/>
                  </a:lnTo>
                  <a:lnTo>
                    <a:pt x="70194" y="143794"/>
                  </a:lnTo>
                  <a:lnTo>
                    <a:pt x="71507" y="145789"/>
                  </a:lnTo>
                  <a:lnTo>
                    <a:pt x="71823" y="147582"/>
                  </a:lnTo>
                  <a:lnTo>
                    <a:pt x="73035" y="151370"/>
                  </a:lnTo>
                  <a:lnTo>
                    <a:pt x="75409" y="154805"/>
                  </a:lnTo>
                  <a:lnTo>
                    <a:pt x="77227" y="156030"/>
                  </a:lnTo>
                  <a:lnTo>
                    <a:pt x="77391" y="156080"/>
                  </a:lnTo>
                  <a:lnTo>
                    <a:pt x="80396" y="156080"/>
                  </a:lnTo>
                  <a:lnTo>
                    <a:pt x="80624" y="155966"/>
                  </a:lnTo>
                  <a:lnTo>
                    <a:pt x="81886" y="154476"/>
                  </a:lnTo>
                  <a:lnTo>
                    <a:pt x="81798" y="153984"/>
                  </a:lnTo>
                  <a:lnTo>
                    <a:pt x="78666" y="152305"/>
                  </a:lnTo>
                  <a:lnTo>
                    <a:pt x="77530" y="149501"/>
                  </a:lnTo>
                  <a:lnTo>
                    <a:pt x="77353" y="149325"/>
                  </a:lnTo>
                  <a:cubicBezTo>
                    <a:pt x="77176" y="149249"/>
                    <a:pt x="77038" y="149097"/>
                    <a:pt x="76974" y="148908"/>
                  </a:cubicBezTo>
                  <a:cubicBezTo>
                    <a:pt x="76911" y="148643"/>
                    <a:pt x="77063" y="148289"/>
                    <a:pt x="77391" y="147885"/>
                  </a:cubicBezTo>
                  <a:cubicBezTo>
                    <a:pt x="78363" y="146723"/>
                    <a:pt x="78591" y="146458"/>
                    <a:pt x="78641" y="146332"/>
                  </a:cubicBezTo>
                  <a:lnTo>
                    <a:pt x="78957" y="145309"/>
                  </a:lnTo>
                  <a:lnTo>
                    <a:pt x="78831" y="144956"/>
                  </a:lnTo>
                  <a:lnTo>
                    <a:pt x="77404" y="143933"/>
                  </a:lnTo>
                  <a:lnTo>
                    <a:pt x="78111" y="142582"/>
                  </a:lnTo>
                  <a:lnTo>
                    <a:pt x="78831" y="142077"/>
                  </a:lnTo>
                  <a:lnTo>
                    <a:pt x="78957" y="141862"/>
                  </a:lnTo>
                  <a:lnTo>
                    <a:pt x="79361" y="139652"/>
                  </a:lnTo>
                  <a:lnTo>
                    <a:pt x="79336" y="139476"/>
                  </a:lnTo>
                  <a:lnTo>
                    <a:pt x="78818" y="138289"/>
                  </a:lnTo>
                  <a:lnTo>
                    <a:pt x="78869" y="137582"/>
                  </a:lnTo>
                  <a:lnTo>
                    <a:pt x="79954" y="137708"/>
                  </a:lnTo>
                  <a:lnTo>
                    <a:pt x="80308" y="137417"/>
                  </a:lnTo>
                  <a:lnTo>
                    <a:pt x="80384" y="135814"/>
                  </a:lnTo>
                  <a:lnTo>
                    <a:pt x="80384" y="135498"/>
                  </a:lnTo>
                  <a:lnTo>
                    <a:pt x="82038" y="135018"/>
                  </a:lnTo>
                  <a:lnTo>
                    <a:pt x="83932" y="134551"/>
                  </a:lnTo>
                  <a:lnTo>
                    <a:pt x="84172" y="134235"/>
                  </a:lnTo>
                  <a:lnTo>
                    <a:pt x="84172" y="132076"/>
                  </a:lnTo>
                  <a:lnTo>
                    <a:pt x="84020" y="130826"/>
                  </a:lnTo>
                  <a:lnTo>
                    <a:pt x="83970" y="130283"/>
                  </a:lnTo>
                  <a:lnTo>
                    <a:pt x="86243" y="130675"/>
                  </a:lnTo>
                  <a:lnTo>
                    <a:pt x="86521" y="130586"/>
                  </a:lnTo>
                  <a:lnTo>
                    <a:pt x="88137" y="129008"/>
                  </a:lnTo>
                  <a:lnTo>
                    <a:pt x="89614" y="126520"/>
                  </a:lnTo>
                  <a:lnTo>
                    <a:pt x="90965" y="124551"/>
                  </a:lnTo>
                  <a:lnTo>
                    <a:pt x="91470" y="121798"/>
                  </a:lnTo>
                  <a:lnTo>
                    <a:pt x="93857" y="120156"/>
                  </a:lnTo>
                  <a:lnTo>
                    <a:pt x="96546" y="118742"/>
                  </a:lnTo>
                  <a:lnTo>
                    <a:pt x="97897" y="117947"/>
                  </a:lnTo>
                  <a:lnTo>
                    <a:pt x="98049" y="117719"/>
                  </a:lnTo>
                  <a:lnTo>
                    <a:pt x="98592" y="113982"/>
                  </a:lnTo>
                  <a:lnTo>
                    <a:pt x="99463" y="110800"/>
                  </a:lnTo>
                  <a:lnTo>
                    <a:pt x="99842" y="108906"/>
                  </a:lnTo>
                  <a:lnTo>
                    <a:pt x="101648" y="106645"/>
                  </a:lnTo>
                  <a:lnTo>
                    <a:pt x="102746" y="104676"/>
                  </a:lnTo>
                  <a:lnTo>
                    <a:pt x="102746" y="104373"/>
                  </a:lnTo>
                  <a:lnTo>
                    <a:pt x="101799" y="102617"/>
                  </a:lnTo>
                  <a:cubicBezTo>
                    <a:pt x="101824" y="102352"/>
                    <a:pt x="101774" y="102125"/>
                    <a:pt x="98882" y="100989"/>
                  </a:cubicBezTo>
                  <a:lnTo>
                    <a:pt x="95650" y="99726"/>
                  </a:lnTo>
                  <a:lnTo>
                    <a:pt x="93718" y="99410"/>
                  </a:lnTo>
                  <a:lnTo>
                    <a:pt x="91710" y="98627"/>
                  </a:lnTo>
                  <a:lnTo>
                    <a:pt x="89551" y="97731"/>
                  </a:lnTo>
                  <a:lnTo>
                    <a:pt x="88415" y="95092"/>
                  </a:lnTo>
                  <a:lnTo>
                    <a:pt x="86887" y="92907"/>
                  </a:lnTo>
                  <a:lnTo>
                    <a:pt x="86735" y="92794"/>
                  </a:lnTo>
                  <a:lnTo>
                    <a:pt x="83338" y="91682"/>
                  </a:lnTo>
                  <a:lnTo>
                    <a:pt x="81179" y="91455"/>
                  </a:lnTo>
                  <a:lnTo>
                    <a:pt x="78970" y="89321"/>
                  </a:lnTo>
                  <a:lnTo>
                    <a:pt x="76861" y="88084"/>
                  </a:lnTo>
                  <a:lnTo>
                    <a:pt x="74335" y="87819"/>
                  </a:lnTo>
                  <a:lnTo>
                    <a:pt x="71810" y="87187"/>
                  </a:lnTo>
                  <a:lnTo>
                    <a:pt x="71722" y="87175"/>
                  </a:lnTo>
                  <a:lnTo>
                    <a:pt x="68881" y="87263"/>
                  </a:lnTo>
                  <a:lnTo>
                    <a:pt x="68792" y="87276"/>
                  </a:lnTo>
                  <a:cubicBezTo>
                    <a:pt x="65395" y="88273"/>
                    <a:pt x="65320" y="88576"/>
                    <a:pt x="65269" y="88753"/>
                  </a:cubicBezTo>
                  <a:cubicBezTo>
                    <a:pt x="65219" y="88942"/>
                    <a:pt x="65029" y="89523"/>
                    <a:pt x="64878" y="89965"/>
                  </a:cubicBezTo>
                  <a:lnTo>
                    <a:pt x="63640" y="88993"/>
                  </a:lnTo>
                  <a:lnTo>
                    <a:pt x="63350" y="88930"/>
                  </a:lnTo>
                  <a:lnTo>
                    <a:pt x="61734" y="89448"/>
                  </a:lnTo>
                  <a:lnTo>
                    <a:pt x="60218" y="88690"/>
                  </a:lnTo>
                  <a:lnTo>
                    <a:pt x="59057" y="86303"/>
                  </a:lnTo>
                  <a:lnTo>
                    <a:pt x="59802" y="84384"/>
                  </a:lnTo>
                  <a:lnTo>
                    <a:pt x="59600" y="83967"/>
                  </a:lnTo>
                  <a:lnTo>
                    <a:pt x="57655" y="83311"/>
                  </a:lnTo>
                  <a:lnTo>
                    <a:pt x="55521" y="83046"/>
                  </a:lnTo>
                  <a:lnTo>
                    <a:pt x="56077" y="81480"/>
                  </a:lnTo>
                  <a:lnTo>
                    <a:pt x="56796" y="80104"/>
                  </a:lnTo>
                  <a:lnTo>
                    <a:pt x="56986" y="78853"/>
                  </a:lnTo>
                  <a:lnTo>
                    <a:pt x="56670" y="78500"/>
                  </a:lnTo>
                  <a:lnTo>
                    <a:pt x="53905" y="78500"/>
                  </a:lnTo>
                  <a:lnTo>
                    <a:pt x="53640" y="78651"/>
                  </a:lnTo>
                  <a:lnTo>
                    <a:pt x="52516" y="80533"/>
                  </a:lnTo>
                  <a:lnTo>
                    <a:pt x="50155" y="81366"/>
                  </a:lnTo>
                  <a:lnTo>
                    <a:pt x="48374" y="78942"/>
                  </a:lnTo>
                  <a:lnTo>
                    <a:pt x="47995" y="75495"/>
                  </a:lnTo>
                  <a:lnTo>
                    <a:pt x="48816" y="72717"/>
                  </a:lnTo>
                  <a:lnTo>
                    <a:pt x="51443" y="70772"/>
                  </a:lnTo>
                  <a:lnTo>
                    <a:pt x="54132" y="70393"/>
                  </a:lnTo>
                  <a:lnTo>
                    <a:pt x="55370" y="71416"/>
                  </a:lnTo>
                  <a:lnTo>
                    <a:pt x="55849" y="71315"/>
                  </a:lnTo>
                  <a:lnTo>
                    <a:pt x="56392" y="70305"/>
                  </a:lnTo>
                  <a:lnTo>
                    <a:pt x="58286" y="70305"/>
                  </a:lnTo>
                  <a:lnTo>
                    <a:pt x="60799" y="71088"/>
                  </a:lnTo>
                  <a:lnTo>
                    <a:pt x="61014" y="72856"/>
                  </a:lnTo>
                  <a:lnTo>
                    <a:pt x="61064" y="72995"/>
                  </a:lnTo>
                  <a:lnTo>
                    <a:pt x="62403" y="75040"/>
                  </a:lnTo>
                  <a:lnTo>
                    <a:pt x="62971" y="74926"/>
                  </a:lnTo>
                  <a:lnTo>
                    <a:pt x="63363" y="72843"/>
                  </a:lnTo>
                  <a:lnTo>
                    <a:pt x="63363" y="72767"/>
                  </a:lnTo>
                  <a:lnTo>
                    <a:pt x="63211" y="69131"/>
                  </a:lnTo>
                  <a:lnTo>
                    <a:pt x="64158" y="67376"/>
                  </a:lnTo>
                  <a:lnTo>
                    <a:pt x="67087" y="65355"/>
                  </a:lnTo>
                  <a:lnTo>
                    <a:pt x="68704" y="62691"/>
                  </a:lnTo>
                  <a:lnTo>
                    <a:pt x="69461" y="60721"/>
                  </a:lnTo>
                  <a:lnTo>
                    <a:pt x="71924" y="58322"/>
                  </a:lnTo>
                  <a:lnTo>
                    <a:pt x="73452" y="58322"/>
                  </a:lnTo>
                  <a:lnTo>
                    <a:pt x="73755" y="58107"/>
                  </a:lnTo>
                  <a:lnTo>
                    <a:pt x="74575" y="55923"/>
                  </a:lnTo>
                  <a:lnTo>
                    <a:pt x="76747" y="54496"/>
                  </a:lnTo>
                  <a:lnTo>
                    <a:pt x="77682" y="55961"/>
                  </a:lnTo>
                  <a:lnTo>
                    <a:pt x="78124" y="56062"/>
                  </a:lnTo>
                  <a:lnTo>
                    <a:pt x="80119" y="54786"/>
                  </a:lnTo>
                  <a:lnTo>
                    <a:pt x="83591" y="53347"/>
                  </a:lnTo>
                  <a:lnTo>
                    <a:pt x="83705" y="52855"/>
                  </a:lnTo>
                  <a:lnTo>
                    <a:pt x="82909" y="51983"/>
                  </a:lnTo>
                  <a:lnTo>
                    <a:pt x="82657" y="51870"/>
                  </a:lnTo>
                  <a:lnTo>
                    <a:pt x="79715" y="52084"/>
                  </a:lnTo>
                  <a:lnTo>
                    <a:pt x="79134" y="50771"/>
                  </a:lnTo>
                  <a:lnTo>
                    <a:pt x="79134" y="49496"/>
                  </a:lnTo>
                  <a:lnTo>
                    <a:pt x="78970" y="49218"/>
                  </a:lnTo>
                  <a:lnTo>
                    <a:pt x="78528" y="48978"/>
                  </a:lnTo>
                  <a:lnTo>
                    <a:pt x="78742" y="48864"/>
                  </a:lnTo>
                  <a:lnTo>
                    <a:pt x="81002" y="48864"/>
                  </a:lnTo>
                  <a:lnTo>
                    <a:pt x="83212" y="49029"/>
                  </a:lnTo>
                  <a:lnTo>
                    <a:pt x="83389" y="48991"/>
                  </a:lnTo>
                  <a:lnTo>
                    <a:pt x="86028" y="47463"/>
                  </a:lnTo>
                  <a:cubicBezTo>
                    <a:pt x="87973" y="46023"/>
                    <a:pt x="88048" y="45910"/>
                    <a:pt x="88074" y="45847"/>
                  </a:cubicBezTo>
                  <a:cubicBezTo>
                    <a:pt x="88213" y="45657"/>
                    <a:pt x="88263" y="45569"/>
                    <a:pt x="86432" y="42362"/>
                  </a:cubicBezTo>
                  <a:lnTo>
                    <a:pt x="84399" y="40455"/>
                  </a:lnTo>
                  <a:lnTo>
                    <a:pt x="84033" y="38435"/>
                  </a:lnTo>
                  <a:lnTo>
                    <a:pt x="83553" y="34103"/>
                  </a:lnTo>
                  <a:lnTo>
                    <a:pt x="83010" y="33927"/>
                  </a:lnTo>
                  <a:lnTo>
                    <a:pt x="81078" y="36086"/>
                  </a:lnTo>
                  <a:lnTo>
                    <a:pt x="79576" y="35758"/>
                  </a:lnTo>
                  <a:lnTo>
                    <a:pt x="79310" y="34028"/>
                  </a:lnTo>
                  <a:lnTo>
                    <a:pt x="80055" y="32677"/>
                  </a:lnTo>
                  <a:lnTo>
                    <a:pt x="79866" y="32222"/>
                  </a:lnTo>
                  <a:lnTo>
                    <a:pt x="78212" y="31755"/>
                  </a:lnTo>
                  <a:lnTo>
                    <a:pt x="77164" y="30669"/>
                  </a:lnTo>
                  <a:lnTo>
                    <a:pt x="76937" y="30568"/>
                  </a:lnTo>
                  <a:lnTo>
                    <a:pt x="74070" y="30568"/>
                  </a:lnTo>
                  <a:lnTo>
                    <a:pt x="73199" y="30656"/>
                  </a:lnTo>
                  <a:lnTo>
                    <a:pt x="72921" y="30959"/>
                  </a:lnTo>
                  <a:lnTo>
                    <a:pt x="72845" y="33674"/>
                  </a:lnTo>
                  <a:lnTo>
                    <a:pt x="71583" y="35013"/>
                  </a:lnTo>
                  <a:lnTo>
                    <a:pt x="71545" y="35391"/>
                  </a:lnTo>
                  <a:lnTo>
                    <a:pt x="72290" y="36566"/>
                  </a:lnTo>
                  <a:lnTo>
                    <a:pt x="72492" y="38662"/>
                  </a:lnTo>
                  <a:lnTo>
                    <a:pt x="70535" y="40316"/>
                  </a:lnTo>
                  <a:lnTo>
                    <a:pt x="68615" y="40998"/>
                  </a:lnTo>
                  <a:lnTo>
                    <a:pt x="68401" y="41288"/>
                  </a:lnTo>
                  <a:lnTo>
                    <a:pt x="68401" y="44256"/>
                  </a:lnTo>
                  <a:lnTo>
                    <a:pt x="67555" y="44685"/>
                  </a:lnTo>
                  <a:lnTo>
                    <a:pt x="66380" y="43195"/>
                  </a:lnTo>
                  <a:lnTo>
                    <a:pt x="66974" y="40581"/>
                  </a:lnTo>
                  <a:lnTo>
                    <a:pt x="66822" y="40228"/>
                  </a:lnTo>
                  <a:lnTo>
                    <a:pt x="64676" y="39142"/>
                  </a:lnTo>
                  <a:lnTo>
                    <a:pt x="62453" y="37816"/>
                  </a:lnTo>
                  <a:lnTo>
                    <a:pt x="61443" y="36957"/>
                  </a:lnTo>
                  <a:lnTo>
                    <a:pt x="61241" y="36881"/>
                  </a:lnTo>
                  <a:lnTo>
                    <a:pt x="60509" y="36881"/>
                  </a:lnTo>
                  <a:lnTo>
                    <a:pt x="60307" y="34444"/>
                  </a:lnTo>
                  <a:lnTo>
                    <a:pt x="60686" y="32083"/>
                  </a:lnTo>
                  <a:lnTo>
                    <a:pt x="61456" y="30252"/>
                  </a:lnTo>
                  <a:cubicBezTo>
                    <a:pt x="61974" y="30050"/>
                    <a:pt x="62479" y="29823"/>
                    <a:pt x="62971" y="29558"/>
                  </a:cubicBezTo>
                  <a:cubicBezTo>
                    <a:pt x="63413" y="29330"/>
                    <a:pt x="63640" y="29229"/>
                    <a:pt x="63754" y="29179"/>
                  </a:cubicBezTo>
                  <a:cubicBezTo>
                    <a:pt x="63761" y="29180"/>
                    <a:pt x="63768" y="29180"/>
                    <a:pt x="63775" y="29180"/>
                  </a:cubicBezTo>
                  <a:cubicBezTo>
                    <a:pt x="63887" y="29180"/>
                    <a:pt x="64048" y="29086"/>
                    <a:pt x="64499" y="28813"/>
                  </a:cubicBezTo>
                  <a:lnTo>
                    <a:pt x="65029" y="28497"/>
                  </a:lnTo>
                  <a:cubicBezTo>
                    <a:pt x="66469" y="27638"/>
                    <a:pt x="66999" y="27323"/>
                    <a:pt x="67201" y="27171"/>
                  </a:cubicBezTo>
                  <a:lnTo>
                    <a:pt x="67214" y="27184"/>
                  </a:lnTo>
                  <a:lnTo>
                    <a:pt x="68792" y="25681"/>
                  </a:lnTo>
                  <a:lnTo>
                    <a:pt x="69992" y="24456"/>
                  </a:lnTo>
                  <a:lnTo>
                    <a:pt x="70737" y="24267"/>
                  </a:lnTo>
                  <a:lnTo>
                    <a:pt x="74083" y="24267"/>
                  </a:lnTo>
                  <a:lnTo>
                    <a:pt x="74399" y="23977"/>
                  </a:lnTo>
                  <a:lnTo>
                    <a:pt x="74550" y="21994"/>
                  </a:lnTo>
                  <a:lnTo>
                    <a:pt x="75548" y="20252"/>
                  </a:lnTo>
                  <a:lnTo>
                    <a:pt x="75573" y="20012"/>
                  </a:lnTo>
                  <a:lnTo>
                    <a:pt x="75106" y="18269"/>
                  </a:lnTo>
                  <a:lnTo>
                    <a:pt x="75005" y="18118"/>
                  </a:lnTo>
                  <a:lnTo>
                    <a:pt x="73363" y="16741"/>
                  </a:lnTo>
                  <a:lnTo>
                    <a:pt x="72883" y="16830"/>
                  </a:lnTo>
                  <a:lnTo>
                    <a:pt x="71873" y="18800"/>
                  </a:lnTo>
                  <a:lnTo>
                    <a:pt x="70320" y="19999"/>
                  </a:lnTo>
                  <a:lnTo>
                    <a:pt x="69676" y="20441"/>
                  </a:lnTo>
                  <a:lnTo>
                    <a:pt x="69676" y="18623"/>
                  </a:lnTo>
                  <a:lnTo>
                    <a:pt x="69929" y="17385"/>
                  </a:lnTo>
                  <a:lnTo>
                    <a:pt x="69411" y="17082"/>
                  </a:lnTo>
                  <a:lnTo>
                    <a:pt x="68691" y="17739"/>
                  </a:lnTo>
                  <a:lnTo>
                    <a:pt x="67896" y="15959"/>
                  </a:lnTo>
                  <a:lnTo>
                    <a:pt x="68918" y="14860"/>
                  </a:lnTo>
                  <a:lnTo>
                    <a:pt x="71002" y="10403"/>
                  </a:lnTo>
                  <a:lnTo>
                    <a:pt x="71873" y="10049"/>
                  </a:lnTo>
                  <a:lnTo>
                    <a:pt x="73767" y="8332"/>
                  </a:lnTo>
                  <a:lnTo>
                    <a:pt x="73691" y="7827"/>
                  </a:lnTo>
                  <a:lnTo>
                    <a:pt x="72896" y="7410"/>
                  </a:lnTo>
                  <a:lnTo>
                    <a:pt x="71785" y="7233"/>
                  </a:lnTo>
                  <a:lnTo>
                    <a:pt x="69373" y="7233"/>
                  </a:lnTo>
                  <a:lnTo>
                    <a:pt x="69057" y="7549"/>
                  </a:lnTo>
                  <a:lnTo>
                    <a:pt x="69057" y="9658"/>
                  </a:lnTo>
                  <a:lnTo>
                    <a:pt x="67037" y="12284"/>
                  </a:lnTo>
                  <a:lnTo>
                    <a:pt x="65294" y="14986"/>
                  </a:lnTo>
                  <a:lnTo>
                    <a:pt x="65294" y="15340"/>
                  </a:lnTo>
                  <a:lnTo>
                    <a:pt x="66077" y="16476"/>
                  </a:lnTo>
                  <a:lnTo>
                    <a:pt x="65762" y="18623"/>
                  </a:lnTo>
                  <a:lnTo>
                    <a:pt x="63375" y="19885"/>
                  </a:lnTo>
                  <a:lnTo>
                    <a:pt x="63375" y="18585"/>
                  </a:lnTo>
                  <a:lnTo>
                    <a:pt x="63085" y="18269"/>
                  </a:lnTo>
                  <a:lnTo>
                    <a:pt x="61342" y="18118"/>
                  </a:lnTo>
                  <a:lnTo>
                    <a:pt x="61128" y="18181"/>
                  </a:lnTo>
                  <a:lnTo>
                    <a:pt x="59890" y="19153"/>
                  </a:lnTo>
                  <a:lnTo>
                    <a:pt x="58223" y="16830"/>
                  </a:lnTo>
                  <a:lnTo>
                    <a:pt x="57971" y="16703"/>
                  </a:lnTo>
                  <a:lnTo>
                    <a:pt x="55799" y="16703"/>
                  </a:lnTo>
                  <a:lnTo>
                    <a:pt x="55521" y="16868"/>
                  </a:lnTo>
                  <a:lnTo>
                    <a:pt x="54827" y="18168"/>
                  </a:lnTo>
                  <a:lnTo>
                    <a:pt x="54435" y="18736"/>
                  </a:lnTo>
                  <a:lnTo>
                    <a:pt x="53652" y="16969"/>
                  </a:lnTo>
                  <a:lnTo>
                    <a:pt x="53261" y="16792"/>
                  </a:lnTo>
                  <a:cubicBezTo>
                    <a:pt x="53061" y="16867"/>
                    <a:pt x="52586" y="16997"/>
                    <a:pt x="52167" y="16997"/>
                  </a:cubicBezTo>
                  <a:cubicBezTo>
                    <a:pt x="51950" y="16997"/>
                    <a:pt x="51749" y="16962"/>
                    <a:pt x="51607" y="16868"/>
                  </a:cubicBezTo>
                  <a:cubicBezTo>
                    <a:pt x="51455" y="16767"/>
                    <a:pt x="51379" y="16590"/>
                    <a:pt x="51392" y="16426"/>
                  </a:cubicBezTo>
                  <a:cubicBezTo>
                    <a:pt x="51316" y="15112"/>
                    <a:pt x="51316" y="14986"/>
                    <a:pt x="51316" y="14974"/>
                  </a:cubicBezTo>
                  <a:lnTo>
                    <a:pt x="51215" y="14746"/>
                  </a:lnTo>
                  <a:lnTo>
                    <a:pt x="47945" y="11716"/>
                  </a:lnTo>
                  <a:lnTo>
                    <a:pt x="46922" y="11009"/>
                  </a:lnTo>
                  <a:lnTo>
                    <a:pt x="46682" y="10958"/>
                  </a:lnTo>
                  <a:lnTo>
                    <a:pt x="45142" y="11223"/>
                  </a:lnTo>
                  <a:lnTo>
                    <a:pt x="44435" y="9077"/>
                  </a:lnTo>
                  <a:lnTo>
                    <a:pt x="44233" y="8875"/>
                  </a:lnTo>
                  <a:lnTo>
                    <a:pt x="42806" y="8433"/>
                  </a:lnTo>
                  <a:lnTo>
                    <a:pt x="42679" y="8420"/>
                  </a:lnTo>
                  <a:lnTo>
                    <a:pt x="39182" y="8862"/>
                  </a:lnTo>
                  <a:lnTo>
                    <a:pt x="37262" y="8445"/>
                  </a:lnTo>
                  <a:lnTo>
                    <a:pt x="34649" y="6210"/>
                  </a:lnTo>
                  <a:lnTo>
                    <a:pt x="31075" y="4506"/>
                  </a:lnTo>
                  <a:lnTo>
                    <a:pt x="28499" y="2031"/>
                  </a:lnTo>
                  <a:lnTo>
                    <a:pt x="26365" y="263"/>
                  </a:lnTo>
                  <a:lnTo>
                    <a:pt x="26100" y="187"/>
                  </a:lnTo>
                  <a:lnTo>
                    <a:pt x="23524" y="756"/>
                  </a:lnTo>
                  <a:cubicBezTo>
                    <a:pt x="23360" y="465"/>
                    <a:pt x="23120" y="238"/>
                    <a:pt x="22817" y="124"/>
                  </a:cubicBezTo>
                  <a:cubicBezTo>
                    <a:pt x="22620" y="41"/>
                    <a:pt x="22402" y="0"/>
                    <a:pt x="2216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52"/>
            <p:cNvSpPr/>
            <p:nvPr/>
          </p:nvSpPr>
          <p:spPr>
            <a:xfrm>
              <a:off x="1940550" y="1654925"/>
              <a:ext cx="124725" cy="149650"/>
            </a:xfrm>
            <a:custGeom>
              <a:avLst/>
              <a:gdLst/>
              <a:ahLst/>
              <a:cxnLst/>
              <a:rect l="l" t="t" r="r" b="b"/>
              <a:pathLst>
                <a:path w="4989" h="5986" extrusionOk="0">
                  <a:moveTo>
                    <a:pt x="2425" y="0"/>
                  </a:moveTo>
                  <a:lnTo>
                    <a:pt x="1023" y="1200"/>
                  </a:lnTo>
                  <a:lnTo>
                    <a:pt x="1" y="3851"/>
                  </a:lnTo>
                  <a:lnTo>
                    <a:pt x="1" y="5985"/>
                  </a:lnTo>
                  <a:lnTo>
                    <a:pt x="2362" y="4104"/>
                  </a:lnTo>
                  <a:lnTo>
                    <a:pt x="3511" y="4887"/>
                  </a:lnTo>
                  <a:lnTo>
                    <a:pt x="4988" y="4419"/>
                  </a:lnTo>
                  <a:lnTo>
                    <a:pt x="3271" y="2210"/>
                  </a:lnTo>
                  <a:lnTo>
                    <a:pt x="242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52"/>
            <p:cNvSpPr/>
            <p:nvPr/>
          </p:nvSpPr>
          <p:spPr>
            <a:xfrm>
              <a:off x="1932650" y="1641650"/>
              <a:ext cx="145575" cy="179325"/>
            </a:xfrm>
            <a:custGeom>
              <a:avLst/>
              <a:gdLst/>
              <a:ahLst/>
              <a:cxnLst/>
              <a:rect l="l" t="t" r="r" b="b"/>
              <a:pathLst>
                <a:path w="5823" h="7173" extrusionOk="0">
                  <a:moveTo>
                    <a:pt x="2602" y="1049"/>
                  </a:moveTo>
                  <a:lnTo>
                    <a:pt x="3297" y="2842"/>
                  </a:lnTo>
                  <a:lnTo>
                    <a:pt x="4774" y="4774"/>
                  </a:lnTo>
                  <a:lnTo>
                    <a:pt x="3877" y="5064"/>
                  </a:lnTo>
                  <a:lnTo>
                    <a:pt x="2665" y="4231"/>
                  </a:lnTo>
                  <a:lnTo>
                    <a:pt x="632" y="5860"/>
                  </a:lnTo>
                  <a:lnTo>
                    <a:pt x="632" y="4433"/>
                  </a:lnTo>
                  <a:lnTo>
                    <a:pt x="1605" y="1907"/>
                  </a:lnTo>
                  <a:lnTo>
                    <a:pt x="2602" y="1049"/>
                  </a:lnTo>
                  <a:close/>
                  <a:moveTo>
                    <a:pt x="2880" y="1"/>
                  </a:moveTo>
                  <a:lnTo>
                    <a:pt x="1074" y="1541"/>
                  </a:lnTo>
                  <a:lnTo>
                    <a:pt x="26" y="4269"/>
                  </a:lnTo>
                  <a:lnTo>
                    <a:pt x="1" y="7173"/>
                  </a:lnTo>
                  <a:lnTo>
                    <a:pt x="1" y="7173"/>
                  </a:lnTo>
                  <a:lnTo>
                    <a:pt x="2703" y="5026"/>
                  </a:lnTo>
                  <a:lnTo>
                    <a:pt x="3776" y="5771"/>
                  </a:lnTo>
                  <a:lnTo>
                    <a:pt x="5822" y="5102"/>
                  </a:lnTo>
                  <a:lnTo>
                    <a:pt x="3865" y="2577"/>
                  </a:lnTo>
                  <a:lnTo>
                    <a:pt x="288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52"/>
            <p:cNvSpPr/>
            <p:nvPr/>
          </p:nvSpPr>
          <p:spPr>
            <a:xfrm>
              <a:off x="2019475" y="1292525"/>
              <a:ext cx="410075" cy="583375"/>
            </a:xfrm>
            <a:custGeom>
              <a:avLst/>
              <a:gdLst/>
              <a:ahLst/>
              <a:cxnLst/>
              <a:rect l="l" t="t" r="r" b="b"/>
              <a:pathLst>
                <a:path w="16403" h="23335" extrusionOk="0">
                  <a:moveTo>
                    <a:pt x="4129" y="0"/>
                  </a:moveTo>
                  <a:lnTo>
                    <a:pt x="1213" y="2122"/>
                  </a:lnTo>
                  <a:lnTo>
                    <a:pt x="0" y="4407"/>
                  </a:lnTo>
                  <a:lnTo>
                    <a:pt x="0" y="7248"/>
                  </a:lnTo>
                  <a:lnTo>
                    <a:pt x="2122" y="6857"/>
                  </a:lnTo>
                  <a:lnTo>
                    <a:pt x="4571" y="8347"/>
                  </a:lnTo>
                  <a:lnTo>
                    <a:pt x="6541" y="8827"/>
                  </a:lnTo>
                  <a:lnTo>
                    <a:pt x="7210" y="7576"/>
                  </a:lnTo>
                  <a:lnTo>
                    <a:pt x="8170" y="11339"/>
                  </a:lnTo>
                  <a:lnTo>
                    <a:pt x="9521" y="12842"/>
                  </a:lnTo>
                  <a:lnTo>
                    <a:pt x="8258" y="15052"/>
                  </a:lnTo>
                  <a:cubicBezTo>
                    <a:pt x="8258" y="15052"/>
                    <a:pt x="8978" y="16314"/>
                    <a:pt x="6996" y="16706"/>
                  </a:cubicBezTo>
                  <a:cubicBezTo>
                    <a:pt x="5026" y="17097"/>
                    <a:pt x="6364" y="16946"/>
                    <a:pt x="5026" y="17097"/>
                  </a:cubicBezTo>
                  <a:cubicBezTo>
                    <a:pt x="3688" y="17261"/>
                    <a:pt x="3688" y="17539"/>
                    <a:pt x="3688" y="17539"/>
                  </a:cubicBezTo>
                  <a:lnTo>
                    <a:pt x="4180" y="18915"/>
                  </a:lnTo>
                  <a:lnTo>
                    <a:pt x="6604" y="18915"/>
                  </a:lnTo>
                  <a:lnTo>
                    <a:pt x="7943" y="20810"/>
                  </a:lnTo>
                  <a:lnTo>
                    <a:pt x="9521" y="22539"/>
                  </a:lnTo>
                  <a:lnTo>
                    <a:pt x="11579" y="23335"/>
                  </a:lnTo>
                  <a:lnTo>
                    <a:pt x="10405" y="20532"/>
                  </a:lnTo>
                  <a:lnTo>
                    <a:pt x="12375" y="21693"/>
                  </a:lnTo>
                  <a:lnTo>
                    <a:pt x="13473" y="20115"/>
                  </a:lnTo>
                  <a:lnTo>
                    <a:pt x="12059" y="16794"/>
                  </a:lnTo>
                  <a:lnTo>
                    <a:pt x="12615" y="15923"/>
                  </a:lnTo>
                  <a:lnTo>
                    <a:pt x="14420" y="18360"/>
                  </a:lnTo>
                  <a:lnTo>
                    <a:pt x="15683" y="16794"/>
                  </a:lnTo>
                  <a:lnTo>
                    <a:pt x="16403" y="15052"/>
                  </a:lnTo>
                  <a:lnTo>
                    <a:pt x="12931" y="12135"/>
                  </a:lnTo>
                  <a:lnTo>
                    <a:pt x="14269" y="11630"/>
                  </a:lnTo>
                  <a:lnTo>
                    <a:pt x="13549" y="8195"/>
                  </a:lnTo>
                  <a:lnTo>
                    <a:pt x="12211" y="5821"/>
                  </a:lnTo>
                  <a:lnTo>
                    <a:pt x="10721" y="4963"/>
                  </a:lnTo>
                  <a:lnTo>
                    <a:pt x="9067" y="3624"/>
                  </a:lnTo>
                  <a:lnTo>
                    <a:pt x="10557" y="3069"/>
                  </a:lnTo>
                  <a:lnTo>
                    <a:pt x="10165" y="1414"/>
                  </a:lnTo>
                  <a:lnTo>
                    <a:pt x="7918" y="354"/>
                  </a:lnTo>
                  <a:lnTo>
                    <a:pt x="5670" y="1326"/>
                  </a:lnTo>
                  <a:lnTo>
                    <a:pt x="5165" y="2677"/>
                  </a:lnTo>
                  <a:lnTo>
                    <a:pt x="3814" y="4256"/>
                  </a:lnTo>
                  <a:lnTo>
                    <a:pt x="2993" y="3069"/>
                  </a:lnTo>
                  <a:lnTo>
                    <a:pt x="412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52"/>
            <p:cNvSpPr/>
            <p:nvPr/>
          </p:nvSpPr>
          <p:spPr>
            <a:xfrm>
              <a:off x="2011275" y="1270725"/>
              <a:ext cx="427750" cy="619075"/>
            </a:xfrm>
            <a:custGeom>
              <a:avLst/>
              <a:gdLst/>
              <a:ahLst/>
              <a:cxnLst/>
              <a:rect l="l" t="t" r="r" b="b"/>
              <a:pathLst>
                <a:path w="17110" h="24763" extrusionOk="0">
                  <a:moveTo>
                    <a:pt x="8246" y="1567"/>
                  </a:moveTo>
                  <a:lnTo>
                    <a:pt x="10228" y="2501"/>
                  </a:lnTo>
                  <a:lnTo>
                    <a:pt x="10518" y="3739"/>
                  </a:lnTo>
                  <a:lnTo>
                    <a:pt x="8763" y="4383"/>
                  </a:lnTo>
                  <a:lnTo>
                    <a:pt x="10885" y="6087"/>
                  </a:lnTo>
                  <a:lnTo>
                    <a:pt x="12311" y="6908"/>
                  </a:lnTo>
                  <a:lnTo>
                    <a:pt x="13587" y="9156"/>
                  </a:lnTo>
                  <a:lnTo>
                    <a:pt x="14231" y="12287"/>
                  </a:lnTo>
                  <a:lnTo>
                    <a:pt x="12640" y="12881"/>
                  </a:lnTo>
                  <a:lnTo>
                    <a:pt x="16340" y="15999"/>
                  </a:lnTo>
                  <a:lnTo>
                    <a:pt x="15733" y="17477"/>
                  </a:lnTo>
                  <a:lnTo>
                    <a:pt x="14761" y="18689"/>
                  </a:lnTo>
                  <a:lnTo>
                    <a:pt x="12918" y="16227"/>
                  </a:lnTo>
                  <a:lnTo>
                    <a:pt x="12021" y="17616"/>
                  </a:lnTo>
                  <a:lnTo>
                    <a:pt x="13448" y="20937"/>
                  </a:lnTo>
                  <a:lnTo>
                    <a:pt x="12615" y="22136"/>
                  </a:lnTo>
                  <a:lnTo>
                    <a:pt x="10076" y="20633"/>
                  </a:lnTo>
                  <a:lnTo>
                    <a:pt x="11339" y="23639"/>
                  </a:lnTo>
                  <a:lnTo>
                    <a:pt x="10051" y="23146"/>
                  </a:lnTo>
                  <a:lnTo>
                    <a:pt x="8549" y="21492"/>
                  </a:lnTo>
                  <a:lnTo>
                    <a:pt x="7109" y="19459"/>
                  </a:lnTo>
                  <a:lnTo>
                    <a:pt x="4748" y="19459"/>
                  </a:lnTo>
                  <a:lnTo>
                    <a:pt x="4407" y="18500"/>
                  </a:lnTo>
                  <a:cubicBezTo>
                    <a:pt x="4723" y="18373"/>
                    <a:pt x="5064" y="18297"/>
                    <a:pt x="5417" y="18272"/>
                  </a:cubicBezTo>
                  <a:cubicBezTo>
                    <a:pt x="6124" y="18196"/>
                    <a:pt x="6124" y="18196"/>
                    <a:pt x="6238" y="18146"/>
                  </a:cubicBezTo>
                  <a:cubicBezTo>
                    <a:pt x="6301" y="18121"/>
                    <a:pt x="6453" y="18070"/>
                    <a:pt x="7412" y="17881"/>
                  </a:cubicBezTo>
                  <a:cubicBezTo>
                    <a:pt x="8208" y="17717"/>
                    <a:pt x="8725" y="17401"/>
                    <a:pt x="8940" y="16934"/>
                  </a:cubicBezTo>
                  <a:cubicBezTo>
                    <a:pt x="9079" y="16618"/>
                    <a:pt x="9079" y="16265"/>
                    <a:pt x="8953" y="15936"/>
                  </a:cubicBezTo>
                  <a:lnTo>
                    <a:pt x="10253" y="13676"/>
                  </a:lnTo>
                  <a:lnTo>
                    <a:pt x="8801" y="12060"/>
                  </a:lnTo>
                  <a:lnTo>
                    <a:pt x="7652" y="7590"/>
                  </a:lnTo>
                  <a:lnTo>
                    <a:pt x="6718" y="9332"/>
                  </a:lnTo>
                  <a:lnTo>
                    <a:pt x="5026" y="8928"/>
                  </a:lnTo>
                  <a:lnTo>
                    <a:pt x="2513" y="7388"/>
                  </a:lnTo>
                  <a:lnTo>
                    <a:pt x="644" y="7741"/>
                  </a:lnTo>
                  <a:lnTo>
                    <a:pt x="644" y="5367"/>
                  </a:lnTo>
                  <a:lnTo>
                    <a:pt x="1793" y="3208"/>
                  </a:lnTo>
                  <a:lnTo>
                    <a:pt x="3801" y="1744"/>
                  </a:lnTo>
                  <a:lnTo>
                    <a:pt x="3801" y="1744"/>
                  </a:lnTo>
                  <a:lnTo>
                    <a:pt x="2980" y="3991"/>
                  </a:lnTo>
                  <a:lnTo>
                    <a:pt x="4129" y="5645"/>
                  </a:lnTo>
                  <a:lnTo>
                    <a:pt x="5745" y="3751"/>
                  </a:lnTo>
                  <a:lnTo>
                    <a:pt x="6263" y="2438"/>
                  </a:lnTo>
                  <a:lnTo>
                    <a:pt x="8246" y="1567"/>
                  </a:lnTo>
                  <a:close/>
                  <a:moveTo>
                    <a:pt x="5114" y="1"/>
                  </a:moveTo>
                  <a:lnTo>
                    <a:pt x="1288" y="2779"/>
                  </a:lnTo>
                  <a:lnTo>
                    <a:pt x="0" y="5203"/>
                  </a:lnTo>
                  <a:lnTo>
                    <a:pt x="0" y="8486"/>
                  </a:lnTo>
                  <a:lnTo>
                    <a:pt x="2374" y="8044"/>
                  </a:lnTo>
                  <a:lnTo>
                    <a:pt x="4723" y="9471"/>
                  </a:lnTo>
                  <a:lnTo>
                    <a:pt x="7021" y="10039"/>
                  </a:lnTo>
                  <a:lnTo>
                    <a:pt x="7425" y="9294"/>
                  </a:lnTo>
                  <a:lnTo>
                    <a:pt x="8208" y="12350"/>
                  </a:lnTo>
                  <a:lnTo>
                    <a:pt x="9458" y="13739"/>
                  </a:lnTo>
                  <a:lnTo>
                    <a:pt x="8321" y="15747"/>
                  </a:lnTo>
                  <a:lnTo>
                    <a:pt x="8233" y="15911"/>
                  </a:lnTo>
                  <a:lnTo>
                    <a:pt x="8309" y="16063"/>
                  </a:lnTo>
                  <a:cubicBezTo>
                    <a:pt x="8410" y="16252"/>
                    <a:pt x="8422" y="16467"/>
                    <a:pt x="8347" y="16669"/>
                  </a:cubicBezTo>
                  <a:cubicBezTo>
                    <a:pt x="8220" y="16946"/>
                    <a:pt x="7842" y="17148"/>
                    <a:pt x="7273" y="17262"/>
                  </a:cubicBezTo>
                  <a:cubicBezTo>
                    <a:pt x="6263" y="17464"/>
                    <a:pt x="6099" y="17527"/>
                    <a:pt x="6011" y="17565"/>
                  </a:cubicBezTo>
                  <a:cubicBezTo>
                    <a:pt x="5783" y="17603"/>
                    <a:pt x="5556" y="17641"/>
                    <a:pt x="5329" y="17654"/>
                  </a:cubicBezTo>
                  <a:cubicBezTo>
                    <a:pt x="4937" y="17704"/>
                    <a:pt x="3712" y="17843"/>
                    <a:pt x="3712" y="18411"/>
                  </a:cubicBezTo>
                  <a:lnTo>
                    <a:pt x="4293" y="20103"/>
                  </a:lnTo>
                  <a:lnTo>
                    <a:pt x="6793" y="20103"/>
                  </a:lnTo>
                  <a:lnTo>
                    <a:pt x="8056" y="21884"/>
                  </a:lnTo>
                  <a:lnTo>
                    <a:pt x="9685" y="23677"/>
                  </a:lnTo>
                  <a:lnTo>
                    <a:pt x="12488" y="24763"/>
                  </a:lnTo>
                  <a:lnTo>
                    <a:pt x="11390" y="22161"/>
                  </a:lnTo>
                  <a:lnTo>
                    <a:pt x="12791" y="22982"/>
                  </a:lnTo>
                  <a:lnTo>
                    <a:pt x="14168" y="20987"/>
                  </a:lnTo>
                  <a:lnTo>
                    <a:pt x="12741" y="17666"/>
                  </a:lnTo>
                  <a:lnTo>
                    <a:pt x="12968" y="17325"/>
                  </a:lnTo>
                  <a:lnTo>
                    <a:pt x="14748" y="19712"/>
                  </a:lnTo>
                  <a:lnTo>
                    <a:pt x="16264" y="17830"/>
                  </a:lnTo>
                  <a:lnTo>
                    <a:pt x="17110" y="15810"/>
                  </a:lnTo>
                  <a:lnTo>
                    <a:pt x="13877" y="13083"/>
                  </a:lnTo>
                  <a:lnTo>
                    <a:pt x="14963" y="12678"/>
                  </a:lnTo>
                  <a:lnTo>
                    <a:pt x="14193" y="8979"/>
                  </a:lnTo>
                  <a:lnTo>
                    <a:pt x="12779" y="6453"/>
                  </a:lnTo>
                  <a:lnTo>
                    <a:pt x="11238" y="5569"/>
                  </a:lnTo>
                  <a:lnTo>
                    <a:pt x="10013" y="4585"/>
                  </a:lnTo>
                  <a:lnTo>
                    <a:pt x="11263" y="4117"/>
                  </a:lnTo>
                  <a:lnTo>
                    <a:pt x="10771" y="2047"/>
                  </a:lnTo>
                  <a:lnTo>
                    <a:pt x="8258" y="860"/>
                  </a:lnTo>
                  <a:lnTo>
                    <a:pt x="5758" y="1958"/>
                  </a:lnTo>
                  <a:lnTo>
                    <a:pt x="5215" y="3372"/>
                  </a:lnTo>
                  <a:lnTo>
                    <a:pt x="4180" y="4597"/>
                  </a:lnTo>
                  <a:lnTo>
                    <a:pt x="3675" y="3890"/>
                  </a:lnTo>
                  <a:lnTo>
                    <a:pt x="51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52"/>
            <p:cNvSpPr/>
            <p:nvPr/>
          </p:nvSpPr>
          <p:spPr>
            <a:xfrm>
              <a:off x="2342725" y="2272700"/>
              <a:ext cx="102300" cy="109875"/>
            </a:xfrm>
            <a:custGeom>
              <a:avLst/>
              <a:gdLst/>
              <a:ahLst/>
              <a:cxnLst/>
              <a:rect l="l" t="t" r="r" b="b"/>
              <a:pathLst>
                <a:path w="4092" h="4395" extrusionOk="0">
                  <a:moveTo>
                    <a:pt x="112" y="2946"/>
                  </a:moveTo>
                  <a:cubicBezTo>
                    <a:pt x="41" y="2963"/>
                    <a:pt x="1" y="2986"/>
                    <a:pt x="1" y="3018"/>
                  </a:cubicBezTo>
                  <a:cubicBezTo>
                    <a:pt x="1" y="3026"/>
                    <a:pt x="3" y="3031"/>
                    <a:pt x="9" y="3031"/>
                  </a:cubicBezTo>
                  <a:cubicBezTo>
                    <a:pt x="25" y="3031"/>
                    <a:pt x="60" y="3000"/>
                    <a:pt x="112" y="2946"/>
                  </a:cubicBezTo>
                  <a:close/>
                  <a:moveTo>
                    <a:pt x="2337" y="0"/>
                  </a:moveTo>
                  <a:cubicBezTo>
                    <a:pt x="2337" y="0"/>
                    <a:pt x="576" y="2455"/>
                    <a:pt x="112" y="2946"/>
                  </a:cubicBezTo>
                  <a:lnTo>
                    <a:pt x="112" y="2946"/>
                  </a:lnTo>
                  <a:cubicBezTo>
                    <a:pt x="226" y="2918"/>
                    <a:pt x="419" y="2908"/>
                    <a:pt x="644" y="2908"/>
                  </a:cubicBezTo>
                  <a:cubicBezTo>
                    <a:pt x="1336" y="2908"/>
                    <a:pt x="2337" y="3005"/>
                    <a:pt x="2337" y="3005"/>
                  </a:cubicBezTo>
                  <a:lnTo>
                    <a:pt x="3145" y="4394"/>
                  </a:lnTo>
                  <a:lnTo>
                    <a:pt x="4092" y="3990"/>
                  </a:lnTo>
                  <a:lnTo>
                    <a:pt x="4092" y="2096"/>
                  </a:lnTo>
                  <a:lnTo>
                    <a:pt x="2438" y="1465"/>
                  </a:lnTo>
                  <a:lnTo>
                    <a:pt x="233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52"/>
            <p:cNvSpPr/>
            <p:nvPr/>
          </p:nvSpPr>
          <p:spPr>
            <a:xfrm>
              <a:off x="2334825" y="2250600"/>
              <a:ext cx="118400" cy="142075"/>
            </a:xfrm>
            <a:custGeom>
              <a:avLst/>
              <a:gdLst/>
              <a:ahLst/>
              <a:cxnLst/>
              <a:rect l="l" t="t" r="r" b="b"/>
              <a:pathLst>
                <a:path w="4736" h="5683" extrusionOk="0">
                  <a:moveTo>
                    <a:pt x="2387" y="1781"/>
                  </a:moveTo>
                  <a:lnTo>
                    <a:pt x="2450" y="2576"/>
                  </a:lnTo>
                  <a:lnTo>
                    <a:pt x="4079" y="3207"/>
                  </a:lnTo>
                  <a:lnTo>
                    <a:pt x="4079" y="4659"/>
                  </a:lnTo>
                  <a:lnTo>
                    <a:pt x="3587" y="4874"/>
                  </a:lnTo>
                  <a:lnTo>
                    <a:pt x="2829" y="3586"/>
                  </a:lnTo>
                  <a:lnTo>
                    <a:pt x="2665" y="3574"/>
                  </a:lnTo>
                  <a:cubicBezTo>
                    <a:pt x="1983" y="3510"/>
                    <a:pt x="1491" y="3473"/>
                    <a:pt x="1125" y="3473"/>
                  </a:cubicBezTo>
                  <a:lnTo>
                    <a:pt x="1137" y="3473"/>
                  </a:lnTo>
                  <a:cubicBezTo>
                    <a:pt x="1428" y="3106"/>
                    <a:pt x="1819" y="2576"/>
                    <a:pt x="2387" y="1781"/>
                  </a:cubicBezTo>
                  <a:close/>
                  <a:moveTo>
                    <a:pt x="2905" y="0"/>
                  </a:moveTo>
                  <a:lnTo>
                    <a:pt x="2400" y="707"/>
                  </a:lnTo>
                  <a:cubicBezTo>
                    <a:pt x="1541" y="1894"/>
                    <a:pt x="582" y="3195"/>
                    <a:pt x="253" y="3561"/>
                  </a:cubicBezTo>
                  <a:cubicBezTo>
                    <a:pt x="203" y="3574"/>
                    <a:pt x="165" y="3599"/>
                    <a:pt x="127" y="3637"/>
                  </a:cubicBezTo>
                  <a:lnTo>
                    <a:pt x="1" y="3763"/>
                  </a:lnTo>
                  <a:lnTo>
                    <a:pt x="1" y="4142"/>
                  </a:lnTo>
                  <a:lnTo>
                    <a:pt x="228" y="4218"/>
                  </a:lnTo>
                  <a:cubicBezTo>
                    <a:pt x="268" y="4227"/>
                    <a:pt x="302" y="4237"/>
                    <a:pt x="339" y="4237"/>
                  </a:cubicBezTo>
                  <a:cubicBezTo>
                    <a:pt x="396" y="4237"/>
                    <a:pt x="462" y="4214"/>
                    <a:pt x="569" y="4129"/>
                  </a:cubicBezTo>
                  <a:cubicBezTo>
                    <a:pt x="771" y="4117"/>
                    <a:pt x="974" y="4111"/>
                    <a:pt x="1176" y="4111"/>
                  </a:cubicBezTo>
                  <a:cubicBezTo>
                    <a:pt x="1605" y="4111"/>
                    <a:pt x="2034" y="4137"/>
                    <a:pt x="2463" y="4180"/>
                  </a:cubicBezTo>
                  <a:lnTo>
                    <a:pt x="3334" y="5682"/>
                  </a:lnTo>
                  <a:lnTo>
                    <a:pt x="4736" y="5076"/>
                  </a:lnTo>
                  <a:lnTo>
                    <a:pt x="4736" y="2753"/>
                  </a:lnTo>
                  <a:lnTo>
                    <a:pt x="3069" y="2121"/>
                  </a:lnTo>
                  <a:lnTo>
                    <a:pt x="290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52"/>
            <p:cNvSpPr/>
            <p:nvPr/>
          </p:nvSpPr>
          <p:spPr>
            <a:xfrm>
              <a:off x="1713900" y="3010725"/>
              <a:ext cx="224775" cy="69925"/>
            </a:xfrm>
            <a:custGeom>
              <a:avLst/>
              <a:gdLst/>
              <a:ahLst/>
              <a:cxnLst/>
              <a:rect l="l" t="t" r="r" b="b"/>
              <a:pathLst>
                <a:path w="8991" h="2797" extrusionOk="0">
                  <a:moveTo>
                    <a:pt x="1112" y="1"/>
                  </a:moveTo>
                  <a:lnTo>
                    <a:pt x="0" y="556"/>
                  </a:lnTo>
                  <a:lnTo>
                    <a:pt x="1112" y="834"/>
                  </a:lnTo>
                  <a:cubicBezTo>
                    <a:pt x="1112" y="834"/>
                    <a:pt x="3864" y="1125"/>
                    <a:pt x="4104" y="1125"/>
                  </a:cubicBezTo>
                  <a:cubicBezTo>
                    <a:pt x="4344" y="1125"/>
                    <a:pt x="6705" y="2110"/>
                    <a:pt x="6705" y="2110"/>
                  </a:cubicBezTo>
                  <a:cubicBezTo>
                    <a:pt x="6705" y="2110"/>
                    <a:pt x="5423" y="2797"/>
                    <a:pt x="5497" y="2797"/>
                  </a:cubicBezTo>
                  <a:cubicBezTo>
                    <a:pt x="5501" y="2797"/>
                    <a:pt x="5508" y="2795"/>
                    <a:pt x="5518" y="2791"/>
                  </a:cubicBezTo>
                  <a:cubicBezTo>
                    <a:pt x="5758" y="2716"/>
                    <a:pt x="8991" y="2463"/>
                    <a:pt x="8991" y="2463"/>
                  </a:cubicBezTo>
                  <a:lnTo>
                    <a:pt x="7892" y="1390"/>
                  </a:lnTo>
                  <a:lnTo>
                    <a:pt x="324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52"/>
            <p:cNvSpPr/>
            <p:nvPr/>
          </p:nvSpPr>
          <p:spPr>
            <a:xfrm>
              <a:off x="1691475" y="3002850"/>
              <a:ext cx="265200" cy="86825"/>
            </a:xfrm>
            <a:custGeom>
              <a:avLst/>
              <a:gdLst/>
              <a:ahLst/>
              <a:cxnLst/>
              <a:rect l="l" t="t" r="r" b="b"/>
              <a:pathLst>
                <a:path w="10608" h="3473" extrusionOk="0">
                  <a:moveTo>
                    <a:pt x="4079" y="644"/>
                  </a:moveTo>
                  <a:lnTo>
                    <a:pt x="8613" y="1995"/>
                  </a:lnTo>
                  <a:lnTo>
                    <a:pt x="9168" y="2526"/>
                  </a:lnTo>
                  <a:cubicBezTo>
                    <a:pt x="8764" y="2551"/>
                    <a:pt x="8310" y="2589"/>
                    <a:pt x="7880" y="2627"/>
                  </a:cubicBezTo>
                  <a:lnTo>
                    <a:pt x="8335" y="2387"/>
                  </a:lnTo>
                  <a:lnTo>
                    <a:pt x="7716" y="2134"/>
                  </a:lnTo>
                  <a:cubicBezTo>
                    <a:pt x="6112" y="1465"/>
                    <a:pt x="5191" y="1124"/>
                    <a:pt x="5001" y="1124"/>
                  </a:cubicBezTo>
                  <a:cubicBezTo>
                    <a:pt x="4824" y="1124"/>
                    <a:pt x="3095" y="947"/>
                    <a:pt x="2072" y="846"/>
                  </a:cubicBezTo>
                  <a:lnTo>
                    <a:pt x="1807" y="770"/>
                  </a:lnTo>
                  <a:lnTo>
                    <a:pt x="2072" y="644"/>
                  </a:lnTo>
                  <a:close/>
                  <a:moveTo>
                    <a:pt x="1933" y="0"/>
                  </a:moveTo>
                  <a:lnTo>
                    <a:pt x="1" y="973"/>
                  </a:lnTo>
                  <a:lnTo>
                    <a:pt x="1971" y="1465"/>
                  </a:lnTo>
                  <a:cubicBezTo>
                    <a:pt x="2438" y="1515"/>
                    <a:pt x="4749" y="1755"/>
                    <a:pt x="4976" y="1755"/>
                  </a:cubicBezTo>
                  <a:cubicBezTo>
                    <a:pt x="5127" y="1781"/>
                    <a:pt x="5974" y="2096"/>
                    <a:pt x="6857" y="2462"/>
                  </a:cubicBezTo>
                  <a:cubicBezTo>
                    <a:pt x="5974" y="2942"/>
                    <a:pt x="5986" y="2980"/>
                    <a:pt x="6100" y="3233"/>
                  </a:cubicBezTo>
                  <a:lnTo>
                    <a:pt x="6251" y="3473"/>
                  </a:lnTo>
                  <a:lnTo>
                    <a:pt x="6516" y="3410"/>
                  </a:lnTo>
                  <a:cubicBezTo>
                    <a:pt x="6706" y="3359"/>
                    <a:pt x="8411" y="3207"/>
                    <a:pt x="9913" y="3094"/>
                  </a:cubicBezTo>
                  <a:lnTo>
                    <a:pt x="10608" y="3043"/>
                  </a:lnTo>
                  <a:lnTo>
                    <a:pt x="8953" y="1427"/>
                  </a:lnTo>
                  <a:lnTo>
                    <a:pt x="4231" y="13"/>
                  </a:lnTo>
                  <a:lnTo>
                    <a:pt x="193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52"/>
            <p:cNvSpPr/>
            <p:nvPr/>
          </p:nvSpPr>
          <p:spPr>
            <a:xfrm>
              <a:off x="1938650" y="3067875"/>
              <a:ext cx="120300" cy="55275"/>
            </a:xfrm>
            <a:custGeom>
              <a:avLst/>
              <a:gdLst/>
              <a:ahLst/>
              <a:cxnLst/>
              <a:rect l="l" t="t" r="r" b="b"/>
              <a:pathLst>
                <a:path w="4812" h="2211" extrusionOk="0">
                  <a:moveTo>
                    <a:pt x="1807" y="0"/>
                  </a:moveTo>
                  <a:lnTo>
                    <a:pt x="1099" y="1036"/>
                  </a:lnTo>
                  <a:lnTo>
                    <a:pt x="1" y="2210"/>
                  </a:lnTo>
                  <a:lnTo>
                    <a:pt x="1" y="2210"/>
                  </a:lnTo>
                  <a:lnTo>
                    <a:pt x="2842" y="1743"/>
                  </a:lnTo>
                  <a:lnTo>
                    <a:pt x="4812" y="2210"/>
                  </a:lnTo>
                  <a:lnTo>
                    <a:pt x="4812" y="2210"/>
                  </a:lnTo>
                  <a:lnTo>
                    <a:pt x="4408" y="493"/>
                  </a:lnTo>
                  <a:lnTo>
                    <a:pt x="1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52"/>
            <p:cNvSpPr/>
            <p:nvPr/>
          </p:nvSpPr>
          <p:spPr>
            <a:xfrm>
              <a:off x="1916875" y="3059350"/>
              <a:ext cx="152175" cy="75475"/>
            </a:xfrm>
            <a:custGeom>
              <a:avLst/>
              <a:gdLst/>
              <a:ahLst/>
              <a:cxnLst/>
              <a:rect l="l" t="t" r="r" b="b"/>
              <a:pathLst>
                <a:path w="6087" h="3019" extrusionOk="0">
                  <a:moveTo>
                    <a:pt x="2829" y="695"/>
                  </a:moveTo>
                  <a:lnTo>
                    <a:pt x="5026" y="1099"/>
                  </a:lnTo>
                  <a:lnTo>
                    <a:pt x="5253" y="2122"/>
                  </a:lnTo>
                  <a:lnTo>
                    <a:pt x="5253" y="2122"/>
                  </a:lnTo>
                  <a:lnTo>
                    <a:pt x="3713" y="1756"/>
                  </a:lnTo>
                  <a:lnTo>
                    <a:pt x="1731" y="2084"/>
                  </a:lnTo>
                  <a:lnTo>
                    <a:pt x="2236" y="1541"/>
                  </a:lnTo>
                  <a:lnTo>
                    <a:pt x="2829" y="695"/>
                  </a:lnTo>
                  <a:close/>
                  <a:moveTo>
                    <a:pt x="2526" y="0"/>
                  </a:moveTo>
                  <a:lnTo>
                    <a:pt x="1743" y="1162"/>
                  </a:lnTo>
                  <a:lnTo>
                    <a:pt x="1" y="3018"/>
                  </a:lnTo>
                  <a:lnTo>
                    <a:pt x="3675" y="2400"/>
                  </a:lnTo>
                  <a:lnTo>
                    <a:pt x="6087" y="2980"/>
                  </a:lnTo>
                  <a:lnTo>
                    <a:pt x="5531" y="556"/>
                  </a:lnTo>
                  <a:lnTo>
                    <a:pt x="252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52"/>
            <p:cNvSpPr/>
            <p:nvPr/>
          </p:nvSpPr>
          <p:spPr>
            <a:xfrm>
              <a:off x="1843950" y="3121225"/>
              <a:ext cx="55275" cy="29075"/>
            </a:xfrm>
            <a:custGeom>
              <a:avLst/>
              <a:gdLst/>
              <a:ahLst/>
              <a:cxnLst/>
              <a:rect l="l" t="t" r="r" b="b"/>
              <a:pathLst>
                <a:path w="2211" h="1163" extrusionOk="0">
                  <a:moveTo>
                    <a:pt x="1" y="0"/>
                  </a:moveTo>
                  <a:lnTo>
                    <a:pt x="1226" y="1162"/>
                  </a:lnTo>
                  <a:lnTo>
                    <a:pt x="2211" y="278"/>
                  </a:lnTo>
                  <a:lnTo>
                    <a:pt x="16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52"/>
            <p:cNvSpPr/>
            <p:nvPr/>
          </p:nvSpPr>
          <p:spPr>
            <a:xfrm>
              <a:off x="1824375" y="3113325"/>
              <a:ext cx="88750" cy="47700"/>
            </a:xfrm>
            <a:custGeom>
              <a:avLst/>
              <a:gdLst/>
              <a:ahLst/>
              <a:cxnLst/>
              <a:rect l="l" t="t" r="r" b="b"/>
              <a:pathLst>
                <a:path w="3550" h="1908" extrusionOk="0">
                  <a:moveTo>
                    <a:pt x="2375" y="632"/>
                  </a:moveTo>
                  <a:lnTo>
                    <a:pt x="2438" y="670"/>
                  </a:lnTo>
                  <a:lnTo>
                    <a:pt x="2021" y="1049"/>
                  </a:lnTo>
                  <a:lnTo>
                    <a:pt x="1579" y="632"/>
                  </a:lnTo>
                  <a:close/>
                  <a:moveTo>
                    <a:pt x="1" y="1"/>
                  </a:moveTo>
                  <a:lnTo>
                    <a:pt x="1996" y="1907"/>
                  </a:lnTo>
                  <a:lnTo>
                    <a:pt x="3549" y="518"/>
                  </a:lnTo>
                  <a:lnTo>
                    <a:pt x="25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52"/>
            <p:cNvSpPr/>
            <p:nvPr/>
          </p:nvSpPr>
          <p:spPr>
            <a:xfrm>
              <a:off x="2090500" y="3105425"/>
              <a:ext cx="65050" cy="33175"/>
            </a:xfrm>
            <a:custGeom>
              <a:avLst/>
              <a:gdLst/>
              <a:ahLst/>
              <a:cxnLst/>
              <a:rect l="l" t="t" r="r" b="b"/>
              <a:pathLst>
                <a:path w="2602" h="1327" extrusionOk="0">
                  <a:moveTo>
                    <a:pt x="0" y="1"/>
                  </a:moveTo>
                  <a:lnTo>
                    <a:pt x="468" y="1327"/>
                  </a:lnTo>
                  <a:lnTo>
                    <a:pt x="2602" y="658"/>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52"/>
            <p:cNvSpPr/>
            <p:nvPr/>
          </p:nvSpPr>
          <p:spPr>
            <a:xfrm>
              <a:off x="2077875" y="3094075"/>
              <a:ext cx="106725" cy="54325"/>
            </a:xfrm>
            <a:custGeom>
              <a:avLst/>
              <a:gdLst/>
              <a:ahLst/>
              <a:cxnLst/>
              <a:rect l="l" t="t" r="r" b="b"/>
              <a:pathLst>
                <a:path w="4269" h="2173" extrusionOk="0">
                  <a:moveTo>
                    <a:pt x="998" y="910"/>
                  </a:moveTo>
                  <a:lnTo>
                    <a:pt x="1945" y="1137"/>
                  </a:lnTo>
                  <a:lnTo>
                    <a:pt x="1162" y="1377"/>
                  </a:lnTo>
                  <a:lnTo>
                    <a:pt x="998" y="910"/>
                  </a:lnTo>
                  <a:close/>
                  <a:moveTo>
                    <a:pt x="0" y="0"/>
                  </a:moveTo>
                  <a:lnTo>
                    <a:pt x="783" y="2172"/>
                  </a:lnTo>
                  <a:lnTo>
                    <a:pt x="4268" y="1086"/>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05" name="Google Shape;1005;p52"/>
          <p:cNvSpPr/>
          <p:nvPr/>
        </p:nvSpPr>
        <p:spPr>
          <a:xfrm>
            <a:off x="3139691" y="2493024"/>
            <a:ext cx="183603" cy="183603"/>
          </a:xfrm>
          <a:custGeom>
            <a:avLst/>
            <a:gdLst/>
            <a:ahLst/>
            <a:cxnLst/>
            <a:rect l="l" t="t" r="r" b="b"/>
            <a:pathLst>
              <a:path w="1033" h="1033" extrusionOk="0">
                <a:moveTo>
                  <a:pt x="1033" y="198"/>
                </a:moveTo>
                <a:lnTo>
                  <a:pt x="714" y="516"/>
                </a:lnTo>
                <a:lnTo>
                  <a:pt x="1033" y="835"/>
                </a:lnTo>
                <a:lnTo>
                  <a:pt x="837" y="1033"/>
                </a:lnTo>
                <a:lnTo>
                  <a:pt x="517" y="714"/>
                </a:lnTo>
                <a:lnTo>
                  <a:pt x="198" y="1033"/>
                </a:lnTo>
                <a:lnTo>
                  <a:pt x="1" y="835"/>
                </a:lnTo>
                <a:lnTo>
                  <a:pt x="319" y="516"/>
                </a:lnTo>
                <a:lnTo>
                  <a:pt x="1" y="198"/>
                </a:lnTo>
                <a:lnTo>
                  <a:pt x="198" y="0"/>
                </a:lnTo>
                <a:lnTo>
                  <a:pt x="517" y="319"/>
                </a:lnTo>
                <a:lnTo>
                  <a:pt x="83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52"/>
          <p:cNvSpPr/>
          <p:nvPr/>
        </p:nvSpPr>
        <p:spPr>
          <a:xfrm>
            <a:off x="4270718" y="2727586"/>
            <a:ext cx="183603" cy="183603"/>
          </a:xfrm>
          <a:custGeom>
            <a:avLst/>
            <a:gdLst/>
            <a:ahLst/>
            <a:cxnLst/>
            <a:rect l="l" t="t" r="r" b="b"/>
            <a:pathLst>
              <a:path w="1033" h="1033" extrusionOk="0">
                <a:moveTo>
                  <a:pt x="1033" y="198"/>
                </a:moveTo>
                <a:lnTo>
                  <a:pt x="714" y="516"/>
                </a:lnTo>
                <a:lnTo>
                  <a:pt x="1033" y="835"/>
                </a:lnTo>
                <a:lnTo>
                  <a:pt x="837" y="1033"/>
                </a:lnTo>
                <a:lnTo>
                  <a:pt x="517" y="714"/>
                </a:lnTo>
                <a:lnTo>
                  <a:pt x="198" y="1033"/>
                </a:lnTo>
                <a:lnTo>
                  <a:pt x="1" y="835"/>
                </a:lnTo>
                <a:lnTo>
                  <a:pt x="319" y="516"/>
                </a:lnTo>
                <a:lnTo>
                  <a:pt x="1" y="198"/>
                </a:lnTo>
                <a:lnTo>
                  <a:pt x="198" y="0"/>
                </a:lnTo>
                <a:lnTo>
                  <a:pt x="517" y="319"/>
                </a:lnTo>
                <a:lnTo>
                  <a:pt x="83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TextBox 6">
            <a:extLst>
              <a:ext uri="{FF2B5EF4-FFF2-40B4-BE49-F238E27FC236}">
                <a16:creationId xmlns:a16="http://schemas.microsoft.com/office/drawing/2014/main" id="{1B822188-A0AE-3F29-678E-ACF68D098DA9}"/>
              </a:ext>
            </a:extLst>
          </p:cNvPr>
          <p:cNvSpPr txBox="1"/>
          <p:nvPr/>
        </p:nvSpPr>
        <p:spPr>
          <a:xfrm>
            <a:off x="995235" y="1409838"/>
            <a:ext cx="5373192" cy="461665"/>
          </a:xfrm>
          <a:prstGeom prst="rect">
            <a:avLst/>
          </a:prstGeom>
          <a:solidFill>
            <a:schemeClr val="tx1"/>
          </a:solidFill>
        </p:spPr>
        <p:txBody>
          <a:bodyPr wrap="square">
            <a:spAutoFit/>
          </a:bodyPr>
          <a:lstStyle/>
          <a:p>
            <a:pPr algn="l"/>
            <a:r>
              <a:rPr lang="en-US" sz="2400" b="1" i="0" dirty="0">
                <a:solidFill>
                  <a:schemeClr val="bg1"/>
                </a:solidFill>
                <a:effectLst/>
                <a:latin typeface="Algerian" panose="04020705040A02060702" pitchFamily="82" charset="0"/>
              </a:rPr>
              <a:t>Transmission Control Protocol</a:t>
            </a:r>
          </a:p>
        </p:txBody>
      </p:sp>
      <p:sp>
        <p:nvSpPr>
          <p:cNvPr id="2" name="TextBox 1">
            <a:extLst>
              <a:ext uri="{FF2B5EF4-FFF2-40B4-BE49-F238E27FC236}">
                <a16:creationId xmlns:a16="http://schemas.microsoft.com/office/drawing/2014/main" id="{EBBFFA93-9BB4-F78D-C411-342C10902C1A}"/>
              </a:ext>
            </a:extLst>
          </p:cNvPr>
          <p:cNvSpPr txBox="1"/>
          <p:nvPr/>
        </p:nvSpPr>
        <p:spPr>
          <a:xfrm>
            <a:off x="2163182" y="2168141"/>
            <a:ext cx="5953514" cy="2031325"/>
          </a:xfrm>
          <a:prstGeom prst="rect">
            <a:avLst/>
          </a:prstGeom>
          <a:solidFill>
            <a:schemeClr val="tx1"/>
          </a:solidFill>
        </p:spPr>
        <p:txBody>
          <a:bodyPr wrap="square">
            <a:spAutoFit/>
          </a:bodyPr>
          <a:lstStyle/>
          <a:p>
            <a:pPr algn="just"/>
            <a:r>
              <a:rPr lang="en-US" dirty="0">
                <a:latin typeface="Book Antiqua" panose="02040602050305030304" pitchFamily="18" charset="0"/>
              </a:rPr>
              <a:t>The Transmission Control Protocol (TCP) is a key protocol in the Internet protocol suite. It arose from the initial network implementation, where it supplemented the Internet Protocol (IP). As a result, the entire suite is commonly known as TCP/IP. TCP delivers a stream of octets (bytes) between applications running on hosts connected by an IP network in a reliable, ordered, and error-checked manner. TCP, which is part of the TCP/IP suite, is used by major internet applications such as the World Wide Web, email, remote administration, and file transfer. SSL/TLS is frequently used on top of TCP.</a:t>
            </a:r>
          </a:p>
        </p:txBody>
      </p:sp>
    </p:spTree>
    <p:extLst>
      <p:ext uri="{BB962C8B-B14F-4D97-AF65-F5344CB8AC3E}">
        <p14:creationId xmlns:p14="http://schemas.microsoft.com/office/powerpoint/2010/main" val="106033056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878"/>
        <p:cNvGrpSpPr/>
        <p:nvPr/>
      </p:nvGrpSpPr>
      <p:grpSpPr>
        <a:xfrm>
          <a:off x="0" y="0"/>
          <a:ext cx="0" cy="0"/>
          <a:chOff x="0" y="0"/>
          <a:chExt cx="0" cy="0"/>
        </a:xfrm>
      </p:grpSpPr>
      <p:grpSp>
        <p:nvGrpSpPr>
          <p:cNvPr id="880" name="Google Shape;880;p52"/>
          <p:cNvGrpSpPr/>
          <p:nvPr/>
        </p:nvGrpSpPr>
        <p:grpSpPr>
          <a:xfrm>
            <a:off x="2459239" y="1749306"/>
            <a:ext cx="4225534" cy="2513468"/>
            <a:chOff x="238125" y="732525"/>
            <a:chExt cx="7130500" cy="4241425"/>
          </a:xfrm>
        </p:grpSpPr>
        <p:sp>
          <p:nvSpPr>
            <p:cNvPr id="881" name="Google Shape;881;p52"/>
            <p:cNvSpPr/>
            <p:nvPr/>
          </p:nvSpPr>
          <p:spPr>
            <a:xfrm>
              <a:off x="3175800" y="1003350"/>
              <a:ext cx="3741725" cy="3331975"/>
            </a:xfrm>
            <a:custGeom>
              <a:avLst/>
              <a:gdLst/>
              <a:ahLst/>
              <a:cxnLst/>
              <a:rect l="l" t="t" r="r" b="b"/>
              <a:pathLst>
                <a:path w="149669" h="133279" extrusionOk="0">
                  <a:moveTo>
                    <a:pt x="81445" y="1"/>
                  </a:moveTo>
                  <a:lnTo>
                    <a:pt x="79450" y="1466"/>
                  </a:lnTo>
                  <a:lnTo>
                    <a:pt x="78288" y="3145"/>
                  </a:lnTo>
                  <a:lnTo>
                    <a:pt x="77341" y="834"/>
                  </a:lnTo>
                  <a:lnTo>
                    <a:pt x="75131" y="834"/>
                  </a:lnTo>
                  <a:lnTo>
                    <a:pt x="73868" y="2413"/>
                  </a:lnTo>
                  <a:lnTo>
                    <a:pt x="73161" y="4888"/>
                  </a:lnTo>
                  <a:lnTo>
                    <a:pt x="69891" y="7325"/>
                  </a:lnTo>
                  <a:lnTo>
                    <a:pt x="68313" y="10330"/>
                  </a:lnTo>
                  <a:lnTo>
                    <a:pt x="69474" y="11466"/>
                  </a:lnTo>
                  <a:lnTo>
                    <a:pt x="66318" y="13247"/>
                  </a:lnTo>
                  <a:lnTo>
                    <a:pt x="67782" y="14825"/>
                  </a:lnTo>
                  <a:lnTo>
                    <a:pt x="69790" y="15873"/>
                  </a:lnTo>
                  <a:lnTo>
                    <a:pt x="68729" y="16504"/>
                  </a:lnTo>
                  <a:lnTo>
                    <a:pt x="65888" y="14812"/>
                  </a:lnTo>
                  <a:lnTo>
                    <a:pt x="65257" y="16605"/>
                  </a:lnTo>
                  <a:lnTo>
                    <a:pt x="63994" y="17439"/>
                  </a:lnTo>
                  <a:lnTo>
                    <a:pt x="65358" y="21644"/>
                  </a:lnTo>
                  <a:lnTo>
                    <a:pt x="67050" y="21959"/>
                  </a:lnTo>
                  <a:lnTo>
                    <a:pt x="68199" y="22906"/>
                  </a:lnTo>
                  <a:cubicBezTo>
                    <a:pt x="67252" y="23336"/>
                    <a:pt x="65674" y="23651"/>
                    <a:pt x="65674" y="23651"/>
                  </a:cubicBezTo>
                  <a:lnTo>
                    <a:pt x="66419" y="25230"/>
                  </a:lnTo>
                  <a:lnTo>
                    <a:pt x="65358" y="26593"/>
                  </a:lnTo>
                  <a:lnTo>
                    <a:pt x="63577" y="25962"/>
                  </a:lnTo>
                  <a:lnTo>
                    <a:pt x="64625" y="23967"/>
                  </a:lnTo>
                  <a:lnTo>
                    <a:pt x="63262" y="20394"/>
                  </a:lnTo>
                  <a:lnTo>
                    <a:pt x="62214" y="17439"/>
                  </a:lnTo>
                  <a:lnTo>
                    <a:pt x="61368" y="15343"/>
                  </a:lnTo>
                  <a:lnTo>
                    <a:pt x="59688" y="14711"/>
                  </a:lnTo>
                  <a:lnTo>
                    <a:pt x="58842" y="18386"/>
                  </a:lnTo>
                  <a:lnTo>
                    <a:pt x="58792" y="21012"/>
                  </a:lnTo>
                  <a:lnTo>
                    <a:pt x="60951" y="22906"/>
                  </a:lnTo>
                  <a:lnTo>
                    <a:pt x="60951" y="24485"/>
                  </a:lnTo>
                  <a:lnTo>
                    <a:pt x="58009" y="23020"/>
                  </a:lnTo>
                  <a:lnTo>
                    <a:pt x="55319" y="22389"/>
                  </a:lnTo>
                  <a:lnTo>
                    <a:pt x="54978" y="23437"/>
                  </a:lnTo>
                  <a:lnTo>
                    <a:pt x="55547" y="24598"/>
                  </a:lnTo>
                  <a:lnTo>
                    <a:pt x="52516" y="25230"/>
                  </a:lnTo>
                  <a:lnTo>
                    <a:pt x="48526" y="27326"/>
                  </a:lnTo>
                  <a:lnTo>
                    <a:pt x="46632" y="29535"/>
                  </a:lnTo>
                  <a:lnTo>
                    <a:pt x="46114" y="26909"/>
                  </a:lnTo>
                  <a:lnTo>
                    <a:pt x="44852" y="26391"/>
                  </a:lnTo>
                  <a:lnTo>
                    <a:pt x="44536" y="29119"/>
                  </a:lnTo>
                  <a:lnTo>
                    <a:pt x="42326" y="30381"/>
                  </a:lnTo>
                  <a:lnTo>
                    <a:pt x="43488" y="32162"/>
                  </a:lnTo>
                  <a:lnTo>
                    <a:pt x="41379" y="32061"/>
                  </a:lnTo>
                  <a:lnTo>
                    <a:pt x="40647" y="33223"/>
                  </a:lnTo>
                  <a:lnTo>
                    <a:pt x="39169" y="30381"/>
                  </a:lnTo>
                  <a:lnTo>
                    <a:pt x="37490" y="29119"/>
                  </a:lnTo>
                  <a:lnTo>
                    <a:pt x="37490" y="29119"/>
                  </a:lnTo>
                  <a:lnTo>
                    <a:pt x="40748" y="29750"/>
                  </a:lnTo>
                  <a:lnTo>
                    <a:pt x="42225" y="28803"/>
                  </a:lnTo>
                  <a:lnTo>
                    <a:pt x="41379" y="26593"/>
                  </a:lnTo>
                  <a:lnTo>
                    <a:pt x="37806" y="24699"/>
                  </a:lnTo>
                  <a:lnTo>
                    <a:pt x="35078" y="23538"/>
                  </a:lnTo>
                  <a:lnTo>
                    <a:pt x="32654" y="22906"/>
                  </a:lnTo>
                  <a:lnTo>
                    <a:pt x="29181" y="24068"/>
                  </a:lnTo>
                  <a:lnTo>
                    <a:pt x="25292" y="28172"/>
                  </a:lnTo>
                  <a:lnTo>
                    <a:pt x="22767" y="31745"/>
                  </a:lnTo>
                  <a:lnTo>
                    <a:pt x="21403" y="34586"/>
                  </a:lnTo>
                  <a:lnTo>
                    <a:pt x="18878" y="37112"/>
                  </a:lnTo>
                  <a:lnTo>
                    <a:pt x="18082" y="38892"/>
                  </a:lnTo>
                  <a:lnTo>
                    <a:pt x="19130" y="42680"/>
                  </a:lnTo>
                  <a:lnTo>
                    <a:pt x="20923" y="42364"/>
                  </a:lnTo>
                  <a:lnTo>
                    <a:pt x="22186" y="40786"/>
                  </a:lnTo>
                  <a:lnTo>
                    <a:pt x="23651" y="43311"/>
                  </a:lnTo>
                  <a:lnTo>
                    <a:pt x="23449" y="44776"/>
                  </a:lnTo>
                  <a:lnTo>
                    <a:pt x="26441" y="45092"/>
                  </a:lnTo>
                  <a:cubicBezTo>
                    <a:pt x="26441" y="45092"/>
                    <a:pt x="28058" y="42882"/>
                    <a:pt x="28058" y="42566"/>
                  </a:cubicBezTo>
                  <a:cubicBezTo>
                    <a:pt x="28058" y="42251"/>
                    <a:pt x="28487" y="40256"/>
                    <a:pt x="28487" y="40256"/>
                  </a:cubicBezTo>
                  <a:lnTo>
                    <a:pt x="26909" y="37932"/>
                  </a:lnTo>
                  <a:lnTo>
                    <a:pt x="27111" y="35622"/>
                  </a:lnTo>
                  <a:lnTo>
                    <a:pt x="28904" y="34157"/>
                  </a:lnTo>
                  <a:lnTo>
                    <a:pt x="29535" y="32364"/>
                  </a:lnTo>
                  <a:lnTo>
                    <a:pt x="30899" y="31202"/>
                  </a:lnTo>
                  <a:lnTo>
                    <a:pt x="32376" y="32263"/>
                  </a:lnTo>
                  <a:lnTo>
                    <a:pt x="29535" y="35836"/>
                  </a:lnTo>
                  <a:lnTo>
                    <a:pt x="30684" y="39309"/>
                  </a:lnTo>
                  <a:lnTo>
                    <a:pt x="32477" y="39523"/>
                  </a:lnTo>
                  <a:lnTo>
                    <a:pt x="35002" y="38778"/>
                  </a:lnTo>
                  <a:lnTo>
                    <a:pt x="36467" y="39725"/>
                  </a:lnTo>
                  <a:lnTo>
                    <a:pt x="34257" y="41089"/>
                  </a:lnTo>
                  <a:lnTo>
                    <a:pt x="31416" y="41203"/>
                  </a:lnTo>
                  <a:lnTo>
                    <a:pt x="31101" y="42983"/>
                  </a:lnTo>
                  <a:lnTo>
                    <a:pt x="29952" y="44360"/>
                  </a:lnTo>
                  <a:lnTo>
                    <a:pt x="29219" y="46822"/>
                  </a:lnTo>
                  <a:lnTo>
                    <a:pt x="25532" y="47504"/>
                  </a:lnTo>
                  <a:lnTo>
                    <a:pt x="21555" y="47504"/>
                  </a:lnTo>
                  <a:lnTo>
                    <a:pt x="22287" y="45092"/>
                  </a:lnTo>
                  <a:lnTo>
                    <a:pt x="21239" y="43880"/>
                  </a:lnTo>
                  <a:lnTo>
                    <a:pt x="19976" y="45382"/>
                  </a:lnTo>
                  <a:lnTo>
                    <a:pt x="19762" y="48072"/>
                  </a:lnTo>
                  <a:lnTo>
                    <a:pt x="17022" y="49208"/>
                  </a:lnTo>
                  <a:lnTo>
                    <a:pt x="16075" y="52618"/>
                  </a:lnTo>
                  <a:lnTo>
                    <a:pt x="14294" y="54448"/>
                  </a:lnTo>
                  <a:lnTo>
                    <a:pt x="12716" y="54448"/>
                  </a:lnTo>
                  <a:lnTo>
                    <a:pt x="10822" y="54764"/>
                  </a:lnTo>
                  <a:lnTo>
                    <a:pt x="12501" y="55648"/>
                  </a:lnTo>
                  <a:lnTo>
                    <a:pt x="13448" y="57681"/>
                  </a:lnTo>
                  <a:lnTo>
                    <a:pt x="11971" y="59209"/>
                  </a:lnTo>
                  <a:lnTo>
                    <a:pt x="8460" y="58780"/>
                  </a:lnTo>
                  <a:lnTo>
                    <a:pt x="6087" y="60017"/>
                  </a:lnTo>
                  <a:lnTo>
                    <a:pt x="6087" y="65484"/>
                  </a:lnTo>
                  <a:lnTo>
                    <a:pt x="8612" y="66217"/>
                  </a:lnTo>
                  <a:lnTo>
                    <a:pt x="9723" y="67164"/>
                  </a:lnTo>
                  <a:lnTo>
                    <a:pt x="11150" y="66318"/>
                  </a:lnTo>
                  <a:lnTo>
                    <a:pt x="13233" y="66431"/>
                  </a:lnTo>
                  <a:lnTo>
                    <a:pt x="15115" y="63691"/>
                  </a:lnTo>
                  <a:lnTo>
                    <a:pt x="16176" y="61797"/>
                  </a:lnTo>
                  <a:lnTo>
                    <a:pt x="17123" y="61381"/>
                  </a:lnTo>
                  <a:lnTo>
                    <a:pt x="17438" y="59600"/>
                  </a:lnTo>
                  <a:lnTo>
                    <a:pt x="19850" y="60232"/>
                  </a:lnTo>
                  <a:lnTo>
                    <a:pt x="21226" y="59487"/>
                  </a:lnTo>
                  <a:lnTo>
                    <a:pt x="22805" y="59487"/>
                  </a:lnTo>
                  <a:lnTo>
                    <a:pt x="24699" y="61595"/>
                  </a:lnTo>
                  <a:lnTo>
                    <a:pt x="26113" y="62909"/>
                  </a:lnTo>
                  <a:lnTo>
                    <a:pt x="26896" y="64222"/>
                  </a:lnTo>
                  <a:lnTo>
                    <a:pt x="26896" y="65484"/>
                  </a:lnTo>
                  <a:lnTo>
                    <a:pt x="28159" y="64752"/>
                  </a:lnTo>
                  <a:lnTo>
                    <a:pt x="28159" y="62959"/>
                  </a:lnTo>
                  <a:lnTo>
                    <a:pt x="29421" y="63376"/>
                  </a:lnTo>
                  <a:lnTo>
                    <a:pt x="29787" y="62542"/>
                  </a:lnTo>
                  <a:lnTo>
                    <a:pt x="27035" y="60964"/>
                  </a:lnTo>
                  <a:lnTo>
                    <a:pt x="24661" y="58653"/>
                  </a:lnTo>
                  <a:lnTo>
                    <a:pt x="25103" y="57075"/>
                  </a:lnTo>
                  <a:lnTo>
                    <a:pt x="27527" y="58754"/>
                  </a:lnTo>
                  <a:lnTo>
                    <a:pt x="30368" y="61595"/>
                  </a:lnTo>
                  <a:lnTo>
                    <a:pt x="31846" y="65383"/>
                  </a:lnTo>
                  <a:lnTo>
                    <a:pt x="33525" y="66671"/>
                  </a:lnTo>
                  <a:lnTo>
                    <a:pt x="34889" y="65383"/>
                  </a:lnTo>
                  <a:lnTo>
                    <a:pt x="33740" y="64020"/>
                  </a:lnTo>
                  <a:lnTo>
                    <a:pt x="35002" y="62643"/>
                  </a:lnTo>
                  <a:lnTo>
                    <a:pt x="36366" y="62441"/>
                  </a:lnTo>
                  <a:lnTo>
                    <a:pt x="37945" y="62126"/>
                  </a:lnTo>
                  <a:lnTo>
                    <a:pt x="37831" y="59701"/>
                  </a:lnTo>
                  <a:lnTo>
                    <a:pt x="39409" y="56343"/>
                  </a:lnTo>
                  <a:lnTo>
                    <a:pt x="41101" y="55913"/>
                  </a:lnTo>
                  <a:lnTo>
                    <a:pt x="41733" y="58237"/>
                  </a:lnTo>
                  <a:lnTo>
                    <a:pt x="43627" y="58237"/>
                  </a:lnTo>
                  <a:lnTo>
                    <a:pt x="43513" y="56759"/>
                  </a:lnTo>
                  <a:lnTo>
                    <a:pt x="45407" y="55547"/>
                  </a:lnTo>
                  <a:lnTo>
                    <a:pt x="44776" y="57466"/>
                  </a:lnTo>
                  <a:lnTo>
                    <a:pt x="47402" y="60168"/>
                  </a:lnTo>
                  <a:lnTo>
                    <a:pt x="49195" y="61507"/>
                  </a:lnTo>
                  <a:lnTo>
                    <a:pt x="45306" y="62340"/>
                  </a:lnTo>
                  <a:lnTo>
                    <a:pt x="42149" y="61494"/>
                  </a:lnTo>
                  <a:lnTo>
                    <a:pt x="39624" y="62126"/>
                  </a:lnTo>
                  <a:lnTo>
                    <a:pt x="38147" y="62972"/>
                  </a:lnTo>
                  <a:lnTo>
                    <a:pt x="37099" y="65497"/>
                  </a:lnTo>
                  <a:lnTo>
                    <a:pt x="38892" y="66671"/>
                  </a:lnTo>
                  <a:lnTo>
                    <a:pt x="41619" y="67366"/>
                  </a:lnTo>
                  <a:lnTo>
                    <a:pt x="44031" y="66002"/>
                  </a:lnTo>
                  <a:lnTo>
                    <a:pt x="44978" y="67366"/>
                  </a:lnTo>
                  <a:lnTo>
                    <a:pt x="44144" y="70523"/>
                  </a:lnTo>
                  <a:lnTo>
                    <a:pt x="41404" y="71785"/>
                  </a:lnTo>
                  <a:lnTo>
                    <a:pt x="38046" y="72316"/>
                  </a:lnTo>
                  <a:lnTo>
                    <a:pt x="32578" y="70737"/>
                  </a:lnTo>
                  <a:lnTo>
                    <a:pt x="30684" y="71053"/>
                  </a:lnTo>
                  <a:lnTo>
                    <a:pt x="29005" y="72518"/>
                  </a:lnTo>
                  <a:lnTo>
                    <a:pt x="26441" y="70422"/>
                  </a:lnTo>
                  <a:lnTo>
                    <a:pt x="23966" y="69891"/>
                  </a:lnTo>
                  <a:lnTo>
                    <a:pt x="23600" y="67139"/>
                  </a:lnTo>
                  <a:lnTo>
                    <a:pt x="22186" y="66823"/>
                  </a:lnTo>
                  <a:lnTo>
                    <a:pt x="20077" y="67164"/>
                  </a:lnTo>
                  <a:lnTo>
                    <a:pt x="15948" y="67139"/>
                  </a:lnTo>
                  <a:lnTo>
                    <a:pt x="11554" y="68742"/>
                  </a:lnTo>
                  <a:lnTo>
                    <a:pt x="10291" y="68111"/>
                  </a:lnTo>
                  <a:lnTo>
                    <a:pt x="8511" y="69891"/>
                  </a:lnTo>
                  <a:lnTo>
                    <a:pt x="6718" y="71785"/>
                  </a:lnTo>
                  <a:lnTo>
                    <a:pt x="6087" y="73793"/>
                  </a:lnTo>
                  <a:lnTo>
                    <a:pt x="3460" y="75687"/>
                  </a:lnTo>
                  <a:lnTo>
                    <a:pt x="1048" y="79564"/>
                  </a:lnTo>
                  <a:lnTo>
                    <a:pt x="0" y="82089"/>
                  </a:lnTo>
                  <a:lnTo>
                    <a:pt x="518" y="84501"/>
                  </a:lnTo>
                  <a:lnTo>
                    <a:pt x="0" y="87342"/>
                  </a:lnTo>
                  <a:lnTo>
                    <a:pt x="834" y="90814"/>
                  </a:lnTo>
                  <a:lnTo>
                    <a:pt x="3258" y="93340"/>
                  </a:lnTo>
                  <a:lnTo>
                    <a:pt x="5038" y="95234"/>
                  </a:lnTo>
                  <a:lnTo>
                    <a:pt x="8094" y="97027"/>
                  </a:lnTo>
                  <a:lnTo>
                    <a:pt x="10822" y="96711"/>
                  </a:lnTo>
                  <a:lnTo>
                    <a:pt x="13347" y="96711"/>
                  </a:lnTo>
                  <a:lnTo>
                    <a:pt x="16075" y="95335"/>
                  </a:lnTo>
                  <a:lnTo>
                    <a:pt x="18398" y="95600"/>
                  </a:lnTo>
                  <a:lnTo>
                    <a:pt x="19345" y="97203"/>
                  </a:lnTo>
                  <a:lnTo>
                    <a:pt x="22186" y="97052"/>
                  </a:lnTo>
                  <a:lnTo>
                    <a:pt x="23335" y="98921"/>
                  </a:lnTo>
                  <a:lnTo>
                    <a:pt x="22918" y="103012"/>
                  </a:lnTo>
                  <a:lnTo>
                    <a:pt x="25040" y="106169"/>
                  </a:lnTo>
                  <a:lnTo>
                    <a:pt x="25646" y="109325"/>
                  </a:lnTo>
                  <a:lnTo>
                    <a:pt x="25646" y="112166"/>
                  </a:lnTo>
                  <a:lnTo>
                    <a:pt x="23752" y="114793"/>
                  </a:lnTo>
                  <a:lnTo>
                    <a:pt x="23752" y="117205"/>
                  </a:lnTo>
                  <a:lnTo>
                    <a:pt x="25646" y="119945"/>
                  </a:lnTo>
                  <a:lnTo>
                    <a:pt x="25646" y="123505"/>
                  </a:lnTo>
                  <a:lnTo>
                    <a:pt x="27641" y="126132"/>
                  </a:lnTo>
                  <a:lnTo>
                    <a:pt x="28752" y="128228"/>
                  </a:lnTo>
                  <a:lnTo>
                    <a:pt x="29143" y="130539"/>
                  </a:lnTo>
                  <a:lnTo>
                    <a:pt x="30899" y="133279"/>
                  </a:lnTo>
                  <a:lnTo>
                    <a:pt x="35419" y="133279"/>
                  </a:lnTo>
                  <a:lnTo>
                    <a:pt x="37945" y="131385"/>
                  </a:lnTo>
                  <a:lnTo>
                    <a:pt x="39624" y="129541"/>
                  </a:lnTo>
                  <a:lnTo>
                    <a:pt x="42149" y="126675"/>
                  </a:lnTo>
                  <a:lnTo>
                    <a:pt x="42781" y="123808"/>
                  </a:lnTo>
                  <a:lnTo>
                    <a:pt x="44258" y="123808"/>
                  </a:lnTo>
                  <a:lnTo>
                    <a:pt x="44574" y="119705"/>
                  </a:lnTo>
                  <a:lnTo>
                    <a:pt x="44574" y="118442"/>
                  </a:lnTo>
                  <a:lnTo>
                    <a:pt x="48678" y="115285"/>
                  </a:lnTo>
                  <a:lnTo>
                    <a:pt x="50256" y="112874"/>
                  </a:lnTo>
                  <a:lnTo>
                    <a:pt x="50256" y="110260"/>
                  </a:lnTo>
                  <a:lnTo>
                    <a:pt x="49410" y="108265"/>
                  </a:lnTo>
                  <a:lnTo>
                    <a:pt x="49460" y="105954"/>
                  </a:lnTo>
                  <a:lnTo>
                    <a:pt x="48905" y="104477"/>
                  </a:lnTo>
                  <a:lnTo>
                    <a:pt x="51683" y="101951"/>
                  </a:lnTo>
                  <a:lnTo>
                    <a:pt x="54334" y="99009"/>
                  </a:lnTo>
                  <a:lnTo>
                    <a:pt x="57592" y="97014"/>
                  </a:lnTo>
                  <a:cubicBezTo>
                    <a:pt x="57592" y="97014"/>
                    <a:pt x="59070" y="94388"/>
                    <a:pt x="59070" y="93958"/>
                  </a:cubicBezTo>
                  <a:cubicBezTo>
                    <a:pt x="59070" y="93542"/>
                    <a:pt x="59916" y="91433"/>
                    <a:pt x="59916" y="91433"/>
                  </a:cubicBezTo>
                  <a:lnTo>
                    <a:pt x="59398" y="89754"/>
                  </a:lnTo>
                  <a:lnTo>
                    <a:pt x="57921" y="90498"/>
                  </a:lnTo>
                  <a:lnTo>
                    <a:pt x="54132" y="91016"/>
                  </a:lnTo>
                  <a:lnTo>
                    <a:pt x="52870" y="91648"/>
                  </a:lnTo>
                  <a:lnTo>
                    <a:pt x="52238" y="89754"/>
                  </a:lnTo>
                  <a:lnTo>
                    <a:pt x="51721" y="88604"/>
                  </a:lnTo>
                  <a:lnTo>
                    <a:pt x="49612" y="86597"/>
                  </a:lnTo>
                  <a:lnTo>
                    <a:pt x="48248" y="85650"/>
                  </a:lnTo>
                  <a:lnTo>
                    <a:pt x="46139" y="80826"/>
                  </a:lnTo>
                  <a:lnTo>
                    <a:pt x="45306" y="79665"/>
                  </a:lnTo>
                  <a:lnTo>
                    <a:pt x="44258" y="76823"/>
                  </a:lnTo>
                  <a:lnTo>
                    <a:pt x="43513" y="75561"/>
                  </a:lnTo>
                  <a:lnTo>
                    <a:pt x="44675" y="75144"/>
                  </a:lnTo>
                  <a:lnTo>
                    <a:pt x="47200" y="78617"/>
                  </a:lnTo>
                  <a:lnTo>
                    <a:pt x="48665" y="80927"/>
                  </a:lnTo>
                  <a:lnTo>
                    <a:pt x="49511" y="83339"/>
                  </a:lnTo>
                  <a:lnTo>
                    <a:pt x="51506" y="84917"/>
                  </a:lnTo>
                  <a:lnTo>
                    <a:pt x="52769" y="87973"/>
                  </a:lnTo>
                  <a:lnTo>
                    <a:pt x="53299" y="89438"/>
                  </a:lnTo>
                  <a:lnTo>
                    <a:pt x="56771" y="87859"/>
                  </a:lnTo>
                  <a:lnTo>
                    <a:pt x="60560" y="87026"/>
                  </a:lnTo>
                  <a:lnTo>
                    <a:pt x="64449" y="85018"/>
                  </a:lnTo>
                  <a:lnTo>
                    <a:pt x="65585" y="82922"/>
                  </a:lnTo>
                  <a:lnTo>
                    <a:pt x="66431" y="80814"/>
                  </a:lnTo>
                  <a:lnTo>
                    <a:pt x="64853" y="79235"/>
                  </a:lnTo>
                  <a:lnTo>
                    <a:pt x="63476" y="77771"/>
                  </a:lnTo>
                  <a:lnTo>
                    <a:pt x="61065" y="78503"/>
                  </a:lnTo>
                  <a:lnTo>
                    <a:pt x="58956" y="78604"/>
                  </a:lnTo>
                  <a:lnTo>
                    <a:pt x="57693" y="76293"/>
                  </a:lnTo>
                  <a:lnTo>
                    <a:pt x="55799" y="74740"/>
                  </a:lnTo>
                  <a:lnTo>
                    <a:pt x="56746" y="73149"/>
                  </a:lnTo>
                  <a:lnTo>
                    <a:pt x="59587" y="75460"/>
                  </a:lnTo>
                  <a:lnTo>
                    <a:pt x="61696" y="76609"/>
                  </a:lnTo>
                  <a:lnTo>
                    <a:pt x="63476" y="76722"/>
                  </a:lnTo>
                  <a:lnTo>
                    <a:pt x="65269" y="77669"/>
                  </a:lnTo>
                  <a:lnTo>
                    <a:pt x="67997" y="78086"/>
                  </a:lnTo>
                  <a:lnTo>
                    <a:pt x="71368" y="77669"/>
                  </a:lnTo>
                  <a:lnTo>
                    <a:pt x="73995" y="79564"/>
                  </a:lnTo>
                  <a:lnTo>
                    <a:pt x="75358" y="81874"/>
                  </a:lnTo>
                  <a:lnTo>
                    <a:pt x="76621" y="82076"/>
                  </a:lnTo>
                  <a:lnTo>
                    <a:pt x="77884" y="80612"/>
                  </a:lnTo>
                  <a:lnTo>
                    <a:pt x="78515" y="83137"/>
                  </a:lnTo>
                  <a:lnTo>
                    <a:pt x="79147" y="85864"/>
                  </a:lnTo>
                  <a:lnTo>
                    <a:pt x="80510" y="88806"/>
                  </a:lnTo>
                  <a:lnTo>
                    <a:pt x="81988" y="92178"/>
                  </a:lnTo>
                  <a:lnTo>
                    <a:pt x="82505" y="94072"/>
                  </a:lnTo>
                  <a:lnTo>
                    <a:pt x="84298" y="91231"/>
                  </a:lnTo>
                  <a:lnTo>
                    <a:pt x="84298" y="88188"/>
                  </a:lnTo>
                  <a:lnTo>
                    <a:pt x="85245" y="86609"/>
                  </a:lnTo>
                  <a:lnTo>
                    <a:pt x="87291" y="84816"/>
                  </a:lnTo>
                  <a:lnTo>
                    <a:pt x="90322" y="82089"/>
                  </a:lnTo>
                  <a:lnTo>
                    <a:pt x="91622" y="80296"/>
                  </a:lnTo>
                  <a:lnTo>
                    <a:pt x="94375" y="79665"/>
                  </a:lnTo>
                  <a:lnTo>
                    <a:pt x="95120" y="82720"/>
                  </a:lnTo>
                  <a:lnTo>
                    <a:pt x="96913" y="83554"/>
                  </a:lnTo>
                  <a:lnTo>
                    <a:pt x="96913" y="86925"/>
                  </a:lnTo>
                  <a:lnTo>
                    <a:pt x="98857" y="85763"/>
                  </a:lnTo>
                  <a:lnTo>
                    <a:pt x="100701" y="89652"/>
                  </a:lnTo>
                  <a:lnTo>
                    <a:pt x="100701" y="93857"/>
                  </a:lnTo>
                  <a:lnTo>
                    <a:pt x="102696" y="94905"/>
                  </a:lnTo>
                  <a:lnTo>
                    <a:pt x="103694" y="97014"/>
                  </a:lnTo>
                  <a:lnTo>
                    <a:pt x="105133" y="98908"/>
                  </a:lnTo>
                  <a:lnTo>
                    <a:pt x="107179" y="99741"/>
                  </a:lnTo>
                  <a:lnTo>
                    <a:pt x="107179" y="99741"/>
                  </a:lnTo>
                  <a:lnTo>
                    <a:pt x="106560" y="97746"/>
                  </a:lnTo>
                  <a:lnTo>
                    <a:pt x="106257" y="96067"/>
                  </a:lnTo>
                  <a:lnTo>
                    <a:pt x="104577" y="94804"/>
                  </a:lnTo>
                  <a:lnTo>
                    <a:pt x="103428" y="93226"/>
                  </a:lnTo>
                  <a:lnTo>
                    <a:pt x="102797" y="91761"/>
                  </a:lnTo>
                  <a:lnTo>
                    <a:pt x="103113" y="89551"/>
                  </a:lnTo>
                  <a:lnTo>
                    <a:pt x="103845" y="88604"/>
                  </a:lnTo>
                  <a:lnTo>
                    <a:pt x="105537" y="90183"/>
                  </a:lnTo>
                  <a:lnTo>
                    <a:pt x="107217" y="91963"/>
                  </a:lnTo>
                  <a:lnTo>
                    <a:pt x="108050" y="92393"/>
                  </a:lnTo>
                  <a:cubicBezTo>
                    <a:pt x="108050" y="92393"/>
                    <a:pt x="110146" y="90814"/>
                    <a:pt x="110146" y="90498"/>
                  </a:cubicBezTo>
                  <a:lnTo>
                    <a:pt x="110146" y="86925"/>
                  </a:lnTo>
                  <a:lnTo>
                    <a:pt x="108252" y="85132"/>
                  </a:lnTo>
                  <a:lnTo>
                    <a:pt x="107469" y="83554"/>
                  </a:lnTo>
                  <a:cubicBezTo>
                    <a:pt x="107469" y="83554"/>
                    <a:pt x="107747" y="81975"/>
                    <a:pt x="108063" y="81773"/>
                  </a:cubicBezTo>
                  <a:cubicBezTo>
                    <a:pt x="108378" y="81559"/>
                    <a:pt x="110209" y="80927"/>
                    <a:pt x="110209" y="80927"/>
                  </a:cubicBezTo>
                  <a:lnTo>
                    <a:pt x="110752" y="82190"/>
                  </a:lnTo>
                  <a:lnTo>
                    <a:pt x="112646" y="80826"/>
                  </a:lnTo>
                  <a:lnTo>
                    <a:pt x="116434" y="78932"/>
                  </a:lnTo>
                  <a:lnTo>
                    <a:pt x="118177" y="75775"/>
                  </a:lnTo>
                  <a:lnTo>
                    <a:pt x="118960" y="73566"/>
                  </a:lnTo>
                  <a:lnTo>
                    <a:pt x="118960" y="69891"/>
                  </a:lnTo>
                  <a:lnTo>
                    <a:pt x="117520" y="66949"/>
                  </a:lnTo>
                  <a:lnTo>
                    <a:pt x="116093" y="65169"/>
                  </a:lnTo>
                  <a:lnTo>
                    <a:pt x="118278" y="63691"/>
                  </a:lnTo>
                  <a:lnTo>
                    <a:pt x="118947" y="63174"/>
                  </a:lnTo>
                  <a:lnTo>
                    <a:pt x="117280" y="62643"/>
                  </a:lnTo>
                  <a:lnTo>
                    <a:pt x="115816" y="63174"/>
                  </a:lnTo>
                  <a:lnTo>
                    <a:pt x="114868" y="62113"/>
                  </a:lnTo>
                  <a:lnTo>
                    <a:pt x="114237" y="61280"/>
                  </a:lnTo>
                  <a:lnTo>
                    <a:pt x="116030" y="60219"/>
                  </a:lnTo>
                  <a:lnTo>
                    <a:pt x="116876" y="58540"/>
                  </a:lnTo>
                  <a:lnTo>
                    <a:pt x="117924" y="59070"/>
                  </a:lnTo>
                  <a:lnTo>
                    <a:pt x="117394" y="60964"/>
                  </a:lnTo>
                  <a:lnTo>
                    <a:pt x="117394" y="60964"/>
                  </a:lnTo>
                  <a:lnTo>
                    <a:pt x="119086" y="60118"/>
                  </a:lnTo>
                  <a:lnTo>
                    <a:pt x="120235" y="61065"/>
                  </a:lnTo>
                  <a:lnTo>
                    <a:pt x="121182" y="62744"/>
                  </a:lnTo>
                  <a:lnTo>
                    <a:pt x="122129" y="63906"/>
                  </a:lnTo>
                  <a:lnTo>
                    <a:pt x="122129" y="65484"/>
                  </a:lnTo>
                  <a:lnTo>
                    <a:pt x="122975" y="66318"/>
                  </a:lnTo>
                  <a:lnTo>
                    <a:pt x="124806" y="64853"/>
                  </a:lnTo>
                  <a:lnTo>
                    <a:pt x="124263" y="62542"/>
                  </a:lnTo>
                  <a:lnTo>
                    <a:pt x="122621" y="60850"/>
                  </a:lnTo>
                  <a:lnTo>
                    <a:pt x="122116" y="59802"/>
                  </a:lnTo>
                  <a:lnTo>
                    <a:pt x="123594" y="58540"/>
                  </a:lnTo>
                  <a:lnTo>
                    <a:pt x="123707" y="55699"/>
                  </a:lnTo>
                  <a:lnTo>
                    <a:pt x="124970" y="54651"/>
                  </a:lnTo>
                  <a:lnTo>
                    <a:pt x="126233" y="55383"/>
                  </a:lnTo>
                  <a:lnTo>
                    <a:pt x="128127" y="52125"/>
                  </a:lnTo>
                  <a:lnTo>
                    <a:pt x="129705" y="47289"/>
                  </a:lnTo>
                  <a:lnTo>
                    <a:pt x="128544" y="44031"/>
                  </a:lnTo>
                  <a:lnTo>
                    <a:pt x="127811" y="41102"/>
                  </a:lnTo>
                  <a:lnTo>
                    <a:pt x="126132" y="39523"/>
                  </a:lnTo>
                  <a:lnTo>
                    <a:pt x="123922" y="38892"/>
                  </a:lnTo>
                  <a:lnTo>
                    <a:pt x="122558" y="38362"/>
                  </a:lnTo>
                  <a:lnTo>
                    <a:pt x="121498" y="37516"/>
                  </a:lnTo>
                  <a:lnTo>
                    <a:pt x="123606" y="33311"/>
                  </a:lnTo>
                  <a:lnTo>
                    <a:pt x="124440" y="30533"/>
                  </a:lnTo>
                  <a:lnTo>
                    <a:pt x="126650" y="29220"/>
                  </a:lnTo>
                  <a:lnTo>
                    <a:pt x="130021" y="29220"/>
                  </a:lnTo>
                  <a:lnTo>
                    <a:pt x="132332" y="28588"/>
                  </a:lnTo>
                  <a:lnTo>
                    <a:pt x="132231" y="28588"/>
                  </a:lnTo>
                  <a:lnTo>
                    <a:pt x="132231" y="23222"/>
                  </a:lnTo>
                  <a:lnTo>
                    <a:pt x="135072" y="21959"/>
                  </a:lnTo>
                  <a:lnTo>
                    <a:pt x="135804" y="23853"/>
                  </a:lnTo>
                  <a:lnTo>
                    <a:pt x="136650" y="21959"/>
                  </a:lnTo>
                  <a:lnTo>
                    <a:pt x="136650" y="20065"/>
                  </a:lnTo>
                  <a:lnTo>
                    <a:pt x="138115" y="20899"/>
                  </a:lnTo>
                  <a:lnTo>
                    <a:pt x="137433" y="24788"/>
                  </a:lnTo>
                  <a:lnTo>
                    <a:pt x="136006" y="30571"/>
                  </a:lnTo>
                  <a:lnTo>
                    <a:pt x="136006" y="33942"/>
                  </a:lnTo>
                  <a:lnTo>
                    <a:pt x="139428" y="38677"/>
                  </a:lnTo>
                  <a:lnTo>
                    <a:pt x="140426" y="42049"/>
                  </a:lnTo>
                  <a:lnTo>
                    <a:pt x="140426" y="43412"/>
                  </a:lnTo>
                  <a:lnTo>
                    <a:pt x="141688" y="42364"/>
                  </a:lnTo>
                  <a:lnTo>
                    <a:pt x="141688" y="38993"/>
                  </a:lnTo>
                  <a:lnTo>
                    <a:pt x="143166" y="35622"/>
                  </a:lnTo>
                  <a:lnTo>
                    <a:pt x="142370" y="32894"/>
                  </a:lnTo>
                  <a:lnTo>
                    <a:pt x="142244" y="31316"/>
                  </a:lnTo>
                  <a:lnTo>
                    <a:pt x="141966" y="29220"/>
                  </a:lnTo>
                  <a:lnTo>
                    <a:pt x="140085" y="27742"/>
                  </a:lnTo>
                  <a:lnTo>
                    <a:pt x="139782" y="24800"/>
                  </a:lnTo>
                  <a:lnTo>
                    <a:pt x="142522" y="23020"/>
                  </a:lnTo>
                  <a:lnTo>
                    <a:pt x="144832" y="23336"/>
                  </a:lnTo>
                  <a:lnTo>
                    <a:pt x="144832" y="20697"/>
                  </a:lnTo>
                  <a:lnTo>
                    <a:pt x="145881" y="18967"/>
                  </a:lnTo>
                  <a:lnTo>
                    <a:pt x="148090" y="17855"/>
                  </a:lnTo>
                  <a:lnTo>
                    <a:pt x="148936" y="17855"/>
                  </a:lnTo>
                  <a:lnTo>
                    <a:pt x="147573" y="14067"/>
                  </a:lnTo>
                  <a:lnTo>
                    <a:pt x="144315" y="12868"/>
                  </a:lnTo>
                  <a:lnTo>
                    <a:pt x="144832" y="10784"/>
                  </a:lnTo>
                  <a:lnTo>
                    <a:pt x="144517" y="8751"/>
                  </a:lnTo>
                  <a:lnTo>
                    <a:pt x="144315" y="7577"/>
                  </a:lnTo>
                  <a:lnTo>
                    <a:pt x="146310" y="8613"/>
                  </a:lnTo>
                  <a:lnTo>
                    <a:pt x="147674" y="7565"/>
                  </a:lnTo>
                  <a:lnTo>
                    <a:pt x="148936" y="8398"/>
                  </a:lnTo>
                  <a:lnTo>
                    <a:pt x="149669" y="6188"/>
                  </a:lnTo>
                  <a:lnTo>
                    <a:pt x="148406" y="4509"/>
                  </a:lnTo>
                  <a:lnTo>
                    <a:pt x="147775" y="2084"/>
                  </a:lnTo>
                  <a:lnTo>
                    <a:pt x="144201" y="1567"/>
                  </a:lnTo>
                  <a:lnTo>
                    <a:pt x="144201" y="3031"/>
                  </a:lnTo>
                  <a:lnTo>
                    <a:pt x="142623" y="2981"/>
                  </a:lnTo>
                  <a:lnTo>
                    <a:pt x="141890" y="2084"/>
                  </a:lnTo>
                  <a:lnTo>
                    <a:pt x="134440" y="2084"/>
                  </a:lnTo>
                  <a:lnTo>
                    <a:pt x="131069" y="2400"/>
                  </a:lnTo>
                  <a:lnTo>
                    <a:pt x="133493" y="4774"/>
                  </a:lnTo>
                  <a:lnTo>
                    <a:pt x="130867" y="4799"/>
                  </a:lnTo>
                  <a:lnTo>
                    <a:pt x="130337" y="3499"/>
                  </a:lnTo>
                  <a:lnTo>
                    <a:pt x="127294" y="4837"/>
                  </a:lnTo>
                  <a:lnTo>
                    <a:pt x="124654" y="6504"/>
                  </a:lnTo>
                  <a:lnTo>
                    <a:pt x="123076" y="6504"/>
                  </a:lnTo>
                  <a:lnTo>
                    <a:pt x="122028" y="4294"/>
                  </a:lnTo>
                  <a:lnTo>
                    <a:pt x="119503" y="3928"/>
                  </a:lnTo>
                  <a:lnTo>
                    <a:pt x="117407" y="5115"/>
                  </a:lnTo>
                  <a:lnTo>
                    <a:pt x="114149" y="4016"/>
                  </a:lnTo>
                  <a:lnTo>
                    <a:pt x="112040" y="3158"/>
                  </a:lnTo>
                  <a:lnTo>
                    <a:pt x="107835" y="3461"/>
                  </a:lnTo>
                  <a:lnTo>
                    <a:pt x="106055" y="4610"/>
                  </a:lnTo>
                  <a:lnTo>
                    <a:pt x="107204" y="7767"/>
                  </a:lnTo>
                  <a:lnTo>
                    <a:pt x="104792" y="7767"/>
                  </a:lnTo>
                  <a:lnTo>
                    <a:pt x="103529" y="7653"/>
                  </a:lnTo>
                  <a:lnTo>
                    <a:pt x="101951" y="8448"/>
                  </a:lnTo>
                  <a:lnTo>
                    <a:pt x="102898" y="10153"/>
                  </a:lnTo>
                  <a:lnTo>
                    <a:pt x="100587" y="9484"/>
                  </a:lnTo>
                  <a:lnTo>
                    <a:pt x="99741" y="6529"/>
                  </a:lnTo>
                  <a:lnTo>
                    <a:pt x="97115" y="4319"/>
                  </a:lnTo>
                  <a:lnTo>
                    <a:pt x="93327" y="4837"/>
                  </a:lnTo>
                  <a:lnTo>
                    <a:pt x="94173" y="7577"/>
                  </a:lnTo>
                  <a:lnTo>
                    <a:pt x="91016" y="7463"/>
                  </a:lnTo>
                  <a:lnTo>
                    <a:pt x="89968" y="6100"/>
                  </a:lnTo>
                  <a:lnTo>
                    <a:pt x="87758" y="7249"/>
                  </a:lnTo>
                  <a:lnTo>
                    <a:pt x="86066" y="7779"/>
                  </a:lnTo>
                  <a:lnTo>
                    <a:pt x="83541" y="10822"/>
                  </a:lnTo>
                  <a:lnTo>
                    <a:pt x="83023" y="8827"/>
                  </a:lnTo>
                  <a:lnTo>
                    <a:pt x="85233" y="5468"/>
                  </a:lnTo>
                  <a:lnTo>
                    <a:pt x="84601" y="2312"/>
                  </a:lnTo>
                  <a:lnTo>
                    <a:pt x="8144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52"/>
            <p:cNvSpPr/>
            <p:nvPr/>
          </p:nvSpPr>
          <p:spPr>
            <a:xfrm>
              <a:off x="3167575" y="993250"/>
              <a:ext cx="3759100" cy="3349975"/>
            </a:xfrm>
            <a:custGeom>
              <a:avLst/>
              <a:gdLst/>
              <a:ahLst/>
              <a:cxnLst/>
              <a:rect l="l" t="t" r="r" b="b"/>
              <a:pathLst>
                <a:path w="150364" h="133999" extrusionOk="0">
                  <a:moveTo>
                    <a:pt x="81786" y="784"/>
                  </a:moveTo>
                  <a:lnTo>
                    <a:pt x="84653" y="2892"/>
                  </a:lnTo>
                  <a:lnTo>
                    <a:pt x="85234" y="5797"/>
                  </a:lnTo>
                  <a:lnTo>
                    <a:pt x="83024" y="9168"/>
                  </a:lnTo>
                  <a:lnTo>
                    <a:pt x="83731" y="11895"/>
                  </a:lnTo>
                  <a:lnTo>
                    <a:pt x="86597" y="8448"/>
                  </a:lnTo>
                  <a:lnTo>
                    <a:pt x="88239" y="7931"/>
                  </a:lnTo>
                  <a:lnTo>
                    <a:pt x="90209" y="6895"/>
                  </a:lnTo>
                  <a:lnTo>
                    <a:pt x="91193" y="8171"/>
                  </a:lnTo>
                  <a:lnTo>
                    <a:pt x="94931" y="8297"/>
                  </a:lnTo>
                  <a:lnTo>
                    <a:pt x="94931" y="8297"/>
                  </a:lnTo>
                  <a:lnTo>
                    <a:pt x="94072" y="5494"/>
                  </a:lnTo>
                  <a:lnTo>
                    <a:pt x="97355" y="5039"/>
                  </a:lnTo>
                  <a:lnTo>
                    <a:pt x="99805" y="7110"/>
                  </a:lnTo>
                  <a:lnTo>
                    <a:pt x="100664" y="10140"/>
                  </a:lnTo>
                  <a:lnTo>
                    <a:pt x="103871" y="11075"/>
                  </a:lnTo>
                  <a:lnTo>
                    <a:pt x="102722" y="8991"/>
                  </a:lnTo>
                  <a:lnTo>
                    <a:pt x="103922" y="8385"/>
                  </a:lnTo>
                  <a:lnTo>
                    <a:pt x="105121" y="8486"/>
                  </a:lnTo>
                  <a:lnTo>
                    <a:pt x="107987" y="8486"/>
                  </a:lnTo>
                  <a:lnTo>
                    <a:pt x="106763" y="5153"/>
                  </a:lnTo>
                  <a:lnTo>
                    <a:pt x="108265" y="4180"/>
                  </a:lnTo>
                  <a:lnTo>
                    <a:pt x="112319" y="3890"/>
                  </a:lnTo>
                  <a:lnTo>
                    <a:pt x="114377" y="4723"/>
                  </a:lnTo>
                  <a:lnTo>
                    <a:pt x="117761" y="5860"/>
                  </a:lnTo>
                  <a:lnTo>
                    <a:pt x="119895" y="4673"/>
                  </a:lnTo>
                  <a:lnTo>
                    <a:pt x="122142" y="5001"/>
                  </a:lnTo>
                  <a:lnTo>
                    <a:pt x="123216" y="7236"/>
                  </a:lnTo>
                  <a:lnTo>
                    <a:pt x="125084" y="7236"/>
                  </a:lnTo>
                  <a:lnTo>
                    <a:pt x="127749" y="5544"/>
                  </a:lnTo>
                  <a:lnTo>
                    <a:pt x="130489" y="4332"/>
                  </a:lnTo>
                  <a:lnTo>
                    <a:pt x="130981" y="5532"/>
                  </a:lnTo>
                  <a:lnTo>
                    <a:pt x="134580" y="5494"/>
                  </a:lnTo>
                  <a:lnTo>
                    <a:pt x="132105" y="3069"/>
                  </a:lnTo>
                  <a:lnTo>
                    <a:pt x="134769" y="2817"/>
                  </a:lnTo>
                  <a:lnTo>
                    <a:pt x="142080" y="2817"/>
                  </a:lnTo>
                  <a:lnTo>
                    <a:pt x="142813" y="3713"/>
                  </a:lnTo>
                  <a:lnTo>
                    <a:pt x="144858" y="3776"/>
                  </a:lnTo>
                  <a:lnTo>
                    <a:pt x="144858" y="2337"/>
                  </a:lnTo>
                  <a:lnTo>
                    <a:pt x="147864" y="2779"/>
                  </a:lnTo>
                  <a:lnTo>
                    <a:pt x="148432" y="4989"/>
                  </a:lnTo>
                  <a:lnTo>
                    <a:pt x="149657" y="6643"/>
                  </a:lnTo>
                  <a:lnTo>
                    <a:pt x="149101" y="8309"/>
                  </a:lnTo>
                  <a:lnTo>
                    <a:pt x="147990" y="7564"/>
                  </a:lnTo>
                  <a:lnTo>
                    <a:pt x="146601" y="8638"/>
                  </a:lnTo>
                  <a:lnTo>
                    <a:pt x="144214" y="7400"/>
                  </a:lnTo>
                  <a:lnTo>
                    <a:pt x="144846" y="11163"/>
                  </a:lnTo>
                  <a:lnTo>
                    <a:pt x="144278" y="13461"/>
                  </a:lnTo>
                  <a:lnTo>
                    <a:pt x="147662" y="14724"/>
                  </a:lnTo>
                  <a:lnTo>
                    <a:pt x="148823" y="17944"/>
                  </a:lnTo>
                  <a:lnTo>
                    <a:pt x="148356" y="17944"/>
                  </a:lnTo>
                  <a:lnTo>
                    <a:pt x="145995" y="19118"/>
                  </a:lnTo>
                  <a:lnTo>
                    <a:pt x="144846" y="21012"/>
                  </a:lnTo>
                  <a:lnTo>
                    <a:pt x="144846" y="23373"/>
                  </a:lnTo>
                  <a:lnTo>
                    <a:pt x="142775" y="23096"/>
                  </a:lnTo>
                  <a:lnTo>
                    <a:pt x="139770" y="25040"/>
                  </a:lnTo>
                  <a:lnTo>
                    <a:pt x="140111" y="28311"/>
                  </a:lnTo>
                  <a:lnTo>
                    <a:pt x="141992" y="29788"/>
                  </a:lnTo>
                  <a:lnTo>
                    <a:pt x="142257" y="31745"/>
                  </a:lnTo>
                  <a:lnTo>
                    <a:pt x="142396" y="33387"/>
                  </a:lnTo>
                  <a:lnTo>
                    <a:pt x="143154" y="36000"/>
                  </a:lnTo>
                  <a:lnTo>
                    <a:pt x="141727" y="39271"/>
                  </a:lnTo>
                  <a:lnTo>
                    <a:pt x="141702" y="42604"/>
                  </a:lnTo>
                  <a:lnTo>
                    <a:pt x="141070" y="43135"/>
                  </a:lnTo>
                  <a:lnTo>
                    <a:pt x="141070" y="42440"/>
                  </a:lnTo>
                  <a:lnTo>
                    <a:pt x="140060" y="38993"/>
                  </a:lnTo>
                  <a:lnTo>
                    <a:pt x="136651" y="34245"/>
                  </a:lnTo>
                  <a:lnTo>
                    <a:pt x="136651" y="31025"/>
                  </a:lnTo>
                  <a:lnTo>
                    <a:pt x="138078" y="25255"/>
                  </a:lnTo>
                  <a:lnTo>
                    <a:pt x="138797" y="21151"/>
                  </a:lnTo>
                  <a:lnTo>
                    <a:pt x="136663" y="19939"/>
                  </a:lnTo>
                  <a:lnTo>
                    <a:pt x="136663" y="22300"/>
                  </a:lnTo>
                  <a:lnTo>
                    <a:pt x="136158" y="23437"/>
                  </a:lnTo>
                  <a:lnTo>
                    <a:pt x="135578" y="21947"/>
                  </a:lnTo>
                  <a:lnTo>
                    <a:pt x="132244" y="23424"/>
                  </a:lnTo>
                  <a:lnTo>
                    <a:pt x="132244" y="28765"/>
                  </a:lnTo>
                  <a:lnTo>
                    <a:pt x="130312" y="29295"/>
                  </a:lnTo>
                  <a:lnTo>
                    <a:pt x="126890" y="29295"/>
                  </a:lnTo>
                  <a:lnTo>
                    <a:pt x="124504" y="30722"/>
                  </a:lnTo>
                  <a:lnTo>
                    <a:pt x="123645" y="33576"/>
                  </a:lnTo>
                  <a:lnTo>
                    <a:pt x="121435" y="38008"/>
                  </a:lnTo>
                  <a:lnTo>
                    <a:pt x="122685" y="39006"/>
                  </a:lnTo>
                  <a:lnTo>
                    <a:pt x="124163" y="39586"/>
                  </a:lnTo>
                  <a:lnTo>
                    <a:pt x="126297" y="40193"/>
                  </a:lnTo>
                  <a:lnTo>
                    <a:pt x="127862" y="41657"/>
                  </a:lnTo>
                  <a:lnTo>
                    <a:pt x="128582" y="44549"/>
                  </a:lnTo>
                  <a:lnTo>
                    <a:pt x="129706" y="47706"/>
                  </a:lnTo>
                  <a:lnTo>
                    <a:pt x="128178" y="52403"/>
                  </a:lnTo>
                  <a:lnTo>
                    <a:pt x="126461" y="55358"/>
                  </a:lnTo>
                  <a:lnTo>
                    <a:pt x="125274" y="54676"/>
                  </a:lnTo>
                  <a:lnTo>
                    <a:pt x="123733" y="55951"/>
                  </a:lnTo>
                  <a:lnTo>
                    <a:pt x="123620" y="58792"/>
                  </a:lnTo>
                  <a:lnTo>
                    <a:pt x="122067" y="60118"/>
                  </a:lnTo>
                  <a:lnTo>
                    <a:pt x="122673" y="61393"/>
                  </a:lnTo>
                  <a:lnTo>
                    <a:pt x="124314" y="63098"/>
                  </a:lnTo>
                  <a:lnTo>
                    <a:pt x="124807" y="65131"/>
                  </a:lnTo>
                  <a:lnTo>
                    <a:pt x="123342" y="66305"/>
                  </a:lnTo>
                  <a:lnTo>
                    <a:pt x="122786" y="65750"/>
                  </a:lnTo>
                  <a:lnTo>
                    <a:pt x="122786" y="64196"/>
                  </a:lnTo>
                  <a:lnTo>
                    <a:pt x="121801" y="62997"/>
                  </a:lnTo>
                  <a:lnTo>
                    <a:pt x="120854" y="61317"/>
                  </a:lnTo>
                  <a:lnTo>
                    <a:pt x="119465" y="60143"/>
                  </a:lnTo>
                  <a:lnTo>
                    <a:pt x="118241" y="60762"/>
                  </a:lnTo>
                  <a:lnTo>
                    <a:pt x="118241" y="60762"/>
                  </a:lnTo>
                  <a:lnTo>
                    <a:pt x="118645" y="59297"/>
                  </a:lnTo>
                  <a:lnTo>
                    <a:pt x="117079" y="58514"/>
                  </a:lnTo>
                  <a:lnTo>
                    <a:pt x="116132" y="60396"/>
                  </a:lnTo>
                  <a:lnTo>
                    <a:pt x="114112" y="61583"/>
                  </a:lnTo>
                  <a:lnTo>
                    <a:pt x="114970" y="62719"/>
                  </a:lnTo>
                  <a:lnTo>
                    <a:pt x="116056" y="63931"/>
                  </a:lnTo>
                  <a:lnTo>
                    <a:pt x="117622" y="63376"/>
                  </a:lnTo>
                  <a:lnTo>
                    <a:pt x="118607" y="63691"/>
                  </a:lnTo>
                  <a:lnTo>
                    <a:pt x="115968" y="65497"/>
                  </a:lnTo>
                  <a:lnTo>
                    <a:pt x="117597" y="67530"/>
                  </a:lnTo>
                  <a:lnTo>
                    <a:pt x="119011" y="70371"/>
                  </a:lnTo>
                  <a:lnTo>
                    <a:pt x="119011" y="73919"/>
                  </a:lnTo>
                  <a:lnTo>
                    <a:pt x="118266" y="76028"/>
                  </a:lnTo>
                  <a:lnTo>
                    <a:pt x="116574" y="79096"/>
                  </a:lnTo>
                  <a:lnTo>
                    <a:pt x="112824" y="80978"/>
                  </a:lnTo>
                  <a:lnTo>
                    <a:pt x="111245" y="82114"/>
                  </a:lnTo>
                  <a:lnTo>
                    <a:pt x="110740" y="80940"/>
                  </a:lnTo>
                  <a:lnTo>
                    <a:pt x="110462" y="81041"/>
                  </a:lnTo>
                  <a:cubicBezTo>
                    <a:pt x="110159" y="81142"/>
                    <a:pt x="108594" y="81697"/>
                    <a:pt x="108253" y="81912"/>
                  </a:cubicBezTo>
                  <a:cubicBezTo>
                    <a:pt x="107886" y="82165"/>
                    <a:pt x="107634" y="83276"/>
                    <a:pt x="107520" y="83907"/>
                  </a:cubicBezTo>
                  <a:lnTo>
                    <a:pt x="107495" y="84008"/>
                  </a:lnTo>
                  <a:lnTo>
                    <a:pt x="108341" y="85688"/>
                  </a:lnTo>
                  <a:lnTo>
                    <a:pt x="110197" y="87468"/>
                  </a:lnTo>
                  <a:lnTo>
                    <a:pt x="110197" y="90852"/>
                  </a:lnTo>
                  <a:cubicBezTo>
                    <a:pt x="110046" y="91092"/>
                    <a:pt x="109174" y="91824"/>
                    <a:pt x="108379" y="92430"/>
                  </a:cubicBezTo>
                  <a:lnTo>
                    <a:pt x="107760" y="92115"/>
                  </a:lnTo>
                  <a:lnTo>
                    <a:pt x="106093" y="90360"/>
                  </a:lnTo>
                  <a:lnTo>
                    <a:pt x="104161" y="88541"/>
                  </a:lnTo>
                  <a:lnTo>
                    <a:pt x="103164" y="89829"/>
                  </a:lnTo>
                  <a:lnTo>
                    <a:pt x="102823" y="92203"/>
                  </a:lnTo>
                  <a:lnTo>
                    <a:pt x="103492" y="93756"/>
                  </a:lnTo>
                  <a:lnTo>
                    <a:pt x="104679" y="95398"/>
                  </a:lnTo>
                  <a:lnTo>
                    <a:pt x="106321" y="96648"/>
                  </a:lnTo>
                  <a:lnTo>
                    <a:pt x="106611" y="98239"/>
                  </a:lnTo>
                  <a:lnTo>
                    <a:pt x="107028" y="99602"/>
                  </a:lnTo>
                  <a:lnTo>
                    <a:pt x="105689" y="99047"/>
                  </a:lnTo>
                  <a:lnTo>
                    <a:pt x="104313" y="97254"/>
                  </a:lnTo>
                  <a:lnTo>
                    <a:pt x="103290" y="95082"/>
                  </a:lnTo>
                  <a:lnTo>
                    <a:pt x="101371" y="94072"/>
                  </a:lnTo>
                  <a:lnTo>
                    <a:pt x="101371" y="90056"/>
                  </a:lnTo>
                  <a:lnTo>
                    <a:pt x="99351" y="85725"/>
                  </a:lnTo>
                  <a:lnTo>
                    <a:pt x="97583" y="86773"/>
                  </a:lnTo>
                  <a:lnTo>
                    <a:pt x="97583" y="83756"/>
                  </a:lnTo>
                  <a:lnTo>
                    <a:pt x="95739" y="82897"/>
                  </a:lnTo>
                  <a:lnTo>
                    <a:pt x="94944" y="79690"/>
                  </a:lnTo>
                  <a:lnTo>
                    <a:pt x="91774" y="80422"/>
                  </a:lnTo>
                  <a:lnTo>
                    <a:pt x="90423" y="82278"/>
                  </a:lnTo>
                  <a:lnTo>
                    <a:pt x="87431" y="84980"/>
                  </a:lnTo>
                  <a:lnTo>
                    <a:pt x="85372" y="86773"/>
                  </a:lnTo>
                  <a:lnTo>
                    <a:pt x="84324" y="88503"/>
                  </a:lnTo>
                  <a:lnTo>
                    <a:pt x="84324" y="91546"/>
                  </a:lnTo>
                  <a:lnTo>
                    <a:pt x="82961" y="93706"/>
                  </a:lnTo>
                  <a:lnTo>
                    <a:pt x="82620" y="92456"/>
                  </a:lnTo>
                  <a:lnTo>
                    <a:pt x="81142" y="89084"/>
                  </a:lnTo>
                  <a:lnTo>
                    <a:pt x="79791" y="86180"/>
                  </a:lnTo>
                  <a:lnTo>
                    <a:pt x="79160" y="83465"/>
                  </a:lnTo>
                  <a:lnTo>
                    <a:pt x="78377" y="80359"/>
                  </a:lnTo>
                  <a:lnTo>
                    <a:pt x="76837" y="82152"/>
                  </a:lnTo>
                  <a:lnTo>
                    <a:pt x="75890" y="82000"/>
                  </a:lnTo>
                  <a:lnTo>
                    <a:pt x="74602" y="79803"/>
                  </a:lnTo>
                  <a:lnTo>
                    <a:pt x="71773" y="77745"/>
                  </a:lnTo>
                  <a:lnTo>
                    <a:pt x="68326" y="78175"/>
                  </a:lnTo>
                  <a:lnTo>
                    <a:pt x="65687" y="77770"/>
                  </a:lnTo>
                  <a:lnTo>
                    <a:pt x="63957" y="76849"/>
                  </a:lnTo>
                  <a:lnTo>
                    <a:pt x="62113" y="76710"/>
                  </a:lnTo>
                  <a:lnTo>
                    <a:pt x="60118" y="75624"/>
                  </a:lnTo>
                  <a:lnTo>
                    <a:pt x="56999" y="73086"/>
                  </a:lnTo>
                  <a:lnTo>
                    <a:pt x="55737" y="75232"/>
                  </a:lnTo>
                  <a:lnTo>
                    <a:pt x="57782" y="76912"/>
                  </a:lnTo>
                  <a:lnTo>
                    <a:pt x="59108" y="79349"/>
                  </a:lnTo>
                  <a:lnTo>
                    <a:pt x="61419" y="79235"/>
                  </a:lnTo>
                  <a:lnTo>
                    <a:pt x="63717" y="78541"/>
                  </a:lnTo>
                  <a:lnTo>
                    <a:pt x="64954" y="79879"/>
                  </a:lnTo>
                  <a:lnTo>
                    <a:pt x="66394" y="81306"/>
                  </a:lnTo>
                  <a:lnTo>
                    <a:pt x="65636" y="83187"/>
                  </a:lnTo>
                  <a:lnTo>
                    <a:pt x="64538" y="85208"/>
                  </a:lnTo>
                  <a:lnTo>
                    <a:pt x="60775" y="87140"/>
                  </a:lnTo>
                  <a:lnTo>
                    <a:pt x="57025" y="87973"/>
                  </a:lnTo>
                  <a:lnTo>
                    <a:pt x="53805" y="89425"/>
                  </a:lnTo>
                  <a:lnTo>
                    <a:pt x="53388" y="88263"/>
                  </a:lnTo>
                  <a:lnTo>
                    <a:pt x="52100" y="85132"/>
                  </a:lnTo>
                  <a:lnTo>
                    <a:pt x="50105" y="83554"/>
                  </a:lnTo>
                  <a:lnTo>
                    <a:pt x="49297" y="81230"/>
                  </a:lnTo>
                  <a:lnTo>
                    <a:pt x="47782" y="78831"/>
                  </a:lnTo>
                  <a:lnTo>
                    <a:pt x="45117" y="75169"/>
                  </a:lnTo>
                  <a:lnTo>
                    <a:pt x="43387" y="75801"/>
                  </a:lnTo>
                  <a:lnTo>
                    <a:pt x="44284" y="77341"/>
                  </a:lnTo>
                  <a:lnTo>
                    <a:pt x="45332" y="80182"/>
                  </a:lnTo>
                  <a:lnTo>
                    <a:pt x="46203" y="81382"/>
                  </a:lnTo>
                  <a:lnTo>
                    <a:pt x="48325" y="86281"/>
                  </a:lnTo>
                  <a:lnTo>
                    <a:pt x="49726" y="87241"/>
                  </a:lnTo>
                  <a:lnTo>
                    <a:pt x="51772" y="89198"/>
                  </a:lnTo>
                  <a:lnTo>
                    <a:pt x="52264" y="90271"/>
                  </a:lnTo>
                  <a:lnTo>
                    <a:pt x="53009" y="92506"/>
                  </a:lnTo>
                  <a:lnTo>
                    <a:pt x="54550" y="91736"/>
                  </a:lnTo>
                  <a:lnTo>
                    <a:pt x="58287" y="91218"/>
                  </a:lnTo>
                  <a:lnTo>
                    <a:pt x="59525" y="90612"/>
                  </a:lnTo>
                  <a:lnTo>
                    <a:pt x="59904" y="91837"/>
                  </a:lnTo>
                  <a:cubicBezTo>
                    <a:pt x="59664" y="92443"/>
                    <a:pt x="59070" y="93946"/>
                    <a:pt x="59070" y="94362"/>
                  </a:cubicBezTo>
                  <a:cubicBezTo>
                    <a:pt x="59045" y="94615"/>
                    <a:pt x="58338" y="96016"/>
                    <a:pt x="57681" y="97191"/>
                  </a:cubicBezTo>
                  <a:lnTo>
                    <a:pt x="54487" y="99148"/>
                  </a:lnTo>
                  <a:lnTo>
                    <a:pt x="51784" y="102128"/>
                  </a:lnTo>
                  <a:lnTo>
                    <a:pt x="48855" y="104792"/>
                  </a:lnTo>
                  <a:lnTo>
                    <a:pt x="49474" y="106408"/>
                  </a:lnTo>
                  <a:lnTo>
                    <a:pt x="49411" y="108719"/>
                  </a:lnTo>
                  <a:lnTo>
                    <a:pt x="50257" y="110727"/>
                  </a:lnTo>
                  <a:lnTo>
                    <a:pt x="50257" y="113189"/>
                  </a:lnTo>
                  <a:lnTo>
                    <a:pt x="48767" y="115487"/>
                  </a:lnTo>
                  <a:lnTo>
                    <a:pt x="44587" y="118694"/>
                  </a:lnTo>
                  <a:lnTo>
                    <a:pt x="44587" y="120096"/>
                  </a:lnTo>
                  <a:lnTo>
                    <a:pt x="44297" y="123897"/>
                  </a:lnTo>
                  <a:lnTo>
                    <a:pt x="42845" y="123897"/>
                  </a:lnTo>
                  <a:lnTo>
                    <a:pt x="42175" y="126927"/>
                  </a:lnTo>
                  <a:lnTo>
                    <a:pt x="39713" y="129730"/>
                  </a:lnTo>
                  <a:lnTo>
                    <a:pt x="38084" y="131536"/>
                  </a:lnTo>
                  <a:lnTo>
                    <a:pt x="35647" y="133367"/>
                  </a:lnTo>
                  <a:lnTo>
                    <a:pt x="31404" y="133367"/>
                  </a:lnTo>
                  <a:lnTo>
                    <a:pt x="29776" y="130842"/>
                  </a:lnTo>
                  <a:lnTo>
                    <a:pt x="29371" y="128581"/>
                  </a:lnTo>
                  <a:lnTo>
                    <a:pt x="28210" y="126334"/>
                  </a:lnTo>
                  <a:lnTo>
                    <a:pt x="26278" y="123796"/>
                  </a:lnTo>
                  <a:lnTo>
                    <a:pt x="26278" y="120222"/>
                  </a:lnTo>
                  <a:lnTo>
                    <a:pt x="24384" y="117495"/>
                  </a:lnTo>
                  <a:lnTo>
                    <a:pt x="24384" y="115285"/>
                  </a:lnTo>
                  <a:lnTo>
                    <a:pt x="26278" y="112659"/>
                  </a:lnTo>
                  <a:lnTo>
                    <a:pt x="26278" y="109654"/>
                  </a:lnTo>
                  <a:lnTo>
                    <a:pt x="25672" y="106509"/>
                  </a:lnTo>
                  <a:lnTo>
                    <a:pt x="23563" y="103340"/>
                  </a:lnTo>
                  <a:lnTo>
                    <a:pt x="23992" y="99262"/>
                  </a:lnTo>
                  <a:lnTo>
                    <a:pt x="22679" y="97140"/>
                  </a:lnTo>
                  <a:lnTo>
                    <a:pt x="19838" y="97279"/>
                  </a:lnTo>
                  <a:lnTo>
                    <a:pt x="18916" y="95701"/>
                  </a:lnTo>
                  <a:lnTo>
                    <a:pt x="16353" y="95410"/>
                  </a:lnTo>
                  <a:lnTo>
                    <a:pt x="13600" y="96787"/>
                  </a:lnTo>
                  <a:lnTo>
                    <a:pt x="11113" y="96787"/>
                  </a:lnTo>
                  <a:lnTo>
                    <a:pt x="8486" y="97090"/>
                  </a:lnTo>
                  <a:lnTo>
                    <a:pt x="5570" y="95385"/>
                  </a:lnTo>
                  <a:lnTo>
                    <a:pt x="1453" y="91067"/>
                  </a:lnTo>
                  <a:lnTo>
                    <a:pt x="645" y="87746"/>
                  </a:lnTo>
                  <a:lnTo>
                    <a:pt x="1175" y="84905"/>
                  </a:lnTo>
                  <a:lnTo>
                    <a:pt x="658" y="82518"/>
                  </a:lnTo>
                  <a:lnTo>
                    <a:pt x="1642" y="80132"/>
                  </a:lnTo>
                  <a:lnTo>
                    <a:pt x="4029" y="76306"/>
                  </a:lnTo>
                  <a:lnTo>
                    <a:pt x="6681" y="74386"/>
                  </a:lnTo>
                  <a:lnTo>
                    <a:pt x="7325" y="72353"/>
                  </a:lnTo>
                  <a:lnTo>
                    <a:pt x="9055" y="70523"/>
                  </a:lnTo>
                  <a:lnTo>
                    <a:pt x="10683" y="68894"/>
                  </a:lnTo>
                  <a:lnTo>
                    <a:pt x="11870" y="69487"/>
                  </a:lnTo>
                  <a:lnTo>
                    <a:pt x="16328" y="67858"/>
                  </a:lnTo>
                  <a:lnTo>
                    <a:pt x="20457" y="67871"/>
                  </a:lnTo>
                  <a:lnTo>
                    <a:pt x="22490" y="67543"/>
                  </a:lnTo>
                  <a:lnTo>
                    <a:pt x="23639" y="67795"/>
                  </a:lnTo>
                  <a:lnTo>
                    <a:pt x="24005" y="70560"/>
                  </a:lnTo>
                  <a:lnTo>
                    <a:pt x="26619" y="71116"/>
                  </a:lnTo>
                  <a:lnTo>
                    <a:pt x="29334" y="73338"/>
                  </a:lnTo>
                  <a:lnTo>
                    <a:pt x="31152" y="71747"/>
                  </a:lnTo>
                  <a:lnTo>
                    <a:pt x="32894" y="71457"/>
                  </a:lnTo>
                  <a:lnTo>
                    <a:pt x="38349" y="73035"/>
                  </a:lnTo>
                  <a:lnTo>
                    <a:pt x="41784" y="72505"/>
                  </a:lnTo>
                  <a:lnTo>
                    <a:pt x="44739" y="71154"/>
                  </a:lnTo>
                  <a:lnTo>
                    <a:pt x="45648" y="67719"/>
                  </a:lnTo>
                  <a:lnTo>
                    <a:pt x="44461" y="65989"/>
                  </a:lnTo>
                  <a:lnTo>
                    <a:pt x="41910" y="67442"/>
                  </a:lnTo>
                  <a:lnTo>
                    <a:pt x="39347" y="66785"/>
                  </a:lnTo>
                  <a:lnTo>
                    <a:pt x="37819" y="65762"/>
                  </a:lnTo>
                  <a:lnTo>
                    <a:pt x="38715" y="63590"/>
                  </a:lnTo>
                  <a:lnTo>
                    <a:pt x="40067" y="62820"/>
                  </a:lnTo>
                  <a:lnTo>
                    <a:pt x="42466" y="62227"/>
                  </a:lnTo>
                  <a:lnTo>
                    <a:pt x="45610" y="63073"/>
                  </a:lnTo>
                  <a:lnTo>
                    <a:pt x="50244" y="62075"/>
                  </a:lnTo>
                  <a:lnTo>
                    <a:pt x="47946" y="60345"/>
                  </a:lnTo>
                  <a:lnTo>
                    <a:pt x="45458" y="57782"/>
                  </a:lnTo>
                  <a:lnTo>
                    <a:pt x="46304" y="55206"/>
                  </a:lnTo>
                  <a:lnTo>
                    <a:pt x="43501" y="56999"/>
                  </a:lnTo>
                  <a:lnTo>
                    <a:pt x="43602" y="58312"/>
                  </a:lnTo>
                  <a:lnTo>
                    <a:pt x="42289" y="58312"/>
                  </a:lnTo>
                  <a:lnTo>
                    <a:pt x="41632" y="55938"/>
                  </a:lnTo>
                  <a:lnTo>
                    <a:pt x="39511" y="56469"/>
                  </a:lnTo>
                  <a:lnTo>
                    <a:pt x="37832" y="60042"/>
                  </a:lnTo>
                  <a:lnTo>
                    <a:pt x="37933" y="62265"/>
                  </a:lnTo>
                  <a:lnTo>
                    <a:pt x="36632" y="62530"/>
                  </a:lnTo>
                  <a:lnTo>
                    <a:pt x="35167" y="62757"/>
                  </a:lnTo>
                  <a:lnTo>
                    <a:pt x="33639" y="64398"/>
                  </a:lnTo>
                  <a:lnTo>
                    <a:pt x="34776" y="65750"/>
                  </a:lnTo>
                  <a:lnTo>
                    <a:pt x="33829" y="66659"/>
                  </a:lnTo>
                  <a:lnTo>
                    <a:pt x="32427" y="65585"/>
                  </a:lnTo>
                  <a:lnTo>
                    <a:pt x="30988" y="61886"/>
                  </a:lnTo>
                  <a:lnTo>
                    <a:pt x="28033" y="58893"/>
                  </a:lnTo>
                  <a:lnTo>
                    <a:pt x="25242" y="56974"/>
                  </a:lnTo>
                  <a:lnTo>
                    <a:pt x="24636" y="59146"/>
                  </a:lnTo>
                  <a:lnTo>
                    <a:pt x="27136" y="61595"/>
                  </a:lnTo>
                  <a:lnTo>
                    <a:pt x="29712" y="63085"/>
                  </a:lnTo>
                  <a:lnTo>
                    <a:pt x="29574" y="63401"/>
                  </a:lnTo>
                  <a:lnTo>
                    <a:pt x="28172" y="62921"/>
                  </a:lnTo>
                  <a:lnTo>
                    <a:pt x="28172" y="64967"/>
                  </a:lnTo>
                  <a:lnTo>
                    <a:pt x="27541" y="65333"/>
                  </a:lnTo>
                  <a:lnTo>
                    <a:pt x="27541" y="64537"/>
                  </a:lnTo>
                  <a:lnTo>
                    <a:pt x="26720" y="63148"/>
                  </a:lnTo>
                  <a:lnTo>
                    <a:pt x="25255" y="61785"/>
                  </a:lnTo>
                  <a:lnTo>
                    <a:pt x="23273" y="59575"/>
                  </a:lnTo>
                  <a:lnTo>
                    <a:pt x="21467" y="59575"/>
                  </a:lnTo>
                  <a:lnTo>
                    <a:pt x="20141" y="60295"/>
                  </a:lnTo>
                  <a:lnTo>
                    <a:pt x="17515" y="59600"/>
                  </a:lnTo>
                  <a:lnTo>
                    <a:pt x="17174" y="61557"/>
                  </a:lnTo>
                  <a:lnTo>
                    <a:pt x="16277" y="61949"/>
                  </a:lnTo>
                  <a:lnTo>
                    <a:pt x="15179" y="63919"/>
                  </a:lnTo>
                  <a:lnTo>
                    <a:pt x="13386" y="66507"/>
                  </a:lnTo>
                  <a:lnTo>
                    <a:pt x="11391" y="66406"/>
                  </a:lnTo>
                  <a:lnTo>
                    <a:pt x="10065" y="67176"/>
                  </a:lnTo>
                  <a:lnTo>
                    <a:pt x="9143" y="66381"/>
                  </a:lnTo>
                  <a:lnTo>
                    <a:pt x="6719" y="65649"/>
                  </a:lnTo>
                  <a:lnTo>
                    <a:pt x="6719" y="60610"/>
                  </a:lnTo>
                  <a:lnTo>
                    <a:pt x="8827" y="59499"/>
                  </a:lnTo>
                  <a:lnTo>
                    <a:pt x="12413" y="59954"/>
                  </a:lnTo>
                  <a:lnTo>
                    <a:pt x="14156" y="58148"/>
                  </a:lnTo>
                  <a:lnTo>
                    <a:pt x="13070" y="55825"/>
                  </a:lnTo>
                  <a:lnTo>
                    <a:pt x="12110" y="55320"/>
                  </a:lnTo>
                  <a:lnTo>
                    <a:pt x="13045" y="55168"/>
                  </a:lnTo>
                  <a:lnTo>
                    <a:pt x="14749" y="55168"/>
                  </a:lnTo>
                  <a:lnTo>
                    <a:pt x="16694" y="53186"/>
                  </a:lnTo>
                  <a:lnTo>
                    <a:pt x="17616" y="49840"/>
                  </a:lnTo>
                  <a:lnTo>
                    <a:pt x="20381" y="48691"/>
                  </a:lnTo>
                  <a:lnTo>
                    <a:pt x="20608" y="45913"/>
                  </a:lnTo>
                  <a:lnTo>
                    <a:pt x="21568" y="44764"/>
                  </a:lnTo>
                  <a:lnTo>
                    <a:pt x="22250" y="45559"/>
                  </a:lnTo>
                  <a:lnTo>
                    <a:pt x="21442" y="48211"/>
                  </a:lnTo>
                  <a:lnTo>
                    <a:pt x="25924" y="48211"/>
                  </a:lnTo>
                  <a:lnTo>
                    <a:pt x="29788" y="47504"/>
                  </a:lnTo>
                  <a:lnTo>
                    <a:pt x="30558" y="44915"/>
                  </a:lnTo>
                  <a:lnTo>
                    <a:pt x="31733" y="43539"/>
                  </a:lnTo>
                  <a:lnTo>
                    <a:pt x="32023" y="41910"/>
                  </a:lnTo>
                  <a:lnTo>
                    <a:pt x="34687" y="41821"/>
                  </a:lnTo>
                  <a:lnTo>
                    <a:pt x="37390" y="40129"/>
                  </a:lnTo>
                  <a:lnTo>
                    <a:pt x="35369" y="38841"/>
                  </a:lnTo>
                  <a:lnTo>
                    <a:pt x="32768" y="39599"/>
                  </a:lnTo>
                  <a:lnTo>
                    <a:pt x="31253" y="39422"/>
                  </a:lnTo>
                  <a:lnTo>
                    <a:pt x="30205" y="36303"/>
                  </a:lnTo>
                  <a:lnTo>
                    <a:pt x="33147" y="32604"/>
                  </a:lnTo>
                  <a:lnTo>
                    <a:pt x="31202" y="31215"/>
                  </a:lnTo>
                  <a:lnTo>
                    <a:pt x="29586" y="32591"/>
                  </a:lnTo>
                  <a:lnTo>
                    <a:pt x="28955" y="34372"/>
                  </a:lnTo>
                  <a:lnTo>
                    <a:pt x="27136" y="35874"/>
                  </a:lnTo>
                  <a:lnTo>
                    <a:pt x="26897" y="38425"/>
                  </a:lnTo>
                  <a:lnTo>
                    <a:pt x="28462" y="40723"/>
                  </a:lnTo>
                  <a:cubicBezTo>
                    <a:pt x="28361" y="41241"/>
                    <a:pt x="28071" y="42667"/>
                    <a:pt x="28071" y="42933"/>
                  </a:cubicBezTo>
                  <a:cubicBezTo>
                    <a:pt x="28008" y="43147"/>
                    <a:pt x="27288" y="44233"/>
                    <a:pt x="26619" y="45155"/>
                  </a:cubicBezTo>
                  <a:lnTo>
                    <a:pt x="24131" y="44902"/>
                  </a:lnTo>
                  <a:lnTo>
                    <a:pt x="24308" y="43640"/>
                  </a:lnTo>
                  <a:lnTo>
                    <a:pt x="22553" y="40622"/>
                  </a:lnTo>
                  <a:lnTo>
                    <a:pt x="21076" y="42465"/>
                  </a:lnTo>
                  <a:lnTo>
                    <a:pt x="19687" y="42718"/>
                  </a:lnTo>
                  <a:lnTo>
                    <a:pt x="18740" y="39321"/>
                  </a:lnTo>
                  <a:lnTo>
                    <a:pt x="19510" y="37680"/>
                  </a:lnTo>
                  <a:lnTo>
                    <a:pt x="21985" y="35205"/>
                  </a:lnTo>
                  <a:lnTo>
                    <a:pt x="23386" y="32326"/>
                  </a:lnTo>
                  <a:lnTo>
                    <a:pt x="25874" y="28790"/>
                  </a:lnTo>
                  <a:lnTo>
                    <a:pt x="29712" y="24750"/>
                  </a:lnTo>
                  <a:lnTo>
                    <a:pt x="33021" y="23639"/>
                  </a:lnTo>
                  <a:lnTo>
                    <a:pt x="35294" y="24232"/>
                  </a:lnTo>
                  <a:lnTo>
                    <a:pt x="38008" y="25381"/>
                  </a:lnTo>
                  <a:lnTo>
                    <a:pt x="41481" y="27212"/>
                  </a:lnTo>
                  <a:lnTo>
                    <a:pt x="42188" y="29068"/>
                  </a:lnTo>
                  <a:lnTo>
                    <a:pt x="41039" y="29813"/>
                  </a:lnTo>
                  <a:lnTo>
                    <a:pt x="36556" y="28942"/>
                  </a:lnTo>
                  <a:lnTo>
                    <a:pt x="39284" y="30975"/>
                  </a:lnTo>
                  <a:lnTo>
                    <a:pt x="40976" y="34245"/>
                  </a:lnTo>
                  <a:lnTo>
                    <a:pt x="41910" y="32781"/>
                  </a:lnTo>
                  <a:lnTo>
                    <a:pt x="44436" y="32907"/>
                  </a:lnTo>
                  <a:lnTo>
                    <a:pt x="43135" y="30886"/>
                  </a:lnTo>
                  <a:lnTo>
                    <a:pt x="45181" y="29712"/>
                  </a:lnTo>
                  <a:lnTo>
                    <a:pt x="45471" y="27237"/>
                  </a:lnTo>
                  <a:lnTo>
                    <a:pt x="46191" y="27528"/>
                  </a:lnTo>
                  <a:lnTo>
                    <a:pt x="46809" y="30634"/>
                  </a:lnTo>
                  <a:lnTo>
                    <a:pt x="49082" y="27982"/>
                  </a:lnTo>
                  <a:lnTo>
                    <a:pt x="52971" y="25924"/>
                  </a:lnTo>
                  <a:lnTo>
                    <a:pt x="56330" y="25217"/>
                  </a:lnTo>
                  <a:lnTo>
                    <a:pt x="55648" y="23815"/>
                  </a:lnTo>
                  <a:lnTo>
                    <a:pt x="55863" y="23159"/>
                  </a:lnTo>
                  <a:lnTo>
                    <a:pt x="58224" y="23714"/>
                  </a:lnTo>
                  <a:lnTo>
                    <a:pt x="61596" y="25406"/>
                  </a:lnTo>
                  <a:lnTo>
                    <a:pt x="61596" y="23171"/>
                  </a:lnTo>
                  <a:lnTo>
                    <a:pt x="59449" y="21277"/>
                  </a:lnTo>
                  <a:lnTo>
                    <a:pt x="59500" y="18828"/>
                  </a:lnTo>
                  <a:lnTo>
                    <a:pt x="60245" y="15532"/>
                  </a:lnTo>
                  <a:lnTo>
                    <a:pt x="61457" y="15987"/>
                  </a:lnTo>
                  <a:lnTo>
                    <a:pt x="62252" y="17944"/>
                  </a:lnTo>
                  <a:lnTo>
                    <a:pt x="63300" y="20899"/>
                  </a:lnTo>
                  <a:lnTo>
                    <a:pt x="64614" y="24333"/>
                  </a:lnTo>
                  <a:lnTo>
                    <a:pt x="63464" y="26530"/>
                  </a:lnTo>
                  <a:lnTo>
                    <a:pt x="65813" y="27364"/>
                  </a:lnTo>
                  <a:lnTo>
                    <a:pt x="67114" y="25659"/>
                  </a:lnTo>
                  <a:lnTo>
                    <a:pt x="66470" y="24270"/>
                  </a:lnTo>
                  <a:cubicBezTo>
                    <a:pt x="67215" y="24106"/>
                    <a:pt x="67947" y="23879"/>
                    <a:pt x="68667" y="23601"/>
                  </a:cubicBezTo>
                  <a:lnTo>
                    <a:pt x="69134" y="23386"/>
                  </a:lnTo>
                  <a:lnTo>
                    <a:pt x="67530" y="22060"/>
                  </a:lnTo>
                  <a:lnTo>
                    <a:pt x="65952" y="21770"/>
                  </a:lnTo>
                  <a:lnTo>
                    <a:pt x="64715" y="17982"/>
                  </a:lnTo>
                  <a:lnTo>
                    <a:pt x="65864" y="17211"/>
                  </a:lnTo>
                  <a:lnTo>
                    <a:pt x="66407" y="15696"/>
                  </a:lnTo>
                  <a:lnTo>
                    <a:pt x="69071" y="17275"/>
                  </a:lnTo>
                  <a:lnTo>
                    <a:pt x="70750" y="16252"/>
                  </a:lnTo>
                  <a:lnTo>
                    <a:pt x="68313" y="14964"/>
                  </a:lnTo>
                  <a:lnTo>
                    <a:pt x="67152" y="13726"/>
                  </a:lnTo>
                  <a:lnTo>
                    <a:pt x="70321" y="11946"/>
                  </a:lnTo>
                  <a:lnTo>
                    <a:pt x="69033" y="10683"/>
                  </a:lnTo>
                  <a:lnTo>
                    <a:pt x="70460" y="7943"/>
                  </a:lnTo>
                  <a:lnTo>
                    <a:pt x="73743" y="5481"/>
                  </a:lnTo>
                  <a:lnTo>
                    <a:pt x="74501" y="2968"/>
                  </a:lnTo>
                  <a:lnTo>
                    <a:pt x="75624" y="1554"/>
                  </a:lnTo>
                  <a:lnTo>
                    <a:pt x="77468" y="1554"/>
                  </a:lnTo>
                  <a:lnTo>
                    <a:pt x="78554" y="4206"/>
                  </a:lnTo>
                  <a:lnTo>
                    <a:pt x="80019" y="2097"/>
                  </a:lnTo>
                  <a:lnTo>
                    <a:pt x="81786" y="784"/>
                  </a:lnTo>
                  <a:close/>
                  <a:moveTo>
                    <a:pt x="81786" y="1"/>
                  </a:moveTo>
                  <a:lnTo>
                    <a:pt x="79614" y="1605"/>
                  </a:lnTo>
                  <a:lnTo>
                    <a:pt x="78705" y="2880"/>
                  </a:lnTo>
                  <a:lnTo>
                    <a:pt x="77910" y="910"/>
                  </a:lnTo>
                  <a:lnTo>
                    <a:pt x="75334" y="910"/>
                  </a:lnTo>
                  <a:lnTo>
                    <a:pt x="73983" y="2615"/>
                  </a:lnTo>
                  <a:lnTo>
                    <a:pt x="73213" y="5090"/>
                  </a:lnTo>
                  <a:lnTo>
                    <a:pt x="70043" y="7476"/>
                  </a:lnTo>
                  <a:lnTo>
                    <a:pt x="68263" y="10784"/>
                  </a:lnTo>
                  <a:lnTo>
                    <a:pt x="69286" y="11794"/>
                  </a:lnTo>
                  <a:lnTo>
                    <a:pt x="66154" y="13562"/>
                  </a:lnTo>
                  <a:lnTo>
                    <a:pt x="67897" y="15431"/>
                  </a:lnTo>
                  <a:lnTo>
                    <a:pt x="69475" y="16277"/>
                  </a:lnTo>
                  <a:lnTo>
                    <a:pt x="69071" y="16517"/>
                  </a:lnTo>
                  <a:lnTo>
                    <a:pt x="66066" y="14737"/>
                  </a:lnTo>
                  <a:lnTo>
                    <a:pt x="65346" y="16795"/>
                  </a:lnTo>
                  <a:lnTo>
                    <a:pt x="63970" y="17704"/>
                  </a:lnTo>
                  <a:lnTo>
                    <a:pt x="65472" y="22313"/>
                  </a:lnTo>
                  <a:lnTo>
                    <a:pt x="67253" y="22654"/>
                  </a:lnTo>
                  <a:lnTo>
                    <a:pt x="67934" y="23209"/>
                  </a:lnTo>
                  <a:cubicBezTo>
                    <a:pt x="67290" y="23411"/>
                    <a:pt x="66634" y="23588"/>
                    <a:pt x="65965" y="23727"/>
                  </a:cubicBezTo>
                  <a:lnTo>
                    <a:pt x="65573" y="23803"/>
                  </a:lnTo>
                  <a:lnTo>
                    <a:pt x="66394" y="25571"/>
                  </a:lnTo>
                  <a:lnTo>
                    <a:pt x="65611" y="26606"/>
                  </a:lnTo>
                  <a:lnTo>
                    <a:pt x="64386" y="26177"/>
                  </a:lnTo>
                  <a:lnTo>
                    <a:pt x="65333" y="24371"/>
                  </a:lnTo>
                  <a:lnTo>
                    <a:pt x="63906" y="20671"/>
                  </a:lnTo>
                  <a:lnTo>
                    <a:pt x="62858" y="17717"/>
                  </a:lnTo>
                  <a:lnTo>
                    <a:pt x="61962" y="15482"/>
                  </a:lnTo>
                  <a:lnTo>
                    <a:pt x="59815" y="14686"/>
                  </a:lnTo>
                  <a:lnTo>
                    <a:pt x="58894" y="18714"/>
                  </a:lnTo>
                  <a:lnTo>
                    <a:pt x="58830" y="21555"/>
                  </a:lnTo>
                  <a:lnTo>
                    <a:pt x="60990" y="23449"/>
                  </a:lnTo>
                  <a:lnTo>
                    <a:pt x="60990" y="24371"/>
                  </a:lnTo>
                  <a:lnTo>
                    <a:pt x="58502" y="23121"/>
                  </a:lnTo>
                  <a:lnTo>
                    <a:pt x="55459" y="22401"/>
                  </a:lnTo>
                  <a:lnTo>
                    <a:pt x="54992" y="23853"/>
                  </a:lnTo>
                  <a:lnTo>
                    <a:pt x="55434" y="24762"/>
                  </a:lnTo>
                  <a:lnTo>
                    <a:pt x="52807" y="25305"/>
                  </a:lnTo>
                  <a:lnTo>
                    <a:pt x="48729" y="27439"/>
                  </a:lnTo>
                  <a:lnTo>
                    <a:pt x="47176" y="29232"/>
                  </a:lnTo>
                  <a:lnTo>
                    <a:pt x="46746" y="27073"/>
                  </a:lnTo>
                  <a:lnTo>
                    <a:pt x="44941" y="26316"/>
                  </a:lnTo>
                  <a:lnTo>
                    <a:pt x="44600" y="29321"/>
                  </a:lnTo>
                  <a:lnTo>
                    <a:pt x="42238" y="30672"/>
                  </a:lnTo>
                  <a:lnTo>
                    <a:pt x="43249" y="32212"/>
                  </a:lnTo>
                  <a:lnTo>
                    <a:pt x="41582" y="32137"/>
                  </a:lnTo>
                  <a:lnTo>
                    <a:pt x="41039" y="32983"/>
                  </a:lnTo>
                  <a:lnTo>
                    <a:pt x="39814" y="30634"/>
                  </a:lnTo>
                  <a:lnTo>
                    <a:pt x="39145" y="30078"/>
                  </a:lnTo>
                  <a:lnTo>
                    <a:pt x="41178" y="30482"/>
                  </a:lnTo>
                  <a:lnTo>
                    <a:pt x="42971" y="29321"/>
                  </a:lnTo>
                  <a:lnTo>
                    <a:pt x="41999" y="26770"/>
                  </a:lnTo>
                  <a:lnTo>
                    <a:pt x="38299" y="24813"/>
                  </a:lnTo>
                  <a:lnTo>
                    <a:pt x="35496" y="23639"/>
                  </a:lnTo>
                  <a:lnTo>
                    <a:pt x="32983" y="22982"/>
                  </a:lnTo>
                  <a:lnTo>
                    <a:pt x="29359" y="24194"/>
                  </a:lnTo>
                  <a:lnTo>
                    <a:pt x="25381" y="28386"/>
                  </a:lnTo>
                  <a:lnTo>
                    <a:pt x="22831" y="32010"/>
                  </a:lnTo>
                  <a:lnTo>
                    <a:pt x="21492" y="34801"/>
                  </a:lnTo>
                  <a:lnTo>
                    <a:pt x="19005" y="37276"/>
                  </a:lnTo>
                  <a:lnTo>
                    <a:pt x="18058" y="39258"/>
                  </a:lnTo>
                  <a:lnTo>
                    <a:pt x="19219" y="43438"/>
                  </a:lnTo>
                  <a:lnTo>
                    <a:pt x="21404" y="43046"/>
                  </a:lnTo>
                  <a:lnTo>
                    <a:pt x="22452" y="41733"/>
                  </a:lnTo>
                  <a:lnTo>
                    <a:pt x="23639" y="43766"/>
                  </a:lnTo>
                  <a:lnTo>
                    <a:pt x="23399" y="45458"/>
                  </a:lnTo>
                  <a:lnTo>
                    <a:pt x="26909" y="45824"/>
                  </a:lnTo>
                  <a:lnTo>
                    <a:pt x="27010" y="45673"/>
                  </a:lnTo>
                  <a:cubicBezTo>
                    <a:pt x="28702" y="43387"/>
                    <a:pt x="28702" y="43072"/>
                    <a:pt x="28702" y="42970"/>
                  </a:cubicBezTo>
                  <a:cubicBezTo>
                    <a:pt x="28702" y="42794"/>
                    <a:pt x="28904" y="41683"/>
                    <a:pt x="29106" y="40723"/>
                  </a:cubicBezTo>
                  <a:lnTo>
                    <a:pt x="29144" y="40597"/>
                  </a:lnTo>
                  <a:lnTo>
                    <a:pt x="27566" y="38261"/>
                  </a:lnTo>
                  <a:lnTo>
                    <a:pt x="27743" y="36190"/>
                  </a:lnTo>
                  <a:lnTo>
                    <a:pt x="29498" y="34750"/>
                  </a:lnTo>
                  <a:lnTo>
                    <a:pt x="30129" y="32957"/>
                  </a:lnTo>
                  <a:lnTo>
                    <a:pt x="31240" y="32010"/>
                  </a:lnTo>
                  <a:lnTo>
                    <a:pt x="32238" y="32730"/>
                  </a:lnTo>
                  <a:lnTo>
                    <a:pt x="29510" y="36177"/>
                  </a:lnTo>
                  <a:lnTo>
                    <a:pt x="30773" y="39991"/>
                  </a:lnTo>
                  <a:lnTo>
                    <a:pt x="32831" y="40243"/>
                  </a:lnTo>
                  <a:lnTo>
                    <a:pt x="35281" y="39523"/>
                  </a:lnTo>
                  <a:lnTo>
                    <a:pt x="36203" y="40129"/>
                  </a:lnTo>
                  <a:lnTo>
                    <a:pt x="34498" y="41190"/>
                  </a:lnTo>
                  <a:lnTo>
                    <a:pt x="31493" y="41291"/>
                  </a:lnTo>
                  <a:lnTo>
                    <a:pt x="31139" y="43248"/>
                  </a:lnTo>
                  <a:lnTo>
                    <a:pt x="30041" y="44549"/>
                  </a:lnTo>
                  <a:lnTo>
                    <a:pt x="29296" y="46948"/>
                  </a:lnTo>
                  <a:lnTo>
                    <a:pt x="25861" y="47592"/>
                  </a:lnTo>
                  <a:lnTo>
                    <a:pt x="22288" y="47592"/>
                  </a:lnTo>
                  <a:lnTo>
                    <a:pt x="22957" y="45420"/>
                  </a:lnTo>
                  <a:lnTo>
                    <a:pt x="21543" y="43804"/>
                  </a:lnTo>
                  <a:lnTo>
                    <a:pt x="19990" y="45660"/>
                  </a:lnTo>
                  <a:lnTo>
                    <a:pt x="19775" y="48261"/>
                  </a:lnTo>
                  <a:lnTo>
                    <a:pt x="17085" y="49385"/>
                  </a:lnTo>
                  <a:lnTo>
                    <a:pt x="16113" y="52857"/>
                  </a:lnTo>
                  <a:lnTo>
                    <a:pt x="14484" y="54524"/>
                  </a:lnTo>
                  <a:lnTo>
                    <a:pt x="12982" y="54524"/>
                  </a:lnTo>
                  <a:lnTo>
                    <a:pt x="10178" y="55004"/>
                  </a:lnTo>
                  <a:lnTo>
                    <a:pt x="12590" y="56279"/>
                  </a:lnTo>
                  <a:lnTo>
                    <a:pt x="13398" y="58022"/>
                  </a:lnTo>
                  <a:lnTo>
                    <a:pt x="12186" y="59285"/>
                  </a:lnTo>
                  <a:lnTo>
                    <a:pt x="8714" y="58855"/>
                  </a:lnTo>
                  <a:lnTo>
                    <a:pt x="6100" y="60232"/>
                  </a:lnTo>
                  <a:lnTo>
                    <a:pt x="6100" y="66116"/>
                  </a:lnTo>
                  <a:lnTo>
                    <a:pt x="8777" y="66899"/>
                  </a:lnTo>
                  <a:lnTo>
                    <a:pt x="10002" y="67947"/>
                  </a:lnTo>
                  <a:lnTo>
                    <a:pt x="11555" y="67038"/>
                  </a:lnTo>
                  <a:lnTo>
                    <a:pt x="13714" y="67151"/>
                  </a:lnTo>
                  <a:lnTo>
                    <a:pt x="15709" y="64247"/>
                  </a:lnTo>
                  <a:lnTo>
                    <a:pt x="16719" y="62441"/>
                  </a:lnTo>
                  <a:lnTo>
                    <a:pt x="17729" y="61999"/>
                  </a:lnTo>
                  <a:lnTo>
                    <a:pt x="18020" y="60383"/>
                  </a:lnTo>
                  <a:lnTo>
                    <a:pt x="20229" y="60964"/>
                  </a:lnTo>
                  <a:lnTo>
                    <a:pt x="21631" y="60194"/>
                  </a:lnTo>
                  <a:lnTo>
                    <a:pt x="22982" y="60194"/>
                  </a:lnTo>
                  <a:lnTo>
                    <a:pt x="24800" y="62227"/>
                  </a:lnTo>
                  <a:lnTo>
                    <a:pt x="26202" y="63502"/>
                  </a:lnTo>
                  <a:lnTo>
                    <a:pt x="26909" y="64702"/>
                  </a:lnTo>
                  <a:lnTo>
                    <a:pt x="26909" y="66444"/>
                  </a:lnTo>
                  <a:lnTo>
                    <a:pt x="28803" y="65333"/>
                  </a:lnTo>
                  <a:lnTo>
                    <a:pt x="28803" y="63805"/>
                  </a:lnTo>
                  <a:lnTo>
                    <a:pt x="29927" y="64171"/>
                  </a:lnTo>
                  <a:lnTo>
                    <a:pt x="30521" y="62807"/>
                  </a:lnTo>
                  <a:lnTo>
                    <a:pt x="27553" y="61115"/>
                  </a:lnTo>
                  <a:lnTo>
                    <a:pt x="25343" y="58956"/>
                  </a:lnTo>
                  <a:lnTo>
                    <a:pt x="25609" y="57997"/>
                  </a:lnTo>
                  <a:lnTo>
                    <a:pt x="27629" y="59386"/>
                  </a:lnTo>
                  <a:lnTo>
                    <a:pt x="30432" y="62176"/>
                  </a:lnTo>
                  <a:lnTo>
                    <a:pt x="31910" y="65977"/>
                  </a:lnTo>
                  <a:lnTo>
                    <a:pt x="33879" y="67492"/>
                  </a:lnTo>
                  <a:lnTo>
                    <a:pt x="35660" y="65800"/>
                  </a:lnTo>
                  <a:lnTo>
                    <a:pt x="34498" y="64424"/>
                  </a:lnTo>
                  <a:lnTo>
                    <a:pt x="35496" y="63338"/>
                  </a:lnTo>
                  <a:lnTo>
                    <a:pt x="36758" y="63148"/>
                  </a:lnTo>
                  <a:lnTo>
                    <a:pt x="38602" y="62782"/>
                  </a:lnTo>
                  <a:lnTo>
                    <a:pt x="38488" y="60168"/>
                  </a:lnTo>
                  <a:lnTo>
                    <a:pt x="39966" y="57012"/>
                  </a:lnTo>
                  <a:lnTo>
                    <a:pt x="41203" y="56696"/>
                  </a:lnTo>
                  <a:lnTo>
                    <a:pt x="41809" y="58944"/>
                  </a:lnTo>
                  <a:lnTo>
                    <a:pt x="44284" y="58944"/>
                  </a:lnTo>
                  <a:lnTo>
                    <a:pt x="44158" y="57315"/>
                  </a:lnTo>
                  <a:lnTo>
                    <a:pt x="45155" y="56683"/>
                  </a:lnTo>
                  <a:lnTo>
                    <a:pt x="44739" y="57946"/>
                  </a:lnTo>
                  <a:lnTo>
                    <a:pt x="47529" y="60812"/>
                  </a:lnTo>
                  <a:lnTo>
                    <a:pt x="48767" y="61747"/>
                  </a:lnTo>
                  <a:lnTo>
                    <a:pt x="45635" y="62416"/>
                  </a:lnTo>
                  <a:lnTo>
                    <a:pt x="42478" y="61570"/>
                  </a:lnTo>
                  <a:lnTo>
                    <a:pt x="39877" y="62214"/>
                  </a:lnTo>
                  <a:lnTo>
                    <a:pt x="38223" y="63136"/>
                  </a:lnTo>
                  <a:lnTo>
                    <a:pt x="37036" y="66002"/>
                  </a:lnTo>
                  <a:lnTo>
                    <a:pt x="39044" y="67341"/>
                  </a:lnTo>
                  <a:lnTo>
                    <a:pt x="41999" y="68111"/>
                  </a:lnTo>
                  <a:lnTo>
                    <a:pt x="44284" y="66823"/>
                  </a:lnTo>
                  <a:lnTo>
                    <a:pt x="44979" y="67833"/>
                  </a:lnTo>
                  <a:lnTo>
                    <a:pt x="44208" y="70712"/>
                  </a:lnTo>
                  <a:lnTo>
                    <a:pt x="41658" y="71886"/>
                  </a:lnTo>
                  <a:lnTo>
                    <a:pt x="38400" y="72391"/>
                  </a:lnTo>
                  <a:lnTo>
                    <a:pt x="32932" y="70813"/>
                  </a:lnTo>
                  <a:lnTo>
                    <a:pt x="30887" y="71154"/>
                  </a:lnTo>
                  <a:lnTo>
                    <a:pt x="29334" y="72518"/>
                  </a:lnTo>
                  <a:lnTo>
                    <a:pt x="26922" y="70535"/>
                  </a:lnTo>
                  <a:lnTo>
                    <a:pt x="24586" y="70030"/>
                  </a:lnTo>
                  <a:lnTo>
                    <a:pt x="24207" y="67277"/>
                  </a:lnTo>
                  <a:lnTo>
                    <a:pt x="22515" y="66899"/>
                  </a:lnTo>
                  <a:lnTo>
                    <a:pt x="20406" y="67252"/>
                  </a:lnTo>
                  <a:lnTo>
                    <a:pt x="16227" y="67227"/>
                  </a:lnTo>
                  <a:lnTo>
                    <a:pt x="11908" y="68805"/>
                  </a:lnTo>
                  <a:lnTo>
                    <a:pt x="10570" y="68136"/>
                  </a:lnTo>
                  <a:lnTo>
                    <a:pt x="8613" y="70081"/>
                  </a:lnTo>
                  <a:lnTo>
                    <a:pt x="6782" y="72025"/>
                  </a:lnTo>
                  <a:lnTo>
                    <a:pt x="6163" y="73995"/>
                  </a:lnTo>
                  <a:lnTo>
                    <a:pt x="3612" y="75826"/>
                  </a:lnTo>
                  <a:lnTo>
                    <a:pt x="1087" y="79854"/>
                  </a:lnTo>
                  <a:lnTo>
                    <a:pt x="1" y="82468"/>
                  </a:lnTo>
                  <a:lnTo>
                    <a:pt x="531" y="84917"/>
                  </a:lnTo>
                  <a:lnTo>
                    <a:pt x="14" y="87758"/>
                  </a:lnTo>
                  <a:lnTo>
                    <a:pt x="885" y="91382"/>
                  </a:lnTo>
                  <a:lnTo>
                    <a:pt x="5140" y="95852"/>
                  </a:lnTo>
                  <a:lnTo>
                    <a:pt x="8347" y="97746"/>
                  </a:lnTo>
                  <a:lnTo>
                    <a:pt x="11151" y="97418"/>
                  </a:lnTo>
                  <a:lnTo>
                    <a:pt x="13752" y="97418"/>
                  </a:lnTo>
                  <a:lnTo>
                    <a:pt x="16467" y="96054"/>
                  </a:lnTo>
                  <a:lnTo>
                    <a:pt x="18525" y="96294"/>
                  </a:lnTo>
                  <a:lnTo>
                    <a:pt x="19497" y="97923"/>
                  </a:lnTo>
                  <a:lnTo>
                    <a:pt x="22338" y="97784"/>
                  </a:lnTo>
                  <a:lnTo>
                    <a:pt x="23336" y="99400"/>
                  </a:lnTo>
                  <a:lnTo>
                    <a:pt x="22906" y="103492"/>
                  </a:lnTo>
                  <a:lnTo>
                    <a:pt x="25066" y="106686"/>
                  </a:lnTo>
                  <a:lnTo>
                    <a:pt x="25659" y="109717"/>
                  </a:lnTo>
                  <a:lnTo>
                    <a:pt x="25659" y="112457"/>
                  </a:lnTo>
                  <a:lnTo>
                    <a:pt x="23765" y="115083"/>
                  </a:lnTo>
                  <a:lnTo>
                    <a:pt x="23765" y="117697"/>
                  </a:lnTo>
                  <a:lnTo>
                    <a:pt x="25659" y="120437"/>
                  </a:lnTo>
                  <a:lnTo>
                    <a:pt x="25659" y="124010"/>
                  </a:lnTo>
                  <a:lnTo>
                    <a:pt x="27692" y="126675"/>
                  </a:lnTo>
                  <a:lnTo>
                    <a:pt x="28778" y="128733"/>
                  </a:lnTo>
                  <a:lnTo>
                    <a:pt x="29157" y="130993"/>
                  </a:lnTo>
                  <a:lnTo>
                    <a:pt x="31051" y="133998"/>
                  </a:lnTo>
                  <a:lnTo>
                    <a:pt x="35849" y="133998"/>
                  </a:lnTo>
                  <a:lnTo>
                    <a:pt x="38501" y="132003"/>
                  </a:lnTo>
                  <a:lnTo>
                    <a:pt x="40193" y="130160"/>
                  </a:lnTo>
                  <a:lnTo>
                    <a:pt x="42769" y="127243"/>
                  </a:lnTo>
                  <a:lnTo>
                    <a:pt x="43362" y="124541"/>
                  </a:lnTo>
                  <a:lnTo>
                    <a:pt x="44865" y="124541"/>
                  </a:lnTo>
                  <a:lnTo>
                    <a:pt x="45206" y="120121"/>
                  </a:lnTo>
                  <a:lnTo>
                    <a:pt x="45206" y="119010"/>
                  </a:lnTo>
                  <a:lnTo>
                    <a:pt x="49183" y="115954"/>
                  </a:lnTo>
                  <a:lnTo>
                    <a:pt x="50888" y="113379"/>
                  </a:lnTo>
                  <a:lnTo>
                    <a:pt x="50888" y="110651"/>
                  </a:lnTo>
                  <a:lnTo>
                    <a:pt x="50042" y="108606"/>
                  </a:lnTo>
                  <a:lnTo>
                    <a:pt x="50092" y="106295"/>
                  </a:lnTo>
                  <a:lnTo>
                    <a:pt x="49600" y="104969"/>
                  </a:lnTo>
                  <a:lnTo>
                    <a:pt x="52239" y="102570"/>
                  </a:lnTo>
                  <a:lnTo>
                    <a:pt x="54853" y="99653"/>
                  </a:lnTo>
                  <a:lnTo>
                    <a:pt x="58149" y="97645"/>
                  </a:lnTo>
                  <a:lnTo>
                    <a:pt x="58186" y="97570"/>
                  </a:lnTo>
                  <a:cubicBezTo>
                    <a:pt x="58641" y="96761"/>
                    <a:pt x="59702" y="94817"/>
                    <a:pt x="59702" y="94362"/>
                  </a:cubicBezTo>
                  <a:cubicBezTo>
                    <a:pt x="59702" y="94148"/>
                    <a:pt x="60131" y="92948"/>
                    <a:pt x="60522" y="91963"/>
                  </a:cubicBezTo>
                  <a:lnTo>
                    <a:pt x="60573" y="91862"/>
                  </a:lnTo>
                  <a:lnTo>
                    <a:pt x="59904" y="89716"/>
                  </a:lnTo>
                  <a:lnTo>
                    <a:pt x="58149" y="90587"/>
                  </a:lnTo>
                  <a:lnTo>
                    <a:pt x="54411" y="91117"/>
                  </a:lnTo>
                  <a:lnTo>
                    <a:pt x="53375" y="91610"/>
                  </a:lnTo>
                  <a:lnTo>
                    <a:pt x="52858" y="90031"/>
                  </a:lnTo>
                  <a:lnTo>
                    <a:pt x="52327" y="88870"/>
                  </a:lnTo>
                  <a:lnTo>
                    <a:pt x="50118" y="86748"/>
                  </a:lnTo>
                  <a:lnTo>
                    <a:pt x="48830" y="85852"/>
                  </a:lnTo>
                  <a:lnTo>
                    <a:pt x="46772" y="81104"/>
                  </a:lnTo>
                  <a:lnTo>
                    <a:pt x="45913" y="79917"/>
                  </a:lnTo>
                  <a:lnTo>
                    <a:pt x="44852" y="77076"/>
                  </a:lnTo>
                  <a:lnTo>
                    <a:pt x="44309" y="76142"/>
                  </a:lnTo>
                  <a:lnTo>
                    <a:pt x="44890" y="75927"/>
                  </a:lnTo>
                  <a:lnTo>
                    <a:pt x="47264" y="79185"/>
                  </a:lnTo>
                  <a:lnTo>
                    <a:pt x="48716" y="81470"/>
                  </a:lnTo>
                  <a:lnTo>
                    <a:pt x="49562" y="83945"/>
                  </a:lnTo>
                  <a:lnTo>
                    <a:pt x="51570" y="85523"/>
                  </a:lnTo>
                  <a:lnTo>
                    <a:pt x="52795" y="88478"/>
                  </a:lnTo>
                  <a:lnTo>
                    <a:pt x="53439" y="90271"/>
                  </a:lnTo>
                  <a:lnTo>
                    <a:pt x="57189" y="88579"/>
                  </a:lnTo>
                  <a:lnTo>
                    <a:pt x="60939" y="87746"/>
                  </a:lnTo>
                  <a:lnTo>
                    <a:pt x="65005" y="85675"/>
                  </a:lnTo>
                  <a:lnTo>
                    <a:pt x="66230" y="83453"/>
                  </a:lnTo>
                  <a:lnTo>
                    <a:pt x="67139" y="81154"/>
                  </a:lnTo>
                  <a:lnTo>
                    <a:pt x="65422" y="79437"/>
                  </a:lnTo>
                  <a:lnTo>
                    <a:pt x="63932" y="77821"/>
                  </a:lnTo>
                  <a:lnTo>
                    <a:pt x="61356" y="78616"/>
                  </a:lnTo>
                  <a:lnTo>
                    <a:pt x="59487" y="78705"/>
                  </a:lnTo>
                  <a:lnTo>
                    <a:pt x="58325" y="76571"/>
                  </a:lnTo>
                  <a:lnTo>
                    <a:pt x="56570" y="75094"/>
                  </a:lnTo>
                  <a:lnTo>
                    <a:pt x="57189" y="74045"/>
                  </a:lnTo>
                  <a:lnTo>
                    <a:pt x="59790" y="76154"/>
                  </a:lnTo>
                  <a:lnTo>
                    <a:pt x="61886" y="77303"/>
                  </a:lnTo>
                  <a:lnTo>
                    <a:pt x="63742" y="77442"/>
                  </a:lnTo>
                  <a:lnTo>
                    <a:pt x="65472" y="78364"/>
                  </a:lnTo>
                  <a:lnTo>
                    <a:pt x="68351" y="78818"/>
                  </a:lnTo>
                  <a:lnTo>
                    <a:pt x="71634" y="78414"/>
                  </a:lnTo>
                  <a:lnTo>
                    <a:pt x="74109" y="80195"/>
                  </a:lnTo>
                  <a:lnTo>
                    <a:pt x="75511" y="82569"/>
                  </a:lnTo>
                  <a:lnTo>
                    <a:pt x="77089" y="82834"/>
                  </a:lnTo>
                  <a:lnTo>
                    <a:pt x="78074" y="81697"/>
                  </a:lnTo>
                  <a:lnTo>
                    <a:pt x="78541" y="83617"/>
                  </a:lnTo>
                  <a:lnTo>
                    <a:pt x="79173" y="86357"/>
                  </a:lnTo>
                  <a:lnTo>
                    <a:pt x="80562" y="89349"/>
                  </a:lnTo>
                  <a:lnTo>
                    <a:pt x="82014" y="92670"/>
                  </a:lnTo>
                  <a:lnTo>
                    <a:pt x="82721" y="95246"/>
                  </a:lnTo>
                  <a:lnTo>
                    <a:pt x="84930" y="91723"/>
                  </a:lnTo>
                  <a:lnTo>
                    <a:pt x="84930" y="88668"/>
                  </a:lnTo>
                  <a:lnTo>
                    <a:pt x="85802" y="87215"/>
                  </a:lnTo>
                  <a:lnTo>
                    <a:pt x="87822" y="85460"/>
                  </a:lnTo>
                  <a:lnTo>
                    <a:pt x="90840" y="82720"/>
                  </a:lnTo>
                  <a:lnTo>
                    <a:pt x="92115" y="80990"/>
                  </a:lnTo>
                  <a:lnTo>
                    <a:pt x="94451" y="80447"/>
                  </a:lnTo>
                  <a:lnTo>
                    <a:pt x="95158" y="83339"/>
                  </a:lnTo>
                  <a:lnTo>
                    <a:pt x="96914" y="84160"/>
                  </a:lnTo>
                  <a:lnTo>
                    <a:pt x="96914" y="87885"/>
                  </a:lnTo>
                  <a:lnTo>
                    <a:pt x="99035" y="86622"/>
                  </a:lnTo>
                  <a:lnTo>
                    <a:pt x="100702" y="90132"/>
                  </a:lnTo>
                  <a:lnTo>
                    <a:pt x="100702" y="94451"/>
                  </a:lnTo>
                  <a:lnTo>
                    <a:pt x="102772" y="95549"/>
                  </a:lnTo>
                  <a:lnTo>
                    <a:pt x="103720" y="97557"/>
                  </a:lnTo>
                  <a:lnTo>
                    <a:pt x="105247" y="99565"/>
                  </a:lnTo>
                  <a:lnTo>
                    <a:pt x="107975" y="100701"/>
                  </a:lnTo>
                  <a:lnTo>
                    <a:pt x="107192" y="98100"/>
                  </a:lnTo>
                  <a:lnTo>
                    <a:pt x="106864" y="96294"/>
                  </a:lnTo>
                  <a:lnTo>
                    <a:pt x="105121" y="94994"/>
                  </a:lnTo>
                  <a:lnTo>
                    <a:pt x="104023" y="93478"/>
                  </a:lnTo>
                  <a:lnTo>
                    <a:pt x="103442" y="92127"/>
                  </a:lnTo>
                  <a:lnTo>
                    <a:pt x="103732" y="90082"/>
                  </a:lnTo>
                  <a:lnTo>
                    <a:pt x="104212" y="89476"/>
                  </a:lnTo>
                  <a:lnTo>
                    <a:pt x="105626" y="90801"/>
                  </a:lnTo>
                  <a:lnTo>
                    <a:pt x="107306" y="92595"/>
                  </a:lnTo>
                  <a:lnTo>
                    <a:pt x="108417" y="93163"/>
                  </a:lnTo>
                  <a:lnTo>
                    <a:pt x="108568" y="93049"/>
                  </a:lnTo>
                  <a:cubicBezTo>
                    <a:pt x="110803" y="91382"/>
                    <a:pt x="110803" y="91041"/>
                    <a:pt x="110803" y="90902"/>
                  </a:cubicBezTo>
                  <a:lnTo>
                    <a:pt x="110803" y="87203"/>
                  </a:lnTo>
                  <a:lnTo>
                    <a:pt x="108846" y="85359"/>
                  </a:lnTo>
                  <a:lnTo>
                    <a:pt x="108139" y="83932"/>
                  </a:lnTo>
                  <a:cubicBezTo>
                    <a:pt x="108265" y="83238"/>
                    <a:pt x="108480" y="82556"/>
                    <a:pt x="108581" y="82455"/>
                  </a:cubicBezTo>
                  <a:cubicBezTo>
                    <a:pt x="108758" y="82341"/>
                    <a:pt x="109654" y="82000"/>
                    <a:pt x="110374" y="81748"/>
                  </a:cubicBezTo>
                  <a:lnTo>
                    <a:pt x="110967" y="83099"/>
                  </a:lnTo>
                  <a:lnTo>
                    <a:pt x="113139" y="81521"/>
                  </a:lnTo>
                  <a:lnTo>
                    <a:pt x="117016" y="79589"/>
                  </a:lnTo>
                  <a:lnTo>
                    <a:pt x="118821" y="76293"/>
                  </a:lnTo>
                  <a:lnTo>
                    <a:pt x="119604" y="74083"/>
                  </a:lnTo>
                  <a:lnTo>
                    <a:pt x="119630" y="70232"/>
                  </a:lnTo>
                  <a:lnTo>
                    <a:pt x="118140" y="67227"/>
                  </a:lnTo>
                  <a:lnTo>
                    <a:pt x="116890" y="65649"/>
                  </a:lnTo>
                  <a:lnTo>
                    <a:pt x="118809" y="64348"/>
                  </a:lnTo>
                  <a:lnTo>
                    <a:pt x="119958" y="63451"/>
                  </a:lnTo>
                  <a:lnTo>
                    <a:pt x="117622" y="62719"/>
                  </a:lnTo>
                  <a:lnTo>
                    <a:pt x="116258" y="63212"/>
                  </a:lnTo>
                  <a:lnTo>
                    <a:pt x="115475" y="62340"/>
                  </a:lnTo>
                  <a:lnTo>
                    <a:pt x="115059" y="61772"/>
                  </a:lnTo>
                  <a:lnTo>
                    <a:pt x="116624" y="60863"/>
                  </a:lnTo>
                  <a:lnTo>
                    <a:pt x="117369" y="59373"/>
                  </a:lnTo>
                  <a:lnTo>
                    <a:pt x="117900" y="59638"/>
                  </a:lnTo>
                  <a:lnTo>
                    <a:pt x="117256" y="61974"/>
                  </a:lnTo>
                  <a:lnTo>
                    <a:pt x="119390" y="60901"/>
                  </a:lnTo>
                  <a:lnTo>
                    <a:pt x="120337" y="61684"/>
                  </a:lnTo>
                  <a:lnTo>
                    <a:pt x="121284" y="63350"/>
                  </a:lnTo>
                  <a:lnTo>
                    <a:pt x="122168" y="64424"/>
                  </a:lnTo>
                  <a:lnTo>
                    <a:pt x="122168" y="66015"/>
                  </a:lnTo>
                  <a:lnTo>
                    <a:pt x="123291" y="67151"/>
                  </a:lnTo>
                  <a:lnTo>
                    <a:pt x="125501" y="65383"/>
                  </a:lnTo>
                  <a:lnTo>
                    <a:pt x="124882" y="62782"/>
                  </a:lnTo>
                  <a:lnTo>
                    <a:pt x="123216" y="61078"/>
                  </a:lnTo>
                  <a:lnTo>
                    <a:pt x="122837" y="60295"/>
                  </a:lnTo>
                  <a:lnTo>
                    <a:pt x="124238" y="59095"/>
                  </a:lnTo>
                  <a:lnTo>
                    <a:pt x="124352" y="56254"/>
                  </a:lnTo>
                  <a:lnTo>
                    <a:pt x="125337" y="55433"/>
                  </a:lnTo>
                  <a:lnTo>
                    <a:pt x="126688" y="56229"/>
                  </a:lnTo>
                  <a:lnTo>
                    <a:pt x="128734" y="52693"/>
                  </a:lnTo>
                  <a:lnTo>
                    <a:pt x="130363" y="47693"/>
                  </a:lnTo>
                  <a:lnTo>
                    <a:pt x="129176" y="44359"/>
                  </a:lnTo>
                  <a:lnTo>
                    <a:pt x="128418" y="41329"/>
                  </a:lnTo>
                  <a:lnTo>
                    <a:pt x="126625" y="39650"/>
                  </a:lnTo>
                  <a:lnTo>
                    <a:pt x="124365" y="39006"/>
                  </a:lnTo>
                  <a:lnTo>
                    <a:pt x="123039" y="38501"/>
                  </a:lnTo>
                  <a:lnTo>
                    <a:pt x="122231" y="37844"/>
                  </a:lnTo>
                  <a:lnTo>
                    <a:pt x="124238" y="33816"/>
                  </a:lnTo>
                  <a:lnTo>
                    <a:pt x="125047" y="31152"/>
                  </a:lnTo>
                  <a:lnTo>
                    <a:pt x="127067" y="29939"/>
                  </a:lnTo>
                  <a:lnTo>
                    <a:pt x="130350" y="29939"/>
                  </a:lnTo>
                  <a:lnTo>
                    <a:pt x="135009" y="28677"/>
                  </a:lnTo>
                  <a:lnTo>
                    <a:pt x="132875" y="28677"/>
                  </a:lnTo>
                  <a:lnTo>
                    <a:pt x="132875" y="23841"/>
                  </a:lnTo>
                  <a:lnTo>
                    <a:pt x="135224" y="22793"/>
                  </a:lnTo>
                  <a:lnTo>
                    <a:pt x="136108" y="25091"/>
                  </a:lnTo>
                  <a:lnTo>
                    <a:pt x="137257" y="22490"/>
                  </a:lnTo>
                  <a:lnTo>
                    <a:pt x="137282" y="21025"/>
                  </a:lnTo>
                  <a:lnTo>
                    <a:pt x="138090" y="21479"/>
                  </a:lnTo>
                  <a:lnTo>
                    <a:pt x="137446" y="25129"/>
                  </a:lnTo>
                  <a:lnTo>
                    <a:pt x="136032" y="30912"/>
                  </a:lnTo>
                  <a:lnTo>
                    <a:pt x="136019" y="34447"/>
                  </a:lnTo>
                  <a:lnTo>
                    <a:pt x="139467" y="39220"/>
                  </a:lnTo>
                  <a:lnTo>
                    <a:pt x="140452" y="42491"/>
                  </a:lnTo>
                  <a:lnTo>
                    <a:pt x="140452" y="44486"/>
                  </a:lnTo>
                  <a:lnTo>
                    <a:pt x="142346" y="42907"/>
                  </a:lnTo>
                  <a:lnTo>
                    <a:pt x="142346" y="39460"/>
                  </a:lnTo>
                  <a:lnTo>
                    <a:pt x="143836" y="36051"/>
                  </a:lnTo>
                  <a:lnTo>
                    <a:pt x="143028" y="33273"/>
                  </a:lnTo>
                  <a:lnTo>
                    <a:pt x="142901" y="31682"/>
                  </a:lnTo>
                  <a:lnTo>
                    <a:pt x="142598" y="29447"/>
                  </a:lnTo>
                  <a:lnTo>
                    <a:pt x="140742" y="27982"/>
                  </a:lnTo>
                  <a:lnTo>
                    <a:pt x="140464" y="25356"/>
                  </a:lnTo>
                  <a:lnTo>
                    <a:pt x="142939" y="23740"/>
                  </a:lnTo>
                  <a:lnTo>
                    <a:pt x="145502" y="24093"/>
                  </a:lnTo>
                  <a:lnTo>
                    <a:pt x="145502" y="21189"/>
                  </a:lnTo>
                  <a:lnTo>
                    <a:pt x="146462" y="19611"/>
                  </a:lnTo>
                  <a:lnTo>
                    <a:pt x="148508" y="18588"/>
                  </a:lnTo>
                  <a:lnTo>
                    <a:pt x="149732" y="18588"/>
                  </a:lnTo>
                  <a:lnTo>
                    <a:pt x="148141" y="14231"/>
                  </a:lnTo>
                  <a:lnTo>
                    <a:pt x="145010" y="13070"/>
                  </a:lnTo>
                  <a:lnTo>
                    <a:pt x="145490" y="11214"/>
                  </a:lnTo>
                  <a:lnTo>
                    <a:pt x="145161" y="9105"/>
                  </a:lnTo>
                  <a:lnTo>
                    <a:pt x="145060" y="8562"/>
                  </a:lnTo>
                  <a:lnTo>
                    <a:pt x="146664" y="9395"/>
                  </a:lnTo>
                  <a:lnTo>
                    <a:pt x="148015" y="8360"/>
                  </a:lnTo>
                  <a:lnTo>
                    <a:pt x="149442" y="9307"/>
                  </a:lnTo>
                  <a:lnTo>
                    <a:pt x="150364" y="6542"/>
                  </a:lnTo>
                  <a:lnTo>
                    <a:pt x="149038" y="4774"/>
                  </a:lnTo>
                  <a:lnTo>
                    <a:pt x="148369" y="2223"/>
                  </a:lnTo>
                  <a:lnTo>
                    <a:pt x="144227" y="1605"/>
                  </a:lnTo>
                  <a:lnTo>
                    <a:pt x="144227" y="3120"/>
                  </a:lnTo>
                  <a:lnTo>
                    <a:pt x="143116" y="3082"/>
                  </a:lnTo>
                  <a:lnTo>
                    <a:pt x="142384" y="2185"/>
                  </a:lnTo>
                  <a:lnTo>
                    <a:pt x="134744" y="2185"/>
                  </a:lnTo>
                  <a:lnTo>
                    <a:pt x="130704" y="2564"/>
                  </a:lnTo>
                  <a:lnTo>
                    <a:pt x="133065" y="4875"/>
                  </a:lnTo>
                  <a:lnTo>
                    <a:pt x="131411" y="4888"/>
                  </a:lnTo>
                  <a:lnTo>
                    <a:pt x="130842" y="3486"/>
                  </a:lnTo>
                  <a:lnTo>
                    <a:pt x="127458" y="4989"/>
                  </a:lnTo>
                  <a:lnTo>
                    <a:pt x="124908" y="6605"/>
                  </a:lnTo>
                  <a:lnTo>
                    <a:pt x="123620" y="6605"/>
                  </a:lnTo>
                  <a:lnTo>
                    <a:pt x="122584" y="4420"/>
                  </a:lnTo>
                  <a:lnTo>
                    <a:pt x="119781" y="4016"/>
                  </a:lnTo>
                  <a:lnTo>
                    <a:pt x="117710" y="5178"/>
                  </a:lnTo>
                  <a:lnTo>
                    <a:pt x="114604" y="4143"/>
                  </a:lnTo>
                  <a:lnTo>
                    <a:pt x="112432" y="3259"/>
                  </a:lnTo>
                  <a:lnTo>
                    <a:pt x="108076" y="3574"/>
                  </a:lnTo>
                  <a:lnTo>
                    <a:pt x="106005" y="4900"/>
                  </a:lnTo>
                  <a:lnTo>
                    <a:pt x="107091" y="7842"/>
                  </a:lnTo>
                  <a:lnTo>
                    <a:pt x="105146" y="7842"/>
                  </a:lnTo>
                  <a:lnTo>
                    <a:pt x="103795" y="7729"/>
                  </a:lnTo>
                  <a:lnTo>
                    <a:pt x="101851" y="8714"/>
                  </a:lnTo>
                  <a:lnTo>
                    <a:pt x="102583" y="10039"/>
                  </a:lnTo>
                  <a:lnTo>
                    <a:pt x="102583" y="10039"/>
                  </a:lnTo>
                  <a:lnTo>
                    <a:pt x="101169" y="9623"/>
                  </a:lnTo>
                  <a:lnTo>
                    <a:pt x="100348" y="6744"/>
                  </a:lnTo>
                  <a:lnTo>
                    <a:pt x="97545" y="4370"/>
                  </a:lnTo>
                  <a:lnTo>
                    <a:pt x="93252" y="4963"/>
                  </a:lnTo>
                  <a:lnTo>
                    <a:pt x="94072" y="7628"/>
                  </a:lnTo>
                  <a:lnTo>
                    <a:pt x="91509" y="7539"/>
                  </a:lnTo>
                  <a:lnTo>
                    <a:pt x="90385" y="6074"/>
                  </a:lnTo>
                  <a:lnTo>
                    <a:pt x="87999" y="7337"/>
                  </a:lnTo>
                  <a:lnTo>
                    <a:pt x="86231" y="7893"/>
                  </a:lnTo>
                  <a:lnTo>
                    <a:pt x="84034" y="10544"/>
                  </a:lnTo>
                  <a:lnTo>
                    <a:pt x="83706" y="9282"/>
                  </a:lnTo>
                  <a:lnTo>
                    <a:pt x="85915" y="5923"/>
                  </a:lnTo>
                  <a:lnTo>
                    <a:pt x="85234" y="2526"/>
                  </a:lnTo>
                  <a:lnTo>
                    <a:pt x="8178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52"/>
            <p:cNvSpPr/>
            <p:nvPr/>
          </p:nvSpPr>
          <p:spPr>
            <a:xfrm>
              <a:off x="4467225" y="3815075"/>
              <a:ext cx="177425" cy="289800"/>
            </a:xfrm>
            <a:custGeom>
              <a:avLst/>
              <a:gdLst/>
              <a:ahLst/>
              <a:cxnLst/>
              <a:rect l="l" t="t" r="r" b="b"/>
              <a:pathLst>
                <a:path w="7097" h="11592" extrusionOk="0">
                  <a:moveTo>
                    <a:pt x="5683" y="0"/>
                  </a:moveTo>
                  <a:lnTo>
                    <a:pt x="4572" y="1339"/>
                  </a:lnTo>
                  <a:lnTo>
                    <a:pt x="2602" y="2513"/>
                  </a:lnTo>
                  <a:lnTo>
                    <a:pt x="1023" y="3271"/>
                  </a:lnTo>
                  <a:lnTo>
                    <a:pt x="1415" y="5809"/>
                  </a:lnTo>
                  <a:lnTo>
                    <a:pt x="1023" y="7362"/>
                  </a:lnTo>
                  <a:lnTo>
                    <a:pt x="1" y="8524"/>
                  </a:lnTo>
                  <a:lnTo>
                    <a:pt x="556" y="10809"/>
                  </a:lnTo>
                  <a:lnTo>
                    <a:pt x="2134" y="11592"/>
                  </a:lnTo>
                  <a:lnTo>
                    <a:pt x="3864" y="9849"/>
                  </a:lnTo>
                  <a:lnTo>
                    <a:pt x="5203" y="6541"/>
                  </a:lnTo>
                  <a:lnTo>
                    <a:pt x="6226" y="3384"/>
                  </a:lnTo>
                  <a:lnTo>
                    <a:pt x="7097" y="1655"/>
                  </a:lnTo>
                  <a:lnTo>
                    <a:pt x="615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52"/>
            <p:cNvSpPr/>
            <p:nvPr/>
          </p:nvSpPr>
          <p:spPr>
            <a:xfrm>
              <a:off x="4458375" y="3806875"/>
              <a:ext cx="194800" cy="307475"/>
            </a:xfrm>
            <a:custGeom>
              <a:avLst/>
              <a:gdLst/>
              <a:ahLst/>
              <a:cxnLst/>
              <a:rect l="l" t="t" r="r" b="b"/>
              <a:pathLst>
                <a:path w="7792" h="12299" extrusionOk="0">
                  <a:moveTo>
                    <a:pt x="6327" y="644"/>
                  </a:moveTo>
                  <a:lnTo>
                    <a:pt x="7097" y="1995"/>
                  </a:lnTo>
                  <a:lnTo>
                    <a:pt x="6277" y="3611"/>
                  </a:lnTo>
                  <a:lnTo>
                    <a:pt x="5266" y="6756"/>
                  </a:lnTo>
                  <a:lnTo>
                    <a:pt x="3953" y="10001"/>
                  </a:lnTo>
                  <a:lnTo>
                    <a:pt x="2413" y="11529"/>
                  </a:lnTo>
                  <a:lnTo>
                    <a:pt x="1175" y="10910"/>
                  </a:lnTo>
                  <a:lnTo>
                    <a:pt x="695" y="8940"/>
                  </a:lnTo>
                  <a:lnTo>
                    <a:pt x="1668" y="7829"/>
                  </a:lnTo>
                  <a:lnTo>
                    <a:pt x="2097" y="6149"/>
                  </a:lnTo>
                  <a:lnTo>
                    <a:pt x="1731" y="3776"/>
                  </a:lnTo>
                  <a:lnTo>
                    <a:pt x="3120" y="3119"/>
                  </a:lnTo>
                  <a:lnTo>
                    <a:pt x="5090" y="1932"/>
                  </a:lnTo>
                  <a:lnTo>
                    <a:pt x="6176" y="644"/>
                  </a:lnTo>
                  <a:close/>
                  <a:moveTo>
                    <a:pt x="5873" y="0"/>
                  </a:moveTo>
                  <a:lnTo>
                    <a:pt x="4711" y="1427"/>
                  </a:lnTo>
                  <a:lnTo>
                    <a:pt x="2817" y="2563"/>
                  </a:lnTo>
                  <a:lnTo>
                    <a:pt x="1024" y="3409"/>
                  </a:lnTo>
                  <a:lnTo>
                    <a:pt x="1440" y="6124"/>
                  </a:lnTo>
                  <a:lnTo>
                    <a:pt x="1087" y="7538"/>
                  </a:lnTo>
                  <a:lnTo>
                    <a:pt x="1" y="8776"/>
                  </a:lnTo>
                  <a:lnTo>
                    <a:pt x="632" y="11352"/>
                  </a:lnTo>
                  <a:lnTo>
                    <a:pt x="2552" y="12299"/>
                  </a:lnTo>
                  <a:lnTo>
                    <a:pt x="4420" y="10405"/>
                  </a:lnTo>
                  <a:lnTo>
                    <a:pt x="5847" y="6958"/>
                  </a:lnTo>
                  <a:lnTo>
                    <a:pt x="6845" y="3851"/>
                  </a:lnTo>
                  <a:lnTo>
                    <a:pt x="7792" y="1970"/>
                  </a:lnTo>
                  <a:lnTo>
                    <a:pt x="668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52"/>
            <p:cNvSpPr/>
            <p:nvPr/>
          </p:nvSpPr>
          <p:spPr>
            <a:xfrm>
              <a:off x="5304725" y="3312525"/>
              <a:ext cx="45475" cy="78625"/>
            </a:xfrm>
            <a:custGeom>
              <a:avLst/>
              <a:gdLst/>
              <a:ahLst/>
              <a:cxnLst/>
              <a:rect l="l" t="t" r="r" b="b"/>
              <a:pathLst>
                <a:path w="1819" h="3145" extrusionOk="0">
                  <a:moveTo>
                    <a:pt x="480" y="0"/>
                  </a:moveTo>
                  <a:lnTo>
                    <a:pt x="0" y="1654"/>
                  </a:lnTo>
                  <a:lnTo>
                    <a:pt x="480" y="3144"/>
                  </a:lnTo>
                  <a:lnTo>
                    <a:pt x="1503" y="2753"/>
                  </a:lnTo>
                  <a:lnTo>
                    <a:pt x="1818" y="1566"/>
                  </a:lnTo>
                  <a:lnTo>
                    <a:pt x="48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52"/>
            <p:cNvSpPr/>
            <p:nvPr/>
          </p:nvSpPr>
          <p:spPr>
            <a:xfrm>
              <a:off x="5296500" y="3296100"/>
              <a:ext cx="62525" cy="105475"/>
            </a:xfrm>
            <a:custGeom>
              <a:avLst/>
              <a:gdLst/>
              <a:ahLst/>
              <a:cxnLst/>
              <a:rect l="l" t="t" r="r" b="b"/>
              <a:pathLst>
                <a:path w="2501" h="4219" extrusionOk="0">
                  <a:moveTo>
                    <a:pt x="948" y="1301"/>
                  </a:moveTo>
                  <a:lnTo>
                    <a:pt x="1806" y="2311"/>
                  </a:lnTo>
                  <a:lnTo>
                    <a:pt x="1567" y="3170"/>
                  </a:lnTo>
                  <a:lnTo>
                    <a:pt x="1011" y="3397"/>
                  </a:lnTo>
                  <a:lnTo>
                    <a:pt x="657" y="2299"/>
                  </a:lnTo>
                  <a:lnTo>
                    <a:pt x="948" y="1301"/>
                  </a:lnTo>
                  <a:close/>
                  <a:moveTo>
                    <a:pt x="670" y="1"/>
                  </a:moveTo>
                  <a:lnTo>
                    <a:pt x="1" y="2311"/>
                  </a:lnTo>
                  <a:lnTo>
                    <a:pt x="607" y="4218"/>
                  </a:lnTo>
                  <a:lnTo>
                    <a:pt x="2097" y="3650"/>
                  </a:lnTo>
                  <a:lnTo>
                    <a:pt x="2501" y="2147"/>
                  </a:lnTo>
                  <a:lnTo>
                    <a:pt x="67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52"/>
            <p:cNvSpPr/>
            <p:nvPr/>
          </p:nvSpPr>
          <p:spPr>
            <a:xfrm>
              <a:off x="5643750" y="3420800"/>
              <a:ext cx="232675" cy="252250"/>
            </a:xfrm>
            <a:custGeom>
              <a:avLst/>
              <a:gdLst/>
              <a:ahLst/>
              <a:cxnLst/>
              <a:rect l="l" t="t" r="r" b="b"/>
              <a:pathLst>
                <a:path w="9307" h="10090" extrusionOk="0">
                  <a:moveTo>
                    <a:pt x="1" y="0"/>
                  </a:moveTo>
                  <a:lnTo>
                    <a:pt x="948" y="1301"/>
                  </a:lnTo>
                  <a:lnTo>
                    <a:pt x="2337" y="1553"/>
                  </a:lnTo>
                  <a:cubicBezTo>
                    <a:pt x="2337" y="1553"/>
                    <a:pt x="3536" y="3852"/>
                    <a:pt x="3688" y="4091"/>
                  </a:cubicBezTo>
                  <a:cubicBezTo>
                    <a:pt x="3852" y="4331"/>
                    <a:pt x="5897" y="8233"/>
                    <a:pt x="5897" y="8233"/>
                  </a:cubicBezTo>
                  <a:lnTo>
                    <a:pt x="7804" y="10089"/>
                  </a:lnTo>
                  <a:lnTo>
                    <a:pt x="8587" y="10089"/>
                  </a:lnTo>
                  <a:lnTo>
                    <a:pt x="9307" y="8119"/>
                  </a:lnTo>
                  <a:lnTo>
                    <a:pt x="7880" y="5039"/>
                  </a:lnTo>
                  <a:lnTo>
                    <a:pt x="4647" y="1882"/>
                  </a:lnTo>
                  <a:lnTo>
                    <a:pt x="3473" y="1061"/>
                  </a:lnTo>
                  <a:lnTo>
                    <a:pt x="197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52"/>
            <p:cNvSpPr/>
            <p:nvPr/>
          </p:nvSpPr>
          <p:spPr>
            <a:xfrm>
              <a:off x="5628275" y="3412900"/>
              <a:ext cx="256350" cy="268025"/>
            </a:xfrm>
            <a:custGeom>
              <a:avLst/>
              <a:gdLst/>
              <a:ahLst/>
              <a:cxnLst/>
              <a:rect l="l" t="t" r="r" b="b"/>
              <a:pathLst>
                <a:path w="10254" h="10721" extrusionOk="0">
                  <a:moveTo>
                    <a:pt x="2488" y="632"/>
                  </a:moveTo>
                  <a:lnTo>
                    <a:pt x="5052" y="2438"/>
                  </a:lnTo>
                  <a:lnTo>
                    <a:pt x="8246" y="5544"/>
                  </a:lnTo>
                  <a:lnTo>
                    <a:pt x="9585" y="8448"/>
                  </a:lnTo>
                  <a:lnTo>
                    <a:pt x="9004" y="10090"/>
                  </a:lnTo>
                  <a:lnTo>
                    <a:pt x="8562" y="10090"/>
                  </a:lnTo>
                  <a:lnTo>
                    <a:pt x="6782" y="8360"/>
                  </a:lnTo>
                  <a:cubicBezTo>
                    <a:pt x="6478" y="7792"/>
                    <a:pt x="4723" y="4471"/>
                    <a:pt x="4572" y="4231"/>
                  </a:cubicBezTo>
                  <a:cubicBezTo>
                    <a:pt x="4458" y="4067"/>
                    <a:pt x="3688" y="2614"/>
                    <a:pt x="3233" y="1731"/>
                  </a:cubicBezTo>
                  <a:lnTo>
                    <a:pt x="3158" y="1592"/>
                  </a:lnTo>
                  <a:lnTo>
                    <a:pt x="1743" y="1327"/>
                  </a:lnTo>
                  <a:lnTo>
                    <a:pt x="1238" y="632"/>
                  </a:lnTo>
                  <a:close/>
                  <a:moveTo>
                    <a:pt x="1" y="1"/>
                  </a:moveTo>
                  <a:lnTo>
                    <a:pt x="1390" y="1907"/>
                  </a:lnTo>
                  <a:lnTo>
                    <a:pt x="2741" y="2160"/>
                  </a:lnTo>
                  <a:cubicBezTo>
                    <a:pt x="3019" y="2690"/>
                    <a:pt x="3903" y="4370"/>
                    <a:pt x="4041" y="4584"/>
                  </a:cubicBezTo>
                  <a:cubicBezTo>
                    <a:pt x="4155" y="4748"/>
                    <a:pt x="5430" y="7135"/>
                    <a:pt x="6251" y="8701"/>
                  </a:cubicBezTo>
                  <a:lnTo>
                    <a:pt x="8297" y="10721"/>
                  </a:lnTo>
                  <a:lnTo>
                    <a:pt x="9433" y="10721"/>
                  </a:lnTo>
                  <a:lnTo>
                    <a:pt x="10254" y="8423"/>
                  </a:lnTo>
                  <a:lnTo>
                    <a:pt x="8789" y="5228"/>
                  </a:lnTo>
                  <a:lnTo>
                    <a:pt x="5443" y="1945"/>
                  </a:lnTo>
                  <a:lnTo>
                    <a:pt x="269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52"/>
            <p:cNvSpPr/>
            <p:nvPr/>
          </p:nvSpPr>
          <p:spPr>
            <a:xfrm>
              <a:off x="5873550" y="3662925"/>
              <a:ext cx="284775" cy="73250"/>
            </a:xfrm>
            <a:custGeom>
              <a:avLst/>
              <a:gdLst/>
              <a:ahLst/>
              <a:cxnLst/>
              <a:rect l="l" t="t" r="r" b="b"/>
              <a:pathLst>
                <a:path w="11391" h="2930" extrusionOk="0">
                  <a:moveTo>
                    <a:pt x="1150" y="0"/>
                  </a:moveTo>
                  <a:lnTo>
                    <a:pt x="1" y="998"/>
                  </a:lnTo>
                  <a:lnTo>
                    <a:pt x="2324" y="2058"/>
                  </a:lnTo>
                  <a:lnTo>
                    <a:pt x="5696" y="2930"/>
                  </a:lnTo>
                  <a:lnTo>
                    <a:pt x="11391" y="2930"/>
                  </a:lnTo>
                  <a:lnTo>
                    <a:pt x="8082" y="1667"/>
                  </a:lnTo>
                  <a:lnTo>
                    <a:pt x="5708" y="1667"/>
                  </a:lnTo>
                  <a:lnTo>
                    <a:pt x="115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52"/>
            <p:cNvSpPr/>
            <p:nvPr/>
          </p:nvSpPr>
          <p:spPr>
            <a:xfrm>
              <a:off x="5859050" y="3654075"/>
              <a:ext cx="342200" cy="90000"/>
            </a:xfrm>
            <a:custGeom>
              <a:avLst/>
              <a:gdLst/>
              <a:ahLst/>
              <a:cxnLst/>
              <a:rect l="l" t="t" r="r" b="b"/>
              <a:pathLst>
                <a:path w="13688" h="3600" extrusionOk="0">
                  <a:moveTo>
                    <a:pt x="1806" y="720"/>
                  </a:moveTo>
                  <a:lnTo>
                    <a:pt x="6187" y="2311"/>
                  </a:lnTo>
                  <a:lnTo>
                    <a:pt x="8599" y="2337"/>
                  </a:lnTo>
                  <a:lnTo>
                    <a:pt x="10266" y="2968"/>
                  </a:lnTo>
                  <a:lnTo>
                    <a:pt x="6314" y="2968"/>
                  </a:lnTo>
                  <a:lnTo>
                    <a:pt x="3043" y="2122"/>
                  </a:lnTo>
                  <a:lnTo>
                    <a:pt x="1174" y="1263"/>
                  </a:lnTo>
                  <a:lnTo>
                    <a:pt x="1806" y="720"/>
                  </a:lnTo>
                  <a:close/>
                  <a:moveTo>
                    <a:pt x="1667" y="1"/>
                  </a:moveTo>
                  <a:lnTo>
                    <a:pt x="0" y="1428"/>
                  </a:lnTo>
                  <a:lnTo>
                    <a:pt x="2829" y="2715"/>
                  </a:lnTo>
                  <a:lnTo>
                    <a:pt x="6200" y="3587"/>
                  </a:lnTo>
                  <a:lnTo>
                    <a:pt x="13688" y="3599"/>
                  </a:lnTo>
                  <a:lnTo>
                    <a:pt x="8763" y="1731"/>
                  </a:lnTo>
                  <a:lnTo>
                    <a:pt x="6352" y="1705"/>
                  </a:lnTo>
                  <a:lnTo>
                    <a:pt x="166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52"/>
            <p:cNvSpPr/>
            <p:nvPr/>
          </p:nvSpPr>
          <p:spPr>
            <a:xfrm>
              <a:off x="6185775" y="3706475"/>
              <a:ext cx="137975" cy="31600"/>
            </a:xfrm>
            <a:custGeom>
              <a:avLst/>
              <a:gdLst/>
              <a:ahLst/>
              <a:cxnLst/>
              <a:rect l="l" t="t" r="r" b="b"/>
              <a:pathLst>
                <a:path w="5519" h="1264" extrusionOk="0">
                  <a:moveTo>
                    <a:pt x="3397" y="1"/>
                  </a:moveTo>
                  <a:lnTo>
                    <a:pt x="0" y="556"/>
                  </a:lnTo>
                  <a:lnTo>
                    <a:pt x="1818" y="1263"/>
                  </a:lnTo>
                  <a:lnTo>
                    <a:pt x="5518" y="556"/>
                  </a:lnTo>
                  <a:lnTo>
                    <a:pt x="339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52"/>
            <p:cNvSpPr/>
            <p:nvPr/>
          </p:nvSpPr>
          <p:spPr>
            <a:xfrm>
              <a:off x="6156100" y="3698600"/>
              <a:ext cx="203625" cy="47675"/>
            </a:xfrm>
            <a:custGeom>
              <a:avLst/>
              <a:gdLst/>
              <a:ahLst/>
              <a:cxnLst/>
              <a:rect l="l" t="t" r="r" b="b"/>
              <a:pathLst>
                <a:path w="8145" h="1907" extrusionOk="0">
                  <a:moveTo>
                    <a:pt x="4571" y="644"/>
                  </a:moveTo>
                  <a:lnTo>
                    <a:pt x="5278" y="821"/>
                  </a:lnTo>
                  <a:lnTo>
                    <a:pt x="3031" y="1250"/>
                  </a:lnTo>
                  <a:lnTo>
                    <a:pt x="2374" y="998"/>
                  </a:lnTo>
                  <a:lnTo>
                    <a:pt x="4571" y="644"/>
                  </a:lnTo>
                  <a:close/>
                  <a:moveTo>
                    <a:pt x="4596" y="0"/>
                  </a:moveTo>
                  <a:lnTo>
                    <a:pt x="0" y="745"/>
                  </a:lnTo>
                  <a:lnTo>
                    <a:pt x="2968" y="1907"/>
                  </a:lnTo>
                  <a:lnTo>
                    <a:pt x="8145" y="922"/>
                  </a:lnTo>
                  <a:lnTo>
                    <a:pt x="459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52"/>
            <p:cNvSpPr/>
            <p:nvPr/>
          </p:nvSpPr>
          <p:spPr>
            <a:xfrm>
              <a:off x="6158300" y="3493725"/>
              <a:ext cx="139875" cy="161950"/>
            </a:xfrm>
            <a:custGeom>
              <a:avLst/>
              <a:gdLst/>
              <a:ahLst/>
              <a:cxnLst/>
              <a:rect l="l" t="t" r="r" b="b"/>
              <a:pathLst>
                <a:path w="5595" h="6478" extrusionOk="0">
                  <a:moveTo>
                    <a:pt x="3864" y="0"/>
                  </a:moveTo>
                  <a:lnTo>
                    <a:pt x="632" y="1579"/>
                  </a:lnTo>
                  <a:lnTo>
                    <a:pt x="1" y="4925"/>
                  </a:lnTo>
                  <a:lnTo>
                    <a:pt x="1099" y="6478"/>
                  </a:lnTo>
                  <a:lnTo>
                    <a:pt x="1730" y="4420"/>
                  </a:lnTo>
                  <a:lnTo>
                    <a:pt x="3473" y="6225"/>
                  </a:lnTo>
                  <a:lnTo>
                    <a:pt x="3473" y="4331"/>
                  </a:lnTo>
                  <a:lnTo>
                    <a:pt x="2678" y="3510"/>
                  </a:lnTo>
                  <a:lnTo>
                    <a:pt x="4104" y="2765"/>
                  </a:lnTo>
                  <a:lnTo>
                    <a:pt x="1895" y="2765"/>
                  </a:lnTo>
                  <a:lnTo>
                    <a:pt x="5594" y="1023"/>
                  </a:lnTo>
                  <a:lnTo>
                    <a:pt x="386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52"/>
            <p:cNvSpPr/>
            <p:nvPr/>
          </p:nvSpPr>
          <p:spPr>
            <a:xfrm>
              <a:off x="6149775" y="3484875"/>
              <a:ext cx="165125" cy="188175"/>
            </a:xfrm>
            <a:custGeom>
              <a:avLst/>
              <a:gdLst/>
              <a:ahLst/>
              <a:cxnLst/>
              <a:rect l="l" t="t" r="r" b="b"/>
              <a:pathLst>
                <a:path w="6605" h="7527" extrusionOk="0">
                  <a:moveTo>
                    <a:pt x="4193" y="708"/>
                  </a:moveTo>
                  <a:lnTo>
                    <a:pt x="5266" y="1339"/>
                  </a:lnTo>
                  <a:lnTo>
                    <a:pt x="1023" y="3334"/>
                  </a:lnTo>
                  <a:lnTo>
                    <a:pt x="1023" y="3334"/>
                  </a:lnTo>
                  <a:lnTo>
                    <a:pt x="1251" y="2147"/>
                  </a:lnTo>
                  <a:lnTo>
                    <a:pt x="4193" y="708"/>
                  </a:lnTo>
                  <a:close/>
                  <a:moveTo>
                    <a:pt x="3157" y="3423"/>
                  </a:moveTo>
                  <a:lnTo>
                    <a:pt x="2501" y="3776"/>
                  </a:lnTo>
                  <a:lnTo>
                    <a:pt x="3486" y="4812"/>
                  </a:lnTo>
                  <a:lnTo>
                    <a:pt x="3486" y="5796"/>
                  </a:lnTo>
                  <a:lnTo>
                    <a:pt x="1933" y="4168"/>
                  </a:lnTo>
                  <a:lnTo>
                    <a:pt x="1326" y="6125"/>
                  </a:lnTo>
                  <a:lnTo>
                    <a:pt x="670" y="5203"/>
                  </a:lnTo>
                  <a:lnTo>
                    <a:pt x="1011" y="3423"/>
                  </a:lnTo>
                  <a:close/>
                  <a:moveTo>
                    <a:pt x="4218" y="1"/>
                  </a:moveTo>
                  <a:lnTo>
                    <a:pt x="683" y="1718"/>
                  </a:lnTo>
                  <a:lnTo>
                    <a:pt x="1" y="5354"/>
                  </a:lnTo>
                  <a:lnTo>
                    <a:pt x="1554" y="7526"/>
                  </a:lnTo>
                  <a:lnTo>
                    <a:pt x="2210" y="5392"/>
                  </a:lnTo>
                  <a:lnTo>
                    <a:pt x="4117" y="7375"/>
                  </a:lnTo>
                  <a:lnTo>
                    <a:pt x="4117" y="4572"/>
                  </a:lnTo>
                  <a:lnTo>
                    <a:pt x="3536" y="3953"/>
                  </a:lnTo>
                  <a:lnTo>
                    <a:pt x="5708" y="2804"/>
                  </a:lnTo>
                  <a:lnTo>
                    <a:pt x="3650" y="2804"/>
                  </a:lnTo>
                  <a:lnTo>
                    <a:pt x="6605" y="1415"/>
                  </a:lnTo>
                  <a:lnTo>
                    <a:pt x="421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52"/>
            <p:cNvSpPr/>
            <p:nvPr/>
          </p:nvSpPr>
          <p:spPr>
            <a:xfrm>
              <a:off x="5945525" y="3367450"/>
              <a:ext cx="213125" cy="254775"/>
            </a:xfrm>
            <a:custGeom>
              <a:avLst/>
              <a:gdLst/>
              <a:ahLst/>
              <a:cxnLst/>
              <a:rect l="l" t="t" r="r" b="b"/>
              <a:pathLst>
                <a:path w="8525" h="10191" extrusionOk="0">
                  <a:moveTo>
                    <a:pt x="6542" y="0"/>
                  </a:moveTo>
                  <a:lnTo>
                    <a:pt x="3941" y="3119"/>
                  </a:lnTo>
                  <a:lnTo>
                    <a:pt x="2817" y="5291"/>
                  </a:lnTo>
                  <a:lnTo>
                    <a:pt x="935" y="5291"/>
                  </a:lnTo>
                  <a:lnTo>
                    <a:pt x="1" y="6869"/>
                  </a:lnTo>
                  <a:lnTo>
                    <a:pt x="1491" y="9067"/>
                  </a:lnTo>
                  <a:lnTo>
                    <a:pt x="2817" y="9546"/>
                  </a:lnTo>
                  <a:lnTo>
                    <a:pt x="4686" y="9344"/>
                  </a:lnTo>
                  <a:lnTo>
                    <a:pt x="6049" y="10190"/>
                  </a:lnTo>
                  <a:lnTo>
                    <a:pt x="7363" y="6516"/>
                  </a:lnTo>
                  <a:lnTo>
                    <a:pt x="8524" y="4874"/>
                  </a:lnTo>
                  <a:lnTo>
                    <a:pt x="7653" y="3384"/>
                  </a:lnTo>
                  <a:lnTo>
                    <a:pt x="8512" y="2134"/>
                  </a:lnTo>
                  <a:lnTo>
                    <a:pt x="654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52"/>
            <p:cNvSpPr/>
            <p:nvPr/>
          </p:nvSpPr>
          <p:spPr>
            <a:xfrm>
              <a:off x="5936075" y="3355775"/>
              <a:ext cx="232350" cy="278450"/>
            </a:xfrm>
            <a:custGeom>
              <a:avLst/>
              <a:gdLst/>
              <a:ahLst/>
              <a:cxnLst/>
              <a:rect l="l" t="t" r="r" b="b"/>
              <a:pathLst>
                <a:path w="9294" h="11138" extrusionOk="0">
                  <a:moveTo>
                    <a:pt x="6932" y="947"/>
                  </a:moveTo>
                  <a:lnTo>
                    <a:pt x="8486" y="2627"/>
                  </a:lnTo>
                  <a:lnTo>
                    <a:pt x="7652" y="3839"/>
                  </a:lnTo>
                  <a:lnTo>
                    <a:pt x="8523" y="5329"/>
                  </a:lnTo>
                  <a:lnTo>
                    <a:pt x="7475" y="6806"/>
                  </a:lnTo>
                  <a:lnTo>
                    <a:pt x="6263" y="10190"/>
                  </a:lnTo>
                  <a:lnTo>
                    <a:pt x="5139" y="9496"/>
                  </a:lnTo>
                  <a:lnTo>
                    <a:pt x="3220" y="9685"/>
                  </a:lnTo>
                  <a:lnTo>
                    <a:pt x="2071" y="9281"/>
                  </a:lnTo>
                  <a:lnTo>
                    <a:pt x="745" y="7324"/>
                  </a:lnTo>
                  <a:lnTo>
                    <a:pt x="1490" y="6074"/>
                  </a:lnTo>
                  <a:lnTo>
                    <a:pt x="3384" y="6074"/>
                  </a:lnTo>
                  <a:lnTo>
                    <a:pt x="4584" y="3763"/>
                  </a:lnTo>
                  <a:lnTo>
                    <a:pt x="6932" y="947"/>
                  </a:lnTo>
                  <a:close/>
                  <a:moveTo>
                    <a:pt x="6907" y="0"/>
                  </a:moveTo>
                  <a:lnTo>
                    <a:pt x="4079" y="3397"/>
                  </a:lnTo>
                  <a:lnTo>
                    <a:pt x="3005" y="5442"/>
                  </a:lnTo>
                  <a:lnTo>
                    <a:pt x="1137" y="5442"/>
                  </a:lnTo>
                  <a:lnTo>
                    <a:pt x="0" y="7336"/>
                  </a:lnTo>
                  <a:lnTo>
                    <a:pt x="1667" y="9799"/>
                  </a:lnTo>
                  <a:lnTo>
                    <a:pt x="3157" y="10329"/>
                  </a:lnTo>
                  <a:lnTo>
                    <a:pt x="4988" y="10140"/>
                  </a:lnTo>
                  <a:lnTo>
                    <a:pt x="6591" y="11137"/>
                  </a:lnTo>
                  <a:lnTo>
                    <a:pt x="8018" y="7147"/>
                  </a:lnTo>
                  <a:lnTo>
                    <a:pt x="9281" y="5379"/>
                  </a:lnTo>
                  <a:lnTo>
                    <a:pt x="8397" y="3877"/>
                  </a:lnTo>
                  <a:lnTo>
                    <a:pt x="9294" y="2576"/>
                  </a:lnTo>
                  <a:lnTo>
                    <a:pt x="69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52"/>
            <p:cNvSpPr/>
            <p:nvPr/>
          </p:nvSpPr>
          <p:spPr>
            <a:xfrm>
              <a:off x="6429775" y="3529075"/>
              <a:ext cx="453650" cy="254450"/>
            </a:xfrm>
            <a:custGeom>
              <a:avLst/>
              <a:gdLst/>
              <a:ahLst/>
              <a:cxnLst/>
              <a:rect l="l" t="t" r="r" b="b"/>
              <a:pathLst>
                <a:path w="18146" h="10178" extrusionOk="0">
                  <a:moveTo>
                    <a:pt x="1794" y="0"/>
                  </a:moveTo>
                  <a:lnTo>
                    <a:pt x="1" y="745"/>
                  </a:lnTo>
                  <a:lnTo>
                    <a:pt x="1705" y="2576"/>
                  </a:lnTo>
                  <a:lnTo>
                    <a:pt x="2223" y="4496"/>
                  </a:lnTo>
                  <a:lnTo>
                    <a:pt x="4281" y="4496"/>
                  </a:lnTo>
                  <a:lnTo>
                    <a:pt x="5847" y="5039"/>
                  </a:lnTo>
                  <a:lnTo>
                    <a:pt x="5847" y="6705"/>
                  </a:lnTo>
                  <a:lnTo>
                    <a:pt x="8764" y="8915"/>
                  </a:lnTo>
                  <a:lnTo>
                    <a:pt x="11214" y="8915"/>
                  </a:lnTo>
                  <a:lnTo>
                    <a:pt x="12236" y="7412"/>
                  </a:lnTo>
                  <a:lnTo>
                    <a:pt x="14055" y="8120"/>
                  </a:lnTo>
                  <a:lnTo>
                    <a:pt x="15633" y="10178"/>
                  </a:lnTo>
                  <a:lnTo>
                    <a:pt x="18146" y="10178"/>
                  </a:lnTo>
                  <a:lnTo>
                    <a:pt x="14522" y="5443"/>
                  </a:lnTo>
                  <a:lnTo>
                    <a:pt x="10431" y="3157"/>
                  </a:lnTo>
                  <a:lnTo>
                    <a:pt x="5531" y="1819"/>
                  </a:lnTo>
                  <a:lnTo>
                    <a:pt x="3650" y="2652"/>
                  </a:lnTo>
                  <a:lnTo>
                    <a:pt x="3094" y="733"/>
                  </a:lnTo>
                  <a:lnTo>
                    <a:pt x="17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52"/>
            <p:cNvSpPr/>
            <p:nvPr/>
          </p:nvSpPr>
          <p:spPr>
            <a:xfrm>
              <a:off x="6416200" y="3519925"/>
              <a:ext cx="483325" cy="271500"/>
            </a:xfrm>
            <a:custGeom>
              <a:avLst/>
              <a:gdLst/>
              <a:ahLst/>
              <a:cxnLst/>
              <a:rect l="l" t="t" r="r" b="b"/>
              <a:pathLst>
                <a:path w="19333" h="10860" extrusionOk="0">
                  <a:moveTo>
                    <a:pt x="2312" y="707"/>
                  </a:moveTo>
                  <a:lnTo>
                    <a:pt x="3372" y="1313"/>
                  </a:lnTo>
                  <a:lnTo>
                    <a:pt x="3991" y="3447"/>
                  </a:lnTo>
                  <a:lnTo>
                    <a:pt x="6112" y="2513"/>
                  </a:lnTo>
                  <a:lnTo>
                    <a:pt x="10860" y="3814"/>
                  </a:lnTo>
                  <a:lnTo>
                    <a:pt x="14863" y="6061"/>
                  </a:lnTo>
                  <a:lnTo>
                    <a:pt x="18058" y="10228"/>
                  </a:lnTo>
                  <a:lnTo>
                    <a:pt x="16328" y="10228"/>
                  </a:lnTo>
                  <a:lnTo>
                    <a:pt x="14787" y="8233"/>
                  </a:lnTo>
                  <a:lnTo>
                    <a:pt x="12653" y="7400"/>
                  </a:lnTo>
                  <a:lnTo>
                    <a:pt x="11580" y="8965"/>
                  </a:lnTo>
                  <a:lnTo>
                    <a:pt x="9408" y="8965"/>
                  </a:lnTo>
                  <a:lnTo>
                    <a:pt x="6706" y="6920"/>
                  </a:lnTo>
                  <a:lnTo>
                    <a:pt x="6706" y="5177"/>
                  </a:lnTo>
                  <a:lnTo>
                    <a:pt x="4913" y="4571"/>
                  </a:lnTo>
                  <a:lnTo>
                    <a:pt x="3006" y="4546"/>
                  </a:lnTo>
                  <a:lnTo>
                    <a:pt x="2526" y="2778"/>
                  </a:lnTo>
                  <a:lnTo>
                    <a:pt x="1074" y="1225"/>
                  </a:lnTo>
                  <a:lnTo>
                    <a:pt x="2312" y="707"/>
                  </a:lnTo>
                  <a:close/>
                  <a:moveTo>
                    <a:pt x="2362" y="0"/>
                  </a:moveTo>
                  <a:lnTo>
                    <a:pt x="1" y="998"/>
                  </a:lnTo>
                  <a:lnTo>
                    <a:pt x="1958" y="3094"/>
                  </a:lnTo>
                  <a:lnTo>
                    <a:pt x="2526" y="5177"/>
                  </a:lnTo>
                  <a:lnTo>
                    <a:pt x="4761" y="5177"/>
                  </a:lnTo>
                  <a:lnTo>
                    <a:pt x="6074" y="5632"/>
                  </a:lnTo>
                  <a:lnTo>
                    <a:pt x="6074" y="7223"/>
                  </a:lnTo>
                  <a:lnTo>
                    <a:pt x="9206" y="9597"/>
                  </a:lnTo>
                  <a:lnTo>
                    <a:pt x="11921" y="9597"/>
                  </a:lnTo>
                  <a:lnTo>
                    <a:pt x="12906" y="8170"/>
                  </a:lnTo>
                  <a:lnTo>
                    <a:pt x="14396" y="8751"/>
                  </a:lnTo>
                  <a:lnTo>
                    <a:pt x="16025" y="10859"/>
                  </a:lnTo>
                  <a:lnTo>
                    <a:pt x="19333" y="10859"/>
                  </a:lnTo>
                  <a:lnTo>
                    <a:pt x="15317" y="5607"/>
                  </a:lnTo>
                  <a:lnTo>
                    <a:pt x="11125" y="3245"/>
                  </a:lnTo>
                  <a:lnTo>
                    <a:pt x="6049" y="1844"/>
                  </a:lnTo>
                  <a:lnTo>
                    <a:pt x="4395" y="2576"/>
                  </a:lnTo>
                  <a:lnTo>
                    <a:pt x="3903" y="884"/>
                  </a:lnTo>
                  <a:lnTo>
                    <a:pt x="236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52"/>
            <p:cNvSpPr/>
            <p:nvPr/>
          </p:nvSpPr>
          <p:spPr>
            <a:xfrm>
              <a:off x="5992575" y="3785400"/>
              <a:ext cx="867500" cy="764650"/>
            </a:xfrm>
            <a:custGeom>
              <a:avLst/>
              <a:gdLst/>
              <a:ahLst/>
              <a:cxnLst/>
              <a:rect l="l" t="t" r="r" b="b"/>
              <a:pathLst>
                <a:path w="34700" h="30586" extrusionOk="0">
                  <a:moveTo>
                    <a:pt x="18082" y="1"/>
                  </a:moveTo>
                  <a:lnTo>
                    <a:pt x="15494" y="2602"/>
                  </a:lnTo>
                  <a:lnTo>
                    <a:pt x="13953" y="3574"/>
                  </a:lnTo>
                  <a:lnTo>
                    <a:pt x="12577" y="3006"/>
                  </a:lnTo>
                  <a:lnTo>
                    <a:pt x="9976" y="5430"/>
                  </a:lnTo>
                  <a:lnTo>
                    <a:pt x="8195" y="7627"/>
                  </a:lnTo>
                  <a:lnTo>
                    <a:pt x="4950" y="9572"/>
                  </a:lnTo>
                  <a:lnTo>
                    <a:pt x="1617" y="10228"/>
                  </a:lnTo>
                  <a:lnTo>
                    <a:pt x="0" y="12779"/>
                  </a:lnTo>
                  <a:lnTo>
                    <a:pt x="0" y="15999"/>
                  </a:lnTo>
                  <a:lnTo>
                    <a:pt x="973" y="20835"/>
                  </a:lnTo>
                  <a:lnTo>
                    <a:pt x="480" y="22704"/>
                  </a:lnTo>
                  <a:lnTo>
                    <a:pt x="1857" y="24244"/>
                  </a:lnTo>
                  <a:lnTo>
                    <a:pt x="5481" y="23424"/>
                  </a:lnTo>
                  <a:lnTo>
                    <a:pt x="9408" y="22211"/>
                  </a:lnTo>
                  <a:lnTo>
                    <a:pt x="12223" y="20999"/>
                  </a:lnTo>
                  <a:lnTo>
                    <a:pt x="16214" y="21365"/>
                  </a:lnTo>
                  <a:lnTo>
                    <a:pt x="18070" y="24964"/>
                  </a:lnTo>
                  <a:lnTo>
                    <a:pt x="20103" y="23184"/>
                  </a:lnTo>
                  <a:lnTo>
                    <a:pt x="20911" y="26833"/>
                  </a:lnTo>
                  <a:cubicBezTo>
                    <a:pt x="20911" y="26833"/>
                    <a:pt x="21719" y="29421"/>
                    <a:pt x="22047" y="29421"/>
                  </a:cubicBezTo>
                  <a:cubicBezTo>
                    <a:pt x="22349" y="29421"/>
                    <a:pt x="23677" y="30586"/>
                    <a:pt x="24015" y="30586"/>
                  </a:cubicBezTo>
                  <a:cubicBezTo>
                    <a:pt x="24045" y="30586"/>
                    <a:pt x="24067" y="30577"/>
                    <a:pt x="24080" y="30558"/>
                  </a:cubicBezTo>
                  <a:cubicBezTo>
                    <a:pt x="24232" y="30318"/>
                    <a:pt x="25621" y="29990"/>
                    <a:pt x="25621" y="29990"/>
                  </a:cubicBezTo>
                  <a:lnTo>
                    <a:pt x="28133" y="30229"/>
                  </a:lnTo>
                  <a:cubicBezTo>
                    <a:pt x="28133" y="30229"/>
                    <a:pt x="30735" y="28045"/>
                    <a:pt x="30735" y="27729"/>
                  </a:cubicBezTo>
                  <a:cubicBezTo>
                    <a:pt x="30735" y="27401"/>
                    <a:pt x="32831" y="23348"/>
                    <a:pt x="32831" y="23348"/>
                  </a:cubicBezTo>
                  <a:lnTo>
                    <a:pt x="34371" y="19699"/>
                  </a:lnTo>
                  <a:lnTo>
                    <a:pt x="34700" y="14193"/>
                  </a:lnTo>
                  <a:lnTo>
                    <a:pt x="31303" y="8107"/>
                  </a:lnTo>
                  <a:lnTo>
                    <a:pt x="30078" y="5114"/>
                  </a:lnTo>
                  <a:lnTo>
                    <a:pt x="29434" y="3081"/>
                  </a:lnTo>
                  <a:lnTo>
                    <a:pt x="27654" y="1"/>
                  </a:lnTo>
                  <a:lnTo>
                    <a:pt x="26025" y="3410"/>
                  </a:lnTo>
                  <a:lnTo>
                    <a:pt x="26113" y="4950"/>
                  </a:lnTo>
                  <a:lnTo>
                    <a:pt x="24333" y="6251"/>
                  </a:lnTo>
                  <a:lnTo>
                    <a:pt x="21971" y="4054"/>
                  </a:lnTo>
                  <a:lnTo>
                    <a:pt x="22224" y="1301"/>
                  </a:lnTo>
                  <a:lnTo>
                    <a:pt x="1808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52"/>
            <p:cNvSpPr/>
            <p:nvPr/>
          </p:nvSpPr>
          <p:spPr>
            <a:xfrm>
              <a:off x="5985000" y="3768350"/>
              <a:ext cx="883600" cy="789850"/>
            </a:xfrm>
            <a:custGeom>
              <a:avLst/>
              <a:gdLst/>
              <a:ahLst/>
              <a:cxnLst/>
              <a:rect l="l" t="t" r="r" b="b"/>
              <a:pathLst>
                <a:path w="35344" h="31594" extrusionOk="0">
                  <a:moveTo>
                    <a:pt x="18474" y="1049"/>
                  </a:moveTo>
                  <a:lnTo>
                    <a:pt x="22186" y="2210"/>
                  </a:lnTo>
                  <a:lnTo>
                    <a:pt x="21946" y="4862"/>
                  </a:lnTo>
                  <a:lnTo>
                    <a:pt x="24598" y="7337"/>
                  </a:lnTo>
                  <a:lnTo>
                    <a:pt x="26732" y="5784"/>
                  </a:lnTo>
                  <a:lnTo>
                    <a:pt x="26643" y="4155"/>
                  </a:lnTo>
                  <a:lnTo>
                    <a:pt x="27969" y="1364"/>
                  </a:lnTo>
                  <a:lnTo>
                    <a:pt x="29447" y="3890"/>
                  </a:lnTo>
                  <a:lnTo>
                    <a:pt x="30091" y="5910"/>
                  </a:lnTo>
                  <a:lnTo>
                    <a:pt x="31315" y="8941"/>
                  </a:lnTo>
                  <a:lnTo>
                    <a:pt x="34674" y="14938"/>
                  </a:lnTo>
                  <a:lnTo>
                    <a:pt x="34359" y="20305"/>
                  </a:lnTo>
                  <a:lnTo>
                    <a:pt x="32856" y="23891"/>
                  </a:lnTo>
                  <a:cubicBezTo>
                    <a:pt x="31530" y="26442"/>
                    <a:pt x="30810" y="27932"/>
                    <a:pt x="30722" y="28336"/>
                  </a:cubicBezTo>
                  <a:cubicBezTo>
                    <a:pt x="30583" y="28601"/>
                    <a:pt x="29396" y="29687"/>
                    <a:pt x="28335" y="30596"/>
                  </a:cubicBezTo>
                  <a:lnTo>
                    <a:pt x="25898" y="30356"/>
                  </a:lnTo>
                  <a:lnTo>
                    <a:pt x="25848" y="30369"/>
                  </a:lnTo>
                  <a:cubicBezTo>
                    <a:pt x="25052" y="30558"/>
                    <a:pt x="24522" y="30747"/>
                    <a:pt x="24257" y="30937"/>
                  </a:cubicBezTo>
                  <a:cubicBezTo>
                    <a:pt x="23979" y="30773"/>
                    <a:pt x="23714" y="30596"/>
                    <a:pt x="23461" y="30406"/>
                  </a:cubicBezTo>
                  <a:cubicBezTo>
                    <a:pt x="22931" y="30028"/>
                    <a:pt x="22666" y="29851"/>
                    <a:pt x="22464" y="29800"/>
                  </a:cubicBezTo>
                  <a:cubicBezTo>
                    <a:pt x="22262" y="29560"/>
                    <a:pt x="21832" y="28411"/>
                    <a:pt x="21517" y="27439"/>
                  </a:cubicBezTo>
                  <a:lnTo>
                    <a:pt x="20595" y="23272"/>
                  </a:lnTo>
                  <a:lnTo>
                    <a:pt x="18474" y="25141"/>
                  </a:lnTo>
                  <a:lnTo>
                    <a:pt x="16706" y="21744"/>
                  </a:lnTo>
                  <a:lnTo>
                    <a:pt x="12463" y="21353"/>
                  </a:lnTo>
                  <a:lnTo>
                    <a:pt x="9610" y="22590"/>
                  </a:lnTo>
                  <a:lnTo>
                    <a:pt x="5708" y="23803"/>
                  </a:lnTo>
                  <a:lnTo>
                    <a:pt x="2261" y="24573"/>
                  </a:lnTo>
                  <a:lnTo>
                    <a:pt x="1124" y="23297"/>
                  </a:lnTo>
                  <a:lnTo>
                    <a:pt x="1591" y="21530"/>
                  </a:lnTo>
                  <a:lnTo>
                    <a:pt x="619" y="16681"/>
                  </a:lnTo>
                  <a:lnTo>
                    <a:pt x="619" y="13537"/>
                  </a:lnTo>
                  <a:lnTo>
                    <a:pt x="2109" y="11188"/>
                  </a:lnTo>
                  <a:lnTo>
                    <a:pt x="5316" y="10557"/>
                  </a:lnTo>
                  <a:lnTo>
                    <a:pt x="8662" y="8574"/>
                  </a:lnTo>
                  <a:lnTo>
                    <a:pt x="10493" y="6352"/>
                  </a:lnTo>
                  <a:lnTo>
                    <a:pt x="12943" y="4054"/>
                  </a:lnTo>
                  <a:lnTo>
                    <a:pt x="14282" y="4609"/>
                  </a:lnTo>
                  <a:lnTo>
                    <a:pt x="15961" y="3549"/>
                  </a:lnTo>
                  <a:lnTo>
                    <a:pt x="18474" y="1049"/>
                  </a:lnTo>
                  <a:close/>
                  <a:moveTo>
                    <a:pt x="27944" y="1"/>
                  </a:moveTo>
                  <a:lnTo>
                    <a:pt x="26025" y="4016"/>
                  </a:lnTo>
                  <a:lnTo>
                    <a:pt x="26100" y="5468"/>
                  </a:lnTo>
                  <a:lnTo>
                    <a:pt x="24674" y="6516"/>
                  </a:lnTo>
                  <a:lnTo>
                    <a:pt x="22615" y="4609"/>
                  </a:lnTo>
                  <a:lnTo>
                    <a:pt x="22868" y="1756"/>
                  </a:lnTo>
                  <a:lnTo>
                    <a:pt x="18310" y="316"/>
                  </a:lnTo>
                  <a:lnTo>
                    <a:pt x="15607" y="3018"/>
                  </a:lnTo>
                  <a:lnTo>
                    <a:pt x="14231" y="3890"/>
                  </a:lnTo>
                  <a:lnTo>
                    <a:pt x="12817" y="3309"/>
                  </a:lnTo>
                  <a:lnTo>
                    <a:pt x="10039" y="5910"/>
                  </a:lnTo>
                  <a:lnTo>
                    <a:pt x="8296" y="8057"/>
                  </a:lnTo>
                  <a:lnTo>
                    <a:pt x="5152" y="9951"/>
                  </a:lnTo>
                  <a:lnTo>
                    <a:pt x="1743" y="10633"/>
                  </a:lnTo>
                  <a:lnTo>
                    <a:pt x="0" y="13360"/>
                  </a:lnTo>
                  <a:lnTo>
                    <a:pt x="0" y="16744"/>
                  </a:lnTo>
                  <a:lnTo>
                    <a:pt x="947" y="21504"/>
                  </a:lnTo>
                  <a:lnTo>
                    <a:pt x="430" y="23462"/>
                  </a:lnTo>
                  <a:lnTo>
                    <a:pt x="2046" y="25267"/>
                  </a:lnTo>
                  <a:lnTo>
                    <a:pt x="5872" y="24409"/>
                  </a:lnTo>
                  <a:lnTo>
                    <a:pt x="9824" y="23184"/>
                  </a:lnTo>
                  <a:lnTo>
                    <a:pt x="12564" y="21997"/>
                  </a:lnTo>
                  <a:lnTo>
                    <a:pt x="16314" y="22338"/>
                  </a:lnTo>
                  <a:lnTo>
                    <a:pt x="18284" y="26151"/>
                  </a:lnTo>
                  <a:lnTo>
                    <a:pt x="20216" y="24459"/>
                  </a:lnTo>
                  <a:lnTo>
                    <a:pt x="20923" y="27616"/>
                  </a:lnTo>
                  <a:cubicBezTo>
                    <a:pt x="21795" y="30419"/>
                    <a:pt x="22136" y="30419"/>
                    <a:pt x="22325" y="30419"/>
                  </a:cubicBezTo>
                  <a:cubicBezTo>
                    <a:pt x="22590" y="30571"/>
                    <a:pt x="22855" y="30735"/>
                    <a:pt x="23095" y="30924"/>
                  </a:cubicBezTo>
                  <a:cubicBezTo>
                    <a:pt x="23752" y="31391"/>
                    <a:pt x="24067" y="31593"/>
                    <a:pt x="24320" y="31593"/>
                  </a:cubicBezTo>
                  <a:cubicBezTo>
                    <a:pt x="24345" y="31581"/>
                    <a:pt x="24383" y="31581"/>
                    <a:pt x="24421" y="31568"/>
                  </a:cubicBezTo>
                  <a:cubicBezTo>
                    <a:pt x="24509" y="31555"/>
                    <a:pt x="24598" y="31505"/>
                    <a:pt x="24648" y="31429"/>
                  </a:cubicBezTo>
                  <a:cubicBezTo>
                    <a:pt x="24749" y="31341"/>
                    <a:pt x="25355" y="31126"/>
                    <a:pt x="25962" y="30987"/>
                  </a:cubicBezTo>
                  <a:lnTo>
                    <a:pt x="28563" y="31240"/>
                  </a:lnTo>
                  <a:lnTo>
                    <a:pt x="28664" y="31151"/>
                  </a:lnTo>
                  <a:cubicBezTo>
                    <a:pt x="31366" y="28866"/>
                    <a:pt x="31366" y="28550"/>
                    <a:pt x="31366" y="28424"/>
                  </a:cubicBezTo>
                  <a:cubicBezTo>
                    <a:pt x="31416" y="28146"/>
                    <a:pt x="32464" y="26037"/>
                    <a:pt x="33449" y="24143"/>
                  </a:cubicBezTo>
                  <a:lnTo>
                    <a:pt x="34990" y="20494"/>
                  </a:lnTo>
                  <a:lnTo>
                    <a:pt x="35343" y="14787"/>
                  </a:lnTo>
                  <a:lnTo>
                    <a:pt x="31909" y="8663"/>
                  </a:lnTo>
                  <a:lnTo>
                    <a:pt x="30697" y="5683"/>
                  </a:lnTo>
                  <a:lnTo>
                    <a:pt x="30053" y="3662"/>
                  </a:lnTo>
                  <a:lnTo>
                    <a:pt x="2794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52"/>
            <p:cNvSpPr/>
            <p:nvPr/>
          </p:nvSpPr>
          <p:spPr>
            <a:xfrm>
              <a:off x="6575950" y="4616250"/>
              <a:ext cx="97550" cy="109575"/>
            </a:xfrm>
            <a:custGeom>
              <a:avLst/>
              <a:gdLst/>
              <a:ahLst/>
              <a:cxnLst/>
              <a:rect l="l" t="t" r="r" b="b"/>
              <a:pathLst>
                <a:path w="3902" h="4383" extrusionOk="0">
                  <a:moveTo>
                    <a:pt x="303" y="1"/>
                  </a:moveTo>
                  <a:lnTo>
                    <a:pt x="0" y="430"/>
                  </a:lnTo>
                  <a:lnTo>
                    <a:pt x="0" y="2955"/>
                  </a:lnTo>
                  <a:lnTo>
                    <a:pt x="1326" y="4382"/>
                  </a:lnTo>
                  <a:lnTo>
                    <a:pt x="3498" y="2753"/>
                  </a:lnTo>
                  <a:lnTo>
                    <a:pt x="3902" y="430"/>
                  </a:lnTo>
                  <a:lnTo>
                    <a:pt x="2273" y="1213"/>
                  </a:lnTo>
                  <a:lnTo>
                    <a:pt x="30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52"/>
            <p:cNvSpPr/>
            <p:nvPr/>
          </p:nvSpPr>
          <p:spPr>
            <a:xfrm>
              <a:off x="6568050" y="4609625"/>
              <a:ext cx="115875" cy="126600"/>
            </a:xfrm>
            <a:custGeom>
              <a:avLst/>
              <a:gdLst/>
              <a:ahLst/>
              <a:cxnLst/>
              <a:rect l="l" t="t" r="r" b="b"/>
              <a:pathLst>
                <a:path w="4635" h="5064" extrusionOk="0">
                  <a:moveTo>
                    <a:pt x="783" y="1"/>
                  </a:moveTo>
                  <a:lnTo>
                    <a:pt x="455" y="531"/>
                  </a:lnTo>
                  <a:lnTo>
                    <a:pt x="2564" y="1844"/>
                  </a:lnTo>
                  <a:lnTo>
                    <a:pt x="3814" y="1251"/>
                  </a:lnTo>
                  <a:lnTo>
                    <a:pt x="3536" y="2842"/>
                  </a:lnTo>
                  <a:lnTo>
                    <a:pt x="1680" y="4218"/>
                  </a:lnTo>
                  <a:lnTo>
                    <a:pt x="632" y="3094"/>
                  </a:lnTo>
                  <a:lnTo>
                    <a:pt x="632" y="695"/>
                  </a:lnTo>
                  <a:lnTo>
                    <a:pt x="0" y="695"/>
                  </a:lnTo>
                  <a:lnTo>
                    <a:pt x="0" y="3347"/>
                  </a:lnTo>
                  <a:lnTo>
                    <a:pt x="1592" y="5064"/>
                  </a:lnTo>
                  <a:lnTo>
                    <a:pt x="4104" y="3208"/>
                  </a:lnTo>
                  <a:lnTo>
                    <a:pt x="4635" y="139"/>
                  </a:lnTo>
                  <a:lnTo>
                    <a:pt x="2602" y="1124"/>
                  </a:lnTo>
                  <a:lnTo>
                    <a:pt x="78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52"/>
            <p:cNvSpPr/>
            <p:nvPr/>
          </p:nvSpPr>
          <p:spPr>
            <a:xfrm>
              <a:off x="6995150" y="4713800"/>
              <a:ext cx="195750" cy="190700"/>
            </a:xfrm>
            <a:custGeom>
              <a:avLst/>
              <a:gdLst/>
              <a:ahLst/>
              <a:cxnLst/>
              <a:rect l="l" t="t" r="r" b="b"/>
              <a:pathLst>
                <a:path w="7830" h="7628" extrusionOk="0">
                  <a:moveTo>
                    <a:pt x="6883" y="0"/>
                  </a:moveTo>
                  <a:lnTo>
                    <a:pt x="4648" y="1932"/>
                  </a:lnTo>
                  <a:lnTo>
                    <a:pt x="2615" y="2905"/>
                  </a:lnTo>
                  <a:lnTo>
                    <a:pt x="468" y="4660"/>
                  </a:lnTo>
                  <a:lnTo>
                    <a:pt x="1" y="5859"/>
                  </a:lnTo>
                  <a:lnTo>
                    <a:pt x="1958" y="7627"/>
                  </a:lnTo>
                  <a:lnTo>
                    <a:pt x="4471" y="4622"/>
                  </a:lnTo>
                  <a:lnTo>
                    <a:pt x="6921" y="2425"/>
                  </a:lnTo>
                  <a:lnTo>
                    <a:pt x="7830" y="1124"/>
                  </a:lnTo>
                  <a:lnTo>
                    <a:pt x="783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52"/>
            <p:cNvSpPr/>
            <p:nvPr/>
          </p:nvSpPr>
          <p:spPr>
            <a:xfrm>
              <a:off x="6985700" y="4705900"/>
              <a:ext cx="213100" cy="209650"/>
            </a:xfrm>
            <a:custGeom>
              <a:avLst/>
              <a:gdLst/>
              <a:ahLst/>
              <a:cxnLst/>
              <a:rect l="l" t="t" r="r" b="b"/>
              <a:pathLst>
                <a:path w="8524" h="8386" extrusionOk="0">
                  <a:moveTo>
                    <a:pt x="7905" y="632"/>
                  </a:moveTo>
                  <a:lnTo>
                    <a:pt x="7905" y="1339"/>
                  </a:lnTo>
                  <a:lnTo>
                    <a:pt x="7071" y="2526"/>
                  </a:lnTo>
                  <a:lnTo>
                    <a:pt x="4609" y="4736"/>
                  </a:lnTo>
                  <a:lnTo>
                    <a:pt x="2311" y="7489"/>
                  </a:lnTo>
                  <a:lnTo>
                    <a:pt x="758" y="6074"/>
                  </a:lnTo>
                  <a:lnTo>
                    <a:pt x="1111" y="5165"/>
                  </a:lnTo>
                  <a:lnTo>
                    <a:pt x="3169" y="3486"/>
                  </a:lnTo>
                  <a:lnTo>
                    <a:pt x="5165" y="2526"/>
                  </a:lnTo>
                  <a:lnTo>
                    <a:pt x="7387" y="632"/>
                  </a:lnTo>
                  <a:close/>
                  <a:moveTo>
                    <a:pt x="7147" y="1"/>
                  </a:moveTo>
                  <a:lnTo>
                    <a:pt x="4836" y="1971"/>
                  </a:lnTo>
                  <a:lnTo>
                    <a:pt x="2854" y="2943"/>
                  </a:lnTo>
                  <a:lnTo>
                    <a:pt x="568" y="4786"/>
                  </a:lnTo>
                  <a:lnTo>
                    <a:pt x="0" y="6251"/>
                  </a:lnTo>
                  <a:lnTo>
                    <a:pt x="2374" y="8385"/>
                  </a:lnTo>
                  <a:lnTo>
                    <a:pt x="5064" y="5165"/>
                  </a:lnTo>
                  <a:lnTo>
                    <a:pt x="7513" y="2981"/>
                  </a:lnTo>
                  <a:lnTo>
                    <a:pt x="8523" y="1541"/>
                  </a:lnTo>
                  <a:lnTo>
                    <a:pt x="852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52"/>
            <p:cNvSpPr/>
            <p:nvPr/>
          </p:nvSpPr>
          <p:spPr>
            <a:xfrm>
              <a:off x="7223700" y="4478300"/>
              <a:ext cx="126625" cy="235850"/>
            </a:xfrm>
            <a:custGeom>
              <a:avLst/>
              <a:gdLst/>
              <a:ahLst/>
              <a:cxnLst/>
              <a:rect l="l" t="t" r="r" b="b"/>
              <a:pathLst>
                <a:path w="5065" h="9434" extrusionOk="0">
                  <a:moveTo>
                    <a:pt x="607" y="1"/>
                  </a:moveTo>
                  <a:lnTo>
                    <a:pt x="1099" y="3334"/>
                  </a:lnTo>
                  <a:lnTo>
                    <a:pt x="1175" y="5557"/>
                  </a:lnTo>
                  <a:lnTo>
                    <a:pt x="266" y="5948"/>
                  </a:lnTo>
                  <a:lnTo>
                    <a:pt x="1087" y="7792"/>
                  </a:lnTo>
                  <a:cubicBezTo>
                    <a:pt x="1087" y="7792"/>
                    <a:pt x="1" y="8612"/>
                    <a:pt x="317" y="8827"/>
                  </a:cubicBezTo>
                  <a:cubicBezTo>
                    <a:pt x="569" y="9004"/>
                    <a:pt x="809" y="9206"/>
                    <a:pt x="1036" y="9433"/>
                  </a:cubicBezTo>
                  <a:lnTo>
                    <a:pt x="2640" y="7716"/>
                  </a:lnTo>
                  <a:lnTo>
                    <a:pt x="3448" y="5531"/>
                  </a:lnTo>
                  <a:lnTo>
                    <a:pt x="5064" y="5026"/>
                  </a:lnTo>
                  <a:lnTo>
                    <a:pt x="4092" y="4370"/>
                  </a:lnTo>
                  <a:lnTo>
                    <a:pt x="2791" y="4370"/>
                  </a:lnTo>
                  <a:lnTo>
                    <a:pt x="2665" y="733"/>
                  </a:lnTo>
                  <a:lnTo>
                    <a:pt x="60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52"/>
            <p:cNvSpPr/>
            <p:nvPr/>
          </p:nvSpPr>
          <p:spPr>
            <a:xfrm>
              <a:off x="7219600" y="4466625"/>
              <a:ext cx="149025" cy="258875"/>
            </a:xfrm>
            <a:custGeom>
              <a:avLst/>
              <a:gdLst/>
              <a:ahLst/>
              <a:cxnLst/>
              <a:rect l="l" t="t" r="r" b="b"/>
              <a:pathLst>
                <a:path w="5961" h="10355" extrusionOk="0">
                  <a:moveTo>
                    <a:pt x="1162" y="948"/>
                  </a:moveTo>
                  <a:lnTo>
                    <a:pt x="2526" y="1427"/>
                  </a:lnTo>
                  <a:lnTo>
                    <a:pt x="2652" y="5152"/>
                  </a:lnTo>
                  <a:lnTo>
                    <a:pt x="4155" y="5152"/>
                  </a:lnTo>
                  <a:lnTo>
                    <a:pt x="4509" y="5392"/>
                  </a:lnTo>
                  <a:lnTo>
                    <a:pt x="3372" y="5733"/>
                  </a:lnTo>
                  <a:lnTo>
                    <a:pt x="2539" y="8019"/>
                  </a:lnTo>
                  <a:lnTo>
                    <a:pt x="1188" y="9458"/>
                  </a:lnTo>
                  <a:cubicBezTo>
                    <a:pt x="1074" y="9344"/>
                    <a:pt x="922" y="9231"/>
                    <a:pt x="784" y="9117"/>
                  </a:cubicBezTo>
                  <a:cubicBezTo>
                    <a:pt x="973" y="8903"/>
                    <a:pt x="1200" y="8701"/>
                    <a:pt x="1440" y="8524"/>
                  </a:cubicBezTo>
                  <a:lnTo>
                    <a:pt x="1642" y="8360"/>
                  </a:lnTo>
                  <a:lnTo>
                    <a:pt x="847" y="6579"/>
                  </a:lnTo>
                  <a:lnTo>
                    <a:pt x="1667" y="6238"/>
                  </a:lnTo>
                  <a:lnTo>
                    <a:pt x="1566" y="3751"/>
                  </a:lnTo>
                  <a:lnTo>
                    <a:pt x="1162" y="948"/>
                  </a:lnTo>
                  <a:close/>
                  <a:moveTo>
                    <a:pt x="380" y="1"/>
                  </a:moveTo>
                  <a:lnTo>
                    <a:pt x="948" y="3814"/>
                  </a:lnTo>
                  <a:lnTo>
                    <a:pt x="1011" y="5822"/>
                  </a:lnTo>
                  <a:lnTo>
                    <a:pt x="1" y="6251"/>
                  </a:lnTo>
                  <a:lnTo>
                    <a:pt x="859" y="8158"/>
                  </a:lnTo>
                  <a:cubicBezTo>
                    <a:pt x="481" y="8473"/>
                    <a:pt x="114" y="8865"/>
                    <a:pt x="114" y="9193"/>
                  </a:cubicBezTo>
                  <a:cubicBezTo>
                    <a:pt x="114" y="9332"/>
                    <a:pt x="190" y="9471"/>
                    <a:pt x="304" y="9559"/>
                  </a:cubicBezTo>
                  <a:cubicBezTo>
                    <a:pt x="544" y="9723"/>
                    <a:pt x="771" y="9913"/>
                    <a:pt x="973" y="10127"/>
                  </a:cubicBezTo>
                  <a:lnTo>
                    <a:pt x="1200" y="10355"/>
                  </a:lnTo>
                  <a:lnTo>
                    <a:pt x="3044" y="8397"/>
                  </a:lnTo>
                  <a:lnTo>
                    <a:pt x="3852" y="6251"/>
                  </a:lnTo>
                  <a:lnTo>
                    <a:pt x="5961" y="5607"/>
                  </a:lnTo>
                  <a:lnTo>
                    <a:pt x="4357" y="4521"/>
                  </a:lnTo>
                  <a:lnTo>
                    <a:pt x="3258" y="4521"/>
                  </a:lnTo>
                  <a:lnTo>
                    <a:pt x="3132" y="973"/>
                  </a:lnTo>
                  <a:lnTo>
                    <a:pt x="38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52"/>
            <p:cNvSpPr/>
            <p:nvPr/>
          </p:nvSpPr>
          <p:spPr>
            <a:xfrm>
              <a:off x="6134625" y="2921400"/>
              <a:ext cx="43275" cy="96300"/>
            </a:xfrm>
            <a:custGeom>
              <a:avLst/>
              <a:gdLst/>
              <a:ahLst/>
              <a:cxnLst/>
              <a:rect l="l" t="t" r="r" b="b"/>
              <a:pathLst>
                <a:path w="1731" h="3852" extrusionOk="0">
                  <a:moveTo>
                    <a:pt x="1415" y="0"/>
                  </a:moveTo>
                  <a:lnTo>
                    <a:pt x="1" y="682"/>
                  </a:lnTo>
                  <a:lnTo>
                    <a:pt x="1" y="2627"/>
                  </a:lnTo>
                  <a:lnTo>
                    <a:pt x="1415" y="3852"/>
                  </a:lnTo>
                  <a:lnTo>
                    <a:pt x="1730" y="1920"/>
                  </a:lnTo>
                  <a:lnTo>
                    <a:pt x="141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52"/>
            <p:cNvSpPr/>
            <p:nvPr/>
          </p:nvSpPr>
          <p:spPr>
            <a:xfrm>
              <a:off x="6126725" y="2909725"/>
              <a:ext cx="59375" cy="122825"/>
            </a:xfrm>
            <a:custGeom>
              <a:avLst/>
              <a:gdLst/>
              <a:ahLst/>
              <a:cxnLst/>
              <a:rect l="l" t="t" r="r" b="b"/>
              <a:pathLst>
                <a:path w="2375" h="4913" extrusionOk="0">
                  <a:moveTo>
                    <a:pt x="1491" y="935"/>
                  </a:moveTo>
                  <a:lnTo>
                    <a:pt x="1731" y="2387"/>
                  </a:lnTo>
                  <a:lnTo>
                    <a:pt x="1516" y="3713"/>
                  </a:lnTo>
                  <a:lnTo>
                    <a:pt x="632" y="2955"/>
                  </a:lnTo>
                  <a:lnTo>
                    <a:pt x="632" y="1351"/>
                  </a:lnTo>
                  <a:lnTo>
                    <a:pt x="1491" y="935"/>
                  </a:lnTo>
                  <a:close/>
                  <a:moveTo>
                    <a:pt x="1983" y="0"/>
                  </a:moveTo>
                  <a:lnTo>
                    <a:pt x="1" y="960"/>
                  </a:lnTo>
                  <a:lnTo>
                    <a:pt x="1" y="3245"/>
                  </a:lnTo>
                  <a:lnTo>
                    <a:pt x="1958" y="4912"/>
                  </a:lnTo>
                  <a:lnTo>
                    <a:pt x="2375" y="2387"/>
                  </a:lnTo>
                  <a:lnTo>
                    <a:pt x="198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52"/>
            <p:cNvSpPr/>
            <p:nvPr/>
          </p:nvSpPr>
          <p:spPr>
            <a:xfrm>
              <a:off x="5917450" y="3060600"/>
              <a:ext cx="65350" cy="60650"/>
            </a:xfrm>
            <a:custGeom>
              <a:avLst/>
              <a:gdLst/>
              <a:ahLst/>
              <a:cxnLst/>
              <a:rect l="l" t="t" r="r" b="b"/>
              <a:pathLst>
                <a:path w="2614" h="2426" extrusionOk="0">
                  <a:moveTo>
                    <a:pt x="1099" y="1"/>
                  </a:moveTo>
                  <a:lnTo>
                    <a:pt x="0" y="1175"/>
                  </a:lnTo>
                  <a:lnTo>
                    <a:pt x="568" y="2425"/>
                  </a:lnTo>
                  <a:lnTo>
                    <a:pt x="1440" y="2425"/>
                  </a:lnTo>
                  <a:lnTo>
                    <a:pt x="2614" y="708"/>
                  </a:lnTo>
                  <a:lnTo>
                    <a:pt x="109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52"/>
            <p:cNvSpPr/>
            <p:nvPr/>
          </p:nvSpPr>
          <p:spPr>
            <a:xfrm>
              <a:off x="5908275" y="3050825"/>
              <a:ext cx="86225" cy="78325"/>
            </a:xfrm>
            <a:custGeom>
              <a:avLst/>
              <a:gdLst/>
              <a:ahLst/>
              <a:cxnLst/>
              <a:rect l="l" t="t" r="r" b="b"/>
              <a:pathLst>
                <a:path w="3449" h="3133" extrusionOk="0">
                  <a:moveTo>
                    <a:pt x="1541" y="771"/>
                  </a:moveTo>
                  <a:lnTo>
                    <a:pt x="2514" y="1225"/>
                  </a:lnTo>
                  <a:lnTo>
                    <a:pt x="1630" y="2501"/>
                  </a:lnTo>
                  <a:lnTo>
                    <a:pt x="1137" y="2501"/>
                  </a:lnTo>
                  <a:lnTo>
                    <a:pt x="746" y="1617"/>
                  </a:lnTo>
                  <a:lnTo>
                    <a:pt x="1541" y="771"/>
                  </a:lnTo>
                  <a:close/>
                  <a:moveTo>
                    <a:pt x="1390" y="1"/>
                  </a:moveTo>
                  <a:lnTo>
                    <a:pt x="1" y="1503"/>
                  </a:lnTo>
                  <a:lnTo>
                    <a:pt x="733" y="3132"/>
                  </a:lnTo>
                  <a:lnTo>
                    <a:pt x="1971" y="3132"/>
                  </a:lnTo>
                  <a:lnTo>
                    <a:pt x="3448" y="960"/>
                  </a:lnTo>
                  <a:lnTo>
                    <a:pt x="139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52"/>
            <p:cNvSpPr/>
            <p:nvPr/>
          </p:nvSpPr>
          <p:spPr>
            <a:xfrm>
              <a:off x="6168100" y="3083025"/>
              <a:ext cx="108300" cy="173650"/>
            </a:xfrm>
            <a:custGeom>
              <a:avLst/>
              <a:gdLst/>
              <a:ahLst/>
              <a:cxnLst/>
              <a:rect l="l" t="t" r="r" b="b"/>
              <a:pathLst>
                <a:path w="4332" h="6946" extrusionOk="0">
                  <a:moveTo>
                    <a:pt x="1578" y="0"/>
                  </a:moveTo>
                  <a:lnTo>
                    <a:pt x="707" y="1440"/>
                  </a:lnTo>
                  <a:lnTo>
                    <a:pt x="0" y="3132"/>
                  </a:lnTo>
                  <a:lnTo>
                    <a:pt x="783" y="5897"/>
                  </a:lnTo>
                  <a:lnTo>
                    <a:pt x="2399" y="5405"/>
                  </a:lnTo>
                  <a:lnTo>
                    <a:pt x="3472" y="6945"/>
                  </a:lnTo>
                  <a:lnTo>
                    <a:pt x="4331" y="5241"/>
                  </a:lnTo>
                  <a:lnTo>
                    <a:pt x="3472" y="3789"/>
                  </a:lnTo>
                  <a:lnTo>
                    <a:pt x="1818" y="2564"/>
                  </a:lnTo>
                  <a:lnTo>
                    <a:pt x="2399" y="1352"/>
                  </a:lnTo>
                  <a:lnTo>
                    <a:pt x="157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52"/>
            <p:cNvSpPr/>
            <p:nvPr/>
          </p:nvSpPr>
          <p:spPr>
            <a:xfrm>
              <a:off x="6159575" y="3067875"/>
              <a:ext cx="125650" cy="204275"/>
            </a:xfrm>
            <a:custGeom>
              <a:avLst/>
              <a:gdLst/>
              <a:ahLst/>
              <a:cxnLst/>
              <a:rect l="l" t="t" r="r" b="b"/>
              <a:pathLst>
                <a:path w="5026" h="8171" extrusionOk="0">
                  <a:moveTo>
                    <a:pt x="1932" y="1213"/>
                  </a:moveTo>
                  <a:lnTo>
                    <a:pt x="2399" y="1970"/>
                  </a:lnTo>
                  <a:lnTo>
                    <a:pt x="1768" y="3271"/>
                  </a:lnTo>
                  <a:lnTo>
                    <a:pt x="3574" y="4609"/>
                  </a:lnTo>
                  <a:lnTo>
                    <a:pt x="4319" y="5872"/>
                  </a:lnTo>
                  <a:lnTo>
                    <a:pt x="3763" y="6933"/>
                  </a:lnTo>
                  <a:lnTo>
                    <a:pt x="2866" y="5645"/>
                  </a:lnTo>
                  <a:lnTo>
                    <a:pt x="1351" y="6099"/>
                  </a:lnTo>
                  <a:lnTo>
                    <a:pt x="682" y="3763"/>
                  </a:lnTo>
                  <a:lnTo>
                    <a:pt x="1326" y="2197"/>
                  </a:lnTo>
                  <a:lnTo>
                    <a:pt x="1932" y="1213"/>
                  </a:lnTo>
                  <a:close/>
                  <a:moveTo>
                    <a:pt x="1907" y="0"/>
                  </a:moveTo>
                  <a:lnTo>
                    <a:pt x="758" y="1920"/>
                  </a:lnTo>
                  <a:lnTo>
                    <a:pt x="0" y="3725"/>
                  </a:lnTo>
                  <a:lnTo>
                    <a:pt x="909" y="6895"/>
                  </a:lnTo>
                  <a:lnTo>
                    <a:pt x="2614" y="6377"/>
                  </a:lnTo>
                  <a:lnTo>
                    <a:pt x="3851" y="8170"/>
                  </a:lnTo>
                  <a:lnTo>
                    <a:pt x="5026" y="5834"/>
                  </a:lnTo>
                  <a:lnTo>
                    <a:pt x="4079" y="4230"/>
                  </a:lnTo>
                  <a:lnTo>
                    <a:pt x="2551" y="3081"/>
                  </a:lnTo>
                  <a:lnTo>
                    <a:pt x="3094" y="1945"/>
                  </a:lnTo>
                  <a:lnTo>
                    <a:pt x="19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52"/>
            <p:cNvSpPr/>
            <p:nvPr/>
          </p:nvSpPr>
          <p:spPr>
            <a:xfrm>
              <a:off x="6241950" y="3244650"/>
              <a:ext cx="111475" cy="160375"/>
            </a:xfrm>
            <a:custGeom>
              <a:avLst/>
              <a:gdLst/>
              <a:ahLst/>
              <a:cxnLst/>
              <a:rect l="l" t="t" r="r" b="b"/>
              <a:pathLst>
                <a:path w="4459" h="6415" extrusionOk="0">
                  <a:moveTo>
                    <a:pt x="2248" y="0"/>
                  </a:moveTo>
                  <a:lnTo>
                    <a:pt x="1781" y="1693"/>
                  </a:lnTo>
                  <a:lnTo>
                    <a:pt x="2021" y="3069"/>
                  </a:lnTo>
                  <a:lnTo>
                    <a:pt x="518" y="3965"/>
                  </a:lnTo>
                  <a:lnTo>
                    <a:pt x="1" y="4281"/>
                  </a:lnTo>
                  <a:lnTo>
                    <a:pt x="1377" y="4912"/>
                  </a:lnTo>
                  <a:lnTo>
                    <a:pt x="2842" y="6415"/>
                  </a:lnTo>
                  <a:lnTo>
                    <a:pt x="4458" y="4912"/>
                  </a:lnTo>
                  <a:lnTo>
                    <a:pt x="3271" y="3208"/>
                  </a:lnTo>
                  <a:lnTo>
                    <a:pt x="3650" y="1541"/>
                  </a:lnTo>
                  <a:lnTo>
                    <a:pt x="224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52"/>
            <p:cNvSpPr/>
            <p:nvPr/>
          </p:nvSpPr>
          <p:spPr>
            <a:xfrm>
              <a:off x="6225225" y="3228550"/>
              <a:ext cx="138600" cy="187525"/>
            </a:xfrm>
            <a:custGeom>
              <a:avLst/>
              <a:gdLst/>
              <a:ahLst/>
              <a:cxnLst/>
              <a:rect l="l" t="t" r="r" b="b"/>
              <a:pathLst>
                <a:path w="5544" h="7501" extrusionOk="0">
                  <a:moveTo>
                    <a:pt x="3082" y="1276"/>
                  </a:moveTo>
                  <a:lnTo>
                    <a:pt x="3978" y="2273"/>
                  </a:lnTo>
                  <a:lnTo>
                    <a:pt x="3612" y="3915"/>
                  </a:lnTo>
                  <a:lnTo>
                    <a:pt x="4723" y="5519"/>
                  </a:lnTo>
                  <a:lnTo>
                    <a:pt x="3523" y="6617"/>
                  </a:lnTo>
                  <a:lnTo>
                    <a:pt x="2286" y="5342"/>
                  </a:lnTo>
                  <a:lnTo>
                    <a:pt x="1339" y="4887"/>
                  </a:lnTo>
                  <a:lnTo>
                    <a:pt x="3044" y="3877"/>
                  </a:lnTo>
                  <a:lnTo>
                    <a:pt x="2791" y="2362"/>
                  </a:lnTo>
                  <a:lnTo>
                    <a:pt x="3082" y="1276"/>
                  </a:lnTo>
                  <a:close/>
                  <a:moveTo>
                    <a:pt x="2766" y="1"/>
                  </a:moveTo>
                  <a:lnTo>
                    <a:pt x="2134" y="2324"/>
                  </a:lnTo>
                  <a:lnTo>
                    <a:pt x="2337" y="3549"/>
                  </a:lnTo>
                  <a:lnTo>
                    <a:pt x="1023" y="4344"/>
                  </a:lnTo>
                  <a:lnTo>
                    <a:pt x="1" y="4976"/>
                  </a:lnTo>
                  <a:lnTo>
                    <a:pt x="1857" y="5822"/>
                  </a:lnTo>
                  <a:lnTo>
                    <a:pt x="3498" y="7501"/>
                  </a:lnTo>
                  <a:lnTo>
                    <a:pt x="5544" y="5607"/>
                  </a:lnTo>
                  <a:lnTo>
                    <a:pt x="4281" y="3776"/>
                  </a:lnTo>
                  <a:lnTo>
                    <a:pt x="4660" y="2084"/>
                  </a:lnTo>
                  <a:lnTo>
                    <a:pt x="276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52"/>
            <p:cNvSpPr/>
            <p:nvPr/>
          </p:nvSpPr>
          <p:spPr>
            <a:xfrm>
              <a:off x="6323400" y="2434950"/>
              <a:ext cx="220375" cy="347575"/>
            </a:xfrm>
            <a:custGeom>
              <a:avLst/>
              <a:gdLst/>
              <a:ahLst/>
              <a:cxnLst/>
              <a:rect l="l" t="t" r="r" b="b"/>
              <a:pathLst>
                <a:path w="8815" h="13903" extrusionOk="0">
                  <a:moveTo>
                    <a:pt x="7766" y="0"/>
                  </a:moveTo>
                  <a:lnTo>
                    <a:pt x="6718" y="392"/>
                  </a:lnTo>
                  <a:lnTo>
                    <a:pt x="6301" y="2235"/>
                  </a:lnTo>
                  <a:lnTo>
                    <a:pt x="6150" y="4836"/>
                  </a:lnTo>
                  <a:lnTo>
                    <a:pt x="4433" y="5960"/>
                  </a:lnTo>
                  <a:lnTo>
                    <a:pt x="3877" y="7337"/>
                  </a:lnTo>
                  <a:lnTo>
                    <a:pt x="2248" y="7425"/>
                  </a:lnTo>
                  <a:lnTo>
                    <a:pt x="847" y="9104"/>
                  </a:lnTo>
                  <a:lnTo>
                    <a:pt x="1" y="10367"/>
                  </a:lnTo>
                  <a:lnTo>
                    <a:pt x="1187" y="12640"/>
                  </a:lnTo>
                  <a:lnTo>
                    <a:pt x="1932" y="13903"/>
                  </a:lnTo>
                  <a:lnTo>
                    <a:pt x="2652" y="11478"/>
                  </a:lnTo>
                  <a:lnTo>
                    <a:pt x="2248" y="10304"/>
                  </a:lnTo>
                  <a:lnTo>
                    <a:pt x="4256" y="9799"/>
                  </a:lnTo>
                  <a:lnTo>
                    <a:pt x="6011" y="9799"/>
                  </a:lnTo>
                  <a:lnTo>
                    <a:pt x="8814" y="7576"/>
                  </a:lnTo>
                  <a:lnTo>
                    <a:pt x="8499" y="4660"/>
                  </a:lnTo>
                  <a:lnTo>
                    <a:pt x="8814" y="2639"/>
                  </a:lnTo>
                  <a:lnTo>
                    <a:pt x="776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52"/>
            <p:cNvSpPr/>
            <p:nvPr/>
          </p:nvSpPr>
          <p:spPr>
            <a:xfrm>
              <a:off x="6314250" y="2424850"/>
              <a:ext cx="238050" cy="377575"/>
            </a:xfrm>
            <a:custGeom>
              <a:avLst/>
              <a:gdLst/>
              <a:ahLst/>
              <a:cxnLst/>
              <a:rect l="l" t="t" r="r" b="b"/>
              <a:pathLst>
                <a:path w="9522" h="15103" extrusionOk="0">
                  <a:moveTo>
                    <a:pt x="7955" y="808"/>
                  </a:moveTo>
                  <a:lnTo>
                    <a:pt x="8852" y="3069"/>
                  </a:lnTo>
                  <a:lnTo>
                    <a:pt x="8536" y="5051"/>
                  </a:lnTo>
                  <a:lnTo>
                    <a:pt x="8852" y="7842"/>
                  </a:lnTo>
                  <a:lnTo>
                    <a:pt x="6263" y="9887"/>
                  </a:lnTo>
                  <a:lnTo>
                    <a:pt x="4622" y="9887"/>
                  </a:lnTo>
                  <a:lnTo>
                    <a:pt x="2210" y="10493"/>
                  </a:lnTo>
                  <a:lnTo>
                    <a:pt x="2690" y="11895"/>
                  </a:lnTo>
                  <a:lnTo>
                    <a:pt x="2197" y="13536"/>
                  </a:lnTo>
                  <a:lnTo>
                    <a:pt x="1844" y="12905"/>
                  </a:lnTo>
                  <a:lnTo>
                    <a:pt x="733" y="10784"/>
                  </a:lnTo>
                  <a:lnTo>
                    <a:pt x="1478" y="9710"/>
                  </a:lnTo>
                  <a:lnTo>
                    <a:pt x="2778" y="8132"/>
                  </a:lnTo>
                  <a:lnTo>
                    <a:pt x="4470" y="8044"/>
                  </a:lnTo>
                  <a:lnTo>
                    <a:pt x="5064" y="6579"/>
                  </a:lnTo>
                  <a:lnTo>
                    <a:pt x="6819" y="5417"/>
                  </a:lnTo>
                  <a:lnTo>
                    <a:pt x="6983" y="2715"/>
                  </a:lnTo>
                  <a:lnTo>
                    <a:pt x="7349" y="1036"/>
                  </a:lnTo>
                  <a:lnTo>
                    <a:pt x="7955" y="808"/>
                  </a:lnTo>
                  <a:close/>
                  <a:moveTo>
                    <a:pt x="8309" y="0"/>
                  </a:moveTo>
                  <a:lnTo>
                    <a:pt x="6806" y="556"/>
                  </a:lnTo>
                  <a:lnTo>
                    <a:pt x="6364" y="2627"/>
                  </a:lnTo>
                  <a:lnTo>
                    <a:pt x="6200" y="5064"/>
                  </a:lnTo>
                  <a:lnTo>
                    <a:pt x="4546" y="6162"/>
                  </a:lnTo>
                  <a:lnTo>
                    <a:pt x="4028" y="7450"/>
                  </a:lnTo>
                  <a:lnTo>
                    <a:pt x="2463" y="7526"/>
                  </a:lnTo>
                  <a:lnTo>
                    <a:pt x="973" y="9319"/>
                  </a:lnTo>
                  <a:lnTo>
                    <a:pt x="0" y="10758"/>
                  </a:lnTo>
                  <a:lnTo>
                    <a:pt x="1276" y="13208"/>
                  </a:lnTo>
                  <a:lnTo>
                    <a:pt x="2387" y="15102"/>
                  </a:lnTo>
                  <a:lnTo>
                    <a:pt x="3347" y="11870"/>
                  </a:lnTo>
                  <a:lnTo>
                    <a:pt x="3031" y="10923"/>
                  </a:lnTo>
                  <a:lnTo>
                    <a:pt x="4660" y="10506"/>
                  </a:lnTo>
                  <a:lnTo>
                    <a:pt x="6491" y="10506"/>
                  </a:lnTo>
                  <a:lnTo>
                    <a:pt x="9521" y="8119"/>
                  </a:lnTo>
                  <a:lnTo>
                    <a:pt x="9180" y="5076"/>
                  </a:lnTo>
                  <a:lnTo>
                    <a:pt x="9509" y="3005"/>
                  </a:lnTo>
                  <a:lnTo>
                    <a:pt x="830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52"/>
            <p:cNvSpPr/>
            <p:nvPr/>
          </p:nvSpPr>
          <p:spPr>
            <a:xfrm>
              <a:off x="6470500" y="2285950"/>
              <a:ext cx="89675" cy="141450"/>
            </a:xfrm>
            <a:custGeom>
              <a:avLst/>
              <a:gdLst/>
              <a:ahLst/>
              <a:cxnLst/>
              <a:rect l="l" t="t" r="r" b="b"/>
              <a:pathLst>
                <a:path w="3587" h="5658" extrusionOk="0">
                  <a:moveTo>
                    <a:pt x="266" y="0"/>
                  </a:moveTo>
                  <a:lnTo>
                    <a:pt x="1" y="897"/>
                  </a:lnTo>
                  <a:lnTo>
                    <a:pt x="380" y="2677"/>
                  </a:lnTo>
                  <a:lnTo>
                    <a:pt x="76" y="3940"/>
                  </a:lnTo>
                  <a:lnTo>
                    <a:pt x="342" y="5657"/>
                  </a:lnTo>
                  <a:lnTo>
                    <a:pt x="2021" y="5657"/>
                  </a:lnTo>
                  <a:lnTo>
                    <a:pt x="1554" y="3801"/>
                  </a:lnTo>
                  <a:lnTo>
                    <a:pt x="1554" y="3801"/>
                  </a:lnTo>
                  <a:lnTo>
                    <a:pt x="2943" y="4420"/>
                  </a:lnTo>
                  <a:lnTo>
                    <a:pt x="3587" y="2677"/>
                  </a:lnTo>
                  <a:lnTo>
                    <a:pt x="3587" y="1566"/>
                  </a:lnTo>
                  <a:lnTo>
                    <a:pt x="1832" y="821"/>
                  </a:lnTo>
                  <a:lnTo>
                    <a:pt x="26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52"/>
            <p:cNvSpPr/>
            <p:nvPr/>
          </p:nvSpPr>
          <p:spPr>
            <a:xfrm>
              <a:off x="6462300" y="2274900"/>
              <a:ext cx="105775" cy="160375"/>
            </a:xfrm>
            <a:custGeom>
              <a:avLst/>
              <a:gdLst/>
              <a:ahLst/>
              <a:cxnLst/>
              <a:rect l="l" t="t" r="r" b="b"/>
              <a:pathLst>
                <a:path w="4231" h="6415" extrusionOk="0">
                  <a:moveTo>
                    <a:pt x="783" y="897"/>
                  </a:moveTo>
                  <a:lnTo>
                    <a:pt x="2033" y="1541"/>
                  </a:lnTo>
                  <a:lnTo>
                    <a:pt x="3599" y="2210"/>
                  </a:lnTo>
                  <a:lnTo>
                    <a:pt x="3599" y="3069"/>
                  </a:lnTo>
                  <a:lnTo>
                    <a:pt x="3094" y="4432"/>
                  </a:lnTo>
                  <a:lnTo>
                    <a:pt x="1427" y="3700"/>
                  </a:lnTo>
                  <a:lnTo>
                    <a:pt x="1945" y="5784"/>
                  </a:lnTo>
                  <a:lnTo>
                    <a:pt x="935" y="5784"/>
                  </a:lnTo>
                  <a:lnTo>
                    <a:pt x="733" y="4395"/>
                  </a:lnTo>
                  <a:lnTo>
                    <a:pt x="1036" y="3119"/>
                  </a:lnTo>
                  <a:lnTo>
                    <a:pt x="657" y="1352"/>
                  </a:lnTo>
                  <a:lnTo>
                    <a:pt x="783" y="897"/>
                  </a:lnTo>
                  <a:close/>
                  <a:moveTo>
                    <a:pt x="392" y="0"/>
                  </a:moveTo>
                  <a:lnTo>
                    <a:pt x="0" y="1326"/>
                  </a:lnTo>
                  <a:lnTo>
                    <a:pt x="379" y="3119"/>
                  </a:lnTo>
                  <a:lnTo>
                    <a:pt x="89" y="4369"/>
                  </a:lnTo>
                  <a:lnTo>
                    <a:pt x="404" y="6415"/>
                  </a:lnTo>
                  <a:lnTo>
                    <a:pt x="2753" y="6415"/>
                  </a:lnTo>
                  <a:lnTo>
                    <a:pt x="2336" y="4799"/>
                  </a:lnTo>
                  <a:lnTo>
                    <a:pt x="2336" y="4799"/>
                  </a:lnTo>
                  <a:lnTo>
                    <a:pt x="3448" y="5291"/>
                  </a:lnTo>
                  <a:lnTo>
                    <a:pt x="4205" y="3233"/>
                  </a:lnTo>
                  <a:lnTo>
                    <a:pt x="4230" y="1793"/>
                  </a:lnTo>
                  <a:lnTo>
                    <a:pt x="2299" y="985"/>
                  </a:lnTo>
                  <a:lnTo>
                    <a:pt x="39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52"/>
            <p:cNvSpPr/>
            <p:nvPr/>
          </p:nvSpPr>
          <p:spPr>
            <a:xfrm>
              <a:off x="6378950" y="1950375"/>
              <a:ext cx="126300" cy="303725"/>
            </a:xfrm>
            <a:custGeom>
              <a:avLst/>
              <a:gdLst/>
              <a:ahLst/>
              <a:cxnLst/>
              <a:rect l="l" t="t" r="r" b="b"/>
              <a:pathLst>
                <a:path w="5052" h="12149" extrusionOk="0">
                  <a:moveTo>
                    <a:pt x="708" y="1"/>
                  </a:moveTo>
                  <a:lnTo>
                    <a:pt x="1" y="1365"/>
                  </a:lnTo>
                  <a:lnTo>
                    <a:pt x="1428" y="5456"/>
                  </a:lnTo>
                  <a:lnTo>
                    <a:pt x="2211" y="7021"/>
                  </a:lnTo>
                  <a:lnTo>
                    <a:pt x="2211" y="8676"/>
                  </a:lnTo>
                  <a:lnTo>
                    <a:pt x="3271" y="12148"/>
                  </a:lnTo>
                  <a:lnTo>
                    <a:pt x="5052" y="12148"/>
                  </a:lnTo>
                  <a:lnTo>
                    <a:pt x="4168" y="8878"/>
                  </a:lnTo>
                  <a:lnTo>
                    <a:pt x="5052" y="8398"/>
                  </a:lnTo>
                  <a:lnTo>
                    <a:pt x="3360" y="5317"/>
                  </a:lnTo>
                  <a:lnTo>
                    <a:pt x="2185" y="2198"/>
                  </a:lnTo>
                  <a:lnTo>
                    <a:pt x="70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52"/>
            <p:cNvSpPr/>
            <p:nvPr/>
          </p:nvSpPr>
          <p:spPr>
            <a:xfrm>
              <a:off x="6370425" y="1934925"/>
              <a:ext cx="145575" cy="327050"/>
            </a:xfrm>
            <a:custGeom>
              <a:avLst/>
              <a:gdLst/>
              <a:ahLst/>
              <a:cxnLst/>
              <a:rect l="l" t="t" r="r" b="b"/>
              <a:pathLst>
                <a:path w="5823" h="13082" extrusionOk="0">
                  <a:moveTo>
                    <a:pt x="1074" y="1238"/>
                  </a:moveTo>
                  <a:lnTo>
                    <a:pt x="2249" y="2968"/>
                  </a:lnTo>
                  <a:lnTo>
                    <a:pt x="3423" y="6086"/>
                  </a:lnTo>
                  <a:lnTo>
                    <a:pt x="4963" y="8890"/>
                  </a:lnTo>
                  <a:lnTo>
                    <a:pt x="4143" y="9344"/>
                  </a:lnTo>
                  <a:lnTo>
                    <a:pt x="4976" y="12450"/>
                  </a:lnTo>
                  <a:lnTo>
                    <a:pt x="3852" y="12450"/>
                  </a:lnTo>
                  <a:lnTo>
                    <a:pt x="2867" y="9243"/>
                  </a:lnTo>
                  <a:lnTo>
                    <a:pt x="2867" y="7564"/>
                  </a:lnTo>
                  <a:lnTo>
                    <a:pt x="2072" y="5960"/>
                  </a:lnTo>
                  <a:lnTo>
                    <a:pt x="683" y="2008"/>
                  </a:lnTo>
                  <a:lnTo>
                    <a:pt x="1074" y="1238"/>
                  </a:lnTo>
                  <a:close/>
                  <a:moveTo>
                    <a:pt x="998" y="0"/>
                  </a:moveTo>
                  <a:lnTo>
                    <a:pt x="1" y="1957"/>
                  </a:lnTo>
                  <a:lnTo>
                    <a:pt x="1491" y="6213"/>
                  </a:lnTo>
                  <a:lnTo>
                    <a:pt x="2236" y="7715"/>
                  </a:lnTo>
                  <a:lnTo>
                    <a:pt x="2236" y="9294"/>
                  </a:lnTo>
                  <a:lnTo>
                    <a:pt x="3385" y="13082"/>
                  </a:lnTo>
                  <a:lnTo>
                    <a:pt x="5797" y="13082"/>
                  </a:lnTo>
                  <a:lnTo>
                    <a:pt x="4875" y="9660"/>
                  </a:lnTo>
                  <a:lnTo>
                    <a:pt x="5822" y="9142"/>
                  </a:lnTo>
                  <a:lnTo>
                    <a:pt x="3991" y="5834"/>
                  </a:lnTo>
                  <a:lnTo>
                    <a:pt x="2829" y="2715"/>
                  </a:lnTo>
                  <a:lnTo>
                    <a:pt x="99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52"/>
            <p:cNvSpPr/>
            <p:nvPr/>
          </p:nvSpPr>
          <p:spPr>
            <a:xfrm>
              <a:off x="5626075" y="893825"/>
              <a:ext cx="145875" cy="113350"/>
            </a:xfrm>
            <a:custGeom>
              <a:avLst/>
              <a:gdLst/>
              <a:ahLst/>
              <a:cxnLst/>
              <a:rect l="l" t="t" r="r" b="b"/>
              <a:pathLst>
                <a:path w="5835" h="4534" extrusionOk="0">
                  <a:moveTo>
                    <a:pt x="4142" y="0"/>
                  </a:moveTo>
                  <a:lnTo>
                    <a:pt x="2362" y="796"/>
                  </a:lnTo>
                  <a:lnTo>
                    <a:pt x="480" y="796"/>
                  </a:lnTo>
                  <a:lnTo>
                    <a:pt x="0" y="2425"/>
                  </a:lnTo>
                  <a:lnTo>
                    <a:pt x="2362" y="4533"/>
                  </a:lnTo>
                  <a:lnTo>
                    <a:pt x="4458" y="3334"/>
                  </a:lnTo>
                  <a:lnTo>
                    <a:pt x="5834" y="2273"/>
                  </a:lnTo>
                  <a:lnTo>
                    <a:pt x="5834" y="480"/>
                  </a:lnTo>
                  <a:lnTo>
                    <a:pt x="414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52"/>
            <p:cNvSpPr/>
            <p:nvPr/>
          </p:nvSpPr>
          <p:spPr>
            <a:xfrm>
              <a:off x="5617225" y="885625"/>
              <a:ext cx="162600" cy="131025"/>
            </a:xfrm>
            <a:custGeom>
              <a:avLst/>
              <a:gdLst/>
              <a:ahLst/>
              <a:cxnLst/>
              <a:rect l="l" t="t" r="r" b="b"/>
              <a:pathLst>
                <a:path w="6504" h="5241" extrusionOk="0">
                  <a:moveTo>
                    <a:pt x="4521" y="657"/>
                  </a:moveTo>
                  <a:lnTo>
                    <a:pt x="5872" y="1048"/>
                  </a:lnTo>
                  <a:lnTo>
                    <a:pt x="5872" y="2437"/>
                  </a:lnTo>
                  <a:lnTo>
                    <a:pt x="4660" y="3371"/>
                  </a:lnTo>
                  <a:lnTo>
                    <a:pt x="2766" y="4470"/>
                  </a:lnTo>
                  <a:lnTo>
                    <a:pt x="708" y="2652"/>
                  </a:lnTo>
                  <a:lnTo>
                    <a:pt x="1074" y="1452"/>
                  </a:lnTo>
                  <a:lnTo>
                    <a:pt x="2728" y="1452"/>
                  </a:lnTo>
                  <a:lnTo>
                    <a:pt x="4521" y="657"/>
                  </a:lnTo>
                  <a:close/>
                  <a:moveTo>
                    <a:pt x="4471" y="0"/>
                  </a:moveTo>
                  <a:lnTo>
                    <a:pt x="2653" y="821"/>
                  </a:lnTo>
                  <a:lnTo>
                    <a:pt x="607" y="821"/>
                  </a:lnTo>
                  <a:lnTo>
                    <a:pt x="1" y="2854"/>
                  </a:lnTo>
                  <a:lnTo>
                    <a:pt x="2678" y="5240"/>
                  </a:lnTo>
                  <a:lnTo>
                    <a:pt x="5001" y="3902"/>
                  </a:lnTo>
                  <a:lnTo>
                    <a:pt x="6504" y="2753"/>
                  </a:lnTo>
                  <a:lnTo>
                    <a:pt x="6504" y="581"/>
                  </a:lnTo>
                  <a:lnTo>
                    <a:pt x="447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52"/>
            <p:cNvSpPr/>
            <p:nvPr/>
          </p:nvSpPr>
          <p:spPr>
            <a:xfrm>
              <a:off x="5828725" y="897925"/>
              <a:ext cx="80850" cy="36650"/>
            </a:xfrm>
            <a:custGeom>
              <a:avLst/>
              <a:gdLst/>
              <a:ahLst/>
              <a:cxnLst/>
              <a:rect l="l" t="t" r="r" b="b"/>
              <a:pathLst>
                <a:path w="3234" h="1466" extrusionOk="0">
                  <a:moveTo>
                    <a:pt x="1" y="1"/>
                  </a:moveTo>
                  <a:lnTo>
                    <a:pt x="885" y="1465"/>
                  </a:lnTo>
                  <a:lnTo>
                    <a:pt x="3233" y="733"/>
                  </a:lnTo>
                  <a:lnTo>
                    <a:pt x="235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52"/>
            <p:cNvSpPr/>
            <p:nvPr/>
          </p:nvSpPr>
          <p:spPr>
            <a:xfrm>
              <a:off x="5814525" y="890350"/>
              <a:ext cx="111475" cy="53700"/>
            </a:xfrm>
            <a:custGeom>
              <a:avLst/>
              <a:gdLst/>
              <a:ahLst/>
              <a:cxnLst/>
              <a:rect l="l" t="t" r="r" b="b"/>
              <a:pathLst>
                <a:path w="4459" h="2148" extrusionOk="0">
                  <a:moveTo>
                    <a:pt x="2804" y="632"/>
                  </a:moveTo>
                  <a:lnTo>
                    <a:pt x="3157" y="922"/>
                  </a:lnTo>
                  <a:lnTo>
                    <a:pt x="1604" y="1402"/>
                  </a:lnTo>
                  <a:lnTo>
                    <a:pt x="1125" y="632"/>
                  </a:lnTo>
                  <a:close/>
                  <a:moveTo>
                    <a:pt x="1" y="0"/>
                  </a:moveTo>
                  <a:lnTo>
                    <a:pt x="1314" y="2147"/>
                  </a:lnTo>
                  <a:lnTo>
                    <a:pt x="4458" y="1175"/>
                  </a:lnTo>
                  <a:lnTo>
                    <a:pt x="303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52"/>
            <p:cNvSpPr/>
            <p:nvPr/>
          </p:nvSpPr>
          <p:spPr>
            <a:xfrm>
              <a:off x="5765925" y="1013475"/>
              <a:ext cx="80825" cy="48625"/>
            </a:xfrm>
            <a:custGeom>
              <a:avLst/>
              <a:gdLst/>
              <a:ahLst/>
              <a:cxnLst/>
              <a:rect l="l" t="t" r="r" b="b"/>
              <a:pathLst>
                <a:path w="3233" h="1945" extrusionOk="0">
                  <a:moveTo>
                    <a:pt x="0" y="0"/>
                  </a:moveTo>
                  <a:lnTo>
                    <a:pt x="871" y="1945"/>
                  </a:lnTo>
                  <a:lnTo>
                    <a:pt x="3233" y="972"/>
                  </a:lnTo>
                  <a:lnTo>
                    <a:pt x="1616" y="164"/>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52"/>
            <p:cNvSpPr/>
            <p:nvPr/>
          </p:nvSpPr>
          <p:spPr>
            <a:xfrm>
              <a:off x="5752975" y="1004300"/>
              <a:ext cx="113025" cy="68225"/>
            </a:xfrm>
            <a:custGeom>
              <a:avLst/>
              <a:gdLst/>
              <a:ahLst/>
              <a:cxnLst/>
              <a:rect l="l" t="t" r="r" b="b"/>
              <a:pathLst>
                <a:path w="4521" h="2729" extrusionOk="0">
                  <a:moveTo>
                    <a:pt x="1023" y="733"/>
                  </a:moveTo>
                  <a:lnTo>
                    <a:pt x="2046" y="847"/>
                  </a:lnTo>
                  <a:lnTo>
                    <a:pt x="2993" y="1314"/>
                  </a:lnTo>
                  <a:lnTo>
                    <a:pt x="1554" y="1908"/>
                  </a:lnTo>
                  <a:lnTo>
                    <a:pt x="1023" y="733"/>
                  </a:lnTo>
                  <a:close/>
                  <a:moveTo>
                    <a:pt x="0" y="1"/>
                  </a:moveTo>
                  <a:lnTo>
                    <a:pt x="1225" y="2728"/>
                  </a:lnTo>
                  <a:lnTo>
                    <a:pt x="4521" y="1365"/>
                  </a:lnTo>
                  <a:lnTo>
                    <a:pt x="2273" y="253"/>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52"/>
            <p:cNvSpPr/>
            <p:nvPr/>
          </p:nvSpPr>
          <p:spPr>
            <a:xfrm>
              <a:off x="4952100" y="890350"/>
              <a:ext cx="78950" cy="112725"/>
            </a:xfrm>
            <a:custGeom>
              <a:avLst/>
              <a:gdLst/>
              <a:ahLst/>
              <a:cxnLst/>
              <a:rect l="l" t="t" r="r" b="b"/>
              <a:pathLst>
                <a:path w="3158" h="4509" extrusionOk="0">
                  <a:moveTo>
                    <a:pt x="1" y="0"/>
                  </a:moveTo>
                  <a:lnTo>
                    <a:pt x="1" y="1882"/>
                  </a:lnTo>
                  <a:lnTo>
                    <a:pt x="960" y="4508"/>
                  </a:lnTo>
                  <a:lnTo>
                    <a:pt x="3157" y="2576"/>
                  </a:lnTo>
                  <a:lnTo>
                    <a:pt x="3157" y="1251"/>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52"/>
            <p:cNvSpPr/>
            <p:nvPr/>
          </p:nvSpPr>
          <p:spPr>
            <a:xfrm>
              <a:off x="4944200" y="878675"/>
              <a:ext cx="94750" cy="137975"/>
            </a:xfrm>
            <a:custGeom>
              <a:avLst/>
              <a:gdLst/>
              <a:ahLst/>
              <a:cxnLst/>
              <a:rect l="l" t="t" r="r" b="b"/>
              <a:pathLst>
                <a:path w="3790" h="5519" extrusionOk="0">
                  <a:moveTo>
                    <a:pt x="620" y="922"/>
                  </a:moveTo>
                  <a:lnTo>
                    <a:pt x="3145" y="1932"/>
                  </a:lnTo>
                  <a:lnTo>
                    <a:pt x="3145" y="2892"/>
                  </a:lnTo>
                  <a:lnTo>
                    <a:pt x="1415" y="4432"/>
                  </a:lnTo>
                  <a:lnTo>
                    <a:pt x="632" y="2298"/>
                  </a:lnTo>
                  <a:lnTo>
                    <a:pt x="620" y="922"/>
                  </a:lnTo>
                  <a:close/>
                  <a:moveTo>
                    <a:pt x="1" y="0"/>
                  </a:moveTo>
                  <a:lnTo>
                    <a:pt x="1" y="2349"/>
                  </a:lnTo>
                  <a:lnTo>
                    <a:pt x="1137" y="5518"/>
                  </a:lnTo>
                  <a:lnTo>
                    <a:pt x="3789" y="3182"/>
                  </a:lnTo>
                  <a:lnTo>
                    <a:pt x="3789" y="1503"/>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52"/>
            <p:cNvSpPr/>
            <p:nvPr/>
          </p:nvSpPr>
          <p:spPr>
            <a:xfrm>
              <a:off x="4770275" y="799125"/>
              <a:ext cx="164800" cy="161950"/>
            </a:xfrm>
            <a:custGeom>
              <a:avLst/>
              <a:gdLst/>
              <a:ahLst/>
              <a:cxnLst/>
              <a:rect l="l" t="t" r="r" b="b"/>
              <a:pathLst>
                <a:path w="6592" h="6478" extrusionOk="0">
                  <a:moveTo>
                    <a:pt x="1049" y="0"/>
                  </a:moveTo>
                  <a:lnTo>
                    <a:pt x="0" y="1856"/>
                  </a:lnTo>
                  <a:lnTo>
                    <a:pt x="948" y="4546"/>
                  </a:lnTo>
                  <a:lnTo>
                    <a:pt x="2539" y="6478"/>
                  </a:lnTo>
                  <a:lnTo>
                    <a:pt x="5064" y="6478"/>
                  </a:lnTo>
                  <a:lnTo>
                    <a:pt x="6592" y="6213"/>
                  </a:lnTo>
                  <a:lnTo>
                    <a:pt x="5695" y="3801"/>
                  </a:lnTo>
                  <a:lnTo>
                    <a:pt x="3296" y="2500"/>
                  </a:lnTo>
                  <a:lnTo>
                    <a:pt x="104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52"/>
            <p:cNvSpPr/>
            <p:nvPr/>
          </p:nvSpPr>
          <p:spPr>
            <a:xfrm>
              <a:off x="4761750" y="785550"/>
              <a:ext cx="184075" cy="183425"/>
            </a:xfrm>
            <a:custGeom>
              <a:avLst/>
              <a:gdLst/>
              <a:ahLst/>
              <a:cxnLst/>
              <a:rect l="l" t="t" r="r" b="b"/>
              <a:pathLst>
                <a:path w="7363" h="7337" extrusionOk="0">
                  <a:moveTo>
                    <a:pt x="1453" y="1074"/>
                  </a:moveTo>
                  <a:lnTo>
                    <a:pt x="3410" y="3245"/>
                  </a:lnTo>
                  <a:lnTo>
                    <a:pt x="5784" y="4559"/>
                  </a:lnTo>
                  <a:lnTo>
                    <a:pt x="6503" y="6516"/>
                  </a:lnTo>
                  <a:lnTo>
                    <a:pt x="5405" y="6705"/>
                  </a:lnTo>
                  <a:lnTo>
                    <a:pt x="3031" y="6705"/>
                  </a:lnTo>
                  <a:lnTo>
                    <a:pt x="1566" y="4937"/>
                  </a:lnTo>
                  <a:lnTo>
                    <a:pt x="695" y="2425"/>
                  </a:lnTo>
                  <a:lnTo>
                    <a:pt x="1453" y="1074"/>
                  </a:lnTo>
                  <a:close/>
                  <a:moveTo>
                    <a:pt x="1326" y="0"/>
                  </a:moveTo>
                  <a:lnTo>
                    <a:pt x="1" y="2374"/>
                  </a:lnTo>
                  <a:lnTo>
                    <a:pt x="985" y="5203"/>
                  </a:lnTo>
                  <a:lnTo>
                    <a:pt x="2728" y="7337"/>
                  </a:lnTo>
                  <a:lnTo>
                    <a:pt x="5468" y="7337"/>
                  </a:lnTo>
                  <a:lnTo>
                    <a:pt x="7362" y="7008"/>
                  </a:lnTo>
                  <a:lnTo>
                    <a:pt x="6289" y="4129"/>
                  </a:lnTo>
                  <a:lnTo>
                    <a:pt x="3839" y="2791"/>
                  </a:lnTo>
                  <a:lnTo>
                    <a:pt x="132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52"/>
            <p:cNvSpPr/>
            <p:nvPr/>
          </p:nvSpPr>
          <p:spPr>
            <a:xfrm>
              <a:off x="4392100" y="1174150"/>
              <a:ext cx="165750" cy="386075"/>
            </a:xfrm>
            <a:custGeom>
              <a:avLst/>
              <a:gdLst/>
              <a:ahLst/>
              <a:cxnLst/>
              <a:rect l="l" t="t" r="r" b="b"/>
              <a:pathLst>
                <a:path w="6630" h="15443" extrusionOk="0">
                  <a:moveTo>
                    <a:pt x="6629" y="0"/>
                  </a:moveTo>
                  <a:lnTo>
                    <a:pt x="4521" y="1036"/>
                  </a:lnTo>
                  <a:lnTo>
                    <a:pt x="2261" y="3056"/>
                  </a:lnTo>
                  <a:lnTo>
                    <a:pt x="0" y="6301"/>
                  </a:lnTo>
                  <a:lnTo>
                    <a:pt x="354" y="10594"/>
                  </a:lnTo>
                  <a:lnTo>
                    <a:pt x="51" y="12652"/>
                  </a:lnTo>
                  <a:lnTo>
                    <a:pt x="1288" y="15443"/>
                  </a:lnTo>
                  <a:lnTo>
                    <a:pt x="4357" y="15443"/>
                  </a:lnTo>
                  <a:lnTo>
                    <a:pt x="2425" y="11731"/>
                  </a:lnTo>
                  <a:lnTo>
                    <a:pt x="2955" y="7033"/>
                  </a:lnTo>
                  <a:lnTo>
                    <a:pt x="4634" y="4154"/>
                  </a:lnTo>
                  <a:lnTo>
                    <a:pt x="6629" y="1844"/>
                  </a:lnTo>
                  <a:lnTo>
                    <a:pt x="662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52"/>
            <p:cNvSpPr/>
            <p:nvPr/>
          </p:nvSpPr>
          <p:spPr>
            <a:xfrm>
              <a:off x="4383875" y="1161200"/>
              <a:ext cx="181875" cy="406925"/>
            </a:xfrm>
            <a:custGeom>
              <a:avLst/>
              <a:gdLst/>
              <a:ahLst/>
              <a:cxnLst/>
              <a:rect l="l" t="t" r="r" b="b"/>
              <a:pathLst>
                <a:path w="7275" h="16277" extrusionOk="0">
                  <a:moveTo>
                    <a:pt x="6643" y="1023"/>
                  </a:moveTo>
                  <a:lnTo>
                    <a:pt x="6643" y="2248"/>
                  </a:lnTo>
                  <a:lnTo>
                    <a:pt x="4686" y="4508"/>
                  </a:lnTo>
                  <a:lnTo>
                    <a:pt x="3006" y="7387"/>
                  </a:lnTo>
                  <a:lnTo>
                    <a:pt x="2425" y="12299"/>
                  </a:lnTo>
                  <a:lnTo>
                    <a:pt x="4168" y="15645"/>
                  </a:lnTo>
                  <a:lnTo>
                    <a:pt x="1819" y="15645"/>
                  </a:lnTo>
                  <a:lnTo>
                    <a:pt x="708" y="13120"/>
                  </a:lnTo>
                  <a:lnTo>
                    <a:pt x="999" y="11125"/>
                  </a:lnTo>
                  <a:lnTo>
                    <a:pt x="645" y="6895"/>
                  </a:lnTo>
                  <a:lnTo>
                    <a:pt x="2829" y="3789"/>
                  </a:lnTo>
                  <a:lnTo>
                    <a:pt x="5039" y="1806"/>
                  </a:lnTo>
                  <a:lnTo>
                    <a:pt x="6643" y="1023"/>
                  </a:lnTo>
                  <a:close/>
                  <a:moveTo>
                    <a:pt x="7274" y="0"/>
                  </a:moveTo>
                  <a:lnTo>
                    <a:pt x="4723" y="1263"/>
                  </a:lnTo>
                  <a:lnTo>
                    <a:pt x="2387" y="3347"/>
                  </a:lnTo>
                  <a:lnTo>
                    <a:pt x="1" y="6731"/>
                  </a:lnTo>
                  <a:lnTo>
                    <a:pt x="380" y="11112"/>
                  </a:lnTo>
                  <a:lnTo>
                    <a:pt x="64" y="13221"/>
                  </a:lnTo>
                  <a:lnTo>
                    <a:pt x="1415" y="16277"/>
                  </a:lnTo>
                  <a:lnTo>
                    <a:pt x="5203" y="16277"/>
                  </a:lnTo>
                  <a:lnTo>
                    <a:pt x="3069" y="12185"/>
                  </a:lnTo>
                  <a:lnTo>
                    <a:pt x="3587" y="7652"/>
                  </a:lnTo>
                  <a:lnTo>
                    <a:pt x="5203" y="4874"/>
                  </a:lnTo>
                  <a:lnTo>
                    <a:pt x="7274" y="2475"/>
                  </a:lnTo>
                  <a:lnTo>
                    <a:pt x="727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52"/>
            <p:cNvSpPr/>
            <p:nvPr/>
          </p:nvSpPr>
          <p:spPr>
            <a:xfrm>
              <a:off x="3327950" y="2153675"/>
              <a:ext cx="78950" cy="116200"/>
            </a:xfrm>
            <a:custGeom>
              <a:avLst/>
              <a:gdLst/>
              <a:ahLst/>
              <a:cxnLst/>
              <a:rect l="l" t="t" r="r" b="b"/>
              <a:pathLst>
                <a:path w="3158" h="4648" extrusionOk="0">
                  <a:moveTo>
                    <a:pt x="1288" y="1"/>
                  </a:moveTo>
                  <a:lnTo>
                    <a:pt x="1" y="1655"/>
                  </a:lnTo>
                  <a:lnTo>
                    <a:pt x="1" y="3069"/>
                  </a:lnTo>
                  <a:lnTo>
                    <a:pt x="1" y="3700"/>
                  </a:lnTo>
                  <a:lnTo>
                    <a:pt x="884" y="4647"/>
                  </a:lnTo>
                  <a:lnTo>
                    <a:pt x="2677" y="3915"/>
                  </a:lnTo>
                  <a:lnTo>
                    <a:pt x="3157" y="1731"/>
                  </a:lnTo>
                  <a:lnTo>
                    <a:pt x="3157" y="544"/>
                  </a:lnTo>
                  <a:lnTo>
                    <a:pt x="128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52"/>
            <p:cNvSpPr/>
            <p:nvPr/>
          </p:nvSpPr>
          <p:spPr>
            <a:xfrm>
              <a:off x="3320050" y="2144525"/>
              <a:ext cx="94725" cy="134825"/>
            </a:xfrm>
            <a:custGeom>
              <a:avLst/>
              <a:gdLst/>
              <a:ahLst/>
              <a:cxnLst/>
              <a:rect l="l" t="t" r="r" b="b"/>
              <a:pathLst>
                <a:path w="3789" h="5393" extrusionOk="0">
                  <a:moveTo>
                    <a:pt x="1718" y="720"/>
                  </a:moveTo>
                  <a:lnTo>
                    <a:pt x="3158" y="1150"/>
                  </a:lnTo>
                  <a:lnTo>
                    <a:pt x="3158" y="2059"/>
                  </a:lnTo>
                  <a:lnTo>
                    <a:pt x="2728" y="4054"/>
                  </a:lnTo>
                  <a:lnTo>
                    <a:pt x="1289" y="4647"/>
                  </a:lnTo>
                  <a:lnTo>
                    <a:pt x="632" y="3953"/>
                  </a:lnTo>
                  <a:lnTo>
                    <a:pt x="632" y="2122"/>
                  </a:lnTo>
                  <a:lnTo>
                    <a:pt x="1718" y="720"/>
                  </a:lnTo>
                  <a:close/>
                  <a:moveTo>
                    <a:pt x="1491" y="0"/>
                  </a:moveTo>
                  <a:lnTo>
                    <a:pt x="1" y="1907"/>
                  </a:lnTo>
                  <a:lnTo>
                    <a:pt x="1" y="4193"/>
                  </a:lnTo>
                  <a:lnTo>
                    <a:pt x="1125" y="5392"/>
                  </a:lnTo>
                  <a:lnTo>
                    <a:pt x="3271" y="4508"/>
                  </a:lnTo>
                  <a:lnTo>
                    <a:pt x="3789" y="2160"/>
                  </a:lnTo>
                  <a:lnTo>
                    <a:pt x="3789" y="682"/>
                  </a:lnTo>
                  <a:lnTo>
                    <a:pt x="149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52"/>
            <p:cNvSpPr/>
            <p:nvPr/>
          </p:nvSpPr>
          <p:spPr>
            <a:xfrm>
              <a:off x="3404025" y="2057075"/>
              <a:ext cx="144925" cy="252250"/>
            </a:xfrm>
            <a:custGeom>
              <a:avLst/>
              <a:gdLst/>
              <a:ahLst/>
              <a:cxnLst/>
              <a:rect l="l" t="t" r="r" b="b"/>
              <a:pathLst>
                <a:path w="5797" h="10090" extrusionOk="0">
                  <a:moveTo>
                    <a:pt x="2602" y="1"/>
                  </a:moveTo>
                  <a:lnTo>
                    <a:pt x="834" y="443"/>
                  </a:lnTo>
                  <a:lnTo>
                    <a:pt x="1" y="1680"/>
                  </a:lnTo>
                  <a:lnTo>
                    <a:pt x="2097" y="4408"/>
                  </a:lnTo>
                  <a:lnTo>
                    <a:pt x="2311" y="6201"/>
                  </a:lnTo>
                  <a:lnTo>
                    <a:pt x="746" y="7703"/>
                  </a:lnTo>
                  <a:lnTo>
                    <a:pt x="746" y="10090"/>
                  </a:lnTo>
                  <a:lnTo>
                    <a:pt x="5796" y="9155"/>
                  </a:lnTo>
                  <a:lnTo>
                    <a:pt x="5796" y="7564"/>
                  </a:lnTo>
                  <a:lnTo>
                    <a:pt x="4837" y="5266"/>
                  </a:lnTo>
                  <a:lnTo>
                    <a:pt x="2728" y="2753"/>
                  </a:lnTo>
                  <a:lnTo>
                    <a:pt x="3700" y="1213"/>
                  </a:lnTo>
                  <a:lnTo>
                    <a:pt x="260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52"/>
            <p:cNvSpPr/>
            <p:nvPr/>
          </p:nvSpPr>
          <p:spPr>
            <a:xfrm>
              <a:off x="3394250" y="2048250"/>
              <a:ext cx="162600" cy="270550"/>
            </a:xfrm>
            <a:custGeom>
              <a:avLst/>
              <a:gdLst/>
              <a:ahLst/>
              <a:cxnLst/>
              <a:rect l="l" t="t" r="r" b="b"/>
              <a:pathLst>
                <a:path w="6504" h="10822" extrusionOk="0">
                  <a:moveTo>
                    <a:pt x="2879" y="707"/>
                  </a:moveTo>
                  <a:lnTo>
                    <a:pt x="3687" y="1604"/>
                  </a:lnTo>
                  <a:lnTo>
                    <a:pt x="2728" y="3132"/>
                  </a:lnTo>
                  <a:lnTo>
                    <a:pt x="4950" y="5783"/>
                  </a:lnTo>
                  <a:lnTo>
                    <a:pt x="5872" y="7980"/>
                  </a:lnTo>
                  <a:lnTo>
                    <a:pt x="5872" y="9243"/>
                  </a:lnTo>
                  <a:lnTo>
                    <a:pt x="1452" y="10064"/>
                  </a:lnTo>
                  <a:lnTo>
                    <a:pt x="1452" y="8195"/>
                  </a:lnTo>
                  <a:lnTo>
                    <a:pt x="3031" y="6667"/>
                  </a:lnTo>
                  <a:lnTo>
                    <a:pt x="2791" y="4634"/>
                  </a:lnTo>
                  <a:lnTo>
                    <a:pt x="783" y="2008"/>
                  </a:lnTo>
                  <a:lnTo>
                    <a:pt x="1414" y="1061"/>
                  </a:lnTo>
                  <a:lnTo>
                    <a:pt x="2879" y="707"/>
                  </a:lnTo>
                  <a:close/>
                  <a:moveTo>
                    <a:pt x="3094" y="0"/>
                  </a:moveTo>
                  <a:lnTo>
                    <a:pt x="1023" y="505"/>
                  </a:lnTo>
                  <a:lnTo>
                    <a:pt x="0" y="2046"/>
                  </a:lnTo>
                  <a:lnTo>
                    <a:pt x="2172" y="4887"/>
                  </a:lnTo>
                  <a:lnTo>
                    <a:pt x="2361" y="6440"/>
                  </a:lnTo>
                  <a:lnTo>
                    <a:pt x="821" y="7917"/>
                  </a:lnTo>
                  <a:lnTo>
                    <a:pt x="821" y="10822"/>
                  </a:lnTo>
                  <a:lnTo>
                    <a:pt x="6503" y="9774"/>
                  </a:lnTo>
                  <a:lnTo>
                    <a:pt x="6503" y="7917"/>
                  </a:lnTo>
                  <a:lnTo>
                    <a:pt x="5506" y="5493"/>
                  </a:lnTo>
                  <a:lnTo>
                    <a:pt x="3498" y="3094"/>
                  </a:lnTo>
                  <a:lnTo>
                    <a:pt x="4470" y="1541"/>
                  </a:lnTo>
                  <a:lnTo>
                    <a:pt x="30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52"/>
            <p:cNvSpPr/>
            <p:nvPr/>
          </p:nvSpPr>
          <p:spPr>
            <a:xfrm>
              <a:off x="3658775" y="1084500"/>
              <a:ext cx="236775" cy="215300"/>
            </a:xfrm>
            <a:custGeom>
              <a:avLst/>
              <a:gdLst/>
              <a:ahLst/>
              <a:cxnLst/>
              <a:rect l="l" t="t" r="r" b="b"/>
              <a:pathLst>
                <a:path w="9471" h="8612" extrusionOk="0">
                  <a:moveTo>
                    <a:pt x="3498" y="0"/>
                  </a:moveTo>
                  <a:lnTo>
                    <a:pt x="1907" y="972"/>
                  </a:lnTo>
                  <a:lnTo>
                    <a:pt x="1907" y="1692"/>
                  </a:lnTo>
                  <a:lnTo>
                    <a:pt x="1" y="2273"/>
                  </a:lnTo>
                  <a:lnTo>
                    <a:pt x="2173" y="5026"/>
                  </a:lnTo>
                  <a:lnTo>
                    <a:pt x="3801" y="6162"/>
                  </a:lnTo>
                  <a:lnTo>
                    <a:pt x="3271" y="6970"/>
                  </a:lnTo>
                  <a:lnTo>
                    <a:pt x="5254" y="8612"/>
                  </a:lnTo>
                  <a:lnTo>
                    <a:pt x="6327" y="4028"/>
                  </a:lnTo>
                  <a:lnTo>
                    <a:pt x="7488" y="5278"/>
                  </a:lnTo>
                  <a:lnTo>
                    <a:pt x="7122" y="7046"/>
                  </a:lnTo>
                  <a:lnTo>
                    <a:pt x="8537" y="7046"/>
                  </a:lnTo>
                  <a:lnTo>
                    <a:pt x="9471" y="5177"/>
                  </a:lnTo>
                  <a:lnTo>
                    <a:pt x="6150" y="2513"/>
                  </a:lnTo>
                  <a:lnTo>
                    <a:pt x="349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52"/>
            <p:cNvSpPr/>
            <p:nvPr/>
          </p:nvSpPr>
          <p:spPr>
            <a:xfrm>
              <a:off x="3645200" y="1074400"/>
              <a:ext cx="260450" cy="239600"/>
            </a:xfrm>
            <a:custGeom>
              <a:avLst/>
              <a:gdLst/>
              <a:ahLst/>
              <a:cxnLst/>
              <a:rect l="l" t="t" r="r" b="b"/>
              <a:pathLst>
                <a:path w="10418" h="9584" extrusionOk="0">
                  <a:moveTo>
                    <a:pt x="4003" y="796"/>
                  </a:moveTo>
                  <a:lnTo>
                    <a:pt x="6491" y="3157"/>
                  </a:lnTo>
                  <a:lnTo>
                    <a:pt x="9610" y="5670"/>
                  </a:lnTo>
                  <a:lnTo>
                    <a:pt x="8878" y="7134"/>
                  </a:lnTo>
                  <a:lnTo>
                    <a:pt x="8057" y="7134"/>
                  </a:lnTo>
                  <a:lnTo>
                    <a:pt x="8372" y="5581"/>
                  </a:lnTo>
                  <a:lnTo>
                    <a:pt x="6693" y="3788"/>
                  </a:lnTo>
                  <a:lnTo>
                    <a:pt x="5607" y="8460"/>
                  </a:lnTo>
                  <a:lnTo>
                    <a:pt x="4231" y="7324"/>
                  </a:lnTo>
                  <a:lnTo>
                    <a:pt x="4774" y="6478"/>
                  </a:lnTo>
                  <a:lnTo>
                    <a:pt x="2943" y="5202"/>
                  </a:lnTo>
                  <a:lnTo>
                    <a:pt x="1074" y="2841"/>
                  </a:lnTo>
                  <a:lnTo>
                    <a:pt x="2779" y="2323"/>
                  </a:lnTo>
                  <a:lnTo>
                    <a:pt x="2779" y="1553"/>
                  </a:lnTo>
                  <a:lnTo>
                    <a:pt x="4003" y="796"/>
                  </a:lnTo>
                  <a:close/>
                  <a:moveTo>
                    <a:pt x="4092" y="0"/>
                  </a:moveTo>
                  <a:lnTo>
                    <a:pt x="2147" y="1200"/>
                  </a:lnTo>
                  <a:lnTo>
                    <a:pt x="2147" y="1856"/>
                  </a:lnTo>
                  <a:lnTo>
                    <a:pt x="1" y="2513"/>
                  </a:lnTo>
                  <a:lnTo>
                    <a:pt x="2476" y="5632"/>
                  </a:lnTo>
                  <a:lnTo>
                    <a:pt x="3915" y="6654"/>
                  </a:lnTo>
                  <a:lnTo>
                    <a:pt x="3397" y="7437"/>
                  </a:lnTo>
                  <a:lnTo>
                    <a:pt x="5986" y="9584"/>
                  </a:lnTo>
                  <a:lnTo>
                    <a:pt x="7047" y="5076"/>
                  </a:lnTo>
                  <a:lnTo>
                    <a:pt x="7691" y="5771"/>
                  </a:lnTo>
                  <a:lnTo>
                    <a:pt x="7274" y="7778"/>
                  </a:lnTo>
                  <a:lnTo>
                    <a:pt x="9269" y="7778"/>
                  </a:lnTo>
                  <a:lnTo>
                    <a:pt x="10418" y="5505"/>
                  </a:lnTo>
                  <a:lnTo>
                    <a:pt x="6908" y="2690"/>
                  </a:lnTo>
                  <a:lnTo>
                    <a:pt x="409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52"/>
            <p:cNvSpPr/>
            <p:nvPr/>
          </p:nvSpPr>
          <p:spPr>
            <a:xfrm>
              <a:off x="3780950" y="1045975"/>
              <a:ext cx="134825" cy="91250"/>
            </a:xfrm>
            <a:custGeom>
              <a:avLst/>
              <a:gdLst/>
              <a:ahLst/>
              <a:cxnLst/>
              <a:rect l="l" t="t" r="r" b="b"/>
              <a:pathLst>
                <a:path w="5393" h="3650" extrusionOk="0">
                  <a:moveTo>
                    <a:pt x="1175" y="1"/>
                  </a:moveTo>
                  <a:lnTo>
                    <a:pt x="0" y="1137"/>
                  </a:lnTo>
                  <a:lnTo>
                    <a:pt x="2235" y="2842"/>
                  </a:lnTo>
                  <a:lnTo>
                    <a:pt x="3612" y="3650"/>
                  </a:lnTo>
                  <a:lnTo>
                    <a:pt x="5392" y="1819"/>
                  </a:lnTo>
                  <a:lnTo>
                    <a:pt x="4584" y="329"/>
                  </a:lnTo>
                  <a:lnTo>
                    <a:pt x="3208" y="1"/>
                  </a:lnTo>
                  <a:lnTo>
                    <a:pt x="2703" y="1137"/>
                  </a:lnTo>
                  <a:lnTo>
                    <a:pt x="117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52"/>
            <p:cNvSpPr/>
            <p:nvPr/>
          </p:nvSpPr>
          <p:spPr>
            <a:xfrm>
              <a:off x="3768950" y="1035550"/>
              <a:ext cx="156600" cy="111475"/>
            </a:xfrm>
            <a:custGeom>
              <a:avLst/>
              <a:gdLst/>
              <a:ahLst/>
              <a:cxnLst/>
              <a:rect l="l" t="t" r="r" b="b"/>
              <a:pathLst>
                <a:path w="6264" h="4459" extrusionOk="0">
                  <a:moveTo>
                    <a:pt x="3864" y="784"/>
                  </a:moveTo>
                  <a:lnTo>
                    <a:pt x="4849" y="1011"/>
                  </a:lnTo>
                  <a:lnTo>
                    <a:pt x="5481" y="2185"/>
                  </a:lnTo>
                  <a:lnTo>
                    <a:pt x="4041" y="3663"/>
                  </a:lnTo>
                  <a:lnTo>
                    <a:pt x="2905" y="3006"/>
                  </a:lnTo>
                  <a:lnTo>
                    <a:pt x="960" y="1529"/>
                  </a:lnTo>
                  <a:lnTo>
                    <a:pt x="1680" y="834"/>
                  </a:lnTo>
                  <a:lnTo>
                    <a:pt x="3309" y="2046"/>
                  </a:lnTo>
                  <a:lnTo>
                    <a:pt x="3864" y="784"/>
                  </a:lnTo>
                  <a:close/>
                  <a:moveTo>
                    <a:pt x="1629" y="1"/>
                  </a:moveTo>
                  <a:lnTo>
                    <a:pt x="0" y="1579"/>
                  </a:lnTo>
                  <a:lnTo>
                    <a:pt x="2564" y="3524"/>
                  </a:lnTo>
                  <a:lnTo>
                    <a:pt x="4142" y="4458"/>
                  </a:lnTo>
                  <a:lnTo>
                    <a:pt x="6264" y="2299"/>
                  </a:lnTo>
                  <a:lnTo>
                    <a:pt x="5279" y="468"/>
                  </a:lnTo>
                  <a:lnTo>
                    <a:pt x="3511" y="51"/>
                  </a:lnTo>
                  <a:lnTo>
                    <a:pt x="3056" y="1062"/>
                  </a:lnTo>
                  <a:lnTo>
                    <a:pt x="162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52"/>
            <p:cNvSpPr/>
            <p:nvPr/>
          </p:nvSpPr>
          <p:spPr>
            <a:xfrm>
              <a:off x="3098775" y="1751200"/>
              <a:ext cx="166375" cy="133550"/>
            </a:xfrm>
            <a:custGeom>
              <a:avLst/>
              <a:gdLst/>
              <a:ahLst/>
              <a:cxnLst/>
              <a:rect l="l" t="t" r="r" b="b"/>
              <a:pathLst>
                <a:path w="6655" h="5342" extrusionOk="0">
                  <a:moveTo>
                    <a:pt x="5619" y="0"/>
                  </a:moveTo>
                  <a:lnTo>
                    <a:pt x="4205" y="985"/>
                  </a:lnTo>
                  <a:lnTo>
                    <a:pt x="2475" y="1869"/>
                  </a:lnTo>
                  <a:lnTo>
                    <a:pt x="1288" y="404"/>
                  </a:lnTo>
                  <a:lnTo>
                    <a:pt x="0" y="1856"/>
                  </a:lnTo>
                  <a:lnTo>
                    <a:pt x="341" y="2829"/>
                  </a:lnTo>
                  <a:lnTo>
                    <a:pt x="341" y="4028"/>
                  </a:lnTo>
                  <a:lnTo>
                    <a:pt x="2766" y="5341"/>
                  </a:lnTo>
                  <a:lnTo>
                    <a:pt x="4963" y="4369"/>
                  </a:lnTo>
                  <a:lnTo>
                    <a:pt x="6655" y="2854"/>
                  </a:lnTo>
                  <a:lnTo>
                    <a:pt x="6655" y="1515"/>
                  </a:lnTo>
                  <a:lnTo>
                    <a:pt x="561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52"/>
            <p:cNvSpPr/>
            <p:nvPr/>
          </p:nvSpPr>
          <p:spPr>
            <a:xfrm>
              <a:off x="3089925" y="1740150"/>
              <a:ext cx="182800" cy="153450"/>
            </a:xfrm>
            <a:custGeom>
              <a:avLst/>
              <a:gdLst/>
              <a:ahLst/>
              <a:cxnLst/>
              <a:rect l="l" t="t" r="r" b="b"/>
              <a:pathLst>
                <a:path w="7312" h="6138" extrusionOk="0">
                  <a:moveTo>
                    <a:pt x="5885" y="884"/>
                  </a:moveTo>
                  <a:lnTo>
                    <a:pt x="6693" y="2046"/>
                  </a:lnTo>
                  <a:lnTo>
                    <a:pt x="6693" y="3157"/>
                  </a:lnTo>
                  <a:lnTo>
                    <a:pt x="5140" y="4546"/>
                  </a:lnTo>
                  <a:lnTo>
                    <a:pt x="3132" y="5443"/>
                  </a:lnTo>
                  <a:lnTo>
                    <a:pt x="1011" y="4281"/>
                  </a:lnTo>
                  <a:lnTo>
                    <a:pt x="1011" y="3271"/>
                  </a:lnTo>
                  <a:lnTo>
                    <a:pt x="708" y="2374"/>
                  </a:lnTo>
                  <a:lnTo>
                    <a:pt x="1630" y="1339"/>
                  </a:lnTo>
                  <a:lnTo>
                    <a:pt x="2741" y="2715"/>
                  </a:lnTo>
                  <a:lnTo>
                    <a:pt x="4698" y="1705"/>
                  </a:lnTo>
                  <a:lnTo>
                    <a:pt x="5885" y="884"/>
                  </a:lnTo>
                  <a:close/>
                  <a:moveTo>
                    <a:pt x="6049" y="0"/>
                  </a:moveTo>
                  <a:lnTo>
                    <a:pt x="4395" y="1162"/>
                  </a:lnTo>
                  <a:lnTo>
                    <a:pt x="2918" y="1920"/>
                  </a:lnTo>
                  <a:lnTo>
                    <a:pt x="1655" y="366"/>
                  </a:lnTo>
                  <a:lnTo>
                    <a:pt x="1" y="2235"/>
                  </a:lnTo>
                  <a:lnTo>
                    <a:pt x="380" y="3334"/>
                  </a:lnTo>
                  <a:lnTo>
                    <a:pt x="380" y="4660"/>
                  </a:lnTo>
                  <a:lnTo>
                    <a:pt x="3094" y="6137"/>
                  </a:lnTo>
                  <a:lnTo>
                    <a:pt x="5443" y="5102"/>
                  </a:lnTo>
                  <a:lnTo>
                    <a:pt x="7312" y="3435"/>
                  </a:lnTo>
                  <a:lnTo>
                    <a:pt x="7312" y="1856"/>
                  </a:lnTo>
                  <a:lnTo>
                    <a:pt x="604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52"/>
            <p:cNvSpPr/>
            <p:nvPr/>
          </p:nvSpPr>
          <p:spPr>
            <a:xfrm>
              <a:off x="3793250" y="2636350"/>
              <a:ext cx="57175" cy="35700"/>
            </a:xfrm>
            <a:custGeom>
              <a:avLst/>
              <a:gdLst/>
              <a:ahLst/>
              <a:cxnLst/>
              <a:rect l="l" t="t" r="r" b="b"/>
              <a:pathLst>
                <a:path w="2287" h="1428" extrusionOk="0">
                  <a:moveTo>
                    <a:pt x="1743" y="0"/>
                  </a:moveTo>
                  <a:lnTo>
                    <a:pt x="1" y="480"/>
                  </a:lnTo>
                  <a:lnTo>
                    <a:pt x="2286" y="1427"/>
                  </a:lnTo>
                  <a:lnTo>
                    <a:pt x="2286" y="1427"/>
                  </a:lnTo>
                  <a:lnTo>
                    <a:pt x="174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52"/>
            <p:cNvSpPr/>
            <p:nvPr/>
          </p:nvSpPr>
          <p:spPr>
            <a:xfrm>
              <a:off x="3768950" y="2626875"/>
              <a:ext cx="95675" cy="59375"/>
            </a:xfrm>
            <a:custGeom>
              <a:avLst/>
              <a:gdLst/>
              <a:ahLst/>
              <a:cxnLst/>
              <a:rect l="l" t="t" r="r" b="b"/>
              <a:pathLst>
                <a:path w="3827" h="2375" extrusionOk="0">
                  <a:moveTo>
                    <a:pt x="2526" y="758"/>
                  </a:moveTo>
                  <a:lnTo>
                    <a:pt x="2703" y="1238"/>
                  </a:lnTo>
                  <a:lnTo>
                    <a:pt x="1958" y="922"/>
                  </a:lnTo>
                  <a:lnTo>
                    <a:pt x="2526" y="758"/>
                  </a:lnTo>
                  <a:close/>
                  <a:moveTo>
                    <a:pt x="2905" y="0"/>
                  </a:moveTo>
                  <a:lnTo>
                    <a:pt x="0" y="796"/>
                  </a:lnTo>
                  <a:lnTo>
                    <a:pt x="3826" y="2374"/>
                  </a:lnTo>
                  <a:lnTo>
                    <a:pt x="290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52"/>
            <p:cNvSpPr/>
            <p:nvPr/>
          </p:nvSpPr>
          <p:spPr>
            <a:xfrm>
              <a:off x="3702975" y="2517025"/>
              <a:ext cx="43275" cy="68200"/>
            </a:xfrm>
            <a:custGeom>
              <a:avLst/>
              <a:gdLst/>
              <a:ahLst/>
              <a:cxnLst/>
              <a:rect l="l" t="t" r="r" b="b"/>
              <a:pathLst>
                <a:path w="1731" h="2728" extrusionOk="0">
                  <a:moveTo>
                    <a:pt x="733" y="0"/>
                  </a:moveTo>
                  <a:cubicBezTo>
                    <a:pt x="493" y="164"/>
                    <a:pt x="0" y="1288"/>
                    <a:pt x="0" y="1288"/>
                  </a:cubicBezTo>
                  <a:lnTo>
                    <a:pt x="695" y="2728"/>
                  </a:lnTo>
                  <a:lnTo>
                    <a:pt x="1730" y="2728"/>
                  </a:lnTo>
                  <a:lnTo>
                    <a:pt x="73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52"/>
            <p:cNvSpPr/>
            <p:nvPr/>
          </p:nvSpPr>
          <p:spPr>
            <a:xfrm>
              <a:off x="3694450" y="2505025"/>
              <a:ext cx="62850" cy="88100"/>
            </a:xfrm>
            <a:custGeom>
              <a:avLst/>
              <a:gdLst/>
              <a:ahLst/>
              <a:cxnLst/>
              <a:rect l="l" t="t" r="r" b="b"/>
              <a:pathLst>
                <a:path w="2514" h="3524" extrusionOk="0">
                  <a:moveTo>
                    <a:pt x="973" y="1162"/>
                  </a:moveTo>
                  <a:lnTo>
                    <a:pt x="1604" y="2892"/>
                  </a:lnTo>
                  <a:lnTo>
                    <a:pt x="1225" y="2892"/>
                  </a:lnTo>
                  <a:lnTo>
                    <a:pt x="682" y="1756"/>
                  </a:lnTo>
                  <a:cubicBezTo>
                    <a:pt x="771" y="1554"/>
                    <a:pt x="884" y="1352"/>
                    <a:pt x="973" y="1162"/>
                  </a:cubicBezTo>
                  <a:close/>
                  <a:moveTo>
                    <a:pt x="1238" y="0"/>
                  </a:moveTo>
                  <a:lnTo>
                    <a:pt x="897" y="215"/>
                  </a:lnTo>
                  <a:cubicBezTo>
                    <a:pt x="619" y="405"/>
                    <a:pt x="253" y="1187"/>
                    <a:pt x="51" y="1642"/>
                  </a:cubicBezTo>
                  <a:lnTo>
                    <a:pt x="1" y="1768"/>
                  </a:lnTo>
                  <a:lnTo>
                    <a:pt x="834" y="3523"/>
                  </a:lnTo>
                  <a:lnTo>
                    <a:pt x="2513" y="3523"/>
                  </a:lnTo>
                  <a:lnTo>
                    <a:pt x="123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52"/>
            <p:cNvSpPr/>
            <p:nvPr/>
          </p:nvSpPr>
          <p:spPr>
            <a:xfrm>
              <a:off x="3696975" y="2570375"/>
              <a:ext cx="25275" cy="78000"/>
            </a:xfrm>
            <a:custGeom>
              <a:avLst/>
              <a:gdLst/>
              <a:ahLst/>
              <a:cxnLst/>
              <a:rect l="l" t="t" r="r" b="b"/>
              <a:pathLst>
                <a:path w="1011" h="3120" extrusionOk="0">
                  <a:moveTo>
                    <a:pt x="455" y="0"/>
                  </a:moveTo>
                  <a:lnTo>
                    <a:pt x="1" y="1402"/>
                  </a:lnTo>
                  <a:lnTo>
                    <a:pt x="581" y="3119"/>
                  </a:lnTo>
                  <a:lnTo>
                    <a:pt x="1011" y="3119"/>
                  </a:lnTo>
                  <a:lnTo>
                    <a:pt x="1011" y="278"/>
                  </a:lnTo>
                  <a:lnTo>
                    <a:pt x="4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52"/>
            <p:cNvSpPr/>
            <p:nvPr/>
          </p:nvSpPr>
          <p:spPr>
            <a:xfrm>
              <a:off x="3688775" y="2563750"/>
              <a:ext cx="43275" cy="92500"/>
            </a:xfrm>
            <a:custGeom>
              <a:avLst/>
              <a:gdLst/>
              <a:ahLst/>
              <a:cxnLst/>
              <a:rect l="l" t="t" r="r" b="b"/>
              <a:pathLst>
                <a:path w="1731" h="3700" extrusionOk="0">
                  <a:moveTo>
                    <a:pt x="1023" y="846"/>
                  </a:moveTo>
                  <a:lnTo>
                    <a:pt x="1074" y="871"/>
                  </a:lnTo>
                  <a:lnTo>
                    <a:pt x="1074" y="2765"/>
                  </a:lnTo>
                  <a:lnTo>
                    <a:pt x="695" y="1755"/>
                  </a:lnTo>
                  <a:lnTo>
                    <a:pt x="1023" y="846"/>
                  </a:lnTo>
                  <a:close/>
                  <a:moveTo>
                    <a:pt x="632" y="0"/>
                  </a:moveTo>
                  <a:lnTo>
                    <a:pt x="0" y="1755"/>
                  </a:lnTo>
                  <a:lnTo>
                    <a:pt x="720" y="3700"/>
                  </a:lnTo>
                  <a:lnTo>
                    <a:pt x="1730" y="3700"/>
                  </a:lnTo>
                  <a:lnTo>
                    <a:pt x="1730" y="493"/>
                  </a:lnTo>
                  <a:lnTo>
                    <a:pt x="63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52"/>
            <p:cNvSpPr/>
            <p:nvPr/>
          </p:nvSpPr>
          <p:spPr>
            <a:xfrm>
              <a:off x="4360850" y="1623350"/>
              <a:ext cx="47375" cy="27475"/>
            </a:xfrm>
            <a:custGeom>
              <a:avLst/>
              <a:gdLst/>
              <a:ahLst/>
              <a:cxnLst/>
              <a:rect l="l" t="t" r="r" b="b"/>
              <a:pathLst>
                <a:path w="1895" h="1099" extrusionOk="0">
                  <a:moveTo>
                    <a:pt x="0" y="0"/>
                  </a:moveTo>
                  <a:lnTo>
                    <a:pt x="556" y="1099"/>
                  </a:lnTo>
                  <a:lnTo>
                    <a:pt x="1326" y="947"/>
                  </a:lnTo>
                  <a:lnTo>
                    <a:pt x="18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52"/>
            <p:cNvSpPr/>
            <p:nvPr/>
          </p:nvSpPr>
          <p:spPr>
            <a:xfrm>
              <a:off x="4347900" y="1615450"/>
              <a:ext cx="74200" cy="44550"/>
            </a:xfrm>
            <a:custGeom>
              <a:avLst/>
              <a:gdLst/>
              <a:ahLst/>
              <a:cxnLst/>
              <a:rect l="l" t="t" r="r" b="b"/>
              <a:pathLst>
                <a:path w="2968" h="1782" extrusionOk="0">
                  <a:moveTo>
                    <a:pt x="1857" y="632"/>
                  </a:moveTo>
                  <a:lnTo>
                    <a:pt x="1642" y="973"/>
                  </a:lnTo>
                  <a:lnTo>
                    <a:pt x="1238" y="1061"/>
                  </a:lnTo>
                  <a:lnTo>
                    <a:pt x="1023" y="632"/>
                  </a:lnTo>
                  <a:close/>
                  <a:moveTo>
                    <a:pt x="0" y="1"/>
                  </a:moveTo>
                  <a:lnTo>
                    <a:pt x="897" y="1781"/>
                  </a:lnTo>
                  <a:lnTo>
                    <a:pt x="2046" y="1541"/>
                  </a:lnTo>
                  <a:lnTo>
                    <a:pt x="296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52"/>
            <p:cNvSpPr/>
            <p:nvPr/>
          </p:nvSpPr>
          <p:spPr>
            <a:xfrm>
              <a:off x="2445000" y="785850"/>
              <a:ext cx="922425" cy="1196450"/>
            </a:xfrm>
            <a:custGeom>
              <a:avLst/>
              <a:gdLst/>
              <a:ahLst/>
              <a:cxnLst/>
              <a:rect l="l" t="t" r="r" b="b"/>
              <a:pathLst>
                <a:path w="36897" h="47858" extrusionOk="0">
                  <a:moveTo>
                    <a:pt x="27288" y="1"/>
                  </a:moveTo>
                  <a:lnTo>
                    <a:pt x="21921" y="2324"/>
                  </a:lnTo>
                  <a:lnTo>
                    <a:pt x="20027" y="2375"/>
                  </a:lnTo>
                  <a:lnTo>
                    <a:pt x="19396" y="4067"/>
                  </a:lnTo>
                  <a:lnTo>
                    <a:pt x="20179" y="6378"/>
                  </a:lnTo>
                  <a:lnTo>
                    <a:pt x="18600" y="6378"/>
                  </a:lnTo>
                  <a:lnTo>
                    <a:pt x="18285" y="4016"/>
                  </a:lnTo>
                  <a:lnTo>
                    <a:pt x="17262" y="3625"/>
                  </a:lnTo>
                  <a:lnTo>
                    <a:pt x="16782" y="5203"/>
                  </a:lnTo>
                  <a:lnTo>
                    <a:pt x="15620" y="4850"/>
                  </a:lnTo>
                  <a:lnTo>
                    <a:pt x="15305" y="3006"/>
                  </a:lnTo>
                  <a:lnTo>
                    <a:pt x="13411" y="3322"/>
                  </a:lnTo>
                  <a:lnTo>
                    <a:pt x="11277" y="4105"/>
                  </a:lnTo>
                  <a:lnTo>
                    <a:pt x="9698" y="5683"/>
                  </a:lnTo>
                  <a:lnTo>
                    <a:pt x="7489" y="6163"/>
                  </a:lnTo>
                  <a:lnTo>
                    <a:pt x="6150" y="7893"/>
                  </a:lnTo>
                  <a:lnTo>
                    <a:pt x="6933" y="9080"/>
                  </a:lnTo>
                  <a:lnTo>
                    <a:pt x="5355" y="10418"/>
                  </a:lnTo>
                  <a:lnTo>
                    <a:pt x="2678" y="11529"/>
                  </a:lnTo>
                  <a:lnTo>
                    <a:pt x="784" y="11883"/>
                  </a:lnTo>
                  <a:lnTo>
                    <a:pt x="1251" y="13575"/>
                  </a:lnTo>
                  <a:lnTo>
                    <a:pt x="2678" y="13726"/>
                  </a:lnTo>
                  <a:lnTo>
                    <a:pt x="3069" y="14598"/>
                  </a:lnTo>
                  <a:lnTo>
                    <a:pt x="1" y="14838"/>
                  </a:lnTo>
                  <a:lnTo>
                    <a:pt x="1" y="16176"/>
                  </a:lnTo>
                  <a:lnTo>
                    <a:pt x="1731" y="17363"/>
                  </a:lnTo>
                  <a:cubicBezTo>
                    <a:pt x="1731" y="17363"/>
                    <a:pt x="1944" y="16942"/>
                    <a:pt x="2599" y="16942"/>
                  </a:cubicBezTo>
                  <a:cubicBezTo>
                    <a:pt x="2926" y="16942"/>
                    <a:pt x="3364" y="17047"/>
                    <a:pt x="3940" y="17363"/>
                  </a:cubicBezTo>
                  <a:cubicBezTo>
                    <a:pt x="5683" y="18310"/>
                    <a:pt x="5759" y="18310"/>
                    <a:pt x="5759" y="18310"/>
                  </a:cubicBezTo>
                  <a:lnTo>
                    <a:pt x="7337" y="21378"/>
                  </a:lnTo>
                  <a:lnTo>
                    <a:pt x="6946" y="25331"/>
                  </a:lnTo>
                  <a:lnTo>
                    <a:pt x="6946" y="29434"/>
                  </a:lnTo>
                  <a:lnTo>
                    <a:pt x="8436" y="29902"/>
                  </a:lnTo>
                  <a:lnTo>
                    <a:pt x="7615" y="31164"/>
                  </a:lnTo>
                  <a:lnTo>
                    <a:pt x="5683" y="30849"/>
                  </a:lnTo>
                  <a:lnTo>
                    <a:pt x="5683" y="33223"/>
                  </a:lnTo>
                  <a:lnTo>
                    <a:pt x="7173" y="34321"/>
                  </a:lnTo>
                  <a:lnTo>
                    <a:pt x="6074" y="36695"/>
                  </a:lnTo>
                  <a:lnTo>
                    <a:pt x="6541" y="40546"/>
                  </a:lnTo>
                  <a:lnTo>
                    <a:pt x="7135" y="43463"/>
                  </a:lnTo>
                  <a:lnTo>
                    <a:pt x="7627" y="46153"/>
                  </a:lnTo>
                  <a:lnTo>
                    <a:pt x="9218" y="45913"/>
                  </a:lnTo>
                  <a:lnTo>
                    <a:pt x="10885" y="47857"/>
                  </a:lnTo>
                  <a:lnTo>
                    <a:pt x="12186" y="45647"/>
                  </a:lnTo>
                  <a:lnTo>
                    <a:pt x="13310" y="42175"/>
                  </a:lnTo>
                  <a:lnTo>
                    <a:pt x="14812" y="39776"/>
                  </a:lnTo>
                  <a:lnTo>
                    <a:pt x="16946" y="39195"/>
                  </a:lnTo>
                  <a:lnTo>
                    <a:pt x="20103" y="37857"/>
                  </a:lnTo>
                  <a:lnTo>
                    <a:pt x="21770" y="35798"/>
                  </a:lnTo>
                  <a:lnTo>
                    <a:pt x="24762" y="35407"/>
                  </a:lnTo>
                  <a:lnTo>
                    <a:pt x="28462" y="33071"/>
                  </a:lnTo>
                  <a:lnTo>
                    <a:pt x="26480" y="32869"/>
                  </a:lnTo>
                  <a:lnTo>
                    <a:pt x="25545" y="32869"/>
                  </a:lnTo>
                  <a:lnTo>
                    <a:pt x="26480" y="30659"/>
                  </a:lnTo>
                  <a:lnTo>
                    <a:pt x="28462" y="32478"/>
                  </a:lnTo>
                  <a:lnTo>
                    <a:pt x="29232" y="30735"/>
                  </a:lnTo>
                  <a:lnTo>
                    <a:pt x="28538" y="28487"/>
                  </a:lnTo>
                  <a:lnTo>
                    <a:pt x="28538" y="28487"/>
                  </a:lnTo>
                  <a:cubicBezTo>
                    <a:pt x="28538" y="28487"/>
                    <a:pt x="28571" y="28497"/>
                    <a:pt x="28628" y="28497"/>
                  </a:cubicBezTo>
                  <a:cubicBezTo>
                    <a:pt x="28850" y="28497"/>
                    <a:pt x="29441" y="28361"/>
                    <a:pt x="29952" y="27048"/>
                  </a:cubicBezTo>
                  <a:cubicBezTo>
                    <a:pt x="30176" y="26473"/>
                    <a:pt x="30217" y="26354"/>
                    <a:pt x="30211" y="26354"/>
                  </a:cubicBezTo>
                  <a:lnTo>
                    <a:pt x="30211" y="26354"/>
                  </a:lnTo>
                  <a:cubicBezTo>
                    <a:pt x="30207" y="26354"/>
                    <a:pt x="30180" y="26414"/>
                    <a:pt x="30178" y="26414"/>
                  </a:cubicBezTo>
                  <a:cubicBezTo>
                    <a:pt x="30175" y="26414"/>
                    <a:pt x="30241" y="26250"/>
                    <a:pt x="30596" y="25381"/>
                  </a:cubicBezTo>
                  <a:cubicBezTo>
                    <a:pt x="31467" y="23260"/>
                    <a:pt x="31455" y="23247"/>
                    <a:pt x="31455" y="23247"/>
                  </a:cubicBezTo>
                  <a:cubicBezTo>
                    <a:pt x="31455" y="23247"/>
                    <a:pt x="32086" y="23007"/>
                    <a:pt x="31455" y="21593"/>
                  </a:cubicBezTo>
                  <a:cubicBezTo>
                    <a:pt x="30823" y="20179"/>
                    <a:pt x="29876" y="20722"/>
                    <a:pt x="30823" y="20166"/>
                  </a:cubicBezTo>
                  <a:lnTo>
                    <a:pt x="31770" y="19623"/>
                  </a:lnTo>
                  <a:lnTo>
                    <a:pt x="32642" y="19068"/>
                  </a:lnTo>
                  <a:lnTo>
                    <a:pt x="32250" y="16694"/>
                  </a:lnTo>
                  <a:lnTo>
                    <a:pt x="32642" y="14042"/>
                  </a:lnTo>
                  <a:lnTo>
                    <a:pt x="34611" y="11858"/>
                  </a:lnTo>
                  <a:lnTo>
                    <a:pt x="36354" y="9762"/>
                  </a:lnTo>
                  <a:lnTo>
                    <a:pt x="36897" y="8032"/>
                  </a:lnTo>
                  <a:lnTo>
                    <a:pt x="34851" y="7085"/>
                  </a:lnTo>
                  <a:lnTo>
                    <a:pt x="32566" y="7943"/>
                  </a:lnTo>
                  <a:lnTo>
                    <a:pt x="30280" y="10090"/>
                  </a:lnTo>
                  <a:lnTo>
                    <a:pt x="31770" y="7451"/>
                  </a:lnTo>
                  <a:lnTo>
                    <a:pt x="31859" y="7009"/>
                  </a:lnTo>
                  <a:lnTo>
                    <a:pt x="27439" y="7009"/>
                  </a:lnTo>
                  <a:lnTo>
                    <a:pt x="27351" y="5986"/>
                  </a:lnTo>
                  <a:lnTo>
                    <a:pt x="29232" y="5759"/>
                  </a:lnTo>
                  <a:lnTo>
                    <a:pt x="31859" y="5759"/>
                  </a:lnTo>
                  <a:lnTo>
                    <a:pt x="31543" y="3625"/>
                  </a:lnTo>
                  <a:lnTo>
                    <a:pt x="30672" y="1655"/>
                  </a:lnTo>
                  <a:lnTo>
                    <a:pt x="2728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52"/>
            <p:cNvSpPr/>
            <p:nvPr/>
          </p:nvSpPr>
          <p:spPr>
            <a:xfrm>
              <a:off x="2437100" y="777350"/>
              <a:ext cx="939800" cy="1218525"/>
            </a:xfrm>
            <a:custGeom>
              <a:avLst/>
              <a:gdLst/>
              <a:ahLst/>
              <a:cxnLst/>
              <a:rect l="l" t="t" r="r" b="b"/>
              <a:pathLst>
                <a:path w="37592" h="48741" extrusionOk="0">
                  <a:moveTo>
                    <a:pt x="26909" y="31530"/>
                  </a:moveTo>
                  <a:lnTo>
                    <a:pt x="28601" y="33070"/>
                  </a:lnTo>
                  <a:lnTo>
                    <a:pt x="26796" y="32893"/>
                  </a:lnTo>
                  <a:lnTo>
                    <a:pt x="26341" y="32893"/>
                  </a:lnTo>
                  <a:lnTo>
                    <a:pt x="26909" y="31530"/>
                  </a:lnTo>
                  <a:close/>
                  <a:moveTo>
                    <a:pt x="27591" y="682"/>
                  </a:moveTo>
                  <a:lnTo>
                    <a:pt x="30748" y="2222"/>
                  </a:lnTo>
                  <a:lnTo>
                    <a:pt x="31543" y="4053"/>
                  </a:lnTo>
                  <a:lnTo>
                    <a:pt x="31809" y="5783"/>
                  </a:lnTo>
                  <a:lnTo>
                    <a:pt x="29498" y="5783"/>
                  </a:lnTo>
                  <a:lnTo>
                    <a:pt x="27339" y="6048"/>
                  </a:lnTo>
                  <a:lnTo>
                    <a:pt x="27465" y="7665"/>
                  </a:lnTo>
                  <a:lnTo>
                    <a:pt x="31796" y="7665"/>
                  </a:lnTo>
                  <a:lnTo>
                    <a:pt x="29321" y="12059"/>
                  </a:lnTo>
                  <a:lnTo>
                    <a:pt x="33046" y="8574"/>
                  </a:lnTo>
                  <a:lnTo>
                    <a:pt x="35155" y="7778"/>
                  </a:lnTo>
                  <a:lnTo>
                    <a:pt x="36834" y="8548"/>
                  </a:lnTo>
                  <a:lnTo>
                    <a:pt x="36380" y="9963"/>
                  </a:lnTo>
                  <a:lnTo>
                    <a:pt x="34700" y="11996"/>
                  </a:lnTo>
                  <a:lnTo>
                    <a:pt x="32667" y="14256"/>
                  </a:lnTo>
                  <a:lnTo>
                    <a:pt x="32250" y="17059"/>
                  </a:lnTo>
                  <a:lnTo>
                    <a:pt x="32617" y="19269"/>
                  </a:lnTo>
                  <a:lnTo>
                    <a:pt x="31935" y="19698"/>
                  </a:lnTo>
                  <a:cubicBezTo>
                    <a:pt x="31922" y="19711"/>
                    <a:pt x="31834" y="19761"/>
                    <a:pt x="30988" y="20254"/>
                  </a:cubicBezTo>
                  <a:cubicBezTo>
                    <a:pt x="30584" y="20494"/>
                    <a:pt x="30432" y="20582"/>
                    <a:pt x="30432" y="20809"/>
                  </a:cubicBezTo>
                  <a:cubicBezTo>
                    <a:pt x="30445" y="20986"/>
                    <a:pt x="30558" y="21125"/>
                    <a:pt x="30710" y="21188"/>
                  </a:cubicBezTo>
                  <a:cubicBezTo>
                    <a:pt x="30887" y="21289"/>
                    <a:pt x="31215" y="21466"/>
                    <a:pt x="31480" y="22072"/>
                  </a:cubicBezTo>
                  <a:cubicBezTo>
                    <a:pt x="31872" y="22943"/>
                    <a:pt x="31733" y="23259"/>
                    <a:pt x="31657" y="23309"/>
                  </a:cubicBezTo>
                  <a:lnTo>
                    <a:pt x="31455" y="23385"/>
                  </a:lnTo>
                  <a:lnTo>
                    <a:pt x="31455" y="23537"/>
                  </a:lnTo>
                  <a:cubicBezTo>
                    <a:pt x="31404" y="23676"/>
                    <a:pt x="31228" y="24118"/>
                    <a:pt x="30609" y="25620"/>
                  </a:cubicBezTo>
                  <a:cubicBezTo>
                    <a:pt x="30432" y="26062"/>
                    <a:pt x="30319" y="26353"/>
                    <a:pt x="30243" y="26555"/>
                  </a:cubicBezTo>
                  <a:lnTo>
                    <a:pt x="30218" y="26618"/>
                  </a:lnTo>
                  <a:cubicBezTo>
                    <a:pt x="30218" y="26618"/>
                    <a:pt x="30218" y="26630"/>
                    <a:pt x="30218" y="26630"/>
                  </a:cubicBezTo>
                  <a:cubicBezTo>
                    <a:pt x="30205" y="26681"/>
                    <a:pt x="30154" y="26832"/>
                    <a:pt x="29978" y="27287"/>
                  </a:cubicBezTo>
                  <a:cubicBezTo>
                    <a:pt x="29498" y="28499"/>
                    <a:pt x="29018" y="28537"/>
                    <a:pt x="28955" y="28537"/>
                  </a:cubicBezTo>
                  <a:lnTo>
                    <a:pt x="28399" y="28373"/>
                  </a:lnTo>
                  <a:lnTo>
                    <a:pt x="28399" y="28373"/>
                  </a:lnTo>
                  <a:lnTo>
                    <a:pt x="29220" y="31062"/>
                  </a:lnTo>
                  <a:lnTo>
                    <a:pt x="28677" y="32287"/>
                  </a:lnTo>
                  <a:lnTo>
                    <a:pt x="26682" y="30469"/>
                  </a:lnTo>
                  <a:lnTo>
                    <a:pt x="25394" y="33525"/>
                  </a:lnTo>
                  <a:lnTo>
                    <a:pt x="26758" y="33525"/>
                  </a:lnTo>
                  <a:lnTo>
                    <a:pt x="27844" y="33626"/>
                  </a:lnTo>
                  <a:lnTo>
                    <a:pt x="24977" y="35431"/>
                  </a:lnTo>
                  <a:lnTo>
                    <a:pt x="21922" y="35835"/>
                  </a:lnTo>
                  <a:lnTo>
                    <a:pt x="20230" y="37931"/>
                  </a:lnTo>
                  <a:lnTo>
                    <a:pt x="17199" y="39232"/>
                  </a:lnTo>
                  <a:lnTo>
                    <a:pt x="14939" y="39838"/>
                  </a:lnTo>
                  <a:lnTo>
                    <a:pt x="13360" y="42351"/>
                  </a:lnTo>
                  <a:lnTo>
                    <a:pt x="12211" y="45861"/>
                  </a:lnTo>
                  <a:lnTo>
                    <a:pt x="11163" y="47654"/>
                  </a:lnTo>
                  <a:lnTo>
                    <a:pt x="9661" y="45874"/>
                  </a:lnTo>
                  <a:lnTo>
                    <a:pt x="8209" y="46101"/>
                  </a:lnTo>
                  <a:lnTo>
                    <a:pt x="7767" y="43715"/>
                  </a:lnTo>
                  <a:lnTo>
                    <a:pt x="7173" y="40823"/>
                  </a:lnTo>
                  <a:lnTo>
                    <a:pt x="6719" y="37048"/>
                  </a:lnTo>
                  <a:lnTo>
                    <a:pt x="7893" y="34535"/>
                  </a:lnTo>
                  <a:lnTo>
                    <a:pt x="6315" y="33373"/>
                  </a:lnTo>
                  <a:lnTo>
                    <a:pt x="6315" y="31542"/>
                  </a:lnTo>
                  <a:lnTo>
                    <a:pt x="8082" y="31833"/>
                  </a:lnTo>
                  <a:lnTo>
                    <a:pt x="9244" y="30040"/>
                  </a:lnTo>
                  <a:lnTo>
                    <a:pt x="7577" y="29509"/>
                  </a:lnTo>
                  <a:lnTo>
                    <a:pt x="7577" y="25671"/>
                  </a:lnTo>
                  <a:lnTo>
                    <a:pt x="7981" y="21643"/>
                  </a:lnTo>
                  <a:lnTo>
                    <a:pt x="6277" y="18309"/>
                  </a:lnTo>
                  <a:lnTo>
                    <a:pt x="6125" y="18309"/>
                  </a:lnTo>
                  <a:cubicBezTo>
                    <a:pt x="6024" y="18271"/>
                    <a:pt x="5645" y="18082"/>
                    <a:pt x="4408" y="17413"/>
                  </a:cubicBezTo>
                  <a:cubicBezTo>
                    <a:pt x="3845" y="17104"/>
                    <a:pt x="3347" y="16952"/>
                    <a:pt x="2915" y="16952"/>
                  </a:cubicBezTo>
                  <a:cubicBezTo>
                    <a:pt x="2746" y="16952"/>
                    <a:pt x="2587" y="16975"/>
                    <a:pt x="2438" y="17021"/>
                  </a:cubicBezTo>
                  <a:cubicBezTo>
                    <a:pt x="2274" y="17072"/>
                    <a:pt x="2122" y="17147"/>
                    <a:pt x="1983" y="17261"/>
                  </a:cubicBezTo>
                  <a:lnTo>
                    <a:pt x="620" y="16339"/>
                  </a:lnTo>
                  <a:lnTo>
                    <a:pt x="620" y="15455"/>
                  </a:lnTo>
                  <a:lnTo>
                    <a:pt x="3852" y="15203"/>
                  </a:lnTo>
                  <a:lnTo>
                    <a:pt x="3208" y="13763"/>
                  </a:lnTo>
                  <a:lnTo>
                    <a:pt x="1819" y="13612"/>
                  </a:lnTo>
                  <a:lnTo>
                    <a:pt x="1504" y="12450"/>
                  </a:lnTo>
                  <a:lnTo>
                    <a:pt x="3057" y="12160"/>
                  </a:lnTo>
                  <a:lnTo>
                    <a:pt x="5797" y="11036"/>
                  </a:lnTo>
                  <a:lnTo>
                    <a:pt x="7678" y="9470"/>
                  </a:lnTo>
                  <a:lnTo>
                    <a:pt x="6857" y="8233"/>
                  </a:lnTo>
                  <a:lnTo>
                    <a:pt x="7994" y="6781"/>
                  </a:lnTo>
                  <a:lnTo>
                    <a:pt x="10178" y="6301"/>
                  </a:lnTo>
                  <a:lnTo>
                    <a:pt x="11769" y="4710"/>
                  </a:lnTo>
                  <a:lnTo>
                    <a:pt x="13777" y="3965"/>
                  </a:lnTo>
                  <a:lnTo>
                    <a:pt x="15355" y="3712"/>
                  </a:lnTo>
                  <a:lnTo>
                    <a:pt x="15646" y="5430"/>
                  </a:lnTo>
                  <a:lnTo>
                    <a:pt x="17325" y="5935"/>
                  </a:lnTo>
                  <a:lnTo>
                    <a:pt x="17792" y="4382"/>
                  </a:lnTo>
                  <a:lnTo>
                    <a:pt x="18323" y="4584"/>
                  </a:lnTo>
                  <a:lnTo>
                    <a:pt x="18651" y="7033"/>
                  </a:lnTo>
                  <a:lnTo>
                    <a:pt x="20949" y="7033"/>
                  </a:lnTo>
                  <a:lnTo>
                    <a:pt x="20053" y="4407"/>
                  </a:lnTo>
                  <a:lnTo>
                    <a:pt x="20570" y="3031"/>
                  </a:lnTo>
                  <a:lnTo>
                    <a:pt x="22250" y="2980"/>
                  </a:lnTo>
                  <a:lnTo>
                    <a:pt x="27591" y="682"/>
                  </a:lnTo>
                  <a:close/>
                  <a:moveTo>
                    <a:pt x="27604" y="0"/>
                  </a:moveTo>
                  <a:lnTo>
                    <a:pt x="22161" y="2361"/>
                  </a:lnTo>
                  <a:lnTo>
                    <a:pt x="20116" y="2424"/>
                  </a:lnTo>
                  <a:lnTo>
                    <a:pt x="19371" y="4407"/>
                  </a:lnTo>
                  <a:lnTo>
                    <a:pt x="20053" y="6415"/>
                  </a:lnTo>
                  <a:lnTo>
                    <a:pt x="19194" y="6415"/>
                  </a:lnTo>
                  <a:lnTo>
                    <a:pt x="18891" y="4142"/>
                  </a:lnTo>
                  <a:lnTo>
                    <a:pt x="17376" y="3548"/>
                  </a:lnTo>
                  <a:lnTo>
                    <a:pt x="16896" y="5152"/>
                  </a:lnTo>
                  <a:lnTo>
                    <a:pt x="16214" y="4937"/>
                  </a:lnTo>
                  <a:lnTo>
                    <a:pt x="15861" y="2993"/>
                  </a:lnTo>
                  <a:lnTo>
                    <a:pt x="13600" y="3359"/>
                  </a:lnTo>
                  <a:lnTo>
                    <a:pt x="11479" y="4154"/>
                  </a:lnTo>
                  <a:lnTo>
                    <a:pt x="9850" y="5733"/>
                  </a:lnTo>
                  <a:lnTo>
                    <a:pt x="7628" y="6200"/>
                  </a:lnTo>
                  <a:lnTo>
                    <a:pt x="6075" y="8208"/>
                  </a:lnTo>
                  <a:lnTo>
                    <a:pt x="6832" y="9344"/>
                  </a:lnTo>
                  <a:lnTo>
                    <a:pt x="5506" y="10480"/>
                  </a:lnTo>
                  <a:lnTo>
                    <a:pt x="2905" y="11541"/>
                  </a:lnTo>
                  <a:lnTo>
                    <a:pt x="708" y="11958"/>
                  </a:lnTo>
                  <a:lnTo>
                    <a:pt x="1339" y="14193"/>
                  </a:lnTo>
                  <a:lnTo>
                    <a:pt x="2792" y="14344"/>
                  </a:lnTo>
                  <a:lnTo>
                    <a:pt x="2918" y="14635"/>
                  </a:lnTo>
                  <a:lnTo>
                    <a:pt x="1" y="14862"/>
                  </a:lnTo>
                  <a:lnTo>
                    <a:pt x="1" y="16655"/>
                  </a:lnTo>
                  <a:lnTo>
                    <a:pt x="2173" y="18132"/>
                  </a:lnTo>
                  <a:lnTo>
                    <a:pt x="2337" y="17817"/>
                  </a:lnTo>
                  <a:cubicBezTo>
                    <a:pt x="2400" y="17716"/>
                    <a:pt x="2514" y="17640"/>
                    <a:pt x="2627" y="17615"/>
                  </a:cubicBezTo>
                  <a:cubicBezTo>
                    <a:pt x="2703" y="17592"/>
                    <a:pt x="2796" y="17576"/>
                    <a:pt x="2911" y="17576"/>
                  </a:cubicBezTo>
                  <a:cubicBezTo>
                    <a:pt x="3180" y="17576"/>
                    <a:pt x="3565" y="17663"/>
                    <a:pt x="4105" y="17956"/>
                  </a:cubicBezTo>
                  <a:cubicBezTo>
                    <a:pt x="5153" y="18536"/>
                    <a:pt x="5620" y="18764"/>
                    <a:pt x="5847" y="18865"/>
                  </a:cubicBezTo>
                  <a:lnTo>
                    <a:pt x="7325" y="21756"/>
                  </a:lnTo>
                  <a:lnTo>
                    <a:pt x="6933" y="25645"/>
                  </a:lnTo>
                  <a:lnTo>
                    <a:pt x="6933" y="29976"/>
                  </a:lnTo>
                  <a:lnTo>
                    <a:pt x="8259" y="30393"/>
                  </a:lnTo>
                  <a:lnTo>
                    <a:pt x="7767" y="31138"/>
                  </a:lnTo>
                  <a:lnTo>
                    <a:pt x="5671" y="30785"/>
                  </a:lnTo>
                  <a:lnTo>
                    <a:pt x="5671" y="33689"/>
                  </a:lnTo>
                  <a:lnTo>
                    <a:pt x="7097" y="34737"/>
                  </a:lnTo>
                  <a:lnTo>
                    <a:pt x="6062" y="36947"/>
                  </a:lnTo>
                  <a:lnTo>
                    <a:pt x="6554" y="40924"/>
                  </a:lnTo>
                  <a:lnTo>
                    <a:pt x="7148" y="43828"/>
                  </a:lnTo>
                  <a:lnTo>
                    <a:pt x="7691" y="46808"/>
                  </a:lnTo>
                  <a:lnTo>
                    <a:pt x="9408" y="46556"/>
                  </a:lnTo>
                  <a:lnTo>
                    <a:pt x="11252" y="48740"/>
                  </a:lnTo>
                  <a:lnTo>
                    <a:pt x="12780" y="46152"/>
                  </a:lnTo>
                  <a:lnTo>
                    <a:pt x="13916" y="42654"/>
                  </a:lnTo>
                  <a:lnTo>
                    <a:pt x="15343" y="40381"/>
                  </a:lnTo>
                  <a:lnTo>
                    <a:pt x="17388" y="39826"/>
                  </a:lnTo>
                  <a:lnTo>
                    <a:pt x="20621" y="38449"/>
                  </a:lnTo>
                  <a:lnTo>
                    <a:pt x="22250" y="36429"/>
                  </a:lnTo>
                  <a:lnTo>
                    <a:pt x="25116" y="36050"/>
                  </a:lnTo>
                  <a:lnTo>
                    <a:pt x="29738" y="33184"/>
                  </a:lnTo>
                  <a:lnTo>
                    <a:pt x="29005" y="33108"/>
                  </a:lnTo>
                  <a:lnTo>
                    <a:pt x="29877" y="31100"/>
                  </a:lnTo>
                  <a:lnTo>
                    <a:pt x="29270" y="29105"/>
                  </a:lnTo>
                  <a:cubicBezTo>
                    <a:pt x="29637" y="28979"/>
                    <a:pt x="30142" y="28600"/>
                    <a:pt x="30558" y="27514"/>
                  </a:cubicBezTo>
                  <a:cubicBezTo>
                    <a:pt x="30659" y="27274"/>
                    <a:pt x="30748" y="27022"/>
                    <a:pt x="30824" y="26782"/>
                  </a:cubicBezTo>
                  <a:lnTo>
                    <a:pt x="31202" y="25847"/>
                  </a:lnTo>
                  <a:cubicBezTo>
                    <a:pt x="31720" y="24585"/>
                    <a:pt x="31935" y="24054"/>
                    <a:pt x="32036" y="23815"/>
                  </a:cubicBezTo>
                  <a:cubicBezTo>
                    <a:pt x="32149" y="23726"/>
                    <a:pt x="32238" y="23600"/>
                    <a:pt x="32288" y="23474"/>
                  </a:cubicBezTo>
                  <a:cubicBezTo>
                    <a:pt x="32452" y="23070"/>
                    <a:pt x="32389" y="22514"/>
                    <a:pt x="32074" y="21807"/>
                  </a:cubicBezTo>
                  <a:cubicBezTo>
                    <a:pt x="31910" y="21403"/>
                    <a:pt x="31644" y="21062"/>
                    <a:pt x="31303" y="20797"/>
                  </a:cubicBezTo>
                  <a:cubicBezTo>
                    <a:pt x="31834" y="20494"/>
                    <a:pt x="32112" y="20329"/>
                    <a:pt x="32250" y="20228"/>
                  </a:cubicBezTo>
                  <a:lnTo>
                    <a:pt x="32263" y="20241"/>
                  </a:lnTo>
                  <a:lnTo>
                    <a:pt x="33311" y="19572"/>
                  </a:lnTo>
                  <a:lnTo>
                    <a:pt x="32894" y="17046"/>
                  </a:lnTo>
                  <a:lnTo>
                    <a:pt x="33261" y="14534"/>
                  </a:lnTo>
                  <a:lnTo>
                    <a:pt x="35167" y="12412"/>
                  </a:lnTo>
                  <a:lnTo>
                    <a:pt x="36897" y="10329"/>
                  </a:lnTo>
                  <a:lnTo>
                    <a:pt x="37592" y="8220"/>
                  </a:lnTo>
                  <a:lnTo>
                    <a:pt x="35167" y="7096"/>
                  </a:lnTo>
                  <a:lnTo>
                    <a:pt x="32756" y="8018"/>
                  </a:lnTo>
                  <a:lnTo>
                    <a:pt x="31872" y="8801"/>
                  </a:lnTo>
                  <a:lnTo>
                    <a:pt x="32364" y="7942"/>
                  </a:lnTo>
                  <a:lnTo>
                    <a:pt x="32541" y="7046"/>
                  </a:lnTo>
                  <a:lnTo>
                    <a:pt x="28046" y="7046"/>
                  </a:lnTo>
                  <a:lnTo>
                    <a:pt x="28008" y="6604"/>
                  </a:lnTo>
                  <a:lnTo>
                    <a:pt x="29536" y="6415"/>
                  </a:lnTo>
                  <a:lnTo>
                    <a:pt x="32541" y="6415"/>
                  </a:lnTo>
                  <a:lnTo>
                    <a:pt x="32162" y="3927"/>
                  </a:lnTo>
                  <a:lnTo>
                    <a:pt x="31228" y="1768"/>
                  </a:lnTo>
                  <a:lnTo>
                    <a:pt x="2760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52"/>
            <p:cNvSpPr/>
            <p:nvPr/>
          </p:nvSpPr>
          <p:spPr>
            <a:xfrm>
              <a:off x="2067150" y="740400"/>
              <a:ext cx="667350" cy="530050"/>
            </a:xfrm>
            <a:custGeom>
              <a:avLst/>
              <a:gdLst/>
              <a:ahLst/>
              <a:cxnLst/>
              <a:rect l="l" t="t" r="r" b="b"/>
              <a:pathLst>
                <a:path w="26694" h="21202" extrusionOk="0">
                  <a:moveTo>
                    <a:pt x="19218" y="1"/>
                  </a:moveTo>
                  <a:lnTo>
                    <a:pt x="14635" y="556"/>
                  </a:lnTo>
                  <a:lnTo>
                    <a:pt x="11415" y="1895"/>
                  </a:lnTo>
                  <a:lnTo>
                    <a:pt x="10228" y="3157"/>
                  </a:lnTo>
                  <a:lnTo>
                    <a:pt x="12122" y="5165"/>
                  </a:lnTo>
                  <a:lnTo>
                    <a:pt x="14016" y="6100"/>
                  </a:lnTo>
                  <a:lnTo>
                    <a:pt x="11099" y="6163"/>
                  </a:lnTo>
                  <a:lnTo>
                    <a:pt x="9041" y="4660"/>
                  </a:lnTo>
                  <a:lnTo>
                    <a:pt x="8814" y="2766"/>
                  </a:lnTo>
                  <a:lnTo>
                    <a:pt x="7627" y="2286"/>
                  </a:lnTo>
                  <a:lnTo>
                    <a:pt x="5190" y="6706"/>
                  </a:lnTo>
                  <a:lnTo>
                    <a:pt x="4786" y="9711"/>
                  </a:lnTo>
                  <a:lnTo>
                    <a:pt x="5733" y="11756"/>
                  </a:lnTo>
                  <a:lnTo>
                    <a:pt x="7627" y="12236"/>
                  </a:lnTo>
                  <a:lnTo>
                    <a:pt x="8650" y="13688"/>
                  </a:lnTo>
                  <a:lnTo>
                    <a:pt x="6288" y="13082"/>
                  </a:lnTo>
                  <a:lnTo>
                    <a:pt x="5101" y="14509"/>
                  </a:lnTo>
                  <a:lnTo>
                    <a:pt x="2816" y="14509"/>
                  </a:lnTo>
                  <a:lnTo>
                    <a:pt x="1642" y="14004"/>
                  </a:lnTo>
                  <a:lnTo>
                    <a:pt x="417" y="12741"/>
                  </a:lnTo>
                  <a:cubicBezTo>
                    <a:pt x="177" y="12905"/>
                    <a:pt x="0" y="14332"/>
                    <a:pt x="0" y="14332"/>
                  </a:cubicBezTo>
                  <a:lnTo>
                    <a:pt x="1212" y="15822"/>
                  </a:lnTo>
                  <a:lnTo>
                    <a:pt x="631" y="18007"/>
                  </a:lnTo>
                  <a:lnTo>
                    <a:pt x="51" y="19459"/>
                  </a:lnTo>
                  <a:lnTo>
                    <a:pt x="3914" y="20494"/>
                  </a:lnTo>
                  <a:lnTo>
                    <a:pt x="6566" y="21201"/>
                  </a:lnTo>
                  <a:lnTo>
                    <a:pt x="7551" y="20810"/>
                  </a:lnTo>
                  <a:lnTo>
                    <a:pt x="7551" y="19232"/>
                  </a:lnTo>
                  <a:lnTo>
                    <a:pt x="5809" y="18689"/>
                  </a:lnTo>
                  <a:lnTo>
                    <a:pt x="3927" y="18032"/>
                  </a:lnTo>
                  <a:lnTo>
                    <a:pt x="3296" y="16403"/>
                  </a:lnTo>
                  <a:lnTo>
                    <a:pt x="4748" y="16138"/>
                  </a:lnTo>
                  <a:lnTo>
                    <a:pt x="7071" y="17653"/>
                  </a:lnTo>
                  <a:lnTo>
                    <a:pt x="9129" y="17653"/>
                  </a:lnTo>
                  <a:lnTo>
                    <a:pt x="11024" y="18348"/>
                  </a:lnTo>
                  <a:lnTo>
                    <a:pt x="11806" y="15140"/>
                  </a:lnTo>
                  <a:lnTo>
                    <a:pt x="13625" y="13398"/>
                  </a:lnTo>
                  <a:lnTo>
                    <a:pt x="15115" y="12224"/>
                  </a:lnTo>
                  <a:lnTo>
                    <a:pt x="15115" y="10405"/>
                  </a:lnTo>
                  <a:lnTo>
                    <a:pt x="18587" y="9231"/>
                  </a:lnTo>
                  <a:lnTo>
                    <a:pt x="21277" y="7728"/>
                  </a:lnTo>
                  <a:lnTo>
                    <a:pt x="23322" y="5986"/>
                  </a:lnTo>
                  <a:lnTo>
                    <a:pt x="25494" y="5216"/>
                  </a:lnTo>
                  <a:lnTo>
                    <a:pt x="26694" y="3322"/>
                  </a:lnTo>
                  <a:lnTo>
                    <a:pt x="25671" y="1390"/>
                  </a:lnTo>
                  <a:lnTo>
                    <a:pt x="2276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52"/>
            <p:cNvSpPr/>
            <p:nvPr/>
          </p:nvSpPr>
          <p:spPr>
            <a:xfrm>
              <a:off x="2057975" y="732525"/>
              <a:ext cx="685375" cy="546450"/>
            </a:xfrm>
            <a:custGeom>
              <a:avLst/>
              <a:gdLst/>
              <a:ahLst/>
              <a:cxnLst/>
              <a:rect l="l" t="t" r="r" b="b"/>
              <a:pathLst>
                <a:path w="27415" h="21858" extrusionOk="0">
                  <a:moveTo>
                    <a:pt x="23058" y="631"/>
                  </a:moveTo>
                  <a:lnTo>
                    <a:pt x="25811" y="1919"/>
                  </a:lnTo>
                  <a:lnTo>
                    <a:pt x="26682" y="3599"/>
                  </a:lnTo>
                  <a:lnTo>
                    <a:pt x="25646" y="5240"/>
                  </a:lnTo>
                  <a:lnTo>
                    <a:pt x="23576" y="5998"/>
                  </a:lnTo>
                  <a:lnTo>
                    <a:pt x="21480" y="7753"/>
                  </a:lnTo>
                  <a:lnTo>
                    <a:pt x="18853" y="9230"/>
                  </a:lnTo>
                  <a:lnTo>
                    <a:pt x="15166" y="10493"/>
                  </a:lnTo>
                  <a:lnTo>
                    <a:pt x="15166" y="12387"/>
                  </a:lnTo>
                  <a:lnTo>
                    <a:pt x="13764" y="13486"/>
                  </a:lnTo>
                  <a:lnTo>
                    <a:pt x="11883" y="15291"/>
                  </a:lnTo>
                  <a:lnTo>
                    <a:pt x="11163" y="18246"/>
                  </a:lnTo>
                  <a:lnTo>
                    <a:pt x="9597" y="17678"/>
                  </a:lnTo>
                  <a:lnTo>
                    <a:pt x="7539" y="17665"/>
                  </a:lnTo>
                  <a:lnTo>
                    <a:pt x="5191" y="16125"/>
                  </a:lnTo>
                  <a:lnTo>
                    <a:pt x="3233" y="16478"/>
                  </a:lnTo>
                  <a:lnTo>
                    <a:pt x="4067" y="18600"/>
                  </a:lnTo>
                  <a:lnTo>
                    <a:pt x="6087" y="19307"/>
                  </a:lnTo>
                  <a:lnTo>
                    <a:pt x="7602" y="19786"/>
                  </a:lnTo>
                  <a:lnTo>
                    <a:pt x="7602" y="20910"/>
                  </a:lnTo>
                  <a:lnTo>
                    <a:pt x="6921" y="21188"/>
                  </a:lnTo>
                  <a:lnTo>
                    <a:pt x="847" y="19559"/>
                  </a:lnTo>
                  <a:lnTo>
                    <a:pt x="1301" y="18398"/>
                  </a:lnTo>
                  <a:lnTo>
                    <a:pt x="1920" y="16062"/>
                  </a:lnTo>
                  <a:lnTo>
                    <a:pt x="695" y="14559"/>
                  </a:lnTo>
                  <a:cubicBezTo>
                    <a:pt x="733" y="14243"/>
                    <a:pt x="796" y="13915"/>
                    <a:pt x="872" y="13612"/>
                  </a:cubicBezTo>
                  <a:lnTo>
                    <a:pt x="1769" y="14534"/>
                  </a:lnTo>
                  <a:lnTo>
                    <a:pt x="3057" y="15114"/>
                  </a:lnTo>
                  <a:lnTo>
                    <a:pt x="5620" y="15140"/>
                  </a:lnTo>
                  <a:lnTo>
                    <a:pt x="6769" y="13751"/>
                  </a:lnTo>
                  <a:lnTo>
                    <a:pt x="9762" y="14521"/>
                  </a:lnTo>
                  <a:lnTo>
                    <a:pt x="8183" y="12261"/>
                  </a:lnTo>
                  <a:lnTo>
                    <a:pt x="6327" y="11794"/>
                  </a:lnTo>
                  <a:lnTo>
                    <a:pt x="5481" y="9963"/>
                  </a:lnTo>
                  <a:lnTo>
                    <a:pt x="5860" y="7122"/>
                  </a:lnTo>
                  <a:lnTo>
                    <a:pt x="8133" y="3005"/>
                  </a:lnTo>
                  <a:lnTo>
                    <a:pt x="8890" y="3296"/>
                  </a:lnTo>
                  <a:lnTo>
                    <a:pt x="9130" y="5152"/>
                  </a:lnTo>
                  <a:lnTo>
                    <a:pt x="11365" y="6793"/>
                  </a:lnTo>
                  <a:lnTo>
                    <a:pt x="15684" y="6692"/>
                  </a:lnTo>
                  <a:lnTo>
                    <a:pt x="12678" y="5228"/>
                  </a:lnTo>
                  <a:lnTo>
                    <a:pt x="11024" y="3472"/>
                  </a:lnTo>
                  <a:lnTo>
                    <a:pt x="11971" y="2475"/>
                  </a:lnTo>
                  <a:lnTo>
                    <a:pt x="15090" y="1174"/>
                  </a:lnTo>
                  <a:lnTo>
                    <a:pt x="19585" y="631"/>
                  </a:lnTo>
                  <a:close/>
                  <a:moveTo>
                    <a:pt x="19548" y="0"/>
                  </a:moveTo>
                  <a:lnTo>
                    <a:pt x="14977" y="556"/>
                  </a:lnTo>
                  <a:lnTo>
                    <a:pt x="11656" y="1919"/>
                  </a:lnTo>
                  <a:lnTo>
                    <a:pt x="10166" y="3472"/>
                  </a:lnTo>
                  <a:lnTo>
                    <a:pt x="12262" y="5695"/>
                  </a:lnTo>
                  <a:lnTo>
                    <a:pt x="13083" y="6124"/>
                  </a:lnTo>
                  <a:lnTo>
                    <a:pt x="11567" y="6162"/>
                  </a:lnTo>
                  <a:lnTo>
                    <a:pt x="9724" y="4798"/>
                  </a:lnTo>
                  <a:lnTo>
                    <a:pt x="9471" y="2854"/>
                  </a:lnTo>
                  <a:lnTo>
                    <a:pt x="7868" y="2210"/>
                  </a:lnTo>
                  <a:lnTo>
                    <a:pt x="5279" y="6869"/>
                  </a:lnTo>
                  <a:lnTo>
                    <a:pt x="4837" y="10064"/>
                  </a:lnTo>
                  <a:lnTo>
                    <a:pt x="5885" y="12337"/>
                  </a:lnTo>
                  <a:lnTo>
                    <a:pt x="7804" y="12816"/>
                  </a:lnTo>
                  <a:lnTo>
                    <a:pt x="8272" y="13486"/>
                  </a:lnTo>
                  <a:lnTo>
                    <a:pt x="6542" y="13044"/>
                  </a:lnTo>
                  <a:lnTo>
                    <a:pt x="5330" y="14508"/>
                  </a:lnTo>
                  <a:lnTo>
                    <a:pt x="3259" y="14508"/>
                  </a:lnTo>
                  <a:lnTo>
                    <a:pt x="2185" y="14054"/>
                  </a:lnTo>
                  <a:lnTo>
                    <a:pt x="822" y="12652"/>
                  </a:lnTo>
                  <a:lnTo>
                    <a:pt x="607" y="12791"/>
                  </a:lnTo>
                  <a:cubicBezTo>
                    <a:pt x="519" y="12854"/>
                    <a:pt x="253" y="13031"/>
                    <a:pt x="51" y="14609"/>
                  </a:cubicBezTo>
                  <a:lnTo>
                    <a:pt x="39" y="14748"/>
                  </a:lnTo>
                  <a:lnTo>
                    <a:pt x="1238" y="16213"/>
                  </a:lnTo>
                  <a:lnTo>
                    <a:pt x="708" y="18208"/>
                  </a:lnTo>
                  <a:lnTo>
                    <a:pt x="1" y="19989"/>
                  </a:lnTo>
                  <a:lnTo>
                    <a:pt x="6946" y="21857"/>
                  </a:lnTo>
                  <a:lnTo>
                    <a:pt x="8234" y="21340"/>
                  </a:lnTo>
                  <a:lnTo>
                    <a:pt x="8234" y="19319"/>
                  </a:lnTo>
                  <a:lnTo>
                    <a:pt x="6289" y="18701"/>
                  </a:lnTo>
                  <a:lnTo>
                    <a:pt x="4547" y="18094"/>
                  </a:lnTo>
                  <a:lnTo>
                    <a:pt x="4092" y="16958"/>
                  </a:lnTo>
                  <a:lnTo>
                    <a:pt x="5052" y="16781"/>
                  </a:lnTo>
                  <a:lnTo>
                    <a:pt x="7350" y="18284"/>
                  </a:lnTo>
                  <a:lnTo>
                    <a:pt x="9433" y="18284"/>
                  </a:lnTo>
                  <a:lnTo>
                    <a:pt x="11605" y="19079"/>
                  </a:lnTo>
                  <a:lnTo>
                    <a:pt x="12464" y="15620"/>
                  </a:lnTo>
                  <a:lnTo>
                    <a:pt x="14181" y="13953"/>
                  </a:lnTo>
                  <a:lnTo>
                    <a:pt x="15797" y="12690"/>
                  </a:lnTo>
                  <a:lnTo>
                    <a:pt x="15797" y="10948"/>
                  </a:lnTo>
                  <a:lnTo>
                    <a:pt x="19106" y="9811"/>
                  </a:lnTo>
                  <a:lnTo>
                    <a:pt x="21833" y="8283"/>
                  </a:lnTo>
                  <a:lnTo>
                    <a:pt x="23853" y="6579"/>
                  </a:lnTo>
                  <a:lnTo>
                    <a:pt x="26063" y="5783"/>
                  </a:lnTo>
                  <a:lnTo>
                    <a:pt x="27414" y="3637"/>
                  </a:lnTo>
                  <a:lnTo>
                    <a:pt x="26265" y="1452"/>
                  </a:lnTo>
                  <a:lnTo>
                    <a:pt x="2320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52"/>
            <p:cNvSpPr/>
            <p:nvPr/>
          </p:nvSpPr>
          <p:spPr>
            <a:xfrm>
              <a:off x="2007475" y="1152350"/>
              <a:ext cx="49275" cy="59075"/>
            </a:xfrm>
            <a:custGeom>
              <a:avLst/>
              <a:gdLst/>
              <a:ahLst/>
              <a:cxnLst/>
              <a:rect l="l" t="t" r="r" b="b"/>
              <a:pathLst>
                <a:path w="1971" h="2363" extrusionOk="0">
                  <a:moveTo>
                    <a:pt x="1339" y="1"/>
                  </a:moveTo>
                  <a:cubicBezTo>
                    <a:pt x="1023" y="241"/>
                    <a:pt x="1" y="1554"/>
                    <a:pt x="1" y="1554"/>
                  </a:cubicBezTo>
                  <a:lnTo>
                    <a:pt x="1339" y="2362"/>
                  </a:lnTo>
                  <a:lnTo>
                    <a:pt x="1970" y="1188"/>
                  </a:lnTo>
                  <a:lnTo>
                    <a:pt x="133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52"/>
            <p:cNvSpPr/>
            <p:nvPr/>
          </p:nvSpPr>
          <p:spPr>
            <a:xfrm>
              <a:off x="1995800" y="1140375"/>
              <a:ext cx="70100" cy="82100"/>
            </a:xfrm>
            <a:custGeom>
              <a:avLst/>
              <a:gdLst/>
              <a:ahLst/>
              <a:cxnLst/>
              <a:rect l="l" t="t" r="r" b="b"/>
              <a:pathLst>
                <a:path w="2804" h="3284" extrusionOk="0">
                  <a:moveTo>
                    <a:pt x="1730" y="998"/>
                  </a:moveTo>
                  <a:lnTo>
                    <a:pt x="2084" y="1667"/>
                  </a:lnTo>
                  <a:lnTo>
                    <a:pt x="1692" y="2399"/>
                  </a:lnTo>
                  <a:lnTo>
                    <a:pt x="935" y="1945"/>
                  </a:lnTo>
                  <a:cubicBezTo>
                    <a:pt x="1200" y="1629"/>
                    <a:pt x="1516" y="1250"/>
                    <a:pt x="1730" y="998"/>
                  </a:cubicBezTo>
                  <a:close/>
                  <a:moveTo>
                    <a:pt x="1920" y="0"/>
                  </a:moveTo>
                  <a:lnTo>
                    <a:pt x="1617" y="227"/>
                  </a:lnTo>
                  <a:cubicBezTo>
                    <a:pt x="1288" y="480"/>
                    <a:pt x="392" y="1616"/>
                    <a:pt x="228" y="1844"/>
                  </a:cubicBezTo>
                  <a:lnTo>
                    <a:pt x="0" y="2121"/>
                  </a:lnTo>
                  <a:lnTo>
                    <a:pt x="1932" y="3283"/>
                  </a:lnTo>
                  <a:lnTo>
                    <a:pt x="2804" y="1654"/>
                  </a:lnTo>
                  <a:lnTo>
                    <a:pt x="192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52"/>
            <p:cNvSpPr/>
            <p:nvPr/>
          </p:nvSpPr>
          <p:spPr>
            <a:xfrm>
              <a:off x="2092700" y="954125"/>
              <a:ext cx="54950" cy="101675"/>
            </a:xfrm>
            <a:custGeom>
              <a:avLst/>
              <a:gdLst/>
              <a:ahLst/>
              <a:cxnLst/>
              <a:rect l="l" t="t" r="r" b="b"/>
              <a:pathLst>
                <a:path w="2198" h="4067" extrusionOk="0">
                  <a:moveTo>
                    <a:pt x="1125" y="0"/>
                  </a:moveTo>
                  <a:lnTo>
                    <a:pt x="1" y="2096"/>
                  </a:lnTo>
                  <a:lnTo>
                    <a:pt x="455" y="4066"/>
                  </a:lnTo>
                  <a:lnTo>
                    <a:pt x="847" y="4066"/>
                  </a:lnTo>
                  <a:lnTo>
                    <a:pt x="847" y="2488"/>
                  </a:lnTo>
                  <a:lnTo>
                    <a:pt x="2198" y="1717"/>
                  </a:lnTo>
                  <a:lnTo>
                    <a:pt x="112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52"/>
            <p:cNvSpPr/>
            <p:nvPr/>
          </p:nvSpPr>
          <p:spPr>
            <a:xfrm>
              <a:off x="2084500" y="938325"/>
              <a:ext cx="73900" cy="125350"/>
            </a:xfrm>
            <a:custGeom>
              <a:avLst/>
              <a:gdLst/>
              <a:ahLst/>
              <a:cxnLst/>
              <a:rect l="l" t="t" r="r" b="b"/>
              <a:pathLst>
                <a:path w="2956" h="5014" extrusionOk="0">
                  <a:moveTo>
                    <a:pt x="1478" y="1263"/>
                  </a:moveTo>
                  <a:lnTo>
                    <a:pt x="2084" y="2236"/>
                  </a:lnTo>
                  <a:lnTo>
                    <a:pt x="859" y="2943"/>
                  </a:lnTo>
                  <a:lnTo>
                    <a:pt x="859" y="3637"/>
                  </a:lnTo>
                  <a:lnTo>
                    <a:pt x="670" y="2779"/>
                  </a:lnTo>
                  <a:lnTo>
                    <a:pt x="1478" y="1263"/>
                  </a:lnTo>
                  <a:close/>
                  <a:moveTo>
                    <a:pt x="1440" y="1"/>
                  </a:moveTo>
                  <a:lnTo>
                    <a:pt x="1" y="2690"/>
                  </a:lnTo>
                  <a:lnTo>
                    <a:pt x="531" y="5014"/>
                  </a:lnTo>
                  <a:lnTo>
                    <a:pt x="1491" y="5014"/>
                  </a:lnTo>
                  <a:lnTo>
                    <a:pt x="1491" y="3296"/>
                  </a:lnTo>
                  <a:lnTo>
                    <a:pt x="2955" y="2463"/>
                  </a:lnTo>
                  <a:lnTo>
                    <a:pt x="144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52"/>
            <p:cNvSpPr/>
            <p:nvPr/>
          </p:nvSpPr>
          <p:spPr>
            <a:xfrm>
              <a:off x="1999575" y="874575"/>
              <a:ext cx="83050" cy="141750"/>
            </a:xfrm>
            <a:custGeom>
              <a:avLst/>
              <a:gdLst/>
              <a:ahLst/>
              <a:cxnLst/>
              <a:rect l="l" t="t" r="r" b="b"/>
              <a:pathLst>
                <a:path w="3322" h="5670" extrusionOk="0">
                  <a:moveTo>
                    <a:pt x="796" y="0"/>
                  </a:moveTo>
                  <a:lnTo>
                    <a:pt x="796" y="1882"/>
                  </a:lnTo>
                  <a:lnTo>
                    <a:pt x="1" y="2601"/>
                  </a:lnTo>
                  <a:lnTo>
                    <a:pt x="1264" y="4407"/>
                  </a:lnTo>
                  <a:lnTo>
                    <a:pt x="1617" y="5670"/>
                  </a:lnTo>
                  <a:lnTo>
                    <a:pt x="3322" y="2286"/>
                  </a:lnTo>
                  <a:lnTo>
                    <a:pt x="3322" y="631"/>
                  </a:lnTo>
                  <a:lnTo>
                    <a:pt x="79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52"/>
            <p:cNvSpPr/>
            <p:nvPr/>
          </p:nvSpPr>
          <p:spPr>
            <a:xfrm>
              <a:off x="1989175" y="864475"/>
              <a:ext cx="101025" cy="173625"/>
            </a:xfrm>
            <a:custGeom>
              <a:avLst/>
              <a:gdLst/>
              <a:ahLst/>
              <a:cxnLst/>
              <a:rect l="l" t="t" r="r" b="b"/>
              <a:pathLst>
                <a:path w="4041" h="6945" extrusionOk="0">
                  <a:moveTo>
                    <a:pt x="1528" y="808"/>
                  </a:moveTo>
                  <a:lnTo>
                    <a:pt x="3422" y="1275"/>
                  </a:lnTo>
                  <a:lnTo>
                    <a:pt x="3422" y="2614"/>
                  </a:lnTo>
                  <a:lnTo>
                    <a:pt x="2109" y="5202"/>
                  </a:lnTo>
                  <a:lnTo>
                    <a:pt x="1970" y="4735"/>
                  </a:lnTo>
                  <a:lnTo>
                    <a:pt x="834" y="3043"/>
                  </a:lnTo>
                  <a:lnTo>
                    <a:pt x="1528" y="2437"/>
                  </a:lnTo>
                  <a:lnTo>
                    <a:pt x="1528" y="808"/>
                  </a:lnTo>
                  <a:close/>
                  <a:moveTo>
                    <a:pt x="884" y="0"/>
                  </a:moveTo>
                  <a:lnTo>
                    <a:pt x="884" y="2147"/>
                  </a:lnTo>
                  <a:lnTo>
                    <a:pt x="0" y="2955"/>
                  </a:lnTo>
                  <a:lnTo>
                    <a:pt x="1389" y="4950"/>
                  </a:lnTo>
                  <a:lnTo>
                    <a:pt x="1932" y="6945"/>
                  </a:lnTo>
                  <a:lnTo>
                    <a:pt x="4041" y="2765"/>
                  </a:lnTo>
                  <a:lnTo>
                    <a:pt x="4041" y="783"/>
                  </a:lnTo>
                  <a:lnTo>
                    <a:pt x="8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52"/>
            <p:cNvSpPr/>
            <p:nvPr/>
          </p:nvSpPr>
          <p:spPr>
            <a:xfrm>
              <a:off x="1924775" y="1047875"/>
              <a:ext cx="106400" cy="104500"/>
            </a:xfrm>
            <a:custGeom>
              <a:avLst/>
              <a:gdLst/>
              <a:ahLst/>
              <a:cxnLst/>
              <a:rect l="l" t="t" r="r" b="b"/>
              <a:pathLst>
                <a:path w="4256" h="4180" extrusionOk="0">
                  <a:moveTo>
                    <a:pt x="0" y="0"/>
                  </a:moveTo>
                  <a:lnTo>
                    <a:pt x="0" y="1894"/>
                  </a:lnTo>
                  <a:lnTo>
                    <a:pt x="1263" y="2690"/>
                  </a:lnTo>
                  <a:lnTo>
                    <a:pt x="947" y="4180"/>
                  </a:lnTo>
                  <a:cubicBezTo>
                    <a:pt x="947" y="4180"/>
                    <a:pt x="2481" y="3571"/>
                    <a:pt x="2595" y="3571"/>
                  </a:cubicBezTo>
                  <a:cubicBezTo>
                    <a:pt x="2599" y="3571"/>
                    <a:pt x="2601" y="3572"/>
                    <a:pt x="2601" y="3574"/>
                  </a:cubicBezTo>
                  <a:cubicBezTo>
                    <a:pt x="2601" y="3574"/>
                    <a:pt x="2602" y="3575"/>
                    <a:pt x="2602" y="3575"/>
                  </a:cubicBezTo>
                  <a:cubicBezTo>
                    <a:pt x="2638" y="3575"/>
                    <a:pt x="4256" y="1389"/>
                    <a:pt x="4256" y="1389"/>
                  </a:cubicBezTo>
                  <a:lnTo>
                    <a:pt x="3296" y="0"/>
                  </a:lnTo>
                  <a:lnTo>
                    <a:pt x="2147" y="796"/>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52"/>
            <p:cNvSpPr/>
            <p:nvPr/>
          </p:nvSpPr>
          <p:spPr>
            <a:xfrm>
              <a:off x="1916875" y="1036500"/>
              <a:ext cx="124100" cy="128500"/>
            </a:xfrm>
            <a:custGeom>
              <a:avLst/>
              <a:gdLst/>
              <a:ahLst/>
              <a:cxnLst/>
              <a:rect l="l" t="t" r="r" b="b"/>
              <a:pathLst>
                <a:path w="4964" h="5140" extrusionOk="0">
                  <a:moveTo>
                    <a:pt x="3524" y="897"/>
                  </a:moveTo>
                  <a:lnTo>
                    <a:pt x="4180" y="1844"/>
                  </a:lnTo>
                  <a:cubicBezTo>
                    <a:pt x="3675" y="2526"/>
                    <a:pt x="2968" y="3473"/>
                    <a:pt x="2753" y="3738"/>
                  </a:cubicBezTo>
                  <a:cubicBezTo>
                    <a:pt x="2577" y="3789"/>
                    <a:pt x="2261" y="3903"/>
                    <a:pt x="1693" y="4130"/>
                  </a:cubicBezTo>
                  <a:lnTo>
                    <a:pt x="1933" y="2981"/>
                  </a:lnTo>
                  <a:lnTo>
                    <a:pt x="632" y="2173"/>
                  </a:lnTo>
                  <a:lnTo>
                    <a:pt x="632" y="910"/>
                  </a:lnTo>
                  <a:lnTo>
                    <a:pt x="2501" y="1604"/>
                  </a:lnTo>
                  <a:lnTo>
                    <a:pt x="3524" y="897"/>
                  </a:lnTo>
                  <a:close/>
                  <a:moveTo>
                    <a:pt x="1" y="1"/>
                  </a:moveTo>
                  <a:lnTo>
                    <a:pt x="1" y="2526"/>
                  </a:lnTo>
                  <a:lnTo>
                    <a:pt x="1225" y="3284"/>
                  </a:lnTo>
                  <a:lnTo>
                    <a:pt x="834" y="5140"/>
                  </a:lnTo>
                  <a:lnTo>
                    <a:pt x="1377" y="4925"/>
                  </a:lnTo>
                  <a:cubicBezTo>
                    <a:pt x="1996" y="4685"/>
                    <a:pt x="2690" y="4420"/>
                    <a:pt x="2905" y="4344"/>
                  </a:cubicBezTo>
                  <a:cubicBezTo>
                    <a:pt x="2916" y="4347"/>
                    <a:pt x="2927" y="4348"/>
                    <a:pt x="2938" y="4348"/>
                  </a:cubicBezTo>
                  <a:cubicBezTo>
                    <a:pt x="3130" y="4348"/>
                    <a:pt x="3368" y="4002"/>
                    <a:pt x="4824" y="2021"/>
                  </a:cubicBezTo>
                  <a:lnTo>
                    <a:pt x="4963" y="1832"/>
                  </a:lnTo>
                  <a:lnTo>
                    <a:pt x="3688" y="13"/>
                  </a:lnTo>
                  <a:lnTo>
                    <a:pt x="2412" y="885"/>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52"/>
            <p:cNvSpPr/>
            <p:nvPr/>
          </p:nvSpPr>
          <p:spPr>
            <a:xfrm>
              <a:off x="1706650" y="1016300"/>
              <a:ext cx="192575" cy="136400"/>
            </a:xfrm>
            <a:custGeom>
              <a:avLst/>
              <a:gdLst/>
              <a:ahLst/>
              <a:cxnLst/>
              <a:rect l="l" t="t" r="r" b="b"/>
              <a:pathLst>
                <a:path w="7703" h="5456" extrusionOk="0">
                  <a:moveTo>
                    <a:pt x="2412" y="1"/>
                  </a:moveTo>
                  <a:lnTo>
                    <a:pt x="1616" y="518"/>
                  </a:lnTo>
                  <a:cubicBezTo>
                    <a:pt x="1376" y="594"/>
                    <a:pt x="0" y="2147"/>
                    <a:pt x="0" y="2147"/>
                  </a:cubicBezTo>
                  <a:lnTo>
                    <a:pt x="859" y="4029"/>
                  </a:lnTo>
                  <a:lnTo>
                    <a:pt x="1692" y="5456"/>
                  </a:lnTo>
                  <a:lnTo>
                    <a:pt x="4142" y="4849"/>
                  </a:lnTo>
                  <a:lnTo>
                    <a:pt x="5253" y="4269"/>
                  </a:lnTo>
                  <a:lnTo>
                    <a:pt x="7387" y="4837"/>
                  </a:lnTo>
                  <a:lnTo>
                    <a:pt x="7703" y="2652"/>
                  </a:lnTo>
                  <a:lnTo>
                    <a:pt x="6907" y="480"/>
                  </a:lnTo>
                  <a:lnTo>
                    <a:pt x="5013" y="1819"/>
                  </a:lnTo>
                  <a:lnTo>
                    <a:pt x="4520" y="2968"/>
                  </a:lnTo>
                  <a:lnTo>
                    <a:pt x="3043" y="2652"/>
                  </a:lnTo>
                  <a:lnTo>
                    <a:pt x="3043" y="1263"/>
                  </a:lnTo>
                  <a:lnTo>
                    <a:pt x="241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52"/>
            <p:cNvSpPr/>
            <p:nvPr/>
          </p:nvSpPr>
          <p:spPr>
            <a:xfrm>
              <a:off x="1697800" y="1004950"/>
              <a:ext cx="209625" cy="156600"/>
            </a:xfrm>
            <a:custGeom>
              <a:avLst/>
              <a:gdLst/>
              <a:ahLst/>
              <a:cxnLst/>
              <a:rect l="l" t="t" r="r" b="b"/>
              <a:pathLst>
                <a:path w="8385" h="6264" extrusionOk="0">
                  <a:moveTo>
                    <a:pt x="2652" y="909"/>
                  </a:moveTo>
                  <a:lnTo>
                    <a:pt x="3094" y="1793"/>
                  </a:lnTo>
                  <a:lnTo>
                    <a:pt x="3094" y="3359"/>
                  </a:lnTo>
                  <a:lnTo>
                    <a:pt x="5064" y="3788"/>
                  </a:lnTo>
                  <a:lnTo>
                    <a:pt x="5632" y="2475"/>
                  </a:lnTo>
                  <a:lnTo>
                    <a:pt x="7122" y="1427"/>
                  </a:lnTo>
                  <a:lnTo>
                    <a:pt x="7728" y="3132"/>
                  </a:lnTo>
                  <a:lnTo>
                    <a:pt x="7476" y="4887"/>
                  </a:lnTo>
                  <a:lnTo>
                    <a:pt x="5582" y="4382"/>
                  </a:lnTo>
                  <a:lnTo>
                    <a:pt x="4395" y="5000"/>
                  </a:lnTo>
                  <a:lnTo>
                    <a:pt x="2210" y="5531"/>
                  </a:lnTo>
                  <a:lnTo>
                    <a:pt x="1503" y="4356"/>
                  </a:lnTo>
                  <a:lnTo>
                    <a:pt x="733" y="2664"/>
                  </a:lnTo>
                  <a:cubicBezTo>
                    <a:pt x="1288" y="2033"/>
                    <a:pt x="1920" y="1364"/>
                    <a:pt x="2084" y="1263"/>
                  </a:cubicBezTo>
                  <a:lnTo>
                    <a:pt x="2652" y="909"/>
                  </a:lnTo>
                  <a:close/>
                  <a:moveTo>
                    <a:pt x="2917" y="0"/>
                  </a:moveTo>
                  <a:lnTo>
                    <a:pt x="1831" y="682"/>
                  </a:lnTo>
                  <a:cubicBezTo>
                    <a:pt x="1705" y="745"/>
                    <a:pt x="1352" y="1010"/>
                    <a:pt x="139" y="2387"/>
                  </a:cubicBezTo>
                  <a:lnTo>
                    <a:pt x="0" y="2551"/>
                  </a:lnTo>
                  <a:lnTo>
                    <a:pt x="947" y="4647"/>
                  </a:lnTo>
                  <a:lnTo>
                    <a:pt x="1907" y="6263"/>
                  </a:lnTo>
                  <a:lnTo>
                    <a:pt x="4584" y="5606"/>
                  </a:lnTo>
                  <a:lnTo>
                    <a:pt x="5645" y="5051"/>
                  </a:lnTo>
                  <a:lnTo>
                    <a:pt x="8006" y="5682"/>
                  </a:lnTo>
                  <a:lnTo>
                    <a:pt x="8385" y="3068"/>
                  </a:lnTo>
                  <a:lnTo>
                    <a:pt x="7438" y="429"/>
                  </a:lnTo>
                  <a:lnTo>
                    <a:pt x="5127" y="2058"/>
                  </a:lnTo>
                  <a:lnTo>
                    <a:pt x="4710" y="3043"/>
                  </a:lnTo>
                  <a:lnTo>
                    <a:pt x="3738" y="2841"/>
                  </a:lnTo>
                  <a:lnTo>
                    <a:pt x="3738" y="1642"/>
                  </a:lnTo>
                  <a:lnTo>
                    <a:pt x="291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52"/>
            <p:cNvSpPr/>
            <p:nvPr/>
          </p:nvSpPr>
          <p:spPr>
            <a:xfrm>
              <a:off x="1640975" y="919700"/>
              <a:ext cx="161975" cy="96625"/>
            </a:xfrm>
            <a:custGeom>
              <a:avLst/>
              <a:gdLst/>
              <a:ahLst/>
              <a:cxnLst/>
              <a:rect l="l" t="t" r="r" b="b"/>
              <a:pathLst>
                <a:path w="6479" h="3865" extrusionOk="0">
                  <a:moveTo>
                    <a:pt x="5203" y="1"/>
                  </a:moveTo>
                  <a:lnTo>
                    <a:pt x="3549" y="632"/>
                  </a:lnTo>
                  <a:lnTo>
                    <a:pt x="783" y="1819"/>
                  </a:lnTo>
                  <a:lnTo>
                    <a:pt x="1" y="3334"/>
                  </a:lnTo>
                  <a:lnTo>
                    <a:pt x="1579" y="3865"/>
                  </a:lnTo>
                  <a:lnTo>
                    <a:pt x="3157" y="3334"/>
                  </a:lnTo>
                  <a:lnTo>
                    <a:pt x="4572" y="3094"/>
                  </a:lnTo>
                  <a:lnTo>
                    <a:pt x="5759" y="1933"/>
                  </a:lnTo>
                  <a:lnTo>
                    <a:pt x="6478" y="708"/>
                  </a:lnTo>
                  <a:lnTo>
                    <a:pt x="520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52"/>
            <p:cNvSpPr/>
            <p:nvPr/>
          </p:nvSpPr>
          <p:spPr>
            <a:xfrm>
              <a:off x="1629625" y="910875"/>
              <a:ext cx="184375" cy="113650"/>
            </a:xfrm>
            <a:custGeom>
              <a:avLst/>
              <a:gdLst/>
              <a:ahLst/>
              <a:cxnLst/>
              <a:rect l="l" t="t" r="r" b="b"/>
              <a:pathLst>
                <a:path w="7375" h="4546" extrusionOk="0">
                  <a:moveTo>
                    <a:pt x="5632" y="707"/>
                  </a:moveTo>
                  <a:lnTo>
                    <a:pt x="6503" y="1175"/>
                  </a:lnTo>
                  <a:lnTo>
                    <a:pt x="5960" y="2084"/>
                  </a:lnTo>
                  <a:lnTo>
                    <a:pt x="4874" y="3144"/>
                  </a:lnTo>
                  <a:lnTo>
                    <a:pt x="3561" y="3372"/>
                  </a:lnTo>
                  <a:lnTo>
                    <a:pt x="2033" y="3877"/>
                  </a:lnTo>
                  <a:lnTo>
                    <a:pt x="909" y="3511"/>
                  </a:lnTo>
                  <a:lnTo>
                    <a:pt x="1477" y="2412"/>
                  </a:lnTo>
                  <a:lnTo>
                    <a:pt x="4116" y="1276"/>
                  </a:lnTo>
                  <a:lnTo>
                    <a:pt x="5632" y="707"/>
                  </a:lnTo>
                  <a:close/>
                  <a:moveTo>
                    <a:pt x="5682" y="0"/>
                  </a:moveTo>
                  <a:lnTo>
                    <a:pt x="3877" y="695"/>
                  </a:lnTo>
                  <a:lnTo>
                    <a:pt x="1010" y="1920"/>
                  </a:lnTo>
                  <a:lnTo>
                    <a:pt x="0" y="3877"/>
                  </a:lnTo>
                  <a:lnTo>
                    <a:pt x="2033" y="4546"/>
                  </a:lnTo>
                  <a:lnTo>
                    <a:pt x="3687" y="4003"/>
                  </a:lnTo>
                  <a:lnTo>
                    <a:pt x="5177" y="3750"/>
                  </a:lnTo>
                  <a:lnTo>
                    <a:pt x="6427" y="2513"/>
                  </a:lnTo>
                  <a:lnTo>
                    <a:pt x="7374" y="947"/>
                  </a:lnTo>
                  <a:lnTo>
                    <a:pt x="568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52"/>
            <p:cNvSpPr/>
            <p:nvPr/>
          </p:nvSpPr>
          <p:spPr>
            <a:xfrm>
              <a:off x="1843950" y="961050"/>
              <a:ext cx="72950" cy="40125"/>
            </a:xfrm>
            <a:custGeom>
              <a:avLst/>
              <a:gdLst/>
              <a:ahLst/>
              <a:cxnLst/>
              <a:rect l="l" t="t" r="r" b="b"/>
              <a:pathLst>
                <a:path w="2918" h="1605" extrusionOk="0">
                  <a:moveTo>
                    <a:pt x="392" y="1"/>
                  </a:moveTo>
                  <a:lnTo>
                    <a:pt x="1" y="594"/>
                  </a:lnTo>
                  <a:lnTo>
                    <a:pt x="1024" y="1605"/>
                  </a:lnTo>
                  <a:lnTo>
                    <a:pt x="2211" y="670"/>
                  </a:lnTo>
                  <a:lnTo>
                    <a:pt x="291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52"/>
            <p:cNvSpPr/>
            <p:nvPr/>
          </p:nvSpPr>
          <p:spPr>
            <a:xfrm>
              <a:off x="1833850" y="953475"/>
              <a:ext cx="102950" cy="58125"/>
            </a:xfrm>
            <a:custGeom>
              <a:avLst/>
              <a:gdLst/>
              <a:ahLst/>
              <a:cxnLst/>
              <a:rect l="l" t="t" r="r" b="b"/>
              <a:pathLst>
                <a:path w="4118" h="2325" extrusionOk="0">
                  <a:moveTo>
                    <a:pt x="2526" y="632"/>
                  </a:moveTo>
                  <a:lnTo>
                    <a:pt x="1453" y="1491"/>
                  </a:lnTo>
                  <a:lnTo>
                    <a:pt x="809" y="860"/>
                  </a:lnTo>
                  <a:lnTo>
                    <a:pt x="973" y="632"/>
                  </a:lnTo>
                  <a:close/>
                  <a:moveTo>
                    <a:pt x="632" y="1"/>
                  </a:moveTo>
                  <a:lnTo>
                    <a:pt x="1" y="948"/>
                  </a:lnTo>
                  <a:lnTo>
                    <a:pt x="1402" y="2324"/>
                  </a:lnTo>
                  <a:lnTo>
                    <a:pt x="2829" y="1213"/>
                  </a:lnTo>
                  <a:lnTo>
                    <a:pt x="411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52"/>
            <p:cNvSpPr/>
            <p:nvPr/>
          </p:nvSpPr>
          <p:spPr>
            <a:xfrm>
              <a:off x="1900150" y="882450"/>
              <a:ext cx="40425" cy="51500"/>
            </a:xfrm>
            <a:custGeom>
              <a:avLst/>
              <a:gdLst/>
              <a:ahLst/>
              <a:cxnLst/>
              <a:rect l="l" t="t" r="r" b="b"/>
              <a:pathLst>
                <a:path w="1617" h="2060" extrusionOk="0">
                  <a:moveTo>
                    <a:pt x="354" y="1"/>
                  </a:moveTo>
                  <a:lnTo>
                    <a:pt x="0" y="708"/>
                  </a:lnTo>
                  <a:lnTo>
                    <a:pt x="695" y="1137"/>
                  </a:lnTo>
                  <a:lnTo>
                    <a:pt x="1351" y="2059"/>
                  </a:lnTo>
                  <a:lnTo>
                    <a:pt x="1617" y="1339"/>
                  </a:lnTo>
                  <a:lnTo>
                    <a:pt x="1617" y="316"/>
                  </a:lnTo>
                  <a:lnTo>
                    <a:pt x="35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52"/>
            <p:cNvSpPr/>
            <p:nvPr/>
          </p:nvSpPr>
          <p:spPr>
            <a:xfrm>
              <a:off x="1889725" y="873000"/>
              <a:ext cx="58750" cy="77975"/>
            </a:xfrm>
            <a:custGeom>
              <a:avLst/>
              <a:gdLst/>
              <a:ahLst/>
              <a:cxnLst/>
              <a:rect l="l" t="t" r="r" b="b"/>
              <a:pathLst>
                <a:path w="2350" h="3119" extrusionOk="0">
                  <a:moveTo>
                    <a:pt x="948" y="745"/>
                  </a:moveTo>
                  <a:lnTo>
                    <a:pt x="1718" y="934"/>
                  </a:lnTo>
                  <a:lnTo>
                    <a:pt x="1718" y="1654"/>
                  </a:lnTo>
                  <a:lnTo>
                    <a:pt x="1680" y="1768"/>
                  </a:lnTo>
                  <a:lnTo>
                    <a:pt x="1364" y="1326"/>
                  </a:lnTo>
                  <a:lnTo>
                    <a:pt x="821" y="972"/>
                  </a:lnTo>
                  <a:lnTo>
                    <a:pt x="948" y="745"/>
                  </a:lnTo>
                  <a:close/>
                  <a:moveTo>
                    <a:pt x="607" y="0"/>
                  </a:moveTo>
                  <a:lnTo>
                    <a:pt x="1" y="1200"/>
                  </a:lnTo>
                  <a:lnTo>
                    <a:pt x="885" y="1755"/>
                  </a:lnTo>
                  <a:lnTo>
                    <a:pt x="1857" y="3119"/>
                  </a:lnTo>
                  <a:lnTo>
                    <a:pt x="2324" y="1818"/>
                  </a:lnTo>
                  <a:lnTo>
                    <a:pt x="2349" y="442"/>
                  </a:lnTo>
                  <a:lnTo>
                    <a:pt x="6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52"/>
            <p:cNvSpPr/>
            <p:nvPr/>
          </p:nvSpPr>
          <p:spPr>
            <a:xfrm>
              <a:off x="1439900" y="1099950"/>
              <a:ext cx="185325" cy="192275"/>
            </a:xfrm>
            <a:custGeom>
              <a:avLst/>
              <a:gdLst/>
              <a:ahLst/>
              <a:cxnLst/>
              <a:rect l="l" t="t" r="r" b="b"/>
              <a:pathLst>
                <a:path w="7413" h="7691" extrusionOk="0">
                  <a:moveTo>
                    <a:pt x="5682" y="1"/>
                  </a:moveTo>
                  <a:lnTo>
                    <a:pt x="3826" y="354"/>
                  </a:lnTo>
                  <a:cubicBezTo>
                    <a:pt x="3586" y="544"/>
                    <a:pt x="2374" y="834"/>
                    <a:pt x="2374" y="834"/>
                  </a:cubicBezTo>
                  <a:lnTo>
                    <a:pt x="2374" y="2337"/>
                  </a:lnTo>
                  <a:lnTo>
                    <a:pt x="1111" y="3991"/>
                  </a:lnTo>
                  <a:lnTo>
                    <a:pt x="0" y="4900"/>
                  </a:lnTo>
                  <a:lnTo>
                    <a:pt x="632" y="7691"/>
                  </a:lnTo>
                  <a:lnTo>
                    <a:pt x="2058" y="7691"/>
                  </a:lnTo>
                  <a:lnTo>
                    <a:pt x="4293" y="5254"/>
                  </a:lnTo>
                  <a:lnTo>
                    <a:pt x="5834" y="4622"/>
                  </a:lnTo>
                  <a:lnTo>
                    <a:pt x="7412" y="3650"/>
                  </a:lnTo>
                  <a:lnTo>
                    <a:pt x="7412" y="1705"/>
                  </a:lnTo>
                  <a:lnTo>
                    <a:pt x="6238" y="910"/>
                  </a:lnTo>
                  <a:lnTo>
                    <a:pt x="568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52"/>
            <p:cNvSpPr/>
            <p:nvPr/>
          </p:nvSpPr>
          <p:spPr>
            <a:xfrm>
              <a:off x="1431375" y="1091425"/>
              <a:ext cx="201725" cy="208700"/>
            </a:xfrm>
            <a:custGeom>
              <a:avLst/>
              <a:gdLst/>
              <a:ahLst/>
              <a:cxnLst/>
              <a:rect l="l" t="t" r="r" b="b"/>
              <a:pathLst>
                <a:path w="8069" h="8348" extrusionOk="0">
                  <a:moveTo>
                    <a:pt x="5859" y="708"/>
                  </a:moveTo>
                  <a:lnTo>
                    <a:pt x="6301" y="1428"/>
                  </a:lnTo>
                  <a:lnTo>
                    <a:pt x="7438" y="2223"/>
                  </a:lnTo>
                  <a:lnTo>
                    <a:pt x="7438" y="3814"/>
                  </a:lnTo>
                  <a:lnTo>
                    <a:pt x="6049" y="4673"/>
                  </a:lnTo>
                  <a:lnTo>
                    <a:pt x="4521" y="5304"/>
                  </a:lnTo>
                  <a:lnTo>
                    <a:pt x="2260" y="7716"/>
                  </a:lnTo>
                  <a:lnTo>
                    <a:pt x="1225" y="7716"/>
                  </a:lnTo>
                  <a:lnTo>
                    <a:pt x="695" y="5367"/>
                  </a:lnTo>
                  <a:lnTo>
                    <a:pt x="1642" y="4584"/>
                  </a:lnTo>
                  <a:lnTo>
                    <a:pt x="3018" y="2791"/>
                  </a:lnTo>
                  <a:lnTo>
                    <a:pt x="3018" y="1428"/>
                  </a:lnTo>
                  <a:cubicBezTo>
                    <a:pt x="3422" y="1327"/>
                    <a:pt x="4003" y="1163"/>
                    <a:pt x="4281" y="998"/>
                  </a:cubicBezTo>
                  <a:lnTo>
                    <a:pt x="5859" y="708"/>
                  </a:lnTo>
                  <a:close/>
                  <a:moveTo>
                    <a:pt x="6175" y="1"/>
                  </a:moveTo>
                  <a:lnTo>
                    <a:pt x="4117" y="380"/>
                  </a:lnTo>
                  <a:lnTo>
                    <a:pt x="4028" y="405"/>
                  </a:lnTo>
                  <a:lnTo>
                    <a:pt x="3965" y="443"/>
                  </a:lnTo>
                  <a:cubicBezTo>
                    <a:pt x="3851" y="544"/>
                    <a:pt x="3182" y="733"/>
                    <a:pt x="2639" y="872"/>
                  </a:cubicBezTo>
                  <a:lnTo>
                    <a:pt x="2399" y="923"/>
                  </a:lnTo>
                  <a:lnTo>
                    <a:pt x="2399" y="2564"/>
                  </a:lnTo>
                  <a:lnTo>
                    <a:pt x="1225" y="4105"/>
                  </a:lnTo>
                  <a:lnTo>
                    <a:pt x="0" y="5115"/>
                  </a:lnTo>
                  <a:lnTo>
                    <a:pt x="733" y="8347"/>
                  </a:lnTo>
                  <a:lnTo>
                    <a:pt x="2538" y="8347"/>
                  </a:lnTo>
                  <a:lnTo>
                    <a:pt x="4836" y="5847"/>
                  </a:lnTo>
                  <a:lnTo>
                    <a:pt x="6352" y="5228"/>
                  </a:lnTo>
                  <a:lnTo>
                    <a:pt x="8069" y="4168"/>
                  </a:lnTo>
                  <a:lnTo>
                    <a:pt x="8069" y="1870"/>
                  </a:lnTo>
                  <a:lnTo>
                    <a:pt x="6806" y="1024"/>
                  </a:lnTo>
                  <a:lnTo>
                    <a:pt x="617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52"/>
            <p:cNvSpPr/>
            <p:nvPr/>
          </p:nvSpPr>
          <p:spPr>
            <a:xfrm>
              <a:off x="1514700" y="1211400"/>
              <a:ext cx="329275" cy="270225"/>
            </a:xfrm>
            <a:custGeom>
              <a:avLst/>
              <a:gdLst/>
              <a:ahLst/>
              <a:cxnLst/>
              <a:rect l="l" t="t" r="r" b="b"/>
              <a:pathLst>
                <a:path w="13171" h="10809" extrusionOk="0">
                  <a:moveTo>
                    <a:pt x="12072" y="0"/>
                  </a:moveTo>
                  <a:lnTo>
                    <a:pt x="9623" y="480"/>
                  </a:lnTo>
                  <a:lnTo>
                    <a:pt x="8676" y="4180"/>
                  </a:lnTo>
                  <a:lnTo>
                    <a:pt x="7678" y="3536"/>
                  </a:lnTo>
                  <a:lnTo>
                    <a:pt x="8297" y="1503"/>
                  </a:lnTo>
                  <a:lnTo>
                    <a:pt x="4925" y="707"/>
                  </a:lnTo>
                  <a:lnTo>
                    <a:pt x="1440" y="1818"/>
                  </a:lnTo>
                  <a:lnTo>
                    <a:pt x="1074" y="2993"/>
                  </a:lnTo>
                  <a:lnTo>
                    <a:pt x="2791" y="3574"/>
                  </a:lnTo>
                  <a:lnTo>
                    <a:pt x="1" y="3940"/>
                  </a:lnTo>
                  <a:lnTo>
                    <a:pt x="1" y="6389"/>
                  </a:lnTo>
                  <a:lnTo>
                    <a:pt x="2842" y="6389"/>
                  </a:lnTo>
                  <a:lnTo>
                    <a:pt x="3549" y="6781"/>
                  </a:lnTo>
                  <a:lnTo>
                    <a:pt x="632" y="7021"/>
                  </a:lnTo>
                  <a:lnTo>
                    <a:pt x="1503" y="8637"/>
                  </a:lnTo>
                  <a:lnTo>
                    <a:pt x="1819" y="10177"/>
                  </a:lnTo>
                  <a:lnTo>
                    <a:pt x="4736" y="10177"/>
                  </a:lnTo>
                  <a:lnTo>
                    <a:pt x="6706" y="9142"/>
                  </a:lnTo>
                  <a:lnTo>
                    <a:pt x="8751" y="10809"/>
                  </a:lnTo>
                  <a:lnTo>
                    <a:pt x="10570" y="10089"/>
                  </a:lnTo>
                  <a:lnTo>
                    <a:pt x="11529" y="8789"/>
                  </a:lnTo>
                  <a:lnTo>
                    <a:pt x="10102" y="5695"/>
                  </a:lnTo>
                  <a:lnTo>
                    <a:pt x="11201" y="2614"/>
                  </a:lnTo>
                  <a:lnTo>
                    <a:pt x="13171" y="1111"/>
                  </a:lnTo>
                  <a:lnTo>
                    <a:pt x="120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52"/>
            <p:cNvSpPr/>
            <p:nvPr/>
          </p:nvSpPr>
          <p:spPr>
            <a:xfrm>
              <a:off x="1506825" y="1202875"/>
              <a:ext cx="349150" cy="287600"/>
            </a:xfrm>
            <a:custGeom>
              <a:avLst/>
              <a:gdLst/>
              <a:ahLst/>
              <a:cxnLst/>
              <a:rect l="l" t="t" r="r" b="b"/>
              <a:pathLst>
                <a:path w="13966" h="11504" extrusionOk="0">
                  <a:moveTo>
                    <a:pt x="12274" y="682"/>
                  </a:moveTo>
                  <a:lnTo>
                    <a:pt x="13006" y="1414"/>
                  </a:lnTo>
                  <a:lnTo>
                    <a:pt x="11238" y="2766"/>
                  </a:lnTo>
                  <a:lnTo>
                    <a:pt x="10064" y="6061"/>
                  </a:lnTo>
                  <a:lnTo>
                    <a:pt x="11478" y="9092"/>
                  </a:lnTo>
                  <a:lnTo>
                    <a:pt x="10683" y="10178"/>
                  </a:lnTo>
                  <a:lnTo>
                    <a:pt x="9129" y="10784"/>
                  </a:lnTo>
                  <a:lnTo>
                    <a:pt x="7059" y="9117"/>
                  </a:lnTo>
                  <a:lnTo>
                    <a:pt x="4975" y="10203"/>
                  </a:lnTo>
                  <a:lnTo>
                    <a:pt x="2399" y="10203"/>
                  </a:lnTo>
                  <a:lnTo>
                    <a:pt x="2134" y="8915"/>
                  </a:lnTo>
                  <a:lnTo>
                    <a:pt x="1465" y="7640"/>
                  </a:lnTo>
                  <a:lnTo>
                    <a:pt x="4937" y="7349"/>
                  </a:lnTo>
                  <a:lnTo>
                    <a:pt x="3245" y="6415"/>
                  </a:lnTo>
                  <a:lnTo>
                    <a:pt x="644" y="6415"/>
                  </a:lnTo>
                  <a:lnTo>
                    <a:pt x="644" y="4559"/>
                  </a:lnTo>
                  <a:lnTo>
                    <a:pt x="4495" y="4053"/>
                  </a:lnTo>
                  <a:lnTo>
                    <a:pt x="1781" y="3132"/>
                  </a:lnTo>
                  <a:lnTo>
                    <a:pt x="2008" y="2399"/>
                  </a:lnTo>
                  <a:lnTo>
                    <a:pt x="5253" y="1377"/>
                  </a:lnTo>
                  <a:lnTo>
                    <a:pt x="8208" y="2071"/>
                  </a:lnTo>
                  <a:lnTo>
                    <a:pt x="7627" y="4003"/>
                  </a:lnTo>
                  <a:lnTo>
                    <a:pt x="9193" y="5026"/>
                  </a:lnTo>
                  <a:lnTo>
                    <a:pt x="10190" y="1086"/>
                  </a:lnTo>
                  <a:lnTo>
                    <a:pt x="12274" y="682"/>
                  </a:lnTo>
                  <a:close/>
                  <a:moveTo>
                    <a:pt x="12488" y="0"/>
                  </a:moveTo>
                  <a:lnTo>
                    <a:pt x="9685" y="543"/>
                  </a:lnTo>
                  <a:lnTo>
                    <a:pt x="8801" y="4016"/>
                  </a:lnTo>
                  <a:lnTo>
                    <a:pt x="8372" y="3738"/>
                  </a:lnTo>
                  <a:lnTo>
                    <a:pt x="9003" y="1616"/>
                  </a:lnTo>
                  <a:lnTo>
                    <a:pt x="5228" y="733"/>
                  </a:lnTo>
                  <a:lnTo>
                    <a:pt x="1503" y="1907"/>
                  </a:lnTo>
                  <a:lnTo>
                    <a:pt x="998" y="3536"/>
                  </a:lnTo>
                  <a:lnTo>
                    <a:pt x="1717" y="3788"/>
                  </a:lnTo>
                  <a:lnTo>
                    <a:pt x="0" y="4003"/>
                  </a:lnTo>
                  <a:lnTo>
                    <a:pt x="0" y="7046"/>
                  </a:lnTo>
                  <a:lnTo>
                    <a:pt x="1010" y="7046"/>
                  </a:lnTo>
                  <a:lnTo>
                    <a:pt x="442" y="7097"/>
                  </a:lnTo>
                  <a:lnTo>
                    <a:pt x="1515" y="9079"/>
                  </a:lnTo>
                  <a:lnTo>
                    <a:pt x="1882" y="10834"/>
                  </a:lnTo>
                  <a:lnTo>
                    <a:pt x="5127" y="10834"/>
                  </a:lnTo>
                  <a:lnTo>
                    <a:pt x="6983" y="9862"/>
                  </a:lnTo>
                  <a:lnTo>
                    <a:pt x="9016" y="11503"/>
                  </a:lnTo>
                  <a:lnTo>
                    <a:pt x="11087" y="10708"/>
                  </a:lnTo>
                  <a:lnTo>
                    <a:pt x="12210" y="9167"/>
                  </a:lnTo>
                  <a:lnTo>
                    <a:pt x="10758" y="6023"/>
                  </a:lnTo>
                  <a:lnTo>
                    <a:pt x="11781" y="3144"/>
                  </a:lnTo>
                  <a:lnTo>
                    <a:pt x="13966" y="1490"/>
                  </a:lnTo>
                  <a:lnTo>
                    <a:pt x="1248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52"/>
            <p:cNvSpPr/>
            <p:nvPr/>
          </p:nvSpPr>
          <p:spPr>
            <a:xfrm>
              <a:off x="1843950" y="1219275"/>
              <a:ext cx="96625" cy="163875"/>
            </a:xfrm>
            <a:custGeom>
              <a:avLst/>
              <a:gdLst/>
              <a:ahLst/>
              <a:cxnLst/>
              <a:rect l="l" t="t" r="r" b="b"/>
              <a:pathLst>
                <a:path w="3865" h="6555" extrusionOk="0">
                  <a:moveTo>
                    <a:pt x="2602" y="1"/>
                  </a:moveTo>
                  <a:lnTo>
                    <a:pt x="2046" y="1339"/>
                  </a:lnTo>
                  <a:lnTo>
                    <a:pt x="1466" y="3334"/>
                  </a:lnTo>
                  <a:lnTo>
                    <a:pt x="1024" y="1642"/>
                  </a:lnTo>
                  <a:lnTo>
                    <a:pt x="1" y="3246"/>
                  </a:lnTo>
                  <a:lnTo>
                    <a:pt x="392" y="5026"/>
                  </a:lnTo>
                  <a:lnTo>
                    <a:pt x="1024" y="6554"/>
                  </a:lnTo>
                  <a:lnTo>
                    <a:pt x="3057" y="5014"/>
                  </a:lnTo>
                  <a:lnTo>
                    <a:pt x="3865" y="3221"/>
                  </a:lnTo>
                  <a:lnTo>
                    <a:pt x="3865" y="1339"/>
                  </a:lnTo>
                  <a:lnTo>
                    <a:pt x="260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52"/>
            <p:cNvSpPr/>
            <p:nvPr/>
          </p:nvSpPr>
          <p:spPr>
            <a:xfrm>
              <a:off x="1835425" y="1205075"/>
              <a:ext cx="113050" cy="190700"/>
            </a:xfrm>
            <a:custGeom>
              <a:avLst/>
              <a:gdLst/>
              <a:ahLst/>
              <a:cxnLst/>
              <a:rect l="l" t="t" r="r" b="b"/>
              <a:pathLst>
                <a:path w="4522" h="7628" extrusionOk="0">
                  <a:moveTo>
                    <a:pt x="3044" y="1150"/>
                  </a:moveTo>
                  <a:lnTo>
                    <a:pt x="3890" y="2034"/>
                  </a:lnTo>
                  <a:lnTo>
                    <a:pt x="3890" y="3726"/>
                  </a:lnTo>
                  <a:lnTo>
                    <a:pt x="3145" y="5380"/>
                  </a:lnTo>
                  <a:lnTo>
                    <a:pt x="1503" y="6630"/>
                  </a:lnTo>
                  <a:lnTo>
                    <a:pt x="1049" y="5519"/>
                  </a:lnTo>
                  <a:lnTo>
                    <a:pt x="683" y="3877"/>
                  </a:lnTo>
                  <a:lnTo>
                    <a:pt x="1238" y="2981"/>
                  </a:lnTo>
                  <a:lnTo>
                    <a:pt x="1781" y="5089"/>
                  </a:lnTo>
                  <a:lnTo>
                    <a:pt x="2678" y="2034"/>
                  </a:lnTo>
                  <a:lnTo>
                    <a:pt x="3044" y="1150"/>
                  </a:lnTo>
                  <a:close/>
                  <a:moveTo>
                    <a:pt x="2842" y="1"/>
                  </a:moveTo>
                  <a:lnTo>
                    <a:pt x="2084" y="1819"/>
                  </a:lnTo>
                  <a:lnTo>
                    <a:pt x="1819" y="2715"/>
                  </a:lnTo>
                  <a:lnTo>
                    <a:pt x="1491" y="1427"/>
                  </a:lnTo>
                  <a:lnTo>
                    <a:pt x="1" y="3763"/>
                  </a:lnTo>
                  <a:lnTo>
                    <a:pt x="443" y="5708"/>
                  </a:lnTo>
                  <a:lnTo>
                    <a:pt x="1238" y="7627"/>
                  </a:lnTo>
                  <a:lnTo>
                    <a:pt x="3650" y="5784"/>
                  </a:lnTo>
                  <a:lnTo>
                    <a:pt x="4496" y="3915"/>
                  </a:lnTo>
                  <a:lnTo>
                    <a:pt x="4521" y="1781"/>
                  </a:lnTo>
                  <a:lnTo>
                    <a:pt x="284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52"/>
            <p:cNvSpPr/>
            <p:nvPr/>
          </p:nvSpPr>
          <p:spPr>
            <a:xfrm>
              <a:off x="1794700" y="1458875"/>
              <a:ext cx="74850" cy="69800"/>
            </a:xfrm>
            <a:custGeom>
              <a:avLst/>
              <a:gdLst/>
              <a:ahLst/>
              <a:cxnLst/>
              <a:rect l="l" t="t" r="r" b="b"/>
              <a:pathLst>
                <a:path w="2994" h="2792" extrusionOk="0">
                  <a:moveTo>
                    <a:pt x="1971" y="1"/>
                  </a:moveTo>
                  <a:lnTo>
                    <a:pt x="872" y="847"/>
                  </a:lnTo>
                  <a:lnTo>
                    <a:pt x="1" y="1465"/>
                  </a:lnTo>
                  <a:lnTo>
                    <a:pt x="1504" y="2791"/>
                  </a:lnTo>
                  <a:lnTo>
                    <a:pt x="2994" y="2791"/>
                  </a:lnTo>
                  <a:lnTo>
                    <a:pt x="197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52"/>
            <p:cNvSpPr/>
            <p:nvPr/>
          </p:nvSpPr>
          <p:spPr>
            <a:xfrm>
              <a:off x="1782075" y="1445925"/>
              <a:ext cx="98850" cy="90625"/>
            </a:xfrm>
            <a:custGeom>
              <a:avLst/>
              <a:gdLst/>
              <a:ahLst/>
              <a:cxnLst/>
              <a:rect l="l" t="t" r="r" b="b"/>
              <a:pathLst>
                <a:path w="3954" h="3625" extrusionOk="0">
                  <a:moveTo>
                    <a:pt x="2324" y="1024"/>
                  </a:moveTo>
                  <a:lnTo>
                    <a:pt x="3057" y="2994"/>
                  </a:lnTo>
                  <a:lnTo>
                    <a:pt x="2122" y="2994"/>
                  </a:lnTo>
                  <a:lnTo>
                    <a:pt x="1011" y="2009"/>
                  </a:lnTo>
                  <a:lnTo>
                    <a:pt x="2324" y="1024"/>
                  </a:lnTo>
                  <a:close/>
                  <a:moveTo>
                    <a:pt x="2627" y="1"/>
                  </a:moveTo>
                  <a:lnTo>
                    <a:pt x="1188" y="1112"/>
                  </a:lnTo>
                  <a:lnTo>
                    <a:pt x="1" y="1958"/>
                  </a:lnTo>
                  <a:lnTo>
                    <a:pt x="1882" y="3625"/>
                  </a:lnTo>
                  <a:lnTo>
                    <a:pt x="3953" y="3625"/>
                  </a:lnTo>
                  <a:lnTo>
                    <a:pt x="262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52"/>
            <p:cNvSpPr/>
            <p:nvPr/>
          </p:nvSpPr>
          <p:spPr>
            <a:xfrm>
              <a:off x="241275" y="1079650"/>
              <a:ext cx="2559200" cy="3887025"/>
            </a:xfrm>
            <a:custGeom>
              <a:avLst/>
              <a:gdLst/>
              <a:ahLst/>
              <a:cxnLst/>
              <a:rect l="l" t="t" r="r" b="b"/>
              <a:pathLst>
                <a:path w="102368" h="155481" extrusionOk="0">
                  <a:moveTo>
                    <a:pt x="22033" y="0"/>
                  </a:moveTo>
                  <a:cubicBezTo>
                    <a:pt x="21541" y="0"/>
                    <a:pt x="20848" y="207"/>
                    <a:pt x="19875" y="825"/>
                  </a:cubicBezTo>
                  <a:cubicBezTo>
                    <a:pt x="16958" y="2669"/>
                    <a:pt x="16718" y="2669"/>
                    <a:pt x="16718" y="2669"/>
                  </a:cubicBezTo>
                  <a:lnTo>
                    <a:pt x="14357" y="4096"/>
                  </a:lnTo>
                  <a:lnTo>
                    <a:pt x="14357" y="5043"/>
                  </a:lnTo>
                  <a:lnTo>
                    <a:pt x="15304" y="8351"/>
                  </a:lnTo>
                  <a:lnTo>
                    <a:pt x="15532" y="10056"/>
                  </a:lnTo>
                  <a:lnTo>
                    <a:pt x="13423" y="9450"/>
                  </a:lnTo>
                  <a:lnTo>
                    <a:pt x="12665" y="8869"/>
                  </a:lnTo>
                  <a:lnTo>
                    <a:pt x="10051" y="10043"/>
                  </a:lnTo>
                  <a:lnTo>
                    <a:pt x="9319" y="11584"/>
                  </a:lnTo>
                  <a:lnTo>
                    <a:pt x="9319" y="12606"/>
                  </a:lnTo>
                  <a:lnTo>
                    <a:pt x="11920" y="12998"/>
                  </a:lnTo>
                  <a:lnTo>
                    <a:pt x="13890" y="12846"/>
                  </a:lnTo>
                  <a:lnTo>
                    <a:pt x="13890" y="12846"/>
                  </a:lnTo>
                  <a:lnTo>
                    <a:pt x="12236" y="14854"/>
                  </a:lnTo>
                  <a:lnTo>
                    <a:pt x="9281" y="15447"/>
                  </a:lnTo>
                  <a:lnTo>
                    <a:pt x="7324" y="17884"/>
                  </a:lnTo>
                  <a:lnTo>
                    <a:pt x="5922" y="20094"/>
                  </a:lnTo>
                  <a:lnTo>
                    <a:pt x="6478" y="22228"/>
                  </a:lnTo>
                  <a:lnTo>
                    <a:pt x="7665" y="23491"/>
                  </a:lnTo>
                  <a:lnTo>
                    <a:pt x="9559" y="25069"/>
                  </a:lnTo>
                  <a:cubicBezTo>
                    <a:pt x="9559" y="25069"/>
                    <a:pt x="8448" y="26534"/>
                    <a:pt x="8372" y="26862"/>
                  </a:cubicBezTo>
                  <a:cubicBezTo>
                    <a:pt x="8296" y="27191"/>
                    <a:pt x="2841" y="30196"/>
                    <a:pt x="2841" y="30196"/>
                  </a:cubicBezTo>
                  <a:lnTo>
                    <a:pt x="0" y="31610"/>
                  </a:lnTo>
                  <a:lnTo>
                    <a:pt x="0" y="31610"/>
                  </a:lnTo>
                  <a:lnTo>
                    <a:pt x="4344" y="30903"/>
                  </a:lnTo>
                  <a:lnTo>
                    <a:pt x="10178" y="28529"/>
                  </a:lnTo>
                  <a:lnTo>
                    <a:pt x="12476" y="25852"/>
                  </a:lnTo>
                  <a:lnTo>
                    <a:pt x="14446" y="24110"/>
                  </a:lnTo>
                  <a:lnTo>
                    <a:pt x="16883" y="22380"/>
                  </a:lnTo>
                  <a:lnTo>
                    <a:pt x="15393" y="25132"/>
                  </a:lnTo>
                  <a:lnTo>
                    <a:pt x="17287" y="24741"/>
                  </a:lnTo>
                  <a:cubicBezTo>
                    <a:pt x="17287" y="24741"/>
                    <a:pt x="19648" y="24034"/>
                    <a:pt x="19812" y="23794"/>
                  </a:cubicBezTo>
                  <a:cubicBezTo>
                    <a:pt x="19818" y="23784"/>
                    <a:pt x="19832" y="23779"/>
                    <a:pt x="19854" y="23779"/>
                  </a:cubicBezTo>
                  <a:cubicBezTo>
                    <a:pt x="20342" y="23779"/>
                    <a:pt x="24610" y="26319"/>
                    <a:pt x="24610" y="26319"/>
                  </a:cubicBezTo>
                  <a:lnTo>
                    <a:pt x="26113" y="29085"/>
                  </a:lnTo>
                  <a:lnTo>
                    <a:pt x="26820" y="33100"/>
                  </a:lnTo>
                  <a:lnTo>
                    <a:pt x="26189" y="36105"/>
                  </a:lnTo>
                  <a:lnTo>
                    <a:pt x="25633" y="38151"/>
                  </a:lnTo>
                  <a:lnTo>
                    <a:pt x="26429" y="40045"/>
                  </a:lnTo>
                  <a:lnTo>
                    <a:pt x="27376" y="37040"/>
                  </a:lnTo>
                  <a:lnTo>
                    <a:pt x="28474" y="36105"/>
                  </a:lnTo>
                  <a:lnTo>
                    <a:pt x="29194" y="40512"/>
                  </a:lnTo>
                  <a:lnTo>
                    <a:pt x="30457" y="43505"/>
                  </a:lnTo>
                  <a:lnTo>
                    <a:pt x="28083" y="42015"/>
                  </a:lnTo>
                  <a:lnTo>
                    <a:pt x="27856" y="43505"/>
                  </a:lnTo>
                  <a:lnTo>
                    <a:pt x="29585" y="47293"/>
                  </a:lnTo>
                  <a:lnTo>
                    <a:pt x="29346" y="49894"/>
                  </a:lnTo>
                  <a:lnTo>
                    <a:pt x="28083" y="52419"/>
                  </a:lnTo>
                  <a:lnTo>
                    <a:pt x="27616" y="56763"/>
                  </a:lnTo>
                  <a:lnTo>
                    <a:pt x="27931" y="61258"/>
                  </a:lnTo>
                  <a:lnTo>
                    <a:pt x="29661" y="64011"/>
                  </a:lnTo>
                  <a:lnTo>
                    <a:pt x="31404" y="65198"/>
                  </a:lnTo>
                  <a:lnTo>
                    <a:pt x="32666" y="68670"/>
                  </a:lnTo>
                  <a:lnTo>
                    <a:pt x="33538" y="71713"/>
                  </a:lnTo>
                  <a:lnTo>
                    <a:pt x="34081" y="73708"/>
                  </a:lnTo>
                  <a:lnTo>
                    <a:pt x="36631" y="76398"/>
                  </a:lnTo>
                  <a:lnTo>
                    <a:pt x="36631" y="76398"/>
                  </a:lnTo>
                  <a:lnTo>
                    <a:pt x="36050" y="73241"/>
                  </a:lnTo>
                  <a:lnTo>
                    <a:pt x="34560" y="71347"/>
                  </a:lnTo>
                  <a:lnTo>
                    <a:pt x="33929" y="66852"/>
                  </a:lnTo>
                  <a:lnTo>
                    <a:pt x="35343" y="68506"/>
                  </a:lnTo>
                  <a:lnTo>
                    <a:pt x="36215" y="71713"/>
                  </a:lnTo>
                  <a:lnTo>
                    <a:pt x="38424" y="73784"/>
                  </a:lnTo>
                  <a:lnTo>
                    <a:pt x="40470" y="77332"/>
                  </a:lnTo>
                  <a:lnTo>
                    <a:pt x="40634" y="79618"/>
                  </a:lnTo>
                  <a:lnTo>
                    <a:pt x="42288" y="81436"/>
                  </a:lnTo>
                  <a:lnTo>
                    <a:pt x="46241" y="82623"/>
                  </a:lnTo>
                  <a:lnTo>
                    <a:pt x="49082" y="84113"/>
                  </a:lnTo>
                  <a:lnTo>
                    <a:pt x="49940" y="83557"/>
                  </a:lnTo>
                  <a:lnTo>
                    <a:pt x="52541" y="85616"/>
                  </a:lnTo>
                  <a:lnTo>
                    <a:pt x="55458" y="86247"/>
                  </a:lnTo>
                  <a:lnTo>
                    <a:pt x="57428" y="88457"/>
                  </a:lnTo>
                  <a:lnTo>
                    <a:pt x="58855" y="90035"/>
                  </a:lnTo>
                  <a:lnTo>
                    <a:pt x="61380" y="91373"/>
                  </a:lnTo>
                  <a:lnTo>
                    <a:pt x="62643" y="90275"/>
                  </a:lnTo>
                  <a:lnTo>
                    <a:pt x="64221" y="92081"/>
                  </a:lnTo>
                  <a:lnTo>
                    <a:pt x="63906" y="95553"/>
                  </a:lnTo>
                  <a:lnTo>
                    <a:pt x="62378" y="97346"/>
                  </a:lnTo>
                  <a:lnTo>
                    <a:pt x="61595" y="99644"/>
                  </a:lnTo>
                  <a:lnTo>
                    <a:pt x="61355" y="101854"/>
                  </a:lnTo>
                  <a:lnTo>
                    <a:pt x="60875" y="103028"/>
                  </a:lnTo>
                  <a:lnTo>
                    <a:pt x="63325" y="105629"/>
                  </a:lnTo>
                  <a:lnTo>
                    <a:pt x="65459" y="108862"/>
                  </a:lnTo>
                  <a:lnTo>
                    <a:pt x="67580" y="112170"/>
                  </a:lnTo>
                  <a:lnTo>
                    <a:pt x="69550" y="113281"/>
                  </a:lnTo>
                  <a:lnTo>
                    <a:pt x="70813" y="115011"/>
                  </a:lnTo>
                  <a:lnTo>
                    <a:pt x="71293" y="119746"/>
                  </a:lnTo>
                  <a:lnTo>
                    <a:pt x="71532" y="123610"/>
                  </a:lnTo>
                  <a:lnTo>
                    <a:pt x="71293" y="127562"/>
                  </a:lnTo>
                  <a:lnTo>
                    <a:pt x="71444" y="129608"/>
                  </a:lnTo>
                  <a:lnTo>
                    <a:pt x="70661" y="132765"/>
                  </a:lnTo>
                  <a:lnTo>
                    <a:pt x="70585" y="135214"/>
                  </a:lnTo>
                  <a:lnTo>
                    <a:pt x="70813" y="138220"/>
                  </a:lnTo>
                  <a:lnTo>
                    <a:pt x="72151" y="139167"/>
                  </a:lnTo>
                  <a:lnTo>
                    <a:pt x="70346" y="143334"/>
                  </a:lnTo>
                  <a:lnTo>
                    <a:pt x="71684" y="145392"/>
                  </a:lnTo>
                  <a:lnTo>
                    <a:pt x="72000" y="147210"/>
                  </a:lnTo>
                  <a:lnTo>
                    <a:pt x="73225" y="150998"/>
                  </a:lnTo>
                  <a:lnTo>
                    <a:pt x="75548" y="154344"/>
                  </a:lnTo>
                  <a:lnTo>
                    <a:pt x="77278" y="155481"/>
                  </a:lnTo>
                  <a:lnTo>
                    <a:pt x="80283" y="155481"/>
                  </a:lnTo>
                  <a:lnTo>
                    <a:pt x="81546" y="153991"/>
                  </a:lnTo>
                  <a:lnTo>
                    <a:pt x="78313" y="152248"/>
                  </a:lnTo>
                  <a:lnTo>
                    <a:pt x="77126" y="149331"/>
                  </a:lnTo>
                  <a:cubicBezTo>
                    <a:pt x="77126" y="149331"/>
                    <a:pt x="75864" y="148826"/>
                    <a:pt x="77050" y="147399"/>
                  </a:cubicBezTo>
                  <a:cubicBezTo>
                    <a:pt x="78237" y="145985"/>
                    <a:pt x="78237" y="145960"/>
                    <a:pt x="78237" y="145960"/>
                  </a:cubicBezTo>
                  <a:lnTo>
                    <a:pt x="78553" y="144925"/>
                  </a:lnTo>
                  <a:lnTo>
                    <a:pt x="76899" y="143738"/>
                  </a:lnTo>
                  <a:lnTo>
                    <a:pt x="77758" y="142083"/>
                  </a:lnTo>
                  <a:lnTo>
                    <a:pt x="78553" y="141528"/>
                  </a:lnTo>
                  <a:lnTo>
                    <a:pt x="78945" y="139318"/>
                  </a:lnTo>
                  <a:lnTo>
                    <a:pt x="78389" y="138055"/>
                  </a:lnTo>
                  <a:lnTo>
                    <a:pt x="78465" y="136957"/>
                  </a:lnTo>
                  <a:lnTo>
                    <a:pt x="79892" y="137108"/>
                  </a:lnTo>
                  <a:lnTo>
                    <a:pt x="79967" y="135530"/>
                  </a:lnTo>
                  <a:lnTo>
                    <a:pt x="79967" y="134962"/>
                  </a:lnTo>
                  <a:lnTo>
                    <a:pt x="81861" y="134406"/>
                  </a:lnTo>
                  <a:lnTo>
                    <a:pt x="83755" y="133926"/>
                  </a:lnTo>
                  <a:lnTo>
                    <a:pt x="83755" y="131805"/>
                  </a:lnTo>
                  <a:lnTo>
                    <a:pt x="83604" y="130542"/>
                  </a:lnTo>
                  <a:lnTo>
                    <a:pt x="83516" y="129595"/>
                  </a:lnTo>
                  <a:lnTo>
                    <a:pt x="86205" y="130063"/>
                  </a:lnTo>
                  <a:lnTo>
                    <a:pt x="87821" y="128484"/>
                  </a:lnTo>
                  <a:lnTo>
                    <a:pt x="89261" y="126047"/>
                  </a:lnTo>
                  <a:lnTo>
                    <a:pt x="90612" y="124065"/>
                  </a:lnTo>
                  <a:lnTo>
                    <a:pt x="91079" y="121312"/>
                  </a:lnTo>
                  <a:lnTo>
                    <a:pt x="93605" y="119570"/>
                  </a:lnTo>
                  <a:lnTo>
                    <a:pt x="96294" y="118155"/>
                  </a:lnTo>
                  <a:lnTo>
                    <a:pt x="97633" y="117360"/>
                  </a:lnTo>
                  <a:lnTo>
                    <a:pt x="98188" y="113572"/>
                  </a:lnTo>
                  <a:lnTo>
                    <a:pt x="99047" y="110415"/>
                  </a:lnTo>
                  <a:lnTo>
                    <a:pt x="99451" y="108445"/>
                  </a:lnTo>
                  <a:lnTo>
                    <a:pt x="101257" y="106160"/>
                  </a:lnTo>
                  <a:lnTo>
                    <a:pt x="102368" y="104190"/>
                  </a:lnTo>
                  <a:lnTo>
                    <a:pt x="101332" y="102296"/>
                  </a:lnTo>
                  <a:cubicBezTo>
                    <a:pt x="101332" y="102296"/>
                    <a:pt x="101888" y="102220"/>
                    <a:pt x="98655" y="100957"/>
                  </a:cubicBezTo>
                  <a:lnTo>
                    <a:pt x="95423" y="99695"/>
                  </a:lnTo>
                  <a:lnTo>
                    <a:pt x="93529" y="99379"/>
                  </a:lnTo>
                  <a:lnTo>
                    <a:pt x="91471" y="98596"/>
                  </a:lnTo>
                  <a:lnTo>
                    <a:pt x="89185" y="97649"/>
                  </a:lnTo>
                  <a:lnTo>
                    <a:pt x="88011" y="94884"/>
                  </a:lnTo>
                  <a:lnTo>
                    <a:pt x="86508" y="92750"/>
                  </a:lnTo>
                  <a:lnTo>
                    <a:pt x="83124" y="91651"/>
                  </a:lnTo>
                  <a:lnTo>
                    <a:pt x="80914" y="91411"/>
                  </a:lnTo>
                  <a:lnTo>
                    <a:pt x="78616" y="89202"/>
                  </a:lnTo>
                  <a:lnTo>
                    <a:pt x="76571" y="88015"/>
                  </a:lnTo>
                  <a:lnTo>
                    <a:pt x="74121" y="87787"/>
                  </a:lnTo>
                  <a:lnTo>
                    <a:pt x="71596" y="87156"/>
                  </a:lnTo>
                  <a:lnTo>
                    <a:pt x="68755" y="87232"/>
                  </a:lnTo>
                  <a:cubicBezTo>
                    <a:pt x="68755" y="87232"/>
                    <a:pt x="65522" y="88179"/>
                    <a:pt x="65446" y="88495"/>
                  </a:cubicBezTo>
                  <a:cubicBezTo>
                    <a:pt x="65358" y="88810"/>
                    <a:pt x="64903" y="90174"/>
                    <a:pt x="64903" y="90174"/>
                  </a:cubicBezTo>
                  <a:lnTo>
                    <a:pt x="63325" y="88911"/>
                  </a:lnTo>
                  <a:lnTo>
                    <a:pt x="61595" y="89467"/>
                  </a:lnTo>
                  <a:lnTo>
                    <a:pt x="59852" y="88596"/>
                  </a:lnTo>
                  <a:lnTo>
                    <a:pt x="58590" y="85994"/>
                  </a:lnTo>
                  <a:lnTo>
                    <a:pt x="59385" y="83949"/>
                  </a:lnTo>
                  <a:lnTo>
                    <a:pt x="57491" y="83317"/>
                  </a:lnTo>
                  <a:lnTo>
                    <a:pt x="54966" y="83002"/>
                  </a:lnTo>
                  <a:lnTo>
                    <a:pt x="55673" y="81032"/>
                  </a:lnTo>
                  <a:lnTo>
                    <a:pt x="56380" y="79643"/>
                  </a:lnTo>
                  <a:lnTo>
                    <a:pt x="56532" y="78507"/>
                  </a:lnTo>
                  <a:lnTo>
                    <a:pt x="53779" y="78507"/>
                  </a:lnTo>
                  <a:lnTo>
                    <a:pt x="52592" y="80476"/>
                  </a:lnTo>
                  <a:lnTo>
                    <a:pt x="49915" y="81423"/>
                  </a:lnTo>
                  <a:lnTo>
                    <a:pt x="47933" y="78747"/>
                  </a:lnTo>
                  <a:lnTo>
                    <a:pt x="47541" y="75160"/>
                  </a:lnTo>
                  <a:lnTo>
                    <a:pt x="48412" y="72218"/>
                  </a:lnTo>
                  <a:lnTo>
                    <a:pt x="51165" y="70173"/>
                  </a:lnTo>
                  <a:lnTo>
                    <a:pt x="54095" y="69769"/>
                  </a:lnTo>
                  <a:lnTo>
                    <a:pt x="55433" y="70880"/>
                  </a:lnTo>
                  <a:lnTo>
                    <a:pt x="56064" y="69693"/>
                  </a:lnTo>
                  <a:lnTo>
                    <a:pt x="58198" y="69693"/>
                  </a:lnTo>
                  <a:lnTo>
                    <a:pt x="60964" y="70552"/>
                  </a:lnTo>
                  <a:lnTo>
                    <a:pt x="61191" y="72521"/>
                  </a:lnTo>
                  <a:lnTo>
                    <a:pt x="62529" y="74567"/>
                  </a:lnTo>
                  <a:lnTo>
                    <a:pt x="62933" y="72484"/>
                  </a:lnTo>
                  <a:lnTo>
                    <a:pt x="62769" y="68759"/>
                  </a:lnTo>
                  <a:lnTo>
                    <a:pt x="63805" y="66852"/>
                  </a:lnTo>
                  <a:lnTo>
                    <a:pt x="66797" y="64806"/>
                  </a:lnTo>
                  <a:lnTo>
                    <a:pt x="68300" y="62281"/>
                  </a:lnTo>
                  <a:lnTo>
                    <a:pt x="69083" y="60248"/>
                  </a:lnTo>
                  <a:lnTo>
                    <a:pt x="71684" y="57697"/>
                  </a:lnTo>
                  <a:lnTo>
                    <a:pt x="73338" y="57697"/>
                  </a:lnTo>
                  <a:lnTo>
                    <a:pt x="74197" y="55412"/>
                  </a:lnTo>
                  <a:lnTo>
                    <a:pt x="76722" y="53758"/>
                  </a:lnTo>
                  <a:lnTo>
                    <a:pt x="77833" y="55488"/>
                  </a:lnTo>
                  <a:lnTo>
                    <a:pt x="79879" y="54187"/>
                  </a:lnTo>
                  <a:lnTo>
                    <a:pt x="83351" y="52748"/>
                  </a:lnTo>
                  <a:lnTo>
                    <a:pt x="82569" y="51876"/>
                  </a:lnTo>
                  <a:lnTo>
                    <a:pt x="79412" y="52104"/>
                  </a:lnTo>
                  <a:lnTo>
                    <a:pt x="78692" y="50525"/>
                  </a:lnTo>
                  <a:lnTo>
                    <a:pt x="78692" y="49187"/>
                  </a:lnTo>
                  <a:lnTo>
                    <a:pt x="77833" y="48707"/>
                  </a:lnTo>
                  <a:lnTo>
                    <a:pt x="76091" y="49502"/>
                  </a:lnTo>
                  <a:lnTo>
                    <a:pt x="78540" y="48240"/>
                  </a:lnTo>
                  <a:lnTo>
                    <a:pt x="80902" y="48240"/>
                  </a:lnTo>
                  <a:lnTo>
                    <a:pt x="83111" y="48391"/>
                  </a:lnTo>
                  <a:lnTo>
                    <a:pt x="85725" y="46901"/>
                  </a:lnTo>
                  <a:cubicBezTo>
                    <a:pt x="85725" y="46901"/>
                    <a:pt x="87619" y="45474"/>
                    <a:pt x="87695" y="45361"/>
                  </a:cubicBezTo>
                  <a:cubicBezTo>
                    <a:pt x="87771" y="45247"/>
                    <a:pt x="86041" y="42204"/>
                    <a:pt x="86041" y="42204"/>
                  </a:cubicBezTo>
                  <a:lnTo>
                    <a:pt x="83983" y="40297"/>
                  </a:lnTo>
                  <a:lnTo>
                    <a:pt x="83591" y="38151"/>
                  </a:lnTo>
                  <a:lnTo>
                    <a:pt x="83111" y="33820"/>
                  </a:lnTo>
                  <a:lnTo>
                    <a:pt x="81066" y="36105"/>
                  </a:lnTo>
                  <a:lnTo>
                    <a:pt x="79172" y="35701"/>
                  </a:lnTo>
                  <a:lnTo>
                    <a:pt x="78856" y="33656"/>
                  </a:lnTo>
                  <a:lnTo>
                    <a:pt x="79639" y="32203"/>
                  </a:lnTo>
                  <a:lnTo>
                    <a:pt x="77909" y="31724"/>
                  </a:lnTo>
                  <a:lnTo>
                    <a:pt x="76798" y="30575"/>
                  </a:lnTo>
                  <a:lnTo>
                    <a:pt x="73957" y="30575"/>
                  </a:lnTo>
                  <a:lnTo>
                    <a:pt x="73098" y="30650"/>
                  </a:lnTo>
                  <a:lnTo>
                    <a:pt x="73010" y="33491"/>
                  </a:lnTo>
                  <a:lnTo>
                    <a:pt x="71671" y="34918"/>
                  </a:lnTo>
                  <a:lnTo>
                    <a:pt x="72467" y="36156"/>
                  </a:lnTo>
                  <a:lnTo>
                    <a:pt x="72694" y="38479"/>
                  </a:lnTo>
                  <a:lnTo>
                    <a:pt x="70573" y="40285"/>
                  </a:lnTo>
                  <a:lnTo>
                    <a:pt x="68603" y="40979"/>
                  </a:lnTo>
                  <a:lnTo>
                    <a:pt x="68603" y="44136"/>
                  </a:lnTo>
                  <a:lnTo>
                    <a:pt x="67340" y="44767"/>
                  </a:lnTo>
                  <a:lnTo>
                    <a:pt x="65913" y="42962"/>
                  </a:lnTo>
                  <a:lnTo>
                    <a:pt x="66545" y="40196"/>
                  </a:lnTo>
                  <a:lnTo>
                    <a:pt x="64386" y="39098"/>
                  </a:lnTo>
                  <a:lnTo>
                    <a:pt x="62113" y="37747"/>
                  </a:lnTo>
                  <a:lnTo>
                    <a:pt x="61115" y="36888"/>
                  </a:lnTo>
                  <a:lnTo>
                    <a:pt x="60092" y="36888"/>
                  </a:lnTo>
                  <a:lnTo>
                    <a:pt x="59852" y="34123"/>
                  </a:lnTo>
                  <a:lnTo>
                    <a:pt x="60244" y="31686"/>
                  </a:lnTo>
                  <a:lnTo>
                    <a:pt x="61088" y="29679"/>
                  </a:lnTo>
                  <a:lnTo>
                    <a:pt x="61088" y="29679"/>
                  </a:lnTo>
                  <a:cubicBezTo>
                    <a:pt x="61170" y="29674"/>
                    <a:pt x="61518" y="29543"/>
                    <a:pt x="62694" y="28958"/>
                  </a:cubicBezTo>
                  <a:cubicBezTo>
                    <a:pt x="63454" y="28578"/>
                    <a:pt x="63639" y="28510"/>
                    <a:pt x="63679" y="28510"/>
                  </a:cubicBezTo>
                  <a:cubicBezTo>
                    <a:pt x="63702" y="28510"/>
                    <a:pt x="63680" y="28531"/>
                    <a:pt x="63688" y="28531"/>
                  </a:cubicBezTo>
                  <a:cubicBezTo>
                    <a:pt x="63704" y="28531"/>
                    <a:pt x="63843" y="28444"/>
                    <a:pt x="64739" y="27910"/>
                  </a:cubicBezTo>
                  <a:cubicBezTo>
                    <a:pt x="66873" y="26648"/>
                    <a:pt x="66873" y="26648"/>
                    <a:pt x="66873" y="26648"/>
                  </a:cubicBezTo>
                  <a:lnTo>
                    <a:pt x="68451" y="25145"/>
                  </a:lnTo>
                  <a:lnTo>
                    <a:pt x="69714" y="23870"/>
                  </a:lnTo>
                  <a:lnTo>
                    <a:pt x="70585" y="23642"/>
                  </a:lnTo>
                  <a:lnTo>
                    <a:pt x="73969" y="23642"/>
                  </a:lnTo>
                  <a:lnTo>
                    <a:pt x="74121" y="21597"/>
                  </a:lnTo>
                  <a:lnTo>
                    <a:pt x="75144" y="19779"/>
                  </a:lnTo>
                  <a:lnTo>
                    <a:pt x="74677" y="18049"/>
                  </a:lnTo>
                  <a:lnTo>
                    <a:pt x="73035" y="16660"/>
                  </a:lnTo>
                  <a:lnTo>
                    <a:pt x="71987" y="18693"/>
                  </a:lnTo>
                  <a:lnTo>
                    <a:pt x="70371" y="19943"/>
                  </a:lnTo>
                  <a:lnTo>
                    <a:pt x="69234" y="20726"/>
                  </a:lnTo>
                  <a:lnTo>
                    <a:pt x="69234" y="18276"/>
                  </a:lnTo>
                  <a:lnTo>
                    <a:pt x="69487" y="17013"/>
                  </a:lnTo>
                  <a:lnTo>
                    <a:pt x="69487" y="17013"/>
                  </a:lnTo>
                  <a:lnTo>
                    <a:pt x="68439" y="17960"/>
                  </a:lnTo>
                  <a:lnTo>
                    <a:pt x="67403" y="15599"/>
                  </a:lnTo>
                  <a:lnTo>
                    <a:pt x="68565" y="14336"/>
                  </a:lnTo>
                  <a:lnTo>
                    <a:pt x="69373" y="12594"/>
                  </a:lnTo>
                  <a:lnTo>
                    <a:pt x="70636" y="9841"/>
                  </a:lnTo>
                  <a:lnTo>
                    <a:pt x="71633" y="9450"/>
                  </a:lnTo>
                  <a:lnTo>
                    <a:pt x="73401" y="7783"/>
                  </a:lnTo>
                  <a:lnTo>
                    <a:pt x="72618" y="7379"/>
                  </a:lnTo>
                  <a:lnTo>
                    <a:pt x="71633" y="7240"/>
                  </a:lnTo>
                  <a:lnTo>
                    <a:pt x="69234" y="7240"/>
                  </a:lnTo>
                  <a:lnTo>
                    <a:pt x="69234" y="9450"/>
                  </a:lnTo>
                  <a:lnTo>
                    <a:pt x="67164" y="12152"/>
                  </a:lnTo>
                  <a:lnTo>
                    <a:pt x="65408" y="14854"/>
                  </a:lnTo>
                  <a:lnTo>
                    <a:pt x="66280" y="16091"/>
                  </a:lnTo>
                  <a:lnTo>
                    <a:pt x="65926" y="18516"/>
                  </a:lnTo>
                  <a:lnTo>
                    <a:pt x="62921" y="20094"/>
                  </a:lnTo>
                  <a:lnTo>
                    <a:pt x="62921" y="18276"/>
                  </a:lnTo>
                  <a:lnTo>
                    <a:pt x="61191" y="18124"/>
                  </a:lnTo>
                  <a:lnTo>
                    <a:pt x="59701" y="19299"/>
                  </a:lnTo>
                  <a:lnTo>
                    <a:pt x="57845" y="16698"/>
                  </a:lnTo>
                  <a:lnTo>
                    <a:pt x="55673" y="16698"/>
                  </a:lnTo>
                  <a:lnTo>
                    <a:pt x="54966" y="18049"/>
                  </a:lnTo>
                  <a:lnTo>
                    <a:pt x="54259" y="19071"/>
                  </a:lnTo>
                  <a:lnTo>
                    <a:pt x="53223" y="16786"/>
                  </a:lnTo>
                  <a:cubicBezTo>
                    <a:pt x="53223" y="16786"/>
                    <a:pt x="52623" y="16998"/>
                    <a:pt x="52038" y="16998"/>
                  </a:cubicBezTo>
                  <a:cubicBezTo>
                    <a:pt x="51500" y="16998"/>
                    <a:pt x="50974" y="16819"/>
                    <a:pt x="50938" y="16129"/>
                  </a:cubicBezTo>
                  <a:cubicBezTo>
                    <a:pt x="50862" y="14690"/>
                    <a:pt x="50862" y="14677"/>
                    <a:pt x="50862" y="14677"/>
                  </a:cubicBezTo>
                  <a:lnTo>
                    <a:pt x="47629" y="11672"/>
                  </a:lnTo>
                  <a:lnTo>
                    <a:pt x="46594" y="10952"/>
                  </a:lnTo>
                  <a:lnTo>
                    <a:pt x="44788" y="11268"/>
                  </a:lnTo>
                  <a:lnTo>
                    <a:pt x="43993" y="8869"/>
                  </a:lnTo>
                  <a:lnTo>
                    <a:pt x="42579" y="8427"/>
                  </a:lnTo>
                  <a:lnTo>
                    <a:pt x="39030" y="8869"/>
                  </a:lnTo>
                  <a:lnTo>
                    <a:pt x="36972" y="8427"/>
                  </a:lnTo>
                  <a:lnTo>
                    <a:pt x="34295" y="6141"/>
                  </a:lnTo>
                  <a:lnTo>
                    <a:pt x="30747" y="4462"/>
                  </a:lnTo>
                  <a:lnTo>
                    <a:pt x="28159" y="1962"/>
                  </a:lnTo>
                  <a:lnTo>
                    <a:pt x="26037" y="194"/>
                  </a:lnTo>
                  <a:lnTo>
                    <a:pt x="23196" y="825"/>
                  </a:lnTo>
                  <a:cubicBezTo>
                    <a:pt x="23196" y="825"/>
                    <a:pt x="23017" y="0"/>
                    <a:pt x="2203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52"/>
            <p:cNvSpPr/>
            <p:nvPr/>
          </p:nvSpPr>
          <p:spPr>
            <a:xfrm>
              <a:off x="238125" y="1071925"/>
              <a:ext cx="2568675" cy="3902025"/>
            </a:xfrm>
            <a:custGeom>
              <a:avLst/>
              <a:gdLst/>
              <a:ahLst/>
              <a:cxnLst/>
              <a:rect l="l" t="t" r="r" b="b"/>
              <a:pathLst>
                <a:path w="102747" h="156081" extrusionOk="0">
                  <a:moveTo>
                    <a:pt x="61468" y="29836"/>
                  </a:moveTo>
                  <a:cubicBezTo>
                    <a:pt x="61506" y="29899"/>
                    <a:pt x="61519" y="29962"/>
                    <a:pt x="61506" y="30025"/>
                  </a:cubicBezTo>
                  <a:lnTo>
                    <a:pt x="61342" y="29899"/>
                  </a:lnTo>
                  <a:lnTo>
                    <a:pt x="61468" y="29836"/>
                  </a:lnTo>
                  <a:close/>
                  <a:moveTo>
                    <a:pt x="101181" y="102504"/>
                  </a:moveTo>
                  <a:lnTo>
                    <a:pt x="101282" y="102542"/>
                  </a:lnTo>
                  <a:lnTo>
                    <a:pt x="101193" y="102718"/>
                  </a:lnTo>
                  <a:cubicBezTo>
                    <a:pt x="101155" y="102655"/>
                    <a:pt x="101143" y="102567"/>
                    <a:pt x="101181" y="102504"/>
                  </a:cubicBezTo>
                  <a:close/>
                  <a:moveTo>
                    <a:pt x="22159" y="618"/>
                  </a:moveTo>
                  <a:cubicBezTo>
                    <a:pt x="22328" y="618"/>
                    <a:pt x="22461" y="648"/>
                    <a:pt x="22565" y="692"/>
                  </a:cubicBezTo>
                  <a:cubicBezTo>
                    <a:pt x="22779" y="781"/>
                    <a:pt x="22943" y="970"/>
                    <a:pt x="23019" y="1198"/>
                  </a:cubicBezTo>
                  <a:lnTo>
                    <a:pt x="23385" y="1437"/>
                  </a:lnTo>
                  <a:lnTo>
                    <a:pt x="26075" y="844"/>
                  </a:lnTo>
                  <a:lnTo>
                    <a:pt x="28057" y="2498"/>
                  </a:lnTo>
                  <a:lnTo>
                    <a:pt x="30658" y="4998"/>
                  </a:lnTo>
                  <a:lnTo>
                    <a:pt x="34257" y="6716"/>
                  </a:lnTo>
                  <a:lnTo>
                    <a:pt x="36909" y="8976"/>
                  </a:lnTo>
                  <a:lnTo>
                    <a:pt x="37048" y="9052"/>
                  </a:lnTo>
                  <a:lnTo>
                    <a:pt x="39093" y="9481"/>
                  </a:lnTo>
                  <a:lnTo>
                    <a:pt x="39207" y="9481"/>
                  </a:lnTo>
                  <a:lnTo>
                    <a:pt x="42679" y="9052"/>
                  </a:lnTo>
                  <a:lnTo>
                    <a:pt x="43879" y="9430"/>
                  </a:lnTo>
                  <a:lnTo>
                    <a:pt x="44624" y="11678"/>
                  </a:lnTo>
                  <a:lnTo>
                    <a:pt x="44978" y="11893"/>
                  </a:lnTo>
                  <a:lnTo>
                    <a:pt x="46657" y="11590"/>
                  </a:lnTo>
                  <a:lnTo>
                    <a:pt x="47541" y="12208"/>
                  </a:lnTo>
                  <a:lnTo>
                    <a:pt x="50685" y="15125"/>
                  </a:lnTo>
                  <a:cubicBezTo>
                    <a:pt x="50698" y="15302"/>
                    <a:pt x="50710" y="15668"/>
                    <a:pt x="50761" y="16464"/>
                  </a:cubicBezTo>
                  <a:cubicBezTo>
                    <a:pt x="50761" y="16830"/>
                    <a:pt x="50937" y="17183"/>
                    <a:pt x="51253" y="17385"/>
                  </a:cubicBezTo>
                  <a:cubicBezTo>
                    <a:pt x="51517" y="17561"/>
                    <a:pt x="51851" y="17620"/>
                    <a:pt x="52180" y="17620"/>
                  </a:cubicBezTo>
                  <a:cubicBezTo>
                    <a:pt x="52561" y="17620"/>
                    <a:pt x="52935" y="17541"/>
                    <a:pt x="53185" y="17474"/>
                  </a:cubicBezTo>
                  <a:lnTo>
                    <a:pt x="54094" y="19507"/>
                  </a:lnTo>
                  <a:lnTo>
                    <a:pt x="54637" y="19557"/>
                  </a:lnTo>
                  <a:lnTo>
                    <a:pt x="55370" y="18497"/>
                  </a:lnTo>
                  <a:lnTo>
                    <a:pt x="55988" y="17322"/>
                  </a:lnTo>
                  <a:lnTo>
                    <a:pt x="57807" y="17322"/>
                  </a:lnTo>
                  <a:lnTo>
                    <a:pt x="59562" y="19784"/>
                  </a:lnTo>
                  <a:lnTo>
                    <a:pt x="60016" y="19848"/>
                  </a:lnTo>
                  <a:lnTo>
                    <a:pt x="61418" y="18762"/>
                  </a:lnTo>
                  <a:lnTo>
                    <a:pt x="62744" y="18875"/>
                  </a:lnTo>
                  <a:lnTo>
                    <a:pt x="62744" y="20403"/>
                  </a:lnTo>
                  <a:lnTo>
                    <a:pt x="63198" y="20681"/>
                  </a:lnTo>
                  <a:lnTo>
                    <a:pt x="66204" y="19103"/>
                  </a:lnTo>
                  <a:lnTo>
                    <a:pt x="66355" y="18875"/>
                  </a:lnTo>
                  <a:lnTo>
                    <a:pt x="66709" y="16451"/>
                  </a:lnTo>
                  <a:lnTo>
                    <a:pt x="66658" y="16224"/>
                  </a:lnTo>
                  <a:lnTo>
                    <a:pt x="65913" y="15150"/>
                  </a:lnTo>
                  <a:lnTo>
                    <a:pt x="67542" y="12650"/>
                  </a:lnTo>
                  <a:lnTo>
                    <a:pt x="69613" y="9961"/>
                  </a:lnTo>
                  <a:lnTo>
                    <a:pt x="69676" y="9771"/>
                  </a:lnTo>
                  <a:lnTo>
                    <a:pt x="69676" y="7877"/>
                  </a:lnTo>
                  <a:lnTo>
                    <a:pt x="71709" y="7877"/>
                  </a:lnTo>
                  <a:lnTo>
                    <a:pt x="72631" y="8004"/>
                  </a:lnTo>
                  <a:lnTo>
                    <a:pt x="72984" y="8180"/>
                  </a:lnTo>
                  <a:lnTo>
                    <a:pt x="71570" y="9493"/>
                  </a:lnTo>
                  <a:lnTo>
                    <a:pt x="70636" y="9872"/>
                  </a:lnTo>
                  <a:lnTo>
                    <a:pt x="70472" y="10024"/>
                  </a:lnTo>
                  <a:lnTo>
                    <a:pt x="68413" y="14469"/>
                  </a:lnTo>
                  <a:lnTo>
                    <a:pt x="67290" y="15693"/>
                  </a:lnTo>
                  <a:lnTo>
                    <a:pt x="67226" y="16034"/>
                  </a:lnTo>
                  <a:lnTo>
                    <a:pt x="68274" y="18408"/>
                  </a:lnTo>
                  <a:lnTo>
                    <a:pt x="68780" y="18509"/>
                  </a:lnTo>
                  <a:lnTo>
                    <a:pt x="69108" y="18206"/>
                  </a:lnTo>
                  <a:lnTo>
                    <a:pt x="69108" y="18206"/>
                  </a:lnTo>
                  <a:lnTo>
                    <a:pt x="69045" y="18522"/>
                  </a:lnTo>
                  <a:lnTo>
                    <a:pt x="69045" y="21035"/>
                  </a:lnTo>
                  <a:lnTo>
                    <a:pt x="69537" y="21287"/>
                  </a:lnTo>
                  <a:lnTo>
                    <a:pt x="70686" y="20504"/>
                  </a:lnTo>
                  <a:lnTo>
                    <a:pt x="72315" y="19254"/>
                  </a:lnTo>
                  <a:lnTo>
                    <a:pt x="73262" y="17474"/>
                  </a:lnTo>
                  <a:lnTo>
                    <a:pt x="74525" y="18534"/>
                  </a:lnTo>
                  <a:lnTo>
                    <a:pt x="74929" y="20050"/>
                  </a:lnTo>
                  <a:lnTo>
                    <a:pt x="73982" y="21742"/>
                  </a:lnTo>
                  <a:lnTo>
                    <a:pt x="73805" y="23636"/>
                  </a:lnTo>
                  <a:lnTo>
                    <a:pt x="70699" y="23636"/>
                  </a:lnTo>
                  <a:lnTo>
                    <a:pt x="69752" y="23863"/>
                  </a:lnTo>
                  <a:lnTo>
                    <a:pt x="69613" y="23951"/>
                  </a:lnTo>
                  <a:lnTo>
                    <a:pt x="68350" y="25227"/>
                  </a:lnTo>
                  <a:lnTo>
                    <a:pt x="66797" y="26704"/>
                  </a:lnTo>
                  <a:cubicBezTo>
                    <a:pt x="66721" y="26755"/>
                    <a:pt x="66368" y="26982"/>
                    <a:pt x="64701" y="27954"/>
                  </a:cubicBezTo>
                  <a:lnTo>
                    <a:pt x="64171" y="28270"/>
                  </a:lnTo>
                  <a:lnTo>
                    <a:pt x="63779" y="28510"/>
                  </a:lnTo>
                  <a:cubicBezTo>
                    <a:pt x="63602" y="28535"/>
                    <a:pt x="63299" y="28674"/>
                    <a:pt x="62668" y="28990"/>
                  </a:cubicBezTo>
                  <a:cubicBezTo>
                    <a:pt x="61443" y="29608"/>
                    <a:pt x="61216" y="29684"/>
                    <a:pt x="61178" y="29684"/>
                  </a:cubicBezTo>
                  <a:lnTo>
                    <a:pt x="61178" y="29785"/>
                  </a:lnTo>
                  <a:lnTo>
                    <a:pt x="61039" y="29684"/>
                  </a:lnTo>
                  <a:cubicBezTo>
                    <a:pt x="60938" y="29747"/>
                    <a:pt x="60875" y="29861"/>
                    <a:pt x="60862" y="29974"/>
                  </a:cubicBezTo>
                  <a:lnTo>
                    <a:pt x="60079" y="31868"/>
                  </a:lnTo>
                  <a:lnTo>
                    <a:pt x="59663" y="34381"/>
                  </a:lnTo>
                  <a:lnTo>
                    <a:pt x="59663" y="34457"/>
                  </a:lnTo>
                  <a:lnTo>
                    <a:pt x="59890" y="37222"/>
                  </a:lnTo>
                  <a:lnTo>
                    <a:pt x="60206" y="37500"/>
                  </a:lnTo>
                  <a:lnTo>
                    <a:pt x="61115" y="37500"/>
                  </a:lnTo>
                  <a:lnTo>
                    <a:pt x="62075" y="38321"/>
                  </a:lnTo>
                  <a:lnTo>
                    <a:pt x="64360" y="39685"/>
                  </a:lnTo>
                  <a:lnTo>
                    <a:pt x="66317" y="40669"/>
                  </a:lnTo>
                  <a:lnTo>
                    <a:pt x="65736" y="43195"/>
                  </a:lnTo>
                  <a:lnTo>
                    <a:pt x="65800" y="43460"/>
                  </a:lnTo>
                  <a:lnTo>
                    <a:pt x="67214" y="45278"/>
                  </a:lnTo>
                  <a:lnTo>
                    <a:pt x="67605" y="45354"/>
                  </a:lnTo>
                  <a:lnTo>
                    <a:pt x="68868" y="44723"/>
                  </a:lnTo>
                  <a:lnTo>
                    <a:pt x="69045" y="44445"/>
                  </a:lnTo>
                  <a:lnTo>
                    <a:pt x="69045" y="41516"/>
                  </a:lnTo>
                  <a:lnTo>
                    <a:pt x="70800" y="40884"/>
                  </a:lnTo>
                  <a:lnTo>
                    <a:pt x="73035" y="39028"/>
                  </a:lnTo>
                  <a:lnTo>
                    <a:pt x="73136" y="38750"/>
                  </a:lnTo>
                  <a:lnTo>
                    <a:pt x="72909" y="36414"/>
                  </a:lnTo>
                  <a:lnTo>
                    <a:pt x="72858" y="36275"/>
                  </a:lnTo>
                  <a:lnTo>
                    <a:pt x="72201" y="35253"/>
                  </a:lnTo>
                  <a:lnTo>
                    <a:pt x="73376" y="34015"/>
                  </a:lnTo>
                  <a:lnTo>
                    <a:pt x="73464" y="33800"/>
                  </a:lnTo>
                  <a:lnTo>
                    <a:pt x="73527" y="31250"/>
                  </a:lnTo>
                  <a:lnTo>
                    <a:pt x="74095" y="31199"/>
                  </a:lnTo>
                  <a:lnTo>
                    <a:pt x="76798" y="31199"/>
                  </a:lnTo>
                  <a:lnTo>
                    <a:pt x="77808" y="32247"/>
                  </a:lnTo>
                  <a:lnTo>
                    <a:pt x="77947" y="32323"/>
                  </a:lnTo>
                  <a:lnTo>
                    <a:pt x="79298" y="32702"/>
                  </a:lnTo>
                  <a:lnTo>
                    <a:pt x="78704" y="33813"/>
                  </a:lnTo>
                  <a:lnTo>
                    <a:pt x="78666" y="34015"/>
                  </a:lnTo>
                  <a:lnTo>
                    <a:pt x="78982" y="36061"/>
                  </a:lnTo>
                  <a:lnTo>
                    <a:pt x="79235" y="36326"/>
                  </a:lnTo>
                  <a:lnTo>
                    <a:pt x="81129" y="36730"/>
                  </a:lnTo>
                  <a:lnTo>
                    <a:pt x="81419" y="36629"/>
                  </a:lnTo>
                  <a:lnTo>
                    <a:pt x="82998" y="34861"/>
                  </a:lnTo>
                  <a:lnTo>
                    <a:pt x="83402" y="38523"/>
                  </a:lnTo>
                  <a:lnTo>
                    <a:pt x="83793" y="40657"/>
                  </a:lnTo>
                  <a:lnTo>
                    <a:pt x="83894" y="40834"/>
                  </a:lnTo>
                  <a:lnTo>
                    <a:pt x="85902" y="42715"/>
                  </a:lnTo>
                  <a:cubicBezTo>
                    <a:pt x="86558" y="43864"/>
                    <a:pt x="87253" y="45127"/>
                    <a:pt x="87455" y="45569"/>
                  </a:cubicBezTo>
                  <a:cubicBezTo>
                    <a:pt x="87152" y="45821"/>
                    <a:pt x="86369" y="46415"/>
                    <a:pt x="85687" y="46932"/>
                  </a:cubicBezTo>
                  <a:lnTo>
                    <a:pt x="83162" y="48385"/>
                  </a:lnTo>
                  <a:lnTo>
                    <a:pt x="81028" y="48220"/>
                  </a:lnTo>
                  <a:lnTo>
                    <a:pt x="78654" y="48220"/>
                  </a:lnTo>
                  <a:lnTo>
                    <a:pt x="78515" y="48258"/>
                  </a:lnTo>
                  <a:lnTo>
                    <a:pt x="76065" y="49521"/>
                  </a:lnTo>
                  <a:lnTo>
                    <a:pt x="76343" y="50089"/>
                  </a:lnTo>
                  <a:lnTo>
                    <a:pt x="77934" y="49369"/>
                  </a:lnTo>
                  <a:lnTo>
                    <a:pt x="78502" y="49685"/>
                  </a:lnTo>
                  <a:lnTo>
                    <a:pt x="78502" y="50834"/>
                  </a:lnTo>
                  <a:lnTo>
                    <a:pt x="79235" y="52539"/>
                  </a:lnTo>
                  <a:lnTo>
                    <a:pt x="79550" y="52728"/>
                  </a:lnTo>
                  <a:lnTo>
                    <a:pt x="82556" y="52514"/>
                  </a:lnTo>
                  <a:lnTo>
                    <a:pt x="82934" y="52930"/>
                  </a:lnTo>
                  <a:lnTo>
                    <a:pt x="79828" y="54231"/>
                  </a:lnTo>
                  <a:lnTo>
                    <a:pt x="78048" y="55355"/>
                  </a:lnTo>
                  <a:lnTo>
                    <a:pt x="77113" y="53890"/>
                  </a:lnTo>
                  <a:lnTo>
                    <a:pt x="76671" y="53802"/>
                  </a:lnTo>
                  <a:lnTo>
                    <a:pt x="74146" y="55456"/>
                  </a:lnTo>
                  <a:lnTo>
                    <a:pt x="74032" y="55607"/>
                  </a:lnTo>
                  <a:lnTo>
                    <a:pt x="73237" y="57691"/>
                  </a:lnTo>
                  <a:lnTo>
                    <a:pt x="71797" y="57691"/>
                  </a:lnTo>
                  <a:lnTo>
                    <a:pt x="71583" y="57779"/>
                  </a:lnTo>
                  <a:lnTo>
                    <a:pt x="68982" y="60330"/>
                  </a:lnTo>
                  <a:lnTo>
                    <a:pt x="68136" y="62426"/>
                  </a:lnTo>
                  <a:lnTo>
                    <a:pt x="66671" y="64888"/>
                  </a:lnTo>
                  <a:lnTo>
                    <a:pt x="63741" y="66908"/>
                  </a:lnTo>
                  <a:lnTo>
                    <a:pt x="63640" y="67009"/>
                  </a:lnTo>
                  <a:lnTo>
                    <a:pt x="62618" y="68916"/>
                  </a:lnTo>
                  <a:lnTo>
                    <a:pt x="62580" y="69068"/>
                  </a:lnTo>
                  <a:lnTo>
                    <a:pt x="62731" y="72767"/>
                  </a:lnTo>
                  <a:lnTo>
                    <a:pt x="62491" y="74043"/>
                  </a:lnTo>
                  <a:lnTo>
                    <a:pt x="61620" y="72717"/>
                  </a:lnTo>
                  <a:lnTo>
                    <a:pt x="61393" y="70823"/>
                  </a:lnTo>
                  <a:lnTo>
                    <a:pt x="61178" y="70558"/>
                  </a:lnTo>
                  <a:lnTo>
                    <a:pt x="58413" y="69686"/>
                  </a:lnTo>
                  <a:lnTo>
                    <a:pt x="56190" y="69674"/>
                  </a:lnTo>
                  <a:lnTo>
                    <a:pt x="55913" y="69838"/>
                  </a:lnTo>
                  <a:lnTo>
                    <a:pt x="55471" y="70684"/>
                  </a:lnTo>
                  <a:lnTo>
                    <a:pt x="54423" y="69838"/>
                  </a:lnTo>
                  <a:lnTo>
                    <a:pt x="54183" y="69762"/>
                  </a:lnTo>
                  <a:lnTo>
                    <a:pt x="51266" y="70166"/>
                  </a:lnTo>
                  <a:lnTo>
                    <a:pt x="51114" y="70229"/>
                  </a:lnTo>
                  <a:lnTo>
                    <a:pt x="48362" y="72287"/>
                  </a:lnTo>
                  <a:lnTo>
                    <a:pt x="48248" y="72452"/>
                  </a:lnTo>
                  <a:lnTo>
                    <a:pt x="47377" y="75381"/>
                  </a:lnTo>
                  <a:lnTo>
                    <a:pt x="47377" y="75507"/>
                  </a:lnTo>
                  <a:lnTo>
                    <a:pt x="47768" y="79093"/>
                  </a:lnTo>
                  <a:lnTo>
                    <a:pt x="47819" y="79245"/>
                  </a:lnTo>
                  <a:lnTo>
                    <a:pt x="49801" y="81934"/>
                  </a:lnTo>
                  <a:lnTo>
                    <a:pt x="50155" y="82048"/>
                  </a:lnTo>
                  <a:lnTo>
                    <a:pt x="52832" y="81101"/>
                  </a:lnTo>
                  <a:lnTo>
                    <a:pt x="52996" y="80962"/>
                  </a:lnTo>
                  <a:lnTo>
                    <a:pt x="54082" y="79144"/>
                  </a:lnTo>
                  <a:lnTo>
                    <a:pt x="56304" y="79144"/>
                  </a:lnTo>
                  <a:lnTo>
                    <a:pt x="56203" y="79876"/>
                  </a:lnTo>
                  <a:lnTo>
                    <a:pt x="55496" y="81240"/>
                  </a:lnTo>
                  <a:lnTo>
                    <a:pt x="54789" y="83210"/>
                  </a:lnTo>
                  <a:lnTo>
                    <a:pt x="55054" y="83639"/>
                  </a:lnTo>
                  <a:lnTo>
                    <a:pt x="57516" y="83930"/>
                  </a:lnTo>
                  <a:lnTo>
                    <a:pt x="59095" y="84460"/>
                  </a:lnTo>
                  <a:lnTo>
                    <a:pt x="58413" y="86202"/>
                  </a:lnTo>
                  <a:lnTo>
                    <a:pt x="58425" y="86455"/>
                  </a:lnTo>
                  <a:lnTo>
                    <a:pt x="59688" y="89056"/>
                  </a:lnTo>
                  <a:lnTo>
                    <a:pt x="59840" y="89195"/>
                  </a:lnTo>
                  <a:lnTo>
                    <a:pt x="61569" y="90066"/>
                  </a:lnTo>
                  <a:lnTo>
                    <a:pt x="61809" y="90079"/>
                  </a:lnTo>
                  <a:lnTo>
                    <a:pt x="63388" y="89586"/>
                  </a:lnTo>
                  <a:lnTo>
                    <a:pt x="64827" y="90735"/>
                  </a:lnTo>
                  <a:lnTo>
                    <a:pt x="65320" y="90597"/>
                  </a:lnTo>
                  <a:cubicBezTo>
                    <a:pt x="65345" y="90546"/>
                    <a:pt x="65749" y="89397"/>
                    <a:pt x="65863" y="88980"/>
                  </a:cubicBezTo>
                  <a:cubicBezTo>
                    <a:pt x="66166" y="88766"/>
                    <a:pt x="67656" y="88261"/>
                    <a:pt x="68944" y="87882"/>
                  </a:cubicBezTo>
                  <a:lnTo>
                    <a:pt x="71696" y="87806"/>
                  </a:lnTo>
                  <a:lnTo>
                    <a:pt x="74222" y="88437"/>
                  </a:lnTo>
                  <a:lnTo>
                    <a:pt x="76596" y="88665"/>
                  </a:lnTo>
                  <a:lnTo>
                    <a:pt x="78553" y="89788"/>
                  </a:lnTo>
                  <a:lnTo>
                    <a:pt x="80813" y="91973"/>
                  </a:lnTo>
                  <a:lnTo>
                    <a:pt x="81002" y="92061"/>
                  </a:lnTo>
                  <a:lnTo>
                    <a:pt x="83174" y="92289"/>
                  </a:lnTo>
                  <a:lnTo>
                    <a:pt x="86432" y="93362"/>
                  </a:lnTo>
                  <a:lnTo>
                    <a:pt x="87846" y="95370"/>
                  </a:lnTo>
                  <a:lnTo>
                    <a:pt x="89021" y="98097"/>
                  </a:lnTo>
                  <a:lnTo>
                    <a:pt x="89185" y="98274"/>
                  </a:lnTo>
                  <a:lnTo>
                    <a:pt x="91470" y="99221"/>
                  </a:lnTo>
                  <a:lnTo>
                    <a:pt x="93529" y="100016"/>
                  </a:lnTo>
                  <a:lnTo>
                    <a:pt x="95448" y="100345"/>
                  </a:lnTo>
                  <a:lnTo>
                    <a:pt x="98655" y="101595"/>
                  </a:lnTo>
                  <a:cubicBezTo>
                    <a:pt x="100625" y="102365"/>
                    <a:pt x="101092" y="102655"/>
                    <a:pt x="101193" y="102731"/>
                  </a:cubicBezTo>
                  <a:lnTo>
                    <a:pt x="101168" y="102782"/>
                  </a:lnTo>
                  <a:lnTo>
                    <a:pt x="102115" y="104524"/>
                  </a:lnTo>
                  <a:lnTo>
                    <a:pt x="101130" y="106305"/>
                  </a:lnTo>
                  <a:lnTo>
                    <a:pt x="99312" y="108590"/>
                  </a:lnTo>
                  <a:lnTo>
                    <a:pt x="99249" y="108716"/>
                  </a:lnTo>
                  <a:lnTo>
                    <a:pt x="98857" y="110673"/>
                  </a:lnTo>
                  <a:lnTo>
                    <a:pt x="97986" y="113855"/>
                  </a:lnTo>
                  <a:lnTo>
                    <a:pt x="97456" y="117492"/>
                  </a:lnTo>
                  <a:lnTo>
                    <a:pt x="96256" y="118199"/>
                  </a:lnTo>
                  <a:lnTo>
                    <a:pt x="93541" y="119639"/>
                  </a:lnTo>
                  <a:lnTo>
                    <a:pt x="91016" y="121369"/>
                  </a:lnTo>
                  <a:lnTo>
                    <a:pt x="90889" y="121583"/>
                  </a:lnTo>
                  <a:lnTo>
                    <a:pt x="90422" y="124260"/>
                  </a:lnTo>
                  <a:lnTo>
                    <a:pt x="89096" y="126192"/>
                  </a:lnTo>
                  <a:lnTo>
                    <a:pt x="87682" y="128604"/>
                  </a:lnTo>
                  <a:lnTo>
                    <a:pt x="86205" y="130031"/>
                  </a:lnTo>
                  <a:lnTo>
                    <a:pt x="83679" y="129589"/>
                  </a:lnTo>
                  <a:lnTo>
                    <a:pt x="83313" y="129930"/>
                  </a:lnTo>
                  <a:lnTo>
                    <a:pt x="83389" y="130889"/>
                  </a:lnTo>
                  <a:lnTo>
                    <a:pt x="83553" y="132114"/>
                  </a:lnTo>
                  <a:lnTo>
                    <a:pt x="83553" y="134008"/>
                  </a:lnTo>
                  <a:lnTo>
                    <a:pt x="81886" y="134412"/>
                  </a:lnTo>
                  <a:lnTo>
                    <a:pt x="79992" y="134968"/>
                  </a:lnTo>
                  <a:lnTo>
                    <a:pt x="79765" y="135271"/>
                  </a:lnTo>
                  <a:lnTo>
                    <a:pt x="79765" y="135801"/>
                  </a:lnTo>
                  <a:lnTo>
                    <a:pt x="79702" y="137039"/>
                  </a:lnTo>
                  <a:lnTo>
                    <a:pt x="78616" y="136912"/>
                  </a:lnTo>
                  <a:lnTo>
                    <a:pt x="78262" y="137215"/>
                  </a:lnTo>
                  <a:lnTo>
                    <a:pt x="78187" y="138314"/>
                  </a:lnTo>
                  <a:lnTo>
                    <a:pt x="78212" y="138465"/>
                  </a:lnTo>
                  <a:lnTo>
                    <a:pt x="78730" y="139640"/>
                  </a:lnTo>
                  <a:lnTo>
                    <a:pt x="78376" y="141622"/>
                  </a:lnTo>
                  <a:lnTo>
                    <a:pt x="77694" y="142102"/>
                  </a:lnTo>
                  <a:lnTo>
                    <a:pt x="77593" y="142216"/>
                  </a:lnTo>
                  <a:lnTo>
                    <a:pt x="76722" y="143882"/>
                  </a:lnTo>
                  <a:lnTo>
                    <a:pt x="76823" y="144274"/>
                  </a:lnTo>
                  <a:lnTo>
                    <a:pt x="78300" y="145335"/>
                  </a:lnTo>
                  <a:lnTo>
                    <a:pt x="78060" y="146105"/>
                  </a:lnTo>
                  <a:cubicBezTo>
                    <a:pt x="77997" y="146181"/>
                    <a:pt x="77757" y="146484"/>
                    <a:pt x="76924" y="147481"/>
                  </a:cubicBezTo>
                  <a:cubicBezTo>
                    <a:pt x="76444" y="148062"/>
                    <a:pt x="76255" y="148592"/>
                    <a:pt x="76381" y="149059"/>
                  </a:cubicBezTo>
                  <a:cubicBezTo>
                    <a:pt x="76469" y="149388"/>
                    <a:pt x="76697" y="149678"/>
                    <a:pt x="77000" y="149842"/>
                  </a:cubicBezTo>
                  <a:lnTo>
                    <a:pt x="78136" y="152646"/>
                  </a:lnTo>
                  <a:lnTo>
                    <a:pt x="78275" y="152810"/>
                  </a:lnTo>
                  <a:lnTo>
                    <a:pt x="81167" y="154363"/>
                  </a:lnTo>
                  <a:lnTo>
                    <a:pt x="80245" y="155449"/>
                  </a:lnTo>
                  <a:lnTo>
                    <a:pt x="77492" y="155449"/>
                  </a:lnTo>
                  <a:lnTo>
                    <a:pt x="75889" y="154401"/>
                  </a:lnTo>
                  <a:lnTo>
                    <a:pt x="73628" y="151130"/>
                  </a:lnTo>
                  <a:lnTo>
                    <a:pt x="72429" y="147443"/>
                  </a:lnTo>
                  <a:lnTo>
                    <a:pt x="72113" y="145625"/>
                  </a:lnTo>
                  <a:lnTo>
                    <a:pt x="70825" y="143605"/>
                  </a:lnTo>
                  <a:lnTo>
                    <a:pt x="72568" y="139577"/>
                  </a:lnTo>
                  <a:lnTo>
                    <a:pt x="72454" y="139198"/>
                  </a:lnTo>
                  <a:lnTo>
                    <a:pt x="71242" y="138327"/>
                  </a:lnTo>
                  <a:lnTo>
                    <a:pt x="71014" y="135523"/>
                  </a:lnTo>
                  <a:lnTo>
                    <a:pt x="71090" y="133112"/>
                  </a:lnTo>
                  <a:lnTo>
                    <a:pt x="71873" y="129993"/>
                  </a:lnTo>
                  <a:lnTo>
                    <a:pt x="71886" y="129892"/>
                  </a:lnTo>
                  <a:lnTo>
                    <a:pt x="71722" y="127884"/>
                  </a:lnTo>
                  <a:lnTo>
                    <a:pt x="71962" y="123907"/>
                  </a:lnTo>
                  <a:lnTo>
                    <a:pt x="71722" y="120030"/>
                  </a:lnTo>
                  <a:lnTo>
                    <a:pt x="71242" y="115295"/>
                  </a:lnTo>
                  <a:lnTo>
                    <a:pt x="71191" y="115131"/>
                  </a:lnTo>
                  <a:lnTo>
                    <a:pt x="69929" y="113401"/>
                  </a:lnTo>
                  <a:lnTo>
                    <a:pt x="67921" y="112252"/>
                  </a:lnTo>
                  <a:lnTo>
                    <a:pt x="65837" y="109007"/>
                  </a:lnTo>
                  <a:lnTo>
                    <a:pt x="63678" y="105724"/>
                  </a:lnTo>
                  <a:lnTo>
                    <a:pt x="61367" y="103274"/>
                  </a:lnTo>
                  <a:lnTo>
                    <a:pt x="61772" y="102277"/>
                  </a:lnTo>
                  <a:lnTo>
                    <a:pt x="62024" y="100029"/>
                  </a:lnTo>
                  <a:lnTo>
                    <a:pt x="62782" y="97832"/>
                  </a:lnTo>
                  <a:lnTo>
                    <a:pt x="64246" y="96051"/>
                  </a:lnTo>
                  <a:lnTo>
                    <a:pt x="64322" y="95887"/>
                  </a:lnTo>
                  <a:lnTo>
                    <a:pt x="64638" y="92415"/>
                  </a:lnTo>
                  <a:lnTo>
                    <a:pt x="64562" y="92175"/>
                  </a:lnTo>
                  <a:lnTo>
                    <a:pt x="62971" y="90369"/>
                  </a:lnTo>
                  <a:lnTo>
                    <a:pt x="62529" y="90344"/>
                  </a:lnTo>
                  <a:lnTo>
                    <a:pt x="61431" y="91304"/>
                  </a:lnTo>
                  <a:lnTo>
                    <a:pt x="59145" y="90091"/>
                  </a:lnTo>
                  <a:lnTo>
                    <a:pt x="55799" y="86341"/>
                  </a:lnTo>
                  <a:lnTo>
                    <a:pt x="55622" y="86253"/>
                  </a:lnTo>
                  <a:lnTo>
                    <a:pt x="52781" y="85634"/>
                  </a:lnTo>
                  <a:lnTo>
                    <a:pt x="50243" y="83626"/>
                  </a:lnTo>
                  <a:lnTo>
                    <a:pt x="49877" y="83614"/>
                  </a:lnTo>
                  <a:lnTo>
                    <a:pt x="49157" y="84068"/>
                  </a:lnTo>
                  <a:lnTo>
                    <a:pt x="46430" y="82629"/>
                  </a:lnTo>
                  <a:lnTo>
                    <a:pt x="42566" y="81467"/>
                  </a:lnTo>
                  <a:lnTo>
                    <a:pt x="41051" y="79801"/>
                  </a:lnTo>
                  <a:lnTo>
                    <a:pt x="40899" y="77629"/>
                  </a:lnTo>
                  <a:lnTo>
                    <a:pt x="40861" y="77490"/>
                  </a:lnTo>
                  <a:lnTo>
                    <a:pt x="38803" y="73942"/>
                  </a:lnTo>
                  <a:lnTo>
                    <a:pt x="36606" y="71858"/>
                  </a:lnTo>
                  <a:lnTo>
                    <a:pt x="35760" y="68739"/>
                  </a:lnTo>
                  <a:lnTo>
                    <a:pt x="34282" y="66959"/>
                  </a:lnTo>
                  <a:lnTo>
                    <a:pt x="33727" y="67199"/>
                  </a:lnTo>
                  <a:lnTo>
                    <a:pt x="34358" y="71694"/>
                  </a:lnTo>
                  <a:lnTo>
                    <a:pt x="34421" y="71858"/>
                  </a:lnTo>
                  <a:lnTo>
                    <a:pt x="35873" y="73689"/>
                  </a:lnTo>
                  <a:lnTo>
                    <a:pt x="36240" y="75722"/>
                  </a:lnTo>
                  <a:lnTo>
                    <a:pt x="36240" y="75722"/>
                  </a:lnTo>
                  <a:lnTo>
                    <a:pt x="34484" y="73866"/>
                  </a:lnTo>
                  <a:lnTo>
                    <a:pt x="33070" y="68878"/>
                  </a:lnTo>
                  <a:lnTo>
                    <a:pt x="31808" y="65406"/>
                  </a:lnTo>
                  <a:lnTo>
                    <a:pt x="31694" y="65242"/>
                  </a:lnTo>
                  <a:lnTo>
                    <a:pt x="30014" y="64093"/>
                  </a:lnTo>
                  <a:lnTo>
                    <a:pt x="28360" y="61454"/>
                  </a:lnTo>
                  <a:lnTo>
                    <a:pt x="28045" y="57097"/>
                  </a:lnTo>
                  <a:lnTo>
                    <a:pt x="28512" y="52817"/>
                  </a:lnTo>
                  <a:lnTo>
                    <a:pt x="29749" y="50354"/>
                  </a:lnTo>
                  <a:lnTo>
                    <a:pt x="30014" y="47627"/>
                  </a:lnTo>
                  <a:lnTo>
                    <a:pt x="29989" y="47475"/>
                  </a:lnTo>
                  <a:lnTo>
                    <a:pt x="28310" y="43776"/>
                  </a:lnTo>
                  <a:lnTo>
                    <a:pt x="28449" y="42841"/>
                  </a:lnTo>
                  <a:lnTo>
                    <a:pt x="30419" y="44079"/>
                  </a:lnTo>
                  <a:lnTo>
                    <a:pt x="30873" y="43700"/>
                  </a:lnTo>
                  <a:lnTo>
                    <a:pt x="29623" y="40733"/>
                  </a:lnTo>
                  <a:lnTo>
                    <a:pt x="28916" y="36364"/>
                  </a:lnTo>
                  <a:lnTo>
                    <a:pt x="28411" y="36174"/>
                  </a:lnTo>
                  <a:lnTo>
                    <a:pt x="27300" y="37109"/>
                  </a:lnTo>
                  <a:lnTo>
                    <a:pt x="27211" y="37260"/>
                  </a:lnTo>
                  <a:lnTo>
                    <a:pt x="26517" y="39432"/>
                  </a:lnTo>
                  <a:lnTo>
                    <a:pt x="26100" y="38435"/>
                  </a:lnTo>
                  <a:lnTo>
                    <a:pt x="26630" y="36477"/>
                  </a:lnTo>
                  <a:lnTo>
                    <a:pt x="27262" y="33472"/>
                  </a:lnTo>
                  <a:lnTo>
                    <a:pt x="27262" y="33358"/>
                  </a:lnTo>
                  <a:lnTo>
                    <a:pt x="26555" y="29330"/>
                  </a:lnTo>
                  <a:lnTo>
                    <a:pt x="25027" y="26477"/>
                  </a:lnTo>
                  <a:lnTo>
                    <a:pt x="24901" y="26363"/>
                  </a:lnTo>
                  <a:cubicBezTo>
                    <a:pt x="21319" y="24236"/>
                    <a:pt x="20275" y="23768"/>
                    <a:pt x="19914" y="23768"/>
                  </a:cubicBezTo>
                  <a:cubicBezTo>
                    <a:pt x="19779" y="23768"/>
                    <a:pt x="19739" y="23832"/>
                    <a:pt x="19698" y="23901"/>
                  </a:cubicBezTo>
                  <a:cubicBezTo>
                    <a:pt x="19521" y="24040"/>
                    <a:pt x="18322" y="24444"/>
                    <a:pt x="17337" y="24747"/>
                  </a:cubicBezTo>
                  <a:lnTo>
                    <a:pt x="16112" y="24999"/>
                  </a:lnTo>
                  <a:lnTo>
                    <a:pt x="17299" y="22840"/>
                  </a:lnTo>
                  <a:lnTo>
                    <a:pt x="16832" y="22436"/>
                  </a:lnTo>
                  <a:lnTo>
                    <a:pt x="14370" y="24191"/>
                  </a:lnTo>
                  <a:lnTo>
                    <a:pt x="12362" y="25959"/>
                  </a:lnTo>
                  <a:lnTo>
                    <a:pt x="10127" y="28573"/>
                  </a:lnTo>
                  <a:lnTo>
                    <a:pt x="4394" y="30896"/>
                  </a:lnTo>
                  <a:lnTo>
                    <a:pt x="2134" y="31262"/>
                  </a:lnTo>
                  <a:lnTo>
                    <a:pt x="3132" y="30770"/>
                  </a:lnTo>
                  <a:cubicBezTo>
                    <a:pt x="8687" y="27702"/>
                    <a:pt x="8763" y="27399"/>
                    <a:pt x="8801" y="27247"/>
                  </a:cubicBezTo>
                  <a:cubicBezTo>
                    <a:pt x="8852" y="27058"/>
                    <a:pt x="9432" y="26224"/>
                    <a:pt x="9937" y="25555"/>
                  </a:cubicBezTo>
                  <a:lnTo>
                    <a:pt x="9887" y="25126"/>
                  </a:lnTo>
                  <a:lnTo>
                    <a:pt x="8018" y="23573"/>
                  </a:lnTo>
                  <a:lnTo>
                    <a:pt x="6882" y="22373"/>
                  </a:lnTo>
                  <a:lnTo>
                    <a:pt x="6389" y="20454"/>
                  </a:lnTo>
                  <a:lnTo>
                    <a:pt x="7702" y="18396"/>
                  </a:lnTo>
                  <a:lnTo>
                    <a:pt x="9584" y="16034"/>
                  </a:lnTo>
                  <a:lnTo>
                    <a:pt x="12425" y="15466"/>
                  </a:lnTo>
                  <a:lnTo>
                    <a:pt x="12602" y="15365"/>
                  </a:lnTo>
                  <a:lnTo>
                    <a:pt x="14256" y="13332"/>
                  </a:lnTo>
                  <a:lnTo>
                    <a:pt x="13991" y="12814"/>
                  </a:lnTo>
                  <a:lnTo>
                    <a:pt x="12059" y="12979"/>
                  </a:lnTo>
                  <a:lnTo>
                    <a:pt x="9761" y="12625"/>
                  </a:lnTo>
                  <a:lnTo>
                    <a:pt x="9761" y="11943"/>
                  </a:lnTo>
                  <a:lnTo>
                    <a:pt x="10405" y="10579"/>
                  </a:lnTo>
                  <a:lnTo>
                    <a:pt x="12753" y="9531"/>
                  </a:lnTo>
                  <a:lnTo>
                    <a:pt x="13347" y="9999"/>
                  </a:lnTo>
                  <a:lnTo>
                    <a:pt x="15582" y="10655"/>
                  </a:lnTo>
                  <a:lnTo>
                    <a:pt x="15986" y="10302"/>
                  </a:lnTo>
                  <a:lnTo>
                    <a:pt x="15733" y="8572"/>
                  </a:lnTo>
                  <a:lnTo>
                    <a:pt x="14799" y="5301"/>
                  </a:lnTo>
                  <a:lnTo>
                    <a:pt x="14799" y="4582"/>
                  </a:lnTo>
                  <a:lnTo>
                    <a:pt x="16996" y="3268"/>
                  </a:lnTo>
                  <a:cubicBezTo>
                    <a:pt x="17249" y="3167"/>
                    <a:pt x="17943" y="2814"/>
                    <a:pt x="20178" y="1387"/>
                  </a:cubicBezTo>
                  <a:cubicBezTo>
                    <a:pt x="21117" y="797"/>
                    <a:pt x="21746" y="618"/>
                    <a:pt x="22159" y="618"/>
                  </a:cubicBezTo>
                  <a:close/>
                  <a:moveTo>
                    <a:pt x="22164" y="0"/>
                  </a:moveTo>
                  <a:cubicBezTo>
                    <a:pt x="21532" y="0"/>
                    <a:pt x="20754" y="291"/>
                    <a:pt x="19837" y="869"/>
                  </a:cubicBezTo>
                  <a:cubicBezTo>
                    <a:pt x="17274" y="2498"/>
                    <a:pt x="16819" y="2675"/>
                    <a:pt x="16781" y="2688"/>
                  </a:cubicBezTo>
                  <a:lnTo>
                    <a:pt x="14332" y="4127"/>
                  </a:lnTo>
                  <a:lnTo>
                    <a:pt x="14180" y="4392"/>
                  </a:lnTo>
                  <a:lnTo>
                    <a:pt x="14180" y="5339"/>
                  </a:lnTo>
                  <a:lnTo>
                    <a:pt x="15127" y="8698"/>
                  </a:lnTo>
                  <a:lnTo>
                    <a:pt x="15291" y="9923"/>
                  </a:lnTo>
                  <a:lnTo>
                    <a:pt x="13688" y="9468"/>
                  </a:lnTo>
                  <a:lnTo>
                    <a:pt x="12993" y="8925"/>
                  </a:lnTo>
                  <a:lnTo>
                    <a:pt x="12665" y="8875"/>
                  </a:lnTo>
                  <a:lnTo>
                    <a:pt x="10051" y="10062"/>
                  </a:lnTo>
                  <a:lnTo>
                    <a:pt x="9887" y="10213"/>
                  </a:lnTo>
                  <a:lnTo>
                    <a:pt x="9155" y="11754"/>
                  </a:lnTo>
                  <a:lnTo>
                    <a:pt x="9129" y="12915"/>
                  </a:lnTo>
                  <a:lnTo>
                    <a:pt x="9395" y="13231"/>
                  </a:lnTo>
                  <a:lnTo>
                    <a:pt x="11983" y="13623"/>
                  </a:lnTo>
                  <a:lnTo>
                    <a:pt x="12059" y="13623"/>
                  </a:lnTo>
                  <a:lnTo>
                    <a:pt x="13284" y="13521"/>
                  </a:lnTo>
                  <a:lnTo>
                    <a:pt x="12185" y="14873"/>
                  </a:lnTo>
                  <a:lnTo>
                    <a:pt x="9344" y="15441"/>
                  </a:lnTo>
                  <a:lnTo>
                    <a:pt x="9155" y="15554"/>
                  </a:lnTo>
                  <a:lnTo>
                    <a:pt x="7185" y="18029"/>
                  </a:lnTo>
                  <a:lnTo>
                    <a:pt x="5771" y="20239"/>
                  </a:lnTo>
                  <a:lnTo>
                    <a:pt x="5733" y="20479"/>
                  </a:lnTo>
                  <a:lnTo>
                    <a:pt x="6288" y="22613"/>
                  </a:lnTo>
                  <a:lnTo>
                    <a:pt x="6364" y="22752"/>
                  </a:lnTo>
                  <a:lnTo>
                    <a:pt x="7576" y="24040"/>
                  </a:lnTo>
                  <a:lnTo>
                    <a:pt x="9243" y="25416"/>
                  </a:lnTo>
                  <a:cubicBezTo>
                    <a:pt x="8877" y="25909"/>
                    <a:pt x="8334" y="26679"/>
                    <a:pt x="8208" y="27032"/>
                  </a:cubicBezTo>
                  <a:cubicBezTo>
                    <a:pt x="7841" y="27386"/>
                    <a:pt x="4874" y="29091"/>
                    <a:pt x="2841" y="30214"/>
                  </a:cubicBezTo>
                  <a:lnTo>
                    <a:pt x="0" y="31629"/>
                  </a:lnTo>
                  <a:lnTo>
                    <a:pt x="189" y="32222"/>
                  </a:lnTo>
                  <a:lnTo>
                    <a:pt x="4533" y="31515"/>
                  </a:lnTo>
                  <a:lnTo>
                    <a:pt x="10430" y="29128"/>
                  </a:lnTo>
                  <a:lnTo>
                    <a:pt x="10556" y="29040"/>
                  </a:lnTo>
                  <a:lnTo>
                    <a:pt x="12804" y="26388"/>
                  </a:lnTo>
                  <a:lnTo>
                    <a:pt x="14748" y="24684"/>
                  </a:lnTo>
                  <a:lnTo>
                    <a:pt x="16087" y="23737"/>
                  </a:lnTo>
                  <a:lnTo>
                    <a:pt x="15241" y="25302"/>
                  </a:lnTo>
                  <a:lnTo>
                    <a:pt x="15582" y="25757"/>
                  </a:lnTo>
                  <a:lnTo>
                    <a:pt x="17488" y="25366"/>
                  </a:lnTo>
                  <a:cubicBezTo>
                    <a:pt x="19180" y="24861"/>
                    <a:pt x="19787" y="24595"/>
                    <a:pt x="20026" y="24431"/>
                  </a:cubicBezTo>
                  <a:cubicBezTo>
                    <a:pt x="20544" y="24595"/>
                    <a:pt x="22628" y="25757"/>
                    <a:pt x="24496" y="26868"/>
                  </a:cubicBezTo>
                  <a:lnTo>
                    <a:pt x="25936" y="29507"/>
                  </a:lnTo>
                  <a:lnTo>
                    <a:pt x="26618" y="33409"/>
                  </a:lnTo>
                  <a:lnTo>
                    <a:pt x="26012" y="36338"/>
                  </a:lnTo>
                  <a:lnTo>
                    <a:pt x="25456" y="38384"/>
                  </a:lnTo>
                  <a:lnTo>
                    <a:pt x="25469" y="38586"/>
                  </a:lnTo>
                  <a:lnTo>
                    <a:pt x="26264" y="40480"/>
                  </a:lnTo>
                  <a:lnTo>
                    <a:pt x="26858" y="40455"/>
                  </a:lnTo>
                  <a:lnTo>
                    <a:pt x="27767" y="37538"/>
                  </a:lnTo>
                  <a:lnTo>
                    <a:pt x="28373" y="37033"/>
                  </a:lnTo>
                  <a:lnTo>
                    <a:pt x="29004" y="40884"/>
                  </a:lnTo>
                  <a:lnTo>
                    <a:pt x="29888" y="43018"/>
                  </a:lnTo>
                  <a:lnTo>
                    <a:pt x="28360" y="42058"/>
                  </a:lnTo>
                  <a:lnTo>
                    <a:pt x="27893" y="42273"/>
                  </a:lnTo>
                  <a:lnTo>
                    <a:pt x="27653" y="43763"/>
                  </a:lnTo>
                  <a:lnTo>
                    <a:pt x="27678" y="43953"/>
                  </a:lnTo>
                  <a:lnTo>
                    <a:pt x="29383" y="47652"/>
                  </a:lnTo>
                  <a:lnTo>
                    <a:pt x="29156" y="50114"/>
                  </a:lnTo>
                  <a:lnTo>
                    <a:pt x="27918" y="52589"/>
                  </a:lnTo>
                  <a:lnTo>
                    <a:pt x="27413" y="57085"/>
                  </a:lnTo>
                  <a:lnTo>
                    <a:pt x="27729" y="61580"/>
                  </a:lnTo>
                  <a:lnTo>
                    <a:pt x="27779" y="61719"/>
                  </a:lnTo>
                  <a:lnTo>
                    <a:pt x="29522" y="64484"/>
                  </a:lnTo>
                  <a:lnTo>
                    <a:pt x="31252" y="65696"/>
                  </a:lnTo>
                  <a:lnTo>
                    <a:pt x="32464" y="69030"/>
                  </a:lnTo>
                  <a:lnTo>
                    <a:pt x="33891" y="74080"/>
                  </a:lnTo>
                  <a:lnTo>
                    <a:pt x="33967" y="74219"/>
                  </a:lnTo>
                  <a:lnTo>
                    <a:pt x="36505" y="76896"/>
                  </a:lnTo>
                  <a:lnTo>
                    <a:pt x="37048" y="76631"/>
                  </a:lnTo>
                  <a:lnTo>
                    <a:pt x="36467" y="73474"/>
                  </a:lnTo>
                  <a:lnTo>
                    <a:pt x="36404" y="73335"/>
                  </a:lnTo>
                  <a:lnTo>
                    <a:pt x="34964" y="71505"/>
                  </a:lnTo>
                  <a:lnTo>
                    <a:pt x="34484" y="68171"/>
                  </a:lnTo>
                  <a:lnTo>
                    <a:pt x="34484" y="68171"/>
                  </a:lnTo>
                  <a:lnTo>
                    <a:pt x="35166" y="68954"/>
                  </a:lnTo>
                  <a:lnTo>
                    <a:pt x="36012" y="72098"/>
                  </a:lnTo>
                  <a:lnTo>
                    <a:pt x="36101" y="72237"/>
                  </a:lnTo>
                  <a:lnTo>
                    <a:pt x="38273" y="74295"/>
                  </a:lnTo>
                  <a:lnTo>
                    <a:pt x="40268" y="77730"/>
                  </a:lnTo>
                  <a:lnTo>
                    <a:pt x="40419" y="79939"/>
                  </a:lnTo>
                  <a:lnTo>
                    <a:pt x="40508" y="80141"/>
                  </a:lnTo>
                  <a:lnTo>
                    <a:pt x="42162" y="81947"/>
                  </a:lnTo>
                  <a:lnTo>
                    <a:pt x="42301" y="82035"/>
                  </a:lnTo>
                  <a:lnTo>
                    <a:pt x="46202" y="83197"/>
                  </a:lnTo>
                  <a:lnTo>
                    <a:pt x="49043" y="84700"/>
                  </a:lnTo>
                  <a:lnTo>
                    <a:pt x="49359" y="84687"/>
                  </a:lnTo>
                  <a:lnTo>
                    <a:pt x="50028" y="84245"/>
                  </a:lnTo>
                  <a:lnTo>
                    <a:pt x="52453" y="86165"/>
                  </a:lnTo>
                  <a:lnTo>
                    <a:pt x="52592" y="86228"/>
                  </a:lnTo>
                  <a:lnTo>
                    <a:pt x="55407" y="86834"/>
                  </a:lnTo>
                  <a:lnTo>
                    <a:pt x="58716" y="90546"/>
                  </a:lnTo>
                  <a:lnTo>
                    <a:pt x="61330" y="91960"/>
                  </a:lnTo>
                  <a:lnTo>
                    <a:pt x="61683" y="91910"/>
                  </a:lnTo>
                  <a:lnTo>
                    <a:pt x="62706" y="91013"/>
                  </a:lnTo>
                  <a:lnTo>
                    <a:pt x="63994" y="92491"/>
                  </a:lnTo>
                  <a:lnTo>
                    <a:pt x="63691" y="95723"/>
                  </a:lnTo>
                  <a:lnTo>
                    <a:pt x="62251" y="97466"/>
                  </a:lnTo>
                  <a:lnTo>
                    <a:pt x="61405" y="99840"/>
                  </a:lnTo>
                  <a:lnTo>
                    <a:pt x="61165" y="102074"/>
                  </a:lnTo>
                  <a:lnTo>
                    <a:pt x="60711" y="103224"/>
                  </a:lnTo>
                  <a:lnTo>
                    <a:pt x="60774" y="103552"/>
                  </a:lnTo>
                  <a:lnTo>
                    <a:pt x="63186" y="106115"/>
                  </a:lnTo>
                  <a:lnTo>
                    <a:pt x="65320" y="109335"/>
                  </a:lnTo>
                  <a:lnTo>
                    <a:pt x="67441" y="112656"/>
                  </a:lnTo>
                  <a:lnTo>
                    <a:pt x="67555" y="112757"/>
                  </a:lnTo>
                  <a:lnTo>
                    <a:pt x="69461" y="113818"/>
                  </a:lnTo>
                  <a:lnTo>
                    <a:pt x="70623" y="115421"/>
                  </a:lnTo>
                  <a:lnTo>
                    <a:pt x="71090" y="120055"/>
                  </a:lnTo>
                  <a:lnTo>
                    <a:pt x="71330" y="123881"/>
                  </a:lnTo>
                  <a:lnTo>
                    <a:pt x="71090" y="127871"/>
                  </a:lnTo>
                  <a:lnTo>
                    <a:pt x="71254" y="129866"/>
                  </a:lnTo>
                  <a:lnTo>
                    <a:pt x="70472" y="132973"/>
                  </a:lnTo>
                  <a:lnTo>
                    <a:pt x="70383" y="135511"/>
                  </a:lnTo>
                  <a:lnTo>
                    <a:pt x="70623" y="138516"/>
                  </a:lnTo>
                  <a:lnTo>
                    <a:pt x="70749" y="138743"/>
                  </a:lnTo>
                  <a:lnTo>
                    <a:pt x="71886" y="139539"/>
                  </a:lnTo>
                  <a:lnTo>
                    <a:pt x="70168" y="143491"/>
                  </a:lnTo>
                  <a:lnTo>
                    <a:pt x="70194" y="143794"/>
                  </a:lnTo>
                  <a:lnTo>
                    <a:pt x="71507" y="145789"/>
                  </a:lnTo>
                  <a:lnTo>
                    <a:pt x="71823" y="147582"/>
                  </a:lnTo>
                  <a:lnTo>
                    <a:pt x="73035" y="151370"/>
                  </a:lnTo>
                  <a:lnTo>
                    <a:pt x="75409" y="154805"/>
                  </a:lnTo>
                  <a:lnTo>
                    <a:pt x="77227" y="156030"/>
                  </a:lnTo>
                  <a:lnTo>
                    <a:pt x="77391" y="156080"/>
                  </a:lnTo>
                  <a:lnTo>
                    <a:pt x="80396" y="156080"/>
                  </a:lnTo>
                  <a:lnTo>
                    <a:pt x="80624" y="155966"/>
                  </a:lnTo>
                  <a:lnTo>
                    <a:pt x="81886" y="154476"/>
                  </a:lnTo>
                  <a:lnTo>
                    <a:pt x="81798" y="153984"/>
                  </a:lnTo>
                  <a:lnTo>
                    <a:pt x="78666" y="152305"/>
                  </a:lnTo>
                  <a:lnTo>
                    <a:pt x="77530" y="149501"/>
                  </a:lnTo>
                  <a:lnTo>
                    <a:pt x="77353" y="149325"/>
                  </a:lnTo>
                  <a:cubicBezTo>
                    <a:pt x="77176" y="149249"/>
                    <a:pt x="77038" y="149097"/>
                    <a:pt x="76974" y="148908"/>
                  </a:cubicBezTo>
                  <a:cubicBezTo>
                    <a:pt x="76911" y="148643"/>
                    <a:pt x="77063" y="148289"/>
                    <a:pt x="77391" y="147885"/>
                  </a:cubicBezTo>
                  <a:cubicBezTo>
                    <a:pt x="78363" y="146723"/>
                    <a:pt x="78591" y="146458"/>
                    <a:pt x="78641" y="146332"/>
                  </a:cubicBezTo>
                  <a:lnTo>
                    <a:pt x="78957" y="145309"/>
                  </a:lnTo>
                  <a:lnTo>
                    <a:pt x="78831" y="144956"/>
                  </a:lnTo>
                  <a:lnTo>
                    <a:pt x="77404" y="143933"/>
                  </a:lnTo>
                  <a:lnTo>
                    <a:pt x="78111" y="142582"/>
                  </a:lnTo>
                  <a:lnTo>
                    <a:pt x="78831" y="142077"/>
                  </a:lnTo>
                  <a:lnTo>
                    <a:pt x="78957" y="141862"/>
                  </a:lnTo>
                  <a:lnTo>
                    <a:pt x="79361" y="139652"/>
                  </a:lnTo>
                  <a:lnTo>
                    <a:pt x="79336" y="139476"/>
                  </a:lnTo>
                  <a:lnTo>
                    <a:pt x="78818" y="138289"/>
                  </a:lnTo>
                  <a:lnTo>
                    <a:pt x="78869" y="137582"/>
                  </a:lnTo>
                  <a:lnTo>
                    <a:pt x="79954" y="137708"/>
                  </a:lnTo>
                  <a:lnTo>
                    <a:pt x="80308" y="137417"/>
                  </a:lnTo>
                  <a:lnTo>
                    <a:pt x="80384" y="135814"/>
                  </a:lnTo>
                  <a:lnTo>
                    <a:pt x="80384" y="135498"/>
                  </a:lnTo>
                  <a:lnTo>
                    <a:pt x="82038" y="135018"/>
                  </a:lnTo>
                  <a:lnTo>
                    <a:pt x="83932" y="134551"/>
                  </a:lnTo>
                  <a:lnTo>
                    <a:pt x="84172" y="134235"/>
                  </a:lnTo>
                  <a:lnTo>
                    <a:pt x="84172" y="132076"/>
                  </a:lnTo>
                  <a:lnTo>
                    <a:pt x="84020" y="130826"/>
                  </a:lnTo>
                  <a:lnTo>
                    <a:pt x="83970" y="130283"/>
                  </a:lnTo>
                  <a:lnTo>
                    <a:pt x="86243" y="130675"/>
                  </a:lnTo>
                  <a:lnTo>
                    <a:pt x="86521" y="130586"/>
                  </a:lnTo>
                  <a:lnTo>
                    <a:pt x="88137" y="129008"/>
                  </a:lnTo>
                  <a:lnTo>
                    <a:pt x="89614" y="126520"/>
                  </a:lnTo>
                  <a:lnTo>
                    <a:pt x="90965" y="124551"/>
                  </a:lnTo>
                  <a:lnTo>
                    <a:pt x="91470" y="121798"/>
                  </a:lnTo>
                  <a:lnTo>
                    <a:pt x="93857" y="120156"/>
                  </a:lnTo>
                  <a:lnTo>
                    <a:pt x="96546" y="118742"/>
                  </a:lnTo>
                  <a:lnTo>
                    <a:pt x="97897" y="117947"/>
                  </a:lnTo>
                  <a:lnTo>
                    <a:pt x="98049" y="117719"/>
                  </a:lnTo>
                  <a:lnTo>
                    <a:pt x="98592" y="113982"/>
                  </a:lnTo>
                  <a:lnTo>
                    <a:pt x="99463" y="110800"/>
                  </a:lnTo>
                  <a:lnTo>
                    <a:pt x="99842" y="108906"/>
                  </a:lnTo>
                  <a:lnTo>
                    <a:pt x="101648" y="106645"/>
                  </a:lnTo>
                  <a:lnTo>
                    <a:pt x="102746" y="104676"/>
                  </a:lnTo>
                  <a:lnTo>
                    <a:pt x="102746" y="104373"/>
                  </a:lnTo>
                  <a:lnTo>
                    <a:pt x="101799" y="102617"/>
                  </a:lnTo>
                  <a:cubicBezTo>
                    <a:pt x="101824" y="102352"/>
                    <a:pt x="101774" y="102125"/>
                    <a:pt x="98882" y="100989"/>
                  </a:cubicBezTo>
                  <a:lnTo>
                    <a:pt x="95650" y="99726"/>
                  </a:lnTo>
                  <a:lnTo>
                    <a:pt x="93718" y="99410"/>
                  </a:lnTo>
                  <a:lnTo>
                    <a:pt x="91710" y="98627"/>
                  </a:lnTo>
                  <a:lnTo>
                    <a:pt x="89551" y="97731"/>
                  </a:lnTo>
                  <a:lnTo>
                    <a:pt x="88415" y="95092"/>
                  </a:lnTo>
                  <a:lnTo>
                    <a:pt x="86887" y="92907"/>
                  </a:lnTo>
                  <a:lnTo>
                    <a:pt x="86735" y="92794"/>
                  </a:lnTo>
                  <a:lnTo>
                    <a:pt x="83338" y="91682"/>
                  </a:lnTo>
                  <a:lnTo>
                    <a:pt x="81179" y="91455"/>
                  </a:lnTo>
                  <a:lnTo>
                    <a:pt x="78970" y="89321"/>
                  </a:lnTo>
                  <a:lnTo>
                    <a:pt x="76861" y="88084"/>
                  </a:lnTo>
                  <a:lnTo>
                    <a:pt x="74335" y="87819"/>
                  </a:lnTo>
                  <a:lnTo>
                    <a:pt x="71810" y="87187"/>
                  </a:lnTo>
                  <a:lnTo>
                    <a:pt x="71722" y="87175"/>
                  </a:lnTo>
                  <a:lnTo>
                    <a:pt x="68881" y="87263"/>
                  </a:lnTo>
                  <a:lnTo>
                    <a:pt x="68792" y="87276"/>
                  </a:lnTo>
                  <a:cubicBezTo>
                    <a:pt x="65395" y="88273"/>
                    <a:pt x="65320" y="88576"/>
                    <a:pt x="65269" y="88753"/>
                  </a:cubicBezTo>
                  <a:cubicBezTo>
                    <a:pt x="65219" y="88942"/>
                    <a:pt x="65029" y="89523"/>
                    <a:pt x="64878" y="89965"/>
                  </a:cubicBezTo>
                  <a:lnTo>
                    <a:pt x="63640" y="88993"/>
                  </a:lnTo>
                  <a:lnTo>
                    <a:pt x="63350" y="88930"/>
                  </a:lnTo>
                  <a:lnTo>
                    <a:pt x="61734" y="89448"/>
                  </a:lnTo>
                  <a:lnTo>
                    <a:pt x="60218" y="88690"/>
                  </a:lnTo>
                  <a:lnTo>
                    <a:pt x="59057" y="86303"/>
                  </a:lnTo>
                  <a:lnTo>
                    <a:pt x="59802" y="84384"/>
                  </a:lnTo>
                  <a:lnTo>
                    <a:pt x="59600" y="83967"/>
                  </a:lnTo>
                  <a:lnTo>
                    <a:pt x="57655" y="83311"/>
                  </a:lnTo>
                  <a:lnTo>
                    <a:pt x="55521" y="83046"/>
                  </a:lnTo>
                  <a:lnTo>
                    <a:pt x="56077" y="81480"/>
                  </a:lnTo>
                  <a:lnTo>
                    <a:pt x="56796" y="80104"/>
                  </a:lnTo>
                  <a:lnTo>
                    <a:pt x="56986" y="78853"/>
                  </a:lnTo>
                  <a:lnTo>
                    <a:pt x="56670" y="78500"/>
                  </a:lnTo>
                  <a:lnTo>
                    <a:pt x="53905" y="78500"/>
                  </a:lnTo>
                  <a:lnTo>
                    <a:pt x="53640" y="78651"/>
                  </a:lnTo>
                  <a:lnTo>
                    <a:pt x="52516" y="80533"/>
                  </a:lnTo>
                  <a:lnTo>
                    <a:pt x="50155" y="81366"/>
                  </a:lnTo>
                  <a:lnTo>
                    <a:pt x="48374" y="78942"/>
                  </a:lnTo>
                  <a:lnTo>
                    <a:pt x="47995" y="75495"/>
                  </a:lnTo>
                  <a:lnTo>
                    <a:pt x="48816" y="72717"/>
                  </a:lnTo>
                  <a:lnTo>
                    <a:pt x="51443" y="70772"/>
                  </a:lnTo>
                  <a:lnTo>
                    <a:pt x="54132" y="70393"/>
                  </a:lnTo>
                  <a:lnTo>
                    <a:pt x="55370" y="71416"/>
                  </a:lnTo>
                  <a:lnTo>
                    <a:pt x="55849" y="71315"/>
                  </a:lnTo>
                  <a:lnTo>
                    <a:pt x="56392" y="70305"/>
                  </a:lnTo>
                  <a:lnTo>
                    <a:pt x="58286" y="70305"/>
                  </a:lnTo>
                  <a:lnTo>
                    <a:pt x="60799" y="71088"/>
                  </a:lnTo>
                  <a:lnTo>
                    <a:pt x="61014" y="72856"/>
                  </a:lnTo>
                  <a:lnTo>
                    <a:pt x="61064" y="72995"/>
                  </a:lnTo>
                  <a:lnTo>
                    <a:pt x="62403" y="75040"/>
                  </a:lnTo>
                  <a:lnTo>
                    <a:pt x="62971" y="74926"/>
                  </a:lnTo>
                  <a:lnTo>
                    <a:pt x="63363" y="72843"/>
                  </a:lnTo>
                  <a:lnTo>
                    <a:pt x="63363" y="72767"/>
                  </a:lnTo>
                  <a:lnTo>
                    <a:pt x="63211" y="69131"/>
                  </a:lnTo>
                  <a:lnTo>
                    <a:pt x="64158" y="67376"/>
                  </a:lnTo>
                  <a:lnTo>
                    <a:pt x="67087" y="65355"/>
                  </a:lnTo>
                  <a:lnTo>
                    <a:pt x="68704" y="62691"/>
                  </a:lnTo>
                  <a:lnTo>
                    <a:pt x="69461" y="60721"/>
                  </a:lnTo>
                  <a:lnTo>
                    <a:pt x="71924" y="58322"/>
                  </a:lnTo>
                  <a:lnTo>
                    <a:pt x="73452" y="58322"/>
                  </a:lnTo>
                  <a:lnTo>
                    <a:pt x="73755" y="58107"/>
                  </a:lnTo>
                  <a:lnTo>
                    <a:pt x="74575" y="55923"/>
                  </a:lnTo>
                  <a:lnTo>
                    <a:pt x="76747" y="54496"/>
                  </a:lnTo>
                  <a:lnTo>
                    <a:pt x="77682" y="55961"/>
                  </a:lnTo>
                  <a:lnTo>
                    <a:pt x="78124" y="56062"/>
                  </a:lnTo>
                  <a:lnTo>
                    <a:pt x="80119" y="54786"/>
                  </a:lnTo>
                  <a:lnTo>
                    <a:pt x="83591" y="53347"/>
                  </a:lnTo>
                  <a:lnTo>
                    <a:pt x="83705" y="52855"/>
                  </a:lnTo>
                  <a:lnTo>
                    <a:pt x="82909" y="51983"/>
                  </a:lnTo>
                  <a:lnTo>
                    <a:pt x="82657" y="51870"/>
                  </a:lnTo>
                  <a:lnTo>
                    <a:pt x="79715" y="52084"/>
                  </a:lnTo>
                  <a:lnTo>
                    <a:pt x="79134" y="50771"/>
                  </a:lnTo>
                  <a:lnTo>
                    <a:pt x="79134" y="49496"/>
                  </a:lnTo>
                  <a:lnTo>
                    <a:pt x="78970" y="49218"/>
                  </a:lnTo>
                  <a:lnTo>
                    <a:pt x="78528" y="48978"/>
                  </a:lnTo>
                  <a:lnTo>
                    <a:pt x="78742" y="48864"/>
                  </a:lnTo>
                  <a:lnTo>
                    <a:pt x="81002" y="48864"/>
                  </a:lnTo>
                  <a:lnTo>
                    <a:pt x="83212" y="49029"/>
                  </a:lnTo>
                  <a:lnTo>
                    <a:pt x="83389" y="48991"/>
                  </a:lnTo>
                  <a:lnTo>
                    <a:pt x="86028" y="47463"/>
                  </a:lnTo>
                  <a:cubicBezTo>
                    <a:pt x="87973" y="46023"/>
                    <a:pt x="88048" y="45910"/>
                    <a:pt x="88074" y="45847"/>
                  </a:cubicBezTo>
                  <a:cubicBezTo>
                    <a:pt x="88213" y="45657"/>
                    <a:pt x="88263" y="45569"/>
                    <a:pt x="86432" y="42362"/>
                  </a:cubicBezTo>
                  <a:lnTo>
                    <a:pt x="84399" y="40455"/>
                  </a:lnTo>
                  <a:lnTo>
                    <a:pt x="84033" y="38435"/>
                  </a:lnTo>
                  <a:lnTo>
                    <a:pt x="83553" y="34103"/>
                  </a:lnTo>
                  <a:lnTo>
                    <a:pt x="83010" y="33927"/>
                  </a:lnTo>
                  <a:lnTo>
                    <a:pt x="81078" y="36086"/>
                  </a:lnTo>
                  <a:lnTo>
                    <a:pt x="79576" y="35758"/>
                  </a:lnTo>
                  <a:lnTo>
                    <a:pt x="79310" y="34028"/>
                  </a:lnTo>
                  <a:lnTo>
                    <a:pt x="80055" y="32677"/>
                  </a:lnTo>
                  <a:lnTo>
                    <a:pt x="79866" y="32222"/>
                  </a:lnTo>
                  <a:lnTo>
                    <a:pt x="78212" y="31755"/>
                  </a:lnTo>
                  <a:lnTo>
                    <a:pt x="77164" y="30669"/>
                  </a:lnTo>
                  <a:lnTo>
                    <a:pt x="76937" y="30568"/>
                  </a:lnTo>
                  <a:lnTo>
                    <a:pt x="74070" y="30568"/>
                  </a:lnTo>
                  <a:lnTo>
                    <a:pt x="73199" y="30656"/>
                  </a:lnTo>
                  <a:lnTo>
                    <a:pt x="72921" y="30959"/>
                  </a:lnTo>
                  <a:lnTo>
                    <a:pt x="72845" y="33674"/>
                  </a:lnTo>
                  <a:lnTo>
                    <a:pt x="71583" y="35013"/>
                  </a:lnTo>
                  <a:lnTo>
                    <a:pt x="71545" y="35391"/>
                  </a:lnTo>
                  <a:lnTo>
                    <a:pt x="72290" y="36566"/>
                  </a:lnTo>
                  <a:lnTo>
                    <a:pt x="72492" y="38662"/>
                  </a:lnTo>
                  <a:lnTo>
                    <a:pt x="70535" y="40316"/>
                  </a:lnTo>
                  <a:lnTo>
                    <a:pt x="68615" y="40998"/>
                  </a:lnTo>
                  <a:lnTo>
                    <a:pt x="68401" y="41288"/>
                  </a:lnTo>
                  <a:lnTo>
                    <a:pt x="68401" y="44256"/>
                  </a:lnTo>
                  <a:lnTo>
                    <a:pt x="67555" y="44685"/>
                  </a:lnTo>
                  <a:lnTo>
                    <a:pt x="66380" y="43195"/>
                  </a:lnTo>
                  <a:lnTo>
                    <a:pt x="66974" y="40581"/>
                  </a:lnTo>
                  <a:lnTo>
                    <a:pt x="66822" y="40228"/>
                  </a:lnTo>
                  <a:lnTo>
                    <a:pt x="64676" y="39142"/>
                  </a:lnTo>
                  <a:lnTo>
                    <a:pt x="62453" y="37816"/>
                  </a:lnTo>
                  <a:lnTo>
                    <a:pt x="61443" y="36957"/>
                  </a:lnTo>
                  <a:lnTo>
                    <a:pt x="61241" y="36881"/>
                  </a:lnTo>
                  <a:lnTo>
                    <a:pt x="60509" y="36881"/>
                  </a:lnTo>
                  <a:lnTo>
                    <a:pt x="60307" y="34444"/>
                  </a:lnTo>
                  <a:lnTo>
                    <a:pt x="60686" y="32083"/>
                  </a:lnTo>
                  <a:lnTo>
                    <a:pt x="61456" y="30252"/>
                  </a:lnTo>
                  <a:cubicBezTo>
                    <a:pt x="61974" y="30050"/>
                    <a:pt x="62479" y="29823"/>
                    <a:pt x="62971" y="29558"/>
                  </a:cubicBezTo>
                  <a:cubicBezTo>
                    <a:pt x="63413" y="29330"/>
                    <a:pt x="63640" y="29229"/>
                    <a:pt x="63754" y="29179"/>
                  </a:cubicBezTo>
                  <a:cubicBezTo>
                    <a:pt x="63761" y="29180"/>
                    <a:pt x="63768" y="29180"/>
                    <a:pt x="63775" y="29180"/>
                  </a:cubicBezTo>
                  <a:cubicBezTo>
                    <a:pt x="63887" y="29180"/>
                    <a:pt x="64048" y="29086"/>
                    <a:pt x="64499" y="28813"/>
                  </a:cubicBezTo>
                  <a:lnTo>
                    <a:pt x="65029" y="28497"/>
                  </a:lnTo>
                  <a:cubicBezTo>
                    <a:pt x="66469" y="27638"/>
                    <a:pt x="66999" y="27323"/>
                    <a:pt x="67201" y="27171"/>
                  </a:cubicBezTo>
                  <a:lnTo>
                    <a:pt x="67214" y="27184"/>
                  </a:lnTo>
                  <a:lnTo>
                    <a:pt x="68792" y="25681"/>
                  </a:lnTo>
                  <a:lnTo>
                    <a:pt x="69992" y="24456"/>
                  </a:lnTo>
                  <a:lnTo>
                    <a:pt x="70737" y="24267"/>
                  </a:lnTo>
                  <a:lnTo>
                    <a:pt x="74083" y="24267"/>
                  </a:lnTo>
                  <a:lnTo>
                    <a:pt x="74399" y="23977"/>
                  </a:lnTo>
                  <a:lnTo>
                    <a:pt x="74550" y="21994"/>
                  </a:lnTo>
                  <a:lnTo>
                    <a:pt x="75548" y="20252"/>
                  </a:lnTo>
                  <a:lnTo>
                    <a:pt x="75573" y="20012"/>
                  </a:lnTo>
                  <a:lnTo>
                    <a:pt x="75106" y="18269"/>
                  </a:lnTo>
                  <a:lnTo>
                    <a:pt x="75005" y="18118"/>
                  </a:lnTo>
                  <a:lnTo>
                    <a:pt x="73363" y="16741"/>
                  </a:lnTo>
                  <a:lnTo>
                    <a:pt x="72883" y="16830"/>
                  </a:lnTo>
                  <a:lnTo>
                    <a:pt x="71873" y="18800"/>
                  </a:lnTo>
                  <a:lnTo>
                    <a:pt x="70320" y="19999"/>
                  </a:lnTo>
                  <a:lnTo>
                    <a:pt x="69676" y="20441"/>
                  </a:lnTo>
                  <a:lnTo>
                    <a:pt x="69676" y="18623"/>
                  </a:lnTo>
                  <a:lnTo>
                    <a:pt x="69929" y="17385"/>
                  </a:lnTo>
                  <a:lnTo>
                    <a:pt x="69411" y="17082"/>
                  </a:lnTo>
                  <a:lnTo>
                    <a:pt x="68691" y="17739"/>
                  </a:lnTo>
                  <a:lnTo>
                    <a:pt x="67896" y="15959"/>
                  </a:lnTo>
                  <a:lnTo>
                    <a:pt x="68918" y="14860"/>
                  </a:lnTo>
                  <a:lnTo>
                    <a:pt x="71002" y="10403"/>
                  </a:lnTo>
                  <a:lnTo>
                    <a:pt x="71873" y="10049"/>
                  </a:lnTo>
                  <a:lnTo>
                    <a:pt x="73767" y="8332"/>
                  </a:lnTo>
                  <a:lnTo>
                    <a:pt x="73691" y="7827"/>
                  </a:lnTo>
                  <a:lnTo>
                    <a:pt x="72896" y="7410"/>
                  </a:lnTo>
                  <a:lnTo>
                    <a:pt x="71785" y="7233"/>
                  </a:lnTo>
                  <a:lnTo>
                    <a:pt x="69373" y="7233"/>
                  </a:lnTo>
                  <a:lnTo>
                    <a:pt x="69057" y="7549"/>
                  </a:lnTo>
                  <a:lnTo>
                    <a:pt x="69057" y="9658"/>
                  </a:lnTo>
                  <a:lnTo>
                    <a:pt x="67037" y="12284"/>
                  </a:lnTo>
                  <a:lnTo>
                    <a:pt x="65294" y="14986"/>
                  </a:lnTo>
                  <a:lnTo>
                    <a:pt x="65294" y="15340"/>
                  </a:lnTo>
                  <a:lnTo>
                    <a:pt x="66077" y="16476"/>
                  </a:lnTo>
                  <a:lnTo>
                    <a:pt x="65762" y="18623"/>
                  </a:lnTo>
                  <a:lnTo>
                    <a:pt x="63375" y="19885"/>
                  </a:lnTo>
                  <a:lnTo>
                    <a:pt x="63375" y="18585"/>
                  </a:lnTo>
                  <a:lnTo>
                    <a:pt x="63085" y="18269"/>
                  </a:lnTo>
                  <a:lnTo>
                    <a:pt x="61342" y="18118"/>
                  </a:lnTo>
                  <a:lnTo>
                    <a:pt x="61128" y="18181"/>
                  </a:lnTo>
                  <a:lnTo>
                    <a:pt x="59890" y="19153"/>
                  </a:lnTo>
                  <a:lnTo>
                    <a:pt x="58223" y="16830"/>
                  </a:lnTo>
                  <a:lnTo>
                    <a:pt x="57971" y="16703"/>
                  </a:lnTo>
                  <a:lnTo>
                    <a:pt x="55799" y="16703"/>
                  </a:lnTo>
                  <a:lnTo>
                    <a:pt x="55521" y="16868"/>
                  </a:lnTo>
                  <a:lnTo>
                    <a:pt x="54827" y="18168"/>
                  </a:lnTo>
                  <a:lnTo>
                    <a:pt x="54435" y="18736"/>
                  </a:lnTo>
                  <a:lnTo>
                    <a:pt x="53652" y="16969"/>
                  </a:lnTo>
                  <a:lnTo>
                    <a:pt x="53261" y="16792"/>
                  </a:lnTo>
                  <a:cubicBezTo>
                    <a:pt x="53061" y="16867"/>
                    <a:pt x="52586" y="16997"/>
                    <a:pt x="52167" y="16997"/>
                  </a:cubicBezTo>
                  <a:cubicBezTo>
                    <a:pt x="51950" y="16997"/>
                    <a:pt x="51749" y="16962"/>
                    <a:pt x="51607" y="16868"/>
                  </a:cubicBezTo>
                  <a:cubicBezTo>
                    <a:pt x="51455" y="16767"/>
                    <a:pt x="51379" y="16590"/>
                    <a:pt x="51392" y="16426"/>
                  </a:cubicBezTo>
                  <a:cubicBezTo>
                    <a:pt x="51316" y="15112"/>
                    <a:pt x="51316" y="14986"/>
                    <a:pt x="51316" y="14974"/>
                  </a:cubicBezTo>
                  <a:lnTo>
                    <a:pt x="51215" y="14746"/>
                  </a:lnTo>
                  <a:lnTo>
                    <a:pt x="47945" y="11716"/>
                  </a:lnTo>
                  <a:lnTo>
                    <a:pt x="46922" y="11009"/>
                  </a:lnTo>
                  <a:lnTo>
                    <a:pt x="46682" y="10958"/>
                  </a:lnTo>
                  <a:lnTo>
                    <a:pt x="45142" y="11223"/>
                  </a:lnTo>
                  <a:lnTo>
                    <a:pt x="44435" y="9077"/>
                  </a:lnTo>
                  <a:lnTo>
                    <a:pt x="44233" y="8875"/>
                  </a:lnTo>
                  <a:lnTo>
                    <a:pt x="42806" y="8433"/>
                  </a:lnTo>
                  <a:lnTo>
                    <a:pt x="42679" y="8420"/>
                  </a:lnTo>
                  <a:lnTo>
                    <a:pt x="39182" y="8862"/>
                  </a:lnTo>
                  <a:lnTo>
                    <a:pt x="37262" y="8445"/>
                  </a:lnTo>
                  <a:lnTo>
                    <a:pt x="34649" y="6210"/>
                  </a:lnTo>
                  <a:lnTo>
                    <a:pt x="31075" y="4506"/>
                  </a:lnTo>
                  <a:lnTo>
                    <a:pt x="28499" y="2031"/>
                  </a:lnTo>
                  <a:lnTo>
                    <a:pt x="26365" y="263"/>
                  </a:lnTo>
                  <a:lnTo>
                    <a:pt x="26100" y="187"/>
                  </a:lnTo>
                  <a:lnTo>
                    <a:pt x="23524" y="756"/>
                  </a:lnTo>
                  <a:cubicBezTo>
                    <a:pt x="23360" y="465"/>
                    <a:pt x="23120" y="238"/>
                    <a:pt x="22817" y="124"/>
                  </a:cubicBezTo>
                  <a:cubicBezTo>
                    <a:pt x="22620" y="41"/>
                    <a:pt x="22402" y="0"/>
                    <a:pt x="2216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52"/>
            <p:cNvSpPr/>
            <p:nvPr/>
          </p:nvSpPr>
          <p:spPr>
            <a:xfrm>
              <a:off x="1940550" y="1654925"/>
              <a:ext cx="124725" cy="149650"/>
            </a:xfrm>
            <a:custGeom>
              <a:avLst/>
              <a:gdLst/>
              <a:ahLst/>
              <a:cxnLst/>
              <a:rect l="l" t="t" r="r" b="b"/>
              <a:pathLst>
                <a:path w="4989" h="5986" extrusionOk="0">
                  <a:moveTo>
                    <a:pt x="2425" y="0"/>
                  </a:moveTo>
                  <a:lnTo>
                    <a:pt x="1023" y="1200"/>
                  </a:lnTo>
                  <a:lnTo>
                    <a:pt x="1" y="3851"/>
                  </a:lnTo>
                  <a:lnTo>
                    <a:pt x="1" y="5985"/>
                  </a:lnTo>
                  <a:lnTo>
                    <a:pt x="2362" y="4104"/>
                  </a:lnTo>
                  <a:lnTo>
                    <a:pt x="3511" y="4887"/>
                  </a:lnTo>
                  <a:lnTo>
                    <a:pt x="4988" y="4419"/>
                  </a:lnTo>
                  <a:lnTo>
                    <a:pt x="3271" y="2210"/>
                  </a:lnTo>
                  <a:lnTo>
                    <a:pt x="242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52"/>
            <p:cNvSpPr/>
            <p:nvPr/>
          </p:nvSpPr>
          <p:spPr>
            <a:xfrm>
              <a:off x="1932650" y="1641650"/>
              <a:ext cx="145575" cy="179325"/>
            </a:xfrm>
            <a:custGeom>
              <a:avLst/>
              <a:gdLst/>
              <a:ahLst/>
              <a:cxnLst/>
              <a:rect l="l" t="t" r="r" b="b"/>
              <a:pathLst>
                <a:path w="5823" h="7173" extrusionOk="0">
                  <a:moveTo>
                    <a:pt x="2602" y="1049"/>
                  </a:moveTo>
                  <a:lnTo>
                    <a:pt x="3297" y="2842"/>
                  </a:lnTo>
                  <a:lnTo>
                    <a:pt x="4774" y="4774"/>
                  </a:lnTo>
                  <a:lnTo>
                    <a:pt x="3877" y="5064"/>
                  </a:lnTo>
                  <a:lnTo>
                    <a:pt x="2665" y="4231"/>
                  </a:lnTo>
                  <a:lnTo>
                    <a:pt x="632" y="5860"/>
                  </a:lnTo>
                  <a:lnTo>
                    <a:pt x="632" y="4433"/>
                  </a:lnTo>
                  <a:lnTo>
                    <a:pt x="1605" y="1907"/>
                  </a:lnTo>
                  <a:lnTo>
                    <a:pt x="2602" y="1049"/>
                  </a:lnTo>
                  <a:close/>
                  <a:moveTo>
                    <a:pt x="2880" y="1"/>
                  </a:moveTo>
                  <a:lnTo>
                    <a:pt x="1074" y="1541"/>
                  </a:lnTo>
                  <a:lnTo>
                    <a:pt x="26" y="4269"/>
                  </a:lnTo>
                  <a:lnTo>
                    <a:pt x="1" y="7173"/>
                  </a:lnTo>
                  <a:lnTo>
                    <a:pt x="1" y="7173"/>
                  </a:lnTo>
                  <a:lnTo>
                    <a:pt x="2703" y="5026"/>
                  </a:lnTo>
                  <a:lnTo>
                    <a:pt x="3776" y="5771"/>
                  </a:lnTo>
                  <a:lnTo>
                    <a:pt x="5822" y="5102"/>
                  </a:lnTo>
                  <a:lnTo>
                    <a:pt x="3865" y="2577"/>
                  </a:lnTo>
                  <a:lnTo>
                    <a:pt x="288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52"/>
            <p:cNvSpPr/>
            <p:nvPr/>
          </p:nvSpPr>
          <p:spPr>
            <a:xfrm>
              <a:off x="2019475" y="1292525"/>
              <a:ext cx="410075" cy="583375"/>
            </a:xfrm>
            <a:custGeom>
              <a:avLst/>
              <a:gdLst/>
              <a:ahLst/>
              <a:cxnLst/>
              <a:rect l="l" t="t" r="r" b="b"/>
              <a:pathLst>
                <a:path w="16403" h="23335" extrusionOk="0">
                  <a:moveTo>
                    <a:pt x="4129" y="0"/>
                  </a:moveTo>
                  <a:lnTo>
                    <a:pt x="1213" y="2122"/>
                  </a:lnTo>
                  <a:lnTo>
                    <a:pt x="0" y="4407"/>
                  </a:lnTo>
                  <a:lnTo>
                    <a:pt x="0" y="7248"/>
                  </a:lnTo>
                  <a:lnTo>
                    <a:pt x="2122" y="6857"/>
                  </a:lnTo>
                  <a:lnTo>
                    <a:pt x="4571" y="8347"/>
                  </a:lnTo>
                  <a:lnTo>
                    <a:pt x="6541" y="8827"/>
                  </a:lnTo>
                  <a:lnTo>
                    <a:pt x="7210" y="7576"/>
                  </a:lnTo>
                  <a:lnTo>
                    <a:pt x="8170" y="11339"/>
                  </a:lnTo>
                  <a:lnTo>
                    <a:pt x="9521" y="12842"/>
                  </a:lnTo>
                  <a:lnTo>
                    <a:pt x="8258" y="15052"/>
                  </a:lnTo>
                  <a:cubicBezTo>
                    <a:pt x="8258" y="15052"/>
                    <a:pt x="8978" y="16314"/>
                    <a:pt x="6996" y="16706"/>
                  </a:cubicBezTo>
                  <a:cubicBezTo>
                    <a:pt x="5026" y="17097"/>
                    <a:pt x="6364" y="16946"/>
                    <a:pt x="5026" y="17097"/>
                  </a:cubicBezTo>
                  <a:cubicBezTo>
                    <a:pt x="3688" y="17261"/>
                    <a:pt x="3688" y="17539"/>
                    <a:pt x="3688" y="17539"/>
                  </a:cubicBezTo>
                  <a:lnTo>
                    <a:pt x="4180" y="18915"/>
                  </a:lnTo>
                  <a:lnTo>
                    <a:pt x="6604" y="18915"/>
                  </a:lnTo>
                  <a:lnTo>
                    <a:pt x="7943" y="20810"/>
                  </a:lnTo>
                  <a:lnTo>
                    <a:pt x="9521" y="22539"/>
                  </a:lnTo>
                  <a:lnTo>
                    <a:pt x="11579" y="23335"/>
                  </a:lnTo>
                  <a:lnTo>
                    <a:pt x="10405" y="20532"/>
                  </a:lnTo>
                  <a:lnTo>
                    <a:pt x="12375" y="21693"/>
                  </a:lnTo>
                  <a:lnTo>
                    <a:pt x="13473" y="20115"/>
                  </a:lnTo>
                  <a:lnTo>
                    <a:pt x="12059" y="16794"/>
                  </a:lnTo>
                  <a:lnTo>
                    <a:pt x="12615" y="15923"/>
                  </a:lnTo>
                  <a:lnTo>
                    <a:pt x="14420" y="18360"/>
                  </a:lnTo>
                  <a:lnTo>
                    <a:pt x="15683" y="16794"/>
                  </a:lnTo>
                  <a:lnTo>
                    <a:pt x="16403" y="15052"/>
                  </a:lnTo>
                  <a:lnTo>
                    <a:pt x="12931" y="12135"/>
                  </a:lnTo>
                  <a:lnTo>
                    <a:pt x="14269" y="11630"/>
                  </a:lnTo>
                  <a:lnTo>
                    <a:pt x="13549" y="8195"/>
                  </a:lnTo>
                  <a:lnTo>
                    <a:pt x="12211" y="5821"/>
                  </a:lnTo>
                  <a:lnTo>
                    <a:pt x="10721" y="4963"/>
                  </a:lnTo>
                  <a:lnTo>
                    <a:pt x="9067" y="3624"/>
                  </a:lnTo>
                  <a:lnTo>
                    <a:pt x="10557" y="3069"/>
                  </a:lnTo>
                  <a:lnTo>
                    <a:pt x="10165" y="1414"/>
                  </a:lnTo>
                  <a:lnTo>
                    <a:pt x="7918" y="354"/>
                  </a:lnTo>
                  <a:lnTo>
                    <a:pt x="5670" y="1326"/>
                  </a:lnTo>
                  <a:lnTo>
                    <a:pt x="5165" y="2677"/>
                  </a:lnTo>
                  <a:lnTo>
                    <a:pt x="3814" y="4256"/>
                  </a:lnTo>
                  <a:lnTo>
                    <a:pt x="2993" y="3069"/>
                  </a:lnTo>
                  <a:lnTo>
                    <a:pt x="412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52"/>
            <p:cNvSpPr/>
            <p:nvPr/>
          </p:nvSpPr>
          <p:spPr>
            <a:xfrm>
              <a:off x="2011275" y="1270725"/>
              <a:ext cx="427750" cy="619075"/>
            </a:xfrm>
            <a:custGeom>
              <a:avLst/>
              <a:gdLst/>
              <a:ahLst/>
              <a:cxnLst/>
              <a:rect l="l" t="t" r="r" b="b"/>
              <a:pathLst>
                <a:path w="17110" h="24763" extrusionOk="0">
                  <a:moveTo>
                    <a:pt x="8246" y="1567"/>
                  </a:moveTo>
                  <a:lnTo>
                    <a:pt x="10228" y="2501"/>
                  </a:lnTo>
                  <a:lnTo>
                    <a:pt x="10518" y="3739"/>
                  </a:lnTo>
                  <a:lnTo>
                    <a:pt x="8763" y="4383"/>
                  </a:lnTo>
                  <a:lnTo>
                    <a:pt x="10885" y="6087"/>
                  </a:lnTo>
                  <a:lnTo>
                    <a:pt x="12311" y="6908"/>
                  </a:lnTo>
                  <a:lnTo>
                    <a:pt x="13587" y="9156"/>
                  </a:lnTo>
                  <a:lnTo>
                    <a:pt x="14231" y="12287"/>
                  </a:lnTo>
                  <a:lnTo>
                    <a:pt x="12640" y="12881"/>
                  </a:lnTo>
                  <a:lnTo>
                    <a:pt x="16340" y="15999"/>
                  </a:lnTo>
                  <a:lnTo>
                    <a:pt x="15733" y="17477"/>
                  </a:lnTo>
                  <a:lnTo>
                    <a:pt x="14761" y="18689"/>
                  </a:lnTo>
                  <a:lnTo>
                    <a:pt x="12918" y="16227"/>
                  </a:lnTo>
                  <a:lnTo>
                    <a:pt x="12021" y="17616"/>
                  </a:lnTo>
                  <a:lnTo>
                    <a:pt x="13448" y="20937"/>
                  </a:lnTo>
                  <a:lnTo>
                    <a:pt x="12615" y="22136"/>
                  </a:lnTo>
                  <a:lnTo>
                    <a:pt x="10076" y="20633"/>
                  </a:lnTo>
                  <a:lnTo>
                    <a:pt x="11339" y="23639"/>
                  </a:lnTo>
                  <a:lnTo>
                    <a:pt x="10051" y="23146"/>
                  </a:lnTo>
                  <a:lnTo>
                    <a:pt x="8549" y="21492"/>
                  </a:lnTo>
                  <a:lnTo>
                    <a:pt x="7109" y="19459"/>
                  </a:lnTo>
                  <a:lnTo>
                    <a:pt x="4748" y="19459"/>
                  </a:lnTo>
                  <a:lnTo>
                    <a:pt x="4407" y="18500"/>
                  </a:lnTo>
                  <a:cubicBezTo>
                    <a:pt x="4723" y="18373"/>
                    <a:pt x="5064" y="18297"/>
                    <a:pt x="5417" y="18272"/>
                  </a:cubicBezTo>
                  <a:cubicBezTo>
                    <a:pt x="6124" y="18196"/>
                    <a:pt x="6124" y="18196"/>
                    <a:pt x="6238" y="18146"/>
                  </a:cubicBezTo>
                  <a:cubicBezTo>
                    <a:pt x="6301" y="18121"/>
                    <a:pt x="6453" y="18070"/>
                    <a:pt x="7412" y="17881"/>
                  </a:cubicBezTo>
                  <a:cubicBezTo>
                    <a:pt x="8208" y="17717"/>
                    <a:pt x="8725" y="17401"/>
                    <a:pt x="8940" y="16934"/>
                  </a:cubicBezTo>
                  <a:cubicBezTo>
                    <a:pt x="9079" y="16618"/>
                    <a:pt x="9079" y="16265"/>
                    <a:pt x="8953" y="15936"/>
                  </a:cubicBezTo>
                  <a:lnTo>
                    <a:pt x="10253" y="13676"/>
                  </a:lnTo>
                  <a:lnTo>
                    <a:pt x="8801" y="12060"/>
                  </a:lnTo>
                  <a:lnTo>
                    <a:pt x="7652" y="7590"/>
                  </a:lnTo>
                  <a:lnTo>
                    <a:pt x="6718" y="9332"/>
                  </a:lnTo>
                  <a:lnTo>
                    <a:pt x="5026" y="8928"/>
                  </a:lnTo>
                  <a:lnTo>
                    <a:pt x="2513" y="7388"/>
                  </a:lnTo>
                  <a:lnTo>
                    <a:pt x="644" y="7741"/>
                  </a:lnTo>
                  <a:lnTo>
                    <a:pt x="644" y="5367"/>
                  </a:lnTo>
                  <a:lnTo>
                    <a:pt x="1793" y="3208"/>
                  </a:lnTo>
                  <a:lnTo>
                    <a:pt x="3801" y="1744"/>
                  </a:lnTo>
                  <a:lnTo>
                    <a:pt x="3801" y="1744"/>
                  </a:lnTo>
                  <a:lnTo>
                    <a:pt x="2980" y="3991"/>
                  </a:lnTo>
                  <a:lnTo>
                    <a:pt x="4129" y="5645"/>
                  </a:lnTo>
                  <a:lnTo>
                    <a:pt x="5745" y="3751"/>
                  </a:lnTo>
                  <a:lnTo>
                    <a:pt x="6263" y="2438"/>
                  </a:lnTo>
                  <a:lnTo>
                    <a:pt x="8246" y="1567"/>
                  </a:lnTo>
                  <a:close/>
                  <a:moveTo>
                    <a:pt x="5114" y="1"/>
                  </a:moveTo>
                  <a:lnTo>
                    <a:pt x="1288" y="2779"/>
                  </a:lnTo>
                  <a:lnTo>
                    <a:pt x="0" y="5203"/>
                  </a:lnTo>
                  <a:lnTo>
                    <a:pt x="0" y="8486"/>
                  </a:lnTo>
                  <a:lnTo>
                    <a:pt x="2374" y="8044"/>
                  </a:lnTo>
                  <a:lnTo>
                    <a:pt x="4723" y="9471"/>
                  </a:lnTo>
                  <a:lnTo>
                    <a:pt x="7021" y="10039"/>
                  </a:lnTo>
                  <a:lnTo>
                    <a:pt x="7425" y="9294"/>
                  </a:lnTo>
                  <a:lnTo>
                    <a:pt x="8208" y="12350"/>
                  </a:lnTo>
                  <a:lnTo>
                    <a:pt x="9458" y="13739"/>
                  </a:lnTo>
                  <a:lnTo>
                    <a:pt x="8321" y="15747"/>
                  </a:lnTo>
                  <a:lnTo>
                    <a:pt x="8233" y="15911"/>
                  </a:lnTo>
                  <a:lnTo>
                    <a:pt x="8309" y="16063"/>
                  </a:lnTo>
                  <a:cubicBezTo>
                    <a:pt x="8410" y="16252"/>
                    <a:pt x="8422" y="16467"/>
                    <a:pt x="8347" y="16669"/>
                  </a:cubicBezTo>
                  <a:cubicBezTo>
                    <a:pt x="8220" y="16946"/>
                    <a:pt x="7842" y="17148"/>
                    <a:pt x="7273" y="17262"/>
                  </a:cubicBezTo>
                  <a:cubicBezTo>
                    <a:pt x="6263" y="17464"/>
                    <a:pt x="6099" y="17527"/>
                    <a:pt x="6011" y="17565"/>
                  </a:cubicBezTo>
                  <a:cubicBezTo>
                    <a:pt x="5783" y="17603"/>
                    <a:pt x="5556" y="17641"/>
                    <a:pt x="5329" y="17654"/>
                  </a:cubicBezTo>
                  <a:cubicBezTo>
                    <a:pt x="4937" y="17704"/>
                    <a:pt x="3712" y="17843"/>
                    <a:pt x="3712" y="18411"/>
                  </a:cubicBezTo>
                  <a:lnTo>
                    <a:pt x="4293" y="20103"/>
                  </a:lnTo>
                  <a:lnTo>
                    <a:pt x="6793" y="20103"/>
                  </a:lnTo>
                  <a:lnTo>
                    <a:pt x="8056" y="21884"/>
                  </a:lnTo>
                  <a:lnTo>
                    <a:pt x="9685" y="23677"/>
                  </a:lnTo>
                  <a:lnTo>
                    <a:pt x="12488" y="24763"/>
                  </a:lnTo>
                  <a:lnTo>
                    <a:pt x="11390" y="22161"/>
                  </a:lnTo>
                  <a:lnTo>
                    <a:pt x="12791" y="22982"/>
                  </a:lnTo>
                  <a:lnTo>
                    <a:pt x="14168" y="20987"/>
                  </a:lnTo>
                  <a:lnTo>
                    <a:pt x="12741" y="17666"/>
                  </a:lnTo>
                  <a:lnTo>
                    <a:pt x="12968" y="17325"/>
                  </a:lnTo>
                  <a:lnTo>
                    <a:pt x="14748" y="19712"/>
                  </a:lnTo>
                  <a:lnTo>
                    <a:pt x="16264" y="17830"/>
                  </a:lnTo>
                  <a:lnTo>
                    <a:pt x="17110" y="15810"/>
                  </a:lnTo>
                  <a:lnTo>
                    <a:pt x="13877" y="13083"/>
                  </a:lnTo>
                  <a:lnTo>
                    <a:pt x="14963" y="12678"/>
                  </a:lnTo>
                  <a:lnTo>
                    <a:pt x="14193" y="8979"/>
                  </a:lnTo>
                  <a:lnTo>
                    <a:pt x="12779" y="6453"/>
                  </a:lnTo>
                  <a:lnTo>
                    <a:pt x="11238" y="5569"/>
                  </a:lnTo>
                  <a:lnTo>
                    <a:pt x="10013" y="4585"/>
                  </a:lnTo>
                  <a:lnTo>
                    <a:pt x="11263" y="4117"/>
                  </a:lnTo>
                  <a:lnTo>
                    <a:pt x="10771" y="2047"/>
                  </a:lnTo>
                  <a:lnTo>
                    <a:pt x="8258" y="860"/>
                  </a:lnTo>
                  <a:lnTo>
                    <a:pt x="5758" y="1958"/>
                  </a:lnTo>
                  <a:lnTo>
                    <a:pt x="5215" y="3372"/>
                  </a:lnTo>
                  <a:lnTo>
                    <a:pt x="4180" y="4597"/>
                  </a:lnTo>
                  <a:lnTo>
                    <a:pt x="3675" y="3890"/>
                  </a:lnTo>
                  <a:lnTo>
                    <a:pt x="51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52"/>
            <p:cNvSpPr/>
            <p:nvPr/>
          </p:nvSpPr>
          <p:spPr>
            <a:xfrm>
              <a:off x="2342725" y="2272700"/>
              <a:ext cx="102300" cy="109875"/>
            </a:xfrm>
            <a:custGeom>
              <a:avLst/>
              <a:gdLst/>
              <a:ahLst/>
              <a:cxnLst/>
              <a:rect l="l" t="t" r="r" b="b"/>
              <a:pathLst>
                <a:path w="4092" h="4395" extrusionOk="0">
                  <a:moveTo>
                    <a:pt x="112" y="2946"/>
                  </a:moveTo>
                  <a:cubicBezTo>
                    <a:pt x="41" y="2963"/>
                    <a:pt x="1" y="2986"/>
                    <a:pt x="1" y="3018"/>
                  </a:cubicBezTo>
                  <a:cubicBezTo>
                    <a:pt x="1" y="3026"/>
                    <a:pt x="3" y="3031"/>
                    <a:pt x="9" y="3031"/>
                  </a:cubicBezTo>
                  <a:cubicBezTo>
                    <a:pt x="25" y="3031"/>
                    <a:pt x="60" y="3000"/>
                    <a:pt x="112" y="2946"/>
                  </a:cubicBezTo>
                  <a:close/>
                  <a:moveTo>
                    <a:pt x="2337" y="0"/>
                  </a:moveTo>
                  <a:cubicBezTo>
                    <a:pt x="2337" y="0"/>
                    <a:pt x="576" y="2455"/>
                    <a:pt x="112" y="2946"/>
                  </a:cubicBezTo>
                  <a:lnTo>
                    <a:pt x="112" y="2946"/>
                  </a:lnTo>
                  <a:cubicBezTo>
                    <a:pt x="226" y="2918"/>
                    <a:pt x="419" y="2908"/>
                    <a:pt x="644" y="2908"/>
                  </a:cubicBezTo>
                  <a:cubicBezTo>
                    <a:pt x="1336" y="2908"/>
                    <a:pt x="2337" y="3005"/>
                    <a:pt x="2337" y="3005"/>
                  </a:cubicBezTo>
                  <a:lnTo>
                    <a:pt x="3145" y="4394"/>
                  </a:lnTo>
                  <a:lnTo>
                    <a:pt x="4092" y="3990"/>
                  </a:lnTo>
                  <a:lnTo>
                    <a:pt x="4092" y="2096"/>
                  </a:lnTo>
                  <a:lnTo>
                    <a:pt x="2438" y="1465"/>
                  </a:lnTo>
                  <a:lnTo>
                    <a:pt x="233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52"/>
            <p:cNvSpPr/>
            <p:nvPr/>
          </p:nvSpPr>
          <p:spPr>
            <a:xfrm>
              <a:off x="2334825" y="2250600"/>
              <a:ext cx="118400" cy="142075"/>
            </a:xfrm>
            <a:custGeom>
              <a:avLst/>
              <a:gdLst/>
              <a:ahLst/>
              <a:cxnLst/>
              <a:rect l="l" t="t" r="r" b="b"/>
              <a:pathLst>
                <a:path w="4736" h="5683" extrusionOk="0">
                  <a:moveTo>
                    <a:pt x="2387" y="1781"/>
                  </a:moveTo>
                  <a:lnTo>
                    <a:pt x="2450" y="2576"/>
                  </a:lnTo>
                  <a:lnTo>
                    <a:pt x="4079" y="3207"/>
                  </a:lnTo>
                  <a:lnTo>
                    <a:pt x="4079" y="4659"/>
                  </a:lnTo>
                  <a:lnTo>
                    <a:pt x="3587" y="4874"/>
                  </a:lnTo>
                  <a:lnTo>
                    <a:pt x="2829" y="3586"/>
                  </a:lnTo>
                  <a:lnTo>
                    <a:pt x="2665" y="3574"/>
                  </a:lnTo>
                  <a:cubicBezTo>
                    <a:pt x="1983" y="3510"/>
                    <a:pt x="1491" y="3473"/>
                    <a:pt x="1125" y="3473"/>
                  </a:cubicBezTo>
                  <a:lnTo>
                    <a:pt x="1137" y="3473"/>
                  </a:lnTo>
                  <a:cubicBezTo>
                    <a:pt x="1428" y="3106"/>
                    <a:pt x="1819" y="2576"/>
                    <a:pt x="2387" y="1781"/>
                  </a:cubicBezTo>
                  <a:close/>
                  <a:moveTo>
                    <a:pt x="2905" y="0"/>
                  </a:moveTo>
                  <a:lnTo>
                    <a:pt x="2400" y="707"/>
                  </a:lnTo>
                  <a:cubicBezTo>
                    <a:pt x="1541" y="1894"/>
                    <a:pt x="582" y="3195"/>
                    <a:pt x="253" y="3561"/>
                  </a:cubicBezTo>
                  <a:cubicBezTo>
                    <a:pt x="203" y="3574"/>
                    <a:pt x="165" y="3599"/>
                    <a:pt x="127" y="3637"/>
                  </a:cubicBezTo>
                  <a:lnTo>
                    <a:pt x="1" y="3763"/>
                  </a:lnTo>
                  <a:lnTo>
                    <a:pt x="1" y="4142"/>
                  </a:lnTo>
                  <a:lnTo>
                    <a:pt x="228" y="4218"/>
                  </a:lnTo>
                  <a:cubicBezTo>
                    <a:pt x="268" y="4227"/>
                    <a:pt x="302" y="4237"/>
                    <a:pt x="339" y="4237"/>
                  </a:cubicBezTo>
                  <a:cubicBezTo>
                    <a:pt x="396" y="4237"/>
                    <a:pt x="462" y="4214"/>
                    <a:pt x="569" y="4129"/>
                  </a:cubicBezTo>
                  <a:cubicBezTo>
                    <a:pt x="771" y="4117"/>
                    <a:pt x="974" y="4111"/>
                    <a:pt x="1176" y="4111"/>
                  </a:cubicBezTo>
                  <a:cubicBezTo>
                    <a:pt x="1605" y="4111"/>
                    <a:pt x="2034" y="4137"/>
                    <a:pt x="2463" y="4180"/>
                  </a:cubicBezTo>
                  <a:lnTo>
                    <a:pt x="3334" y="5682"/>
                  </a:lnTo>
                  <a:lnTo>
                    <a:pt x="4736" y="5076"/>
                  </a:lnTo>
                  <a:lnTo>
                    <a:pt x="4736" y="2753"/>
                  </a:lnTo>
                  <a:lnTo>
                    <a:pt x="3069" y="2121"/>
                  </a:lnTo>
                  <a:lnTo>
                    <a:pt x="290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52"/>
            <p:cNvSpPr/>
            <p:nvPr/>
          </p:nvSpPr>
          <p:spPr>
            <a:xfrm>
              <a:off x="1713900" y="3010725"/>
              <a:ext cx="224775" cy="69925"/>
            </a:xfrm>
            <a:custGeom>
              <a:avLst/>
              <a:gdLst/>
              <a:ahLst/>
              <a:cxnLst/>
              <a:rect l="l" t="t" r="r" b="b"/>
              <a:pathLst>
                <a:path w="8991" h="2797" extrusionOk="0">
                  <a:moveTo>
                    <a:pt x="1112" y="1"/>
                  </a:moveTo>
                  <a:lnTo>
                    <a:pt x="0" y="556"/>
                  </a:lnTo>
                  <a:lnTo>
                    <a:pt x="1112" y="834"/>
                  </a:lnTo>
                  <a:cubicBezTo>
                    <a:pt x="1112" y="834"/>
                    <a:pt x="3864" y="1125"/>
                    <a:pt x="4104" y="1125"/>
                  </a:cubicBezTo>
                  <a:cubicBezTo>
                    <a:pt x="4344" y="1125"/>
                    <a:pt x="6705" y="2110"/>
                    <a:pt x="6705" y="2110"/>
                  </a:cubicBezTo>
                  <a:cubicBezTo>
                    <a:pt x="6705" y="2110"/>
                    <a:pt x="5423" y="2797"/>
                    <a:pt x="5497" y="2797"/>
                  </a:cubicBezTo>
                  <a:cubicBezTo>
                    <a:pt x="5501" y="2797"/>
                    <a:pt x="5508" y="2795"/>
                    <a:pt x="5518" y="2791"/>
                  </a:cubicBezTo>
                  <a:cubicBezTo>
                    <a:pt x="5758" y="2716"/>
                    <a:pt x="8991" y="2463"/>
                    <a:pt x="8991" y="2463"/>
                  </a:cubicBezTo>
                  <a:lnTo>
                    <a:pt x="7892" y="1390"/>
                  </a:lnTo>
                  <a:lnTo>
                    <a:pt x="324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52"/>
            <p:cNvSpPr/>
            <p:nvPr/>
          </p:nvSpPr>
          <p:spPr>
            <a:xfrm>
              <a:off x="1691475" y="3002850"/>
              <a:ext cx="265200" cy="86825"/>
            </a:xfrm>
            <a:custGeom>
              <a:avLst/>
              <a:gdLst/>
              <a:ahLst/>
              <a:cxnLst/>
              <a:rect l="l" t="t" r="r" b="b"/>
              <a:pathLst>
                <a:path w="10608" h="3473" extrusionOk="0">
                  <a:moveTo>
                    <a:pt x="4079" y="644"/>
                  </a:moveTo>
                  <a:lnTo>
                    <a:pt x="8613" y="1995"/>
                  </a:lnTo>
                  <a:lnTo>
                    <a:pt x="9168" y="2526"/>
                  </a:lnTo>
                  <a:cubicBezTo>
                    <a:pt x="8764" y="2551"/>
                    <a:pt x="8310" y="2589"/>
                    <a:pt x="7880" y="2627"/>
                  </a:cubicBezTo>
                  <a:lnTo>
                    <a:pt x="8335" y="2387"/>
                  </a:lnTo>
                  <a:lnTo>
                    <a:pt x="7716" y="2134"/>
                  </a:lnTo>
                  <a:cubicBezTo>
                    <a:pt x="6112" y="1465"/>
                    <a:pt x="5191" y="1124"/>
                    <a:pt x="5001" y="1124"/>
                  </a:cubicBezTo>
                  <a:cubicBezTo>
                    <a:pt x="4824" y="1124"/>
                    <a:pt x="3095" y="947"/>
                    <a:pt x="2072" y="846"/>
                  </a:cubicBezTo>
                  <a:lnTo>
                    <a:pt x="1807" y="770"/>
                  </a:lnTo>
                  <a:lnTo>
                    <a:pt x="2072" y="644"/>
                  </a:lnTo>
                  <a:close/>
                  <a:moveTo>
                    <a:pt x="1933" y="0"/>
                  </a:moveTo>
                  <a:lnTo>
                    <a:pt x="1" y="973"/>
                  </a:lnTo>
                  <a:lnTo>
                    <a:pt x="1971" y="1465"/>
                  </a:lnTo>
                  <a:cubicBezTo>
                    <a:pt x="2438" y="1515"/>
                    <a:pt x="4749" y="1755"/>
                    <a:pt x="4976" y="1755"/>
                  </a:cubicBezTo>
                  <a:cubicBezTo>
                    <a:pt x="5127" y="1781"/>
                    <a:pt x="5974" y="2096"/>
                    <a:pt x="6857" y="2462"/>
                  </a:cubicBezTo>
                  <a:cubicBezTo>
                    <a:pt x="5974" y="2942"/>
                    <a:pt x="5986" y="2980"/>
                    <a:pt x="6100" y="3233"/>
                  </a:cubicBezTo>
                  <a:lnTo>
                    <a:pt x="6251" y="3473"/>
                  </a:lnTo>
                  <a:lnTo>
                    <a:pt x="6516" y="3410"/>
                  </a:lnTo>
                  <a:cubicBezTo>
                    <a:pt x="6706" y="3359"/>
                    <a:pt x="8411" y="3207"/>
                    <a:pt x="9913" y="3094"/>
                  </a:cubicBezTo>
                  <a:lnTo>
                    <a:pt x="10608" y="3043"/>
                  </a:lnTo>
                  <a:lnTo>
                    <a:pt x="8953" y="1427"/>
                  </a:lnTo>
                  <a:lnTo>
                    <a:pt x="4231" y="13"/>
                  </a:lnTo>
                  <a:lnTo>
                    <a:pt x="193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52"/>
            <p:cNvSpPr/>
            <p:nvPr/>
          </p:nvSpPr>
          <p:spPr>
            <a:xfrm>
              <a:off x="1938650" y="3067875"/>
              <a:ext cx="120300" cy="55275"/>
            </a:xfrm>
            <a:custGeom>
              <a:avLst/>
              <a:gdLst/>
              <a:ahLst/>
              <a:cxnLst/>
              <a:rect l="l" t="t" r="r" b="b"/>
              <a:pathLst>
                <a:path w="4812" h="2211" extrusionOk="0">
                  <a:moveTo>
                    <a:pt x="1807" y="0"/>
                  </a:moveTo>
                  <a:lnTo>
                    <a:pt x="1099" y="1036"/>
                  </a:lnTo>
                  <a:lnTo>
                    <a:pt x="1" y="2210"/>
                  </a:lnTo>
                  <a:lnTo>
                    <a:pt x="1" y="2210"/>
                  </a:lnTo>
                  <a:lnTo>
                    <a:pt x="2842" y="1743"/>
                  </a:lnTo>
                  <a:lnTo>
                    <a:pt x="4812" y="2210"/>
                  </a:lnTo>
                  <a:lnTo>
                    <a:pt x="4812" y="2210"/>
                  </a:lnTo>
                  <a:lnTo>
                    <a:pt x="4408" y="493"/>
                  </a:lnTo>
                  <a:lnTo>
                    <a:pt x="1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52"/>
            <p:cNvSpPr/>
            <p:nvPr/>
          </p:nvSpPr>
          <p:spPr>
            <a:xfrm>
              <a:off x="1916875" y="3059350"/>
              <a:ext cx="152175" cy="75475"/>
            </a:xfrm>
            <a:custGeom>
              <a:avLst/>
              <a:gdLst/>
              <a:ahLst/>
              <a:cxnLst/>
              <a:rect l="l" t="t" r="r" b="b"/>
              <a:pathLst>
                <a:path w="6087" h="3019" extrusionOk="0">
                  <a:moveTo>
                    <a:pt x="2829" y="695"/>
                  </a:moveTo>
                  <a:lnTo>
                    <a:pt x="5026" y="1099"/>
                  </a:lnTo>
                  <a:lnTo>
                    <a:pt x="5253" y="2122"/>
                  </a:lnTo>
                  <a:lnTo>
                    <a:pt x="5253" y="2122"/>
                  </a:lnTo>
                  <a:lnTo>
                    <a:pt x="3713" y="1756"/>
                  </a:lnTo>
                  <a:lnTo>
                    <a:pt x="1731" y="2084"/>
                  </a:lnTo>
                  <a:lnTo>
                    <a:pt x="2236" y="1541"/>
                  </a:lnTo>
                  <a:lnTo>
                    <a:pt x="2829" y="695"/>
                  </a:lnTo>
                  <a:close/>
                  <a:moveTo>
                    <a:pt x="2526" y="0"/>
                  </a:moveTo>
                  <a:lnTo>
                    <a:pt x="1743" y="1162"/>
                  </a:lnTo>
                  <a:lnTo>
                    <a:pt x="1" y="3018"/>
                  </a:lnTo>
                  <a:lnTo>
                    <a:pt x="3675" y="2400"/>
                  </a:lnTo>
                  <a:lnTo>
                    <a:pt x="6087" y="2980"/>
                  </a:lnTo>
                  <a:lnTo>
                    <a:pt x="5531" y="556"/>
                  </a:lnTo>
                  <a:lnTo>
                    <a:pt x="252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52"/>
            <p:cNvSpPr/>
            <p:nvPr/>
          </p:nvSpPr>
          <p:spPr>
            <a:xfrm>
              <a:off x="1843950" y="3121225"/>
              <a:ext cx="55275" cy="29075"/>
            </a:xfrm>
            <a:custGeom>
              <a:avLst/>
              <a:gdLst/>
              <a:ahLst/>
              <a:cxnLst/>
              <a:rect l="l" t="t" r="r" b="b"/>
              <a:pathLst>
                <a:path w="2211" h="1163" extrusionOk="0">
                  <a:moveTo>
                    <a:pt x="1" y="0"/>
                  </a:moveTo>
                  <a:lnTo>
                    <a:pt x="1226" y="1162"/>
                  </a:lnTo>
                  <a:lnTo>
                    <a:pt x="2211" y="278"/>
                  </a:lnTo>
                  <a:lnTo>
                    <a:pt x="16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52"/>
            <p:cNvSpPr/>
            <p:nvPr/>
          </p:nvSpPr>
          <p:spPr>
            <a:xfrm>
              <a:off x="1824375" y="3113325"/>
              <a:ext cx="88750" cy="47700"/>
            </a:xfrm>
            <a:custGeom>
              <a:avLst/>
              <a:gdLst/>
              <a:ahLst/>
              <a:cxnLst/>
              <a:rect l="l" t="t" r="r" b="b"/>
              <a:pathLst>
                <a:path w="3550" h="1908" extrusionOk="0">
                  <a:moveTo>
                    <a:pt x="2375" y="632"/>
                  </a:moveTo>
                  <a:lnTo>
                    <a:pt x="2438" y="670"/>
                  </a:lnTo>
                  <a:lnTo>
                    <a:pt x="2021" y="1049"/>
                  </a:lnTo>
                  <a:lnTo>
                    <a:pt x="1579" y="632"/>
                  </a:lnTo>
                  <a:close/>
                  <a:moveTo>
                    <a:pt x="1" y="1"/>
                  </a:moveTo>
                  <a:lnTo>
                    <a:pt x="1996" y="1907"/>
                  </a:lnTo>
                  <a:lnTo>
                    <a:pt x="3549" y="518"/>
                  </a:lnTo>
                  <a:lnTo>
                    <a:pt x="25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52"/>
            <p:cNvSpPr/>
            <p:nvPr/>
          </p:nvSpPr>
          <p:spPr>
            <a:xfrm>
              <a:off x="2090500" y="3105425"/>
              <a:ext cx="65050" cy="33175"/>
            </a:xfrm>
            <a:custGeom>
              <a:avLst/>
              <a:gdLst/>
              <a:ahLst/>
              <a:cxnLst/>
              <a:rect l="l" t="t" r="r" b="b"/>
              <a:pathLst>
                <a:path w="2602" h="1327" extrusionOk="0">
                  <a:moveTo>
                    <a:pt x="0" y="1"/>
                  </a:moveTo>
                  <a:lnTo>
                    <a:pt x="468" y="1327"/>
                  </a:lnTo>
                  <a:lnTo>
                    <a:pt x="2602" y="658"/>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52"/>
            <p:cNvSpPr/>
            <p:nvPr/>
          </p:nvSpPr>
          <p:spPr>
            <a:xfrm>
              <a:off x="2077875" y="3094075"/>
              <a:ext cx="106725" cy="54325"/>
            </a:xfrm>
            <a:custGeom>
              <a:avLst/>
              <a:gdLst/>
              <a:ahLst/>
              <a:cxnLst/>
              <a:rect l="l" t="t" r="r" b="b"/>
              <a:pathLst>
                <a:path w="4269" h="2173" extrusionOk="0">
                  <a:moveTo>
                    <a:pt x="998" y="910"/>
                  </a:moveTo>
                  <a:lnTo>
                    <a:pt x="1945" y="1137"/>
                  </a:lnTo>
                  <a:lnTo>
                    <a:pt x="1162" y="1377"/>
                  </a:lnTo>
                  <a:lnTo>
                    <a:pt x="998" y="910"/>
                  </a:lnTo>
                  <a:close/>
                  <a:moveTo>
                    <a:pt x="0" y="0"/>
                  </a:moveTo>
                  <a:lnTo>
                    <a:pt x="783" y="2172"/>
                  </a:lnTo>
                  <a:lnTo>
                    <a:pt x="4268" y="1086"/>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05" name="Google Shape;1005;p52"/>
          <p:cNvSpPr/>
          <p:nvPr/>
        </p:nvSpPr>
        <p:spPr>
          <a:xfrm>
            <a:off x="3139691" y="2493024"/>
            <a:ext cx="183603" cy="183603"/>
          </a:xfrm>
          <a:custGeom>
            <a:avLst/>
            <a:gdLst/>
            <a:ahLst/>
            <a:cxnLst/>
            <a:rect l="l" t="t" r="r" b="b"/>
            <a:pathLst>
              <a:path w="1033" h="1033" extrusionOk="0">
                <a:moveTo>
                  <a:pt x="1033" y="198"/>
                </a:moveTo>
                <a:lnTo>
                  <a:pt x="714" y="516"/>
                </a:lnTo>
                <a:lnTo>
                  <a:pt x="1033" y="835"/>
                </a:lnTo>
                <a:lnTo>
                  <a:pt x="837" y="1033"/>
                </a:lnTo>
                <a:lnTo>
                  <a:pt x="517" y="714"/>
                </a:lnTo>
                <a:lnTo>
                  <a:pt x="198" y="1033"/>
                </a:lnTo>
                <a:lnTo>
                  <a:pt x="1" y="835"/>
                </a:lnTo>
                <a:lnTo>
                  <a:pt x="319" y="516"/>
                </a:lnTo>
                <a:lnTo>
                  <a:pt x="1" y="198"/>
                </a:lnTo>
                <a:lnTo>
                  <a:pt x="198" y="0"/>
                </a:lnTo>
                <a:lnTo>
                  <a:pt x="517" y="319"/>
                </a:lnTo>
                <a:lnTo>
                  <a:pt x="83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52"/>
          <p:cNvSpPr/>
          <p:nvPr/>
        </p:nvSpPr>
        <p:spPr>
          <a:xfrm>
            <a:off x="4270718" y="2727586"/>
            <a:ext cx="183603" cy="183603"/>
          </a:xfrm>
          <a:custGeom>
            <a:avLst/>
            <a:gdLst/>
            <a:ahLst/>
            <a:cxnLst/>
            <a:rect l="l" t="t" r="r" b="b"/>
            <a:pathLst>
              <a:path w="1033" h="1033" extrusionOk="0">
                <a:moveTo>
                  <a:pt x="1033" y="198"/>
                </a:moveTo>
                <a:lnTo>
                  <a:pt x="714" y="516"/>
                </a:lnTo>
                <a:lnTo>
                  <a:pt x="1033" y="835"/>
                </a:lnTo>
                <a:lnTo>
                  <a:pt x="837" y="1033"/>
                </a:lnTo>
                <a:lnTo>
                  <a:pt x="517" y="714"/>
                </a:lnTo>
                <a:lnTo>
                  <a:pt x="198" y="1033"/>
                </a:lnTo>
                <a:lnTo>
                  <a:pt x="1" y="835"/>
                </a:lnTo>
                <a:lnTo>
                  <a:pt x="319" y="516"/>
                </a:lnTo>
                <a:lnTo>
                  <a:pt x="1" y="198"/>
                </a:lnTo>
                <a:lnTo>
                  <a:pt x="198" y="0"/>
                </a:lnTo>
                <a:lnTo>
                  <a:pt x="517" y="319"/>
                </a:lnTo>
                <a:lnTo>
                  <a:pt x="83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TextBox 6">
            <a:extLst>
              <a:ext uri="{FF2B5EF4-FFF2-40B4-BE49-F238E27FC236}">
                <a16:creationId xmlns:a16="http://schemas.microsoft.com/office/drawing/2014/main" id="{1B822188-A0AE-3F29-678E-ACF68D098DA9}"/>
              </a:ext>
            </a:extLst>
          </p:cNvPr>
          <p:cNvSpPr txBox="1"/>
          <p:nvPr/>
        </p:nvSpPr>
        <p:spPr>
          <a:xfrm>
            <a:off x="995235" y="1409838"/>
            <a:ext cx="3153981" cy="461665"/>
          </a:xfrm>
          <a:prstGeom prst="rect">
            <a:avLst/>
          </a:prstGeom>
          <a:solidFill>
            <a:schemeClr val="tx1"/>
          </a:solidFill>
        </p:spPr>
        <p:txBody>
          <a:bodyPr wrap="square">
            <a:spAutoFit/>
          </a:bodyPr>
          <a:lstStyle/>
          <a:p>
            <a:pPr algn="l"/>
            <a:r>
              <a:rPr lang="en-US" sz="2400" b="1" i="0" dirty="0">
                <a:solidFill>
                  <a:schemeClr val="bg1"/>
                </a:solidFill>
                <a:effectLst/>
                <a:latin typeface="Algerian" panose="04020705040A02060702" pitchFamily="82" charset="0"/>
              </a:rPr>
              <a:t>Network Function</a:t>
            </a:r>
          </a:p>
        </p:txBody>
      </p:sp>
      <p:sp>
        <p:nvSpPr>
          <p:cNvPr id="2" name="TextBox 1">
            <a:extLst>
              <a:ext uri="{FF2B5EF4-FFF2-40B4-BE49-F238E27FC236}">
                <a16:creationId xmlns:a16="http://schemas.microsoft.com/office/drawing/2014/main" id="{EBBFFA93-9BB4-F78D-C411-342C10902C1A}"/>
              </a:ext>
            </a:extLst>
          </p:cNvPr>
          <p:cNvSpPr txBox="1"/>
          <p:nvPr/>
        </p:nvSpPr>
        <p:spPr>
          <a:xfrm>
            <a:off x="2332021" y="2038626"/>
            <a:ext cx="5953514" cy="2462213"/>
          </a:xfrm>
          <a:prstGeom prst="rect">
            <a:avLst/>
          </a:prstGeom>
          <a:solidFill>
            <a:schemeClr val="tx1"/>
          </a:solidFill>
        </p:spPr>
        <p:txBody>
          <a:bodyPr wrap="square">
            <a:spAutoFit/>
          </a:bodyPr>
          <a:lstStyle/>
          <a:p>
            <a:pPr algn="just"/>
            <a:r>
              <a:rPr lang="en-US" dirty="0">
                <a:latin typeface="Book Antiqua" panose="02040602050305030304" pitchFamily="18" charset="0"/>
              </a:rPr>
              <a:t>The Transmission Control Protocol is a communication protocol that sits between an application program and the Internet Protocol. It offers host-to-host connection at the Internet model's transport layer. An application does not need to understand the specific procedures for delivering data across a link to another host, such as the required IP fragmentation to accommodate the transmission medium's maximum transmission unit. TCP handles all handshaking and transmission details at the transport layer and provides an abstraction of the network connection to the application, often via a network socket interface. TCP is widely used by many internet applications, including the World Wide Web (WWW), email, FTP, Secure Shell, peer-to-peer file sharing, and streaming media.</a:t>
            </a:r>
          </a:p>
        </p:txBody>
      </p:sp>
    </p:spTree>
    <p:extLst>
      <p:ext uri="{BB962C8B-B14F-4D97-AF65-F5344CB8AC3E}">
        <p14:creationId xmlns:p14="http://schemas.microsoft.com/office/powerpoint/2010/main" val="129810270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878"/>
        <p:cNvGrpSpPr/>
        <p:nvPr/>
      </p:nvGrpSpPr>
      <p:grpSpPr>
        <a:xfrm>
          <a:off x="0" y="0"/>
          <a:ext cx="0" cy="0"/>
          <a:chOff x="0" y="0"/>
          <a:chExt cx="0" cy="0"/>
        </a:xfrm>
      </p:grpSpPr>
      <p:grpSp>
        <p:nvGrpSpPr>
          <p:cNvPr id="880" name="Google Shape;880;p52"/>
          <p:cNvGrpSpPr/>
          <p:nvPr/>
        </p:nvGrpSpPr>
        <p:grpSpPr>
          <a:xfrm>
            <a:off x="2459239" y="1749306"/>
            <a:ext cx="4225534" cy="2513468"/>
            <a:chOff x="238125" y="732525"/>
            <a:chExt cx="7130500" cy="4241425"/>
          </a:xfrm>
        </p:grpSpPr>
        <p:sp>
          <p:nvSpPr>
            <p:cNvPr id="881" name="Google Shape;881;p52"/>
            <p:cNvSpPr/>
            <p:nvPr/>
          </p:nvSpPr>
          <p:spPr>
            <a:xfrm>
              <a:off x="3175800" y="1003350"/>
              <a:ext cx="3741725" cy="3331975"/>
            </a:xfrm>
            <a:custGeom>
              <a:avLst/>
              <a:gdLst/>
              <a:ahLst/>
              <a:cxnLst/>
              <a:rect l="l" t="t" r="r" b="b"/>
              <a:pathLst>
                <a:path w="149669" h="133279" extrusionOk="0">
                  <a:moveTo>
                    <a:pt x="81445" y="1"/>
                  </a:moveTo>
                  <a:lnTo>
                    <a:pt x="79450" y="1466"/>
                  </a:lnTo>
                  <a:lnTo>
                    <a:pt x="78288" y="3145"/>
                  </a:lnTo>
                  <a:lnTo>
                    <a:pt x="77341" y="834"/>
                  </a:lnTo>
                  <a:lnTo>
                    <a:pt x="75131" y="834"/>
                  </a:lnTo>
                  <a:lnTo>
                    <a:pt x="73868" y="2413"/>
                  </a:lnTo>
                  <a:lnTo>
                    <a:pt x="73161" y="4888"/>
                  </a:lnTo>
                  <a:lnTo>
                    <a:pt x="69891" y="7325"/>
                  </a:lnTo>
                  <a:lnTo>
                    <a:pt x="68313" y="10330"/>
                  </a:lnTo>
                  <a:lnTo>
                    <a:pt x="69474" y="11466"/>
                  </a:lnTo>
                  <a:lnTo>
                    <a:pt x="66318" y="13247"/>
                  </a:lnTo>
                  <a:lnTo>
                    <a:pt x="67782" y="14825"/>
                  </a:lnTo>
                  <a:lnTo>
                    <a:pt x="69790" y="15873"/>
                  </a:lnTo>
                  <a:lnTo>
                    <a:pt x="68729" y="16504"/>
                  </a:lnTo>
                  <a:lnTo>
                    <a:pt x="65888" y="14812"/>
                  </a:lnTo>
                  <a:lnTo>
                    <a:pt x="65257" y="16605"/>
                  </a:lnTo>
                  <a:lnTo>
                    <a:pt x="63994" y="17439"/>
                  </a:lnTo>
                  <a:lnTo>
                    <a:pt x="65358" y="21644"/>
                  </a:lnTo>
                  <a:lnTo>
                    <a:pt x="67050" y="21959"/>
                  </a:lnTo>
                  <a:lnTo>
                    <a:pt x="68199" y="22906"/>
                  </a:lnTo>
                  <a:cubicBezTo>
                    <a:pt x="67252" y="23336"/>
                    <a:pt x="65674" y="23651"/>
                    <a:pt x="65674" y="23651"/>
                  </a:cubicBezTo>
                  <a:lnTo>
                    <a:pt x="66419" y="25230"/>
                  </a:lnTo>
                  <a:lnTo>
                    <a:pt x="65358" y="26593"/>
                  </a:lnTo>
                  <a:lnTo>
                    <a:pt x="63577" y="25962"/>
                  </a:lnTo>
                  <a:lnTo>
                    <a:pt x="64625" y="23967"/>
                  </a:lnTo>
                  <a:lnTo>
                    <a:pt x="63262" y="20394"/>
                  </a:lnTo>
                  <a:lnTo>
                    <a:pt x="62214" y="17439"/>
                  </a:lnTo>
                  <a:lnTo>
                    <a:pt x="61368" y="15343"/>
                  </a:lnTo>
                  <a:lnTo>
                    <a:pt x="59688" y="14711"/>
                  </a:lnTo>
                  <a:lnTo>
                    <a:pt x="58842" y="18386"/>
                  </a:lnTo>
                  <a:lnTo>
                    <a:pt x="58792" y="21012"/>
                  </a:lnTo>
                  <a:lnTo>
                    <a:pt x="60951" y="22906"/>
                  </a:lnTo>
                  <a:lnTo>
                    <a:pt x="60951" y="24485"/>
                  </a:lnTo>
                  <a:lnTo>
                    <a:pt x="58009" y="23020"/>
                  </a:lnTo>
                  <a:lnTo>
                    <a:pt x="55319" y="22389"/>
                  </a:lnTo>
                  <a:lnTo>
                    <a:pt x="54978" y="23437"/>
                  </a:lnTo>
                  <a:lnTo>
                    <a:pt x="55547" y="24598"/>
                  </a:lnTo>
                  <a:lnTo>
                    <a:pt x="52516" y="25230"/>
                  </a:lnTo>
                  <a:lnTo>
                    <a:pt x="48526" y="27326"/>
                  </a:lnTo>
                  <a:lnTo>
                    <a:pt x="46632" y="29535"/>
                  </a:lnTo>
                  <a:lnTo>
                    <a:pt x="46114" y="26909"/>
                  </a:lnTo>
                  <a:lnTo>
                    <a:pt x="44852" y="26391"/>
                  </a:lnTo>
                  <a:lnTo>
                    <a:pt x="44536" y="29119"/>
                  </a:lnTo>
                  <a:lnTo>
                    <a:pt x="42326" y="30381"/>
                  </a:lnTo>
                  <a:lnTo>
                    <a:pt x="43488" y="32162"/>
                  </a:lnTo>
                  <a:lnTo>
                    <a:pt x="41379" y="32061"/>
                  </a:lnTo>
                  <a:lnTo>
                    <a:pt x="40647" y="33223"/>
                  </a:lnTo>
                  <a:lnTo>
                    <a:pt x="39169" y="30381"/>
                  </a:lnTo>
                  <a:lnTo>
                    <a:pt x="37490" y="29119"/>
                  </a:lnTo>
                  <a:lnTo>
                    <a:pt x="37490" y="29119"/>
                  </a:lnTo>
                  <a:lnTo>
                    <a:pt x="40748" y="29750"/>
                  </a:lnTo>
                  <a:lnTo>
                    <a:pt x="42225" y="28803"/>
                  </a:lnTo>
                  <a:lnTo>
                    <a:pt x="41379" y="26593"/>
                  </a:lnTo>
                  <a:lnTo>
                    <a:pt x="37806" y="24699"/>
                  </a:lnTo>
                  <a:lnTo>
                    <a:pt x="35078" y="23538"/>
                  </a:lnTo>
                  <a:lnTo>
                    <a:pt x="32654" y="22906"/>
                  </a:lnTo>
                  <a:lnTo>
                    <a:pt x="29181" y="24068"/>
                  </a:lnTo>
                  <a:lnTo>
                    <a:pt x="25292" y="28172"/>
                  </a:lnTo>
                  <a:lnTo>
                    <a:pt x="22767" y="31745"/>
                  </a:lnTo>
                  <a:lnTo>
                    <a:pt x="21403" y="34586"/>
                  </a:lnTo>
                  <a:lnTo>
                    <a:pt x="18878" y="37112"/>
                  </a:lnTo>
                  <a:lnTo>
                    <a:pt x="18082" y="38892"/>
                  </a:lnTo>
                  <a:lnTo>
                    <a:pt x="19130" y="42680"/>
                  </a:lnTo>
                  <a:lnTo>
                    <a:pt x="20923" y="42364"/>
                  </a:lnTo>
                  <a:lnTo>
                    <a:pt x="22186" y="40786"/>
                  </a:lnTo>
                  <a:lnTo>
                    <a:pt x="23651" y="43311"/>
                  </a:lnTo>
                  <a:lnTo>
                    <a:pt x="23449" y="44776"/>
                  </a:lnTo>
                  <a:lnTo>
                    <a:pt x="26441" y="45092"/>
                  </a:lnTo>
                  <a:cubicBezTo>
                    <a:pt x="26441" y="45092"/>
                    <a:pt x="28058" y="42882"/>
                    <a:pt x="28058" y="42566"/>
                  </a:cubicBezTo>
                  <a:cubicBezTo>
                    <a:pt x="28058" y="42251"/>
                    <a:pt x="28487" y="40256"/>
                    <a:pt x="28487" y="40256"/>
                  </a:cubicBezTo>
                  <a:lnTo>
                    <a:pt x="26909" y="37932"/>
                  </a:lnTo>
                  <a:lnTo>
                    <a:pt x="27111" y="35622"/>
                  </a:lnTo>
                  <a:lnTo>
                    <a:pt x="28904" y="34157"/>
                  </a:lnTo>
                  <a:lnTo>
                    <a:pt x="29535" y="32364"/>
                  </a:lnTo>
                  <a:lnTo>
                    <a:pt x="30899" y="31202"/>
                  </a:lnTo>
                  <a:lnTo>
                    <a:pt x="32376" y="32263"/>
                  </a:lnTo>
                  <a:lnTo>
                    <a:pt x="29535" y="35836"/>
                  </a:lnTo>
                  <a:lnTo>
                    <a:pt x="30684" y="39309"/>
                  </a:lnTo>
                  <a:lnTo>
                    <a:pt x="32477" y="39523"/>
                  </a:lnTo>
                  <a:lnTo>
                    <a:pt x="35002" y="38778"/>
                  </a:lnTo>
                  <a:lnTo>
                    <a:pt x="36467" y="39725"/>
                  </a:lnTo>
                  <a:lnTo>
                    <a:pt x="34257" y="41089"/>
                  </a:lnTo>
                  <a:lnTo>
                    <a:pt x="31416" y="41203"/>
                  </a:lnTo>
                  <a:lnTo>
                    <a:pt x="31101" y="42983"/>
                  </a:lnTo>
                  <a:lnTo>
                    <a:pt x="29952" y="44360"/>
                  </a:lnTo>
                  <a:lnTo>
                    <a:pt x="29219" y="46822"/>
                  </a:lnTo>
                  <a:lnTo>
                    <a:pt x="25532" y="47504"/>
                  </a:lnTo>
                  <a:lnTo>
                    <a:pt x="21555" y="47504"/>
                  </a:lnTo>
                  <a:lnTo>
                    <a:pt x="22287" y="45092"/>
                  </a:lnTo>
                  <a:lnTo>
                    <a:pt x="21239" y="43880"/>
                  </a:lnTo>
                  <a:lnTo>
                    <a:pt x="19976" y="45382"/>
                  </a:lnTo>
                  <a:lnTo>
                    <a:pt x="19762" y="48072"/>
                  </a:lnTo>
                  <a:lnTo>
                    <a:pt x="17022" y="49208"/>
                  </a:lnTo>
                  <a:lnTo>
                    <a:pt x="16075" y="52618"/>
                  </a:lnTo>
                  <a:lnTo>
                    <a:pt x="14294" y="54448"/>
                  </a:lnTo>
                  <a:lnTo>
                    <a:pt x="12716" y="54448"/>
                  </a:lnTo>
                  <a:lnTo>
                    <a:pt x="10822" y="54764"/>
                  </a:lnTo>
                  <a:lnTo>
                    <a:pt x="12501" y="55648"/>
                  </a:lnTo>
                  <a:lnTo>
                    <a:pt x="13448" y="57681"/>
                  </a:lnTo>
                  <a:lnTo>
                    <a:pt x="11971" y="59209"/>
                  </a:lnTo>
                  <a:lnTo>
                    <a:pt x="8460" y="58780"/>
                  </a:lnTo>
                  <a:lnTo>
                    <a:pt x="6087" y="60017"/>
                  </a:lnTo>
                  <a:lnTo>
                    <a:pt x="6087" y="65484"/>
                  </a:lnTo>
                  <a:lnTo>
                    <a:pt x="8612" y="66217"/>
                  </a:lnTo>
                  <a:lnTo>
                    <a:pt x="9723" y="67164"/>
                  </a:lnTo>
                  <a:lnTo>
                    <a:pt x="11150" y="66318"/>
                  </a:lnTo>
                  <a:lnTo>
                    <a:pt x="13233" y="66431"/>
                  </a:lnTo>
                  <a:lnTo>
                    <a:pt x="15115" y="63691"/>
                  </a:lnTo>
                  <a:lnTo>
                    <a:pt x="16176" y="61797"/>
                  </a:lnTo>
                  <a:lnTo>
                    <a:pt x="17123" y="61381"/>
                  </a:lnTo>
                  <a:lnTo>
                    <a:pt x="17438" y="59600"/>
                  </a:lnTo>
                  <a:lnTo>
                    <a:pt x="19850" y="60232"/>
                  </a:lnTo>
                  <a:lnTo>
                    <a:pt x="21226" y="59487"/>
                  </a:lnTo>
                  <a:lnTo>
                    <a:pt x="22805" y="59487"/>
                  </a:lnTo>
                  <a:lnTo>
                    <a:pt x="24699" y="61595"/>
                  </a:lnTo>
                  <a:lnTo>
                    <a:pt x="26113" y="62909"/>
                  </a:lnTo>
                  <a:lnTo>
                    <a:pt x="26896" y="64222"/>
                  </a:lnTo>
                  <a:lnTo>
                    <a:pt x="26896" y="65484"/>
                  </a:lnTo>
                  <a:lnTo>
                    <a:pt x="28159" y="64752"/>
                  </a:lnTo>
                  <a:lnTo>
                    <a:pt x="28159" y="62959"/>
                  </a:lnTo>
                  <a:lnTo>
                    <a:pt x="29421" y="63376"/>
                  </a:lnTo>
                  <a:lnTo>
                    <a:pt x="29787" y="62542"/>
                  </a:lnTo>
                  <a:lnTo>
                    <a:pt x="27035" y="60964"/>
                  </a:lnTo>
                  <a:lnTo>
                    <a:pt x="24661" y="58653"/>
                  </a:lnTo>
                  <a:lnTo>
                    <a:pt x="25103" y="57075"/>
                  </a:lnTo>
                  <a:lnTo>
                    <a:pt x="27527" y="58754"/>
                  </a:lnTo>
                  <a:lnTo>
                    <a:pt x="30368" y="61595"/>
                  </a:lnTo>
                  <a:lnTo>
                    <a:pt x="31846" y="65383"/>
                  </a:lnTo>
                  <a:lnTo>
                    <a:pt x="33525" y="66671"/>
                  </a:lnTo>
                  <a:lnTo>
                    <a:pt x="34889" y="65383"/>
                  </a:lnTo>
                  <a:lnTo>
                    <a:pt x="33740" y="64020"/>
                  </a:lnTo>
                  <a:lnTo>
                    <a:pt x="35002" y="62643"/>
                  </a:lnTo>
                  <a:lnTo>
                    <a:pt x="36366" y="62441"/>
                  </a:lnTo>
                  <a:lnTo>
                    <a:pt x="37945" y="62126"/>
                  </a:lnTo>
                  <a:lnTo>
                    <a:pt x="37831" y="59701"/>
                  </a:lnTo>
                  <a:lnTo>
                    <a:pt x="39409" y="56343"/>
                  </a:lnTo>
                  <a:lnTo>
                    <a:pt x="41101" y="55913"/>
                  </a:lnTo>
                  <a:lnTo>
                    <a:pt x="41733" y="58237"/>
                  </a:lnTo>
                  <a:lnTo>
                    <a:pt x="43627" y="58237"/>
                  </a:lnTo>
                  <a:lnTo>
                    <a:pt x="43513" y="56759"/>
                  </a:lnTo>
                  <a:lnTo>
                    <a:pt x="45407" y="55547"/>
                  </a:lnTo>
                  <a:lnTo>
                    <a:pt x="44776" y="57466"/>
                  </a:lnTo>
                  <a:lnTo>
                    <a:pt x="47402" y="60168"/>
                  </a:lnTo>
                  <a:lnTo>
                    <a:pt x="49195" y="61507"/>
                  </a:lnTo>
                  <a:lnTo>
                    <a:pt x="45306" y="62340"/>
                  </a:lnTo>
                  <a:lnTo>
                    <a:pt x="42149" y="61494"/>
                  </a:lnTo>
                  <a:lnTo>
                    <a:pt x="39624" y="62126"/>
                  </a:lnTo>
                  <a:lnTo>
                    <a:pt x="38147" y="62972"/>
                  </a:lnTo>
                  <a:lnTo>
                    <a:pt x="37099" y="65497"/>
                  </a:lnTo>
                  <a:lnTo>
                    <a:pt x="38892" y="66671"/>
                  </a:lnTo>
                  <a:lnTo>
                    <a:pt x="41619" y="67366"/>
                  </a:lnTo>
                  <a:lnTo>
                    <a:pt x="44031" y="66002"/>
                  </a:lnTo>
                  <a:lnTo>
                    <a:pt x="44978" y="67366"/>
                  </a:lnTo>
                  <a:lnTo>
                    <a:pt x="44144" y="70523"/>
                  </a:lnTo>
                  <a:lnTo>
                    <a:pt x="41404" y="71785"/>
                  </a:lnTo>
                  <a:lnTo>
                    <a:pt x="38046" y="72316"/>
                  </a:lnTo>
                  <a:lnTo>
                    <a:pt x="32578" y="70737"/>
                  </a:lnTo>
                  <a:lnTo>
                    <a:pt x="30684" y="71053"/>
                  </a:lnTo>
                  <a:lnTo>
                    <a:pt x="29005" y="72518"/>
                  </a:lnTo>
                  <a:lnTo>
                    <a:pt x="26441" y="70422"/>
                  </a:lnTo>
                  <a:lnTo>
                    <a:pt x="23966" y="69891"/>
                  </a:lnTo>
                  <a:lnTo>
                    <a:pt x="23600" y="67139"/>
                  </a:lnTo>
                  <a:lnTo>
                    <a:pt x="22186" y="66823"/>
                  </a:lnTo>
                  <a:lnTo>
                    <a:pt x="20077" y="67164"/>
                  </a:lnTo>
                  <a:lnTo>
                    <a:pt x="15948" y="67139"/>
                  </a:lnTo>
                  <a:lnTo>
                    <a:pt x="11554" y="68742"/>
                  </a:lnTo>
                  <a:lnTo>
                    <a:pt x="10291" y="68111"/>
                  </a:lnTo>
                  <a:lnTo>
                    <a:pt x="8511" y="69891"/>
                  </a:lnTo>
                  <a:lnTo>
                    <a:pt x="6718" y="71785"/>
                  </a:lnTo>
                  <a:lnTo>
                    <a:pt x="6087" y="73793"/>
                  </a:lnTo>
                  <a:lnTo>
                    <a:pt x="3460" y="75687"/>
                  </a:lnTo>
                  <a:lnTo>
                    <a:pt x="1048" y="79564"/>
                  </a:lnTo>
                  <a:lnTo>
                    <a:pt x="0" y="82089"/>
                  </a:lnTo>
                  <a:lnTo>
                    <a:pt x="518" y="84501"/>
                  </a:lnTo>
                  <a:lnTo>
                    <a:pt x="0" y="87342"/>
                  </a:lnTo>
                  <a:lnTo>
                    <a:pt x="834" y="90814"/>
                  </a:lnTo>
                  <a:lnTo>
                    <a:pt x="3258" y="93340"/>
                  </a:lnTo>
                  <a:lnTo>
                    <a:pt x="5038" y="95234"/>
                  </a:lnTo>
                  <a:lnTo>
                    <a:pt x="8094" y="97027"/>
                  </a:lnTo>
                  <a:lnTo>
                    <a:pt x="10822" y="96711"/>
                  </a:lnTo>
                  <a:lnTo>
                    <a:pt x="13347" y="96711"/>
                  </a:lnTo>
                  <a:lnTo>
                    <a:pt x="16075" y="95335"/>
                  </a:lnTo>
                  <a:lnTo>
                    <a:pt x="18398" y="95600"/>
                  </a:lnTo>
                  <a:lnTo>
                    <a:pt x="19345" y="97203"/>
                  </a:lnTo>
                  <a:lnTo>
                    <a:pt x="22186" y="97052"/>
                  </a:lnTo>
                  <a:lnTo>
                    <a:pt x="23335" y="98921"/>
                  </a:lnTo>
                  <a:lnTo>
                    <a:pt x="22918" y="103012"/>
                  </a:lnTo>
                  <a:lnTo>
                    <a:pt x="25040" y="106169"/>
                  </a:lnTo>
                  <a:lnTo>
                    <a:pt x="25646" y="109325"/>
                  </a:lnTo>
                  <a:lnTo>
                    <a:pt x="25646" y="112166"/>
                  </a:lnTo>
                  <a:lnTo>
                    <a:pt x="23752" y="114793"/>
                  </a:lnTo>
                  <a:lnTo>
                    <a:pt x="23752" y="117205"/>
                  </a:lnTo>
                  <a:lnTo>
                    <a:pt x="25646" y="119945"/>
                  </a:lnTo>
                  <a:lnTo>
                    <a:pt x="25646" y="123505"/>
                  </a:lnTo>
                  <a:lnTo>
                    <a:pt x="27641" y="126132"/>
                  </a:lnTo>
                  <a:lnTo>
                    <a:pt x="28752" y="128228"/>
                  </a:lnTo>
                  <a:lnTo>
                    <a:pt x="29143" y="130539"/>
                  </a:lnTo>
                  <a:lnTo>
                    <a:pt x="30899" y="133279"/>
                  </a:lnTo>
                  <a:lnTo>
                    <a:pt x="35419" y="133279"/>
                  </a:lnTo>
                  <a:lnTo>
                    <a:pt x="37945" y="131385"/>
                  </a:lnTo>
                  <a:lnTo>
                    <a:pt x="39624" y="129541"/>
                  </a:lnTo>
                  <a:lnTo>
                    <a:pt x="42149" y="126675"/>
                  </a:lnTo>
                  <a:lnTo>
                    <a:pt x="42781" y="123808"/>
                  </a:lnTo>
                  <a:lnTo>
                    <a:pt x="44258" y="123808"/>
                  </a:lnTo>
                  <a:lnTo>
                    <a:pt x="44574" y="119705"/>
                  </a:lnTo>
                  <a:lnTo>
                    <a:pt x="44574" y="118442"/>
                  </a:lnTo>
                  <a:lnTo>
                    <a:pt x="48678" y="115285"/>
                  </a:lnTo>
                  <a:lnTo>
                    <a:pt x="50256" y="112874"/>
                  </a:lnTo>
                  <a:lnTo>
                    <a:pt x="50256" y="110260"/>
                  </a:lnTo>
                  <a:lnTo>
                    <a:pt x="49410" y="108265"/>
                  </a:lnTo>
                  <a:lnTo>
                    <a:pt x="49460" y="105954"/>
                  </a:lnTo>
                  <a:lnTo>
                    <a:pt x="48905" y="104477"/>
                  </a:lnTo>
                  <a:lnTo>
                    <a:pt x="51683" y="101951"/>
                  </a:lnTo>
                  <a:lnTo>
                    <a:pt x="54334" y="99009"/>
                  </a:lnTo>
                  <a:lnTo>
                    <a:pt x="57592" y="97014"/>
                  </a:lnTo>
                  <a:cubicBezTo>
                    <a:pt x="57592" y="97014"/>
                    <a:pt x="59070" y="94388"/>
                    <a:pt x="59070" y="93958"/>
                  </a:cubicBezTo>
                  <a:cubicBezTo>
                    <a:pt x="59070" y="93542"/>
                    <a:pt x="59916" y="91433"/>
                    <a:pt x="59916" y="91433"/>
                  </a:cubicBezTo>
                  <a:lnTo>
                    <a:pt x="59398" y="89754"/>
                  </a:lnTo>
                  <a:lnTo>
                    <a:pt x="57921" y="90498"/>
                  </a:lnTo>
                  <a:lnTo>
                    <a:pt x="54132" y="91016"/>
                  </a:lnTo>
                  <a:lnTo>
                    <a:pt x="52870" y="91648"/>
                  </a:lnTo>
                  <a:lnTo>
                    <a:pt x="52238" y="89754"/>
                  </a:lnTo>
                  <a:lnTo>
                    <a:pt x="51721" y="88604"/>
                  </a:lnTo>
                  <a:lnTo>
                    <a:pt x="49612" y="86597"/>
                  </a:lnTo>
                  <a:lnTo>
                    <a:pt x="48248" y="85650"/>
                  </a:lnTo>
                  <a:lnTo>
                    <a:pt x="46139" y="80826"/>
                  </a:lnTo>
                  <a:lnTo>
                    <a:pt x="45306" y="79665"/>
                  </a:lnTo>
                  <a:lnTo>
                    <a:pt x="44258" y="76823"/>
                  </a:lnTo>
                  <a:lnTo>
                    <a:pt x="43513" y="75561"/>
                  </a:lnTo>
                  <a:lnTo>
                    <a:pt x="44675" y="75144"/>
                  </a:lnTo>
                  <a:lnTo>
                    <a:pt x="47200" y="78617"/>
                  </a:lnTo>
                  <a:lnTo>
                    <a:pt x="48665" y="80927"/>
                  </a:lnTo>
                  <a:lnTo>
                    <a:pt x="49511" y="83339"/>
                  </a:lnTo>
                  <a:lnTo>
                    <a:pt x="51506" y="84917"/>
                  </a:lnTo>
                  <a:lnTo>
                    <a:pt x="52769" y="87973"/>
                  </a:lnTo>
                  <a:lnTo>
                    <a:pt x="53299" y="89438"/>
                  </a:lnTo>
                  <a:lnTo>
                    <a:pt x="56771" y="87859"/>
                  </a:lnTo>
                  <a:lnTo>
                    <a:pt x="60560" y="87026"/>
                  </a:lnTo>
                  <a:lnTo>
                    <a:pt x="64449" y="85018"/>
                  </a:lnTo>
                  <a:lnTo>
                    <a:pt x="65585" y="82922"/>
                  </a:lnTo>
                  <a:lnTo>
                    <a:pt x="66431" y="80814"/>
                  </a:lnTo>
                  <a:lnTo>
                    <a:pt x="64853" y="79235"/>
                  </a:lnTo>
                  <a:lnTo>
                    <a:pt x="63476" y="77771"/>
                  </a:lnTo>
                  <a:lnTo>
                    <a:pt x="61065" y="78503"/>
                  </a:lnTo>
                  <a:lnTo>
                    <a:pt x="58956" y="78604"/>
                  </a:lnTo>
                  <a:lnTo>
                    <a:pt x="57693" y="76293"/>
                  </a:lnTo>
                  <a:lnTo>
                    <a:pt x="55799" y="74740"/>
                  </a:lnTo>
                  <a:lnTo>
                    <a:pt x="56746" y="73149"/>
                  </a:lnTo>
                  <a:lnTo>
                    <a:pt x="59587" y="75460"/>
                  </a:lnTo>
                  <a:lnTo>
                    <a:pt x="61696" y="76609"/>
                  </a:lnTo>
                  <a:lnTo>
                    <a:pt x="63476" y="76722"/>
                  </a:lnTo>
                  <a:lnTo>
                    <a:pt x="65269" y="77669"/>
                  </a:lnTo>
                  <a:lnTo>
                    <a:pt x="67997" y="78086"/>
                  </a:lnTo>
                  <a:lnTo>
                    <a:pt x="71368" y="77669"/>
                  </a:lnTo>
                  <a:lnTo>
                    <a:pt x="73995" y="79564"/>
                  </a:lnTo>
                  <a:lnTo>
                    <a:pt x="75358" y="81874"/>
                  </a:lnTo>
                  <a:lnTo>
                    <a:pt x="76621" y="82076"/>
                  </a:lnTo>
                  <a:lnTo>
                    <a:pt x="77884" y="80612"/>
                  </a:lnTo>
                  <a:lnTo>
                    <a:pt x="78515" y="83137"/>
                  </a:lnTo>
                  <a:lnTo>
                    <a:pt x="79147" y="85864"/>
                  </a:lnTo>
                  <a:lnTo>
                    <a:pt x="80510" y="88806"/>
                  </a:lnTo>
                  <a:lnTo>
                    <a:pt x="81988" y="92178"/>
                  </a:lnTo>
                  <a:lnTo>
                    <a:pt x="82505" y="94072"/>
                  </a:lnTo>
                  <a:lnTo>
                    <a:pt x="84298" y="91231"/>
                  </a:lnTo>
                  <a:lnTo>
                    <a:pt x="84298" y="88188"/>
                  </a:lnTo>
                  <a:lnTo>
                    <a:pt x="85245" y="86609"/>
                  </a:lnTo>
                  <a:lnTo>
                    <a:pt x="87291" y="84816"/>
                  </a:lnTo>
                  <a:lnTo>
                    <a:pt x="90322" y="82089"/>
                  </a:lnTo>
                  <a:lnTo>
                    <a:pt x="91622" y="80296"/>
                  </a:lnTo>
                  <a:lnTo>
                    <a:pt x="94375" y="79665"/>
                  </a:lnTo>
                  <a:lnTo>
                    <a:pt x="95120" y="82720"/>
                  </a:lnTo>
                  <a:lnTo>
                    <a:pt x="96913" y="83554"/>
                  </a:lnTo>
                  <a:lnTo>
                    <a:pt x="96913" y="86925"/>
                  </a:lnTo>
                  <a:lnTo>
                    <a:pt x="98857" y="85763"/>
                  </a:lnTo>
                  <a:lnTo>
                    <a:pt x="100701" y="89652"/>
                  </a:lnTo>
                  <a:lnTo>
                    <a:pt x="100701" y="93857"/>
                  </a:lnTo>
                  <a:lnTo>
                    <a:pt x="102696" y="94905"/>
                  </a:lnTo>
                  <a:lnTo>
                    <a:pt x="103694" y="97014"/>
                  </a:lnTo>
                  <a:lnTo>
                    <a:pt x="105133" y="98908"/>
                  </a:lnTo>
                  <a:lnTo>
                    <a:pt x="107179" y="99741"/>
                  </a:lnTo>
                  <a:lnTo>
                    <a:pt x="107179" y="99741"/>
                  </a:lnTo>
                  <a:lnTo>
                    <a:pt x="106560" y="97746"/>
                  </a:lnTo>
                  <a:lnTo>
                    <a:pt x="106257" y="96067"/>
                  </a:lnTo>
                  <a:lnTo>
                    <a:pt x="104577" y="94804"/>
                  </a:lnTo>
                  <a:lnTo>
                    <a:pt x="103428" y="93226"/>
                  </a:lnTo>
                  <a:lnTo>
                    <a:pt x="102797" y="91761"/>
                  </a:lnTo>
                  <a:lnTo>
                    <a:pt x="103113" y="89551"/>
                  </a:lnTo>
                  <a:lnTo>
                    <a:pt x="103845" y="88604"/>
                  </a:lnTo>
                  <a:lnTo>
                    <a:pt x="105537" y="90183"/>
                  </a:lnTo>
                  <a:lnTo>
                    <a:pt x="107217" y="91963"/>
                  </a:lnTo>
                  <a:lnTo>
                    <a:pt x="108050" y="92393"/>
                  </a:lnTo>
                  <a:cubicBezTo>
                    <a:pt x="108050" y="92393"/>
                    <a:pt x="110146" y="90814"/>
                    <a:pt x="110146" y="90498"/>
                  </a:cubicBezTo>
                  <a:lnTo>
                    <a:pt x="110146" y="86925"/>
                  </a:lnTo>
                  <a:lnTo>
                    <a:pt x="108252" y="85132"/>
                  </a:lnTo>
                  <a:lnTo>
                    <a:pt x="107469" y="83554"/>
                  </a:lnTo>
                  <a:cubicBezTo>
                    <a:pt x="107469" y="83554"/>
                    <a:pt x="107747" y="81975"/>
                    <a:pt x="108063" y="81773"/>
                  </a:cubicBezTo>
                  <a:cubicBezTo>
                    <a:pt x="108378" y="81559"/>
                    <a:pt x="110209" y="80927"/>
                    <a:pt x="110209" y="80927"/>
                  </a:cubicBezTo>
                  <a:lnTo>
                    <a:pt x="110752" y="82190"/>
                  </a:lnTo>
                  <a:lnTo>
                    <a:pt x="112646" y="80826"/>
                  </a:lnTo>
                  <a:lnTo>
                    <a:pt x="116434" y="78932"/>
                  </a:lnTo>
                  <a:lnTo>
                    <a:pt x="118177" y="75775"/>
                  </a:lnTo>
                  <a:lnTo>
                    <a:pt x="118960" y="73566"/>
                  </a:lnTo>
                  <a:lnTo>
                    <a:pt x="118960" y="69891"/>
                  </a:lnTo>
                  <a:lnTo>
                    <a:pt x="117520" y="66949"/>
                  </a:lnTo>
                  <a:lnTo>
                    <a:pt x="116093" y="65169"/>
                  </a:lnTo>
                  <a:lnTo>
                    <a:pt x="118278" y="63691"/>
                  </a:lnTo>
                  <a:lnTo>
                    <a:pt x="118947" y="63174"/>
                  </a:lnTo>
                  <a:lnTo>
                    <a:pt x="117280" y="62643"/>
                  </a:lnTo>
                  <a:lnTo>
                    <a:pt x="115816" y="63174"/>
                  </a:lnTo>
                  <a:lnTo>
                    <a:pt x="114868" y="62113"/>
                  </a:lnTo>
                  <a:lnTo>
                    <a:pt x="114237" y="61280"/>
                  </a:lnTo>
                  <a:lnTo>
                    <a:pt x="116030" y="60219"/>
                  </a:lnTo>
                  <a:lnTo>
                    <a:pt x="116876" y="58540"/>
                  </a:lnTo>
                  <a:lnTo>
                    <a:pt x="117924" y="59070"/>
                  </a:lnTo>
                  <a:lnTo>
                    <a:pt x="117394" y="60964"/>
                  </a:lnTo>
                  <a:lnTo>
                    <a:pt x="117394" y="60964"/>
                  </a:lnTo>
                  <a:lnTo>
                    <a:pt x="119086" y="60118"/>
                  </a:lnTo>
                  <a:lnTo>
                    <a:pt x="120235" y="61065"/>
                  </a:lnTo>
                  <a:lnTo>
                    <a:pt x="121182" y="62744"/>
                  </a:lnTo>
                  <a:lnTo>
                    <a:pt x="122129" y="63906"/>
                  </a:lnTo>
                  <a:lnTo>
                    <a:pt x="122129" y="65484"/>
                  </a:lnTo>
                  <a:lnTo>
                    <a:pt x="122975" y="66318"/>
                  </a:lnTo>
                  <a:lnTo>
                    <a:pt x="124806" y="64853"/>
                  </a:lnTo>
                  <a:lnTo>
                    <a:pt x="124263" y="62542"/>
                  </a:lnTo>
                  <a:lnTo>
                    <a:pt x="122621" y="60850"/>
                  </a:lnTo>
                  <a:lnTo>
                    <a:pt x="122116" y="59802"/>
                  </a:lnTo>
                  <a:lnTo>
                    <a:pt x="123594" y="58540"/>
                  </a:lnTo>
                  <a:lnTo>
                    <a:pt x="123707" y="55699"/>
                  </a:lnTo>
                  <a:lnTo>
                    <a:pt x="124970" y="54651"/>
                  </a:lnTo>
                  <a:lnTo>
                    <a:pt x="126233" y="55383"/>
                  </a:lnTo>
                  <a:lnTo>
                    <a:pt x="128127" y="52125"/>
                  </a:lnTo>
                  <a:lnTo>
                    <a:pt x="129705" y="47289"/>
                  </a:lnTo>
                  <a:lnTo>
                    <a:pt x="128544" y="44031"/>
                  </a:lnTo>
                  <a:lnTo>
                    <a:pt x="127811" y="41102"/>
                  </a:lnTo>
                  <a:lnTo>
                    <a:pt x="126132" y="39523"/>
                  </a:lnTo>
                  <a:lnTo>
                    <a:pt x="123922" y="38892"/>
                  </a:lnTo>
                  <a:lnTo>
                    <a:pt x="122558" y="38362"/>
                  </a:lnTo>
                  <a:lnTo>
                    <a:pt x="121498" y="37516"/>
                  </a:lnTo>
                  <a:lnTo>
                    <a:pt x="123606" y="33311"/>
                  </a:lnTo>
                  <a:lnTo>
                    <a:pt x="124440" y="30533"/>
                  </a:lnTo>
                  <a:lnTo>
                    <a:pt x="126650" y="29220"/>
                  </a:lnTo>
                  <a:lnTo>
                    <a:pt x="130021" y="29220"/>
                  </a:lnTo>
                  <a:lnTo>
                    <a:pt x="132332" y="28588"/>
                  </a:lnTo>
                  <a:lnTo>
                    <a:pt x="132231" y="28588"/>
                  </a:lnTo>
                  <a:lnTo>
                    <a:pt x="132231" y="23222"/>
                  </a:lnTo>
                  <a:lnTo>
                    <a:pt x="135072" y="21959"/>
                  </a:lnTo>
                  <a:lnTo>
                    <a:pt x="135804" y="23853"/>
                  </a:lnTo>
                  <a:lnTo>
                    <a:pt x="136650" y="21959"/>
                  </a:lnTo>
                  <a:lnTo>
                    <a:pt x="136650" y="20065"/>
                  </a:lnTo>
                  <a:lnTo>
                    <a:pt x="138115" y="20899"/>
                  </a:lnTo>
                  <a:lnTo>
                    <a:pt x="137433" y="24788"/>
                  </a:lnTo>
                  <a:lnTo>
                    <a:pt x="136006" y="30571"/>
                  </a:lnTo>
                  <a:lnTo>
                    <a:pt x="136006" y="33942"/>
                  </a:lnTo>
                  <a:lnTo>
                    <a:pt x="139428" y="38677"/>
                  </a:lnTo>
                  <a:lnTo>
                    <a:pt x="140426" y="42049"/>
                  </a:lnTo>
                  <a:lnTo>
                    <a:pt x="140426" y="43412"/>
                  </a:lnTo>
                  <a:lnTo>
                    <a:pt x="141688" y="42364"/>
                  </a:lnTo>
                  <a:lnTo>
                    <a:pt x="141688" y="38993"/>
                  </a:lnTo>
                  <a:lnTo>
                    <a:pt x="143166" y="35622"/>
                  </a:lnTo>
                  <a:lnTo>
                    <a:pt x="142370" y="32894"/>
                  </a:lnTo>
                  <a:lnTo>
                    <a:pt x="142244" y="31316"/>
                  </a:lnTo>
                  <a:lnTo>
                    <a:pt x="141966" y="29220"/>
                  </a:lnTo>
                  <a:lnTo>
                    <a:pt x="140085" y="27742"/>
                  </a:lnTo>
                  <a:lnTo>
                    <a:pt x="139782" y="24800"/>
                  </a:lnTo>
                  <a:lnTo>
                    <a:pt x="142522" y="23020"/>
                  </a:lnTo>
                  <a:lnTo>
                    <a:pt x="144832" y="23336"/>
                  </a:lnTo>
                  <a:lnTo>
                    <a:pt x="144832" y="20697"/>
                  </a:lnTo>
                  <a:lnTo>
                    <a:pt x="145881" y="18967"/>
                  </a:lnTo>
                  <a:lnTo>
                    <a:pt x="148090" y="17855"/>
                  </a:lnTo>
                  <a:lnTo>
                    <a:pt x="148936" y="17855"/>
                  </a:lnTo>
                  <a:lnTo>
                    <a:pt x="147573" y="14067"/>
                  </a:lnTo>
                  <a:lnTo>
                    <a:pt x="144315" y="12868"/>
                  </a:lnTo>
                  <a:lnTo>
                    <a:pt x="144832" y="10784"/>
                  </a:lnTo>
                  <a:lnTo>
                    <a:pt x="144517" y="8751"/>
                  </a:lnTo>
                  <a:lnTo>
                    <a:pt x="144315" y="7577"/>
                  </a:lnTo>
                  <a:lnTo>
                    <a:pt x="146310" y="8613"/>
                  </a:lnTo>
                  <a:lnTo>
                    <a:pt x="147674" y="7565"/>
                  </a:lnTo>
                  <a:lnTo>
                    <a:pt x="148936" y="8398"/>
                  </a:lnTo>
                  <a:lnTo>
                    <a:pt x="149669" y="6188"/>
                  </a:lnTo>
                  <a:lnTo>
                    <a:pt x="148406" y="4509"/>
                  </a:lnTo>
                  <a:lnTo>
                    <a:pt x="147775" y="2084"/>
                  </a:lnTo>
                  <a:lnTo>
                    <a:pt x="144201" y="1567"/>
                  </a:lnTo>
                  <a:lnTo>
                    <a:pt x="144201" y="3031"/>
                  </a:lnTo>
                  <a:lnTo>
                    <a:pt x="142623" y="2981"/>
                  </a:lnTo>
                  <a:lnTo>
                    <a:pt x="141890" y="2084"/>
                  </a:lnTo>
                  <a:lnTo>
                    <a:pt x="134440" y="2084"/>
                  </a:lnTo>
                  <a:lnTo>
                    <a:pt x="131069" y="2400"/>
                  </a:lnTo>
                  <a:lnTo>
                    <a:pt x="133493" y="4774"/>
                  </a:lnTo>
                  <a:lnTo>
                    <a:pt x="130867" y="4799"/>
                  </a:lnTo>
                  <a:lnTo>
                    <a:pt x="130337" y="3499"/>
                  </a:lnTo>
                  <a:lnTo>
                    <a:pt x="127294" y="4837"/>
                  </a:lnTo>
                  <a:lnTo>
                    <a:pt x="124654" y="6504"/>
                  </a:lnTo>
                  <a:lnTo>
                    <a:pt x="123076" y="6504"/>
                  </a:lnTo>
                  <a:lnTo>
                    <a:pt x="122028" y="4294"/>
                  </a:lnTo>
                  <a:lnTo>
                    <a:pt x="119503" y="3928"/>
                  </a:lnTo>
                  <a:lnTo>
                    <a:pt x="117407" y="5115"/>
                  </a:lnTo>
                  <a:lnTo>
                    <a:pt x="114149" y="4016"/>
                  </a:lnTo>
                  <a:lnTo>
                    <a:pt x="112040" y="3158"/>
                  </a:lnTo>
                  <a:lnTo>
                    <a:pt x="107835" y="3461"/>
                  </a:lnTo>
                  <a:lnTo>
                    <a:pt x="106055" y="4610"/>
                  </a:lnTo>
                  <a:lnTo>
                    <a:pt x="107204" y="7767"/>
                  </a:lnTo>
                  <a:lnTo>
                    <a:pt x="104792" y="7767"/>
                  </a:lnTo>
                  <a:lnTo>
                    <a:pt x="103529" y="7653"/>
                  </a:lnTo>
                  <a:lnTo>
                    <a:pt x="101951" y="8448"/>
                  </a:lnTo>
                  <a:lnTo>
                    <a:pt x="102898" y="10153"/>
                  </a:lnTo>
                  <a:lnTo>
                    <a:pt x="100587" y="9484"/>
                  </a:lnTo>
                  <a:lnTo>
                    <a:pt x="99741" y="6529"/>
                  </a:lnTo>
                  <a:lnTo>
                    <a:pt x="97115" y="4319"/>
                  </a:lnTo>
                  <a:lnTo>
                    <a:pt x="93327" y="4837"/>
                  </a:lnTo>
                  <a:lnTo>
                    <a:pt x="94173" y="7577"/>
                  </a:lnTo>
                  <a:lnTo>
                    <a:pt x="91016" y="7463"/>
                  </a:lnTo>
                  <a:lnTo>
                    <a:pt x="89968" y="6100"/>
                  </a:lnTo>
                  <a:lnTo>
                    <a:pt x="87758" y="7249"/>
                  </a:lnTo>
                  <a:lnTo>
                    <a:pt x="86066" y="7779"/>
                  </a:lnTo>
                  <a:lnTo>
                    <a:pt x="83541" y="10822"/>
                  </a:lnTo>
                  <a:lnTo>
                    <a:pt x="83023" y="8827"/>
                  </a:lnTo>
                  <a:lnTo>
                    <a:pt x="85233" y="5468"/>
                  </a:lnTo>
                  <a:lnTo>
                    <a:pt x="84601" y="2312"/>
                  </a:lnTo>
                  <a:lnTo>
                    <a:pt x="8144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52"/>
            <p:cNvSpPr/>
            <p:nvPr/>
          </p:nvSpPr>
          <p:spPr>
            <a:xfrm>
              <a:off x="3167575" y="993250"/>
              <a:ext cx="3759100" cy="3349975"/>
            </a:xfrm>
            <a:custGeom>
              <a:avLst/>
              <a:gdLst/>
              <a:ahLst/>
              <a:cxnLst/>
              <a:rect l="l" t="t" r="r" b="b"/>
              <a:pathLst>
                <a:path w="150364" h="133999" extrusionOk="0">
                  <a:moveTo>
                    <a:pt x="81786" y="784"/>
                  </a:moveTo>
                  <a:lnTo>
                    <a:pt x="84653" y="2892"/>
                  </a:lnTo>
                  <a:lnTo>
                    <a:pt x="85234" y="5797"/>
                  </a:lnTo>
                  <a:lnTo>
                    <a:pt x="83024" y="9168"/>
                  </a:lnTo>
                  <a:lnTo>
                    <a:pt x="83731" y="11895"/>
                  </a:lnTo>
                  <a:lnTo>
                    <a:pt x="86597" y="8448"/>
                  </a:lnTo>
                  <a:lnTo>
                    <a:pt x="88239" y="7931"/>
                  </a:lnTo>
                  <a:lnTo>
                    <a:pt x="90209" y="6895"/>
                  </a:lnTo>
                  <a:lnTo>
                    <a:pt x="91193" y="8171"/>
                  </a:lnTo>
                  <a:lnTo>
                    <a:pt x="94931" y="8297"/>
                  </a:lnTo>
                  <a:lnTo>
                    <a:pt x="94931" y="8297"/>
                  </a:lnTo>
                  <a:lnTo>
                    <a:pt x="94072" y="5494"/>
                  </a:lnTo>
                  <a:lnTo>
                    <a:pt x="97355" y="5039"/>
                  </a:lnTo>
                  <a:lnTo>
                    <a:pt x="99805" y="7110"/>
                  </a:lnTo>
                  <a:lnTo>
                    <a:pt x="100664" y="10140"/>
                  </a:lnTo>
                  <a:lnTo>
                    <a:pt x="103871" y="11075"/>
                  </a:lnTo>
                  <a:lnTo>
                    <a:pt x="102722" y="8991"/>
                  </a:lnTo>
                  <a:lnTo>
                    <a:pt x="103922" y="8385"/>
                  </a:lnTo>
                  <a:lnTo>
                    <a:pt x="105121" y="8486"/>
                  </a:lnTo>
                  <a:lnTo>
                    <a:pt x="107987" y="8486"/>
                  </a:lnTo>
                  <a:lnTo>
                    <a:pt x="106763" y="5153"/>
                  </a:lnTo>
                  <a:lnTo>
                    <a:pt x="108265" y="4180"/>
                  </a:lnTo>
                  <a:lnTo>
                    <a:pt x="112319" y="3890"/>
                  </a:lnTo>
                  <a:lnTo>
                    <a:pt x="114377" y="4723"/>
                  </a:lnTo>
                  <a:lnTo>
                    <a:pt x="117761" y="5860"/>
                  </a:lnTo>
                  <a:lnTo>
                    <a:pt x="119895" y="4673"/>
                  </a:lnTo>
                  <a:lnTo>
                    <a:pt x="122142" y="5001"/>
                  </a:lnTo>
                  <a:lnTo>
                    <a:pt x="123216" y="7236"/>
                  </a:lnTo>
                  <a:lnTo>
                    <a:pt x="125084" y="7236"/>
                  </a:lnTo>
                  <a:lnTo>
                    <a:pt x="127749" y="5544"/>
                  </a:lnTo>
                  <a:lnTo>
                    <a:pt x="130489" y="4332"/>
                  </a:lnTo>
                  <a:lnTo>
                    <a:pt x="130981" y="5532"/>
                  </a:lnTo>
                  <a:lnTo>
                    <a:pt x="134580" y="5494"/>
                  </a:lnTo>
                  <a:lnTo>
                    <a:pt x="132105" y="3069"/>
                  </a:lnTo>
                  <a:lnTo>
                    <a:pt x="134769" y="2817"/>
                  </a:lnTo>
                  <a:lnTo>
                    <a:pt x="142080" y="2817"/>
                  </a:lnTo>
                  <a:lnTo>
                    <a:pt x="142813" y="3713"/>
                  </a:lnTo>
                  <a:lnTo>
                    <a:pt x="144858" y="3776"/>
                  </a:lnTo>
                  <a:lnTo>
                    <a:pt x="144858" y="2337"/>
                  </a:lnTo>
                  <a:lnTo>
                    <a:pt x="147864" y="2779"/>
                  </a:lnTo>
                  <a:lnTo>
                    <a:pt x="148432" y="4989"/>
                  </a:lnTo>
                  <a:lnTo>
                    <a:pt x="149657" y="6643"/>
                  </a:lnTo>
                  <a:lnTo>
                    <a:pt x="149101" y="8309"/>
                  </a:lnTo>
                  <a:lnTo>
                    <a:pt x="147990" y="7564"/>
                  </a:lnTo>
                  <a:lnTo>
                    <a:pt x="146601" y="8638"/>
                  </a:lnTo>
                  <a:lnTo>
                    <a:pt x="144214" y="7400"/>
                  </a:lnTo>
                  <a:lnTo>
                    <a:pt x="144846" y="11163"/>
                  </a:lnTo>
                  <a:lnTo>
                    <a:pt x="144278" y="13461"/>
                  </a:lnTo>
                  <a:lnTo>
                    <a:pt x="147662" y="14724"/>
                  </a:lnTo>
                  <a:lnTo>
                    <a:pt x="148823" y="17944"/>
                  </a:lnTo>
                  <a:lnTo>
                    <a:pt x="148356" y="17944"/>
                  </a:lnTo>
                  <a:lnTo>
                    <a:pt x="145995" y="19118"/>
                  </a:lnTo>
                  <a:lnTo>
                    <a:pt x="144846" y="21012"/>
                  </a:lnTo>
                  <a:lnTo>
                    <a:pt x="144846" y="23373"/>
                  </a:lnTo>
                  <a:lnTo>
                    <a:pt x="142775" y="23096"/>
                  </a:lnTo>
                  <a:lnTo>
                    <a:pt x="139770" y="25040"/>
                  </a:lnTo>
                  <a:lnTo>
                    <a:pt x="140111" y="28311"/>
                  </a:lnTo>
                  <a:lnTo>
                    <a:pt x="141992" y="29788"/>
                  </a:lnTo>
                  <a:lnTo>
                    <a:pt x="142257" y="31745"/>
                  </a:lnTo>
                  <a:lnTo>
                    <a:pt x="142396" y="33387"/>
                  </a:lnTo>
                  <a:lnTo>
                    <a:pt x="143154" y="36000"/>
                  </a:lnTo>
                  <a:lnTo>
                    <a:pt x="141727" y="39271"/>
                  </a:lnTo>
                  <a:lnTo>
                    <a:pt x="141702" y="42604"/>
                  </a:lnTo>
                  <a:lnTo>
                    <a:pt x="141070" y="43135"/>
                  </a:lnTo>
                  <a:lnTo>
                    <a:pt x="141070" y="42440"/>
                  </a:lnTo>
                  <a:lnTo>
                    <a:pt x="140060" y="38993"/>
                  </a:lnTo>
                  <a:lnTo>
                    <a:pt x="136651" y="34245"/>
                  </a:lnTo>
                  <a:lnTo>
                    <a:pt x="136651" y="31025"/>
                  </a:lnTo>
                  <a:lnTo>
                    <a:pt x="138078" y="25255"/>
                  </a:lnTo>
                  <a:lnTo>
                    <a:pt x="138797" y="21151"/>
                  </a:lnTo>
                  <a:lnTo>
                    <a:pt x="136663" y="19939"/>
                  </a:lnTo>
                  <a:lnTo>
                    <a:pt x="136663" y="22300"/>
                  </a:lnTo>
                  <a:lnTo>
                    <a:pt x="136158" y="23437"/>
                  </a:lnTo>
                  <a:lnTo>
                    <a:pt x="135578" y="21947"/>
                  </a:lnTo>
                  <a:lnTo>
                    <a:pt x="132244" y="23424"/>
                  </a:lnTo>
                  <a:lnTo>
                    <a:pt x="132244" y="28765"/>
                  </a:lnTo>
                  <a:lnTo>
                    <a:pt x="130312" y="29295"/>
                  </a:lnTo>
                  <a:lnTo>
                    <a:pt x="126890" y="29295"/>
                  </a:lnTo>
                  <a:lnTo>
                    <a:pt x="124504" y="30722"/>
                  </a:lnTo>
                  <a:lnTo>
                    <a:pt x="123645" y="33576"/>
                  </a:lnTo>
                  <a:lnTo>
                    <a:pt x="121435" y="38008"/>
                  </a:lnTo>
                  <a:lnTo>
                    <a:pt x="122685" y="39006"/>
                  </a:lnTo>
                  <a:lnTo>
                    <a:pt x="124163" y="39586"/>
                  </a:lnTo>
                  <a:lnTo>
                    <a:pt x="126297" y="40193"/>
                  </a:lnTo>
                  <a:lnTo>
                    <a:pt x="127862" y="41657"/>
                  </a:lnTo>
                  <a:lnTo>
                    <a:pt x="128582" y="44549"/>
                  </a:lnTo>
                  <a:lnTo>
                    <a:pt x="129706" y="47706"/>
                  </a:lnTo>
                  <a:lnTo>
                    <a:pt x="128178" y="52403"/>
                  </a:lnTo>
                  <a:lnTo>
                    <a:pt x="126461" y="55358"/>
                  </a:lnTo>
                  <a:lnTo>
                    <a:pt x="125274" y="54676"/>
                  </a:lnTo>
                  <a:lnTo>
                    <a:pt x="123733" y="55951"/>
                  </a:lnTo>
                  <a:lnTo>
                    <a:pt x="123620" y="58792"/>
                  </a:lnTo>
                  <a:lnTo>
                    <a:pt x="122067" y="60118"/>
                  </a:lnTo>
                  <a:lnTo>
                    <a:pt x="122673" y="61393"/>
                  </a:lnTo>
                  <a:lnTo>
                    <a:pt x="124314" y="63098"/>
                  </a:lnTo>
                  <a:lnTo>
                    <a:pt x="124807" y="65131"/>
                  </a:lnTo>
                  <a:lnTo>
                    <a:pt x="123342" y="66305"/>
                  </a:lnTo>
                  <a:lnTo>
                    <a:pt x="122786" y="65750"/>
                  </a:lnTo>
                  <a:lnTo>
                    <a:pt x="122786" y="64196"/>
                  </a:lnTo>
                  <a:lnTo>
                    <a:pt x="121801" y="62997"/>
                  </a:lnTo>
                  <a:lnTo>
                    <a:pt x="120854" y="61317"/>
                  </a:lnTo>
                  <a:lnTo>
                    <a:pt x="119465" y="60143"/>
                  </a:lnTo>
                  <a:lnTo>
                    <a:pt x="118241" y="60762"/>
                  </a:lnTo>
                  <a:lnTo>
                    <a:pt x="118241" y="60762"/>
                  </a:lnTo>
                  <a:lnTo>
                    <a:pt x="118645" y="59297"/>
                  </a:lnTo>
                  <a:lnTo>
                    <a:pt x="117079" y="58514"/>
                  </a:lnTo>
                  <a:lnTo>
                    <a:pt x="116132" y="60396"/>
                  </a:lnTo>
                  <a:lnTo>
                    <a:pt x="114112" y="61583"/>
                  </a:lnTo>
                  <a:lnTo>
                    <a:pt x="114970" y="62719"/>
                  </a:lnTo>
                  <a:lnTo>
                    <a:pt x="116056" y="63931"/>
                  </a:lnTo>
                  <a:lnTo>
                    <a:pt x="117622" y="63376"/>
                  </a:lnTo>
                  <a:lnTo>
                    <a:pt x="118607" y="63691"/>
                  </a:lnTo>
                  <a:lnTo>
                    <a:pt x="115968" y="65497"/>
                  </a:lnTo>
                  <a:lnTo>
                    <a:pt x="117597" y="67530"/>
                  </a:lnTo>
                  <a:lnTo>
                    <a:pt x="119011" y="70371"/>
                  </a:lnTo>
                  <a:lnTo>
                    <a:pt x="119011" y="73919"/>
                  </a:lnTo>
                  <a:lnTo>
                    <a:pt x="118266" y="76028"/>
                  </a:lnTo>
                  <a:lnTo>
                    <a:pt x="116574" y="79096"/>
                  </a:lnTo>
                  <a:lnTo>
                    <a:pt x="112824" y="80978"/>
                  </a:lnTo>
                  <a:lnTo>
                    <a:pt x="111245" y="82114"/>
                  </a:lnTo>
                  <a:lnTo>
                    <a:pt x="110740" y="80940"/>
                  </a:lnTo>
                  <a:lnTo>
                    <a:pt x="110462" y="81041"/>
                  </a:lnTo>
                  <a:cubicBezTo>
                    <a:pt x="110159" y="81142"/>
                    <a:pt x="108594" y="81697"/>
                    <a:pt x="108253" y="81912"/>
                  </a:cubicBezTo>
                  <a:cubicBezTo>
                    <a:pt x="107886" y="82165"/>
                    <a:pt x="107634" y="83276"/>
                    <a:pt x="107520" y="83907"/>
                  </a:cubicBezTo>
                  <a:lnTo>
                    <a:pt x="107495" y="84008"/>
                  </a:lnTo>
                  <a:lnTo>
                    <a:pt x="108341" y="85688"/>
                  </a:lnTo>
                  <a:lnTo>
                    <a:pt x="110197" y="87468"/>
                  </a:lnTo>
                  <a:lnTo>
                    <a:pt x="110197" y="90852"/>
                  </a:lnTo>
                  <a:cubicBezTo>
                    <a:pt x="110046" y="91092"/>
                    <a:pt x="109174" y="91824"/>
                    <a:pt x="108379" y="92430"/>
                  </a:cubicBezTo>
                  <a:lnTo>
                    <a:pt x="107760" y="92115"/>
                  </a:lnTo>
                  <a:lnTo>
                    <a:pt x="106093" y="90360"/>
                  </a:lnTo>
                  <a:lnTo>
                    <a:pt x="104161" y="88541"/>
                  </a:lnTo>
                  <a:lnTo>
                    <a:pt x="103164" y="89829"/>
                  </a:lnTo>
                  <a:lnTo>
                    <a:pt x="102823" y="92203"/>
                  </a:lnTo>
                  <a:lnTo>
                    <a:pt x="103492" y="93756"/>
                  </a:lnTo>
                  <a:lnTo>
                    <a:pt x="104679" y="95398"/>
                  </a:lnTo>
                  <a:lnTo>
                    <a:pt x="106321" y="96648"/>
                  </a:lnTo>
                  <a:lnTo>
                    <a:pt x="106611" y="98239"/>
                  </a:lnTo>
                  <a:lnTo>
                    <a:pt x="107028" y="99602"/>
                  </a:lnTo>
                  <a:lnTo>
                    <a:pt x="105689" y="99047"/>
                  </a:lnTo>
                  <a:lnTo>
                    <a:pt x="104313" y="97254"/>
                  </a:lnTo>
                  <a:lnTo>
                    <a:pt x="103290" y="95082"/>
                  </a:lnTo>
                  <a:lnTo>
                    <a:pt x="101371" y="94072"/>
                  </a:lnTo>
                  <a:lnTo>
                    <a:pt x="101371" y="90056"/>
                  </a:lnTo>
                  <a:lnTo>
                    <a:pt x="99351" y="85725"/>
                  </a:lnTo>
                  <a:lnTo>
                    <a:pt x="97583" y="86773"/>
                  </a:lnTo>
                  <a:lnTo>
                    <a:pt x="97583" y="83756"/>
                  </a:lnTo>
                  <a:lnTo>
                    <a:pt x="95739" y="82897"/>
                  </a:lnTo>
                  <a:lnTo>
                    <a:pt x="94944" y="79690"/>
                  </a:lnTo>
                  <a:lnTo>
                    <a:pt x="91774" y="80422"/>
                  </a:lnTo>
                  <a:lnTo>
                    <a:pt x="90423" y="82278"/>
                  </a:lnTo>
                  <a:lnTo>
                    <a:pt x="87431" y="84980"/>
                  </a:lnTo>
                  <a:lnTo>
                    <a:pt x="85372" y="86773"/>
                  </a:lnTo>
                  <a:lnTo>
                    <a:pt x="84324" y="88503"/>
                  </a:lnTo>
                  <a:lnTo>
                    <a:pt x="84324" y="91546"/>
                  </a:lnTo>
                  <a:lnTo>
                    <a:pt x="82961" y="93706"/>
                  </a:lnTo>
                  <a:lnTo>
                    <a:pt x="82620" y="92456"/>
                  </a:lnTo>
                  <a:lnTo>
                    <a:pt x="81142" y="89084"/>
                  </a:lnTo>
                  <a:lnTo>
                    <a:pt x="79791" y="86180"/>
                  </a:lnTo>
                  <a:lnTo>
                    <a:pt x="79160" y="83465"/>
                  </a:lnTo>
                  <a:lnTo>
                    <a:pt x="78377" y="80359"/>
                  </a:lnTo>
                  <a:lnTo>
                    <a:pt x="76837" y="82152"/>
                  </a:lnTo>
                  <a:lnTo>
                    <a:pt x="75890" y="82000"/>
                  </a:lnTo>
                  <a:lnTo>
                    <a:pt x="74602" y="79803"/>
                  </a:lnTo>
                  <a:lnTo>
                    <a:pt x="71773" y="77745"/>
                  </a:lnTo>
                  <a:lnTo>
                    <a:pt x="68326" y="78175"/>
                  </a:lnTo>
                  <a:lnTo>
                    <a:pt x="65687" y="77770"/>
                  </a:lnTo>
                  <a:lnTo>
                    <a:pt x="63957" y="76849"/>
                  </a:lnTo>
                  <a:lnTo>
                    <a:pt x="62113" y="76710"/>
                  </a:lnTo>
                  <a:lnTo>
                    <a:pt x="60118" y="75624"/>
                  </a:lnTo>
                  <a:lnTo>
                    <a:pt x="56999" y="73086"/>
                  </a:lnTo>
                  <a:lnTo>
                    <a:pt x="55737" y="75232"/>
                  </a:lnTo>
                  <a:lnTo>
                    <a:pt x="57782" y="76912"/>
                  </a:lnTo>
                  <a:lnTo>
                    <a:pt x="59108" y="79349"/>
                  </a:lnTo>
                  <a:lnTo>
                    <a:pt x="61419" y="79235"/>
                  </a:lnTo>
                  <a:lnTo>
                    <a:pt x="63717" y="78541"/>
                  </a:lnTo>
                  <a:lnTo>
                    <a:pt x="64954" y="79879"/>
                  </a:lnTo>
                  <a:lnTo>
                    <a:pt x="66394" y="81306"/>
                  </a:lnTo>
                  <a:lnTo>
                    <a:pt x="65636" y="83187"/>
                  </a:lnTo>
                  <a:lnTo>
                    <a:pt x="64538" y="85208"/>
                  </a:lnTo>
                  <a:lnTo>
                    <a:pt x="60775" y="87140"/>
                  </a:lnTo>
                  <a:lnTo>
                    <a:pt x="57025" y="87973"/>
                  </a:lnTo>
                  <a:lnTo>
                    <a:pt x="53805" y="89425"/>
                  </a:lnTo>
                  <a:lnTo>
                    <a:pt x="53388" y="88263"/>
                  </a:lnTo>
                  <a:lnTo>
                    <a:pt x="52100" y="85132"/>
                  </a:lnTo>
                  <a:lnTo>
                    <a:pt x="50105" y="83554"/>
                  </a:lnTo>
                  <a:lnTo>
                    <a:pt x="49297" y="81230"/>
                  </a:lnTo>
                  <a:lnTo>
                    <a:pt x="47782" y="78831"/>
                  </a:lnTo>
                  <a:lnTo>
                    <a:pt x="45117" y="75169"/>
                  </a:lnTo>
                  <a:lnTo>
                    <a:pt x="43387" y="75801"/>
                  </a:lnTo>
                  <a:lnTo>
                    <a:pt x="44284" y="77341"/>
                  </a:lnTo>
                  <a:lnTo>
                    <a:pt x="45332" y="80182"/>
                  </a:lnTo>
                  <a:lnTo>
                    <a:pt x="46203" y="81382"/>
                  </a:lnTo>
                  <a:lnTo>
                    <a:pt x="48325" y="86281"/>
                  </a:lnTo>
                  <a:lnTo>
                    <a:pt x="49726" y="87241"/>
                  </a:lnTo>
                  <a:lnTo>
                    <a:pt x="51772" y="89198"/>
                  </a:lnTo>
                  <a:lnTo>
                    <a:pt x="52264" y="90271"/>
                  </a:lnTo>
                  <a:lnTo>
                    <a:pt x="53009" y="92506"/>
                  </a:lnTo>
                  <a:lnTo>
                    <a:pt x="54550" y="91736"/>
                  </a:lnTo>
                  <a:lnTo>
                    <a:pt x="58287" y="91218"/>
                  </a:lnTo>
                  <a:lnTo>
                    <a:pt x="59525" y="90612"/>
                  </a:lnTo>
                  <a:lnTo>
                    <a:pt x="59904" y="91837"/>
                  </a:lnTo>
                  <a:cubicBezTo>
                    <a:pt x="59664" y="92443"/>
                    <a:pt x="59070" y="93946"/>
                    <a:pt x="59070" y="94362"/>
                  </a:cubicBezTo>
                  <a:cubicBezTo>
                    <a:pt x="59045" y="94615"/>
                    <a:pt x="58338" y="96016"/>
                    <a:pt x="57681" y="97191"/>
                  </a:cubicBezTo>
                  <a:lnTo>
                    <a:pt x="54487" y="99148"/>
                  </a:lnTo>
                  <a:lnTo>
                    <a:pt x="51784" y="102128"/>
                  </a:lnTo>
                  <a:lnTo>
                    <a:pt x="48855" y="104792"/>
                  </a:lnTo>
                  <a:lnTo>
                    <a:pt x="49474" y="106408"/>
                  </a:lnTo>
                  <a:lnTo>
                    <a:pt x="49411" y="108719"/>
                  </a:lnTo>
                  <a:lnTo>
                    <a:pt x="50257" y="110727"/>
                  </a:lnTo>
                  <a:lnTo>
                    <a:pt x="50257" y="113189"/>
                  </a:lnTo>
                  <a:lnTo>
                    <a:pt x="48767" y="115487"/>
                  </a:lnTo>
                  <a:lnTo>
                    <a:pt x="44587" y="118694"/>
                  </a:lnTo>
                  <a:lnTo>
                    <a:pt x="44587" y="120096"/>
                  </a:lnTo>
                  <a:lnTo>
                    <a:pt x="44297" y="123897"/>
                  </a:lnTo>
                  <a:lnTo>
                    <a:pt x="42845" y="123897"/>
                  </a:lnTo>
                  <a:lnTo>
                    <a:pt x="42175" y="126927"/>
                  </a:lnTo>
                  <a:lnTo>
                    <a:pt x="39713" y="129730"/>
                  </a:lnTo>
                  <a:lnTo>
                    <a:pt x="38084" y="131536"/>
                  </a:lnTo>
                  <a:lnTo>
                    <a:pt x="35647" y="133367"/>
                  </a:lnTo>
                  <a:lnTo>
                    <a:pt x="31404" y="133367"/>
                  </a:lnTo>
                  <a:lnTo>
                    <a:pt x="29776" y="130842"/>
                  </a:lnTo>
                  <a:lnTo>
                    <a:pt x="29371" y="128581"/>
                  </a:lnTo>
                  <a:lnTo>
                    <a:pt x="28210" y="126334"/>
                  </a:lnTo>
                  <a:lnTo>
                    <a:pt x="26278" y="123796"/>
                  </a:lnTo>
                  <a:lnTo>
                    <a:pt x="26278" y="120222"/>
                  </a:lnTo>
                  <a:lnTo>
                    <a:pt x="24384" y="117495"/>
                  </a:lnTo>
                  <a:lnTo>
                    <a:pt x="24384" y="115285"/>
                  </a:lnTo>
                  <a:lnTo>
                    <a:pt x="26278" y="112659"/>
                  </a:lnTo>
                  <a:lnTo>
                    <a:pt x="26278" y="109654"/>
                  </a:lnTo>
                  <a:lnTo>
                    <a:pt x="25672" y="106509"/>
                  </a:lnTo>
                  <a:lnTo>
                    <a:pt x="23563" y="103340"/>
                  </a:lnTo>
                  <a:lnTo>
                    <a:pt x="23992" y="99262"/>
                  </a:lnTo>
                  <a:lnTo>
                    <a:pt x="22679" y="97140"/>
                  </a:lnTo>
                  <a:lnTo>
                    <a:pt x="19838" y="97279"/>
                  </a:lnTo>
                  <a:lnTo>
                    <a:pt x="18916" y="95701"/>
                  </a:lnTo>
                  <a:lnTo>
                    <a:pt x="16353" y="95410"/>
                  </a:lnTo>
                  <a:lnTo>
                    <a:pt x="13600" y="96787"/>
                  </a:lnTo>
                  <a:lnTo>
                    <a:pt x="11113" y="96787"/>
                  </a:lnTo>
                  <a:lnTo>
                    <a:pt x="8486" y="97090"/>
                  </a:lnTo>
                  <a:lnTo>
                    <a:pt x="5570" y="95385"/>
                  </a:lnTo>
                  <a:lnTo>
                    <a:pt x="1453" y="91067"/>
                  </a:lnTo>
                  <a:lnTo>
                    <a:pt x="645" y="87746"/>
                  </a:lnTo>
                  <a:lnTo>
                    <a:pt x="1175" y="84905"/>
                  </a:lnTo>
                  <a:lnTo>
                    <a:pt x="658" y="82518"/>
                  </a:lnTo>
                  <a:lnTo>
                    <a:pt x="1642" y="80132"/>
                  </a:lnTo>
                  <a:lnTo>
                    <a:pt x="4029" y="76306"/>
                  </a:lnTo>
                  <a:lnTo>
                    <a:pt x="6681" y="74386"/>
                  </a:lnTo>
                  <a:lnTo>
                    <a:pt x="7325" y="72353"/>
                  </a:lnTo>
                  <a:lnTo>
                    <a:pt x="9055" y="70523"/>
                  </a:lnTo>
                  <a:lnTo>
                    <a:pt x="10683" y="68894"/>
                  </a:lnTo>
                  <a:lnTo>
                    <a:pt x="11870" y="69487"/>
                  </a:lnTo>
                  <a:lnTo>
                    <a:pt x="16328" y="67858"/>
                  </a:lnTo>
                  <a:lnTo>
                    <a:pt x="20457" y="67871"/>
                  </a:lnTo>
                  <a:lnTo>
                    <a:pt x="22490" y="67543"/>
                  </a:lnTo>
                  <a:lnTo>
                    <a:pt x="23639" y="67795"/>
                  </a:lnTo>
                  <a:lnTo>
                    <a:pt x="24005" y="70560"/>
                  </a:lnTo>
                  <a:lnTo>
                    <a:pt x="26619" y="71116"/>
                  </a:lnTo>
                  <a:lnTo>
                    <a:pt x="29334" y="73338"/>
                  </a:lnTo>
                  <a:lnTo>
                    <a:pt x="31152" y="71747"/>
                  </a:lnTo>
                  <a:lnTo>
                    <a:pt x="32894" y="71457"/>
                  </a:lnTo>
                  <a:lnTo>
                    <a:pt x="38349" y="73035"/>
                  </a:lnTo>
                  <a:lnTo>
                    <a:pt x="41784" y="72505"/>
                  </a:lnTo>
                  <a:lnTo>
                    <a:pt x="44739" y="71154"/>
                  </a:lnTo>
                  <a:lnTo>
                    <a:pt x="45648" y="67719"/>
                  </a:lnTo>
                  <a:lnTo>
                    <a:pt x="44461" y="65989"/>
                  </a:lnTo>
                  <a:lnTo>
                    <a:pt x="41910" y="67442"/>
                  </a:lnTo>
                  <a:lnTo>
                    <a:pt x="39347" y="66785"/>
                  </a:lnTo>
                  <a:lnTo>
                    <a:pt x="37819" y="65762"/>
                  </a:lnTo>
                  <a:lnTo>
                    <a:pt x="38715" y="63590"/>
                  </a:lnTo>
                  <a:lnTo>
                    <a:pt x="40067" y="62820"/>
                  </a:lnTo>
                  <a:lnTo>
                    <a:pt x="42466" y="62227"/>
                  </a:lnTo>
                  <a:lnTo>
                    <a:pt x="45610" y="63073"/>
                  </a:lnTo>
                  <a:lnTo>
                    <a:pt x="50244" y="62075"/>
                  </a:lnTo>
                  <a:lnTo>
                    <a:pt x="47946" y="60345"/>
                  </a:lnTo>
                  <a:lnTo>
                    <a:pt x="45458" y="57782"/>
                  </a:lnTo>
                  <a:lnTo>
                    <a:pt x="46304" y="55206"/>
                  </a:lnTo>
                  <a:lnTo>
                    <a:pt x="43501" y="56999"/>
                  </a:lnTo>
                  <a:lnTo>
                    <a:pt x="43602" y="58312"/>
                  </a:lnTo>
                  <a:lnTo>
                    <a:pt x="42289" y="58312"/>
                  </a:lnTo>
                  <a:lnTo>
                    <a:pt x="41632" y="55938"/>
                  </a:lnTo>
                  <a:lnTo>
                    <a:pt x="39511" y="56469"/>
                  </a:lnTo>
                  <a:lnTo>
                    <a:pt x="37832" y="60042"/>
                  </a:lnTo>
                  <a:lnTo>
                    <a:pt x="37933" y="62265"/>
                  </a:lnTo>
                  <a:lnTo>
                    <a:pt x="36632" y="62530"/>
                  </a:lnTo>
                  <a:lnTo>
                    <a:pt x="35167" y="62757"/>
                  </a:lnTo>
                  <a:lnTo>
                    <a:pt x="33639" y="64398"/>
                  </a:lnTo>
                  <a:lnTo>
                    <a:pt x="34776" y="65750"/>
                  </a:lnTo>
                  <a:lnTo>
                    <a:pt x="33829" y="66659"/>
                  </a:lnTo>
                  <a:lnTo>
                    <a:pt x="32427" y="65585"/>
                  </a:lnTo>
                  <a:lnTo>
                    <a:pt x="30988" y="61886"/>
                  </a:lnTo>
                  <a:lnTo>
                    <a:pt x="28033" y="58893"/>
                  </a:lnTo>
                  <a:lnTo>
                    <a:pt x="25242" y="56974"/>
                  </a:lnTo>
                  <a:lnTo>
                    <a:pt x="24636" y="59146"/>
                  </a:lnTo>
                  <a:lnTo>
                    <a:pt x="27136" y="61595"/>
                  </a:lnTo>
                  <a:lnTo>
                    <a:pt x="29712" y="63085"/>
                  </a:lnTo>
                  <a:lnTo>
                    <a:pt x="29574" y="63401"/>
                  </a:lnTo>
                  <a:lnTo>
                    <a:pt x="28172" y="62921"/>
                  </a:lnTo>
                  <a:lnTo>
                    <a:pt x="28172" y="64967"/>
                  </a:lnTo>
                  <a:lnTo>
                    <a:pt x="27541" y="65333"/>
                  </a:lnTo>
                  <a:lnTo>
                    <a:pt x="27541" y="64537"/>
                  </a:lnTo>
                  <a:lnTo>
                    <a:pt x="26720" y="63148"/>
                  </a:lnTo>
                  <a:lnTo>
                    <a:pt x="25255" y="61785"/>
                  </a:lnTo>
                  <a:lnTo>
                    <a:pt x="23273" y="59575"/>
                  </a:lnTo>
                  <a:lnTo>
                    <a:pt x="21467" y="59575"/>
                  </a:lnTo>
                  <a:lnTo>
                    <a:pt x="20141" y="60295"/>
                  </a:lnTo>
                  <a:lnTo>
                    <a:pt x="17515" y="59600"/>
                  </a:lnTo>
                  <a:lnTo>
                    <a:pt x="17174" y="61557"/>
                  </a:lnTo>
                  <a:lnTo>
                    <a:pt x="16277" y="61949"/>
                  </a:lnTo>
                  <a:lnTo>
                    <a:pt x="15179" y="63919"/>
                  </a:lnTo>
                  <a:lnTo>
                    <a:pt x="13386" y="66507"/>
                  </a:lnTo>
                  <a:lnTo>
                    <a:pt x="11391" y="66406"/>
                  </a:lnTo>
                  <a:lnTo>
                    <a:pt x="10065" y="67176"/>
                  </a:lnTo>
                  <a:lnTo>
                    <a:pt x="9143" y="66381"/>
                  </a:lnTo>
                  <a:lnTo>
                    <a:pt x="6719" y="65649"/>
                  </a:lnTo>
                  <a:lnTo>
                    <a:pt x="6719" y="60610"/>
                  </a:lnTo>
                  <a:lnTo>
                    <a:pt x="8827" y="59499"/>
                  </a:lnTo>
                  <a:lnTo>
                    <a:pt x="12413" y="59954"/>
                  </a:lnTo>
                  <a:lnTo>
                    <a:pt x="14156" y="58148"/>
                  </a:lnTo>
                  <a:lnTo>
                    <a:pt x="13070" y="55825"/>
                  </a:lnTo>
                  <a:lnTo>
                    <a:pt x="12110" y="55320"/>
                  </a:lnTo>
                  <a:lnTo>
                    <a:pt x="13045" y="55168"/>
                  </a:lnTo>
                  <a:lnTo>
                    <a:pt x="14749" y="55168"/>
                  </a:lnTo>
                  <a:lnTo>
                    <a:pt x="16694" y="53186"/>
                  </a:lnTo>
                  <a:lnTo>
                    <a:pt x="17616" y="49840"/>
                  </a:lnTo>
                  <a:lnTo>
                    <a:pt x="20381" y="48691"/>
                  </a:lnTo>
                  <a:lnTo>
                    <a:pt x="20608" y="45913"/>
                  </a:lnTo>
                  <a:lnTo>
                    <a:pt x="21568" y="44764"/>
                  </a:lnTo>
                  <a:lnTo>
                    <a:pt x="22250" y="45559"/>
                  </a:lnTo>
                  <a:lnTo>
                    <a:pt x="21442" y="48211"/>
                  </a:lnTo>
                  <a:lnTo>
                    <a:pt x="25924" y="48211"/>
                  </a:lnTo>
                  <a:lnTo>
                    <a:pt x="29788" y="47504"/>
                  </a:lnTo>
                  <a:lnTo>
                    <a:pt x="30558" y="44915"/>
                  </a:lnTo>
                  <a:lnTo>
                    <a:pt x="31733" y="43539"/>
                  </a:lnTo>
                  <a:lnTo>
                    <a:pt x="32023" y="41910"/>
                  </a:lnTo>
                  <a:lnTo>
                    <a:pt x="34687" y="41821"/>
                  </a:lnTo>
                  <a:lnTo>
                    <a:pt x="37390" y="40129"/>
                  </a:lnTo>
                  <a:lnTo>
                    <a:pt x="35369" y="38841"/>
                  </a:lnTo>
                  <a:lnTo>
                    <a:pt x="32768" y="39599"/>
                  </a:lnTo>
                  <a:lnTo>
                    <a:pt x="31253" y="39422"/>
                  </a:lnTo>
                  <a:lnTo>
                    <a:pt x="30205" y="36303"/>
                  </a:lnTo>
                  <a:lnTo>
                    <a:pt x="33147" y="32604"/>
                  </a:lnTo>
                  <a:lnTo>
                    <a:pt x="31202" y="31215"/>
                  </a:lnTo>
                  <a:lnTo>
                    <a:pt x="29586" y="32591"/>
                  </a:lnTo>
                  <a:lnTo>
                    <a:pt x="28955" y="34372"/>
                  </a:lnTo>
                  <a:lnTo>
                    <a:pt x="27136" y="35874"/>
                  </a:lnTo>
                  <a:lnTo>
                    <a:pt x="26897" y="38425"/>
                  </a:lnTo>
                  <a:lnTo>
                    <a:pt x="28462" y="40723"/>
                  </a:lnTo>
                  <a:cubicBezTo>
                    <a:pt x="28361" y="41241"/>
                    <a:pt x="28071" y="42667"/>
                    <a:pt x="28071" y="42933"/>
                  </a:cubicBezTo>
                  <a:cubicBezTo>
                    <a:pt x="28008" y="43147"/>
                    <a:pt x="27288" y="44233"/>
                    <a:pt x="26619" y="45155"/>
                  </a:cubicBezTo>
                  <a:lnTo>
                    <a:pt x="24131" y="44902"/>
                  </a:lnTo>
                  <a:lnTo>
                    <a:pt x="24308" y="43640"/>
                  </a:lnTo>
                  <a:lnTo>
                    <a:pt x="22553" y="40622"/>
                  </a:lnTo>
                  <a:lnTo>
                    <a:pt x="21076" y="42465"/>
                  </a:lnTo>
                  <a:lnTo>
                    <a:pt x="19687" y="42718"/>
                  </a:lnTo>
                  <a:lnTo>
                    <a:pt x="18740" y="39321"/>
                  </a:lnTo>
                  <a:lnTo>
                    <a:pt x="19510" y="37680"/>
                  </a:lnTo>
                  <a:lnTo>
                    <a:pt x="21985" y="35205"/>
                  </a:lnTo>
                  <a:lnTo>
                    <a:pt x="23386" y="32326"/>
                  </a:lnTo>
                  <a:lnTo>
                    <a:pt x="25874" y="28790"/>
                  </a:lnTo>
                  <a:lnTo>
                    <a:pt x="29712" y="24750"/>
                  </a:lnTo>
                  <a:lnTo>
                    <a:pt x="33021" y="23639"/>
                  </a:lnTo>
                  <a:lnTo>
                    <a:pt x="35294" y="24232"/>
                  </a:lnTo>
                  <a:lnTo>
                    <a:pt x="38008" y="25381"/>
                  </a:lnTo>
                  <a:lnTo>
                    <a:pt x="41481" y="27212"/>
                  </a:lnTo>
                  <a:lnTo>
                    <a:pt x="42188" y="29068"/>
                  </a:lnTo>
                  <a:lnTo>
                    <a:pt x="41039" y="29813"/>
                  </a:lnTo>
                  <a:lnTo>
                    <a:pt x="36556" y="28942"/>
                  </a:lnTo>
                  <a:lnTo>
                    <a:pt x="39284" y="30975"/>
                  </a:lnTo>
                  <a:lnTo>
                    <a:pt x="40976" y="34245"/>
                  </a:lnTo>
                  <a:lnTo>
                    <a:pt x="41910" y="32781"/>
                  </a:lnTo>
                  <a:lnTo>
                    <a:pt x="44436" y="32907"/>
                  </a:lnTo>
                  <a:lnTo>
                    <a:pt x="43135" y="30886"/>
                  </a:lnTo>
                  <a:lnTo>
                    <a:pt x="45181" y="29712"/>
                  </a:lnTo>
                  <a:lnTo>
                    <a:pt x="45471" y="27237"/>
                  </a:lnTo>
                  <a:lnTo>
                    <a:pt x="46191" y="27528"/>
                  </a:lnTo>
                  <a:lnTo>
                    <a:pt x="46809" y="30634"/>
                  </a:lnTo>
                  <a:lnTo>
                    <a:pt x="49082" y="27982"/>
                  </a:lnTo>
                  <a:lnTo>
                    <a:pt x="52971" y="25924"/>
                  </a:lnTo>
                  <a:lnTo>
                    <a:pt x="56330" y="25217"/>
                  </a:lnTo>
                  <a:lnTo>
                    <a:pt x="55648" y="23815"/>
                  </a:lnTo>
                  <a:lnTo>
                    <a:pt x="55863" y="23159"/>
                  </a:lnTo>
                  <a:lnTo>
                    <a:pt x="58224" y="23714"/>
                  </a:lnTo>
                  <a:lnTo>
                    <a:pt x="61596" y="25406"/>
                  </a:lnTo>
                  <a:lnTo>
                    <a:pt x="61596" y="23171"/>
                  </a:lnTo>
                  <a:lnTo>
                    <a:pt x="59449" y="21277"/>
                  </a:lnTo>
                  <a:lnTo>
                    <a:pt x="59500" y="18828"/>
                  </a:lnTo>
                  <a:lnTo>
                    <a:pt x="60245" y="15532"/>
                  </a:lnTo>
                  <a:lnTo>
                    <a:pt x="61457" y="15987"/>
                  </a:lnTo>
                  <a:lnTo>
                    <a:pt x="62252" y="17944"/>
                  </a:lnTo>
                  <a:lnTo>
                    <a:pt x="63300" y="20899"/>
                  </a:lnTo>
                  <a:lnTo>
                    <a:pt x="64614" y="24333"/>
                  </a:lnTo>
                  <a:lnTo>
                    <a:pt x="63464" y="26530"/>
                  </a:lnTo>
                  <a:lnTo>
                    <a:pt x="65813" y="27364"/>
                  </a:lnTo>
                  <a:lnTo>
                    <a:pt x="67114" y="25659"/>
                  </a:lnTo>
                  <a:lnTo>
                    <a:pt x="66470" y="24270"/>
                  </a:lnTo>
                  <a:cubicBezTo>
                    <a:pt x="67215" y="24106"/>
                    <a:pt x="67947" y="23879"/>
                    <a:pt x="68667" y="23601"/>
                  </a:cubicBezTo>
                  <a:lnTo>
                    <a:pt x="69134" y="23386"/>
                  </a:lnTo>
                  <a:lnTo>
                    <a:pt x="67530" y="22060"/>
                  </a:lnTo>
                  <a:lnTo>
                    <a:pt x="65952" y="21770"/>
                  </a:lnTo>
                  <a:lnTo>
                    <a:pt x="64715" y="17982"/>
                  </a:lnTo>
                  <a:lnTo>
                    <a:pt x="65864" y="17211"/>
                  </a:lnTo>
                  <a:lnTo>
                    <a:pt x="66407" y="15696"/>
                  </a:lnTo>
                  <a:lnTo>
                    <a:pt x="69071" y="17275"/>
                  </a:lnTo>
                  <a:lnTo>
                    <a:pt x="70750" y="16252"/>
                  </a:lnTo>
                  <a:lnTo>
                    <a:pt x="68313" y="14964"/>
                  </a:lnTo>
                  <a:lnTo>
                    <a:pt x="67152" y="13726"/>
                  </a:lnTo>
                  <a:lnTo>
                    <a:pt x="70321" y="11946"/>
                  </a:lnTo>
                  <a:lnTo>
                    <a:pt x="69033" y="10683"/>
                  </a:lnTo>
                  <a:lnTo>
                    <a:pt x="70460" y="7943"/>
                  </a:lnTo>
                  <a:lnTo>
                    <a:pt x="73743" y="5481"/>
                  </a:lnTo>
                  <a:lnTo>
                    <a:pt x="74501" y="2968"/>
                  </a:lnTo>
                  <a:lnTo>
                    <a:pt x="75624" y="1554"/>
                  </a:lnTo>
                  <a:lnTo>
                    <a:pt x="77468" y="1554"/>
                  </a:lnTo>
                  <a:lnTo>
                    <a:pt x="78554" y="4206"/>
                  </a:lnTo>
                  <a:lnTo>
                    <a:pt x="80019" y="2097"/>
                  </a:lnTo>
                  <a:lnTo>
                    <a:pt x="81786" y="784"/>
                  </a:lnTo>
                  <a:close/>
                  <a:moveTo>
                    <a:pt x="81786" y="1"/>
                  </a:moveTo>
                  <a:lnTo>
                    <a:pt x="79614" y="1605"/>
                  </a:lnTo>
                  <a:lnTo>
                    <a:pt x="78705" y="2880"/>
                  </a:lnTo>
                  <a:lnTo>
                    <a:pt x="77910" y="910"/>
                  </a:lnTo>
                  <a:lnTo>
                    <a:pt x="75334" y="910"/>
                  </a:lnTo>
                  <a:lnTo>
                    <a:pt x="73983" y="2615"/>
                  </a:lnTo>
                  <a:lnTo>
                    <a:pt x="73213" y="5090"/>
                  </a:lnTo>
                  <a:lnTo>
                    <a:pt x="70043" y="7476"/>
                  </a:lnTo>
                  <a:lnTo>
                    <a:pt x="68263" y="10784"/>
                  </a:lnTo>
                  <a:lnTo>
                    <a:pt x="69286" y="11794"/>
                  </a:lnTo>
                  <a:lnTo>
                    <a:pt x="66154" y="13562"/>
                  </a:lnTo>
                  <a:lnTo>
                    <a:pt x="67897" y="15431"/>
                  </a:lnTo>
                  <a:lnTo>
                    <a:pt x="69475" y="16277"/>
                  </a:lnTo>
                  <a:lnTo>
                    <a:pt x="69071" y="16517"/>
                  </a:lnTo>
                  <a:lnTo>
                    <a:pt x="66066" y="14737"/>
                  </a:lnTo>
                  <a:lnTo>
                    <a:pt x="65346" y="16795"/>
                  </a:lnTo>
                  <a:lnTo>
                    <a:pt x="63970" y="17704"/>
                  </a:lnTo>
                  <a:lnTo>
                    <a:pt x="65472" y="22313"/>
                  </a:lnTo>
                  <a:lnTo>
                    <a:pt x="67253" y="22654"/>
                  </a:lnTo>
                  <a:lnTo>
                    <a:pt x="67934" y="23209"/>
                  </a:lnTo>
                  <a:cubicBezTo>
                    <a:pt x="67290" y="23411"/>
                    <a:pt x="66634" y="23588"/>
                    <a:pt x="65965" y="23727"/>
                  </a:cubicBezTo>
                  <a:lnTo>
                    <a:pt x="65573" y="23803"/>
                  </a:lnTo>
                  <a:lnTo>
                    <a:pt x="66394" y="25571"/>
                  </a:lnTo>
                  <a:lnTo>
                    <a:pt x="65611" y="26606"/>
                  </a:lnTo>
                  <a:lnTo>
                    <a:pt x="64386" y="26177"/>
                  </a:lnTo>
                  <a:lnTo>
                    <a:pt x="65333" y="24371"/>
                  </a:lnTo>
                  <a:lnTo>
                    <a:pt x="63906" y="20671"/>
                  </a:lnTo>
                  <a:lnTo>
                    <a:pt x="62858" y="17717"/>
                  </a:lnTo>
                  <a:lnTo>
                    <a:pt x="61962" y="15482"/>
                  </a:lnTo>
                  <a:lnTo>
                    <a:pt x="59815" y="14686"/>
                  </a:lnTo>
                  <a:lnTo>
                    <a:pt x="58894" y="18714"/>
                  </a:lnTo>
                  <a:lnTo>
                    <a:pt x="58830" y="21555"/>
                  </a:lnTo>
                  <a:lnTo>
                    <a:pt x="60990" y="23449"/>
                  </a:lnTo>
                  <a:lnTo>
                    <a:pt x="60990" y="24371"/>
                  </a:lnTo>
                  <a:lnTo>
                    <a:pt x="58502" y="23121"/>
                  </a:lnTo>
                  <a:lnTo>
                    <a:pt x="55459" y="22401"/>
                  </a:lnTo>
                  <a:lnTo>
                    <a:pt x="54992" y="23853"/>
                  </a:lnTo>
                  <a:lnTo>
                    <a:pt x="55434" y="24762"/>
                  </a:lnTo>
                  <a:lnTo>
                    <a:pt x="52807" y="25305"/>
                  </a:lnTo>
                  <a:lnTo>
                    <a:pt x="48729" y="27439"/>
                  </a:lnTo>
                  <a:lnTo>
                    <a:pt x="47176" y="29232"/>
                  </a:lnTo>
                  <a:lnTo>
                    <a:pt x="46746" y="27073"/>
                  </a:lnTo>
                  <a:lnTo>
                    <a:pt x="44941" y="26316"/>
                  </a:lnTo>
                  <a:lnTo>
                    <a:pt x="44600" y="29321"/>
                  </a:lnTo>
                  <a:lnTo>
                    <a:pt x="42238" y="30672"/>
                  </a:lnTo>
                  <a:lnTo>
                    <a:pt x="43249" y="32212"/>
                  </a:lnTo>
                  <a:lnTo>
                    <a:pt x="41582" y="32137"/>
                  </a:lnTo>
                  <a:lnTo>
                    <a:pt x="41039" y="32983"/>
                  </a:lnTo>
                  <a:lnTo>
                    <a:pt x="39814" y="30634"/>
                  </a:lnTo>
                  <a:lnTo>
                    <a:pt x="39145" y="30078"/>
                  </a:lnTo>
                  <a:lnTo>
                    <a:pt x="41178" y="30482"/>
                  </a:lnTo>
                  <a:lnTo>
                    <a:pt x="42971" y="29321"/>
                  </a:lnTo>
                  <a:lnTo>
                    <a:pt x="41999" y="26770"/>
                  </a:lnTo>
                  <a:lnTo>
                    <a:pt x="38299" y="24813"/>
                  </a:lnTo>
                  <a:lnTo>
                    <a:pt x="35496" y="23639"/>
                  </a:lnTo>
                  <a:lnTo>
                    <a:pt x="32983" y="22982"/>
                  </a:lnTo>
                  <a:lnTo>
                    <a:pt x="29359" y="24194"/>
                  </a:lnTo>
                  <a:lnTo>
                    <a:pt x="25381" y="28386"/>
                  </a:lnTo>
                  <a:lnTo>
                    <a:pt x="22831" y="32010"/>
                  </a:lnTo>
                  <a:lnTo>
                    <a:pt x="21492" y="34801"/>
                  </a:lnTo>
                  <a:lnTo>
                    <a:pt x="19005" y="37276"/>
                  </a:lnTo>
                  <a:lnTo>
                    <a:pt x="18058" y="39258"/>
                  </a:lnTo>
                  <a:lnTo>
                    <a:pt x="19219" y="43438"/>
                  </a:lnTo>
                  <a:lnTo>
                    <a:pt x="21404" y="43046"/>
                  </a:lnTo>
                  <a:lnTo>
                    <a:pt x="22452" y="41733"/>
                  </a:lnTo>
                  <a:lnTo>
                    <a:pt x="23639" y="43766"/>
                  </a:lnTo>
                  <a:lnTo>
                    <a:pt x="23399" y="45458"/>
                  </a:lnTo>
                  <a:lnTo>
                    <a:pt x="26909" y="45824"/>
                  </a:lnTo>
                  <a:lnTo>
                    <a:pt x="27010" y="45673"/>
                  </a:lnTo>
                  <a:cubicBezTo>
                    <a:pt x="28702" y="43387"/>
                    <a:pt x="28702" y="43072"/>
                    <a:pt x="28702" y="42970"/>
                  </a:cubicBezTo>
                  <a:cubicBezTo>
                    <a:pt x="28702" y="42794"/>
                    <a:pt x="28904" y="41683"/>
                    <a:pt x="29106" y="40723"/>
                  </a:cubicBezTo>
                  <a:lnTo>
                    <a:pt x="29144" y="40597"/>
                  </a:lnTo>
                  <a:lnTo>
                    <a:pt x="27566" y="38261"/>
                  </a:lnTo>
                  <a:lnTo>
                    <a:pt x="27743" y="36190"/>
                  </a:lnTo>
                  <a:lnTo>
                    <a:pt x="29498" y="34750"/>
                  </a:lnTo>
                  <a:lnTo>
                    <a:pt x="30129" y="32957"/>
                  </a:lnTo>
                  <a:lnTo>
                    <a:pt x="31240" y="32010"/>
                  </a:lnTo>
                  <a:lnTo>
                    <a:pt x="32238" y="32730"/>
                  </a:lnTo>
                  <a:lnTo>
                    <a:pt x="29510" y="36177"/>
                  </a:lnTo>
                  <a:lnTo>
                    <a:pt x="30773" y="39991"/>
                  </a:lnTo>
                  <a:lnTo>
                    <a:pt x="32831" y="40243"/>
                  </a:lnTo>
                  <a:lnTo>
                    <a:pt x="35281" y="39523"/>
                  </a:lnTo>
                  <a:lnTo>
                    <a:pt x="36203" y="40129"/>
                  </a:lnTo>
                  <a:lnTo>
                    <a:pt x="34498" y="41190"/>
                  </a:lnTo>
                  <a:lnTo>
                    <a:pt x="31493" y="41291"/>
                  </a:lnTo>
                  <a:lnTo>
                    <a:pt x="31139" y="43248"/>
                  </a:lnTo>
                  <a:lnTo>
                    <a:pt x="30041" y="44549"/>
                  </a:lnTo>
                  <a:lnTo>
                    <a:pt x="29296" y="46948"/>
                  </a:lnTo>
                  <a:lnTo>
                    <a:pt x="25861" y="47592"/>
                  </a:lnTo>
                  <a:lnTo>
                    <a:pt x="22288" y="47592"/>
                  </a:lnTo>
                  <a:lnTo>
                    <a:pt x="22957" y="45420"/>
                  </a:lnTo>
                  <a:lnTo>
                    <a:pt x="21543" y="43804"/>
                  </a:lnTo>
                  <a:lnTo>
                    <a:pt x="19990" y="45660"/>
                  </a:lnTo>
                  <a:lnTo>
                    <a:pt x="19775" y="48261"/>
                  </a:lnTo>
                  <a:lnTo>
                    <a:pt x="17085" y="49385"/>
                  </a:lnTo>
                  <a:lnTo>
                    <a:pt x="16113" y="52857"/>
                  </a:lnTo>
                  <a:lnTo>
                    <a:pt x="14484" y="54524"/>
                  </a:lnTo>
                  <a:lnTo>
                    <a:pt x="12982" y="54524"/>
                  </a:lnTo>
                  <a:lnTo>
                    <a:pt x="10178" y="55004"/>
                  </a:lnTo>
                  <a:lnTo>
                    <a:pt x="12590" y="56279"/>
                  </a:lnTo>
                  <a:lnTo>
                    <a:pt x="13398" y="58022"/>
                  </a:lnTo>
                  <a:lnTo>
                    <a:pt x="12186" y="59285"/>
                  </a:lnTo>
                  <a:lnTo>
                    <a:pt x="8714" y="58855"/>
                  </a:lnTo>
                  <a:lnTo>
                    <a:pt x="6100" y="60232"/>
                  </a:lnTo>
                  <a:lnTo>
                    <a:pt x="6100" y="66116"/>
                  </a:lnTo>
                  <a:lnTo>
                    <a:pt x="8777" y="66899"/>
                  </a:lnTo>
                  <a:lnTo>
                    <a:pt x="10002" y="67947"/>
                  </a:lnTo>
                  <a:lnTo>
                    <a:pt x="11555" y="67038"/>
                  </a:lnTo>
                  <a:lnTo>
                    <a:pt x="13714" y="67151"/>
                  </a:lnTo>
                  <a:lnTo>
                    <a:pt x="15709" y="64247"/>
                  </a:lnTo>
                  <a:lnTo>
                    <a:pt x="16719" y="62441"/>
                  </a:lnTo>
                  <a:lnTo>
                    <a:pt x="17729" y="61999"/>
                  </a:lnTo>
                  <a:lnTo>
                    <a:pt x="18020" y="60383"/>
                  </a:lnTo>
                  <a:lnTo>
                    <a:pt x="20229" y="60964"/>
                  </a:lnTo>
                  <a:lnTo>
                    <a:pt x="21631" y="60194"/>
                  </a:lnTo>
                  <a:lnTo>
                    <a:pt x="22982" y="60194"/>
                  </a:lnTo>
                  <a:lnTo>
                    <a:pt x="24800" y="62227"/>
                  </a:lnTo>
                  <a:lnTo>
                    <a:pt x="26202" y="63502"/>
                  </a:lnTo>
                  <a:lnTo>
                    <a:pt x="26909" y="64702"/>
                  </a:lnTo>
                  <a:lnTo>
                    <a:pt x="26909" y="66444"/>
                  </a:lnTo>
                  <a:lnTo>
                    <a:pt x="28803" y="65333"/>
                  </a:lnTo>
                  <a:lnTo>
                    <a:pt x="28803" y="63805"/>
                  </a:lnTo>
                  <a:lnTo>
                    <a:pt x="29927" y="64171"/>
                  </a:lnTo>
                  <a:lnTo>
                    <a:pt x="30521" y="62807"/>
                  </a:lnTo>
                  <a:lnTo>
                    <a:pt x="27553" y="61115"/>
                  </a:lnTo>
                  <a:lnTo>
                    <a:pt x="25343" y="58956"/>
                  </a:lnTo>
                  <a:lnTo>
                    <a:pt x="25609" y="57997"/>
                  </a:lnTo>
                  <a:lnTo>
                    <a:pt x="27629" y="59386"/>
                  </a:lnTo>
                  <a:lnTo>
                    <a:pt x="30432" y="62176"/>
                  </a:lnTo>
                  <a:lnTo>
                    <a:pt x="31910" y="65977"/>
                  </a:lnTo>
                  <a:lnTo>
                    <a:pt x="33879" y="67492"/>
                  </a:lnTo>
                  <a:lnTo>
                    <a:pt x="35660" y="65800"/>
                  </a:lnTo>
                  <a:lnTo>
                    <a:pt x="34498" y="64424"/>
                  </a:lnTo>
                  <a:lnTo>
                    <a:pt x="35496" y="63338"/>
                  </a:lnTo>
                  <a:lnTo>
                    <a:pt x="36758" y="63148"/>
                  </a:lnTo>
                  <a:lnTo>
                    <a:pt x="38602" y="62782"/>
                  </a:lnTo>
                  <a:lnTo>
                    <a:pt x="38488" y="60168"/>
                  </a:lnTo>
                  <a:lnTo>
                    <a:pt x="39966" y="57012"/>
                  </a:lnTo>
                  <a:lnTo>
                    <a:pt x="41203" y="56696"/>
                  </a:lnTo>
                  <a:lnTo>
                    <a:pt x="41809" y="58944"/>
                  </a:lnTo>
                  <a:lnTo>
                    <a:pt x="44284" y="58944"/>
                  </a:lnTo>
                  <a:lnTo>
                    <a:pt x="44158" y="57315"/>
                  </a:lnTo>
                  <a:lnTo>
                    <a:pt x="45155" y="56683"/>
                  </a:lnTo>
                  <a:lnTo>
                    <a:pt x="44739" y="57946"/>
                  </a:lnTo>
                  <a:lnTo>
                    <a:pt x="47529" y="60812"/>
                  </a:lnTo>
                  <a:lnTo>
                    <a:pt x="48767" y="61747"/>
                  </a:lnTo>
                  <a:lnTo>
                    <a:pt x="45635" y="62416"/>
                  </a:lnTo>
                  <a:lnTo>
                    <a:pt x="42478" y="61570"/>
                  </a:lnTo>
                  <a:lnTo>
                    <a:pt x="39877" y="62214"/>
                  </a:lnTo>
                  <a:lnTo>
                    <a:pt x="38223" y="63136"/>
                  </a:lnTo>
                  <a:lnTo>
                    <a:pt x="37036" y="66002"/>
                  </a:lnTo>
                  <a:lnTo>
                    <a:pt x="39044" y="67341"/>
                  </a:lnTo>
                  <a:lnTo>
                    <a:pt x="41999" y="68111"/>
                  </a:lnTo>
                  <a:lnTo>
                    <a:pt x="44284" y="66823"/>
                  </a:lnTo>
                  <a:lnTo>
                    <a:pt x="44979" y="67833"/>
                  </a:lnTo>
                  <a:lnTo>
                    <a:pt x="44208" y="70712"/>
                  </a:lnTo>
                  <a:lnTo>
                    <a:pt x="41658" y="71886"/>
                  </a:lnTo>
                  <a:lnTo>
                    <a:pt x="38400" y="72391"/>
                  </a:lnTo>
                  <a:lnTo>
                    <a:pt x="32932" y="70813"/>
                  </a:lnTo>
                  <a:lnTo>
                    <a:pt x="30887" y="71154"/>
                  </a:lnTo>
                  <a:lnTo>
                    <a:pt x="29334" y="72518"/>
                  </a:lnTo>
                  <a:lnTo>
                    <a:pt x="26922" y="70535"/>
                  </a:lnTo>
                  <a:lnTo>
                    <a:pt x="24586" y="70030"/>
                  </a:lnTo>
                  <a:lnTo>
                    <a:pt x="24207" y="67277"/>
                  </a:lnTo>
                  <a:lnTo>
                    <a:pt x="22515" y="66899"/>
                  </a:lnTo>
                  <a:lnTo>
                    <a:pt x="20406" y="67252"/>
                  </a:lnTo>
                  <a:lnTo>
                    <a:pt x="16227" y="67227"/>
                  </a:lnTo>
                  <a:lnTo>
                    <a:pt x="11908" y="68805"/>
                  </a:lnTo>
                  <a:lnTo>
                    <a:pt x="10570" y="68136"/>
                  </a:lnTo>
                  <a:lnTo>
                    <a:pt x="8613" y="70081"/>
                  </a:lnTo>
                  <a:lnTo>
                    <a:pt x="6782" y="72025"/>
                  </a:lnTo>
                  <a:lnTo>
                    <a:pt x="6163" y="73995"/>
                  </a:lnTo>
                  <a:lnTo>
                    <a:pt x="3612" y="75826"/>
                  </a:lnTo>
                  <a:lnTo>
                    <a:pt x="1087" y="79854"/>
                  </a:lnTo>
                  <a:lnTo>
                    <a:pt x="1" y="82468"/>
                  </a:lnTo>
                  <a:lnTo>
                    <a:pt x="531" y="84917"/>
                  </a:lnTo>
                  <a:lnTo>
                    <a:pt x="14" y="87758"/>
                  </a:lnTo>
                  <a:lnTo>
                    <a:pt x="885" y="91382"/>
                  </a:lnTo>
                  <a:lnTo>
                    <a:pt x="5140" y="95852"/>
                  </a:lnTo>
                  <a:lnTo>
                    <a:pt x="8347" y="97746"/>
                  </a:lnTo>
                  <a:lnTo>
                    <a:pt x="11151" y="97418"/>
                  </a:lnTo>
                  <a:lnTo>
                    <a:pt x="13752" y="97418"/>
                  </a:lnTo>
                  <a:lnTo>
                    <a:pt x="16467" y="96054"/>
                  </a:lnTo>
                  <a:lnTo>
                    <a:pt x="18525" y="96294"/>
                  </a:lnTo>
                  <a:lnTo>
                    <a:pt x="19497" y="97923"/>
                  </a:lnTo>
                  <a:lnTo>
                    <a:pt x="22338" y="97784"/>
                  </a:lnTo>
                  <a:lnTo>
                    <a:pt x="23336" y="99400"/>
                  </a:lnTo>
                  <a:lnTo>
                    <a:pt x="22906" y="103492"/>
                  </a:lnTo>
                  <a:lnTo>
                    <a:pt x="25066" y="106686"/>
                  </a:lnTo>
                  <a:lnTo>
                    <a:pt x="25659" y="109717"/>
                  </a:lnTo>
                  <a:lnTo>
                    <a:pt x="25659" y="112457"/>
                  </a:lnTo>
                  <a:lnTo>
                    <a:pt x="23765" y="115083"/>
                  </a:lnTo>
                  <a:lnTo>
                    <a:pt x="23765" y="117697"/>
                  </a:lnTo>
                  <a:lnTo>
                    <a:pt x="25659" y="120437"/>
                  </a:lnTo>
                  <a:lnTo>
                    <a:pt x="25659" y="124010"/>
                  </a:lnTo>
                  <a:lnTo>
                    <a:pt x="27692" y="126675"/>
                  </a:lnTo>
                  <a:lnTo>
                    <a:pt x="28778" y="128733"/>
                  </a:lnTo>
                  <a:lnTo>
                    <a:pt x="29157" y="130993"/>
                  </a:lnTo>
                  <a:lnTo>
                    <a:pt x="31051" y="133998"/>
                  </a:lnTo>
                  <a:lnTo>
                    <a:pt x="35849" y="133998"/>
                  </a:lnTo>
                  <a:lnTo>
                    <a:pt x="38501" y="132003"/>
                  </a:lnTo>
                  <a:lnTo>
                    <a:pt x="40193" y="130160"/>
                  </a:lnTo>
                  <a:lnTo>
                    <a:pt x="42769" y="127243"/>
                  </a:lnTo>
                  <a:lnTo>
                    <a:pt x="43362" y="124541"/>
                  </a:lnTo>
                  <a:lnTo>
                    <a:pt x="44865" y="124541"/>
                  </a:lnTo>
                  <a:lnTo>
                    <a:pt x="45206" y="120121"/>
                  </a:lnTo>
                  <a:lnTo>
                    <a:pt x="45206" y="119010"/>
                  </a:lnTo>
                  <a:lnTo>
                    <a:pt x="49183" y="115954"/>
                  </a:lnTo>
                  <a:lnTo>
                    <a:pt x="50888" y="113379"/>
                  </a:lnTo>
                  <a:lnTo>
                    <a:pt x="50888" y="110651"/>
                  </a:lnTo>
                  <a:lnTo>
                    <a:pt x="50042" y="108606"/>
                  </a:lnTo>
                  <a:lnTo>
                    <a:pt x="50092" y="106295"/>
                  </a:lnTo>
                  <a:lnTo>
                    <a:pt x="49600" y="104969"/>
                  </a:lnTo>
                  <a:lnTo>
                    <a:pt x="52239" y="102570"/>
                  </a:lnTo>
                  <a:lnTo>
                    <a:pt x="54853" y="99653"/>
                  </a:lnTo>
                  <a:lnTo>
                    <a:pt x="58149" y="97645"/>
                  </a:lnTo>
                  <a:lnTo>
                    <a:pt x="58186" y="97570"/>
                  </a:lnTo>
                  <a:cubicBezTo>
                    <a:pt x="58641" y="96761"/>
                    <a:pt x="59702" y="94817"/>
                    <a:pt x="59702" y="94362"/>
                  </a:cubicBezTo>
                  <a:cubicBezTo>
                    <a:pt x="59702" y="94148"/>
                    <a:pt x="60131" y="92948"/>
                    <a:pt x="60522" y="91963"/>
                  </a:cubicBezTo>
                  <a:lnTo>
                    <a:pt x="60573" y="91862"/>
                  </a:lnTo>
                  <a:lnTo>
                    <a:pt x="59904" y="89716"/>
                  </a:lnTo>
                  <a:lnTo>
                    <a:pt x="58149" y="90587"/>
                  </a:lnTo>
                  <a:lnTo>
                    <a:pt x="54411" y="91117"/>
                  </a:lnTo>
                  <a:lnTo>
                    <a:pt x="53375" y="91610"/>
                  </a:lnTo>
                  <a:lnTo>
                    <a:pt x="52858" y="90031"/>
                  </a:lnTo>
                  <a:lnTo>
                    <a:pt x="52327" y="88870"/>
                  </a:lnTo>
                  <a:lnTo>
                    <a:pt x="50118" y="86748"/>
                  </a:lnTo>
                  <a:lnTo>
                    <a:pt x="48830" y="85852"/>
                  </a:lnTo>
                  <a:lnTo>
                    <a:pt x="46772" y="81104"/>
                  </a:lnTo>
                  <a:lnTo>
                    <a:pt x="45913" y="79917"/>
                  </a:lnTo>
                  <a:lnTo>
                    <a:pt x="44852" y="77076"/>
                  </a:lnTo>
                  <a:lnTo>
                    <a:pt x="44309" y="76142"/>
                  </a:lnTo>
                  <a:lnTo>
                    <a:pt x="44890" y="75927"/>
                  </a:lnTo>
                  <a:lnTo>
                    <a:pt x="47264" y="79185"/>
                  </a:lnTo>
                  <a:lnTo>
                    <a:pt x="48716" y="81470"/>
                  </a:lnTo>
                  <a:lnTo>
                    <a:pt x="49562" y="83945"/>
                  </a:lnTo>
                  <a:lnTo>
                    <a:pt x="51570" y="85523"/>
                  </a:lnTo>
                  <a:lnTo>
                    <a:pt x="52795" y="88478"/>
                  </a:lnTo>
                  <a:lnTo>
                    <a:pt x="53439" y="90271"/>
                  </a:lnTo>
                  <a:lnTo>
                    <a:pt x="57189" y="88579"/>
                  </a:lnTo>
                  <a:lnTo>
                    <a:pt x="60939" y="87746"/>
                  </a:lnTo>
                  <a:lnTo>
                    <a:pt x="65005" y="85675"/>
                  </a:lnTo>
                  <a:lnTo>
                    <a:pt x="66230" y="83453"/>
                  </a:lnTo>
                  <a:lnTo>
                    <a:pt x="67139" y="81154"/>
                  </a:lnTo>
                  <a:lnTo>
                    <a:pt x="65422" y="79437"/>
                  </a:lnTo>
                  <a:lnTo>
                    <a:pt x="63932" y="77821"/>
                  </a:lnTo>
                  <a:lnTo>
                    <a:pt x="61356" y="78616"/>
                  </a:lnTo>
                  <a:lnTo>
                    <a:pt x="59487" y="78705"/>
                  </a:lnTo>
                  <a:lnTo>
                    <a:pt x="58325" y="76571"/>
                  </a:lnTo>
                  <a:lnTo>
                    <a:pt x="56570" y="75094"/>
                  </a:lnTo>
                  <a:lnTo>
                    <a:pt x="57189" y="74045"/>
                  </a:lnTo>
                  <a:lnTo>
                    <a:pt x="59790" y="76154"/>
                  </a:lnTo>
                  <a:lnTo>
                    <a:pt x="61886" y="77303"/>
                  </a:lnTo>
                  <a:lnTo>
                    <a:pt x="63742" y="77442"/>
                  </a:lnTo>
                  <a:lnTo>
                    <a:pt x="65472" y="78364"/>
                  </a:lnTo>
                  <a:lnTo>
                    <a:pt x="68351" y="78818"/>
                  </a:lnTo>
                  <a:lnTo>
                    <a:pt x="71634" y="78414"/>
                  </a:lnTo>
                  <a:lnTo>
                    <a:pt x="74109" y="80195"/>
                  </a:lnTo>
                  <a:lnTo>
                    <a:pt x="75511" y="82569"/>
                  </a:lnTo>
                  <a:lnTo>
                    <a:pt x="77089" y="82834"/>
                  </a:lnTo>
                  <a:lnTo>
                    <a:pt x="78074" y="81697"/>
                  </a:lnTo>
                  <a:lnTo>
                    <a:pt x="78541" y="83617"/>
                  </a:lnTo>
                  <a:lnTo>
                    <a:pt x="79173" y="86357"/>
                  </a:lnTo>
                  <a:lnTo>
                    <a:pt x="80562" y="89349"/>
                  </a:lnTo>
                  <a:lnTo>
                    <a:pt x="82014" y="92670"/>
                  </a:lnTo>
                  <a:lnTo>
                    <a:pt x="82721" y="95246"/>
                  </a:lnTo>
                  <a:lnTo>
                    <a:pt x="84930" y="91723"/>
                  </a:lnTo>
                  <a:lnTo>
                    <a:pt x="84930" y="88668"/>
                  </a:lnTo>
                  <a:lnTo>
                    <a:pt x="85802" y="87215"/>
                  </a:lnTo>
                  <a:lnTo>
                    <a:pt x="87822" y="85460"/>
                  </a:lnTo>
                  <a:lnTo>
                    <a:pt x="90840" y="82720"/>
                  </a:lnTo>
                  <a:lnTo>
                    <a:pt x="92115" y="80990"/>
                  </a:lnTo>
                  <a:lnTo>
                    <a:pt x="94451" y="80447"/>
                  </a:lnTo>
                  <a:lnTo>
                    <a:pt x="95158" y="83339"/>
                  </a:lnTo>
                  <a:lnTo>
                    <a:pt x="96914" y="84160"/>
                  </a:lnTo>
                  <a:lnTo>
                    <a:pt x="96914" y="87885"/>
                  </a:lnTo>
                  <a:lnTo>
                    <a:pt x="99035" y="86622"/>
                  </a:lnTo>
                  <a:lnTo>
                    <a:pt x="100702" y="90132"/>
                  </a:lnTo>
                  <a:lnTo>
                    <a:pt x="100702" y="94451"/>
                  </a:lnTo>
                  <a:lnTo>
                    <a:pt x="102772" y="95549"/>
                  </a:lnTo>
                  <a:lnTo>
                    <a:pt x="103720" y="97557"/>
                  </a:lnTo>
                  <a:lnTo>
                    <a:pt x="105247" y="99565"/>
                  </a:lnTo>
                  <a:lnTo>
                    <a:pt x="107975" y="100701"/>
                  </a:lnTo>
                  <a:lnTo>
                    <a:pt x="107192" y="98100"/>
                  </a:lnTo>
                  <a:lnTo>
                    <a:pt x="106864" y="96294"/>
                  </a:lnTo>
                  <a:lnTo>
                    <a:pt x="105121" y="94994"/>
                  </a:lnTo>
                  <a:lnTo>
                    <a:pt x="104023" y="93478"/>
                  </a:lnTo>
                  <a:lnTo>
                    <a:pt x="103442" y="92127"/>
                  </a:lnTo>
                  <a:lnTo>
                    <a:pt x="103732" y="90082"/>
                  </a:lnTo>
                  <a:lnTo>
                    <a:pt x="104212" y="89476"/>
                  </a:lnTo>
                  <a:lnTo>
                    <a:pt x="105626" y="90801"/>
                  </a:lnTo>
                  <a:lnTo>
                    <a:pt x="107306" y="92595"/>
                  </a:lnTo>
                  <a:lnTo>
                    <a:pt x="108417" y="93163"/>
                  </a:lnTo>
                  <a:lnTo>
                    <a:pt x="108568" y="93049"/>
                  </a:lnTo>
                  <a:cubicBezTo>
                    <a:pt x="110803" y="91382"/>
                    <a:pt x="110803" y="91041"/>
                    <a:pt x="110803" y="90902"/>
                  </a:cubicBezTo>
                  <a:lnTo>
                    <a:pt x="110803" y="87203"/>
                  </a:lnTo>
                  <a:lnTo>
                    <a:pt x="108846" y="85359"/>
                  </a:lnTo>
                  <a:lnTo>
                    <a:pt x="108139" y="83932"/>
                  </a:lnTo>
                  <a:cubicBezTo>
                    <a:pt x="108265" y="83238"/>
                    <a:pt x="108480" y="82556"/>
                    <a:pt x="108581" y="82455"/>
                  </a:cubicBezTo>
                  <a:cubicBezTo>
                    <a:pt x="108758" y="82341"/>
                    <a:pt x="109654" y="82000"/>
                    <a:pt x="110374" y="81748"/>
                  </a:cubicBezTo>
                  <a:lnTo>
                    <a:pt x="110967" y="83099"/>
                  </a:lnTo>
                  <a:lnTo>
                    <a:pt x="113139" y="81521"/>
                  </a:lnTo>
                  <a:lnTo>
                    <a:pt x="117016" y="79589"/>
                  </a:lnTo>
                  <a:lnTo>
                    <a:pt x="118821" y="76293"/>
                  </a:lnTo>
                  <a:lnTo>
                    <a:pt x="119604" y="74083"/>
                  </a:lnTo>
                  <a:lnTo>
                    <a:pt x="119630" y="70232"/>
                  </a:lnTo>
                  <a:lnTo>
                    <a:pt x="118140" y="67227"/>
                  </a:lnTo>
                  <a:lnTo>
                    <a:pt x="116890" y="65649"/>
                  </a:lnTo>
                  <a:lnTo>
                    <a:pt x="118809" y="64348"/>
                  </a:lnTo>
                  <a:lnTo>
                    <a:pt x="119958" y="63451"/>
                  </a:lnTo>
                  <a:lnTo>
                    <a:pt x="117622" y="62719"/>
                  </a:lnTo>
                  <a:lnTo>
                    <a:pt x="116258" y="63212"/>
                  </a:lnTo>
                  <a:lnTo>
                    <a:pt x="115475" y="62340"/>
                  </a:lnTo>
                  <a:lnTo>
                    <a:pt x="115059" y="61772"/>
                  </a:lnTo>
                  <a:lnTo>
                    <a:pt x="116624" y="60863"/>
                  </a:lnTo>
                  <a:lnTo>
                    <a:pt x="117369" y="59373"/>
                  </a:lnTo>
                  <a:lnTo>
                    <a:pt x="117900" y="59638"/>
                  </a:lnTo>
                  <a:lnTo>
                    <a:pt x="117256" y="61974"/>
                  </a:lnTo>
                  <a:lnTo>
                    <a:pt x="119390" y="60901"/>
                  </a:lnTo>
                  <a:lnTo>
                    <a:pt x="120337" y="61684"/>
                  </a:lnTo>
                  <a:lnTo>
                    <a:pt x="121284" y="63350"/>
                  </a:lnTo>
                  <a:lnTo>
                    <a:pt x="122168" y="64424"/>
                  </a:lnTo>
                  <a:lnTo>
                    <a:pt x="122168" y="66015"/>
                  </a:lnTo>
                  <a:lnTo>
                    <a:pt x="123291" y="67151"/>
                  </a:lnTo>
                  <a:lnTo>
                    <a:pt x="125501" y="65383"/>
                  </a:lnTo>
                  <a:lnTo>
                    <a:pt x="124882" y="62782"/>
                  </a:lnTo>
                  <a:lnTo>
                    <a:pt x="123216" y="61078"/>
                  </a:lnTo>
                  <a:lnTo>
                    <a:pt x="122837" y="60295"/>
                  </a:lnTo>
                  <a:lnTo>
                    <a:pt x="124238" y="59095"/>
                  </a:lnTo>
                  <a:lnTo>
                    <a:pt x="124352" y="56254"/>
                  </a:lnTo>
                  <a:lnTo>
                    <a:pt x="125337" y="55433"/>
                  </a:lnTo>
                  <a:lnTo>
                    <a:pt x="126688" y="56229"/>
                  </a:lnTo>
                  <a:lnTo>
                    <a:pt x="128734" y="52693"/>
                  </a:lnTo>
                  <a:lnTo>
                    <a:pt x="130363" y="47693"/>
                  </a:lnTo>
                  <a:lnTo>
                    <a:pt x="129176" y="44359"/>
                  </a:lnTo>
                  <a:lnTo>
                    <a:pt x="128418" y="41329"/>
                  </a:lnTo>
                  <a:lnTo>
                    <a:pt x="126625" y="39650"/>
                  </a:lnTo>
                  <a:lnTo>
                    <a:pt x="124365" y="39006"/>
                  </a:lnTo>
                  <a:lnTo>
                    <a:pt x="123039" y="38501"/>
                  </a:lnTo>
                  <a:lnTo>
                    <a:pt x="122231" y="37844"/>
                  </a:lnTo>
                  <a:lnTo>
                    <a:pt x="124238" y="33816"/>
                  </a:lnTo>
                  <a:lnTo>
                    <a:pt x="125047" y="31152"/>
                  </a:lnTo>
                  <a:lnTo>
                    <a:pt x="127067" y="29939"/>
                  </a:lnTo>
                  <a:lnTo>
                    <a:pt x="130350" y="29939"/>
                  </a:lnTo>
                  <a:lnTo>
                    <a:pt x="135009" y="28677"/>
                  </a:lnTo>
                  <a:lnTo>
                    <a:pt x="132875" y="28677"/>
                  </a:lnTo>
                  <a:lnTo>
                    <a:pt x="132875" y="23841"/>
                  </a:lnTo>
                  <a:lnTo>
                    <a:pt x="135224" y="22793"/>
                  </a:lnTo>
                  <a:lnTo>
                    <a:pt x="136108" y="25091"/>
                  </a:lnTo>
                  <a:lnTo>
                    <a:pt x="137257" y="22490"/>
                  </a:lnTo>
                  <a:lnTo>
                    <a:pt x="137282" y="21025"/>
                  </a:lnTo>
                  <a:lnTo>
                    <a:pt x="138090" y="21479"/>
                  </a:lnTo>
                  <a:lnTo>
                    <a:pt x="137446" y="25129"/>
                  </a:lnTo>
                  <a:lnTo>
                    <a:pt x="136032" y="30912"/>
                  </a:lnTo>
                  <a:lnTo>
                    <a:pt x="136019" y="34447"/>
                  </a:lnTo>
                  <a:lnTo>
                    <a:pt x="139467" y="39220"/>
                  </a:lnTo>
                  <a:lnTo>
                    <a:pt x="140452" y="42491"/>
                  </a:lnTo>
                  <a:lnTo>
                    <a:pt x="140452" y="44486"/>
                  </a:lnTo>
                  <a:lnTo>
                    <a:pt x="142346" y="42907"/>
                  </a:lnTo>
                  <a:lnTo>
                    <a:pt x="142346" y="39460"/>
                  </a:lnTo>
                  <a:lnTo>
                    <a:pt x="143836" y="36051"/>
                  </a:lnTo>
                  <a:lnTo>
                    <a:pt x="143028" y="33273"/>
                  </a:lnTo>
                  <a:lnTo>
                    <a:pt x="142901" y="31682"/>
                  </a:lnTo>
                  <a:lnTo>
                    <a:pt x="142598" y="29447"/>
                  </a:lnTo>
                  <a:lnTo>
                    <a:pt x="140742" y="27982"/>
                  </a:lnTo>
                  <a:lnTo>
                    <a:pt x="140464" y="25356"/>
                  </a:lnTo>
                  <a:lnTo>
                    <a:pt x="142939" y="23740"/>
                  </a:lnTo>
                  <a:lnTo>
                    <a:pt x="145502" y="24093"/>
                  </a:lnTo>
                  <a:lnTo>
                    <a:pt x="145502" y="21189"/>
                  </a:lnTo>
                  <a:lnTo>
                    <a:pt x="146462" y="19611"/>
                  </a:lnTo>
                  <a:lnTo>
                    <a:pt x="148508" y="18588"/>
                  </a:lnTo>
                  <a:lnTo>
                    <a:pt x="149732" y="18588"/>
                  </a:lnTo>
                  <a:lnTo>
                    <a:pt x="148141" y="14231"/>
                  </a:lnTo>
                  <a:lnTo>
                    <a:pt x="145010" y="13070"/>
                  </a:lnTo>
                  <a:lnTo>
                    <a:pt x="145490" y="11214"/>
                  </a:lnTo>
                  <a:lnTo>
                    <a:pt x="145161" y="9105"/>
                  </a:lnTo>
                  <a:lnTo>
                    <a:pt x="145060" y="8562"/>
                  </a:lnTo>
                  <a:lnTo>
                    <a:pt x="146664" y="9395"/>
                  </a:lnTo>
                  <a:lnTo>
                    <a:pt x="148015" y="8360"/>
                  </a:lnTo>
                  <a:lnTo>
                    <a:pt x="149442" y="9307"/>
                  </a:lnTo>
                  <a:lnTo>
                    <a:pt x="150364" y="6542"/>
                  </a:lnTo>
                  <a:lnTo>
                    <a:pt x="149038" y="4774"/>
                  </a:lnTo>
                  <a:lnTo>
                    <a:pt x="148369" y="2223"/>
                  </a:lnTo>
                  <a:lnTo>
                    <a:pt x="144227" y="1605"/>
                  </a:lnTo>
                  <a:lnTo>
                    <a:pt x="144227" y="3120"/>
                  </a:lnTo>
                  <a:lnTo>
                    <a:pt x="143116" y="3082"/>
                  </a:lnTo>
                  <a:lnTo>
                    <a:pt x="142384" y="2185"/>
                  </a:lnTo>
                  <a:lnTo>
                    <a:pt x="134744" y="2185"/>
                  </a:lnTo>
                  <a:lnTo>
                    <a:pt x="130704" y="2564"/>
                  </a:lnTo>
                  <a:lnTo>
                    <a:pt x="133065" y="4875"/>
                  </a:lnTo>
                  <a:lnTo>
                    <a:pt x="131411" y="4888"/>
                  </a:lnTo>
                  <a:lnTo>
                    <a:pt x="130842" y="3486"/>
                  </a:lnTo>
                  <a:lnTo>
                    <a:pt x="127458" y="4989"/>
                  </a:lnTo>
                  <a:lnTo>
                    <a:pt x="124908" y="6605"/>
                  </a:lnTo>
                  <a:lnTo>
                    <a:pt x="123620" y="6605"/>
                  </a:lnTo>
                  <a:lnTo>
                    <a:pt x="122584" y="4420"/>
                  </a:lnTo>
                  <a:lnTo>
                    <a:pt x="119781" y="4016"/>
                  </a:lnTo>
                  <a:lnTo>
                    <a:pt x="117710" y="5178"/>
                  </a:lnTo>
                  <a:lnTo>
                    <a:pt x="114604" y="4143"/>
                  </a:lnTo>
                  <a:lnTo>
                    <a:pt x="112432" y="3259"/>
                  </a:lnTo>
                  <a:lnTo>
                    <a:pt x="108076" y="3574"/>
                  </a:lnTo>
                  <a:lnTo>
                    <a:pt x="106005" y="4900"/>
                  </a:lnTo>
                  <a:lnTo>
                    <a:pt x="107091" y="7842"/>
                  </a:lnTo>
                  <a:lnTo>
                    <a:pt x="105146" y="7842"/>
                  </a:lnTo>
                  <a:lnTo>
                    <a:pt x="103795" y="7729"/>
                  </a:lnTo>
                  <a:lnTo>
                    <a:pt x="101851" y="8714"/>
                  </a:lnTo>
                  <a:lnTo>
                    <a:pt x="102583" y="10039"/>
                  </a:lnTo>
                  <a:lnTo>
                    <a:pt x="102583" y="10039"/>
                  </a:lnTo>
                  <a:lnTo>
                    <a:pt x="101169" y="9623"/>
                  </a:lnTo>
                  <a:lnTo>
                    <a:pt x="100348" y="6744"/>
                  </a:lnTo>
                  <a:lnTo>
                    <a:pt x="97545" y="4370"/>
                  </a:lnTo>
                  <a:lnTo>
                    <a:pt x="93252" y="4963"/>
                  </a:lnTo>
                  <a:lnTo>
                    <a:pt x="94072" y="7628"/>
                  </a:lnTo>
                  <a:lnTo>
                    <a:pt x="91509" y="7539"/>
                  </a:lnTo>
                  <a:lnTo>
                    <a:pt x="90385" y="6074"/>
                  </a:lnTo>
                  <a:lnTo>
                    <a:pt x="87999" y="7337"/>
                  </a:lnTo>
                  <a:lnTo>
                    <a:pt x="86231" y="7893"/>
                  </a:lnTo>
                  <a:lnTo>
                    <a:pt x="84034" y="10544"/>
                  </a:lnTo>
                  <a:lnTo>
                    <a:pt x="83706" y="9282"/>
                  </a:lnTo>
                  <a:lnTo>
                    <a:pt x="85915" y="5923"/>
                  </a:lnTo>
                  <a:lnTo>
                    <a:pt x="85234" y="2526"/>
                  </a:lnTo>
                  <a:lnTo>
                    <a:pt x="8178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52"/>
            <p:cNvSpPr/>
            <p:nvPr/>
          </p:nvSpPr>
          <p:spPr>
            <a:xfrm>
              <a:off x="4467225" y="3815075"/>
              <a:ext cx="177425" cy="289800"/>
            </a:xfrm>
            <a:custGeom>
              <a:avLst/>
              <a:gdLst/>
              <a:ahLst/>
              <a:cxnLst/>
              <a:rect l="l" t="t" r="r" b="b"/>
              <a:pathLst>
                <a:path w="7097" h="11592" extrusionOk="0">
                  <a:moveTo>
                    <a:pt x="5683" y="0"/>
                  </a:moveTo>
                  <a:lnTo>
                    <a:pt x="4572" y="1339"/>
                  </a:lnTo>
                  <a:lnTo>
                    <a:pt x="2602" y="2513"/>
                  </a:lnTo>
                  <a:lnTo>
                    <a:pt x="1023" y="3271"/>
                  </a:lnTo>
                  <a:lnTo>
                    <a:pt x="1415" y="5809"/>
                  </a:lnTo>
                  <a:lnTo>
                    <a:pt x="1023" y="7362"/>
                  </a:lnTo>
                  <a:lnTo>
                    <a:pt x="1" y="8524"/>
                  </a:lnTo>
                  <a:lnTo>
                    <a:pt x="556" y="10809"/>
                  </a:lnTo>
                  <a:lnTo>
                    <a:pt x="2134" y="11592"/>
                  </a:lnTo>
                  <a:lnTo>
                    <a:pt x="3864" y="9849"/>
                  </a:lnTo>
                  <a:lnTo>
                    <a:pt x="5203" y="6541"/>
                  </a:lnTo>
                  <a:lnTo>
                    <a:pt x="6226" y="3384"/>
                  </a:lnTo>
                  <a:lnTo>
                    <a:pt x="7097" y="1655"/>
                  </a:lnTo>
                  <a:lnTo>
                    <a:pt x="615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52"/>
            <p:cNvSpPr/>
            <p:nvPr/>
          </p:nvSpPr>
          <p:spPr>
            <a:xfrm>
              <a:off x="4458375" y="3806875"/>
              <a:ext cx="194800" cy="307475"/>
            </a:xfrm>
            <a:custGeom>
              <a:avLst/>
              <a:gdLst/>
              <a:ahLst/>
              <a:cxnLst/>
              <a:rect l="l" t="t" r="r" b="b"/>
              <a:pathLst>
                <a:path w="7792" h="12299" extrusionOk="0">
                  <a:moveTo>
                    <a:pt x="6327" y="644"/>
                  </a:moveTo>
                  <a:lnTo>
                    <a:pt x="7097" y="1995"/>
                  </a:lnTo>
                  <a:lnTo>
                    <a:pt x="6277" y="3611"/>
                  </a:lnTo>
                  <a:lnTo>
                    <a:pt x="5266" y="6756"/>
                  </a:lnTo>
                  <a:lnTo>
                    <a:pt x="3953" y="10001"/>
                  </a:lnTo>
                  <a:lnTo>
                    <a:pt x="2413" y="11529"/>
                  </a:lnTo>
                  <a:lnTo>
                    <a:pt x="1175" y="10910"/>
                  </a:lnTo>
                  <a:lnTo>
                    <a:pt x="695" y="8940"/>
                  </a:lnTo>
                  <a:lnTo>
                    <a:pt x="1668" y="7829"/>
                  </a:lnTo>
                  <a:lnTo>
                    <a:pt x="2097" y="6149"/>
                  </a:lnTo>
                  <a:lnTo>
                    <a:pt x="1731" y="3776"/>
                  </a:lnTo>
                  <a:lnTo>
                    <a:pt x="3120" y="3119"/>
                  </a:lnTo>
                  <a:lnTo>
                    <a:pt x="5090" y="1932"/>
                  </a:lnTo>
                  <a:lnTo>
                    <a:pt x="6176" y="644"/>
                  </a:lnTo>
                  <a:close/>
                  <a:moveTo>
                    <a:pt x="5873" y="0"/>
                  </a:moveTo>
                  <a:lnTo>
                    <a:pt x="4711" y="1427"/>
                  </a:lnTo>
                  <a:lnTo>
                    <a:pt x="2817" y="2563"/>
                  </a:lnTo>
                  <a:lnTo>
                    <a:pt x="1024" y="3409"/>
                  </a:lnTo>
                  <a:lnTo>
                    <a:pt x="1440" y="6124"/>
                  </a:lnTo>
                  <a:lnTo>
                    <a:pt x="1087" y="7538"/>
                  </a:lnTo>
                  <a:lnTo>
                    <a:pt x="1" y="8776"/>
                  </a:lnTo>
                  <a:lnTo>
                    <a:pt x="632" y="11352"/>
                  </a:lnTo>
                  <a:lnTo>
                    <a:pt x="2552" y="12299"/>
                  </a:lnTo>
                  <a:lnTo>
                    <a:pt x="4420" y="10405"/>
                  </a:lnTo>
                  <a:lnTo>
                    <a:pt x="5847" y="6958"/>
                  </a:lnTo>
                  <a:lnTo>
                    <a:pt x="6845" y="3851"/>
                  </a:lnTo>
                  <a:lnTo>
                    <a:pt x="7792" y="1970"/>
                  </a:lnTo>
                  <a:lnTo>
                    <a:pt x="668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52"/>
            <p:cNvSpPr/>
            <p:nvPr/>
          </p:nvSpPr>
          <p:spPr>
            <a:xfrm>
              <a:off x="5304725" y="3312525"/>
              <a:ext cx="45475" cy="78625"/>
            </a:xfrm>
            <a:custGeom>
              <a:avLst/>
              <a:gdLst/>
              <a:ahLst/>
              <a:cxnLst/>
              <a:rect l="l" t="t" r="r" b="b"/>
              <a:pathLst>
                <a:path w="1819" h="3145" extrusionOk="0">
                  <a:moveTo>
                    <a:pt x="480" y="0"/>
                  </a:moveTo>
                  <a:lnTo>
                    <a:pt x="0" y="1654"/>
                  </a:lnTo>
                  <a:lnTo>
                    <a:pt x="480" y="3144"/>
                  </a:lnTo>
                  <a:lnTo>
                    <a:pt x="1503" y="2753"/>
                  </a:lnTo>
                  <a:lnTo>
                    <a:pt x="1818" y="1566"/>
                  </a:lnTo>
                  <a:lnTo>
                    <a:pt x="48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52"/>
            <p:cNvSpPr/>
            <p:nvPr/>
          </p:nvSpPr>
          <p:spPr>
            <a:xfrm>
              <a:off x="5296500" y="3296100"/>
              <a:ext cx="62525" cy="105475"/>
            </a:xfrm>
            <a:custGeom>
              <a:avLst/>
              <a:gdLst/>
              <a:ahLst/>
              <a:cxnLst/>
              <a:rect l="l" t="t" r="r" b="b"/>
              <a:pathLst>
                <a:path w="2501" h="4219" extrusionOk="0">
                  <a:moveTo>
                    <a:pt x="948" y="1301"/>
                  </a:moveTo>
                  <a:lnTo>
                    <a:pt x="1806" y="2311"/>
                  </a:lnTo>
                  <a:lnTo>
                    <a:pt x="1567" y="3170"/>
                  </a:lnTo>
                  <a:lnTo>
                    <a:pt x="1011" y="3397"/>
                  </a:lnTo>
                  <a:lnTo>
                    <a:pt x="657" y="2299"/>
                  </a:lnTo>
                  <a:lnTo>
                    <a:pt x="948" y="1301"/>
                  </a:lnTo>
                  <a:close/>
                  <a:moveTo>
                    <a:pt x="670" y="1"/>
                  </a:moveTo>
                  <a:lnTo>
                    <a:pt x="1" y="2311"/>
                  </a:lnTo>
                  <a:lnTo>
                    <a:pt x="607" y="4218"/>
                  </a:lnTo>
                  <a:lnTo>
                    <a:pt x="2097" y="3650"/>
                  </a:lnTo>
                  <a:lnTo>
                    <a:pt x="2501" y="2147"/>
                  </a:lnTo>
                  <a:lnTo>
                    <a:pt x="67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52"/>
            <p:cNvSpPr/>
            <p:nvPr/>
          </p:nvSpPr>
          <p:spPr>
            <a:xfrm>
              <a:off x="5643750" y="3420800"/>
              <a:ext cx="232675" cy="252250"/>
            </a:xfrm>
            <a:custGeom>
              <a:avLst/>
              <a:gdLst/>
              <a:ahLst/>
              <a:cxnLst/>
              <a:rect l="l" t="t" r="r" b="b"/>
              <a:pathLst>
                <a:path w="9307" h="10090" extrusionOk="0">
                  <a:moveTo>
                    <a:pt x="1" y="0"/>
                  </a:moveTo>
                  <a:lnTo>
                    <a:pt x="948" y="1301"/>
                  </a:lnTo>
                  <a:lnTo>
                    <a:pt x="2337" y="1553"/>
                  </a:lnTo>
                  <a:cubicBezTo>
                    <a:pt x="2337" y="1553"/>
                    <a:pt x="3536" y="3852"/>
                    <a:pt x="3688" y="4091"/>
                  </a:cubicBezTo>
                  <a:cubicBezTo>
                    <a:pt x="3852" y="4331"/>
                    <a:pt x="5897" y="8233"/>
                    <a:pt x="5897" y="8233"/>
                  </a:cubicBezTo>
                  <a:lnTo>
                    <a:pt x="7804" y="10089"/>
                  </a:lnTo>
                  <a:lnTo>
                    <a:pt x="8587" y="10089"/>
                  </a:lnTo>
                  <a:lnTo>
                    <a:pt x="9307" y="8119"/>
                  </a:lnTo>
                  <a:lnTo>
                    <a:pt x="7880" y="5039"/>
                  </a:lnTo>
                  <a:lnTo>
                    <a:pt x="4647" y="1882"/>
                  </a:lnTo>
                  <a:lnTo>
                    <a:pt x="3473" y="1061"/>
                  </a:lnTo>
                  <a:lnTo>
                    <a:pt x="197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52"/>
            <p:cNvSpPr/>
            <p:nvPr/>
          </p:nvSpPr>
          <p:spPr>
            <a:xfrm>
              <a:off x="5628275" y="3412900"/>
              <a:ext cx="256350" cy="268025"/>
            </a:xfrm>
            <a:custGeom>
              <a:avLst/>
              <a:gdLst/>
              <a:ahLst/>
              <a:cxnLst/>
              <a:rect l="l" t="t" r="r" b="b"/>
              <a:pathLst>
                <a:path w="10254" h="10721" extrusionOk="0">
                  <a:moveTo>
                    <a:pt x="2488" y="632"/>
                  </a:moveTo>
                  <a:lnTo>
                    <a:pt x="5052" y="2438"/>
                  </a:lnTo>
                  <a:lnTo>
                    <a:pt x="8246" y="5544"/>
                  </a:lnTo>
                  <a:lnTo>
                    <a:pt x="9585" y="8448"/>
                  </a:lnTo>
                  <a:lnTo>
                    <a:pt x="9004" y="10090"/>
                  </a:lnTo>
                  <a:lnTo>
                    <a:pt x="8562" y="10090"/>
                  </a:lnTo>
                  <a:lnTo>
                    <a:pt x="6782" y="8360"/>
                  </a:lnTo>
                  <a:cubicBezTo>
                    <a:pt x="6478" y="7792"/>
                    <a:pt x="4723" y="4471"/>
                    <a:pt x="4572" y="4231"/>
                  </a:cubicBezTo>
                  <a:cubicBezTo>
                    <a:pt x="4458" y="4067"/>
                    <a:pt x="3688" y="2614"/>
                    <a:pt x="3233" y="1731"/>
                  </a:cubicBezTo>
                  <a:lnTo>
                    <a:pt x="3158" y="1592"/>
                  </a:lnTo>
                  <a:lnTo>
                    <a:pt x="1743" y="1327"/>
                  </a:lnTo>
                  <a:lnTo>
                    <a:pt x="1238" y="632"/>
                  </a:lnTo>
                  <a:close/>
                  <a:moveTo>
                    <a:pt x="1" y="1"/>
                  </a:moveTo>
                  <a:lnTo>
                    <a:pt x="1390" y="1907"/>
                  </a:lnTo>
                  <a:lnTo>
                    <a:pt x="2741" y="2160"/>
                  </a:lnTo>
                  <a:cubicBezTo>
                    <a:pt x="3019" y="2690"/>
                    <a:pt x="3903" y="4370"/>
                    <a:pt x="4041" y="4584"/>
                  </a:cubicBezTo>
                  <a:cubicBezTo>
                    <a:pt x="4155" y="4748"/>
                    <a:pt x="5430" y="7135"/>
                    <a:pt x="6251" y="8701"/>
                  </a:cubicBezTo>
                  <a:lnTo>
                    <a:pt x="8297" y="10721"/>
                  </a:lnTo>
                  <a:lnTo>
                    <a:pt x="9433" y="10721"/>
                  </a:lnTo>
                  <a:lnTo>
                    <a:pt x="10254" y="8423"/>
                  </a:lnTo>
                  <a:lnTo>
                    <a:pt x="8789" y="5228"/>
                  </a:lnTo>
                  <a:lnTo>
                    <a:pt x="5443" y="1945"/>
                  </a:lnTo>
                  <a:lnTo>
                    <a:pt x="269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52"/>
            <p:cNvSpPr/>
            <p:nvPr/>
          </p:nvSpPr>
          <p:spPr>
            <a:xfrm>
              <a:off x="5873550" y="3662925"/>
              <a:ext cx="284775" cy="73250"/>
            </a:xfrm>
            <a:custGeom>
              <a:avLst/>
              <a:gdLst/>
              <a:ahLst/>
              <a:cxnLst/>
              <a:rect l="l" t="t" r="r" b="b"/>
              <a:pathLst>
                <a:path w="11391" h="2930" extrusionOk="0">
                  <a:moveTo>
                    <a:pt x="1150" y="0"/>
                  </a:moveTo>
                  <a:lnTo>
                    <a:pt x="1" y="998"/>
                  </a:lnTo>
                  <a:lnTo>
                    <a:pt x="2324" y="2058"/>
                  </a:lnTo>
                  <a:lnTo>
                    <a:pt x="5696" y="2930"/>
                  </a:lnTo>
                  <a:lnTo>
                    <a:pt x="11391" y="2930"/>
                  </a:lnTo>
                  <a:lnTo>
                    <a:pt x="8082" y="1667"/>
                  </a:lnTo>
                  <a:lnTo>
                    <a:pt x="5708" y="1667"/>
                  </a:lnTo>
                  <a:lnTo>
                    <a:pt x="115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52"/>
            <p:cNvSpPr/>
            <p:nvPr/>
          </p:nvSpPr>
          <p:spPr>
            <a:xfrm>
              <a:off x="5859050" y="3654075"/>
              <a:ext cx="342200" cy="90000"/>
            </a:xfrm>
            <a:custGeom>
              <a:avLst/>
              <a:gdLst/>
              <a:ahLst/>
              <a:cxnLst/>
              <a:rect l="l" t="t" r="r" b="b"/>
              <a:pathLst>
                <a:path w="13688" h="3600" extrusionOk="0">
                  <a:moveTo>
                    <a:pt x="1806" y="720"/>
                  </a:moveTo>
                  <a:lnTo>
                    <a:pt x="6187" y="2311"/>
                  </a:lnTo>
                  <a:lnTo>
                    <a:pt x="8599" y="2337"/>
                  </a:lnTo>
                  <a:lnTo>
                    <a:pt x="10266" y="2968"/>
                  </a:lnTo>
                  <a:lnTo>
                    <a:pt x="6314" y="2968"/>
                  </a:lnTo>
                  <a:lnTo>
                    <a:pt x="3043" y="2122"/>
                  </a:lnTo>
                  <a:lnTo>
                    <a:pt x="1174" y="1263"/>
                  </a:lnTo>
                  <a:lnTo>
                    <a:pt x="1806" y="720"/>
                  </a:lnTo>
                  <a:close/>
                  <a:moveTo>
                    <a:pt x="1667" y="1"/>
                  </a:moveTo>
                  <a:lnTo>
                    <a:pt x="0" y="1428"/>
                  </a:lnTo>
                  <a:lnTo>
                    <a:pt x="2829" y="2715"/>
                  </a:lnTo>
                  <a:lnTo>
                    <a:pt x="6200" y="3587"/>
                  </a:lnTo>
                  <a:lnTo>
                    <a:pt x="13688" y="3599"/>
                  </a:lnTo>
                  <a:lnTo>
                    <a:pt x="8763" y="1731"/>
                  </a:lnTo>
                  <a:lnTo>
                    <a:pt x="6352" y="1705"/>
                  </a:lnTo>
                  <a:lnTo>
                    <a:pt x="166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52"/>
            <p:cNvSpPr/>
            <p:nvPr/>
          </p:nvSpPr>
          <p:spPr>
            <a:xfrm>
              <a:off x="6185775" y="3706475"/>
              <a:ext cx="137975" cy="31600"/>
            </a:xfrm>
            <a:custGeom>
              <a:avLst/>
              <a:gdLst/>
              <a:ahLst/>
              <a:cxnLst/>
              <a:rect l="l" t="t" r="r" b="b"/>
              <a:pathLst>
                <a:path w="5519" h="1264" extrusionOk="0">
                  <a:moveTo>
                    <a:pt x="3397" y="1"/>
                  </a:moveTo>
                  <a:lnTo>
                    <a:pt x="0" y="556"/>
                  </a:lnTo>
                  <a:lnTo>
                    <a:pt x="1818" y="1263"/>
                  </a:lnTo>
                  <a:lnTo>
                    <a:pt x="5518" y="556"/>
                  </a:lnTo>
                  <a:lnTo>
                    <a:pt x="339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52"/>
            <p:cNvSpPr/>
            <p:nvPr/>
          </p:nvSpPr>
          <p:spPr>
            <a:xfrm>
              <a:off x="6156100" y="3698600"/>
              <a:ext cx="203625" cy="47675"/>
            </a:xfrm>
            <a:custGeom>
              <a:avLst/>
              <a:gdLst/>
              <a:ahLst/>
              <a:cxnLst/>
              <a:rect l="l" t="t" r="r" b="b"/>
              <a:pathLst>
                <a:path w="8145" h="1907" extrusionOk="0">
                  <a:moveTo>
                    <a:pt x="4571" y="644"/>
                  </a:moveTo>
                  <a:lnTo>
                    <a:pt x="5278" y="821"/>
                  </a:lnTo>
                  <a:lnTo>
                    <a:pt x="3031" y="1250"/>
                  </a:lnTo>
                  <a:lnTo>
                    <a:pt x="2374" y="998"/>
                  </a:lnTo>
                  <a:lnTo>
                    <a:pt x="4571" y="644"/>
                  </a:lnTo>
                  <a:close/>
                  <a:moveTo>
                    <a:pt x="4596" y="0"/>
                  </a:moveTo>
                  <a:lnTo>
                    <a:pt x="0" y="745"/>
                  </a:lnTo>
                  <a:lnTo>
                    <a:pt x="2968" y="1907"/>
                  </a:lnTo>
                  <a:lnTo>
                    <a:pt x="8145" y="922"/>
                  </a:lnTo>
                  <a:lnTo>
                    <a:pt x="459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52"/>
            <p:cNvSpPr/>
            <p:nvPr/>
          </p:nvSpPr>
          <p:spPr>
            <a:xfrm>
              <a:off x="6158300" y="3493725"/>
              <a:ext cx="139875" cy="161950"/>
            </a:xfrm>
            <a:custGeom>
              <a:avLst/>
              <a:gdLst/>
              <a:ahLst/>
              <a:cxnLst/>
              <a:rect l="l" t="t" r="r" b="b"/>
              <a:pathLst>
                <a:path w="5595" h="6478" extrusionOk="0">
                  <a:moveTo>
                    <a:pt x="3864" y="0"/>
                  </a:moveTo>
                  <a:lnTo>
                    <a:pt x="632" y="1579"/>
                  </a:lnTo>
                  <a:lnTo>
                    <a:pt x="1" y="4925"/>
                  </a:lnTo>
                  <a:lnTo>
                    <a:pt x="1099" y="6478"/>
                  </a:lnTo>
                  <a:lnTo>
                    <a:pt x="1730" y="4420"/>
                  </a:lnTo>
                  <a:lnTo>
                    <a:pt x="3473" y="6225"/>
                  </a:lnTo>
                  <a:lnTo>
                    <a:pt x="3473" y="4331"/>
                  </a:lnTo>
                  <a:lnTo>
                    <a:pt x="2678" y="3510"/>
                  </a:lnTo>
                  <a:lnTo>
                    <a:pt x="4104" y="2765"/>
                  </a:lnTo>
                  <a:lnTo>
                    <a:pt x="1895" y="2765"/>
                  </a:lnTo>
                  <a:lnTo>
                    <a:pt x="5594" y="1023"/>
                  </a:lnTo>
                  <a:lnTo>
                    <a:pt x="386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52"/>
            <p:cNvSpPr/>
            <p:nvPr/>
          </p:nvSpPr>
          <p:spPr>
            <a:xfrm>
              <a:off x="6149775" y="3484875"/>
              <a:ext cx="165125" cy="188175"/>
            </a:xfrm>
            <a:custGeom>
              <a:avLst/>
              <a:gdLst/>
              <a:ahLst/>
              <a:cxnLst/>
              <a:rect l="l" t="t" r="r" b="b"/>
              <a:pathLst>
                <a:path w="6605" h="7527" extrusionOk="0">
                  <a:moveTo>
                    <a:pt x="4193" y="708"/>
                  </a:moveTo>
                  <a:lnTo>
                    <a:pt x="5266" y="1339"/>
                  </a:lnTo>
                  <a:lnTo>
                    <a:pt x="1023" y="3334"/>
                  </a:lnTo>
                  <a:lnTo>
                    <a:pt x="1023" y="3334"/>
                  </a:lnTo>
                  <a:lnTo>
                    <a:pt x="1251" y="2147"/>
                  </a:lnTo>
                  <a:lnTo>
                    <a:pt x="4193" y="708"/>
                  </a:lnTo>
                  <a:close/>
                  <a:moveTo>
                    <a:pt x="3157" y="3423"/>
                  </a:moveTo>
                  <a:lnTo>
                    <a:pt x="2501" y="3776"/>
                  </a:lnTo>
                  <a:lnTo>
                    <a:pt x="3486" y="4812"/>
                  </a:lnTo>
                  <a:lnTo>
                    <a:pt x="3486" y="5796"/>
                  </a:lnTo>
                  <a:lnTo>
                    <a:pt x="1933" y="4168"/>
                  </a:lnTo>
                  <a:lnTo>
                    <a:pt x="1326" y="6125"/>
                  </a:lnTo>
                  <a:lnTo>
                    <a:pt x="670" y="5203"/>
                  </a:lnTo>
                  <a:lnTo>
                    <a:pt x="1011" y="3423"/>
                  </a:lnTo>
                  <a:close/>
                  <a:moveTo>
                    <a:pt x="4218" y="1"/>
                  </a:moveTo>
                  <a:lnTo>
                    <a:pt x="683" y="1718"/>
                  </a:lnTo>
                  <a:lnTo>
                    <a:pt x="1" y="5354"/>
                  </a:lnTo>
                  <a:lnTo>
                    <a:pt x="1554" y="7526"/>
                  </a:lnTo>
                  <a:lnTo>
                    <a:pt x="2210" y="5392"/>
                  </a:lnTo>
                  <a:lnTo>
                    <a:pt x="4117" y="7375"/>
                  </a:lnTo>
                  <a:lnTo>
                    <a:pt x="4117" y="4572"/>
                  </a:lnTo>
                  <a:lnTo>
                    <a:pt x="3536" y="3953"/>
                  </a:lnTo>
                  <a:lnTo>
                    <a:pt x="5708" y="2804"/>
                  </a:lnTo>
                  <a:lnTo>
                    <a:pt x="3650" y="2804"/>
                  </a:lnTo>
                  <a:lnTo>
                    <a:pt x="6605" y="1415"/>
                  </a:lnTo>
                  <a:lnTo>
                    <a:pt x="421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52"/>
            <p:cNvSpPr/>
            <p:nvPr/>
          </p:nvSpPr>
          <p:spPr>
            <a:xfrm>
              <a:off x="5945525" y="3367450"/>
              <a:ext cx="213125" cy="254775"/>
            </a:xfrm>
            <a:custGeom>
              <a:avLst/>
              <a:gdLst/>
              <a:ahLst/>
              <a:cxnLst/>
              <a:rect l="l" t="t" r="r" b="b"/>
              <a:pathLst>
                <a:path w="8525" h="10191" extrusionOk="0">
                  <a:moveTo>
                    <a:pt x="6542" y="0"/>
                  </a:moveTo>
                  <a:lnTo>
                    <a:pt x="3941" y="3119"/>
                  </a:lnTo>
                  <a:lnTo>
                    <a:pt x="2817" y="5291"/>
                  </a:lnTo>
                  <a:lnTo>
                    <a:pt x="935" y="5291"/>
                  </a:lnTo>
                  <a:lnTo>
                    <a:pt x="1" y="6869"/>
                  </a:lnTo>
                  <a:lnTo>
                    <a:pt x="1491" y="9067"/>
                  </a:lnTo>
                  <a:lnTo>
                    <a:pt x="2817" y="9546"/>
                  </a:lnTo>
                  <a:lnTo>
                    <a:pt x="4686" y="9344"/>
                  </a:lnTo>
                  <a:lnTo>
                    <a:pt x="6049" y="10190"/>
                  </a:lnTo>
                  <a:lnTo>
                    <a:pt x="7363" y="6516"/>
                  </a:lnTo>
                  <a:lnTo>
                    <a:pt x="8524" y="4874"/>
                  </a:lnTo>
                  <a:lnTo>
                    <a:pt x="7653" y="3384"/>
                  </a:lnTo>
                  <a:lnTo>
                    <a:pt x="8512" y="2134"/>
                  </a:lnTo>
                  <a:lnTo>
                    <a:pt x="654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52"/>
            <p:cNvSpPr/>
            <p:nvPr/>
          </p:nvSpPr>
          <p:spPr>
            <a:xfrm>
              <a:off x="5936075" y="3355775"/>
              <a:ext cx="232350" cy="278450"/>
            </a:xfrm>
            <a:custGeom>
              <a:avLst/>
              <a:gdLst/>
              <a:ahLst/>
              <a:cxnLst/>
              <a:rect l="l" t="t" r="r" b="b"/>
              <a:pathLst>
                <a:path w="9294" h="11138" extrusionOk="0">
                  <a:moveTo>
                    <a:pt x="6932" y="947"/>
                  </a:moveTo>
                  <a:lnTo>
                    <a:pt x="8486" y="2627"/>
                  </a:lnTo>
                  <a:lnTo>
                    <a:pt x="7652" y="3839"/>
                  </a:lnTo>
                  <a:lnTo>
                    <a:pt x="8523" y="5329"/>
                  </a:lnTo>
                  <a:lnTo>
                    <a:pt x="7475" y="6806"/>
                  </a:lnTo>
                  <a:lnTo>
                    <a:pt x="6263" y="10190"/>
                  </a:lnTo>
                  <a:lnTo>
                    <a:pt x="5139" y="9496"/>
                  </a:lnTo>
                  <a:lnTo>
                    <a:pt x="3220" y="9685"/>
                  </a:lnTo>
                  <a:lnTo>
                    <a:pt x="2071" y="9281"/>
                  </a:lnTo>
                  <a:lnTo>
                    <a:pt x="745" y="7324"/>
                  </a:lnTo>
                  <a:lnTo>
                    <a:pt x="1490" y="6074"/>
                  </a:lnTo>
                  <a:lnTo>
                    <a:pt x="3384" y="6074"/>
                  </a:lnTo>
                  <a:lnTo>
                    <a:pt x="4584" y="3763"/>
                  </a:lnTo>
                  <a:lnTo>
                    <a:pt x="6932" y="947"/>
                  </a:lnTo>
                  <a:close/>
                  <a:moveTo>
                    <a:pt x="6907" y="0"/>
                  </a:moveTo>
                  <a:lnTo>
                    <a:pt x="4079" y="3397"/>
                  </a:lnTo>
                  <a:lnTo>
                    <a:pt x="3005" y="5442"/>
                  </a:lnTo>
                  <a:lnTo>
                    <a:pt x="1137" y="5442"/>
                  </a:lnTo>
                  <a:lnTo>
                    <a:pt x="0" y="7336"/>
                  </a:lnTo>
                  <a:lnTo>
                    <a:pt x="1667" y="9799"/>
                  </a:lnTo>
                  <a:lnTo>
                    <a:pt x="3157" y="10329"/>
                  </a:lnTo>
                  <a:lnTo>
                    <a:pt x="4988" y="10140"/>
                  </a:lnTo>
                  <a:lnTo>
                    <a:pt x="6591" y="11137"/>
                  </a:lnTo>
                  <a:lnTo>
                    <a:pt x="8018" y="7147"/>
                  </a:lnTo>
                  <a:lnTo>
                    <a:pt x="9281" y="5379"/>
                  </a:lnTo>
                  <a:lnTo>
                    <a:pt x="8397" y="3877"/>
                  </a:lnTo>
                  <a:lnTo>
                    <a:pt x="9294" y="2576"/>
                  </a:lnTo>
                  <a:lnTo>
                    <a:pt x="69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52"/>
            <p:cNvSpPr/>
            <p:nvPr/>
          </p:nvSpPr>
          <p:spPr>
            <a:xfrm>
              <a:off x="6429775" y="3529075"/>
              <a:ext cx="453650" cy="254450"/>
            </a:xfrm>
            <a:custGeom>
              <a:avLst/>
              <a:gdLst/>
              <a:ahLst/>
              <a:cxnLst/>
              <a:rect l="l" t="t" r="r" b="b"/>
              <a:pathLst>
                <a:path w="18146" h="10178" extrusionOk="0">
                  <a:moveTo>
                    <a:pt x="1794" y="0"/>
                  </a:moveTo>
                  <a:lnTo>
                    <a:pt x="1" y="745"/>
                  </a:lnTo>
                  <a:lnTo>
                    <a:pt x="1705" y="2576"/>
                  </a:lnTo>
                  <a:lnTo>
                    <a:pt x="2223" y="4496"/>
                  </a:lnTo>
                  <a:lnTo>
                    <a:pt x="4281" y="4496"/>
                  </a:lnTo>
                  <a:lnTo>
                    <a:pt x="5847" y="5039"/>
                  </a:lnTo>
                  <a:lnTo>
                    <a:pt x="5847" y="6705"/>
                  </a:lnTo>
                  <a:lnTo>
                    <a:pt x="8764" y="8915"/>
                  </a:lnTo>
                  <a:lnTo>
                    <a:pt x="11214" y="8915"/>
                  </a:lnTo>
                  <a:lnTo>
                    <a:pt x="12236" y="7412"/>
                  </a:lnTo>
                  <a:lnTo>
                    <a:pt x="14055" y="8120"/>
                  </a:lnTo>
                  <a:lnTo>
                    <a:pt x="15633" y="10178"/>
                  </a:lnTo>
                  <a:lnTo>
                    <a:pt x="18146" y="10178"/>
                  </a:lnTo>
                  <a:lnTo>
                    <a:pt x="14522" y="5443"/>
                  </a:lnTo>
                  <a:lnTo>
                    <a:pt x="10431" y="3157"/>
                  </a:lnTo>
                  <a:lnTo>
                    <a:pt x="5531" y="1819"/>
                  </a:lnTo>
                  <a:lnTo>
                    <a:pt x="3650" y="2652"/>
                  </a:lnTo>
                  <a:lnTo>
                    <a:pt x="3094" y="733"/>
                  </a:lnTo>
                  <a:lnTo>
                    <a:pt x="17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52"/>
            <p:cNvSpPr/>
            <p:nvPr/>
          </p:nvSpPr>
          <p:spPr>
            <a:xfrm>
              <a:off x="6416200" y="3519925"/>
              <a:ext cx="483325" cy="271500"/>
            </a:xfrm>
            <a:custGeom>
              <a:avLst/>
              <a:gdLst/>
              <a:ahLst/>
              <a:cxnLst/>
              <a:rect l="l" t="t" r="r" b="b"/>
              <a:pathLst>
                <a:path w="19333" h="10860" extrusionOk="0">
                  <a:moveTo>
                    <a:pt x="2312" y="707"/>
                  </a:moveTo>
                  <a:lnTo>
                    <a:pt x="3372" y="1313"/>
                  </a:lnTo>
                  <a:lnTo>
                    <a:pt x="3991" y="3447"/>
                  </a:lnTo>
                  <a:lnTo>
                    <a:pt x="6112" y="2513"/>
                  </a:lnTo>
                  <a:lnTo>
                    <a:pt x="10860" y="3814"/>
                  </a:lnTo>
                  <a:lnTo>
                    <a:pt x="14863" y="6061"/>
                  </a:lnTo>
                  <a:lnTo>
                    <a:pt x="18058" y="10228"/>
                  </a:lnTo>
                  <a:lnTo>
                    <a:pt x="16328" y="10228"/>
                  </a:lnTo>
                  <a:lnTo>
                    <a:pt x="14787" y="8233"/>
                  </a:lnTo>
                  <a:lnTo>
                    <a:pt x="12653" y="7400"/>
                  </a:lnTo>
                  <a:lnTo>
                    <a:pt x="11580" y="8965"/>
                  </a:lnTo>
                  <a:lnTo>
                    <a:pt x="9408" y="8965"/>
                  </a:lnTo>
                  <a:lnTo>
                    <a:pt x="6706" y="6920"/>
                  </a:lnTo>
                  <a:lnTo>
                    <a:pt x="6706" y="5177"/>
                  </a:lnTo>
                  <a:lnTo>
                    <a:pt x="4913" y="4571"/>
                  </a:lnTo>
                  <a:lnTo>
                    <a:pt x="3006" y="4546"/>
                  </a:lnTo>
                  <a:lnTo>
                    <a:pt x="2526" y="2778"/>
                  </a:lnTo>
                  <a:lnTo>
                    <a:pt x="1074" y="1225"/>
                  </a:lnTo>
                  <a:lnTo>
                    <a:pt x="2312" y="707"/>
                  </a:lnTo>
                  <a:close/>
                  <a:moveTo>
                    <a:pt x="2362" y="0"/>
                  </a:moveTo>
                  <a:lnTo>
                    <a:pt x="1" y="998"/>
                  </a:lnTo>
                  <a:lnTo>
                    <a:pt x="1958" y="3094"/>
                  </a:lnTo>
                  <a:lnTo>
                    <a:pt x="2526" y="5177"/>
                  </a:lnTo>
                  <a:lnTo>
                    <a:pt x="4761" y="5177"/>
                  </a:lnTo>
                  <a:lnTo>
                    <a:pt x="6074" y="5632"/>
                  </a:lnTo>
                  <a:lnTo>
                    <a:pt x="6074" y="7223"/>
                  </a:lnTo>
                  <a:lnTo>
                    <a:pt x="9206" y="9597"/>
                  </a:lnTo>
                  <a:lnTo>
                    <a:pt x="11921" y="9597"/>
                  </a:lnTo>
                  <a:lnTo>
                    <a:pt x="12906" y="8170"/>
                  </a:lnTo>
                  <a:lnTo>
                    <a:pt x="14396" y="8751"/>
                  </a:lnTo>
                  <a:lnTo>
                    <a:pt x="16025" y="10859"/>
                  </a:lnTo>
                  <a:lnTo>
                    <a:pt x="19333" y="10859"/>
                  </a:lnTo>
                  <a:lnTo>
                    <a:pt x="15317" y="5607"/>
                  </a:lnTo>
                  <a:lnTo>
                    <a:pt x="11125" y="3245"/>
                  </a:lnTo>
                  <a:lnTo>
                    <a:pt x="6049" y="1844"/>
                  </a:lnTo>
                  <a:lnTo>
                    <a:pt x="4395" y="2576"/>
                  </a:lnTo>
                  <a:lnTo>
                    <a:pt x="3903" y="884"/>
                  </a:lnTo>
                  <a:lnTo>
                    <a:pt x="236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52"/>
            <p:cNvSpPr/>
            <p:nvPr/>
          </p:nvSpPr>
          <p:spPr>
            <a:xfrm>
              <a:off x="5992575" y="3785400"/>
              <a:ext cx="867500" cy="764650"/>
            </a:xfrm>
            <a:custGeom>
              <a:avLst/>
              <a:gdLst/>
              <a:ahLst/>
              <a:cxnLst/>
              <a:rect l="l" t="t" r="r" b="b"/>
              <a:pathLst>
                <a:path w="34700" h="30586" extrusionOk="0">
                  <a:moveTo>
                    <a:pt x="18082" y="1"/>
                  </a:moveTo>
                  <a:lnTo>
                    <a:pt x="15494" y="2602"/>
                  </a:lnTo>
                  <a:lnTo>
                    <a:pt x="13953" y="3574"/>
                  </a:lnTo>
                  <a:lnTo>
                    <a:pt x="12577" y="3006"/>
                  </a:lnTo>
                  <a:lnTo>
                    <a:pt x="9976" y="5430"/>
                  </a:lnTo>
                  <a:lnTo>
                    <a:pt x="8195" y="7627"/>
                  </a:lnTo>
                  <a:lnTo>
                    <a:pt x="4950" y="9572"/>
                  </a:lnTo>
                  <a:lnTo>
                    <a:pt x="1617" y="10228"/>
                  </a:lnTo>
                  <a:lnTo>
                    <a:pt x="0" y="12779"/>
                  </a:lnTo>
                  <a:lnTo>
                    <a:pt x="0" y="15999"/>
                  </a:lnTo>
                  <a:lnTo>
                    <a:pt x="973" y="20835"/>
                  </a:lnTo>
                  <a:lnTo>
                    <a:pt x="480" y="22704"/>
                  </a:lnTo>
                  <a:lnTo>
                    <a:pt x="1857" y="24244"/>
                  </a:lnTo>
                  <a:lnTo>
                    <a:pt x="5481" y="23424"/>
                  </a:lnTo>
                  <a:lnTo>
                    <a:pt x="9408" y="22211"/>
                  </a:lnTo>
                  <a:lnTo>
                    <a:pt x="12223" y="20999"/>
                  </a:lnTo>
                  <a:lnTo>
                    <a:pt x="16214" y="21365"/>
                  </a:lnTo>
                  <a:lnTo>
                    <a:pt x="18070" y="24964"/>
                  </a:lnTo>
                  <a:lnTo>
                    <a:pt x="20103" y="23184"/>
                  </a:lnTo>
                  <a:lnTo>
                    <a:pt x="20911" y="26833"/>
                  </a:lnTo>
                  <a:cubicBezTo>
                    <a:pt x="20911" y="26833"/>
                    <a:pt x="21719" y="29421"/>
                    <a:pt x="22047" y="29421"/>
                  </a:cubicBezTo>
                  <a:cubicBezTo>
                    <a:pt x="22349" y="29421"/>
                    <a:pt x="23677" y="30586"/>
                    <a:pt x="24015" y="30586"/>
                  </a:cubicBezTo>
                  <a:cubicBezTo>
                    <a:pt x="24045" y="30586"/>
                    <a:pt x="24067" y="30577"/>
                    <a:pt x="24080" y="30558"/>
                  </a:cubicBezTo>
                  <a:cubicBezTo>
                    <a:pt x="24232" y="30318"/>
                    <a:pt x="25621" y="29990"/>
                    <a:pt x="25621" y="29990"/>
                  </a:cubicBezTo>
                  <a:lnTo>
                    <a:pt x="28133" y="30229"/>
                  </a:lnTo>
                  <a:cubicBezTo>
                    <a:pt x="28133" y="30229"/>
                    <a:pt x="30735" y="28045"/>
                    <a:pt x="30735" y="27729"/>
                  </a:cubicBezTo>
                  <a:cubicBezTo>
                    <a:pt x="30735" y="27401"/>
                    <a:pt x="32831" y="23348"/>
                    <a:pt x="32831" y="23348"/>
                  </a:cubicBezTo>
                  <a:lnTo>
                    <a:pt x="34371" y="19699"/>
                  </a:lnTo>
                  <a:lnTo>
                    <a:pt x="34700" y="14193"/>
                  </a:lnTo>
                  <a:lnTo>
                    <a:pt x="31303" y="8107"/>
                  </a:lnTo>
                  <a:lnTo>
                    <a:pt x="30078" y="5114"/>
                  </a:lnTo>
                  <a:lnTo>
                    <a:pt x="29434" y="3081"/>
                  </a:lnTo>
                  <a:lnTo>
                    <a:pt x="27654" y="1"/>
                  </a:lnTo>
                  <a:lnTo>
                    <a:pt x="26025" y="3410"/>
                  </a:lnTo>
                  <a:lnTo>
                    <a:pt x="26113" y="4950"/>
                  </a:lnTo>
                  <a:lnTo>
                    <a:pt x="24333" y="6251"/>
                  </a:lnTo>
                  <a:lnTo>
                    <a:pt x="21971" y="4054"/>
                  </a:lnTo>
                  <a:lnTo>
                    <a:pt x="22224" y="1301"/>
                  </a:lnTo>
                  <a:lnTo>
                    <a:pt x="1808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52"/>
            <p:cNvSpPr/>
            <p:nvPr/>
          </p:nvSpPr>
          <p:spPr>
            <a:xfrm>
              <a:off x="5985000" y="3768350"/>
              <a:ext cx="883600" cy="789850"/>
            </a:xfrm>
            <a:custGeom>
              <a:avLst/>
              <a:gdLst/>
              <a:ahLst/>
              <a:cxnLst/>
              <a:rect l="l" t="t" r="r" b="b"/>
              <a:pathLst>
                <a:path w="35344" h="31594" extrusionOk="0">
                  <a:moveTo>
                    <a:pt x="18474" y="1049"/>
                  </a:moveTo>
                  <a:lnTo>
                    <a:pt x="22186" y="2210"/>
                  </a:lnTo>
                  <a:lnTo>
                    <a:pt x="21946" y="4862"/>
                  </a:lnTo>
                  <a:lnTo>
                    <a:pt x="24598" y="7337"/>
                  </a:lnTo>
                  <a:lnTo>
                    <a:pt x="26732" y="5784"/>
                  </a:lnTo>
                  <a:lnTo>
                    <a:pt x="26643" y="4155"/>
                  </a:lnTo>
                  <a:lnTo>
                    <a:pt x="27969" y="1364"/>
                  </a:lnTo>
                  <a:lnTo>
                    <a:pt x="29447" y="3890"/>
                  </a:lnTo>
                  <a:lnTo>
                    <a:pt x="30091" y="5910"/>
                  </a:lnTo>
                  <a:lnTo>
                    <a:pt x="31315" y="8941"/>
                  </a:lnTo>
                  <a:lnTo>
                    <a:pt x="34674" y="14938"/>
                  </a:lnTo>
                  <a:lnTo>
                    <a:pt x="34359" y="20305"/>
                  </a:lnTo>
                  <a:lnTo>
                    <a:pt x="32856" y="23891"/>
                  </a:lnTo>
                  <a:cubicBezTo>
                    <a:pt x="31530" y="26442"/>
                    <a:pt x="30810" y="27932"/>
                    <a:pt x="30722" y="28336"/>
                  </a:cubicBezTo>
                  <a:cubicBezTo>
                    <a:pt x="30583" y="28601"/>
                    <a:pt x="29396" y="29687"/>
                    <a:pt x="28335" y="30596"/>
                  </a:cubicBezTo>
                  <a:lnTo>
                    <a:pt x="25898" y="30356"/>
                  </a:lnTo>
                  <a:lnTo>
                    <a:pt x="25848" y="30369"/>
                  </a:lnTo>
                  <a:cubicBezTo>
                    <a:pt x="25052" y="30558"/>
                    <a:pt x="24522" y="30747"/>
                    <a:pt x="24257" y="30937"/>
                  </a:cubicBezTo>
                  <a:cubicBezTo>
                    <a:pt x="23979" y="30773"/>
                    <a:pt x="23714" y="30596"/>
                    <a:pt x="23461" y="30406"/>
                  </a:cubicBezTo>
                  <a:cubicBezTo>
                    <a:pt x="22931" y="30028"/>
                    <a:pt x="22666" y="29851"/>
                    <a:pt x="22464" y="29800"/>
                  </a:cubicBezTo>
                  <a:cubicBezTo>
                    <a:pt x="22262" y="29560"/>
                    <a:pt x="21832" y="28411"/>
                    <a:pt x="21517" y="27439"/>
                  </a:cubicBezTo>
                  <a:lnTo>
                    <a:pt x="20595" y="23272"/>
                  </a:lnTo>
                  <a:lnTo>
                    <a:pt x="18474" y="25141"/>
                  </a:lnTo>
                  <a:lnTo>
                    <a:pt x="16706" y="21744"/>
                  </a:lnTo>
                  <a:lnTo>
                    <a:pt x="12463" y="21353"/>
                  </a:lnTo>
                  <a:lnTo>
                    <a:pt x="9610" y="22590"/>
                  </a:lnTo>
                  <a:lnTo>
                    <a:pt x="5708" y="23803"/>
                  </a:lnTo>
                  <a:lnTo>
                    <a:pt x="2261" y="24573"/>
                  </a:lnTo>
                  <a:lnTo>
                    <a:pt x="1124" y="23297"/>
                  </a:lnTo>
                  <a:lnTo>
                    <a:pt x="1591" y="21530"/>
                  </a:lnTo>
                  <a:lnTo>
                    <a:pt x="619" y="16681"/>
                  </a:lnTo>
                  <a:lnTo>
                    <a:pt x="619" y="13537"/>
                  </a:lnTo>
                  <a:lnTo>
                    <a:pt x="2109" y="11188"/>
                  </a:lnTo>
                  <a:lnTo>
                    <a:pt x="5316" y="10557"/>
                  </a:lnTo>
                  <a:lnTo>
                    <a:pt x="8662" y="8574"/>
                  </a:lnTo>
                  <a:lnTo>
                    <a:pt x="10493" y="6352"/>
                  </a:lnTo>
                  <a:lnTo>
                    <a:pt x="12943" y="4054"/>
                  </a:lnTo>
                  <a:lnTo>
                    <a:pt x="14282" y="4609"/>
                  </a:lnTo>
                  <a:lnTo>
                    <a:pt x="15961" y="3549"/>
                  </a:lnTo>
                  <a:lnTo>
                    <a:pt x="18474" y="1049"/>
                  </a:lnTo>
                  <a:close/>
                  <a:moveTo>
                    <a:pt x="27944" y="1"/>
                  </a:moveTo>
                  <a:lnTo>
                    <a:pt x="26025" y="4016"/>
                  </a:lnTo>
                  <a:lnTo>
                    <a:pt x="26100" y="5468"/>
                  </a:lnTo>
                  <a:lnTo>
                    <a:pt x="24674" y="6516"/>
                  </a:lnTo>
                  <a:lnTo>
                    <a:pt x="22615" y="4609"/>
                  </a:lnTo>
                  <a:lnTo>
                    <a:pt x="22868" y="1756"/>
                  </a:lnTo>
                  <a:lnTo>
                    <a:pt x="18310" y="316"/>
                  </a:lnTo>
                  <a:lnTo>
                    <a:pt x="15607" y="3018"/>
                  </a:lnTo>
                  <a:lnTo>
                    <a:pt x="14231" y="3890"/>
                  </a:lnTo>
                  <a:lnTo>
                    <a:pt x="12817" y="3309"/>
                  </a:lnTo>
                  <a:lnTo>
                    <a:pt x="10039" y="5910"/>
                  </a:lnTo>
                  <a:lnTo>
                    <a:pt x="8296" y="8057"/>
                  </a:lnTo>
                  <a:lnTo>
                    <a:pt x="5152" y="9951"/>
                  </a:lnTo>
                  <a:lnTo>
                    <a:pt x="1743" y="10633"/>
                  </a:lnTo>
                  <a:lnTo>
                    <a:pt x="0" y="13360"/>
                  </a:lnTo>
                  <a:lnTo>
                    <a:pt x="0" y="16744"/>
                  </a:lnTo>
                  <a:lnTo>
                    <a:pt x="947" y="21504"/>
                  </a:lnTo>
                  <a:lnTo>
                    <a:pt x="430" y="23462"/>
                  </a:lnTo>
                  <a:lnTo>
                    <a:pt x="2046" y="25267"/>
                  </a:lnTo>
                  <a:lnTo>
                    <a:pt x="5872" y="24409"/>
                  </a:lnTo>
                  <a:lnTo>
                    <a:pt x="9824" y="23184"/>
                  </a:lnTo>
                  <a:lnTo>
                    <a:pt x="12564" y="21997"/>
                  </a:lnTo>
                  <a:lnTo>
                    <a:pt x="16314" y="22338"/>
                  </a:lnTo>
                  <a:lnTo>
                    <a:pt x="18284" y="26151"/>
                  </a:lnTo>
                  <a:lnTo>
                    <a:pt x="20216" y="24459"/>
                  </a:lnTo>
                  <a:lnTo>
                    <a:pt x="20923" y="27616"/>
                  </a:lnTo>
                  <a:cubicBezTo>
                    <a:pt x="21795" y="30419"/>
                    <a:pt x="22136" y="30419"/>
                    <a:pt x="22325" y="30419"/>
                  </a:cubicBezTo>
                  <a:cubicBezTo>
                    <a:pt x="22590" y="30571"/>
                    <a:pt x="22855" y="30735"/>
                    <a:pt x="23095" y="30924"/>
                  </a:cubicBezTo>
                  <a:cubicBezTo>
                    <a:pt x="23752" y="31391"/>
                    <a:pt x="24067" y="31593"/>
                    <a:pt x="24320" y="31593"/>
                  </a:cubicBezTo>
                  <a:cubicBezTo>
                    <a:pt x="24345" y="31581"/>
                    <a:pt x="24383" y="31581"/>
                    <a:pt x="24421" y="31568"/>
                  </a:cubicBezTo>
                  <a:cubicBezTo>
                    <a:pt x="24509" y="31555"/>
                    <a:pt x="24598" y="31505"/>
                    <a:pt x="24648" y="31429"/>
                  </a:cubicBezTo>
                  <a:cubicBezTo>
                    <a:pt x="24749" y="31341"/>
                    <a:pt x="25355" y="31126"/>
                    <a:pt x="25962" y="30987"/>
                  </a:cubicBezTo>
                  <a:lnTo>
                    <a:pt x="28563" y="31240"/>
                  </a:lnTo>
                  <a:lnTo>
                    <a:pt x="28664" y="31151"/>
                  </a:lnTo>
                  <a:cubicBezTo>
                    <a:pt x="31366" y="28866"/>
                    <a:pt x="31366" y="28550"/>
                    <a:pt x="31366" y="28424"/>
                  </a:cubicBezTo>
                  <a:cubicBezTo>
                    <a:pt x="31416" y="28146"/>
                    <a:pt x="32464" y="26037"/>
                    <a:pt x="33449" y="24143"/>
                  </a:cubicBezTo>
                  <a:lnTo>
                    <a:pt x="34990" y="20494"/>
                  </a:lnTo>
                  <a:lnTo>
                    <a:pt x="35343" y="14787"/>
                  </a:lnTo>
                  <a:lnTo>
                    <a:pt x="31909" y="8663"/>
                  </a:lnTo>
                  <a:lnTo>
                    <a:pt x="30697" y="5683"/>
                  </a:lnTo>
                  <a:lnTo>
                    <a:pt x="30053" y="3662"/>
                  </a:lnTo>
                  <a:lnTo>
                    <a:pt x="2794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52"/>
            <p:cNvSpPr/>
            <p:nvPr/>
          </p:nvSpPr>
          <p:spPr>
            <a:xfrm>
              <a:off x="6575950" y="4616250"/>
              <a:ext cx="97550" cy="109575"/>
            </a:xfrm>
            <a:custGeom>
              <a:avLst/>
              <a:gdLst/>
              <a:ahLst/>
              <a:cxnLst/>
              <a:rect l="l" t="t" r="r" b="b"/>
              <a:pathLst>
                <a:path w="3902" h="4383" extrusionOk="0">
                  <a:moveTo>
                    <a:pt x="303" y="1"/>
                  </a:moveTo>
                  <a:lnTo>
                    <a:pt x="0" y="430"/>
                  </a:lnTo>
                  <a:lnTo>
                    <a:pt x="0" y="2955"/>
                  </a:lnTo>
                  <a:lnTo>
                    <a:pt x="1326" y="4382"/>
                  </a:lnTo>
                  <a:lnTo>
                    <a:pt x="3498" y="2753"/>
                  </a:lnTo>
                  <a:lnTo>
                    <a:pt x="3902" y="430"/>
                  </a:lnTo>
                  <a:lnTo>
                    <a:pt x="2273" y="1213"/>
                  </a:lnTo>
                  <a:lnTo>
                    <a:pt x="30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52"/>
            <p:cNvSpPr/>
            <p:nvPr/>
          </p:nvSpPr>
          <p:spPr>
            <a:xfrm>
              <a:off x="6568050" y="4609625"/>
              <a:ext cx="115875" cy="126600"/>
            </a:xfrm>
            <a:custGeom>
              <a:avLst/>
              <a:gdLst/>
              <a:ahLst/>
              <a:cxnLst/>
              <a:rect l="l" t="t" r="r" b="b"/>
              <a:pathLst>
                <a:path w="4635" h="5064" extrusionOk="0">
                  <a:moveTo>
                    <a:pt x="783" y="1"/>
                  </a:moveTo>
                  <a:lnTo>
                    <a:pt x="455" y="531"/>
                  </a:lnTo>
                  <a:lnTo>
                    <a:pt x="2564" y="1844"/>
                  </a:lnTo>
                  <a:lnTo>
                    <a:pt x="3814" y="1251"/>
                  </a:lnTo>
                  <a:lnTo>
                    <a:pt x="3536" y="2842"/>
                  </a:lnTo>
                  <a:lnTo>
                    <a:pt x="1680" y="4218"/>
                  </a:lnTo>
                  <a:lnTo>
                    <a:pt x="632" y="3094"/>
                  </a:lnTo>
                  <a:lnTo>
                    <a:pt x="632" y="695"/>
                  </a:lnTo>
                  <a:lnTo>
                    <a:pt x="0" y="695"/>
                  </a:lnTo>
                  <a:lnTo>
                    <a:pt x="0" y="3347"/>
                  </a:lnTo>
                  <a:lnTo>
                    <a:pt x="1592" y="5064"/>
                  </a:lnTo>
                  <a:lnTo>
                    <a:pt x="4104" y="3208"/>
                  </a:lnTo>
                  <a:lnTo>
                    <a:pt x="4635" y="139"/>
                  </a:lnTo>
                  <a:lnTo>
                    <a:pt x="2602" y="1124"/>
                  </a:lnTo>
                  <a:lnTo>
                    <a:pt x="78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52"/>
            <p:cNvSpPr/>
            <p:nvPr/>
          </p:nvSpPr>
          <p:spPr>
            <a:xfrm>
              <a:off x="6995150" y="4713800"/>
              <a:ext cx="195750" cy="190700"/>
            </a:xfrm>
            <a:custGeom>
              <a:avLst/>
              <a:gdLst/>
              <a:ahLst/>
              <a:cxnLst/>
              <a:rect l="l" t="t" r="r" b="b"/>
              <a:pathLst>
                <a:path w="7830" h="7628" extrusionOk="0">
                  <a:moveTo>
                    <a:pt x="6883" y="0"/>
                  </a:moveTo>
                  <a:lnTo>
                    <a:pt x="4648" y="1932"/>
                  </a:lnTo>
                  <a:lnTo>
                    <a:pt x="2615" y="2905"/>
                  </a:lnTo>
                  <a:lnTo>
                    <a:pt x="468" y="4660"/>
                  </a:lnTo>
                  <a:lnTo>
                    <a:pt x="1" y="5859"/>
                  </a:lnTo>
                  <a:lnTo>
                    <a:pt x="1958" y="7627"/>
                  </a:lnTo>
                  <a:lnTo>
                    <a:pt x="4471" y="4622"/>
                  </a:lnTo>
                  <a:lnTo>
                    <a:pt x="6921" y="2425"/>
                  </a:lnTo>
                  <a:lnTo>
                    <a:pt x="7830" y="1124"/>
                  </a:lnTo>
                  <a:lnTo>
                    <a:pt x="783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52"/>
            <p:cNvSpPr/>
            <p:nvPr/>
          </p:nvSpPr>
          <p:spPr>
            <a:xfrm>
              <a:off x="6985700" y="4705900"/>
              <a:ext cx="213100" cy="209650"/>
            </a:xfrm>
            <a:custGeom>
              <a:avLst/>
              <a:gdLst/>
              <a:ahLst/>
              <a:cxnLst/>
              <a:rect l="l" t="t" r="r" b="b"/>
              <a:pathLst>
                <a:path w="8524" h="8386" extrusionOk="0">
                  <a:moveTo>
                    <a:pt x="7905" y="632"/>
                  </a:moveTo>
                  <a:lnTo>
                    <a:pt x="7905" y="1339"/>
                  </a:lnTo>
                  <a:lnTo>
                    <a:pt x="7071" y="2526"/>
                  </a:lnTo>
                  <a:lnTo>
                    <a:pt x="4609" y="4736"/>
                  </a:lnTo>
                  <a:lnTo>
                    <a:pt x="2311" y="7489"/>
                  </a:lnTo>
                  <a:lnTo>
                    <a:pt x="758" y="6074"/>
                  </a:lnTo>
                  <a:lnTo>
                    <a:pt x="1111" y="5165"/>
                  </a:lnTo>
                  <a:lnTo>
                    <a:pt x="3169" y="3486"/>
                  </a:lnTo>
                  <a:lnTo>
                    <a:pt x="5165" y="2526"/>
                  </a:lnTo>
                  <a:lnTo>
                    <a:pt x="7387" y="632"/>
                  </a:lnTo>
                  <a:close/>
                  <a:moveTo>
                    <a:pt x="7147" y="1"/>
                  </a:moveTo>
                  <a:lnTo>
                    <a:pt x="4836" y="1971"/>
                  </a:lnTo>
                  <a:lnTo>
                    <a:pt x="2854" y="2943"/>
                  </a:lnTo>
                  <a:lnTo>
                    <a:pt x="568" y="4786"/>
                  </a:lnTo>
                  <a:lnTo>
                    <a:pt x="0" y="6251"/>
                  </a:lnTo>
                  <a:lnTo>
                    <a:pt x="2374" y="8385"/>
                  </a:lnTo>
                  <a:lnTo>
                    <a:pt x="5064" y="5165"/>
                  </a:lnTo>
                  <a:lnTo>
                    <a:pt x="7513" y="2981"/>
                  </a:lnTo>
                  <a:lnTo>
                    <a:pt x="8523" y="1541"/>
                  </a:lnTo>
                  <a:lnTo>
                    <a:pt x="852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52"/>
            <p:cNvSpPr/>
            <p:nvPr/>
          </p:nvSpPr>
          <p:spPr>
            <a:xfrm>
              <a:off x="7223700" y="4478300"/>
              <a:ext cx="126625" cy="235850"/>
            </a:xfrm>
            <a:custGeom>
              <a:avLst/>
              <a:gdLst/>
              <a:ahLst/>
              <a:cxnLst/>
              <a:rect l="l" t="t" r="r" b="b"/>
              <a:pathLst>
                <a:path w="5065" h="9434" extrusionOk="0">
                  <a:moveTo>
                    <a:pt x="607" y="1"/>
                  </a:moveTo>
                  <a:lnTo>
                    <a:pt x="1099" y="3334"/>
                  </a:lnTo>
                  <a:lnTo>
                    <a:pt x="1175" y="5557"/>
                  </a:lnTo>
                  <a:lnTo>
                    <a:pt x="266" y="5948"/>
                  </a:lnTo>
                  <a:lnTo>
                    <a:pt x="1087" y="7792"/>
                  </a:lnTo>
                  <a:cubicBezTo>
                    <a:pt x="1087" y="7792"/>
                    <a:pt x="1" y="8612"/>
                    <a:pt x="317" y="8827"/>
                  </a:cubicBezTo>
                  <a:cubicBezTo>
                    <a:pt x="569" y="9004"/>
                    <a:pt x="809" y="9206"/>
                    <a:pt x="1036" y="9433"/>
                  </a:cubicBezTo>
                  <a:lnTo>
                    <a:pt x="2640" y="7716"/>
                  </a:lnTo>
                  <a:lnTo>
                    <a:pt x="3448" y="5531"/>
                  </a:lnTo>
                  <a:lnTo>
                    <a:pt x="5064" y="5026"/>
                  </a:lnTo>
                  <a:lnTo>
                    <a:pt x="4092" y="4370"/>
                  </a:lnTo>
                  <a:lnTo>
                    <a:pt x="2791" y="4370"/>
                  </a:lnTo>
                  <a:lnTo>
                    <a:pt x="2665" y="733"/>
                  </a:lnTo>
                  <a:lnTo>
                    <a:pt x="60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52"/>
            <p:cNvSpPr/>
            <p:nvPr/>
          </p:nvSpPr>
          <p:spPr>
            <a:xfrm>
              <a:off x="7219600" y="4466625"/>
              <a:ext cx="149025" cy="258875"/>
            </a:xfrm>
            <a:custGeom>
              <a:avLst/>
              <a:gdLst/>
              <a:ahLst/>
              <a:cxnLst/>
              <a:rect l="l" t="t" r="r" b="b"/>
              <a:pathLst>
                <a:path w="5961" h="10355" extrusionOk="0">
                  <a:moveTo>
                    <a:pt x="1162" y="948"/>
                  </a:moveTo>
                  <a:lnTo>
                    <a:pt x="2526" y="1427"/>
                  </a:lnTo>
                  <a:lnTo>
                    <a:pt x="2652" y="5152"/>
                  </a:lnTo>
                  <a:lnTo>
                    <a:pt x="4155" y="5152"/>
                  </a:lnTo>
                  <a:lnTo>
                    <a:pt x="4509" y="5392"/>
                  </a:lnTo>
                  <a:lnTo>
                    <a:pt x="3372" y="5733"/>
                  </a:lnTo>
                  <a:lnTo>
                    <a:pt x="2539" y="8019"/>
                  </a:lnTo>
                  <a:lnTo>
                    <a:pt x="1188" y="9458"/>
                  </a:lnTo>
                  <a:cubicBezTo>
                    <a:pt x="1074" y="9344"/>
                    <a:pt x="922" y="9231"/>
                    <a:pt x="784" y="9117"/>
                  </a:cubicBezTo>
                  <a:cubicBezTo>
                    <a:pt x="973" y="8903"/>
                    <a:pt x="1200" y="8701"/>
                    <a:pt x="1440" y="8524"/>
                  </a:cubicBezTo>
                  <a:lnTo>
                    <a:pt x="1642" y="8360"/>
                  </a:lnTo>
                  <a:lnTo>
                    <a:pt x="847" y="6579"/>
                  </a:lnTo>
                  <a:lnTo>
                    <a:pt x="1667" y="6238"/>
                  </a:lnTo>
                  <a:lnTo>
                    <a:pt x="1566" y="3751"/>
                  </a:lnTo>
                  <a:lnTo>
                    <a:pt x="1162" y="948"/>
                  </a:lnTo>
                  <a:close/>
                  <a:moveTo>
                    <a:pt x="380" y="1"/>
                  </a:moveTo>
                  <a:lnTo>
                    <a:pt x="948" y="3814"/>
                  </a:lnTo>
                  <a:lnTo>
                    <a:pt x="1011" y="5822"/>
                  </a:lnTo>
                  <a:lnTo>
                    <a:pt x="1" y="6251"/>
                  </a:lnTo>
                  <a:lnTo>
                    <a:pt x="859" y="8158"/>
                  </a:lnTo>
                  <a:cubicBezTo>
                    <a:pt x="481" y="8473"/>
                    <a:pt x="114" y="8865"/>
                    <a:pt x="114" y="9193"/>
                  </a:cubicBezTo>
                  <a:cubicBezTo>
                    <a:pt x="114" y="9332"/>
                    <a:pt x="190" y="9471"/>
                    <a:pt x="304" y="9559"/>
                  </a:cubicBezTo>
                  <a:cubicBezTo>
                    <a:pt x="544" y="9723"/>
                    <a:pt x="771" y="9913"/>
                    <a:pt x="973" y="10127"/>
                  </a:cubicBezTo>
                  <a:lnTo>
                    <a:pt x="1200" y="10355"/>
                  </a:lnTo>
                  <a:lnTo>
                    <a:pt x="3044" y="8397"/>
                  </a:lnTo>
                  <a:lnTo>
                    <a:pt x="3852" y="6251"/>
                  </a:lnTo>
                  <a:lnTo>
                    <a:pt x="5961" y="5607"/>
                  </a:lnTo>
                  <a:lnTo>
                    <a:pt x="4357" y="4521"/>
                  </a:lnTo>
                  <a:lnTo>
                    <a:pt x="3258" y="4521"/>
                  </a:lnTo>
                  <a:lnTo>
                    <a:pt x="3132" y="973"/>
                  </a:lnTo>
                  <a:lnTo>
                    <a:pt x="38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52"/>
            <p:cNvSpPr/>
            <p:nvPr/>
          </p:nvSpPr>
          <p:spPr>
            <a:xfrm>
              <a:off x="6134625" y="2921400"/>
              <a:ext cx="43275" cy="96300"/>
            </a:xfrm>
            <a:custGeom>
              <a:avLst/>
              <a:gdLst/>
              <a:ahLst/>
              <a:cxnLst/>
              <a:rect l="l" t="t" r="r" b="b"/>
              <a:pathLst>
                <a:path w="1731" h="3852" extrusionOk="0">
                  <a:moveTo>
                    <a:pt x="1415" y="0"/>
                  </a:moveTo>
                  <a:lnTo>
                    <a:pt x="1" y="682"/>
                  </a:lnTo>
                  <a:lnTo>
                    <a:pt x="1" y="2627"/>
                  </a:lnTo>
                  <a:lnTo>
                    <a:pt x="1415" y="3852"/>
                  </a:lnTo>
                  <a:lnTo>
                    <a:pt x="1730" y="1920"/>
                  </a:lnTo>
                  <a:lnTo>
                    <a:pt x="141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52"/>
            <p:cNvSpPr/>
            <p:nvPr/>
          </p:nvSpPr>
          <p:spPr>
            <a:xfrm>
              <a:off x="6126725" y="2909725"/>
              <a:ext cx="59375" cy="122825"/>
            </a:xfrm>
            <a:custGeom>
              <a:avLst/>
              <a:gdLst/>
              <a:ahLst/>
              <a:cxnLst/>
              <a:rect l="l" t="t" r="r" b="b"/>
              <a:pathLst>
                <a:path w="2375" h="4913" extrusionOk="0">
                  <a:moveTo>
                    <a:pt x="1491" y="935"/>
                  </a:moveTo>
                  <a:lnTo>
                    <a:pt x="1731" y="2387"/>
                  </a:lnTo>
                  <a:lnTo>
                    <a:pt x="1516" y="3713"/>
                  </a:lnTo>
                  <a:lnTo>
                    <a:pt x="632" y="2955"/>
                  </a:lnTo>
                  <a:lnTo>
                    <a:pt x="632" y="1351"/>
                  </a:lnTo>
                  <a:lnTo>
                    <a:pt x="1491" y="935"/>
                  </a:lnTo>
                  <a:close/>
                  <a:moveTo>
                    <a:pt x="1983" y="0"/>
                  </a:moveTo>
                  <a:lnTo>
                    <a:pt x="1" y="960"/>
                  </a:lnTo>
                  <a:lnTo>
                    <a:pt x="1" y="3245"/>
                  </a:lnTo>
                  <a:lnTo>
                    <a:pt x="1958" y="4912"/>
                  </a:lnTo>
                  <a:lnTo>
                    <a:pt x="2375" y="2387"/>
                  </a:lnTo>
                  <a:lnTo>
                    <a:pt x="198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52"/>
            <p:cNvSpPr/>
            <p:nvPr/>
          </p:nvSpPr>
          <p:spPr>
            <a:xfrm>
              <a:off x="5917450" y="3060600"/>
              <a:ext cx="65350" cy="60650"/>
            </a:xfrm>
            <a:custGeom>
              <a:avLst/>
              <a:gdLst/>
              <a:ahLst/>
              <a:cxnLst/>
              <a:rect l="l" t="t" r="r" b="b"/>
              <a:pathLst>
                <a:path w="2614" h="2426" extrusionOk="0">
                  <a:moveTo>
                    <a:pt x="1099" y="1"/>
                  </a:moveTo>
                  <a:lnTo>
                    <a:pt x="0" y="1175"/>
                  </a:lnTo>
                  <a:lnTo>
                    <a:pt x="568" y="2425"/>
                  </a:lnTo>
                  <a:lnTo>
                    <a:pt x="1440" y="2425"/>
                  </a:lnTo>
                  <a:lnTo>
                    <a:pt x="2614" y="708"/>
                  </a:lnTo>
                  <a:lnTo>
                    <a:pt x="109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52"/>
            <p:cNvSpPr/>
            <p:nvPr/>
          </p:nvSpPr>
          <p:spPr>
            <a:xfrm>
              <a:off x="5908275" y="3050825"/>
              <a:ext cx="86225" cy="78325"/>
            </a:xfrm>
            <a:custGeom>
              <a:avLst/>
              <a:gdLst/>
              <a:ahLst/>
              <a:cxnLst/>
              <a:rect l="l" t="t" r="r" b="b"/>
              <a:pathLst>
                <a:path w="3449" h="3133" extrusionOk="0">
                  <a:moveTo>
                    <a:pt x="1541" y="771"/>
                  </a:moveTo>
                  <a:lnTo>
                    <a:pt x="2514" y="1225"/>
                  </a:lnTo>
                  <a:lnTo>
                    <a:pt x="1630" y="2501"/>
                  </a:lnTo>
                  <a:lnTo>
                    <a:pt x="1137" y="2501"/>
                  </a:lnTo>
                  <a:lnTo>
                    <a:pt x="746" y="1617"/>
                  </a:lnTo>
                  <a:lnTo>
                    <a:pt x="1541" y="771"/>
                  </a:lnTo>
                  <a:close/>
                  <a:moveTo>
                    <a:pt x="1390" y="1"/>
                  </a:moveTo>
                  <a:lnTo>
                    <a:pt x="1" y="1503"/>
                  </a:lnTo>
                  <a:lnTo>
                    <a:pt x="733" y="3132"/>
                  </a:lnTo>
                  <a:lnTo>
                    <a:pt x="1971" y="3132"/>
                  </a:lnTo>
                  <a:lnTo>
                    <a:pt x="3448" y="960"/>
                  </a:lnTo>
                  <a:lnTo>
                    <a:pt x="139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52"/>
            <p:cNvSpPr/>
            <p:nvPr/>
          </p:nvSpPr>
          <p:spPr>
            <a:xfrm>
              <a:off x="6168100" y="3083025"/>
              <a:ext cx="108300" cy="173650"/>
            </a:xfrm>
            <a:custGeom>
              <a:avLst/>
              <a:gdLst/>
              <a:ahLst/>
              <a:cxnLst/>
              <a:rect l="l" t="t" r="r" b="b"/>
              <a:pathLst>
                <a:path w="4332" h="6946" extrusionOk="0">
                  <a:moveTo>
                    <a:pt x="1578" y="0"/>
                  </a:moveTo>
                  <a:lnTo>
                    <a:pt x="707" y="1440"/>
                  </a:lnTo>
                  <a:lnTo>
                    <a:pt x="0" y="3132"/>
                  </a:lnTo>
                  <a:lnTo>
                    <a:pt x="783" y="5897"/>
                  </a:lnTo>
                  <a:lnTo>
                    <a:pt x="2399" y="5405"/>
                  </a:lnTo>
                  <a:lnTo>
                    <a:pt x="3472" y="6945"/>
                  </a:lnTo>
                  <a:lnTo>
                    <a:pt x="4331" y="5241"/>
                  </a:lnTo>
                  <a:lnTo>
                    <a:pt x="3472" y="3789"/>
                  </a:lnTo>
                  <a:lnTo>
                    <a:pt x="1818" y="2564"/>
                  </a:lnTo>
                  <a:lnTo>
                    <a:pt x="2399" y="1352"/>
                  </a:lnTo>
                  <a:lnTo>
                    <a:pt x="157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52"/>
            <p:cNvSpPr/>
            <p:nvPr/>
          </p:nvSpPr>
          <p:spPr>
            <a:xfrm>
              <a:off x="6159575" y="3067875"/>
              <a:ext cx="125650" cy="204275"/>
            </a:xfrm>
            <a:custGeom>
              <a:avLst/>
              <a:gdLst/>
              <a:ahLst/>
              <a:cxnLst/>
              <a:rect l="l" t="t" r="r" b="b"/>
              <a:pathLst>
                <a:path w="5026" h="8171" extrusionOk="0">
                  <a:moveTo>
                    <a:pt x="1932" y="1213"/>
                  </a:moveTo>
                  <a:lnTo>
                    <a:pt x="2399" y="1970"/>
                  </a:lnTo>
                  <a:lnTo>
                    <a:pt x="1768" y="3271"/>
                  </a:lnTo>
                  <a:lnTo>
                    <a:pt x="3574" y="4609"/>
                  </a:lnTo>
                  <a:lnTo>
                    <a:pt x="4319" y="5872"/>
                  </a:lnTo>
                  <a:lnTo>
                    <a:pt x="3763" y="6933"/>
                  </a:lnTo>
                  <a:lnTo>
                    <a:pt x="2866" y="5645"/>
                  </a:lnTo>
                  <a:lnTo>
                    <a:pt x="1351" y="6099"/>
                  </a:lnTo>
                  <a:lnTo>
                    <a:pt x="682" y="3763"/>
                  </a:lnTo>
                  <a:lnTo>
                    <a:pt x="1326" y="2197"/>
                  </a:lnTo>
                  <a:lnTo>
                    <a:pt x="1932" y="1213"/>
                  </a:lnTo>
                  <a:close/>
                  <a:moveTo>
                    <a:pt x="1907" y="0"/>
                  </a:moveTo>
                  <a:lnTo>
                    <a:pt x="758" y="1920"/>
                  </a:lnTo>
                  <a:lnTo>
                    <a:pt x="0" y="3725"/>
                  </a:lnTo>
                  <a:lnTo>
                    <a:pt x="909" y="6895"/>
                  </a:lnTo>
                  <a:lnTo>
                    <a:pt x="2614" y="6377"/>
                  </a:lnTo>
                  <a:lnTo>
                    <a:pt x="3851" y="8170"/>
                  </a:lnTo>
                  <a:lnTo>
                    <a:pt x="5026" y="5834"/>
                  </a:lnTo>
                  <a:lnTo>
                    <a:pt x="4079" y="4230"/>
                  </a:lnTo>
                  <a:lnTo>
                    <a:pt x="2551" y="3081"/>
                  </a:lnTo>
                  <a:lnTo>
                    <a:pt x="3094" y="1945"/>
                  </a:lnTo>
                  <a:lnTo>
                    <a:pt x="19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52"/>
            <p:cNvSpPr/>
            <p:nvPr/>
          </p:nvSpPr>
          <p:spPr>
            <a:xfrm>
              <a:off x="6241950" y="3244650"/>
              <a:ext cx="111475" cy="160375"/>
            </a:xfrm>
            <a:custGeom>
              <a:avLst/>
              <a:gdLst/>
              <a:ahLst/>
              <a:cxnLst/>
              <a:rect l="l" t="t" r="r" b="b"/>
              <a:pathLst>
                <a:path w="4459" h="6415" extrusionOk="0">
                  <a:moveTo>
                    <a:pt x="2248" y="0"/>
                  </a:moveTo>
                  <a:lnTo>
                    <a:pt x="1781" y="1693"/>
                  </a:lnTo>
                  <a:lnTo>
                    <a:pt x="2021" y="3069"/>
                  </a:lnTo>
                  <a:lnTo>
                    <a:pt x="518" y="3965"/>
                  </a:lnTo>
                  <a:lnTo>
                    <a:pt x="1" y="4281"/>
                  </a:lnTo>
                  <a:lnTo>
                    <a:pt x="1377" y="4912"/>
                  </a:lnTo>
                  <a:lnTo>
                    <a:pt x="2842" y="6415"/>
                  </a:lnTo>
                  <a:lnTo>
                    <a:pt x="4458" y="4912"/>
                  </a:lnTo>
                  <a:lnTo>
                    <a:pt x="3271" y="3208"/>
                  </a:lnTo>
                  <a:lnTo>
                    <a:pt x="3650" y="1541"/>
                  </a:lnTo>
                  <a:lnTo>
                    <a:pt x="224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52"/>
            <p:cNvSpPr/>
            <p:nvPr/>
          </p:nvSpPr>
          <p:spPr>
            <a:xfrm>
              <a:off x="6225225" y="3228550"/>
              <a:ext cx="138600" cy="187525"/>
            </a:xfrm>
            <a:custGeom>
              <a:avLst/>
              <a:gdLst/>
              <a:ahLst/>
              <a:cxnLst/>
              <a:rect l="l" t="t" r="r" b="b"/>
              <a:pathLst>
                <a:path w="5544" h="7501" extrusionOk="0">
                  <a:moveTo>
                    <a:pt x="3082" y="1276"/>
                  </a:moveTo>
                  <a:lnTo>
                    <a:pt x="3978" y="2273"/>
                  </a:lnTo>
                  <a:lnTo>
                    <a:pt x="3612" y="3915"/>
                  </a:lnTo>
                  <a:lnTo>
                    <a:pt x="4723" y="5519"/>
                  </a:lnTo>
                  <a:lnTo>
                    <a:pt x="3523" y="6617"/>
                  </a:lnTo>
                  <a:lnTo>
                    <a:pt x="2286" y="5342"/>
                  </a:lnTo>
                  <a:lnTo>
                    <a:pt x="1339" y="4887"/>
                  </a:lnTo>
                  <a:lnTo>
                    <a:pt x="3044" y="3877"/>
                  </a:lnTo>
                  <a:lnTo>
                    <a:pt x="2791" y="2362"/>
                  </a:lnTo>
                  <a:lnTo>
                    <a:pt x="3082" y="1276"/>
                  </a:lnTo>
                  <a:close/>
                  <a:moveTo>
                    <a:pt x="2766" y="1"/>
                  </a:moveTo>
                  <a:lnTo>
                    <a:pt x="2134" y="2324"/>
                  </a:lnTo>
                  <a:lnTo>
                    <a:pt x="2337" y="3549"/>
                  </a:lnTo>
                  <a:lnTo>
                    <a:pt x="1023" y="4344"/>
                  </a:lnTo>
                  <a:lnTo>
                    <a:pt x="1" y="4976"/>
                  </a:lnTo>
                  <a:lnTo>
                    <a:pt x="1857" y="5822"/>
                  </a:lnTo>
                  <a:lnTo>
                    <a:pt x="3498" y="7501"/>
                  </a:lnTo>
                  <a:lnTo>
                    <a:pt x="5544" y="5607"/>
                  </a:lnTo>
                  <a:lnTo>
                    <a:pt x="4281" y="3776"/>
                  </a:lnTo>
                  <a:lnTo>
                    <a:pt x="4660" y="2084"/>
                  </a:lnTo>
                  <a:lnTo>
                    <a:pt x="276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52"/>
            <p:cNvSpPr/>
            <p:nvPr/>
          </p:nvSpPr>
          <p:spPr>
            <a:xfrm>
              <a:off x="6323400" y="2434950"/>
              <a:ext cx="220375" cy="347575"/>
            </a:xfrm>
            <a:custGeom>
              <a:avLst/>
              <a:gdLst/>
              <a:ahLst/>
              <a:cxnLst/>
              <a:rect l="l" t="t" r="r" b="b"/>
              <a:pathLst>
                <a:path w="8815" h="13903" extrusionOk="0">
                  <a:moveTo>
                    <a:pt x="7766" y="0"/>
                  </a:moveTo>
                  <a:lnTo>
                    <a:pt x="6718" y="392"/>
                  </a:lnTo>
                  <a:lnTo>
                    <a:pt x="6301" y="2235"/>
                  </a:lnTo>
                  <a:lnTo>
                    <a:pt x="6150" y="4836"/>
                  </a:lnTo>
                  <a:lnTo>
                    <a:pt x="4433" y="5960"/>
                  </a:lnTo>
                  <a:lnTo>
                    <a:pt x="3877" y="7337"/>
                  </a:lnTo>
                  <a:lnTo>
                    <a:pt x="2248" y="7425"/>
                  </a:lnTo>
                  <a:lnTo>
                    <a:pt x="847" y="9104"/>
                  </a:lnTo>
                  <a:lnTo>
                    <a:pt x="1" y="10367"/>
                  </a:lnTo>
                  <a:lnTo>
                    <a:pt x="1187" y="12640"/>
                  </a:lnTo>
                  <a:lnTo>
                    <a:pt x="1932" y="13903"/>
                  </a:lnTo>
                  <a:lnTo>
                    <a:pt x="2652" y="11478"/>
                  </a:lnTo>
                  <a:lnTo>
                    <a:pt x="2248" y="10304"/>
                  </a:lnTo>
                  <a:lnTo>
                    <a:pt x="4256" y="9799"/>
                  </a:lnTo>
                  <a:lnTo>
                    <a:pt x="6011" y="9799"/>
                  </a:lnTo>
                  <a:lnTo>
                    <a:pt x="8814" y="7576"/>
                  </a:lnTo>
                  <a:lnTo>
                    <a:pt x="8499" y="4660"/>
                  </a:lnTo>
                  <a:lnTo>
                    <a:pt x="8814" y="2639"/>
                  </a:lnTo>
                  <a:lnTo>
                    <a:pt x="776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52"/>
            <p:cNvSpPr/>
            <p:nvPr/>
          </p:nvSpPr>
          <p:spPr>
            <a:xfrm>
              <a:off x="6314250" y="2424850"/>
              <a:ext cx="238050" cy="377575"/>
            </a:xfrm>
            <a:custGeom>
              <a:avLst/>
              <a:gdLst/>
              <a:ahLst/>
              <a:cxnLst/>
              <a:rect l="l" t="t" r="r" b="b"/>
              <a:pathLst>
                <a:path w="9522" h="15103" extrusionOk="0">
                  <a:moveTo>
                    <a:pt x="7955" y="808"/>
                  </a:moveTo>
                  <a:lnTo>
                    <a:pt x="8852" y="3069"/>
                  </a:lnTo>
                  <a:lnTo>
                    <a:pt x="8536" y="5051"/>
                  </a:lnTo>
                  <a:lnTo>
                    <a:pt x="8852" y="7842"/>
                  </a:lnTo>
                  <a:lnTo>
                    <a:pt x="6263" y="9887"/>
                  </a:lnTo>
                  <a:lnTo>
                    <a:pt x="4622" y="9887"/>
                  </a:lnTo>
                  <a:lnTo>
                    <a:pt x="2210" y="10493"/>
                  </a:lnTo>
                  <a:lnTo>
                    <a:pt x="2690" y="11895"/>
                  </a:lnTo>
                  <a:lnTo>
                    <a:pt x="2197" y="13536"/>
                  </a:lnTo>
                  <a:lnTo>
                    <a:pt x="1844" y="12905"/>
                  </a:lnTo>
                  <a:lnTo>
                    <a:pt x="733" y="10784"/>
                  </a:lnTo>
                  <a:lnTo>
                    <a:pt x="1478" y="9710"/>
                  </a:lnTo>
                  <a:lnTo>
                    <a:pt x="2778" y="8132"/>
                  </a:lnTo>
                  <a:lnTo>
                    <a:pt x="4470" y="8044"/>
                  </a:lnTo>
                  <a:lnTo>
                    <a:pt x="5064" y="6579"/>
                  </a:lnTo>
                  <a:lnTo>
                    <a:pt x="6819" y="5417"/>
                  </a:lnTo>
                  <a:lnTo>
                    <a:pt x="6983" y="2715"/>
                  </a:lnTo>
                  <a:lnTo>
                    <a:pt x="7349" y="1036"/>
                  </a:lnTo>
                  <a:lnTo>
                    <a:pt x="7955" y="808"/>
                  </a:lnTo>
                  <a:close/>
                  <a:moveTo>
                    <a:pt x="8309" y="0"/>
                  </a:moveTo>
                  <a:lnTo>
                    <a:pt x="6806" y="556"/>
                  </a:lnTo>
                  <a:lnTo>
                    <a:pt x="6364" y="2627"/>
                  </a:lnTo>
                  <a:lnTo>
                    <a:pt x="6200" y="5064"/>
                  </a:lnTo>
                  <a:lnTo>
                    <a:pt x="4546" y="6162"/>
                  </a:lnTo>
                  <a:lnTo>
                    <a:pt x="4028" y="7450"/>
                  </a:lnTo>
                  <a:lnTo>
                    <a:pt x="2463" y="7526"/>
                  </a:lnTo>
                  <a:lnTo>
                    <a:pt x="973" y="9319"/>
                  </a:lnTo>
                  <a:lnTo>
                    <a:pt x="0" y="10758"/>
                  </a:lnTo>
                  <a:lnTo>
                    <a:pt x="1276" y="13208"/>
                  </a:lnTo>
                  <a:lnTo>
                    <a:pt x="2387" y="15102"/>
                  </a:lnTo>
                  <a:lnTo>
                    <a:pt x="3347" y="11870"/>
                  </a:lnTo>
                  <a:lnTo>
                    <a:pt x="3031" y="10923"/>
                  </a:lnTo>
                  <a:lnTo>
                    <a:pt x="4660" y="10506"/>
                  </a:lnTo>
                  <a:lnTo>
                    <a:pt x="6491" y="10506"/>
                  </a:lnTo>
                  <a:lnTo>
                    <a:pt x="9521" y="8119"/>
                  </a:lnTo>
                  <a:lnTo>
                    <a:pt x="9180" y="5076"/>
                  </a:lnTo>
                  <a:lnTo>
                    <a:pt x="9509" y="3005"/>
                  </a:lnTo>
                  <a:lnTo>
                    <a:pt x="830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52"/>
            <p:cNvSpPr/>
            <p:nvPr/>
          </p:nvSpPr>
          <p:spPr>
            <a:xfrm>
              <a:off x="6470500" y="2285950"/>
              <a:ext cx="89675" cy="141450"/>
            </a:xfrm>
            <a:custGeom>
              <a:avLst/>
              <a:gdLst/>
              <a:ahLst/>
              <a:cxnLst/>
              <a:rect l="l" t="t" r="r" b="b"/>
              <a:pathLst>
                <a:path w="3587" h="5658" extrusionOk="0">
                  <a:moveTo>
                    <a:pt x="266" y="0"/>
                  </a:moveTo>
                  <a:lnTo>
                    <a:pt x="1" y="897"/>
                  </a:lnTo>
                  <a:lnTo>
                    <a:pt x="380" y="2677"/>
                  </a:lnTo>
                  <a:lnTo>
                    <a:pt x="76" y="3940"/>
                  </a:lnTo>
                  <a:lnTo>
                    <a:pt x="342" y="5657"/>
                  </a:lnTo>
                  <a:lnTo>
                    <a:pt x="2021" y="5657"/>
                  </a:lnTo>
                  <a:lnTo>
                    <a:pt x="1554" y="3801"/>
                  </a:lnTo>
                  <a:lnTo>
                    <a:pt x="1554" y="3801"/>
                  </a:lnTo>
                  <a:lnTo>
                    <a:pt x="2943" y="4420"/>
                  </a:lnTo>
                  <a:lnTo>
                    <a:pt x="3587" y="2677"/>
                  </a:lnTo>
                  <a:lnTo>
                    <a:pt x="3587" y="1566"/>
                  </a:lnTo>
                  <a:lnTo>
                    <a:pt x="1832" y="821"/>
                  </a:lnTo>
                  <a:lnTo>
                    <a:pt x="26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52"/>
            <p:cNvSpPr/>
            <p:nvPr/>
          </p:nvSpPr>
          <p:spPr>
            <a:xfrm>
              <a:off x="6462300" y="2274900"/>
              <a:ext cx="105775" cy="160375"/>
            </a:xfrm>
            <a:custGeom>
              <a:avLst/>
              <a:gdLst/>
              <a:ahLst/>
              <a:cxnLst/>
              <a:rect l="l" t="t" r="r" b="b"/>
              <a:pathLst>
                <a:path w="4231" h="6415" extrusionOk="0">
                  <a:moveTo>
                    <a:pt x="783" y="897"/>
                  </a:moveTo>
                  <a:lnTo>
                    <a:pt x="2033" y="1541"/>
                  </a:lnTo>
                  <a:lnTo>
                    <a:pt x="3599" y="2210"/>
                  </a:lnTo>
                  <a:lnTo>
                    <a:pt x="3599" y="3069"/>
                  </a:lnTo>
                  <a:lnTo>
                    <a:pt x="3094" y="4432"/>
                  </a:lnTo>
                  <a:lnTo>
                    <a:pt x="1427" y="3700"/>
                  </a:lnTo>
                  <a:lnTo>
                    <a:pt x="1945" y="5784"/>
                  </a:lnTo>
                  <a:lnTo>
                    <a:pt x="935" y="5784"/>
                  </a:lnTo>
                  <a:lnTo>
                    <a:pt x="733" y="4395"/>
                  </a:lnTo>
                  <a:lnTo>
                    <a:pt x="1036" y="3119"/>
                  </a:lnTo>
                  <a:lnTo>
                    <a:pt x="657" y="1352"/>
                  </a:lnTo>
                  <a:lnTo>
                    <a:pt x="783" y="897"/>
                  </a:lnTo>
                  <a:close/>
                  <a:moveTo>
                    <a:pt x="392" y="0"/>
                  </a:moveTo>
                  <a:lnTo>
                    <a:pt x="0" y="1326"/>
                  </a:lnTo>
                  <a:lnTo>
                    <a:pt x="379" y="3119"/>
                  </a:lnTo>
                  <a:lnTo>
                    <a:pt x="89" y="4369"/>
                  </a:lnTo>
                  <a:lnTo>
                    <a:pt x="404" y="6415"/>
                  </a:lnTo>
                  <a:lnTo>
                    <a:pt x="2753" y="6415"/>
                  </a:lnTo>
                  <a:lnTo>
                    <a:pt x="2336" y="4799"/>
                  </a:lnTo>
                  <a:lnTo>
                    <a:pt x="2336" y="4799"/>
                  </a:lnTo>
                  <a:lnTo>
                    <a:pt x="3448" y="5291"/>
                  </a:lnTo>
                  <a:lnTo>
                    <a:pt x="4205" y="3233"/>
                  </a:lnTo>
                  <a:lnTo>
                    <a:pt x="4230" y="1793"/>
                  </a:lnTo>
                  <a:lnTo>
                    <a:pt x="2299" y="985"/>
                  </a:lnTo>
                  <a:lnTo>
                    <a:pt x="39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52"/>
            <p:cNvSpPr/>
            <p:nvPr/>
          </p:nvSpPr>
          <p:spPr>
            <a:xfrm>
              <a:off x="6378950" y="1950375"/>
              <a:ext cx="126300" cy="303725"/>
            </a:xfrm>
            <a:custGeom>
              <a:avLst/>
              <a:gdLst/>
              <a:ahLst/>
              <a:cxnLst/>
              <a:rect l="l" t="t" r="r" b="b"/>
              <a:pathLst>
                <a:path w="5052" h="12149" extrusionOk="0">
                  <a:moveTo>
                    <a:pt x="708" y="1"/>
                  </a:moveTo>
                  <a:lnTo>
                    <a:pt x="1" y="1365"/>
                  </a:lnTo>
                  <a:lnTo>
                    <a:pt x="1428" y="5456"/>
                  </a:lnTo>
                  <a:lnTo>
                    <a:pt x="2211" y="7021"/>
                  </a:lnTo>
                  <a:lnTo>
                    <a:pt x="2211" y="8676"/>
                  </a:lnTo>
                  <a:lnTo>
                    <a:pt x="3271" y="12148"/>
                  </a:lnTo>
                  <a:lnTo>
                    <a:pt x="5052" y="12148"/>
                  </a:lnTo>
                  <a:lnTo>
                    <a:pt x="4168" y="8878"/>
                  </a:lnTo>
                  <a:lnTo>
                    <a:pt x="5052" y="8398"/>
                  </a:lnTo>
                  <a:lnTo>
                    <a:pt x="3360" y="5317"/>
                  </a:lnTo>
                  <a:lnTo>
                    <a:pt x="2185" y="2198"/>
                  </a:lnTo>
                  <a:lnTo>
                    <a:pt x="70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52"/>
            <p:cNvSpPr/>
            <p:nvPr/>
          </p:nvSpPr>
          <p:spPr>
            <a:xfrm>
              <a:off x="6370425" y="1934925"/>
              <a:ext cx="145575" cy="327050"/>
            </a:xfrm>
            <a:custGeom>
              <a:avLst/>
              <a:gdLst/>
              <a:ahLst/>
              <a:cxnLst/>
              <a:rect l="l" t="t" r="r" b="b"/>
              <a:pathLst>
                <a:path w="5823" h="13082" extrusionOk="0">
                  <a:moveTo>
                    <a:pt x="1074" y="1238"/>
                  </a:moveTo>
                  <a:lnTo>
                    <a:pt x="2249" y="2968"/>
                  </a:lnTo>
                  <a:lnTo>
                    <a:pt x="3423" y="6086"/>
                  </a:lnTo>
                  <a:lnTo>
                    <a:pt x="4963" y="8890"/>
                  </a:lnTo>
                  <a:lnTo>
                    <a:pt x="4143" y="9344"/>
                  </a:lnTo>
                  <a:lnTo>
                    <a:pt x="4976" y="12450"/>
                  </a:lnTo>
                  <a:lnTo>
                    <a:pt x="3852" y="12450"/>
                  </a:lnTo>
                  <a:lnTo>
                    <a:pt x="2867" y="9243"/>
                  </a:lnTo>
                  <a:lnTo>
                    <a:pt x="2867" y="7564"/>
                  </a:lnTo>
                  <a:lnTo>
                    <a:pt x="2072" y="5960"/>
                  </a:lnTo>
                  <a:lnTo>
                    <a:pt x="683" y="2008"/>
                  </a:lnTo>
                  <a:lnTo>
                    <a:pt x="1074" y="1238"/>
                  </a:lnTo>
                  <a:close/>
                  <a:moveTo>
                    <a:pt x="998" y="0"/>
                  </a:moveTo>
                  <a:lnTo>
                    <a:pt x="1" y="1957"/>
                  </a:lnTo>
                  <a:lnTo>
                    <a:pt x="1491" y="6213"/>
                  </a:lnTo>
                  <a:lnTo>
                    <a:pt x="2236" y="7715"/>
                  </a:lnTo>
                  <a:lnTo>
                    <a:pt x="2236" y="9294"/>
                  </a:lnTo>
                  <a:lnTo>
                    <a:pt x="3385" y="13082"/>
                  </a:lnTo>
                  <a:lnTo>
                    <a:pt x="5797" y="13082"/>
                  </a:lnTo>
                  <a:lnTo>
                    <a:pt x="4875" y="9660"/>
                  </a:lnTo>
                  <a:lnTo>
                    <a:pt x="5822" y="9142"/>
                  </a:lnTo>
                  <a:lnTo>
                    <a:pt x="3991" y="5834"/>
                  </a:lnTo>
                  <a:lnTo>
                    <a:pt x="2829" y="2715"/>
                  </a:lnTo>
                  <a:lnTo>
                    <a:pt x="99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52"/>
            <p:cNvSpPr/>
            <p:nvPr/>
          </p:nvSpPr>
          <p:spPr>
            <a:xfrm>
              <a:off x="5626075" y="893825"/>
              <a:ext cx="145875" cy="113350"/>
            </a:xfrm>
            <a:custGeom>
              <a:avLst/>
              <a:gdLst/>
              <a:ahLst/>
              <a:cxnLst/>
              <a:rect l="l" t="t" r="r" b="b"/>
              <a:pathLst>
                <a:path w="5835" h="4534" extrusionOk="0">
                  <a:moveTo>
                    <a:pt x="4142" y="0"/>
                  </a:moveTo>
                  <a:lnTo>
                    <a:pt x="2362" y="796"/>
                  </a:lnTo>
                  <a:lnTo>
                    <a:pt x="480" y="796"/>
                  </a:lnTo>
                  <a:lnTo>
                    <a:pt x="0" y="2425"/>
                  </a:lnTo>
                  <a:lnTo>
                    <a:pt x="2362" y="4533"/>
                  </a:lnTo>
                  <a:lnTo>
                    <a:pt x="4458" y="3334"/>
                  </a:lnTo>
                  <a:lnTo>
                    <a:pt x="5834" y="2273"/>
                  </a:lnTo>
                  <a:lnTo>
                    <a:pt x="5834" y="480"/>
                  </a:lnTo>
                  <a:lnTo>
                    <a:pt x="414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52"/>
            <p:cNvSpPr/>
            <p:nvPr/>
          </p:nvSpPr>
          <p:spPr>
            <a:xfrm>
              <a:off x="5617225" y="885625"/>
              <a:ext cx="162600" cy="131025"/>
            </a:xfrm>
            <a:custGeom>
              <a:avLst/>
              <a:gdLst/>
              <a:ahLst/>
              <a:cxnLst/>
              <a:rect l="l" t="t" r="r" b="b"/>
              <a:pathLst>
                <a:path w="6504" h="5241" extrusionOk="0">
                  <a:moveTo>
                    <a:pt x="4521" y="657"/>
                  </a:moveTo>
                  <a:lnTo>
                    <a:pt x="5872" y="1048"/>
                  </a:lnTo>
                  <a:lnTo>
                    <a:pt x="5872" y="2437"/>
                  </a:lnTo>
                  <a:lnTo>
                    <a:pt x="4660" y="3371"/>
                  </a:lnTo>
                  <a:lnTo>
                    <a:pt x="2766" y="4470"/>
                  </a:lnTo>
                  <a:lnTo>
                    <a:pt x="708" y="2652"/>
                  </a:lnTo>
                  <a:lnTo>
                    <a:pt x="1074" y="1452"/>
                  </a:lnTo>
                  <a:lnTo>
                    <a:pt x="2728" y="1452"/>
                  </a:lnTo>
                  <a:lnTo>
                    <a:pt x="4521" y="657"/>
                  </a:lnTo>
                  <a:close/>
                  <a:moveTo>
                    <a:pt x="4471" y="0"/>
                  </a:moveTo>
                  <a:lnTo>
                    <a:pt x="2653" y="821"/>
                  </a:lnTo>
                  <a:lnTo>
                    <a:pt x="607" y="821"/>
                  </a:lnTo>
                  <a:lnTo>
                    <a:pt x="1" y="2854"/>
                  </a:lnTo>
                  <a:lnTo>
                    <a:pt x="2678" y="5240"/>
                  </a:lnTo>
                  <a:lnTo>
                    <a:pt x="5001" y="3902"/>
                  </a:lnTo>
                  <a:lnTo>
                    <a:pt x="6504" y="2753"/>
                  </a:lnTo>
                  <a:lnTo>
                    <a:pt x="6504" y="581"/>
                  </a:lnTo>
                  <a:lnTo>
                    <a:pt x="447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52"/>
            <p:cNvSpPr/>
            <p:nvPr/>
          </p:nvSpPr>
          <p:spPr>
            <a:xfrm>
              <a:off x="5828725" y="897925"/>
              <a:ext cx="80850" cy="36650"/>
            </a:xfrm>
            <a:custGeom>
              <a:avLst/>
              <a:gdLst/>
              <a:ahLst/>
              <a:cxnLst/>
              <a:rect l="l" t="t" r="r" b="b"/>
              <a:pathLst>
                <a:path w="3234" h="1466" extrusionOk="0">
                  <a:moveTo>
                    <a:pt x="1" y="1"/>
                  </a:moveTo>
                  <a:lnTo>
                    <a:pt x="885" y="1465"/>
                  </a:lnTo>
                  <a:lnTo>
                    <a:pt x="3233" y="733"/>
                  </a:lnTo>
                  <a:lnTo>
                    <a:pt x="235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52"/>
            <p:cNvSpPr/>
            <p:nvPr/>
          </p:nvSpPr>
          <p:spPr>
            <a:xfrm>
              <a:off x="5814525" y="890350"/>
              <a:ext cx="111475" cy="53700"/>
            </a:xfrm>
            <a:custGeom>
              <a:avLst/>
              <a:gdLst/>
              <a:ahLst/>
              <a:cxnLst/>
              <a:rect l="l" t="t" r="r" b="b"/>
              <a:pathLst>
                <a:path w="4459" h="2148" extrusionOk="0">
                  <a:moveTo>
                    <a:pt x="2804" y="632"/>
                  </a:moveTo>
                  <a:lnTo>
                    <a:pt x="3157" y="922"/>
                  </a:lnTo>
                  <a:lnTo>
                    <a:pt x="1604" y="1402"/>
                  </a:lnTo>
                  <a:lnTo>
                    <a:pt x="1125" y="632"/>
                  </a:lnTo>
                  <a:close/>
                  <a:moveTo>
                    <a:pt x="1" y="0"/>
                  </a:moveTo>
                  <a:lnTo>
                    <a:pt x="1314" y="2147"/>
                  </a:lnTo>
                  <a:lnTo>
                    <a:pt x="4458" y="1175"/>
                  </a:lnTo>
                  <a:lnTo>
                    <a:pt x="303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52"/>
            <p:cNvSpPr/>
            <p:nvPr/>
          </p:nvSpPr>
          <p:spPr>
            <a:xfrm>
              <a:off x="5765925" y="1013475"/>
              <a:ext cx="80825" cy="48625"/>
            </a:xfrm>
            <a:custGeom>
              <a:avLst/>
              <a:gdLst/>
              <a:ahLst/>
              <a:cxnLst/>
              <a:rect l="l" t="t" r="r" b="b"/>
              <a:pathLst>
                <a:path w="3233" h="1945" extrusionOk="0">
                  <a:moveTo>
                    <a:pt x="0" y="0"/>
                  </a:moveTo>
                  <a:lnTo>
                    <a:pt x="871" y="1945"/>
                  </a:lnTo>
                  <a:lnTo>
                    <a:pt x="3233" y="972"/>
                  </a:lnTo>
                  <a:lnTo>
                    <a:pt x="1616" y="164"/>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52"/>
            <p:cNvSpPr/>
            <p:nvPr/>
          </p:nvSpPr>
          <p:spPr>
            <a:xfrm>
              <a:off x="5752975" y="1004300"/>
              <a:ext cx="113025" cy="68225"/>
            </a:xfrm>
            <a:custGeom>
              <a:avLst/>
              <a:gdLst/>
              <a:ahLst/>
              <a:cxnLst/>
              <a:rect l="l" t="t" r="r" b="b"/>
              <a:pathLst>
                <a:path w="4521" h="2729" extrusionOk="0">
                  <a:moveTo>
                    <a:pt x="1023" y="733"/>
                  </a:moveTo>
                  <a:lnTo>
                    <a:pt x="2046" y="847"/>
                  </a:lnTo>
                  <a:lnTo>
                    <a:pt x="2993" y="1314"/>
                  </a:lnTo>
                  <a:lnTo>
                    <a:pt x="1554" y="1908"/>
                  </a:lnTo>
                  <a:lnTo>
                    <a:pt x="1023" y="733"/>
                  </a:lnTo>
                  <a:close/>
                  <a:moveTo>
                    <a:pt x="0" y="1"/>
                  </a:moveTo>
                  <a:lnTo>
                    <a:pt x="1225" y="2728"/>
                  </a:lnTo>
                  <a:lnTo>
                    <a:pt x="4521" y="1365"/>
                  </a:lnTo>
                  <a:lnTo>
                    <a:pt x="2273" y="253"/>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52"/>
            <p:cNvSpPr/>
            <p:nvPr/>
          </p:nvSpPr>
          <p:spPr>
            <a:xfrm>
              <a:off x="4952100" y="890350"/>
              <a:ext cx="78950" cy="112725"/>
            </a:xfrm>
            <a:custGeom>
              <a:avLst/>
              <a:gdLst/>
              <a:ahLst/>
              <a:cxnLst/>
              <a:rect l="l" t="t" r="r" b="b"/>
              <a:pathLst>
                <a:path w="3158" h="4509" extrusionOk="0">
                  <a:moveTo>
                    <a:pt x="1" y="0"/>
                  </a:moveTo>
                  <a:lnTo>
                    <a:pt x="1" y="1882"/>
                  </a:lnTo>
                  <a:lnTo>
                    <a:pt x="960" y="4508"/>
                  </a:lnTo>
                  <a:lnTo>
                    <a:pt x="3157" y="2576"/>
                  </a:lnTo>
                  <a:lnTo>
                    <a:pt x="3157" y="1251"/>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52"/>
            <p:cNvSpPr/>
            <p:nvPr/>
          </p:nvSpPr>
          <p:spPr>
            <a:xfrm>
              <a:off x="4944200" y="878675"/>
              <a:ext cx="94750" cy="137975"/>
            </a:xfrm>
            <a:custGeom>
              <a:avLst/>
              <a:gdLst/>
              <a:ahLst/>
              <a:cxnLst/>
              <a:rect l="l" t="t" r="r" b="b"/>
              <a:pathLst>
                <a:path w="3790" h="5519" extrusionOk="0">
                  <a:moveTo>
                    <a:pt x="620" y="922"/>
                  </a:moveTo>
                  <a:lnTo>
                    <a:pt x="3145" y="1932"/>
                  </a:lnTo>
                  <a:lnTo>
                    <a:pt x="3145" y="2892"/>
                  </a:lnTo>
                  <a:lnTo>
                    <a:pt x="1415" y="4432"/>
                  </a:lnTo>
                  <a:lnTo>
                    <a:pt x="632" y="2298"/>
                  </a:lnTo>
                  <a:lnTo>
                    <a:pt x="620" y="922"/>
                  </a:lnTo>
                  <a:close/>
                  <a:moveTo>
                    <a:pt x="1" y="0"/>
                  </a:moveTo>
                  <a:lnTo>
                    <a:pt x="1" y="2349"/>
                  </a:lnTo>
                  <a:lnTo>
                    <a:pt x="1137" y="5518"/>
                  </a:lnTo>
                  <a:lnTo>
                    <a:pt x="3789" y="3182"/>
                  </a:lnTo>
                  <a:lnTo>
                    <a:pt x="3789" y="1503"/>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52"/>
            <p:cNvSpPr/>
            <p:nvPr/>
          </p:nvSpPr>
          <p:spPr>
            <a:xfrm>
              <a:off x="4770275" y="799125"/>
              <a:ext cx="164800" cy="161950"/>
            </a:xfrm>
            <a:custGeom>
              <a:avLst/>
              <a:gdLst/>
              <a:ahLst/>
              <a:cxnLst/>
              <a:rect l="l" t="t" r="r" b="b"/>
              <a:pathLst>
                <a:path w="6592" h="6478" extrusionOk="0">
                  <a:moveTo>
                    <a:pt x="1049" y="0"/>
                  </a:moveTo>
                  <a:lnTo>
                    <a:pt x="0" y="1856"/>
                  </a:lnTo>
                  <a:lnTo>
                    <a:pt x="948" y="4546"/>
                  </a:lnTo>
                  <a:lnTo>
                    <a:pt x="2539" y="6478"/>
                  </a:lnTo>
                  <a:lnTo>
                    <a:pt x="5064" y="6478"/>
                  </a:lnTo>
                  <a:lnTo>
                    <a:pt x="6592" y="6213"/>
                  </a:lnTo>
                  <a:lnTo>
                    <a:pt x="5695" y="3801"/>
                  </a:lnTo>
                  <a:lnTo>
                    <a:pt x="3296" y="2500"/>
                  </a:lnTo>
                  <a:lnTo>
                    <a:pt x="104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52"/>
            <p:cNvSpPr/>
            <p:nvPr/>
          </p:nvSpPr>
          <p:spPr>
            <a:xfrm>
              <a:off x="4761750" y="785550"/>
              <a:ext cx="184075" cy="183425"/>
            </a:xfrm>
            <a:custGeom>
              <a:avLst/>
              <a:gdLst/>
              <a:ahLst/>
              <a:cxnLst/>
              <a:rect l="l" t="t" r="r" b="b"/>
              <a:pathLst>
                <a:path w="7363" h="7337" extrusionOk="0">
                  <a:moveTo>
                    <a:pt x="1453" y="1074"/>
                  </a:moveTo>
                  <a:lnTo>
                    <a:pt x="3410" y="3245"/>
                  </a:lnTo>
                  <a:lnTo>
                    <a:pt x="5784" y="4559"/>
                  </a:lnTo>
                  <a:lnTo>
                    <a:pt x="6503" y="6516"/>
                  </a:lnTo>
                  <a:lnTo>
                    <a:pt x="5405" y="6705"/>
                  </a:lnTo>
                  <a:lnTo>
                    <a:pt x="3031" y="6705"/>
                  </a:lnTo>
                  <a:lnTo>
                    <a:pt x="1566" y="4937"/>
                  </a:lnTo>
                  <a:lnTo>
                    <a:pt x="695" y="2425"/>
                  </a:lnTo>
                  <a:lnTo>
                    <a:pt x="1453" y="1074"/>
                  </a:lnTo>
                  <a:close/>
                  <a:moveTo>
                    <a:pt x="1326" y="0"/>
                  </a:moveTo>
                  <a:lnTo>
                    <a:pt x="1" y="2374"/>
                  </a:lnTo>
                  <a:lnTo>
                    <a:pt x="985" y="5203"/>
                  </a:lnTo>
                  <a:lnTo>
                    <a:pt x="2728" y="7337"/>
                  </a:lnTo>
                  <a:lnTo>
                    <a:pt x="5468" y="7337"/>
                  </a:lnTo>
                  <a:lnTo>
                    <a:pt x="7362" y="7008"/>
                  </a:lnTo>
                  <a:lnTo>
                    <a:pt x="6289" y="4129"/>
                  </a:lnTo>
                  <a:lnTo>
                    <a:pt x="3839" y="2791"/>
                  </a:lnTo>
                  <a:lnTo>
                    <a:pt x="132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52"/>
            <p:cNvSpPr/>
            <p:nvPr/>
          </p:nvSpPr>
          <p:spPr>
            <a:xfrm>
              <a:off x="4392100" y="1174150"/>
              <a:ext cx="165750" cy="386075"/>
            </a:xfrm>
            <a:custGeom>
              <a:avLst/>
              <a:gdLst/>
              <a:ahLst/>
              <a:cxnLst/>
              <a:rect l="l" t="t" r="r" b="b"/>
              <a:pathLst>
                <a:path w="6630" h="15443" extrusionOk="0">
                  <a:moveTo>
                    <a:pt x="6629" y="0"/>
                  </a:moveTo>
                  <a:lnTo>
                    <a:pt x="4521" y="1036"/>
                  </a:lnTo>
                  <a:lnTo>
                    <a:pt x="2261" y="3056"/>
                  </a:lnTo>
                  <a:lnTo>
                    <a:pt x="0" y="6301"/>
                  </a:lnTo>
                  <a:lnTo>
                    <a:pt x="354" y="10594"/>
                  </a:lnTo>
                  <a:lnTo>
                    <a:pt x="51" y="12652"/>
                  </a:lnTo>
                  <a:lnTo>
                    <a:pt x="1288" y="15443"/>
                  </a:lnTo>
                  <a:lnTo>
                    <a:pt x="4357" y="15443"/>
                  </a:lnTo>
                  <a:lnTo>
                    <a:pt x="2425" y="11731"/>
                  </a:lnTo>
                  <a:lnTo>
                    <a:pt x="2955" y="7033"/>
                  </a:lnTo>
                  <a:lnTo>
                    <a:pt x="4634" y="4154"/>
                  </a:lnTo>
                  <a:lnTo>
                    <a:pt x="6629" y="1844"/>
                  </a:lnTo>
                  <a:lnTo>
                    <a:pt x="662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52"/>
            <p:cNvSpPr/>
            <p:nvPr/>
          </p:nvSpPr>
          <p:spPr>
            <a:xfrm>
              <a:off x="4383875" y="1161200"/>
              <a:ext cx="181875" cy="406925"/>
            </a:xfrm>
            <a:custGeom>
              <a:avLst/>
              <a:gdLst/>
              <a:ahLst/>
              <a:cxnLst/>
              <a:rect l="l" t="t" r="r" b="b"/>
              <a:pathLst>
                <a:path w="7275" h="16277" extrusionOk="0">
                  <a:moveTo>
                    <a:pt x="6643" y="1023"/>
                  </a:moveTo>
                  <a:lnTo>
                    <a:pt x="6643" y="2248"/>
                  </a:lnTo>
                  <a:lnTo>
                    <a:pt x="4686" y="4508"/>
                  </a:lnTo>
                  <a:lnTo>
                    <a:pt x="3006" y="7387"/>
                  </a:lnTo>
                  <a:lnTo>
                    <a:pt x="2425" y="12299"/>
                  </a:lnTo>
                  <a:lnTo>
                    <a:pt x="4168" y="15645"/>
                  </a:lnTo>
                  <a:lnTo>
                    <a:pt x="1819" y="15645"/>
                  </a:lnTo>
                  <a:lnTo>
                    <a:pt x="708" y="13120"/>
                  </a:lnTo>
                  <a:lnTo>
                    <a:pt x="999" y="11125"/>
                  </a:lnTo>
                  <a:lnTo>
                    <a:pt x="645" y="6895"/>
                  </a:lnTo>
                  <a:lnTo>
                    <a:pt x="2829" y="3789"/>
                  </a:lnTo>
                  <a:lnTo>
                    <a:pt x="5039" y="1806"/>
                  </a:lnTo>
                  <a:lnTo>
                    <a:pt x="6643" y="1023"/>
                  </a:lnTo>
                  <a:close/>
                  <a:moveTo>
                    <a:pt x="7274" y="0"/>
                  </a:moveTo>
                  <a:lnTo>
                    <a:pt x="4723" y="1263"/>
                  </a:lnTo>
                  <a:lnTo>
                    <a:pt x="2387" y="3347"/>
                  </a:lnTo>
                  <a:lnTo>
                    <a:pt x="1" y="6731"/>
                  </a:lnTo>
                  <a:lnTo>
                    <a:pt x="380" y="11112"/>
                  </a:lnTo>
                  <a:lnTo>
                    <a:pt x="64" y="13221"/>
                  </a:lnTo>
                  <a:lnTo>
                    <a:pt x="1415" y="16277"/>
                  </a:lnTo>
                  <a:lnTo>
                    <a:pt x="5203" y="16277"/>
                  </a:lnTo>
                  <a:lnTo>
                    <a:pt x="3069" y="12185"/>
                  </a:lnTo>
                  <a:lnTo>
                    <a:pt x="3587" y="7652"/>
                  </a:lnTo>
                  <a:lnTo>
                    <a:pt x="5203" y="4874"/>
                  </a:lnTo>
                  <a:lnTo>
                    <a:pt x="7274" y="2475"/>
                  </a:lnTo>
                  <a:lnTo>
                    <a:pt x="727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52"/>
            <p:cNvSpPr/>
            <p:nvPr/>
          </p:nvSpPr>
          <p:spPr>
            <a:xfrm>
              <a:off x="3327950" y="2153675"/>
              <a:ext cx="78950" cy="116200"/>
            </a:xfrm>
            <a:custGeom>
              <a:avLst/>
              <a:gdLst/>
              <a:ahLst/>
              <a:cxnLst/>
              <a:rect l="l" t="t" r="r" b="b"/>
              <a:pathLst>
                <a:path w="3158" h="4648" extrusionOk="0">
                  <a:moveTo>
                    <a:pt x="1288" y="1"/>
                  </a:moveTo>
                  <a:lnTo>
                    <a:pt x="1" y="1655"/>
                  </a:lnTo>
                  <a:lnTo>
                    <a:pt x="1" y="3069"/>
                  </a:lnTo>
                  <a:lnTo>
                    <a:pt x="1" y="3700"/>
                  </a:lnTo>
                  <a:lnTo>
                    <a:pt x="884" y="4647"/>
                  </a:lnTo>
                  <a:lnTo>
                    <a:pt x="2677" y="3915"/>
                  </a:lnTo>
                  <a:lnTo>
                    <a:pt x="3157" y="1731"/>
                  </a:lnTo>
                  <a:lnTo>
                    <a:pt x="3157" y="544"/>
                  </a:lnTo>
                  <a:lnTo>
                    <a:pt x="128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52"/>
            <p:cNvSpPr/>
            <p:nvPr/>
          </p:nvSpPr>
          <p:spPr>
            <a:xfrm>
              <a:off x="3320050" y="2144525"/>
              <a:ext cx="94725" cy="134825"/>
            </a:xfrm>
            <a:custGeom>
              <a:avLst/>
              <a:gdLst/>
              <a:ahLst/>
              <a:cxnLst/>
              <a:rect l="l" t="t" r="r" b="b"/>
              <a:pathLst>
                <a:path w="3789" h="5393" extrusionOk="0">
                  <a:moveTo>
                    <a:pt x="1718" y="720"/>
                  </a:moveTo>
                  <a:lnTo>
                    <a:pt x="3158" y="1150"/>
                  </a:lnTo>
                  <a:lnTo>
                    <a:pt x="3158" y="2059"/>
                  </a:lnTo>
                  <a:lnTo>
                    <a:pt x="2728" y="4054"/>
                  </a:lnTo>
                  <a:lnTo>
                    <a:pt x="1289" y="4647"/>
                  </a:lnTo>
                  <a:lnTo>
                    <a:pt x="632" y="3953"/>
                  </a:lnTo>
                  <a:lnTo>
                    <a:pt x="632" y="2122"/>
                  </a:lnTo>
                  <a:lnTo>
                    <a:pt x="1718" y="720"/>
                  </a:lnTo>
                  <a:close/>
                  <a:moveTo>
                    <a:pt x="1491" y="0"/>
                  </a:moveTo>
                  <a:lnTo>
                    <a:pt x="1" y="1907"/>
                  </a:lnTo>
                  <a:lnTo>
                    <a:pt x="1" y="4193"/>
                  </a:lnTo>
                  <a:lnTo>
                    <a:pt x="1125" y="5392"/>
                  </a:lnTo>
                  <a:lnTo>
                    <a:pt x="3271" y="4508"/>
                  </a:lnTo>
                  <a:lnTo>
                    <a:pt x="3789" y="2160"/>
                  </a:lnTo>
                  <a:lnTo>
                    <a:pt x="3789" y="682"/>
                  </a:lnTo>
                  <a:lnTo>
                    <a:pt x="149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52"/>
            <p:cNvSpPr/>
            <p:nvPr/>
          </p:nvSpPr>
          <p:spPr>
            <a:xfrm>
              <a:off x="3404025" y="2057075"/>
              <a:ext cx="144925" cy="252250"/>
            </a:xfrm>
            <a:custGeom>
              <a:avLst/>
              <a:gdLst/>
              <a:ahLst/>
              <a:cxnLst/>
              <a:rect l="l" t="t" r="r" b="b"/>
              <a:pathLst>
                <a:path w="5797" h="10090" extrusionOk="0">
                  <a:moveTo>
                    <a:pt x="2602" y="1"/>
                  </a:moveTo>
                  <a:lnTo>
                    <a:pt x="834" y="443"/>
                  </a:lnTo>
                  <a:lnTo>
                    <a:pt x="1" y="1680"/>
                  </a:lnTo>
                  <a:lnTo>
                    <a:pt x="2097" y="4408"/>
                  </a:lnTo>
                  <a:lnTo>
                    <a:pt x="2311" y="6201"/>
                  </a:lnTo>
                  <a:lnTo>
                    <a:pt x="746" y="7703"/>
                  </a:lnTo>
                  <a:lnTo>
                    <a:pt x="746" y="10090"/>
                  </a:lnTo>
                  <a:lnTo>
                    <a:pt x="5796" y="9155"/>
                  </a:lnTo>
                  <a:lnTo>
                    <a:pt x="5796" y="7564"/>
                  </a:lnTo>
                  <a:lnTo>
                    <a:pt x="4837" y="5266"/>
                  </a:lnTo>
                  <a:lnTo>
                    <a:pt x="2728" y="2753"/>
                  </a:lnTo>
                  <a:lnTo>
                    <a:pt x="3700" y="1213"/>
                  </a:lnTo>
                  <a:lnTo>
                    <a:pt x="260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52"/>
            <p:cNvSpPr/>
            <p:nvPr/>
          </p:nvSpPr>
          <p:spPr>
            <a:xfrm>
              <a:off x="3394250" y="2048250"/>
              <a:ext cx="162600" cy="270550"/>
            </a:xfrm>
            <a:custGeom>
              <a:avLst/>
              <a:gdLst/>
              <a:ahLst/>
              <a:cxnLst/>
              <a:rect l="l" t="t" r="r" b="b"/>
              <a:pathLst>
                <a:path w="6504" h="10822" extrusionOk="0">
                  <a:moveTo>
                    <a:pt x="2879" y="707"/>
                  </a:moveTo>
                  <a:lnTo>
                    <a:pt x="3687" y="1604"/>
                  </a:lnTo>
                  <a:lnTo>
                    <a:pt x="2728" y="3132"/>
                  </a:lnTo>
                  <a:lnTo>
                    <a:pt x="4950" y="5783"/>
                  </a:lnTo>
                  <a:lnTo>
                    <a:pt x="5872" y="7980"/>
                  </a:lnTo>
                  <a:lnTo>
                    <a:pt x="5872" y="9243"/>
                  </a:lnTo>
                  <a:lnTo>
                    <a:pt x="1452" y="10064"/>
                  </a:lnTo>
                  <a:lnTo>
                    <a:pt x="1452" y="8195"/>
                  </a:lnTo>
                  <a:lnTo>
                    <a:pt x="3031" y="6667"/>
                  </a:lnTo>
                  <a:lnTo>
                    <a:pt x="2791" y="4634"/>
                  </a:lnTo>
                  <a:lnTo>
                    <a:pt x="783" y="2008"/>
                  </a:lnTo>
                  <a:lnTo>
                    <a:pt x="1414" y="1061"/>
                  </a:lnTo>
                  <a:lnTo>
                    <a:pt x="2879" y="707"/>
                  </a:lnTo>
                  <a:close/>
                  <a:moveTo>
                    <a:pt x="3094" y="0"/>
                  </a:moveTo>
                  <a:lnTo>
                    <a:pt x="1023" y="505"/>
                  </a:lnTo>
                  <a:lnTo>
                    <a:pt x="0" y="2046"/>
                  </a:lnTo>
                  <a:lnTo>
                    <a:pt x="2172" y="4887"/>
                  </a:lnTo>
                  <a:lnTo>
                    <a:pt x="2361" y="6440"/>
                  </a:lnTo>
                  <a:lnTo>
                    <a:pt x="821" y="7917"/>
                  </a:lnTo>
                  <a:lnTo>
                    <a:pt x="821" y="10822"/>
                  </a:lnTo>
                  <a:lnTo>
                    <a:pt x="6503" y="9774"/>
                  </a:lnTo>
                  <a:lnTo>
                    <a:pt x="6503" y="7917"/>
                  </a:lnTo>
                  <a:lnTo>
                    <a:pt x="5506" y="5493"/>
                  </a:lnTo>
                  <a:lnTo>
                    <a:pt x="3498" y="3094"/>
                  </a:lnTo>
                  <a:lnTo>
                    <a:pt x="4470" y="1541"/>
                  </a:lnTo>
                  <a:lnTo>
                    <a:pt x="30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52"/>
            <p:cNvSpPr/>
            <p:nvPr/>
          </p:nvSpPr>
          <p:spPr>
            <a:xfrm>
              <a:off x="3658775" y="1084500"/>
              <a:ext cx="236775" cy="215300"/>
            </a:xfrm>
            <a:custGeom>
              <a:avLst/>
              <a:gdLst/>
              <a:ahLst/>
              <a:cxnLst/>
              <a:rect l="l" t="t" r="r" b="b"/>
              <a:pathLst>
                <a:path w="9471" h="8612" extrusionOk="0">
                  <a:moveTo>
                    <a:pt x="3498" y="0"/>
                  </a:moveTo>
                  <a:lnTo>
                    <a:pt x="1907" y="972"/>
                  </a:lnTo>
                  <a:lnTo>
                    <a:pt x="1907" y="1692"/>
                  </a:lnTo>
                  <a:lnTo>
                    <a:pt x="1" y="2273"/>
                  </a:lnTo>
                  <a:lnTo>
                    <a:pt x="2173" y="5026"/>
                  </a:lnTo>
                  <a:lnTo>
                    <a:pt x="3801" y="6162"/>
                  </a:lnTo>
                  <a:lnTo>
                    <a:pt x="3271" y="6970"/>
                  </a:lnTo>
                  <a:lnTo>
                    <a:pt x="5254" y="8612"/>
                  </a:lnTo>
                  <a:lnTo>
                    <a:pt x="6327" y="4028"/>
                  </a:lnTo>
                  <a:lnTo>
                    <a:pt x="7488" y="5278"/>
                  </a:lnTo>
                  <a:lnTo>
                    <a:pt x="7122" y="7046"/>
                  </a:lnTo>
                  <a:lnTo>
                    <a:pt x="8537" y="7046"/>
                  </a:lnTo>
                  <a:lnTo>
                    <a:pt x="9471" y="5177"/>
                  </a:lnTo>
                  <a:lnTo>
                    <a:pt x="6150" y="2513"/>
                  </a:lnTo>
                  <a:lnTo>
                    <a:pt x="349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52"/>
            <p:cNvSpPr/>
            <p:nvPr/>
          </p:nvSpPr>
          <p:spPr>
            <a:xfrm>
              <a:off x="3645200" y="1074400"/>
              <a:ext cx="260450" cy="239600"/>
            </a:xfrm>
            <a:custGeom>
              <a:avLst/>
              <a:gdLst/>
              <a:ahLst/>
              <a:cxnLst/>
              <a:rect l="l" t="t" r="r" b="b"/>
              <a:pathLst>
                <a:path w="10418" h="9584" extrusionOk="0">
                  <a:moveTo>
                    <a:pt x="4003" y="796"/>
                  </a:moveTo>
                  <a:lnTo>
                    <a:pt x="6491" y="3157"/>
                  </a:lnTo>
                  <a:lnTo>
                    <a:pt x="9610" y="5670"/>
                  </a:lnTo>
                  <a:lnTo>
                    <a:pt x="8878" y="7134"/>
                  </a:lnTo>
                  <a:lnTo>
                    <a:pt x="8057" y="7134"/>
                  </a:lnTo>
                  <a:lnTo>
                    <a:pt x="8372" y="5581"/>
                  </a:lnTo>
                  <a:lnTo>
                    <a:pt x="6693" y="3788"/>
                  </a:lnTo>
                  <a:lnTo>
                    <a:pt x="5607" y="8460"/>
                  </a:lnTo>
                  <a:lnTo>
                    <a:pt x="4231" y="7324"/>
                  </a:lnTo>
                  <a:lnTo>
                    <a:pt x="4774" y="6478"/>
                  </a:lnTo>
                  <a:lnTo>
                    <a:pt x="2943" y="5202"/>
                  </a:lnTo>
                  <a:lnTo>
                    <a:pt x="1074" y="2841"/>
                  </a:lnTo>
                  <a:lnTo>
                    <a:pt x="2779" y="2323"/>
                  </a:lnTo>
                  <a:lnTo>
                    <a:pt x="2779" y="1553"/>
                  </a:lnTo>
                  <a:lnTo>
                    <a:pt x="4003" y="796"/>
                  </a:lnTo>
                  <a:close/>
                  <a:moveTo>
                    <a:pt x="4092" y="0"/>
                  </a:moveTo>
                  <a:lnTo>
                    <a:pt x="2147" y="1200"/>
                  </a:lnTo>
                  <a:lnTo>
                    <a:pt x="2147" y="1856"/>
                  </a:lnTo>
                  <a:lnTo>
                    <a:pt x="1" y="2513"/>
                  </a:lnTo>
                  <a:lnTo>
                    <a:pt x="2476" y="5632"/>
                  </a:lnTo>
                  <a:lnTo>
                    <a:pt x="3915" y="6654"/>
                  </a:lnTo>
                  <a:lnTo>
                    <a:pt x="3397" y="7437"/>
                  </a:lnTo>
                  <a:lnTo>
                    <a:pt x="5986" y="9584"/>
                  </a:lnTo>
                  <a:lnTo>
                    <a:pt x="7047" y="5076"/>
                  </a:lnTo>
                  <a:lnTo>
                    <a:pt x="7691" y="5771"/>
                  </a:lnTo>
                  <a:lnTo>
                    <a:pt x="7274" y="7778"/>
                  </a:lnTo>
                  <a:lnTo>
                    <a:pt x="9269" y="7778"/>
                  </a:lnTo>
                  <a:lnTo>
                    <a:pt x="10418" y="5505"/>
                  </a:lnTo>
                  <a:lnTo>
                    <a:pt x="6908" y="2690"/>
                  </a:lnTo>
                  <a:lnTo>
                    <a:pt x="409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52"/>
            <p:cNvSpPr/>
            <p:nvPr/>
          </p:nvSpPr>
          <p:spPr>
            <a:xfrm>
              <a:off x="3780950" y="1045975"/>
              <a:ext cx="134825" cy="91250"/>
            </a:xfrm>
            <a:custGeom>
              <a:avLst/>
              <a:gdLst/>
              <a:ahLst/>
              <a:cxnLst/>
              <a:rect l="l" t="t" r="r" b="b"/>
              <a:pathLst>
                <a:path w="5393" h="3650" extrusionOk="0">
                  <a:moveTo>
                    <a:pt x="1175" y="1"/>
                  </a:moveTo>
                  <a:lnTo>
                    <a:pt x="0" y="1137"/>
                  </a:lnTo>
                  <a:lnTo>
                    <a:pt x="2235" y="2842"/>
                  </a:lnTo>
                  <a:lnTo>
                    <a:pt x="3612" y="3650"/>
                  </a:lnTo>
                  <a:lnTo>
                    <a:pt x="5392" y="1819"/>
                  </a:lnTo>
                  <a:lnTo>
                    <a:pt x="4584" y="329"/>
                  </a:lnTo>
                  <a:lnTo>
                    <a:pt x="3208" y="1"/>
                  </a:lnTo>
                  <a:lnTo>
                    <a:pt x="2703" y="1137"/>
                  </a:lnTo>
                  <a:lnTo>
                    <a:pt x="117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52"/>
            <p:cNvSpPr/>
            <p:nvPr/>
          </p:nvSpPr>
          <p:spPr>
            <a:xfrm>
              <a:off x="3768950" y="1035550"/>
              <a:ext cx="156600" cy="111475"/>
            </a:xfrm>
            <a:custGeom>
              <a:avLst/>
              <a:gdLst/>
              <a:ahLst/>
              <a:cxnLst/>
              <a:rect l="l" t="t" r="r" b="b"/>
              <a:pathLst>
                <a:path w="6264" h="4459" extrusionOk="0">
                  <a:moveTo>
                    <a:pt x="3864" y="784"/>
                  </a:moveTo>
                  <a:lnTo>
                    <a:pt x="4849" y="1011"/>
                  </a:lnTo>
                  <a:lnTo>
                    <a:pt x="5481" y="2185"/>
                  </a:lnTo>
                  <a:lnTo>
                    <a:pt x="4041" y="3663"/>
                  </a:lnTo>
                  <a:lnTo>
                    <a:pt x="2905" y="3006"/>
                  </a:lnTo>
                  <a:lnTo>
                    <a:pt x="960" y="1529"/>
                  </a:lnTo>
                  <a:lnTo>
                    <a:pt x="1680" y="834"/>
                  </a:lnTo>
                  <a:lnTo>
                    <a:pt x="3309" y="2046"/>
                  </a:lnTo>
                  <a:lnTo>
                    <a:pt x="3864" y="784"/>
                  </a:lnTo>
                  <a:close/>
                  <a:moveTo>
                    <a:pt x="1629" y="1"/>
                  </a:moveTo>
                  <a:lnTo>
                    <a:pt x="0" y="1579"/>
                  </a:lnTo>
                  <a:lnTo>
                    <a:pt x="2564" y="3524"/>
                  </a:lnTo>
                  <a:lnTo>
                    <a:pt x="4142" y="4458"/>
                  </a:lnTo>
                  <a:lnTo>
                    <a:pt x="6264" y="2299"/>
                  </a:lnTo>
                  <a:lnTo>
                    <a:pt x="5279" y="468"/>
                  </a:lnTo>
                  <a:lnTo>
                    <a:pt x="3511" y="51"/>
                  </a:lnTo>
                  <a:lnTo>
                    <a:pt x="3056" y="1062"/>
                  </a:lnTo>
                  <a:lnTo>
                    <a:pt x="162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52"/>
            <p:cNvSpPr/>
            <p:nvPr/>
          </p:nvSpPr>
          <p:spPr>
            <a:xfrm>
              <a:off x="3098775" y="1751200"/>
              <a:ext cx="166375" cy="133550"/>
            </a:xfrm>
            <a:custGeom>
              <a:avLst/>
              <a:gdLst/>
              <a:ahLst/>
              <a:cxnLst/>
              <a:rect l="l" t="t" r="r" b="b"/>
              <a:pathLst>
                <a:path w="6655" h="5342" extrusionOk="0">
                  <a:moveTo>
                    <a:pt x="5619" y="0"/>
                  </a:moveTo>
                  <a:lnTo>
                    <a:pt x="4205" y="985"/>
                  </a:lnTo>
                  <a:lnTo>
                    <a:pt x="2475" y="1869"/>
                  </a:lnTo>
                  <a:lnTo>
                    <a:pt x="1288" y="404"/>
                  </a:lnTo>
                  <a:lnTo>
                    <a:pt x="0" y="1856"/>
                  </a:lnTo>
                  <a:lnTo>
                    <a:pt x="341" y="2829"/>
                  </a:lnTo>
                  <a:lnTo>
                    <a:pt x="341" y="4028"/>
                  </a:lnTo>
                  <a:lnTo>
                    <a:pt x="2766" y="5341"/>
                  </a:lnTo>
                  <a:lnTo>
                    <a:pt x="4963" y="4369"/>
                  </a:lnTo>
                  <a:lnTo>
                    <a:pt x="6655" y="2854"/>
                  </a:lnTo>
                  <a:lnTo>
                    <a:pt x="6655" y="1515"/>
                  </a:lnTo>
                  <a:lnTo>
                    <a:pt x="561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52"/>
            <p:cNvSpPr/>
            <p:nvPr/>
          </p:nvSpPr>
          <p:spPr>
            <a:xfrm>
              <a:off x="3089925" y="1740150"/>
              <a:ext cx="182800" cy="153450"/>
            </a:xfrm>
            <a:custGeom>
              <a:avLst/>
              <a:gdLst/>
              <a:ahLst/>
              <a:cxnLst/>
              <a:rect l="l" t="t" r="r" b="b"/>
              <a:pathLst>
                <a:path w="7312" h="6138" extrusionOk="0">
                  <a:moveTo>
                    <a:pt x="5885" y="884"/>
                  </a:moveTo>
                  <a:lnTo>
                    <a:pt x="6693" y="2046"/>
                  </a:lnTo>
                  <a:lnTo>
                    <a:pt x="6693" y="3157"/>
                  </a:lnTo>
                  <a:lnTo>
                    <a:pt x="5140" y="4546"/>
                  </a:lnTo>
                  <a:lnTo>
                    <a:pt x="3132" y="5443"/>
                  </a:lnTo>
                  <a:lnTo>
                    <a:pt x="1011" y="4281"/>
                  </a:lnTo>
                  <a:lnTo>
                    <a:pt x="1011" y="3271"/>
                  </a:lnTo>
                  <a:lnTo>
                    <a:pt x="708" y="2374"/>
                  </a:lnTo>
                  <a:lnTo>
                    <a:pt x="1630" y="1339"/>
                  </a:lnTo>
                  <a:lnTo>
                    <a:pt x="2741" y="2715"/>
                  </a:lnTo>
                  <a:lnTo>
                    <a:pt x="4698" y="1705"/>
                  </a:lnTo>
                  <a:lnTo>
                    <a:pt x="5885" y="884"/>
                  </a:lnTo>
                  <a:close/>
                  <a:moveTo>
                    <a:pt x="6049" y="0"/>
                  </a:moveTo>
                  <a:lnTo>
                    <a:pt x="4395" y="1162"/>
                  </a:lnTo>
                  <a:lnTo>
                    <a:pt x="2918" y="1920"/>
                  </a:lnTo>
                  <a:lnTo>
                    <a:pt x="1655" y="366"/>
                  </a:lnTo>
                  <a:lnTo>
                    <a:pt x="1" y="2235"/>
                  </a:lnTo>
                  <a:lnTo>
                    <a:pt x="380" y="3334"/>
                  </a:lnTo>
                  <a:lnTo>
                    <a:pt x="380" y="4660"/>
                  </a:lnTo>
                  <a:lnTo>
                    <a:pt x="3094" y="6137"/>
                  </a:lnTo>
                  <a:lnTo>
                    <a:pt x="5443" y="5102"/>
                  </a:lnTo>
                  <a:lnTo>
                    <a:pt x="7312" y="3435"/>
                  </a:lnTo>
                  <a:lnTo>
                    <a:pt x="7312" y="1856"/>
                  </a:lnTo>
                  <a:lnTo>
                    <a:pt x="604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52"/>
            <p:cNvSpPr/>
            <p:nvPr/>
          </p:nvSpPr>
          <p:spPr>
            <a:xfrm>
              <a:off x="3793250" y="2636350"/>
              <a:ext cx="57175" cy="35700"/>
            </a:xfrm>
            <a:custGeom>
              <a:avLst/>
              <a:gdLst/>
              <a:ahLst/>
              <a:cxnLst/>
              <a:rect l="l" t="t" r="r" b="b"/>
              <a:pathLst>
                <a:path w="2287" h="1428" extrusionOk="0">
                  <a:moveTo>
                    <a:pt x="1743" y="0"/>
                  </a:moveTo>
                  <a:lnTo>
                    <a:pt x="1" y="480"/>
                  </a:lnTo>
                  <a:lnTo>
                    <a:pt x="2286" y="1427"/>
                  </a:lnTo>
                  <a:lnTo>
                    <a:pt x="2286" y="1427"/>
                  </a:lnTo>
                  <a:lnTo>
                    <a:pt x="174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52"/>
            <p:cNvSpPr/>
            <p:nvPr/>
          </p:nvSpPr>
          <p:spPr>
            <a:xfrm>
              <a:off x="3768950" y="2626875"/>
              <a:ext cx="95675" cy="59375"/>
            </a:xfrm>
            <a:custGeom>
              <a:avLst/>
              <a:gdLst/>
              <a:ahLst/>
              <a:cxnLst/>
              <a:rect l="l" t="t" r="r" b="b"/>
              <a:pathLst>
                <a:path w="3827" h="2375" extrusionOk="0">
                  <a:moveTo>
                    <a:pt x="2526" y="758"/>
                  </a:moveTo>
                  <a:lnTo>
                    <a:pt x="2703" y="1238"/>
                  </a:lnTo>
                  <a:lnTo>
                    <a:pt x="1958" y="922"/>
                  </a:lnTo>
                  <a:lnTo>
                    <a:pt x="2526" y="758"/>
                  </a:lnTo>
                  <a:close/>
                  <a:moveTo>
                    <a:pt x="2905" y="0"/>
                  </a:moveTo>
                  <a:lnTo>
                    <a:pt x="0" y="796"/>
                  </a:lnTo>
                  <a:lnTo>
                    <a:pt x="3826" y="2374"/>
                  </a:lnTo>
                  <a:lnTo>
                    <a:pt x="290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52"/>
            <p:cNvSpPr/>
            <p:nvPr/>
          </p:nvSpPr>
          <p:spPr>
            <a:xfrm>
              <a:off x="3702975" y="2517025"/>
              <a:ext cx="43275" cy="68200"/>
            </a:xfrm>
            <a:custGeom>
              <a:avLst/>
              <a:gdLst/>
              <a:ahLst/>
              <a:cxnLst/>
              <a:rect l="l" t="t" r="r" b="b"/>
              <a:pathLst>
                <a:path w="1731" h="2728" extrusionOk="0">
                  <a:moveTo>
                    <a:pt x="733" y="0"/>
                  </a:moveTo>
                  <a:cubicBezTo>
                    <a:pt x="493" y="164"/>
                    <a:pt x="0" y="1288"/>
                    <a:pt x="0" y="1288"/>
                  </a:cubicBezTo>
                  <a:lnTo>
                    <a:pt x="695" y="2728"/>
                  </a:lnTo>
                  <a:lnTo>
                    <a:pt x="1730" y="2728"/>
                  </a:lnTo>
                  <a:lnTo>
                    <a:pt x="73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52"/>
            <p:cNvSpPr/>
            <p:nvPr/>
          </p:nvSpPr>
          <p:spPr>
            <a:xfrm>
              <a:off x="3694450" y="2505025"/>
              <a:ext cx="62850" cy="88100"/>
            </a:xfrm>
            <a:custGeom>
              <a:avLst/>
              <a:gdLst/>
              <a:ahLst/>
              <a:cxnLst/>
              <a:rect l="l" t="t" r="r" b="b"/>
              <a:pathLst>
                <a:path w="2514" h="3524" extrusionOk="0">
                  <a:moveTo>
                    <a:pt x="973" y="1162"/>
                  </a:moveTo>
                  <a:lnTo>
                    <a:pt x="1604" y="2892"/>
                  </a:lnTo>
                  <a:lnTo>
                    <a:pt x="1225" y="2892"/>
                  </a:lnTo>
                  <a:lnTo>
                    <a:pt x="682" y="1756"/>
                  </a:lnTo>
                  <a:cubicBezTo>
                    <a:pt x="771" y="1554"/>
                    <a:pt x="884" y="1352"/>
                    <a:pt x="973" y="1162"/>
                  </a:cubicBezTo>
                  <a:close/>
                  <a:moveTo>
                    <a:pt x="1238" y="0"/>
                  </a:moveTo>
                  <a:lnTo>
                    <a:pt x="897" y="215"/>
                  </a:lnTo>
                  <a:cubicBezTo>
                    <a:pt x="619" y="405"/>
                    <a:pt x="253" y="1187"/>
                    <a:pt x="51" y="1642"/>
                  </a:cubicBezTo>
                  <a:lnTo>
                    <a:pt x="1" y="1768"/>
                  </a:lnTo>
                  <a:lnTo>
                    <a:pt x="834" y="3523"/>
                  </a:lnTo>
                  <a:lnTo>
                    <a:pt x="2513" y="3523"/>
                  </a:lnTo>
                  <a:lnTo>
                    <a:pt x="123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52"/>
            <p:cNvSpPr/>
            <p:nvPr/>
          </p:nvSpPr>
          <p:spPr>
            <a:xfrm>
              <a:off x="3696975" y="2570375"/>
              <a:ext cx="25275" cy="78000"/>
            </a:xfrm>
            <a:custGeom>
              <a:avLst/>
              <a:gdLst/>
              <a:ahLst/>
              <a:cxnLst/>
              <a:rect l="l" t="t" r="r" b="b"/>
              <a:pathLst>
                <a:path w="1011" h="3120" extrusionOk="0">
                  <a:moveTo>
                    <a:pt x="455" y="0"/>
                  </a:moveTo>
                  <a:lnTo>
                    <a:pt x="1" y="1402"/>
                  </a:lnTo>
                  <a:lnTo>
                    <a:pt x="581" y="3119"/>
                  </a:lnTo>
                  <a:lnTo>
                    <a:pt x="1011" y="3119"/>
                  </a:lnTo>
                  <a:lnTo>
                    <a:pt x="1011" y="278"/>
                  </a:lnTo>
                  <a:lnTo>
                    <a:pt x="4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52"/>
            <p:cNvSpPr/>
            <p:nvPr/>
          </p:nvSpPr>
          <p:spPr>
            <a:xfrm>
              <a:off x="3688775" y="2563750"/>
              <a:ext cx="43275" cy="92500"/>
            </a:xfrm>
            <a:custGeom>
              <a:avLst/>
              <a:gdLst/>
              <a:ahLst/>
              <a:cxnLst/>
              <a:rect l="l" t="t" r="r" b="b"/>
              <a:pathLst>
                <a:path w="1731" h="3700" extrusionOk="0">
                  <a:moveTo>
                    <a:pt x="1023" y="846"/>
                  </a:moveTo>
                  <a:lnTo>
                    <a:pt x="1074" y="871"/>
                  </a:lnTo>
                  <a:lnTo>
                    <a:pt x="1074" y="2765"/>
                  </a:lnTo>
                  <a:lnTo>
                    <a:pt x="695" y="1755"/>
                  </a:lnTo>
                  <a:lnTo>
                    <a:pt x="1023" y="846"/>
                  </a:lnTo>
                  <a:close/>
                  <a:moveTo>
                    <a:pt x="632" y="0"/>
                  </a:moveTo>
                  <a:lnTo>
                    <a:pt x="0" y="1755"/>
                  </a:lnTo>
                  <a:lnTo>
                    <a:pt x="720" y="3700"/>
                  </a:lnTo>
                  <a:lnTo>
                    <a:pt x="1730" y="3700"/>
                  </a:lnTo>
                  <a:lnTo>
                    <a:pt x="1730" y="493"/>
                  </a:lnTo>
                  <a:lnTo>
                    <a:pt x="63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52"/>
            <p:cNvSpPr/>
            <p:nvPr/>
          </p:nvSpPr>
          <p:spPr>
            <a:xfrm>
              <a:off x="4360850" y="1623350"/>
              <a:ext cx="47375" cy="27475"/>
            </a:xfrm>
            <a:custGeom>
              <a:avLst/>
              <a:gdLst/>
              <a:ahLst/>
              <a:cxnLst/>
              <a:rect l="l" t="t" r="r" b="b"/>
              <a:pathLst>
                <a:path w="1895" h="1099" extrusionOk="0">
                  <a:moveTo>
                    <a:pt x="0" y="0"/>
                  </a:moveTo>
                  <a:lnTo>
                    <a:pt x="556" y="1099"/>
                  </a:lnTo>
                  <a:lnTo>
                    <a:pt x="1326" y="947"/>
                  </a:lnTo>
                  <a:lnTo>
                    <a:pt x="18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52"/>
            <p:cNvSpPr/>
            <p:nvPr/>
          </p:nvSpPr>
          <p:spPr>
            <a:xfrm>
              <a:off x="4347900" y="1615450"/>
              <a:ext cx="74200" cy="44550"/>
            </a:xfrm>
            <a:custGeom>
              <a:avLst/>
              <a:gdLst/>
              <a:ahLst/>
              <a:cxnLst/>
              <a:rect l="l" t="t" r="r" b="b"/>
              <a:pathLst>
                <a:path w="2968" h="1782" extrusionOk="0">
                  <a:moveTo>
                    <a:pt x="1857" y="632"/>
                  </a:moveTo>
                  <a:lnTo>
                    <a:pt x="1642" y="973"/>
                  </a:lnTo>
                  <a:lnTo>
                    <a:pt x="1238" y="1061"/>
                  </a:lnTo>
                  <a:lnTo>
                    <a:pt x="1023" y="632"/>
                  </a:lnTo>
                  <a:close/>
                  <a:moveTo>
                    <a:pt x="0" y="1"/>
                  </a:moveTo>
                  <a:lnTo>
                    <a:pt x="897" y="1781"/>
                  </a:lnTo>
                  <a:lnTo>
                    <a:pt x="2046" y="1541"/>
                  </a:lnTo>
                  <a:lnTo>
                    <a:pt x="296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52"/>
            <p:cNvSpPr/>
            <p:nvPr/>
          </p:nvSpPr>
          <p:spPr>
            <a:xfrm>
              <a:off x="2445000" y="785850"/>
              <a:ext cx="922425" cy="1196450"/>
            </a:xfrm>
            <a:custGeom>
              <a:avLst/>
              <a:gdLst/>
              <a:ahLst/>
              <a:cxnLst/>
              <a:rect l="l" t="t" r="r" b="b"/>
              <a:pathLst>
                <a:path w="36897" h="47858" extrusionOk="0">
                  <a:moveTo>
                    <a:pt x="27288" y="1"/>
                  </a:moveTo>
                  <a:lnTo>
                    <a:pt x="21921" y="2324"/>
                  </a:lnTo>
                  <a:lnTo>
                    <a:pt x="20027" y="2375"/>
                  </a:lnTo>
                  <a:lnTo>
                    <a:pt x="19396" y="4067"/>
                  </a:lnTo>
                  <a:lnTo>
                    <a:pt x="20179" y="6378"/>
                  </a:lnTo>
                  <a:lnTo>
                    <a:pt x="18600" y="6378"/>
                  </a:lnTo>
                  <a:lnTo>
                    <a:pt x="18285" y="4016"/>
                  </a:lnTo>
                  <a:lnTo>
                    <a:pt x="17262" y="3625"/>
                  </a:lnTo>
                  <a:lnTo>
                    <a:pt x="16782" y="5203"/>
                  </a:lnTo>
                  <a:lnTo>
                    <a:pt x="15620" y="4850"/>
                  </a:lnTo>
                  <a:lnTo>
                    <a:pt x="15305" y="3006"/>
                  </a:lnTo>
                  <a:lnTo>
                    <a:pt x="13411" y="3322"/>
                  </a:lnTo>
                  <a:lnTo>
                    <a:pt x="11277" y="4105"/>
                  </a:lnTo>
                  <a:lnTo>
                    <a:pt x="9698" y="5683"/>
                  </a:lnTo>
                  <a:lnTo>
                    <a:pt x="7489" y="6163"/>
                  </a:lnTo>
                  <a:lnTo>
                    <a:pt x="6150" y="7893"/>
                  </a:lnTo>
                  <a:lnTo>
                    <a:pt x="6933" y="9080"/>
                  </a:lnTo>
                  <a:lnTo>
                    <a:pt x="5355" y="10418"/>
                  </a:lnTo>
                  <a:lnTo>
                    <a:pt x="2678" y="11529"/>
                  </a:lnTo>
                  <a:lnTo>
                    <a:pt x="784" y="11883"/>
                  </a:lnTo>
                  <a:lnTo>
                    <a:pt x="1251" y="13575"/>
                  </a:lnTo>
                  <a:lnTo>
                    <a:pt x="2678" y="13726"/>
                  </a:lnTo>
                  <a:lnTo>
                    <a:pt x="3069" y="14598"/>
                  </a:lnTo>
                  <a:lnTo>
                    <a:pt x="1" y="14838"/>
                  </a:lnTo>
                  <a:lnTo>
                    <a:pt x="1" y="16176"/>
                  </a:lnTo>
                  <a:lnTo>
                    <a:pt x="1731" y="17363"/>
                  </a:lnTo>
                  <a:cubicBezTo>
                    <a:pt x="1731" y="17363"/>
                    <a:pt x="1944" y="16942"/>
                    <a:pt x="2599" y="16942"/>
                  </a:cubicBezTo>
                  <a:cubicBezTo>
                    <a:pt x="2926" y="16942"/>
                    <a:pt x="3364" y="17047"/>
                    <a:pt x="3940" y="17363"/>
                  </a:cubicBezTo>
                  <a:cubicBezTo>
                    <a:pt x="5683" y="18310"/>
                    <a:pt x="5759" y="18310"/>
                    <a:pt x="5759" y="18310"/>
                  </a:cubicBezTo>
                  <a:lnTo>
                    <a:pt x="7337" y="21378"/>
                  </a:lnTo>
                  <a:lnTo>
                    <a:pt x="6946" y="25331"/>
                  </a:lnTo>
                  <a:lnTo>
                    <a:pt x="6946" y="29434"/>
                  </a:lnTo>
                  <a:lnTo>
                    <a:pt x="8436" y="29902"/>
                  </a:lnTo>
                  <a:lnTo>
                    <a:pt x="7615" y="31164"/>
                  </a:lnTo>
                  <a:lnTo>
                    <a:pt x="5683" y="30849"/>
                  </a:lnTo>
                  <a:lnTo>
                    <a:pt x="5683" y="33223"/>
                  </a:lnTo>
                  <a:lnTo>
                    <a:pt x="7173" y="34321"/>
                  </a:lnTo>
                  <a:lnTo>
                    <a:pt x="6074" y="36695"/>
                  </a:lnTo>
                  <a:lnTo>
                    <a:pt x="6541" y="40546"/>
                  </a:lnTo>
                  <a:lnTo>
                    <a:pt x="7135" y="43463"/>
                  </a:lnTo>
                  <a:lnTo>
                    <a:pt x="7627" y="46153"/>
                  </a:lnTo>
                  <a:lnTo>
                    <a:pt x="9218" y="45913"/>
                  </a:lnTo>
                  <a:lnTo>
                    <a:pt x="10885" y="47857"/>
                  </a:lnTo>
                  <a:lnTo>
                    <a:pt x="12186" y="45647"/>
                  </a:lnTo>
                  <a:lnTo>
                    <a:pt x="13310" y="42175"/>
                  </a:lnTo>
                  <a:lnTo>
                    <a:pt x="14812" y="39776"/>
                  </a:lnTo>
                  <a:lnTo>
                    <a:pt x="16946" y="39195"/>
                  </a:lnTo>
                  <a:lnTo>
                    <a:pt x="20103" y="37857"/>
                  </a:lnTo>
                  <a:lnTo>
                    <a:pt x="21770" y="35798"/>
                  </a:lnTo>
                  <a:lnTo>
                    <a:pt x="24762" y="35407"/>
                  </a:lnTo>
                  <a:lnTo>
                    <a:pt x="28462" y="33071"/>
                  </a:lnTo>
                  <a:lnTo>
                    <a:pt x="26480" y="32869"/>
                  </a:lnTo>
                  <a:lnTo>
                    <a:pt x="25545" y="32869"/>
                  </a:lnTo>
                  <a:lnTo>
                    <a:pt x="26480" y="30659"/>
                  </a:lnTo>
                  <a:lnTo>
                    <a:pt x="28462" y="32478"/>
                  </a:lnTo>
                  <a:lnTo>
                    <a:pt x="29232" y="30735"/>
                  </a:lnTo>
                  <a:lnTo>
                    <a:pt x="28538" y="28487"/>
                  </a:lnTo>
                  <a:lnTo>
                    <a:pt x="28538" y="28487"/>
                  </a:lnTo>
                  <a:cubicBezTo>
                    <a:pt x="28538" y="28487"/>
                    <a:pt x="28571" y="28497"/>
                    <a:pt x="28628" y="28497"/>
                  </a:cubicBezTo>
                  <a:cubicBezTo>
                    <a:pt x="28850" y="28497"/>
                    <a:pt x="29441" y="28361"/>
                    <a:pt x="29952" y="27048"/>
                  </a:cubicBezTo>
                  <a:cubicBezTo>
                    <a:pt x="30176" y="26473"/>
                    <a:pt x="30217" y="26354"/>
                    <a:pt x="30211" y="26354"/>
                  </a:cubicBezTo>
                  <a:lnTo>
                    <a:pt x="30211" y="26354"/>
                  </a:lnTo>
                  <a:cubicBezTo>
                    <a:pt x="30207" y="26354"/>
                    <a:pt x="30180" y="26414"/>
                    <a:pt x="30178" y="26414"/>
                  </a:cubicBezTo>
                  <a:cubicBezTo>
                    <a:pt x="30175" y="26414"/>
                    <a:pt x="30241" y="26250"/>
                    <a:pt x="30596" y="25381"/>
                  </a:cubicBezTo>
                  <a:cubicBezTo>
                    <a:pt x="31467" y="23260"/>
                    <a:pt x="31455" y="23247"/>
                    <a:pt x="31455" y="23247"/>
                  </a:cubicBezTo>
                  <a:cubicBezTo>
                    <a:pt x="31455" y="23247"/>
                    <a:pt x="32086" y="23007"/>
                    <a:pt x="31455" y="21593"/>
                  </a:cubicBezTo>
                  <a:cubicBezTo>
                    <a:pt x="30823" y="20179"/>
                    <a:pt x="29876" y="20722"/>
                    <a:pt x="30823" y="20166"/>
                  </a:cubicBezTo>
                  <a:lnTo>
                    <a:pt x="31770" y="19623"/>
                  </a:lnTo>
                  <a:lnTo>
                    <a:pt x="32642" y="19068"/>
                  </a:lnTo>
                  <a:lnTo>
                    <a:pt x="32250" y="16694"/>
                  </a:lnTo>
                  <a:lnTo>
                    <a:pt x="32642" y="14042"/>
                  </a:lnTo>
                  <a:lnTo>
                    <a:pt x="34611" y="11858"/>
                  </a:lnTo>
                  <a:lnTo>
                    <a:pt x="36354" y="9762"/>
                  </a:lnTo>
                  <a:lnTo>
                    <a:pt x="36897" y="8032"/>
                  </a:lnTo>
                  <a:lnTo>
                    <a:pt x="34851" y="7085"/>
                  </a:lnTo>
                  <a:lnTo>
                    <a:pt x="32566" y="7943"/>
                  </a:lnTo>
                  <a:lnTo>
                    <a:pt x="30280" y="10090"/>
                  </a:lnTo>
                  <a:lnTo>
                    <a:pt x="31770" y="7451"/>
                  </a:lnTo>
                  <a:lnTo>
                    <a:pt x="31859" y="7009"/>
                  </a:lnTo>
                  <a:lnTo>
                    <a:pt x="27439" y="7009"/>
                  </a:lnTo>
                  <a:lnTo>
                    <a:pt x="27351" y="5986"/>
                  </a:lnTo>
                  <a:lnTo>
                    <a:pt x="29232" y="5759"/>
                  </a:lnTo>
                  <a:lnTo>
                    <a:pt x="31859" y="5759"/>
                  </a:lnTo>
                  <a:lnTo>
                    <a:pt x="31543" y="3625"/>
                  </a:lnTo>
                  <a:lnTo>
                    <a:pt x="30672" y="1655"/>
                  </a:lnTo>
                  <a:lnTo>
                    <a:pt x="2728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52"/>
            <p:cNvSpPr/>
            <p:nvPr/>
          </p:nvSpPr>
          <p:spPr>
            <a:xfrm>
              <a:off x="2437100" y="777350"/>
              <a:ext cx="939800" cy="1218525"/>
            </a:xfrm>
            <a:custGeom>
              <a:avLst/>
              <a:gdLst/>
              <a:ahLst/>
              <a:cxnLst/>
              <a:rect l="l" t="t" r="r" b="b"/>
              <a:pathLst>
                <a:path w="37592" h="48741" extrusionOk="0">
                  <a:moveTo>
                    <a:pt x="26909" y="31530"/>
                  </a:moveTo>
                  <a:lnTo>
                    <a:pt x="28601" y="33070"/>
                  </a:lnTo>
                  <a:lnTo>
                    <a:pt x="26796" y="32893"/>
                  </a:lnTo>
                  <a:lnTo>
                    <a:pt x="26341" y="32893"/>
                  </a:lnTo>
                  <a:lnTo>
                    <a:pt x="26909" y="31530"/>
                  </a:lnTo>
                  <a:close/>
                  <a:moveTo>
                    <a:pt x="27591" y="682"/>
                  </a:moveTo>
                  <a:lnTo>
                    <a:pt x="30748" y="2222"/>
                  </a:lnTo>
                  <a:lnTo>
                    <a:pt x="31543" y="4053"/>
                  </a:lnTo>
                  <a:lnTo>
                    <a:pt x="31809" y="5783"/>
                  </a:lnTo>
                  <a:lnTo>
                    <a:pt x="29498" y="5783"/>
                  </a:lnTo>
                  <a:lnTo>
                    <a:pt x="27339" y="6048"/>
                  </a:lnTo>
                  <a:lnTo>
                    <a:pt x="27465" y="7665"/>
                  </a:lnTo>
                  <a:lnTo>
                    <a:pt x="31796" y="7665"/>
                  </a:lnTo>
                  <a:lnTo>
                    <a:pt x="29321" y="12059"/>
                  </a:lnTo>
                  <a:lnTo>
                    <a:pt x="33046" y="8574"/>
                  </a:lnTo>
                  <a:lnTo>
                    <a:pt x="35155" y="7778"/>
                  </a:lnTo>
                  <a:lnTo>
                    <a:pt x="36834" y="8548"/>
                  </a:lnTo>
                  <a:lnTo>
                    <a:pt x="36380" y="9963"/>
                  </a:lnTo>
                  <a:lnTo>
                    <a:pt x="34700" y="11996"/>
                  </a:lnTo>
                  <a:lnTo>
                    <a:pt x="32667" y="14256"/>
                  </a:lnTo>
                  <a:lnTo>
                    <a:pt x="32250" y="17059"/>
                  </a:lnTo>
                  <a:lnTo>
                    <a:pt x="32617" y="19269"/>
                  </a:lnTo>
                  <a:lnTo>
                    <a:pt x="31935" y="19698"/>
                  </a:lnTo>
                  <a:cubicBezTo>
                    <a:pt x="31922" y="19711"/>
                    <a:pt x="31834" y="19761"/>
                    <a:pt x="30988" y="20254"/>
                  </a:cubicBezTo>
                  <a:cubicBezTo>
                    <a:pt x="30584" y="20494"/>
                    <a:pt x="30432" y="20582"/>
                    <a:pt x="30432" y="20809"/>
                  </a:cubicBezTo>
                  <a:cubicBezTo>
                    <a:pt x="30445" y="20986"/>
                    <a:pt x="30558" y="21125"/>
                    <a:pt x="30710" y="21188"/>
                  </a:cubicBezTo>
                  <a:cubicBezTo>
                    <a:pt x="30887" y="21289"/>
                    <a:pt x="31215" y="21466"/>
                    <a:pt x="31480" y="22072"/>
                  </a:cubicBezTo>
                  <a:cubicBezTo>
                    <a:pt x="31872" y="22943"/>
                    <a:pt x="31733" y="23259"/>
                    <a:pt x="31657" y="23309"/>
                  </a:cubicBezTo>
                  <a:lnTo>
                    <a:pt x="31455" y="23385"/>
                  </a:lnTo>
                  <a:lnTo>
                    <a:pt x="31455" y="23537"/>
                  </a:lnTo>
                  <a:cubicBezTo>
                    <a:pt x="31404" y="23676"/>
                    <a:pt x="31228" y="24118"/>
                    <a:pt x="30609" y="25620"/>
                  </a:cubicBezTo>
                  <a:cubicBezTo>
                    <a:pt x="30432" y="26062"/>
                    <a:pt x="30319" y="26353"/>
                    <a:pt x="30243" y="26555"/>
                  </a:cubicBezTo>
                  <a:lnTo>
                    <a:pt x="30218" y="26618"/>
                  </a:lnTo>
                  <a:cubicBezTo>
                    <a:pt x="30218" y="26618"/>
                    <a:pt x="30218" y="26630"/>
                    <a:pt x="30218" y="26630"/>
                  </a:cubicBezTo>
                  <a:cubicBezTo>
                    <a:pt x="30205" y="26681"/>
                    <a:pt x="30154" y="26832"/>
                    <a:pt x="29978" y="27287"/>
                  </a:cubicBezTo>
                  <a:cubicBezTo>
                    <a:pt x="29498" y="28499"/>
                    <a:pt x="29018" y="28537"/>
                    <a:pt x="28955" y="28537"/>
                  </a:cubicBezTo>
                  <a:lnTo>
                    <a:pt x="28399" y="28373"/>
                  </a:lnTo>
                  <a:lnTo>
                    <a:pt x="28399" y="28373"/>
                  </a:lnTo>
                  <a:lnTo>
                    <a:pt x="29220" y="31062"/>
                  </a:lnTo>
                  <a:lnTo>
                    <a:pt x="28677" y="32287"/>
                  </a:lnTo>
                  <a:lnTo>
                    <a:pt x="26682" y="30469"/>
                  </a:lnTo>
                  <a:lnTo>
                    <a:pt x="25394" y="33525"/>
                  </a:lnTo>
                  <a:lnTo>
                    <a:pt x="26758" y="33525"/>
                  </a:lnTo>
                  <a:lnTo>
                    <a:pt x="27844" y="33626"/>
                  </a:lnTo>
                  <a:lnTo>
                    <a:pt x="24977" y="35431"/>
                  </a:lnTo>
                  <a:lnTo>
                    <a:pt x="21922" y="35835"/>
                  </a:lnTo>
                  <a:lnTo>
                    <a:pt x="20230" y="37931"/>
                  </a:lnTo>
                  <a:lnTo>
                    <a:pt x="17199" y="39232"/>
                  </a:lnTo>
                  <a:lnTo>
                    <a:pt x="14939" y="39838"/>
                  </a:lnTo>
                  <a:lnTo>
                    <a:pt x="13360" y="42351"/>
                  </a:lnTo>
                  <a:lnTo>
                    <a:pt x="12211" y="45861"/>
                  </a:lnTo>
                  <a:lnTo>
                    <a:pt x="11163" y="47654"/>
                  </a:lnTo>
                  <a:lnTo>
                    <a:pt x="9661" y="45874"/>
                  </a:lnTo>
                  <a:lnTo>
                    <a:pt x="8209" y="46101"/>
                  </a:lnTo>
                  <a:lnTo>
                    <a:pt x="7767" y="43715"/>
                  </a:lnTo>
                  <a:lnTo>
                    <a:pt x="7173" y="40823"/>
                  </a:lnTo>
                  <a:lnTo>
                    <a:pt x="6719" y="37048"/>
                  </a:lnTo>
                  <a:lnTo>
                    <a:pt x="7893" y="34535"/>
                  </a:lnTo>
                  <a:lnTo>
                    <a:pt x="6315" y="33373"/>
                  </a:lnTo>
                  <a:lnTo>
                    <a:pt x="6315" y="31542"/>
                  </a:lnTo>
                  <a:lnTo>
                    <a:pt x="8082" y="31833"/>
                  </a:lnTo>
                  <a:lnTo>
                    <a:pt x="9244" y="30040"/>
                  </a:lnTo>
                  <a:lnTo>
                    <a:pt x="7577" y="29509"/>
                  </a:lnTo>
                  <a:lnTo>
                    <a:pt x="7577" y="25671"/>
                  </a:lnTo>
                  <a:lnTo>
                    <a:pt x="7981" y="21643"/>
                  </a:lnTo>
                  <a:lnTo>
                    <a:pt x="6277" y="18309"/>
                  </a:lnTo>
                  <a:lnTo>
                    <a:pt x="6125" y="18309"/>
                  </a:lnTo>
                  <a:cubicBezTo>
                    <a:pt x="6024" y="18271"/>
                    <a:pt x="5645" y="18082"/>
                    <a:pt x="4408" y="17413"/>
                  </a:cubicBezTo>
                  <a:cubicBezTo>
                    <a:pt x="3845" y="17104"/>
                    <a:pt x="3347" y="16952"/>
                    <a:pt x="2915" y="16952"/>
                  </a:cubicBezTo>
                  <a:cubicBezTo>
                    <a:pt x="2746" y="16952"/>
                    <a:pt x="2587" y="16975"/>
                    <a:pt x="2438" y="17021"/>
                  </a:cubicBezTo>
                  <a:cubicBezTo>
                    <a:pt x="2274" y="17072"/>
                    <a:pt x="2122" y="17147"/>
                    <a:pt x="1983" y="17261"/>
                  </a:cubicBezTo>
                  <a:lnTo>
                    <a:pt x="620" y="16339"/>
                  </a:lnTo>
                  <a:lnTo>
                    <a:pt x="620" y="15455"/>
                  </a:lnTo>
                  <a:lnTo>
                    <a:pt x="3852" y="15203"/>
                  </a:lnTo>
                  <a:lnTo>
                    <a:pt x="3208" y="13763"/>
                  </a:lnTo>
                  <a:lnTo>
                    <a:pt x="1819" y="13612"/>
                  </a:lnTo>
                  <a:lnTo>
                    <a:pt x="1504" y="12450"/>
                  </a:lnTo>
                  <a:lnTo>
                    <a:pt x="3057" y="12160"/>
                  </a:lnTo>
                  <a:lnTo>
                    <a:pt x="5797" y="11036"/>
                  </a:lnTo>
                  <a:lnTo>
                    <a:pt x="7678" y="9470"/>
                  </a:lnTo>
                  <a:lnTo>
                    <a:pt x="6857" y="8233"/>
                  </a:lnTo>
                  <a:lnTo>
                    <a:pt x="7994" y="6781"/>
                  </a:lnTo>
                  <a:lnTo>
                    <a:pt x="10178" y="6301"/>
                  </a:lnTo>
                  <a:lnTo>
                    <a:pt x="11769" y="4710"/>
                  </a:lnTo>
                  <a:lnTo>
                    <a:pt x="13777" y="3965"/>
                  </a:lnTo>
                  <a:lnTo>
                    <a:pt x="15355" y="3712"/>
                  </a:lnTo>
                  <a:lnTo>
                    <a:pt x="15646" y="5430"/>
                  </a:lnTo>
                  <a:lnTo>
                    <a:pt x="17325" y="5935"/>
                  </a:lnTo>
                  <a:lnTo>
                    <a:pt x="17792" y="4382"/>
                  </a:lnTo>
                  <a:lnTo>
                    <a:pt x="18323" y="4584"/>
                  </a:lnTo>
                  <a:lnTo>
                    <a:pt x="18651" y="7033"/>
                  </a:lnTo>
                  <a:lnTo>
                    <a:pt x="20949" y="7033"/>
                  </a:lnTo>
                  <a:lnTo>
                    <a:pt x="20053" y="4407"/>
                  </a:lnTo>
                  <a:lnTo>
                    <a:pt x="20570" y="3031"/>
                  </a:lnTo>
                  <a:lnTo>
                    <a:pt x="22250" y="2980"/>
                  </a:lnTo>
                  <a:lnTo>
                    <a:pt x="27591" y="682"/>
                  </a:lnTo>
                  <a:close/>
                  <a:moveTo>
                    <a:pt x="27604" y="0"/>
                  </a:moveTo>
                  <a:lnTo>
                    <a:pt x="22161" y="2361"/>
                  </a:lnTo>
                  <a:lnTo>
                    <a:pt x="20116" y="2424"/>
                  </a:lnTo>
                  <a:lnTo>
                    <a:pt x="19371" y="4407"/>
                  </a:lnTo>
                  <a:lnTo>
                    <a:pt x="20053" y="6415"/>
                  </a:lnTo>
                  <a:lnTo>
                    <a:pt x="19194" y="6415"/>
                  </a:lnTo>
                  <a:lnTo>
                    <a:pt x="18891" y="4142"/>
                  </a:lnTo>
                  <a:lnTo>
                    <a:pt x="17376" y="3548"/>
                  </a:lnTo>
                  <a:lnTo>
                    <a:pt x="16896" y="5152"/>
                  </a:lnTo>
                  <a:lnTo>
                    <a:pt x="16214" y="4937"/>
                  </a:lnTo>
                  <a:lnTo>
                    <a:pt x="15861" y="2993"/>
                  </a:lnTo>
                  <a:lnTo>
                    <a:pt x="13600" y="3359"/>
                  </a:lnTo>
                  <a:lnTo>
                    <a:pt x="11479" y="4154"/>
                  </a:lnTo>
                  <a:lnTo>
                    <a:pt x="9850" y="5733"/>
                  </a:lnTo>
                  <a:lnTo>
                    <a:pt x="7628" y="6200"/>
                  </a:lnTo>
                  <a:lnTo>
                    <a:pt x="6075" y="8208"/>
                  </a:lnTo>
                  <a:lnTo>
                    <a:pt x="6832" y="9344"/>
                  </a:lnTo>
                  <a:lnTo>
                    <a:pt x="5506" y="10480"/>
                  </a:lnTo>
                  <a:lnTo>
                    <a:pt x="2905" y="11541"/>
                  </a:lnTo>
                  <a:lnTo>
                    <a:pt x="708" y="11958"/>
                  </a:lnTo>
                  <a:lnTo>
                    <a:pt x="1339" y="14193"/>
                  </a:lnTo>
                  <a:lnTo>
                    <a:pt x="2792" y="14344"/>
                  </a:lnTo>
                  <a:lnTo>
                    <a:pt x="2918" y="14635"/>
                  </a:lnTo>
                  <a:lnTo>
                    <a:pt x="1" y="14862"/>
                  </a:lnTo>
                  <a:lnTo>
                    <a:pt x="1" y="16655"/>
                  </a:lnTo>
                  <a:lnTo>
                    <a:pt x="2173" y="18132"/>
                  </a:lnTo>
                  <a:lnTo>
                    <a:pt x="2337" y="17817"/>
                  </a:lnTo>
                  <a:cubicBezTo>
                    <a:pt x="2400" y="17716"/>
                    <a:pt x="2514" y="17640"/>
                    <a:pt x="2627" y="17615"/>
                  </a:cubicBezTo>
                  <a:cubicBezTo>
                    <a:pt x="2703" y="17592"/>
                    <a:pt x="2796" y="17576"/>
                    <a:pt x="2911" y="17576"/>
                  </a:cubicBezTo>
                  <a:cubicBezTo>
                    <a:pt x="3180" y="17576"/>
                    <a:pt x="3565" y="17663"/>
                    <a:pt x="4105" y="17956"/>
                  </a:cubicBezTo>
                  <a:cubicBezTo>
                    <a:pt x="5153" y="18536"/>
                    <a:pt x="5620" y="18764"/>
                    <a:pt x="5847" y="18865"/>
                  </a:cubicBezTo>
                  <a:lnTo>
                    <a:pt x="7325" y="21756"/>
                  </a:lnTo>
                  <a:lnTo>
                    <a:pt x="6933" y="25645"/>
                  </a:lnTo>
                  <a:lnTo>
                    <a:pt x="6933" y="29976"/>
                  </a:lnTo>
                  <a:lnTo>
                    <a:pt x="8259" y="30393"/>
                  </a:lnTo>
                  <a:lnTo>
                    <a:pt x="7767" y="31138"/>
                  </a:lnTo>
                  <a:lnTo>
                    <a:pt x="5671" y="30785"/>
                  </a:lnTo>
                  <a:lnTo>
                    <a:pt x="5671" y="33689"/>
                  </a:lnTo>
                  <a:lnTo>
                    <a:pt x="7097" y="34737"/>
                  </a:lnTo>
                  <a:lnTo>
                    <a:pt x="6062" y="36947"/>
                  </a:lnTo>
                  <a:lnTo>
                    <a:pt x="6554" y="40924"/>
                  </a:lnTo>
                  <a:lnTo>
                    <a:pt x="7148" y="43828"/>
                  </a:lnTo>
                  <a:lnTo>
                    <a:pt x="7691" y="46808"/>
                  </a:lnTo>
                  <a:lnTo>
                    <a:pt x="9408" y="46556"/>
                  </a:lnTo>
                  <a:lnTo>
                    <a:pt x="11252" y="48740"/>
                  </a:lnTo>
                  <a:lnTo>
                    <a:pt x="12780" y="46152"/>
                  </a:lnTo>
                  <a:lnTo>
                    <a:pt x="13916" y="42654"/>
                  </a:lnTo>
                  <a:lnTo>
                    <a:pt x="15343" y="40381"/>
                  </a:lnTo>
                  <a:lnTo>
                    <a:pt x="17388" y="39826"/>
                  </a:lnTo>
                  <a:lnTo>
                    <a:pt x="20621" y="38449"/>
                  </a:lnTo>
                  <a:lnTo>
                    <a:pt x="22250" y="36429"/>
                  </a:lnTo>
                  <a:lnTo>
                    <a:pt x="25116" y="36050"/>
                  </a:lnTo>
                  <a:lnTo>
                    <a:pt x="29738" y="33184"/>
                  </a:lnTo>
                  <a:lnTo>
                    <a:pt x="29005" y="33108"/>
                  </a:lnTo>
                  <a:lnTo>
                    <a:pt x="29877" y="31100"/>
                  </a:lnTo>
                  <a:lnTo>
                    <a:pt x="29270" y="29105"/>
                  </a:lnTo>
                  <a:cubicBezTo>
                    <a:pt x="29637" y="28979"/>
                    <a:pt x="30142" y="28600"/>
                    <a:pt x="30558" y="27514"/>
                  </a:cubicBezTo>
                  <a:cubicBezTo>
                    <a:pt x="30659" y="27274"/>
                    <a:pt x="30748" y="27022"/>
                    <a:pt x="30824" y="26782"/>
                  </a:cubicBezTo>
                  <a:lnTo>
                    <a:pt x="31202" y="25847"/>
                  </a:lnTo>
                  <a:cubicBezTo>
                    <a:pt x="31720" y="24585"/>
                    <a:pt x="31935" y="24054"/>
                    <a:pt x="32036" y="23815"/>
                  </a:cubicBezTo>
                  <a:cubicBezTo>
                    <a:pt x="32149" y="23726"/>
                    <a:pt x="32238" y="23600"/>
                    <a:pt x="32288" y="23474"/>
                  </a:cubicBezTo>
                  <a:cubicBezTo>
                    <a:pt x="32452" y="23070"/>
                    <a:pt x="32389" y="22514"/>
                    <a:pt x="32074" y="21807"/>
                  </a:cubicBezTo>
                  <a:cubicBezTo>
                    <a:pt x="31910" y="21403"/>
                    <a:pt x="31644" y="21062"/>
                    <a:pt x="31303" y="20797"/>
                  </a:cubicBezTo>
                  <a:cubicBezTo>
                    <a:pt x="31834" y="20494"/>
                    <a:pt x="32112" y="20329"/>
                    <a:pt x="32250" y="20228"/>
                  </a:cubicBezTo>
                  <a:lnTo>
                    <a:pt x="32263" y="20241"/>
                  </a:lnTo>
                  <a:lnTo>
                    <a:pt x="33311" y="19572"/>
                  </a:lnTo>
                  <a:lnTo>
                    <a:pt x="32894" y="17046"/>
                  </a:lnTo>
                  <a:lnTo>
                    <a:pt x="33261" y="14534"/>
                  </a:lnTo>
                  <a:lnTo>
                    <a:pt x="35167" y="12412"/>
                  </a:lnTo>
                  <a:lnTo>
                    <a:pt x="36897" y="10329"/>
                  </a:lnTo>
                  <a:lnTo>
                    <a:pt x="37592" y="8220"/>
                  </a:lnTo>
                  <a:lnTo>
                    <a:pt x="35167" y="7096"/>
                  </a:lnTo>
                  <a:lnTo>
                    <a:pt x="32756" y="8018"/>
                  </a:lnTo>
                  <a:lnTo>
                    <a:pt x="31872" y="8801"/>
                  </a:lnTo>
                  <a:lnTo>
                    <a:pt x="32364" y="7942"/>
                  </a:lnTo>
                  <a:lnTo>
                    <a:pt x="32541" y="7046"/>
                  </a:lnTo>
                  <a:lnTo>
                    <a:pt x="28046" y="7046"/>
                  </a:lnTo>
                  <a:lnTo>
                    <a:pt x="28008" y="6604"/>
                  </a:lnTo>
                  <a:lnTo>
                    <a:pt x="29536" y="6415"/>
                  </a:lnTo>
                  <a:lnTo>
                    <a:pt x="32541" y="6415"/>
                  </a:lnTo>
                  <a:lnTo>
                    <a:pt x="32162" y="3927"/>
                  </a:lnTo>
                  <a:lnTo>
                    <a:pt x="31228" y="1768"/>
                  </a:lnTo>
                  <a:lnTo>
                    <a:pt x="2760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52"/>
            <p:cNvSpPr/>
            <p:nvPr/>
          </p:nvSpPr>
          <p:spPr>
            <a:xfrm>
              <a:off x="2067150" y="740400"/>
              <a:ext cx="667350" cy="530050"/>
            </a:xfrm>
            <a:custGeom>
              <a:avLst/>
              <a:gdLst/>
              <a:ahLst/>
              <a:cxnLst/>
              <a:rect l="l" t="t" r="r" b="b"/>
              <a:pathLst>
                <a:path w="26694" h="21202" extrusionOk="0">
                  <a:moveTo>
                    <a:pt x="19218" y="1"/>
                  </a:moveTo>
                  <a:lnTo>
                    <a:pt x="14635" y="556"/>
                  </a:lnTo>
                  <a:lnTo>
                    <a:pt x="11415" y="1895"/>
                  </a:lnTo>
                  <a:lnTo>
                    <a:pt x="10228" y="3157"/>
                  </a:lnTo>
                  <a:lnTo>
                    <a:pt x="12122" y="5165"/>
                  </a:lnTo>
                  <a:lnTo>
                    <a:pt x="14016" y="6100"/>
                  </a:lnTo>
                  <a:lnTo>
                    <a:pt x="11099" y="6163"/>
                  </a:lnTo>
                  <a:lnTo>
                    <a:pt x="9041" y="4660"/>
                  </a:lnTo>
                  <a:lnTo>
                    <a:pt x="8814" y="2766"/>
                  </a:lnTo>
                  <a:lnTo>
                    <a:pt x="7627" y="2286"/>
                  </a:lnTo>
                  <a:lnTo>
                    <a:pt x="5190" y="6706"/>
                  </a:lnTo>
                  <a:lnTo>
                    <a:pt x="4786" y="9711"/>
                  </a:lnTo>
                  <a:lnTo>
                    <a:pt x="5733" y="11756"/>
                  </a:lnTo>
                  <a:lnTo>
                    <a:pt x="7627" y="12236"/>
                  </a:lnTo>
                  <a:lnTo>
                    <a:pt x="8650" y="13688"/>
                  </a:lnTo>
                  <a:lnTo>
                    <a:pt x="6288" y="13082"/>
                  </a:lnTo>
                  <a:lnTo>
                    <a:pt x="5101" y="14509"/>
                  </a:lnTo>
                  <a:lnTo>
                    <a:pt x="2816" y="14509"/>
                  </a:lnTo>
                  <a:lnTo>
                    <a:pt x="1642" y="14004"/>
                  </a:lnTo>
                  <a:lnTo>
                    <a:pt x="417" y="12741"/>
                  </a:lnTo>
                  <a:cubicBezTo>
                    <a:pt x="177" y="12905"/>
                    <a:pt x="0" y="14332"/>
                    <a:pt x="0" y="14332"/>
                  </a:cubicBezTo>
                  <a:lnTo>
                    <a:pt x="1212" y="15822"/>
                  </a:lnTo>
                  <a:lnTo>
                    <a:pt x="631" y="18007"/>
                  </a:lnTo>
                  <a:lnTo>
                    <a:pt x="51" y="19459"/>
                  </a:lnTo>
                  <a:lnTo>
                    <a:pt x="3914" y="20494"/>
                  </a:lnTo>
                  <a:lnTo>
                    <a:pt x="6566" y="21201"/>
                  </a:lnTo>
                  <a:lnTo>
                    <a:pt x="7551" y="20810"/>
                  </a:lnTo>
                  <a:lnTo>
                    <a:pt x="7551" y="19232"/>
                  </a:lnTo>
                  <a:lnTo>
                    <a:pt x="5809" y="18689"/>
                  </a:lnTo>
                  <a:lnTo>
                    <a:pt x="3927" y="18032"/>
                  </a:lnTo>
                  <a:lnTo>
                    <a:pt x="3296" y="16403"/>
                  </a:lnTo>
                  <a:lnTo>
                    <a:pt x="4748" y="16138"/>
                  </a:lnTo>
                  <a:lnTo>
                    <a:pt x="7071" y="17653"/>
                  </a:lnTo>
                  <a:lnTo>
                    <a:pt x="9129" y="17653"/>
                  </a:lnTo>
                  <a:lnTo>
                    <a:pt x="11024" y="18348"/>
                  </a:lnTo>
                  <a:lnTo>
                    <a:pt x="11806" y="15140"/>
                  </a:lnTo>
                  <a:lnTo>
                    <a:pt x="13625" y="13398"/>
                  </a:lnTo>
                  <a:lnTo>
                    <a:pt x="15115" y="12224"/>
                  </a:lnTo>
                  <a:lnTo>
                    <a:pt x="15115" y="10405"/>
                  </a:lnTo>
                  <a:lnTo>
                    <a:pt x="18587" y="9231"/>
                  </a:lnTo>
                  <a:lnTo>
                    <a:pt x="21277" y="7728"/>
                  </a:lnTo>
                  <a:lnTo>
                    <a:pt x="23322" y="5986"/>
                  </a:lnTo>
                  <a:lnTo>
                    <a:pt x="25494" y="5216"/>
                  </a:lnTo>
                  <a:lnTo>
                    <a:pt x="26694" y="3322"/>
                  </a:lnTo>
                  <a:lnTo>
                    <a:pt x="25671" y="1390"/>
                  </a:lnTo>
                  <a:lnTo>
                    <a:pt x="2276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52"/>
            <p:cNvSpPr/>
            <p:nvPr/>
          </p:nvSpPr>
          <p:spPr>
            <a:xfrm>
              <a:off x="2057975" y="732525"/>
              <a:ext cx="685375" cy="546450"/>
            </a:xfrm>
            <a:custGeom>
              <a:avLst/>
              <a:gdLst/>
              <a:ahLst/>
              <a:cxnLst/>
              <a:rect l="l" t="t" r="r" b="b"/>
              <a:pathLst>
                <a:path w="27415" h="21858" extrusionOk="0">
                  <a:moveTo>
                    <a:pt x="23058" y="631"/>
                  </a:moveTo>
                  <a:lnTo>
                    <a:pt x="25811" y="1919"/>
                  </a:lnTo>
                  <a:lnTo>
                    <a:pt x="26682" y="3599"/>
                  </a:lnTo>
                  <a:lnTo>
                    <a:pt x="25646" y="5240"/>
                  </a:lnTo>
                  <a:lnTo>
                    <a:pt x="23576" y="5998"/>
                  </a:lnTo>
                  <a:lnTo>
                    <a:pt x="21480" y="7753"/>
                  </a:lnTo>
                  <a:lnTo>
                    <a:pt x="18853" y="9230"/>
                  </a:lnTo>
                  <a:lnTo>
                    <a:pt x="15166" y="10493"/>
                  </a:lnTo>
                  <a:lnTo>
                    <a:pt x="15166" y="12387"/>
                  </a:lnTo>
                  <a:lnTo>
                    <a:pt x="13764" y="13486"/>
                  </a:lnTo>
                  <a:lnTo>
                    <a:pt x="11883" y="15291"/>
                  </a:lnTo>
                  <a:lnTo>
                    <a:pt x="11163" y="18246"/>
                  </a:lnTo>
                  <a:lnTo>
                    <a:pt x="9597" y="17678"/>
                  </a:lnTo>
                  <a:lnTo>
                    <a:pt x="7539" y="17665"/>
                  </a:lnTo>
                  <a:lnTo>
                    <a:pt x="5191" y="16125"/>
                  </a:lnTo>
                  <a:lnTo>
                    <a:pt x="3233" y="16478"/>
                  </a:lnTo>
                  <a:lnTo>
                    <a:pt x="4067" y="18600"/>
                  </a:lnTo>
                  <a:lnTo>
                    <a:pt x="6087" y="19307"/>
                  </a:lnTo>
                  <a:lnTo>
                    <a:pt x="7602" y="19786"/>
                  </a:lnTo>
                  <a:lnTo>
                    <a:pt x="7602" y="20910"/>
                  </a:lnTo>
                  <a:lnTo>
                    <a:pt x="6921" y="21188"/>
                  </a:lnTo>
                  <a:lnTo>
                    <a:pt x="847" y="19559"/>
                  </a:lnTo>
                  <a:lnTo>
                    <a:pt x="1301" y="18398"/>
                  </a:lnTo>
                  <a:lnTo>
                    <a:pt x="1920" y="16062"/>
                  </a:lnTo>
                  <a:lnTo>
                    <a:pt x="695" y="14559"/>
                  </a:lnTo>
                  <a:cubicBezTo>
                    <a:pt x="733" y="14243"/>
                    <a:pt x="796" y="13915"/>
                    <a:pt x="872" y="13612"/>
                  </a:cubicBezTo>
                  <a:lnTo>
                    <a:pt x="1769" y="14534"/>
                  </a:lnTo>
                  <a:lnTo>
                    <a:pt x="3057" y="15114"/>
                  </a:lnTo>
                  <a:lnTo>
                    <a:pt x="5620" y="15140"/>
                  </a:lnTo>
                  <a:lnTo>
                    <a:pt x="6769" y="13751"/>
                  </a:lnTo>
                  <a:lnTo>
                    <a:pt x="9762" y="14521"/>
                  </a:lnTo>
                  <a:lnTo>
                    <a:pt x="8183" y="12261"/>
                  </a:lnTo>
                  <a:lnTo>
                    <a:pt x="6327" y="11794"/>
                  </a:lnTo>
                  <a:lnTo>
                    <a:pt x="5481" y="9963"/>
                  </a:lnTo>
                  <a:lnTo>
                    <a:pt x="5860" y="7122"/>
                  </a:lnTo>
                  <a:lnTo>
                    <a:pt x="8133" y="3005"/>
                  </a:lnTo>
                  <a:lnTo>
                    <a:pt x="8890" y="3296"/>
                  </a:lnTo>
                  <a:lnTo>
                    <a:pt x="9130" y="5152"/>
                  </a:lnTo>
                  <a:lnTo>
                    <a:pt x="11365" y="6793"/>
                  </a:lnTo>
                  <a:lnTo>
                    <a:pt x="15684" y="6692"/>
                  </a:lnTo>
                  <a:lnTo>
                    <a:pt x="12678" y="5228"/>
                  </a:lnTo>
                  <a:lnTo>
                    <a:pt x="11024" y="3472"/>
                  </a:lnTo>
                  <a:lnTo>
                    <a:pt x="11971" y="2475"/>
                  </a:lnTo>
                  <a:lnTo>
                    <a:pt x="15090" y="1174"/>
                  </a:lnTo>
                  <a:lnTo>
                    <a:pt x="19585" y="631"/>
                  </a:lnTo>
                  <a:close/>
                  <a:moveTo>
                    <a:pt x="19548" y="0"/>
                  </a:moveTo>
                  <a:lnTo>
                    <a:pt x="14977" y="556"/>
                  </a:lnTo>
                  <a:lnTo>
                    <a:pt x="11656" y="1919"/>
                  </a:lnTo>
                  <a:lnTo>
                    <a:pt x="10166" y="3472"/>
                  </a:lnTo>
                  <a:lnTo>
                    <a:pt x="12262" y="5695"/>
                  </a:lnTo>
                  <a:lnTo>
                    <a:pt x="13083" y="6124"/>
                  </a:lnTo>
                  <a:lnTo>
                    <a:pt x="11567" y="6162"/>
                  </a:lnTo>
                  <a:lnTo>
                    <a:pt x="9724" y="4798"/>
                  </a:lnTo>
                  <a:lnTo>
                    <a:pt x="9471" y="2854"/>
                  </a:lnTo>
                  <a:lnTo>
                    <a:pt x="7868" y="2210"/>
                  </a:lnTo>
                  <a:lnTo>
                    <a:pt x="5279" y="6869"/>
                  </a:lnTo>
                  <a:lnTo>
                    <a:pt x="4837" y="10064"/>
                  </a:lnTo>
                  <a:lnTo>
                    <a:pt x="5885" y="12337"/>
                  </a:lnTo>
                  <a:lnTo>
                    <a:pt x="7804" y="12816"/>
                  </a:lnTo>
                  <a:lnTo>
                    <a:pt x="8272" y="13486"/>
                  </a:lnTo>
                  <a:lnTo>
                    <a:pt x="6542" y="13044"/>
                  </a:lnTo>
                  <a:lnTo>
                    <a:pt x="5330" y="14508"/>
                  </a:lnTo>
                  <a:lnTo>
                    <a:pt x="3259" y="14508"/>
                  </a:lnTo>
                  <a:lnTo>
                    <a:pt x="2185" y="14054"/>
                  </a:lnTo>
                  <a:lnTo>
                    <a:pt x="822" y="12652"/>
                  </a:lnTo>
                  <a:lnTo>
                    <a:pt x="607" y="12791"/>
                  </a:lnTo>
                  <a:cubicBezTo>
                    <a:pt x="519" y="12854"/>
                    <a:pt x="253" y="13031"/>
                    <a:pt x="51" y="14609"/>
                  </a:cubicBezTo>
                  <a:lnTo>
                    <a:pt x="39" y="14748"/>
                  </a:lnTo>
                  <a:lnTo>
                    <a:pt x="1238" y="16213"/>
                  </a:lnTo>
                  <a:lnTo>
                    <a:pt x="708" y="18208"/>
                  </a:lnTo>
                  <a:lnTo>
                    <a:pt x="1" y="19989"/>
                  </a:lnTo>
                  <a:lnTo>
                    <a:pt x="6946" y="21857"/>
                  </a:lnTo>
                  <a:lnTo>
                    <a:pt x="8234" y="21340"/>
                  </a:lnTo>
                  <a:lnTo>
                    <a:pt x="8234" y="19319"/>
                  </a:lnTo>
                  <a:lnTo>
                    <a:pt x="6289" y="18701"/>
                  </a:lnTo>
                  <a:lnTo>
                    <a:pt x="4547" y="18094"/>
                  </a:lnTo>
                  <a:lnTo>
                    <a:pt x="4092" y="16958"/>
                  </a:lnTo>
                  <a:lnTo>
                    <a:pt x="5052" y="16781"/>
                  </a:lnTo>
                  <a:lnTo>
                    <a:pt x="7350" y="18284"/>
                  </a:lnTo>
                  <a:lnTo>
                    <a:pt x="9433" y="18284"/>
                  </a:lnTo>
                  <a:lnTo>
                    <a:pt x="11605" y="19079"/>
                  </a:lnTo>
                  <a:lnTo>
                    <a:pt x="12464" y="15620"/>
                  </a:lnTo>
                  <a:lnTo>
                    <a:pt x="14181" y="13953"/>
                  </a:lnTo>
                  <a:lnTo>
                    <a:pt x="15797" y="12690"/>
                  </a:lnTo>
                  <a:lnTo>
                    <a:pt x="15797" y="10948"/>
                  </a:lnTo>
                  <a:lnTo>
                    <a:pt x="19106" y="9811"/>
                  </a:lnTo>
                  <a:lnTo>
                    <a:pt x="21833" y="8283"/>
                  </a:lnTo>
                  <a:lnTo>
                    <a:pt x="23853" y="6579"/>
                  </a:lnTo>
                  <a:lnTo>
                    <a:pt x="26063" y="5783"/>
                  </a:lnTo>
                  <a:lnTo>
                    <a:pt x="27414" y="3637"/>
                  </a:lnTo>
                  <a:lnTo>
                    <a:pt x="26265" y="1452"/>
                  </a:lnTo>
                  <a:lnTo>
                    <a:pt x="2320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52"/>
            <p:cNvSpPr/>
            <p:nvPr/>
          </p:nvSpPr>
          <p:spPr>
            <a:xfrm>
              <a:off x="2007475" y="1152350"/>
              <a:ext cx="49275" cy="59075"/>
            </a:xfrm>
            <a:custGeom>
              <a:avLst/>
              <a:gdLst/>
              <a:ahLst/>
              <a:cxnLst/>
              <a:rect l="l" t="t" r="r" b="b"/>
              <a:pathLst>
                <a:path w="1971" h="2363" extrusionOk="0">
                  <a:moveTo>
                    <a:pt x="1339" y="1"/>
                  </a:moveTo>
                  <a:cubicBezTo>
                    <a:pt x="1023" y="241"/>
                    <a:pt x="1" y="1554"/>
                    <a:pt x="1" y="1554"/>
                  </a:cubicBezTo>
                  <a:lnTo>
                    <a:pt x="1339" y="2362"/>
                  </a:lnTo>
                  <a:lnTo>
                    <a:pt x="1970" y="1188"/>
                  </a:lnTo>
                  <a:lnTo>
                    <a:pt x="133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52"/>
            <p:cNvSpPr/>
            <p:nvPr/>
          </p:nvSpPr>
          <p:spPr>
            <a:xfrm>
              <a:off x="1995800" y="1140375"/>
              <a:ext cx="70100" cy="82100"/>
            </a:xfrm>
            <a:custGeom>
              <a:avLst/>
              <a:gdLst/>
              <a:ahLst/>
              <a:cxnLst/>
              <a:rect l="l" t="t" r="r" b="b"/>
              <a:pathLst>
                <a:path w="2804" h="3284" extrusionOk="0">
                  <a:moveTo>
                    <a:pt x="1730" y="998"/>
                  </a:moveTo>
                  <a:lnTo>
                    <a:pt x="2084" y="1667"/>
                  </a:lnTo>
                  <a:lnTo>
                    <a:pt x="1692" y="2399"/>
                  </a:lnTo>
                  <a:lnTo>
                    <a:pt x="935" y="1945"/>
                  </a:lnTo>
                  <a:cubicBezTo>
                    <a:pt x="1200" y="1629"/>
                    <a:pt x="1516" y="1250"/>
                    <a:pt x="1730" y="998"/>
                  </a:cubicBezTo>
                  <a:close/>
                  <a:moveTo>
                    <a:pt x="1920" y="0"/>
                  </a:moveTo>
                  <a:lnTo>
                    <a:pt x="1617" y="227"/>
                  </a:lnTo>
                  <a:cubicBezTo>
                    <a:pt x="1288" y="480"/>
                    <a:pt x="392" y="1616"/>
                    <a:pt x="228" y="1844"/>
                  </a:cubicBezTo>
                  <a:lnTo>
                    <a:pt x="0" y="2121"/>
                  </a:lnTo>
                  <a:lnTo>
                    <a:pt x="1932" y="3283"/>
                  </a:lnTo>
                  <a:lnTo>
                    <a:pt x="2804" y="1654"/>
                  </a:lnTo>
                  <a:lnTo>
                    <a:pt x="192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52"/>
            <p:cNvSpPr/>
            <p:nvPr/>
          </p:nvSpPr>
          <p:spPr>
            <a:xfrm>
              <a:off x="2092700" y="954125"/>
              <a:ext cx="54950" cy="101675"/>
            </a:xfrm>
            <a:custGeom>
              <a:avLst/>
              <a:gdLst/>
              <a:ahLst/>
              <a:cxnLst/>
              <a:rect l="l" t="t" r="r" b="b"/>
              <a:pathLst>
                <a:path w="2198" h="4067" extrusionOk="0">
                  <a:moveTo>
                    <a:pt x="1125" y="0"/>
                  </a:moveTo>
                  <a:lnTo>
                    <a:pt x="1" y="2096"/>
                  </a:lnTo>
                  <a:lnTo>
                    <a:pt x="455" y="4066"/>
                  </a:lnTo>
                  <a:lnTo>
                    <a:pt x="847" y="4066"/>
                  </a:lnTo>
                  <a:lnTo>
                    <a:pt x="847" y="2488"/>
                  </a:lnTo>
                  <a:lnTo>
                    <a:pt x="2198" y="1717"/>
                  </a:lnTo>
                  <a:lnTo>
                    <a:pt x="112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52"/>
            <p:cNvSpPr/>
            <p:nvPr/>
          </p:nvSpPr>
          <p:spPr>
            <a:xfrm>
              <a:off x="2084500" y="938325"/>
              <a:ext cx="73900" cy="125350"/>
            </a:xfrm>
            <a:custGeom>
              <a:avLst/>
              <a:gdLst/>
              <a:ahLst/>
              <a:cxnLst/>
              <a:rect l="l" t="t" r="r" b="b"/>
              <a:pathLst>
                <a:path w="2956" h="5014" extrusionOk="0">
                  <a:moveTo>
                    <a:pt x="1478" y="1263"/>
                  </a:moveTo>
                  <a:lnTo>
                    <a:pt x="2084" y="2236"/>
                  </a:lnTo>
                  <a:lnTo>
                    <a:pt x="859" y="2943"/>
                  </a:lnTo>
                  <a:lnTo>
                    <a:pt x="859" y="3637"/>
                  </a:lnTo>
                  <a:lnTo>
                    <a:pt x="670" y="2779"/>
                  </a:lnTo>
                  <a:lnTo>
                    <a:pt x="1478" y="1263"/>
                  </a:lnTo>
                  <a:close/>
                  <a:moveTo>
                    <a:pt x="1440" y="1"/>
                  </a:moveTo>
                  <a:lnTo>
                    <a:pt x="1" y="2690"/>
                  </a:lnTo>
                  <a:lnTo>
                    <a:pt x="531" y="5014"/>
                  </a:lnTo>
                  <a:lnTo>
                    <a:pt x="1491" y="5014"/>
                  </a:lnTo>
                  <a:lnTo>
                    <a:pt x="1491" y="3296"/>
                  </a:lnTo>
                  <a:lnTo>
                    <a:pt x="2955" y="2463"/>
                  </a:lnTo>
                  <a:lnTo>
                    <a:pt x="144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52"/>
            <p:cNvSpPr/>
            <p:nvPr/>
          </p:nvSpPr>
          <p:spPr>
            <a:xfrm>
              <a:off x="1999575" y="874575"/>
              <a:ext cx="83050" cy="141750"/>
            </a:xfrm>
            <a:custGeom>
              <a:avLst/>
              <a:gdLst/>
              <a:ahLst/>
              <a:cxnLst/>
              <a:rect l="l" t="t" r="r" b="b"/>
              <a:pathLst>
                <a:path w="3322" h="5670" extrusionOk="0">
                  <a:moveTo>
                    <a:pt x="796" y="0"/>
                  </a:moveTo>
                  <a:lnTo>
                    <a:pt x="796" y="1882"/>
                  </a:lnTo>
                  <a:lnTo>
                    <a:pt x="1" y="2601"/>
                  </a:lnTo>
                  <a:lnTo>
                    <a:pt x="1264" y="4407"/>
                  </a:lnTo>
                  <a:lnTo>
                    <a:pt x="1617" y="5670"/>
                  </a:lnTo>
                  <a:lnTo>
                    <a:pt x="3322" y="2286"/>
                  </a:lnTo>
                  <a:lnTo>
                    <a:pt x="3322" y="631"/>
                  </a:lnTo>
                  <a:lnTo>
                    <a:pt x="79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52"/>
            <p:cNvSpPr/>
            <p:nvPr/>
          </p:nvSpPr>
          <p:spPr>
            <a:xfrm>
              <a:off x="1989175" y="864475"/>
              <a:ext cx="101025" cy="173625"/>
            </a:xfrm>
            <a:custGeom>
              <a:avLst/>
              <a:gdLst/>
              <a:ahLst/>
              <a:cxnLst/>
              <a:rect l="l" t="t" r="r" b="b"/>
              <a:pathLst>
                <a:path w="4041" h="6945" extrusionOk="0">
                  <a:moveTo>
                    <a:pt x="1528" y="808"/>
                  </a:moveTo>
                  <a:lnTo>
                    <a:pt x="3422" y="1275"/>
                  </a:lnTo>
                  <a:lnTo>
                    <a:pt x="3422" y="2614"/>
                  </a:lnTo>
                  <a:lnTo>
                    <a:pt x="2109" y="5202"/>
                  </a:lnTo>
                  <a:lnTo>
                    <a:pt x="1970" y="4735"/>
                  </a:lnTo>
                  <a:lnTo>
                    <a:pt x="834" y="3043"/>
                  </a:lnTo>
                  <a:lnTo>
                    <a:pt x="1528" y="2437"/>
                  </a:lnTo>
                  <a:lnTo>
                    <a:pt x="1528" y="808"/>
                  </a:lnTo>
                  <a:close/>
                  <a:moveTo>
                    <a:pt x="884" y="0"/>
                  </a:moveTo>
                  <a:lnTo>
                    <a:pt x="884" y="2147"/>
                  </a:lnTo>
                  <a:lnTo>
                    <a:pt x="0" y="2955"/>
                  </a:lnTo>
                  <a:lnTo>
                    <a:pt x="1389" y="4950"/>
                  </a:lnTo>
                  <a:lnTo>
                    <a:pt x="1932" y="6945"/>
                  </a:lnTo>
                  <a:lnTo>
                    <a:pt x="4041" y="2765"/>
                  </a:lnTo>
                  <a:lnTo>
                    <a:pt x="4041" y="783"/>
                  </a:lnTo>
                  <a:lnTo>
                    <a:pt x="8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52"/>
            <p:cNvSpPr/>
            <p:nvPr/>
          </p:nvSpPr>
          <p:spPr>
            <a:xfrm>
              <a:off x="1924775" y="1047875"/>
              <a:ext cx="106400" cy="104500"/>
            </a:xfrm>
            <a:custGeom>
              <a:avLst/>
              <a:gdLst/>
              <a:ahLst/>
              <a:cxnLst/>
              <a:rect l="l" t="t" r="r" b="b"/>
              <a:pathLst>
                <a:path w="4256" h="4180" extrusionOk="0">
                  <a:moveTo>
                    <a:pt x="0" y="0"/>
                  </a:moveTo>
                  <a:lnTo>
                    <a:pt x="0" y="1894"/>
                  </a:lnTo>
                  <a:lnTo>
                    <a:pt x="1263" y="2690"/>
                  </a:lnTo>
                  <a:lnTo>
                    <a:pt x="947" y="4180"/>
                  </a:lnTo>
                  <a:cubicBezTo>
                    <a:pt x="947" y="4180"/>
                    <a:pt x="2481" y="3571"/>
                    <a:pt x="2595" y="3571"/>
                  </a:cubicBezTo>
                  <a:cubicBezTo>
                    <a:pt x="2599" y="3571"/>
                    <a:pt x="2601" y="3572"/>
                    <a:pt x="2601" y="3574"/>
                  </a:cubicBezTo>
                  <a:cubicBezTo>
                    <a:pt x="2601" y="3574"/>
                    <a:pt x="2602" y="3575"/>
                    <a:pt x="2602" y="3575"/>
                  </a:cubicBezTo>
                  <a:cubicBezTo>
                    <a:pt x="2638" y="3575"/>
                    <a:pt x="4256" y="1389"/>
                    <a:pt x="4256" y="1389"/>
                  </a:cubicBezTo>
                  <a:lnTo>
                    <a:pt x="3296" y="0"/>
                  </a:lnTo>
                  <a:lnTo>
                    <a:pt x="2147" y="796"/>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52"/>
            <p:cNvSpPr/>
            <p:nvPr/>
          </p:nvSpPr>
          <p:spPr>
            <a:xfrm>
              <a:off x="1916875" y="1036500"/>
              <a:ext cx="124100" cy="128500"/>
            </a:xfrm>
            <a:custGeom>
              <a:avLst/>
              <a:gdLst/>
              <a:ahLst/>
              <a:cxnLst/>
              <a:rect l="l" t="t" r="r" b="b"/>
              <a:pathLst>
                <a:path w="4964" h="5140" extrusionOk="0">
                  <a:moveTo>
                    <a:pt x="3524" y="897"/>
                  </a:moveTo>
                  <a:lnTo>
                    <a:pt x="4180" y="1844"/>
                  </a:lnTo>
                  <a:cubicBezTo>
                    <a:pt x="3675" y="2526"/>
                    <a:pt x="2968" y="3473"/>
                    <a:pt x="2753" y="3738"/>
                  </a:cubicBezTo>
                  <a:cubicBezTo>
                    <a:pt x="2577" y="3789"/>
                    <a:pt x="2261" y="3903"/>
                    <a:pt x="1693" y="4130"/>
                  </a:cubicBezTo>
                  <a:lnTo>
                    <a:pt x="1933" y="2981"/>
                  </a:lnTo>
                  <a:lnTo>
                    <a:pt x="632" y="2173"/>
                  </a:lnTo>
                  <a:lnTo>
                    <a:pt x="632" y="910"/>
                  </a:lnTo>
                  <a:lnTo>
                    <a:pt x="2501" y="1604"/>
                  </a:lnTo>
                  <a:lnTo>
                    <a:pt x="3524" y="897"/>
                  </a:lnTo>
                  <a:close/>
                  <a:moveTo>
                    <a:pt x="1" y="1"/>
                  </a:moveTo>
                  <a:lnTo>
                    <a:pt x="1" y="2526"/>
                  </a:lnTo>
                  <a:lnTo>
                    <a:pt x="1225" y="3284"/>
                  </a:lnTo>
                  <a:lnTo>
                    <a:pt x="834" y="5140"/>
                  </a:lnTo>
                  <a:lnTo>
                    <a:pt x="1377" y="4925"/>
                  </a:lnTo>
                  <a:cubicBezTo>
                    <a:pt x="1996" y="4685"/>
                    <a:pt x="2690" y="4420"/>
                    <a:pt x="2905" y="4344"/>
                  </a:cubicBezTo>
                  <a:cubicBezTo>
                    <a:pt x="2916" y="4347"/>
                    <a:pt x="2927" y="4348"/>
                    <a:pt x="2938" y="4348"/>
                  </a:cubicBezTo>
                  <a:cubicBezTo>
                    <a:pt x="3130" y="4348"/>
                    <a:pt x="3368" y="4002"/>
                    <a:pt x="4824" y="2021"/>
                  </a:cubicBezTo>
                  <a:lnTo>
                    <a:pt x="4963" y="1832"/>
                  </a:lnTo>
                  <a:lnTo>
                    <a:pt x="3688" y="13"/>
                  </a:lnTo>
                  <a:lnTo>
                    <a:pt x="2412" y="885"/>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52"/>
            <p:cNvSpPr/>
            <p:nvPr/>
          </p:nvSpPr>
          <p:spPr>
            <a:xfrm>
              <a:off x="1706650" y="1016300"/>
              <a:ext cx="192575" cy="136400"/>
            </a:xfrm>
            <a:custGeom>
              <a:avLst/>
              <a:gdLst/>
              <a:ahLst/>
              <a:cxnLst/>
              <a:rect l="l" t="t" r="r" b="b"/>
              <a:pathLst>
                <a:path w="7703" h="5456" extrusionOk="0">
                  <a:moveTo>
                    <a:pt x="2412" y="1"/>
                  </a:moveTo>
                  <a:lnTo>
                    <a:pt x="1616" y="518"/>
                  </a:lnTo>
                  <a:cubicBezTo>
                    <a:pt x="1376" y="594"/>
                    <a:pt x="0" y="2147"/>
                    <a:pt x="0" y="2147"/>
                  </a:cubicBezTo>
                  <a:lnTo>
                    <a:pt x="859" y="4029"/>
                  </a:lnTo>
                  <a:lnTo>
                    <a:pt x="1692" y="5456"/>
                  </a:lnTo>
                  <a:lnTo>
                    <a:pt x="4142" y="4849"/>
                  </a:lnTo>
                  <a:lnTo>
                    <a:pt x="5253" y="4269"/>
                  </a:lnTo>
                  <a:lnTo>
                    <a:pt x="7387" y="4837"/>
                  </a:lnTo>
                  <a:lnTo>
                    <a:pt x="7703" y="2652"/>
                  </a:lnTo>
                  <a:lnTo>
                    <a:pt x="6907" y="480"/>
                  </a:lnTo>
                  <a:lnTo>
                    <a:pt x="5013" y="1819"/>
                  </a:lnTo>
                  <a:lnTo>
                    <a:pt x="4520" y="2968"/>
                  </a:lnTo>
                  <a:lnTo>
                    <a:pt x="3043" y="2652"/>
                  </a:lnTo>
                  <a:lnTo>
                    <a:pt x="3043" y="1263"/>
                  </a:lnTo>
                  <a:lnTo>
                    <a:pt x="241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52"/>
            <p:cNvSpPr/>
            <p:nvPr/>
          </p:nvSpPr>
          <p:spPr>
            <a:xfrm>
              <a:off x="1697800" y="1004950"/>
              <a:ext cx="209625" cy="156600"/>
            </a:xfrm>
            <a:custGeom>
              <a:avLst/>
              <a:gdLst/>
              <a:ahLst/>
              <a:cxnLst/>
              <a:rect l="l" t="t" r="r" b="b"/>
              <a:pathLst>
                <a:path w="8385" h="6264" extrusionOk="0">
                  <a:moveTo>
                    <a:pt x="2652" y="909"/>
                  </a:moveTo>
                  <a:lnTo>
                    <a:pt x="3094" y="1793"/>
                  </a:lnTo>
                  <a:lnTo>
                    <a:pt x="3094" y="3359"/>
                  </a:lnTo>
                  <a:lnTo>
                    <a:pt x="5064" y="3788"/>
                  </a:lnTo>
                  <a:lnTo>
                    <a:pt x="5632" y="2475"/>
                  </a:lnTo>
                  <a:lnTo>
                    <a:pt x="7122" y="1427"/>
                  </a:lnTo>
                  <a:lnTo>
                    <a:pt x="7728" y="3132"/>
                  </a:lnTo>
                  <a:lnTo>
                    <a:pt x="7476" y="4887"/>
                  </a:lnTo>
                  <a:lnTo>
                    <a:pt x="5582" y="4382"/>
                  </a:lnTo>
                  <a:lnTo>
                    <a:pt x="4395" y="5000"/>
                  </a:lnTo>
                  <a:lnTo>
                    <a:pt x="2210" y="5531"/>
                  </a:lnTo>
                  <a:lnTo>
                    <a:pt x="1503" y="4356"/>
                  </a:lnTo>
                  <a:lnTo>
                    <a:pt x="733" y="2664"/>
                  </a:lnTo>
                  <a:cubicBezTo>
                    <a:pt x="1288" y="2033"/>
                    <a:pt x="1920" y="1364"/>
                    <a:pt x="2084" y="1263"/>
                  </a:cubicBezTo>
                  <a:lnTo>
                    <a:pt x="2652" y="909"/>
                  </a:lnTo>
                  <a:close/>
                  <a:moveTo>
                    <a:pt x="2917" y="0"/>
                  </a:moveTo>
                  <a:lnTo>
                    <a:pt x="1831" y="682"/>
                  </a:lnTo>
                  <a:cubicBezTo>
                    <a:pt x="1705" y="745"/>
                    <a:pt x="1352" y="1010"/>
                    <a:pt x="139" y="2387"/>
                  </a:cubicBezTo>
                  <a:lnTo>
                    <a:pt x="0" y="2551"/>
                  </a:lnTo>
                  <a:lnTo>
                    <a:pt x="947" y="4647"/>
                  </a:lnTo>
                  <a:lnTo>
                    <a:pt x="1907" y="6263"/>
                  </a:lnTo>
                  <a:lnTo>
                    <a:pt x="4584" y="5606"/>
                  </a:lnTo>
                  <a:lnTo>
                    <a:pt x="5645" y="5051"/>
                  </a:lnTo>
                  <a:lnTo>
                    <a:pt x="8006" y="5682"/>
                  </a:lnTo>
                  <a:lnTo>
                    <a:pt x="8385" y="3068"/>
                  </a:lnTo>
                  <a:lnTo>
                    <a:pt x="7438" y="429"/>
                  </a:lnTo>
                  <a:lnTo>
                    <a:pt x="5127" y="2058"/>
                  </a:lnTo>
                  <a:lnTo>
                    <a:pt x="4710" y="3043"/>
                  </a:lnTo>
                  <a:lnTo>
                    <a:pt x="3738" y="2841"/>
                  </a:lnTo>
                  <a:lnTo>
                    <a:pt x="3738" y="1642"/>
                  </a:lnTo>
                  <a:lnTo>
                    <a:pt x="291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52"/>
            <p:cNvSpPr/>
            <p:nvPr/>
          </p:nvSpPr>
          <p:spPr>
            <a:xfrm>
              <a:off x="1640975" y="919700"/>
              <a:ext cx="161975" cy="96625"/>
            </a:xfrm>
            <a:custGeom>
              <a:avLst/>
              <a:gdLst/>
              <a:ahLst/>
              <a:cxnLst/>
              <a:rect l="l" t="t" r="r" b="b"/>
              <a:pathLst>
                <a:path w="6479" h="3865" extrusionOk="0">
                  <a:moveTo>
                    <a:pt x="5203" y="1"/>
                  </a:moveTo>
                  <a:lnTo>
                    <a:pt x="3549" y="632"/>
                  </a:lnTo>
                  <a:lnTo>
                    <a:pt x="783" y="1819"/>
                  </a:lnTo>
                  <a:lnTo>
                    <a:pt x="1" y="3334"/>
                  </a:lnTo>
                  <a:lnTo>
                    <a:pt x="1579" y="3865"/>
                  </a:lnTo>
                  <a:lnTo>
                    <a:pt x="3157" y="3334"/>
                  </a:lnTo>
                  <a:lnTo>
                    <a:pt x="4572" y="3094"/>
                  </a:lnTo>
                  <a:lnTo>
                    <a:pt x="5759" y="1933"/>
                  </a:lnTo>
                  <a:lnTo>
                    <a:pt x="6478" y="708"/>
                  </a:lnTo>
                  <a:lnTo>
                    <a:pt x="520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52"/>
            <p:cNvSpPr/>
            <p:nvPr/>
          </p:nvSpPr>
          <p:spPr>
            <a:xfrm>
              <a:off x="1629625" y="910875"/>
              <a:ext cx="184375" cy="113650"/>
            </a:xfrm>
            <a:custGeom>
              <a:avLst/>
              <a:gdLst/>
              <a:ahLst/>
              <a:cxnLst/>
              <a:rect l="l" t="t" r="r" b="b"/>
              <a:pathLst>
                <a:path w="7375" h="4546" extrusionOk="0">
                  <a:moveTo>
                    <a:pt x="5632" y="707"/>
                  </a:moveTo>
                  <a:lnTo>
                    <a:pt x="6503" y="1175"/>
                  </a:lnTo>
                  <a:lnTo>
                    <a:pt x="5960" y="2084"/>
                  </a:lnTo>
                  <a:lnTo>
                    <a:pt x="4874" y="3144"/>
                  </a:lnTo>
                  <a:lnTo>
                    <a:pt x="3561" y="3372"/>
                  </a:lnTo>
                  <a:lnTo>
                    <a:pt x="2033" y="3877"/>
                  </a:lnTo>
                  <a:lnTo>
                    <a:pt x="909" y="3511"/>
                  </a:lnTo>
                  <a:lnTo>
                    <a:pt x="1477" y="2412"/>
                  </a:lnTo>
                  <a:lnTo>
                    <a:pt x="4116" y="1276"/>
                  </a:lnTo>
                  <a:lnTo>
                    <a:pt x="5632" y="707"/>
                  </a:lnTo>
                  <a:close/>
                  <a:moveTo>
                    <a:pt x="5682" y="0"/>
                  </a:moveTo>
                  <a:lnTo>
                    <a:pt x="3877" y="695"/>
                  </a:lnTo>
                  <a:lnTo>
                    <a:pt x="1010" y="1920"/>
                  </a:lnTo>
                  <a:lnTo>
                    <a:pt x="0" y="3877"/>
                  </a:lnTo>
                  <a:lnTo>
                    <a:pt x="2033" y="4546"/>
                  </a:lnTo>
                  <a:lnTo>
                    <a:pt x="3687" y="4003"/>
                  </a:lnTo>
                  <a:lnTo>
                    <a:pt x="5177" y="3750"/>
                  </a:lnTo>
                  <a:lnTo>
                    <a:pt x="6427" y="2513"/>
                  </a:lnTo>
                  <a:lnTo>
                    <a:pt x="7374" y="947"/>
                  </a:lnTo>
                  <a:lnTo>
                    <a:pt x="568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52"/>
            <p:cNvSpPr/>
            <p:nvPr/>
          </p:nvSpPr>
          <p:spPr>
            <a:xfrm>
              <a:off x="1843950" y="961050"/>
              <a:ext cx="72950" cy="40125"/>
            </a:xfrm>
            <a:custGeom>
              <a:avLst/>
              <a:gdLst/>
              <a:ahLst/>
              <a:cxnLst/>
              <a:rect l="l" t="t" r="r" b="b"/>
              <a:pathLst>
                <a:path w="2918" h="1605" extrusionOk="0">
                  <a:moveTo>
                    <a:pt x="392" y="1"/>
                  </a:moveTo>
                  <a:lnTo>
                    <a:pt x="1" y="594"/>
                  </a:lnTo>
                  <a:lnTo>
                    <a:pt x="1024" y="1605"/>
                  </a:lnTo>
                  <a:lnTo>
                    <a:pt x="2211" y="670"/>
                  </a:lnTo>
                  <a:lnTo>
                    <a:pt x="291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52"/>
            <p:cNvSpPr/>
            <p:nvPr/>
          </p:nvSpPr>
          <p:spPr>
            <a:xfrm>
              <a:off x="1833850" y="953475"/>
              <a:ext cx="102950" cy="58125"/>
            </a:xfrm>
            <a:custGeom>
              <a:avLst/>
              <a:gdLst/>
              <a:ahLst/>
              <a:cxnLst/>
              <a:rect l="l" t="t" r="r" b="b"/>
              <a:pathLst>
                <a:path w="4118" h="2325" extrusionOk="0">
                  <a:moveTo>
                    <a:pt x="2526" y="632"/>
                  </a:moveTo>
                  <a:lnTo>
                    <a:pt x="1453" y="1491"/>
                  </a:lnTo>
                  <a:lnTo>
                    <a:pt x="809" y="860"/>
                  </a:lnTo>
                  <a:lnTo>
                    <a:pt x="973" y="632"/>
                  </a:lnTo>
                  <a:close/>
                  <a:moveTo>
                    <a:pt x="632" y="1"/>
                  </a:moveTo>
                  <a:lnTo>
                    <a:pt x="1" y="948"/>
                  </a:lnTo>
                  <a:lnTo>
                    <a:pt x="1402" y="2324"/>
                  </a:lnTo>
                  <a:lnTo>
                    <a:pt x="2829" y="1213"/>
                  </a:lnTo>
                  <a:lnTo>
                    <a:pt x="411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52"/>
            <p:cNvSpPr/>
            <p:nvPr/>
          </p:nvSpPr>
          <p:spPr>
            <a:xfrm>
              <a:off x="1900150" y="882450"/>
              <a:ext cx="40425" cy="51500"/>
            </a:xfrm>
            <a:custGeom>
              <a:avLst/>
              <a:gdLst/>
              <a:ahLst/>
              <a:cxnLst/>
              <a:rect l="l" t="t" r="r" b="b"/>
              <a:pathLst>
                <a:path w="1617" h="2060" extrusionOk="0">
                  <a:moveTo>
                    <a:pt x="354" y="1"/>
                  </a:moveTo>
                  <a:lnTo>
                    <a:pt x="0" y="708"/>
                  </a:lnTo>
                  <a:lnTo>
                    <a:pt x="695" y="1137"/>
                  </a:lnTo>
                  <a:lnTo>
                    <a:pt x="1351" y="2059"/>
                  </a:lnTo>
                  <a:lnTo>
                    <a:pt x="1617" y="1339"/>
                  </a:lnTo>
                  <a:lnTo>
                    <a:pt x="1617" y="316"/>
                  </a:lnTo>
                  <a:lnTo>
                    <a:pt x="35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52"/>
            <p:cNvSpPr/>
            <p:nvPr/>
          </p:nvSpPr>
          <p:spPr>
            <a:xfrm>
              <a:off x="1889725" y="873000"/>
              <a:ext cx="58750" cy="77975"/>
            </a:xfrm>
            <a:custGeom>
              <a:avLst/>
              <a:gdLst/>
              <a:ahLst/>
              <a:cxnLst/>
              <a:rect l="l" t="t" r="r" b="b"/>
              <a:pathLst>
                <a:path w="2350" h="3119" extrusionOk="0">
                  <a:moveTo>
                    <a:pt x="948" y="745"/>
                  </a:moveTo>
                  <a:lnTo>
                    <a:pt x="1718" y="934"/>
                  </a:lnTo>
                  <a:lnTo>
                    <a:pt x="1718" y="1654"/>
                  </a:lnTo>
                  <a:lnTo>
                    <a:pt x="1680" y="1768"/>
                  </a:lnTo>
                  <a:lnTo>
                    <a:pt x="1364" y="1326"/>
                  </a:lnTo>
                  <a:lnTo>
                    <a:pt x="821" y="972"/>
                  </a:lnTo>
                  <a:lnTo>
                    <a:pt x="948" y="745"/>
                  </a:lnTo>
                  <a:close/>
                  <a:moveTo>
                    <a:pt x="607" y="0"/>
                  </a:moveTo>
                  <a:lnTo>
                    <a:pt x="1" y="1200"/>
                  </a:lnTo>
                  <a:lnTo>
                    <a:pt x="885" y="1755"/>
                  </a:lnTo>
                  <a:lnTo>
                    <a:pt x="1857" y="3119"/>
                  </a:lnTo>
                  <a:lnTo>
                    <a:pt x="2324" y="1818"/>
                  </a:lnTo>
                  <a:lnTo>
                    <a:pt x="2349" y="442"/>
                  </a:lnTo>
                  <a:lnTo>
                    <a:pt x="6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52"/>
            <p:cNvSpPr/>
            <p:nvPr/>
          </p:nvSpPr>
          <p:spPr>
            <a:xfrm>
              <a:off x="1439900" y="1099950"/>
              <a:ext cx="185325" cy="192275"/>
            </a:xfrm>
            <a:custGeom>
              <a:avLst/>
              <a:gdLst/>
              <a:ahLst/>
              <a:cxnLst/>
              <a:rect l="l" t="t" r="r" b="b"/>
              <a:pathLst>
                <a:path w="7413" h="7691" extrusionOk="0">
                  <a:moveTo>
                    <a:pt x="5682" y="1"/>
                  </a:moveTo>
                  <a:lnTo>
                    <a:pt x="3826" y="354"/>
                  </a:lnTo>
                  <a:cubicBezTo>
                    <a:pt x="3586" y="544"/>
                    <a:pt x="2374" y="834"/>
                    <a:pt x="2374" y="834"/>
                  </a:cubicBezTo>
                  <a:lnTo>
                    <a:pt x="2374" y="2337"/>
                  </a:lnTo>
                  <a:lnTo>
                    <a:pt x="1111" y="3991"/>
                  </a:lnTo>
                  <a:lnTo>
                    <a:pt x="0" y="4900"/>
                  </a:lnTo>
                  <a:lnTo>
                    <a:pt x="632" y="7691"/>
                  </a:lnTo>
                  <a:lnTo>
                    <a:pt x="2058" y="7691"/>
                  </a:lnTo>
                  <a:lnTo>
                    <a:pt x="4293" y="5254"/>
                  </a:lnTo>
                  <a:lnTo>
                    <a:pt x="5834" y="4622"/>
                  </a:lnTo>
                  <a:lnTo>
                    <a:pt x="7412" y="3650"/>
                  </a:lnTo>
                  <a:lnTo>
                    <a:pt x="7412" y="1705"/>
                  </a:lnTo>
                  <a:lnTo>
                    <a:pt x="6238" y="910"/>
                  </a:lnTo>
                  <a:lnTo>
                    <a:pt x="568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52"/>
            <p:cNvSpPr/>
            <p:nvPr/>
          </p:nvSpPr>
          <p:spPr>
            <a:xfrm>
              <a:off x="1431375" y="1091425"/>
              <a:ext cx="201725" cy="208700"/>
            </a:xfrm>
            <a:custGeom>
              <a:avLst/>
              <a:gdLst/>
              <a:ahLst/>
              <a:cxnLst/>
              <a:rect l="l" t="t" r="r" b="b"/>
              <a:pathLst>
                <a:path w="8069" h="8348" extrusionOk="0">
                  <a:moveTo>
                    <a:pt x="5859" y="708"/>
                  </a:moveTo>
                  <a:lnTo>
                    <a:pt x="6301" y="1428"/>
                  </a:lnTo>
                  <a:lnTo>
                    <a:pt x="7438" y="2223"/>
                  </a:lnTo>
                  <a:lnTo>
                    <a:pt x="7438" y="3814"/>
                  </a:lnTo>
                  <a:lnTo>
                    <a:pt x="6049" y="4673"/>
                  </a:lnTo>
                  <a:lnTo>
                    <a:pt x="4521" y="5304"/>
                  </a:lnTo>
                  <a:lnTo>
                    <a:pt x="2260" y="7716"/>
                  </a:lnTo>
                  <a:lnTo>
                    <a:pt x="1225" y="7716"/>
                  </a:lnTo>
                  <a:lnTo>
                    <a:pt x="695" y="5367"/>
                  </a:lnTo>
                  <a:lnTo>
                    <a:pt x="1642" y="4584"/>
                  </a:lnTo>
                  <a:lnTo>
                    <a:pt x="3018" y="2791"/>
                  </a:lnTo>
                  <a:lnTo>
                    <a:pt x="3018" y="1428"/>
                  </a:lnTo>
                  <a:cubicBezTo>
                    <a:pt x="3422" y="1327"/>
                    <a:pt x="4003" y="1163"/>
                    <a:pt x="4281" y="998"/>
                  </a:cubicBezTo>
                  <a:lnTo>
                    <a:pt x="5859" y="708"/>
                  </a:lnTo>
                  <a:close/>
                  <a:moveTo>
                    <a:pt x="6175" y="1"/>
                  </a:moveTo>
                  <a:lnTo>
                    <a:pt x="4117" y="380"/>
                  </a:lnTo>
                  <a:lnTo>
                    <a:pt x="4028" y="405"/>
                  </a:lnTo>
                  <a:lnTo>
                    <a:pt x="3965" y="443"/>
                  </a:lnTo>
                  <a:cubicBezTo>
                    <a:pt x="3851" y="544"/>
                    <a:pt x="3182" y="733"/>
                    <a:pt x="2639" y="872"/>
                  </a:cubicBezTo>
                  <a:lnTo>
                    <a:pt x="2399" y="923"/>
                  </a:lnTo>
                  <a:lnTo>
                    <a:pt x="2399" y="2564"/>
                  </a:lnTo>
                  <a:lnTo>
                    <a:pt x="1225" y="4105"/>
                  </a:lnTo>
                  <a:lnTo>
                    <a:pt x="0" y="5115"/>
                  </a:lnTo>
                  <a:lnTo>
                    <a:pt x="733" y="8347"/>
                  </a:lnTo>
                  <a:lnTo>
                    <a:pt x="2538" y="8347"/>
                  </a:lnTo>
                  <a:lnTo>
                    <a:pt x="4836" y="5847"/>
                  </a:lnTo>
                  <a:lnTo>
                    <a:pt x="6352" y="5228"/>
                  </a:lnTo>
                  <a:lnTo>
                    <a:pt x="8069" y="4168"/>
                  </a:lnTo>
                  <a:lnTo>
                    <a:pt x="8069" y="1870"/>
                  </a:lnTo>
                  <a:lnTo>
                    <a:pt x="6806" y="1024"/>
                  </a:lnTo>
                  <a:lnTo>
                    <a:pt x="617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52"/>
            <p:cNvSpPr/>
            <p:nvPr/>
          </p:nvSpPr>
          <p:spPr>
            <a:xfrm>
              <a:off x="1514700" y="1211400"/>
              <a:ext cx="329275" cy="270225"/>
            </a:xfrm>
            <a:custGeom>
              <a:avLst/>
              <a:gdLst/>
              <a:ahLst/>
              <a:cxnLst/>
              <a:rect l="l" t="t" r="r" b="b"/>
              <a:pathLst>
                <a:path w="13171" h="10809" extrusionOk="0">
                  <a:moveTo>
                    <a:pt x="12072" y="0"/>
                  </a:moveTo>
                  <a:lnTo>
                    <a:pt x="9623" y="480"/>
                  </a:lnTo>
                  <a:lnTo>
                    <a:pt x="8676" y="4180"/>
                  </a:lnTo>
                  <a:lnTo>
                    <a:pt x="7678" y="3536"/>
                  </a:lnTo>
                  <a:lnTo>
                    <a:pt x="8297" y="1503"/>
                  </a:lnTo>
                  <a:lnTo>
                    <a:pt x="4925" y="707"/>
                  </a:lnTo>
                  <a:lnTo>
                    <a:pt x="1440" y="1818"/>
                  </a:lnTo>
                  <a:lnTo>
                    <a:pt x="1074" y="2993"/>
                  </a:lnTo>
                  <a:lnTo>
                    <a:pt x="2791" y="3574"/>
                  </a:lnTo>
                  <a:lnTo>
                    <a:pt x="1" y="3940"/>
                  </a:lnTo>
                  <a:lnTo>
                    <a:pt x="1" y="6389"/>
                  </a:lnTo>
                  <a:lnTo>
                    <a:pt x="2842" y="6389"/>
                  </a:lnTo>
                  <a:lnTo>
                    <a:pt x="3549" y="6781"/>
                  </a:lnTo>
                  <a:lnTo>
                    <a:pt x="632" y="7021"/>
                  </a:lnTo>
                  <a:lnTo>
                    <a:pt x="1503" y="8637"/>
                  </a:lnTo>
                  <a:lnTo>
                    <a:pt x="1819" y="10177"/>
                  </a:lnTo>
                  <a:lnTo>
                    <a:pt x="4736" y="10177"/>
                  </a:lnTo>
                  <a:lnTo>
                    <a:pt x="6706" y="9142"/>
                  </a:lnTo>
                  <a:lnTo>
                    <a:pt x="8751" y="10809"/>
                  </a:lnTo>
                  <a:lnTo>
                    <a:pt x="10570" y="10089"/>
                  </a:lnTo>
                  <a:lnTo>
                    <a:pt x="11529" y="8789"/>
                  </a:lnTo>
                  <a:lnTo>
                    <a:pt x="10102" y="5695"/>
                  </a:lnTo>
                  <a:lnTo>
                    <a:pt x="11201" y="2614"/>
                  </a:lnTo>
                  <a:lnTo>
                    <a:pt x="13171" y="1111"/>
                  </a:lnTo>
                  <a:lnTo>
                    <a:pt x="120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52"/>
            <p:cNvSpPr/>
            <p:nvPr/>
          </p:nvSpPr>
          <p:spPr>
            <a:xfrm>
              <a:off x="1506825" y="1202875"/>
              <a:ext cx="349150" cy="287600"/>
            </a:xfrm>
            <a:custGeom>
              <a:avLst/>
              <a:gdLst/>
              <a:ahLst/>
              <a:cxnLst/>
              <a:rect l="l" t="t" r="r" b="b"/>
              <a:pathLst>
                <a:path w="13966" h="11504" extrusionOk="0">
                  <a:moveTo>
                    <a:pt x="12274" y="682"/>
                  </a:moveTo>
                  <a:lnTo>
                    <a:pt x="13006" y="1414"/>
                  </a:lnTo>
                  <a:lnTo>
                    <a:pt x="11238" y="2766"/>
                  </a:lnTo>
                  <a:lnTo>
                    <a:pt x="10064" y="6061"/>
                  </a:lnTo>
                  <a:lnTo>
                    <a:pt x="11478" y="9092"/>
                  </a:lnTo>
                  <a:lnTo>
                    <a:pt x="10683" y="10178"/>
                  </a:lnTo>
                  <a:lnTo>
                    <a:pt x="9129" y="10784"/>
                  </a:lnTo>
                  <a:lnTo>
                    <a:pt x="7059" y="9117"/>
                  </a:lnTo>
                  <a:lnTo>
                    <a:pt x="4975" y="10203"/>
                  </a:lnTo>
                  <a:lnTo>
                    <a:pt x="2399" y="10203"/>
                  </a:lnTo>
                  <a:lnTo>
                    <a:pt x="2134" y="8915"/>
                  </a:lnTo>
                  <a:lnTo>
                    <a:pt x="1465" y="7640"/>
                  </a:lnTo>
                  <a:lnTo>
                    <a:pt x="4937" y="7349"/>
                  </a:lnTo>
                  <a:lnTo>
                    <a:pt x="3245" y="6415"/>
                  </a:lnTo>
                  <a:lnTo>
                    <a:pt x="644" y="6415"/>
                  </a:lnTo>
                  <a:lnTo>
                    <a:pt x="644" y="4559"/>
                  </a:lnTo>
                  <a:lnTo>
                    <a:pt x="4495" y="4053"/>
                  </a:lnTo>
                  <a:lnTo>
                    <a:pt x="1781" y="3132"/>
                  </a:lnTo>
                  <a:lnTo>
                    <a:pt x="2008" y="2399"/>
                  </a:lnTo>
                  <a:lnTo>
                    <a:pt x="5253" y="1377"/>
                  </a:lnTo>
                  <a:lnTo>
                    <a:pt x="8208" y="2071"/>
                  </a:lnTo>
                  <a:lnTo>
                    <a:pt x="7627" y="4003"/>
                  </a:lnTo>
                  <a:lnTo>
                    <a:pt x="9193" y="5026"/>
                  </a:lnTo>
                  <a:lnTo>
                    <a:pt x="10190" y="1086"/>
                  </a:lnTo>
                  <a:lnTo>
                    <a:pt x="12274" y="682"/>
                  </a:lnTo>
                  <a:close/>
                  <a:moveTo>
                    <a:pt x="12488" y="0"/>
                  </a:moveTo>
                  <a:lnTo>
                    <a:pt x="9685" y="543"/>
                  </a:lnTo>
                  <a:lnTo>
                    <a:pt x="8801" y="4016"/>
                  </a:lnTo>
                  <a:lnTo>
                    <a:pt x="8372" y="3738"/>
                  </a:lnTo>
                  <a:lnTo>
                    <a:pt x="9003" y="1616"/>
                  </a:lnTo>
                  <a:lnTo>
                    <a:pt x="5228" y="733"/>
                  </a:lnTo>
                  <a:lnTo>
                    <a:pt x="1503" y="1907"/>
                  </a:lnTo>
                  <a:lnTo>
                    <a:pt x="998" y="3536"/>
                  </a:lnTo>
                  <a:lnTo>
                    <a:pt x="1717" y="3788"/>
                  </a:lnTo>
                  <a:lnTo>
                    <a:pt x="0" y="4003"/>
                  </a:lnTo>
                  <a:lnTo>
                    <a:pt x="0" y="7046"/>
                  </a:lnTo>
                  <a:lnTo>
                    <a:pt x="1010" y="7046"/>
                  </a:lnTo>
                  <a:lnTo>
                    <a:pt x="442" y="7097"/>
                  </a:lnTo>
                  <a:lnTo>
                    <a:pt x="1515" y="9079"/>
                  </a:lnTo>
                  <a:lnTo>
                    <a:pt x="1882" y="10834"/>
                  </a:lnTo>
                  <a:lnTo>
                    <a:pt x="5127" y="10834"/>
                  </a:lnTo>
                  <a:lnTo>
                    <a:pt x="6983" y="9862"/>
                  </a:lnTo>
                  <a:lnTo>
                    <a:pt x="9016" y="11503"/>
                  </a:lnTo>
                  <a:lnTo>
                    <a:pt x="11087" y="10708"/>
                  </a:lnTo>
                  <a:lnTo>
                    <a:pt x="12210" y="9167"/>
                  </a:lnTo>
                  <a:lnTo>
                    <a:pt x="10758" y="6023"/>
                  </a:lnTo>
                  <a:lnTo>
                    <a:pt x="11781" y="3144"/>
                  </a:lnTo>
                  <a:lnTo>
                    <a:pt x="13966" y="1490"/>
                  </a:lnTo>
                  <a:lnTo>
                    <a:pt x="1248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52"/>
            <p:cNvSpPr/>
            <p:nvPr/>
          </p:nvSpPr>
          <p:spPr>
            <a:xfrm>
              <a:off x="1843950" y="1219275"/>
              <a:ext cx="96625" cy="163875"/>
            </a:xfrm>
            <a:custGeom>
              <a:avLst/>
              <a:gdLst/>
              <a:ahLst/>
              <a:cxnLst/>
              <a:rect l="l" t="t" r="r" b="b"/>
              <a:pathLst>
                <a:path w="3865" h="6555" extrusionOk="0">
                  <a:moveTo>
                    <a:pt x="2602" y="1"/>
                  </a:moveTo>
                  <a:lnTo>
                    <a:pt x="2046" y="1339"/>
                  </a:lnTo>
                  <a:lnTo>
                    <a:pt x="1466" y="3334"/>
                  </a:lnTo>
                  <a:lnTo>
                    <a:pt x="1024" y="1642"/>
                  </a:lnTo>
                  <a:lnTo>
                    <a:pt x="1" y="3246"/>
                  </a:lnTo>
                  <a:lnTo>
                    <a:pt x="392" y="5026"/>
                  </a:lnTo>
                  <a:lnTo>
                    <a:pt x="1024" y="6554"/>
                  </a:lnTo>
                  <a:lnTo>
                    <a:pt x="3057" y="5014"/>
                  </a:lnTo>
                  <a:lnTo>
                    <a:pt x="3865" y="3221"/>
                  </a:lnTo>
                  <a:lnTo>
                    <a:pt x="3865" y="1339"/>
                  </a:lnTo>
                  <a:lnTo>
                    <a:pt x="260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52"/>
            <p:cNvSpPr/>
            <p:nvPr/>
          </p:nvSpPr>
          <p:spPr>
            <a:xfrm>
              <a:off x="1835425" y="1205075"/>
              <a:ext cx="113050" cy="190700"/>
            </a:xfrm>
            <a:custGeom>
              <a:avLst/>
              <a:gdLst/>
              <a:ahLst/>
              <a:cxnLst/>
              <a:rect l="l" t="t" r="r" b="b"/>
              <a:pathLst>
                <a:path w="4522" h="7628" extrusionOk="0">
                  <a:moveTo>
                    <a:pt x="3044" y="1150"/>
                  </a:moveTo>
                  <a:lnTo>
                    <a:pt x="3890" y="2034"/>
                  </a:lnTo>
                  <a:lnTo>
                    <a:pt x="3890" y="3726"/>
                  </a:lnTo>
                  <a:lnTo>
                    <a:pt x="3145" y="5380"/>
                  </a:lnTo>
                  <a:lnTo>
                    <a:pt x="1503" y="6630"/>
                  </a:lnTo>
                  <a:lnTo>
                    <a:pt x="1049" y="5519"/>
                  </a:lnTo>
                  <a:lnTo>
                    <a:pt x="683" y="3877"/>
                  </a:lnTo>
                  <a:lnTo>
                    <a:pt x="1238" y="2981"/>
                  </a:lnTo>
                  <a:lnTo>
                    <a:pt x="1781" y="5089"/>
                  </a:lnTo>
                  <a:lnTo>
                    <a:pt x="2678" y="2034"/>
                  </a:lnTo>
                  <a:lnTo>
                    <a:pt x="3044" y="1150"/>
                  </a:lnTo>
                  <a:close/>
                  <a:moveTo>
                    <a:pt x="2842" y="1"/>
                  </a:moveTo>
                  <a:lnTo>
                    <a:pt x="2084" y="1819"/>
                  </a:lnTo>
                  <a:lnTo>
                    <a:pt x="1819" y="2715"/>
                  </a:lnTo>
                  <a:lnTo>
                    <a:pt x="1491" y="1427"/>
                  </a:lnTo>
                  <a:lnTo>
                    <a:pt x="1" y="3763"/>
                  </a:lnTo>
                  <a:lnTo>
                    <a:pt x="443" y="5708"/>
                  </a:lnTo>
                  <a:lnTo>
                    <a:pt x="1238" y="7627"/>
                  </a:lnTo>
                  <a:lnTo>
                    <a:pt x="3650" y="5784"/>
                  </a:lnTo>
                  <a:lnTo>
                    <a:pt x="4496" y="3915"/>
                  </a:lnTo>
                  <a:lnTo>
                    <a:pt x="4521" y="1781"/>
                  </a:lnTo>
                  <a:lnTo>
                    <a:pt x="284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52"/>
            <p:cNvSpPr/>
            <p:nvPr/>
          </p:nvSpPr>
          <p:spPr>
            <a:xfrm>
              <a:off x="1794700" y="1458875"/>
              <a:ext cx="74850" cy="69800"/>
            </a:xfrm>
            <a:custGeom>
              <a:avLst/>
              <a:gdLst/>
              <a:ahLst/>
              <a:cxnLst/>
              <a:rect l="l" t="t" r="r" b="b"/>
              <a:pathLst>
                <a:path w="2994" h="2792" extrusionOk="0">
                  <a:moveTo>
                    <a:pt x="1971" y="1"/>
                  </a:moveTo>
                  <a:lnTo>
                    <a:pt x="872" y="847"/>
                  </a:lnTo>
                  <a:lnTo>
                    <a:pt x="1" y="1465"/>
                  </a:lnTo>
                  <a:lnTo>
                    <a:pt x="1504" y="2791"/>
                  </a:lnTo>
                  <a:lnTo>
                    <a:pt x="2994" y="2791"/>
                  </a:lnTo>
                  <a:lnTo>
                    <a:pt x="197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52"/>
            <p:cNvSpPr/>
            <p:nvPr/>
          </p:nvSpPr>
          <p:spPr>
            <a:xfrm>
              <a:off x="1782075" y="1445925"/>
              <a:ext cx="98850" cy="90625"/>
            </a:xfrm>
            <a:custGeom>
              <a:avLst/>
              <a:gdLst/>
              <a:ahLst/>
              <a:cxnLst/>
              <a:rect l="l" t="t" r="r" b="b"/>
              <a:pathLst>
                <a:path w="3954" h="3625" extrusionOk="0">
                  <a:moveTo>
                    <a:pt x="2324" y="1024"/>
                  </a:moveTo>
                  <a:lnTo>
                    <a:pt x="3057" y="2994"/>
                  </a:lnTo>
                  <a:lnTo>
                    <a:pt x="2122" y="2994"/>
                  </a:lnTo>
                  <a:lnTo>
                    <a:pt x="1011" y="2009"/>
                  </a:lnTo>
                  <a:lnTo>
                    <a:pt x="2324" y="1024"/>
                  </a:lnTo>
                  <a:close/>
                  <a:moveTo>
                    <a:pt x="2627" y="1"/>
                  </a:moveTo>
                  <a:lnTo>
                    <a:pt x="1188" y="1112"/>
                  </a:lnTo>
                  <a:lnTo>
                    <a:pt x="1" y="1958"/>
                  </a:lnTo>
                  <a:lnTo>
                    <a:pt x="1882" y="3625"/>
                  </a:lnTo>
                  <a:lnTo>
                    <a:pt x="3953" y="3625"/>
                  </a:lnTo>
                  <a:lnTo>
                    <a:pt x="262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52"/>
            <p:cNvSpPr/>
            <p:nvPr/>
          </p:nvSpPr>
          <p:spPr>
            <a:xfrm>
              <a:off x="241275" y="1079650"/>
              <a:ext cx="2559200" cy="3887025"/>
            </a:xfrm>
            <a:custGeom>
              <a:avLst/>
              <a:gdLst/>
              <a:ahLst/>
              <a:cxnLst/>
              <a:rect l="l" t="t" r="r" b="b"/>
              <a:pathLst>
                <a:path w="102368" h="155481" extrusionOk="0">
                  <a:moveTo>
                    <a:pt x="22033" y="0"/>
                  </a:moveTo>
                  <a:cubicBezTo>
                    <a:pt x="21541" y="0"/>
                    <a:pt x="20848" y="207"/>
                    <a:pt x="19875" y="825"/>
                  </a:cubicBezTo>
                  <a:cubicBezTo>
                    <a:pt x="16958" y="2669"/>
                    <a:pt x="16718" y="2669"/>
                    <a:pt x="16718" y="2669"/>
                  </a:cubicBezTo>
                  <a:lnTo>
                    <a:pt x="14357" y="4096"/>
                  </a:lnTo>
                  <a:lnTo>
                    <a:pt x="14357" y="5043"/>
                  </a:lnTo>
                  <a:lnTo>
                    <a:pt x="15304" y="8351"/>
                  </a:lnTo>
                  <a:lnTo>
                    <a:pt x="15532" y="10056"/>
                  </a:lnTo>
                  <a:lnTo>
                    <a:pt x="13423" y="9450"/>
                  </a:lnTo>
                  <a:lnTo>
                    <a:pt x="12665" y="8869"/>
                  </a:lnTo>
                  <a:lnTo>
                    <a:pt x="10051" y="10043"/>
                  </a:lnTo>
                  <a:lnTo>
                    <a:pt x="9319" y="11584"/>
                  </a:lnTo>
                  <a:lnTo>
                    <a:pt x="9319" y="12606"/>
                  </a:lnTo>
                  <a:lnTo>
                    <a:pt x="11920" y="12998"/>
                  </a:lnTo>
                  <a:lnTo>
                    <a:pt x="13890" y="12846"/>
                  </a:lnTo>
                  <a:lnTo>
                    <a:pt x="13890" y="12846"/>
                  </a:lnTo>
                  <a:lnTo>
                    <a:pt x="12236" y="14854"/>
                  </a:lnTo>
                  <a:lnTo>
                    <a:pt x="9281" y="15447"/>
                  </a:lnTo>
                  <a:lnTo>
                    <a:pt x="7324" y="17884"/>
                  </a:lnTo>
                  <a:lnTo>
                    <a:pt x="5922" y="20094"/>
                  </a:lnTo>
                  <a:lnTo>
                    <a:pt x="6478" y="22228"/>
                  </a:lnTo>
                  <a:lnTo>
                    <a:pt x="7665" y="23491"/>
                  </a:lnTo>
                  <a:lnTo>
                    <a:pt x="9559" y="25069"/>
                  </a:lnTo>
                  <a:cubicBezTo>
                    <a:pt x="9559" y="25069"/>
                    <a:pt x="8448" y="26534"/>
                    <a:pt x="8372" y="26862"/>
                  </a:cubicBezTo>
                  <a:cubicBezTo>
                    <a:pt x="8296" y="27191"/>
                    <a:pt x="2841" y="30196"/>
                    <a:pt x="2841" y="30196"/>
                  </a:cubicBezTo>
                  <a:lnTo>
                    <a:pt x="0" y="31610"/>
                  </a:lnTo>
                  <a:lnTo>
                    <a:pt x="0" y="31610"/>
                  </a:lnTo>
                  <a:lnTo>
                    <a:pt x="4344" y="30903"/>
                  </a:lnTo>
                  <a:lnTo>
                    <a:pt x="10178" y="28529"/>
                  </a:lnTo>
                  <a:lnTo>
                    <a:pt x="12476" y="25852"/>
                  </a:lnTo>
                  <a:lnTo>
                    <a:pt x="14446" y="24110"/>
                  </a:lnTo>
                  <a:lnTo>
                    <a:pt x="16883" y="22380"/>
                  </a:lnTo>
                  <a:lnTo>
                    <a:pt x="15393" y="25132"/>
                  </a:lnTo>
                  <a:lnTo>
                    <a:pt x="17287" y="24741"/>
                  </a:lnTo>
                  <a:cubicBezTo>
                    <a:pt x="17287" y="24741"/>
                    <a:pt x="19648" y="24034"/>
                    <a:pt x="19812" y="23794"/>
                  </a:cubicBezTo>
                  <a:cubicBezTo>
                    <a:pt x="19818" y="23784"/>
                    <a:pt x="19832" y="23779"/>
                    <a:pt x="19854" y="23779"/>
                  </a:cubicBezTo>
                  <a:cubicBezTo>
                    <a:pt x="20342" y="23779"/>
                    <a:pt x="24610" y="26319"/>
                    <a:pt x="24610" y="26319"/>
                  </a:cubicBezTo>
                  <a:lnTo>
                    <a:pt x="26113" y="29085"/>
                  </a:lnTo>
                  <a:lnTo>
                    <a:pt x="26820" y="33100"/>
                  </a:lnTo>
                  <a:lnTo>
                    <a:pt x="26189" y="36105"/>
                  </a:lnTo>
                  <a:lnTo>
                    <a:pt x="25633" y="38151"/>
                  </a:lnTo>
                  <a:lnTo>
                    <a:pt x="26429" y="40045"/>
                  </a:lnTo>
                  <a:lnTo>
                    <a:pt x="27376" y="37040"/>
                  </a:lnTo>
                  <a:lnTo>
                    <a:pt x="28474" y="36105"/>
                  </a:lnTo>
                  <a:lnTo>
                    <a:pt x="29194" y="40512"/>
                  </a:lnTo>
                  <a:lnTo>
                    <a:pt x="30457" y="43505"/>
                  </a:lnTo>
                  <a:lnTo>
                    <a:pt x="28083" y="42015"/>
                  </a:lnTo>
                  <a:lnTo>
                    <a:pt x="27856" y="43505"/>
                  </a:lnTo>
                  <a:lnTo>
                    <a:pt x="29585" y="47293"/>
                  </a:lnTo>
                  <a:lnTo>
                    <a:pt x="29346" y="49894"/>
                  </a:lnTo>
                  <a:lnTo>
                    <a:pt x="28083" y="52419"/>
                  </a:lnTo>
                  <a:lnTo>
                    <a:pt x="27616" y="56763"/>
                  </a:lnTo>
                  <a:lnTo>
                    <a:pt x="27931" y="61258"/>
                  </a:lnTo>
                  <a:lnTo>
                    <a:pt x="29661" y="64011"/>
                  </a:lnTo>
                  <a:lnTo>
                    <a:pt x="31404" y="65198"/>
                  </a:lnTo>
                  <a:lnTo>
                    <a:pt x="32666" y="68670"/>
                  </a:lnTo>
                  <a:lnTo>
                    <a:pt x="33538" y="71713"/>
                  </a:lnTo>
                  <a:lnTo>
                    <a:pt x="34081" y="73708"/>
                  </a:lnTo>
                  <a:lnTo>
                    <a:pt x="36631" y="76398"/>
                  </a:lnTo>
                  <a:lnTo>
                    <a:pt x="36631" y="76398"/>
                  </a:lnTo>
                  <a:lnTo>
                    <a:pt x="36050" y="73241"/>
                  </a:lnTo>
                  <a:lnTo>
                    <a:pt x="34560" y="71347"/>
                  </a:lnTo>
                  <a:lnTo>
                    <a:pt x="33929" y="66852"/>
                  </a:lnTo>
                  <a:lnTo>
                    <a:pt x="35343" y="68506"/>
                  </a:lnTo>
                  <a:lnTo>
                    <a:pt x="36215" y="71713"/>
                  </a:lnTo>
                  <a:lnTo>
                    <a:pt x="38424" y="73784"/>
                  </a:lnTo>
                  <a:lnTo>
                    <a:pt x="40470" y="77332"/>
                  </a:lnTo>
                  <a:lnTo>
                    <a:pt x="40634" y="79618"/>
                  </a:lnTo>
                  <a:lnTo>
                    <a:pt x="42288" y="81436"/>
                  </a:lnTo>
                  <a:lnTo>
                    <a:pt x="46241" y="82623"/>
                  </a:lnTo>
                  <a:lnTo>
                    <a:pt x="49082" y="84113"/>
                  </a:lnTo>
                  <a:lnTo>
                    <a:pt x="49940" y="83557"/>
                  </a:lnTo>
                  <a:lnTo>
                    <a:pt x="52541" y="85616"/>
                  </a:lnTo>
                  <a:lnTo>
                    <a:pt x="55458" y="86247"/>
                  </a:lnTo>
                  <a:lnTo>
                    <a:pt x="57428" y="88457"/>
                  </a:lnTo>
                  <a:lnTo>
                    <a:pt x="58855" y="90035"/>
                  </a:lnTo>
                  <a:lnTo>
                    <a:pt x="61380" y="91373"/>
                  </a:lnTo>
                  <a:lnTo>
                    <a:pt x="62643" y="90275"/>
                  </a:lnTo>
                  <a:lnTo>
                    <a:pt x="64221" y="92081"/>
                  </a:lnTo>
                  <a:lnTo>
                    <a:pt x="63906" y="95553"/>
                  </a:lnTo>
                  <a:lnTo>
                    <a:pt x="62378" y="97346"/>
                  </a:lnTo>
                  <a:lnTo>
                    <a:pt x="61595" y="99644"/>
                  </a:lnTo>
                  <a:lnTo>
                    <a:pt x="61355" y="101854"/>
                  </a:lnTo>
                  <a:lnTo>
                    <a:pt x="60875" y="103028"/>
                  </a:lnTo>
                  <a:lnTo>
                    <a:pt x="63325" y="105629"/>
                  </a:lnTo>
                  <a:lnTo>
                    <a:pt x="65459" y="108862"/>
                  </a:lnTo>
                  <a:lnTo>
                    <a:pt x="67580" y="112170"/>
                  </a:lnTo>
                  <a:lnTo>
                    <a:pt x="69550" y="113281"/>
                  </a:lnTo>
                  <a:lnTo>
                    <a:pt x="70813" y="115011"/>
                  </a:lnTo>
                  <a:lnTo>
                    <a:pt x="71293" y="119746"/>
                  </a:lnTo>
                  <a:lnTo>
                    <a:pt x="71532" y="123610"/>
                  </a:lnTo>
                  <a:lnTo>
                    <a:pt x="71293" y="127562"/>
                  </a:lnTo>
                  <a:lnTo>
                    <a:pt x="71444" y="129608"/>
                  </a:lnTo>
                  <a:lnTo>
                    <a:pt x="70661" y="132765"/>
                  </a:lnTo>
                  <a:lnTo>
                    <a:pt x="70585" y="135214"/>
                  </a:lnTo>
                  <a:lnTo>
                    <a:pt x="70813" y="138220"/>
                  </a:lnTo>
                  <a:lnTo>
                    <a:pt x="72151" y="139167"/>
                  </a:lnTo>
                  <a:lnTo>
                    <a:pt x="70346" y="143334"/>
                  </a:lnTo>
                  <a:lnTo>
                    <a:pt x="71684" y="145392"/>
                  </a:lnTo>
                  <a:lnTo>
                    <a:pt x="72000" y="147210"/>
                  </a:lnTo>
                  <a:lnTo>
                    <a:pt x="73225" y="150998"/>
                  </a:lnTo>
                  <a:lnTo>
                    <a:pt x="75548" y="154344"/>
                  </a:lnTo>
                  <a:lnTo>
                    <a:pt x="77278" y="155481"/>
                  </a:lnTo>
                  <a:lnTo>
                    <a:pt x="80283" y="155481"/>
                  </a:lnTo>
                  <a:lnTo>
                    <a:pt x="81546" y="153991"/>
                  </a:lnTo>
                  <a:lnTo>
                    <a:pt x="78313" y="152248"/>
                  </a:lnTo>
                  <a:lnTo>
                    <a:pt x="77126" y="149331"/>
                  </a:lnTo>
                  <a:cubicBezTo>
                    <a:pt x="77126" y="149331"/>
                    <a:pt x="75864" y="148826"/>
                    <a:pt x="77050" y="147399"/>
                  </a:cubicBezTo>
                  <a:cubicBezTo>
                    <a:pt x="78237" y="145985"/>
                    <a:pt x="78237" y="145960"/>
                    <a:pt x="78237" y="145960"/>
                  </a:cubicBezTo>
                  <a:lnTo>
                    <a:pt x="78553" y="144925"/>
                  </a:lnTo>
                  <a:lnTo>
                    <a:pt x="76899" y="143738"/>
                  </a:lnTo>
                  <a:lnTo>
                    <a:pt x="77758" y="142083"/>
                  </a:lnTo>
                  <a:lnTo>
                    <a:pt x="78553" y="141528"/>
                  </a:lnTo>
                  <a:lnTo>
                    <a:pt x="78945" y="139318"/>
                  </a:lnTo>
                  <a:lnTo>
                    <a:pt x="78389" y="138055"/>
                  </a:lnTo>
                  <a:lnTo>
                    <a:pt x="78465" y="136957"/>
                  </a:lnTo>
                  <a:lnTo>
                    <a:pt x="79892" y="137108"/>
                  </a:lnTo>
                  <a:lnTo>
                    <a:pt x="79967" y="135530"/>
                  </a:lnTo>
                  <a:lnTo>
                    <a:pt x="79967" y="134962"/>
                  </a:lnTo>
                  <a:lnTo>
                    <a:pt x="81861" y="134406"/>
                  </a:lnTo>
                  <a:lnTo>
                    <a:pt x="83755" y="133926"/>
                  </a:lnTo>
                  <a:lnTo>
                    <a:pt x="83755" y="131805"/>
                  </a:lnTo>
                  <a:lnTo>
                    <a:pt x="83604" y="130542"/>
                  </a:lnTo>
                  <a:lnTo>
                    <a:pt x="83516" y="129595"/>
                  </a:lnTo>
                  <a:lnTo>
                    <a:pt x="86205" y="130063"/>
                  </a:lnTo>
                  <a:lnTo>
                    <a:pt x="87821" y="128484"/>
                  </a:lnTo>
                  <a:lnTo>
                    <a:pt x="89261" y="126047"/>
                  </a:lnTo>
                  <a:lnTo>
                    <a:pt x="90612" y="124065"/>
                  </a:lnTo>
                  <a:lnTo>
                    <a:pt x="91079" y="121312"/>
                  </a:lnTo>
                  <a:lnTo>
                    <a:pt x="93605" y="119570"/>
                  </a:lnTo>
                  <a:lnTo>
                    <a:pt x="96294" y="118155"/>
                  </a:lnTo>
                  <a:lnTo>
                    <a:pt x="97633" y="117360"/>
                  </a:lnTo>
                  <a:lnTo>
                    <a:pt x="98188" y="113572"/>
                  </a:lnTo>
                  <a:lnTo>
                    <a:pt x="99047" y="110415"/>
                  </a:lnTo>
                  <a:lnTo>
                    <a:pt x="99451" y="108445"/>
                  </a:lnTo>
                  <a:lnTo>
                    <a:pt x="101257" y="106160"/>
                  </a:lnTo>
                  <a:lnTo>
                    <a:pt x="102368" y="104190"/>
                  </a:lnTo>
                  <a:lnTo>
                    <a:pt x="101332" y="102296"/>
                  </a:lnTo>
                  <a:cubicBezTo>
                    <a:pt x="101332" y="102296"/>
                    <a:pt x="101888" y="102220"/>
                    <a:pt x="98655" y="100957"/>
                  </a:cubicBezTo>
                  <a:lnTo>
                    <a:pt x="95423" y="99695"/>
                  </a:lnTo>
                  <a:lnTo>
                    <a:pt x="93529" y="99379"/>
                  </a:lnTo>
                  <a:lnTo>
                    <a:pt x="91471" y="98596"/>
                  </a:lnTo>
                  <a:lnTo>
                    <a:pt x="89185" y="97649"/>
                  </a:lnTo>
                  <a:lnTo>
                    <a:pt x="88011" y="94884"/>
                  </a:lnTo>
                  <a:lnTo>
                    <a:pt x="86508" y="92750"/>
                  </a:lnTo>
                  <a:lnTo>
                    <a:pt x="83124" y="91651"/>
                  </a:lnTo>
                  <a:lnTo>
                    <a:pt x="80914" y="91411"/>
                  </a:lnTo>
                  <a:lnTo>
                    <a:pt x="78616" y="89202"/>
                  </a:lnTo>
                  <a:lnTo>
                    <a:pt x="76571" y="88015"/>
                  </a:lnTo>
                  <a:lnTo>
                    <a:pt x="74121" y="87787"/>
                  </a:lnTo>
                  <a:lnTo>
                    <a:pt x="71596" y="87156"/>
                  </a:lnTo>
                  <a:lnTo>
                    <a:pt x="68755" y="87232"/>
                  </a:lnTo>
                  <a:cubicBezTo>
                    <a:pt x="68755" y="87232"/>
                    <a:pt x="65522" y="88179"/>
                    <a:pt x="65446" y="88495"/>
                  </a:cubicBezTo>
                  <a:cubicBezTo>
                    <a:pt x="65358" y="88810"/>
                    <a:pt x="64903" y="90174"/>
                    <a:pt x="64903" y="90174"/>
                  </a:cubicBezTo>
                  <a:lnTo>
                    <a:pt x="63325" y="88911"/>
                  </a:lnTo>
                  <a:lnTo>
                    <a:pt x="61595" y="89467"/>
                  </a:lnTo>
                  <a:lnTo>
                    <a:pt x="59852" y="88596"/>
                  </a:lnTo>
                  <a:lnTo>
                    <a:pt x="58590" y="85994"/>
                  </a:lnTo>
                  <a:lnTo>
                    <a:pt x="59385" y="83949"/>
                  </a:lnTo>
                  <a:lnTo>
                    <a:pt x="57491" y="83317"/>
                  </a:lnTo>
                  <a:lnTo>
                    <a:pt x="54966" y="83002"/>
                  </a:lnTo>
                  <a:lnTo>
                    <a:pt x="55673" y="81032"/>
                  </a:lnTo>
                  <a:lnTo>
                    <a:pt x="56380" y="79643"/>
                  </a:lnTo>
                  <a:lnTo>
                    <a:pt x="56532" y="78507"/>
                  </a:lnTo>
                  <a:lnTo>
                    <a:pt x="53779" y="78507"/>
                  </a:lnTo>
                  <a:lnTo>
                    <a:pt x="52592" y="80476"/>
                  </a:lnTo>
                  <a:lnTo>
                    <a:pt x="49915" y="81423"/>
                  </a:lnTo>
                  <a:lnTo>
                    <a:pt x="47933" y="78747"/>
                  </a:lnTo>
                  <a:lnTo>
                    <a:pt x="47541" y="75160"/>
                  </a:lnTo>
                  <a:lnTo>
                    <a:pt x="48412" y="72218"/>
                  </a:lnTo>
                  <a:lnTo>
                    <a:pt x="51165" y="70173"/>
                  </a:lnTo>
                  <a:lnTo>
                    <a:pt x="54095" y="69769"/>
                  </a:lnTo>
                  <a:lnTo>
                    <a:pt x="55433" y="70880"/>
                  </a:lnTo>
                  <a:lnTo>
                    <a:pt x="56064" y="69693"/>
                  </a:lnTo>
                  <a:lnTo>
                    <a:pt x="58198" y="69693"/>
                  </a:lnTo>
                  <a:lnTo>
                    <a:pt x="60964" y="70552"/>
                  </a:lnTo>
                  <a:lnTo>
                    <a:pt x="61191" y="72521"/>
                  </a:lnTo>
                  <a:lnTo>
                    <a:pt x="62529" y="74567"/>
                  </a:lnTo>
                  <a:lnTo>
                    <a:pt x="62933" y="72484"/>
                  </a:lnTo>
                  <a:lnTo>
                    <a:pt x="62769" y="68759"/>
                  </a:lnTo>
                  <a:lnTo>
                    <a:pt x="63805" y="66852"/>
                  </a:lnTo>
                  <a:lnTo>
                    <a:pt x="66797" y="64806"/>
                  </a:lnTo>
                  <a:lnTo>
                    <a:pt x="68300" y="62281"/>
                  </a:lnTo>
                  <a:lnTo>
                    <a:pt x="69083" y="60248"/>
                  </a:lnTo>
                  <a:lnTo>
                    <a:pt x="71684" y="57697"/>
                  </a:lnTo>
                  <a:lnTo>
                    <a:pt x="73338" y="57697"/>
                  </a:lnTo>
                  <a:lnTo>
                    <a:pt x="74197" y="55412"/>
                  </a:lnTo>
                  <a:lnTo>
                    <a:pt x="76722" y="53758"/>
                  </a:lnTo>
                  <a:lnTo>
                    <a:pt x="77833" y="55488"/>
                  </a:lnTo>
                  <a:lnTo>
                    <a:pt x="79879" y="54187"/>
                  </a:lnTo>
                  <a:lnTo>
                    <a:pt x="83351" y="52748"/>
                  </a:lnTo>
                  <a:lnTo>
                    <a:pt x="82569" y="51876"/>
                  </a:lnTo>
                  <a:lnTo>
                    <a:pt x="79412" y="52104"/>
                  </a:lnTo>
                  <a:lnTo>
                    <a:pt x="78692" y="50525"/>
                  </a:lnTo>
                  <a:lnTo>
                    <a:pt x="78692" y="49187"/>
                  </a:lnTo>
                  <a:lnTo>
                    <a:pt x="77833" y="48707"/>
                  </a:lnTo>
                  <a:lnTo>
                    <a:pt x="76091" y="49502"/>
                  </a:lnTo>
                  <a:lnTo>
                    <a:pt x="78540" y="48240"/>
                  </a:lnTo>
                  <a:lnTo>
                    <a:pt x="80902" y="48240"/>
                  </a:lnTo>
                  <a:lnTo>
                    <a:pt x="83111" y="48391"/>
                  </a:lnTo>
                  <a:lnTo>
                    <a:pt x="85725" y="46901"/>
                  </a:lnTo>
                  <a:cubicBezTo>
                    <a:pt x="85725" y="46901"/>
                    <a:pt x="87619" y="45474"/>
                    <a:pt x="87695" y="45361"/>
                  </a:cubicBezTo>
                  <a:cubicBezTo>
                    <a:pt x="87771" y="45247"/>
                    <a:pt x="86041" y="42204"/>
                    <a:pt x="86041" y="42204"/>
                  </a:cubicBezTo>
                  <a:lnTo>
                    <a:pt x="83983" y="40297"/>
                  </a:lnTo>
                  <a:lnTo>
                    <a:pt x="83591" y="38151"/>
                  </a:lnTo>
                  <a:lnTo>
                    <a:pt x="83111" y="33820"/>
                  </a:lnTo>
                  <a:lnTo>
                    <a:pt x="81066" y="36105"/>
                  </a:lnTo>
                  <a:lnTo>
                    <a:pt x="79172" y="35701"/>
                  </a:lnTo>
                  <a:lnTo>
                    <a:pt x="78856" y="33656"/>
                  </a:lnTo>
                  <a:lnTo>
                    <a:pt x="79639" y="32203"/>
                  </a:lnTo>
                  <a:lnTo>
                    <a:pt x="77909" y="31724"/>
                  </a:lnTo>
                  <a:lnTo>
                    <a:pt x="76798" y="30575"/>
                  </a:lnTo>
                  <a:lnTo>
                    <a:pt x="73957" y="30575"/>
                  </a:lnTo>
                  <a:lnTo>
                    <a:pt x="73098" y="30650"/>
                  </a:lnTo>
                  <a:lnTo>
                    <a:pt x="73010" y="33491"/>
                  </a:lnTo>
                  <a:lnTo>
                    <a:pt x="71671" y="34918"/>
                  </a:lnTo>
                  <a:lnTo>
                    <a:pt x="72467" y="36156"/>
                  </a:lnTo>
                  <a:lnTo>
                    <a:pt x="72694" y="38479"/>
                  </a:lnTo>
                  <a:lnTo>
                    <a:pt x="70573" y="40285"/>
                  </a:lnTo>
                  <a:lnTo>
                    <a:pt x="68603" y="40979"/>
                  </a:lnTo>
                  <a:lnTo>
                    <a:pt x="68603" y="44136"/>
                  </a:lnTo>
                  <a:lnTo>
                    <a:pt x="67340" y="44767"/>
                  </a:lnTo>
                  <a:lnTo>
                    <a:pt x="65913" y="42962"/>
                  </a:lnTo>
                  <a:lnTo>
                    <a:pt x="66545" y="40196"/>
                  </a:lnTo>
                  <a:lnTo>
                    <a:pt x="64386" y="39098"/>
                  </a:lnTo>
                  <a:lnTo>
                    <a:pt x="62113" y="37747"/>
                  </a:lnTo>
                  <a:lnTo>
                    <a:pt x="61115" y="36888"/>
                  </a:lnTo>
                  <a:lnTo>
                    <a:pt x="60092" y="36888"/>
                  </a:lnTo>
                  <a:lnTo>
                    <a:pt x="59852" y="34123"/>
                  </a:lnTo>
                  <a:lnTo>
                    <a:pt x="60244" y="31686"/>
                  </a:lnTo>
                  <a:lnTo>
                    <a:pt x="61088" y="29679"/>
                  </a:lnTo>
                  <a:lnTo>
                    <a:pt x="61088" y="29679"/>
                  </a:lnTo>
                  <a:cubicBezTo>
                    <a:pt x="61170" y="29674"/>
                    <a:pt x="61518" y="29543"/>
                    <a:pt x="62694" y="28958"/>
                  </a:cubicBezTo>
                  <a:cubicBezTo>
                    <a:pt x="63454" y="28578"/>
                    <a:pt x="63639" y="28510"/>
                    <a:pt x="63679" y="28510"/>
                  </a:cubicBezTo>
                  <a:cubicBezTo>
                    <a:pt x="63702" y="28510"/>
                    <a:pt x="63680" y="28531"/>
                    <a:pt x="63688" y="28531"/>
                  </a:cubicBezTo>
                  <a:cubicBezTo>
                    <a:pt x="63704" y="28531"/>
                    <a:pt x="63843" y="28444"/>
                    <a:pt x="64739" y="27910"/>
                  </a:cubicBezTo>
                  <a:cubicBezTo>
                    <a:pt x="66873" y="26648"/>
                    <a:pt x="66873" y="26648"/>
                    <a:pt x="66873" y="26648"/>
                  </a:cubicBezTo>
                  <a:lnTo>
                    <a:pt x="68451" y="25145"/>
                  </a:lnTo>
                  <a:lnTo>
                    <a:pt x="69714" y="23870"/>
                  </a:lnTo>
                  <a:lnTo>
                    <a:pt x="70585" y="23642"/>
                  </a:lnTo>
                  <a:lnTo>
                    <a:pt x="73969" y="23642"/>
                  </a:lnTo>
                  <a:lnTo>
                    <a:pt x="74121" y="21597"/>
                  </a:lnTo>
                  <a:lnTo>
                    <a:pt x="75144" y="19779"/>
                  </a:lnTo>
                  <a:lnTo>
                    <a:pt x="74677" y="18049"/>
                  </a:lnTo>
                  <a:lnTo>
                    <a:pt x="73035" y="16660"/>
                  </a:lnTo>
                  <a:lnTo>
                    <a:pt x="71987" y="18693"/>
                  </a:lnTo>
                  <a:lnTo>
                    <a:pt x="70371" y="19943"/>
                  </a:lnTo>
                  <a:lnTo>
                    <a:pt x="69234" y="20726"/>
                  </a:lnTo>
                  <a:lnTo>
                    <a:pt x="69234" y="18276"/>
                  </a:lnTo>
                  <a:lnTo>
                    <a:pt x="69487" y="17013"/>
                  </a:lnTo>
                  <a:lnTo>
                    <a:pt x="69487" y="17013"/>
                  </a:lnTo>
                  <a:lnTo>
                    <a:pt x="68439" y="17960"/>
                  </a:lnTo>
                  <a:lnTo>
                    <a:pt x="67403" y="15599"/>
                  </a:lnTo>
                  <a:lnTo>
                    <a:pt x="68565" y="14336"/>
                  </a:lnTo>
                  <a:lnTo>
                    <a:pt x="69373" y="12594"/>
                  </a:lnTo>
                  <a:lnTo>
                    <a:pt x="70636" y="9841"/>
                  </a:lnTo>
                  <a:lnTo>
                    <a:pt x="71633" y="9450"/>
                  </a:lnTo>
                  <a:lnTo>
                    <a:pt x="73401" y="7783"/>
                  </a:lnTo>
                  <a:lnTo>
                    <a:pt x="72618" y="7379"/>
                  </a:lnTo>
                  <a:lnTo>
                    <a:pt x="71633" y="7240"/>
                  </a:lnTo>
                  <a:lnTo>
                    <a:pt x="69234" y="7240"/>
                  </a:lnTo>
                  <a:lnTo>
                    <a:pt x="69234" y="9450"/>
                  </a:lnTo>
                  <a:lnTo>
                    <a:pt x="67164" y="12152"/>
                  </a:lnTo>
                  <a:lnTo>
                    <a:pt x="65408" y="14854"/>
                  </a:lnTo>
                  <a:lnTo>
                    <a:pt x="66280" y="16091"/>
                  </a:lnTo>
                  <a:lnTo>
                    <a:pt x="65926" y="18516"/>
                  </a:lnTo>
                  <a:lnTo>
                    <a:pt x="62921" y="20094"/>
                  </a:lnTo>
                  <a:lnTo>
                    <a:pt x="62921" y="18276"/>
                  </a:lnTo>
                  <a:lnTo>
                    <a:pt x="61191" y="18124"/>
                  </a:lnTo>
                  <a:lnTo>
                    <a:pt x="59701" y="19299"/>
                  </a:lnTo>
                  <a:lnTo>
                    <a:pt x="57845" y="16698"/>
                  </a:lnTo>
                  <a:lnTo>
                    <a:pt x="55673" y="16698"/>
                  </a:lnTo>
                  <a:lnTo>
                    <a:pt x="54966" y="18049"/>
                  </a:lnTo>
                  <a:lnTo>
                    <a:pt x="54259" y="19071"/>
                  </a:lnTo>
                  <a:lnTo>
                    <a:pt x="53223" y="16786"/>
                  </a:lnTo>
                  <a:cubicBezTo>
                    <a:pt x="53223" y="16786"/>
                    <a:pt x="52623" y="16998"/>
                    <a:pt x="52038" y="16998"/>
                  </a:cubicBezTo>
                  <a:cubicBezTo>
                    <a:pt x="51500" y="16998"/>
                    <a:pt x="50974" y="16819"/>
                    <a:pt x="50938" y="16129"/>
                  </a:cubicBezTo>
                  <a:cubicBezTo>
                    <a:pt x="50862" y="14690"/>
                    <a:pt x="50862" y="14677"/>
                    <a:pt x="50862" y="14677"/>
                  </a:cubicBezTo>
                  <a:lnTo>
                    <a:pt x="47629" y="11672"/>
                  </a:lnTo>
                  <a:lnTo>
                    <a:pt x="46594" y="10952"/>
                  </a:lnTo>
                  <a:lnTo>
                    <a:pt x="44788" y="11268"/>
                  </a:lnTo>
                  <a:lnTo>
                    <a:pt x="43993" y="8869"/>
                  </a:lnTo>
                  <a:lnTo>
                    <a:pt x="42579" y="8427"/>
                  </a:lnTo>
                  <a:lnTo>
                    <a:pt x="39030" y="8869"/>
                  </a:lnTo>
                  <a:lnTo>
                    <a:pt x="36972" y="8427"/>
                  </a:lnTo>
                  <a:lnTo>
                    <a:pt x="34295" y="6141"/>
                  </a:lnTo>
                  <a:lnTo>
                    <a:pt x="30747" y="4462"/>
                  </a:lnTo>
                  <a:lnTo>
                    <a:pt x="28159" y="1962"/>
                  </a:lnTo>
                  <a:lnTo>
                    <a:pt x="26037" y="194"/>
                  </a:lnTo>
                  <a:lnTo>
                    <a:pt x="23196" y="825"/>
                  </a:lnTo>
                  <a:cubicBezTo>
                    <a:pt x="23196" y="825"/>
                    <a:pt x="23017" y="0"/>
                    <a:pt x="2203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52"/>
            <p:cNvSpPr/>
            <p:nvPr/>
          </p:nvSpPr>
          <p:spPr>
            <a:xfrm>
              <a:off x="238125" y="1071925"/>
              <a:ext cx="2568675" cy="3902025"/>
            </a:xfrm>
            <a:custGeom>
              <a:avLst/>
              <a:gdLst/>
              <a:ahLst/>
              <a:cxnLst/>
              <a:rect l="l" t="t" r="r" b="b"/>
              <a:pathLst>
                <a:path w="102747" h="156081" extrusionOk="0">
                  <a:moveTo>
                    <a:pt x="61468" y="29836"/>
                  </a:moveTo>
                  <a:cubicBezTo>
                    <a:pt x="61506" y="29899"/>
                    <a:pt x="61519" y="29962"/>
                    <a:pt x="61506" y="30025"/>
                  </a:cubicBezTo>
                  <a:lnTo>
                    <a:pt x="61342" y="29899"/>
                  </a:lnTo>
                  <a:lnTo>
                    <a:pt x="61468" y="29836"/>
                  </a:lnTo>
                  <a:close/>
                  <a:moveTo>
                    <a:pt x="101181" y="102504"/>
                  </a:moveTo>
                  <a:lnTo>
                    <a:pt x="101282" y="102542"/>
                  </a:lnTo>
                  <a:lnTo>
                    <a:pt x="101193" y="102718"/>
                  </a:lnTo>
                  <a:cubicBezTo>
                    <a:pt x="101155" y="102655"/>
                    <a:pt x="101143" y="102567"/>
                    <a:pt x="101181" y="102504"/>
                  </a:cubicBezTo>
                  <a:close/>
                  <a:moveTo>
                    <a:pt x="22159" y="618"/>
                  </a:moveTo>
                  <a:cubicBezTo>
                    <a:pt x="22328" y="618"/>
                    <a:pt x="22461" y="648"/>
                    <a:pt x="22565" y="692"/>
                  </a:cubicBezTo>
                  <a:cubicBezTo>
                    <a:pt x="22779" y="781"/>
                    <a:pt x="22943" y="970"/>
                    <a:pt x="23019" y="1198"/>
                  </a:cubicBezTo>
                  <a:lnTo>
                    <a:pt x="23385" y="1437"/>
                  </a:lnTo>
                  <a:lnTo>
                    <a:pt x="26075" y="844"/>
                  </a:lnTo>
                  <a:lnTo>
                    <a:pt x="28057" y="2498"/>
                  </a:lnTo>
                  <a:lnTo>
                    <a:pt x="30658" y="4998"/>
                  </a:lnTo>
                  <a:lnTo>
                    <a:pt x="34257" y="6716"/>
                  </a:lnTo>
                  <a:lnTo>
                    <a:pt x="36909" y="8976"/>
                  </a:lnTo>
                  <a:lnTo>
                    <a:pt x="37048" y="9052"/>
                  </a:lnTo>
                  <a:lnTo>
                    <a:pt x="39093" y="9481"/>
                  </a:lnTo>
                  <a:lnTo>
                    <a:pt x="39207" y="9481"/>
                  </a:lnTo>
                  <a:lnTo>
                    <a:pt x="42679" y="9052"/>
                  </a:lnTo>
                  <a:lnTo>
                    <a:pt x="43879" y="9430"/>
                  </a:lnTo>
                  <a:lnTo>
                    <a:pt x="44624" y="11678"/>
                  </a:lnTo>
                  <a:lnTo>
                    <a:pt x="44978" y="11893"/>
                  </a:lnTo>
                  <a:lnTo>
                    <a:pt x="46657" y="11590"/>
                  </a:lnTo>
                  <a:lnTo>
                    <a:pt x="47541" y="12208"/>
                  </a:lnTo>
                  <a:lnTo>
                    <a:pt x="50685" y="15125"/>
                  </a:lnTo>
                  <a:cubicBezTo>
                    <a:pt x="50698" y="15302"/>
                    <a:pt x="50710" y="15668"/>
                    <a:pt x="50761" y="16464"/>
                  </a:cubicBezTo>
                  <a:cubicBezTo>
                    <a:pt x="50761" y="16830"/>
                    <a:pt x="50937" y="17183"/>
                    <a:pt x="51253" y="17385"/>
                  </a:cubicBezTo>
                  <a:cubicBezTo>
                    <a:pt x="51517" y="17561"/>
                    <a:pt x="51851" y="17620"/>
                    <a:pt x="52180" y="17620"/>
                  </a:cubicBezTo>
                  <a:cubicBezTo>
                    <a:pt x="52561" y="17620"/>
                    <a:pt x="52935" y="17541"/>
                    <a:pt x="53185" y="17474"/>
                  </a:cubicBezTo>
                  <a:lnTo>
                    <a:pt x="54094" y="19507"/>
                  </a:lnTo>
                  <a:lnTo>
                    <a:pt x="54637" y="19557"/>
                  </a:lnTo>
                  <a:lnTo>
                    <a:pt x="55370" y="18497"/>
                  </a:lnTo>
                  <a:lnTo>
                    <a:pt x="55988" y="17322"/>
                  </a:lnTo>
                  <a:lnTo>
                    <a:pt x="57807" y="17322"/>
                  </a:lnTo>
                  <a:lnTo>
                    <a:pt x="59562" y="19784"/>
                  </a:lnTo>
                  <a:lnTo>
                    <a:pt x="60016" y="19848"/>
                  </a:lnTo>
                  <a:lnTo>
                    <a:pt x="61418" y="18762"/>
                  </a:lnTo>
                  <a:lnTo>
                    <a:pt x="62744" y="18875"/>
                  </a:lnTo>
                  <a:lnTo>
                    <a:pt x="62744" y="20403"/>
                  </a:lnTo>
                  <a:lnTo>
                    <a:pt x="63198" y="20681"/>
                  </a:lnTo>
                  <a:lnTo>
                    <a:pt x="66204" y="19103"/>
                  </a:lnTo>
                  <a:lnTo>
                    <a:pt x="66355" y="18875"/>
                  </a:lnTo>
                  <a:lnTo>
                    <a:pt x="66709" y="16451"/>
                  </a:lnTo>
                  <a:lnTo>
                    <a:pt x="66658" y="16224"/>
                  </a:lnTo>
                  <a:lnTo>
                    <a:pt x="65913" y="15150"/>
                  </a:lnTo>
                  <a:lnTo>
                    <a:pt x="67542" y="12650"/>
                  </a:lnTo>
                  <a:lnTo>
                    <a:pt x="69613" y="9961"/>
                  </a:lnTo>
                  <a:lnTo>
                    <a:pt x="69676" y="9771"/>
                  </a:lnTo>
                  <a:lnTo>
                    <a:pt x="69676" y="7877"/>
                  </a:lnTo>
                  <a:lnTo>
                    <a:pt x="71709" y="7877"/>
                  </a:lnTo>
                  <a:lnTo>
                    <a:pt x="72631" y="8004"/>
                  </a:lnTo>
                  <a:lnTo>
                    <a:pt x="72984" y="8180"/>
                  </a:lnTo>
                  <a:lnTo>
                    <a:pt x="71570" y="9493"/>
                  </a:lnTo>
                  <a:lnTo>
                    <a:pt x="70636" y="9872"/>
                  </a:lnTo>
                  <a:lnTo>
                    <a:pt x="70472" y="10024"/>
                  </a:lnTo>
                  <a:lnTo>
                    <a:pt x="68413" y="14469"/>
                  </a:lnTo>
                  <a:lnTo>
                    <a:pt x="67290" y="15693"/>
                  </a:lnTo>
                  <a:lnTo>
                    <a:pt x="67226" y="16034"/>
                  </a:lnTo>
                  <a:lnTo>
                    <a:pt x="68274" y="18408"/>
                  </a:lnTo>
                  <a:lnTo>
                    <a:pt x="68780" y="18509"/>
                  </a:lnTo>
                  <a:lnTo>
                    <a:pt x="69108" y="18206"/>
                  </a:lnTo>
                  <a:lnTo>
                    <a:pt x="69108" y="18206"/>
                  </a:lnTo>
                  <a:lnTo>
                    <a:pt x="69045" y="18522"/>
                  </a:lnTo>
                  <a:lnTo>
                    <a:pt x="69045" y="21035"/>
                  </a:lnTo>
                  <a:lnTo>
                    <a:pt x="69537" y="21287"/>
                  </a:lnTo>
                  <a:lnTo>
                    <a:pt x="70686" y="20504"/>
                  </a:lnTo>
                  <a:lnTo>
                    <a:pt x="72315" y="19254"/>
                  </a:lnTo>
                  <a:lnTo>
                    <a:pt x="73262" y="17474"/>
                  </a:lnTo>
                  <a:lnTo>
                    <a:pt x="74525" y="18534"/>
                  </a:lnTo>
                  <a:lnTo>
                    <a:pt x="74929" y="20050"/>
                  </a:lnTo>
                  <a:lnTo>
                    <a:pt x="73982" y="21742"/>
                  </a:lnTo>
                  <a:lnTo>
                    <a:pt x="73805" y="23636"/>
                  </a:lnTo>
                  <a:lnTo>
                    <a:pt x="70699" y="23636"/>
                  </a:lnTo>
                  <a:lnTo>
                    <a:pt x="69752" y="23863"/>
                  </a:lnTo>
                  <a:lnTo>
                    <a:pt x="69613" y="23951"/>
                  </a:lnTo>
                  <a:lnTo>
                    <a:pt x="68350" y="25227"/>
                  </a:lnTo>
                  <a:lnTo>
                    <a:pt x="66797" y="26704"/>
                  </a:lnTo>
                  <a:cubicBezTo>
                    <a:pt x="66721" y="26755"/>
                    <a:pt x="66368" y="26982"/>
                    <a:pt x="64701" y="27954"/>
                  </a:cubicBezTo>
                  <a:lnTo>
                    <a:pt x="64171" y="28270"/>
                  </a:lnTo>
                  <a:lnTo>
                    <a:pt x="63779" y="28510"/>
                  </a:lnTo>
                  <a:cubicBezTo>
                    <a:pt x="63602" y="28535"/>
                    <a:pt x="63299" y="28674"/>
                    <a:pt x="62668" y="28990"/>
                  </a:cubicBezTo>
                  <a:cubicBezTo>
                    <a:pt x="61443" y="29608"/>
                    <a:pt x="61216" y="29684"/>
                    <a:pt x="61178" y="29684"/>
                  </a:cubicBezTo>
                  <a:lnTo>
                    <a:pt x="61178" y="29785"/>
                  </a:lnTo>
                  <a:lnTo>
                    <a:pt x="61039" y="29684"/>
                  </a:lnTo>
                  <a:cubicBezTo>
                    <a:pt x="60938" y="29747"/>
                    <a:pt x="60875" y="29861"/>
                    <a:pt x="60862" y="29974"/>
                  </a:cubicBezTo>
                  <a:lnTo>
                    <a:pt x="60079" y="31868"/>
                  </a:lnTo>
                  <a:lnTo>
                    <a:pt x="59663" y="34381"/>
                  </a:lnTo>
                  <a:lnTo>
                    <a:pt x="59663" y="34457"/>
                  </a:lnTo>
                  <a:lnTo>
                    <a:pt x="59890" y="37222"/>
                  </a:lnTo>
                  <a:lnTo>
                    <a:pt x="60206" y="37500"/>
                  </a:lnTo>
                  <a:lnTo>
                    <a:pt x="61115" y="37500"/>
                  </a:lnTo>
                  <a:lnTo>
                    <a:pt x="62075" y="38321"/>
                  </a:lnTo>
                  <a:lnTo>
                    <a:pt x="64360" y="39685"/>
                  </a:lnTo>
                  <a:lnTo>
                    <a:pt x="66317" y="40669"/>
                  </a:lnTo>
                  <a:lnTo>
                    <a:pt x="65736" y="43195"/>
                  </a:lnTo>
                  <a:lnTo>
                    <a:pt x="65800" y="43460"/>
                  </a:lnTo>
                  <a:lnTo>
                    <a:pt x="67214" y="45278"/>
                  </a:lnTo>
                  <a:lnTo>
                    <a:pt x="67605" y="45354"/>
                  </a:lnTo>
                  <a:lnTo>
                    <a:pt x="68868" y="44723"/>
                  </a:lnTo>
                  <a:lnTo>
                    <a:pt x="69045" y="44445"/>
                  </a:lnTo>
                  <a:lnTo>
                    <a:pt x="69045" y="41516"/>
                  </a:lnTo>
                  <a:lnTo>
                    <a:pt x="70800" y="40884"/>
                  </a:lnTo>
                  <a:lnTo>
                    <a:pt x="73035" y="39028"/>
                  </a:lnTo>
                  <a:lnTo>
                    <a:pt x="73136" y="38750"/>
                  </a:lnTo>
                  <a:lnTo>
                    <a:pt x="72909" y="36414"/>
                  </a:lnTo>
                  <a:lnTo>
                    <a:pt x="72858" y="36275"/>
                  </a:lnTo>
                  <a:lnTo>
                    <a:pt x="72201" y="35253"/>
                  </a:lnTo>
                  <a:lnTo>
                    <a:pt x="73376" y="34015"/>
                  </a:lnTo>
                  <a:lnTo>
                    <a:pt x="73464" y="33800"/>
                  </a:lnTo>
                  <a:lnTo>
                    <a:pt x="73527" y="31250"/>
                  </a:lnTo>
                  <a:lnTo>
                    <a:pt x="74095" y="31199"/>
                  </a:lnTo>
                  <a:lnTo>
                    <a:pt x="76798" y="31199"/>
                  </a:lnTo>
                  <a:lnTo>
                    <a:pt x="77808" y="32247"/>
                  </a:lnTo>
                  <a:lnTo>
                    <a:pt x="77947" y="32323"/>
                  </a:lnTo>
                  <a:lnTo>
                    <a:pt x="79298" y="32702"/>
                  </a:lnTo>
                  <a:lnTo>
                    <a:pt x="78704" y="33813"/>
                  </a:lnTo>
                  <a:lnTo>
                    <a:pt x="78666" y="34015"/>
                  </a:lnTo>
                  <a:lnTo>
                    <a:pt x="78982" y="36061"/>
                  </a:lnTo>
                  <a:lnTo>
                    <a:pt x="79235" y="36326"/>
                  </a:lnTo>
                  <a:lnTo>
                    <a:pt x="81129" y="36730"/>
                  </a:lnTo>
                  <a:lnTo>
                    <a:pt x="81419" y="36629"/>
                  </a:lnTo>
                  <a:lnTo>
                    <a:pt x="82998" y="34861"/>
                  </a:lnTo>
                  <a:lnTo>
                    <a:pt x="83402" y="38523"/>
                  </a:lnTo>
                  <a:lnTo>
                    <a:pt x="83793" y="40657"/>
                  </a:lnTo>
                  <a:lnTo>
                    <a:pt x="83894" y="40834"/>
                  </a:lnTo>
                  <a:lnTo>
                    <a:pt x="85902" y="42715"/>
                  </a:lnTo>
                  <a:cubicBezTo>
                    <a:pt x="86558" y="43864"/>
                    <a:pt x="87253" y="45127"/>
                    <a:pt x="87455" y="45569"/>
                  </a:cubicBezTo>
                  <a:cubicBezTo>
                    <a:pt x="87152" y="45821"/>
                    <a:pt x="86369" y="46415"/>
                    <a:pt x="85687" y="46932"/>
                  </a:cubicBezTo>
                  <a:lnTo>
                    <a:pt x="83162" y="48385"/>
                  </a:lnTo>
                  <a:lnTo>
                    <a:pt x="81028" y="48220"/>
                  </a:lnTo>
                  <a:lnTo>
                    <a:pt x="78654" y="48220"/>
                  </a:lnTo>
                  <a:lnTo>
                    <a:pt x="78515" y="48258"/>
                  </a:lnTo>
                  <a:lnTo>
                    <a:pt x="76065" y="49521"/>
                  </a:lnTo>
                  <a:lnTo>
                    <a:pt x="76343" y="50089"/>
                  </a:lnTo>
                  <a:lnTo>
                    <a:pt x="77934" y="49369"/>
                  </a:lnTo>
                  <a:lnTo>
                    <a:pt x="78502" y="49685"/>
                  </a:lnTo>
                  <a:lnTo>
                    <a:pt x="78502" y="50834"/>
                  </a:lnTo>
                  <a:lnTo>
                    <a:pt x="79235" y="52539"/>
                  </a:lnTo>
                  <a:lnTo>
                    <a:pt x="79550" y="52728"/>
                  </a:lnTo>
                  <a:lnTo>
                    <a:pt x="82556" y="52514"/>
                  </a:lnTo>
                  <a:lnTo>
                    <a:pt x="82934" y="52930"/>
                  </a:lnTo>
                  <a:lnTo>
                    <a:pt x="79828" y="54231"/>
                  </a:lnTo>
                  <a:lnTo>
                    <a:pt x="78048" y="55355"/>
                  </a:lnTo>
                  <a:lnTo>
                    <a:pt x="77113" y="53890"/>
                  </a:lnTo>
                  <a:lnTo>
                    <a:pt x="76671" y="53802"/>
                  </a:lnTo>
                  <a:lnTo>
                    <a:pt x="74146" y="55456"/>
                  </a:lnTo>
                  <a:lnTo>
                    <a:pt x="74032" y="55607"/>
                  </a:lnTo>
                  <a:lnTo>
                    <a:pt x="73237" y="57691"/>
                  </a:lnTo>
                  <a:lnTo>
                    <a:pt x="71797" y="57691"/>
                  </a:lnTo>
                  <a:lnTo>
                    <a:pt x="71583" y="57779"/>
                  </a:lnTo>
                  <a:lnTo>
                    <a:pt x="68982" y="60330"/>
                  </a:lnTo>
                  <a:lnTo>
                    <a:pt x="68136" y="62426"/>
                  </a:lnTo>
                  <a:lnTo>
                    <a:pt x="66671" y="64888"/>
                  </a:lnTo>
                  <a:lnTo>
                    <a:pt x="63741" y="66908"/>
                  </a:lnTo>
                  <a:lnTo>
                    <a:pt x="63640" y="67009"/>
                  </a:lnTo>
                  <a:lnTo>
                    <a:pt x="62618" y="68916"/>
                  </a:lnTo>
                  <a:lnTo>
                    <a:pt x="62580" y="69068"/>
                  </a:lnTo>
                  <a:lnTo>
                    <a:pt x="62731" y="72767"/>
                  </a:lnTo>
                  <a:lnTo>
                    <a:pt x="62491" y="74043"/>
                  </a:lnTo>
                  <a:lnTo>
                    <a:pt x="61620" y="72717"/>
                  </a:lnTo>
                  <a:lnTo>
                    <a:pt x="61393" y="70823"/>
                  </a:lnTo>
                  <a:lnTo>
                    <a:pt x="61178" y="70558"/>
                  </a:lnTo>
                  <a:lnTo>
                    <a:pt x="58413" y="69686"/>
                  </a:lnTo>
                  <a:lnTo>
                    <a:pt x="56190" y="69674"/>
                  </a:lnTo>
                  <a:lnTo>
                    <a:pt x="55913" y="69838"/>
                  </a:lnTo>
                  <a:lnTo>
                    <a:pt x="55471" y="70684"/>
                  </a:lnTo>
                  <a:lnTo>
                    <a:pt x="54423" y="69838"/>
                  </a:lnTo>
                  <a:lnTo>
                    <a:pt x="54183" y="69762"/>
                  </a:lnTo>
                  <a:lnTo>
                    <a:pt x="51266" y="70166"/>
                  </a:lnTo>
                  <a:lnTo>
                    <a:pt x="51114" y="70229"/>
                  </a:lnTo>
                  <a:lnTo>
                    <a:pt x="48362" y="72287"/>
                  </a:lnTo>
                  <a:lnTo>
                    <a:pt x="48248" y="72452"/>
                  </a:lnTo>
                  <a:lnTo>
                    <a:pt x="47377" y="75381"/>
                  </a:lnTo>
                  <a:lnTo>
                    <a:pt x="47377" y="75507"/>
                  </a:lnTo>
                  <a:lnTo>
                    <a:pt x="47768" y="79093"/>
                  </a:lnTo>
                  <a:lnTo>
                    <a:pt x="47819" y="79245"/>
                  </a:lnTo>
                  <a:lnTo>
                    <a:pt x="49801" y="81934"/>
                  </a:lnTo>
                  <a:lnTo>
                    <a:pt x="50155" y="82048"/>
                  </a:lnTo>
                  <a:lnTo>
                    <a:pt x="52832" y="81101"/>
                  </a:lnTo>
                  <a:lnTo>
                    <a:pt x="52996" y="80962"/>
                  </a:lnTo>
                  <a:lnTo>
                    <a:pt x="54082" y="79144"/>
                  </a:lnTo>
                  <a:lnTo>
                    <a:pt x="56304" y="79144"/>
                  </a:lnTo>
                  <a:lnTo>
                    <a:pt x="56203" y="79876"/>
                  </a:lnTo>
                  <a:lnTo>
                    <a:pt x="55496" y="81240"/>
                  </a:lnTo>
                  <a:lnTo>
                    <a:pt x="54789" y="83210"/>
                  </a:lnTo>
                  <a:lnTo>
                    <a:pt x="55054" y="83639"/>
                  </a:lnTo>
                  <a:lnTo>
                    <a:pt x="57516" y="83930"/>
                  </a:lnTo>
                  <a:lnTo>
                    <a:pt x="59095" y="84460"/>
                  </a:lnTo>
                  <a:lnTo>
                    <a:pt x="58413" y="86202"/>
                  </a:lnTo>
                  <a:lnTo>
                    <a:pt x="58425" y="86455"/>
                  </a:lnTo>
                  <a:lnTo>
                    <a:pt x="59688" y="89056"/>
                  </a:lnTo>
                  <a:lnTo>
                    <a:pt x="59840" y="89195"/>
                  </a:lnTo>
                  <a:lnTo>
                    <a:pt x="61569" y="90066"/>
                  </a:lnTo>
                  <a:lnTo>
                    <a:pt x="61809" y="90079"/>
                  </a:lnTo>
                  <a:lnTo>
                    <a:pt x="63388" y="89586"/>
                  </a:lnTo>
                  <a:lnTo>
                    <a:pt x="64827" y="90735"/>
                  </a:lnTo>
                  <a:lnTo>
                    <a:pt x="65320" y="90597"/>
                  </a:lnTo>
                  <a:cubicBezTo>
                    <a:pt x="65345" y="90546"/>
                    <a:pt x="65749" y="89397"/>
                    <a:pt x="65863" y="88980"/>
                  </a:cubicBezTo>
                  <a:cubicBezTo>
                    <a:pt x="66166" y="88766"/>
                    <a:pt x="67656" y="88261"/>
                    <a:pt x="68944" y="87882"/>
                  </a:cubicBezTo>
                  <a:lnTo>
                    <a:pt x="71696" y="87806"/>
                  </a:lnTo>
                  <a:lnTo>
                    <a:pt x="74222" y="88437"/>
                  </a:lnTo>
                  <a:lnTo>
                    <a:pt x="76596" y="88665"/>
                  </a:lnTo>
                  <a:lnTo>
                    <a:pt x="78553" y="89788"/>
                  </a:lnTo>
                  <a:lnTo>
                    <a:pt x="80813" y="91973"/>
                  </a:lnTo>
                  <a:lnTo>
                    <a:pt x="81002" y="92061"/>
                  </a:lnTo>
                  <a:lnTo>
                    <a:pt x="83174" y="92289"/>
                  </a:lnTo>
                  <a:lnTo>
                    <a:pt x="86432" y="93362"/>
                  </a:lnTo>
                  <a:lnTo>
                    <a:pt x="87846" y="95370"/>
                  </a:lnTo>
                  <a:lnTo>
                    <a:pt x="89021" y="98097"/>
                  </a:lnTo>
                  <a:lnTo>
                    <a:pt x="89185" y="98274"/>
                  </a:lnTo>
                  <a:lnTo>
                    <a:pt x="91470" y="99221"/>
                  </a:lnTo>
                  <a:lnTo>
                    <a:pt x="93529" y="100016"/>
                  </a:lnTo>
                  <a:lnTo>
                    <a:pt x="95448" y="100345"/>
                  </a:lnTo>
                  <a:lnTo>
                    <a:pt x="98655" y="101595"/>
                  </a:lnTo>
                  <a:cubicBezTo>
                    <a:pt x="100625" y="102365"/>
                    <a:pt x="101092" y="102655"/>
                    <a:pt x="101193" y="102731"/>
                  </a:cubicBezTo>
                  <a:lnTo>
                    <a:pt x="101168" y="102782"/>
                  </a:lnTo>
                  <a:lnTo>
                    <a:pt x="102115" y="104524"/>
                  </a:lnTo>
                  <a:lnTo>
                    <a:pt x="101130" y="106305"/>
                  </a:lnTo>
                  <a:lnTo>
                    <a:pt x="99312" y="108590"/>
                  </a:lnTo>
                  <a:lnTo>
                    <a:pt x="99249" y="108716"/>
                  </a:lnTo>
                  <a:lnTo>
                    <a:pt x="98857" y="110673"/>
                  </a:lnTo>
                  <a:lnTo>
                    <a:pt x="97986" y="113855"/>
                  </a:lnTo>
                  <a:lnTo>
                    <a:pt x="97456" y="117492"/>
                  </a:lnTo>
                  <a:lnTo>
                    <a:pt x="96256" y="118199"/>
                  </a:lnTo>
                  <a:lnTo>
                    <a:pt x="93541" y="119639"/>
                  </a:lnTo>
                  <a:lnTo>
                    <a:pt x="91016" y="121369"/>
                  </a:lnTo>
                  <a:lnTo>
                    <a:pt x="90889" y="121583"/>
                  </a:lnTo>
                  <a:lnTo>
                    <a:pt x="90422" y="124260"/>
                  </a:lnTo>
                  <a:lnTo>
                    <a:pt x="89096" y="126192"/>
                  </a:lnTo>
                  <a:lnTo>
                    <a:pt x="87682" y="128604"/>
                  </a:lnTo>
                  <a:lnTo>
                    <a:pt x="86205" y="130031"/>
                  </a:lnTo>
                  <a:lnTo>
                    <a:pt x="83679" y="129589"/>
                  </a:lnTo>
                  <a:lnTo>
                    <a:pt x="83313" y="129930"/>
                  </a:lnTo>
                  <a:lnTo>
                    <a:pt x="83389" y="130889"/>
                  </a:lnTo>
                  <a:lnTo>
                    <a:pt x="83553" y="132114"/>
                  </a:lnTo>
                  <a:lnTo>
                    <a:pt x="83553" y="134008"/>
                  </a:lnTo>
                  <a:lnTo>
                    <a:pt x="81886" y="134412"/>
                  </a:lnTo>
                  <a:lnTo>
                    <a:pt x="79992" y="134968"/>
                  </a:lnTo>
                  <a:lnTo>
                    <a:pt x="79765" y="135271"/>
                  </a:lnTo>
                  <a:lnTo>
                    <a:pt x="79765" y="135801"/>
                  </a:lnTo>
                  <a:lnTo>
                    <a:pt x="79702" y="137039"/>
                  </a:lnTo>
                  <a:lnTo>
                    <a:pt x="78616" y="136912"/>
                  </a:lnTo>
                  <a:lnTo>
                    <a:pt x="78262" y="137215"/>
                  </a:lnTo>
                  <a:lnTo>
                    <a:pt x="78187" y="138314"/>
                  </a:lnTo>
                  <a:lnTo>
                    <a:pt x="78212" y="138465"/>
                  </a:lnTo>
                  <a:lnTo>
                    <a:pt x="78730" y="139640"/>
                  </a:lnTo>
                  <a:lnTo>
                    <a:pt x="78376" y="141622"/>
                  </a:lnTo>
                  <a:lnTo>
                    <a:pt x="77694" y="142102"/>
                  </a:lnTo>
                  <a:lnTo>
                    <a:pt x="77593" y="142216"/>
                  </a:lnTo>
                  <a:lnTo>
                    <a:pt x="76722" y="143882"/>
                  </a:lnTo>
                  <a:lnTo>
                    <a:pt x="76823" y="144274"/>
                  </a:lnTo>
                  <a:lnTo>
                    <a:pt x="78300" y="145335"/>
                  </a:lnTo>
                  <a:lnTo>
                    <a:pt x="78060" y="146105"/>
                  </a:lnTo>
                  <a:cubicBezTo>
                    <a:pt x="77997" y="146181"/>
                    <a:pt x="77757" y="146484"/>
                    <a:pt x="76924" y="147481"/>
                  </a:cubicBezTo>
                  <a:cubicBezTo>
                    <a:pt x="76444" y="148062"/>
                    <a:pt x="76255" y="148592"/>
                    <a:pt x="76381" y="149059"/>
                  </a:cubicBezTo>
                  <a:cubicBezTo>
                    <a:pt x="76469" y="149388"/>
                    <a:pt x="76697" y="149678"/>
                    <a:pt x="77000" y="149842"/>
                  </a:cubicBezTo>
                  <a:lnTo>
                    <a:pt x="78136" y="152646"/>
                  </a:lnTo>
                  <a:lnTo>
                    <a:pt x="78275" y="152810"/>
                  </a:lnTo>
                  <a:lnTo>
                    <a:pt x="81167" y="154363"/>
                  </a:lnTo>
                  <a:lnTo>
                    <a:pt x="80245" y="155449"/>
                  </a:lnTo>
                  <a:lnTo>
                    <a:pt x="77492" y="155449"/>
                  </a:lnTo>
                  <a:lnTo>
                    <a:pt x="75889" y="154401"/>
                  </a:lnTo>
                  <a:lnTo>
                    <a:pt x="73628" y="151130"/>
                  </a:lnTo>
                  <a:lnTo>
                    <a:pt x="72429" y="147443"/>
                  </a:lnTo>
                  <a:lnTo>
                    <a:pt x="72113" y="145625"/>
                  </a:lnTo>
                  <a:lnTo>
                    <a:pt x="70825" y="143605"/>
                  </a:lnTo>
                  <a:lnTo>
                    <a:pt x="72568" y="139577"/>
                  </a:lnTo>
                  <a:lnTo>
                    <a:pt x="72454" y="139198"/>
                  </a:lnTo>
                  <a:lnTo>
                    <a:pt x="71242" y="138327"/>
                  </a:lnTo>
                  <a:lnTo>
                    <a:pt x="71014" y="135523"/>
                  </a:lnTo>
                  <a:lnTo>
                    <a:pt x="71090" y="133112"/>
                  </a:lnTo>
                  <a:lnTo>
                    <a:pt x="71873" y="129993"/>
                  </a:lnTo>
                  <a:lnTo>
                    <a:pt x="71886" y="129892"/>
                  </a:lnTo>
                  <a:lnTo>
                    <a:pt x="71722" y="127884"/>
                  </a:lnTo>
                  <a:lnTo>
                    <a:pt x="71962" y="123907"/>
                  </a:lnTo>
                  <a:lnTo>
                    <a:pt x="71722" y="120030"/>
                  </a:lnTo>
                  <a:lnTo>
                    <a:pt x="71242" y="115295"/>
                  </a:lnTo>
                  <a:lnTo>
                    <a:pt x="71191" y="115131"/>
                  </a:lnTo>
                  <a:lnTo>
                    <a:pt x="69929" y="113401"/>
                  </a:lnTo>
                  <a:lnTo>
                    <a:pt x="67921" y="112252"/>
                  </a:lnTo>
                  <a:lnTo>
                    <a:pt x="65837" y="109007"/>
                  </a:lnTo>
                  <a:lnTo>
                    <a:pt x="63678" y="105724"/>
                  </a:lnTo>
                  <a:lnTo>
                    <a:pt x="61367" y="103274"/>
                  </a:lnTo>
                  <a:lnTo>
                    <a:pt x="61772" y="102277"/>
                  </a:lnTo>
                  <a:lnTo>
                    <a:pt x="62024" y="100029"/>
                  </a:lnTo>
                  <a:lnTo>
                    <a:pt x="62782" y="97832"/>
                  </a:lnTo>
                  <a:lnTo>
                    <a:pt x="64246" y="96051"/>
                  </a:lnTo>
                  <a:lnTo>
                    <a:pt x="64322" y="95887"/>
                  </a:lnTo>
                  <a:lnTo>
                    <a:pt x="64638" y="92415"/>
                  </a:lnTo>
                  <a:lnTo>
                    <a:pt x="64562" y="92175"/>
                  </a:lnTo>
                  <a:lnTo>
                    <a:pt x="62971" y="90369"/>
                  </a:lnTo>
                  <a:lnTo>
                    <a:pt x="62529" y="90344"/>
                  </a:lnTo>
                  <a:lnTo>
                    <a:pt x="61431" y="91304"/>
                  </a:lnTo>
                  <a:lnTo>
                    <a:pt x="59145" y="90091"/>
                  </a:lnTo>
                  <a:lnTo>
                    <a:pt x="55799" y="86341"/>
                  </a:lnTo>
                  <a:lnTo>
                    <a:pt x="55622" y="86253"/>
                  </a:lnTo>
                  <a:lnTo>
                    <a:pt x="52781" y="85634"/>
                  </a:lnTo>
                  <a:lnTo>
                    <a:pt x="50243" y="83626"/>
                  </a:lnTo>
                  <a:lnTo>
                    <a:pt x="49877" y="83614"/>
                  </a:lnTo>
                  <a:lnTo>
                    <a:pt x="49157" y="84068"/>
                  </a:lnTo>
                  <a:lnTo>
                    <a:pt x="46430" y="82629"/>
                  </a:lnTo>
                  <a:lnTo>
                    <a:pt x="42566" y="81467"/>
                  </a:lnTo>
                  <a:lnTo>
                    <a:pt x="41051" y="79801"/>
                  </a:lnTo>
                  <a:lnTo>
                    <a:pt x="40899" y="77629"/>
                  </a:lnTo>
                  <a:lnTo>
                    <a:pt x="40861" y="77490"/>
                  </a:lnTo>
                  <a:lnTo>
                    <a:pt x="38803" y="73942"/>
                  </a:lnTo>
                  <a:lnTo>
                    <a:pt x="36606" y="71858"/>
                  </a:lnTo>
                  <a:lnTo>
                    <a:pt x="35760" y="68739"/>
                  </a:lnTo>
                  <a:lnTo>
                    <a:pt x="34282" y="66959"/>
                  </a:lnTo>
                  <a:lnTo>
                    <a:pt x="33727" y="67199"/>
                  </a:lnTo>
                  <a:lnTo>
                    <a:pt x="34358" y="71694"/>
                  </a:lnTo>
                  <a:lnTo>
                    <a:pt x="34421" y="71858"/>
                  </a:lnTo>
                  <a:lnTo>
                    <a:pt x="35873" y="73689"/>
                  </a:lnTo>
                  <a:lnTo>
                    <a:pt x="36240" y="75722"/>
                  </a:lnTo>
                  <a:lnTo>
                    <a:pt x="36240" y="75722"/>
                  </a:lnTo>
                  <a:lnTo>
                    <a:pt x="34484" y="73866"/>
                  </a:lnTo>
                  <a:lnTo>
                    <a:pt x="33070" y="68878"/>
                  </a:lnTo>
                  <a:lnTo>
                    <a:pt x="31808" y="65406"/>
                  </a:lnTo>
                  <a:lnTo>
                    <a:pt x="31694" y="65242"/>
                  </a:lnTo>
                  <a:lnTo>
                    <a:pt x="30014" y="64093"/>
                  </a:lnTo>
                  <a:lnTo>
                    <a:pt x="28360" y="61454"/>
                  </a:lnTo>
                  <a:lnTo>
                    <a:pt x="28045" y="57097"/>
                  </a:lnTo>
                  <a:lnTo>
                    <a:pt x="28512" y="52817"/>
                  </a:lnTo>
                  <a:lnTo>
                    <a:pt x="29749" y="50354"/>
                  </a:lnTo>
                  <a:lnTo>
                    <a:pt x="30014" y="47627"/>
                  </a:lnTo>
                  <a:lnTo>
                    <a:pt x="29989" y="47475"/>
                  </a:lnTo>
                  <a:lnTo>
                    <a:pt x="28310" y="43776"/>
                  </a:lnTo>
                  <a:lnTo>
                    <a:pt x="28449" y="42841"/>
                  </a:lnTo>
                  <a:lnTo>
                    <a:pt x="30419" y="44079"/>
                  </a:lnTo>
                  <a:lnTo>
                    <a:pt x="30873" y="43700"/>
                  </a:lnTo>
                  <a:lnTo>
                    <a:pt x="29623" y="40733"/>
                  </a:lnTo>
                  <a:lnTo>
                    <a:pt x="28916" y="36364"/>
                  </a:lnTo>
                  <a:lnTo>
                    <a:pt x="28411" y="36174"/>
                  </a:lnTo>
                  <a:lnTo>
                    <a:pt x="27300" y="37109"/>
                  </a:lnTo>
                  <a:lnTo>
                    <a:pt x="27211" y="37260"/>
                  </a:lnTo>
                  <a:lnTo>
                    <a:pt x="26517" y="39432"/>
                  </a:lnTo>
                  <a:lnTo>
                    <a:pt x="26100" y="38435"/>
                  </a:lnTo>
                  <a:lnTo>
                    <a:pt x="26630" y="36477"/>
                  </a:lnTo>
                  <a:lnTo>
                    <a:pt x="27262" y="33472"/>
                  </a:lnTo>
                  <a:lnTo>
                    <a:pt x="27262" y="33358"/>
                  </a:lnTo>
                  <a:lnTo>
                    <a:pt x="26555" y="29330"/>
                  </a:lnTo>
                  <a:lnTo>
                    <a:pt x="25027" y="26477"/>
                  </a:lnTo>
                  <a:lnTo>
                    <a:pt x="24901" y="26363"/>
                  </a:lnTo>
                  <a:cubicBezTo>
                    <a:pt x="21319" y="24236"/>
                    <a:pt x="20275" y="23768"/>
                    <a:pt x="19914" y="23768"/>
                  </a:cubicBezTo>
                  <a:cubicBezTo>
                    <a:pt x="19779" y="23768"/>
                    <a:pt x="19739" y="23832"/>
                    <a:pt x="19698" y="23901"/>
                  </a:cubicBezTo>
                  <a:cubicBezTo>
                    <a:pt x="19521" y="24040"/>
                    <a:pt x="18322" y="24444"/>
                    <a:pt x="17337" y="24747"/>
                  </a:cubicBezTo>
                  <a:lnTo>
                    <a:pt x="16112" y="24999"/>
                  </a:lnTo>
                  <a:lnTo>
                    <a:pt x="17299" y="22840"/>
                  </a:lnTo>
                  <a:lnTo>
                    <a:pt x="16832" y="22436"/>
                  </a:lnTo>
                  <a:lnTo>
                    <a:pt x="14370" y="24191"/>
                  </a:lnTo>
                  <a:lnTo>
                    <a:pt x="12362" y="25959"/>
                  </a:lnTo>
                  <a:lnTo>
                    <a:pt x="10127" y="28573"/>
                  </a:lnTo>
                  <a:lnTo>
                    <a:pt x="4394" y="30896"/>
                  </a:lnTo>
                  <a:lnTo>
                    <a:pt x="2134" y="31262"/>
                  </a:lnTo>
                  <a:lnTo>
                    <a:pt x="3132" y="30770"/>
                  </a:lnTo>
                  <a:cubicBezTo>
                    <a:pt x="8687" y="27702"/>
                    <a:pt x="8763" y="27399"/>
                    <a:pt x="8801" y="27247"/>
                  </a:cubicBezTo>
                  <a:cubicBezTo>
                    <a:pt x="8852" y="27058"/>
                    <a:pt x="9432" y="26224"/>
                    <a:pt x="9937" y="25555"/>
                  </a:cubicBezTo>
                  <a:lnTo>
                    <a:pt x="9887" y="25126"/>
                  </a:lnTo>
                  <a:lnTo>
                    <a:pt x="8018" y="23573"/>
                  </a:lnTo>
                  <a:lnTo>
                    <a:pt x="6882" y="22373"/>
                  </a:lnTo>
                  <a:lnTo>
                    <a:pt x="6389" y="20454"/>
                  </a:lnTo>
                  <a:lnTo>
                    <a:pt x="7702" y="18396"/>
                  </a:lnTo>
                  <a:lnTo>
                    <a:pt x="9584" y="16034"/>
                  </a:lnTo>
                  <a:lnTo>
                    <a:pt x="12425" y="15466"/>
                  </a:lnTo>
                  <a:lnTo>
                    <a:pt x="12602" y="15365"/>
                  </a:lnTo>
                  <a:lnTo>
                    <a:pt x="14256" y="13332"/>
                  </a:lnTo>
                  <a:lnTo>
                    <a:pt x="13991" y="12814"/>
                  </a:lnTo>
                  <a:lnTo>
                    <a:pt x="12059" y="12979"/>
                  </a:lnTo>
                  <a:lnTo>
                    <a:pt x="9761" y="12625"/>
                  </a:lnTo>
                  <a:lnTo>
                    <a:pt x="9761" y="11943"/>
                  </a:lnTo>
                  <a:lnTo>
                    <a:pt x="10405" y="10579"/>
                  </a:lnTo>
                  <a:lnTo>
                    <a:pt x="12753" y="9531"/>
                  </a:lnTo>
                  <a:lnTo>
                    <a:pt x="13347" y="9999"/>
                  </a:lnTo>
                  <a:lnTo>
                    <a:pt x="15582" y="10655"/>
                  </a:lnTo>
                  <a:lnTo>
                    <a:pt x="15986" y="10302"/>
                  </a:lnTo>
                  <a:lnTo>
                    <a:pt x="15733" y="8572"/>
                  </a:lnTo>
                  <a:lnTo>
                    <a:pt x="14799" y="5301"/>
                  </a:lnTo>
                  <a:lnTo>
                    <a:pt x="14799" y="4582"/>
                  </a:lnTo>
                  <a:lnTo>
                    <a:pt x="16996" y="3268"/>
                  </a:lnTo>
                  <a:cubicBezTo>
                    <a:pt x="17249" y="3167"/>
                    <a:pt x="17943" y="2814"/>
                    <a:pt x="20178" y="1387"/>
                  </a:cubicBezTo>
                  <a:cubicBezTo>
                    <a:pt x="21117" y="797"/>
                    <a:pt x="21746" y="618"/>
                    <a:pt x="22159" y="618"/>
                  </a:cubicBezTo>
                  <a:close/>
                  <a:moveTo>
                    <a:pt x="22164" y="0"/>
                  </a:moveTo>
                  <a:cubicBezTo>
                    <a:pt x="21532" y="0"/>
                    <a:pt x="20754" y="291"/>
                    <a:pt x="19837" y="869"/>
                  </a:cubicBezTo>
                  <a:cubicBezTo>
                    <a:pt x="17274" y="2498"/>
                    <a:pt x="16819" y="2675"/>
                    <a:pt x="16781" y="2688"/>
                  </a:cubicBezTo>
                  <a:lnTo>
                    <a:pt x="14332" y="4127"/>
                  </a:lnTo>
                  <a:lnTo>
                    <a:pt x="14180" y="4392"/>
                  </a:lnTo>
                  <a:lnTo>
                    <a:pt x="14180" y="5339"/>
                  </a:lnTo>
                  <a:lnTo>
                    <a:pt x="15127" y="8698"/>
                  </a:lnTo>
                  <a:lnTo>
                    <a:pt x="15291" y="9923"/>
                  </a:lnTo>
                  <a:lnTo>
                    <a:pt x="13688" y="9468"/>
                  </a:lnTo>
                  <a:lnTo>
                    <a:pt x="12993" y="8925"/>
                  </a:lnTo>
                  <a:lnTo>
                    <a:pt x="12665" y="8875"/>
                  </a:lnTo>
                  <a:lnTo>
                    <a:pt x="10051" y="10062"/>
                  </a:lnTo>
                  <a:lnTo>
                    <a:pt x="9887" y="10213"/>
                  </a:lnTo>
                  <a:lnTo>
                    <a:pt x="9155" y="11754"/>
                  </a:lnTo>
                  <a:lnTo>
                    <a:pt x="9129" y="12915"/>
                  </a:lnTo>
                  <a:lnTo>
                    <a:pt x="9395" y="13231"/>
                  </a:lnTo>
                  <a:lnTo>
                    <a:pt x="11983" y="13623"/>
                  </a:lnTo>
                  <a:lnTo>
                    <a:pt x="12059" y="13623"/>
                  </a:lnTo>
                  <a:lnTo>
                    <a:pt x="13284" y="13521"/>
                  </a:lnTo>
                  <a:lnTo>
                    <a:pt x="12185" y="14873"/>
                  </a:lnTo>
                  <a:lnTo>
                    <a:pt x="9344" y="15441"/>
                  </a:lnTo>
                  <a:lnTo>
                    <a:pt x="9155" y="15554"/>
                  </a:lnTo>
                  <a:lnTo>
                    <a:pt x="7185" y="18029"/>
                  </a:lnTo>
                  <a:lnTo>
                    <a:pt x="5771" y="20239"/>
                  </a:lnTo>
                  <a:lnTo>
                    <a:pt x="5733" y="20479"/>
                  </a:lnTo>
                  <a:lnTo>
                    <a:pt x="6288" y="22613"/>
                  </a:lnTo>
                  <a:lnTo>
                    <a:pt x="6364" y="22752"/>
                  </a:lnTo>
                  <a:lnTo>
                    <a:pt x="7576" y="24040"/>
                  </a:lnTo>
                  <a:lnTo>
                    <a:pt x="9243" y="25416"/>
                  </a:lnTo>
                  <a:cubicBezTo>
                    <a:pt x="8877" y="25909"/>
                    <a:pt x="8334" y="26679"/>
                    <a:pt x="8208" y="27032"/>
                  </a:cubicBezTo>
                  <a:cubicBezTo>
                    <a:pt x="7841" y="27386"/>
                    <a:pt x="4874" y="29091"/>
                    <a:pt x="2841" y="30214"/>
                  </a:cubicBezTo>
                  <a:lnTo>
                    <a:pt x="0" y="31629"/>
                  </a:lnTo>
                  <a:lnTo>
                    <a:pt x="189" y="32222"/>
                  </a:lnTo>
                  <a:lnTo>
                    <a:pt x="4533" y="31515"/>
                  </a:lnTo>
                  <a:lnTo>
                    <a:pt x="10430" y="29128"/>
                  </a:lnTo>
                  <a:lnTo>
                    <a:pt x="10556" y="29040"/>
                  </a:lnTo>
                  <a:lnTo>
                    <a:pt x="12804" y="26388"/>
                  </a:lnTo>
                  <a:lnTo>
                    <a:pt x="14748" y="24684"/>
                  </a:lnTo>
                  <a:lnTo>
                    <a:pt x="16087" y="23737"/>
                  </a:lnTo>
                  <a:lnTo>
                    <a:pt x="15241" y="25302"/>
                  </a:lnTo>
                  <a:lnTo>
                    <a:pt x="15582" y="25757"/>
                  </a:lnTo>
                  <a:lnTo>
                    <a:pt x="17488" y="25366"/>
                  </a:lnTo>
                  <a:cubicBezTo>
                    <a:pt x="19180" y="24861"/>
                    <a:pt x="19787" y="24595"/>
                    <a:pt x="20026" y="24431"/>
                  </a:cubicBezTo>
                  <a:cubicBezTo>
                    <a:pt x="20544" y="24595"/>
                    <a:pt x="22628" y="25757"/>
                    <a:pt x="24496" y="26868"/>
                  </a:cubicBezTo>
                  <a:lnTo>
                    <a:pt x="25936" y="29507"/>
                  </a:lnTo>
                  <a:lnTo>
                    <a:pt x="26618" y="33409"/>
                  </a:lnTo>
                  <a:lnTo>
                    <a:pt x="26012" y="36338"/>
                  </a:lnTo>
                  <a:lnTo>
                    <a:pt x="25456" y="38384"/>
                  </a:lnTo>
                  <a:lnTo>
                    <a:pt x="25469" y="38586"/>
                  </a:lnTo>
                  <a:lnTo>
                    <a:pt x="26264" y="40480"/>
                  </a:lnTo>
                  <a:lnTo>
                    <a:pt x="26858" y="40455"/>
                  </a:lnTo>
                  <a:lnTo>
                    <a:pt x="27767" y="37538"/>
                  </a:lnTo>
                  <a:lnTo>
                    <a:pt x="28373" y="37033"/>
                  </a:lnTo>
                  <a:lnTo>
                    <a:pt x="29004" y="40884"/>
                  </a:lnTo>
                  <a:lnTo>
                    <a:pt x="29888" y="43018"/>
                  </a:lnTo>
                  <a:lnTo>
                    <a:pt x="28360" y="42058"/>
                  </a:lnTo>
                  <a:lnTo>
                    <a:pt x="27893" y="42273"/>
                  </a:lnTo>
                  <a:lnTo>
                    <a:pt x="27653" y="43763"/>
                  </a:lnTo>
                  <a:lnTo>
                    <a:pt x="27678" y="43953"/>
                  </a:lnTo>
                  <a:lnTo>
                    <a:pt x="29383" y="47652"/>
                  </a:lnTo>
                  <a:lnTo>
                    <a:pt x="29156" y="50114"/>
                  </a:lnTo>
                  <a:lnTo>
                    <a:pt x="27918" y="52589"/>
                  </a:lnTo>
                  <a:lnTo>
                    <a:pt x="27413" y="57085"/>
                  </a:lnTo>
                  <a:lnTo>
                    <a:pt x="27729" y="61580"/>
                  </a:lnTo>
                  <a:lnTo>
                    <a:pt x="27779" y="61719"/>
                  </a:lnTo>
                  <a:lnTo>
                    <a:pt x="29522" y="64484"/>
                  </a:lnTo>
                  <a:lnTo>
                    <a:pt x="31252" y="65696"/>
                  </a:lnTo>
                  <a:lnTo>
                    <a:pt x="32464" y="69030"/>
                  </a:lnTo>
                  <a:lnTo>
                    <a:pt x="33891" y="74080"/>
                  </a:lnTo>
                  <a:lnTo>
                    <a:pt x="33967" y="74219"/>
                  </a:lnTo>
                  <a:lnTo>
                    <a:pt x="36505" y="76896"/>
                  </a:lnTo>
                  <a:lnTo>
                    <a:pt x="37048" y="76631"/>
                  </a:lnTo>
                  <a:lnTo>
                    <a:pt x="36467" y="73474"/>
                  </a:lnTo>
                  <a:lnTo>
                    <a:pt x="36404" y="73335"/>
                  </a:lnTo>
                  <a:lnTo>
                    <a:pt x="34964" y="71505"/>
                  </a:lnTo>
                  <a:lnTo>
                    <a:pt x="34484" y="68171"/>
                  </a:lnTo>
                  <a:lnTo>
                    <a:pt x="34484" y="68171"/>
                  </a:lnTo>
                  <a:lnTo>
                    <a:pt x="35166" y="68954"/>
                  </a:lnTo>
                  <a:lnTo>
                    <a:pt x="36012" y="72098"/>
                  </a:lnTo>
                  <a:lnTo>
                    <a:pt x="36101" y="72237"/>
                  </a:lnTo>
                  <a:lnTo>
                    <a:pt x="38273" y="74295"/>
                  </a:lnTo>
                  <a:lnTo>
                    <a:pt x="40268" y="77730"/>
                  </a:lnTo>
                  <a:lnTo>
                    <a:pt x="40419" y="79939"/>
                  </a:lnTo>
                  <a:lnTo>
                    <a:pt x="40508" y="80141"/>
                  </a:lnTo>
                  <a:lnTo>
                    <a:pt x="42162" y="81947"/>
                  </a:lnTo>
                  <a:lnTo>
                    <a:pt x="42301" y="82035"/>
                  </a:lnTo>
                  <a:lnTo>
                    <a:pt x="46202" y="83197"/>
                  </a:lnTo>
                  <a:lnTo>
                    <a:pt x="49043" y="84700"/>
                  </a:lnTo>
                  <a:lnTo>
                    <a:pt x="49359" y="84687"/>
                  </a:lnTo>
                  <a:lnTo>
                    <a:pt x="50028" y="84245"/>
                  </a:lnTo>
                  <a:lnTo>
                    <a:pt x="52453" y="86165"/>
                  </a:lnTo>
                  <a:lnTo>
                    <a:pt x="52592" y="86228"/>
                  </a:lnTo>
                  <a:lnTo>
                    <a:pt x="55407" y="86834"/>
                  </a:lnTo>
                  <a:lnTo>
                    <a:pt x="58716" y="90546"/>
                  </a:lnTo>
                  <a:lnTo>
                    <a:pt x="61330" y="91960"/>
                  </a:lnTo>
                  <a:lnTo>
                    <a:pt x="61683" y="91910"/>
                  </a:lnTo>
                  <a:lnTo>
                    <a:pt x="62706" y="91013"/>
                  </a:lnTo>
                  <a:lnTo>
                    <a:pt x="63994" y="92491"/>
                  </a:lnTo>
                  <a:lnTo>
                    <a:pt x="63691" y="95723"/>
                  </a:lnTo>
                  <a:lnTo>
                    <a:pt x="62251" y="97466"/>
                  </a:lnTo>
                  <a:lnTo>
                    <a:pt x="61405" y="99840"/>
                  </a:lnTo>
                  <a:lnTo>
                    <a:pt x="61165" y="102074"/>
                  </a:lnTo>
                  <a:lnTo>
                    <a:pt x="60711" y="103224"/>
                  </a:lnTo>
                  <a:lnTo>
                    <a:pt x="60774" y="103552"/>
                  </a:lnTo>
                  <a:lnTo>
                    <a:pt x="63186" y="106115"/>
                  </a:lnTo>
                  <a:lnTo>
                    <a:pt x="65320" y="109335"/>
                  </a:lnTo>
                  <a:lnTo>
                    <a:pt x="67441" y="112656"/>
                  </a:lnTo>
                  <a:lnTo>
                    <a:pt x="67555" y="112757"/>
                  </a:lnTo>
                  <a:lnTo>
                    <a:pt x="69461" y="113818"/>
                  </a:lnTo>
                  <a:lnTo>
                    <a:pt x="70623" y="115421"/>
                  </a:lnTo>
                  <a:lnTo>
                    <a:pt x="71090" y="120055"/>
                  </a:lnTo>
                  <a:lnTo>
                    <a:pt x="71330" y="123881"/>
                  </a:lnTo>
                  <a:lnTo>
                    <a:pt x="71090" y="127871"/>
                  </a:lnTo>
                  <a:lnTo>
                    <a:pt x="71254" y="129866"/>
                  </a:lnTo>
                  <a:lnTo>
                    <a:pt x="70472" y="132973"/>
                  </a:lnTo>
                  <a:lnTo>
                    <a:pt x="70383" y="135511"/>
                  </a:lnTo>
                  <a:lnTo>
                    <a:pt x="70623" y="138516"/>
                  </a:lnTo>
                  <a:lnTo>
                    <a:pt x="70749" y="138743"/>
                  </a:lnTo>
                  <a:lnTo>
                    <a:pt x="71886" y="139539"/>
                  </a:lnTo>
                  <a:lnTo>
                    <a:pt x="70168" y="143491"/>
                  </a:lnTo>
                  <a:lnTo>
                    <a:pt x="70194" y="143794"/>
                  </a:lnTo>
                  <a:lnTo>
                    <a:pt x="71507" y="145789"/>
                  </a:lnTo>
                  <a:lnTo>
                    <a:pt x="71823" y="147582"/>
                  </a:lnTo>
                  <a:lnTo>
                    <a:pt x="73035" y="151370"/>
                  </a:lnTo>
                  <a:lnTo>
                    <a:pt x="75409" y="154805"/>
                  </a:lnTo>
                  <a:lnTo>
                    <a:pt x="77227" y="156030"/>
                  </a:lnTo>
                  <a:lnTo>
                    <a:pt x="77391" y="156080"/>
                  </a:lnTo>
                  <a:lnTo>
                    <a:pt x="80396" y="156080"/>
                  </a:lnTo>
                  <a:lnTo>
                    <a:pt x="80624" y="155966"/>
                  </a:lnTo>
                  <a:lnTo>
                    <a:pt x="81886" y="154476"/>
                  </a:lnTo>
                  <a:lnTo>
                    <a:pt x="81798" y="153984"/>
                  </a:lnTo>
                  <a:lnTo>
                    <a:pt x="78666" y="152305"/>
                  </a:lnTo>
                  <a:lnTo>
                    <a:pt x="77530" y="149501"/>
                  </a:lnTo>
                  <a:lnTo>
                    <a:pt x="77353" y="149325"/>
                  </a:lnTo>
                  <a:cubicBezTo>
                    <a:pt x="77176" y="149249"/>
                    <a:pt x="77038" y="149097"/>
                    <a:pt x="76974" y="148908"/>
                  </a:cubicBezTo>
                  <a:cubicBezTo>
                    <a:pt x="76911" y="148643"/>
                    <a:pt x="77063" y="148289"/>
                    <a:pt x="77391" y="147885"/>
                  </a:cubicBezTo>
                  <a:cubicBezTo>
                    <a:pt x="78363" y="146723"/>
                    <a:pt x="78591" y="146458"/>
                    <a:pt x="78641" y="146332"/>
                  </a:cubicBezTo>
                  <a:lnTo>
                    <a:pt x="78957" y="145309"/>
                  </a:lnTo>
                  <a:lnTo>
                    <a:pt x="78831" y="144956"/>
                  </a:lnTo>
                  <a:lnTo>
                    <a:pt x="77404" y="143933"/>
                  </a:lnTo>
                  <a:lnTo>
                    <a:pt x="78111" y="142582"/>
                  </a:lnTo>
                  <a:lnTo>
                    <a:pt x="78831" y="142077"/>
                  </a:lnTo>
                  <a:lnTo>
                    <a:pt x="78957" y="141862"/>
                  </a:lnTo>
                  <a:lnTo>
                    <a:pt x="79361" y="139652"/>
                  </a:lnTo>
                  <a:lnTo>
                    <a:pt x="79336" y="139476"/>
                  </a:lnTo>
                  <a:lnTo>
                    <a:pt x="78818" y="138289"/>
                  </a:lnTo>
                  <a:lnTo>
                    <a:pt x="78869" y="137582"/>
                  </a:lnTo>
                  <a:lnTo>
                    <a:pt x="79954" y="137708"/>
                  </a:lnTo>
                  <a:lnTo>
                    <a:pt x="80308" y="137417"/>
                  </a:lnTo>
                  <a:lnTo>
                    <a:pt x="80384" y="135814"/>
                  </a:lnTo>
                  <a:lnTo>
                    <a:pt x="80384" y="135498"/>
                  </a:lnTo>
                  <a:lnTo>
                    <a:pt x="82038" y="135018"/>
                  </a:lnTo>
                  <a:lnTo>
                    <a:pt x="83932" y="134551"/>
                  </a:lnTo>
                  <a:lnTo>
                    <a:pt x="84172" y="134235"/>
                  </a:lnTo>
                  <a:lnTo>
                    <a:pt x="84172" y="132076"/>
                  </a:lnTo>
                  <a:lnTo>
                    <a:pt x="84020" y="130826"/>
                  </a:lnTo>
                  <a:lnTo>
                    <a:pt x="83970" y="130283"/>
                  </a:lnTo>
                  <a:lnTo>
                    <a:pt x="86243" y="130675"/>
                  </a:lnTo>
                  <a:lnTo>
                    <a:pt x="86521" y="130586"/>
                  </a:lnTo>
                  <a:lnTo>
                    <a:pt x="88137" y="129008"/>
                  </a:lnTo>
                  <a:lnTo>
                    <a:pt x="89614" y="126520"/>
                  </a:lnTo>
                  <a:lnTo>
                    <a:pt x="90965" y="124551"/>
                  </a:lnTo>
                  <a:lnTo>
                    <a:pt x="91470" y="121798"/>
                  </a:lnTo>
                  <a:lnTo>
                    <a:pt x="93857" y="120156"/>
                  </a:lnTo>
                  <a:lnTo>
                    <a:pt x="96546" y="118742"/>
                  </a:lnTo>
                  <a:lnTo>
                    <a:pt x="97897" y="117947"/>
                  </a:lnTo>
                  <a:lnTo>
                    <a:pt x="98049" y="117719"/>
                  </a:lnTo>
                  <a:lnTo>
                    <a:pt x="98592" y="113982"/>
                  </a:lnTo>
                  <a:lnTo>
                    <a:pt x="99463" y="110800"/>
                  </a:lnTo>
                  <a:lnTo>
                    <a:pt x="99842" y="108906"/>
                  </a:lnTo>
                  <a:lnTo>
                    <a:pt x="101648" y="106645"/>
                  </a:lnTo>
                  <a:lnTo>
                    <a:pt x="102746" y="104676"/>
                  </a:lnTo>
                  <a:lnTo>
                    <a:pt x="102746" y="104373"/>
                  </a:lnTo>
                  <a:lnTo>
                    <a:pt x="101799" y="102617"/>
                  </a:lnTo>
                  <a:cubicBezTo>
                    <a:pt x="101824" y="102352"/>
                    <a:pt x="101774" y="102125"/>
                    <a:pt x="98882" y="100989"/>
                  </a:cubicBezTo>
                  <a:lnTo>
                    <a:pt x="95650" y="99726"/>
                  </a:lnTo>
                  <a:lnTo>
                    <a:pt x="93718" y="99410"/>
                  </a:lnTo>
                  <a:lnTo>
                    <a:pt x="91710" y="98627"/>
                  </a:lnTo>
                  <a:lnTo>
                    <a:pt x="89551" y="97731"/>
                  </a:lnTo>
                  <a:lnTo>
                    <a:pt x="88415" y="95092"/>
                  </a:lnTo>
                  <a:lnTo>
                    <a:pt x="86887" y="92907"/>
                  </a:lnTo>
                  <a:lnTo>
                    <a:pt x="86735" y="92794"/>
                  </a:lnTo>
                  <a:lnTo>
                    <a:pt x="83338" y="91682"/>
                  </a:lnTo>
                  <a:lnTo>
                    <a:pt x="81179" y="91455"/>
                  </a:lnTo>
                  <a:lnTo>
                    <a:pt x="78970" y="89321"/>
                  </a:lnTo>
                  <a:lnTo>
                    <a:pt x="76861" y="88084"/>
                  </a:lnTo>
                  <a:lnTo>
                    <a:pt x="74335" y="87819"/>
                  </a:lnTo>
                  <a:lnTo>
                    <a:pt x="71810" y="87187"/>
                  </a:lnTo>
                  <a:lnTo>
                    <a:pt x="71722" y="87175"/>
                  </a:lnTo>
                  <a:lnTo>
                    <a:pt x="68881" y="87263"/>
                  </a:lnTo>
                  <a:lnTo>
                    <a:pt x="68792" y="87276"/>
                  </a:lnTo>
                  <a:cubicBezTo>
                    <a:pt x="65395" y="88273"/>
                    <a:pt x="65320" y="88576"/>
                    <a:pt x="65269" y="88753"/>
                  </a:cubicBezTo>
                  <a:cubicBezTo>
                    <a:pt x="65219" y="88942"/>
                    <a:pt x="65029" y="89523"/>
                    <a:pt x="64878" y="89965"/>
                  </a:cubicBezTo>
                  <a:lnTo>
                    <a:pt x="63640" y="88993"/>
                  </a:lnTo>
                  <a:lnTo>
                    <a:pt x="63350" y="88930"/>
                  </a:lnTo>
                  <a:lnTo>
                    <a:pt x="61734" y="89448"/>
                  </a:lnTo>
                  <a:lnTo>
                    <a:pt x="60218" y="88690"/>
                  </a:lnTo>
                  <a:lnTo>
                    <a:pt x="59057" y="86303"/>
                  </a:lnTo>
                  <a:lnTo>
                    <a:pt x="59802" y="84384"/>
                  </a:lnTo>
                  <a:lnTo>
                    <a:pt x="59600" y="83967"/>
                  </a:lnTo>
                  <a:lnTo>
                    <a:pt x="57655" y="83311"/>
                  </a:lnTo>
                  <a:lnTo>
                    <a:pt x="55521" y="83046"/>
                  </a:lnTo>
                  <a:lnTo>
                    <a:pt x="56077" y="81480"/>
                  </a:lnTo>
                  <a:lnTo>
                    <a:pt x="56796" y="80104"/>
                  </a:lnTo>
                  <a:lnTo>
                    <a:pt x="56986" y="78853"/>
                  </a:lnTo>
                  <a:lnTo>
                    <a:pt x="56670" y="78500"/>
                  </a:lnTo>
                  <a:lnTo>
                    <a:pt x="53905" y="78500"/>
                  </a:lnTo>
                  <a:lnTo>
                    <a:pt x="53640" y="78651"/>
                  </a:lnTo>
                  <a:lnTo>
                    <a:pt x="52516" y="80533"/>
                  </a:lnTo>
                  <a:lnTo>
                    <a:pt x="50155" y="81366"/>
                  </a:lnTo>
                  <a:lnTo>
                    <a:pt x="48374" y="78942"/>
                  </a:lnTo>
                  <a:lnTo>
                    <a:pt x="47995" y="75495"/>
                  </a:lnTo>
                  <a:lnTo>
                    <a:pt x="48816" y="72717"/>
                  </a:lnTo>
                  <a:lnTo>
                    <a:pt x="51443" y="70772"/>
                  </a:lnTo>
                  <a:lnTo>
                    <a:pt x="54132" y="70393"/>
                  </a:lnTo>
                  <a:lnTo>
                    <a:pt x="55370" y="71416"/>
                  </a:lnTo>
                  <a:lnTo>
                    <a:pt x="55849" y="71315"/>
                  </a:lnTo>
                  <a:lnTo>
                    <a:pt x="56392" y="70305"/>
                  </a:lnTo>
                  <a:lnTo>
                    <a:pt x="58286" y="70305"/>
                  </a:lnTo>
                  <a:lnTo>
                    <a:pt x="60799" y="71088"/>
                  </a:lnTo>
                  <a:lnTo>
                    <a:pt x="61014" y="72856"/>
                  </a:lnTo>
                  <a:lnTo>
                    <a:pt x="61064" y="72995"/>
                  </a:lnTo>
                  <a:lnTo>
                    <a:pt x="62403" y="75040"/>
                  </a:lnTo>
                  <a:lnTo>
                    <a:pt x="62971" y="74926"/>
                  </a:lnTo>
                  <a:lnTo>
                    <a:pt x="63363" y="72843"/>
                  </a:lnTo>
                  <a:lnTo>
                    <a:pt x="63363" y="72767"/>
                  </a:lnTo>
                  <a:lnTo>
                    <a:pt x="63211" y="69131"/>
                  </a:lnTo>
                  <a:lnTo>
                    <a:pt x="64158" y="67376"/>
                  </a:lnTo>
                  <a:lnTo>
                    <a:pt x="67087" y="65355"/>
                  </a:lnTo>
                  <a:lnTo>
                    <a:pt x="68704" y="62691"/>
                  </a:lnTo>
                  <a:lnTo>
                    <a:pt x="69461" y="60721"/>
                  </a:lnTo>
                  <a:lnTo>
                    <a:pt x="71924" y="58322"/>
                  </a:lnTo>
                  <a:lnTo>
                    <a:pt x="73452" y="58322"/>
                  </a:lnTo>
                  <a:lnTo>
                    <a:pt x="73755" y="58107"/>
                  </a:lnTo>
                  <a:lnTo>
                    <a:pt x="74575" y="55923"/>
                  </a:lnTo>
                  <a:lnTo>
                    <a:pt x="76747" y="54496"/>
                  </a:lnTo>
                  <a:lnTo>
                    <a:pt x="77682" y="55961"/>
                  </a:lnTo>
                  <a:lnTo>
                    <a:pt x="78124" y="56062"/>
                  </a:lnTo>
                  <a:lnTo>
                    <a:pt x="80119" y="54786"/>
                  </a:lnTo>
                  <a:lnTo>
                    <a:pt x="83591" y="53347"/>
                  </a:lnTo>
                  <a:lnTo>
                    <a:pt x="83705" y="52855"/>
                  </a:lnTo>
                  <a:lnTo>
                    <a:pt x="82909" y="51983"/>
                  </a:lnTo>
                  <a:lnTo>
                    <a:pt x="82657" y="51870"/>
                  </a:lnTo>
                  <a:lnTo>
                    <a:pt x="79715" y="52084"/>
                  </a:lnTo>
                  <a:lnTo>
                    <a:pt x="79134" y="50771"/>
                  </a:lnTo>
                  <a:lnTo>
                    <a:pt x="79134" y="49496"/>
                  </a:lnTo>
                  <a:lnTo>
                    <a:pt x="78970" y="49218"/>
                  </a:lnTo>
                  <a:lnTo>
                    <a:pt x="78528" y="48978"/>
                  </a:lnTo>
                  <a:lnTo>
                    <a:pt x="78742" y="48864"/>
                  </a:lnTo>
                  <a:lnTo>
                    <a:pt x="81002" y="48864"/>
                  </a:lnTo>
                  <a:lnTo>
                    <a:pt x="83212" y="49029"/>
                  </a:lnTo>
                  <a:lnTo>
                    <a:pt x="83389" y="48991"/>
                  </a:lnTo>
                  <a:lnTo>
                    <a:pt x="86028" y="47463"/>
                  </a:lnTo>
                  <a:cubicBezTo>
                    <a:pt x="87973" y="46023"/>
                    <a:pt x="88048" y="45910"/>
                    <a:pt x="88074" y="45847"/>
                  </a:cubicBezTo>
                  <a:cubicBezTo>
                    <a:pt x="88213" y="45657"/>
                    <a:pt x="88263" y="45569"/>
                    <a:pt x="86432" y="42362"/>
                  </a:cubicBezTo>
                  <a:lnTo>
                    <a:pt x="84399" y="40455"/>
                  </a:lnTo>
                  <a:lnTo>
                    <a:pt x="84033" y="38435"/>
                  </a:lnTo>
                  <a:lnTo>
                    <a:pt x="83553" y="34103"/>
                  </a:lnTo>
                  <a:lnTo>
                    <a:pt x="83010" y="33927"/>
                  </a:lnTo>
                  <a:lnTo>
                    <a:pt x="81078" y="36086"/>
                  </a:lnTo>
                  <a:lnTo>
                    <a:pt x="79576" y="35758"/>
                  </a:lnTo>
                  <a:lnTo>
                    <a:pt x="79310" y="34028"/>
                  </a:lnTo>
                  <a:lnTo>
                    <a:pt x="80055" y="32677"/>
                  </a:lnTo>
                  <a:lnTo>
                    <a:pt x="79866" y="32222"/>
                  </a:lnTo>
                  <a:lnTo>
                    <a:pt x="78212" y="31755"/>
                  </a:lnTo>
                  <a:lnTo>
                    <a:pt x="77164" y="30669"/>
                  </a:lnTo>
                  <a:lnTo>
                    <a:pt x="76937" y="30568"/>
                  </a:lnTo>
                  <a:lnTo>
                    <a:pt x="74070" y="30568"/>
                  </a:lnTo>
                  <a:lnTo>
                    <a:pt x="73199" y="30656"/>
                  </a:lnTo>
                  <a:lnTo>
                    <a:pt x="72921" y="30959"/>
                  </a:lnTo>
                  <a:lnTo>
                    <a:pt x="72845" y="33674"/>
                  </a:lnTo>
                  <a:lnTo>
                    <a:pt x="71583" y="35013"/>
                  </a:lnTo>
                  <a:lnTo>
                    <a:pt x="71545" y="35391"/>
                  </a:lnTo>
                  <a:lnTo>
                    <a:pt x="72290" y="36566"/>
                  </a:lnTo>
                  <a:lnTo>
                    <a:pt x="72492" y="38662"/>
                  </a:lnTo>
                  <a:lnTo>
                    <a:pt x="70535" y="40316"/>
                  </a:lnTo>
                  <a:lnTo>
                    <a:pt x="68615" y="40998"/>
                  </a:lnTo>
                  <a:lnTo>
                    <a:pt x="68401" y="41288"/>
                  </a:lnTo>
                  <a:lnTo>
                    <a:pt x="68401" y="44256"/>
                  </a:lnTo>
                  <a:lnTo>
                    <a:pt x="67555" y="44685"/>
                  </a:lnTo>
                  <a:lnTo>
                    <a:pt x="66380" y="43195"/>
                  </a:lnTo>
                  <a:lnTo>
                    <a:pt x="66974" y="40581"/>
                  </a:lnTo>
                  <a:lnTo>
                    <a:pt x="66822" y="40228"/>
                  </a:lnTo>
                  <a:lnTo>
                    <a:pt x="64676" y="39142"/>
                  </a:lnTo>
                  <a:lnTo>
                    <a:pt x="62453" y="37816"/>
                  </a:lnTo>
                  <a:lnTo>
                    <a:pt x="61443" y="36957"/>
                  </a:lnTo>
                  <a:lnTo>
                    <a:pt x="61241" y="36881"/>
                  </a:lnTo>
                  <a:lnTo>
                    <a:pt x="60509" y="36881"/>
                  </a:lnTo>
                  <a:lnTo>
                    <a:pt x="60307" y="34444"/>
                  </a:lnTo>
                  <a:lnTo>
                    <a:pt x="60686" y="32083"/>
                  </a:lnTo>
                  <a:lnTo>
                    <a:pt x="61456" y="30252"/>
                  </a:lnTo>
                  <a:cubicBezTo>
                    <a:pt x="61974" y="30050"/>
                    <a:pt x="62479" y="29823"/>
                    <a:pt x="62971" y="29558"/>
                  </a:cubicBezTo>
                  <a:cubicBezTo>
                    <a:pt x="63413" y="29330"/>
                    <a:pt x="63640" y="29229"/>
                    <a:pt x="63754" y="29179"/>
                  </a:cubicBezTo>
                  <a:cubicBezTo>
                    <a:pt x="63761" y="29180"/>
                    <a:pt x="63768" y="29180"/>
                    <a:pt x="63775" y="29180"/>
                  </a:cubicBezTo>
                  <a:cubicBezTo>
                    <a:pt x="63887" y="29180"/>
                    <a:pt x="64048" y="29086"/>
                    <a:pt x="64499" y="28813"/>
                  </a:cubicBezTo>
                  <a:lnTo>
                    <a:pt x="65029" y="28497"/>
                  </a:lnTo>
                  <a:cubicBezTo>
                    <a:pt x="66469" y="27638"/>
                    <a:pt x="66999" y="27323"/>
                    <a:pt x="67201" y="27171"/>
                  </a:cubicBezTo>
                  <a:lnTo>
                    <a:pt x="67214" y="27184"/>
                  </a:lnTo>
                  <a:lnTo>
                    <a:pt x="68792" y="25681"/>
                  </a:lnTo>
                  <a:lnTo>
                    <a:pt x="69992" y="24456"/>
                  </a:lnTo>
                  <a:lnTo>
                    <a:pt x="70737" y="24267"/>
                  </a:lnTo>
                  <a:lnTo>
                    <a:pt x="74083" y="24267"/>
                  </a:lnTo>
                  <a:lnTo>
                    <a:pt x="74399" y="23977"/>
                  </a:lnTo>
                  <a:lnTo>
                    <a:pt x="74550" y="21994"/>
                  </a:lnTo>
                  <a:lnTo>
                    <a:pt x="75548" y="20252"/>
                  </a:lnTo>
                  <a:lnTo>
                    <a:pt x="75573" y="20012"/>
                  </a:lnTo>
                  <a:lnTo>
                    <a:pt x="75106" y="18269"/>
                  </a:lnTo>
                  <a:lnTo>
                    <a:pt x="75005" y="18118"/>
                  </a:lnTo>
                  <a:lnTo>
                    <a:pt x="73363" y="16741"/>
                  </a:lnTo>
                  <a:lnTo>
                    <a:pt x="72883" y="16830"/>
                  </a:lnTo>
                  <a:lnTo>
                    <a:pt x="71873" y="18800"/>
                  </a:lnTo>
                  <a:lnTo>
                    <a:pt x="70320" y="19999"/>
                  </a:lnTo>
                  <a:lnTo>
                    <a:pt x="69676" y="20441"/>
                  </a:lnTo>
                  <a:lnTo>
                    <a:pt x="69676" y="18623"/>
                  </a:lnTo>
                  <a:lnTo>
                    <a:pt x="69929" y="17385"/>
                  </a:lnTo>
                  <a:lnTo>
                    <a:pt x="69411" y="17082"/>
                  </a:lnTo>
                  <a:lnTo>
                    <a:pt x="68691" y="17739"/>
                  </a:lnTo>
                  <a:lnTo>
                    <a:pt x="67896" y="15959"/>
                  </a:lnTo>
                  <a:lnTo>
                    <a:pt x="68918" y="14860"/>
                  </a:lnTo>
                  <a:lnTo>
                    <a:pt x="71002" y="10403"/>
                  </a:lnTo>
                  <a:lnTo>
                    <a:pt x="71873" y="10049"/>
                  </a:lnTo>
                  <a:lnTo>
                    <a:pt x="73767" y="8332"/>
                  </a:lnTo>
                  <a:lnTo>
                    <a:pt x="73691" y="7827"/>
                  </a:lnTo>
                  <a:lnTo>
                    <a:pt x="72896" y="7410"/>
                  </a:lnTo>
                  <a:lnTo>
                    <a:pt x="71785" y="7233"/>
                  </a:lnTo>
                  <a:lnTo>
                    <a:pt x="69373" y="7233"/>
                  </a:lnTo>
                  <a:lnTo>
                    <a:pt x="69057" y="7549"/>
                  </a:lnTo>
                  <a:lnTo>
                    <a:pt x="69057" y="9658"/>
                  </a:lnTo>
                  <a:lnTo>
                    <a:pt x="67037" y="12284"/>
                  </a:lnTo>
                  <a:lnTo>
                    <a:pt x="65294" y="14986"/>
                  </a:lnTo>
                  <a:lnTo>
                    <a:pt x="65294" y="15340"/>
                  </a:lnTo>
                  <a:lnTo>
                    <a:pt x="66077" y="16476"/>
                  </a:lnTo>
                  <a:lnTo>
                    <a:pt x="65762" y="18623"/>
                  </a:lnTo>
                  <a:lnTo>
                    <a:pt x="63375" y="19885"/>
                  </a:lnTo>
                  <a:lnTo>
                    <a:pt x="63375" y="18585"/>
                  </a:lnTo>
                  <a:lnTo>
                    <a:pt x="63085" y="18269"/>
                  </a:lnTo>
                  <a:lnTo>
                    <a:pt x="61342" y="18118"/>
                  </a:lnTo>
                  <a:lnTo>
                    <a:pt x="61128" y="18181"/>
                  </a:lnTo>
                  <a:lnTo>
                    <a:pt x="59890" y="19153"/>
                  </a:lnTo>
                  <a:lnTo>
                    <a:pt x="58223" y="16830"/>
                  </a:lnTo>
                  <a:lnTo>
                    <a:pt x="57971" y="16703"/>
                  </a:lnTo>
                  <a:lnTo>
                    <a:pt x="55799" y="16703"/>
                  </a:lnTo>
                  <a:lnTo>
                    <a:pt x="55521" y="16868"/>
                  </a:lnTo>
                  <a:lnTo>
                    <a:pt x="54827" y="18168"/>
                  </a:lnTo>
                  <a:lnTo>
                    <a:pt x="54435" y="18736"/>
                  </a:lnTo>
                  <a:lnTo>
                    <a:pt x="53652" y="16969"/>
                  </a:lnTo>
                  <a:lnTo>
                    <a:pt x="53261" y="16792"/>
                  </a:lnTo>
                  <a:cubicBezTo>
                    <a:pt x="53061" y="16867"/>
                    <a:pt x="52586" y="16997"/>
                    <a:pt x="52167" y="16997"/>
                  </a:cubicBezTo>
                  <a:cubicBezTo>
                    <a:pt x="51950" y="16997"/>
                    <a:pt x="51749" y="16962"/>
                    <a:pt x="51607" y="16868"/>
                  </a:cubicBezTo>
                  <a:cubicBezTo>
                    <a:pt x="51455" y="16767"/>
                    <a:pt x="51379" y="16590"/>
                    <a:pt x="51392" y="16426"/>
                  </a:cubicBezTo>
                  <a:cubicBezTo>
                    <a:pt x="51316" y="15112"/>
                    <a:pt x="51316" y="14986"/>
                    <a:pt x="51316" y="14974"/>
                  </a:cubicBezTo>
                  <a:lnTo>
                    <a:pt x="51215" y="14746"/>
                  </a:lnTo>
                  <a:lnTo>
                    <a:pt x="47945" y="11716"/>
                  </a:lnTo>
                  <a:lnTo>
                    <a:pt x="46922" y="11009"/>
                  </a:lnTo>
                  <a:lnTo>
                    <a:pt x="46682" y="10958"/>
                  </a:lnTo>
                  <a:lnTo>
                    <a:pt x="45142" y="11223"/>
                  </a:lnTo>
                  <a:lnTo>
                    <a:pt x="44435" y="9077"/>
                  </a:lnTo>
                  <a:lnTo>
                    <a:pt x="44233" y="8875"/>
                  </a:lnTo>
                  <a:lnTo>
                    <a:pt x="42806" y="8433"/>
                  </a:lnTo>
                  <a:lnTo>
                    <a:pt x="42679" y="8420"/>
                  </a:lnTo>
                  <a:lnTo>
                    <a:pt x="39182" y="8862"/>
                  </a:lnTo>
                  <a:lnTo>
                    <a:pt x="37262" y="8445"/>
                  </a:lnTo>
                  <a:lnTo>
                    <a:pt x="34649" y="6210"/>
                  </a:lnTo>
                  <a:lnTo>
                    <a:pt x="31075" y="4506"/>
                  </a:lnTo>
                  <a:lnTo>
                    <a:pt x="28499" y="2031"/>
                  </a:lnTo>
                  <a:lnTo>
                    <a:pt x="26365" y="263"/>
                  </a:lnTo>
                  <a:lnTo>
                    <a:pt x="26100" y="187"/>
                  </a:lnTo>
                  <a:lnTo>
                    <a:pt x="23524" y="756"/>
                  </a:lnTo>
                  <a:cubicBezTo>
                    <a:pt x="23360" y="465"/>
                    <a:pt x="23120" y="238"/>
                    <a:pt x="22817" y="124"/>
                  </a:cubicBezTo>
                  <a:cubicBezTo>
                    <a:pt x="22620" y="41"/>
                    <a:pt x="22402" y="0"/>
                    <a:pt x="2216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52"/>
            <p:cNvSpPr/>
            <p:nvPr/>
          </p:nvSpPr>
          <p:spPr>
            <a:xfrm>
              <a:off x="1940550" y="1654925"/>
              <a:ext cx="124725" cy="149650"/>
            </a:xfrm>
            <a:custGeom>
              <a:avLst/>
              <a:gdLst/>
              <a:ahLst/>
              <a:cxnLst/>
              <a:rect l="l" t="t" r="r" b="b"/>
              <a:pathLst>
                <a:path w="4989" h="5986" extrusionOk="0">
                  <a:moveTo>
                    <a:pt x="2425" y="0"/>
                  </a:moveTo>
                  <a:lnTo>
                    <a:pt x="1023" y="1200"/>
                  </a:lnTo>
                  <a:lnTo>
                    <a:pt x="1" y="3851"/>
                  </a:lnTo>
                  <a:lnTo>
                    <a:pt x="1" y="5985"/>
                  </a:lnTo>
                  <a:lnTo>
                    <a:pt x="2362" y="4104"/>
                  </a:lnTo>
                  <a:lnTo>
                    <a:pt x="3511" y="4887"/>
                  </a:lnTo>
                  <a:lnTo>
                    <a:pt x="4988" y="4419"/>
                  </a:lnTo>
                  <a:lnTo>
                    <a:pt x="3271" y="2210"/>
                  </a:lnTo>
                  <a:lnTo>
                    <a:pt x="242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52"/>
            <p:cNvSpPr/>
            <p:nvPr/>
          </p:nvSpPr>
          <p:spPr>
            <a:xfrm>
              <a:off x="1932650" y="1641650"/>
              <a:ext cx="145575" cy="179325"/>
            </a:xfrm>
            <a:custGeom>
              <a:avLst/>
              <a:gdLst/>
              <a:ahLst/>
              <a:cxnLst/>
              <a:rect l="l" t="t" r="r" b="b"/>
              <a:pathLst>
                <a:path w="5823" h="7173" extrusionOk="0">
                  <a:moveTo>
                    <a:pt x="2602" y="1049"/>
                  </a:moveTo>
                  <a:lnTo>
                    <a:pt x="3297" y="2842"/>
                  </a:lnTo>
                  <a:lnTo>
                    <a:pt x="4774" y="4774"/>
                  </a:lnTo>
                  <a:lnTo>
                    <a:pt x="3877" y="5064"/>
                  </a:lnTo>
                  <a:lnTo>
                    <a:pt x="2665" y="4231"/>
                  </a:lnTo>
                  <a:lnTo>
                    <a:pt x="632" y="5860"/>
                  </a:lnTo>
                  <a:lnTo>
                    <a:pt x="632" y="4433"/>
                  </a:lnTo>
                  <a:lnTo>
                    <a:pt x="1605" y="1907"/>
                  </a:lnTo>
                  <a:lnTo>
                    <a:pt x="2602" y="1049"/>
                  </a:lnTo>
                  <a:close/>
                  <a:moveTo>
                    <a:pt x="2880" y="1"/>
                  </a:moveTo>
                  <a:lnTo>
                    <a:pt x="1074" y="1541"/>
                  </a:lnTo>
                  <a:lnTo>
                    <a:pt x="26" y="4269"/>
                  </a:lnTo>
                  <a:lnTo>
                    <a:pt x="1" y="7173"/>
                  </a:lnTo>
                  <a:lnTo>
                    <a:pt x="1" y="7173"/>
                  </a:lnTo>
                  <a:lnTo>
                    <a:pt x="2703" y="5026"/>
                  </a:lnTo>
                  <a:lnTo>
                    <a:pt x="3776" y="5771"/>
                  </a:lnTo>
                  <a:lnTo>
                    <a:pt x="5822" y="5102"/>
                  </a:lnTo>
                  <a:lnTo>
                    <a:pt x="3865" y="2577"/>
                  </a:lnTo>
                  <a:lnTo>
                    <a:pt x="288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52"/>
            <p:cNvSpPr/>
            <p:nvPr/>
          </p:nvSpPr>
          <p:spPr>
            <a:xfrm>
              <a:off x="2019475" y="1292525"/>
              <a:ext cx="410075" cy="583375"/>
            </a:xfrm>
            <a:custGeom>
              <a:avLst/>
              <a:gdLst/>
              <a:ahLst/>
              <a:cxnLst/>
              <a:rect l="l" t="t" r="r" b="b"/>
              <a:pathLst>
                <a:path w="16403" h="23335" extrusionOk="0">
                  <a:moveTo>
                    <a:pt x="4129" y="0"/>
                  </a:moveTo>
                  <a:lnTo>
                    <a:pt x="1213" y="2122"/>
                  </a:lnTo>
                  <a:lnTo>
                    <a:pt x="0" y="4407"/>
                  </a:lnTo>
                  <a:lnTo>
                    <a:pt x="0" y="7248"/>
                  </a:lnTo>
                  <a:lnTo>
                    <a:pt x="2122" y="6857"/>
                  </a:lnTo>
                  <a:lnTo>
                    <a:pt x="4571" y="8347"/>
                  </a:lnTo>
                  <a:lnTo>
                    <a:pt x="6541" y="8827"/>
                  </a:lnTo>
                  <a:lnTo>
                    <a:pt x="7210" y="7576"/>
                  </a:lnTo>
                  <a:lnTo>
                    <a:pt x="8170" y="11339"/>
                  </a:lnTo>
                  <a:lnTo>
                    <a:pt x="9521" y="12842"/>
                  </a:lnTo>
                  <a:lnTo>
                    <a:pt x="8258" y="15052"/>
                  </a:lnTo>
                  <a:cubicBezTo>
                    <a:pt x="8258" y="15052"/>
                    <a:pt x="8978" y="16314"/>
                    <a:pt x="6996" y="16706"/>
                  </a:cubicBezTo>
                  <a:cubicBezTo>
                    <a:pt x="5026" y="17097"/>
                    <a:pt x="6364" y="16946"/>
                    <a:pt x="5026" y="17097"/>
                  </a:cubicBezTo>
                  <a:cubicBezTo>
                    <a:pt x="3688" y="17261"/>
                    <a:pt x="3688" y="17539"/>
                    <a:pt x="3688" y="17539"/>
                  </a:cubicBezTo>
                  <a:lnTo>
                    <a:pt x="4180" y="18915"/>
                  </a:lnTo>
                  <a:lnTo>
                    <a:pt x="6604" y="18915"/>
                  </a:lnTo>
                  <a:lnTo>
                    <a:pt x="7943" y="20810"/>
                  </a:lnTo>
                  <a:lnTo>
                    <a:pt x="9521" y="22539"/>
                  </a:lnTo>
                  <a:lnTo>
                    <a:pt x="11579" y="23335"/>
                  </a:lnTo>
                  <a:lnTo>
                    <a:pt x="10405" y="20532"/>
                  </a:lnTo>
                  <a:lnTo>
                    <a:pt x="12375" y="21693"/>
                  </a:lnTo>
                  <a:lnTo>
                    <a:pt x="13473" y="20115"/>
                  </a:lnTo>
                  <a:lnTo>
                    <a:pt x="12059" y="16794"/>
                  </a:lnTo>
                  <a:lnTo>
                    <a:pt x="12615" y="15923"/>
                  </a:lnTo>
                  <a:lnTo>
                    <a:pt x="14420" y="18360"/>
                  </a:lnTo>
                  <a:lnTo>
                    <a:pt x="15683" y="16794"/>
                  </a:lnTo>
                  <a:lnTo>
                    <a:pt x="16403" y="15052"/>
                  </a:lnTo>
                  <a:lnTo>
                    <a:pt x="12931" y="12135"/>
                  </a:lnTo>
                  <a:lnTo>
                    <a:pt x="14269" y="11630"/>
                  </a:lnTo>
                  <a:lnTo>
                    <a:pt x="13549" y="8195"/>
                  </a:lnTo>
                  <a:lnTo>
                    <a:pt x="12211" y="5821"/>
                  </a:lnTo>
                  <a:lnTo>
                    <a:pt x="10721" y="4963"/>
                  </a:lnTo>
                  <a:lnTo>
                    <a:pt x="9067" y="3624"/>
                  </a:lnTo>
                  <a:lnTo>
                    <a:pt x="10557" y="3069"/>
                  </a:lnTo>
                  <a:lnTo>
                    <a:pt x="10165" y="1414"/>
                  </a:lnTo>
                  <a:lnTo>
                    <a:pt x="7918" y="354"/>
                  </a:lnTo>
                  <a:lnTo>
                    <a:pt x="5670" y="1326"/>
                  </a:lnTo>
                  <a:lnTo>
                    <a:pt x="5165" y="2677"/>
                  </a:lnTo>
                  <a:lnTo>
                    <a:pt x="3814" y="4256"/>
                  </a:lnTo>
                  <a:lnTo>
                    <a:pt x="2993" y="3069"/>
                  </a:lnTo>
                  <a:lnTo>
                    <a:pt x="412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52"/>
            <p:cNvSpPr/>
            <p:nvPr/>
          </p:nvSpPr>
          <p:spPr>
            <a:xfrm>
              <a:off x="2011275" y="1270725"/>
              <a:ext cx="427750" cy="619075"/>
            </a:xfrm>
            <a:custGeom>
              <a:avLst/>
              <a:gdLst/>
              <a:ahLst/>
              <a:cxnLst/>
              <a:rect l="l" t="t" r="r" b="b"/>
              <a:pathLst>
                <a:path w="17110" h="24763" extrusionOk="0">
                  <a:moveTo>
                    <a:pt x="8246" y="1567"/>
                  </a:moveTo>
                  <a:lnTo>
                    <a:pt x="10228" y="2501"/>
                  </a:lnTo>
                  <a:lnTo>
                    <a:pt x="10518" y="3739"/>
                  </a:lnTo>
                  <a:lnTo>
                    <a:pt x="8763" y="4383"/>
                  </a:lnTo>
                  <a:lnTo>
                    <a:pt x="10885" y="6087"/>
                  </a:lnTo>
                  <a:lnTo>
                    <a:pt x="12311" y="6908"/>
                  </a:lnTo>
                  <a:lnTo>
                    <a:pt x="13587" y="9156"/>
                  </a:lnTo>
                  <a:lnTo>
                    <a:pt x="14231" y="12287"/>
                  </a:lnTo>
                  <a:lnTo>
                    <a:pt x="12640" y="12881"/>
                  </a:lnTo>
                  <a:lnTo>
                    <a:pt x="16340" y="15999"/>
                  </a:lnTo>
                  <a:lnTo>
                    <a:pt x="15733" y="17477"/>
                  </a:lnTo>
                  <a:lnTo>
                    <a:pt x="14761" y="18689"/>
                  </a:lnTo>
                  <a:lnTo>
                    <a:pt x="12918" y="16227"/>
                  </a:lnTo>
                  <a:lnTo>
                    <a:pt x="12021" y="17616"/>
                  </a:lnTo>
                  <a:lnTo>
                    <a:pt x="13448" y="20937"/>
                  </a:lnTo>
                  <a:lnTo>
                    <a:pt x="12615" y="22136"/>
                  </a:lnTo>
                  <a:lnTo>
                    <a:pt x="10076" y="20633"/>
                  </a:lnTo>
                  <a:lnTo>
                    <a:pt x="11339" y="23639"/>
                  </a:lnTo>
                  <a:lnTo>
                    <a:pt x="10051" y="23146"/>
                  </a:lnTo>
                  <a:lnTo>
                    <a:pt x="8549" y="21492"/>
                  </a:lnTo>
                  <a:lnTo>
                    <a:pt x="7109" y="19459"/>
                  </a:lnTo>
                  <a:lnTo>
                    <a:pt x="4748" y="19459"/>
                  </a:lnTo>
                  <a:lnTo>
                    <a:pt x="4407" y="18500"/>
                  </a:lnTo>
                  <a:cubicBezTo>
                    <a:pt x="4723" y="18373"/>
                    <a:pt x="5064" y="18297"/>
                    <a:pt x="5417" y="18272"/>
                  </a:cubicBezTo>
                  <a:cubicBezTo>
                    <a:pt x="6124" y="18196"/>
                    <a:pt x="6124" y="18196"/>
                    <a:pt x="6238" y="18146"/>
                  </a:cubicBezTo>
                  <a:cubicBezTo>
                    <a:pt x="6301" y="18121"/>
                    <a:pt x="6453" y="18070"/>
                    <a:pt x="7412" y="17881"/>
                  </a:cubicBezTo>
                  <a:cubicBezTo>
                    <a:pt x="8208" y="17717"/>
                    <a:pt x="8725" y="17401"/>
                    <a:pt x="8940" y="16934"/>
                  </a:cubicBezTo>
                  <a:cubicBezTo>
                    <a:pt x="9079" y="16618"/>
                    <a:pt x="9079" y="16265"/>
                    <a:pt x="8953" y="15936"/>
                  </a:cubicBezTo>
                  <a:lnTo>
                    <a:pt x="10253" y="13676"/>
                  </a:lnTo>
                  <a:lnTo>
                    <a:pt x="8801" y="12060"/>
                  </a:lnTo>
                  <a:lnTo>
                    <a:pt x="7652" y="7590"/>
                  </a:lnTo>
                  <a:lnTo>
                    <a:pt x="6718" y="9332"/>
                  </a:lnTo>
                  <a:lnTo>
                    <a:pt x="5026" y="8928"/>
                  </a:lnTo>
                  <a:lnTo>
                    <a:pt x="2513" y="7388"/>
                  </a:lnTo>
                  <a:lnTo>
                    <a:pt x="644" y="7741"/>
                  </a:lnTo>
                  <a:lnTo>
                    <a:pt x="644" y="5367"/>
                  </a:lnTo>
                  <a:lnTo>
                    <a:pt x="1793" y="3208"/>
                  </a:lnTo>
                  <a:lnTo>
                    <a:pt x="3801" y="1744"/>
                  </a:lnTo>
                  <a:lnTo>
                    <a:pt x="3801" y="1744"/>
                  </a:lnTo>
                  <a:lnTo>
                    <a:pt x="2980" y="3991"/>
                  </a:lnTo>
                  <a:lnTo>
                    <a:pt x="4129" y="5645"/>
                  </a:lnTo>
                  <a:lnTo>
                    <a:pt x="5745" y="3751"/>
                  </a:lnTo>
                  <a:lnTo>
                    <a:pt x="6263" y="2438"/>
                  </a:lnTo>
                  <a:lnTo>
                    <a:pt x="8246" y="1567"/>
                  </a:lnTo>
                  <a:close/>
                  <a:moveTo>
                    <a:pt x="5114" y="1"/>
                  </a:moveTo>
                  <a:lnTo>
                    <a:pt x="1288" y="2779"/>
                  </a:lnTo>
                  <a:lnTo>
                    <a:pt x="0" y="5203"/>
                  </a:lnTo>
                  <a:lnTo>
                    <a:pt x="0" y="8486"/>
                  </a:lnTo>
                  <a:lnTo>
                    <a:pt x="2374" y="8044"/>
                  </a:lnTo>
                  <a:lnTo>
                    <a:pt x="4723" y="9471"/>
                  </a:lnTo>
                  <a:lnTo>
                    <a:pt x="7021" y="10039"/>
                  </a:lnTo>
                  <a:lnTo>
                    <a:pt x="7425" y="9294"/>
                  </a:lnTo>
                  <a:lnTo>
                    <a:pt x="8208" y="12350"/>
                  </a:lnTo>
                  <a:lnTo>
                    <a:pt x="9458" y="13739"/>
                  </a:lnTo>
                  <a:lnTo>
                    <a:pt x="8321" y="15747"/>
                  </a:lnTo>
                  <a:lnTo>
                    <a:pt x="8233" y="15911"/>
                  </a:lnTo>
                  <a:lnTo>
                    <a:pt x="8309" y="16063"/>
                  </a:lnTo>
                  <a:cubicBezTo>
                    <a:pt x="8410" y="16252"/>
                    <a:pt x="8422" y="16467"/>
                    <a:pt x="8347" y="16669"/>
                  </a:cubicBezTo>
                  <a:cubicBezTo>
                    <a:pt x="8220" y="16946"/>
                    <a:pt x="7842" y="17148"/>
                    <a:pt x="7273" y="17262"/>
                  </a:cubicBezTo>
                  <a:cubicBezTo>
                    <a:pt x="6263" y="17464"/>
                    <a:pt x="6099" y="17527"/>
                    <a:pt x="6011" y="17565"/>
                  </a:cubicBezTo>
                  <a:cubicBezTo>
                    <a:pt x="5783" y="17603"/>
                    <a:pt x="5556" y="17641"/>
                    <a:pt x="5329" y="17654"/>
                  </a:cubicBezTo>
                  <a:cubicBezTo>
                    <a:pt x="4937" y="17704"/>
                    <a:pt x="3712" y="17843"/>
                    <a:pt x="3712" y="18411"/>
                  </a:cubicBezTo>
                  <a:lnTo>
                    <a:pt x="4293" y="20103"/>
                  </a:lnTo>
                  <a:lnTo>
                    <a:pt x="6793" y="20103"/>
                  </a:lnTo>
                  <a:lnTo>
                    <a:pt x="8056" y="21884"/>
                  </a:lnTo>
                  <a:lnTo>
                    <a:pt x="9685" y="23677"/>
                  </a:lnTo>
                  <a:lnTo>
                    <a:pt x="12488" y="24763"/>
                  </a:lnTo>
                  <a:lnTo>
                    <a:pt x="11390" y="22161"/>
                  </a:lnTo>
                  <a:lnTo>
                    <a:pt x="12791" y="22982"/>
                  </a:lnTo>
                  <a:lnTo>
                    <a:pt x="14168" y="20987"/>
                  </a:lnTo>
                  <a:lnTo>
                    <a:pt x="12741" y="17666"/>
                  </a:lnTo>
                  <a:lnTo>
                    <a:pt x="12968" y="17325"/>
                  </a:lnTo>
                  <a:lnTo>
                    <a:pt x="14748" y="19712"/>
                  </a:lnTo>
                  <a:lnTo>
                    <a:pt x="16264" y="17830"/>
                  </a:lnTo>
                  <a:lnTo>
                    <a:pt x="17110" y="15810"/>
                  </a:lnTo>
                  <a:lnTo>
                    <a:pt x="13877" y="13083"/>
                  </a:lnTo>
                  <a:lnTo>
                    <a:pt x="14963" y="12678"/>
                  </a:lnTo>
                  <a:lnTo>
                    <a:pt x="14193" y="8979"/>
                  </a:lnTo>
                  <a:lnTo>
                    <a:pt x="12779" y="6453"/>
                  </a:lnTo>
                  <a:lnTo>
                    <a:pt x="11238" y="5569"/>
                  </a:lnTo>
                  <a:lnTo>
                    <a:pt x="10013" y="4585"/>
                  </a:lnTo>
                  <a:lnTo>
                    <a:pt x="11263" y="4117"/>
                  </a:lnTo>
                  <a:lnTo>
                    <a:pt x="10771" y="2047"/>
                  </a:lnTo>
                  <a:lnTo>
                    <a:pt x="8258" y="860"/>
                  </a:lnTo>
                  <a:lnTo>
                    <a:pt x="5758" y="1958"/>
                  </a:lnTo>
                  <a:lnTo>
                    <a:pt x="5215" y="3372"/>
                  </a:lnTo>
                  <a:lnTo>
                    <a:pt x="4180" y="4597"/>
                  </a:lnTo>
                  <a:lnTo>
                    <a:pt x="3675" y="3890"/>
                  </a:lnTo>
                  <a:lnTo>
                    <a:pt x="51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52"/>
            <p:cNvSpPr/>
            <p:nvPr/>
          </p:nvSpPr>
          <p:spPr>
            <a:xfrm>
              <a:off x="2342725" y="2272700"/>
              <a:ext cx="102300" cy="109875"/>
            </a:xfrm>
            <a:custGeom>
              <a:avLst/>
              <a:gdLst/>
              <a:ahLst/>
              <a:cxnLst/>
              <a:rect l="l" t="t" r="r" b="b"/>
              <a:pathLst>
                <a:path w="4092" h="4395" extrusionOk="0">
                  <a:moveTo>
                    <a:pt x="112" y="2946"/>
                  </a:moveTo>
                  <a:cubicBezTo>
                    <a:pt x="41" y="2963"/>
                    <a:pt x="1" y="2986"/>
                    <a:pt x="1" y="3018"/>
                  </a:cubicBezTo>
                  <a:cubicBezTo>
                    <a:pt x="1" y="3026"/>
                    <a:pt x="3" y="3031"/>
                    <a:pt x="9" y="3031"/>
                  </a:cubicBezTo>
                  <a:cubicBezTo>
                    <a:pt x="25" y="3031"/>
                    <a:pt x="60" y="3000"/>
                    <a:pt x="112" y="2946"/>
                  </a:cubicBezTo>
                  <a:close/>
                  <a:moveTo>
                    <a:pt x="2337" y="0"/>
                  </a:moveTo>
                  <a:cubicBezTo>
                    <a:pt x="2337" y="0"/>
                    <a:pt x="576" y="2455"/>
                    <a:pt x="112" y="2946"/>
                  </a:cubicBezTo>
                  <a:lnTo>
                    <a:pt x="112" y="2946"/>
                  </a:lnTo>
                  <a:cubicBezTo>
                    <a:pt x="226" y="2918"/>
                    <a:pt x="419" y="2908"/>
                    <a:pt x="644" y="2908"/>
                  </a:cubicBezTo>
                  <a:cubicBezTo>
                    <a:pt x="1336" y="2908"/>
                    <a:pt x="2337" y="3005"/>
                    <a:pt x="2337" y="3005"/>
                  </a:cubicBezTo>
                  <a:lnTo>
                    <a:pt x="3145" y="4394"/>
                  </a:lnTo>
                  <a:lnTo>
                    <a:pt x="4092" y="3990"/>
                  </a:lnTo>
                  <a:lnTo>
                    <a:pt x="4092" y="2096"/>
                  </a:lnTo>
                  <a:lnTo>
                    <a:pt x="2438" y="1465"/>
                  </a:lnTo>
                  <a:lnTo>
                    <a:pt x="233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52"/>
            <p:cNvSpPr/>
            <p:nvPr/>
          </p:nvSpPr>
          <p:spPr>
            <a:xfrm>
              <a:off x="2334825" y="2250600"/>
              <a:ext cx="118400" cy="142075"/>
            </a:xfrm>
            <a:custGeom>
              <a:avLst/>
              <a:gdLst/>
              <a:ahLst/>
              <a:cxnLst/>
              <a:rect l="l" t="t" r="r" b="b"/>
              <a:pathLst>
                <a:path w="4736" h="5683" extrusionOk="0">
                  <a:moveTo>
                    <a:pt x="2387" y="1781"/>
                  </a:moveTo>
                  <a:lnTo>
                    <a:pt x="2450" y="2576"/>
                  </a:lnTo>
                  <a:lnTo>
                    <a:pt x="4079" y="3207"/>
                  </a:lnTo>
                  <a:lnTo>
                    <a:pt x="4079" y="4659"/>
                  </a:lnTo>
                  <a:lnTo>
                    <a:pt x="3587" y="4874"/>
                  </a:lnTo>
                  <a:lnTo>
                    <a:pt x="2829" y="3586"/>
                  </a:lnTo>
                  <a:lnTo>
                    <a:pt x="2665" y="3574"/>
                  </a:lnTo>
                  <a:cubicBezTo>
                    <a:pt x="1983" y="3510"/>
                    <a:pt x="1491" y="3473"/>
                    <a:pt x="1125" y="3473"/>
                  </a:cubicBezTo>
                  <a:lnTo>
                    <a:pt x="1137" y="3473"/>
                  </a:lnTo>
                  <a:cubicBezTo>
                    <a:pt x="1428" y="3106"/>
                    <a:pt x="1819" y="2576"/>
                    <a:pt x="2387" y="1781"/>
                  </a:cubicBezTo>
                  <a:close/>
                  <a:moveTo>
                    <a:pt x="2905" y="0"/>
                  </a:moveTo>
                  <a:lnTo>
                    <a:pt x="2400" y="707"/>
                  </a:lnTo>
                  <a:cubicBezTo>
                    <a:pt x="1541" y="1894"/>
                    <a:pt x="582" y="3195"/>
                    <a:pt x="253" y="3561"/>
                  </a:cubicBezTo>
                  <a:cubicBezTo>
                    <a:pt x="203" y="3574"/>
                    <a:pt x="165" y="3599"/>
                    <a:pt x="127" y="3637"/>
                  </a:cubicBezTo>
                  <a:lnTo>
                    <a:pt x="1" y="3763"/>
                  </a:lnTo>
                  <a:lnTo>
                    <a:pt x="1" y="4142"/>
                  </a:lnTo>
                  <a:lnTo>
                    <a:pt x="228" y="4218"/>
                  </a:lnTo>
                  <a:cubicBezTo>
                    <a:pt x="268" y="4227"/>
                    <a:pt x="302" y="4237"/>
                    <a:pt x="339" y="4237"/>
                  </a:cubicBezTo>
                  <a:cubicBezTo>
                    <a:pt x="396" y="4237"/>
                    <a:pt x="462" y="4214"/>
                    <a:pt x="569" y="4129"/>
                  </a:cubicBezTo>
                  <a:cubicBezTo>
                    <a:pt x="771" y="4117"/>
                    <a:pt x="974" y="4111"/>
                    <a:pt x="1176" y="4111"/>
                  </a:cubicBezTo>
                  <a:cubicBezTo>
                    <a:pt x="1605" y="4111"/>
                    <a:pt x="2034" y="4137"/>
                    <a:pt x="2463" y="4180"/>
                  </a:cubicBezTo>
                  <a:lnTo>
                    <a:pt x="3334" y="5682"/>
                  </a:lnTo>
                  <a:lnTo>
                    <a:pt x="4736" y="5076"/>
                  </a:lnTo>
                  <a:lnTo>
                    <a:pt x="4736" y="2753"/>
                  </a:lnTo>
                  <a:lnTo>
                    <a:pt x="3069" y="2121"/>
                  </a:lnTo>
                  <a:lnTo>
                    <a:pt x="290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52"/>
            <p:cNvSpPr/>
            <p:nvPr/>
          </p:nvSpPr>
          <p:spPr>
            <a:xfrm>
              <a:off x="1713900" y="3010725"/>
              <a:ext cx="224775" cy="69925"/>
            </a:xfrm>
            <a:custGeom>
              <a:avLst/>
              <a:gdLst/>
              <a:ahLst/>
              <a:cxnLst/>
              <a:rect l="l" t="t" r="r" b="b"/>
              <a:pathLst>
                <a:path w="8991" h="2797" extrusionOk="0">
                  <a:moveTo>
                    <a:pt x="1112" y="1"/>
                  </a:moveTo>
                  <a:lnTo>
                    <a:pt x="0" y="556"/>
                  </a:lnTo>
                  <a:lnTo>
                    <a:pt x="1112" y="834"/>
                  </a:lnTo>
                  <a:cubicBezTo>
                    <a:pt x="1112" y="834"/>
                    <a:pt x="3864" y="1125"/>
                    <a:pt x="4104" y="1125"/>
                  </a:cubicBezTo>
                  <a:cubicBezTo>
                    <a:pt x="4344" y="1125"/>
                    <a:pt x="6705" y="2110"/>
                    <a:pt x="6705" y="2110"/>
                  </a:cubicBezTo>
                  <a:cubicBezTo>
                    <a:pt x="6705" y="2110"/>
                    <a:pt x="5423" y="2797"/>
                    <a:pt x="5497" y="2797"/>
                  </a:cubicBezTo>
                  <a:cubicBezTo>
                    <a:pt x="5501" y="2797"/>
                    <a:pt x="5508" y="2795"/>
                    <a:pt x="5518" y="2791"/>
                  </a:cubicBezTo>
                  <a:cubicBezTo>
                    <a:pt x="5758" y="2716"/>
                    <a:pt x="8991" y="2463"/>
                    <a:pt x="8991" y="2463"/>
                  </a:cubicBezTo>
                  <a:lnTo>
                    <a:pt x="7892" y="1390"/>
                  </a:lnTo>
                  <a:lnTo>
                    <a:pt x="324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52"/>
            <p:cNvSpPr/>
            <p:nvPr/>
          </p:nvSpPr>
          <p:spPr>
            <a:xfrm>
              <a:off x="1691475" y="3002850"/>
              <a:ext cx="265200" cy="86825"/>
            </a:xfrm>
            <a:custGeom>
              <a:avLst/>
              <a:gdLst/>
              <a:ahLst/>
              <a:cxnLst/>
              <a:rect l="l" t="t" r="r" b="b"/>
              <a:pathLst>
                <a:path w="10608" h="3473" extrusionOk="0">
                  <a:moveTo>
                    <a:pt x="4079" y="644"/>
                  </a:moveTo>
                  <a:lnTo>
                    <a:pt x="8613" y="1995"/>
                  </a:lnTo>
                  <a:lnTo>
                    <a:pt x="9168" y="2526"/>
                  </a:lnTo>
                  <a:cubicBezTo>
                    <a:pt x="8764" y="2551"/>
                    <a:pt x="8310" y="2589"/>
                    <a:pt x="7880" y="2627"/>
                  </a:cubicBezTo>
                  <a:lnTo>
                    <a:pt x="8335" y="2387"/>
                  </a:lnTo>
                  <a:lnTo>
                    <a:pt x="7716" y="2134"/>
                  </a:lnTo>
                  <a:cubicBezTo>
                    <a:pt x="6112" y="1465"/>
                    <a:pt x="5191" y="1124"/>
                    <a:pt x="5001" y="1124"/>
                  </a:cubicBezTo>
                  <a:cubicBezTo>
                    <a:pt x="4824" y="1124"/>
                    <a:pt x="3095" y="947"/>
                    <a:pt x="2072" y="846"/>
                  </a:cubicBezTo>
                  <a:lnTo>
                    <a:pt x="1807" y="770"/>
                  </a:lnTo>
                  <a:lnTo>
                    <a:pt x="2072" y="644"/>
                  </a:lnTo>
                  <a:close/>
                  <a:moveTo>
                    <a:pt x="1933" y="0"/>
                  </a:moveTo>
                  <a:lnTo>
                    <a:pt x="1" y="973"/>
                  </a:lnTo>
                  <a:lnTo>
                    <a:pt x="1971" y="1465"/>
                  </a:lnTo>
                  <a:cubicBezTo>
                    <a:pt x="2438" y="1515"/>
                    <a:pt x="4749" y="1755"/>
                    <a:pt x="4976" y="1755"/>
                  </a:cubicBezTo>
                  <a:cubicBezTo>
                    <a:pt x="5127" y="1781"/>
                    <a:pt x="5974" y="2096"/>
                    <a:pt x="6857" y="2462"/>
                  </a:cubicBezTo>
                  <a:cubicBezTo>
                    <a:pt x="5974" y="2942"/>
                    <a:pt x="5986" y="2980"/>
                    <a:pt x="6100" y="3233"/>
                  </a:cubicBezTo>
                  <a:lnTo>
                    <a:pt x="6251" y="3473"/>
                  </a:lnTo>
                  <a:lnTo>
                    <a:pt x="6516" y="3410"/>
                  </a:lnTo>
                  <a:cubicBezTo>
                    <a:pt x="6706" y="3359"/>
                    <a:pt x="8411" y="3207"/>
                    <a:pt x="9913" y="3094"/>
                  </a:cubicBezTo>
                  <a:lnTo>
                    <a:pt x="10608" y="3043"/>
                  </a:lnTo>
                  <a:lnTo>
                    <a:pt x="8953" y="1427"/>
                  </a:lnTo>
                  <a:lnTo>
                    <a:pt x="4231" y="13"/>
                  </a:lnTo>
                  <a:lnTo>
                    <a:pt x="193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52"/>
            <p:cNvSpPr/>
            <p:nvPr/>
          </p:nvSpPr>
          <p:spPr>
            <a:xfrm>
              <a:off x="1938650" y="3067875"/>
              <a:ext cx="120300" cy="55275"/>
            </a:xfrm>
            <a:custGeom>
              <a:avLst/>
              <a:gdLst/>
              <a:ahLst/>
              <a:cxnLst/>
              <a:rect l="l" t="t" r="r" b="b"/>
              <a:pathLst>
                <a:path w="4812" h="2211" extrusionOk="0">
                  <a:moveTo>
                    <a:pt x="1807" y="0"/>
                  </a:moveTo>
                  <a:lnTo>
                    <a:pt x="1099" y="1036"/>
                  </a:lnTo>
                  <a:lnTo>
                    <a:pt x="1" y="2210"/>
                  </a:lnTo>
                  <a:lnTo>
                    <a:pt x="1" y="2210"/>
                  </a:lnTo>
                  <a:lnTo>
                    <a:pt x="2842" y="1743"/>
                  </a:lnTo>
                  <a:lnTo>
                    <a:pt x="4812" y="2210"/>
                  </a:lnTo>
                  <a:lnTo>
                    <a:pt x="4812" y="2210"/>
                  </a:lnTo>
                  <a:lnTo>
                    <a:pt x="4408" y="493"/>
                  </a:lnTo>
                  <a:lnTo>
                    <a:pt x="1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52"/>
            <p:cNvSpPr/>
            <p:nvPr/>
          </p:nvSpPr>
          <p:spPr>
            <a:xfrm>
              <a:off x="1916875" y="3059350"/>
              <a:ext cx="152175" cy="75475"/>
            </a:xfrm>
            <a:custGeom>
              <a:avLst/>
              <a:gdLst/>
              <a:ahLst/>
              <a:cxnLst/>
              <a:rect l="l" t="t" r="r" b="b"/>
              <a:pathLst>
                <a:path w="6087" h="3019" extrusionOk="0">
                  <a:moveTo>
                    <a:pt x="2829" y="695"/>
                  </a:moveTo>
                  <a:lnTo>
                    <a:pt x="5026" y="1099"/>
                  </a:lnTo>
                  <a:lnTo>
                    <a:pt x="5253" y="2122"/>
                  </a:lnTo>
                  <a:lnTo>
                    <a:pt x="5253" y="2122"/>
                  </a:lnTo>
                  <a:lnTo>
                    <a:pt x="3713" y="1756"/>
                  </a:lnTo>
                  <a:lnTo>
                    <a:pt x="1731" y="2084"/>
                  </a:lnTo>
                  <a:lnTo>
                    <a:pt x="2236" y="1541"/>
                  </a:lnTo>
                  <a:lnTo>
                    <a:pt x="2829" y="695"/>
                  </a:lnTo>
                  <a:close/>
                  <a:moveTo>
                    <a:pt x="2526" y="0"/>
                  </a:moveTo>
                  <a:lnTo>
                    <a:pt x="1743" y="1162"/>
                  </a:lnTo>
                  <a:lnTo>
                    <a:pt x="1" y="3018"/>
                  </a:lnTo>
                  <a:lnTo>
                    <a:pt x="3675" y="2400"/>
                  </a:lnTo>
                  <a:lnTo>
                    <a:pt x="6087" y="2980"/>
                  </a:lnTo>
                  <a:lnTo>
                    <a:pt x="5531" y="556"/>
                  </a:lnTo>
                  <a:lnTo>
                    <a:pt x="252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52"/>
            <p:cNvSpPr/>
            <p:nvPr/>
          </p:nvSpPr>
          <p:spPr>
            <a:xfrm>
              <a:off x="1843950" y="3121225"/>
              <a:ext cx="55275" cy="29075"/>
            </a:xfrm>
            <a:custGeom>
              <a:avLst/>
              <a:gdLst/>
              <a:ahLst/>
              <a:cxnLst/>
              <a:rect l="l" t="t" r="r" b="b"/>
              <a:pathLst>
                <a:path w="2211" h="1163" extrusionOk="0">
                  <a:moveTo>
                    <a:pt x="1" y="0"/>
                  </a:moveTo>
                  <a:lnTo>
                    <a:pt x="1226" y="1162"/>
                  </a:lnTo>
                  <a:lnTo>
                    <a:pt x="2211" y="278"/>
                  </a:lnTo>
                  <a:lnTo>
                    <a:pt x="16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52"/>
            <p:cNvSpPr/>
            <p:nvPr/>
          </p:nvSpPr>
          <p:spPr>
            <a:xfrm>
              <a:off x="1824375" y="3113325"/>
              <a:ext cx="88750" cy="47700"/>
            </a:xfrm>
            <a:custGeom>
              <a:avLst/>
              <a:gdLst/>
              <a:ahLst/>
              <a:cxnLst/>
              <a:rect l="l" t="t" r="r" b="b"/>
              <a:pathLst>
                <a:path w="3550" h="1908" extrusionOk="0">
                  <a:moveTo>
                    <a:pt x="2375" y="632"/>
                  </a:moveTo>
                  <a:lnTo>
                    <a:pt x="2438" y="670"/>
                  </a:lnTo>
                  <a:lnTo>
                    <a:pt x="2021" y="1049"/>
                  </a:lnTo>
                  <a:lnTo>
                    <a:pt x="1579" y="632"/>
                  </a:lnTo>
                  <a:close/>
                  <a:moveTo>
                    <a:pt x="1" y="1"/>
                  </a:moveTo>
                  <a:lnTo>
                    <a:pt x="1996" y="1907"/>
                  </a:lnTo>
                  <a:lnTo>
                    <a:pt x="3549" y="518"/>
                  </a:lnTo>
                  <a:lnTo>
                    <a:pt x="25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52"/>
            <p:cNvSpPr/>
            <p:nvPr/>
          </p:nvSpPr>
          <p:spPr>
            <a:xfrm>
              <a:off x="2090500" y="3105425"/>
              <a:ext cx="65050" cy="33175"/>
            </a:xfrm>
            <a:custGeom>
              <a:avLst/>
              <a:gdLst/>
              <a:ahLst/>
              <a:cxnLst/>
              <a:rect l="l" t="t" r="r" b="b"/>
              <a:pathLst>
                <a:path w="2602" h="1327" extrusionOk="0">
                  <a:moveTo>
                    <a:pt x="0" y="1"/>
                  </a:moveTo>
                  <a:lnTo>
                    <a:pt x="468" y="1327"/>
                  </a:lnTo>
                  <a:lnTo>
                    <a:pt x="2602" y="658"/>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52"/>
            <p:cNvSpPr/>
            <p:nvPr/>
          </p:nvSpPr>
          <p:spPr>
            <a:xfrm>
              <a:off x="2077875" y="3094075"/>
              <a:ext cx="106725" cy="54325"/>
            </a:xfrm>
            <a:custGeom>
              <a:avLst/>
              <a:gdLst/>
              <a:ahLst/>
              <a:cxnLst/>
              <a:rect l="l" t="t" r="r" b="b"/>
              <a:pathLst>
                <a:path w="4269" h="2173" extrusionOk="0">
                  <a:moveTo>
                    <a:pt x="998" y="910"/>
                  </a:moveTo>
                  <a:lnTo>
                    <a:pt x="1945" y="1137"/>
                  </a:lnTo>
                  <a:lnTo>
                    <a:pt x="1162" y="1377"/>
                  </a:lnTo>
                  <a:lnTo>
                    <a:pt x="998" y="910"/>
                  </a:lnTo>
                  <a:close/>
                  <a:moveTo>
                    <a:pt x="0" y="0"/>
                  </a:moveTo>
                  <a:lnTo>
                    <a:pt x="783" y="2172"/>
                  </a:lnTo>
                  <a:lnTo>
                    <a:pt x="4268" y="1086"/>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05" name="Google Shape;1005;p52"/>
          <p:cNvSpPr/>
          <p:nvPr/>
        </p:nvSpPr>
        <p:spPr>
          <a:xfrm>
            <a:off x="3139691" y="2493024"/>
            <a:ext cx="183603" cy="183603"/>
          </a:xfrm>
          <a:custGeom>
            <a:avLst/>
            <a:gdLst/>
            <a:ahLst/>
            <a:cxnLst/>
            <a:rect l="l" t="t" r="r" b="b"/>
            <a:pathLst>
              <a:path w="1033" h="1033" extrusionOk="0">
                <a:moveTo>
                  <a:pt x="1033" y="198"/>
                </a:moveTo>
                <a:lnTo>
                  <a:pt x="714" y="516"/>
                </a:lnTo>
                <a:lnTo>
                  <a:pt x="1033" y="835"/>
                </a:lnTo>
                <a:lnTo>
                  <a:pt x="837" y="1033"/>
                </a:lnTo>
                <a:lnTo>
                  <a:pt x="517" y="714"/>
                </a:lnTo>
                <a:lnTo>
                  <a:pt x="198" y="1033"/>
                </a:lnTo>
                <a:lnTo>
                  <a:pt x="1" y="835"/>
                </a:lnTo>
                <a:lnTo>
                  <a:pt x="319" y="516"/>
                </a:lnTo>
                <a:lnTo>
                  <a:pt x="1" y="198"/>
                </a:lnTo>
                <a:lnTo>
                  <a:pt x="198" y="0"/>
                </a:lnTo>
                <a:lnTo>
                  <a:pt x="517" y="319"/>
                </a:lnTo>
                <a:lnTo>
                  <a:pt x="83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52"/>
          <p:cNvSpPr/>
          <p:nvPr/>
        </p:nvSpPr>
        <p:spPr>
          <a:xfrm>
            <a:off x="4270718" y="2727586"/>
            <a:ext cx="183603" cy="183603"/>
          </a:xfrm>
          <a:custGeom>
            <a:avLst/>
            <a:gdLst/>
            <a:ahLst/>
            <a:cxnLst/>
            <a:rect l="l" t="t" r="r" b="b"/>
            <a:pathLst>
              <a:path w="1033" h="1033" extrusionOk="0">
                <a:moveTo>
                  <a:pt x="1033" y="198"/>
                </a:moveTo>
                <a:lnTo>
                  <a:pt x="714" y="516"/>
                </a:lnTo>
                <a:lnTo>
                  <a:pt x="1033" y="835"/>
                </a:lnTo>
                <a:lnTo>
                  <a:pt x="837" y="1033"/>
                </a:lnTo>
                <a:lnTo>
                  <a:pt x="517" y="714"/>
                </a:lnTo>
                <a:lnTo>
                  <a:pt x="198" y="1033"/>
                </a:lnTo>
                <a:lnTo>
                  <a:pt x="1" y="835"/>
                </a:lnTo>
                <a:lnTo>
                  <a:pt x="319" y="516"/>
                </a:lnTo>
                <a:lnTo>
                  <a:pt x="1" y="198"/>
                </a:lnTo>
                <a:lnTo>
                  <a:pt x="198" y="0"/>
                </a:lnTo>
                <a:lnTo>
                  <a:pt x="517" y="319"/>
                </a:lnTo>
                <a:lnTo>
                  <a:pt x="83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TextBox 6">
            <a:extLst>
              <a:ext uri="{FF2B5EF4-FFF2-40B4-BE49-F238E27FC236}">
                <a16:creationId xmlns:a16="http://schemas.microsoft.com/office/drawing/2014/main" id="{1B822188-A0AE-3F29-678E-ACF68D098DA9}"/>
              </a:ext>
            </a:extLst>
          </p:cNvPr>
          <p:cNvSpPr txBox="1"/>
          <p:nvPr/>
        </p:nvSpPr>
        <p:spPr>
          <a:xfrm>
            <a:off x="1704244" y="314505"/>
            <a:ext cx="3153981" cy="400110"/>
          </a:xfrm>
          <a:prstGeom prst="rect">
            <a:avLst/>
          </a:prstGeom>
          <a:solidFill>
            <a:schemeClr val="tx1"/>
          </a:solidFill>
        </p:spPr>
        <p:txBody>
          <a:bodyPr wrap="square">
            <a:spAutoFit/>
          </a:bodyPr>
          <a:lstStyle/>
          <a:p>
            <a:pPr algn="l"/>
            <a:r>
              <a:rPr lang="en-US" sz="2000" b="1" i="0" dirty="0">
                <a:solidFill>
                  <a:schemeClr val="bg1"/>
                </a:solidFill>
                <a:effectLst/>
                <a:latin typeface="Algerian" panose="04020705040A02060702" pitchFamily="82" charset="0"/>
              </a:rPr>
              <a:t>Network Function</a:t>
            </a:r>
          </a:p>
        </p:txBody>
      </p:sp>
      <p:sp>
        <p:nvSpPr>
          <p:cNvPr id="2" name="TextBox 1">
            <a:extLst>
              <a:ext uri="{FF2B5EF4-FFF2-40B4-BE49-F238E27FC236}">
                <a16:creationId xmlns:a16="http://schemas.microsoft.com/office/drawing/2014/main" id="{EBBFFA93-9BB4-F78D-C411-342C10902C1A}"/>
              </a:ext>
            </a:extLst>
          </p:cNvPr>
          <p:cNvSpPr txBox="1"/>
          <p:nvPr/>
        </p:nvSpPr>
        <p:spPr>
          <a:xfrm>
            <a:off x="909619" y="1372915"/>
            <a:ext cx="7340670" cy="3046988"/>
          </a:xfrm>
          <a:prstGeom prst="rect">
            <a:avLst/>
          </a:prstGeom>
          <a:solidFill>
            <a:schemeClr val="tx1"/>
          </a:solidFill>
        </p:spPr>
        <p:txBody>
          <a:bodyPr wrap="square">
            <a:spAutoFit/>
          </a:bodyPr>
          <a:lstStyle/>
          <a:p>
            <a:pPr algn="just"/>
            <a:endParaRPr lang="en-US" sz="1200" dirty="0">
              <a:latin typeface="Book Antiqua" panose="02040602050305030304" pitchFamily="18" charset="0"/>
            </a:endParaRPr>
          </a:p>
          <a:p>
            <a:pPr algn="l"/>
            <a:r>
              <a:rPr lang="en-US" sz="1200" b="0" i="0" dirty="0">
                <a:solidFill>
                  <a:srgbClr val="202122"/>
                </a:solidFill>
                <a:effectLst/>
                <a:latin typeface="Book Antiqua" panose="02040602050305030304" pitchFamily="18" charset="0"/>
              </a:rPr>
              <a:t>TCP is a </a:t>
            </a:r>
            <a:r>
              <a:rPr lang="en-US" sz="1200" b="0" i="0" u="none" strike="noStrike" dirty="0">
                <a:solidFill>
                  <a:srgbClr val="0645AD"/>
                </a:solidFill>
                <a:effectLst/>
                <a:latin typeface="Book Antiqua" panose="02040602050305030304" pitchFamily="18" charset="0"/>
                <a:hlinkClick r:id="rId3" tooltip="Reliable byte stream"/>
              </a:rPr>
              <a:t>reliable byte stream</a:t>
            </a:r>
            <a:r>
              <a:rPr lang="en-US" sz="1200" b="0" i="0" dirty="0">
                <a:solidFill>
                  <a:srgbClr val="202122"/>
                </a:solidFill>
                <a:effectLst/>
                <a:latin typeface="Book Antiqua" panose="02040602050305030304" pitchFamily="18" charset="0"/>
              </a:rPr>
              <a:t> delivery service which guarantees that all bytes received will be identical and in the same order as those sent. Since packet transfer by many networks is not reliable, TCP achieves this using a technique known as </a:t>
            </a:r>
            <a:r>
              <a:rPr lang="en-US" sz="1200" b="0" i="1" dirty="0">
                <a:solidFill>
                  <a:srgbClr val="202122"/>
                </a:solidFill>
                <a:effectLst/>
                <a:latin typeface="Book Antiqua" panose="02040602050305030304" pitchFamily="18" charset="0"/>
              </a:rPr>
              <a:t>positive acknowledgement with re-transmission</a:t>
            </a:r>
            <a:r>
              <a:rPr lang="en-US" sz="1200" b="0" i="0" dirty="0">
                <a:solidFill>
                  <a:srgbClr val="202122"/>
                </a:solidFill>
                <a:effectLst/>
                <a:latin typeface="Book Antiqua" panose="02040602050305030304" pitchFamily="18" charset="0"/>
              </a:rPr>
              <a:t>. This requires the receiver to respond with an acknowledgement message as it receives the data. The sender keeps a record of each packet it sends and maintains a timer from when the packet was sent. The sender re-transmits a packet if the timer expires before receiving the acknowledgement. The timer is needed in case a packet gets lost or corrupted while IP handles actual delivery of the data, TCP keeps track of </a:t>
            </a:r>
            <a:r>
              <a:rPr lang="en-US" sz="1200" b="0" i="1" dirty="0">
                <a:solidFill>
                  <a:srgbClr val="202122"/>
                </a:solidFill>
                <a:effectLst/>
                <a:latin typeface="Book Antiqua" panose="02040602050305030304" pitchFamily="18" charset="0"/>
              </a:rPr>
              <a:t>segments</a:t>
            </a:r>
            <a:r>
              <a:rPr lang="en-US" sz="1200" b="0" i="0" dirty="0">
                <a:solidFill>
                  <a:srgbClr val="202122"/>
                </a:solidFill>
                <a:effectLst/>
                <a:latin typeface="Book Antiqua" panose="02040602050305030304" pitchFamily="18" charset="0"/>
              </a:rPr>
              <a:t> - the individual units of data transmission that a message is divided into for efficient routing through the network. For example, when an HTML file is sent from a web server, the TCP software layer of that server divides the file into segments and forwards them individually to the </a:t>
            </a:r>
            <a:r>
              <a:rPr lang="en-US" sz="1200" b="0" i="0" u="none" strike="noStrike" dirty="0">
                <a:solidFill>
                  <a:srgbClr val="0645AD"/>
                </a:solidFill>
                <a:effectLst/>
                <a:latin typeface="Book Antiqua" panose="02040602050305030304" pitchFamily="18" charset="0"/>
                <a:hlinkClick r:id="rId4" tooltip="Internet layer"/>
              </a:rPr>
              <a:t>internet layer</a:t>
            </a:r>
            <a:r>
              <a:rPr lang="en-US" sz="1200" b="0" i="0" dirty="0">
                <a:solidFill>
                  <a:srgbClr val="202122"/>
                </a:solidFill>
                <a:effectLst/>
                <a:latin typeface="Book Antiqua" panose="02040602050305030304" pitchFamily="18" charset="0"/>
              </a:rPr>
              <a:t> in the </a:t>
            </a:r>
            <a:r>
              <a:rPr lang="en-US" sz="1200" b="0" i="0" u="none" strike="noStrike" dirty="0">
                <a:solidFill>
                  <a:srgbClr val="0645AD"/>
                </a:solidFill>
                <a:effectLst/>
                <a:latin typeface="Book Antiqua" panose="02040602050305030304" pitchFamily="18" charset="0"/>
                <a:hlinkClick r:id="rId5" tooltip="Network stack"/>
              </a:rPr>
              <a:t>network stack</a:t>
            </a:r>
            <a:r>
              <a:rPr lang="en-US" sz="1200" b="0" i="0" dirty="0">
                <a:solidFill>
                  <a:srgbClr val="202122"/>
                </a:solidFill>
                <a:effectLst/>
                <a:latin typeface="Book Antiqua" panose="02040602050305030304" pitchFamily="18" charset="0"/>
              </a:rPr>
              <a:t>. The internet layer software encapsulates each TCP segment into an IP packet by adding a header that includes (among other data) the destination </a:t>
            </a:r>
            <a:r>
              <a:rPr lang="en-US" sz="1200" b="0" i="0" u="none" strike="noStrike" dirty="0">
                <a:solidFill>
                  <a:srgbClr val="0645AD"/>
                </a:solidFill>
                <a:effectLst/>
                <a:latin typeface="Book Antiqua" panose="02040602050305030304" pitchFamily="18" charset="0"/>
                <a:hlinkClick r:id="rId6" tooltip="IP address"/>
              </a:rPr>
              <a:t>IP address</a:t>
            </a:r>
            <a:r>
              <a:rPr lang="en-US" sz="1200" b="0" i="0" dirty="0">
                <a:solidFill>
                  <a:srgbClr val="202122"/>
                </a:solidFill>
                <a:effectLst/>
                <a:latin typeface="Book Antiqua" panose="02040602050305030304" pitchFamily="18" charset="0"/>
              </a:rPr>
              <a:t>. When the client program on the destination computer receives them, the TCP software in the transport layer re-assembles the segments and ensures they are correctly ordered and error-free as it streams the file contents to the receiving application.</a:t>
            </a:r>
          </a:p>
          <a:p>
            <a:pPr algn="just"/>
            <a:endParaRPr lang="en-US" sz="1200" dirty="0">
              <a:latin typeface="Book Antiqua" panose="02040602050305030304" pitchFamily="18" charset="0"/>
            </a:endParaRPr>
          </a:p>
        </p:txBody>
      </p:sp>
    </p:spTree>
    <p:extLst>
      <p:ext uri="{BB962C8B-B14F-4D97-AF65-F5344CB8AC3E}">
        <p14:creationId xmlns:p14="http://schemas.microsoft.com/office/powerpoint/2010/main" val="35777865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p37"/>
          <p:cNvSpPr/>
          <p:nvPr/>
        </p:nvSpPr>
        <p:spPr>
          <a:xfrm>
            <a:off x="962151" y="2246625"/>
            <a:ext cx="649748" cy="1675402"/>
          </a:xfrm>
          <a:custGeom>
            <a:avLst/>
            <a:gdLst/>
            <a:ahLst/>
            <a:cxnLst/>
            <a:rect l="l" t="t" r="r" b="b"/>
            <a:pathLst>
              <a:path w="3028" h="7807" extrusionOk="0">
                <a:moveTo>
                  <a:pt x="1243" y="7807"/>
                </a:moveTo>
                <a:lnTo>
                  <a:pt x="1243" y="1041"/>
                </a:lnTo>
                <a:lnTo>
                  <a:pt x="385" y="1897"/>
                </a:lnTo>
                <a:lnTo>
                  <a:pt x="1" y="1512"/>
                </a:lnTo>
                <a:lnTo>
                  <a:pt x="1514" y="1"/>
                </a:lnTo>
                <a:lnTo>
                  <a:pt x="3028" y="1512"/>
                </a:lnTo>
                <a:lnTo>
                  <a:pt x="2643" y="1897"/>
                </a:lnTo>
                <a:lnTo>
                  <a:pt x="1788" y="1041"/>
                </a:lnTo>
                <a:lnTo>
                  <a:pt x="1788" y="7807"/>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0" name="Google Shape;580;p37"/>
          <p:cNvGrpSpPr/>
          <p:nvPr/>
        </p:nvGrpSpPr>
        <p:grpSpPr>
          <a:xfrm>
            <a:off x="4882194" y="2169725"/>
            <a:ext cx="3123078" cy="1105100"/>
            <a:chOff x="1378750" y="2164200"/>
            <a:chExt cx="5607968" cy="1105100"/>
          </a:xfrm>
        </p:grpSpPr>
        <p:sp>
          <p:nvSpPr>
            <p:cNvPr id="581" name="Google Shape;581;p37"/>
            <p:cNvSpPr/>
            <p:nvPr/>
          </p:nvSpPr>
          <p:spPr>
            <a:xfrm>
              <a:off x="1443018" y="2249900"/>
              <a:ext cx="5543700" cy="1019400"/>
            </a:xfrm>
            <a:prstGeom prst="roundRect">
              <a:avLst>
                <a:gd name="adj" fmla="val 16667"/>
              </a:avLst>
            </a:prstGeom>
            <a:solidFill>
              <a:schemeClr val="lt1"/>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7"/>
            <p:cNvSpPr/>
            <p:nvPr/>
          </p:nvSpPr>
          <p:spPr>
            <a:xfrm>
              <a:off x="1378750" y="2164200"/>
              <a:ext cx="5543700" cy="10194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3" name="Google Shape;583;p37"/>
          <p:cNvSpPr/>
          <p:nvPr/>
        </p:nvSpPr>
        <p:spPr>
          <a:xfrm>
            <a:off x="2516952" y="1894226"/>
            <a:ext cx="2017702" cy="1537483"/>
          </a:xfrm>
          <a:custGeom>
            <a:avLst/>
            <a:gdLst/>
            <a:ahLst/>
            <a:cxnLst/>
            <a:rect l="l" t="t" r="r" b="b"/>
            <a:pathLst>
              <a:path w="19298" h="16869" extrusionOk="0">
                <a:moveTo>
                  <a:pt x="19298" y="1611"/>
                </a:moveTo>
                <a:lnTo>
                  <a:pt x="19298" y="16869"/>
                </a:lnTo>
                <a:lnTo>
                  <a:pt x="1" y="16869"/>
                </a:lnTo>
                <a:lnTo>
                  <a:pt x="1" y="1611"/>
                </a:lnTo>
                <a:cubicBezTo>
                  <a:pt x="1" y="1381"/>
                  <a:pt x="192" y="1189"/>
                  <a:pt x="422" y="1189"/>
                </a:cubicBezTo>
                <a:lnTo>
                  <a:pt x="10054" y="1189"/>
                </a:lnTo>
                <a:lnTo>
                  <a:pt x="10223" y="178"/>
                </a:lnTo>
                <a:cubicBezTo>
                  <a:pt x="10241" y="75"/>
                  <a:pt x="10330" y="1"/>
                  <a:pt x="10433" y="1"/>
                </a:cubicBezTo>
                <a:lnTo>
                  <a:pt x="16655" y="1"/>
                </a:lnTo>
                <a:cubicBezTo>
                  <a:pt x="16758" y="1"/>
                  <a:pt x="16844" y="77"/>
                  <a:pt x="16863" y="178"/>
                </a:cubicBezTo>
                <a:lnTo>
                  <a:pt x="17034" y="1189"/>
                </a:lnTo>
                <a:lnTo>
                  <a:pt x="18876" y="1189"/>
                </a:lnTo>
                <a:cubicBezTo>
                  <a:pt x="19110" y="1189"/>
                  <a:pt x="19298" y="1381"/>
                  <a:pt x="19298" y="1611"/>
                </a:cubicBezTo>
                <a:close/>
              </a:path>
            </a:pathLst>
          </a:custGeom>
          <a:solidFill>
            <a:srgbClr val="F8EF5B"/>
          </a:solidFill>
          <a:ln>
            <a:noFill/>
          </a:ln>
          <a:effectLst>
            <a:outerShdw dist="104775" dir="3180000" algn="bl" rotWithShape="0">
              <a:schemeClr val="l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7"/>
          <p:cNvSpPr txBox="1">
            <a:spLocks noGrp="1"/>
          </p:cNvSpPr>
          <p:nvPr>
            <p:ph type="title" idx="2"/>
          </p:nvPr>
        </p:nvSpPr>
        <p:spPr>
          <a:xfrm>
            <a:off x="2750750" y="2312875"/>
            <a:ext cx="1550100" cy="904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
        <p:nvSpPr>
          <p:cNvPr id="585" name="Google Shape;585;p37"/>
          <p:cNvSpPr txBox="1">
            <a:spLocks noGrp="1"/>
          </p:cNvSpPr>
          <p:nvPr>
            <p:ph type="title"/>
          </p:nvPr>
        </p:nvSpPr>
        <p:spPr>
          <a:xfrm>
            <a:off x="4985138" y="2249600"/>
            <a:ext cx="29172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400" dirty="0"/>
              <a:t>Wide-Area Network?</a:t>
            </a:r>
            <a:endParaRPr sz="2400" dirty="0"/>
          </a:p>
        </p:txBody>
      </p:sp>
      <p:grpSp>
        <p:nvGrpSpPr>
          <p:cNvPr id="587" name="Google Shape;587;p37"/>
          <p:cNvGrpSpPr/>
          <p:nvPr/>
        </p:nvGrpSpPr>
        <p:grpSpPr>
          <a:xfrm rot="2700000">
            <a:off x="113546" y="2934666"/>
            <a:ext cx="1724943" cy="1686284"/>
            <a:chOff x="7499398" y="624507"/>
            <a:chExt cx="1440046" cy="1407772"/>
          </a:xfrm>
        </p:grpSpPr>
        <p:sp>
          <p:nvSpPr>
            <p:cNvPr id="588" name="Google Shape;588;p37"/>
            <p:cNvSpPr/>
            <p:nvPr/>
          </p:nvSpPr>
          <p:spPr>
            <a:xfrm rot="-497753">
              <a:off x="7734887" y="799728"/>
              <a:ext cx="1129014" cy="1129014"/>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9" name="Google Shape;589;p37"/>
            <p:cNvGrpSpPr/>
            <p:nvPr/>
          </p:nvGrpSpPr>
          <p:grpSpPr>
            <a:xfrm rot="-1343739">
              <a:off x="7664174" y="789203"/>
              <a:ext cx="1078029" cy="1078380"/>
              <a:chOff x="5759760" y="3433415"/>
              <a:chExt cx="583422" cy="583612"/>
            </a:xfrm>
          </p:grpSpPr>
          <p:sp>
            <p:nvSpPr>
              <p:cNvPr id="590" name="Google Shape;590;p37"/>
              <p:cNvSpPr/>
              <p:nvPr/>
            </p:nvSpPr>
            <p:spPr>
              <a:xfrm>
                <a:off x="5759760" y="3433415"/>
                <a:ext cx="583422" cy="583612"/>
              </a:xfrm>
              <a:custGeom>
                <a:avLst/>
                <a:gdLst/>
                <a:ahLst/>
                <a:cxnLst/>
                <a:rect l="l" t="t" r="r" b="b"/>
                <a:pathLst>
                  <a:path w="12302" h="12306" extrusionOk="0">
                    <a:moveTo>
                      <a:pt x="6540" y="217"/>
                    </a:moveTo>
                    <a:cubicBezTo>
                      <a:pt x="9818" y="430"/>
                      <a:pt x="12302" y="3262"/>
                      <a:pt x="12090" y="6542"/>
                    </a:cubicBezTo>
                    <a:cubicBezTo>
                      <a:pt x="11876" y="9820"/>
                      <a:pt x="9042" y="12306"/>
                      <a:pt x="5762" y="12092"/>
                    </a:cubicBezTo>
                    <a:cubicBezTo>
                      <a:pt x="2487" y="11878"/>
                      <a:pt x="1" y="9047"/>
                      <a:pt x="214" y="5767"/>
                    </a:cubicBezTo>
                    <a:cubicBezTo>
                      <a:pt x="426" y="2487"/>
                      <a:pt x="3260" y="1"/>
                      <a:pt x="6540" y="217"/>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7"/>
              <p:cNvSpPr/>
              <p:nvPr/>
            </p:nvSpPr>
            <p:spPr>
              <a:xfrm>
                <a:off x="5834360" y="3463578"/>
                <a:ext cx="315613" cy="339421"/>
              </a:xfrm>
              <a:custGeom>
                <a:avLst/>
                <a:gdLst/>
                <a:ahLst/>
                <a:cxnLst/>
                <a:rect l="l" t="t" r="r" b="b"/>
                <a:pathLst>
                  <a:path w="6655" h="7157" extrusionOk="0">
                    <a:moveTo>
                      <a:pt x="5732" y="251"/>
                    </a:moveTo>
                    <a:cubicBezTo>
                      <a:pt x="5999" y="269"/>
                      <a:pt x="6233" y="393"/>
                      <a:pt x="6398" y="580"/>
                    </a:cubicBezTo>
                    <a:cubicBezTo>
                      <a:pt x="6562" y="769"/>
                      <a:pt x="6655" y="1016"/>
                      <a:pt x="6636" y="1283"/>
                    </a:cubicBezTo>
                    <a:cubicBezTo>
                      <a:pt x="6620" y="1551"/>
                      <a:pt x="6497" y="1783"/>
                      <a:pt x="6307" y="1947"/>
                    </a:cubicBezTo>
                    <a:cubicBezTo>
                      <a:pt x="6122" y="2112"/>
                      <a:pt x="5874" y="2205"/>
                      <a:pt x="5606" y="2188"/>
                    </a:cubicBezTo>
                    <a:cubicBezTo>
                      <a:pt x="5339" y="2170"/>
                      <a:pt x="5104" y="2046"/>
                      <a:pt x="4940" y="1859"/>
                    </a:cubicBezTo>
                    <a:cubicBezTo>
                      <a:pt x="4775" y="1674"/>
                      <a:pt x="4683" y="1423"/>
                      <a:pt x="4701" y="1156"/>
                    </a:cubicBezTo>
                    <a:cubicBezTo>
                      <a:pt x="4720" y="888"/>
                      <a:pt x="4843" y="656"/>
                      <a:pt x="5030" y="492"/>
                    </a:cubicBezTo>
                    <a:cubicBezTo>
                      <a:pt x="5216" y="329"/>
                      <a:pt x="5464" y="237"/>
                      <a:pt x="5732" y="251"/>
                    </a:cubicBezTo>
                    <a:close/>
                    <a:moveTo>
                      <a:pt x="1535" y="4298"/>
                    </a:moveTo>
                    <a:cubicBezTo>
                      <a:pt x="1925" y="4323"/>
                      <a:pt x="2271" y="4506"/>
                      <a:pt x="2509" y="4777"/>
                    </a:cubicBezTo>
                    <a:cubicBezTo>
                      <a:pt x="2748" y="5051"/>
                      <a:pt x="2884" y="5417"/>
                      <a:pt x="2859" y="5805"/>
                    </a:cubicBezTo>
                    <a:cubicBezTo>
                      <a:pt x="2832" y="6196"/>
                      <a:pt x="2651" y="6541"/>
                      <a:pt x="2378" y="6780"/>
                    </a:cubicBezTo>
                    <a:cubicBezTo>
                      <a:pt x="2106" y="7018"/>
                      <a:pt x="1740" y="7156"/>
                      <a:pt x="1350" y="7129"/>
                    </a:cubicBezTo>
                    <a:cubicBezTo>
                      <a:pt x="959" y="7105"/>
                      <a:pt x="616" y="6922"/>
                      <a:pt x="375" y="6650"/>
                    </a:cubicBezTo>
                    <a:cubicBezTo>
                      <a:pt x="136" y="6377"/>
                      <a:pt x="1" y="6009"/>
                      <a:pt x="25" y="5622"/>
                    </a:cubicBezTo>
                    <a:cubicBezTo>
                      <a:pt x="52" y="5231"/>
                      <a:pt x="235" y="4886"/>
                      <a:pt x="507" y="4647"/>
                    </a:cubicBezTo>
                    <a:cubicBezTo>
                      <a:pt x="780" y="4409"/>
                      <a:pt x="1144" y="4271"/>
                      <a:pt x="1535" y="4298"/>
                    </a:cubicBezTo>
                    <a:close/>
                    <a:moveTo>
                      <a:pt x="2333" y="4937"/>
                    </a:moveTo>
                    <a:cubicBezTo>
                      <a:pt x="2133" y="4711"/>
                      <a:pt x="1845" y="4559"/>
                      <a:pt x="1522" y="4538"/>
                    </a:cubicBezTo>
                    <a:cubicBezTo>
                      <a:pt x="1195" y="4518"/>
                      <a:pt x="893" y="4629"/>
                      <a:pt x="667" y="4830"/>
                    </a:cubicBezTo>
                    <a:cubicBezTo>
                      <a:pt x="441" y="5028"/>
                      <a:pt x="289" y="5316"/>
                      <a:pt x="268" y="5639"/>
                    </a:cubicBezTo>
                    <a:cubicBezTo>
                      <a:pt x="247" y="5966"/>
                      <a:pt x="358" y="6270"/>
                      <a:pt x="558" y="6496"/>
                    </a:cubicBezTo>
                    <a:cubicBezTo>
                      <a:pt x="759" y="6722"/>
                      <a:pt x="1043" y="6872"/>
                      <a:pt x="1368" y="6893"/>
                    </a:cubicBezTo>
                    <a:cubicBezTo>
                      <a:pt x="1695" y="6914"/>
                      <a:pt x="1997" y="6805"/>
                      <a:pt x="2224" y="6603"/>
                    </a:cubicBezTo>
                    <a:cubicBezTo>
                      <a:pt x="2452" y="6406"/>
                      <a:pt x="2602" y="6118"/>
                      <a:pt x="2622" y="5793"/>
                    </a:cubicBezTo>
                    <a:cubicBezTo>
                      <a:pt x="2643" y="5468"/>
                      <a:pt x="2530" y="5164"/>
                      <a:pt x="2333" y="4937"/>
                    </a:cubicBezTo>
                    <a:close/>
                    <a:moveTo>
                      <a:pt x="3468" y="12"/>
                    </a:moveTo>
                    <a:cubicBezTo>
                      <a:pt x="3638" y="23"/>
                      <a:pt x="3788" y="103"/>
                      <a:pt x="3891" y="220"/>
                    </a:cubicBezTo>
                    <a:cubicBezTo>
                      <a:pt x="3998" y="339"/>
                      <a:pt x="4056" y="498"/>
                      <a:pt x="4043" y="668"/>
                    </a:cubicBezTo>
                    <a:cubicBezTo>
                      <a:pt x="4033" y="837"/>
                      <a:pt x="3953" y="987"/>
                      <a:pt x="3836" y="1092"/>
                    </a:cubicBezTo>
                    <a:cubicBezTo>
                      <a:pt x="3716" y="1197"/>
                      <a:pt x="3558" y="1257"/>
                      <a:pt x="3387" y="1244"/>
                    </a:cubicBezTo>
                    <a:cubicBezTo>
                      <a:pt x="3219" y="1234"/>
                      <a:pt x="3069" y="1154"/>
                      <a:pt x="2964" y="1034"/>
                    </a:cubicBezTo>
                    <a:cubicBezTo>
                      <a:pt x="2859" y="917"/>
                      <a:pt x="2799" y="757"/>
                      <a:pt x="2812" y="588"/>
                    </a:cubicBezTo>
                    <a:cubicBezTo>
                      <a:pt x="2826" y="420"/>
                      <a:pt x="2902" y="269"/>
                      <a:pt x="3021" y="165"/>
                    </a:cubicBezTo>
                    <a:cubicBezTo>
                      <a:pt x="3139" y="60"/>
                      <a:pt x="3299" y="0"/>
                      <a:pt x="3468" y="12"/>
                    </a:cubicBezTo>
                    <a:close/>
                    <a:moveTo>
                      <a:pt x="3756" y="339"/>
                    </a:moveTo>
                    <a:cubicBezTo>
                      <a:pt x="3682" y="253"/>
                      <a:pt x="3577" y="198"/>
                      <a:pt x="3455" y="193"/>
                    </a:cubicBezTo>
                    <a:cubicBezTo>
                      <a:pt x="3334" y="185"/>
                      <a:pt x="3221" y="226"/>
                      <a:pt x="3139" y="300"/>
                    </a:cubicBezTo>
                    <a:cubicBezTo>
                      <a:pt x="3054" y="374"/>
                      <a:pt x="2997" y="481"/>
                      <a:pt x="2993" y="601"/>
                    </a:cubicBezTo>
                    <a:cubicBezTo>
                      <a:pt x="2984" y="722"/>
                      <a:pt x="3026" y="835"/>
                      <a:pt x="3100" y="917"/>
                    </a:cubicBezTo>
                    <a:cubicBezTo>
                      <a:pt x="3176" y="1002"/>
                      <a:pt x="3281" y="1055"/>
                      <a:pt x="3402" y="1063"/>
                    </a:cubicBezTo>
                    <a:cubicBezTo>
                      <a:pt x="3521" y="1071"/>
                      <a:pt x="3634" y="1030"/>
                      <a:pt x="3716" y="956"/>
                    </a:cubicBezTo>
                    <a:cubicBezTo>
                      <a:pt x="3803" y="882"/>
                      <a:pt x="3856" y="775"/>
                      <a:pt x="3865" y="656"/>
                    </a:cubicBezTo>
                    <a:cubicBezTo>
                      <a:pt x="3871" y="537"/>
                      <a:pt x="3830" y="424"/>
                      <a:pt x="3756" y="339"/>
                    </a:cubicBezTo>
                    <a:close/>
                    <a:moveTo>
                      <a:pt x="5719" y="432"/>
                    </a:moveTo>
                    <a:cubicBezTo>
                      <a:pt x="5503" y="415"/>
                      <a:pt x="5300" y="492"/>
                      <a:pt x="5150" y="627"/>
                    </a:cubicBezTo>
                    <a:cubicBezTo>
                      <a:pt x="4998" y="761"/>
                      <a:pt x="4895" y="950"/>
                      <a:pt x="4882" y="1170"/>
                    </a:cubicBezTo>
                    <a:cubicBezTo>
                      <a:pt x="4866" y="1386"/>
                      <a:pt x="4944" y="1588"/>
                      <a:pt x="5078" y="1740"/>
                    </a:cubicBezTo>
                    <a:cubicBezTo>
                      <a:pt x="5211" y="1892"/>
                      <a:pt x="5401" y="1995"/>
                      <a:pt x="5619" y="2007"/>
                    </a:cubicBezTo>
                    <a:cubicBezTo>
                      <a:pt x="5834" y="2024"/>
                      <a:pt x="6038" y="1945"/>
                      <a:pt x="6190" y="1812"/>
                    </a:cubicBezTo>
                    <a:cubicBezTo>
                      <a:pt x="6342" y="1678"/>
                      <a:pt x="6445" y="1487"/>
                      <a:pt x="6458" y="1269"/>
                    </a:cubicBezTo>
                    <a:cubicBezTo>
                      <a:pt x="6486" y="835"/>
                      <a:pt x="6157" y="459"/>
                      <a:pt x="5719" y="43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37"/>
              <p:cNvSpPr/>
              <p:nvPr/>
            </p:nvSpPr>
            <p:spPr>
              <a:xfrm>
                <a:off x="5815058" y="3536707"/>
                <a:ext cx="519161" cy="470788"/>
              </a:xfrm>
              <a:custGeom>
                <a:avLst/>
                <a:gdLst/>
                <a:ahLst/>
                <a:cxnLst/>
                <a:rect l="l" t="t" r="r" b="b"/>
                <a:pathLst>
                  <a:path w="10947" h="9927" extrusionOk="0">
                    <a:moveTo>
                      <a:pt x="9412" y="0"/>
                    </a:moveTo>
                    <a:cubicBezTo>
                      <a:pt x="10165" y="837"/>
                      <a:pt x="10679" y="1886"/>
                      <a:pt x="10860" y="3038"/>
                    </a:cubicBezTo>
                    <a:lnTo>
                      <a:pt x="10887" y="3219"/>
                    </a:lnTo>
                    <a:cubicBezTo>
                      <a:pt x="10934" y="3591"/>
                      <a:pt x="10946" y="3973"/>
                      <a:pt x="10922" y="4364"/>
                    </a:cubicBezTo>
                    <a:cubicBezTo>
                      <a:pt x="10899" y="4714"/>
                      <a:pt x="10848" y="5053"/>
                      <a:pt x="10768" y="5380"/>
                    </a:cubicBezTo>
                    <a:lnTo>
                      <a:pt x="10722" y="5555"/>
                    </a:lnTo>
                    <a:cubicBezTo>
                      <a:pt x="10054" y="7998"/>
                      <a:pt x="7878" y="9778"/>
                      <a:pt x="5316" y="9916"/>
                    </a:cubicBezTo>
                    <a:cubicBezTo>
                      <a:pt x="5324" y="9875"/>
                      <a:pt x="5326" y="9834"/>
                      <a:pt x="5328" y="9793"/>
                    </a:cubicBezTo>
                    <a:cubicBezTo>
                      <a:pt x="5355" y="9408"/>
                      <a:pt x="5222" y="9048"/>
                      <a:pt x="4985" y="8779"/>
                    </a:cubicBezTo>
                    <a:cubicBezTo>
                      <a:pt x="4749" y="8507"/>
                      <a:pt x="4409" y="8329"/>
                      <a:pt x="4023" y="8302"/>
                    </a:cubicBezTo>
                    <a:cubicBezTo>
                      <a:pt x="3638" y="8277"/>
                      <a:pt x="3278" y="8411"/>
                      <a:pt x="3009" y="8647"/>
                    </a:cubicBezTo>
                    <a:cubicBezTo>
                      <a:pt x="2785" y="8843"/>
                      <a:pt x="2626" y="9106"/>
                      <a:pt x="2561" y="9410"/>
                    </a:cubicBezTo>
                    <a:cubicBezTo>
                      <a:pt x="1508" y="8939"/>
                      <a:pt x="622" y="8174"/>
                      <a:pt x="0" y="7222"/>
                    </a:cubicBezTo>
                    <a:cubicBezTo>
                      <a:pt x="2532" y="7506"/>
                      <a:pt x="3509" y="7043"/>
                      <a:pt x="4434" y="5147"/>
                    </a:cubicBezTo>
                    <a:cubicBezTo>
                      <a:pt x="5417" y="3138"/>
                      <a:pt x="7218" y="5590"/>
                      <a:pt x="8004" y="2400"/>
                    </a:cubicBezTo>
                    <a:cubicBezTo>
                      <a:pt x="8370" y="893"/>
                      <a:pt x="8929" y="253"/>
                      <a:pt x="9412" y="0"/>
                    </a:cubicBezTo>
                    <a:close/>
                    <a:moveTo>
                      <a:pt x="5131" y="9922"/>
                    </a:moveTo>
                    <a:cubicBezTo>
                      <a:pt x="5139" y="9875"/>
                      <a:pt x="5148" y="9828"/>
                      <a:pt x="5150" y="9778"/>
                    </a:cubicBezTo>
                    <a:cubicBezTo>
                      <a:pt x="5170" y="9441"/>
                      <a:pt x="5055" y="9126"/>
                      <a:pt x="4849" y="8894"/>
                    </a:cubicBezTo>
                    <a:cubicBezTo>
                      <a:pt x="4644" y="8660"/>
                      <a:pt x="4348" y="8503"/>
                      <a:pt x="4010" y="8479"/>
                    </a:cubicBezTo>
                    <a:cubicBezTo>
                      <a:pt x="3673" y="8458"/>
                      <a:pt x="3361" y="8575"/>
                      <a:pt x="3124" y="8781"/>
                    </a:cubicBezTo>
                    <a:cubicBezTo>
                      <a:pt x="2921" y="8958"/>
                      <a:pt x="2777" y="9203"/>
                      <a:pt x="2729" y="9482"/>
                    </a:cubicBezTo>
                    <a:cubicBezTo>
                      <a:pt x="3309" y="9719"/>
                      <a:pt x="3936" y="9871"/>
                      <a:pt x="4594" y="9912"/>
                    </a:cubicBezTo>
                    <a:cubicBezTo>
                      <a:pt x="4777" y="9924"/>
                      <a:pt x="4954" y="9926"/>
                      <a:pt x="5131" y="992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37"/>
              <p:cNvSpPr/>
              <p:nvPr/>
            </p:nvSpPr>
            <p:spPr>
              <a:xfrm>
                <a:off x="6114357" y="3762165"/>
                <a:ext cx="55724" cy="55630"/>
              </a:xfrm>
              <a:custGeom>
                <a:avLst/>
                <a:gdLst/>
                <a:ahLst/>
                <a:cxnLst/>
                <a:rect l="l" t="t" r="r" b="b"/>
                <a:pathLst>
                  <a:path w="1175" h="1173" extrusionOk="0">
                    <a:moveTo>
                      <a:pt x="626" y="19"/>
                    </a:moveTo>
                    <a:cubicBezTo>
                      <a:pt x="936" y="40"/>
                      <a:pt x="1175" y="309"/>
                      <a:pt x="1154" y="624"/>
                    </a:cubicBezTo>
                    <a:cubicBezTo>
                      <a:pt x="1133" y="934"/>
                      <a:pt x="864" y="1173"/>
                      <a:pt x="552" y="1152"/>
                    </a:cubicBezTo>
                    <a:cubicBezTo>
                      <a:pt x="237" y="1132"/>
                      <a:pt x="0" y="862"/>
                      <a:pt x="21" y="550"/>
                    </a:cubicBezTo>
                    <a:cubicBezTo>
                      <a:pt x="42" y="237"/>
                      <a:pt x="311" y="1"/>
                      <a:pt x="626" y="1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94" name="Google Shape;594;p37"/>
          <p:cNvSpPr/>
          <p:nvPr/>
        </p:nvSpPr>
        <p:spPr>
          <a:xfrm>
            <a:off x="441892" y="4334348"/>
            <a:ext cx="649752" cy="649871"/>
          </a:xfrm>
          <a:custGeom>
            <a:avLst/>
            <a:gdLst/>
            <a:ahLst/>
            <a:cxnLst/>
            <a:rect l="l" t="t" r="r" b="b"/>
            <a:pathLst>
              <a:path w="6293" h="6294" extrusionOk="0">
                <a:moveTo>
                  <a:pt x="6293" y="3147"/>
                </a:moveTo>
                <a:cubicBezTo>
                  <a:pt x="6293" y="4885"/>
                  <a:pt x="4882" y="6293"/>
                  <a:pt x="3146" y="6293"/>
                </a:cubicBezTo>
                <a:cubicBezTo>
                  <a:pt x="1409" y="6293"/>
                  <a:pt x="0" y="4885"/>
                  <a:pt x="0" y="3147"/>
                </a:cubicBezTo>
                <a:cubicBezTo>
                  <a:pt x="0" y="1409"/>
                  <a:pt x="1409" y="1"/>
                  <a:pt x="3146" y="1"/>
                </a:cubicBezTo>
                <a:cubicBezTo>
                  <a:pt x="4882" y="1"/>
                  <a:pt x="6293" y="1409"/>
                  <a:pt x="6293" y="314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5" name="Google Shape;595;p37"/>
          <p:cNvGrpSpPr/>
          <p:nvPr/>
        </p:nvGrpSpPr>
        <p:grpSpPr>
          <a:xfrm rot="585029">
            <a:off x="1392974" y="4072531"/>
            <a:ext cx="1045017" cy="1021596"/>
            <a:chOff x="7499398" y="624507"/>
            <a:chExt cx="1440046" cy="1407772"/>
          </a:xfrm>
        </p:grpSpPr>
        <p:sp>
          <p:nvSpPr>
            <p:cNvPr id="596" name="Google Shape;596;p37"/>
            <p:cNvSpPr/>
            <p:nvPr/>
          </p:nvSpPr>
          <p:spPr>
            <a:xfrm rot="-497753">
              <a:off x="7734887" y="799728"/>
              <a:ext cx="1129014" cy="1129014"/>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7" name="Google Shape;597;p37"/>
            <p:cNvGrpSpPr/>
            <p:nvPr/>
          </p:nvGrpSpPr>
          <p:grpSpPr>
            <a:xfrm rot="-1343739">
              <a:off x="7664174" y="789203"/>
              <a:ext cx="1078029" cy="1078380"/>
              <a:chOff x="5759760" y="3433415"/>
              <a:chExt cx="583422" cy="583612"/>
            </a:xfrm>
          </p:grpSpPr>
          <p:sp>
            <p:nvSpPr>
              <p:cNvPr id="598" name="Google Shape;598;p37"/>
              <p:cNvSpPr/>
              <p:nvPr/>
            </p:nvSpPr>
            <p:spPr>
              <a:xfrm>
                <a:off x="5759760" y="3433415"/>
                <a:ext cx="583422" cy="583612"/>
              </a:xfrm>
              <a:custGeom>
                <a:avLst/>
                <a:gdLst/>
                <a:ahLst/>
                <a:cxnLst/>
                <a:rect l="l" t="t" r="r" b="b"/>
                <a:pathLst>
                  <a:path w="12302" h="12306" extrusionOk="0">
                    <a:moveTo>
                      <a:pt x="6540" y="217"/>
                    </a:moveTo>
                    <a:cubicBezTo>
                      <a:pt x="9818" y="430"/>
                      <a:pt x="12302" y="3262"/>
                      <a:pt x="12090" y="6542"/>
                    </a:cubicBezTo>
                    <a:cubicBezTo>
                      <a:pt x="11876" y="9820"/>
                      <a:pt x="9042" y="12306"/>
                      <a:pt x="5762" y="12092"/>
                    </a:cubicBezTo>
                    <a:cubicBezTo>
                      <a:pt x="2487" y="11878"/>
                      <a:pt x="1" y="9047"/>
                      <a:pt x="214" y="5767"/>
                    </a:cubicBezTo>
                    <a:cubicBezTo>
                      <a:pt x="426" y="2487"/>
                      <a:pt x="3260" y="1"/>
                      <a:pt x="6540" y="217"/>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37"/>
              <p:cNvSpPr/>
              <p:nvPr/>
            </p:nvSpPr>
            <p:spPr>
              <a:xfrm>
                <a:off x="5834360" y="3463578"/>
                <a:ext cx="315613" cy="339421"/>
              </a:xfrm>
              <a:custGeom>
                <a:avLst/>
                <a:gdLst/>
                <a:ahLst/>
                <a:cxnLst/>
                <a:rect l="l" t="t" r="r" b="b"/>
                <a:pathLst>
                  <a:path w="6655" h="7157" extrusionOk="0">
                    <a:moveTo>
                      <a:pt x="5732" y="251"/>
                    </a:moveTo>
                    <a:cubicBezTo>
                      <a:pt x="5999" y="269"/>
                      <a:pt x="6233" y="393"/>
                      <a:pt x="6398" y="580"/>
                    </a:cubicBezTo>
                    <a:cubicBezTo>
                      <a:pt x="6562" y="769"/>
                      <a:pt x="6655" y="1016"/>
                      <a:pt x="6636" y="1283"/>
                    </a:cubicBezTo>
                    <a:cubicBezTo>
                      <a:pt x="6620" y="1551"/>
                      <a:pt x="6497" y="1783"/>
                      <a:pt x="6307" y="1947"/>
                    </a:cubicBezTo>
                    <a:cubicBezTo>
                      <a:pt x="6122" y="2112"/>
                      <a:pt x="5874" y="2205"/>
                      <a:pt x="5606" y="2188"/>
                    </a:cubicBezTo>
                    <a:cubicBezTo>
                      <a:pt x="5339" y="2170"/>
                      <a:pt x="5104" y="2046"/>
                      <a:pt x="4940" y="1859"/>
                    </a:cubicBezTo>
                    <a:cubicBezTo>
                      <a:pt x="4775" y="1674"/>
                      <a:pt x="4683" y="1423"/>
                      <a:pt x="4701" y="1156"/>
                    </a:cubicBezTo>
                    <a:cubicBezTo>
                      <a:pt x="4720" y="888"/>
                      <a:pt x="4843" y="656"/>
                      <a:pt x="5030" y="492"/>
                    </a:cubicBezTo>
                    <a:cubicBezTo>
                      <a:pt x="5216" y="329"/>
                      <a:pt x="5464" y="237"/>
                      <a:pt x="5732" y="251"/>
                    </a:cubicBezTo>
                    <a:close/>
                    <a:moveTo>
                      <a:pt x="1535" y="4298"/>
                    </a:moveTo>
                    <a:cubicBezTo>
                      <a:pt x="1925" y="4323"/>
                      <a:pt x="2271" y="4506"/>
                      <a:pt x="2509" y="4777"/>
                    </a:cubicBezTo>
                    <a:cubicBezTo>
                      <a:pt x="2748" y="5051"/>
                      <a:pt x="2884" y="5417"/>
                      <a:pt x="2859" y="5805"/>
                    </a:cubicBezTo>
                    <a:cubicBezTo>
                      <a:pt x="2832" y="6196"/>
                      <a:pt x="2651" y="6541"/>
                      <a:pt x="2378" y="6780"/>
                    </a:cubicBezTo>
                    <a:cubicBezTo>
                      <a:pt x="2106" y="7018"/>
                      <a:pt x="1740" y="7156"/>
                      <a:pt x="1350" y="7129"/>
                    </a:cubicBezTo>
                    <a:cubicBezTo>
                      <a:pt x="959" y="7105"/>
                      <a:pt x="616" y="6922"/>
                      <a:pt x="375" y="6650"/>
                    </a:cubicBezTo>
                    <a:cubicBezTo>
                      <a:pt x="136" y="6377"/>
                      <a:pt x="1" y="6009"/>
                      <a:pt x="25" y="5622"/>
                    </a:cubicBezTo>
                    <a:cubicBezTo>
                      <a:pt x="52" y="5231"/>
                      <a:pt x="235" y="4886"/>
                      <a:pt x="507" y="4647"/>
                    </a:cubicBezTo>
                    <a:cubicBezTo>
                      <a:pt x="780" y="4409"/>
                      <a:pt x="1144" y="4271"/>
                      <a:pt x="1535" y="4298"/>
                    </a:cubicBezTo>
                    <a:close/>
                    <a:moveTo>
                      <a:pt x="2333" y="4937"/>
                    </a:moveTo>
                    <a:cubicBezTo>
                      <a:pt x="2133" y="4711"/>
                      <a:pt x="1845" y="4559"/>
                      <a:pt x="1522" y="4538"/>
                    </a:cubicBezTo>
                    <a:cubicBezTo>
                      <a:pt x="1195" y="4518"/>
                      <a:pt x="893" y="4629"/>
                      <a:pt x="667" y="4830"/>
                    </a:cubicBezTo>
                    <a:cubicBezTo>
                      <a:pt x="441" y="5028"/>
                      <a:pt x="289" y="5316"/>
                      <a:pt x="268" y="5639"/>
                    </a:cubicBezTo>
                    <a:cubicBezTo>
                      <a:pt x="247" y="5966"/>
                      <a:pt x="358" y="6270"/>
                      <a:pt x="558" y="6496"/>
                    </a:cubicBezTo>
                    <a:cubicBezTo>
                      <a:pt x="759" y="6722"/>
                      <a:pt x="1043" y="6872"/>
                      <a:pt x="1368" y="6893"/>
                    </a:cubicBezTo>
                    <a:cubicBezTo>
                      <a:pt x="1695" y="6914"/>
                      <a:pt x="1997" y="6805"/>
                      <a:pt x="2224" y="6603"/>
                    </a:cubicBezTo>
                    <a:cubicBezTo>
                      <a:pt x="2452" y="6406"/>
                      <a:pt x="2602" y="6118"/>
                      <a:pt x="2622" y="5793"/>
                    </a:cubicBezTo>
                    <a:cubicBezTo>
                      <a:pt x="2643" y="5468"/>
                      <a:pt x="2530" y="5164"/>
                      <a:pt x="2333" y="4937"/>
                    </a:cubicBezTo>
                    <a:close/>
                    <a:moveTo>
                      <a:pt x="3468" y="12"/>
                    </a:moveTo>
                    <a:cubicBezTo>
                      <a:pt x="3638" y="23"/>
                      <a:pt x="3788" y="103"/>
                      <a:pt x="3891" y="220"/>
                    </a:cubicBezTo>
                    <a:cubicBezTo>
                      <a:pt x="3998" y="339"/>
                      <a:pt x="4056" y="498"/>
                      <a:pt x="4043" y="668"/>
                    </a:cubicBezTo>
                    <a:cubicBezTo>
                      <a:pt x="4033" y="837"/>
                      <a:pt x="3953" y="987"/>
                      <a:pt x="3836" y="1092"/>
                    </a:cubicBezTo>
                    <a:cubicBezTo>
                      <a:pt x="3716" y="1197"/>
                      <a:pt x="3558" y="1257"/>
                      <a:pt x="3387" y="1244"/>
                    </a:cubicBezTo>
                    <a:cubicBezTo>
                      <a:pt x="3219" y="1234"/>
                      <a:pt x="3069" y="1154"/>
                      <a:pt x="2964" y="1034"/>
                    </a:cubicBezTo>
                    <a:cubicBezTo>
                      <a:pt x="2859" y="917"/>
                      <a:pt x="2799" y="757"/>
                      <a:pt x="2812" y="588"/>
                    </a:cubicBezTo>
                    <a:cubicBezTo>
                      <a:pt x="2826" y="420"/>
                      <a:pt x="2902" y="269"/>
                      <a:pt x="3021" y="165"/>
                    </a:cubicBezTo>
                    <a:cubicBezTo>
                      <a:pt x="3139" y="60"/>
                      <a:pt x="3299" y="0"/>
                      <a:pt x="3468" y="12"/>
                    </a:cubicBezTo>
                    <a:close/>
                    <a:moveTo>
                      <a:pt x="3756" y="339"/>
                    </a:moveTo>
                    <a:cubicBezTo>
                      <a:pt x="3682" y="253"/>
                      <a:pt x="3577" y="198"/>
                      <a:pt x="3455" y="193"/>
                    </a:cubicBezTo>
                    <a:cubicBezTo>
                      <a:pt x="3334" y="185"/>
                      <a:pt x="3221" y="226"/>
                      <a:pt x="3139" y="300"/>
                    </a:cubicBezTo>
                    <a:cubicBezTo>
                      <a:pt x="3054" y="374"/>
                      <a:pt x="2997" y="481"/>
                      <a:pt x="2993" y="601"/>
                    </a:cubicBezTo>
                    <a:cubicBezTo>
                      <a:pt x="2984" y="722"/>
                      <a:pt x="3026" y="835"/>
                      <a:pt x="3100" y="917"/>
                    </a:cubicBezTo>
                    <a:cubicBezTo>
                      <a:pt x="3176" y="1002"/>
                      <a:pt x="3281" y="1055"/>
                      <a:pt x="3402" y="1063"/>
                    </a:cubicBezTo>
                    <a:cubicBezTo>
                      <a:pt x="3521" y="1071"/>
                      <a:pt x="3634" y="1030"/>
                      <a:pt x="3716" y="956"/>
                    </a:cubicBezTo>
                    <a:cubicBezTo>
                      <a:pt x="3803" y="882"/>
                      <a:pt x="3856" y="775"/>
                      <a:pt x="3865" y="656"/>
                    </a:cubicBezTo>
                    <a:cubicBezTo>
                      <a:pt x="3871" y="537"/>
                      <a:pt x="3830" y="424"/>
                      <a:pt x="3756" y="339"/>
                    </a:cubicBezTo>
                    <a:close/>
                    <a:moveTo>
                      <a:pt x="5719" y="432"/>
                    </a:moveTo>
                    <a:cubicBezTo>
                      <a:pt x="5503" y="415"/>
                      <a:pt x="5300" y="492"/>
                      <a:pt x="5150" y="627"/>
                    </a:cubicBezTo>
                    <a:cubicBezTo>
                      <a:pt x="4998" y="761"/>
                      <a:pt x="4895" y="950"/>
                      <a:pt x="4882" y="1170"/>
                    </a:cubicBezTo>
                    <a:cubicBezTo>
                      <a:pt x="4866" y="1386"/>
                      <a:pt x="4944" y="1588"/>
                      <a:pt x="5078" y="1740"/>
                    </a:cubicBezTo>
                    <a:cubicBezTo>
                      <a:pt x="5211" y="1892"/>
                      <a:pt x="5401" y="1995"/>
                      <a:pt x="5619" y="2007"/>
                    </a:cubicBezTo>
                    <a:cubicBezTo>
                      <a:pt x="5834" y="2024"/>
                      <a:pt x="6038" y="1945"/>
                      <a:pt x="6190" y="1812"/>
                    </a:cubicBezTo>
                    <a:cubicBezTo>
                      <a:pt x="6342" y="1678"/>
                      <a:pt x="6445" y="1487"/>
                      <a:pt x="6458" y="1269"/>
                    </a:cubicBezTo>
                    <a:cubicBezTo>
                      <a:pt x="6486" y="835"/>
                      <a:pt x="6157" y="459"/>
                      <a:pt x="5719" y="43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37"/>
              <p:cNvSpPr/>
              <p:nvPr/>
            </p:nvSpPr>
            <p:spPr>
              <a:xfrm>
                <a:off x="5815058" y="3536707"/>
                <a:ext cx="519161" cy="470788"/>
              </a:xfrm>
              <a:custGeom>
                <a:avLst/>
                <a:gdLst/>
                <a:ahLst/>
                <a:cxnLst/>
                <a:rect l="l" t="t" r="r" b="b"/>
                <a:pathLst>
                  <a:path w="10947" h="9927" extrusionOk="0">
                    <a:moveTo>
                      <a:pt x="9412" y="0"/>
                    </a:moveTo>
                    <a:cubicBezTo>
                      <a:pt x="10165" y="837"/>
                      <a:pt x="10679" y="1886"/>
                      <a:pt x="10860" y="3038"/>
                    </a:cubicBezTo>
                    <a:lnTo>
                      <a:pt x="10887" y="3219"/>
                    </a:lnTo>
                    <a:cubicBezTo>
                      <a:pt x="10934" y="3591"/>
                      <a:pt x="10946" y="3973"/>
                      <a:pt x="10922" y="4364"/>
                    </a:cubicBezTo>
                    <a:cubicBezTo>
                      <a:pt x="10899" y="4714"/>
                      <a:pt x="10848" y="5053"/>
                      <a:pt x="10768" y="5380"/>
                    </a:cubicBezTo>
                    <a:lnTo>
                      <a:pt x="10722" y="5555"/>
                    </a:lnTo>
                    <a:cubicBezTo>
                      <a:pt x="10054" y="7998"/>
                      <a:pt x="7878" y="9778"/>
                      <a:pt x="5316" y="9916"/>
                    </a:cubicBezTo>
                    <a:cubicBezTo>
                      <a:pt x="5324" y="9875"/>
                      <a:pt x="5326" y="9834"/>
                      <a:pt x="5328" y="9793"/>
                    </a:cubicBezTo>
                    <a:cubicBezTo>
                      <a:pt x="5355" y="9408"/>
                      <a:pt x="5222" y="9048"/>
                      <a:pt x="4985" y="8779"/>
                    </a:cubicBezTo>
                    <a:cubicBezTo>
                      <a:pt x="4749" y="8507"/>
                      <a:pt x="4409" y="8329"/>
                      <a:pt x="4023" y="8302"/>
                    </a:cubicBezTo>
                    <a:cubicBezTo>
                      <a:pt x="3638" y="8277"/>
                      <a:pt x="3278" y="8411"/>
                      <a:pt x="3009" y="8647"/>
                    </a:cubicBezTo>
                    <a:cubicBezTo>
                      <a:pt x="2785" y="8843"/>
                      <a:pt x="2626" y="9106"/>
                      <a:pt x="2561" y="9410"/>
                    </a:cubicBezTo>
                    <a:cubicBezTo>
                      <a:pt x="1508" y="8939"/>
                      <a:pt x="622" y="8174"/>
                      <a:pt x="0" y="7222"/>
                    </a:cubicBezTo>
                    <a:cubicBezTo>
                      <a:pt x="2532" y="7506"/>
                      <a:pt x="3509" y="7043"/>
                      <a:pt x="4434" y="5147"/>
                    </a:cubicBezTo>
                    <a:cubicBezTo>
                      <a:pt x="5417" y="3138"/>
                      <a:pt x="7218" y="5590"/>
                      <a:pt x="8004" y="2400"/>
                    </a:cubicBezTo>
                    <a:cubicBezTo>
                      <a:pt x="8370" y="893"/>
                      <a:pt x="8929" y="253"/>
                      <a:pt x="9412" y="0"/>
                    </a:cubicBezTo>
                    <a:close/>
                    <a:moveTo>
                      <a:pt x="5131" y="9922"/>
                    </a:moveTo>
                    <a:cubicBezTo>
                      <a:pt x="5139" y="9875"/>
                      <a:pt x="5148" y="9828"/>
                      <a:pt x="5150" y="9778"/>
                    </a:cubicBezTo>
                    <a:cubicBezTo>
                      <a:pt x="5170" y="9441"/>
                      <a:pt x="5055" y="9126"/>
                      <a:pt x="4849" y="8894"/>
                    </a:cubicBezTo>
                    <a:cubicBezTo>
                      <a:pt x="4644" y="8660"/>
                      <a:pt x="4348" y="8503"/>
                      <a:pt x="4010" y="8479"/>
                    </a:cubicBezTo>
                    <a:cubicBezTo>
                      <a:pt x="3673" y="8458"/>
                      <a:pt x="3361" y="8575"/>
                      <a:pt x="3124" y="8781"/>
                    </a:cubicBezTo>
                    <a:cubicBezTo>
                      <a:pt x="2921" y="8958"/>
                      <a:pt x="2777" y="9203"/>
                      <a:pt x="2729" y="9482"/>
                    </a:cubicBezTo>
                    <a:cubicBezTo>
                      <a:pt x="3309" y="9719"/>
                      <a:pt x="3936" y="9871"/>
                      <a:pt x="4594" y="9912"/>
                    </a:cubicBezTo>
                    <a:cubicBezTo>
                      <a:pt x="4777" y="9924"/>
                      <a:pt x="4954" y="9926"/>
                      <a:pt x="5131" y="992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7"/>
              <p:cNvSpPr/>
              <p:nvPr/>
            </p:nvSpPr>
            <p:spPr>
              <a:xfrm>
                <a:off x="6114357" y="3762165"/>
                <a:ext cx="55724" cy="55630"/>
              </a:xfrm>
              <a:custGeom>
                <a:avLst/>
                <a:gdLst/>
                <a:ahLst/>
                <a:cxnLst/>
                <a:rect l="l" t="t" r="r" b="b"/>
                <a:pathLst>
                  <a:path w="1175" h="1173" extrusionOk="0">
                    <a:moveTo>
                      <a:pt x="626" y="19"/>
                    </a:moveTo>
                    <a:cubicBezTo>
                      <a:pt x="936" y="40"/>
                      <a:pt x="1175" y="309"/>
                      <a:pt x="1154" y="624"/>
                    </a:cubicBezTo>
                    <a:cubicBezTo>
                      <a:pt x="1133" y="934"/>
                      <a:pt x="864" y="1173"/>
                      <a:pt x="552" y="1152"/>
                    </a:cubicBezTo>
                    <a:cubicBezTo>
                      <a:pt x="237" y="1132"/>
                      <a:pt x="0" y="862"/>
                      <a:pt x="21" y="550"/>
                    </a:cubicBezTo>
                    <a:cubicBezTo>
                      <a:pt x="42" y="237"/>
                      <a:pt x="311" y="1"/>
                      <a:pt x="626" y="1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02" name="Google Shape;602;p37"/>
          <p:cNvSpPr/>
          <p:nvPr/>
        </p:nvSpPr>
        <p:spPr>
          <a:xfrm>
            <a:off x="2586619" y="4361947"/>
            <a:ext cx="168275" cy="168302"/>
          </a:xfrm>
          <a:custGeom>
            <a:avLst/>
            <a:gdLst/>
            <a:ahLst/>
            <a:cxnLst/>
            <a:rect l="l" t="t" r="r" b="b"/>
            <a:pathLst>
              <a:path w="6293" h="6294" extrusionOk="0">
                <a:moveTo>
                  <a:pt x="6293" y="3147"/>
                </a:moveTo>
                <a:cubicBezTo>
                  <a:pt x="6293" y="4885"/>
                  <a:pt x="4882" y="6293"/>
                  <a:pt x="3146" y="6293"/>
                </a:cubicBezTo>
                <a:cubicBezTo>
                  <a:pt x="1409" y="6293"/>
                  <a:pt x="0" y="4885"/>
                  <a:pt x="0" y="3147"/>
                </a:cubicBezTo>
                <a:cubicBezTo>
                  <a:pt x="0" y="1409"/>
                  <a:pt x="1409" y="1"/>
                  <a:pt x="3146" y="1"/>
                </a:cubicBezTo>
                <a:cubicBezTo>
                  <a:pt x="4882" y="1"/>
                  <a:pt x="6293" y="1409"/>
                  <a:pt x="6293" y="314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37"/>
          <p:cNvSpPr/>
          <p:nvPr/>
        </p:nvSpPr>
        <p:spPr>
          <a:xfrm>
            <a:off x="717614" y="2624730"/>
            <a:ext cx="98328" cy="98344"/>
          </a:xfrm>
          <a:custGeom>
            <a:avLst/>
            <a:gdLst/>
            <a:ahLst/>
            <a:cxnLst/>
            <a:rect l="l" t="t" r="r" b="b"/>
            <a:pathLst>
              <a:path w="6293" h="6294" extrusionOk="0">
                <a:moveTo>
                  <a:pt x="6293" y="3147"/>
                </a:moveTo>
                <a:cubicBezTo>
                  <a:pt x="6293" y="4885"/>
                  <a:pt x="4882" y="6293"/>
                  <a:pt x="3146" y="6293"/>
                </a:cubicBezTo>
                <a:cubicBezTo>
                  <a:pt x="1409" y="6293"/>
                  <a:pt x="0" y="4885"/>
                  <a:pt x="0" y="3147"/>
                </a:cubicBezTo>
                <a:cubicBezTo>
                  <a:pt x="0" y="1409"/>
                  <a:pt x="1409" y="1"/>
                  <a:pt x="3146" y="1"/>
                </a:cubicBezTo>
                <a:cubicBezTo>
                  <a:pt x="4882" y="1"/>
                  <a:pt x="6293" y="1409"/>
                  <a:pt x="6293" y="314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1249191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878"/>
        <p:cNvGrpSpPr/>
        <p:nvPr/>
      </p:nvGrpSpPr>
      <p:grpSpPr>
        <a:xfrm>
          <a:off x="0" y="0"/>
          <a:ext cx="0" cy="0"/>
          <a:chOff x="0" y="0"/>
          <a:chExt cx="0" cy="0"/>
        </a:xfrm>
      </p:grpSpPr>
      <p:grpSp>
        <p:nvGrpSpPr>
          <p:cNvPr id="880" name="Google Shape;880;p52"/>
          <p:cNvGrpSpPr/>
          <p:nvPr/>
        </p:nvGrpSpPr>
        <p:grpSpPr>
          <a:xfrm>
            <a:off x="2459239" y="1749306"/>
            <a:ext cx="4225534" cy="2513468"/>
            <a:chOff x="238125" y="732525"/>
            <a:chExt cx="7130500" cy="4241425"/>
          </a:xfrm>
        </p:grpSpPr>
        <p:sp>
          <p:nvSpPr>
            <p:cNvPr id="881" name="Google Shape;881;p52"/>
            <p:cNvSpPr/>
            <p:nvPr/>
          </p:nvSpPr>
          <p:spPr>
            <a:xfrm>
              <a:off x="3175800" y="1003350"/>
              <a:ext cx="3741725" cy="3331975"/>
            </a:xfrm>
            <a:custGeom>
              <a:avLst/>
              <a:gdLst/>
              <a:ahLst/>
              <a:cxnLst/>
              <a:rect l="l" t="t" r="r" b="b"/>
              <a:pathLst>
                <a:path w="149669" h="133279" extrusionOk="0">
                  <a:moveTo>
                    <a:pt x="81445" y="1"/>
                  </a:moveTo>
                  <a:lnTo>
                    <a:pt x="79450" y="1466"/>
                  </a:lnTo>
                  <a:lnTo>
                    <a:pt x="78288" y="3145"/>
                  </a:lnTo>
                  <a:lnTo>
                    <a:pt x="77341" y="834"/>
                  </a:lnTo>
                  <a:lnTo>
                    <a:pt x="75131" y="834"/>
                  </a:lnTo>
                  <a:lnTo>
                    <a:pt x="73868" y="2413"/>
                  </a:lnTo>
                  <a:lnTo>
                    <a:pt x="73161" y="4888"/>
                  </a:lnTo>
                  <a:lnTo>
                    <a:pt x="69891" y="7325"/>
                  </a:lnTo>
                  <a:lnTo>
                    <a:pt x="68313" y="10330"/>
                  </a:lnTo>
                  <a:lnTo>
                    <a:pt x="69474" y="11466"/>
                  </a:lnTo>
                  <a:lnTo>
                    <a:pt x="66318" y="13247"/>
                  </a:lnTo>
                  <a:lnTo>
                    <a:pt x="67782" y="14825"/>
                  </a:lnTo>
                  <a:lnTo>
                    <a:pt x="69790" y="15873"/>
                  </a:lnTo>
                  <a:lnTo>
                    <a:pt x="68729" y="16504"/>
                  </a:lnTo>
                  <a:lnTo>
                    <a:pt x="65888" y="14812"/>
                  </a:lnTo>
                  <a:lnTo>
                    <a:pt x="65257" y="16605"/>
                  </a:lnTo>
                  <a:lnTo>
                    <a:pt x="63994" y="17439"/>
                  </a:lnTo>
                  <a:lnTo>
                    <a:pt x="65358" y="21644"/>
                  </a:lnTo>
                  <a:lnTo>
                    <a:pt x="67050" y="21959"/>
                  </a:lnTo>
                  <a:lnTo>
                    <a:pt x="68199" y="22906"/>
                  </a:lnTo>
                  <a:cubicBezTo>
                    <a:pt x="67252" y="23336"/>
                    <a:pt x="65674" y="23651"/>
                    <a:pt x="65674" y="23651"/>
                  </a:cubicBezTo>
                  <a:lnTo>
                    <a:pt x="66419" y="25230"/>
                  </a:lnTo>
                  <a:lnTo>
                    <a:pt x="65358" y="26593"/>
                  </a:lnTo>
                  <a:lnTo>
                    <a:pt x="63577" y="25962"/>
                  </a:lnTo>
                  <a:lnTo>
                    <a:pt x="64625" y="23967"/>
                  </a:lnTo>
                  <a:lnTo>
                    <a:pt x="63262" y="20394"/>
                  </a:lnTo>
                  <a:lnTo>
                    <a:pt x="62214" y="17439"/>
                  </a:lnTo>
                  <a:lnTo>
                    <a:pt x="61368" y="15343"/>
                  </a:lnTo>
                  <a:lnTo>
                    <a:pt x="59688" y="14711"/>
                  </a:lnTo>
                  <a:lnTo>
                    <a:pt x="58842" y="18386"/>
                  </a:lnTo>
                  <a:lnTo>
                    <a:pt x="58792" y="21012"/>
                  </a:lnTo>
                  <a:lnTo>
                    <a:pt x="60951" y="22906"/>
                  </a:lnTo>
                  <a:lnTo>
                    <a:pt x="60951" y="24485"/>
                  </a:lnTo>
                  <a:lnTo>
                    <a:pt x="58009" y="23020"/>
                  </a:lnTo>
                  <a:lnTo>
                    <a:pt x="55319" y="22389"/>
                  </a:lnTo>
                  <a:lnTo>
                    <a:pt x="54978" y="23437"/>
                  </a:lnTo>
                  <a:lnTo>
                    <a:pt x="55547" y="24598"/>
                  </a:lnTo>
                  <a:lnTo>
                    <a:pt x="52516" y="25230"/>
                  </a:lnTo>
                  <a:lnTo>
                    <a:pt x="48526" y="27326"/>
                  </a:lnTo>
                  <a:lnTo>
                    <a:pt x="46632" y="29535"/>
                  </a:lnTo>
                  <a:lnTo>
                    <a:pt x="46114" y="26909"/>
                  </a:lnTo>
                  <a:lnTo>
                    <a:pt x="44852" y="26391"/>
                  </a:lnTo>
                  <a:lnTo>
                    <a:pt x="44536" y="29119"/>
                  </a:lnTo>
                  <a:lnTo>
                    <a:pt x="42326" y="30381"/>
                  </a:lnTo>
                  <a:lnTo>
                    <a:pt x="43488" y="32162"/>
                  </a:lnTo>
                  <a:lnTo>
                    <a:pt x="41379" y="32061"/>
                  </a:lnTo>
                  <a:lnTo>
                    <a:pt x="40647" y="33223"/>
                  </a:lnTo>
                  <a:lnTo>
                    <a:pt x="39169" y="30381"/>
                  </a:lnTo>
                  <a:lnTo>
                    <a:pt x="37490" y="29119"/>
                  </a:lnTo>
                  <a:lnTo>
                    <a:pt x="37490" y="29119"/>
                  </a:lnTo>
                  <a:lnTo>
                    <a:pt x="40748" y="29750"/>
                  </a:lnTo>
                  <a:lnTo>
                    <a:pt x="42225" y="28803"/>
                  </a:lnTo>
                  <a:lnTo>
                    <a:pt x="41379" y="26593"/>
                  </a:lnTo>
                  <a:lnTo>
                    <a:pt x="37806" y="24699"/>
                  </a:lnTo>
                  <a:lnTo>
                    <a:pt x="35078" y="23538"/>
                  </a:lnTo>
                  <a:lnTo>
                    <a:pt x="32654" y="22906"/>
                  </a:lnTo>
                  <a:lnTo>
                    <a:pt x="29181" y="24068"/>
                  </a:lnTo>
                  <a:lnTo>
                    <a:pt x="25292" y="28172"/>
                  </a:lnTo>
                  <a:lnTo>
                    <a:pt x="22767" y="31745"/>
                  </a:lnTo>
                  <a:lnTo>
                    <a:pt x="21403" y="34586"/>
                  </a:lnTo>
                  <a:lnTo>
                    <a:pt x="18878" y="37112"/>
                  </a:lnTo>
                  <a:lnTo>
                    <a:pt x="18082" y="38892"/>
                  </a:lnTo>
                  <a:lnTo>
                    <a:pt x="19130" y="42680"/>
                  </a:lnTo>
                  <a:lnTo>
                    <a:pt x="20923" y="42364"/>
                  </a:lnTo>
                  <a:lnTo>
                    <a:pt x="22186" y="40786"/>
                  </a:lnTo>
                  <a:lnTo>
                    <a:pt x="23651" y="43311"/>
                  </a:lnTo>
                  <a:lnTo>
                    <a:pt x="23449" y="44776"/>
                  </a:lnTo>
                  <a:lnTo>
                    <a:pt x="26441" y="45092"/>
                  </a:lnTo>
                  <a:cubicBezTo>
                    <a:pt x="26441" y="45092"/>
                    <a:pt x="28058" y="42882"/>
                    <a:pt x="28058" y="42566"/>
                  </a:cubicBezTo>
                  <a:cubicBezTo>
                    <a:pt x="28058" y="42251"/>
                    <a:pt x="28487" y="40256"/>
                    <a:pt x="28487" y="40256"/>
                  </a:cubicBezTo>
                  <a:lnTo>
                    <a:pt x="26909" y="37932"/>
                  </a:lnTo>
                  <a:lnTo>
                    <a:pt x="27111" y="35622"/>
                  </a:lnTo>
                  <a:lnTo>
                    <a:pt x="28904" y="34157"/>
                  </a:lnTo>
                  <a:lnTo>
                    <a:pt x="29535" y="32364"/>
                  </a:lnTo>
                  <a:lnTo>
                    <a:pt x="30899" y="31202"/>
                  </a:lnTo>
                  <a:lnTo>
                    <a:pt x="32376" y="32263"/>
                  </a:lnTo>
                  <a:lnTo>
                    <a:pt x="29535" y="35836"/>
                  </a:lnTo>
                  <a:lnTo>
                    <a:pt x="30684" y="39309"/>
                  </a:lnTo>
                  <a:lnTo>
                    <a:pt x="32477" y="39523"/>
                  </a:lnTo>
                  <a:lnTo>
                    <a:pt x="35002" y="38778"/>
                  </a:lnTo>
                  <a:lnTo>
                    <a:pt x="36467" y="39725"/>
                  </a:lnTo>
                  <a:lnTo>
                    <a:pt x="34257" y="41089"/>
                  </a:lnTo>
                  <a:lnTo>
                    <a:pt x="31416" y="41203"/>
                  </a:lnTo>
                  <a:lnTo>
                    <a:pt x="31101" y="42983"/>
                  </a:lnTo>
                  <a:lnTo>
                    <a:pt x="29952" y="44360"/>
                  </a:lnTo>
                  <a:lnTo>
                    <a:pt x="29219" y="46822"/>
                  </a:lnTo>
                  <a:lnTo>
                    <a:pt x="25532" y="47504"/>
                  </a:lnTo>
                  <a:lnTo>
                    <a:pt x="21555" y="47504"/>
                  </a:lnTo>
                  <a:lnTo>
                    <a:pt x="22287" y="45092"/>
                  </a:lnTo>
                  <a:lnTo>
                    <a:pt x="21239" y="43880"/>
                  </a:lnTo>
                  <a:lnTo>
                    <a:pt x="19976" y="45382"/>
                  </a:lnTo>
                  <a:lnTo>
                    <a:pt x="19762" y="48072"/>
                  </a:lnTo>
                  <a:lnTo>
                    <a:pt x="17022" y="49208"/>
                  </a:lnTo>
                  <a:lnTo>
                    <a:pt x="16075" y="52618"/>
                  </a:lnTo>
                  <a:lnTo>
                    <a:pt x="14294" y="54448"/>
                  </a:lnTo>
                  <a:lnTo>
                    <a:pt x="12716" y="54448"/>
                  </a:lnTo>
                  <a:lnTo>
                    <a:pt x="10822" y="54764"/>
                  </a:lnTo>
                  <a:lnTo>
                    <a:pt x="12501" y="55648"/>
                  </a:lnTo>
                  <a:lnTo>
                    <a:pt x="13448" y="57681"/>
                  </a:lnTo>
                  <a:lnTo>
                    <a:pt x="11971" y="59209"/>
                  </a:lnTo>
                  <a:lnTo>
                    <a:pt x="8460" y="58780"/>
                  </a:lnTo>
                  <a:lnTo>
                    <a:pt x="6087" y="60017"/>
                  </a:lnTo>
                  <a:lnTo>
                    <a:pt x="6087" y="65484"/>
                  </a:lnTo>
                  <a:lnTo>
                    <a:pt x="8612" y="66217"/>
                  </a:lnTo>
                  <a:lnTo>
                    <a:pt x="9723" y="67164"/>
                  </a:lnTo>
                  <a:lnTo>
                    <a:pt x="11150" y="66318"/>
                  </a:lnTo>
                  <a:lnTo>
                    <a:pt x="13233" y="66431"/>
                  </a:lnTo>
                  <a:lnTo>
                    <a:pt x="15115" y="63691"/>
                  </a:lnTo>
                  <a:lnTo>
                    <a:pt x="16176" y="61797"/>
                  </a:lnTo>
                  <a:lnTo>
                    <a:pt x="17123" y="61381"/>
                  </a:lnTo>
                  <a:lnTo>
                    <a:pt x="17438" y="59600"/>
                  </a:lnTo>
                  <a:lnTo>
                    <a:pt x="19850" y="60232"/>
                  </a:lnTo>
                  <a:lnTo>
                    <a:pt x="21226" y="59487"/>
                  </a:lnTo>
                  <a:lnTo>
                    <a:pt x="22805" y="59487"/>
                  </a:lnTo>
                  <a:lnTo>
                    <a:pt x="24699" y="61595"/>
                  </a:lnTo>
                  <a:lnTo>
                    <a:pt x="26113" y="62909"/>
                  </a:lnTo>
                  <a:lnTo>
                    <a:pt x="26896" y="64222"/>
                  </a:lnTo>
                  <a:lnTo>
                    <a:pt x="26896" y="65484"/>
                  </a:lnTo>
                  <a:lnTo>
                    <a:pt x="28159" y="64752"/>
                  </a:lnTo>
                  <a:lnTo>
                    <a:pt x="28159" y="62959"/>
                  </a:lnTo>
                  <a:lnTo>
                    <a:pt x="29421" y="63376"/>
                  </a:lnTo>
                  <a:lnTo>
                    <a:pt x="29787" y="62542"/>
                  </a:lnTo>
                  <a:lnTo>
                    <a:pt x="27035" y="60964"/>
                  </a:lnTo>
                  <a:lnTo>
                    <a:pt x="24661" y="58653"/>
                  </a:lnTo>
                  <a:lnTo>
                    <a:pt x="25103" y="57075"/>
                  </a:lnTo>
                  <a:lnTo>
                    <a:pt x="27527" y="58754"/>
                  </a:lnTo>
                  <a:lnTo>
                    <a:pt x="30368" y="61595"/>
                  </a:lnTo>
                  <a:lnTo>
                    <a:pt x="31846" y="65383"/>
                  </a:lnTo>
                  <a:lnTo>
                    <a:pt x="33525" y="66671"/>
                  </a:lnTo>
                  <a:lnTo>
                    <a:pt x="34889" y="65383"/>
                  </a:lnTo>
                  <a:lnTo>
                    <a:pt x="33740" y="64020"/>
                  </a:lnTo>
                  <a:lnTo>
                    <a:pt x="35002" y="62643"/>
                  </a:lnTo>
                  <a:lnTo>
                    <a:pt x="36366" y="62441"/>
                  </a:lnTo>
                  <a:lnTo>
                    <a:pt x="37945" y="62126"/>
                  </a:lnTo>
                  <a:lnTo>
                    <a:pt x="37831" y="59701"/>
                  </a:lnTo>
                  <a:lnTo>
                    <a:pt x="39409" y="56343"/>
                  </a:lnTo>
                  <a:lnTo>
                    <a:pt x="41101" y="55913"/>
                  </a:lnTo>
                  <a:lnTo>
                    <a:pt x="41733" y="58237"/>
                  </a:lnTo>
                  <a:lnTo>
                    <a:pt x="43627" y="58237"/>
                  </a:lnTo>
                  <a:lnTo>
                    <a:pt x="43513" y="56759"/>
                  </a:lnTo>
                  <a:lnTo>
                    <a:pt x="45407" y="55547"/>
                  </a:lnTo>
                  <a:lnTo>
                    <a:pt x="44776" y="57466"/>
                  </a:lnTo>
                  <a:lnTo>
                    <a:pt x="47402" y="60168"/>
                  </a:lnTo>
                  <a:lnTo>
                    <a:pt x="49195" y="61507"/>
                  </a:lnTo>
                  <a:lnTo>
                    <a:pt x="45306" y="62340"/>
                  </a:lnTo>
                  <a:lnTo>
                    <a:pt x="42149" y="61494"/>
                  </a:lnTo>
                  <a:lnTo>
                    <a:pt x="39624" y="62126"/>
                  </a:lnTo>
                  <a:lnTo>
                    <a:pt x="38147" y="62972"/>
                  </a:lnTo>
                  <a:lnTo>
                    <a:pt x="37099" y="65497"/>
                  </a:lnTo>
                  <a:lnTo>
                    <a:pt x="38892" y="66671"/>
                  </a:lnTo>
                  <a:lnTo>
                    <a:pt x="41619" y="67366"/>
                  </a:lnTo>
                  <a:lnTo>
                    <a:pt x="44031" y="66002"/>
                  </a:lnTo>
                  <a:lnTo>
                    <a:pt x="44978" y="67366"/>
                  </a:lnTo>
                  <a:lnTo>
                    <a:pt x="44144" y="70523"/>
                  </a:lnTo>
                  <a:lnTo>
                    <a:pt x="41404" y="71785"/>
                  </a:lnTo>
                  <a:lnTo>
                    <a:pt x="38046" y="72316"/>
                  </a:lnTo>
                  <a:lnTo>
                    <a:pt x="32578" y="70737"/>
                  </a:lnTo>
                  <a:lnTo>
                    <a:pt x="30684" y="71053"/>
                  </a:lnTo>
                  <a:lnTo>
                    <a:pt x="29005" y="72518"/>
                  </a:lnTo>
                  <a:lnTo>
                    <a:pt x="26441" y="70422"/>
                  </a:lnTo>
                  <a:lnTo>
                    <a:pt x="23966" y="69891"/>
                  </a:lnTo>
                  <a:lnTo>
                    <a:pt x="23600" y="67139"/>
                  </a:lnTo>
                  <a:lnTo>
                    <a:pt x="22186" y="66823"/>
                  </a:lnTo>
                  <a:lnTo>
                    <a:pt x="20077" y="67164"/>
                  </a:lnTo>
                  <a:lnTo>
                    <a:pt x="15948" y="67139"/>
                  </a:lnTo>
                  <a:lnTo>
                    <a:pt x="11554" y="68742"/>
                  </a:lnTo>
                  <a:lnTo>
                    <a:pt x="10291" y="68111"/>
                  </a:lnTo>
                  <a:lnTo>
                    <a:pt x="8511" y="69891"/>
                  </a:lnTo>
                  <a:lnTo>
                    <a:pt x="6718" y="71785"/>
                  </a:lnTo>
                  <a:lnTo>
                    <a:pt x="6087" y="73793"/>
                  </a:lnTo>
                  <a:lnTo>
                    <a:pt x="3460" y="75687"/>
                  </a:lnTo>
                  <a:lnTo>
                    <a:pt x="1048" y="79564"/>
                  </a:lnTo>
                  <a:lnTo>
                    <a:pt x="0" y="82089"/>
                  </a:lnTo>
                  <a:lnTo>
                    <a:pt x="518" y="84501"/>
                  </a:lnTo>
                  <a:lnTo>
                    <a:pt x="0" y="87342"/>
                  </a:lnTo>
                  <a:lnTo>
                    <a:pt x="834" y="90814"/>
                  </a:lnTo>
                  <a:lnTo>
                    <a:pt x="3258" y="93340"/>
                  </a:lnTo>
                  <a:lnTo>
                    <a:pt x="5038" y="95234"/>
                  </a:lnTo>
                  <a:lnTo>
                    <a:pt x="8094" y="97027"/>
                  </a:lnTo>
                  <a:lnTo>
                    <a:pt x="10822" y="96711"/>
                  </a:lnTo>
                  <a:lnTo>
                    <a:pt x="13347" y="96711"/>
                  </a:lnTo>
                  <a:lnTo>
                    <a:pt x="16075" y="95335"/>
                  </a:lnTo>
                  <a:lnTo>
                    <a:pt x="18398" y="95600"/>
                  </a:lnTo>
                  <a:lnTo>
                    <a:pt x="19345" y="97203"/>
                  </a:lnTo>
                  <a:lnTo>
                    <a:pt x="22186" y="97052"/>
                  </a:lnTo>
                  <a:lnTo>
                    <a:pt x="23335" y="98921"/>
                  </a:lnTo>
                  <a:lnTo>
                    <a:pt x="22918" y="103012"/>
                  </a:lnTo>
                  <a:lnTo>
                    <a:pt x="25040" y="106169"/>
                  </a:lnTo>
                  <a:lnTo>
                    <a:pt x="25646" y="109325"/>
                  </a:lnTo>
                  <a:lnTo>
                    <a:pt x="25646" y="112166"/>
                  </a:lnTo>
                  <a:lnTo>
                    <a:pt x="23752" y="114793"/>
                  </a:lnTo>
                  <a:lnTo>
                    <a:pt x="23752" y="117205"/>
                  </a:lnTo>
                  <a:lnTo>
                    <a:pt x="25646" y="119945"/>
                  </a:lnTo>
                  <a:lnTo>
                    <a:pt x="25646" y="123505"/>
                  </a:lnTo>
                  <a:lnTo>
                    <a:pt x="27641" y="126132"/>
                  </a:lnTo>
                  <a:lnTo>
                    <a:pt x="28752" y="128228"/>
                  </a:lnTo>
                  <a:lnTo>
                    <a:pt x="29143" y="130539"/>
                  </a:lnTo>
                  <a:lnTo>
                    <a:pt x="30899" y="133279"/>
                  </a:lnTo>
                  <a:lnTo>
                    <a:pt x="35419" y="133279"/>
                  </a:lnTo>
                  <a:lnTo>
                    <a:pt x="37945" y="131385"/>
                  </a:lnTo>
                  <a:lnTo>
                    <a:pt x="39624" y="129541"/>
                  </a:lnTo>
                  <a:lnTo>
                    <a:pt x="42149" y="126675"/>
                  </a:lnTo>
                  <a:lnTo>
                    <a:pt x="42781" y="123808"/>
                  </a:lnTo>
                  <a:lnTo>
                    <a:pt x="44258" y="123808"/>
                  </a:lnTo>
                  <a:lnTo>
                    <a:pt x="44574" y="119705"/>
                  </a:lnTo>
                  <a:lnTo>
                    <a:pt x="44574" y="118442"/>
                  </a:lnTo>
                  <a:lnTo>
                    <a:pt x="48678" y="115285"/>
                  </a:lnTo>
                  <a:lnTo>
                    <a:pt x="50256" y="112874"/>
                  </a:lnTo>
                  <a:lnTo>
                    <a:pt x="50256" y="110260"/>
                  </a:lnTo>
                  <a:lnTo>
                    <a:pt x="49410" y="108265"/>
                  </a:lnTo>
                  <a:lnTo>
                    <a:pt x="49460" y="105954"/>
                  </a:lnTo>
                  <a:lnTo>
                    <a:pt x="48905" y="104477"/>
                  </a:lnTo>
                  <a:lnTo>
                    <a:pt x="51683" y="101951"/>
                  </a:lnTo>
                  <a:lnTo>
                    <a:pt x="54334" y="99009"/>
                  </a:lnTo>
                  <a:lnTo>
                    <a:pt x="57592" y="97014"/>
                  </a:lnTo>
                  <a:cubicBezTo>
                    <a:pt x="57592" y="97014"/>
                    <a:pt x="59070" y="94388"/>
                    <a:pt x="59070" y="93958"/>
                  </a:cubicBezTo>
                  <a:cubicBezTo>
                    <a:pt x="59070" y="93542"/>
                    <a:pt x="59916" y="91433"/>
                    <a:pt x="59916" y="91433"/>
                  </a:cubicBezTo>
                  <a:lnTo>
                    <a:pt x="59398" y="89754"/>
                  </a:lnTo>
                  <a:lnTo>
                    <a:pt x="57921" y="90498"/>
                  </a:lnTo>
                  <a:lnTo>
                    <a:pt x="54132" y="91016"/>
                  </a:lnTo>
                  <a:lnTo>
                    <a:pt x="52870" y="91648"/>
                  </a:lnTo>
                  <a:lnTo>
                    <a:pt x="52238" y="89754"/>
                  </a:lnTo>
                  <a:lnTo>
                    <a:pt x="51721" y="88604"/>
                  </a:lnTo>
                  <a:lnTo>
                    <a:pt x="49612" y="86597"/>
                  </a:lnTo>
                  <a:lnTo>
                    <a:pt x="48248" y="85650"/>
                  </a:lnTo>
                  <a:lnTo>
                    <a:pt x="46139" y="80826"/>
                  </a:lnTo>
                  <a:lnTo>
                    <a:pt x="45306" y="79665"/>
                  </a:lnTo>
                  <a:lnTo>
                    <a:pt x="44258" y="76823"/>
                  </a:lnTo>
                  <a:lnTo>
                    <a:pt x="43513" y="75561"/>
                  </a:lnTo>
                  <a:lnTo>
                    <a:pt x="44675" y="75144"/>
                  </a:lnTo>
                  <a:lnTo>
                    <a:pt x="47200" y="78617"/>
                  </a:lnTo>
                  <a:lnTo>
                    <a:pt x="48665" y="80927"/>
                  </a:lnTo>
                  <a:lnTo>
                    <a:pt x="49511" y="83339"/>
                  </a:lnTo>
                  <a:lnTo>
                    <a:pt x="51506" y="84917"/>
                  </a:lnTo>
                  <a:lnTo>
                    <a:pt x="52769" y="87973"/>
                  </a:lnTo>
                  <a:lnTo>
                    <a:pt x="53299" y="89438"/>
                  </a:lnTo>
                  <a:lnTo>
                    <a:pt x="56771" y="87859"/>
                  </a:lnTo>
                  <a:lnTo>
                    <a:pt x="60560" y="87026"/>
                  </a:lnTo>
                  <a:lnTo>
                    <a:pt x="64449" y="85018"/>
                  </a:lnTo>
                  <a:lnTo>
                    <a:pt x="65585" y="82922"/>
                  </a:lnTo>
                  <a:lnTo>
                    <a:pt x="66431" y="80814"/>
                  </a:lnTo>
                  <a:lnTo>
                    <a:pt x="64853" y="79235"/>
                  </a:lnTo>
                  <a:lnTo>
                    <a:pt x="63476" y="77771"/>
                  </a:lnTo>
                  <a:lnTo>
                    <a:pt x="61065" y="78503"/>
                  </a:lnTo>
                  <a:lnTo>
                    <a:pt x="58956" y="78604"/>
                  </a:lnTo>
                  <a:lnTo>
                    <a:pt x="57693" y="76293"/>
                  </a:lnTo>
                  <a:lnTo>
                    <a:pt x="55799" y="74740"/>
                  </a:lnTo>
                  <a:lnTo>
                    <a:pt x="56746" y="73149"/>
                  </a:lnTo>
                  <a:lnTo>
                    <a:pt x="59587" y="75460"/>
                  </a:lnTo>
                  <a:lnTo>
                    <a:pt x="61696" y="76609"/>
                  </a:lnTo>
                  <a:lnTo>
                    <a:pt x="63476" y="76722"/>
                  </a:lnTo>
                  <a:lnTo>
                    <a:pt x="65269" y="77669"/>
                  </a:lnTo>
                  <a:lnTo>
                    <a:pt x="67997" y="78086"/>
                  </a:lnTo>
                  <a:lnTo>
                    <a:pt x="71368" y="77669"/>
                  </a:lnTo>
                  <a:lnTo>
                    <a:pt x="73995" y="79564"/>
                  </a:lnTo>
                  <a:lnTo>
                    <a:pt x="75358" y="81874"/>
                  </a:lnTo>
                  <a:lnTo>
                    <a:pt x="76621" y="82076"/>
                  </a:lnTo>
                  <a:lnTo>
                    <a:pt x="77884" y="80612"/>
                  </a:lnTo>
                  <a:lnTo>
                    <a:pt x="78515" y="83137"/>
                  </a:lnTo>
                  <a:lnTo>
                    <a:pt x="79147" y="85864"/>
                  </a:lnTo>
                  <a:lnTo>
                    <a:pt x="80510" y="88806"/>
                  </a:lnTo>
                  <a:lnTo>
                    <a:pt x="81988" y="92178"/>
                  </a:lnTo>
                  <a:lnTo>
                    <a:pt x="82505" y="94072"/>
                  </a:lnTo>
                  <a:lnTo>
                    <a:pt x="84298" y="91231"/>
                  </a:lnTo>
                  <a:lnTo>
                    <a:pt x="84298" y="88188"/>
                  </a:lnTo>
                  <a:lnTo>
                    <a:pt x="85245" y="86609"/>
                  </a:lnTo>
                  <a:lnTo>
                    <a:pt x="87291" y="84816"/>
                  </a:lnTo>
                  <a:lnTo>
                    <a:pt x="90322" y="82089"/>
                  </a:lnTo>
                  <a:lnTo>
                    <a:pt x="91622" y="80296"/>
                  </a:lnTo>
                  <a:lnTo>
                    <a:pt x="94375" y="79665"/>
                  </a:lnTo>
                  <a:lnTo>
                    <a:pt x="95120" y="82720"/>
                  </a:lnTo>
                  <a:lnTo>
                    <a:pt x="96913" y="83554"/>
                  </a:lnTo>
                  <a:lnTo>
                    <a:pt x="96913" y="86925"/>
                  </a:lnTo>
                  <a:lnTo>
                    <a:pt x="98857" y="85763"/>
                  </a:lnTo>
                  <a:lnTo>
                    <a:pt x="100701" y="89652"/>
                  </a:lnTo>
                  <a:lnTo>
                    <a:pt x="100701" y="93857"/>
                  </a:lnTo>
                  <a:lnTo>
                    <a:pt x="102696" y="94905"/>
                  </a:lnTo>
                  <a:lnTo>
                    <a:pt x="103694" y="97014"/>
                  </a:lnTo>
                  <a:lnTo>
                    <a:pt x="105133" y="98908"/>
                  </a:lnTo>
                  <a:lnTo>
                    <a:pt x="107179" y="99741"/>
                  </a:lnTo>
                  <a:lnTo>
                    <a:pt x="107179" y="99741"/>
                  </a:lnTo>
                  <a:lnTo>
                    <a:pt x="106560" y="97746"/>
                  </a:lnTo>
                  <a:lnTo>
                    <a:pt x="106257" y="96067"/>
                  </a:lnTo>
                  <a:lnTo>
                    <a:pt x="104577" y="94804"/>
                  </a:lnTo>
                  <a:lnTo>
                    <a:pt x="103428" y="93226"/>
                  </a:lnTo>
                  <a:lnTo>
                    <a:pt x="102797" y="91761"/>
                  </a:lnTo>
                  <a:lnTo>
                    <a:pt x="103113" y="89551"/>
                  </a:lnTo>
                  <a:lnTo>
                    <a:pt x="103845" y="88604"/>
                  </a:lnTo>
                  <a:lnTo>
                    <a:pt x="105537" y="90183"/>
                  </a:lnTo>
                  <a:lnTo>
                    <a:pt x="107217" y="91963"/>
                  </a:lnTo>
                  <a:lnTo>
                    <a:pt x="108050" y="92393"/>
                  </a:lnTo>
                  <a:cubicBezTo>
                    <a:pt x="108050" y="92393"/>
                    <a:pt x="110146" y="90814"/>
                    <a:pt x="110146" y="90498"/>
                  </a:cubicBezTo>
                  <a:lnTo>
                    <a:pt x="110146" y="86925"/>
                  </a:lnTo>
                  <a:lnTo>
                    <a:pt x="108252" y="85132"/>
                  </a:lnTo>
                  <a:lnTo>
                    <a:pt x="107469" y="83554"/>
                  </a:lnTo>
                  <a:cubicBezTo>
                    <a:pt x="107469" y="83554"/>
                    <a:pt x="107747" y="81975"/>
                    <a:pt x="108063" y="81773"/>
                  </a:cubicBezTo>
                  <a:cubicBezTo>
                    <a:pt x="108378" y="81559"/>
                    <a:pt x="110209" y="80927"/>
                    <a:pt x="110209" y="80927"/>
                  </a:cubicBezTo>
                  <a:lnTo>
                    <a:pt x="110752" y="82190"/>
                  </a:lnTo>
                  <a:lnTo>
                    <a:pt x="112646" y="80826"/>
                  </a:lnTo>
                  <a:lnTo>
                    <a:pt x="116434" y="78932"/>
                  </a:lnTo>
                  <a:lnTo>
                    <a:pt x="118177" y="75775"/>
                  </a:lnTo>
                  <a:lnTo>
                    <a:pt x="118960" y="73566"/>
                  </a:lnTo>
                  <a:lnTo>
                    <a:pt x="118960" y="69891"/>
                  </a:lnTo>
                  <a:lnTo>
                    <a:pt x="117520" y="66949"/>
                  </a:lnTo>
                  <a:lnTo>
                    <a:pt x="116093" y="65169"/>
                  </a:lnTo>
                  <a:lnTo>
                    <a:pt x="118278" y="63691"/>
                  </a:lnTo>
                  <a:lnTo>
                    <a:pt x="118947" y="63174"/>
                  </a:lnTo>
                  <a:lnTo>
                    <a:pt x="117280" y="62643"/>
                  </a:lnTo>
                  <a:lnTo>
                    <a:pt x="115816" y="63174"/>
                  </a:lnTo>
                  <a:lnTo>
                    <a:pt x="114868" y="62113"/>
                  </a:lnTo>
                  <a:lnTo>
                    <a:pt x="114237" y="61280"/>
                  </a:lnTo>
                  <a:lnTo>
                    <a:pt x="116030" y="60219"/>
                  </a:lnTo>
                  <a:lnTo>
                    <a:pt x="116876" y="58540"/>
                  </a:lnTo>
                  <a:lnTo>
                    <a:pt x="117924" y="59070"/>
                  </a:lnTo>
                  <a:lnTo>
                    <a:pt x="117394" y="60964"/>
                  </a:lnTo>
                  <a:lnTo>
                    <a:pt x="117394" y="60964"/>
                  </a:lnTo>
                  <a:lnTo>
                    <a:pt x="119086" y="60118"/>
                  </a:lnTo>
                  <a:lnTo>
                    <a:pt x="120235" y="61065"/>
                  </a:lnTo>
                  <a:lnTo>
                    <a:pt x="121182" y="62744"/>
                  </a:lnTo>
                  <a:lnTo>
                    <a:pt x="122129" y="63906"/>
                  </a:lnTo>
                  <a:lnTo>
                    <a:pt x="122129" y="65484"/>
                  </a:lnTo>
                  <a:lnTo>
                    <a:pt x="122975" y="66318"/>
                  </a:lnTo>
                  <a:lnTo>
                    <a:pt x="124806" y="64853"/>
                  </a:lnTo>
                  <a:lnTo>
                    <a:pt x="124263" y="62542"/>
                  </a:lnTo>
                  <a:lnTo>
                    <a:pt x="122621" y="60850"/>
                  </a:lnTo>
                  <a:lnTo>
                    <a:pt x="122116" y="59802"/>
                  </a:lnTo>
                  <a:lnTo>
                    <a:pt x="123594" y="58540"/>
                  </a:lnTo>
                  <a:lnTo>
                    <a:pt x="123707" y="55699"/>
                  </a:lnTo>
                  <a:lnTo>
                    <a:pt x="124970" y="54651"/>
                  </a:lnTo>
                  <a:lnTo>
                    <a:pt x="126233" y="55383"/>
                  </a:lnTo>
                  <a:lnTo>
                    <a:pt x="128127" y="52125"/>
                  </a:lnTo>
                  <a:lnTo>
                    <a:pt x="129705" y="47289"/>
                  </a:lnTo>
                  <a:lnTo>
                    <a:pt x="128544" y="44031"/>
                  </a:lnTo>
                  <a:lnTo>
                    <a:pt x="127811" y="41102"/>
                  </a:lnTo>
                  <a:lnTo>
                    <a:pt x="126132" y="39523"/>
                  </a:lnTo>
                  <a:lnTo>
                    <a:pt x="123922" y="38892"/>
                  </a:lnTo>
                  <a:lnTo>
                    <a:pt x="122558" y="38362"/>
                  </a:lnTo>
                  <a:lnTo>
                    <a:pt x="121498" y="37516"/>
                  </a:lnTo>
                  <a:lnTo>
                    <a:pt x="123606" y="33311"/>
                  </a:lnTo>
                  <a:lnTo>
                    <a:pt x="124440" y="30533"/>
                  </a:lnTo>
                  <a:lnTo>
                    <a:pt x="126650" y="29220"/>
                  </a:lnTo>
                  <a:lnTo>
                    <a:pt x="130021" y="29220"/>
                  </a:lnTo>
                  <a:lnTo>
                    <a:pt x="132332" y="28588"/>
                  </a:lnTo>
                  <a:lnTo>
                    <a:pt x="132231" y="28588"/>
                  </a:lnTo>
                  <a:lnTo>
                    <a:pt x="132231" y="23222"/>
                  </a:lnTo>
                  <a:lnTo>
                    <a:pt x="135072" y="21959"/>
                  </a:lnTo>
                  <a:lnTo>
                    <a:pt x="135804" y="23853"/>
                  </a:lnTo>
                  <a:lnTo>
                    <a:pt x="136650" y="21959"/>
                  </a:lnTo>
                  <a:lnTo>
                    <a:pt x="136650" y="20065"/>
                  </a:lnTo>
                  <a:lnTo>
                    <a:pt x="138115" y="20899"/>
                  </a:lnTo>
                  <a:lnTo>
                    <a:pt x="137433" y="24788"/>
                  </a:lnTo>
                  <a:lnTo>
                    <a:pt x="136006" y="30571"/>
                  </a:lnTo>
                  <a:lnTo>
                    <a:pt x="136006" y="33942"/>
                  </a:lnTo>
                  <a:lnTo>
                    <a:pt x="139428" y="38677"/>
                  </a:lnTo>
                  <a:lnTo>
                    <a:pt x="140426" y="42049"/>
                  </a:lnTo>
                  <a:lnTo>
                    <a:pt x="140426" y="43412"/>
                  </a:lnTo>
                  <a:lnTo>
                    <a:pt x="141688" y="42364"/>
                  </a:lnTo>
                  <a:lnTo>
                    <a:pt x="141688" y="38993"/>
                  </a:lnTo>
                  <a:lnTo>
                    <a:pt x="143166" y="35622"/>
                  </a:lnTo>
                  <a:lnTo>
                    <a:pt x="142370" y="32894"/>
                  </a:lnTo>
                  <a:lnTo>
                    <a:pt x="142244" y="31316"/>
                  </a:lnTo>
                  <a:lnTo>
                    <a:pt x="141966" y="29220"/>
                  </a:lnTo>
                  <a:lnTo>
                    <a:pt x="140085" y="27742"/>
                  </a:lnTo>
                  <a:lnTo>
                    <a:pt x="139782" y="24800"/>
                  </a:lnTo>
                  <a:lnTo>
                    <a:pt x="142522" y="23020"/>
                  </a:lnTo>
                  <a:lnTo>
                    <a:pt x="144832" y="23336"/>
                  </a:lnTo>
                  <a:lnTo>
                    <a:pt x="144832" y="20697"/>
                  </a:lnTo>
                  <a:lnTo>
                    <a:pt x="145881" y="18967"/>
                  </a:lnTo>
                  <a:lnTo>
                    <a:pt x="148090" y="17855"/>
                  </a:lnTo>
                  <a:lnTo>
                    <a:pt x="148936" y="17855"/>
                  </a:lnTo>
                  <a:lnTo>
                    <a:pt x="147573" y="14067"/>
                  </a:lnTo>
                  <a:lnTo>
                    <a:pt x="144315" y="12868"/>
                  </a:lnTo>
                  <a:lnTo>
                    <a:pt x="144832" y="10784"/>
                  </a:lnTo>
                  <a:lnTo>
                    <a:pt x="144517" y="8751"/>
                  </a:lnTo>
                  <a:lnTo>
                    <a:pt x="144315" y="7577"/>
                  </a:lnTo>
                  <a:lnTo>
                    <a:pt x="146310" y="8613"/>
                  </a:lnTo>
                  <a:lnTo>
                    <a:pt x="147674" y="7565"/>
                  </a:lnTo>
                  <a:lnTo>
                    <a:pt x="148936" y="8398"/>
                  </a:lnTo>
                  <a:lnTo>
                    <a:pt x="149669" y="6188"/>
                  </a:lnTo>
                  <a:lnTo>
                    <a:pt x="148406" y="4509"/>
                  </a:lnTo>
                  <a:lnTo>
                    <a:pt x="147775" y="2084"/>
                  </a:lnTo>
                  <a:lnTo>
                    <a:pt x="144201" y="1567"/>
                  </a:lnTo>
                  <a:lnTo>
                    <a:pt x="144201" y="3031"/>
                  </a:lnTo>
                  <a:lnTo>
                    <a:pt x="142623" y="2981"/>
                  </a:lnTo>
                  <a:lnTo>
                    <a:pt x="141890" y="2084"/>
                  </a:lnTo>
                  <a:lnTo>
                    <a:pt x="134440" y="2084"/>
                  </a:lnTo>
                  <a:lnTo>
                    <a:pt x="131069" y="2400"/>
                  </a:lnTo>
                  <a:lnTo>
                    <a:pt x="133493" y="4774"/>
                  </a:lnTo>
                  <a:lnTo>
                    <a:pt x="130867" y="4799"/>
                  </a:lnTo>
                  <a:lnTo>
                    <a:pt x="130337" y="3499"/>
                  </a:lnTo>
                  <a:lnTo>
                    <a:pt x="127294" y="4837"/>
                  </a:lnTo>
                  <a:lnTo>
                    <a:pt x="124654" y="6504"/>
                  </a:lnTo>
                  <a:lnTo>
                    <a:pt x="123076" y="6504"/>
                  </a:lnTo>
                  <a:lnTo>
                    <a:pt x="122028" y="4294"/>
                  </a:lnTo>
                  <a:lnTo>
                    <a:pt x="119503" y="3928"/>
                  </a:lnTo>
                  <a:lnTo>
                    <a:pt x="117407" y="5115"/>
                  </a:lnTo>
                  <a:lnTo>
                    <a:pt x="114149" y="4016"/>
                  </a:lnTo>
                  <a:lnTo>
                    <a:pt x="112040" y="3158"/>
                  </a:lnTo>
                  <a:lnTo>
                    <a:pt x="107835" y="3461"/>
                  </a:lnTo>
                  <a:lnTo>
                    <a:pt x="106055" y="4610"/>
                  </a:lnTo>
                  <a:lnTo>
                    <a:pt x="107204" y="7767"/>
                  </a:lnTo>
                  <a:lnTo>
                    <a:pt x="104792" y="7767"/>
                  </a:lnTo>
                  <a:lnTo>
                    <a:pt x="103529" y="7653"/>
                  </a:lnTo>
                  <a:lnTo>
                    <a:pt x="101951" y="8448"/>
                  </a:lnTo>
                  <a:lnTo>
                    <a:pt x="102898" y="10153"/>
                  </a:lnTo>
                  <a:lnTo>
                    <a:pt x="100587" y="9484"/>
                  </a:lnTo>
                  <a:lnTo>
                    <a:pt x="99741" y="6529"/>
                  </a:lnTo>
                  <a:lnTo>
                    <a:pt x="97115" y="4319"/>
                  </a:lnTo>
                  <a:lnTo>
                    <a:pt x="93327" y="4837"/>
                  </a:lnTo>
                  <a:lnTo>
                    <a:pt x="94173" y="7577"/>
                  </a:lnTo>
                  <a:lnTo>
                    <a:pt x="91016" y="7463"/>
                  </a:lnTo>
                  <a:lnTo>
                    <a:pt x="89968" y="6100"/>
                  </a:lnTo>
                  <a:lnTo>
                    <a:pt x="87758" y="7249"/>
                  </a:lnTo>
                  <a:lnTo>
                    <a:pt x="86066" y="7779"/>
                  </a:lnTo>
                  <a:lnTo>
                    <a:pt x="83541" y="10822"/>
                  </a:lnTo>
                  <a:lnTo>
                    <a:pt x="83023" y="8827"/>
                  </a:lnTo>
                  <a:lnTo>
                    <a:pt x="85233" y="5468"/>
                  </a:lnTo>
                  <a:lnTo>
                    <a:pt x="84601" y="2312"/>
                  </a:lnTo>
                  <a:lnTo>
                    <a:pt x="8144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52"/>
            <p:cNvSpPr/>
            <p:nvPr/>
          </p:nvSpPr>
          <p:spPr>
            <a:xfrm>
              <a:off x="3167575" y="993250"/>
              <a:ext cx="3759100" cy="3349975"/>
            </a:xfrm>
            <a:custGeom>
              <a:avLst/>
              <a:gdLst/>
              <a:ahLst/>
              <a:cxnLst/>
              <a:rect l="l" t="t" r="r" b="b"/>
              <a:pathLst>
                <a:path w="150364" h="133999" extrusionOk="0">
                  <a:moveTo>
                    <a:pt x="81786" y="784"/>
                  </a:moveTo>
                  <a:lnTo>
                    <a:pt x="84653" y="2892"/>
                  </a:lnTo>
                  <a:lnTo>
                    <a:pt x="85234" y="5797"/>
                  </a:lnTo>
                  <a:lnTo>
                    <a:pt x="83024" y="9168"/>
                  </a:lnTo>
                  <a:lnTo>
                    <a:pt x="83731" y="11895"/>
                  </a:lnTo>
                  <a:lnTo>
                    <a:pt x="86597" y="8448"/>
                  </a:lnTo>
                  <a:lnTo>
                    <a:pt x="88239" y="7931"/>
                  </a:lnTo>
                  <a:lnTo>
                    <a:pt x="90209" y="6895"/>
                  </a:lnTo>
                  <a:lnTo>
                    <a:pt x="91193" y="8171"/>
                  </a:lnTo>
                  <a:lnTo>
                    <a:pt x="94931" y="8297"/>
                  </a:lnTo>
                  <a:lnTo>
                    <a:pt x="94931" y="8297"/>
                  </a:lnTo>
                  <a:lnTo>
                    <a:pt x="94072" y="5494"/>
                  </a:lnTo>
                  <a:lnTo>
                    <a:pt x="97355" y="5039"/>
                  </a:lnTo>
                  <a:lnTo>
                    <a:pt x="99805" y="7110"/>
                  </a:lnTo>
                  <a:lnTo>
                    <a:pt x="100664" y="10140"/>
                  </a:lnTo>
                  <a:lnTo>
                    <a:pt x="103871" y="11075"/>
                  </a:lnTo>
                  <a:lnTo>
                    <a:pt x="102722" y="8991"/>
                  </a:lnTo>
                  <a:lnTo>
                    <a:pt x="103922" y="8385"/>
                  </a:lnTo>
                  <a:lnTo>
                    <a:pt x="105121" y="8486"/>
                  </a:lnTo>
                  <a:lnTo>
                    <a:pt x="107987" y="8486"/>
                  </a:lnTo>
                  <a:lnTo>
                    <a:pt x="106763" y="5153"/>
                  </a:lnTo>
                  <a:lnTo>
                    <a:pt x="108265" y="4180"/>
                  </a:lnTo>
                  <a:lnTo>
                    <a:pt x="112319" y="3890"/>
                  </a:lnTo>
                  <a:lnTo>
                    <a:pt x="114377" y="4723"/>
                  </a:lnTo>
                  <a:lnTo>
                    <a:pt x="117761" y="5860"/>
                  </a:lnTo>
                  <a:lnTo>
                    <a:pt x="119895" y="4673"/>
                  </a:lnTo>
                  <a:lnTo>
                    <a:pt x="122142" y="5001"/>
                  </a:lnTo>
                  <a:lnTo>
                    <a:pt x="123216" y="7236"/>
                  </a:lnTo>
                  <a:lnTo>
                    <a:pt x="125084" y="7236"/>
                  </a:lnTo>
                  <a:lnTo>
                    <a:pt x="127749" y="5544"/>
                  </a:lnTo>
                  <a:lnTo>
                    <a:pt x="130489" y="4332"/>
                  </a:lnTo>
                  <a:lnTo>
                    <a:pt x="130981" y="5532"/>
                  </a:lnTo>
                  <a:lnTo>
                    <a:pt x="134580" y="5494"/>
                  </a:lnTo>
                  <a:lnTo>
                    <a:pt x="132105" y="3069"/>
                  </a:lnTo>
                  <a:lnTo>
                    <a:pt x="134769" y="2817"/>
                  </a:lnTo>
                  <a:lnTo>
                    <a:pt x="142080" y="2817"/>
                  </a:lnTo>
                  <a:lnTo>
                    <a:pt x="142813" y="3713"/>
                  </a:lnTo>
                  <a:lnTo>
                    <a:pt x="144858" y="3776"/>
                  </a:lnTo>
                  <a:lnTo>
                    <a:pt x="144858" y="2337"/>
                  </a:lnTo>
                  <a:lnTo>
                    <a:pt x="147864" y="2779"/>
                  </a:lnTo>
                  <a:lnTo>
                    <a:pt x="148432" y="4989"/>
                  </a:lnTo>
                  <a:lnTo>
                    <a:pt x="149657" y="6643"/>
                  </a:lnTo>
                  <a:lnTo>
                    <a:pt x="149101" y="8309"/>
                  </a:lnTo>
                  <a:lnTo>
                    <a:pt x="147990" y="7564"/>
                  </a:lnTo>
                  <a:lnTo>
                    <a:pt x="146601" y="8638"/>
                  </a:lnTo>
                  <a:lnTo>
                    <a:pt x="144214" y="7400"/>
                  </a:lnTo>
                  <a:lnTo>
                    <a:pt x="144846" y="11163"/>
                  </a:lnTo>
                  <a:lnTo>
                    <a:pt x="144278" y="13461"/>
                  </a:lnTo>
                  <a:lnTo>
                    <a:pt x="147662" y="14724"/>
                  </a:lnTo>
                  <a:lnTo>
                    <a:pt x="148823" y="17944"/>
                  </a:lnTo>
                  <a:lnTo>
                    <a:pt x="148356" y="17944"/>
                  </a:lnTo>
                  <a:lnTo>
                    <a:pt x="145995" y="19118"/>
                  </a:lnTo>
                  <a:lnTo>
                    <a:pt x="144846" y="21012"/>
                  </a:lnTo>
                  <a:lnTo>
                    <a:pt x="144846" y="23373"/>
                  </a:lnTo>
                  <a:lnTo>
                    <a:pt x="142775" y="23096"/>
                  </a:lnTo>
                  <a:lnTo>
                    <a:pt x="139770" y="25040"/>
                  </a:lnTo>
                  <a:lnTo>
                    <a:pt x="140111" y="28311"/>
                  </a:lnTo>
                  <a:lnTo>
                    <a:pt x="141992" y="29788"/>
                  </a:lnTo>
                  <a:lnTo>
                    <a:pt x="142257" y="31745"/>
                  </a:lnTo>
                  <a:lnTo>
                    <a:pt x="142396" y="33387"/>
                  </a:lnTo>
                  <a:lnTo>
                    <a:pt x="143154" y="36000"/>
                  </a:lnTo>
                  <a:lnTo>
                    <a:pt x="141727" y="39271"/>
                  </a:lnTo>
                  <a:lnTo>
                    <a:pt x="141702" y="42604"/>
                  </a:lnTo>
                  <a:lnTo>
                    <a:pt x="141070" y="43135"/>
                  </a:lnTo>
                  <a:lnTo>
                    <a:pt x="141070" y="42440"/>
                  </a:lnTo>
                  <a:lnTo>
                    <a:pt x="140060" y="38993"/>
                  </a:lnTo>
                  <a:lnTo>
                    <a:pt x="136651" y="34245"/>
                  </a:lnTo>
                  <a:lnTo>
                    <a:pt x="136651" y="31025"/>
                  </a:lnTo>
                  <a:lnTo>
                    <a:pt x="138078" y="25255"/>
                  </a:lnTo>
                  <a:lnTo>
                    <a:pt x="138797" y="21151"/>
                  </a:lnTo>
                  <a:lnTo>
                    <a:pt x="136663" y="19939"/>
                  </a:lnTo>
                  <a:lnTo>
                    <a:pt x="136663" y="22300"/>
                  </a:lnTo>
                  <a:lnTo>
                    <a:pt x="136158" y="23437"/>
                  </a:lnTo>
                  <a:lnTo>
                    <a:pt x="135578" y="21947"/>
                  </a:lnTo>
                  <a:lnTo>
                    <a:pt x="132244" y="23424"/>
                  </a:lnTo>
                  <a:lnTo>
                    <a:pt x="132244" y="28765"/>
                  </a:lnTo>
                  <a:lnTo>
                    <a:pt x="130312" y="29295"/>
                  </a:lnTo>
                  <a:lnTo>
                    <a:pt x="126890" y="29295"/>
                  </a:lnTo>
                  <a:lnTo>
                    <a:pt x="124504" y="30722"/>
                  </a:lnTo>
                  <a:lnTo>
                    <a:pt x="123645" y="33576"/>
                  </a:lnTo>
                  <a:lnTo>
                    <a:pt x="121435" y="38008"/>
                  </a:lnTo>
                  <a:lnTo>
                    <a:pt x="122685" y="39006"/>
                  </a:lnTo>
                  <a:lnTo>
                    <a:pt x="124163" y="39586"/>
                  </a:lnTo>
                  <a:lnTo>
                    <a:pt x="126297" y="40193"/>
                  </a:lnTo>
                  <a:lnTo>
                    <a:pt x="127862" y="41657"/>
                  </a:lnTo>
                  <a:lnTo>
                    <a:pt x="128582" y="44549"/>
                  </a:lnTo>
                  <a:lnTo>
                    <a:pt x="129706" y="47706"/>
                  </a:lnTo>
                  <a:lnTo>
                    <a:pt x="128178" y="52403"/>
                  </a:lnTo>
                  <a:lnTo>
                    <a:pt x="126461" y="55358"/>
                  </a:lnTo>
                  <a:lnTo>
                    <a:pt x="125274" y="54676"/>
                  </a:lnTo>
                  <a:lnTo>
                    <a:pt x="123733" y="55951"/>
                  </a:lnTo>
                  <a:lnTo>
                    <a:pt x="123620" y="58792"/>
                  </a:lnTo>
                  <a:lnTo>
                    <a:pt x="122067" y="60118"/>
                  </a:lnTo>
                  <a:lnTo>
                    <a:pt x="122673" y="61393"/>
                  </a:lnTo>
                  <a:lnTo>
                    <a:pt x="124314" y="63098"/>
                  </a:lnTo>
                  <a:lnTo>
                    <a:pt x="124807" y="65131"/>
                  </a:lnTo>
                  <a:lnTo>
                    <a:pt x="123342" y="66305"/>
                  </a:lnTo>
                  <a:lnTo>
                    <a:pt x="122786" y="65750"/>
                  </a:lnTo>
                  <a:lnTo>
                    <a:pt x="122786" y="64196"/>
                  </a:lnTo>
                  <a:lnTo>
                    <a:pt x="121801" y="62997"/>
                  </a:lnTo>
                  <a:lnTo>
                    <a:pt x="120854" y="61317"/>
                  </a:lnTo>
                  <a:lnTo>
                    <a:pt x="119465" y="60143"/>
                  </a:lnTo>
                  <a:lnTo>
                    <a:pt x="118241" y="60762"/>
                  </a:lnTo>
                  <a:lnTo>
                    <a:pt x="118241" y="60762"/>
                  </a:lnTo>
                  <a:lnTo>
                    <a:pt x="118645" y="59297"/>
                  </a:lnTo>
                  <a:lnTo>
                    <a:pt x="117079" y="58514"/>
                  </a:lnTo>
                  <a:lnTo>
                    <a:pt x="116132" y="60396"/>
                  </a:lnTo>
                  <a:lnTo>
                    <a:pt x="114112" y="61583"/>
                  </a:lnTo>
                  <a:lnTo>
                    <a:pt x="114970" y="62719"/>
                  </a:lnTo>
                  <a:lnTo>
                    <a:pt x="116056" y="63931"/>
                  </a:lnTo>
                  <a:lnTo>
                    <a:pt x="117622" y="63376"/>
                  </a:lnTo>
                  <a:lnTo>
                    <a:pt x="118607" y="63691"/>
                  </a:lnTo>
                  <a:lnTo>
                    <a:pt x="115968" y="65497"/>
                  </a:lnTo>
                  <a:lnTo>
                    <a:pt x="117597" y="67530"/>
                  </a:lnTo>
                  <a:lnTo>
                    <a:pt x="119011" y="70371"/>
                  </a:lnTo>
                  <a:lnTo>
                    <a:pt x="119011" y="73919"/>
                  </a:lnTo>
                  <a:lnTo>
                    <a:pt x="118266" y="76028"/>
                  </a:lnTo>
                  <a:lnTo>
                    <a:pt x="116574" y="79096"/>
                  </a:lnTo>
                  <a:lnTo>
                    <a:pt x="112824" y="80978"/>
                  </a:lnTo>
                  <a:lnTo>
                    <a:pt x="111245" y="82114"/>
                  </a:lnTo>
                  <a:lnTo>
                    <a:pt x="110740" y="80940"/>
                  </a:lnTo>
                  <a:lnTo>
                    <a:pt x="110462" y="81041"/>
                  </a:lnTo>
                  <a:cubicBezTo>
                    <a:pt x="110159" y="81142"/>
                    <a:pt x="108594" y="81697"/>
                    <a:pt x="108253" y="81912"/>
                  </a:cubicBezTo>
                  <a:cubicBezTo>
                    <a:pt x="107886" y="82165"/>
                    <a:pt x="107634" y="83276"/>
                    <a:pt x="107520" y="83907"/>
                  </a:cubicBezTo>
                  <a:lnTo>
                    <a:pt x="107495" y="84008"/>
                  </a:lnTo>
                  <a:lnTo>
                    <a:pt x="108341" y="85688"/>
                  </a:lnTo>
                  <a:lnTo>
                    <a:pt x="110197" y="87468"/>
                  </a:lnTo>
                  <a:lnTo>
                    <a:pt x="110197" y="90852"/>
                  </a:lnTo>
                  <a:cubicBezTo>
                    <a:pt x="110046" y="91092"/>
                    <a:pt x="109174" y="91824"/>
                    <a:pt x="108379" y="92430"/>
                  </a:cubicBezTo>
                  <a:lnTo>
                    <a:pt x="107760" y="92115"/>
                  </a:lnTo>
                  <a:lnTo>
                    <a:pt x="106093" y="90360"/>
                  </a:lnTo>
                  <a:lnTo>
                    <a:pt x="104161" y="88541"/>
                  </a:lnTo>
                  <a:lnTo>
                    <a:pt x="103164" y="89829"/>
                  </a:lnTo>
                  <a:lnTo>
                    <a:pt x="102823" y="92203"/>
                  </a:lnTo>
                  <a:lnTo>
                    <a:pt x="103492" y="93756"/>
                  </a:lnTo>
                  <a:lnTo>
                    <a:pt x="104679" y="95398"/>
                  </a:lnTo>
                  <a:lnTo>
                    <a:pt x="106321" y="96648"/>
                  </a:lnTo>
                  <a:lnTo>
                    <a:pt x="106611" y="98239"/>
                  </a:lnTo>
                  <a:lnTo>
                    <a:pt x="107028" y="99602"/>
                  </a:lnTo>
                  <a:lnTo>
                    <a:pt x="105689" y="99047"/>
                  </a:lnTo>
                  <a:lnTo>
                    <a:pt x="104313" y="97254"/>
                  </a:lnTo>
                  <a:lnTo>
                    <a:pt x="103290" y="95082"/>
                  </a:lnTo>
                  <a:lnTo>
                    <a:pt x="101371" y="94072"/>
                  </a:lnTo>
                  <a:lnTo>
                    <a:pt x="101371" y="90056"/>
                  </a:lnTo>
                  <a:lnTo>
                    <a:pt x="99351" y="85725"/>
                  </a:lnTo>
                  <a:lnTo>
                    <a:pt x="97583" y="86773"/>
                  </a:lnTo>
                  <a:lnTo>
                    <a:pt x="97583" y="83756"/>
                  </a:lnTo>
                  <a:lnTo>
                    <a:pt x="95739" y="82897"/>
                  </a:lnTo>
                  <a:lnTo>
                    <a:pt x="94944" y="79690"/>
                  </a:lnTo>
                  <a:lnTo>
                    <a:pt x="91774" y="80422"/>
                  </a:lnTo>
                  <a:lnTo>
                    <a:pt x="90423" y="82278"/>
                  </a:lnTo>
                  <a:lnTo>
                    <a:pt x="87431" y="84980"/>
                  </a:lnTo>
                  <a:lnTo>
                    <a:pt x="85372" y="86773"/>
                  </a:lnTo>
                  <a:lnTo>
                    <a:pt x="84324" y="88503"/>
                  </a:lnTo>
                  <a:lnTo>
                    <a:pt x="84324" y="91546"/>
                  </a:lnTo>
                  <a:lnTo>
                    <a:pt x="82961" y="93706"/>
                  </a:lnTo>
                  <a:lnTo>
                    <a:pt x="82620" y="92456"/>
                  </a:lnTo>
                  <a:lnTo>
                    <a:pt x="81142" y="89084"/>
                  </a:lnTo>
                  <a:lnTo>
                    <a:pt x="79791" y="86180"/>
                  </a:lnTo>
                  <a:lnTo>
                    <a:pt x="79160" y="83465"/>
                  </a:lnTo>
                  <a:lnTo>
                    <a:pt x="78377" y="80359"/>
                  </a:lnTo>
                  <a:lnTo>
                    <a:pt x="76837" y="82152"/>
                  </a:lnTo>
                  <a:lnTo>
                    <a:pt x="75890" y="82000"/>
                  </a:lnTo>
                  <a:lnTo>
                    <a:pt x="74602" y="79803"/>
                  </a:lnTo>
                  <a:lnTo>
                    <a:pt x="71773" y="77745"/>
                  </a:lnTo>
                  <a:lnTo>
                    <a:pt x="68326" y="78175"/>
                  </a:lnTo>
                  <a:lnTo>
                    <a:pt x="65687" y="77770"/>
                  </a:lnTo>
                  <a:lnTo>
                    <a:pt x="63957" y="76849"/>
                  </a:lnTo>
                  <a:lnTo>
                    <a:pt x="62113" y="76710"/>
                  </a:lnTo>
                  <a:lnTo>
                    <a:pt x="60118" y="75624"/>
                  </a:lnTo>
                  <a:lnTo>
                    <a:pt x="56999" y="73086"/>
                  </a:lnTo>
                  <a:lnTo>
                    <a:pt x="55737" y="75232"/>
                  </a:lnTo>
                  <a:lnTo>
                    <a:pt x="57782" y="76912"/>
                  </a:lnTo>
                  <a:lnTo>
                    <a:pt x="59108" y="79349"/>
                  </a:lnTo>
                  <a:lnTo>
                    <a:pt x="61419" y="79235"/>
                  </a:lnTo>
                  <a:lnTo>
                    <a:pt x="63717" y="78541"/>
                  </a:lnTo>
                  <a:lnTo>
                    <a:pt x="64954" y="79879"/>
                  </a:lnTo>
                  <a:lnTo>
                    <a:pt x="66394" y="81306"/>
                  </a:lnTo>
                  <a:lnTo>
                    <a:pt x="65636" y="83187"/>
                  </a:lnTo>
                  <a:lnTo>
                    <a:pt x="64538" y="85208"/>
                  </a:lnTo>
                  <a:lnTo>
                    <a:pt x="60775" y="87140"/>
                  </a:lnTo>
                  <a:lnTo>
                    <a:pt x="57025" y="87973"/>
                  </a:lnTo>
                  <a:lnTo>
                    <a:pt x="53805" y="89425"/>
                  </a:lnTo>
                  <a:lnTo>
                    <a:pt x="53388" y="88263"/>
                  </a:lnTo>
                  <a:lnTo>
                    <a:pt x="52100" y="85132"/>
                  </a:lnTo>
                  <a:lnTo>
                    <a:pt x="50105" y="83554"/>
                  </a:lnTo>
                  <a:lnTo>
                    <a:pt x="49297" y="81230"/>
                  </a:lnTo>
                  <a:lnTo>
                    <a:pt x="47782" y="78831"/>
                  </a:lnTo>
                  <a:lnTo>
                    <a:pt x="45117" y="75169"/>
                  </a:lnTo>
                  <a:lnTo>
                    <a:pt x="43387" y="75801"/>
                  </a:lnTo>
                  <a:lnTo>
                    <a:pt x="44284" y="77341"/>
                  </a:lnTo>
                  <a:lnTo>
                    <a:pt x="45332" y="80182"/>
                  </a:lnTo>
                  <a:lnTo>
                    <a:pt x="46203" y="81382"/>
                  </a:lnTo>
                  <a:lnTo>
                    <a:pt x="48325" y="86281"/>
                  </a:lnTo>
                  <a:lnTo>
                    <a:pt x="49726" y="87241"/>
                  </a:lnTo>
                  <a:lnTo>
                    <a:pt x="51772" y="89198"/>
                  </a:lnTo>
                  <a:lnTo>
                    <a:pt x="52264" y="90271"/>
                  </a:lnTo>
                  <a:lnTo>
                    <a:pt x="53009" y="92506"/>
                  </a:lnTo>
                  <a:lnTo>
                    <a:pt x="54550" y="91736"/>
                  </a:lnTo>
                  <a:lnTo>
                    <a:pt x="58287" y="91218"/>
                  </a:lnTo>
                  <a:lnTo>
                    <a:pt x="59525" y="90612"/>
                  </a:lnTo>
                  <a:lnTo>
                    <a:pt x="59904" y="91837"/>
                  </a:lnTo>
                  <a:cubicBezTo>
                    <a:pt x="59664" y="92443"/>
                    <a:pt x="59070" y="93946"/>
                    <a:pt x="59070" y="94362"/>
                  </a:cubicBezTo>
                  <a:cubicBezTo>
                    <a:pt x="59045" y="94615"/>
                    <a:pt x="58338" y="96016"/>
                    <a:pt x="57681" y="97191"/>
                  </a:cubicBezTo>
                  <a:lnTo>
                    <a:pt x="54487" y="99148"/>
                  </a:lnTo>
                  <a:lnTo>
                    <a:pt x="51784" y="102128"/>
                  </a:lnTo>
                  <a:lnTo>
                    <a:pt x="48855" y="104792"/>
                  </a:lnTo>
                  <a:lnTo>
                    <a:pt x="49474" y="106408"/>
                  </a:lnTo>
                  <a:lnTo>
                    <a:pt x="49411" y="108719"/>
                  </a:lnTo>
                  <a:lnTo>
                    <a:pt x="50257" y="110727"/>
                  </a:lnTo>
                  <a:lnTo>
                    <a:pt x="50257" y="113189"/>
                  </a:lnTo>
                  <a:lnTo>
                    <a:pt x="48767" y="115487"/>
                  </a:lnTo>
                  <a:lnTo>
                    <a:pt x="44587" y="118694"/>
                  </a:lnTo>
                  <a:lnTo>
                    <a:pt x="44587" y="120096"/>
                  </a:lnTo>
                  <a:lnTo>
                    <a:pt x="44297" y="123897"/>
                  </a:lnTo>
                  <a:lnTo>
                    <a:pt x="42845" y="123897"/>
                  </a:lnTo>
                  <a:lnTo>
                    <a:pt x="42175" y="126927"/>
                  </a:lnTo>
                  <a:lnTo>
                    <a:pt x="39713" y="129730"/>
                  </a:lnTo>
                  <a:lnTo>
                    <a:pt x="38084" y="131536"/>
                  </a:lnTo>
                  <a:lnTo>
                    <a:pt x="35647" y="133367"/>
                  </a:lnTo>
                  <a:lnTo>
                    <a:pt x="31404" y="133367"/>
                  </a:lnTo>
                  <a:lnTo>
                    <a:pt x="29776" y="130842"/>
                  </a:lnTo>
                  <a:lnTo>
                    <a:pt x="29371" y="128581"/>
                  </a:lnTo>
                  <a:lnTo>
                    <a:pt x="28210" y="126334"/>
                  </a:lnTo>
                  <a:lnTo>
                    <a:pt x="26278" y="123796"/>
                  </a:lnTo>
                  <a:lnTo>
                    <a:pt x="26278" y="120222"/>
                  </a:lnTo>
                  <a:lnTo>
                    <a:pt x="24384" y="117495"/>
                  </a:lnTo>
                  <a:lnTo>
                    <a:pt x="24384" y="115285"/>
                  </a:lnTo>
                  <a:lnTo>
                    <a:pt x="26278" y="112659"/>
                  </a:lnTo>
                  <a:lnTo>
                    <a:pt x="26278" y="109654"/>
                  </a:lnTo>
                  <a:lnTo>
                    <a:pt x="25672" y="106509"/>
                  </a:lnTo>
                  <a:lnTo>
                    <a:pt x="23563" y="103340"/>
                  </a:lnTo>
                  <a:lnTo>
                    <a:pt x="23992" y="99262"/>
                  </a:lnTo>
                  <a:lnTo>
                    <a:pt x="22679" y="97140"/>
                  </a:lnTo>
                  <a:lnTo>
                    <a:pt x="19838" y="97279"/>
                  </a:lnTo>
                  <a:lnTo>
                    <a:pt x="18916" y="95701"/>
                  </a:lnTo>
                  <a:lnTo>
                    <a:pt x="16353" y="95410"/>
                  </a:lnTo>
                  <a:lnTo>
                    <a:pt x="13600" y="96787"/>
                  </a:lnTo>
                  <a:lnTo>
                    <a:pt x="11113" y="96787"/>
                  </a:lnTo>
                  <a:lnTo>
                    <a:pt x="8486" y="97090"/>
                  </a:lnTo>
                  <a:lnTo>
                    <a:pt x="5570" y="95385"/>
                  </a:lnTo>
                  <a:lnTo>
                    <a:pt x="1453" y="91067"/>
                  </a:lnTo>
                  <a:lnTo>
                    <a:pt x="645" y="87746"/>
                  </a:lnTo>
                  <a:lnTo>
                    <a:pt x="1175" y="84905"/>
                  </a:lnTo>
                  <a:lnTo>
                    <a:pt x="658" y="82518"/>
                  </a:lnTo>
                  <a:lnTo>
                    <a:pt x="1642" y="80132"/>
                  </a:lnTo>
                  <a:lnTo>
                    <a:pt x="4029" y="76306"/>
                  </a:lnTo>
                  <a:lnTo>
                    <a:pt x="6681" y="74386"/>
                  </a:lnTo>
                  <a:lnTo>
                    <a:pt x="7325" y="72353"/>
                  </a:lnTo>
                  <a:lnTo>
                    <a:pt x="9055" y="70523"/>
                  </a:lnTo>
                  <a:lnTo>
                    <a:pt x="10683" y="68894"/>
                  </a:lnTo>
                  <a:lnTo>
                    <a:pt x="11870" y="69487"/>
                  </a:lnTo>
                  <a:lnTo>
                    <a:pt x="16328" y="67858"/>
                  </a:lnTo>
                  <a:lnTo>
                    <a:pt x="20457" y="67871"/>
                  </a:lnTo>
                  <a:lnTo>
                    <a:pt x="22490" y="67543"/>
                  </a:lnTo>
                  <a:lnTo>
                    <a:pt x="23639" y="67795"/>
                  </a:lnTo>
                  <a:lnTo>
                    <a:pt x="24005" y="70560"/>
                  </a:lnTo>
                  <a:lnTo>
                    <a:pt x="26619" y="71116"/>
                  </a:lnTo>
                  <a:lnTo>
                    <a:pt x="29334" y="73338"/>
                  </a:lnTo>
                  <a:lnTo>
                    <a:pt x="31152" y="71747"/>
                  </a:lnTo>
                  <a:lnTo>
                    <a:pt x="32894" y="71457"/>
                  </a:lnTo>
                  <a:lnTo>
                    <a:pt x="38349" y="73035"/>
                  </a:lnTo>
                  <a:lnTo>
                    <a:pt x="41784" y="72505"/>
                  </a:lnTo>
                  <a:lnTo>
                    <a:pt x="44739" y="71154"/>
                  </a:lnTo>
                  <a:lnTo>
                    <a:pt x="45648" y="67719"/>
                  </a:lnTo>
                  <a:lnTo>
                    <a:pt x="44461" y="65989"/>
                  </a:lnTo>
                  <a:lnTo>
                    <a:pt x="41910" y="67442"/>
                  </a:lnTo>
                  <a:lnTo>
                    <a:pt x="39347" y="66785"/>
                  </a:lnTo>
                  <a:lnTo>
                    <a:pt x="37819" y="65762"/>
                  </a:lnTo>
                  <a:lnTo>
                    <a:pt x="38715" y="63590"/>
                  </a:lnTo>
                  <a:lnTo>
                    <a:pt x="40067" y="62820"/>
                  </a:lnTo>
                  <a:lnTo>
                    <a:pt x="42466" y="62227"/>
                  </a:lnTo>
                  <a:lnTo>
                    <a:pt x="45610" y="63073"/>
                  </a:lnTo>
                  <a:lnTo>
                    <a:pt x="50244" y="62075"/>
                  </a:lnTo>
                  <a:lnTo>
                    <a:pt x="47946" y="60345"/>
                  </a:lnTo>
                  <a:lnTo>
                    <a:pt x="45458" y="57782"/>
                  </a:lnTo>
                  <a:lnTo>
                    <a:pt x="46304" y="55206"/>
                  </a:lnTo>
                  <a:lnTo>
                    <a:pt x="43501" y="56999"/>
                  </a:lnTo>
                  <a:lnTo>
                    <a:pt x="43602" y="58312"/>
                  </a:lnTo>
                  <a:lnTo>
                    <a:pt x="42289" y="58312"/>
                  </a:lnTo>
                  <a:lnTo>
                    <a:pt x="41632" y="55938"/>
                  </a:lnTo>
                  <a:lnTo>
                    <a:pt x="39511" y="56469"/>
                  </a:lnTo>
                  <a:lnTo>
                    <a:pt x="37832" y="60042"/>
                  </a:lnTo>
                  <a:lnTo>
                    <a:pt x="37933" y="62265"/>
                  </a:lnTo>
                  <a:lnTo>
                    <a:pt x="36632" y="62530"/>
                  </a:lnTo>
                  <a:lnTo>
                    <a:pt x="35167" y="62757"/>
                  </a:lnTo>
                  <a:lnTo>
                    <a:pt x="33639" y="64398"/>
                  </a:lnTo>
                  <a:lnTo>
                    <a:pt x="34776" y="65750"/>
                  </a:lnTo>
                  <a:lnTo>
                    <a:pt x="33829" y="66659"/>
                  </a:lnTo>
                  <a:lnTo>
                    <a:pt x="32427" y="65585"/>
                  </a:lnTo>
                  <a:lnTo>
                    <a:pt x="30988" y="61886"/>
                  </a:lnTo>
                  <a:lnTo>
                    <a:pt x="28033" y="58893"/>
                  </a:lnTo>
                  <a:lnTo>
                    <a:pt x="25242" y="56974"/>
                  </a:lnTo>
                  <a:lnTo>
                    <a:pt x="24636" y="59146"/>
                  </a:lnTo>
                  <a:lnTo>
                    <a:pt x="27136" y="61595"/>
                  </a:lnTo>
                  <a:lnTo>
                    <a:pt x="29712" y="63085"/>
                  </a:lnTo>
                  <a:lnTo>
                    <a:pt x="29574" y="63401"/>
                  </a:lnTo>
                  <a:lnTo>
                    <a:pt x="28172" y="62921"/>
                  </a:lnTo>
                  <a:lnTo>
                    <a:pt x="28172" y="64967"/>
                  </a:lnTo>
                  <a:lnTo>
                    <a:pt x="27541" y="65333"/>
                  </a:lnTo>
                  <a:lnTo>
                    <a:pt x="27541" y="64537"/>
                  </a:lnTo>
                  <a:lnTo>
                    <a:pt x="26720" y="63148"/>
                  </a:lnTo>
                  <a:lnTo>
                    <a:pt x="25255" y="61785"/>
                  </a:lnTo>
                  <a:lnTo>
                    <a:pt x="23273" y="59575"/>
                  </a:lnTo>
                  <a:lnTo>
                    <a:pt x="21467" y="59575"/>
                  </a:lnTo>
                  <a:lnTo>
                    <a:pt x="20141" y="60295"/>
                  </a:lnTo>
                  <a:lnTo>
                    <a:pt x="17515" y="59600"/>
                  </a:lnTo>
                  <a:lnTo>
                    <a:pt x="17174" y="61557"/>
                  </a:lnTo>
                  <a:lnTo>
                    <a:pt x="16277" y="61949"/>
                  </a:lnTo>
                  <a:lnTo>
                    <a:pt x="15179" y="63919"/>
                  </a:lnTo>
                  <a:lnTo>
                    <a:pt x="13386" y="66507"/>
                  </a:lnTo>
                  <a:lnTo>
                    <a:pt x="11391" y="66406"/>
                  </a:lnTo>
                  <a:lnTo>
                    <a:pt x="10065" y="67176"/>
                  </a:lnTo>
                  <a:lnTo>
                    <a:pt x="9143" y="66381"/>
                  </a:lnTo>
                  <a:lnTo>
                    <a:pt x="6719" y="65649"/>
                  </a:lnTo>
                  <a:lnTo>
                    <a:pt x="6719" y="60610"/>
                  </a:lnTo>
                  <a:lnTo>
                    <a:pt x="8827" y="59499"/>
                  </a:lnTo>
                  <a:lnTo>
                    <a:pt x="12413" y="59954"/>
                  </a:lnTo>
                  <a:lnTo>
                    <a:pt x="14156" y="58148"/>
                  </a:lnTo>
                  <a:lnTo>
                    <a:pt x="13070" y="55825"/>
                  </a:lnTo>
                  <a:lnTo>
                    <a:pt x="12110" y="55320"/>
                  </a:lnTo>
                  <a:lnTo>
                    <a:pt x="13045" y="55168"/>
                  </a:lnTo>
                  <a:lnTo>
                    <a:pt x="14749" y="55168"/>
                  </a:lnTo>
                  <a:lnTo>
                    <a:pt x="16694" y="53186"/>
                  </a:lnTo>
                  <a:lnTo>
                    <a:pt x="17616" y="49840"/>
                  </a:lnTo>
                  <a:lnTo>
                    <a:pt x="20381" y="48691"/>
                  </a:lnTo>
                  <a:lnTo>
                    <a:pt x="20608" y="45913"/>
                  </a:lnTo>
                  <a:lnTo>
                    <a:pt x="21568" y="44764"/>
                  </a:lnTo>
                  <a:lnTo>
                    <a:pt x="22250" y="45559"/>
                  </a:lnTo>
                  <a:lnTo>
                    <a:pt x="21442" y="48211"/>
                  </a:lnTo>
                  <a:lnTo>
                    <a:pt x="25924" y="48211"/>
                  </a:lnTo>
                  <a:lnTo>
                    <a:pt x="29788" y="47504"/>
                  </a:lnTo>
                  <a:lnTo>
                    <a:pt x="30558" y="44915"/>
                  </a:lnTo>
                  <a:lnTo>
                    <a:pt x="31733" y="43539"/>
                  </a:lnTo>
                  <a:lnTo>
                    <a:pt x="32023" y="41910"/>
                  </a:lnTo>
                  <a:lnTo>
                    <a:pt x="34687" y="41821"/>
                  </a:lnTo>
                  <a:lnTo>
                    <a:pt x="37390" y="40129"/>
                  </a:lnTo>
                  <a:lnTo>
                    <a:pt x="35369" y="38841"/>
                  </a:lnTo>
                  <a:lnTo>
                    <a:pt x="32768" y="39599"/>
                  </a:lnTo>
                  <a:lnTo>
                    <a:pt x="31253" y="39422"/>
                  </a:lnTo>
                  <a:lnTo>
                    <a:pt x="30205" y="36303"/>
                  </a:lnTo>
                  <a:lnTo>
                    <a:pt x="33147" y="32604"/>
                  </a:lnTo>
                  <a:lnTo>
                    <a:pt x="31202" y="31215"/>
                  </a:lnTo>
                  <a:lnTo>
                    <a:pt x="29586" y="32591"/>
                  </a:lnTo>
                  <a:lnTo>
                    <a:pt x="28955" y="34372"/>
                  </a:lnTo>
                  <a:lnTo>
                    <a:pt x="27136" y="35874"/>
                  </a:lnTo>
                  <a:lnTo>
                    <a:pt x="26897" y="38425"/>
                  </a:lnTo>
                  <a:lnTo>
                    <a:pt x="28462" y="40723"/>
                  </a:lnTo>
                  <a:cubicBezTo>
                    <a:pt x="28361" y="41241"/>
                    <a:pt x="28071" y="42667"/>
                    <a:pt x="28071" y="42933"/>
                  </a:cubicBezTo>
                  <a:cubicBezTo>
                    <a:pt x="28008" y="43147"/>
                    <a:pt x="27288" y="44233"/>
                    <a:pt x="26619" y="45155"/>
                  </a:cubicBezTo>
                  <a:lnTo>
                    <a:pt x="24131" y="44902"/>
                  </a:lnTo>
                  <a:lnTo>
                    <a:pt x="24308" y="43640"/>
                  </a:lnTo>
                  <a:lnTo>
                    <a:pt x="22553" y="40622"/>
                  </a:lnTo>
                  <a:lnTo>
                    <a:pt x="21076" y="42465"/>
                  </a:lnTo>
                  <a:lnTo>
                    <a:pt x="19687" y="42718"/>
                  </a:lnTo>
                  <a:lnTo>
                    <a:pt x="18740" y="39321"/>
                  </a:lnTo>
                  <a:lnTo>
                    <a:pt x="19510" y="37680"/>
                  </a:lnTo>
                  <a:lnTo>
                    <a:pt x="21985" y="35205"/>
                  </a:lnTo>
                  <a:lnTo>
                    <a:pt x="23386" y="32326"/>
                  </a:lnTo>
                  <a:lnTo>
                    <a:pt x="25874" y="28790"/>
                  </a:lnTo>
                  <a:lnTo>
                    <a:pt x="29712" y="24750"/>
                  </a:lnTo>
                  <a:lnTo>
                    <a:pt x="33021" y="23639"/>
                  </a:lnTo>
                  <a:lnTo>
                    <a:pt x="35294" y="24232"/>
                  </a:lnTo>
                  <a:lnTo>
                    <a:pt x="38008" y="25381"/>
                  </a:lnTo>
                  <a:lnTo>
                    <a:pt x="41481" y="27212"/>
                  </a:lnTo>
                  <a:lnTo>
                    <a:pt x="42188" y="29068"/>
                  </a:lnTo>
                  <a:lnTo>
                    <a:pt x="41039" y="29813"/>
                  </a:lnTo>
                  <a:lnTo>
                    <a:pt x="36556" y="28942"/>
                  </a:lnTo>
                  <a:lnTo>
                    <a:pt x="39284" y="30975"/>
                  </a:lnTo>
                  <a:lnTo>
                    <a:pt x="40976" y="34245"/>
                  </a:lnTo>
                  <a:lnTo>
                    <a:pt x="41910" y="32781"/>
                  </a:lnTo>
                  <a:lnTo>
                    <a:pt x="44436" y="32907"/>
                  </a:lnTo>
                  <a:lnTo>
                    <a:pt x="43135" y="30886"/>
                  </a:lnTo>
                  <a:lnTo>
                    <a:pt x="45181" y="29712"/>
                  </a:lnTo>
                  <a:lnTo>
                    <a:pt x="45471" y="27237"/>
                  </a:lnTo>
                  <a:lnTo>
                    <a:pt x="46191" y="27528"/>
                  </a:lnTo>
                  <a:lnTo>
                    <a:pt x="46809" y="30634"/>
                  </a:lnTo>
                  <a:lnTo>
                    <a:pt x="49082" y="27982"/>
                  </a:lnTo>
                  <a:lnTo>
                    <a:pt x="52971" y="25924"/>
                  </a:lnTo>
                  <a:lnTo>
                    <a:pt x="56330" y="25217"/>
                  </a:lnTo>
                  <a:lnTo>
                    <a:pt x="55648" y="23815"/>
                  </a:lnTo>
                  <a:lnTo>
                    <a:pt x="55863" y="23159"/>
                  </a:lnTo>
                  <a:lnTo>
                    <a:pt x="58224" y="23714"/>
                  </a:lnTo>
                  <a:lnTo>
                    <a:pt x="61596" y="25406"/>
                  </a:lnTo>
                  <a:lnTo>
                    <a:pt x="61596" y="23171"/>
                  </a:lnTo>
                  <a:lnTo>
                    <a:pt x="59449" y="21277"/>
                  </a:lnTo>
                  <a:lnTo>
                    <a:pt x="59500" y="18828"/>
                  </a:lnTo>
                  <a:lnTo>
                    <a:pt x="60245" y="15532"/>
                  </a:lnTo>
                  <a:lnTo>
                    <a:pt x="61457" y="15987"/>
                  </a:lnTo>
                  <a:lnTo>
                    <a:pt x="62252" y="17944"/>
                  </a:lnTo>
                  <a:lnTo>
                    <a:pt x="63300" y="20899"/>
                  </a:lnTo>
                  <a:lnTo>
                    <a:pt x="64614" y="24333"/>
                  </a:lnTo>
                  <a:lnTo>
                    <a:pt x="63464" y="26530"/>
                  </a:lnTo>
                  <a:lnTo>
                    <a:pt x="65813" y="27364"/>
                  </a:lnTo>
                  <a:lnTo>
                    <a:pt x="67114" y="25659"/>
                  </a:lnTo>
                  <a:lnTo>
                    <a:pt x="66470" y="24270"/>
                  </a:lnTo>
                  <a:cubicBezTo>
                    <a:pt x="67215" y="24106"/>
                    <a:pt x="67947" y="23879"/>
                    <a:pt x="68667" y="23601"/>
                  </a:cubicBezTo>
                  <a:lnTo>
                    <a:pt x="69134" y="23386"/>
                  </a:lnTo>
                  <a:lnTo>
                    <a:pt x="67530" y="22060"/>
                  </a:lnTo>
                  <a:lnTo>
                    <a:pt x="65952" y="21770"/>
                  </a:lnTo>
                  <a:lnTo>
                    <a:pt x="64715" y="17982"/>
                  </a:lnTo>
                  <a:lnTo>
                    <a:pt x="65864" y="17211"/>
                  </a:lnTo>
                  <a:lnTo>
                    <a:pt x="66407" y="15696"/>
                  </a:lnTo>
                  <a:lnTo>
                    <a:pt x="69071" y="17275"/>
                  </a:lnTo>
                  <a:lnTo>
                    <a:pt x="70750" y="16252"/>
                  </a:lnTo>
                  <a:lnTo>
                    <a:pt x="68313" y="14964"/>
                  </a:lnTo>
                  <a:lnTo>
                    <a:pt x="67152" y="13726"/>
                  </a:lnTo>
                  <a:lnTo>
                    <a:pt x="70321" y="11946"/>
                  </a:lnTo>
                  <a:lnTo>
                    <a:pt x="69033" y="10683"/>
                  </a:lnTo>
                  <a:lnTo>
                    <a:pt x="70460" y="7943"/>
                  </a:lnTo>
                  <a:lnTo>
                    <a:pt x="73743" y="5481"/>
                  </a:lnTo>
                  <a:lnTo>
                    <a:pt x="74501" y="2968"/>
                  </a:lnTo>
                  <a:lnTo>
                    <a:pt x="75624" y="1554"/>
                  </a:lnTo>
                  <a:lnTo>
                    <a:pt x="77468" y="1554"/>
                  </a:lnTo>
                  <a:lnTo>
                    <a:pt x="78554" y="4206"/>
                  </a:lnTo>
                  <a:lnTo>
                    <a:pt x="80019" y="2097"/>
                  </a:lnTo>
                  <a:lnTo>
                    <a:pt x="81786" y="784"/>
                  </a:lnTo>
                  <a:close/>
                  <a:moveTo>
                    <a:pt x="81786" y="1"/>
                  </a:moveTo>
                  <a:lnTo>
                    <a:pt x="79614" y="1605"/>
                  </a:lnTo>
                  <a:lnTo>
                    <a:pt x="78705" y="2880"/>
                  </a:lnTo>
                  <a:lnTo>
                    <a:pt x="77910" y="910"/>
                  </a:lnTo>
                  <a:lnTo>
                    <a:pt x="75334" y="910"/>
                  </a:lnTo>
                  <a:lnTo>
                    <a:pt x="73983" y="2615"/>
                  </a:lnTo>
                  <a:lnTo>
                    <a:pt x="73213" y="5090"/>
                  </a:lnTo>
                  <a:lnTo>
                    <a:pt x="70043" y="7476"/>
                  </a:lnTo>
                  <a:lnTo>
                    <a:pt x="68263" y="10784"/>
                  </a:lnTo>
                  <a:lnTo>
                    <a:pt x="69286" y="11794"/>
                  </a:lnTo>
                  <a:lnTo>
                    <a:pt x="66154" y="13562"/>
                  </a:lnTo>
                  <a:lnTo>
                    <a:pt x="67897" y="15431"/>
                  </a:lnTo>
                  <a:lnTo>
                    <a:pt x="69475" y="16277"/>
                  </a:lnTo>
                  <a:lnTo>
                    <a:pt x="69071" y="16517"/>
                  </a:lnTo>
                  <a:lnTo>
                    <a:pt x="66066" y="14737"/>
                  </a:lnTo>
                  <a:lnTo>
                    <a:pt x="65346" y="16795"/>
                  </a:lnTo>
                  <a:lnTo>
                    <a:pt x="63970" y="17704"/>
                  </a:lnTo>
                  <a:lnTo>
                    <a:pt x="65472" y="22313"/>
                  </a:lnTo>
                  <a:lnTo>
                    <a:pt x="67253" y="22654"/>
                  </a:lnTo>
                  <a:lnTo>
                    <a:pt x="67934" y="23209"/>
                  </a:lnTo>
                  <a:cubicBezTo>
                    <a:pt x="67290" y="23411"/>
                    <a:pt x="66634" y="23588"/>
                    <a:pt x="65965" y="23727"/>
                  </a:cubicBezTo>
                  <a:lnTo>
                    <a:pt x="65573" y="23803"/>
                  </a:lnTo>
                  <a:lnTo>
                    <a:pt x="66394" y="25571"/>
                  </a:lnTo>
                  <a:lnTo>
                    <a:pt x="65611" y="26606"/>
                  </a:lnTo>
                  <a:lnTo>
                    <a:pt x="64386" y="26177"/>
                  </a:lnTo>
                  <a:lnTo>
                    <a:pt x="65333" y="24371"/>
                  </a:lnTo>
                  <a:lnTo>
                    <a:pt x="63906" y="20671"/>
                  </a:lnTo>
                  <a:lnTo>
                    <a:pt x="62858" y="17717"/>
                  </a:lnTo>
                  <a:lnTo>
                    <a:pt x="61962" y="15482"/>
                  </a:lnTo>
                  <a:lnTo>
                    <a:pt x="59815" y="14686"/>
                  </a:lnTo>
                  <a:lnTo>
                    <a:pt x="58894" y="18714"/>
                  </a:lnTo>
                  <a:lnTo>
                    <a:pt x="58830" y="21555"/>
                  </a:lnTo>
                  <a:lnTo>
                    <a:pt x="60990" y="23449"/>
                  </a:lnTo>
                  <a:lnTo>
                    <a:pt x="60990" y="24371"/>
                  </a:lnTo>
                  <a:lnTo>
                    <a:pt x="58502" y="23121"/>
                  </a:lnTo>
                  <a:lnTo>
                    <a:pt x="55459" y="22401"/>
                  </a:lnTo>
                  <a:lnTo>
                    <a:pt x="54992" y="23853"/>
                  </a:lnTo>
                  <a:lnTo>
                    <a:pt x="55434" y="24762"/>
                  </a:lnTo>
                  <a:lnTo>
                    <a:pt x="52807" y="25305"/>
                  </a:lnTo>
                  <a:lnTo>
                    <a:pt x="48729" y="27439"/>
                  </a:lnTo>
                  <a:lnTo>
                    <a:pt x="47176" y="29232"/>
                  </a:lnTo>
                  <a:lnTo>
                    <a:pt x="46746" y="27073"/>
                  </a:lnTo>
                  <a:lnTo>
                    <a:pt x="44941" y="26316"/>
                  </a:lnTo>
                  <a:lnTo>
                    <a:pt x="44600" y="29321"/>
                  </a:lnTo>
                  <a:lnTo>
                    <a:pt x="42238" y="30672"/>
                  </a:lnTo>
                  <a:lnTo>
                    <a:pt x="43249" y="32212"/>
                  </a:lnTo>
                  <a:lnTo>
                    <a:pt x="41582" y="32137"/>
                  </a:lnTo>
                  <a:lnTo>
                    <a:pt x="41039" y="32983"/>
                  </a:lnTo>
                  <a:lnTo>
                    <a:pt x="39814" y="30634"/>
                  </a:lnTo>
                  <a:lnTo>
                    <a:pt x="39145" y="30078"/>
                  </a:lnTo>
                  <a:lnTo>
                    <a:pt x="41178" y="30482"/>
                  </a:lnTo>
                  <a:lnTo>
                    <a:pt x="42971" y="29321"/>
                  </a:lnTo>
                  <a:lnTo>
                    <a:pt x="41999" y="26770"/>
                  </a:lnTo>
                  <a:lnTo>
                    <a:pt x="38299" y="24813"/>
                  </a:lnTo>
                  <a:lnTo>
                    <a:pt x="35496" y="23639"/>
                  </a:lnTo>
                  <a:lnTo>
                    <a:pt x="32983" y="22982"/>
                  </a:lnTo>
                  <a:lnTo>
                    <a:pt x="29359" y="24194"/>
                  </a:lnTo>
                  <a:lnTo>
                    <a:pt x="25381" y="28386"/>
                  </a:lnTo>
                  <a:lnTo>
                    <a:pt x="22831" y="32010"/>
                  </a:lnTo>
                  <a:lnTo>
                    <a:pt x="21492" y="34801"/>
                  </a:lnTo>
                  <a:lnTo>
                    <a:pt x="19005" y="37276"/>
                  </a:lnTo>
                  <a:lnTo>
                    <a:pt x="18058" y="39258"/>
                  </a:lnTo>
                  <a:lnTo>
                    <a:pt x="19219" y="43438"/>
                  </a:lnTo>
                  <a:lnTo>
                    <a:pt x="21404" y="43046"/>
                  </a:lnTo>
                  <a:lnTo>
                    <a:pt x="22452" y="41733"/>
                  </a:lnTo>
                  <a:lnTo>
                    <a:pt x="23639" y="43766"/>
                  </a:lnTo>
                  <a:lnTo>
                    <a:pt x="23399" y="45458"/>
                  </a:lnTo>
                  <a:lnTo>
                    <a:pt x="26909" y="45824"/>
                  </a:lnTo>
                  <a:lnTo>
                    <a:pt x="27010" y="45673"/>
                  </a:lnTo>
                  <a:cubicBezTo>
                    <a:pt x="28702" y="43387"/>
                    <a:pt x="28702" y="43072"/>
                    <a:pt x="28702" y="42970"/>
                  </a:cubicBezTo>
                  <a:cubicBezTo>
                    <a:pt x="28702" y="42794"/>
                    <a:pt x="28904" y="41683"/>
                    <a:pt x="29106" y="40723"/>
                  </a:cubicBezTo>
                  <a:lnTo>
                    <a:pt x="29144" y="40597"/>
                  </a:lnTo>
                  <a:lnTo>
                    <a:pt x="27566" y="38261"/>
                  </a:lnTo>
                  <a:lnTo>
                    <a:pt x="27743" y="36190"/>
                  </a:lnTo>
                  <a:lnTo>
                    <a:pt x="29498" y="34750"/>
                  </a:lnTo>
                  <a:lnTo>
                    <a:pt x="30129" y="32957"/>
                  </a:lnTo>
                  <a:lnTo>
                    <a:pt x="31240" y="32010"/>
                  </a:lnTo>
                  <a:lnTo>
                    <a:pt x="32238" y="32730"/>
                  </a:lnTo>
                  <a:lnTo>
                    <a:pt x="29510" y="36177"/>
                  </a:lnTo>
                  <a:lnTo>
                    <a:pt x="30773" y="39991"/>
                  </a:lnTo>
                  <a:lnTo>
                    <a:pt x="32831" y="40243"/>
                  </a:lnTo>
                  <a:lnTo>
                    <a:pt x="35281" y="39523"/>
                  </a:lnTo>
                  <a:lnTo>
                    <a:pt x="36203" y="40129"/>
                  </a:lnTo>
                  <a:lnTo>
                    <a:pt x="34498" y="41190"/>
                  </a:lnTo>
                  <a:lnTo>
                    <a:pt x="31493" y="41291"/>
                  </a:lnTo>
                  <a:lnTo>
                    <a:pt x="31139" y="43248"/>
                  </a:lnTo>
                  <a:lnTo>
                    <a:pt x="30041" y="44549"/>
                  </a:lnTo>
                  <a:lnTo>
                    <a:pt x="29296" y="46948"/>
                  </a:lnTo>
                  <a:lnTo>
                    <a:pt x="25861" y="47592"/>
                  </a:lnTo>
                  <a:lnTo>
                    <a:pt x="22288" y="47592"/>
                  </a:lnTo>
                  <a:lnTo>
                    <a:pt x="22957" y="45420"/>
                  </a:lnTo>
                  <a:lnTo>
                    <a:pt x="21543" y="43804"/>
                  </a:lnTo>
                  <a:lnTo>
                    <a:pt x="19990" y="45660"/>
                  </a:lnTo>
                  <a:lnTo>
                    <a:pt x="19775" y="48261"/>
                  </a:lnTo>
                  <a:lnTo>
                    <a:pt x="17085" y="49385"/>
                  </a:lnTo>
                  <a:lnTo>
                    <a:pt x="16113" y="52857"/>
                  </a:lnTo>
                  <a:lnTo>
                    <a:pt x="14484" y="54524"/>
                  </a:lnTo>
                  <a:lnTo>
                    <a:pt x="12982" y="54524"/>
                  </a:lnTo>
                  <a:lnTo>
                    <a:pt x="10178" y="55004"/>
                  </a:lnTo>
                  <a:lnTo>
                    <a:pt x="12590" y="56279"/>
                  </a:lnTo>
                  <a:lnTo>
                    <a:pt x="13398" y="58022"/>
                  </a:lnTo>
                  <a:lnTo>
                    <a:pt x="12186" y="59285"/>
                  </a:lnTo>
                  <a:lnTo>
                    <a:pt x="8714" y="58855"/>
                  </a:lnTo>
                  <a:lnTo>
                    <a:pt x="6100" y="60232"/>
                  </a:lnTo>
                  <a:lnTo>
                    <a:pt x="6100" y="66116"/>
                  </a:lnTo>
                  <a:lnTo>
                    <a:pt x="8777" y="66899"/>
                  </a:lnTo>
                  <a:lnTo>
                    <a:pt x="10002" y="67947"/>
                  </a:lnTo>
                  <a:lnTo>
                    <a:pt x="11555" y="67038"/>
                  </a:lnTo>
                  <a:lnTo>
                    <a:pt x="13714" y="67151"/>
                  </a:lnTo>
                  <a:lnTo>
                    <a:pt x="15709" y="64247"/>
                  </a:lnTo>
                  <a:lnTo>
                    <a:pt x="16719" y="62441"/>
                  </a:lnTo>
                  <a:lnTo>
                    <a:pt x="17729" y="61999"/>
                  </a:lnTo>
                  <a:lnTo>
                    <a:pt x="18020" y="60383"/>
                  </a:lnTo>
                  <a:lnTo>
                    <a:pt x="20229" y="60964"/>
                  </a:lnTo>
                  <a:lnTo>
                    <a:pt x="21631" y="60194"/>
                  </a:lnTo>
                  <a:lnTo>
                    <a:pt x="22982" y="60194"/>
                  </a:lnTo>
                  <a:lnTo>
                    <a:pt x="24800" y="62227"/>
                  </a:lnTo>
                  <a:lnTo>
                    <a:pt x="26202" y="63502"/>
                  </a:lnTo>
                  <a:lnTo>
                    <a:pt x="26909" y="64702"/>
                  </a:lnTo>
                  <a:lnTo>
                    <a:pt x="26909" y="66444"/>
                  </a:lnTo>
                  <a:lnTo>
                    <a:pt x="28803" y="65333"/>
                  </a:lnTo>
                  <a:lnTo>
                    <a:pt x="28803" y="63805"/>
                  </a:lnTo>
                  <a:lnTo>
                    <a:pt x="29927" y="64171"/>
                  </a:lnTo>
                  <a:lnTo>
                    <a:pt x="30521" y="62807"/>
                  </a:lnTo>
                  <a:lnTo>
                    <a:pt x="27553" y="61115"/>
                  </a:lnTo>
                  <a:lnTo>
                    <a:pt x="25343" y="58956"/>
                  </a:lnTo>
                  <a:lnTo>
                    <a:pt x="25609" y="57997"/>
                  </a:lnTo>
                  <a:lnTo>
                    <a:pt x="27629" y="59386"/>
                  </a:lnTo>
                  <a:lnTo>
                    <a:pt x="30432" y="62176"/>
                  </a:lnTo>
                  <a:lnTo>
                    <a:pt x="31910" y="65977"/>
                  </a:lnTo>
                  <a:lnTo>
                    <a:pt x="33879" y="67492"/>
                  </a:lnTo>
                  <a:lnTo>
                    <a:pt x="35660" y="65800"/>
                  </a:lnTo>
                  <a:lnTo>
                    <a:pt x="34498" y="64424"/>
                  </a:lnTo>
                  <a:lnTo>
                    <a:pt x="35496" y="63338"/>
                  </a:lnTo>
                  <a:lnTo>
                    <a:pt x="36758" y="63148"/>
                  </a:lnTo>
                  <a:lnTo>
                    <a:pt x="38602" y="62782"/>
                  </a:lnTo>
                  <a:lnTo>
                    <a:pt x="38488" y="60168"/>
                  </a:lnTo>
                  <a:lnTo>
                    <a:pt x="39966" y="57012"/>
                  </a:lnTo>
                  <a:lnTo>
                    <a:pt x="41203" y="56696"/>
                  </a:lnTo>
                  <a:lnTo>
                    <a:pt x="41809" y="58944"/>
                  </a:lnTo>
                  <a:lnTo>
                    <a:pt x="44284" y="58944"/>
                  </a:lnTo>
                  <a:lnTo>
                    <a:pt x="44158" y="57315"/>
                  </a:lnTo>
                  <a:lnTo>
                    <a:pt x="45155" y="56683"/>
                  </a:lnTo>
                  <a:lnTo>
                    <a:pt x="44739" y="57946"/>
                  </a:lnTo>
                  <a:lnTo>
                    <a:pt x="47529" y="60812"/>
                  </a:lnTo>
                  <a:lnTo>
                    <a:pt x="48767" y="61747"/>
                  </a:lnTo>
                  <a:lnTo>
                    <a:pt x="45635" y="62416"/>
                  </a:lnTo>
                  <a:lnTo>
                    <a:pt x="42478" y="61570"/>
                  </a:lnTo>
                  <a:lnTo>
                    <a:pt x="39877" y="62214"/>
                  </a:lnTo>
                  <a:lnTo>
                    <a:pt x="38223" y="63136"/>
                  </a:lnTo>
                  <a:lnTo>
                    <a:pt x="37036" y="66002"/>
                  </a:lnTo>
                  <a:lnTo>
                    <a:pt x="39044" y="67341"/>
                  </a:lnTo>
                  <a:lnTo>
                    <a:pt x="41999" y="68111"/>
                  </a:lnTo>
                  <a:lnTo>
                    <a:pt x="44284" y="66823"/>
                  </a:lnTo>
                  <a:lnTo>
                    <a:pt x="44979" y="67833"/>
                  </a:lnTo>
                  <a:lnTo>
                    <a:pt x="44208" y="70712"/>
                  </a:lnTo>
                  <a:lnTo>
                    <a:pt x="41658" y="71886"/>
                  </a:lnTo>
                  <a:lnTo>
                    <a:pt x="38400" y="72391"/>
                  </a:lnTo>
                  <a:lnTo>
                    <a:pt x="32932" y="70813"/>
                  </a:lnTo>
                  <a:lnTo>
                    <a:pt x="30887" y="71154"/>
                  </a:lnTo>
                  <a:lnTo>
                    <a:pt x="29334" y="72518"/>
                  </a:lnTo>
                  <a:lnTo>
                    <a:pt x="26922" y="70535"/>
                  </a:lnTo>
                  <a:lnTo>
                    <a:pt x="24586" y="70030"/>
                  </a:lnTo>
                  <a:lnTo>
                    <a:pt x="24207" y="67277"/>
                  </a:lnTo>
                  <a:lnTo>
                    <a:pt x="22515" y="66899"/>
                  </a:lnTo>
                  <a:lnTo>
                    <a:pt x="20406" y="67252"/>
                  </a:lnTo>
                  <a:lnTo>
                    <a:pt x="16227" y="67227"/>
                  </a:lnTo>
                  <a:lnTo>
                    <a:pt x="11908" y="68805"/>
                  </a:lnTo>
                  <a:lnTo>
                    <a:pt x="10570" y="68136"/>
                  </a:lnTo>
                  <a:lnTo>
                    <a:pt x="8613" y="70081"/>
                  </a:lnTo>
                  <a:lnTo>
                    <a:pt x="6782" y="72025"/>
                  </a:lnTo>
                  <a:lnTo>
                    <a:pt x="6163" y="73995"/>
                  </a:lnTo>
                  <a:lnTo>
                    <a:pt x="3612" y="75826"/>
                  </a:lnTo>
                  <a:lnTo>
                    <a:pt x="1087" y="79854"/>
                  </a:lnTo>
                  <a:lnTo>
                    <a:pt x="1" y="82468"/>
                  </a:lnTo>
                  <a:lnTo>
                    <a:pt x="531" y="84917"/>
                  </a:lnTo>
                  <a:lnTo>
                    <a:pt x="14" y="87758"/>
                  </a:lnTo>
                  <a:lnTo>
                    <a:pt x="885" y="91382"/>
                  </a:lnTo>
                  <a:lnTo>
                    <a:pt x="5140" y="95852"/>
                  </a:lnTo>
                  <a:lnTo>
                    <a:pt x="8347" y="97746"/>
                  </a:lnTo>
                  <a:lnTo>
                    <a:pt x="11151" y="97418"/>
                  </a:lnTo>
                  <a:lnTo>
                    <a:pt x="13752" y="97418"/>
                  </a:lnTo>
                  <a:lnTo>
                    <a:pt x="16467" y="96054"/>
                  </a:lnTo>
                  <a:lnTo>
                    <a:pt x="18525" y="96294"/>
                  </a:lnTo>
                  <a:lnTo>
                    <a:pt x="19497" y="97923"/>
                  </a:lnTo>
                  <a:lnTo>
                    <a:pt x="22338" y="97784"/>
                  </a:lnTo>
                  <a:lnTo>
                    <a:pt x="23336" y="99400"/>
                  </a:lnTo>
                  <a:lnTo>
                    <a:pt x="22906" y="103492"/>
                  </a:lnTo>
                  <a:lnTo>
                    <a:pt x="25066" y="106686"/>
                  </a:lnTo>
                  <a:lnTo>
                    <a:pt x="25659" y="109717"/>
                  </a:lnTo>
                  <a:lnTo>
                    <a:pt x="25659" y="112457"/>
                  </a:lnTo>
                  <a:lnTo>
                    <a:pt x="23765" y="115083"/>
                  </a:lnTo>
                  <a:lnTo>
                    <a:pt x="23765" y="117697"/>
                  </a:lnTo>
                  <a:lnTo>
                    <a:pt x="25659" y="120437"/>
                  </a:lnTo>
                  <a:lnTo>
                    <a:pt x="25659" y="124010"/>
                  </a:lnTo>
                  <a:lnTo>
                    <a:pt x="27692" y="126675"/>
                  </a:lnTo>
                  <a:lnTo>
                    <a:pt x="28778" y="128733"/>
                  </a:lnTo>
                  <a:lnTo>
                    <a:pt x="29157" y="130993"/>
                  </a:lnTo>
                  <a:lnTo>
                    <a:pt x="31051" y="133998"/>
                  </a:lnTo>
                  <a:lnTo>
                    <a:pt x="35849" y="133998"/>
                  </a:lnTo>
                  <a:lnTo>
                    <a:pt x="38501" y="132003"/>
                  </a:lnTo>
                  <a:lnTo>
                    <a:pt x="40193" y="130160"/>
                  </a:lnTo>
                  <a:lnTo>
                    <a:pt x="42769" y="127243"/>
                  </a:lnTo>
                  <a:lnTo>
                    <a:pt x="43362" y="124541"/>
                  </a:lnTo>
                  <a:lnTo>
                    <a:pt x="44865" y="124541"/>
                  </a:lnTo>
                  <a:lnTo>
                    <a:pt x="45206" y="120121"/>
                  </a:lnTo>
                  <a:lnTo>
                    <a:pt x="45206" y="119010"/>
                  </a:lnTo>
                  <a:lnTo>
                    <a:pt x="49183" y="115954"/>
                  </a:lnTo>
                  <a:lnTo>
                    <a:pt x="50888" y="113379"/>
                  </a:lnTo>
                  <a:lnTo>
                    <a:pt x="50888" y="110651"/>
                  </a:lnTo>
                  <a:lnTo>
                    <a:pt x="50042" y="108606"/>
                  </a:lnTo>
                  <a:lnTo>
                    <a:pt x="50092" y="106295"/>
                  </a:lnTo>
                  <a:lnTo>
                    <a:pt x="49600" y="104969"/>
                  </a:lnTo>
                  <a:lnTo>
                    <a:pt x="52239" y="102570"/>
                  </a:lnTo>
                  <a:lnTo>
                    <a:pt x="54853" y="99653"/>
                  </a:lnTo>
                  <a:lnTo>
                    <a:pt x="58149" y="97645"/>
                  </a:lnTo>
                  <a:lnTo>
                    <a:pt x="58186" y="97570"/>
                  </a:lnTo>
                  <a:cubicBezTo>
                    <a:pt x="58641" y="96761"/>
                    <a:pt x="59702" y="94817"/>
                    <a:pt x="59702" y="94362"/>
                  </a:cubicBezTo>
                  <a:cubicBezTo>
                    <a:pt x="59702" y="94148"/>
                    <a:pt x="60131" y="92948"/>
                    <a:pt x="60522" y="91963"/>
                  </a:cubicBezTo>
                  <a:lnTo>
                    <a:pt x="60573" y="91862"/>
                  </a:lnTo>
                  <a:lnTo>
                    <a:pt x="59904" y="89716"/>
                  </a:lnTo>
                  <a:lnTo>
                    <a:pt x="58149" y="90587"/>
                  </a:lnTo>
                  <a:lnTo>
                    <a:pt x="54411" y="91117"/>
                  </a:lnTo>
                  <a:lnTo>
                    <a:pt x="53375" y="91610"/>
                  </a:lnTo>
                  <a:lnTo>
                    <a:pt x="52858" y="90031"/>
                  </a:lnTo>
                  <a:lnTo>
                    <a:pt x="52327" y="88870"/>
                  </a:lnTo>
                  <a:lnTo>
                    <a:pt x="50118" y="86748"/>
                  </a:lnTo>
                  <a:lnTo>
                    <a:pt x="48830" y="85852"/>
                  </a:lnTo>
                  <a:lnTo>
                    <a:pt x="46772" y="81104"/>
                  </a:lnTo>
                  <a:lnTo>
                    <a:pt x="45913" y="79917"/>
                  </a:lnTo>
                  <a:lnTo>
                    <a:pt x="44852" y="77076"/>
                  </a:lnTo>
                  <a:lnTo>
                    <a:pt x="44309" y="76142"/>
                  </a:lnTo>
                  <a:lnTo>
                    <a:pt x="44890" y="75927"/>
                  </a:lnTo>
                  <a:lnTo>
                    <a:pt x="47264" y="79185"/>
                  </a:lnTo>
                  <a:lnTo>
                    <a:pt x="48716" y="81470"/>
                  </a:lnTo>
                  <a:lnTo>
                    <a:pt x="49562" y="83945"/>
                  </a:lnTo>
                  <a:lnTo>
                    <a:pt x="51570" y="85523"/>
                  </a:lnTo>
                  <a:lnTo>
                    <a:pt x="52795" y="88478"/>
                  </a:lnTo>
                  <a:lnTo>
                    <a:pt x="53439" y="90271"/>
                  </a:lnTo>
                  <a:lnTo>
                    <a:pt x="57189" y="88579"/>
                  </a:lnTo>
                  <a:lnTo>
                    <a:pt x="60939" y="87746"/>
                  </a:lnTo>
                  <a:lnTo>
                    <a:pt x="65005" y="85675"/>
                  </a:lnTo>
                  <a:lnTo>
                    <a:pt x="66230" y="83453"/>
                  </a:lnTo>
                  <a:lnTo>
                    <a:pt x="67139" y="81154"/>
                  </a:lnTo>
                  <a:lnTo>
                    <a:pt x="65422" y="79437"/>
                  </a:lnTo>
                  <a:lnTo>
                    <a:pt x="63932" y="77821"/>
                  </a:lnTo>
                  <a:lnTo>
                    <a:pt x="61356" y="78616"/>
                  </a:lnTo>
                  <a:lnTo>
                    <a:pt x="59487" y="78705"/>
                  </a:lnTo>
                  <a:lnTo>
                    <a:pt x="58325" y="76571"/>
                  </a:lnTo>
                  <a:lnTo>
                    <a:pt x="56570" y="75094"/>
                  </a:lnTo>
                  <a:lnTo>
                    <a:pt x="57189" y="74045"/>
                  </a:lnTo>
                  <a:lnTo>
                    <a:pt x="59790" y="76154"/>
                  </a:lnTo>
                  <a:lnTo>
                    <a:pt x="61886" y="77303"/>
                  </a:lnTo>
                  <a:lnTo>
                    <a:pt x="63742" y="77442"/>
                  </a:lnTo>
                  <a:lnTo>
                    <a:pt x="65472" y="78364"/>
                  </a:lnTo>
                  <a:lnTo>
                    <a:pt x="68351" y="78818"/>
                  </a:lnTo>
                  <a:lnTo>
                    <a:pt x="71634" y="78414"/>
                  </a:lnTo>
                  <a:lnTo>
                    <a:pt x="74109" y="80195"/>
                  </a:lnTo>
                  <a:lnTo>
                    <a:pt x="75511" y="82569"/>
                  </a:lnTo>
                  <a:lnTo>
                    <a:pt x="77089" y="82834"/>
                  </a:lnTo>
                  <a:lnTo>
                    <a:pt x="78074" y="81697"/>
                  </a:lnTo>
                  <a:lnTo>
                    <a:pt x="78541" y="83617"/>
                  </a:lnTo>
                  <a:lnTo>
                    <a:pt x="79173" y="86357"/>
                  </a:lnTo>
                  <a:lnTo>
                    <a:pt x="80562" y="89349"/>
                  </a:lnTo>
                  <a:lnTo>
                    <a:pt x="82014" y="92670"/>
                  </a:lnTo>
                  <a:lnTo>
                    <a:pt x="82721" y="95246"/>
                  </a:lnTo>
                  <a:lnTo>
                    <a:pt x="84930" y="91723"/>
                  </a:lnTo>
                  <a:lnTo>
                    <a:pt x="84930" y="88668"/>
                  </a:lnTo>
                  <a:lnTo>
                    <a:pt x="85802" y="87215"/>
                  </a:lnTo>
                  <a:lnTo>
                    <a:pt x="87822" y="85460"/>
                  </a:lnTo>
                  <a:lnTo>
                    <a:pt x="90840" y="82720"/>
                  </a:lnTo>
                  <a:lnTo>
                    <a:pt x="92115" y="80990"/>
                  </a:lnTo>
                  <a:lnTo>
                    <a:pt x="94451" y="80447"/>
                  </a:lnTo>
                  <a:lnTo>
                    <a:pt x="95158" y="83339"/>
                  </a:lnTo>
                  <a:lnTo>
                    <a:pt x="96914" y="84160"/>
                  </a:lnTo>
                  <a:lnTo>
                    <a:pt x="96914" y="87885"/>
                  </a:lnTo>
                  <a:lnTo>
                    <a:pt x="99035" y="86622"/>
                  </a:lnTo>
                  <a:lnTo>
                    <a:pt x="100702" y="90132"/>
                  </a:lnTo>
                  <a:lnTo>
                    <a:pt x="100702" y="94451"/>
                  </a:lnTo>
                  <a:lnTo>
                    <a:pt x="102772" y="95549"/>
                  </a:lnTo>
                  <a:lnTo>
                    <a:pt x="103720" y="97557"/>
                  </a:lnTo>
                  <a:lnTo>
                    <a:pt x="105247" y="99565"/>
                  </a:lnTo>
                  <a:lnTo>
                    <a:pt x="107975" y="100701"/>
                  </a:lnTo>
                  <a:lnTo>
                    <a:pt x="107192" y="98100"/>
                  </a:lnTo>
                  <a:lnTo>
                    <a:pt x="106864" y="96294"/>
                  </a:lnTo>
                  <a:lnTo>
                    <a:pt x="105121" y="94994"/>
                  </a:lnTo>
                  <a:lnTo>
                    <a:pt x="104023" y="93478"/>
                  </a:lnTo>
                  <a:lnTo>
                    <a:pt x="103442" y="92127"/>
                  </a:lnTo>
                  <a:lnTo>
                    <a:pt x="103732" y="90082"/>
                  </a:lnTo>
                  <a:lnTo>
                    <a:pt x="104212" y="89476"/>
                  </a:lnTo>
                  <a:lnTo>
                    <a:pt x="105626" y="90801"/>
                  </a:lnTo>
                  <a:lnTo>
                    <a:pt x="107306" y="92595"/>
                  </a:lnTo>
                  <a:lnTo>
                    <a:pt x="108417" y="93163"/>
                  </a:lnTo>
                  <a:lnTo>
                    <a:pt x="108568" y="93049"/>
                  </a:lnTo>
                  <a:cubicBezTo>
                    <a:pt x="110803" y="91382"/>
                    <a:pt x="110803" y="91041"/>
                    <a:pt x="110803" y="90902"/>
                  </a:cubicBezTo>
                  <a:lnTo>
                    <a:pt x="110803" y="87203"/>
                  </a:lnTo>
                  <a:lnTo>
                    <a:pt x="108846" y="85359"/>
                  </a:lnTo>
                  <a:lnTo>
                    <a:pt x="108139" y="83932"/>
                  </a:lnTo>
                  <a:cubicBezTo>
                    <a:pt x="108265" y="83238"/>
                    <a:pt x="108480" y="82556"/>
                    <a:pt x="108581" y="82455"/>
                  </a:cubicBezTo>
                  <a:cubicBezTo>
                    <a:pt x="108758" y="82341"/>
                    <a:pt x="109654" y="82000"/>
                    <a:pt x="110374" y="81748"/>
                  </a:cubicBezTo>
                  <a:lnTo>
                    <a:pt x="110967" y="83099"/>
                  </a:lnTo>
                  <a:lnTo>
                    <a:pt x="113139" y="81521"/>
                  </a:lnTo>
                  <a:lnTo>
                    <a:pt x="117016" y="79589"/>
                  </a:lnTo>
                  <a:lnTo>
                    <a:pt x="118821" y="76293"/>
                  </a:lnTo>
                  <a:lnTo>
                    <a:pt x="119604" y="74083"/>
                  </a:lnTo>
                  <a:lnTo>
                    <a:pt x="119630" y="70232"/>
                  </a:lnTo>
                  <a:lnTo>
                    <a:pt x="118140" y="67227"/>
                  </a:lnTo>
                  <a:lnTo>
                    <a:pt x="116890" y="65649"/>
                  </a:lnTo>
                  <a:lnTo>
                    <a:pt x="118809" y="64348"/>
                  </a:lnTo>
                  <a:lnTo>
                    <a:pt x="119958" y="63451"/>
                  </a:lnTo>
                  <a:lnTo>
                    <a:pt x="117622" y="62719"/>
                  </a:lnTo>
                  <a:lnTo>
                    <a:pt x="116258" y="63212"/>
                  </a:lnTo>
                  <a:lnTo>
                    <a:pt x="115475" y="62340"/>
                  </a:lnTo>
                  <a:lnTo>
                    <a:pt x="115059" y="61772"/>
                  </a:lnTo>
                  <a:lnTo>
                    <a:pt x="116624" y="60863"/>
                  </a:lnTo>
                  <a:lnTo>
                    <a:pt x="117369" y="59373"/>
                  </a:lnTo>
                  <a:lnTo>
                    <a:pt x="117900" y="59638"/>
                  </a:lnTo>
                  <a:lnTo>
                    <a:pt x="117256" y="61974"/>
                  </a:lnTo>
                  <a:lnTo>
                    <a:pt x="119390" y="60901"/>
                  </a:lnTo>
                  <a:lnTo>
                    <a:pt x="120337" y="61684"/>
                  </a:lnTo>
                  <a:lnTo>
                    <a:pt x="121284" y="63350"/>
                  </a:lnTo>
                  <a:lnTo>
                    <a:pt x="122168" y="64424"/>
                  </a:lnTo>
                  <a:lnTo>
                    <a:pt x="122168" y="66015"/>
                  </a:lnTo>
                  <a:lnTo>
                    <a:pt x="123291" y="67151"/>
                  </a:lnTo>
                  <a:lnTo>
                    <a:pt x="125501" y="65383"/>
                  </a:lnTo>
                  <a:lnTo>
                    <a:pt x="124882" y="62782"/>
                  </a:lnTo>
                  <a:lnTo>
                    <a:pt x="123216" y="61078"/>
                  </a:lnTo>
                  <a:lnTo>
                    <a:pt x="122837" y="60295"/>
                  </a:lnTo>
                  <a:lnTo>
                    <a:pt x="124238" y="59095"/>
                  </a:lnTo>
                  <a:lnTo>
                    <a:pt x="124352" y="56254"/>
                  </a:lnTo>
                  <a:lnTo>
                    <a:pt x="125337" y="55433"/>
                  </a:lnTo>
                  <a:lnTo>
                    <a:pt x="126688" y="56229"/>
                  </a:lnTo>
                  <a:lnTo>
                    <a:pt x="128734" y="52693"/>
                  </a:lnTo>
                  <a:lnTo>
                    <a:pt x="130363" y="47693"/>
                  </a:lnTo>
                  <a:lnTo>
                    <a:pt x="129176" y="44359"/>
                  </a:lnTo>
                  <a:lnTo>
                    <a:pt x="128418" y="41329"/>
                  </a:lnTo>
                  <a:lnTo>
                    <a:pt x="126625" y="39650"/>
                  </a:lnTo>
                  <a:lnTo>
                    <a:pt x="124365" y="39006"/>
                  </a:lnTo>
                  <a:lnTo>
                    <a:pt x="123039" y="38501"/>
                  </a:lnTo>
                  <a:lnTo>
                    <a:pt x="122231" y="37844"/>
                  </a:lnTo>
                  <a:lnTo>
                    <a:pt x="124238" y="33816"/>
                  </a:lnTo>
                  <a:lnTo>
                    <a:pt x="125047" y="31152"/>
                  </a:lnTo>
                  <a:lnTo>
                    <a:pt x="127067" y="29939"/>
                  </a:lnTo>
                  <a:lnTo>
                    <a:pt x="130350" y="29939"/>
                  </a:lnTo>
                  <a:lnTo>
                    <a:pt x="135009" y="28677"/>
                  </a:lnTo>
                  <a:lnTo>
                    <a:pt x="132875" y="28677"/>
                  </a:lnTo>
                  <a:lnTo>
                    <a:pt x="132875" y="23841"/>
                  </a:lnTo>
                  <a:lnTo>
                    <a:pt x="135224" y="22793"/>
                  </a:lnTo>
                  <a:lnTo>
                    <a:pt x="136108" y="25091"/>
                  </a:lnTo>
                  <a:lnTo>
                    <a:pt x="137257" y="22490"/>
                  </a:lnTo>
                  <a:lnTo>
                    <a:pt x="137282" y="21025"/>
                  </a:lnTo>
                  <a:lnTo>
                    <a:pt x="138090" y="21479"/>
                  </a:lnTo>
                  <a:lnTo>
                    <a:pt x="137446" y="25129"/>
                  </a:lnTo>
                  <a:lnTo>
                    <a:pt x="136032" y="30912"/>
                  </a:lnTo>
                  <a:lnTo>
                    <a:pt x="136019" y="34447"/>
                  </a:lnTo>
                  <a:lnTo>
                    <a:pt x="139467" y="39220"/>
                  </a:lnTo>
                  <a:lnTo>
                    <a:pt x="140452" y="42491"/>
                  </a:lnTo>
                  <a:lnTo>
                    <a:pt x="140452" y="44486"/>
                  </a:lnTo>
                  <a:lnTo>
                    <a:pt x="142346" y="42907"/>
                  </a:lnTo>
                  <a:lnTo>
                    <a:pt x="142346" y="39460"/>
                  </a:lnTo>
                  <a:lnTo>
                    <a:pt x="143836" y="36051"/>
                  </a:lnTo>
                  <a:lnTo>
                    <a:pt x="143028" y="33273"/>
                  </a:lnTo>
                  <a:lnTo>
                    <a:pt x="142901" y="31682"/>
                  </a:lnTo>
                  <a:lnTo>
                    <a:pt x="142598" y="29447"/>
                  </a:lnTo>
                  <a:lnTo>
                    <a:pt x="140742" y="27982"/>
                  </a:lnTo>
                  <a:lnTo>
                    <a:pt x="140464" y="25356"/>
                  </a:lnTo>
                  <a:lnTo>
                    <a:pt x="142939" y="23740"/>
                  </a:lnTo>
                  <a:lnTo>
                    <a:pt x="145502" y="24093"/>
                  </a:lnTo>
                  <a:lnTo>
                    <a:pt x="145502" y="21189"/>
                  </a:lnTo>
                  <a:lnTo>
                    <a:pt x="146462" y="19611"/>
                  </a:lnTo>
                  <a:lnTo>
                    <a:pt x="148508" y="18588"/>
                  </a:lnTo>
                  <a:lnTo>
                    <a:pt x="149732" y="18588"/>
                  </a:lnTo>
                  <a:lnTo>
                    <a:pt x="148141" y="14231"/>
                  </a:lnTo>
                  <a:lnTo>
                    <a:pt x="145010" y="13070"/>
                  </a:lnTo>
                  <a:lnTo>
                    <a:pt x="145490" y="11214"/>
                  </a:lnTo>
                  <a:lnTo>
                    <a:pt x="145161" y="9105"/>
                  </a:lnTo>
                  <a:lnTo>
                    <a:pt x="145060" y="8562"/>
                  </a:lnTo>
                  <a:lnTo>
                    <a:pt x="146664" y="9395"/>
                  </a:lnTo>
                  <a:lnTo>
                    <a:pt x="148015" y="8360"/>
                  </a:lnTo>
                  <a:lnTo>
                    <a:pt x="149442" y="9307"/>
                  </a:lnTo>
                  <a:lnTo>
                    <a:pt x="150364" y="6542"/>
                  </a:lnTo>
                  <a:lnTo>
                    <a:pt x="149038" y="4774"/>
                  </a:lnTo>
                  <a:lnTo>
                    <a:pt x="148369" y="2223"/>
                  </a:lnTo>
                  <a:lnTo>
                    <a:pt x="144227" y="1605"/>
                  </a:lnTo>
                  <a:lnTo>
                    <a:pt x="144227" y="3120"/>
                  </a:lnTo>
                  <a:lnTo>
                    <a:pt x="143116" y="3082"/>
                  </a:lnTo>
                  <a:lnTo>
                    <a:pt x="142384" y="2185"/>
                  </a:lnTo>
                  <a:lnTo>
                    <a:pt x="134744" y="2185"/>
                  </a:lnTo>
                  <a:lnTo>
                    <a:pt x="130704" y="2564"/>
                  </a:lnTo>
                  <a:lnTo>
                    <a:pt x="133065" y="4875"/>
                  </a:lnTo>
                  <a:lnTo>
                    <a:pt x="131411" y="4888"/>
                  </a:lnTo>
                  <a:lnTo>
                    <a:pt x="130842" y="3486"/>
                  </a:lnTo>
                  <a:lnTo>
                    <a:pt x="127458" y="4989"/>
                  </a:lnTo>
                  <a:lnTo>
                    <a:pt x="124908" y="6605"/>
                  </a:lnTo>
                  <a:lnTo>
                    <a:pt x="123620" y="6605"/>
                  </a:lnTo>
                  <a:lnTo>
                    <a:pt x="122584" y="4420"/>
                  </a:lnTo>
                  <a:lnTo>
                    <a:pt x="119781" y="4016"/>
                  </a:lnTo>
                  <a:lnTo>
                    <a:pt x="117710" y="5178"/>
                  </a:lnTo>
                  <a:lnTo>
                    <a:pt x="114604" y="4143"/>
                  </a:lnTo>
                  <a:lnTo>
                    <a:pt x="112432" y="3259"/>
                  </a:lnTo>
                  <a:lnTo>
                    <a:pt x="108076" y="3574"/>
                  </a:lnTo>
                  <a:lnTo>
                    <a:pt x="106005" y="4900"/>
                  </a:lnTo>
                  <a:lnTo>
                    <a:pt x="107091" y="7842"/>
                  </a:lnTo>
                  <a:lnTo>
                    <a:pt x="105146" y="7842"/>
                  </a:lnTo>
                  <a:lnTo>
                    <a:pt x="103795" y="7729"/>
                  </a:lnTo>
                  <a:lnTo>
                    <a:pt x="101851" y="8714"/>
                  </a:lnTo>
                  <a:lnTo>
                    <a:pt x="102583" y="10039"/>
                  </a:lnTo>
                  <a:lnTo>
                    <a:pt x="102583" y="10039"/>
                  </a:lnTo>
                  <a:lnTo>
                    <a:pt x="101169" y="9623"/>
                  </a:lnTo>
                  <a:lnTo>
                    <a:pt x="100348" y="6744"/>
                  </a:lnTo>
                  <a:lnTo>
                    <a:pt x="97545" y="4370"/>
                  </a:lnTo>
                  <a:lnTo>
                    <a:pt x="93252" y="4963"/>
                  </a:lnTo>
                  <a:lnTo>
                    <a:pt x="94072" y="7628"/>
                  </a:lnTo>
                  <a:lnTo>
                    <a:pt x="91509" y="7539"/>
                  </a:lnTo>
                  <a:lnTo>
                    <a:pt x="90385" y="6074"/>
                  </a:lnTo>
                  <a:lnTo>
                    <a:pt x="87999" y="7337"/>
                  </a:lnTo>
                  <a:lnTo>
                    <a:pt x="86231" y="7893"/>
                  </a:lnTo>
                  <a:lnTo>
                    <a:pt x="84034" y="10544"/>
                  </a:lnTo>
                  <a:lnTo>
                    <a:pt x="83706" y="9282"/>
                  </a:lnTo>
                  <a:lnTo>
                    <a:pt x="85915" y="5923"/>
                  </a:lnTo>
                  <a:lnTo>
                    <a:pt x="85234" y="2526"/>
                  </a:lnTo>
                  <a:lnTo>
                    <a:pt x="8178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52"/>
            <p:cNvSpPr/>
            <p:nvPr/>
          </p:nvSpPr>
          <p:spPr>
            <a:xfrm>
              <a:off x="4467225" y="3815075"/>
              <a:ext cx="177425" cy="289800"/>
            </a:xfrm>
            <a:custGeom>
              <a:avLst/>
              <a:gdLst/>
              <a:ahLst/>
              <a:cxnLst/>
              <a:rect l="l" t="t" r="r" b="b"/>
              <a:pathLst>
                <a:path w="7097" h="11592" extrusionOk="0">
                  <a:moveTo>
                    <a:pt x="5683" y="0"/>
                  </a:moveTo>
                  <a:lnTo>
                    <a:pt x="4572" y="1339"/>
                  </a:lnTo>
                  <a:lnTo>
                    <a:pt x="2602" y="2513"/>
                  </a:lnTo>
                  <a:lnTo>
                    <a:pt x="1023" y="3271"/>
                  </a:lnTo>
                  <a:lnTo>
                    <a:pt x="1415" y="5809"/>
                  </a:lnTo>
                  <a:lnTo>
                    <a:pt x="1023" y="7362"/>
                  </a:lnTo>
                  <a:lnTo>
                    <a:pt x="1" y="8524"/>
                  </a:lnTo>
                  <a:lnTo>
                    <a:pt x="556" y="10809"/>
                  </a:lnTo>
                  <a:lnTo>
                    <a:pt x="2134" y="11592"/>
                  </a:lnTo>
                  <a:lnTo>
                    <a:pt x="3864" y="9849"/>
                  </a:lnTo>
                  <a:lnTo>
                    <a:pt x="5203" y="6541"/>
                  </a:lnTo>
                  <a:lnTo>
                    <a:pt x="6226" y="3384"/>
                  </a:lnTo>
                  <a:lnTo>
                    <a:pt x="7097" y="1655"/>
                  </a:lnTo>
                  <a:lnTo>
                    <a:pt x="615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52"/>
            <p:cNvSpPr/>
            <p:nvPr/>
          </p:nvSpPr>
          <p:spPr>
            <a:xfrm>
              <a:off x="4458375" y="3806875"/>
              <a:ext cx="194800" cy="307475"/>
            </a:xfrm>
            <a:custGeom>
              <a:avLst/>
              <a:gdLst/>
              <a:ahLst/>
              <a:cxnLst/>
              <a:rect l="l" t="t" r="r" b="b"/>
              <a:pathLst>
                <a:path w="7792" h="12299" extrusionOk="0">
                  <a:moveTo>
                    <a:pt x="6327" y="644"/>
                  </a:moveTo>
                  <a:lnTo>
                    <a:pt x="7097" y="1995"/>
                  </a:lnTo>
                  <a:lnTo>
                    <a:pt x="6277" y="3611"/>
                  </a:lnTo>
                  <a:lnTo>
                    <a:pt x="5266" y="6756"/>
                  </a:lnTo>
                  <a:lnTo>
                    <a:pt x="3953" y="10001"/>
                  </a:lnTo>
                  <a:lnTo>
                    <a:pt x="2413" y="11529"/>
                  </a:lnTo>
                  <a:lnTo>
                    <a:pt x="1175" y="10910"/>
                  </a:lnTo>
                  <a:lnTo>
                    <a:pt x="695" y="8940"/>
                  </a:lnTo>
                  <a:lnTo>
                    <a:pt x="1668" y="7829"/>
                  </a:lnTo>
                  <a:lnTo>
                    <a:pt x="2097" y="6149"/>
                  </a:lnTo>
                  <a:lnTo>
                    <a:pt x="1731" y="3776"/>
                  </a:lnTo>
                  <a:lnTo>
                    <a:pt x="3120" y="3119"/>
                  </a:lnTo>
                  <a:lnTo>
                    <a:pt x="5090" y="1932"/>
                  </a:lnTo>
                  <a:lnTo>
                    <a:pt x="6176" y="644"/>
                  </a:lnTo>
                  <a:close/>
                  <a:moveTo>
                    <a:pt x="5873" y="0"/>
                  </a:moveTo>
                  <a:lnTo>
                    <a:pt x="4711" y="1427"/>
                  </a:lnTo>
                  <a:lnTo>
                    <a:pt x="2817" y="2563"/>
                  </a:lnTo>
                  <a:lnTo>
                    <a:pt x="1024" y="3409"/>
                  </a:lnTo>
                  <a:lnTo>
                    <a:pt x="1440" y="6124"/>
                  </a:lnTo>
                  <a:lnTo>
                    <a:pt x="1087" y="7538"/>
                  </a:lnTo>
                  <a:lnTo>
                    <a:pt x="1" y="8776"/>
                  </a:lnTo>
                  <a:lnTo>
                    <a:pt x="632" y="11352"/>
                  </a:lnTo>
                  <a:lnTo>
                    <a:pt x="2552" y="12299"/>
                  </a:lnTo>
                  <a:lnTo>
                    <a:pt x="4420" y="10405"/>
                  </a:lnTo>
                  <a:lnTo>
                    <a:pt x="5847" y="6958"/>
                  </a:lnTo>
                  <a:lnTo>
                    <a:pt x="6845" y="3851"/>
                  </a:lnTo>
                  <a:lnTo>
                    <a:pt x="7792" y="1970"/>
                  </a:lnTo>
                  <a:lnTo>
                    <a:pt x="668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52"/>
            <p:cNvSpPr/>
            <p:nvPr/>
          </p:nvSpPr>
          <p:spPr>
            <a:xfrm>
              <a:off x="5304725" y="3312525"/>
              <a:ext cx="45475" cy="78625"/>
            </a:xfrm>
            <a:custGeom>
              <a:avLst/>
              <a:gdLst/>
              <a:ahLst/>
              <a:cxnLst/>
              <a:rect l="l" t="t" r="r" b="b"/>
              <a:pathLst>
                <a:path w="1819" h="3145" extrusionOk="0">
                  <a:moveTo>
                    <a:pt x="480" y="0"/>
                  </a:moveTo>
                  <a:lnTo>
                    <a:pt x="0" y="1654"/>
                  </a:lnTo>
                  <a:lnTo>
                    <a:pt x="480" y="3144"/>
                  </a:lnTo>
                  <a:lnTo>
                    <a:pt x="1503" y="2753"/>
                  </a:lnTo>
                  <a:lnTo>
                    <a:pt x="1818" y="1566"/>
                  </a:lnTo>
                  <a:lnTo>
                    <a:pt x="48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52"/>
            <p:cNvSpPr/>
            <p:nvPr/>
          </p:nvSpPr>
          <p:spPr>
            <a:xfrm>
              <a:off x="5296500" y="3296100"/>
              <a:ext cx="62525" cy="105475"/>
            </a:xfrm>
            <a:custGeom>
              <a:avLst/>
              <a:gdLst/>
              <a:ahLst/>
              <a:cxnLst/>
              <a:rect l="l" t="t" r="r" b="b"/>
              <a:pathLst>
                <a:path w="2501" h="4219" extrusionOk="0">
                  <a:moveTo>
                    <a:pt x="948" y="1301"/>
                  </a:moveTo>
                  <a:lnTo>
                    <a:pt x="1806" y="2311"/>
                  </a:lnTo>
                  <a:lnTo>
                    <a:pt x="1567" y="3170"/>
                  </a:lnTo>
                  <a:lnTo>
                    <a:pt x="1011" y="3397"/>
                  </a:lnTo>
                  <a:lnTo>
                    <a:pt x="657" y="2299"/>
                  </a:lnTo>
                  <a:lnTo>
                    <a:pt x="948" y="1301"/>
                  </a:lnTo>
                  <a:close/>
                  <a:moveTo>
                    <a:pt x="670" y="1"/>
                  </a:moveTo>
                  <a:lnTo>
                    <a:pt x="1" y="2311"/>
                  </a:lnTo>
                  <a:lnTo>
                    <a:pt x="607" y="4218"/>
                  </a:lnTo>
                  <a:lnTo>
                    <a:pt x="2097" y="3650"/>
                  </a:lnTo>
                  <a:lnTo>
                    <a:pt x="2501" y="2147"/>
                  </a:lnTo>
                  <a:lnTo>
                    <a:pt x="67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52"/>
            <p:cNvSpPr/>
            <p:nvPr/>
          </p:nvSpPr>
          <p:spPr>
            <a:xfrm>
              <a:off x="5643750" y="3420800"/>
              <a:ext cx="232675" cy="252250"/>
            </a:xfrm>
            <a:custGeom>
              <a:avLst/>
              <a:gdLst/>
              <a:ahLst/>
              <a:cxnLst/>
              <a:rect l="l" t="t" r="r" b="b"/>
              <a:pathLst>
                <a:path w="9307" h="10090" extrusionOk="0">
                  <a:moveTo>
                    <a:pt x="1" y="0"/>
                  </a:moveTo>
                  <a:lnTo>
                    <a:pt x="948" y="1301"/>
                  </a:lnTo>
                  <a:lnTo>
                    <a:pt x="2337" y="1553"/>
                  </a:lnTo>
                  <a:cubicBezTo>
                    <a:pt x="2337" y="1553"/>
                    <a:pt x="3536" y="3852"/>
                    <a:pt x="3688" y="4091"/>
                  </a:cubicBezTo>
                  <a:cubicBezTo>
                    <a:pt x="3852" y="4331"/>
                    <a:pt x="5897" y="8233"/>
                    <a:pt x="5897" y="8233"/>
                  </a:cubicBezTo>
                  <a:lnTo>
                    <a:pt x="7804" y="10089"/>
                  </a:lnTo>
                  <a:lnTo>
                    <a:pt x="8587" y="10089"/>
                  </a:lnTo>
                  <a:lnTo>
                    <a:pt x="9307" y="8119"/>
                  </a:lnTo>
                  <a:lnTo>
                    <a:pt x="7880" y="5039"/>
                  </a:lnTo>
                  <a:lnTo>
                    <a:pt x="4647" y="1882"/>
                  </a:lnTo>
                  <a:lnTo>
                    <a:pt x="3473" y="1061"/>
                  </a:lnTo>
                  <a:lnTo>
                    <a:pt x="197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52"/>
            <p:cNvSpPr/>
            <p:nvPr/>
          </p:nvSpPr>
          <p:spPr>
            <a:xfrm>
              <a:off x="5628275" y="3412900"/>
              <a:ext cx="256350" cy="268025"/>
            </a:xfrm>
            <a:custGeom>
              <a:avLst/>
              <a:gdLst/>
              <a:ahLst/>
              <a:cxnLst/>
              <a:rect l="l" t="t" r="r" b="b"/>
              <a:pathLst>
                <a:path w="10254" h="10721" extrusionOk="0">
                  <a:moveTo>
                    <a:pt x="2488" y="632"/>
                  </a:moveTo>
                  <a:lnTo>
                    <a:pt x="5052" y="2438"/>
                  </a:lnTo>
                  <a:lnTo>
                    <a:pt x="8246" y="5544"/>
                  </a:lnTo>
                  <a:lnTo>
                    <a:pt x="9585" y="8448"/>
                  </a:lnTo>
                  <a:lnTo>
                    <a:pt x="9004" y="10090"/>
                  </a:lnTo>
                  <a:lnTo>
                    <a:pt x="8562" y="10090"/>
                  </a:lnTo>
                  <a:lnTo>
                    <a:pt x="6782" y="8360"/>
                  </a:lnTo>
                  <a:cubicBezTo>
                    <a:pt x="6478" y="7792"/>
                    <a:pt x="4723" y="4471"/>
                    <a:pt x="4572" y="4231"/>
                  </a:cubicBezTo>
                  <a:cubicBezTo>
                    <a:pt x="4458" y="4067"/>
                    <a:pt x="3688" y="2614"/>
                    <a:pt x="3233" y="1731"/>
                  </a:cubicBezTo>
                  <a:lnTo>
                    <a:pt x="3158" y="1592"/>
                  </a:lnTo>
                  <a:lnTo>
                    <a:pt x="1743" y="1327"/>
                  </a:lnTo>
                  <a:lnTo>
                    <a:pt x="1238" y="632"/>
                  </a:lnTo>
                  <a:close/>
                  <a:moveTo>
                    <a:pt x="1" y="1"/>
                  </a:moveTo>
                  <a:lnTo>
                    <a:pt x="1390" y="1907"/>
                  </a:lnTo>
                  <a:lnTo>
                    <a:pt x="2741" y="2160"/>
                  </a:lnTo>
                  <a:cubicBezTo>
                    <a:pt x="3019" y="2690"/>
                    <a:pt x="3903" y="4370"/>
                    <a:pt x="4041" y="4584"/>
                  </a:cubicBezTo>
                  <a:cubicBezTo>
                    <a:pt x="4155" y="4748"/>
                    <a:pt x="5430" y="7135"/>
                    <a:pt x="6251" y="8701"/>
                  </a:cubicBezTo>
                  <a:lnTo>
                    <a:pt x="8297" y="10721"/>
                  </a:lnTo>
                  <a:lnTo>
                    <a:pt x="9433" y="10721"/>
                  </a:lnTo>
                  <a:lnTo>
                    <a:pt x="10254" y="8423"/>
                  </a:lnTo>
                  <a:lnTo>
                    <a:pt x="8789" y="5228"/>
                  </a:lnTo>
                  <a:lnTo>
                    <a:pt x="5443" y="1945"/>
                  </a:lnTo>
                  <a:lnTo>
                    <a:pt x="269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52"/>
            <p:cNvSpPr/>
            <p:nvPr/>
          </p:nvSpPr>
          <p:spPr>
            <a:xfrm>
              <a:off x="5873550" y="3662925"/>
              <a:ext cx="284775" cy="73250"/>
            </a:xfrm>
            <a:custGeom>
              <a:avLst/>
              <a:gdLst/>
              <a:ahLst/>
              <a:cxnLst/>
              <a:rect l="l" t="t" r="r" b="b"/>
              <a:pathLst>
                <a:path w="11391" h="2930" extrusionOk="0">
                  <a:moveTo>
                    <a:pt x="1150" y="0"/>
                  </a:moveTo>
                  <a:lnTo>
                    <a:pt x="1" y="998"/>
                  </a:lnTo>
                  <a:lnTo>
                    <a:pt x="2324" y="2058"/>
                  </a:lnTo>
                  <a:lnTo>
                    <a:pt x="5696" y="2930"/>
                  </a:lnTo>
                  <a:lnTo>
                    <a:pt x="11391" y="2930"/>
                  </a:lnTo>
                  <a:lnTo>
                    <a:pt x="8082" y="1667"/>
                  </a:lnTo>
                  <a:lnTo>
                    <a:pt x="5708" y="1667"/>
                  </a:lnTo>
                  <a:lnTo>
                    <a:pt x="115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52"/>
            <p:cNvSpPr/>
            <p:nvPr/>
          </p:nvSpPr>
          <p:spPr>
            <a:xfrm>
              <a:off x="5859050" y="3654075"/>
              <a:ext cx="342200" cy="90000"/>
            </a:xfrm>
            <a:custGeom>
              <a:avLst/>
              <a:gdLst/>
              <a:ahLst/>
              <a:cxnLst/>
              <a:rect l="l" t="t" r="r" b="b"/>
              <a:pathLst>
                <a:path w="13688" h="3600" extrusionOk="0">
                  <a:moveTo>
                    <a:pt x="1806" y="720"/>
                  </a:moveTo>
                  <a:lnTo>
                    <a:pt x="6187" y="2311"/>
                  </a:lnTo>
                  <a:lnTo>
                    <a:pt x="8599" y="2337"/>
                  </a:lnTo>
                  <a:lnTo>
                    <a:pt x="10266" y="2968"/>
                  </a:lnTo>
                  <a:lnTo>
                    <a:pt x="6314" y="2968"/>
                  </a:lnTo>
                  <a:lnTo>
                    <a:pt x="3043" y="2122"/>
                  </a:lnTo>
                  <a:lnTo>
                    <a:pt x="1174" y="1263"/>
                  </a:lnTo>
                  <a:lnTo>
                    <a:pt x="1806" y="720"/>
                  </a:lnTo>
                  <a:close/>
                  <a:moveTo>
                    <a:pt x="1667" y="1"/>
                  </a:moveTo>
                  <a:lnTo>
                    <a:pt x="0" y="1428"/>
                  </a:lnTo>
                  <a:lnTo>
                    <a:pt x="2829" y="2715"/>
                  </a:lnTo>
                  <a:lnTo>
                    <a:pt x="6200" y="3587"/>
                  </a:lnTo>
                  <a:lnTo>
                    <a:pt x="13688" y="3599"/>
                  </a:lnTo>
                  <a:lnTo>
                    <a:pt x="8763" y="1731"/>
                  </a:lnTo>
                  <a:lnTo>
                    <a:pt x="6352" y="1705"/>
                  </a:lnTo>
                  <a:lnTo>
                    <a:pt x="166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52"/>
            <p:cNvSpPr/>
            <p:nvPr/>
          </p:nvSpPr>
          <p:spPr>
            <a:xfrm>
              <a:off x="6185775" y="3706475"/>
              <a:ext cx="137975" cy="31600"/>
            </a:xfrm>
            <a:custGeom>
              <a:avLst/>
              <a:gdLst/>
              <a:ahLst/>
              <a:cxnLst/>
              <a:rect l="l" t="t" r="r" b="b"/>
              <a:pathLst>
                <a:path w="5519" h="1264" extrusionOk="0">
                  <a:moveTo>
                    <a:pt x="3397" y="1"/>
                  </a:moveTo>
                  <a:lnTo>
                    <a:pt x="0" y="556"/>
                  </a:lnTo>
                  <a:lnTo>
                    <a:pt x="1818" y="1263"/>
                  </a:lnTo>
                  <a:lnTo>
                    <a:pt x="5518" y="556"/>
                  </a:lnTo>
                  <a:lnTo>
                    <a:pt x="339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52"/>
            <p:cNvSpPr/>
            <p:nvPr/>
          </p:nvSpPr>
          <p:spPr>
            <a:xfrm>
              <a:off x="6156100" y="3698600"/>
              <a:ext cx="203625" cy="47675"/>
            </a:xfrm>
            <a:custGeom>
              <a:avLst/>
              <a:gdLst/>
              <a:ahLst/>
              <a:cxnLst/>
              <a:rect l="l" t="t" r="r" b="b"/>
              <a:pathLst>
                <a:path w="8145" h="1907" extrusionOk="0">
                  <a:moveTo>
                    <a:pt x="4571" y="644"/>
                  </a:moveTo>
                  <a:lnTo>
                    <a:pt x="5278" y="821"/>
                  </a:lnTo>
                  <a:lnTo>
                    <a:pt x="3031" y="1250"/>
                  </a:lnTo>
                  <a:lnTo>
                    <a:pt x="2374" y="998"/>
                  </a:lnTo>
                  <a:lnTo>
                    <a:pt x="4571" y="644"/>
                  </a:lnTo>
                  <a:close/>
                  <a:moveTo>
                    <a:pt x="4596" y="0"/>
                  </a:moveTo>
                  <a:lnTo>
                    <a:pt x="0" y="745"/>
                  </a:lnTo>
                  <a:lnTo>
                    <a:pt x="2968" y="1907"/>
                  </a:lnTo>
                  <a:lnTo>
                    <a:pt x="8145" y="922"/>
                  </a:lnTo>
                  <a:lnTo>
                    <a:pt x="459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52"/>
            <p:cNvSpPr/>
            <p:nvPr/>
          </p:nvSpPr>
          <p:spPr>
            <a:xfrm>
              <a:off x="6158300" y="3493725"/>
              <a:ext cx="139875" cy="161950"/>
            </a:xfrm>
            <a:custGeom>
              <a:avLst/>
              <a:gdLst/>
              <a:ahLst/>
              <a:cxnLst/>
              <a:rect l="l" t="t" r="r" b="b"/>
              <a:pathLst>
                <a:path w="5595" h="6478" extrusionOk="0">
                  <a:moveTo>
                    <a:pt x="3864" y="0"/>
                  </a:moveTo>
                  <a:lnTo>
                    <a:pt x="632" y="1579"/>
                  </a:lnTo>
                  <a:lnTo>
                    <a:pt x="1" y="4925"/>
                  </a:lnTo>
                  <a:lnTo>
                    <a:pt x="1099" y="6478"/>
                  </a:lnTo>
                  <a:lnTo>
                    <a:pt x="1730" y="4420"/>
                  </a:lnTo>
                  <a:lnTo>
                    <a:pt x="3473" y="6225"/>
                  </a:lnTo>
                  <a:lnTo>
                    <a:pt x="3473" y="4331"/>
                  </a:lnTo>
                  <a:lnTo>
                    <a:pt x="2678" y="3510"/>
                  </a:lnTo>
                  <a:lnTo>
                    <a:pt x="4104" y="2765"/>
                  </a:lnTo>
                  <a:lnTo>
                    <a:pt x="1895" y="2765"/>
                  </a:lnTo>
                  <a:lnTo>
                    <a:pt x="5594" y="1023"/>
                  </a:lnTo>
                  <a:lnTo>
                    <a:pt x="386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52"/>
            <p:cNvSpPr/>
            <p:nvPr/>
          </p:nvSpPr>
          <p:spPr>
            <a:xfrm>
              <a:off x="6149775" y="3484875"/>
              <a:ext cx="165125" cy="188175"/>
            </a:xfrm>
            <a:custGeom>
              <a:avLst/>
              <a:gdLst/>
              <a:ahLst/>
              <a:cxnLst/>
              <a:rect l="l" t="t" r="r" b="b"/>
              <a:pathLst>
                <a:path w="6605" h="7527" extrusionOk="0">
                  <a:moveTo>
                    <a:pt x="4193" y="708"/>
                  </a:moveTo>
                  <a:lnTo>
                    <a:pt x="5266" y="1339"/>
                  </a:lnTo>
                  <a:lnTo>
                    <a:pt x="1023" y="3334"/>
                  </a:lnTo>
                  <a:lnTo>
                    <a:pt x="1023" y="3334"/>
                  </a:lnTo>
                  <a:lnTo>
                    <a:pt x="1251" y="2147"/>
                  </a:lnTo>
                  <a:lnTo>
                    <a:pt x="4193" y="708"/>
                  </a:lnTo>
                  <a:close/>
                  <a:moveTo>
                    <a:pt x="3157" y="3423"/>
                  </a:moveTo>
                  <a:lnTo>
                    <a:pt x="2501" y="3776"/>
                  </a:lnTo>
                  <a:lnTo>
                    <a:pt x="3486" y="4812"/>
                  </a:lnTo>
                  <a:lnTo>
                    <a:pt x="3486" y="5796"/>
                  </a:lnTo>
                  <a:lnTo>
                    <a:pt x="1933" y="4168"/>
                  </a:lnTo>
                  <a:lnTo>
                    <a:pt x="1326" y="6125"/>
                  </a:lnTo>
                  <a:lnTo>
                    <a:pt x="670" y="5203"/>
                  </a:lnTo>
                  <a:lnTo>
                    <a:pt x="1011" y="3423"/>
                  </a:lnTo>
                  <a:close/>
                  <a:moveTo>
                    <a:pt x="4218" y="1"/>
                  </a:moveTo>
                  <a:lnTo>
                    <a:pt x="683" y="1718"/>
                  </a:lnTo>
                  <a:lnTo>
                    <a:pt x="1" y="5354"/>
                  </a:lnTo>
                  <a:lnTo>
                    <a:pt x="1554" y="7526"/>
                  </a:lnTo>
                  <a:lnTo>
                    <a:pt x="2210" y="5392"/>
                  </a:lnTo>
                  <a:lnTo>
                    <a:pt x="4117" y="7375"/>
                  </a:lnTo>
                  <a:lnTo>
                    <a:pt x="4117" y="4572"/>
                  </a:lnTo>
                  <a:lnTo>
                    <a:pt x="3536" y="3953"/>
                  </a:lnTo>
                  <a:lnTo>
                    <a:pt x="5708" y="2804"/>
                  </a:lnTo>
                  <a:lnTo>
                    <a:pt x="3650" y="2804"/>
                  </a:lnTo>
                  <a:lnTo>
                    <a:pt x="6605" y="1415"/>
                  </a:lnTo>
                  <a:lnTo>
                    <a:pt x="421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52"/>
            <p:cNvSpPr/>
            <p:nvPr/>
          </p:nvSpPr>
          <p:spPr>
            <a:xfrm>
              <a:off x="5945525" y="3367450"/>
              <a:ext cx="213125" cy="254775"/>
            </a:xfrm>
            <a:custGeom>
              <a:avLst/>
              <a:gdLst/>
              <a:ahLst/>
              <a:cxnLst/>
              <a:rect l="l" t="t" r="r" b="b"/>
              <a:pathLst>
                <a:path w="8525" h="10191" extrusionOk="0">
                  <a:moveTo>
                    <a:pt x="6542" y="0"/>
                  </a:moveTo>
                  <a:lnTo>
                    <a:pt x="3941" y="3119"/>
                  </a:lnTo>
                  <a:lnTo>
                    <a:pt x="2817" y="5291"/>
                  </a:lnTo>
                  <a:lnTo>
                    <a:pt x="935" y="5291"/>
                  </a:lnTo>
                  <a:lnTo>
                    <a:pt x="1" y="6869"/>
                  </a:lnTo>
                  <a:lnTo>
                    <a:pt x="1491" y="9067"/>
                  </a:lnTo>
                  <a:lnTo>
                    <a:pt x="2817" y="9546"/>
                  </a:lnTo>
                  <a:lnTo>
                    <a:pt x="4686" y="9344"/>
                  </a:lnTo>
                  <a:lnTo>
                    <a:pt x="6049" y="10190"/>
                  </a:lnTo>
                  <a:lnTo>
                    <a:pt x="7363" y="6516"/>
                  </a:lnTo>
                  <a:lnTo>
                    <a:pt x="8524" y="4874"/>
                  </a:lnTo>
                  <a:lnTo>
                    <a:pt x="7653" y="3384"/>
                  </a:lnTo>
                  <a:lnTo>
                    <a:pt x="8512" y="2134"/>
                  </a:lnTo>
                  <a:lnTo>
                    <a:pt x="654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52"/>
            <p:cNvSpPr/>
            <p:nvPr/>
          </p:nvSpPr>
          <p:spPr>
            <a:xfrm>
              <a:off x="5936075" y="3355775"/>
              <a:ext cx="232350" cy="278450"/>
            </a:xfrm>
            <a:custGeom>
              <a:avLst/>
              <a:gdLst/>
              <a:ahLst/>
              <a:cxnLst/>
              <a:rect l="l" t="t" r="r" b="b"/>
              <a:pathLst>
                <a:path w="9294" h="11138" extrusionOk="0">
                  <a:moveTo>
                    <a:pt x="6932" y="947"/>
                  </a:moveTo>
                  <a:lnTo>
                    <a:pt x="8486" y="2627"/>
                  </a:lnTo>
                  <a:lnTo>
                    <a:pt x="7652" y="3839"/>
                  </a:lnTo>
                  <a:lnTo>
                    <a:pt x="8523" y="5329"/>
                  </a:lnTo>
                  <a:lnTo>
                    <a:pt x="7475" y="6806"/>
                  </a:lnTo>
                  <a:lnTo>
                    <a:pt x="6263" y="10190"/>
                  </a:lnTo>
                  <a:lnTo>
                    <a:pt x="5139" y="9496"/>
                  </a:lnTo>
                  <a:lnTo>
                    <a:pt x="3220" y="9685"/>
                  </a:lnTo>
                  <a:lnTo>
                    <a:pt x="2071" y="9281"/>
                  </a:lnTo>
                  <a:lnTo>
                    <a:pt x="745" y="7324"/>
                  </a:lnTo>
                  <a:lnTo>
                    <a:pt x="1490" y="6074"/>
                  </a:lnTo>
                  <a:lnTo>
                    <a:pt x="3384" y="6074"/>
                  </a:lnTo>
                  <a:lnTo>
                    <a:pt x="4584" y="3763"/>
                  </a:lnTo>
                  <a:lnTo>
                    <a:pt x="6932" y="947"/>
                  </a:lnTo>
                  <a:close/>
                  <a:moveTo>
                    <a:pt x="6907" y="0"/>
                  </a:moveTo>
                  <a:lnTo>
                    <a:pt x="4079" y="3397"/>
                  </a:lnTo>
                  <a:lnTo>
                    <a:pt x="3005" y="5442"/>
                  </a:lnTo>
                  <a:lnTo>
                    <a:pt x="1137" y="5442"/>
                  </a:lnTo>
                  <a:lnTo>
                    <a:pt x="0" y="7336"/>
                  </a:lnTo>
                  <a:lnTo>
                    <a:pt x="1667" y="9799"/>
                  </a:lnTo>
                  <a:lnTo>
                    <a:pt x="3157" y="10329"/>
                  </a:lnTo>
                  <a:lnTo>
                    <a:pt x="4988" y="10140"/>
                  </a:lnTo>
                  <a:lnTo>
                    <a:pt x="6591" y="11137"/>
                  </a:lnTo>
                  <a:lnTo>
                    <a:pt x="8018" y="7147"/>
                  </a:lnTo>
                  <a:lnTo>
                    <a:pt x="9281" y="5379"/>
                  </a:lnTo>
                  <a:lnTo>
                    <a:pt x="8397" y="3877"/>
                  </a:lnTo>
                  <a:lnTo>
                    <a:pt x="9294" y="2576"/>
                  </a:lnTo>
                  <a:lnTo>
                    <a:pt x="69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52"/>
            <p:cNvSpPr/>
            <p:nvPr/>
          </p:nvSpPr>
          <p:spPr>
            <a:xfrm>
              <a:off x="6429775" y="3529075"/>
              <a:ext cx="453650" cy="254450"/>
            </a:xfrm>
            <a:custGeom>
              <a:avLst/>
              <a:gdLst/>
              <a:ahLst/>
              <a:cxnLst/>
              <a:rect l="l" t="t" r="r" b="b"/>
              <a:pathLst>
                <a:path w="18146" h="10178" extrusionOk="0">
                  <a:moveTo>
                    <a:pt x="1794" y="0"/>
                  </a:moveTo>
                  <a:lnTo>
                    <a:pt x="1" y="745"/>
                  </a:lnTo>
                  <a:lnTo>
                    <a:pt x="1705" y="2576"/>
                  </a:lnTo>
                  <a:lnTo>
                    <a:pt x="2223" y="4496"/>
                  </a:lnTo>
                  <a:lnTo>
                    <a:pt x="4281" y="4496"/>
                  </a:lnTo>
                  <a:lnTo>
                    <a:pt x="5847" y="5039"/>
                  </a:lnTo>
                  <a:lnTo>
                    <a:pt x="5847" y="6705"/>
                  </a:lnTo>
                  <a:lnTo>
                    <a:pt x="8764" y="8915"/>
                  </a:lnTo>
                  <a:lnTo>
                    <a:pt x="11214" y="8915"/>
                  </a:lnTo>
                  <a:lnTo>
                    <a:pt x="12236" y="7412"/>
                  </a:lnTo>
                  <a:lnTo>
                    <a:pt x="14055" y="8120"/>
                  </a:lnTo>
                  <a:lnTo>
                    <a:pt x="15633" y="10178"/>
                  </a:lnTo>
                  <a:lnTo>
                    <a:pt x="18146" y="10178"/>
                  </a:lnTo>
                  <a:lnTo>
                    <a:pt x="14522" y="5443"/>
                  </a:lnTo>
                  <a:lnTo>
                    <a:pt x="10431" y="3157"/>
                  </a:lnTo>
                  <a:lnTo>
                    <a:pt x="5531" y="1819"/>
                  </a:lnTo>
                  <a:lnTo>
                    <a:pt x="3650" y="2652"/>
                  </a:lnTo>
                  <a:lnTo>
                    <a:pt x="3094" y="733"/>
                  </a:lnTo>
                  <a:lnTo>
                    <a:pt x="17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52"/>
            <p:cNvSpPr/>
            <p:nvPr/>
          </p:nvSpPr>
          <p:spPr>
            <a:xfrm>
              <a:off x="6416200" y="3519925"/>
              <a:ext cx="483325" cy="271500"/>
            </a:xfrm>
            <a:custGeom>
              <a:avLst/>
              <a:gdLst/>
              <a:ahLst/>
              <a:cxnLst/>
              <a:rect l="l" t="t" r="r" b="b"/>
              <a:pathLst>
                <a:path w="19333" h="10860" extrusionOk="0">
                  <a:moveTo>
                    <a:pt x="2312" y="707"/>
                  </a:moveTo>
                  <a:lnTo>
                    <a:pt x="3372" y="1313"/>
                  </a:lnTo>
                  <a:lnTo>
                    <a:pt x="3991" y="3447"/>
                  </a:lnTo>
                  <a:lnTo>
                    <a:pt x="6112" y="2513"/>
                  </a:lnTo>
                  <a:lnTo>
                    <a:pt x="10860" y="3814"/>
                  </a:lnTo>
                  <a:lnTo>
                    <a:pt x="14863" y="6061"/>
                  </a:lnTo>
                  <a:lnTo>
                    <a:pt x="18058" y="10228"/>
                  </a:lnTo>
                  <a:lnTo>
                    <a:pt x="16328" y="10228"/>
                  </a:lnTo>
                  <a:lnTo>
                    <a:pt x="14787" y="8233"/>
                  </a:lnTo>
                  <a:lnTo>
                    <a:pt x="12653" y="7400"/>
                  </a:lnTo>
                  <a:lnTo>
                    <a:pt x="11580" y="8965"/>
                  </a:lnTo>
                  <a:lnTo>
                    <a:pt x="9408" y="8965"/>
                  </a:lnTo>
                  <a:lnTo>
                    <a:pt x="6706" y="6920"/>
                  </a:lnTo>
                  <a:lnTo>
                    <a:pt x="6706" y="5177"/>
                  </a:lnTo>
                  <a:lnTo>
                    <a:pt x="4913" y="4571"/>
                  </a:lnTo>
                  <a:lnTo>
                    <a:pt x="3006" y="4546"/>
                  </a:lnTo>
                  <a:lnTo>
                    <a:pt x="2526" y="2778"/>
                  </a:lnTo>
                  <a:lnTo>
                    <a:pt x="1074" y="1225"/>
                  </a:lnTo>
                  <a:lnTo>
                    <a:pt x="2312" y="707"/>
                  </a:lnTo>
                  <a:close/>
                  <a:moveTo>
                    <a:pt x="2362" y="0"/>
                  </a:moveTo>
                  <a:lnTo>
                    <a:pt x="1" y="998"/>
                  </a:lnTo>
                  <a:lnTo>
                    <a:pt x="1958" y="3094"/>
                  </a:lnTo>
                  <a:lnTo>
                    <a:pt x="2526" y="5177"/>
                  </a:lnTo>
                  <a:lnTo>
                    <a:pt x="4761" y="5177"/>
                  </a:lnTo>
                  <a:lnTo>
                    <a:pt x="6074" y="5632"/>
                  </a:lnTo>
                  <a:lnTo>
                    <a:pt x="6074" y="7223"/>
                  </a:lnTo>
                  <a:lnTo>
                    <a:pt x="9206" y="9597"/>
                  </a:lnTo>
                  <a:lnTo>
                    <a:pt x="11921" y="9597"/>
                  </a:lnTo>
                  <a:lnTo>
                    <a:pt x="12906" y="8170"/>
                  </a:lnTo>
                  <a:lnTo>
                    <a:pt x="14396" y="8751"/>
                  </a:lnTo>
                  <a:lnTo>
                    <a:pt x="16025" y="10859"/>
                  </a:lnTo>
                  <a:lnTo>
                    <a:pt x="19333" y="10859"/>
                  </a:lnTo>
                  <a:lnTo>
                    <a:pt x="15317" y="5607"/>
                  </a:lnTo>
                  <a:lnTo>
                    <a:pt x="11125" y="3245"/>
                  </a:lnTo>
                  <a:lnTo>
                    <a:pt x="6049" y="1844"/>
                  </a:lnTo>
                  <a:lnTo>
                    <a:pt x="4395" y="2576"/>
                  </a:lnTo>
                  <a:lnTo>
                    <a:pt x="3903" y="884"/>
                  </a:lnTo>
                  <a:lnTo>
                    <a:pt x="236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52"/>
            <p:cNvSpPr/>
            <p:nvPr/>
          </p:nvSpPr>
          <p:spPr>
            <a:xfrm>
              <a:off x="5992575" y="3785400"/>
              <a:ext cx="867500" cy="764650"/>
            </a:xfrm>
            <a:custGeom>
              <a:avLst/>
              <a:gdLst/>
              <a:ahLst/>
              <a:cxnLst/>
              <a:rect l="l" t="t" r="r" b="b"/>
              <a:pathLst>
                <a:path w="34700" h="30586" extrusionOk="0">
                  <a:moveTo>
                    <a:pt x="18082" y="1"/>
                  </a:moveTo>
                  <a:lnTo>
                    <a:pt x="15494" y="2602"/>
                  </a:lnTo>
                  <a:lnTo>
                    <a:pt x="13953" y="3574"/>
                  </a:lnTo>
                  <a:lnTo>
                    <a:pt x="12577" y="3006"/>
                  </a:lnTo>
                  <a:lnTo>
                    <a:pt x="9976" y="5430"/>
                  </a:lnTo>
                  <a:lnTo>
                    <a:pt x="8195" y="7627"/>
                  </a:lnTo>
                  <a:lnTo>
                    <a:pt x="4950" y="9572"/>
                  </a:lnTo>
                  <a:lnTo>
                    <a:pt x="1617" y="10228"/>
                  </a:lnTo>
                  <a:lnTo>
                    <a:pt x="0" y="12779"/>
                  </a:lnTo>
                  <a:lnTo>
                    <a:pt x="0" y="15999"/>
                  </a:lnTo>
                  <a:lnTo>
                    <a:pt x="973" y="20835"/>
                  </a:lnTo>
                  <a:lnTo>
                    <a:pt x="480" y="22704"/>
                  </a:lnTo>
                  <a:lnTo>
                    <a:pt x="1857" y="24244"/>
                  </a:lnTo>
                  <a:lnTo>
                    <a:pt x="5481" y="23424"/>
                  </a:lnTo>
                  <a:lnTo>
                    <a:pt x="9408" y="22211"/>
                  </a:lnTo>
                  <a:lnTo>
                    <a:pt x="12223" y="20999"/>
                  </a:lnTo>
                  <a:lnTo>
                    <a:pt x="16214" y="21365"/>
                  </a:lnTo>
                  <a:lnTo>
                    <a:pt x="18070" y="24964"/>
                  </a:lnTo>
                  <a:lnTo>
                    <a:pt x="20103" y="23184"/>
                  </a:lnTo>
                  <a:lnTo>
                    <a:pt x="20911" y="26833"/>
                  </a:lnTo>
                  <a:cubicBezTo>
                    <a:pt x="20911" y="26833"/>
                    <a:pt x="21719" y="29421"/>
                    <a:pt x="22047" y="29421"/>
                  </a:cubicBezTo>
                  <a:cubicBezTo>
                    <a:pt x="22349" y="29421"/>
                    <a:pt x="23677" y="30586"/>
                    <a:pt x="24015" y="30586"/>
                  </a:cubicBezTo>
                  <a:cubicBezTo>
                    <a:pt x="24045" y="30586"/>
                    <a:pt x="24067" y="30577"/>
                    <a:pt x="24080" y="30558"/>
                  </a:cubicBezTo>
                  <a:cubicBezTo>
                    <a:pt x="24232" y="30318"/>
                    <a:pt x="25621" y="29990"/>
                    <a:pt x="25621" y="29990"/>
                  </a:cubicBezTo>
                  <a:lnTo>
                    <a:pt x="28133" y="30229"/>
                  </a:lnTo>
                  <a:cubicBezTo>
                    <a:pt x="28133" y="30229"/>
                    <a:pt x="30735" y="28045"/>
                    <a:pt x="30735" y="27729"/>
                  </a:cubicBezTo>
                  <a:cubicBezTo>
                    <a:pt x="30735" y="27401"/>
                    <a:pt x="32831" y="23348"/>
                    <a:pt x="32831" y="23348"/>
                  </a:cubicBezTo>
                  <a:lnTo>
                    <a:pt x="34371" y="19699"/>
                  </a:lnTo>
                  <a:lnTo>
                    <a:pt x="34700" y="14193"/>
                  </a:lnTo>
                  <a:lnTo>
                    <a:pt x="31303" y="8107"/>
                  </a:lnTo>
                  <a:lnTo>
                    <a:pt x="30078" y="5114"/>
                  </a:lnTo>
                  <a:lnTo>
                    <a:pt x="29434" y="3081"/>
                  </a:lnTo>
                  <a:lnTo>
                    <a:pt x="27654" y="1"/>
                  </a:lnTo>
                  <a:lnTo>
                    <a:pt x="26025" y="3410"/>
                  </a:lnTo>
                  <a:lnTo>
                    <a:pt x="26113" y="4950"/>
                  </a:lnTo>
                  <a:lnTo>
                    <a:pt x="24333" y="6251"/>
                  </a:lnTo>
                  <a:lnTo>
                    <a:pt x="21971" y="4054"/>
                  </a:lnTo>
                  <a:lnTo>
                    <a:pt x="22224" y="1301"/>
                  </a:lnTo>
                  <a:lnTo>
                    <a:pt x="1808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52"/>
            <p:cNvSpPr/>
            <p:nvPr/>
          </p:nvSpPr>
          <p:spPr>
            <a:xfrm>
              <a:off x="5985000" y="3768350"/>
              <a:ext cx="883600" cy="789850"/>
            </a:xfrm>
            <a:custGeom>
              <a:avLst/>
              <a:gdLst/>
              <a:ahLst/>
              <a:cxnLst/>
              <a:rect l="l" t="t" r="r" b="b"/>
              <a:pathLst>
                <a:path w="35344" h="31594" extrusionOk="0">
                  <a:moveTo>
                    <a:pt x="18474" y="1049"/>
                  </a:moveTo>
                  <a:lnTo>
                    <a:pt x="22186" y="2210"/>
                  </a:lnTo>
                  <a:lnTo>
                    <a:pt x="21946" y="4862"/>
                  </a:lnTo>
                  <a:lnTo>
                    <a:pt x="24598" y="7337"/>
                  </a:lnTo>
                  <a:lnTo>
                    <a:pt x="26732" y="5784"/>
                  </a:lnTo>
                  <a:lnTo>
                    <a:pt x="26643" y="4155"/>
                  </a:lnTo>
                  <a:lnTo>
                    <a:pt x="27969" y="1364"/>
                  </a:lnTo>
                  <a:lnTo>
                    <a:pt x="29447" y="3890"/>
                  </a:lnTo>
                  <a:lnTo>
                    <a:pt x="30091" y="5910"/>
                  </a:lnTo>
                  <a:lnTo>
                    <a:pt x="31315" y="8941"/>
                  </a:lnTo>
                  <a:lnTo>
                    <a:pt x="34674" y="14938"/>
                  </a:lnTo>
                  <a:lnTo>
                    <a:pt x="34359" y="20305"/>
                  </a:lnTo>
                  <a:lnTo>
                    <a:pt x="32856" y="23891"/>
                  </a:lnTo>
                  <a:cubicBezTo>
                    <a:pt x="31530" y="26442"/>
                    <a:pt x="30810" y="27932"/>
                    <a:pt x="30722" y="28336"/>
                  </a:cubicBezTo>
                  <a:cubicBezTo>
                    <a:pt x="30583" y="28601"/>
                    <a:pt x="29396" y="29687"/>
                    <a:pt x="28335" y="30596"/>
                  </a:cubicBezTo>
                  <a:lnTo>
                    <a:pt x="25898" y="30356"/>
                  </a:lnTo>
                  <a:lnTo>
                    <a:pt x="25848" y="30369"/>
                  </a:lnTo>
                  <a:cubicBezTo>
                    <a:pt x="25052" y="30558"/>
                    <a:pt x="24522" y="30747"/>
                    <a:pt x="24257" y="30937"/>
                  </a:cubicBezTo>
                  <a:cubicBezTo>
                    <a:pt x="23979" y="30773"/>
                    <a:pt x="23714" y="30596"/>
                    <a:pt x="23461" y="30406"/>
                  </a:cubicBezTo>
                  <a:cubicBezTo>
                    <a:pt x="22931" y="30028"/>
                    <a:pt x="22666" y="29851"/>
                    <a:pt x="22464" y="29800"/>
                  </a:cubicBezTo>
                  <a:cubicBezTo>
                    <a:pt x="22262" y="29560"/>
                    <a:pt x="21832" y="28411"/>
                    <a:pt x="21517" y="27439"/>
                  </a:cubicBezTo>
                  <a:lnTo>
                    <a:pt x="20595" y="23272"/>
                  </a:lnTo>
                  <a:lnTo>
                    <a:pt x="18474" y="25141"/>
                  </a:lnTo>
                  <a:lnTo>
                    <a:pt x="16706" y="21744"/>
                  </a:lnTo>
                  <a:lnTo>
                    <a:pt x="12463" y="21353"/>
                  </a:lnTo>
                  <a:lnTo>
                    <a:pt x="9610" y="22590"/>
                  </a:lnTo>
                  <a:lnTo>
                    <a:pt x="5708" y="23803"/>
                  </a:lnTo>
                  <a:lnTo>
                    <a:pt x="2261" y="24573"/>
                  </a:lnTo>
                  <a:lnTo>
                    <a:pt x="1124" y="23297"/>
                  </a:lnTo>
                  <a:lnTo>
                    <a:pt x="1591" y="21530"/>
                  </a:lnTo>
                  <a:lnTo>
                    <a:pt x="619" y="16681"/>
                  </a:lnTo>
                  <a:lnTo>
                    <a:pt x="619" y="13537"/>
                  </a:lnTo>
                  <a:lnTo>
                    <a:pt x="2109" y="11188"/>
                  </a:lnTo>
                  <a:lnTo>
                    <a:pt x="5316" y="10557"/>
                  </a:lnTo>
                  <a:lnTo>
                    <a:pt x="8662" y="8574"/>
                  </a:lnTo>
                  <a:lnTo>
                    <a:pt x="10493" y="6352"/>
                  </a:lnTo>
                  <a:lnTo>
                    <a:pt x="12943" y="4054"/>
                  </a:lnTo>
                  <a:lnTo>
                    <a:pt x="14282" y="4609"/>
                  </a:lnTo>
                  <a:lnTo>
                    <a:pt x="15961" y="3549"/>
                  </a:lnTo>
                  <a:lnTo>
                    <a:pt x="18474" y="1049"/>
                  </a:lnTo>
                  <a:close/>
                  <a:moveTo>
                    <a:pt x="27944" y="1"/>
                  </a:moveTo>
                  <a:lnTo>
                    <a:pt x="26025" y="4016"/>
                  </a:lnTo>
                  <a:lnTo>
                    <a:pt x="26100" y="5468"/>
                  </a:lnTo>
                  <a:lnTo>
                    <a:pt x="24674" y="6516"/>
                  </a:lnTo>
                  <a:lnTo>
                    <a:pt x="22615" y="4609"/>
                  </a:lnTo>
                  <a:lnTo>
                    <a:pt x="22868" y="1756"/>
                  </a:lnTo>
                  <a:lnTo>
                    <a:pt x="18310" y="316"/>
                  </a:lnTo>
                  <a:lnTo>
                    <a:pt x="15607" y="3018"/>
                  </a:lnTo>
                  <a:lnTo>
                    <a:pt x="14231" y="3890"/>
                  </a:lnTo>
                  <a:lnTo>
                    <a:pt x="12817" y="3309"/>
                  </a:lnTo>
                  <a:lnTo>
                    <a:pt x="10039" y="5910"/>
                  </a:lnTo>
                  <a:lnTo>
                    <a:pt x="8296" y="8057"/>
                  </a:lnTo>
                  <a:lnTo>
                    <a:pt x="5152" y="9951"/>
                  </a:lnTo>
                  <a:lnTo>
                    <a:pt x="1743" y="10633"/>
                  </a:lnTo>
                  <a:lnTo>
                    <a:pt x="0" y="13360"/>
                  </a:lnTo>
                  <a:lnTo>
                    <a:pt x="0" y="16744"/>
                  </a:lnTo>
                  <a:lnTo>
                    <a:pt x="947" y="21504"/>
                  </a:lnTo>
                  <a:lnTo>
                    <a:pt x="430" y="23462"/>
                  </a:lnTo>
                  <a:lnTo>
                    <a:pt x="2046" y="25267"/>
                  </a:lnTo>
                  <a:lnTo>
                    <a:pt x="5872" y="24409"/>
                  </a:lnTo>
                  <a:lnTo>
                    <a:pt x="9824" y="23184"/>
                  </a:lnTo>
                  <a:lnTo>
                    <a:pt x="12564" y="21997"/>
                  </a:lnTo>
                  <a:lnTo>
                    <a:pt x="16314" y="22338"/>
                  </a:lnTo>
                  <a:lnTo>
                    <a:pt x="18284" y="26151"/>
                  </a:lnTo>
                  <a:lnTo>
                    <a:pt x="20216" y="24459"/>
                  </a:lnTo>
                  <a:lnTo>
                    <a:pt x="20923" y="27616"/>
                  </a:lnTo>
                  <a:cubicBezTo>
                    <a:pt x="21795" y="30419"/>
                    <a:pt x="22136" y="30419"/>
                    <a:pt x="22325" y="30419"/>
                  </a:cubicBezTo>
                  <a:cubicBezTo>
                    <a:pt x="22590" y="30571"/>
                    <a:pt x="22855" y="30735"/>
                    <a:pt x="23095" y="30924"/>
                  </a:cubicBezTo>
                  <a:cubicBezTo>
                    <a:pt x="23752" y="31391"/>
                    <a:pt x="24067" y="31593"/>
                    <a:pt x="24320" y="31593"/>
                  </a:cubicBezTo>
                  <a:cubicBezTo>
                    <a:pt x="24345" y="31581"/>
                    <a:pt x="24383" y="31581"/>
                    <a:pt x="24421" y="31568"/>
                  </a:cubicBezTo>
                  <a:cubicBezTo>
                    <a:pt x="24509" y="31555"/>
                    <a:pt x="24598" y="31505"/>
                    <a:pt x="24648" y="31429"/>
                  </a:cubicBezTo>
                  <a:cubicBezTo>
                    <a:pt x="24749" y="31341"/>
                    <a:pt x="25355" y="31126"/>
                    <a:pt x="25962" y="30987"/>
                  </a:cubicBezTo>
                  <a:lnTo>
                    <a:pt x="28563" y="31240"/>
                  </a:lnTo>
                  <a:lnTo>
                    <a:pt x="28664" y="31151"/>
                  </a:lnTo>
                  <a:cubicBezTo>
                    <a:pt x="31366" y="28866"/>
                    <a:pt x="31366" y="28550"/>
                    <a:pt x="31366" y="28424"/>
                  </a:cubicBezTo>
                  <a:cubicBezTo>
                    <a:pt x="31416" y="28146"/>
                    <a:pt x="32464" y="26037"/>
                    <a:pt x="33449" y="24143"/>
                  </a:cubicBezTo>
                  <a:lnTo>
                    <a:pt x="34990" y="20494"/>
                  </a:lnTo>
                  <a:lnTo>
                    <a:pt x="35343" y="14787"/>
                  </a:lnTo>
                  <a:lnTo>
                    <a:pt x="31909" y="8663"/>
                  </a:lnTo>
                  <a:lnTo>
                    <a:pt x="30697" y="5683"/>
                  </a:lnTo>
                  <a:lnTo>
                    <a:pt x="30053" y="3662"/>
                  </a:lnTo>
                  <a:lnTo>
                    <a:pt x="2794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52"/>
            <p:cNvSpPr/>
            <p:nvPr/>
          </p:nvSpPr>
          <p:spPr>
            <a:xfrm>
              <a:off x="6575950" y="4616250"/>
              <a:ext cx="97550" cy="109575"/>
            </a:xfrm>
            <a:custGeom>
              <a:avLst/>
              <a:gdLst/>
              <a:ahLst/>
              <a:cxnLst/>
              <a:rect l="l" t="t" r="r" b="b"/>
              <a:pathLst>
                <a:path w="3902" h="4383" extrusionOk="0">
                  <a:moveTo>
                    <a:pt x="303" y="1"/>
                  </a:moveTo>
                  <a:lnTo>
                    <a:pt x="0" y="430"/>
                  </a:lnTo>
                  <a:lnTo>
                    <a:pt x="0" y="2955"/>
                  </a:lnTo>
                  <a:lnTo>
                    <a:pt x="1326" y="4382"/>
                  </a:lnTo>
                  <a:lnTo>
                    <a:pt x="3498" y="2753"/>
                  </a:lnTo>
                  <a:lnTo>
                    <a:pt x="3902" y="430"/>
                  </a:lnTo>
                  <a:lnTo>
                    <a:pt x="2273" y="1213"/>
                  </a:lnTo>
                  <a:lnTo>
                    <a:pt x="30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52"/>
            <p:cNvSpPr/>
            <p:nvPr/>
          </p:nvSpPr>
          <p:spPr>
            <a:xfrm>
              <a:off x="6568050" y="4609625"/>
              <a:ext cx="115875" cy="126600"/>
            </a:xfrm>
            <a:custGeom>
              <a:avLst/>
              <a:gdLst/>
              <a:ahLst/>
              <a:cxnLst/>
              <a:rect l="l" t="t" r="r" b="b"/>
              <a:pathLst>
                <a:path w="4635" h="5064" extrusionOk="0">
                  <a:moveTo>
                    <a:pt x="783" y="1"/>
                  </a:moveTo>
                  <a:lnTo>
                    <a:pt x="455" y="531"/>
                  </a:lnTo>
                  <a:lnTo>
                    <a:pt x="2564" y="1844"/>
                  </a:lnTo>
                  <a:lnTo>
                    <a:pt x="3814" y="1251"/>
                  </a:lnTo>
                  <a:lnTo>
                    <a:pt x="3536" y="2842"/>
                  </a:lnTo>
                  <a:lnTo>
                    <a:pt x="1680" y="4218"/>
                  </a:lnTo>
                  <a:lnTo>
                    <a:pt x="632" y="3094"/>
                  </a:lnTo>
                  <a:lnTo>
                    <a:pt x="632" y="695"/>
                  </a:lnTo>
                  <a:lnTo>
                    <a:pt x="0" y="695"/>
                  </a:lnTo>
                  <a:lnTo>
                    <a:pt x="0" y="3347"/>
                  </a:lnTo>
                  <a:lnTo>
                    <a:pt x="1592" y="5064"/>
                  </a:lnTo>
                  <a:lnTo>
                    <a:pt x="4104" y="3208"/>
                  </a:lnTo>
                  <a:lnTo>
                    <a:pt x="4635" y="139"/>
                  </a:lnTo>
                  <a:lnTo>
                    <a:pt x="2602" y="1124"/>
                  </a:lnTo>
                  <a:lnTo>
                    <a:pt x="78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52"/>
            <p:cNvSpPr/>
            <p:nvPr/>
          </p:nvSpPr>
          <p:spPr>
            <a:xfrm>
              <a:off x="6995150" y="4713800"/>
              <a:ext cx="195750" cy="190700"/>
            </a:xfrm>
            <a:custGeom>
              <a:avLst/>
              <a:gdLst/>
              <a:ahLst/>
              <a:cxnLst/>
              <a:rect l="l" t="t" r="r" b="b"/>
              <a:pathLst>
                <a:path w="7830" h="7628" extrusionOk="0">
                  <a:moveTo>
                    <a:pt x="6883" y="0"/>
                  </a:moveTo>
                  <a:lnTo>
                    <a:pt x="4648" y="1932"/>
                  </a:lnTo>
                  <a:lnTo>
                    <a:pt x="2615" y="2905"/>
                  </a:lnTo>
                  <a:lnTo>
                    <a:pt x="468" y="4660"/>
                  </a:lnTo>
                  <a:lnTo>
                    <a:pt x="1" y="5859"/>
                  </a:lnTo>
                  <a:lnTo>
                    <a:pt x="1958" y="7627"/>
                  </a:lnTo>
                  <a:lnTo>
                    <a:pt x="4471" y="4622"/>
                  </a:lnTo>
                  <a:lnTo>
                    <a:pt x="6921" y="2425"/>
                  </a:lnTo>
                  <a:lnTo>
                    <a:pt x="7830" y="1124"/>
                  </a:lnTo>
                  <a:lnTo>
                    <a:pt x="783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52"/>
            <p:cNvSpPr/>
            <p:nvPr/>
          </p:nvSpPr>
          <p:spPr>
            <a:xfrm>
              <a:off x="6985700" y="4705900"/>
              <a:ext cx="213100" cy="209650"/>
            </a:xfrm>
            <a:custGeom>
              <a:avLst/>
              <a:gdLst/>
              <a:ahLst/>
              <a:cxnLst/>
              <a:rect l="l" t="t" r="r" b="b"/>
              <a:pathLst>
                <a:path w="8524" h="8386" extrusionOk="0">
                  <a:moveTo>
                    <a:pt x="7905" y="632"/>
                  </a:moveTo>
                  <a:lnTo>
                    <a:pt x="7905" y="1339"/>
                  </a:lnTo>
                  <a:lnTo>
                    <a:pt x="7071" y="2526"/>
                  </a:lnTo>
                  <a:lnTo>
                    <a:pt x="4609" y="4736"/>
                  </a:lnTo>
                  <a:lnTo>
                    <a:pt x="2311" y="7489"/>
                  </a:lnTo>
                  <a:lnTo>
                    <a:pt x="758" y="6074"/>
                  </a:lnTo>
                  <a:lnTo>
                    <a:pt x="1111" y="5165"/>
                  </a:lnTo>
                  <a:lnTo>
                    <a:pt x="3169" y="3486"/>
                  </a:lnTo>
                  <a:lnTo>
                    <a:pt x="5165" y="2526"/>
                  </a:lnTo>
                  <a:lnTo>
                    <a:pt x="7387" y="632"/>
                  </a:lnTo>
                  <a:close/>
                  <a:moveTo>
                    <a:pt x="7147" y="1"/>
                  </a:moveTo>
                  <a:lnTo>
                    <a:pt x="4836" y="1971"/>
                  </a:lnTo>
                  <a:lnTo>
                    <a:pt x="2854" y="2943"/>
                  </a:lnTo>
                  <a:lnTo>
                    <a:pt x="568" y="4786"/>
                  </a:lnTo>
                  <a:lnTo>
                    <a:pt x="0" y="6251"/>
                  </a:lnTo>
                  <a:lnTo>
                    <a:pt x="2374" y="8385"/>
                  </a:lnTo>
                  <a:lnTo>
                    <a:pt x="5064" y="5165"/>
                  </a:lnTo>
                  <a:lnTo>
                    <a:pt x="7513" y="2981"/>
                  </a:lnTo>
                  <a:lnTo>
                    <a:pt x="8523" y="1541"/>
                  </a:lnTo>
                  <a:lnTo>
                    <a:pt x="852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52"/>
            <p:cNvSpPr/>
            <p:nvPr/>
          </p:nvSpPr>
          <p:spPr>
            <a:xfrm>
              <a:off x="7223700" y="4478300"/>
              <a:ext cx="126625" cy="235850"/>
            </a:xfrm>
            <a:custGeom>
              <a:avLst/>
              <a:gdLst/>
              <a:ahLst/>
              <a:cxnLst/>
              <a:rect l="l" t="t" r="r" b="b"/>
              <a:pathLst>
                <a:path w="5065" h="9434" extrusionOk="0">
                  <a:moveTo>
                    <a:pt x="607" y="1"/>
                  </a:moveTo>
                  <a:lnTo>
                    <a:pt x="1099" y="3334"/>
                  </a:lnTo>
                  <a:lnTo>
                    <a:pt x="1175" y="5557"/>
                  </a:lnTo>
                  <a:lnTo>
                    <a:pt x="266" y="5948"/>
                  </a:lnTo>
                  <a:lnTo>
                    <a:pt x="1087" y="7792"/>
                  </a:lnTo>
                  <a:cubicBezTo>
                    <a:pt x="1087" y="7792"/>
                    <a:pt x="1" y="8612"/>
                    <a:pt x="317" y="8827"/>
                  </a:cubicBezTo>
                  <a:cubicBezTo>
                    <a:pt x="569" y="9004"/>
                    <a:pt x="809" y="9206"/>
                    <a:pt x="1036" y="9433"/>
                  </a:cubicBezTo>
                  <a:lnTo>
                    <a:pt x="2640" y="7716"/>
                  </a:lnTo>
                  <a:lnTo>
                    <a:pt x="3448" y="5531"/>
                  </a:lnTo>
                  <a:lnTo>
                    <a:pt x="5064" y="5026"/>
                  </a:lnTo>
                  <a:lnTo>
                    <a:pt x="4092" y="4370"/>
                  </a:lnTo>
                  <a:lnTo>
                    <a:pt x="2791" y="4370"/>
                  </a:lnTo>
                  <a:lnTo>
                    <a:pt x="2665" y="733"/>
                  </a:lnTo>
                  <a:lnTo>
                    <a:pt x="60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52"/>
            <p:cNvSpPr/>
            <p:nvPr/>
          </p:nvSpPr>
          <p:spPr>
            <a:xfrm>
              <a:off x="7219600" y="4466625"/>
              <a:ext cx="149025" cy="258875"/>
            </a:xfrm>
            <a:custGeom>
              <a:avLst/>
              <a:gdLst/>
              <a:ahLst/>
              <a:cxnLst/>
              <a:rect l="l" t="t" r="r" b="b"/>
              <a:pathLst>
                <a:path w="5961" h="10355" extrusionOk="0">
                  <a:moveTo>
                    <a:pt x="1162" y="948"/>
                  </a:moveTo>
                  <a:lnTo>
                    <a:pt x="2526" y="1427"/>
                  </a:lnTo>
                  <a:lnTo>
                    <a:pt x="2652" y="5152"/>
                  </a:lnTo>
                  <a:lnTo>
                    <a:pt x="4155" y="5152"/>
                  </a:lnTo>
                  <a:lnTo>
                    <a:pt x="4509" y="5392"/>
                  </a:lnTo>
                  <a:lnTo>
                    <a:pt x="3372" y="5733"/>
                  </a:lnTo>
                  <a:lnTo>
                    <a:pt x="2539" y="8019"/>
                  </a:lnTo>
                  <a:lnTo>
                    <a:pt x="1188" y="9458"/>
                  </a:lnTo>
                  <a:cubicBezTo>
                    <a:pt x="1074" y="9344"/>
                    <a:pt x="922" y="9231"/>
                    <a:pt x="784" y="9117"/>
                  </a:cubicBezTo>
                  <a:cubicBezTo>
                    <a:pt x="973" y="8903"/>
                    <a:pt x="1200" y="8701"/>
                    <a:pt x="1440" y="8524"/>
                  </a:cubicBezTo>
                  <a:lnTo>
                    <a:pt x="1642" y="8360"/>
                  </a:lnTo>
                  <a:lnTo>
                    <a:pt x="847" y="6579"/>
                  </a:lnTo>
                  <a:lnTo>
                    <a:pt x="1667" y="6238"/>
                  </a:lnTo>
                  <a:lnTo>
                    <a:pt x="1566" y="3751"/>
                  </a:lnTo>
                  <a:lnTo>
                    <a:pt x="1162" y="948"/>
                  </a:lnTo>
                  <a:close/>
                  <a:moveTo>
                    <a:pt x="380" y="1"/>
                  </a:moveTo>
                  <a:lnTo>
                    <a:pt x="948" y="3814"/>
                  </a:lnTo>
                  <a:lnTo>
                    <a:pt x="1011" y="5822"/>
                  </a:lnTo>
                  <a:lnTo>
                    <a:pt x="1" y="6251"/>
                  </a:lnTo>
                  <a:lnTo>
                    <a:pt x="859" y="8158"/>
                  </a:lnTo>
                  <a:cubicBezTo>
                    <a:pt x="481" y="8473"/>
                    <a:pt x="114" y="8865"/>
                    <a:pt x="114" y="9193"/>
                  </a:cubicBezTo>
                  <a:cubicBezTo>
                    <a:pt x="114" y="9332"/>
                    <a:pt x="190" y="9471"/>
                    <a:pt x="304" y="9559"/>
                  </a:cubicBezTo>
                  <a:cubicBezTo>
                    <a:pt x="544" y="9723"/>
                    <a:pt x="771" y="9913"/>
                    <a:pt x="973" y="10127"/>
                  </a:cubicBezTo>
                  <a:lnTo>
                    <a:pt x="1200" y="10355"/>
                  </a:lnTo>
                  <a:lnTo>
                    <a:pt x="3044" y="8397"/>
                  </a:lnTo>
                  <a:lnTo>
                    <a:pt x="3852" y="6251"/>
                  </a:lnTo>
                  <a:lnTo>
                    <a:pt x="5961" y="5607"/>
                  </a:lnTo>
                  <a:lnTo>
                    <a:pt x="4357" y="4521"/>
                  </a:lnTo>
                  <a:lnTo>
                    <a:pt x="3258" y="4521"/>
                  </a:lnTo>
                  <a:lnTo>
                    <a:pt x="3132" y="973"/>
                  </a:lnTo>
                  <a:lnTo>
                    <a:pt x="38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52"/>
            <p:cNvSpPr/>
            <p:nvPr/>
          </p:nvSpPr>
          <p:spPr>
            <a:xfrm>
              <a:off x="6134625" y="2921400"/>
              <a:ext cx="43275" cy="96300"/>
            </a:xfrm>
            <a:custGeom>
              <a:avLst/>
              <a:gdLst/>
              <a:ahLst/>
              <a:cxnLst/>
              <a:rect l="l" t="t" r="r" b="b"/>
              <a:pathLst>
                <a:path w="1731" h="3852" extrusionOk="0">
                  <a:moveTo>
                    <a:pt x="1415" y="0"/>
                  </a:moveTo>
                  <a:lnTo>
                    <a:pt x="1" y="682"/>
                  </a:lnTo>
                  <a:lnTo>
                    <a:pt x="1" y="2627"/>
                  </a:lnTo>
                  <a:lnTo>
                    <a:pt x="1415" y="3852"/>
                  </a:lnTo>
                  <a:lnTo>
                    <a:pt x="1730" y="1920"/>
                  </a:lnTo>
                  <a:lnTo>
                    <a:pt x="141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52"/>
            <p:cNvSpPr/>
            <p:nvPr/>
          </p:nvSpPr>
          <p:spPr>
            <a:xfrm>
              <a:off x="6126725" y="2909725"/>
              <a:ext cx="59375" cy="122825"/>
            </a:xfrm>
            <a:custGeom>
              <a:avLst/>
              <a:gdLst/>
              <a:ahLst/>
              <a:cxnLst/>
              <a:rect l="l" t="t" r="r" b="b"/>
              <a:pathLst>
                <a:path w="2375" h="4913" extrusionOk="0">
                  <a:moveTo>
                    <a:pt x="1491" y="935"/>
                  </a:moveTo>
                  <a:lnTo>
                    <a:pt x="1731" y="2387"/>
                  </a:lnTo>
                  <a:lnTo>
                    <a:pt x="1516" y="3713"/>
                  </a:lnTo>
                  <a:lnTo>
                    <a:pt x="632" y="2955"/>
                  </a:lnTo>
                  <a:lnTo>
                    <a:pt x="632" y="1351"/>
                  </a:lnTo>
                  <a:lnTo>
                    <a:pt x="1491" y="935"/>
                  </a:lnTo>
                  <a:close/>
                  <a:moveTo>
                    <a:pt x="1983" y="0"/>
                  </a:moveTo>
                  <a:lnTo>
                    <a:pt x="1" y="960"/>
                  </a:lnTo>
                  <a:lnTo>
                    <a:pt x="1" y="3245"/>
                  </a:lnTo>
                  <a:lnTo>
                    <a:pt x="1958" y="4912"/>
                  </a:lnTo>
                  <a:lnTo>
                    <a:pt x="2375" y="2387"/>
                  </a:lnTo>
                  <a:lnTo>
                    <a:pt x="198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52"/>
            <p:cNvSpPr/>
            <p:nvPr/>
          </p:nvSpPr>
          <p:spPr>
            <a:xfrm>
              <a:off x="5917450" y="3060600"/>
              <a:ext cx="65350" cy="60650"/>
            </a:xfrm>
            <a:custGeom>
              <a:avLst/>
              <a:gdLst/>
              <a:ahLst/>
              <a:cxnLst/>
              <a:rect l="l" t="t" r="r" b="b"/>
              <a:pathLst>
                <a:path w="2614" h="2426" extrusionOk="0">
                  <a:moveTo>
                    <a:pt x="1099" y="1"/>
                  </a:moveTo>
                  <a:lnTo>
                    <a:pt x="0" y="1175"/>
                  </a:lnTo>
                  <a:lnTo>
                    <a:pt x="568" y="2425"/>
                  </a:lnTo>
                  <a:lnTo>
                    <a:pt x="1440" y="2425"/>
                  </a:lnTo>
                  <a:lnTo>
                    <a:pt x="2614" y="708"/>
                  </a:lnTo>
                  <a:lnTo>
                    <a:pt x="109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52"/>
            <p:cNvSpPr/>
            <p:nvPr/>
          </p:nvSpPr>
          <p:spPr>
            <a:xfrm>
              <a:off x="5908275" y="3050825"/>
              <a:ext cx="86225" cy="78325"/>
            </a:xfrm>
            <a:custGeom>
              <a:avLst/>
              <a:gdLst/>
              <a:ahLst/>
              <a:cxnLst/>
              <a:rect l="l" t="t" r="r" b="b"/>
              <a:pathLst>
                <a:path w="3449" h="3133" extrusionOk="0">
                  <a:moveTo>
                    <a:pt x="1541" y="771"/>
                  </a:moveTo>
                  <a:lnTo>
                    <a:pt x="2514" y="1225"/>
                  </a:lnTo>
                  <a:lnTo>
                    <a:pt x="1630" y="2501"/>
                  </a:lnTo>
                  <a:lnTo>
                    <a:pt x="1137" y="2501"/>
                  </a:lnTo>
                  <a:lnTo>
                    <a:pt x="746" y="1617"/>
                  </a:lnTo>
                  <a:lnTo>
                    <a:pt x="1541" y="771"/>
                  </a:lnTo>
                  <a:close/>
                  <a:moveTo>
                    <a:pt x="1390" y="1"/>
                  </a:moveTo>
                  <a:lnTo>
                    <a:pt x="1" y="1503"/>
                  </a:lnTo>
                  <a:lnTo>
                    <a:pt x="733" y="3132"/>
                  </a:lnTo>
                  <a:lnTo>
                    <a:pt x="1971" y="3132"/>
                  </a:lnTo>
                  <a:lnTo>
                    <a:pt x="3448" y="960"/>
                  </a:lnTo>
                  <a:lnTo>
                    <a:pt x="139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52"/>
            <p:cNvSpPr/>
            <p:nvPr/>
          </p:nvSpPr>
          <p:spPr>
            <a:xfrm>
              <a:off x="6168100" y="3083025"/>
              <a:ext cx="108300" cy="173650"/>
            </a:xfrm>
            <a:custGeom>
              <a:avLst/>
              <a:gdLst/>
              <a:ahLst/>
              <a:cxnLst/>
              <a:rect l="l" t="t" r="r" b="b"/>
              <a:pathLst>
                <a:path w="4332" h="6946" extrusionOk="0">
                  <a:moveTo>
                    <a:pt x="1578" y="0"/>
                  </a:moveTo>
                  <a:lnTo>
                    <a:pt x="707" y="1440"/>
                  </a:lnTo>
                  <a:lnTo>
                    <a:pt x="0" y="3132"/>
                  </a:lnTo>
                  <a:lnTo>
                    <a:pt x="783" y="5897"/>
                  </a:lnTo>
                  <a:lnTo>
                    <a:pt x="2399" y="5405"/>
                  </a:lnTo>
                  <a:lnTo>
                    <a:pt x="3472" y="6945"/>
                  </a:lnTo>
                  <a:lnTo>
                    <a:pt x="4331" y="5241"/>
                  </a:lnTo>
                  <a:lnTo>
                    <a:pt x="3472" y="3789"/>
                  </a:lnTo>
                  <a:lnTo>
                    <a:pt x="1818" y="2564"/>
                  </a:lnTo>
                  <a:lnTo>
                    <a:pt x="2399" y="1352"/>
                  </a:lnTo>
                  <a:lnTo>
                    <a:pt x="157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52"/>
            <p:cNvSpPr/>
            <p:nvPr/>
          </p:nvSpPr>
          <p:spPr>
            <a:xfrm>
              <a:off x="6159575" y="3067875"/>
              <a:ext cx="125650" cy="204275"/>
            </a:xfrm>
            <a:custGeom>
              <a:avLst/>
              <a:gdLst/>
              <a:ahLst/>
              <a:cxnLst/>
              <a:rect l="l" t="t" r="r" b="b"/>
              <a:pathLst>
                <a:path w="5026" h="8171" extrusionOk="0">
                  <a:moveTo>
                    <a:pt x="1932" y="1213"/>
                  </a:moveTo>
                  <a:lnTo>
                    <a:pt x="2399" y="1970"/>
                  </a:lnTo>
                  <a:lnTo>
                    <a:pt x="1768" y="3271"/>
                  </a:lnTo>
                  <a:lnTo>
                    <a:pt x="3574" y="4609"/>
                  </a:lnTo>
                  <a:lnTo>
                    <a:pt x="4319" y="5872"/>
                  </a:lnTo>
                  <a:lnTo>
                    <a:pt x="3763" y="6933"/>
                  </a:lnTo>
                  <a:lnTo>
                    <a:pt x="2866" y="5645"/>
                  </a:lnTo>
                  <a:lnTo>
                    <a:pt x="1351" y="6099"/>
                  </a:lnTo>
                  <a:lnTo>
                    <a:pt x="682" y="3763"/>
                  </a:lnTo>
                  <a:lnTo>
                    <a:pt x="1326" y="2197"/>
                  </a:lnTo>
                  <a:lnTo>
                    <a:pt x="1932" y="1213"/>
                  </a:lnTo>
                  <a:close/>
                  <a:moveTo>
                    <a:pt x="1907" y="0"/>
                  </a:moveTo>
                  <a:lnTo>
                    <a:pt x="758" y="1920"/>
                  </a:lnTo>
                  <a:lnTo>
                    <a:pt x="0" y="3725"/>
                  </a:lnTo>
                  <a:lnTo>
                    <a:pt x="909" y="6895"/>
                  </a:lnTo>
                  <a:lnTo>
                    <a:pt x="2614" y="6377"/>
                  </a:lnTo>
                  <a:lnTo>
                    <a:pt x="3851" y="8170"/>
                  </a:lnTo>
                  <a:lnTo>
                    <a:pt x="5026" y="5834"/>
                  </a:lnTo>
                  <a:lnTo>
                    <a:pt x="4079" y="4230"/>
                  </a:lnTo>
                  <a:lnTo>
                    <a:pt x="2551" y="3081"/>
                  </a:lnTo>
                  <a:lnTo>
                    <a:pt x="3094" y="1945"/>
                  </a:lnTo>
                  <a:lnTo>
                    <a:pt x="19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52"/>
            <p:cNvSpPr/>
            <p:nvPr/>
          </p:nvSpPr>
          <p:spPr>
            <a:xfrm>
              <a:off x="6241950" y="3244650"/>
              <a:ext cx="111475" cy="160375"/>
            </a:xfrm>
            <a:custGeom>
              <a:avLst/>
              <a:gdLst/>
              <a:ahLst/>
              <a:cxnLst/>
              <a:rect l="l" t="t" r="r" b="b"/>
              <a:pathLst>
                <a:path w="4459" h="6415" extrusionOk="0">
                  <a:moveTo>
                    <a:pt x="2248" y="0"/>
                  </a:moveTo>
                  <a:lnTo>
                    <a:pt x="1781" y="1693"/>
                  </a:lnTo>
                  <a:lnTo>
                    <a:pt x="2021" y="3069"/>
                  </a:lnTo>
                  <a:lnTo>
                    <a:pt x="518" y="3965"/>
                  </a:lnTo>
                  <a:lnTo>
                    <a:pt x="1" y="4281"/>
                  </a:lnTo>
                  <a:lnTo>
                    <a:pt x="1377" y="4912"/>
                  </a:lnTo>
                  <a:lnTo>
                    <a:pt x="2842" y="6415"/>
                  </a:lnTo>
                  <a:lnTo>
                    <a:pt x="4458" y="4912"/>
                  </a:lnTo>
                  <a:lnTo>
                    <a:pt x="3271" y="3208"/>
                  </a:lnTo>
                  <a:lnTo>
                    <a:pt x="3650" y="1541"/>
                  </a:lnTo>
                  <a:lnTo>
                    <a:pt x="224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52"/>
            <p:cNvSpPr/>
            <p:nvPr/>
          </p:nvSpPr>
          <p:spPr>
            <a:xfrm>
              <a:off x="6225225" y="3228550"/>
              <a:ext cx="138600" cy="187525"/>
            </a:xfrm>
            <a:custGeom>
              <a:avLst/>
              <a:gdLst/>
              <a:ahLst/>
              <a:cxnLst/>
              <a:rect l="l" t="t" r="r" b="b"/>
              <a:pathLst>
                <a:path w="5544" h="7501" extrusionOk="0">
                  <a:moveTo>
                    <a:pt x="3082" y="1276"/>
                  </a:moveTo>
                  <a:lnTo>
                    <a:pt x="3978" y="2273"/>
                  </a:lnTo>
                  <a:lnTo>
                    <a:pt x="3612" y="3915"/>
                  </a:lnTo>
                  <a:lnTo>
                    <a:pt x="4723" y="5519"/>
                  </a:lnTo>
                  <a:lnTo>
                    <a:pt x="3523" y="6617"/>
                  </a:lnTo>
                  <a:lnTo>
                    <a:pt x="2286" y="5342"/>
                  </a:lnTo>
                  <a:lnTo>
                    <a:pt x="1339" y="4887"/>
                  </a:lnTo>
                  <a:lnTo>
                    <a:pt x="3044" y="3877"/>
                  </a:lnTo>
                  <a:lnTo>
                    <a:pt x="2791" y="2362"/>
                  </a:lnTo>
                  <a:lnTo>
                    <a:pt x="3082" y="1276"/>
                  </a:lnTo>
                  <a:close/>
                  <a:moveTo>
                    <a:pt x="2766" y="1"/>
                  </a:moveTo>
                  <a:lnTo>
                    <a:pt x="2134" y="2324"/>
                  </a:lnTo>
                  <a:lnTo>
                    <a:pt x="2337" y="3549"/>
                  </a:lnTo>
                  <a:lnTo>
                    <a:pt x="1023" y="4344"/>
                  </a:lnTo>
                  <a:lnTo>
                    <a:pt x="1" y="4976"/>
                  </a:lnTo>
                  <a:lnTo>
                    <a:pt x="1857" y="5822"/>
                  </a:lnTo>
                  <a:lnTo>
                    <a:pt x="3498" y="7501"/>
                  </a:lnTo>
                  <a:lnTo>
                    <a:pt x="5544" y="5607"/>
                  </a:lnTo>
                  <a:lnTo>
                    <a:pt x="4281" y="3776"/>
                  </a:lnTo>
                  <a:lnTo>
                    <a:pt x="4660" y="2084"/>
                  </a:lnTo>
                  <a:lnTo>
                    <a:pt x="276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52"/>
            <p:cNvSpPr/>
            <p:nvPr/>
          </p:nvSpPr>
          <p:spPr>
            <a:xfrm>
              <a:off x="6323400" y="2434950"/>
              <a:ext cx="220375" cy="347575"/>
            </a:xfrm>
            <a:custGeom>
              <a:avLst/>
              <a:gdLst/>
              <a:ahLst/>
              <a:cxnLst/>
              <a:rect l="l" t="t" r="r" b="b"/>
              <a:pathLst>
                <a:path w="8815" h="13903" extrusionOk="0">
                  <a:moveTo>
                    <a:pt x="7766" y="0"/>
                  </a:moveTo>
                  <a:lnTo>
                    <a:pt x="6718" y="392"/>
                  </a:lnTo>
                  <a:lnTo>
                    <a:pt x="6301" y="2235"/>
                  </a:lnTo>
                  <a:lnTo>
                    <a:pt x="6150" y="4836"/>
                  </a:lnTo>
                  <a:lnTo>
                    <a:pt x="4433" y="5960"/>
                  </a:lnTo>
                  <a:lnTo>
                    <a:pt x="3877" y="7337"/>
                  </a:lnTo>
                  <a:lnTo>
                    <a:pt x="2248" y="7425"/>
                  </a:lnTo>
                  <a:lnTo>
                    <a:pt x="847" y="9104"/>
                  </a:lnTo>
                  <a:lnTo>
                    <a:pt x="1" y="10367"/>
                  </a:lnTo>
                  <a:lnTo>
                    <a:pt x="1187" y="12640"/>
                  </a:lnTo>
                  <a:lnTo>
                    <a:pt x="1932" y="13903"/>
                  </a:lnTo>
                  <a:lnTo>
                    <a:pt x="2652" y="11478"/>
                  </a:lnTo>
                  <a:lnTo>
                    <a:pt x="2248" y="10304"/>
                  </a:lnTo>
                  <a:lnTo>
                    <a:pt x="4256" y="9799"/>
                  </a:lnTo>
                  <a:lnTo>
                    <a:pt x="6011" y="9799"/>
                  </a:lnTo>
                  <a:lnTo>
                    <a:pt x="8814" y="7576"/>
                  </a:lnTo>
                  <a:lnTo>
                    <a:pt x="8499" y="4660"/>
                  </a:lnTo>
                  <a:lnTo>
                    <a:pt x="8814" y="2639"/>
                  </a:lnTo>
                  <a:lnTo>
                    <a:pt x="776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52"/>
            <p:cNvSpPr/>
            <p:nvPr/>
          </p:nvSpPr>
          <p:spPr>
            <a:xfrm>
              <a:off x="6314250" y="2424850"/>
              <a:ext cx="238050" cy="377575"/>
            </a:xfrm>
            <a:custGeom>
              <a:avLst/>
              <a:gdLst/>
              <a:ahLst/>
              <a:cxnLst/>
              <a:rect l="l" t="t" r="r" b="b"/>
              <a:pathLst>
                <a:path w="9522" h="15103" extrusionOk="0">
                  <a:moveTo>
                    <a:pt x="7955" y="808"/>
                  </a:moveTo>
                  <a:lnTo>
                    <a:pt x="8852" y="3069"/>
                  </a:lnTo>
                  <a:lnTo>
                    <a:pt x="8536" y="5051"/>
                  </a:lnTo>
                  <a:lnTo>
                    <a:pt x="8852" y="7842"/>
                  </a:lnTo>
                  <a:lnTo>
                    <a:pt x="6263" y="9887"/>
                  </a:lnTo>
                  <a:lnTo>
                    <a:pt x="4622" y="9887"/>
                  </a:lnTo>
                  <a:lnTo>
                    <a:pt x="2210" y="10493"/>
                  </a:lnTo>
                  <a:lnTo>
                    <a:pt x="2690" y="11895"/>
                  </a:lnTo>
                  <a:lnTo>
                    <a:pt x="2197" y="13536"/>
                  </a:lnTo>
                  <a:lnTo>
                    <a:pt x="1844" y="12905"/>
                  </a:lnTo>
                  <a:lnTo>
                    <a:pt x="733" y="10784"/>
                  </a:lnTo>
                  <a:lnTo>
                    <a:pt x="1478" y="9710"/>
                  </a:lnTo>
                  <a:lnTo>
                    <a:pt x="2778" y="8132"/>
                  </a:lnTo>
                  <a:lnTo>
                    <a:pt x="4470" y="8044"/>
                  </a:lnTo>
                  <a:lnTo>
                    <a:pt x="5064" y="6579"/>
                  </a:lnTo>
                  <a:lnTo>
                    <a:pt x="6819" y="5417"/>
                  </a:lnTo>
                  <a:lnTo>
                    <a:pt x="6983" y="2715"/>
                  </a:lnTo>
                  <a:lnTo>
                    <a:pt x="7349" y="1036"/>
                  </a:lnTo>
                  <a:lnTo>
                    <a:pt x="7955" y="808"/>
                  </a:lnTo>
                  <a:close/>
                  <a:moveTo>
                    <a:pt x="8309" y="0"/>
                  </a:moveTo>
                  <a:lnTo>
                    <a:pt x="6806" y="556"/>
                  </a:lnTo>
                  <a:lnTo>
                    <a:pt x="6364" y="2627"/>
                  </a:lnTo>
                  <a:lnTo>
                    <a:pt x="6200" y="5064"/>
                  </a:lnTo>
                  <a:lnTo>
                    <a:pt x="4546" y="6162"/>
                  </a:lnTo>
                  <a:lnTo>
                    <a:pt x="4028" y="7450"/>
                  </a:lnTo>
                  <a:lnTo>
                    <a:pt x="2463" y="7526"/>
                  </a:lnTo>
                  <a:lnTo>
                    <a:pt x="973" y="9319"/>
                  </a:lnTo>
                  <a:lnTo>
                    <a:pt x="0" y="10758"/>
                  </a:lnTo>
                  <a:lnTo>
                    <a:pt x="1276" y="13208"/>
                  </a:lnTo>
                  <a:lnTo>
                    <a:pt x="2387" y="15102"/>
                  </a:lnTo>
                  <a:lnTo>
                    <a:pt x="3347" y="11870"/>
                  </a:lnTo>
                  <a:lnTo>
                    <a:pt x="3031" y="10923"/>
                  </a:lnTo>
                  <a:lnTo>
                    <a:pt x="4660" y="10506"/>
                  </a:lnTo>
                  <a:lnTo>
                    <a:pt x="6491" y="10506"/>
                  </a:lnTo>
                  <a:lnTo>
                    <a:pt x="9521" y="8119"/>
                  </a:lnTo>
                  <a:lnTo>
                    <a:pt x="9180" y="5076"/>
                  </a:lnTo>
                  <a:lnTo>
                    <a:pt x="9509" y="3005"/>
                  </a:lnTo>
                  <a:lnTo>
                    <a:pt x="830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52"/>
            <p:cNvSpPr/>
            <p:nvPr/>
          </p:nvSpPr>
          <p:spPr>
            <a:xfrm>
              <a:off x="6470500" y="2285950"/>
              <a:ext cx="89675" cy="141450"/>
            </a:xfrm>
            <a:custGeom>
              <a:avLst/>
              <a:gdLst/>
              <a:ahLst/>
              <a:cxnLst/>
              <a:rect l="l" t="t" r="r" b="b"/>
              <a:pathLst>
                <a:path w="3587" h="5658" extrusionOk="0">
                  <a:moveTo>
                    <a:pt x="266" y="0"/>
                  </a:moveTo>
                  <a:lnTo>
                    <a:pt x="1" y="897"/>
                  </a:lnTo>
                  <a:lnTo>
                    <a:pt x="380" y="2677"/>
                  </a:lnTo>
                  <a:lnTo>
                    <a:pt x="76" y="3940"/>
                  </a:lnTo>
                  <a:lnTo>
                    <a:pt x="342" y="5657"/>
                  </a:lnTo>
                  <a:lnTo>
                    <a:pt x="2021" y="5657"/>
                  </a:lnTo>
                  <a:lnTo>
                    <a:pt x="1554" y="3801"/>
                  </a:lnTo>
                  <a:lnTo>
                    <a:pt x="1554" y="3801"/>
                  </a:lnTo>
                  <a:lnTo>
                    <a:pt x="2943" y="4420"/>
                  </a:lnTo>
                  <a:lnTo>
                    <a:pt x="3587" y="2677"/>
                  </a:lnTo>
                  <a:lnTo>
                    <a:pt x="3587" y="1566"/>
                  </a:lnTo>
                  <a:lnTo>
                    <a:pt x="1832" y="821"/>
                  </a:lnTo>
                  <a:lnTo>
                    <a:pt x="26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52"/>
            <p:cNvSpPr/>
            <p:nvPr/>
          </p:nvSpPr>
          <p:spPr>
            <a:xfrm>
              <a:off x="6462300" y="2274900"/>
              <a:ext cx="105775" cy="160375"/>
            </a:xfrm>
            <a:custGeom>
              <a:avLst/>
              <a:gdLst/>
              <a:ahLst/>
              <a:cxnLst/>
              <a:rect l="l" t="t" r="r" b="b"/>
              <a:pathLst>
                <a:path w="4231" h="6415" extrusionOk="0">
                  <a:moveTo>
                    <a:pt x="783" y="897"/>
                  </a:moveTo>
                  <a:lnTo>
                    <a:pt x="2033" y="1541"/>
                  </a:lnTo>
                  <a:lnTo>
                    <a:pt x="3599" y="2210"/>
                  </a:lnTo>
                  <a:lnTo>
                    <a:pt x="3599" y="3069"/>
                  </a:lnTo>
                  <a:lnTo>
                    <a:pt x="3094" y="4432"/>
                  </a:lnTo>
                  <a:lnTo>
                    <a:pt x="1427" y="3700"/>
                  </a:lnTo>
                  <a:lnTo>
                    <a:pt x="1945" y="5784"/>
                  </a:lnTo>
                  <a:lnTo>
                    <a:pt x="935" y="5784"/>
                  </a:lnTo>
                  <a:lnTo>
                    <a:pt x="733" y="4395"/>
                  </a:lnTo>
                  <a:lnTo>
                    <a:pt x="1036" y="3119"/>
                  </a:lnTo>
                  <a:lnTo>
                    <a:pt x="657" y="1352"/>
                  </a:lnTo>
                  <a:lnTo>
                    <a:pt x="783" y="897"/>
                  </a:lnTo>
                  <a:close/>
                  <a:moveTo>
                    <a:pt x="392" y="0"/>
                  </a:moveTo>
                  <a:lnTo>
                    <a:pt x="0" y="1326"/>
                  </a:lnTo>
                  <a:lnTo>
                    <a:pt x="379" y="3119"/>
                  </a:lnTo>
                  <a:lnTo>
                    <a:pt x="89" y="4369"/>
                  </a:lnTo>
                  <a:lnTo>
                    <a:pt x="404" y="6415"/>
                  </a:lnTo>
                  <a:lnTo>
                    <a:pt x="2753" y="6415"/>
                  </a:lnTo>
                  <a:lnTo>
                    <a:pt x="2336" y="4799"/>
                  </a:lnTo>
                  <a:lnTo>
                    <a:pt x="2336" y="4799"/>
                  </a:lnTo>
                  <a:lnTo>
                    <a:pt x="3448" y="5291"/>
                  </a:lnTo>
                  <a:lnTo>
                    <a:pt x="4205" y="3233"/>
                  </a:lnTo>
                  <a:lnTo>
                    <a:pt x="4230" y="1793"/>
                  </a:lnTo>
                  <a:lnTo>
                    <a:pt x="2299" y="985"/>
                  </a:lnTo>
                  <a:lnTo>
                    <a:pt x="39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52"/>
            <p:cNvSpPr/>
            <p:nvPr/>
          </p:nvSpPr>
          <p:spPr>
            <a:xfrm>
              <a:off x="6378950" y="1950375"/>
              <a:ext cx="126300" cy="303725"/>
            </a:xfrm>
            <a:custGeom>
              <a:avLst/>
              <a:gdLst/>
              <a:ahLst/>
              <a:cxnLst/>
              <a:rect l="l" t="t" r="r" b="b"/>
              <a:pathLst>
                <a:path w="5052" h="12149" extrusionOk="0">
                  <a:moveTo>
                    <a:pt x="708" y="1"/>
                  </a:moveTo>
                  <a:lnTo>
                    <a:pt x="1" y="1365"/>
                  </a:lnTo>
                  <a:lnTo>
                    <a:pt x="1428" y="5456"/>
                  </a:lnTo>
                  <a:lnTo>
                    <a:pt x="2211" y="7021"/>
                  </a:lnTo>
                  <a:lnTo>
                    <a:pt x="2211" y="8676"/>
                  </a:lnTo>
                  <a:lnTo>
                    <a:pt x="3271" y="12148"/>
                  </a:lnTo>
                  <a:lnTo>
                    <a:pt x="5052" y="12148"/>
                  </a:lnTo>
                  <a:lnTo>
                    <a:pt x="4168" y="8878"/>
                  </a:lnTo>
                  <a:lnTo>
                    <a:pt x="5052" y="8398"/>
                  </a:lnTo>
                  <a:lnTo>
                    <a:pt x="3360" y="5317"/>
                  </a:lnTo>
                  <a:lnTo>
                    <a:pt x="2185" y="2198"/>
                  </a:lnTo>
                  <a:lnTo>
                    <a:pt x="70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52"/>
            <p:cNvSpPr/>
            <p:nvPr/>
          </p:nvSpPr>
          <p:spPr>
            <a:xfrm>
              <a:off x="6370425" y="1934925"/>
              <a:ext cx="145575" cy="327050"/>
            </a:xfrm>
            <a:custGeom>
              <a:avLst/>
              <a:gdLst/>
              <a:ahLst/>
              <a:cxnLst/>
              <a:rect l="l" t="t" r="r" b="b"/>
              <a:pathLst>
                <a:path w="5823" h="13082" extrusionOk="0">
                  <a:moveTo>
                    <a:pt x="1074" y="1238"/>
                  </a:moveTo>
                  <a:lnTo>
                    <a:pt x="2249" y="2968"/>
                  </a:lnTo>
                  <a:lnTo>
                    <a:pt x="3423" y="6086"/>
                  </a:lnTo>
                  <a:lnTo>
                    <a:pt x="4963" y="8890"/>
                  </a:lnTo>
                  <a:lnTo>
                    <a:pt x="4143" y="9344"/>
                  </a:lnTo>
                  <a:lnTo>
                    <a:pt x="4976" y="12450"/>
                  </a:lnTo>
                  <a:lnTo>
                    <a:pt x="3852" y="12450"/>
                  </a:lnTo>
                  <a:lnTo>
                    <a:pt x="2867" y="9243"/>
                  </a:lnTo>
                  <a:lnTo>
                    <a:pt x="2867" y="7564"/>
                  </a:lnTo>
                  <a:lnTo>
                    <a:pt x="2072" y="5960"/>
                  </a:lnTo>
                  <a:lnTo>
                    <a:pt x="683" y="2008"/>
                  </a:lnTo>
                  <a:lnTo>
                    <a:pt x="1074" y="1238"/>
                  </a:lnTo>
                  <a:close/>
                  <a:moveTo>
                    <a:pt x="998" y="0"/>
                  </a:moveTo>
                  <a:lnTo>
                    <a:pt x="1" y="1957"/>
                  </a:lnTo>
                  <a:lnTo>
                    <a:pt x="1491" y="6213"/>
                  </a:lnTo>
                  <a:lnTo>
                    <a:pt x="2236" y="7715"/>
                  </a:lnTo>
                  <a:lnTo>
                    <a:pt x="2236" y="9294"/>
                  </a:lnTo>
                  <a:lnTo>
                    <a:pt x="3385" y="13082"/>
                  </a:lnTo>
                  <a:lnTo>
                    <a:pt x="5797" y="13082"/>
                  </a:lnTo>
                  <a:lnTo>
                    <a:pt x="4875" y="9660"/>
                  </a:lnTo>
                  <a:lnTo>
                    <a:pt x="5822" y="9142"/>
                  </a:lnTo>
                  <a:lnTo>
                    <a:pt x="3991" y="5834"/>
                  </a:lnTo>
                  <a:lnTo>
                    <a:pt x="2829" y="2715"/>
                  </a:lnTo>
                  <a:lnTo>
                    <a:pt x="99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52"/>
            <p:cNvSpPr/>
            <p:nvPr/>
          </p:nvSpPr>
          <p:spPr>
            <a:xfrm>
              <a:off x="5626075" y="893825"/>
              <a:ext cx="145875" cy="113350"/>
            </a:xfrm>
            <a:custGeom>
              <a:avLst/>
              <a:gdLst/>
              <a:ahLst/>
              <a:cxnLst/>
              <a:rect l="l" t="t" r="r" b="b"/>
              <a:pathLst>
                <a:path w="5835" h="4534" extrusionOk="0">
                  <a:moveTo>
                    <a:pt x="4142" y="0"/>
                  </a:moveTo>
                  <a:lnTo>
                    <a:pt x="2362" y="796"/>
                  </a:lnTo>
                  <a:lnTo>
                    <a:pt x="480" y="796"/>
                  </a:lnTo>
                  <a:lnTo>
                    <a:pt x="0" y="2425"/>
                  </a:lnTo>
                  <a:lnTo>
                    <a:pt x="2362" y="4533"/>
                  </a:lnTo>
                  <a:lnTo>
                    <a:pt x="4458" y="3334"/>
                  </a:lnTo>
                  <a:lnTo>
                    <a:pt x="5834" y="2273"/>
                  </a:lnTo>
                  <a:lnTo>
                    <a:pt x="5834" y="480"/>
                  </a:lnTo>
                  <a:lnTo>
                    <a:pt x="414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52"/>
            <p:cNvSpPr/>
            <p:nvPr/>
          </p:nvSpPr>
          <p:spPr>
            <a:xfrm>
              <a:off x="5617225" y="885625"/>
              <a:ext cx="162600" cy="131025"/>
            </a:xfrm>
            <a:custGeom>
              <a:avLst/>
              <a:gdLst/>
              <a:ahLst/>
              <a:cxnLst/>
              <a:rect l="l" t="t" r="r" b="b"/>
              <a:pathLst>
                <a:path w="6504" h="5241" extrusionOk="0">
                  <a:moveTo>
                    <a:pt x="4521" y="657"/>
                  </a:moveTo>
                  <a:lnTo>
                    <a:pt x="5872" y="1048"/>
                  </a:lnTo>
                  <a:lnTo>
                    <a:pt x="5872" y="2437"/>
                  </a:lnTo>
                  <a:lnTo>
                    <a:pt x="4660" y="3371"/>
                  </a:lnTo>
                  <a:lnTo>
                    <a:pt x="2766" y="4470"/>
                  </a:lnTo>
                  <a:lnTo>
                    <a:pt x="708" y="2652"/>
                  </a:lnTo>
                  <a:lnTo>
                    <a:pt x="1074" y="1452"/>
                  </a:lnTo>
                  <a:lnTo>
                    <a:pt x="2728" y="1452"/>
                  </a:lnTo>
                  <a:lnTo>
                    <a:pt x="4521" y="657"/>
                  </a:lnTo>
                  <a:close/>
                  <a:moveTo>
                    <a:pt x="4471" y="0"/>
                  </a:moveTo>
                  <a:lnTo>
                    <a:pt x="2653" y="821"/>
                  </a:lnTo>
                  <a:lnTo>
                    <a:pt x="607" y="821"/>
                  </a:lnTo>
                  <a:lnTo>
                    <a:pt x="1" y="2854"/>
                  </a:lnTo>
                  <a:lnTo>
                    <a:pt x="2678" y="5240"/>
                  </a:lnTo>
                  <a:lnTo>
                    <a:pt x="5001" y="3902"/>
                  </a:lnTo>
                  <a:lnTo>
                    <a:pt x="6504" y="2753"/>
                  </a:lnTo>
                  <a:lnTo>
                    <a:pt x="6504" y="581"/>
                  </a:lnTo>
                  <a:lnTo>
                    <a:pt x="447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52"/>
            <p:cNvSpPr/>
            <p:nvPr/>
          </p:nvSpPr>
          <p:spPr>
            <a:xfrm>
              <a:off x="5828725" y="897925"/>
              <a:ext cx="80850" cy="36650"/>
            </a:xfrm>
            <a:custGeom>
              <a:avLst/>
              <a:gdLst/>
              <a:ahLst/>
              <a:cxnLst/>
              <a:rect l="l" t="t" r="r" b="b"/>
              <a:pathLst>
                <a:path w="3234" h="1466" extrusionOk="0">
                  <a:moveTo>
                    <a:pt x="1" y="1"/>
                  </a:moveTo>
                  <a:lnTo>
                    <a:pt x="885" y="1465"/>
                  </a:lnTo>
                  <a:lnTo>
                    <a:pt x="3233" y="733"/>
                  </a:lnTo>
                  <a:lnTo>
                    <a:pt x="235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52"/>
            <p:cNvSpPr/>
            <p:nvPr/>
          </p:nvSpPr>
          <p:spPr>
            <a:xfrm>
              <a:off x="5814525" y="890350"/>
              <a:ext cx="111475" cy="53700"/>
            </a:xfrm>
            <a:custGeom>
              <a:avLst/>
              <a:gdLst/>
              <a:ahLst/>
              <a:cxnLst/>
              <a:rect l="l" t="t" r="r" b="b"/>
              <a:pathLst>
                <a:path w="4459" h="2148" extrusionOk="0">
                  <a:moveTo>
                    <a:pt x="2804" y="632"/>
                  </a:moveTo>
                  <a:lnTo>
                    <a:pt x="3157" y="922"/>
                  </a:lnTo>
                  <a:lnTo>
                    <a:pt x="1604" y="1402"/>
                  </a:lnTo>
                  <a:lnTo>
                    <a:pt x="1125" y="632"/>
                  </a:lnTo>
                  <a:close/>
                  <a:moveTo>
                    <a:pt x="1" y="0"/>
                  </a:moveTo>
                  <a:lnTo>
                    <a:pt x="1314" y="2147"/>
                  </a:lnTo>
                  <a:lnTo>
                    <a:pt x="4458" y="1175"/>
                  </a:lnTo>
                  <a:lnTo>
                    <a:pt x="303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52"/>
            <p:cNvSpPr/>
            <p:nvPr/>
          </p:nvSpPr>
          <p:spPr>
            <a:xfrm>
              <a:off x="5765925" y="1013475"/>
              <a:ext cx="80825" cy="48625"/>
            </a:xfrm>
            <a:custGeom>
              <a:avLst/>
              <a:gdLst/>
              <a:ahLst/>
              <a:cxnLst/>
              <a:rect l="l" t="t" r="r" b="b"/>
              <a:pathLst>
                <a:path w="3233" h="1945" extrusionOk="0">
                  <a:moveTo>
                    <a:pt x="0" y="0"/>
                  </a:moveTo>
                  <a:lnTo>
                    <a:pt x="871" y="1945"/>
                  </a:lnTo>
                  <a:lnTo>
                    <a:pt x="3233" y="972"/>
                  </a:lnTo>
                  <a:lnTo>
                    <a:pt x="1616" y="164"/>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52"/>
            <p:cNvSpPr/>
            <p:nvPr/>
          </p:nvSpPr>
          <p:spPr>
            <a:xfrm>
              <a:off x="5752975" y="1004300"/>
              <a:ext cx="113025" cy="68225"/>
            </a:xfrm>
            <a:custGeom>
              <a:avLst/>
              <a:gdLst/>
              <a:ahLst/>
              <a:cxnLst/>
              <a:rect l="l" t="t" r="r" b="b"/>
              <a:pathLst>
                <a:path w="4521" h="2729" extrusionOk="0">
                  <a:moveTo>
                    <a:pt x="1023" y="733"/>
                  </a:moveTo>
                  <a:lnTo>
                    <a:pt x="2046" y="847"/>
                  </a:lnTo>
                  <a:lnTo>
                    <a:pt x="2993" y="1314"/>
                  </a:lnTo>
                  <a:lnTo>
                    <a:pt x="1554" y="1908"/>
                  </a:lnTo>
                  <a:lnTo>
                    <a:pt x="1023" y="733"/>
                  </a:lnTo>
                  <a:close/>
                  <a:moveTo>
                    <a:pt x="0" y="1"/>
                  </a:moveTo>
                  <a:lnTo>
                    <a:pt x="1225" y="2728"/>
                  </a:lnTo>
                  <a:lnTo>
                    <a:pt x="4521" y="1365"/>
                  </a:lnTo>
                  <a:lnTo>
                    <a:pt x="2273" y="253"/>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52"/>
            <p:cNvSpPr/>
            <p:nvPr/>
          </p:nvSpPr>
          <p:spPr>
            <a:xfrm>
              <a:off x="4952100" y="890350"/>
              <a:ext cx="78950" cy="112725"/>
            </a:xfrm>
            <a:custGeom>
              <a:avLst/>
              <a:gdLst/>
              <a:ahLst/>
              <a:cxnLst/>
              <a:rect l="l" t="t" r="r" b="b"/>
              <a:pathLst>
                <a:path w="3158" h="4509" extrusionOk="0">
                  <a:moveTo>
                    <a:pt x="1" y="0"/>
                  </a:moveTo>
                  <a:lnTo>
                    <a:pt x="1" y="1882"/>
                  </a:lnTo>
                  <a:lnTo>
                    <a:pt x="960" y="4508"/>
                  </a:lnTo>
                  <a:lnTo>
                    <a:pt x="3157" y="2576"/>
                  </a:lnTo>
                  <a:lnTo>
                    <a:pt x="3157" y="1251"/>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52"/>
            <p:cNvSpPr/>
            <p:nvPr/>
          </p:nvSpPr>
          <p:spPr>
            <a:xfrm>
              <a:off x="4944200" y="878675"/>
              <a:ext cx="94750" cy="137975"/>
            </a:xfrm>
            <a:custGeom>
              <a:avLst/>
              <a:gdLst/>
              <a:ahLst/>
              <a:cxnLst/>
              <a:rect l="l" t="t" r="r" b="b"/>
              <a:pathLst>
                <a:path w="3790" h="5519" extrusionOk="0">
                  <a:moveTo>
                    <a:pt x="620" y="922"/>
                  </a:moveTo>
                  <a:lnTo>
                    <a:pt x="3145" y="1932"/>
                  </a:lnTo>
                  <a:lnTo>
                    <a:pt x="3145" y="2892"/>
                  </a:lnTo>
                  <a:lnTo>
                    <a:pt x="1415" y="4432"/>
                  </a:lnTo>
                  <a:lnTo>
                    <a:pt x="632" y="2298"/>
                  </a:lnTo>
                  <a:lnTo>
                    <a:pt x="620" y="922"/>
                  </a:lnTo>
                  <a:close/>
                  <a:moveTo>
                    <a:pt x="1" y="0"/>
                  </a:moveTo>
                  <a:lnTo>
                    <a:pt x="1" y="2349"/>
                  </a:lnTo>
                  <a:lnTo>
                    <a:pt x="1137" y="5518"/>
                  </a:lnTo>
                  <a:lnTo>
                    <a:pt x="3789" y="3182"/>
                  </a:lnTo>
                  <a:lnTo>
                    <a:pt x="3789" y="1503"/>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52"/>
            <p:cNvSpPr/>
            <p:nvPr/>
          </p:nvSpPr>
          <p:spPr>
            <a:xfrm>
              <a:off x="4770275" y="799125"/>
              <a:ext cx="164800" cy="161950"/>
            </a:xfrm>
            <a:custGeom>
              <a:avLst/>
              <a:gdLst/>
              <a:ahLst/>
              <a:cxnLst/>
              <a:rect l="l" t="t" r="r" b="b"/>
              <a:pathLst>
                <a:path w="6592" h="6478" extrusionOk="0">
                  <a:moveTo>
                    <a:pt x="1049" y="0"/>
                  </a:moveTo>
                  <a:lnTo>
                    <a:pt x="0" y="1856"/>
                  </a:lnTo>
                  <a:lnTo>
                    <a:pt x="948" y="4546"/>
                  </a:lnTo>
                  <a:lnTo>
                    <a:pt x="2539" y="6478"/>
                  </a:lnTo>
                  <a:lnTo>
                    <a:pt x="5064" y="6478"/>
                  </a:lnTo>
                  <a:lnTo>
                    <a:pt x="6592" y="6213"/>
                  </a:lnTo>
                  <a:lnTo>
                    <a:pt x="5695" y="3801"/>
                  </a:lnTo>
                  <a:lnTo>
                    <a:pt x="3296" y="2500"/>
                  </a:lnTo>
                  <a:lnTo>
                    <a:pt x="104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52"/>
            <p:cNvSpPr/>
            <p:nvPr/>
          </p:nvSpPr>
          <p:spPr>
            <a:xfrm>
              <a:off x="4761750" y="785550"/>
              <a:ext cx="184075" cy="183425"/>
            </a:xfrm>
            <a:custGeom>
              <a:avLst/>
              <a:gdLst/>
              <a:ahLst/>
              <a:cxnLst/>
              <a:rect l="l" t="t" r="r" b="b"/>
              <a:pathLst>
                <a:path w="7363" h="7337" extrusionOk="0">
                  <a:moveTo>
                    <a:pt x="1453" y="1074"/>
                  </a:moveTo>
                  <a:lnTo>
                    <a:pt x="3410" y="3245"/>
                  </a:lnTo>
                  <a:lnTo>
                    <a:pt x="5784" y="4559"/>
                  </a:lnTo>
                  <a:lnTo>
                    <a:pt x="6503" y="6516"/>
                  </a:lnTo>
                  <a:lnTo>
                    <a:pt x="5405" y="6705"/>
                  </a:lnTo>
                  <a:lnTo>
                    <a:pt x="3031" y="6705"/>
                  </a:lnTo>
                  <a:lnTo>
                    <a:pt x="1566" y="4937"/>
                  </a:lnTo>
                  <a:lnTo>
                    <a:pt x="695" y="2425"/>
                  </a:lnTo>
                  <a:lnTo>
                    <a:pt x="1453" y="1074"/>
                  </a:lnTo>
                  <a:close/>
                  <a:moveTo>
                    <a:pt x="1326" y="0"/>
                  </a:moveTo>
                  <a:lnTo>
                    <a:pt x="1" y="2374"/>
                  </a:lnTo>
                  <a:lnTo>
                    <a:pt x="985" y="5203"/>
                  </a:lnTo>
                  <a:lnTo>
                    <a:pt x="2728" y="7337"/>
                  </a:lnTo>
                  <a:lnTo>
                    <a:pt x="5468" y="7337"/>
                  </a:lnTo>
                  <a:lnTo>
                    <a:pt x="7362" y="7008"/>
                  </a:lnTo>
                  <a:lnTo>
                    <a:pt x="6289" y="4129"/>
                  </a:lnTo>
                  <a:lnTo>
                    <a:pt x="3839" y="2791"/>
                  </a:lnTo>
                  <a:lnTo>
                    <a:pt x="132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52"/>
            <p:cNvSpPr/>
            <p:nvPr/>
          </p:nvSpPr>
          <p:spPr>
            <a:xfrm>
              <a:off x="4392100" y="1174150"/>
              <a:ext cx="165750" cy="386075"/>
            </a:xfrm>
            <a:custGeom>
              <a:avLst/>
              <a:gdLst/>
              <a:ahLst/>
              <a:cxnLst/>
              <a:rect l="l" t="t" r="r" b="b"/>
              <a:pathLst>
                <a:path w="6630" h="15443" extrusionOk="0">
                  <a:moveTo>
                    <a:pt x="6629" y="0"/>
                  </a:moveTo>
                  <a:lnTo>
                    <a:pt x="4521" y="1036"/>
                  </a:lnTo>
                  <a:lnTo>
                    <a:pt x="2261" y="3056"/>
                  </a:lnTo>
                  <a:lnTo>
                    <a:pt x="0" y="6301"/>
                  </a:lnTo>
                  <a:lnTo>
                    <a:pt x="354" y="10594"/>
                  </a:lnTo>
                  <a:lnTo>
                    <a:pt x="51" y="12652"/>
                  </a:lnTo>
                  <a:lnTo>
                    <a:pt x="1288" y="15443"/>
                  </a:lnTo>
                  <a:lnTo>
                    <a:pt x="4357" y="15443"/>
                  </a:lnTo>
                  <a:lnTo>
                    <a:pt x="2425" y="11731"/>
                  </a:lnTo>
                  <a:lnTo>
                    <a:pt x="2955" y="7033"/>
                  </a:lnTo>
                  <a:lnTo>
                    <a:pt x="4634" y="4154"/>
                  </a:lnTo>
                  <a:lnTo>
                    <a:pt x="6629" y="1844"/>
                  </a:lnTo>
                  <a:lnTo>
                    <a:pt x="662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52"/>
            <p:cNvSpPr/>
            <p:nvPr/>
          </p:nvSpPr>
          <p:spPr>
            <a:xfrm>
              <a:off x="4383875" y="1161200"/>
              <a:ext cx="181875" cy="406925"/>
            </a:xfrm>
            <a:custGeom>
              <a:avLst/>
              <a:gdLst/>
              <a:ahLst/>
              <a:cxnLst/>
              <a:rect l="l" t="t" r="r" b="b"/>
              <a:pathLst>
                <a:path w="7275" h="16277" extrusionOk="0">
                  <a:moveTo>
                    <a:pt x="6643" y="1023"/>
                  </a:moveTo>
                  <a:lnTo>
                    <a:pt x="6643" y="2248"/>
                  </a:lnTo>
                  <a:lnTo>
                    <a:pt x="4686" y="4508"/>
                  </a:lnTo>
                  <a:lnTo>
                    <a:pt x="3006" y="7387"/>
                  </a:lnTo>
                  <a:lnTo>
                    <a:pt x="2425" y="12299"/>
                  </a:lnTo>
                  <a:lnTo>
                    <a:pt x="4168" y="15645"/>
                  </a:lnTo>
                  <a:lnTo>
                    <a:pt x="1819" y="15645"/>
                  </a:lnTo>
                  <a:lnTo>
                    <a:pt x="708" y="13120"/>
                  </a:lnTo>
                  <a:lnTo>
                    <a:pt x="999" y="11125"/>
                  </a:lnTo>
                  <a:lnTo>
                    <a:pt x="645" y="6895"/>
                  </a:lnTo>
                  <a:lnTo>
                    <a:pt x="2829" y="3789"/>
                  </a:lnTo>
                  <a:lnTo>
                    <a:pt x="5039" y="1806"/>
                  </a:lnTo>
                  <a:lnTo>
                    <a:pt x="6643" y="1023"/>
                  </a:lnTo>
                  <a:close/>
                  <a:moveTo>
                    <a:pt x="7274" y="0"/>
                  </a:moveTo>
                  <a:lnTo>
                    <a:pt x="4723" y="1263"/>
                  </a:lnTo>
                  <a:lnTo>
                    <a:pt x="2387" y="3347"/>
                  </a:lnTo>
                  <a:lnTo>
                    <a:pt x="1" y="6731"/>
                  </a:lnTo>
                  <a:lnTo>
                    <a:pt x="380" y="11112"/>
                  </a:lnTo>
                  <a:lnTo>
                    <a:pt x="64" y="13221"/>
                  </a:lnTo>
                  <a:lnTo>
                    <a:pt x="1415" y="16277"/>
                  </a:lnTo>
                  <a:lnTo>
                    <a:pt x="5203" y="16277"/>
                  </a:lnTo>
                  <a:lnTo>
                    <a:pt x="3069" y="12185"/>
                  </a:lnTo>
                  <a:lnTo>
                    <a:pt x="3587" y="7652"/>
                  </a:lnTo>
                  <a:lnTo>
                    <a:pt x="5203" y="4874"/>
                  </a:lnTo>
                  <a:lnTo>
                    <a:pt x="7274" y="2475"/>
                  </a:lnTo>
                  <a:lnTo>
                    <a:pt x="727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52"/>
            <p:cNvSpPr/>
            <p:nvPr/>
          </p:nvSpPr>
          <p:spPr>
            <a:xfrm>
              <a:off x="3327950" y="2153675"/>
              <a:ext cx="78950" cy="116200"/>
            </a:xfrm>
            <a:custGeom>
              <a:avLst/>
              <a:gdLst/>
              <a:ahLst/>
              <a:cxnLst/>
              <a:rect l="l" t="t" r="r" b="b"/>
              <a:pathLst>
                <a:path w="3158" h="4648" extrusionOk="0">
                  <a:moveTo>
                    <a:pt x="1288" y="1"/>
                  </a:moveTo>
                  <a:lnTo>
                    <a:pt x="1" y="1655"/>
                  </a:lnTo>
                  <a:lnTo>
                    <a:pt x="1" y="3069"/>
                  </a:lnTo>
                  <a:lnTo>
                    <a:pt x="1" y="3700"/>
                  </a:lnTo>
                  <a:lnTo>
                    <a:pt x="884" y="4647"/>
                  </a:lnTo>
                  <a:lnTo>
                    <a:pt x="2677" y="3915"/>
                  </a:lnTo>
                  <a:lnTo>
                    <a:pt x="3157" y="1731"/>
                  </a:lnTo>
                  <a:lnTo>
                    <a:pt x="3157" y="544"/>
                  </a:lnTo>
                  <a:lnTo>
                    <a:pt x="128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52"/>
            <p:cNvSpPr/>
            <p:nvPr/>
          </p:nvSpPr>
          <p:spPr>
            <a:xfrm>
              <a:off x="3320050" y="2144525"/>
              <a:ext cx="94725" cy="134825"/>
            </a:xfrm>
            <a:custGeom>
              <a:avLst/>
              <a:gdLst/>
              <a:ahLst/>
              <a:cxnLst/>
              <a:rect l="l" t="t" r="r" b="b"/>
              <a:pathLst>
                <a:path w="3789" h="5393" extrusionOk="0">
                  <a:moveTo>
                    <a:pt x="1718" y="720"/>
                  </a:moveTo>
                  <a:lnTo>
                    <a:pt x="3158" y="1150"/>
                  </a:lnTo>
                  <a:lnTo>
                    <a:pt x="3158" y="2059"/>
                  </a:lnTo>
                  <a:lnTo>
                    <a:pt x="2728" y="4054"/>
                  </a:lnTo>
                  <a:lnTo>
                    <a:pt x="1289" y="4647"/>
                  </a:lnTo>
                  <a:lnTo>
                    <a:pt x="632" y="3953"/>
                  </a:lnTo>
                  <a:lnTo>
                    <a:pt x="632" y="2122"/>
                  </a:lnTo>
                  <a:lnTo>
                    <a:pt x="1718" y="720"/>
                  </a:lnTo>
                  <a:close/>
                  <a:moveTo>
                    <a:pt x="1491" y="0"/>
                  </a:moveTo>
                  <a:lnTo>
                    <a:pt x="1" y="1907"/>
                  </a:lnTo>
                  <a:lnTo>
                    <a:pt x="1" y="4193"/>
                  </a:lnTo>
                  <a:lnTo>
                    <a:pt x="1125" y="5392"/>
                  </a:lnTo>
                  <a:lnTo>
                    <a:pt x="3271" y="4508"/>
                  </a:lnTo>
                  <a:lnTo>
                    <a:pt x="3789" y="2160"/>
                  </a:lnTo>
                  <a:lnTo>
                    <a:pt x="3789" y="682"/>
                  </a:lnTo>
                  <a:lnTo>
                    <a:pt x="149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52"/>
            <p:cNvSpPr/>
            <p:nvPr/>
          </p:nvSpPr>
          <p:spPr>
            <a:xfrm>
              <a:off x="3404025" y="2057075"/>
              <a:ext cx="144925" cy="252250"/>
            </a:xfrm>
            <a:custGeom>
              <a:avLst/>
              <a:gdLst/>
              <a:ahLst/>
              <a:cxnLst/>
              <a:rect l="l" t="t" r="r" b="b"/>
              <a:pathLst>
                <a:path w="5797" h="10090" extrusionOk="0">
                  <a:moveTo>
                    <a:pt x="2602" y="1"/>
                  </a:moveTo>
                  <a:lnTo>
                    <a:pt x="834" y="443"/>
                  </a:lnTo>
                  <a:lnTo>
                    <a:pt x="1" y="1680"/>
                  </a:lnTo>
                  <a:lnTo>
                    <a:pt x="2097" y="4408"/>
                  </a:lnTo>
                  <a:lnTo>
                    <a:pt x="2311" y="6201"/>
                  </a:lnTo>
                  <a:lnTo>
                    <a:pt x="746" y="7703"/>
                  </a:lnTo>
                  <a:lnTo>
                    <a:pt x="746" y="10090"/>
                  </a:lnTo>
                  <a:lnTo>
                    <a:pt x="5796" y="9155"/>
                  </a:lnTo>
                  <a:lnTo>
                    <a:pt x="5796" y="7564"/>
                  </a:lnTo>
                  <a:lnTo>
                    <a:pt x="4837" y="5266"/>
                  </a:lnTo>
                  <a:lnTo>
                    <a:pt x="2728" y="2753"/>
                  </a:lnTo>
                  <a:lnTo>
                    <a:pt x="3700" y="1213"/>
                  </a:lnTo>
                  <a:lnTo>
                    <a:pt x="260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52"/>
            <p:cNvSpPr/>
            <p:nvPr/>
          </p:nvSpPr>
          <p:spPr>
            <a:xfrm>
              <a:off x="3394250" y="2048250"/>
              <a:ext cx="162600" cy="270550"/>
            </a:xfrm>
            <a:custGeom>
              <a:avLst/>
              <a:gdLst/>
              <a:ahLst/>
              <a:cxnLst/>
              <a:rect l="l" t="t" r="r" b="b"/>
              <a:pathLst>
                <a:path w="6504" h="10822" extrusionOk="0">
                  <a:moveTo>
                    <a:pt x="2879" y="707"/>
                  </a:moveTo>
                  <a:lnTo>
                    <a:pt x="3687" y="1604"/>
                  </a:lnTo>
                  <a:lnTo>
                    <a:pt x="2728" y="3132"/>
                  </a:lnTo>
                  <a:lnTo>
                    <a:pt x="4950" y="5783"/>
                  </a:lnTo>
                  <a:lnTo>
                    <a:pt x="5872" y="7980"/>
                  </a:lnTo>
                  <a:lnTo>
                    <a:pt x="5872" y="9243"/>
                  </a:lnTo>
                  <a:lnTo>
                    <a:pt x="1452" y="10064"/>
                  </a:lnTo>
                  <a:lnTo>
                    <a:pt x="1452" y="8195"/>
                  </a:lnTo>
                  <a:lnTo>
                    <a:pt x="3031" y="6667"/>
                  </a:lnTo>
                  <a:lnTo>
                    <a:pt x="2791" y="4634"/>
                  </a:lnTo>
                  <a:lnTo>
                    <a:pt x="783" y="2008"/>
                  </a:lnTo>
                  <a:lnTo>
                    <a:pt x="1414" y="1061"/>
                  </a:lnTo>
                  <a:lnTo>
                    <a:pt x="2879" y="707"/>
                  </a:lnTo>
                  <a:close/>
                  <a:moveTo>
                    <a:pt x="3094" y="0"/>
                  </a:moveTo>
                  <a:lnTo>
                    <a:pt x="1023" y="505"/>
                  </a:lnTo>
                  <a:lnTo>
                    <a:pt x="0" y="2046"/>
                  </a:lnTo>
                  <a:lnTo>
                    <a:pt x="2172" y="4887"/>
                  </a:lnTo>
                  <a:lnTo>
                    <a:pt x="2361" y="6440"/>
                  </a:lnTo>
                  <a:lnTo>
                    <a:pt x="821" y="7917"/>
                  </a:lnTo>
                  <a:lnTo>
                    <a:pt x="821" y="10822"/>
                  </a:lnTo>
                  <a:lnTo>
                    <a:pt x="6503" y="9774"/>
                  </a:lnTo>
                  <a:lnTo>
                    <a:pt x="6503" y="7917"/>
                  </a:lnTo>
                  <a:lnTo>
                    <a:pt x="5506" y="5493"/>
                  </a:lnTo>
                  <a:lnTo>
                    <a:pt x="3498" y="3094"/>
                  </a:lnTo>
                  <a:lnTo>
                    <a:pt x="4470" y="1541"/>
                  </a:lnTo>
                  <a:lnTo>
                    <a:pt x="30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52"/>
            <p:cNvSpPr/>
            <p:nvPr/>
          </p:nvSpPr>
          <p:spPr>
            <a:xfrm>
              <a:off x="3658775" y="1084500"/>
              <a:ext cx="236775" cy="215300"/>
            </a:xfrm>
            <a:custGeom>
              <a:avLst/>
              <a:gdLst/>
              <a:ahLst/>
              <a:cxnLst/>
              <a:rect l="l" t="t" r="r" b="b"/>
              <a:pathLst>
                <a:path w="9471" h="8612" extrusionOk="0">
                  <a:moveTo>
                    <a:pt x="3498" y="0"/>
                  </a:moveTo>
                  <a:lnTo>
                    <a:pt x="1907" y="972"/>
                  </a:lnTo>
                  <a:lnTo>
                    <a:pt x="1907" y="1692"/>
                  </a:lnTo>
                  <a:lnTo>
                    <a:pt x="1" y="2273"/>
                  </a:lnTo>
                  <a:lnTo>
                    <a:pt x="2173" y="5026"/>
                  </a:lnTo>
                  <a:lnTo>
                    <a:pt x="3801" y="6162"/>
                  </a:lnTo>
                  <a:lnTo>
                    <a:pt x="3271" y="6970"/>
                  </a:lnTo>
                  <a:lnTo>
                    <a:pt x="5254" y="8612"/>
                  </a:lnTo>
                  <a:lnTo>
                    <a:pt x="6327" y="4028"/>
                  </a:lnTo>
                  <a:lnTo>
                    <a:pt x="7488" y="5278"/>
                  </a:lnTo>
                  <a:lnTo>
                    <a:pt x="7122" y="7046"/>
                  </a:lnTo>
                  <a:lnTo>
                    <a:pt x="8537" y="7046"/>
                  </a:lnTo>
                  <a:lnTo>
                    <a:pt x="9471" y="5177"/>
                  </a:lnTo>
                  <a:lnTo>
                    <a:pt x="6150" y="2513"/>
                  </a:lnTo>
                  <a:lnTo>
                    <a:pt x="349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52"/>
            <p:cNvSpPr/>
            <p:nvPr/>
          </p:nvSpPr>
          <p:spPr>
            <a:xfrm>
              <a:off x="3645200" y="1074400"/>
              <a:ext cx="260450" cy="239600"/>
            </a:xfrm>
            <a:custGeom>
              <a:avLst/>
              <a:gdLst/>
              <a:ahLst/>
              <a:cxnLst/>
              <a:rect l="l" t="t" r="r" b="b"/>
              <a:pathLst>
                <a:path w="10418" h="9584" extrusionOk="0">
                  <a:moveTo>
                    <a:pt x="4003" y="796"/>
                  </a:moveTo>
                  <a:lnTo>
                    <a:pt x="6491" y="3157"/>
                  </a:lnTo>
                  <a:lnTo>
                    <a:pt x="9610" y="5670"/>
                  </a:lnTo>
                  <a:lnTo>
                    <a:pt x="8878" y="7134"/>
                  </a:lnTo>
                  <a:lnTo>
                    <a:pt x="8057" y="7134"/>
                  </a:lnTo>
                  <a:lnTo>
                    <a:pt x="8372" y="5581"/>
                  </a:lnTo>
                  <a:lnTo>
                    <a:pt x="6693" y="3788"/>
                  </a:lnTo>
                  <a:lnTo>
                    <a:pt x="5607" y="8460"/>
                  </a:lnTo>
                  <a:lnTo>
                    <a:pt x="4231" y="7324"/>
                  </a:lnTo>
                  <a:lnTo>
                    <a:pt x="4774" y="6478"/>
                  </a:lnTo>
                  <a:lnTo>
                    <a:pt x="2943" y="5202"/>
                  </a:lnTo>
                  <a:lnTo>
                    <a:pt x="1074" y="2841"/>
                  </a:lnTo>
                  <a:lnTo>
                    <a:pt x="2779" y="2323"/>
                  </a:lnTo>
                  <a:lnTo>
                    <a:pt x="2779" y="1553"/>
                  </a:lnTo>
                  <a:lnTo>
                    <a:pt x="4003" y="796"/>
                  </a:lnTo>
                  <a:close/>
                  <a:moveTo>
                    <a:pt x="4092" y="0"/>
                  </a:moveTo>
                  <a:lnTo>
                    <a:pt x="2147" y="1200"/>
                  </a:lnTo>
                  <a:lnTo>
                    <a:pt x="2147" y="1856"/>
                  </a:lnTo>
                  <a:lnTo>
                    <a:pt x="1" y="2513"/>
                  </a:lnTo>
                  <a:lnTo>
                    <a:pt x="2476" y="5632"/>
                  </a:lnTo>
                  <a:lnTo>
                    <a:pt x="3915" y="6654"/>
                  </a:lnTo>
                  <a:lnTo>
                    <a:pt x="3397" y="7437"/>
                  </a:lnTo>
                  <a:lnTo>
                    <a:pt x="5986" y="9584"/>
                  </a:lnTo>
                  <a:lnTo>
                    <a:pt x="7047" y="5076"/>
                  </a:lnTo>
                  <a:lnTo>
                    <a:pt x="7691" y="5771"/>
                  </a:lnTo>
                  <a:lnTo>
                    <a:pt x="7274" y="7778"/>
                  </a:lnTo>
                  <a:lnTo>
                    <a:pt x="9269" y="7778"/>
                  </a:lnTo>
                  <a:lnTo>
                    <a:pt x="10418" y="5505"/>
                  </a:lnTo>
                  <a:lnTo>
                    <a:pt x="6908" y="2690"/>
                  </a:lnTo>
                  <a:lnTo>
                    <a:pt x="409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52"/>
            <p:cNvSpPr/>
            <p:nvPr/>
          </p:nvSpPr>
          <p:spPr>
            <a:xfrm>
              <a:off x="3780950" y="1045975"/>
              <a:ext cx="134825" cy="91250"/>
            </a:xfrm>
            <a:custGeom>
              <a:avLst/>
              <a:gdLst/>
              <a:ahLst/>
              <a:cxnLst/>
              <a:rect l="l" t="t" r="r" b="b"/>
              <a:pathLst>
                <a:path w="5393" h="3650" extrusionOk="0">
                  <a:moveTo>
                    <a:pt x="1175" y="1"/>
                  </a:moveTo>
                  <a:lnTo>
                    <a:pt x="0" y="1137"/>
                  </a:lnTo>
                  <a:lnTo>
                    <a:pt x="2235" y="2842"/>
                  </a:lnTo>
                  <a:lnTo>
                    <a:pt x="3612" y="3650"/>
                  </a:lnTo>
                  <a:lnTo>
                    <a:pt x="5392" y="1819"/>
                  </a:lnTo>
                  <a:lnTo>
                    <a:pt x="4584" y="329"/>
                  </a:lnTo>
                  <a:lnTo>
                    <a:pt x="3208" y="1"/>
                  </a:lnTo>
                  <a:lnTo>
                    <a:pt x="2703" y="1137"/>
                  </a:lnTo>
                  <a:lnTo>
                    <a:pt x="117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52"/>
            <p:cNvSpPr/>
            <p:nvPr/>
          </p:nvSpPr>
          <p:spPr>
            <a:xfrm>
              <a:off x="3768950" y="1035550"/>
              <a:ext cx="156600" cy="111475"/>
            </a:xfrm>
            <a:custGeom>
              <a:avLst/>
              <a:gdLst/>
              <a:ahLst/>
              <a:cxnLst/>
              <a:rect l="l" t="t" r="r" b="b"/>
              <a:pathLst>
                <a:path w="6264" h="4459" extrusionOk="0">
                  <a:moveTo>
                    <a:pt x="3864" y="784"/>
                  </a:moveTo>
                  <a:lnTo>
                    <a:pt x="4849" y="1011"/>
                  </a:lnTo>
                  <a:lnTo>
                    <a:pt x="5481" y="2185"/>
                  </a:lnTo>
                  <a:lnTo>
                    <a:pt x="4041" y="3663"/>
                  </a:lnTo>
                  <a:lnTo>
                    <a:pt x="2905" y="3006"/>
                  </a:lnTo>
                  <a:lnTo>
                    <a:pt x="960" y="1529"/>
                  </a:lnTo>
                  <a:lnTo>
                    <a:pt x="1680" y="834"/>
                  </a:lnTo>
                  <a:lnTo>
                    <a:pt x="3309" y="2046"/>
                  </a:lnTo>
                  <a:lnTo>
                    <a:pt x="3864" y="784"/>
                  </a:lnTo>
                  <a:close/>
                  <a:moveTo>
                    <a:pt x="1629" y="1"/>
                  </a:moveTo>
                  <a:lnTo>
                    <a:pt x="0" y="1579"/>
                  </a:lnTo>
                  <a:lnTo>
                    <a:pt x="2564" y="3524"/>
                  </a:lnTo>
                  <a:lnTo>
                    <a:pt x="4142" y="4458"/>
                  </a:lnTo>
                  <a:lnTo>
                    <a:pt x="6264" y="2299"/>
                  </a:lnTo>
                  <a:lnTo>
                    <a:pt x="5279" y="468"/>
                  </a:lnTo>
                  <a:lnTo>
                    <a:pt x="3511" y="51"/>
                  </a:lnTo>
                  <a:lnTo>
                    <a:pt x="3056" y="1062"/>
                  </a:lnTo>
                  <a:lnTo>
                    <a:pt x="162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52"/>
            <p:cNvSpPr/>
            <p:nvPr/>
          </p:nvSpPr>
          <p:spPr>
            <a:xfrm>
              <a:off x="3098775" y="1751200"/>
              <a:ext cx="166375" cy="133550"/>
            </a:xfrm>
            <a:custGeom>
              <a:avLst/>
              <a:gdLst/>
              <a:ahLst/>
              <a:cxnLst/>
              <a:rect l="l" t="t" r="r" b="b"/>
              <a:pathLst>
                <a:path w="6655" h="5342" extrusionOk="0">
                  <a:moveTo>
                    <a:pt x="5619" y="0"/>
                  </a:moveTo>
                  <a:lnTo>
                    <a:pt x="4205" y="985"/>
                  </a:lnTo>
                  <a:lnTo>
                    <a:pt x="2475" y="1869"/>
                  </a:lnTo>
                  <a:lnTo>
                    <a:pt x="1288" y="404"/>
                  </a:lnTo>
                  <a:lnTo>
                    <a:pt x="0" y="1856"/>
                  </a:lnTo>
                  <a:lnTo>
                    <a:pt x="341" y="2829"/>
                  </a:lnTo>
                  <a:lnTo>
                    <a:pt x="341" y="4028"/>
                  </a:lnTo>
                  <a:lnTo>
                    <a:pt x="2766" y="5341"/>
                  </a:lnTo>
                  <a:lnTo>
                    <a:pt x="4963" y="4369"/>
                  </a:lnTo>
                  <a:lnTo>
                    <a:pt x="6655" y="2854"/>
                  </a:lnTo>
                  <a:lnTo>
                    <a:pt x="6655" y="1515"/>
                  </a:lnTo>
                  <a:lnTo>
                    <a:pt x="561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52"/>
            <p:cNvSpPr/>
            <p:nvPr/>
          </p:nvSpPr>
          <p:spPr>
            <a:xfrm>
              <a:off x="3089925" y="1740150"/>
              <a:ext cx="182800" cy="153450"/>
            </a:xfrm>
            <a:custGeom>
              <a:avLst/>
              <a:gdLst/>
              <a:ahLst/>
              <a:cxnLst/>
              <a:rect l="l" t="t" r="r" b="b"/>
              <a:pathLst>
                <a:path w="7312" h="6138" extrusionOk="0">
                  <a:moveTo>
                    <a:pt x="5885" y="884"/>
                  </a:moveTo>
                  <a:lnTo>
                    <a:pt x="6693" y="2046"/>
                  </a:lnTo>
                  <a:lnTo>
                    <a:pt x="6693" y="3157"/>
                  </a:lnTo>
                  <a:lnTo>
                    <a:pt x="5140" y="4546"/>
                  </a:lnTo>
                  <a:lnTo>
                    <a:pt x="3132" y="5443"/>
                  </a:lnTo>
                  <a:lnTo>
                    <a:pt x="1011" y="4281"/>
                  </a:lnTo>
                  <a:lnTo>
                    <a:pt x="1011" y="3271"/>
                  </a:lnTo>
                  <a:lnTo>
                    <a:pt x="708" y="2374"/>
                  </a:lnTo>
                  <a:lnTo>
                    <a:pt x="1630" y="1339"/>
                  </a:lnTo>
                  <a:lnTo>
                    <a:pt x="2741" y="2715"/>
                  </a:lnTo>
                  <a:lnTo>
                    <a:pt x="4698" y="1705"/>
                  </a:lnTo>
                  <a:lnTo>
                    <a:pt x="5885" y="884"/>
                  </a:lnTo>
                  <a:close/>
                  <a:moveTo>
                    <a:pt x="6049" y="0"/>
                  </a:moveTo>
                  <a:lnTo>
                    <a:pt x="4395" y="1162"/>
                  </a:lnTo>
                  <a:lnTo>
                    <a:pt x="2918" y="1920"/>
                  </a:lnTo>
                  <a:lnTo>
                    <a:pt x="1655" y="366"/>
                  </a:lnTo>
                  <a:lnTo>
                    <a:pt x="1" y="2235"/>
                  </a:lnTo>
                  <a:lnTo>
                    <a:pt x="380" y="3334"/>
                  </a:lnTo>
                  <a:lnTo>
                    <a:pt x="380" y="4660"/>
                  </a:lnTo>
                  <a:lnTo>
                    <a:pt x="3094" y="6137"/>
                  </a:lnTo>
                  <a:lnTo>
                    <a:pt x="5443" y="5102"/>
                  </a:lnTo>
                  <a:lnTo>
                    <a:pt x="7312" y="3435"/>
                  </a:lnTo>
                  <a:lnTo>
                    <a:pt x="7312" y="1856"/>
                  </a:lnTo>
                  <a:lnTo>
                    <a:pt x="604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52"/>
            <p:cNvSpPr/>
            <p:nvPr/>
          </p:nvSpPr>
          <p:spPr>
            <a:xfrm>
              <a:off x="3793250" y="2636350"/>
              <a:ext cx="57175" cy="35700"/>
            </a:xfrm>
            <a:custGeom>
              <a:avLst/>
              <a:gdLst/>
              <a:ahLst/>
              <a:cxnLst/>
              <a:rect l="l" t="t" r="r" b="b"/>
              <a:pathLst>
                <a:path w="2287" h="1428" extrusionOk="0">
                  <a:moveTo>
                    <a:pt x="1743" y="0"/>
                  </a:moveTo>
                  <a:lnTo>
                    <a:pt x="1" y="480"/>
                  </a:lnTo>
                  <a:lnTo>
                    <a:pt x="2286" y="1427"/>
                  </a:lnTo>
                  <a:lnTo>
                    <a:pt x="2286" y="1427"/>
                  </a:lnTo>
                  <a:lnTo>
                    <a:pt x="174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52"/>
            <p:cNvSpPr/>
            <p:nvPr/>
          </p:nvSpPr>
          <p:spPr>
            <a:xfrm>
              <a:off x="3768950" y="2626875"/>
              <a:ext cx="95675" cy="59375"/>
            </a:xfrm>
            <a:custGeom>
              <a:avLst/>
              <a:gdLst/>
              <a:ahLst/>
              <a:cxnLst/>
              <a:rect l="l" t="t" r="r" b="b"/>
              <a:pathLst>
                <a:path w="3827" h="2375" extrusionOk="0">
                  <a:moveTo>
                    <a:pt x="2526" y="758"/>
                  </a:moveTo>
                  <a:lnTo>
                    <a:pt x="2703" y="1238"/>
                  </a:lnTo>
                  <a:lnTo>
                    <a:pt x="1958" y="922"/>
                  </a:lnTo>
                  <a:lnTo>
                    <a:pt x="2526" y="758"/>
                  </a:lnTo>
                  <a:close/>
                  <a:moveTo>
                    <a:pt x="2905" y="0"/>
                  </a:moveTo>
                  <a:lnTo>
                    <a:pt x="0" y="796"/>
                  </a:lnTo>
                  <a:lnTo>
                    <a:pt x="3826" y="2374"/>
                  </a:lnTo>
                  <a:lnTo>
                    <a:pt x="290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52"/>
            <p:cNvSpPr/>
            <p:nvPr/>
          </p:nvSpPr>
          <p:spPr>
            <a:xfrm>
              <a:off x="3702975" y="2517025"/>
              <a:ext cx="43275" cy="68200"/>
            </a:xfrm>
            <a:custGeom>
              <a:avLst/>
              <a:gdLst/>
              <a:ahLst/>
              <a:cxnLst/>
              <a:rect l="l" t="t" r="r" b="b"/>
              <a:pathLst>
                <a:path w="1731" h="2728" extrusionOk="0">
                  <a:moveTo>
                    <a:pt x="733" y="0"/>
                  </a:moveTo>
                  <a:cubicBezTo>
                    <a:pt x="493" y="164"/>
                    <a:pt x="0" y="1288"/>
                    <a:pt x="0" y="1288"/>
                  </a:cubicBezTo>
                  <a:lnTo>
                    <a:pt x="695" y="2728"/>
                  </a:lnTo>
                  <a:lnTo>
                    <a:pt x="1730" y="2728"/>
                  </a:lnTo>
                  <a:lnTo>
                    <a:pt x="73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52"/>
            <p:cNvSpPr/>
            <p:nvPr/>
          </p:nvSpPr>
          <p:spPr>
            <a:xfrm>
              <a:off x="3694450" y="2505025"/>
              <a:ext cx="62850" cy="88100"/>
            </a:xfrm>
            <a:custGeom>
              <a:avLst/>
              <a:gdLst/>
              <a:ahLst/>
              <a:cxnLst/>
              <a:rect l="l" t="t" r="r" b="b"/>
              <a:pathLst>
                <a:path w="2514" h="3524" extrusionOk="0">
                  <a:moveTo>
                    <a:pt x="973" y="1162"/>
                  </a:moveTo>
                  <a:lnTo>
                    <a:pt x="1604" y="2892"/>
                  </a:lnTo>
                  <a:lnTo>
                    <a:pt x="1225" y="2892"/>
                  </a:lnTo>
                  <a:lnTo>
                    <a:pt x="682" y="1756"/>
                  </a:lnTo>
                  <a:cubicBezTo>
                    <a:pt x="771" y="1554"/>
                    <a:pt x="884" y="1352"/>
                    <a:pt x="973" y="1162"/>
                  </a:cubicBezTo>
                  <a:close/>
                  <a:moveTo>
                    <a:pt x="1238" y="0"/>
                  </a:moveTo>
                  <a:lnTo>
                    <a:pt x="897" y="215"/>
                  </a:lnTo>
                  <a:cubicBezTo>
                    <a:pt x="619" y="405"/>
                    <a:pt x="253" y="1187"/>
                    <a:pt x="51" y="1642"/>
                  </a:cubicBezTo>
                  <a:lnTo>
                    <a:pt x="1" y="1768"/>
                  </a:lnTo>
                  <a:lnTo>
                    <a:pt x="834" y="3523"/>
                  </a:lnTo>
                  <a:lnTo>
                    <a:pt x="2513" y="3523"/>
                  </a:lnTo>
                  <a:lnTo>
                    <a:pt x="123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52"/>
            <p:cNvSpPr/>
            <p:nvPr/>
          </p:nvSpPr>
          <p:spPr>
            <a:xfrm>
              <a:off x="3696975" y="2570375"/>
              <a:ext cx="25275" cy="78000"/>
            </a:xfrm>
            <a:custGeom>
              <a:avLst/>
              <a:gdLst/>
              <a:ahLst/>
              <a:cxnLst/>
              <a:rect l="l" t="t" r="r" b="b"/>
              <a:pathLst>
                <a:path w="1011" h="3120" extrusionOk="0">
                  <a:moveTo>
                    <a:pt x="455" y="0"/>
                  </a:moveTo>
                  <a:lnTo>
                    <a:pt x="1" y="1402"/>
                  </a:lnTo>
                  <a:lnTo>
                    <a:pt x="581" y="3119"/>
                  </a:lnTo>
                  <a:lnTo>
                    <a:pt x="1011" y="3119"/>
                  </a:lnTo>
                  <a:lnTo>
                    <a:pt x="1011" y="278"/>
                  </a:lnTo>
                  <a:lnTo>
                    <a:pt x="4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52"/>
            <p:cNvSpPr/>
            <p:nvPr/>
          </p:nvSpPr>
          <p:spPr>
            <a:xfrm>
              <a:off x="3688775" y="2563750"/>
              <a:ext cx="43275" cy="92500"/>
            </a:xfrm>
            <a:custGeom>
              <a:avLst/>
              <a:gdLst/>
              <a:ahLst/>
              <a:cxnLst/>
              <a:rect l="l" t="t" r="r" b="b"/>
              <a:pathLst>
                <a:path w="1731" h="3700" extrusionOk="0">
                  <a:moveTo>
                    <a:pt x="1023" y="846"/>
                  </a:moveTo>
                  <a:lnTo>
                    <a:pt x="1074" y="871"/>
                  </a:lnTo>
                  <a:lnTo>
                    <a:pt x="1074" y="2765"/>
                  </a:lnTo>
                  <a:lnTo>
                    <a:pt x="695" y="1755"/>
                  </a:lnTo>
                  <a:lnTo>
                    <a:pt x="1023" y="846"/>
                  </a:lnTo>
                  <a:close/>
                  <a:moveTo>
                    <a:pt x="632" y="0"/>
                  </a:moveTo>
                  <a:lnTo>
                    <a:pt x="0" y="1755"/>
                  </a:lnTo>
                  <a:lnTo>
                    <a:pt x="720" y="3700"/>
                  </a:lnTo>
                  <a:lnTo>
                    <a:pt x="1730" y="3700"/>
                  </a:lnTo>
                  <a:lnTo>
                    <a:pt x="1730" y="493"/>
                  </a:lnTo>
                  <a:lnTo>
                    <a:pt x="63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52"/>
            <p:cNvSpPr/>
            <p:nvPr/>
          </p:nvSpPr>
          <p:spPr>
            <a:xfrm>
              <a:off x="4360850" y="1623350"/>
              <a:ext cx="47375" cy="27475"/>
            </a:xfrm>
            <a:custGeom>
              <a:avLst/>
              <a:gdLst/>
              <a:ahLst/>
              <a:cxnLst/>
              <a:rect l="l" t="t" r="r" b="b"/>
              <a:pathLst>
                <a:path w="1895" h="1099" extrusionOk="0">
                  <a:moveTo>
                    <a:pt x="0" y="0"/>
                  </a:moveTo>
                  <a:lnTo>
                    <a:pt x="556" y="1099"/>
                  </a:lnTo>
                  <a:lnTo>
                    <a:pt x="1326" y="947"/>
                  </a:lnTo>
                  <a:lnTo>
                    <a:pt x="18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52"/>
            <p:cNvSpPr/>
            <p:nvPr/>
          </p:nvSpPr>
          <p:spPr>
            <a:xfrm>
              <a:off x="4347900" y="1615450"/>
              <a:ext cx="74200" cy="44550"/>
            </a:xfrm>
            <a:custGeom>
              <a:avLst/>
              <a:gdLst/>
              <a:ahLst/>
              <a:cxnLst/>
              <a:rect l="l" t="t" r="r" b="b"/>
              <a:pathLst>
                <a:path w="2968" h="1782" extrusionOk="0">
                  <a:moveTo>
                    <a:pt x="1857" y="632"/>
                  </a:moveTo>
                  <a:lnTo>
                    <a:pt x="1642" y="973"/>
                  </a:lnTo>
                  <a:lnTo>
                    <a:pt x="1238" y="1061"/>
                  </a:lnTo>
                  <a:lnTo>
                    <a:pt x="1023" y="632"/>
                  </a:lnTo>
                  <a:close/>
                  <a:moveTo>
                    <a:pt x="0" y="1"/>
                  </a:moveTo>
                  <a:lnTo>
                    <a:pt x="897" y="1781"/>
                  </a:lnTo>
                  <a:lnTo>
                    <a:pt x="2046" y="1541"/>
                  </a:lnTo>
                  <a:lnTo>
                    <a:pt x="296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52"/>
            <p:cNvSpPr/>
            <p:nvPr/>
          </p:nvSpPr>
          <p:spPr>
            <a:xfrm>
              <a:off x="2445000" y="785850"/>
              <a:ext cx="922425" cy="1196450"/>
            </a:xfrm>
            <a:custGeom>
              <a:avLst/>
              <a:gdLst/>
              <a:ahLst/>
              <a:cxnLst/>
              <a:rect l="l" t="t" r="r" b="b"/>
              <a:pathLst>
                <a:path w="36897" h="47858" extrusionOk="0">
                  <a:moveTo>
                    <a:pt x="27288" y="1"/>
                  </a:moveTo>
                  <a:lnTo>
                    <a:pt x="21921" y="2324"/>
                  </a:lnTo>
                  <a:lnTo>
                    <a:pt x="20027" y="2375"/>
                  </a:lnTo>
                  <a:lnTo>
                    <a:pt x="19396" y="4067"/>
                  </a:lnTo>
                  <a:lnTo>
                    <a:pt x="20179" y="6378"/>
                  </a:lnTo>
                  <a:lnTo>
                    <a:pt x="18600" y="6378"/>
                  </a:lnTo>
                  <a:lnTo>
                    <a:pt x="18285" y="4016"/>
                  </a:lnTo>
                  <a:lnTo>
                    <a:pt x="17262" y="3625"/>
                  </a:lnTo>
                  <a:lnTo>
                    <a:pt x="16782" y="5203"/>
                  </a:lnTo>
                  <a:lnTo>
                    <a:pt x="15620" y="4850"/>
                  </a:lnTo>
                  <a:lnTo>
                    <a:pt x="15305" y="3006"/>
                  </a:lnTo>
                  <a:lnTo>
                    <a:pt x="13411" y="3322"/>
                  </a:lnTo>
                  <a:lnTo>
                    <a:pt x="11277" y="4105"/>
                  </a:lnTo>
                  <a:lnTo>
                    <a:pt x="9698" y="5683"/>
                  </a:lnTo>
                  <a:lnTo>
                    <a:pt x="7489" y="6163"/>
                  </a:lnTo>
                  <a:lnTo>
                    <a:pt x="6150" y="7893"/>
                  </a:lnTo>
                  <a:lnTo>
                    <a:pt x="6933" y="9080"/>
                  </a:lnTo>
                  <a:lnTo>
                    <a:pt x="5355" y="10418"/>
                  </a:lnTo>
                  <a:lnTo>
                    <a:pt x="2678" y="11529"/>
                  </a:lnTo>
                  <a:lnTo>
                    <a:pt x="784" y="11883"/>
                  </a:lnTo>
                  <a:lnTo>
                    <a:pt x="1251" y="13575"/>
                  </a:lnTo>
                  <a:lnTo>
                    <a:pt x="2678" y="13726"/>
                  </a:lnTo>
                  <a:lnTo>
                    <a:pt x="3069" y="14598"/>
                  </a:lnTo>
                  <a:lnTo>
                    <a:pt x="1" y="14838"/>
                  </a:lnTo>
                  <a:lnTo>
                    <a:pt x="1" y="16176"/>
                  </a:lnTo>
                  <a:lnTo>
                    <a:pt x="1731" y="17363"/>
                  </a:lnTo>
                  <a:cubicBezTo>
                    <a:pt x="1731" y="17363"/>
                    <a:pt x="1944" y="16942"/>
                    <a:pt x="2599" y="16942"/>
                  </a:cubicBezTo>
                  <a:cubicBezTo>
                    <a:pt x="2926" y="16942"/>
                    <a:pt x="3364" y="17047"/>
                    <a:pt x="3940" y="17363"/>
                  </a:cubicBezTo>
                  <a:cubicBezTo>
                    <a:pt x="5683" y="18310"/>
                    <a:pt x="5759" y="18310"/>
                    <a:pt x="5759" y="18310"/>
                  </a:cubicBezTo>
                  <a:lnTo>
                    <a:pt x="7337" y="21378"/>
                  </a:lnTo>
                  <a:lnTo>
                    <a:pt x="6946" y="25331"/>
                  </a:lnTo>
                  <a:lnTo>
                    <a:pt x="6946" y="29434"/>
                  </a:lnTo>
                  <a:lnTo>
                    <a:pt x="8436" y="29902"/>
                  </a:lnTo>
                  <a:lnTo>
                    <a:pt x="7615" y="31164"/>
                  </a:lnTo>
                  <a:lnTo>
                    <a:pt x="5683" y="30849"/>
                  </a:lnTo>
                  <a:lnTo>
                    <a:pt x="5683" y="33223"/>
                  </a:lnTo>
                  <a:lnTo>
                    <a:pt x="7173" y="34321"/>
                  </a:lnTo>
                  <a:lnTo>
                    <a:pt x="6074" y="36695"/>
                  </a:lnTo>
                  <a:lnTo>
                    <a:pt x="6541" y="40546"/>
                  </a:lnTo>
                  <a:lnTo>
                    <a:pt x="7135" y="43463"/>
                  </a:lnTo>
                  <a:lnTo>
                    <a:pt x="7627" y="46153"/>
                  </a:lnTo>
                  <a:lnTo>
                    <a:pt x="9218" y="45913"/>
                  </a:lnTo>
                  <a:lnTo>
                    <a:pt x="10885" y="47857"/>
                  </a:lnTo>
                  <a:lnTo>
                    <a:pt x="12186" y="45647"/>
                  </a:lnTo>
                  <a:lnTo>
                    <a:pt x="13310" y="42175"/>
                  </a:lnTo>
                  <a:lnTo>
                    <a:pt x="14812" y="39776"/>
                  </a:lnTo>
                  <a:lnTo>
                    <a:pt x="16946" y="39195"/>
                  </a:lnTo>
                  <a:lnTo>
                    <a:pt x="20103" y="37857"/>
                  </a:lnTo>
                  <a:lnTo>
                    <a:pt x="21770" y="35798"/>
                  </a:lnTo>
                  <a:lnTo>
                    <a:pt x="24762" y="35407"/>
                  </a:lnTo>
                  <a:lnTo>
                    <a:pt x="28462" y="33071"/>
                  </a:lnTo>
                  <a:lnTo>
                    <a:pt x="26480" y="32869"/>
                  </a:lnTo>
                  <a:lnTo>
                    <a:pt x="25545" y="32869"/>
                  </a:lnTo>
                  <a:lnTo>
                    <a:pt x="26480" y="30659"/>
                  </a:lnTo>
                  <a:lnTo>
                    <a:pt x="28462" y="32478"/>
                  </a:lnTo>
                  <a:lnTo>
                    <a:pt x="29232" y="30735"/>
                  </a:lnTo>
                  <a:lnTo>
                    <a:pt x="28538" y="28487"/>
                  </a:lnTo>
                  <a:lnTo>
                    <a:pt x="28538" y="28487"/>
                  </a:lnTo>
                  <a:cubicBezTo>
                    <a:pt x="28538" y="28487"/>
                    <a:pt x="28571" y="28497"/>
                    <a:pt x="28628" y="28497"/>
                  </a:cubicBezTo>
                  <a:cubicBezTo>
                    <a:pt x="28850" y="28497"/>
                    <a:pt x="29441" y="28361"/>
                    <a:pt x="29952" y="27048"/>
                  </a:cubicBezTo>
                  <a:cubicBezTo>
                    <a:pt x="30176" y="26473"/>
                    <a:pt x="30217" y="26354"/>
                    <a:pt x="30211" y="26354"/>
                  </a:cubicBezTo>
                  <a:lnTo>
                    <a:pt x="30211" y="26354"/>
                  </a:lnTo>
                  <a:cubicBezTo>
                    <a:pt x="30207" y="26354"/>
                    <a:pt x="30180" y="26414"/>
                    <a:pt x="30178" y="26414"/>
                  </a:cubicBezTo>
                  <a:cubicBezTo>
                    <a:pt x="30175" y="26414"/>
                    <a:pt x="30241" y="26250"/>
                    <a:pt x="30596" y="25381"/>
                  </a:cubicBezTo>
                  <a:cubicBezTo>
                    <a:pt x="31467" y="23260"/>
                    <a:pt x="31455" y="23247"/>
                    <a:pt x="31455" y="23247"/>
                  </a:cubicBezTo>
                  <a:cubicBezTo>
                    <a:pt x="31455" y="23247"/>
                    <a:pt x="32086" y="23007"/>
                    <a:pt x="31455" y="21593"/>
                  </a:cubicBezTo>
                  <a:cubicBezTo>
                    <a:pt x="30823" y="20179"/>
                    <a:pt x="29876" y="20722"/>
                    <a:pt x="30823" y="20166"/>
                  </a:cubicBezTo>
                  <a:lnTo>
                    <a:pt x="31770" y="19623"/>
                  </a:lnTo>
                  <a:lnTo>
                    <a:pt x="32642" y="19068"/>
                  </a:lnTo>
                  <a:lnTo>
                    <a:pt x="32250" y="16694"/>
                  </a:lnTo>
                  <a:lnTo>
                    <a:pt x="32642" y="14042"/>
                  </a:lnTo>
                  <a:lnTo>
                    <a:pt x="34611" y="11858"/>
                  </a:lnTo>
                  <a:lnTo>
                    <a:pt x="36354" y="9762"/>
                  </a:lnTo>
                  <a:lnTo>
                    <a:pt x="36897" y="8032"/>
                  </a:lnTo>
                  <a:lnTo>
                    <a:pt x="34851" y="7085"/>
                  </a:lnTo>
                  <a:lnTo>
                    <a:pt x="32566" y="7943"/>
                  </a:lnTo>
                  <a:lnTo>
                    <a:pt x="30280" y="10090"/>
                  </a:lnTo>
                  <a:lnTo>
                    <a:pt x="31770" y="7451"/>
                  </a:lnTo>
                  <a:lnTo>
                    <a:pt x="31859" y="7009"/>
                  </a:lnTo>
                  <a:lnTo>
                    <a:pt x="27439" y="7009"/>
                  </a:lnTo>
                  <a:lnTo>
                    <a:pt x="27351" y="5986"/>
                  </a:lnTo>
                  <a:lnTo>
                    <a:pt x="29232" y="5759"/>
                  </a:lnTo>
                  <a:lnTo>
                    <a:pt x="31859" y="5759"/>
                  </a:lnTo>
                  <a:lnTo>
                    <a:pt x="31543" y="3625"/>
                  </a:lnTo>
                  <a:lnTo>
                    <a:pt x="30672" y="1655"/>
                  </a:lnTo>
                  <a:lnTo>
                    <a:pt x="2728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52"/>
            <p:cNvSpPr/>
            <p:nvPr/>
          </p:nvSpPr>
          <p:spPr>
            <a:xfrm>
              <a:off x="2437100" y="777350"/>
              <a:ext cx="939800" cy="1218525"/>
            </a:xfrm>
            <a:custGeom>
              <a:avLst/>
              <a:gdLst/>
              <a:ahLst/>
              <a:cxnLst/>
              <a:rect l="l" t="t" r="r" b="b"/>
              <a:pathLst>
                <a:path w="37592" h="48741" extrusionOk="0">
                  <a:moveTo>
                    <a:pt x="26909" y="31530"/>
                  </a:moveTo>
                  <a:lnTo>
                    <a:pt x="28601" y="33070"/>
                  </a:lnTo>
                  <a:lnTo>
                    <a:pt x="26796" y="32893"/>
                  </a:lnTo>
                  <a:lnTo>
                    <a:pt x="26341" y="32893"/>
                  </a:lnTo>
                  <a:lnTo>
                    <a:pt x="26909" y="31530"/>
                  </a:lnTo>
                  <a:close/>
                  <a:moveTo>
                    <a:pt x="27591" y="682"/>
                  </a:moveTo>
                  <a:lnTo>
                    <a:pt x="30748" y="2222"/>
                  </a:lnTo>
                  <a:lnTo>
                    <a:pt x="31543" y="4053"/>
                  </a:lnTo>
                  <a:lnTo>
                    <a:pt x="31809" y="5783"/>
                  </a:lnTo>
                  <a:lnTo>
                    <a:pt x="29498" y="5783"/>
                  </a:lnTo>
                  <a:lnTo>
                    <a:pt x="27339" y="6048"/>
                  </a:lnTo>
                  <a:lnTo>
                    <a:pt x="27465" y="7665"/>
                  </a:lnTo>
                  <a:lnTo>
                    <a:pt x="31796" y="7665"/>
                  </a:lnTo>
                  <a:lnTo>
                    <a:pt x="29321" y="12059"/>
                  </a:lnTo>
                  <a:lnTo>
                    <a:pt x="33046" y="8574"/>
                  </a:lnTo>
                  <a:lnTo>
                    <a:pt x="35155" y="7778"/>
                  </a:lnTo>
                  <a:lnTo>
                    <a:pt x="36834" y="8548"/>
                  </a:lnTo>
                  <a:lnTo>
                    <a:pt x="36380" y="9963"/>
                  </a:lnTo>
                  <a:lnTo>
                    <a:pt x="34700" y="11996"/>
                  </a:lnTo>
                  <a:lnTo>
                    <a:pt x="32667" y="14256"/>
                  </a:lnTo>
                  <a:lnTo>
                    <a:pt x="32250" y="17059"/>
                  </a:lnTo>
                  <a:lnTo>
                    <a:pt x="32617" y="19269"/>
                  </a:lnTo>
                  <a:lnTo>
                    <a:pt x="31935" y="19698"/>
                  </a:lnTo>
                  <a:cubicBezTo>
                    <a:pt x="31922" y="19711"/>
                    <a:pt x="31834" y="19761"/>
                    <a:pt x="30988" y="20254"/>
                  </a:cubicBezTo>
                  <a:cubicBezTo>
                    <a:pt x="30584" y="20494"/>
                    <a:pt x="30432" y="20582"/>
                    <a:pt x="30432" y="20809"/>
                  </a:cubicBezTo>
                  <a:cubicBezTo>
                    <a:pt x="30445" y="20986"/>
                    <a:pt x="30558" y="21125"/>
                    <a:pt x="30710" y="21188"/>
                  </a:cubicBezTo>
                  <a:cubicBezTo>
                    <a:pt x="30887" y="21289"/>
                    <a:pt x="31215" y="21466"/>
                    <a:pt x="31480" y="22072"/>
                  </a:cubicBezTo>
                  <a:cubicBezTo>
                    <a:pt x="31872" y="22943"/>
                    <a:pt x="31733" y="23259"/>
                    <a:pt x="31657" y="23309"/>
                  </a:cubicBezTo>
                  <a:lnTo>
                    <a:pt x="31455" y="23385"/>
                  </a:lnTo>
                  <a:lnTo>
                    <a:pt x="31455" y="23537"/>
                  </a:lnTo>
                  <a:cubicBezTo>
                    <a:pt x="31404" y="23676"/>
                    <a:pt x="31228" y="24118"/>
                    <a:pt x="30609" y="25620"/>
                  </a:cubicBezTo>
                  <a:cubicBezTo>
                    <a:pt x="30432" y="26062"/>
                    <a:pt x="30319" y="26353"/>
                    <a:pt x="30243" y="26555"/>
                  </a:cubicBezTo>
                  <a:lnTo>
                    <a:pt x="30218" y="26618"/>
                  </a:lnTo>
                  <a:cubicBezTo>
                    <a:pt x="30218" y="26618"/>
                    <a:pt x="30218" y="26630"/>
                    <a:pt x="30218" y="26630"/>
                  </a:cubicBezTo>
                  <a:cubicBezTo>
                    <a:pt x="30205" y="26681"/>
                    <a:pt x="30154" y="26832"/>
                    <a:pt x="29978" y="27287"/>
                  </a:cubicBezTo>
                  <a:cubicBezTo>
                    <a:pt x="29498" y="28499"/>
                    <a:pt x="29018" y="28537"/>
                    <a:pt x="28955" y="28537"/>
                  </a:cubicBezTo>
                  <a:lnTo>
                    <a:pt x="28399" y="28373"/>
                  </a:lnTo>
                  <a:lnTo>
                    <a:pt x="28399" y="28373"/>
                  </a:lnTo>
                  <a:lnTo>
                    <a:pt x="29220" y="31062"/>
                  </a:lnTo>
                  <a:lnTo>
                    <a:pt x="28677" y="32287"/>
                  </a:lnTo>
                  <a:lnTo>
                    <a:pt x="26682" y="30469"/>
                  </a:lnTo>
                  <a:lnTo>
                    <a:pt x="25394" y="33525"/>
                  </a:lnTo>
                  <a:lnTo>
                    <a:pt x="26758" y="33525"/>
                  </a:lnTo>
                  <a:lnTo>
                    <a:pt x="27844" y="33626"/>
                  </a:lnTo>
                  <a:lnTo>
                    <a:pt x="24977" y="35431"/>
                  </a:lnTo>
                  <a:lnTo>
                    <a:pt x="21922" y="35835"/>
                  </a:lnTo>
                  <a:lnTo>
                    <a:pt x="20230" y="37931"/>
                  </a:lnTo>
                  <a:lnTo>
                    <a:pt x="17199" y="39232"/>
                  </a:lnTo>
                  <a:lnTo>
                    <a:pt x="14939" y="39838"/>
                  </a:lnTo>
                  <a:lnTo>
                    <a:pt x="13360" y="42351"/>
                  </a:lnTo>
                  <a:lnTo>
                    <a:pt x="12211" y="45861"/>
                  </a:lnTo>
                  <a:lnTo>
                    <a:pt x="11163" y="47654"/>
                  </a:lnTo>
                  <a:lnTo>
                    <a:pt x="9661" y="45874"/>
                  </a:lnTo>
                  <a:lnTo>
                    <a:pt x="8209" y="46101"/>
                  </a:lnTo>
                  <a:lnTo>
                    <a:pt x="7767" y="43715"/>
                  </a:lnTo>
                  <a:lnTo>
                    <a:pt x="7173" y="40823"/>
                  </a:lnTo>
                  <a:lnTo>
                    <a:pt x="6719" y="37048"/>
                  </a:lnTo>
                  <a:lnTo>
                    <a:pt x="7893" y="34535"/>
                  </a:lnTo>
                  <a:lnTo>
                    <a:pt x="6315" y="33373"/>
                  </a:lnTo>
                  <a:lnTo>
                    <a:pt x="6315" y="31542"/>
                  </a:lnTo>
                  <a:lnTo>
                    <a:pt x="8082" y="31833"/>
                  </a:lnTo>
                  <a:lnTo>
                    <a:pt x="9244" y="30040"/>
                  </a:lnTo>
                  <a:lnTo>
                    <a:pt x="7577" y="29509"/>
                  </a:lnTo>
                  <a:lnTo>
                    <a:pt x="7577" y="25671"/>
                  </a:lnTo>
                  <a:lnTo>
                    <a:pt x="7981" y="21643"/>
                  </a:lnTo>
                  <a:lnTo>
                    <a:pt x="6277" y="18309"/>
                  </a:lnTo>
                  <a:lnTo>
                    <a:pt x="6125" y="18309"/>
                  </a:lnTo>
                  <a:cubicBezTo>
                    <a:pt x="6024" y="18271"/>
                    <a:pt x="5645" y="18082"/>
                    <a:pt x="4408" y="17413"/>
                  </a:cubicBezTo>
                  <a:cubicBezTo>
                    <a:pt x="3845" y="17104"/>
                    <a:pt x="3347" y="16952"/>
                    <a:pt x="2915" y="16952"/>
                  </a:cubicBezTo>
                  <a:cubicBezTo>
                    <a:pt x="2746" y="16952"/>
                    <a:pt x="2587" y="16975"/>
                    <a:pt x="2438" y="17021"/>
                  </a:cubicBezTo>
                  <a:cubicBezTo>
                    <a:pt x="2274" y="17072"/>
                    <a:pt x="2122" y="17147"/>
                    <a:pt x="1983" y="17261"/>
                  </a:cubicBezTo>
                  <a:lnTo>
                    <a:pt x="620" y="16339"/>
                  </a:lnTo>
                  <a:lnTo>
                    <a:pt x="620" y="15455"/>
                  </a:lnTo>
                  <a:lnTo>
                    <a:pt x="3852" y="15203"/>
                  </a:lnTo>
                  <a:lnTo>
                    <a:pt x="3208" y="13763"/>
                  </a:lnTo>
                  <a:lnTo>
                    <a:pt x="1819" y="13612"/>
                  </a:lnTo>
                  <a:lnTo>
                    <a:pt x="1504" y="12450"/>
                  </a:lnTo>
                  <a:lnTo>
                    <a:pt x="3057" y="12160"/>
                  </a:lnTo>
                  <a:lnTo>
                    <a:pt x="5797" y="11036"/>
                  </a:lnTo>
                  <a:lnTo>
                    <a:pt x="7678" y="9470"/>
                  </a:lnTo>
                  <a:lnTo>
                    <a:pt x="6857" y="8233"/>
                  </a:lnTo>
                  <a:lnTo>
                    <a:pt x="7994" y="6781"/>
                  </a:lnTo>
                  <a:lnTo>
                    <a:pt x="10178" y="6301"/>
                  </a:lnTo>
                  <a:lnTo>
                    <a:pt x="11769" y="4710"/>
                  </a:lnTo>
                  <a:lnTo>
                    <a:pt x="13777" y="3965"/>
                  </a:lnTo>
                  <a:lnTo>
                    <a:pt x="15355" y="3712"/>
                  </a:lnTo>
                  <a:lnTo>
                    <a:pt x="15646" y="5430"/>
                  </a:lnTo>
                  <a:lnTo>
                    <a:pt x="17325" y="5935"/>
                  </a:lnTo>
                  <a:lnTo>
                    <a:pt x="17792" y="4382"/>
                  </a:lnTo>
                  <a:lnTo>
                    <a:pt x="18323" y="4584"/>
                  </a:lnTo>
                  <a:lnTo>
                    <a:pt x="18651" y="7033"/>
                  </a:lnTo>
                  <a:lnTo>
                    <a:pt x="20949" y="7033"/>
                  </a:lnTo>
                  <a:lnTo>
                    <a:pt x="20053" y="4407"/>
                  </a:lnTo>
                  <a:lnTo>
                    <a:pt x="20570" y="3031"/>
                  </a:lnTo>
                  <a:lnTo>
                    <a:pt x="22250" y="2980"/>
                  </a:lnTo>
                  <a:lnTo>
                    <a:pt x="27591" y="682"/>
                  </a:lnTo>
                  <a:close/>
                  <a:moveTo>
                    <a:pt x="27604" y="0"/>
                  </a:moveTo>
                  <a:lnTo>
                    <a:pt x="22161" y="2361"/>
                  </a:lnTo>
                  <a:lnTo>
                    <a:pt x="20116" y="2424"/>
                  </a:lnTo>
                  <a:lnTo>
                    <a:pt x="19371" y="4407"/>
                  </a:lnTo>
                  <a:lnTo>
                    <a:pt x="20053" y="6415"/>
                  </a:lnTo>
                  <a:lnTo>
                    <a:pt x="19194" y="6415"/>
                  </a:lnTo>
                  <a:lnTo>
                    <a:pt x="18891" y="4142"/>
                  </a:lnTo>
                  <a:lnTo>
                    <a:pt x="17376" y="3548"/>
                  </a:lnTo>
                  <a:lnTo>
                    <a:pt x="16896" y="5152"/>
                  </a:lnTo>
                  <a:lnTo>
                    <a:pt x="16214" y="4937"/>
                  </a:lnTo>
                  <a:lnTo>
                    <a:pt x="15861" y="2993"/>
                  </a:lnTo>
                  <a:lnTo>
                    <a:pt x="13600" y="3359"/>
                  </a:lnTo>
                  <a:lnTo>
                    <a:pt x="11479" y="4154"/>
                  </a:lnTo>
                  <a:lnTo>
                    <a:pt x="9850" y="5733"/>
                  </a:lnTo>
                  <a:lnTo>
                    <a:pt x="7628" y="6200"/>
                  </a:lnTo>
                  <a:lnTo>
                    <a:pt x="6075" y="8208"/>
                  </a:lnTo>
                  <a:lnTo>
                    <a:pt x="6832" y="9344"/>
                  </a:lnTo>
                  <a:lnTo>
                    <a:pt x="5506" y="10480"/>
                  </a:lnTo>
                  <a:lnTo>
                    <a:pt x="2905" y="11541"/>
                  </a:lnTo>
                  <a:lnTo>
                    <a:pt x="708" y="11958"/>
                  </a:lnTo>
                  <a:lnTo>
                    <a:pt x="1339" y="14193"/>
                  </a:lnTo>
                  <a:lnTo>
                    <a:pt x="2792" y="14344"/>
                  </a:lnTo>
                  <a:lnTo>
                    <a:pt x="2918" y="14635"/>
                  </a:lnTo>
                  <a:lnTo>
                    <a:pt x="1" y="14862"/>
                  </a:lnTo>
                  <a:lnTo>
                    <a:pt x="1" y="16655"/>
                  </a:lnTo>
                  <a:lnTo>
                    <a:pt x="2173" y="18132"/>
                  </a:lnTo>
                  <a:lnTo>
                    <a:pt x="2337" y="17817"/>
                  </a:lnTo>
                  <a:cubicBezTo>
                    <a:pt x="2400" y="17716"/>
                    <a:pt x="2514" y="17640"/>
                    <a:pt x="2627" y="17615"/>
                  </a:cubicBezTo>
                  <a:cubicBezTo>
                    <a:pt x="2703" y="17592"/>
                    <a:pt x="2796" y="17576"/>
                    <a:pt x="2911" y="17576"/>
                  </a:cubicBezTo>
                  <a:cubicBezTo>
                    <a:pt x="3180" y="17576"/>
                    <a:pt x="3565" y="17663"/>
                    <a:pt x="4105" y="17956"/>
                  </a:cubicBezTo>
                  <a:cubicBezTo>
                    <a:pt x="5153" y="18536"/>
                    <a:pt x="5620" y="18764"/>
                    <a:pt x="5847" y="18865"/>
                  </a:cubicBezTo>
                  <a:lnTo>
                    <a:pt x="7325" y="21756"/>
                  </a:lnTo>
                  <a:lnTo>
                    <a:pt x="6933" y="25645"/>
                  </a:lnTo>
                  <a:lnTo>
                    <a:pt x="6933" y="29976"/>
                  </a:lnTo>
                  <a:lnTo>
                    <a:pt x="8259" y="30393"/>
                  </a:lnTo>
                  <a:lnTo>
                    <a:pt x="7767" y="31138"/>
                  </a:lnTo>
                  <a:lnTo>
                    <a:pt x="5671" y="30785"/>
                  </a:lnTo>
                  <a:lnTo>
                    <a:pt x="5671" y="33689"/>
                  </a:lnTo>
                  <a:lnTo>
                    <a:pt x="7097" y="34737"/>
                  </a:lnTo>
                  <a:lnTo>
                    <a:pt x="6062" y="36947"/>
                  </a:lnTo>
                  <a:lnTo>
                    <a:pt x="6554" y="40924"/>
                  </a:lnTo>
                  <a:lnTo>
                    <a:pt x="7148" y="43828"/>
                  </a:lnTo>
                  <a:lnTo>
                    <a:pt x="7691" y="46808"/>
                  </a:lnTo>
                  <a:lnTo>
                    <a:pt x="9408" y="46556"/>
                  </a:lnTo>
                  <a:lnTo>
                    <a:pt x="11252" y="48740"/>
                  </a:lnTo>
                  <a:lnTo>
                    <a:pt x="12780" y="46152"/>
                  </a:lnTo>
                  <a:lnTo>
                    <a:pt x="13916" y="42654"/>
                  </a:lnTo>
                  <a:lnTo>
                    <a:pt x="15343" y="40381"/>
                  </a:lnTo>
                  <a:lnTo>
                    <a:pt x="17388" y="39826"/>
                  </a:lnTo>
                  <a:lnTo>
                    <a:pt x="20621" y="38449"/>
                  </a:lnTo>
                  <a:lnTo>
                    <a:pt x="22250" y="36429"/>
                  </a:lnTo>
                  <a:lnTo>
                    <a:pt x="25116" y="36050"/>
                  </a:lnTo>
                  <a:lnTo>
                    <a:pt x="29738" y="33184"/>
                  </a:lnTo>
                  <a:lnTo>
                    <a:pt x="29005" y="33108"/>
                  </a:lnTo>
                  <a:lnTo>
                    <a:pt x="29877" y="31100"/>
                  </a:lnTo>
                  <a:lnTo>
                    <a:pt x="29270" y="29105"/>
                  </a:lnTo>
                  <a:cubicBezTo>
                    <a:pt x="29637" y="28979"/>
                    <a:pt x="30142" y="28600"/>
                    <a:pt x="30558" y="27514"/>
                  </a:cubicBezTo>
                  <a:cubicBezTo>
                    <a:pt x="30659" y="27274"/>
                    <a:pt x="30748" y="27022"/>
                    <a:pt x="30824" y="26782"/>
                  </a:cubicBezTo>
                  <a:lnTo>
                    <a:pt x="31202" y="25847"/>
                  </a:lnTo>
                  <a:cubicBezTo>
                    <a:pt x="31720" y="24585"/>
                    <a:pt x="31935" y="24054"/>
                    <a:pt x="32036" y="23815"/>
                  </a:cubicBezTo>
                  <a:cubicBezTo>
                    <a:pt x="32149" y="23726"/>
                    <a:pt x="32238" y="23600"/>
                    <a:pt x="32288" y="23474"/>
                  </a:cubicBezTo>
                  <a:cubicBezTo>
                    <a:pt x="32452" y="23070"/>
                    <a:pt x="32389" y="22514"/>
                    <a:pt x="32074" y="21807"/>
                  </a:cubicBezTo>
                  <a:cubicBezTo>
                    <a:pt x="31910" y="21403"/>
                    <a:pt x="31644" y="21062"/>
                    <a:pt x="31303" y="20797"/>
                  </a:cubicBezTo>
                  <a:cubicBezTo>
                    <a:pt x="31834" y="20494"/>
                    <a:pt x="32112" y="20329"/>
                    <a:pt x="32250" y="20228"/>
                  </a:cubicBezTo>
                  <a:lnTo>
                    <a:pt x="32263" y="20241"/>
                  </a:lnTo>
                  <a:lnTo>
                    <a:pt x="33311" y="19572"/>
                  </a:lnTo>
                  <a:lnTo>
                    <a:pt x="32894" y="17046"/>
                  </a:lnTo>
                  <a:lnTo>
                    <a:pt x="33261" y="14534"/>
                  </a:lnTo>
                  <a:lnTo>
                    <a:pt x="35167" y="12412"/>
                  </a:lnTo>
                  <a:lnTo>
                    <a:pt x="36897" y="10329"/>
                  </a:lnTo>
                  <a:lnTo>
                    <a:pt x="37592" y="8220"/>
                  </a:lnTo>
                  <a:lnTo>
                    <a:pt x="35167" y="7096"/>
                  </a:lnTo>
                  <a:lnTo>
                    <a:pt x="32756" y="8018"/>
                  </a:lnTo>
                  <a:lnTo>
                    <a:pt x="31872" y="8801"/>
                  </a:lnTo>
                  <a:lnTo>
                    <a:pt x="32364" y="7942"/>
                  </a:lnTo>
                  <a:lnTo>
                    <a:pt x="32541" y="7046"/>
                  </a:lnTo>
                  <a:lnTo>
                    <a:pt x="28046" y="7046"/>
                  </a:lnTo>
                  <a:lnTo>
                    <a:pt x="28008" y="6604"/>
                  </a:lnTo>
                  <a:lnTo>
                    <a:pt x="29536" y="6415"/>
                  </a:lnTo>
                  <a:lnTo>
                    <a:pt x="32541" y="6415"/>
                  </a:lnTo>
                  <a:lnTo>
                    <a:pt x="32162" y="3927"/>
                  </a:lnTo>
                  <a:lnTo>
                    <a:pt x="31228" y="1768"/>
                  </a:lnTo>
                  <a:lnTo>
                    <a:pt x="2760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52"/>
            <p:cNvSpPr/>
            <p:nvPr/>
          </p:nvSpPr>
          <p:spPr>
            <a:xfrm>
              <a:off x="2067150" y="740400"/>
              <a:ext cx="667350" cy="530050"/>
            </a:xfrm>
            <a:custGeom>
              <a:avLst/>
              <a:gdLst/>
              <a:ahLst/>
              <a:cxnLst/>
              <a:rect l="l" t="t" r="r" b="b"/>
              <a:pathLst>
                <a:path w="26694" h="21202" extrusionOk="0">
                  <a:moveTo>
                    <a:pt x="19218" y="1"/>
                  </a:moveTo>
                  <a:lnTo>
                    <a:pt x="14635" y="556"/>
                  </a:lnTo>
                  <a:lnTo>
                    <a:pt x="11415" y="1895"/>
                  </a:lnTo>
                  <a:lnTo>
                    <a:pt x="10228" y="3157"/>
                  </a:lnTo>
                  <a:lnTo>
                    <a:pt x="12122" y="5165"/>
                  </a:lnTo>
                  <a:lnTo>
                    <a:pt x="14016" y="6100"/>
                  </a:lnTo>
                  <a:lnTo>
                    <a:pt x="11099" y="6163"/>
                  </a:lnTo>
                  <a:lnTo>
                    <a:pt x="9041" y="4660"/>
                  </a:lnTo>
                  <a:lnTo>
                    <a:pt x="8814" y="2766"/>
                  </a:lnTo>
                  <a:lnTo>
                    <a:pt x="7627" y="2286"/>
                  </a:lnTo>
                  <a:lnTo>
                    <a:pt x="5190" y="6706"/>
                  </a:lnTo>
                  <a:lnTo>
                    <a:pt x="4786" y="9711"/>
                  </a:lnTo>
                  <a:lnTo>
                    <a:pt x="5733" y="11756"/>
                  </a:lnTo>
                  <a:lnTo>
                    <a:pt x="7627" y="12236"/>
                  </a:lnTo>
                  <a:lnTo>
                    <a:pt x="8650" y="13688"/>
                  </a:lnTo>
                  <a:lnTo>
                    <a:pt x="6288" y="13082"/>
                  </a:lnTo>
                  <a:lnTo>
                    <a:pt x="5101" y="14509"/>
                  </a:lnTo>
                  <a:lnTo>
                    <a:pt x="2816" y="14509"/>
                  </a:lnTo>
                  <a:lnTo>
                    <a:pt x="1642" y="14004"/>
                  </a:lnTo>
                  <a:lnTo>
                    <a:pt x="417" y="12741"/>
                  </a:lnTo>
                  <a:cubicBezTo>
                    <a:pt x="177" y="12905"/>
                    <a:pt x="0" y="14332"/>
                    <a:pt x="0" y="14332"/>
                  </a:cubicBezTo>
                  <a:lnTo>
                    <a:pt x="1212" y="15822"/>
                  </a:lnTo>
                  <a:lnTo>
                    <a:pt x="631" y="18007"/>
                  </a:lnTo>
                  <a:lnTo>
                    <a:pt x="51" y="19459"/>
                  </a:lnTo>
                  <a:lnTo>
                    <a:pt x="3914" y="20494"/>
                  </a:lnTo>
                  <a:lnTo>
                    <a:pt x="6566" y="21201"/>
                  </a:lnTo>
                  <a:lnTo>
                    <a:pt x="7551" y="20810"/>
                  </a:lnTo>
                  <a:lnTo>
                    <a:pt x="7551" y="19232"/>
                  </a:lnTo>
                  <a:lnTo>
                    <a:pt x="5809" y="18689"/>
                  </a:lnTo>
                  <a:lnTo>
                    <a:pt x="3927" y="18032"/>
                  </a:lnTo>
                  <a:lnTo>
                    <a:pt x="3296" y="16403"/>
                  </a:lnTo>
                  <a:lnTo>
                    <a:pt x="4748" y="16138"/>
                  </a:lnTo>
                  <a:lnTo>
                    <a:pt x="7071" y="17653"/>
                  </a:lnTo>
                  <a:lnTo>
                    <a:pt x="9129" y="17653"/>
                  </a:lnTo>
                  <a:lnTo>
                    <a:pt x="11024" y="18348"/>
                  </a:lnTo>
                  <a:lnTo>
                    <a:pt x="11806" y="15140"/>
                  </a:lnTo>
                  <a:lnTo>
                    <a:pt x="13625" y="13398"/>
                  </a:lnTo>
                  <a:lnTo>
                    <a:pt x="15115" y="12224"/>
                  </a:lnTo>
                  <a:lnTo>
                    <a:pt x="15115" y="10405"/>
                  </a:lnTo>
                  <a:lnTo>
                    <a:pt x="18587" y="9231"/>
                  </a:lnTo>
                  <a:lnTo>
                    <a:pt x="21277" y="7728"/>
                  </a:lnTo>
                  <a:lnTo>
                    <a:pt x="23322" y="5986"/>
                  </a:lnTo>
                  <a:lnTo>
                    <a:pt x="25494" y="5216"/>
                  </a:lnTo>
                  <a:lnTo>
                    <a:pt x="26694" y="3322"/>
                  </a:lnTo>
                  <a:lnTo>
                    <a:pt x="25671" y="1390"/>
                  </a:lnTo>
                  <a:lnTo>
                    <a:pt x="2276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52"/>
            <p:cNvSpPr/>
            <p:nvPr/>
          </p:nvSpPr>
          <p:spPr>
            <a:xfrm>
              <a:off x="2057975" y="732525"/>
              <a:ext cx="685375" cy="546450"/>
            </a:xfrm>
            <a:custGeom>
              <a:avLst/>
              <a:gdLst/>
              <a:ahLst/>
              <a:cxnLst/>
              <a:rect l="l" t="t" r="r" b="b"/>
              <a:pathLst>
                <a:path w="27415" h="21858" extrusionOk="0">
                  <a:moveTo>
                    <a:pt x="23058" y="631"/>
                  </a:moveTo>
                  <a:lnTo>
                    <a:pt x="25811" y="1919"/>
                  </a:lnTo>
                  <a:lnTo>
                    <a:pt x="26682" y="3599"/>
                  </a:lnTo>
                  <a:lnTo>
                    <a:pt x="25646" y="5240"/>
                  </a:lnTo>
                  <a:lnTo>
                    <a:pt x="23576" y="5998"/>
                  </a:lnTo>
                  <a:lnTo>
                    <a:pt x="21480" y="7753"/>
                  </a:lnTo>
                  <a:lnTo>
                    <a:pt x="18853" y="9230"/>
                  </a:lnTo>
                  <a:lnTo>
                    <a:pt x="15166" y="10493"/>
                  </a:lnTo>
                  <a:lnTo>
                    <a:pt x="15166" y="12387"/>
                  </a:lnTo>
                  <a:lnTo>
                    <a:pt x="13764" y="13486"/>
                  </a:lnTo>
                  <a:lnTo>
                    <a:pt x="11883" y="15291"/>
                  </a:lnTo>
                  <a:lnTo>
                    <a:pt x="11163" y="18246"/>
                  </a:lnTo>
                  <a:lnTo>
                    <a:pt x="9597" y="17678"/>
                  </a:lnTo>
                  <a:lnTo>
                    <a:pt x="7539" y="17665"/>
                  </a:lnTo>
                  <a:lnTo>
                    <a:pt x="5191" y="16125"/>
                  </a:lnTo>
                  <a:lnTo>
                    <a:pt x="3233" y="16478"/>
                  </a:lnTo>
                  <a:lnTo>
                    <a:pt x="4067" y="18600"/>
                  </a:lnTo>
                  <a:lnTo>
                    <a:pt x="6087" y="19307"/>
                  </a:lnTo>
                  <a:lnTo>
                    <a:pt x="7602" y="19786"/>
                  </a:lnTo>
                  <a:lnTo>
                    <a:pt x="7602" y="20910"/>
                  </a:lnTo>
                  <a:lnTo>
                    <a:pt x="6921" y="21188"/>
                  </a:lnTo>
                  <a:lnTo>
                    <a:pt x="847" y="19559"/>
                  </a:lnTo>
                  <a:lnTo>
                    <a:pt x="1301" y="18398"/>
                  </a:lnTo>
                  <a:lnTo>
                    <a:pt x="1920" y="16062"/>
                  </a:lnTo>
                  <a:lnTo>
                    <a:pt x="695" y="14559"/>
                  </a:lnTo>
                  <a:cubicBezTo>
                    <a:pt x="733" y="14243"/>
                    <a:pt x="796" y="13915"/>
                    <a:pt x="872" y="13612"/>
                  </a:cubicBezTo>
                  <a:lnTo>
                    <a:pt x="1769" y="14534"/>
                  </a:lnTo>
                  <a:lnTo>
                    <a:pt x="3057" y="15114"/>
                  </a:lnTo>
                  <a:lnTo>
                    <a:pt x="5620" y="15140"/>
                  </a:lnTo>
                  <a:lnTo>
                    <a:pt x="6769" y="13751"/>
                  </a:lnTo>
                  <a:lnTo>
                    <a:pt x="9762" y="14521"/>
                  </a:lnTo>
                  <a:lnTo>
                    <a:pt x="8183" y="12261"/>
                  </a:lnTo>
                  <a:lnTo>
                    <a:pt x="6327" y="11794"/>
                  </a:lnTo>
                  <a:lnTo>
                    <a:pt x="5481" y="9963"/>
                  </a:lnTo>
                  <a:lnTo>
                    <a:pt x="5860" y="7122"/>
                  </a:lnTo>
                  <a:lnTo>
                    <a:pt x="8133" y="3005"/>
                  </a:lnTo>
                  <a:lnTo>
                    <a:pt x="8890" y="3296"/>
                  </a:lnTo>
                  <a:lnTo>
                    <a:pt x="9130" y="5152"/>
                  </a:lnTo>
                  <a:lnTo>
                    <a:pt x="11365" y="6793"/>
                  </a:lnTo>
                  <a:lnTo>
                    <a:pt x="15684" y="6692"/>
                  </a:lnTo>
                  <a:lnTo>
                    <a:pt x="12678" y="5228"/>
                  </a:lnTo>
                  <a:lnTo>
                    <a:pt x="11024" y="3472"/>
                  </a:lnTo>
                  <a:lnTo>
                    <a:pt x="11971" y="2475"/>
                  </a:lnTo>
                  <a:lnTo>
                    <a:pt x="15090" y="1174"/>
                  </a:lnTo>
                  <a:lnTo>
                    <a:pt x="19585" y="631"/>
                  </a:lnTo>
                  <a:close/>
                  <a:moveTo>
                    <a:pt x="19548" y="0"/>
                  </a:moveTo>
                  <a:lnTo>
                    <a:pt x="14977" y="556"/>
                  </a:lnTo>
                  <a:lnTo>
                    <a:pt x="11656" y="1919"/>
                  </a:lnTo>
                  <a:lnTo>
                    <a:pt x="10166" y="3472"/>
                  </a:lnTo>
                  <a:lnTo>
                    <a:pt x="12262" y="5695"/>
                  </a:lnTo>
                  <a:lnTo>
                    <a:pt x="13083" y="6124"/>
                  </a:lnTo>
                  <a:lnTo>
                    <a:pt x="11567" y="6162"/>
                  </a:lnTo>
                  <a:lnTo>
                    <a:pt x="9724" y="4798"/>
                  </a:lnTo>
                  <a:lnTo>
                    <a:pt x="9471" y="2854"/>
                  </a:lnTo>
                  <a:lnTo>
                    <a:pt x="7868" y="2210"/>
                  </a:lnTo>
                  <a:lnTo>
                    <a:pt x="5279" y="6869"/>
                  </a:lnTo>
                  <a:lnTo>
                    <a:pt x="4837" y="10064"/>
                  </a:lnTo>
                  <a:lnTo>
                    <a:pt x="5885" y="12337"/>
                  </a:lnTo>
                  <a:lnTo>
                    <a:pt x="7804" y="12816"/>
                  </a:lnTo>
                  <a:lnTo>
                    <a:pt x="8272" y="13486"/>
                  </a:lnTo>
                  <a:lnTo>
                    <a:pt x="6542" y="13044"/>
                  </a:lnTo>
                  <a:lnTo>
                    <a:pt x="5330" y="14508"/>
                  </a:lnTo>
                  <a:lnTo>
                    <a:pt x="3259" y="14508"/>
                  </a:lnTo>
                  <a:lnTo>
                    <a:pt x="2185" y="14054"/>
                  </a:lnTo>
                  <a:lnTo>
                    <a:pt x="822" y="12652"/>
                  </a:lnTo>
                  <a:lnTo>
                    <a:pt x="607" y="12791"/>
                  </a:lnTo>
                  <a:cubicBezTo>
                    <a:pt x="519" y="12854"/>
                    <a:pt x="253" y="13031"/>
                    <a:pt x="51" y="14609"/>
                  </a:cubicBezTo>
                  <a:lnTo>
                    <a:pt x="39" y="14748"/>
                  </a:lnTo>
                  <a:lnTo>
                    <a:pt x="1238" y="16213"/>
                  </a:lnTo>
                  <a:lnTo>
                    <a:pt x="708" y="18208"/>
                  </a:lnTo>
                  <a:lnTo>
                    <a:pt x="1" y="19989"/>
                  </a:lnTo>
                  <a:lnTo>
                    <a:pt x="6946" y="21857"/>
                  </a:lnTo>
                  <a:lnTo>
                    <a:pt x="8234" y="21340"/>
                  </a:lnTo>
                  <a:lnTo>
                    <a:pt x="8234" y="19319"/>
                  </a:lnTo>
                  <a:lnTo>
                    <a:pt x="6289" y="18701"/>
                  </a:lnTo>
                  <a:lnTo>
                    <a:pt x="4547" y="18094"/>
                  </a:lnTo>
                  <a:lnTo>
                    <a:pt x="4092" y="16958"/>
                  </a:lnTo>
                  <a:lnTo>
                    <a:pt x="5052" y="16781"/>
                  </a:lnTo>
                  <a:lnTo>
                    <a:pt x="7350" y="18284"/>
                  </a:lnTo>
                  <a:lnTo>
                    <a:pt x="9433" y="18284"/>
                  </a:lnTo>
                  <a:lnTo>
                    <a:pt x="11605" y="19079"/>
                  </a:lnTo>
                  <a:lnTo>
                    <a:pt x="12464" y="15620"/>
                  </a:lnTo>
                  <a:lnTo>
                    <a:pt x="14181" y="13953"/>
                  </a:lnTo>
                  <a:lnTo>
                    <a:pt x="15797" y="12690"/>
                  </a:lnTo>
                  <a:lnTo>
                    <a:pt x="15797" y="10948"/>
                  </a:lnTo>
                  <a:lnTo>
                    <a:pt x="19106" y="9811"/>
                  </a:lnTo>
                  <a:lnTo>
                    <a:pt x="21833" y="8283"/>
                  </a:lnTo>
                  <a:lnTo>
                    <a:pt x="23853" y="6579"/>
                  </a:lnTo>
                  <a:lnTo>
                    <a:pt x="26063" y="5783"/>
                  </a:lnTo>
                  <a:lnTo>
                    <a:pt x="27414" y="3637"/>
                  </a:lnTo>
                  <a:lnTo>
                    <a:pt x="26265" y="1452"/>
                  </a:lnTo>
                  <a:lnTo>
                    <a:pt x="2320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52"/>
            <p:cNvSpPr/>
            <p:nvPr/>
          </p:nvSpPr>
          <p:spPr>
            <a:xfrm>
              <a:off x="2007475" y="1152350"/>
              <a:ext cx="49275" cy="59075"/>
            </a:xfrm>
            <a:custGeom>
              <a:avLst/>
              <a:gdLst/>
              <a:ahLst/>
              <a:cxnLst/>
              <a:rect l="l" t="t" r="r" b="b"/>
              <a:pathLst>
                <a:path w="1971" h="2363" extrusionOk="0">
                  <a:moveTo>
                    <a:pt x="1339" y="1"/>
                  </a:moveTo>
                  <a:cubicBezTo>
                    <a:pt x="1023" y="241"/>
                    <a:pt x="1" y="1554"/>
                    <a:pt x="1" y="1554"/>
                  </a:cubicBezTo>
                  <a:lnTo>
                    <a:pt x="1339" y="2362"/>
                  </a:lnTo>
                  <a:lnTo>
                    <a:pt x="1970" y="1188"/>
                  </a:lnTo>
                  <a:lnTo>
                    <a:pt x="133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52"/>
            <p:cNvSpPr/>
            <p:nvPr/>
          </p:nvSpPr>
          <p:spPr>
            <a:xfrm>
              <a:off x="1995800" y="1140375"/>
              <a:ext cx="70100" cy="82100"/>
            </a:xfrm>
            <a:custGeom>
              <a:avLst/>
              <a:gdLst/>
              <a:ahLst/>
              <a:cxnLst/>
              <a:rect l="l" t="t" r="r" b="b"/>
              <a:pathLst>
                <a:path w="2804" h="3284" extrusionOk="0">
                  <a:moveTo>
                    <a:pt x="1730" y="998"/>
                  </a:moveTo>
                  <a:lnTo>
                    <a:pt x="2084" y="1667"/>
                  </a:lnTo>
                  <a:lnTo>
                    <a:pt x="1692" y="2399"/>
                  </a:lnTo>
                  <a:lnTo>
                    <a:pt x="935" y="1945"/>
                  </a:lnTo>
                  <a:cubicBezTo>
                    <a:pt x="1200" y="1629"/>
                    <a:pt x="1516" y="1250"/>
                    <a:pt x="1730" y="998"/>
                  </a:cubicBezTo>
                  <a:close/>
                  <a:moveTo>
                    <a:pt x="1920" y="0"/>
                  </a:moveTo>
                  <a:lnTo>
                    <a:pt x="1617" y="227"/>
                  </a:lnTo>
                  <a:cubicBezTo>
                    <a:pt x="1288" y="480"/>
                    <a:pt x="392" y="1616"/>
                    <a:pt x="228" y="1844"/>
                  </a:cubicBezTo>
                  <a:lnTo>
                    <a:pt x="0" y="2121"/>
                  </a:lnTo>
                  <a:lnTo>
                    <a:pt x="1932" y="3283"/>
                  </a:lnTo>
                  <a:lnTo>
                    <a:pt x="2804" y="1654"/>
                  </a:lnTo>
                  <a:lnTo>
                    <a:pt x="192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52"/>
            <p:cNvSpPr/>
            <p:nvPr/>
          </p:nvSpPr>
          <p:spPr>
            <a:xfrm>
              <a:off x="2092700" y="954125"/>
              <a:ext cx="54950" cy="101675"/>
            </a:xfrm>
            <a:custGeom>
              <a:avLst/>
              <a:gdLst/>
              <a:ahLst/>
              <a:cxnLst/>
              <a:rect l="l" t="t" r="r" b="b"/>
              <a:pathLst>
                <a:path w="2198" h="4067" extrusionOk="0">
                  <a:moveTo>
                    <a:pt x="1125" y="0"/>
                  </a:moveTo>
                  <a:lnTo>
                    <a:pt x="1" y="2096"/>
                  </a:lnTo>
                  <a:lnTo>
                    <a:pt x="455" y="4066"/>
                  </a:lnTo>
                  <a:lnTo>
                    <a:pt x="847" y="4066"/>
                  </a:lnTo>
                  <a:lnTo>
                    <a:pt x="847" y="2488"/>
                  </a:lnTo>
                  <a:lnTo>
                    <a:pt x="2198" y="1717"/>
                  </a:lnTo>
                  <a:lnTo>
                    <a:pt x="112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52"/>
            <p:cNvSpPr/>
            <p:nvPr/>
          </p:nvSpPr>
          <p:spPr>
            <a:xfrm>
              <a:off x="2084500" y="938325"/>
              <a:ext cx="73900" cy="125350"/>
            </a:xfrm>
            <a:custGeom>
              <a:avLst/>
              <a:gdLst/>
              <a:ahLst/>
              <a:cxnLst/>
              <a:rect l="l" t="t" r="r" b="b"/>
              <a:pathLst>
                <a:path w="2956" h="5014" extrusionOk="0">
                  <a:moveTo>
                    <a:pt x="1478" y="1263"/>
                  </a:moveTo>
                  <a:lnTo>
                    <a:pt x="2084" y="2236"/>
                  </a:lnTo>
                  <a:lnTo>
                    <a:pt x="859" y="2943"/>
                  </a:lnTo>
                  <a:lnTo>
                    <a:pt x="859" y="3637"/>
                  </a:lnTo>
                  <a:lnTo>
                    <a:pt x="670" y="2779"/>
                  </a:lnTo>
                  <a:lnTo>
                    <a:pt x="1478" y="1263"/>
                  </a:lnTo>
                  <a:close/>
                  <a:moveTo>
                    <a:pt x="1440" y="1"/>
                  </a:moveTo>
                  <a:lnTo>
                    <a:pt x="1" y="2690"/>
                  </a:lnTo>
                  <a:lnTo>
                    <a:pt x="531" y="5014"/>
                  </a:lnTo>
                  <a:lnTo>
                    <a:pt x="1491" y="5014"/>
                  </a:lnTo>
                  <a:lnTo>
                    <a:pt x="1491" y="3296"/>
                  </a:lnTo>
                  <a:lnTo>
                    <a:pt x="2955" y="2463"/>
                  </a:lnTo>
                  <a:lnTo>
                    <a:pt x="144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52"/>
            <p:cNvSpPr/>
            <p:nvPr/>
          </p:nvSpPr>
          <p:spPr>
            <a:xfrm>
              <a:off x="1999575" y="874575"/>
              <a:ext cx="83050" cy="141750"/>
            </a:xfrm>
            <a:custGeom>
              <a:avLst/>
              <a:gdLst/>
              <a:ahLst/>
              <a:cxnLst/>
              <a:rect l="l" t="t" r="r" b="b"/>
              <a:pathLst>
                <a:path w="3322" h="5670" extrusionOk="0">
                  <a:moveTo>
                    <a:pt x="796" y="0"/>
                  </a:moveTo>
                  <a:lnTo>
                    <a:pt x="796" y="1882"/>
                  </a:lnTo>
                  <a:lnTo>
                    <a:pt x="1" y="2601"/>
                  </a:lnTo>
                  <a:lnTo>
                    <a:pt x="1264" y="4407"/>
                  </a:lnTo>
                  <a:lnTo>
                    <a:pt x="1617" y="5670"/>
                  </a:lnTo>
                  <a:lnTo>
                    <a:pt x="3322" y="2286"/>
                  </a:lnTo>
                  <a:lnTo>
                    <a:pt x="3322" y="631"/>
                  </a:lnTo>
                  <a:lnTo>
                    <a:pt x="79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52"/>
            <p:cNvSpPr/>
            <p:nvPr/>
          </p:nvSpPr>
          <p:spPr>
            <a:xfrm>
              <a:off x="1989175" y="864475"/>
              <a:ext cx="101025" cy="173625"/>
            </a:xfrm>
            <a:custGeom>
              <a:avLst/>
              <a:gdLst/>
              <a:ahLst/>
              <a:cxnLst/>
              <a:rect l="l" t="t" r="r" b="b"/>
              <a:pathLst>
                <a:path w="4041" h="6945" extrusionOk="0">
                  <a:moveTo>
                    <a:pt x="1528" y="808"/>
                  </a:moveTo>
                  <a:lnTo>
                    <a:pt x="3422" y="1275"/>
                  </a:lnTo>
                  <a:lnTo>
                    <a:pt x="3422" y="2614"/>
                  </a:lnTo>
                  <a:lnTo>
                    <a:pt x="2109" y="5202"/>
                  </a:lnTo>
                  <a:lnTo>
                    <a:pt x="1970" y="4735"/>
                  </a:lnTo>
                  <a:lnTo>
                    <a:pt x="834" y="3043"/>
                  </a:lnTo>
                  <a:lnTo>
                    <a:pt x="1528" y="2437"/>
                  </a:lnTo>
                  <a:lnTo>
                    <a:pt x="1528" y="808"/>
                  </a:lnTo>
                  <a:close/>
                  <a:moveTo>
                    <a:pt x="884" y="0"/>
                  </a:moveTo>
                  <a:lnTo>
                    <a:pt x="884" y="2147"/>
                  </a:lnTo>
                  <a:lnTo>
                    <a:pt x="0" y="2955"/>
                  </a:lnTo>
                  <a:lnTo>
                    <a:pt x="1389" y="4950"/>
                  </a:lnTo>
                  <a:lnTo>
                    <a:pt x="1932" y="6945"/>
                  </a:lnTo>
                  <a:lnTo>
                    <a:pt x="4041" y="2765"/>
                  </a:lnTo>
                  <a:lnTo>
                    <a:pt x="4041" y="783"/>
                  </a:lnTo>
                  <a:lnTo>
                    <a:pt x="8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52"/>
            <p:cNvSpPr/>
            <p:nvPr/>
          </p:nvSpPr>
          <p:spPr>
            <a:xfrm>
              <a:off x="1924775" y="1047875"/>
              <a:ext cx="106400" cy="104500"/>
            </a:xfrm>
            <a:custGeom>
              <a:avLst/>
              <a:gdLst/>
              <a:ahLst/>
              <a:cxnLst/>
              <a:rect l="l" t="t" r="r" b="b"/>
              <a:pathLst>
                <a:path w="4256" h="4180" extrusionOk="0">
                  <a:moveTo>
                    <a:pt x="0" y="0"/>
                  </a:moveTo>
                  <a:lnTo>
                    <a:pt x="0" y="1894"/>
                  </a:lnTo>
                  <a:lnTo>
                    <a:pt x="1263" y="2690"/>
                  </a:lnTo>
                  <a:lnTo>
                    <a:pt x="947" y="4180"/>
                  </a:lnTo>
                  <a:cubicBezTo>
                    <a:pt x="947" y="4180"/>
                    <a:pt x="2481" y="3571"/>
                    <a:pt x="2595" y="3571"/>
                  </a:cubicBezTo>
                  <a:cubicBezTo>
                    <a:pt x="2599" y="3571"/>
                    <a:pt x="2601" y="3572"/>
                    <a:pt x="2601" y="3574"/>
                  </a:cubicBezTo>
                  <a:cubicBezTo>
                    <a:pt x="2601" y="3574"/>
                    <a:pt x="2602" y="3575"/>
                    <a:pt x="2602" y="3575"/>
                  </a:cubicBezTo>
                  <a:cubicBezTo>
                    <a:pt x="2638" y="3575"/>
                    <a:pt x="4256" y="1389"/>
                    <a:pt x="4256" y="1389"/>
                  </a:cubicBezTo>
                  <a:lnTo>
                    <a:pt x="3296" y="0"/>
                  </a:lnTo>
                  <a:lnTo>
                    <a:pt x="2147" y="796"/>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52"/>
            <p:cNvSpPr/>
            <p:nvPr/>
          </p:nvSpPr>
          <p:spPr>
            <a:xfrm>
              <a:off x="1916875" y="1036500"/>
              <a:ext cx="124100" cy="128500"/>
            </a:xfrm>
            <a:custGeom>
              <a:avLst/>
              <a:gdLst/>
              <a:ahLst/>
              <a:cxnLst/>
              <a:rect l="l" t="t" r="r" b="b"/>
              <a:pathLst>
                <a:path w="4964" h="5140" extrusionOk="0">
                  <a:moveTo>
                    <a:pt x="3524" y="897"/>
                  </a:moveTo>
                  <a:lnTo>
                    <a:pt x="4180" y="1844"/>
                  </a:lnTo>
                  <a:cubicBezTo>
                    <a:pt x="3675" y="2526"/>
                    <a:pt x="2968" y="3473"/>
                    <a:pt x="2753" y="3738"/>
                  </a:cubicBezTo>
                  <a:cubicBezTo>
                    <a:pt x="2577" y="3789"/>
                    <a:pt x="2261" y="3903"/>
                    <a:pt x="1693" y="4130"/>
                  </a:cubicBezTo>
                  <a:lnTo>
                    <a:pt x="1933" y="2981"/>
                  </a:lnTo>
                  <a:lnTo>
                    <a:pt x="632" y="2173"/>
                  </a:lnTo>
                  <a:lnTo>
                    <a:pt x="632" y="910"/>
                  </a:lnTo>
                  <a:lnTo>
                    <a:pt x="2501" y="1604"/>
                  </a:lnTo>
                  <a:lnTo>
                    <a:pt x="3524" y="897"/>
                  </a:lnTo>
                  <a:close/>
                  <a:moveTo>
                    <a:pt x="1" y="1"/>
                  </a:moveTo>
                  <a:lnTo>
                    <a:pt x="1" y="2526"/>
                  </a:lnTo>
                  <a:lnTo>
                    <a:pt x="1225" y="3284"/>
                  </a:lnTo>
                  <a:lnTo>
                    <a:pt x="834" y="5140"/>
                  </a:lnTo>
                  <a:lnTo>
                    <a:pt x="1377" y="4925"/>
                  </a:lnTo>
                  <a:cubicBezTo>
                    <a:pt x="1996" y="4685"/>
                    <a:pt x="2690" y="4420"/>
                    <a:pt x="2905" y="4344"/>
                  </a:cubicBezTo>
                  <a:cubicBezTo>
                    <a:pt x="2916" y="4347"/>
                    <a:pt x="2927" y="4348"/>
                    <a:pt x="2938" y="4348"/>
                  </a:cubicBezTo>
                  <a:cubicBezTo>
                    <a:pt x="3130" y="4348"/>
                    <a:pt x="3368" y="4002"/>
                    <a:pt x="4824" y="2021"/>
                  </a:cubicBezTo>
                  <a:lnTo>
                    <a:pt x="4963" y="1832"/>
                  </a:lnTo>
                  <a:lnTo>
                    <a:pt x="3688" y="13"/>
                  </a:lnTo>
                  <a:lnTo>
                    <a:pt x="2412" y="885"/>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52"/>
            <p:cNvSpPr/>
            <p:nvPr/>
          </p:nvSpPr>
          <p:spPr>
            <a:xfrm>
              <a:off x="1706650" y="1016300"/>
              <a:ext cx="192575" cy="136400"/>
            </a:xfrm>
            <a:custGeom>
              <a:avLst/>
              <a:gdLst/>
              <a:ahLst/>
              <a:cxnLst/>
              <a:rect l="l" t="t" r="r" b="b"/>
              <a:pathLst>
                <a:path w="7703" h="5456" extrusionOk="0">
                  <a:moveTo>
                    <a:pt x="2412" y="1"/>
                  </a:moveTo>
                  <a:lnTo>
                    <a:pt x="1616" y="518"/>
                  </a:lnTo>
                  <a:cubicBezTo>
                    <a:pt x="1376" y="594"/>
                    <a:pt x="0" y="2147"/>
                    <a:pt x="0" y="2147"/>
                  </a:cubicBezTo>
                  <a:lnTo>
                    <a:pt x="859" y="4029"/>
                  </a:lnTo>
                  <a:lnTo>
                    <a:pt x="1692" y="5456"/>
                  </a:lnTo>
                  <a:lnTo>
                    <a:pt x="4142" y="4849"/>
                  </a:lnTo>
                  <a:lnTo>
                    <a:pt x="5253" y="4269"/>
                  </a:lnTo>
                  <a:lnTo>
                    <a:pt x="7387" y="4837"/>
                  </a:lnTo>
                  <a:lnTo>
                    <a:pt x="7703" y="2652"/>
                  </a:lnTo>
                  <a:lnTo>
                    <a:pt x="6907" y="480"/>
                  </a:lnTo>
                  <a:lnTo>
                    <a:pt x="5013" y="1819"/>
                  </a:lnTo>
                  <a:lnTo>
                    <a:pt x="4520" y="2968"/>
                  </a:lnTo>
                  <a:lnTo>
                    <a:pt x="3043" y="2652"/>
                  </a:lnTo>
                  <a:lnTo>
                    <a:pt x="3043" y="1263"/>
                  </a:lnTo>
                  <a:lnTo>
                    <a:pt x="241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52"/>
            <p:cNvSpPr/>
            <p:nvPr/>
          </p:nvSpPr>
          <p:spPr>
            <a:xfrm>
              <a:off x="1697800" y="1004950"/>
              <a:ext cx="209625" cy="156600"/>
            </a:xfrm>
            <a:custGeom>
              <a:avLst/>
              <a:gdLst/>
              <a:ahLst/>
              <a:cxnLst/>
              <a:rect l="l" t="t" r="r" b="b"/>
              <a:pathLst>
                <a:path w="8385" h="6264" extrusionOk="0">
                  <a:moveTo>
                    <a:pt x="2652" y="909"/>
                  </a:moveTo>
                  <a:lnTo>
                    <a:pt x="3094" y="1793"/>
                  </a:lnTo>
                  <a:lnTo>
                    <a:pt x="3094" y="3359"/>
                  </a:lnTo>
                  <a:lnTo>
                    <a:pt x="5064" y="3788"/>
                  </a:lnTo>
                  <a:lnTo>
                    <a:pt x="5632" y="2475"/>
                  </a:lnTo>
                  <a:lnTo>
                    <a:pt x="7122" y="1427"/>
                  </a:lnTo>
                  <a:lnTo>
                    <a:pt x="7728" y="3132"/>
                  </a:lnTo>
                  <a:lnTo>
                    <a:pt x="7476" y="4887"/>
                  </a:lnTo>
                  <a:lnTo>
                    <a:pt x="5582" y="4382"/>
                  </a:lnTo>
                  <a:lnTo>
                    <a:pt x="4395" y="5000"/>
                  </a:lnTo>
                  <a:lnTo>
                    <a:pt x="2210" y="5531"/>
                  </a:lnTo>
                  <a:lnTo>
                    <a:pt x="1503" y="4356"/>
                  </a:lnTo>
                  <a:lnTo>
                    <a:pt x="733" y="2664"/>
                  </a:lnTo>
                  <a:cubicBezTo>
                    <a:pt x="1288" y="2033"/>
                    <a:pt x="1920" y="1364"/>
                    <a:pt x="2084" y="1263"/>
                  </a:cubicBezTo>
                  <a:lnTo>
                    <a:pt x="2652" y="909"/>
                  </a:lnTo>
                  <a:close/>
                  <a:moveTo>
                    <a:pt x="2917" y="0"/>
                  </a:moveTo>
                  <a:lnTo>
                    <a:pt x="1831" y="682"/>
                  </a:lnTo>
                  <a:cubicBezTo>
                    <a:pt x="1705" y="745"/>
                    <a:pt x="1352" y="1010"/>
                    <a:pt x="139" y="2387"/>
                  </a:cubicBezTo>
                  <a:lnTo>
                    <a:pt x="0" y="2551"/>
                  </a:lnTo>
                  <a:lnTo>
                    <a:pt x="947" y="4647"/>
                  </a:lnTo>
                  <a:lnTo>
                    <a:pt x="1907" y="6263"/>
                  </a:lnTo>
                  <a:lnTo>
                    <a:pt x="4584" y="5606"/>
                  </a:lnTo>
                  <a:lnTo>
                    <a:pt x="5645" y="5051"/>
                  </a:lnTo>
                  <a:lnTo>
                    <a:pt x="8006" y="5682"/>
                  </a:lnTo>
                  <a:lnTo>
                    <a:pt x="8385" y="3068"/>
                  </a:lnTo>
                  <a:lnTo>
                    <a:pt x="7438" y="429"/>
                  </a:lnTo>
                  <a:lnTo>
                    <a:pt x="5127" y="2058"/>
                  </a:lnTo>
                  <a:lnTo>
                    <a:pt x="4710" y="3043"/>
                  </a:lnTo>
                  <a:lnTo>
                    <a:pt x="3738" y="2841"/>
                  </a:lnTo>
                  <a:lnTo>
                    <a:pt x="3738" y="1642"/>
                  </a:lnTo>
                  <a:lnTo>
                    <a:pt x="291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52"/>
            <p:cNvSpPr/>
            <p:nvPr/>
          </p:nvSpPr>
          <p:spPr>
            <a:xfrm>
              <a:off x="1640975" y="919700"/>
              <a:ext cx="161975" cy="96625"/>
            </a:xfrm>
            <a:custGeom>
              <a:avLst/>
              <a:gdLst/>
              <a:ahLst/>
              <a:cxnLst/>
              <a:rect l="l" t="t" r="r" b="b"/>
              <a:pathLst>
                <a:path w="6479" h="3865" extrusionOk="0">
                  <a:moveTo>
                    <a:pt x="5203" y="1"/>
                  </a:moveTo>
                  <a:lnTo>
                    <a:pt x="3549" y="632"/>
                  </a:lnTo>
                  <a:lnTo>
                    <a:pt x="783" y="1819"/>
                  </a:lnTo>
                  <a:lnTo>
                    <a:pt x="1" y="3334"/>
                  </a:lnTo>
                  <a:lnTo>
                    <a:pt x="1579" y="3865"/>
                  </a:lnTo>
                  <a:lnTo>
                    <a:pt x="3157" y="3334"/>
                  </a:lnTo>
                  <a:lnTo>
                    <a:pt x="4572" y="3094"/>
                  </a:lnTo>
                  <a:lnTo>
                    <a:pt x="5759" y="1933"/>
                  </a:lnTo>
                  <a:lnTo>
                    <a:pt x="6478" y="708"/>
                  </a:lnTo>
                  <a:lnTo>
                    <a:pt x="520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52"/>
            <p:cNvSpPr/>
            <p:nvPr/>
          </p:nvSpPr>
          <p:spPr>
            <a:xfrm>
              <a:off x="1629625" y="910875"/>
              <a:ext cx="184375" cy="113650"/>
            </a:xfrm>
            <a:custGeom>
              <a:avLst/>
              <a:gdLst/>
              <a:ahLst/>
              <a:cxnLst/>
              <a:rect l="l" t="t" r="r" b="b"/>
              <a:pathLst>
                <a:path w="7375" h="4546" extrusionOk="0">
                  <a:moveTo>
                    <a:pt x="5632" y="707"/>
                  </a:moveTo>
                  <a:lnTo>
                    <a:pt x="6503" y="1175"/>
                  </a:lnTo>
                  <a:lnTo>
                    <a:pt x="5960" y="2084"/>
                  </a:lnTo>
                  <a:lnTo>
                    <a:pt x="4874" y="3144"/>
                  </a:lnTo>
                  <a:lnTo>
                    <a:pt x="3561" y="3372"/>
                  </a:lnTo>
                  <a:lnTo>
                    <a:pt x="2033" y="3877"/>
                  </a:lnTo>
                  <a:lnTo>
                    <a:pt x="909" y="3511"/>
                  </a:lnTo>
                  <a:lnTo>
                    <a:pt x="1477" y="2412"/>
                  </a:lnTo>
                  <a:lnTo>
                    <a:pt x="4116" y="1276"/>
                  </a:lnTo>
                  <a:lnTo>
                    <a:pt x="5632" y="707"/>
                  </a:lnTo>
                  <a:close/>
                  <a:moveTo>
                    <a:pt x="5682" y="0"/>
                  </a:moveTo>
                  <a:lnTo>
                    <a:pt x="3877" y="695"/>
                  </a:lnTo>
                  <a:lnTo>
                    <a:pt x="1010" y="1920"/>
                  </a:lnTo>
                  <a:lnTo>
                    <a:pt x="0" y="3877"/>
                  </a:lnTo>
                  <a:lnTo>
                    <a:pt x="2033" y="4546"/>
                  </a:lnTo>
                  <a:lnTo>
                    <a:pt x="3687" y="4003"/>
                  </a:lnTo>
                  <a:lnTo>
                    <a:pt x="5177" y="3750"/>
                  </a:lnTo>
                  <a:lnTo>
                    <a:pt x="6427" y="2513"/>
                  </a:lnTo>
                  <a:lnTo>
                    <a:pt x="7374" y="947"/>
                  </a:lnTo>
                  <a:lnTo>
                    <a:pt x="568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52"/>
            <p:cNvSpPr/>
            <p:nvPr/>
          </p:nvSpPr>
          <p:spPr>
            <a:xfrm>
              <a:off x="1843950" y="961050"/>
              <a:ext cx="72950" cy="40125"/>
            </a:xfrm>
            <a:custGeom>
              <a:avLst/>
              <a:gdLst/>
              <a:ahLst/>
              <a:cxnLst/>
              <a:rect l="l" t="t" r="r" b="b"/>
              <a:pathLst>
                <a:path w="2918" h="1605" extrusionOk="0">
                  <a:moveTo>
                    <a:pt x="392" y="1"/>
                  </a:moveTo>
                  <a:lnTo>
                    <a:pt x="1" y="594"/>
                  </a:lnTo>
                  <a:lnTo>
                    <a:pt x="1024" y="1605"/>
                  </a:lnTo>
                  <a:lnTo>
                    <a:pt x="2211" y="670"/>
                  </a:lnTo>
                  <a:lnTo>
                    <a:pt x="291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52"/>
            <p:cNvSpPr/>
            <p:nvPr/>
          </p:nvSpPr>
          <p:spPr>
            <a:xfrm>
              <a:off x="1833850" y="953475"/>
              <a:ext cx="102950" cy="58125"/>
            </a:xfrm>
            <a:custGeom>
              <a:avLst/>
              <a:gdLst/>
              <a:ahLst/>
              <a:cxnLst/>
              <a:rect l="l" t="t" r="r" b="b"/>
              <a:pathLst>
                <a:path w="4118" h="2325" extrusionOk="0">
                  <a:moveTo>
                    <a:pt x="2526" y="632"/>
                  </a:moveTo>
                  <a:lnTo>
                    <a:pt x="1453" y="1491"/>
                  </a:lnTo>
                  <a:lnTo>
                    <a:pt x="809" y="860"/>
                  </a:lnTo>
                  <a:lnTo>
                    <a:pt x="973" y="632"/>
                  </a:lnTo>
                  <a:close/>
                  <a:moveTo>
                    <a:pt x="632" y="1"/>
                  </a:moveTo>
                  <a:lnTo>
                    <a:pt x="1" y="948"/>
                  </a:lnTo>
                  <a:lnTo>
                    <a:pt x="1402" y="2324"/>
                  </a:lnTo>
                  <a:lnTo>
                    <a:pt x="2829" y="1213"/>
                  </a:lnTo>
                  <a:lnTo>
                    <a:pt x="411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52"/>
            <p:cNvSpPr/>
            <p:nvPr/>
          </p:nvSpPr>
          <p:spPr>
            <a:xfrm>
              <a:off x="1900150" y="882450"/>
              <a:ext cx="40425" cy="51500"/>
            </a:xfrm>
            <a:custGeom>
              <a:avLst/>
              <a:gdLst/>
              <a:ahLst/>
              <a:cxnLst/>
              <a:rect l="l" t="t" r="r" b="b"/>
              <a:pathLst>
                <a:path w="1617" h="2060" extrusionOk="0">
                  <a:moveTo>
                    <a:pt x="354" y="1"/>
                  </a:moveTo>
                  <a:lnTo>
                    <a:pt x="0" y="708"/>
                  </a:lnTo>
                  <a:lnTo>
                    <a:pt x="695" y="1137"/>
                  </a:lnTo>
                  <a:lnTo>
                    <a:pt x="1351" y="2059"/>
                  </a:lnTo>
                  <a:lnTo>
                    <a:pt x="1617" y="1339"/>
                  </a:lnTo>
                  <a:lnTo>
                    <a:pt x="1617" y="316"/>
                  </a:lnTo>
                  <a:lnTo>
                    <a:pt x="35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52"/>
            <p:cNvSpPr/>
            <p:nvPr/>
          </p:nvSpPr>
          <p:spPr>
            <a:xfrm>
              <a:off x="1889725" y="873000"/>
              <a:ext cx="58750" cy="77975"/>
            </a:xfrm>
            <a:custGeom>
              <a:avLst/>
              <a:gdLst/>
              <a:ahLst/>
              <a:cxnLst/>
              <a:rect l="l" t="t" r="r" b="b"/>
              <a:pathLst>
                <a:path w="2350" h="3119" extrusionOk="0">
                  <a:moveTo>
                    <a:pt x="948" y="745"/>
                  </a:moveTo>
                  <a:lnTo>
                    <a:pt x="1718" y="934"/>
                  </a:lnTo>
                  <a:lnTo>
                    <a:pt x="1718" y="1654"/>
                  </a:lnTo>
                  <a:lnTo>
                    <a:pt x="1680" y="1768"/>
                  </a:lnTo>
                  <a:lnTo>
                    <a:pt x="1364" y="1326"/>
                  </a:lnTo>
                  <a:lnTo>
                    <a:pt x="821" y="972"/>
                  </a:lnTo>
                  <a:lnTo>
                    <a:pt x="948" y="745"/>
                  </a:lnTo>
                  <a:close/>
                  <a:moveTo>
                    <a:pt x="607" y="0"/>
                  </a:moveTo>
                  <a:lnTo>
                    <a:pt x="1" y="1200"/>
                  </a:lnTo>
                  <a:lnTo>
                    <a:pt x="885" y="1755"/>
                  </a:lnTo>
                  <a:lnTo>
                    <a:pt x="1857" y="3119"/>
                  </a:lnTo>
                  <a:lnTo>
                    <a:pt x="2324" y="1818"/>
                  </a:lnTo>
                  <a:lnTo>
                    <a:pt x="2349" y="442"/>
                  </a:lnTo>
                  <a:lnTo>
                    <a:pt x="6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52"/>
            <p:cNvSpPr/>
            <p:nvPr/>
          </p:nvSpPr>
          <p:spPr>
            <a:xfrm>
              <a:off x="1439900" y="1099950"/>
              <a:ext cx="185325" cy="192275"/>
            </a:xfrm>
            <a:custGeom>
              <a:avLst/>
              <a:gdLst/>
              <a:ahLst/>
              <a:cxnLst/>
              <a:rect l="l" t="t" r="r" b="b"/>
              <a:pathLst>
                <a:path w="7413" h="7691" extrusionOk="0">
                  <a:moveTo>
                    <a:pt x="5682" y="1"/>
                  </a:moveTo>
                  <a:lnTo>
                    <a:pt x="3826" y="354"/>
                  </a:lnTo>
                  <a:cubicBezTo>
                    <a:pt x="3586" y="544"/>
                    <a:pt x="2374" y="834"/>
                    <a:pt x="2374" y="834"/>
                  </a:cubicBezTo>
                  <a:lnTo>
                    <a:pt x="2374" y="2337"/>
                  </a:lnTo>
                  <a:lnTo>
                    <a:pt x="1111" y="3991"/>
                  </a:lnTo>
                  <a:lnTo>
                    <a:pt x="0" y="4900"/>
                  </a:lnTo>
                  <a:lnTo>
                    <a:pt x="632" y="7691"/>
                  </a:lnTo>
                  <a:lnTo>
                    <a:pt x="2058" y="7691"/>
                  </a:lnTo>
                  <a:lnTo>
                    <a:pt x="4293" y="5254"/>
                  </a:lnTo>
                  <a:lnTo>
                    <a:pt x="5834" y="4622"/>
                  </a:lnTo>
                  <a:lnTo>
                    <a:pt x="7412" y="3650"/>
                  </a:lnTo>
                  <a:lnTo>
                    <a:pt x="7412" y="1705"/>
                  </a:lnTo>
                  <a:lnTo>
                    <a:pt x="6238" y="910"/>
                  </a:lnTo>
                  <a:lnTo>
                    <a:pt x="568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52"/>
            <p:cNvSpPr/>
            <p:nvPr/>
          </p:nvSpPr>
          <p:spPr>
            <a:xfrm>
              <a:off x="1431375" y="1091425"/>
              <a:ext cx="201725" cy="208700"/>
            </a:xfrm>
            <a:custGeom>
              <a:avLst/>
              <a:gdLst/>
              <a:ahLst/>
              <a:cxnLst/>
              <a:rect l="l" t="t" r="r" b="b"/>
              <a:pathLst>
                <a:path w="8069" h="8348" extrusionOk="0">
                  <a:moveTo>
                    <a:pt x="5859" y="708"/>
                  </a:moveTo>
                  <a:lnTo>
                    <a:pt x="6301" y="1428"/>
                  </a:lnTo>
                  <a:lnTo>
                    <a:pt x="7438" y="2223"/>
                  </a:lnTo>
                  <a:lnTo>
                    <a:pt x="7438" y="3814"/>
                  </a:lnTo>
                  <a:lnTo>
                    <a:pt x="6049" y="4673"/>
                  </a:lnTo>
                  <a:lnTo>
                    <a:pt x="4521" y="5304"/>
                  </a:lnTo>
                  <a:lnTo>
                    <a:pt x="2260" y="7716"/>
                  </a:lnTo>
                  <a:lnTo>
                    <a:pt x="1225" y="7716"/>
                  </a:lnTo>
                  <a:lnTo>
                    <a:pt x="695" y="5367"/>
                  </a:lnTo>
                  <a:lnTo>
                    <a:pt x="1642" y="4584"/>
                  </a:lnTo>
                  <a:lnTo>
                    <a:pt x="3018" y="2791"/>
                  </a:lnTo>
                  <a:lnTo>
                    <a:pt x="3018" y="1428"/>
                  </a:lnTo>
                  <a:cubicBezTo>
                    <a:pt x="3422" y="1327"/>
                    <a:pt x="4003" y="1163"/>
                    <a:pt x="4281" y="998"/>
                  </a:cubicBezTo>
                  <a:lnTo>
                    <a:pt x="5859" y="708"/>
                  </a:lnTo>
                  <a:close/>
                  <a:moveTo>
                    <a:pt x="6175" y="1"/>
                  </a:moveTo>
                  <a:lnTo>
                    <a:pt x="4117" y="380"/>
                  </a:lnTo>
                  <a:lnTo>
                    <a:pt x="4028" y="405"/>
                  </a:lnTo>
                  <a:lnTo>
                    <a:pt x="3965" y="443"/>
                  </a:lnTo>
                  <a:cubicBezTo>
                    <a:pt x="3851" y="544"/>
                    <a:pt x="3182" y="733"/>
                    <a:pt x="2639" y="872"/>
                  </a:cubicBezTo>
                  <a:lnTo>
                    <a:pt x="2399" y="923"/>
                  </a:lnTo>
                  <a:lnTo>
                    <a:pt x="2399" y="2564"/>
                  </a:lnTo>
                  <a:lnTo>
                    <a:pt x="1225" y="4105"/>
                  </a:lnTo>
                  <a:lnTo>
                    <a:pt x="0" y="5115"/>
                  </a:lnTo>
                  <a:lnTo>
                    <a:pt x="733" y="8347"/>
                  </a:lnTo>
                  <a:lnTo>
                    <a:pt x="2538" y="8347"/>
                  </a:lnTo>
                  <a:lnTo>
                    <a:pt x="4836" y="5847"/>
                  </a:lnTo>
                  <a:lnTo>
                    <a:pt x="6352" y="5228"/>
                  </a:lnTo>
                  <a:lnTo>
                    <a:pt x="8069" y="4168"/>
                  </a:lnTo>
                  <a:lnTo>
                    <a:pt x="8069" y="1870"/>
                  </a:lnTo>
                  <a:lnTo>
                    <a:pt x="6806" y="1024"/>
                  </a:lnTo>
                  <a:lnTo>
                    <a:pt x="617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52"/>
            <p:cNvSpPr/>
            <p:nvPr/>
          </p:nvSpPr>
          <p:spPr>
            <a:xfrm>
              <a:off x="1514700" y="1211400"/>
              <a:ext cx="329275" cy="270225"/>
            </a:xfrm>
            <a:custGeom>
              <a:avLst/>
              <a:gdLst/>
              <a:ahLst/>
              <a:cxnLst/>
              <a:rect l="l" t="t" r="r" b="b"/>
              <a:pathLst>
                <a:path w="13171" h="10809" extrusionOk="0">
                  <a:moveTo>
                    <a:pt x="12072" y="0"/>
                  </a:moveTo>
                  <a:lnTo>
                    <a:pt x="9623" y="480"/>
                  </a:lnTo>
                  <a:lnTo>
                    <a:pt x="8676" y="4180"/>
                  </a:lnTo>
                  <a:lnTo>
                    <a:pt x="7678" y="3536"/>
                  </a:lnTo>
                  <a:lnTo>
                    <a:pt x="8297" y="1503"/>
                  </a:lnTo>
                  <a:lnTo>
                    <a:pt x="4925" y="707"/>
                  </a:lnTo>
                  <a:lnTo>
                    <a:pt x="1440" y="1818"/>
                  </a:lnTo>
                  <a:lnTo>
                    <a:pt x="1074" y="2993"/>
                  </a:lnTo>
                  <a:lnTo>
                    <a:pt x="2791" y="3574"/>
                  </a:lnTo>
                  <a:lnTo>
                    <a:pt x="1" y="3940"/>
                  </a:lnTo>
                  <a:lnTo>
                    <a:pt x="1" y="6389"/>
                  </a:lnTo>
                  <a:lnTo>
                    <a:pt x="2842" y="6389"/>
                  </a:lnTo>
                  <a:lnTo>
                    <a:pt x="3549" y="6781"/>
                  </a:lnTo>
                  <a:lnTo>
                    <a:pt x="632" y="7021"/>
                  </a:lnTo>
                  <a:lnTo>
                    <a:pt x="1503" y="8637"/>
                  </a:lnTo>
                  <a:lnTo>
                    <a:pt x="1819" y="10177"/>
                  </a:lnTo>
                  <a:lnTo>
                    <a:pt x="4736" y="10177"/>
                  </a:lnTo>
                  <a:lnTo>
                    <a:pt x="6706" y="9142"/>
                  </a:lnTo>
                  <a:lnTo>
                    <a:pt x="8751" y="10809"/>
                  </a:lnTo>
                  <a:lnTo>
                    <a:pt x="10570" y="10089"/>
                  </a:lnTo>
                  <a:lnTo>
                    <a:pt x="11529" y="8789"/>
                  </a:lnTo>
                  <a:lnTo>
                    <a:pt x="10102" y="5695"/>
                  </a:lnTo>
                  <a:lnTo>
                    <a:pt x="11201" y="2614"/>
                  </a:lnTo>
                  <a:lnTo>
                    <a:pt x="13171" y="1111"/>
                  </a:lnTo>
                  <a:lnTo>
                    <a:pt x="120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52"/>
            <p:cNvSpPr/>
            <p:nvPr/>
          </p:nvSpPr>
          <p:spPr>
            <a:xfrm>
              <a:off x="1506825" y="1202875"/>
              <a:ext cx="349150" cy="287600"/>
            </a:xfrm>
            <a:custGeom>
              <a:avLst/>
              <a:gdLst/>
              <a:ahLst/>
              <a:cxnLst/>
              <a:rect l="l" t="t" r="r" b="b"/>
              <a:pathLst>
                <a:path w="13966" h="11504" extrusionOk="0">
                  <a:moveTo>
                    <a:pt x="12274" y="682"/>
                  </a:moveTo>
                  <a:lnTo>
                    <a:pt x="13006" y="1414"/>
                  </a:lnTo>
                  <a:lnTo>
                    <a:pt x="11238" y="2766"/>
                  </a:lnTo>
                  <a:lnTo>
                    <a:pt x="10064" y="6061"/>
                  </a:lnTo>
                  <a:lnTo>
                    <a:pt x="11478" y="9092"/>
                  </a:lnTo>
                  <a:lnTo>
                    <a:pt x="10683" y="10178"/>
                  </a:lnTo>
                  <a:lnTo>
                    <a:pt x="9129" y="10784"/>
                  </a:lnTo>
                  <a:lnTo>
                    <a:pt x="7059" y="9117"/>
                  </a:lnTo>
                  <a:lnTo>
                    <a:pt x="4975" y="10203"/>
                  </a:lnTo>
                  <a:lnTo>
                    <a:pt x="2399" y="10203"/>
                  </a:lnTo>
                  <a:lnTo>
                    <a:pt x="2134" y="8915"/>
                  </a:lnTo>
                  <a:lnTo>
                    <a:pt x="1465" y="7640"/>
                  </a:lnTo>
                  <a:lnTo>
                    <a:pt x="4937" y="7349"/>
                  </a:lnTo>
                  <a:lnTo>
                    <a:pt x="3245" y="6415"/>
                  </a:lnTo>
                  <a:lnTo>
                    <a:pt x="644" y="6415"/>
                  </a:lnTo>
                  <a:lnTo>
                    <a:pt x="644" y="4559"/>
                  </a:lnTo>
                  <a:lnTo>
                    <a:pt x="4495" y="4053"/>
                  </a:lnTo>
                  <a:lnTo>
                    <a:pt x="1781" y="3132"/>
                  </a:lnTo>
                  <a:lnTo>
                    <a:pt x="2008" y="2399"/>
                  </a:lnTo>
                  <a:lnTo>
                    <a:pt x="5253" y="1377"/>
                  </a:lnTo>
                  <a:lnTo>
                    <a:pt x="8208" y="2071"/>
                  </a:lnTo>
                  <a:lnTo>
                    <a:pt x="7627" y="4003"/>
                  </a:lnTo>
                  <a:lnTo>
                    <a:pt x="9193" y="5026"/>
                  </a:lnTo>
                  <a:lnTo>
                    <a:pt x="10190" y="1086"/>
                  </a:lnTo>
                  <a:lnTo>
                    <a:pt x="12274" y="682"/>
                  </a:lnTo>
                  <a:close/>
                  <a:moveTo>
                    <a:pt x="12488" y="0"/>
                  </a:moveTo>
                  <a:lnTo>
                    <a:pt x="9685" y="543"/>
                  </a:lnTo>
                  <a:lnTo>
                    <a:pt x="8801" y="4016"/>
                  </a:lnTo>
                  <a:lnTo>
                    <a:pt x="8372" y="3738"/>
                  </a:lnTo>
                  <a:lnTo>
                    <a:pt x="9003" y="1616"/>
                  </a:lnTo>
                  <a:lnTo>
                    <a:pt x="5228" y="733"/>
                  </a:lnTo>
                  <a:lnTo>
                    <a:pt x="1503" y="1907"/>
                  </a:lnTo>
                  <a:lnTo>
                    <a:pt x="998" y="3536"/>
                  </a:lnTo>
                  <a:lnTo>
                    <a:pt x="1717" y="3788"/>
                  </a:lnTo>
                  <a:lnTo>
                    <a:pt x="0" y="4003"/>
                  </a:lnTo>
                  <a:lnTo>
                    <a:pt x="0" y="7046"/>
                  </a:lnTo>
                  <a:lnTo>
                    <a:pt x="1010" y="7046"/>
                  </a:lnTo>
                  <a:lnTo>
                    <a:pt x="442" y="7097"/>
                  </a:lnTo>
                  <a:lnTo>
                    <a:pt x="1515" y="9079"/>
                  </a:lnTo>
                  <a:lnTo>
                    <a:pt x="1882" y="10834"/>
                  </a:lnTo>
                  <a:lnTo>
                    <a:pt x="5127" y="10834"/>
                  </a:lnTo>
                  <a:lnTo>
                    <a:pt x="6983" y="9862"/>
                  </a:lnTo>
                  <a:lnTo>
                    <a:pt x="9016" y="11503"/>
                  </a:lnTo>
                  <a:lnTo>
                    <a:pt x="11087" y="10708"/>
                  </a:lnTo>
                  <a:lnTo>
                    <a:pt x="12210" y="9167"/>
                  </a:lnTo>
                  <a:lnTo>
                    <a:pt x="10758" y="6023"/>
                  </a:lnTo>
                  <a:lnTo>
                    <a:pt x="11781" y="3144"/>
                  </a:lnTo>
                  <a:lnTo>
                    <a:pt x="13966" y="1490"/>
                  </a:lnTo>
                  <a:lnTo>
                    <a:pt x="1248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52"/>
            <p:cNvSpPr/>
            <p:nvPr/>
          </p:nvSpPr>
          <p:spPr>
            <a:xfrm>
              <a:off x="1843950" y="1219275"/>
              <a:ext cx="96625" cy="163875"/>
            </a:xfrm>
            <a:custGeom>
              <a:avLst/>
              <a:gdLst/>
              <a:ahLst/>
              <a:cxnLst/>
              <a:rect l="l" t="t" r="r" b="b"/>
              <a:pathLst>
                <a:path w="3865" h="6555" extrusionOk="0">
                  <a:moveTo>
                    <a:pt x="2602" y="1"/>
                  </a:moveTo>
                  <a:lnTo>
                    <a:pt x="2046" y="1339"/>
                  </a:lnTo>
                  <a:lnTo>
                    <a:pt x="1466" y="3334"/>
                  </a:lnTo>
                  <a:lnTo>
                    <a:pt x="1024" y="1642"/>
                  </a:lnTo>
                  <a:lnTo>
                    <a:pt x="1" y="3246"/>
                  </a:lnTo>
                  <a:lnTo>
                    <a:pt x="392" y="5026"/>
                  </a:lnTo>
                  <a:lnTo>
                    <a:pt x="1024" y="6554"/>
                  </a:lnTo>
                  <a:lnTo>
                    <a:pt x="3057" y="5014"/>
                  </a:lnTo>
                  <a:lnTo>
                    <a:pt x="3865" y="3221"/>
                  </a:lnTo>
                  <a:lnTo>
                    <a:pt x="3865" y="1339"/>
                  </a:lnTo>
                  <a:lnTo>
                    <a:pt x="260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52"/>
            <p:cNvSpPr/>
            <p:nvPr/>
          </p:nvSpPr>
          <p:spPr>
            <a:xfrm>
              <a:off x="1835425" y="1205075"/>
              <a:ext cx="113050" cy="190700"/>
            </a:xfrm>
            <a:custGeom>
              <a:avLst/>
              <a:gdLst/>
              <a:ahLst/>
              <a:cxnLst/>
              <a:rect l="l" t="t" r="r" b="b"/>
              <a:pathLst>
                <a:path w="4522" h="7628" extrusionOk="0">
                  <a:moveTo>
                    <a:pt x="3044" y="1150"/>
                  </a:moveTo>
                  <a:lnTo>
                    <a:pt x="3890" y="2034"/>
                  </a:lnTo>
                  <a:lnTo>
                    <a:pt x="3890" y="3726"/>
                  </a:lnTo>
                  <a:lnTo>
                    <a:pt x="3145" y="5380"/>
                  </a:lnTo>
                  <a:lnTo>
                    <a:pt x="1503" y="6630"/>
                  </a:lnTo>
                  <a:lnTo>
                    <a:pt x="1049" y="5519"/>
                  </a:lnTo>
                  <a:lnTo>
                    <a:pt x="683" y="3877"/>
                  </a:lnTo>
                  <a:lnTo>
                    <a:pt x="1238" y="2981"/>
                  </a:lnTo>
                  <a:lnTo>
                    <a:pt x="1781" y="5089"/>
                  </a:lnTo>
                  <a:lnTo>
                    <a:pt x="2678" y="2034"/>
                  </a:lnTo>
                  <a:lnTo>
                    <a:pt x="3044" y="1150"/>
                  </a:lnTo>
                  <a:close/>
                  <a:moveTo>
                    <a:pt x="2842" y="1"/>
                  </a:moveTo>
                  <a:lnTo>
                    <a:pt x="2084" y="1819"/>
                  </a:lnTo>
                  <a:lnTo>
                    <a:pt x="1819" y="2715"/>
                  </a:lnTo>
                  <a:lnTo>
                    <a:pt x="1491" y="1427"/>
                  </a:lnTo>
                  <a:lnTo>
                    <a:pt x="1" y="3763"/>
                  </a:lnTo>
                  <a:lnTo>
                    <a:pt x="443" y="5708"/>
                  </a:lnTo>
                  <a:lnTo>
                    <a:pt x="1238" y="7627"/>
                  </a:lnTo>
                  <a:lnTo>
                    <a:pt x="3650" y="5784"/>
                  </a:lnTo>
                  <a:lnTo>
                    <a:pt x="4496" y="3915"/>
                  </a:lnTo>
                  <a:lnTo>
                    <a:pt x="4521" y="1781"/>
                  </a:lnTo>
                  <a:lnTo>
                    <a:pt x="284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52"/>
            <p:cNvSpPr/>
            <p:nvPr/>
          </p:nvSpPr>
          <p:spPr>
            <a:xfrm>
              <a:off x="1794700" y="1458875"/>
              <a:ext cx="74850" cy="69800"/>
            </a:xfrm>
            <a:custGeom>
              <a:avLst/>
              <a:gdLst/>
              <a:ahLst/>
              <a:cxnLst/>
              <a:rect l="l" t="t" r="r" b="b"/>
              <a:pathLst>
                <a:path w="2994" h="2792" extrusionOk="0">
                  <a:moveTo>
                    <a:pt x="1971" y="1"/>
                  </a:moveTo>
                  <a:lnTo>
                    <a:pt x="872" y="847"/>
                  </a:lnTo>
                  <a:lnTo>
                    <a:pt x="1" y="1465"/>
                  </a:lnTo>
                  <a:lnTo>
                    <a:pt x="1504" y="2791"/>
                  </a:lnTo>
                  <a:lnTo>
                    <a:pt x="2994" y="2791"/>
                  </a:lnTo>
                  <a:lnTo>
                    <a:pt x="197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52"/>
            <p:cNvSpPr/>
            <p:nvPr/>
          </p:nvSpPr>
          <p:spPr>
            <a:xfrm>
              <a:off x="1782075" y="1445925"/>
              <a:ext cx="98850" cy="90625"/>
            </a:xfrm>
            <a:custGeom>
              <a:avLst/>
              <a:gdLst/>
              <a:ahLst/>
              <a:cxnLst/>
              <a:rect l="l" t="t" r="r" b="b"/>
              <a:pathLst>
                <a:path w="3954" h="3625" extrusionOk="0">
                  <a:moveTo>
                    <a:pt x="2324" y="1024"/>
                  </a:moveTo>
                  <a:lnTo>
                    <a:pt x="3057" y="2994"/>
                  </a:lnTo>
                  <a:lnTo>
                    <a:pt x="2122" y="2994"/>
                  </a:lnTo>
                  <a:lnTo>
                    <a:pt x="1011" y="2009"/>
                  </a:lnTo>
                  <a:lnTo>
                    <a:pt x="2324" y="1024"/>
                  </a:lnTo>
                  <a:close/>
                  <a:moveTo>
                    <a:pt x="2627" y="1"/>
                  </a:moveTo>
                  <a:lnTo>
                    <a:pt x="1188" y="1112"/>
                  </a:lnTo>
                  <a:lnTo>
                    <a:pt x="1" y="1958"/>
                  </a:lnTo>
                  <a:lnTo>
                    <a:pt x="1882" y="3625"/>
                  </a:lnTo>
                  <a:lnTo>
                    <a:pt x="3953" y="3625"/>
                  </a:lnTo>
                  <a:lnTo>
                    <a:pt x="262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52"/>
            <p:cNvSpPr/>
            <p:nvPr/>
          </p:nvSpPr>
          <p:spPr>
            <a:xfrm>
              <a:off x="241275" y="1079650"/>
              <a:ext cx="2559200" cy="3887025"/>
            </a:xfrm>
            <a:custGeom>
              <a:avLst/>
              <a:gdLst/>
              <a:ahLst/>
              <a:cxnLst/>
              <a:rect l="l" t="t" r="r" b="b"/>
              <a:pathLst>
                <a:path w="102368" h="155481" extrusionOk="0">
                  <a:moveTo>
                    <a:pt x="22033" y="0"/>
                  </a:moveTo>
                  <a:cubicBezTo>
                    <a:pt x="21541" y="0"/>
                    <a:pt x="20848" y="207"/>
                    <a:pt x="19875" y="825"/>
                  </a:cubicBezTo>
                  <a:cubicBezTo>
                    <a:pt x="16958" y="2669"/>
                    <a:pt x="16718" y="2669"/>
                    <a:pt x="16718" y="2669"/>
                  </a:cubicBezTo>
                  <a:lnTo>
                    <a:pt x="14357" y="4096"/>
                  </a:lnTo>
                  <a:lnTo>
                    <a:pt x="14357" y="5043"/>
                  </a:lnTo>
                  <a:lnTo>
                    <a:pt x="15304" y="8351"/>
                  </a:lnTo>
                  <a:lnTo>
                    <a:pt x="15532" y="10056"/>
                  </a:lnTo>
                  <a:lnTo>
                    <a:pt x="13423" y="9450"/>
                  </a:lnTo>
                  <a:lnTo>
                    <a:pt x="12665" y="8869"/>
                  </a:lnTo>
                  <a:lnTo>
                    <a:pt x="10051" y="10043"/>
                  </a:lnTo>
                  <a:lnTo>
                    <a:pt x="9319" y="11584"/>
                  </a:lnTo>
                  <a:lnTo>
                    <a:pt x="9319" y="12606"/>
                  </a:lnTo>
                  <a:lnTo>
                    <a:pt x="11920" y="12998"/>
                  </a:lnTo>
                  <a:lnTo>
                    <a:pt x="13890" y="12846"/>
                  </a:lnTo>
                  <a:lnTo>
                    <a:pt x="13890" y="12846"/>
                  </a:lnTo>
                  <a:lnTo>
                    <a:pt x="12236" y="14854"/>
                  </a:lnTo>
                  <a:lnTo>
                    <a:pt x="9281" y="15447"/>
                  </a:lnTo>
                  <a:lnTo>
                    <a:pt x="7324" y="17884"/>
                  </a:lnTo>
                  <a:lnTo>
                    <a:pt x="5922" y="20094"/>
                  </a:lnTo>
                  <a:lnTo>
                    <a:pt x="6478" y="22228"/>
                  </a:lnTo>
                  <a:lnTo>
                    <a:pt x="7665" y="23491"/>
                  </a:lnTo>
                  <a:lnTo>
                    <a:pt x="9559" y="25069"/>
                  </a:lnTo>
                  <a:cubicBezTo>
                    <a:pt x="9559" y="25069"/>
                    <a:pt x="8448" y="26534"/>
                    <a:pt x="8372" y="26862"/>
                  </a:cubicBezTo>
                  <a:cubicBezTo>
                    <a:pt x="8296" y="27191"/>
                    <a:pt x="2841" y="30196"/>
                    <a:pt x="2841" y="30196"/>
                  </a:cubicBezTo>
                  <a:lnTo>
                    <a:pt x="0" y="31610"/>
                  </a:lnTo>
                  <a:lnTo>
                    <a:pt x="0" y="31610"/>
                  </a:lnTo>
                  <a:lnTo>
                    <a:pt x="4344" y="30903"/>
                  </a:lnTo>
                  <a:lnTo>
                    <a:pt x="10178" y="28529"/>
                  </a:lnTo>
                  <a:lnTo>
                    <a:pt x="12476" y="25852"/>
                  </a:lnTo>
                  <a:lnTo>
                    <a:pt x="14446" y="24110"/>
                  </a:lnTo>
                  <a:lnTo>
                    <a:pt x="16883" y="22380"/>
                  </a:lnTo>
                  <a:lnTo>
                    <a:pt x="15393" y="25132"/>
                  </a:lnTo>
                  <a:lnTo>
                    <a:pt x="17287" y="24741"/>
                  </a:lnTo>
                  <a:cubicBezTo>
                    <a:pt x="17287" y="24741"/>
                    <a:pt x="19648" y="24034"/>
                    <a:pt x="19812" y="23794"/>
                  </a:cubicBezTo>
                  <a:cubicBezTo>
                    <a:pt x="19818" y="23784"/>
                    <a:pt x="19832" y="23779"/>
                    <a:pt x="19854" y="23779"/>
                  </a:cubicBezTo>
                  <a:cubicBezTo>
                    <a:pt x="20342" y="23779"/>
                    <a:pt x="24610" y="26319"/>
                    <a:pt x="24610" y="26319"/>
                  </a:cubicBezTo>
                  <a:lnTo>
                    <a:pt x="26113" y="29085"/>
                  </a:lnTo>
                  <a:lnTo>
                    <a:pt x="26820" y="33100"/>
                  </a:lnTo>
                  <a:lnTo>
                    <a:pt x="26189" y="36105"/>
                  </a:lnTo>
                  <a:lnTo>
                    <a:pt x="25633" y="38151"/>
                  </a:lnTo>
                  <a:lnTo>
                    <a:pt x="26429" y="40045"/>
                  </a:lnTo>
                  <a:lnTo>
                    <a:pt x="27376" y="37040"/>
                  </a:lnTo>
                  <a:lnTo>
                    <a:pt x="28474" y="36105"/>
                  </a:lnTo>
                  <a:lnTo>
                    <a:pt x="29194" y="40512"/>
                  </a:lnTo>
                  <a:lnTo>
                    <a:pt x="30457" y="43505"/>
                  </a:lnTo>
                  <a:lnTo>
                    <a:pt x="28083" y="42015"/>
                  </a:lnTo>
                  <a:lnTo>
                    <a:pt x="27856" y="43505"/>
                  </a:lnTo>
                  <a:lnTo>
                    <a:pt x="29585" y="47293"/>
                  </a:lnTo>
                  <a:lnTo>
                    <a:pt x="29346" y="49894"/>
                  </a:lnTo>
                  <a:lnTo>
                    <a:pt x="28083" y="52419"/>
                  </a:lnTo>
                  <a:lnTo>
                    <a:pt x="27616" y="56763"/>
                  </a:lnTo>
                  <a:lnTo>
                    <a:pt x="27931" y="61258"/>
                  </a:lnTo>
                  <a:lnTo>
                    <a:pt x="29661" y="64011"/>
                  </a:lnTo>
                  <a:lnTo>
                    <a:pt x="31404" y="65198"/>
                  </a:lnTo>
                  <a:lnTo>
                    <a:pt x="32666" y="68670"/>
                  </a:lnTo>
                  <a:lnTo>
                    <a:pt x="33538" y="71713"/>
                  </a:lnTo>
                  <a:lnTo>
                    <a:pt x="34081" y="73708"/>
                  </a:lnTo>
                  <a:lnTo>
                    <a:pt x="36631" y="76398"/>
                  </a:lnTo>
                  <a:lnTo>
                    <a:pt x="36631" y="76398"/>
                  </a:lnTo>
                  <a:lnTo>
                    <a:pt x="36050" y="73241"/>
                  </a:lnTo>
                  <a:lnTo>
                    <a:pt x="34560" y="71347"/>
                  </a:lnTo>
                  <a:lnTo>
                    <a:pt x="33929" y="66852"/>
                  </a:lnTo>
                  <a:lnTo>
                    <a:pt x="35343" y="68506"/>
                  </a:lnTo>
                  <a:lnTo>
                    <a:pt x="36215" y="71713"/>
                  </a:lnTo>
                  <a:lnTo>
                    <a:pt x="38424" y="73784"/>
                  </a:lnTo>
                  <a:lnTo>
                    <a:pt x="40470" y="77332"/>
                  </a:lnTo>
                  <a:lnTo>
                    <a:pt x="40634" y="79618"/>
                  </a:lnTo>
                  <a:lnTo>
                    <a:pt x="42288" y="81436"/>
                  </a:lnTo>
                  <a:lnTo>
                    <a:pt x="46241" y="82623"/>
                  </a:lnTo>
                  <a:lnTo>
                    <a:pt x="49082" y="84113"/>
                  </a:lnTo>
                  <a:lnTo>
                    <a:pt x="49940" y="83557"/>
                  </a:lnTo>
                  <a:lnTo>
                    <a:pt x="52541" y="85616"/>
                  </a:lnTo>
                  <a:lnTo>
                    <a:pt x="55458" y="86247"/>
                  </a:lnTo>
                  <a:lnTo>
                    <a:pt x="57428" y="88457"/>
                  </a:lnTo>
                  <a:lnTo>
                    <a:pt x="58855" y="90035"/>
                  </a:lnTo>
                  <a:lnTo>
                    <a:pt x="61380" y="91373"/>
                  </a:lnTo>
                  <a:lnTo>
                    <a:pt x="62643" y="90275"/>
                  </a:lnTo>
                  <a:lnTo>
                    <a:pt x="64221" y="92081"/>
                  </a:lnTo>
                  <a:lnTo>
                    <a:pt x="63906" y="95553"/>
                  </a:lnTo>
                  <a:lnTo>
                    <a:pt x="62378" y="97346"/>
                  </a:lnTo>
                  <a:lnTo>
                    <a:pt x="61595" y="99644"/>
                  </a:lnTo>
                  <a:lnTo>
                    <a:pt x="61355" y="101854"/>
                  </a:lnTo>
                  <a:lnTo>
                    <a:pt x="60875" y="103028"/>
                  </a:lnTo>
                  <a:lnTo>
                    <a:pt x="63325" y="105629"/>
                  </a:lnTo>
                  <a:lnTo>
                    <a:pt x="65459" y="108862"/>
                  </a:lnTo>
                  <a:lnTo>
                    <a:pt x="67580" y="112170"/>
                  </a:lnTo>
                  <a:lnTo>
                    <a:pt x="69550" y="113281"/>
                  </a:lnTo>
                  <a:lnTo>
                    <a:pt x="70813" y="115011"/>
                  </a:lnTo>
                  <a:lnTo>
                    <a:pt x="71293" y="119746"/>
                  </a:lnTo>
                  <a:lnTo>
                    <a:pt x="71532" y="123610"/>
                  </a:lnTo>
                  <a:lnTo>
                    <a:pt x="71293" y="127562"/>
                  </a:lnTo>
                  <a:lnTo>
                    <a:pt x="71444" y="129608"/>
                  </a:lnTo>
                  <a:lnTo>
                    <a:pt x="70661" y="132765"/>
                  </a:lnTo>
                  <a:lnTo>
                    <a:pt x="70585" y="135214"/>
                  </a:lnTo>
                  <a:lnTo>
                    <a:pt x="70813" y="138220"/>
                  </a:lnTo>
                  <a:lnTo>
                    <a:pt x="72151" y="139167"/>
                  </a:lnTo>
                  <a:lnTo>
                    <a:pt x="70346" y="143334"/>
                  </a:lnTo>
                  <a:lnTo>
                    <a:pt x="71684" y="145392"/>
                  </a:lnTo>
                  <a:lnTo>
                    <a:pt x="72000" y="147210"/>
                  </a:lnTo>
                  <a:lnTo>
                    <a:pt x="73225" y="150998"/>
                  </a:lnTo>
                  <a:lnTo>
                    <a:pt x="75548" y="154344"/>
                  </a:lnTo>
                  <a:lnTo>
                    <a:pt x="77278" y="155481"/>
                  </a:lnTo>
                  <a:lnTo>
                    <a:pt x="80283" y="155481"/>
                  </a:lnTo>
                  <a:lnTo>
                    <a:pt x="81546" y="153991"/>
                  </a:lnTo>
                  <a:lnTo>
                    <a:pt x="78313" y="152248"/>
                  </a:lnTo>
                  <a:lnTo>
                    <a:pt x="77126" y="149331"/>
                  </a:lnTo>
                  <a:cubicBezTo>
                    <a:pt x="77126" y="149331"/>
                    <a:pt x="75864" y="148826"/>
                    <a:pt x="77050" y="147399"/>
                  </a:cubicBezTo>
                  <a:cubicBezTo>
                    <a:pt x="78237" y="145985"/>
                    <a:pt x="78237" y="145960"/>
                    <a:pt x="78237" y="145960"/>
                  </a:cubicBezTo>
                  <a:lnTo>
                    <a:pt x="78553" y="144925"/>
                  </a:lnTo>
                  <a:lnTo>
                    <a:pt x="76899" y="143738"/>
                  </a:lnTo>
                  <a:lnTo>
                    <a:pt x="77758" y="142083"/>
                  </a:lnTo>
                  <a:lnTo>
                    <a:pt x="78553" y="141528"/>
                  </a:lnTo>
                  <a:lnTo>
                    <a:pt x="78945" y="139318"/>
                  </a:lnTo>
                  <a:lnTo>
                    <a:pt x="78389" y="138055"/>
                  </a:lnTo>
                  <a:lnTo>
                    <a:pt x="78465" y="136957"/>
                  </a:lnTo>
                  <a:lnTo>
                    <a:pt x="79892" y="137108"/>
                  </a:lnTo>
                  <a:lnTo>
                    <a:pt x="79967" y="135530"/>
                  </a:lnTo>
                  <a:lnTo>
                    <a:pt x="79967" y="134962"/>
                  </a:lnTo>
                  <a:lnTo>
                    <a:pt x="81861" y="134406"/>
                  </a:lnTo>
                  <a:lnTo>
                    <a:pt x="83755" y="133926"/>
                  </a:lnTo>
                  <a:lnTo>
                    <a:pt x="83755" y="131805"/>
                  </a:lnTo>
                  <a:lnTo>
                    <a:pt x="83604" y="130542"/>
                  </a:lnTo>
                  <a:lnTo>
                    <a:pt x="83516" y="129595"/>
                  </a:lnTo>
                  <a:lnTo>
                    <a:pt x="86205" y="130063"/>
                  </a:lnTo>
                  <a:lnTo>
                    <a:pt x="87821" y="128484"/>
                  </a:lnTo>
                  <a:lnTo>
                    <a:pt x="89261" y="126047"/>
                  </a:lnTo>
                  <a:lnTo>
                    <a:pt x="90612" y="124065"/>
                  </a:lnTo>
                  <a:lnTo>
                    <a:pt x="91079" y="121312"/>
                  </a:lnTo>
                  <a:lnTo>
                    <a:pt x="93605" y="119570"/>
                  </a:lnTo>
                  <a:lnTo>
                    <a:pt x="96294" y="118155"/>
                  </a:lnTo>
                  <a:lnTo>
                    <a:pt x="97633" y="117360"/>
                  </a:lnTo>
                  <a:lnTo>
                    <a:pt x="98188" y="113572"/>
                  </a:lnTo>
                  <a:lnTo>
                    <a:pt x="99047" y="110415"/>
                  </a:lnTo>
                  <a:lnTo>
                    <a:pt x="99451" y="108445"/>
                  </a:lnTo>
                  <a:lnTo>
                    <a:pt x="101257" y="106160"/>
                  </a:lnTo>
                  <a:lnTo>
                    <a:pt x="102368" y="104190"/>
                  </a:lnTo>
                  <a:lnTo>
                    <a:pt x="101332" y="102296"/>
                  </a:lnTo>
                  <a:cubicBezTo>
                    <a:pt x="101332" y="102296"/>
                    <a:pt x="101888" y="102220"/>
                    <a:pt x="98655" y="100957"/>
                  </a:cubicBezTo>
                  <a:lnTo>
                    <a:pt x="95423" y="99695"/>
                  </a:lnTo>
                  <a:lnTo>
                    <a:pt x="93529" y="99379"/>
                  </a:lnTo>
                  <a:lnTo>
                    <a:pt x="91471" y="98596"/>
                  </a:lnTo>
                  <a:lnTo>
                    <a:pt x="89185" y="97649"/>
                  </a:lnTo>
                  <a:lnTo>
                    <a:pt x="88011" y="94884"/>
                  </a:lnTo>
                  <a:lnTo>
                    <a:pt x="86508" y="92750"/>
                  </a:lnTo>
                  <a:lnTo>
                    <a:pt x="83124" y="91651"/>
                  </a:lnTo>
                  <a:lnTo>
                    <a:pt x="80914" y="91411"/>
                  </a:lnTo>
                  <a:lnTo>
                    <a:pt x="78616" y="89202"/>
                  </a:lnTo>
                  <a:lnTo>
                    <a:pt x="76571" y="88015"/>
                  </a:lnTo>
                  <a:lnTo>
                    <a:pt x="74121" y="87787"/>
                  </a:lnTo>
                  <a:lnTo>
                    <a:pt x="71596" y="87156"/>
                  </a:lnTo>
                  <a:lnTo>
                    <a:pt x="68755" y="87232"/>
                  </a:lnTo>
                  <a:cubicBezTo>
                    <a:pt x="68755" y="87232"/>
                    <a:pt x="65522" y="88179"/>
                    <a:pt x="65446" y="88495"/>
                  </a:cubicBezTo>
                  <a:cubicBezTo>
                    <a:pt x="65358" y="88810"/>
                    <a:pt x="64903" y="90174"/>
                    <a:pt x="64903" y="90174"/>
                  </a:cubicBezTo>
                  <a:lnTo>
                    <a:pt x="63325" y="88911"/>
                  </a:lnTo>
                  <a:lnTo>
                    <a:pt x="61595" y="89467"/>
                  </a:lnTo>
                  <a:lnTo>
                    <a:pt x="59852" y="88596"/>
                  </a:lnTo>
                  <a:lnTo>
                    <a:pt x="58590" y="85994"/>
                  </a:lnTo>
                  <a:lnTo>
                    <a:pt x="59385" y="83949"/>
                  </a:lnTo>
                  <a:lnTo>
                    <a:pt x="57491" y="83317"/>
                  </a:lnTo>
                  <a:lnTo>
                    <a:pt x="54966" y="83002"/>
                  </a:lnTo>
                  <a:lnTo>
                    <a:pt x="55673" y="81032"/>
                  </a:lnTo>
                  <a:lnTo>
                    <a:pt x="56380" y="79643"/>
                  </a:lnTo>
                  <a:lnTo>
                    <a:pt x="56532" y="78507"/>
                  </a:lnTo>
                  <a:lnTo>
                    <a:pt x="53779" y="78507"/>
                  </a:lnTo>
                  <a:lnTo>
                    <a:pt x="52592" y="80476"/>
                  </a:lnTo>
                  <a:lnTo>
                    <a:pt x="49915" y="81423"/>
                  </a:lnTo>
                  <a:lnTo>
                    <a:pt x="47933" y="78747"/>
                  </a:lnTo>
                  <a:lnTo>
                    <a:pt x="47541" y="75160"/>
                  </a:lnTo>
                  <a:lnTo>
                    <a:pt x="48412" y="72218"/>
                  </a:lnTo>
                  <a:lnTo>
                    <a:pt x="51165" y="70173"/>
                  </a:lnTo>
                  <a:lnTo>
                    <a:pt x="54095" y="69769"/>
                  </a:lnTo>
                  <a:lnTo>
                    <a:pt x="55433" y="70880"/>
                  </a:lnTo>
                  <a:lnTo>
                    <a:pt x="56064" y="69693"/>
                  </a:lnTo>
                  <a:lnTo>
                    <a:pt x="58198" y="69693"/>
                  </a:lnTo>
                  <a:lnTo>
                    <a:pt x="60964" y="70552"/>
                  </a:lnTo>
                  <a:lnTo>
                    <a:pt x="61191" y="72521"/>
                  </a:lnTo>
                  <a:lnTo>
                    <a:pt x="62529" y="74567"/>
                  </a:lnTo>
                  <a:lnTo>
                    <a:pt x="62933" y="72484"/>
                  </a:lnTo>
                  <a:lnTo>
                    <a:pt x="62769" y="68759"/>
                  </a:lnTo>
                  <a:lnTo>
                    <a:pt x="63805" y="66852"/>
                  </a:lnTo>
                  <a:lnTo>
                    <a:pt x="66797" y="64806"/>
                  </a:lnTo>
                  <a:lnTo>
                    <a:pt x="68300" y="62281"/>
                  </a:lnTo>
                  <a:lnTo>
                    <a:pt x="69083" y="60248"/>
                  </a:lnTo>
                  <a:lnTo>
                    <a:pt x="71684" y="57697"/>
                  </a:lnTo>
                  <a:lnTo>
                    <a:pt x="73338" y="57697"/>
                  </a:lnTo>
                  <a:lnTo>
                    <a:pt x="74197" y="55412"/>
                  </a:lnTo>
                  <a:lnTo>
                    <a:pt x="76722" y="53758"/>
                  </a:lnTo>
                  <a:lnTo>
                    <a:pt x="77833" y="55488"/>
                  </a:lnTo>
                  <a:lnTo>
                    <a:pt x="79879" y="54187"/>
                  </a:lnTo>
                  <a:lnTo>
                    <a:pt x="83351" y="52748"/>
                  </a:lnTo>
                  <a:lnTo>
                    <a:pt x="82569" y="51876"/>
                  </a:lnTo>
                  <a:lnTo>
                    <a:pt x="79412" y="52104"/>
                  </a:lnTo>
                  <a:lnTo>
                    <a:pt x="78692" y="50525"/>
                  </a:lnTo>
                  <a:lnTo>
                    <a:pt x="78692" y="49187"/>
                  </a:lnTo>
                  <a:lnTo>
                    <a:pt x="77833" y="48707"/>
                  </a:lnTo>
                  <a:lnTo>
                    <a:pt x="76091" y="49502"/>
                  </a:lnTo>
                  <a:lnTo>
                    <a:pt x="78540" y="48240"/>
                  </a:lnTo>
                  <a:lnTo>
                    <a:pt x="80902" y="48240"/>
                  </a:lnTo>
                  <a:lnTo>
                    <a:pt x="83111" y="48391"/>
                  </a:lnTo>
                  <a:lnTo>
                    <a:pt x="85725" y="46901"/>
                  </a:lnTo>
                  <a:cubicBezTo>
                    <a:pt x="85725" y="46901"/>
                    <a:pt x="87619" y="45474"/>
                    <a:pt x="87695" y="45361"/>
                  </a:cubicBezTo>
                  <a:cubicBezTo>
                    <a:pt x="87771" y="45247"/>
                    <a:pt x="86041" y="42204"/>
                    <a:pt x="86041" y="42204"/>
                  </a:cubicBezTo>
                  <a:lnTo>
                    <a:pt x="83983" y="40297"/>
                  </a:lnTo>
                  <a:lnTo>
                    <a:pt x="83591" y="38151"/>
                  </a:lnTo>
                  <a:lnTo>
                    <a:pt x="83111" y="33820"/>
                  </a:lnTo>
                  <a:lnTo>
                    <a:pt x="81066" y="36105"/>
                  </a:lnTo>
                  <a:lnTo>
                    <a:pt x="79172" y="35701"/>
                  </a:lnTo>
                  <a:lnTo>
                    <a:pt x="78856" y="33656"/>
                  </a:lnTo>
                  <a:lnTo>
                    <a:pt x="79639" y="32203"/>
                  </a:lnTo>
                  <a:lnTo>
                    <a:pt x="77909" y="31724"/>
                  </a:lnTo>
                  <a:lnTo>
                    <a:pt x="76798" y="30575"/>
                  </a:lnTo>
                  <a:lnTo>
                    <a:pt x="73957" y="30575"/>
                  </a:lnTo>
                  <a:lnTo>
                    <a:pt x="73098" y="30650"/>
                  </a:lnTo>
                  <a:lnTo>
                    <a:pt x="73010" y="33491"/>
                  </a:lnTo>
                  <a:lnTo>
                    <a:pt x="71671" y="34918"/>
                  </a:lnTo>
                  <a:lnTo>
                    <a:pt x="72467" y="36156"/>
                  </a:lnTo>
                  <a:lnTo>
                    <a:pt x="72694" y="38479"/>
                  </a:lnTo>
                  <a:lnTo>
                    <a:pt x="70573" y="40285"/>
                  </a:lnTo>
                  <a:lnTo>
                    <a:pt x="68603" y="40979"/>
                  </a:lnTo>
                  <a:lnTo>
                    <a:pt x="68603" y="44136"/>
                  </a:lnTo>
                  <a:lnTo>
                    <a:pt x="67340" y="44767"/>
                  </a:lnTo>
                  <a:lnTo>
                    <a:pt x="65913" y="42962"/>
                  </a:lnTo>
                  <a:lnTo>
                    <a:pt x="66545" y="40196"/>
                  </a:lnTo>
                  <a:lnTo>
                    <a:pt x="64386" y="39098"/>
                  </a:lnTo>
                  <a:lnTo>
                    <a:pt x="62113" y="37747"/>
                  </a:lnTo>
                  <a:lnTo>
                    <a:pt x="61115" y="36888"/>
                  </a:lnTo>
                  <a:lnTo>
                    <a:pt x="60092" y="36888"/>
                  </a:lnTo>
                  <a:lnTo>
                    <a:pt x="59852" y="34123"/>
                  </a:lnTo>
                  <a:lnTo>
                    <a:pt x="60244" y="31686"/>
                  </a:lnTo>
                  <a:lnTo>
                    <a:pt x="61088" y="29679"/>
                  </a:lnTo>
                  <a:lnTo>
                    <a:pt x="61088" y="29679"/>
                  </a:lnTo>
                  <a:cubicBezTo>
                    <a:pt x="61170" y="29674"/>
                    <a:pt x="61518" y="29543"/>
                    <a:pt x="62694" y="28958"/>
                  </a:cubicBezTo>
                  <a:cubicBezTo>
                    <a:pt x="63454" y="28578"/>
                    <a:pt x="63639" y="28510"/>
                    <a:pt x="63679" y="28510"/>
                  </a:cubicBezTo>
                  <a:cubicBezTo>
                    <a:pt x="63702" y="28510"/>
                    <a:pt x="63680" y="28531"/>
                    <a:pt x="63688" y="28531"/>
                  </a:cubicBezTo>
                  <a:cubicBezTo>
                    <a:pt x="63704" y="28531"/>
                    <a:pt x="63843" y="28444"/>
                    <a:pt x="64739" y="27910"/>
                  </a:cubicBezTo>
                  <a:cubicBezTo>
                    <a:pt x="66873" y="26648"/>
                    <a:pt x="66873" y="26648"/>
                    <a:pt x="66873" y="26648"/>
                  </a:cubicBezTo>
                  <a:lnTo>
                    <a:pt x="68451" y="25145"/>
                  </a:lnTo>
                  <a:lnTo>
                    <a:pt x="69714" y="23870"/>
                  </a:lnTo>
                  <a:lnTo>
                    <a:pt x="70585" y="23642"/>
                  </a:lnTo>
                  <a:lnTo>
                    <a:pt x="73969" y="23642"/>
                  </a:lnTo>
                  <a:lnTo>
                    <a:pt x="74121" y="21597"/>
                  </a:lnTo>
                  <a:lnTo>
                    <a:pt x="75144" y="19779"/>
                  </a:lnTo>
                  <a:lnTo>
                    <a:pt x="74677" y="18049"/>
                  </a:lnTo>
                  <a:lnTo>
                    <a:pt x="73035" y="16660"/>
                  </a:lnTo>
                  <a:lnTo>
                    <a:pt x="71987" y="18693"/>
                  </a:lnTo>
                  <a:lnTo>
                    <a:pt x="70371" y="19943"/>
                  </a:lnTo>
                  <a:lnTo>
                    <a:pt x="69234" y="20726"/>
                  </a:lnTo>
                  <a:lnTo>
                    <a:pt x="69234" y="18276"/>
                  </a:lnTo>
                  <a:lnTo>
                    <a:pt x="69487" y="17013"/>
                  </a:lnTo>
                  <a:lnTo>
                    <a:pt x="69487" y="17013"/>
                  </a:lnTo>
                  <a:lnTo>
                    <a:pt x="68439" y="17960"/>
                  </a:lnTo>
                  <a:lnTo>
                    <a:pt x="67403" y="15599"/>
                  </a:lnTo>
                  <a:lnTo>
                    <a:pt x="68565" y="14336"/>
                  </a:lnTo>
                  <a:lnTo>
                    <a:pt x="69373" y="12594"/>
                  </a:lnTo>
                  <a:lnTo>
                    <a:pt x="70636" y="9841"/>
                  </a:lnTo>
                  <a:lnTo>
                    <a:pt x="71633" y="9450"/>
                  </a:lnTo>
                  <a:lnTo>
                    <a:pt x="73401" y="7783"/>
                  </a:lnTo>
                  <a:lnTo>
                    <a:pt x="72618" y="7379"/>
                  </a:lnTo>
                  <a:lnTo>
                    <a:pt x="71633" y="7240"/>
                  </a:lnTo>
                  <a:lnTo>
                    <a:pt x="69234" y="7240"/>
                  </a:lnTo>
                  <a:lnTo>
                    <a:pt x="69234" y="9450"/>
                  </a:lnTo>
                  <a:lnTo>
                    <a:pt x="67164" y="12152"/>
                  </a:lnTo>
                  <a:lnTo>
                    <a:pt x="65408" y="14854"/>
                  </a:lnTo>
                  <a:lnTo>
                    <a:pt x="66280" y="16091"/>
                  </a:lnTo>
                  <a:lnTo>
                    <a:pt x="65926" y="18516"/>
                  </a:lnTo>
                  <a:lnTo>
                    <a:pt x="62921" y="20094"/>
                  </a:lnTo>
                  <a:lnTo>
                    <a:pt x="62921" y="18276"/>
                  </a:lnTo>
                  <a:lnTo>
                    <a:pt x="61191" y="18124"/>
                  </a:lnTo>
                  <a:lnTo>
                    <a:pt x="59701" y="19299"/>
                  </a:lnTo>
                  <a:lnTo>
                    <a:pt x="57845" y="16698"/>
                  </a:lnTo>
                  <a:lnTo>
                    <a:pt x="55673" y="16698"/>
                  </a:lnTo>
                  <a:lnTo>
                    <a:pt x="54966" y="18049"/>
                  </a:lnTo>
                  <a:lnTo>
                    <a:pt x="54259" y="19071"/>
                  </a:lnTo>
                  <a:lnTo>
                    <a:pt x="53223" y="16786"/>
                  </a:lnTo>
                  <a:cubicBezTo>
                    <a:pt x="53223" y="16786"/>
                    <a:pt x="52623" y="16998"/>
                    <a:pt x="52038" y="16998"/>
                  </a:cubicBezTo>
                  <a:cubicBezTo>
                    <a:pt x="51500" y="16998"/>
                    <a:pt x="50974" y="16819"/>
                    <a:pt x="50938" y="16129"/>
                  </a:cubicBezTo>
                  <a:cubicBezTo>
                    <a:pt x="50862" y="14690"/>
                    <a:pt x="50862" y="14677"/>
                    <a:pt x="50862" y="14677"/>
                  </a:cubicBezTo>
                  <a:lnTo>
                    <a:pt x="47629" y="11672"/>
                  </a:lnTo>
                  <a:lnTo>
                    <a:pt x="46594" y="10952"/>
                  </a:lnTo>
                  <a:lnTo>
                    <a:pt x="44788" y="11268"/>
                  </a:lnTo>
                  <a:lnTo>
                    <a:pt x="43993" y="8869"/>
                  </a:lnTo>
                  <a:lnTo>
                    <a:pt x="42579" y="8427"/>
                  </a:lnTo>
                  <a:lnTo>
                    <a:pt x="39030" y="8869"/>
                  </a:lnTo>
                  <a:lnTo>
                    <a:pt x="36972" y="8427"/>
                  </a:lnTo>
                  <a:lnTo>
                    <a:pt x="34295" y="6141"/>
                  </a:lnTo>
                  <a:lnTo>
                    <a:pt x="30747" y="4462"/>
                  </a:lnTo>
                  <a:lnTo>
                    <a:pt x="28159" y="1962"/>
                  </a:lnTo>
                  <a:lnTo>
                    <a:pt x="26037" y="194"/>
                  </a:lnTo>
                  <a:lnTo>
                    <a:pt x="23196" y="825"/>
                  </a:lnTo>
                  <a:cubicBezTo>
                    <a:pt x="23196" y="825"/>
                    <a:pt x="23017" y="0"/>
                    <a:pt x="2203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52"/>
            <p:cNvSpPr/>
            <p:nvPr/>
          </p:nvSpPr>
          <p:spPr>
            <a:xfrm>
              <a:off x="238125" y="1071925"/>
              <a:ext cx="2568675" cy="3902025"/>
            </a:xfrm>
            <a:custGeom>
              <a:avLst/>
              <a:gdLst/>
              <a:ahLst/>
              <a:cxnLst/>
              <a:rect l="l" t="t" r="r" b="b"/>
              <a:pathLst>
                <a:path w="102747" h="156081" extrusionOk="0">
                  <a:moveTo>
                    <a:pt x="61468" y="29836"/>
                  </a:moveTo>
                  <a:cubicBezTo>
                    <a:pt x="61506" y="29899"/>
                    <a:pt x="61519" y="29962"/>
                    <a:pt x="61506" y="30025"/>
                  </a:cubicBezTo>
                  <a:lnTo>
                    <a:pt x="61342" y="29899"/>
                  </a:lnTo>
                  <a:lnTo>
                    <a:pt x="61468" y="29836"/>
                  </a:lnTo>
                  <a:close/>
                  <a:moveTo>
                    <a:pt x="101181" y="102504"/>
                  </a:moveTo>
                  <a:lnTo>
                    <a:pt x="101282" y="102542"/>
                  </a:lnTo>
                  <a:lnTo>
                    <a:pt x="101193" y="102718"/>
                  </a:lnTo>
                  <a:cubicBezTo>
                    <a:pt x="101155" y="102655"/>
                    <a:pt x="101143" y="102567"/>
                    <a:pt x="101181" y="102504"/>
                  </a:cubicBezTo>
                  <a:close/>
                  <a:moveTo>
                    <a:pt x="22159" y="618"/>
                  </a:moveTo>
                  <a:cubicBezTo>
                    <a:pt x="22328" y="618"/>
                    <a:pt x="22461" y="648"/>
                    <a:pt x="22565" y="692"/>
                  </a:cubicBezTo>
                  <a:cubicBezTo>
                    <a:pt x="22779" y="781"/>
                    <a:pt x="22943" y="970"/>
                    <a:pt x="23019" y="1198"/>
                  </a:cubicBezTo>
                  <a:lnTo>
                    <a:pt x="23385" y="1437"/>
                  </a:lnTo>
                  <a:lnTo>
                    <a:pt x="26075" y="844"/>
                  </a:lnTo>
                  <a:lnTo>
                    <a:pt x="28057" y="2498"/>
                  </a:lnTo>
                  <a:lnTo>
                    <a:pt x="30658" y="4998"/>
                  </a:lnTo>
                  <a:lnTo>
                    <a:pt x="34257" y="6716"/>
                  </a:lnTo>
                  <a:lnTo>
                    <a:pt x="36909" y="8976"/>
                  </a:lnTo>
                  <a:lnTo>
                    <a:pt x="37048" y="9052"/>
                  </a:lnTo>
                  <a:lnTo>
                    <a:pt x="39093" y="9481"/>
                  </a:lnTo>
                  <a:lnTo>
                    <a:pt x="39207" y="9481"/>
                  </a:lnTo>
                  <a:lnTo>
                    <a:pt x="42679" y="9052"/>
                  </a:lnTo>
                  <a:lnTo>
                    <a:pt x="43879" y="9430"/>
                  </a:lnTo>
                  <a:lnTo>
                    <a:pt x="44624" y="11678"/>
                  </a:lnTo>
                  <a:lnTo>
                    <a:pt x="44978" y="11893"/>
                  </a:lnTo>
                  <a:lnTo>
                    <a:pt x="46657" y="11590"/>
                  </a:lnTo>
                  <a:lnTo>
                    <a:pt x="47541" y="12208"/>
                  </a:lnTo>
                  <a:lnTo>
                    <a:pt x="50685" y="15125"/>
                  </a:lnTo>
                  <a:cubicBezTo>
                    <a:pt x="50698" y="15302"/>
                    <a:pt x="50710" y="15668"/>
                    <a:pt x="50761" y="16464"/>
                  </a:cubicBezTo>
                  <a:cubicBezTo>
                    <a:pt x="50761" y="16830"/>
                    <a:pt x="50937" y="17183"/>
                    <a:pt x="51253" y="17385"/>
                  </a:cubicBezTo>
                  <a:cubicBezTo>
                    <a:pt x="51517" y="17561"/>
                    <a:pt x="51851" y="17620"/>
                    <a:pt x="52180" y="17620"/>
                  </a:cubicBezTo>
                  <a:cubicBezTo>
                    <a:pt x="52561" y="17620"/>
                    <a:pt x="52935" y="17541"/>
                    <a:pt x="53185" y="17474"/>
                  </a:cubicBezTo>
                  <a:lnTo>
                    <a:pt x="54094" y="19507"/>
                  </a:lnTo>
                  <a:lnTo>
                    <a:pt x="54637" y="19557"/>
                  </a:lnTo>
                  <a:lnTo>
                    <a:pt x="55370" y="18497"/>
                  </a:lnTo>
                  <a:lnTo>
                    <a:pt x="55988" y="17322"/>
                  </a:lnTo>
                  <a:lnTo>
                    <a:pt x="57807" y="17322"/>
                  </a:lnTo>
                  <a:lnTo>
                    <a:pt x="59562" y="19784"/>
                  </a:lnTo>
                  <a:lnTo>
                    <a:pt x="60016" y="19848"/>
                  </a:lnTo>
                  <a:lnTo>
                    <a:pt x="61418" y="18762"/>
                  </a:lnTo>
                  <a:lnTo>
                    <a:pt x="62744" y="18875"/>
                  </a:lnTo>
                  <a:lnTo>
                    <a:pt x="62744" y="20403"/>
                  </a:lnTo>
                  <a:lnTo>
                    <a:pt x="63198" y="20681"/>
                  </a:lnTo>
                  <a:lnTo>
                    <a:pt x="66204" y="19103"/>
                  </a:lnTo>
                  <a:lnTo>
                    <a:pt x="66355" y="18875"/>
                  </a:lnTo>
                  <a:lnTo>
                    <a:pt x="66709" y="16451"/>
                  </a:lnTo>
                  <a:lnTo>
                    <a:pt x="66658" y="16224"/>
                  </a:lnTo>
                  <a:lnTo>
                    <a:pt x="65913" y="15150"/>
                  </a:lnTo>
                  <a:lnTo>
                    <a:pt x="67542" y="12650"/>
                  </a:lnTo>
                  <a:lnTo>
                    <a:pt x="69613" y="9961"/>
                  </a:lnTo>
                  <a:lnTo>
                    <a:pt x="69676" y="9771"/>
                  </a:lnTo>
                  <a:lnTo>
                    <a:pt x="69676" y="7877"/>
                  </a:lnTo>
                  <a:lnTo>
                    <a:pt x="71709" y="7877"/>
                  </a:lnTo>
                  <a:lnTo>
                    <a:pt x="72631" y="8004"/>
                  </a:lnTo>
                  <a:lnTo>
                    <a:pt x="72984" y="8180"/>
                  </a:lnTo>
                  <a:lnTo>
                    <a:pt x="71570" y="9493"/>
                  </a:lnTo>
                  <a:lnTo>
                    <a:pt x="70636" y="9872"/>
                  </a:lnTo>
                  <a:lnTo>
                    <a:pt x="70472" y="10024"/>
                  </a:lnTo>
                  <a:lnTo>
                    <a:pt x="68413" y="14469"/>
                  </a:lnTo>
                  <a:lnTo>
                    <a:pt x="67290" y="15693"/>
                  </a:lnTo>
                  <a:lnTo>
                    <a:pt x="67226" y="16034"/>
                  </a:lnTo>
                  <a:lnTo>
                    <a:pt x="68274" y="18408"/>
                  </a:lnTo>
                  <a:lnTo>
                    <a:pt x="68780" y="18509"/>
                  </a:lnTo>
                  <a:lnTo>
                    <a:pt x="69108" y="18206"/>
                  </a:lnTo>
                  <a:lnTo>
                    <a:pt x="69108" y="18206"/>
                  </a:lnTo>
                  <a:lnTo>
                    <a:pt x="69045" y="18522"/>
                  </a:lnTo>
                  <a:lnTo>
                    <a:pt x="69045" y="21035"/>
                  </a:lnTo>
                  <a:lnTo>
                    <a:pt x="69537" y="21287"/>
                  </a:lnTo>
                  <a:lnTo>
                    <a:pt x="70686" y="20504"/>
                  </a:lnTo>
                  <a:lnTo>
                    <a:pt x="72315" y="19254"/>
                  </a:lnTo>
                  <a:lnTo>
                    <a:pt x="73262" y="17474"/>
                  </a:lnTo>
                  <a:lnTo>
                    <a:pt x="74525" y="18534"/>
                  </a:lnTo>
                  <a:lnTo>
                    <a:pt x="74929" y="20050"/>
                  </a:lnTo>
                  <a:lnTo>
                    <a:pt x="73982" y="21742"/>
                  </a:lnTo>
                  <a:lnTo>
                    <a:pt x="73805" y="23636"/>
                  </a:lnTo>
                  <a:lnTo>
                    <a:pt x="70699" y="23636"/>
                  </a:lnTo>
                  <a:lnTo>
                    <a:pt x="69752" y="23863"/>
                  </a:lnTo>
                  <a:lnTo>
                    <a:pt x="69613" y="23951"/>
                  </a:lnTo>
                  <a:lnTo>
                    <a:pt x="68350" y="25227"/>
                  </a:lnTo>
                  <a:lnTo>
                    <a:pt x="66797" y="26704"/>
                  </a:lnTo>
                  <a:cubicBezTo>
                    <a:pt x="66721" y="26755"/>
                    <a:pt x="66368" y="26982"/>
                    <a:pt x="64701" y="27954"/>
                  </a:cubicBezTo>
                  <a:lnTo>
                    <a:pt x="64171" y="28270"/>
                  </a:lnTo>
                  <a:lnTo>
                    <a:pt x="63779" y="28510"/>
                  </a:lnTo>
                  <a:cubicBezTo>
                    <a:pt x="63602" y="28535"/>
                    <a:pt x="63299" y="28674"/>
                    <a:pt x="62668" y="28990"/>
                  </a:cubicBezTo>
                  <a:cubicBezTo>
                    <a:pt x="61443" y="29608"/>
                    <a:pt x="61216" y="29684"/>
                    <a:pt x="61178" y="29684"/>
                  </a:cubicBezTo>
                  <a:lnTo>
                    <a:pt x="61178" y="29785"/>
                  </a:lnTo>
                  <a:lnTo>
                    <a:pt x="61039" y="29684"/>
                  </a:lnTo>
                  <a:cubicBezTo>
                    <a:pt x="60938" y="29747"/>
                    <a:pt x="60875" y="29861"/>
                    <a:pt x="60862" y="29974"/>
                  </a:cubicBezTo>
                  <a:lnTo>
                    <a:pt x="60079" y="31868"/>
                  </a:lnTo>
                  <a:lnTo>
                    <a:pt x="59663" y="34381"/>
                  </a:lnTo>
                  <a:lnTo>
                    <a:pt x="59663" y="34457"/>
                  </a:lnTo>
                  <a:lnTo>
                    <a:pt x="59890" y="37222"/>
                  </a:lnTo>
                  <a:lnTo>
                    <a:pt x="60206" y="37500"/>
                  </a:lnTo>
                  <a:lnTo>
                    <a:pt x="61115" y="37500"/>
                  </a:lnTo>
                  <a:lnTo>
                    <a:pt x="62075" y="38321"/>
                  </a:lnTo>
                  <a:lnTo>
                    <a:pt x="64360" y="39685"/>
                  </a:lnTo>
                  <a:lnTo>
                    <a:pt x="66317" y="40669"/>
                  </a:lnTo>
                  <a:lnTo>
                    <a:pt x="65736" y="43195"/>
                  </a:lnTo>
                  <a:lnTo>
                    <a:pt x="65800" y="43460"/>
                  </a:lnTo>
                  <a:lnTo>
                    <a:pt x="67214" y="45278"/>
                  </a:lnTo>
                  <a:lnTo>
                    <a:pt x="67605" y="45354"/>
                  </a:lnTo>
                  <a:lnTo>
                    <a:pt x="68868" y="44723"/>
                  </a:lnTo>
                  <a:lnTo>
                    <a:pt x="69045" y="44445"/>
                  </a:lnTo>
                  <a:lnTo>
                    <a:pt x="69045" y="41516"/>
                  </a:lnTo>
                  <a:lnTo>
                    <a:pt x="70800" y="40884"/>
                  </a:lnTo>
                  <a:lnTo>
                    <a:pt x="73035" y="39028"/>
                  </a:lnTo>
                  <a:lnTo>
                    <a:pt x="73136" y="38750"/>
                  </a:lnTo>
                  <a:lnTo>
                    <a:pt x="72909" y="36414"/>
                  </a:lnTo>
                  <a:lnTo>
                    <a:pt x="72858" y="36275"/>
                  </a:lnTo>
                  <a:lnTo>
                    <a:pt x="72201" y="35253"/>
                  </a:lnTo>
                  <a:lnTo>
                    <a:pt x="73376" y="34015"/>
                  </a:lnTo>
                  <a:lnTo>
                    <a:pt x="73464" y="33800"/>
                  </a:lnTo>
                  <a:lnTo>
                    <a:pt x="73527" y="31250"/>
                  </a:lnTo>
                  <a:lnTo>
                    <a:pt x="74095" y="31199"/>
                  </a:lnTo>
                  <a:lnTo>
                    <a:pt x="76798" y="31199"/>
                  </a:lnTo>
                  <a:lnTo>
                    <a:pt x="77808" y="32247"/>
                  </a:lnTo>
                  <a:lnTo>
                    <a:pt x="77947" y="32323"/>
                  </a:lnTo>
                  <a:lnTo>
                    <a:pt x="79298" y="32702"/>
                  </a:lnTo>
                  <a:lnTo>
                    <a:pt x="78704" y="33813"/>
                  </a:lnTo>
                  <a:lnTo>
                    <a:pt x="78666" y="34015"/>
                  </a:lnTo>
                  <a:lnTo>
                    <a:pt x="78982" y="36061"/>
                  </a:lnTo>
                  <a:lnTo>
                    <a:pt x="79235" y="36326"/>
                  </a:lnTo>
                  <a:lnTo>
                    <a:pt x="81129" y="36730"/>
                  </a:lnTo>
                  <a:lnTo>
                    <a:pt x="81419" y="36629"/>
                  </a:lnTo>
                  <a:lnTo>
                    <a:pt x="82998" y="34861"/>
                  </a:lnTo>
                  <a:lnTo>
                    <a:pt x="83402" y="38523"/>
                  </a:lnTo>
                  <a:lnTo>
                    <a:pt x="83793" y="40657"/>
                  </a:lnTo>
                  <a:lnTo>
                    <a:pt x="83894" y="40834"/>
                  </a:lnTo>
                  <a:lnTo>
                    <a:pt x="85902" y="42715"/>
                  </a:lnTo>
                  <a:cubicBezTo>
                    <a:pt x="86558" y="43864"/>
                    <a:pt x="87253" y="45127"/>
                    <a:pt x="87455" y="45569"/>
                  </a:cubicBezTo>
                  <a:cubicBezTo>
                    <a:pt x="87152" y="45821"/>
                    <a:pt x="86369" y="46415"/>
                    <a:pt x="85687" y="46932"/>
                  </a:cubicBezTo>
                  <a:lnTo>
                    <a:pt x="83162" y="48385"/>
                  </a:lnTo>
                  <a:lnTo>
                    <a:pt x="81028" y="48220"/>
                  </a:lnTo>
                  <a:lnTo>
                    <a:pt x="78654" y="48220"/>
                  </a:lnTo>
                  <a:lnTo>
                    <a:pt x="78515" y="48258"/>
                  </a:lnTo>
                  <a:lnTo>
                    <a:pt x="76065" y="49521"/>
                  </a:lnTo>
                  <a:lnTo>
                    <a:pt x="76343" y="50089"/>
                  </a:lnTo>
                  <a:lnTo>
                    <a:pt x="77934" y="49369"/>
                  </a:lnTo>
                  <a:lnTo>
                    <a:pt x="78502" y="49685"/>
                  </a:lnTo>
                  <a:lnTo>
                    <a:pt x="78502" y="50834"/>
                  </a:lnTo>
                  <a:lnTo>
                    <a:pt x="79235" y="52539"/>
                  </a:lnTo>
                  <a:lnTo>
                    <a:pt x="79550" y="52728"/>
                  </a:lnTo>
                  <a:lnTo>
                    <a:pt x="82556" y="52514"/>
                  </a:lnTo>
                  <a:lnTo>
                    <a:pt x="82934" y="52930"/>
                  </a:lnTo>
                  <a:lnTo>
                    <a:pt x="79828" y="54231"/>
                  </a:lnTo>
                  <a:lnTo>
                    <a:pt x="78048" y="55355"/>
                  </a:lnTo>
                  <a:lnTo>
                    <a:pt x="77113" y="53890"/>
                  </a:lnTo>
                  <a:lnTo>
                    <a:pt x="76671" y="53802"/>
                  </a:lnTo>
                  <a:lnTo>
                    <a:pt x="74146" y="55456"/>
                  </a:lnTo>
                  <a:lnTo>
                    <a:pt x="74032" y="55607"/>
                  </a:lnTo>
                  <a:lnTo>
                    <a:pt x="73237" y="57691"/>
                  </a:lnTo>
                  <a:lnTo>
                    <a:pt x="71797" y="57691"/>
                  </a:lnTo>
                  <a:lnTo>
                    <a:pt x="71583" y="57779"/>
                  </a:lnTo>
                  <a:lnTo>
                    <a:pt x="68982" y="60330"/>
                  </a:lnTo>
                  <a:lnTo>
                    <a:pt x="68136" y="62426"/>
                  </a:lnTo>
                  <a:lnTo>
                    <a:pt x="66671" y="64888"/>
                  </a:lnTo>
                  <a:lnTo>
                    <a:pt x="63741" y="66908"/>
                  </a:lnTo>
                  <a:lnTo>
                    <a:pt x="63640" y="67009"/>
                  </a:lnTo>
                  <a:lnTo>
                    <a:pt x="62618" y="68916"/>
                  </a:lnTo>
                  <a:lnTo>
                    <a:pt x="62580" y="69068"/>
                  </a:lnTo>
                  <a:lnTo>
                    <a:pt x="62731" y="72767"/>
                  </a:lnTo>
                  <a:lnTo>
                    <a:pt x="62491" y="74043"/>
                  </a:lnTo>
                  <a:lnTo>
                    <a:pt x="61620" y="72717"/>
                  </a:lnTo>
                  <a:lnTo>
                    <a:pt x="61393" y="70823"/>
                  </a:lnTo>
                  <a:lnTo>
                    <a:pt x="61178" y="70558"/>
                  </a:lnTo>
                  <a:lnTo>
                    <a:pt x="58413" y="69686"/>
                  </a:lnTo>
                  <a:lnTo>
                    <a:pt x="56190" y="69674"/>
                  </a:lnTo>
                  <a:lnTo>
                    <a:pt x="55913" y="69838"/>
                  </a:lnTo>
                  <a:lnTo>
                    <a:pt x="55471" y="70684"/>
                  </a:lnTo>
                  <a:lnTo>
                    <a:pt x="54423" y="69838"/>
                  </a:lnTo>
                  <a:lnTo>
                    <a:pt x="54183" y="69762"/>
                  </a:lnTo>
                  <a:lnTo>
                    <a:pt x="51266" y="70166"/>
                  </a:lnTo>
                  <a:lnTo>
                    <a:pt x="51114" y="70229"/>
                  </a:lnTo>
                  <a:lnTo>
                    <a:pt x="48362" y="72287"/>
                  </a:lnTo>
                  <a:lnTo>
                    <a:pt x="48248" y="72452"/>
                  </a:lnTo>
                  <a:lnTo>
                    <a:pt x="47377" y="75381"/>
                  </a:lnTo>
                  <a:lnTo>
                    <a:pt x="47377" y="75507"/>
                  </a:lnTo>
                  <a:lnTo>
                    <a:pt x="47768" y="79093"/>
                  </a:lnTo>
                  <a:lnTo>
                    <a:pt x="47819" y="79245"/>
                  </a:lnTo>
                  <a:lnTo>
                    <a:pt x="49801" y="81934"/>
                  </a:lnTo>
                  <a:lnTo>
                    <a:pt x="50155" y="82048"/>
                  </a:lnTo>
                  <a:lnTo>
                    <a:pt x="52832" y="81101"/>
                  </a:lnTo>
                  <a:lnTo>
                    <a:pt x="52996" y="80962"/>
                  </a:lnTo>
                  <a:lnTo>
                    <a:pt x="54082" y="79144"/>
                  </a:lnTo>
                  <a:lnTo>
                    <a:pt x="56304" y="79144"/>
                  </a:lnTo>
                  <a:lnTo>
                    <a:pt x="56203" y="79876"/>
                  </a:lnTo>
                  <a:lnTo>
                    <a:pt x="55496" y="81240"/>
                  </a:lnTo>
                  <a:lnTo>
                    <a:pt x="54789" y="83210"/>
                  </a:lnTo>
                  <a:lnTo>
                    <a:pt x="55054" y="83639"/>
                  </a:lnTo>
                  <a:lnTo>
                    <a:pt x="57516" y="83930"/>
                  </a:lnTo>
                  <a:lnTo>
                    <a:pt x="59095" y="84460"/>
                  </a:lnTo>
                  <a:lnTo>
                    <a:pt x="58413" y="86202"/>
                  </a:lnTo>
                  <a:lnTo>
                    <a:pt x="58425" y="86455"/>
                  </a:lnTo>
                  <a:lnTo>
                    <a:pt x="59688" y="89056"/>
                  </a:lnTo>
                  <a:lnTo>
                    <a:pt x="59840" y="89195"/>
                  </a:lnTo>
                  <a:lnTo>
                    <a:pt x="61569" y="90066"/>
                  </a:lnTo>
                  <a:lnTo>
                    <a:pt x="61809" y="90079"/>
                  </a:lnTo>
                  <a:lnTo>
                    <a:pt x="63388" y="89586"/>
                  </a:lnTo>
                  <a:lnTo>
                    <a:pt x="64827" y="90735"/>
                  </a:lnTo>
                  <a:lnTo>
                    <a:pt x="65320" y="90597"/>
                  </a:lnTo>
                  <a:cubicBezTo>
                    <a:pt x="65345" y="90546"/>
                    <a:pt x="65749" y="89397"/>
                    <a:pt x="65863" y="88980"/>
                  </a:cubicBezTo>
                  <a:cubicBezTo>
                    <a:pt x="66166" y="88766"/>
                    <a:pt x="67656" y="88261"/>
                    <a:pt x="68944" y="87882"/>
                  </a:cubicBezTo>
                  <a:lnTo>
                    <a:pt x="71696" y="87806"/>
                  </a:lnTo>
                  <a:lnTo>
                    <a:pt x="74222" y="88437"/>
                  </a:lnTo>
                  <a:lnTo>
                    <a:pt x="76596" y="88665"/>
                  </a:lnTo>
                  <a:lnTo>
                    <a:pt x="78553" y="89788"/>
                  </a:lnTo>
                  <a:lnTo>
                    <a:pt x="80813" y="91973"/>
                  </a:lnTo>
                  <a:lnTo>
                    <a:pt x="81002" y="92061"/>
                  </a:lnTo>
                  <a:lnTo>
                    <a:pt x="83174" y="92289"/>
                  </a:lnTo>
                  <a:lnTo>
                    <a:pt x="86432" y="93362"/>
                  </a:lnTo>
                  <a:lnTo>
                    <a:pt x="87846" y="95370"/>
                  </a:lnTo>
                  <a:lnTo>
                    <a:pt x="89021" y="98097"/>
                  </a:lnTo>
                  <a:lnTo>
                    <a:pt x="89185" y="98274"/>
                  </a:lnTo>
                  <a:lnTo>
                    <a:pt x="91470" y="99221"/>
                  </a:lnTo>
                  <a:lnTo>
                    <a:pt x="93529" y="100016"/>
                  </a:lnTo>
                  <a:lnTo>
                    <a:pt x="95448" y="100345"/>
                  </a:lnTo>
                  <a:lnTo>
                    <a:pt x="98655" y="101595"/>
                  </a:lnTo>
                  <a:cubicBezTo>
                    <a:pt x="100625" y="102365"/>
                    <a:pt x="101092" y="102655"/>
                    <a:pt x="101193" y="102731"/>
                  </a:cubicBezTo>
                  <a:lnTo>
                    <a:pt x="101168" y="102782"/>
                  </a:lnTo>
                  <a:lnTo>
                    <a:pt x="102115" y="104524"/>
                  </a:lnTo>
                  <a:lnTo>
                    <a:pt x="101130" y="106305"/>
                  </a:lnTo>
                  <a:lnTo>
                    <a:pt x="99312" y="108590"/>
                  </a:lnTo>
                  <a:lnTo>
                    <a:pt x="99249" y="108716"/>
                  </a:lnTo>
                  <a:lnTo>
                    <a:pt x="98857" y="110673"/>
                  </a:lnTo>
                  <a:lnTo>
                    <a:pt x="97986" y="113855"/>
                  </a:lnTo>
                  <a:lnTo>
                    <a:pt x="97456" y="117492"/>
                  </a:lnTo>
                  <a:lnTo>
                    <a:pt x="96256" y="118199"/>
                  </a:lnTo>
                  <a:lnTo>
                    <a:pt x="93541" y="119639"/>
                  </a:lnTo>
                  <a:lnTo>
                    <a:pt x="91016" y="121369"/>
                  </a:lnTo>
                  <a:lnTo>
                    <a:pt x="90889" y="121583"/>
                  </a:lnTo>
                  <a:lnTo>
                    <a:pt x="90422" y="124260"/>
                  </a:lnTo>
                  <a:lnTo>
                    <a:pt x="89096" y="126192"/>
                  </a:lnTo>
                  <a:lnTo>
                    <a:pt x="87682" y="128604"/>
                  </a:lnTo>
                  <a:lnTo>
                    <a:pt x="86205" y="130031"/>
                  </a:lnTo>
                  <a:lnTo>
                    <a:pt x="83679" y="129589"/>
                  </a:lnTo>
                  <a:lnTo>
                    <a:pt x="83313" y="129930"/>
                  </a:lnTo>
                  <a:lnTo>
                    <a:pt x="83389" y="130889"/>
                  </a:lnTo>
                  <a:lnTo>
                    <a:pt x="83553" y="132114"/>
                  </a:lnTo>
                  <a:lnTo>
                    <a:pt x="83553" y="134008"/>
                  </a:lnTo>
                  <a:lnTo>
                    <a:pt x="81886" y="134412"/>
                  </a:lnTo>
                  <a:lnTo>
                    <a:pt x="79992" y="134968"/>
                  </a:lnTo>
                  <a:lnTo>
                    <a:pt x="79765" y="135271"/>
                  </a:lnTo>
                  <a:lnTo>
                    <a:pt x="79765" y="135801"/>
                  </a:lnTo>
                  <a:lnTo>
                    <a:pt x="79702" y="137039"/>
                  </a:lnTo>
                  <a:lnTo>
                    <a:pt x="78616" y="136912"/>
                  </a:lnTo>
                  <a:lnTo>
                    <a:pt x="78262" y="137215"/>
                  </a:lnTo>
                  <a:lnTo>
                    <a:pt x="78187" y="138314"/>
                  </a:lnTo>
                  <a:lnTo>
                    <a:pt x="78212" y="138465"/>
                  </a:lnTo>
                  <a:lnTo>
                    <a:pt x="78730" y="139640"/>
                  </a:lnTo>
                  <a:lnTo>
                    <a:pt x="78376" y="141622"/>
                  </a:lnTo>
                  <a:lnTo>
                    <a:pt x="77694" y="142102"/>
                  </a:lnTo>
                  <a:lnTo>
                    <a:pt x="77593" y="142216"/>
                  </a:lnTo>
                  <a:lnTo>
                    <a:pt x="76722" y="143882"/>
                  </a:lnTo>
                  <a:lnTo>
                    <a:pt x="76823" y="144274"/>
                  </a:lnTo>
                  <a:lnTo>
                    <a:pt x="78300" y="145335"/>
                  </a:lnTo>
                  <a:lnTo>
                    <a:pt x="78060" y="146105"/>
                  </a:lnTo>
                  <a:cubicBezTo>
                    <a:pt x="77997" y="146181"/>
                    <a:pt x="77757" y="146484"/>
                    <a:pt x="76924" y="147481"/>
                  </a:cubicBezTo>
                  <a:cubicBezTo>
                    <a:pt x="76444" y="148062"/>
                    <a:pt x="76255" y="148592"/>
                    <a:pt x="76381" y="149059"/>
                  </a:cubicBezTo>
                  <a:cubicBezTo>
                    <a:pt x="76469" y="149388"/>
                    <a:pt x="76697" y="149678"/>
                    <a:pt x="77000" y="149842"/>
                  </a:cubicBezTo>
                  <a:lnTo>
                    <a:pt x="78136" y="152646"/>
                  </a:lnTo>
                  <a:lnTo>
                    <a:pt x="78275" y="152810"/>
                  </a:lnTo>
                  <a:lnTo>
                    <a:pt x="81167" y="154363"/>
                  </a:lnTo>
                  <a:lnTo>
                    <a:pt x="80245" y="155449"/>
                  </a:lnTo>
                  <a:lnTo>
                    <a:pt x="77492" y="155449"/>
                  </a:lnTo>
                  <a:lnTo>
                    <a:pt x="75889" y="154401"/>
                  </a:lnTo>
                  <a:lnTo>
                    <a:pt x="73628" y="151130"/>
                  </a:lnTo>
                  <a:lnTo>
                    <a:pt x="72429" y="147443"/>
                  </a:lnTo>
                  <a:lnTo>
                    <a:pt x="72113" y="145625"/>
                  </a:lnTo>
                  <a:lnTo>
                    <a:pt x="70825" y="143605"/>
                  </a:lnTo>
                  <a:lnTo>
                    <a:pt x="72568" y="139577"/>
                  </a:lnTo>
                  <a:lnTo>
                    <a:pt x="72454" y="139198"/>
                  </a:lnTo>
                  <a:lnTo>
                    <a:pt x="71242" y="138327"/>
                  </a:lnTo>
                  <a:lnTo>
                    <a:pt x="71014" y="135523"/>
                  </a:lnTo>
                  <a:lnTo>
                    <a:pt x="71090" y="133112"/>
                  </a:lnTo>
                  <a:lnTo>
                    <a:pt x="71873" y="129993"/>
                  </a:lnTo>
                  <a:lnTo>
                    <a:pt x="71886" y="129892"/>
                  </a:lnTo>
                  <a:lnTo>
                    <a:pt x="71722" y="127884"/>
                  </a:lnTo>
                  <a:lnTo>
                    <a:pt x="71962" y="123907"/>
                  </a:lnTo>
                  <a:lnTo>
                    <a:pt x="71722" y="120030"/>
                  </a:lnTo>
                  <a:lnTo>
                    <a:pt x="71242" y="115295"/>
                  </a:lnTo>
                  <a:lnTo>
                    <a:pt x="71191" y="115131"/>
                  </a:lnTo>
                  <a:lnTo>
                    <a:pt x="69929" y="113401"/>
                  </a:lnTo>
                  <a:lnTo>
                    <a:pt x="67921" y="112252"/>
                  </a:lnTo>
                  <a:lnTo>
                    <a:pt x="65837" y="109007"/>
                  </a:lnTo>
                  <a:lnTo>
                    <a:pt x="63678" y="105724"/>
                  </a:lnTo>
                  <a:lnTo>
                    <a:pt x="61367" y="103274"/>
                  </a:lnTo>
                  <a:lnTo>
                    <a:pt x="61772" y="102277"/>
                  </a:lnTo>
                  <a:lnTo>
                    <a:pt x="62024" y="100029"/>
                  </a:lnTo>
                  <a:lnTo>
                    <a:pt x="62782" y="97832"/>
                  </a:lnTo>
                  <a:lnTo>
                    <a:pt x="64246" y="96051"/>
                  </a:lnTo>
                  <a:lnTo>
                    <a:pt x="64322" y="95887"/>
                  </a:lnTo>
                  <a:lnTo>
                    <a:pt x="64638" y="92415"/>
                  </a:lnTo>
                  <a:lnTo>
                    <a:pt x="64562" y="92175"/>
                  </a:lnTo>
                  <a:lnTo>
                    <a:pt x="62971" y="90369"/>
                  </a:lnTo>
                  <a:lnTo>
                    <a:pt x="62529" y="90344"/>
                  </a:lnTo>
                  <a:lnTo>
                    <a:pt x="61431" y="91304"/>
                  </a:lnTo>
                  <a:lnTo>
                    <a:pt x="59145" y="90091"/>
                  </a:lnTo>
                  <a:lnTo>
                    <a:pt x="55799" y="86341"/>
                  </a:lnTo>
                  <a:lnTo>
                    <a:pt x="55622" y="86253"/>
                  </a:lnTo>
                  <a:lnTo>
                    <a:pt x="52781" y="85634"/>
                  </a:lnTo>
                  <a:lnTo>
                    <a:pt x="50243" y="83626"/>
                  </a:lnTo>
                  <a:lnTo>
                    <a:pt x="49877" y="83614"/>
                  </a:lnTo>
                  <a:lnTo>
                    <a:pt x="49157" y="84068"/>
                  </a:lnTo>
                  <a:lnTo>
                    <a:pt x="46430" y="82629"/>
                  </a:lnTo>
                  <a:lnTo>
                    <a:pt x="42566" y="81467"/>
                  </a:lnTo>
                  <a:lnTo>
                    <a:pt x="41051" y="79801"/>
                  </a:lnTo>
                  <a:lnTo>
                    <a:pt x="40899" y="77629"/>
                  </a:lnTo>
                  <a:lnTo>
                    <a:pt x="40861" y="77490"/>
                  </a:lnTo>
                  <a:lnTo>
                    <a:pt x="38803" y="73942"/>
                  </a:lnTo>
                  <a:lnTo>
                    <a:pt x="36606" y="71858"/>
                  </a:lnTo>
                  <a:lnTo>
                    <a:pt x="35760" y="68739"/>
                  </a:lnTo>
                  <a:lnTo>
                    <a:pt x="34282" y="66959"/>
                  </a:lnTo>
                  <a:lnTo>
                    <a:pt x="33727" y="67199"/>
                  </a:lnTo>
                  <a:lnTo>
                    <a:pt x="34358" y="71694"/>
                  </a:lnTo>
                  <a:lnTo>
                    <a:pt x="34421" y="71858"/>
                  </a:lnTo>
                  <a:lnTo>
                    <a:pt x="35873" y="73689"/>
                  </a:lnTo>
                  <a:lnTo>
                    <a:pt x="36240" y="75722"/>
                  </a:lnTo>
                  <a:lnTo>
                    <a:pt x="36240" y="75722"/>
                  </a:lnTo>
                  <a:lnTo>
                    <a:pt x="34484" y="73866"/>
                  </a:lnTo>
                  <a:lnTo>
                    <a:pt x="33070" y="68878"/>
                  </a:lnTo>
                  <a:lnTo>
                    <a:pt x="31808" y="65406"/>
                  </a:lnTo>
                  <a:lnTo>
                    <a:pt x="31694" y="65242"/>
                  </a:lnTo>
                  <a:lnTo>
                    <a:pt x="30014" y="64093"/>
                  </a:lnTo>
                  <a:lnTo>
                    <a:pt x="28360" y="61454"/>
                  </a:lnTo>
                  <a:lnTo>
                    <a:pt x="28045" y="57097"/>
                  </a:lnTo>
                  <a:lnTo>
                    <a:pt x="28512" y="52817"/>
                  </a:lnTo>
                  <a:lnTo>
                    <a:pt x="29749" y="50354"/>
                  </a:lnTo>
                  <a:lnTo>
                    <a:pt x="30014" y="47627"/>
                  </a:lnTo>
                  <a:lnTo>
                    <a:pt x="29989" y="47475"/>
                  </a:lnTo>
                  <a:lnTo>
                    <a:pt x="28310" y="43776"/>
                  </a:lnTo>
                  <a:lnTo>
                    <a:pt x="28449" y="42841"/>
                  </a:lnTo>
                  <a:lnTo>
                    <a:pt x="30419" y="44079"/>
                  </a:lnTo>
                  <a:lnTo>
                    <a:pt x="30873" y="43700"/>
                  </a:lnTo>
                  <a:lnTo>
                    <a:pt x="29623" y="40733"/>
                  </a:lnTo>
                  <a:lnTo>
                    <a:pt x="28916" y="36364"/>
                  </a:lnTo>
                  <a:lnTo>
                    <a:pt x="28411" y="36174"/>
                  </a:lnTo>
                  <a:lnTo>
                    <a:pt x="27300" y="37109"/>
                  </a:lnTo>
                  <a:lnTo>
                    <a:pt x="27211" y="37260"/>
                  </a:lnTo>
                  <a:lnTo>
                    <a:pt x="26517" y="39432"/>
                  </a:lnTo>
                  <a:lnTo>
                    <a:pt x="26100" y="38435"/>
                  </a:lnTo>
                  <a:lnTo>
                    <a:pt x="26630" y="36477"/>
                  </a:lnTo>
                  <a:lnTo>
                    <a:pt x="27262" y="33472"/>
                  </a:lnTo>
                  <a:lnTo>
                    <a:pt x="27262" y="33358"/>
                  </a:lnTo>
                  <a:lnTo>
                    <a:pt x="26555" y="29330"/>
                  </a:lnTo>
                  <a:lnTo>
                    <a:pt x="25027" y="26477"/>
                  </a:lnTo>
                  <a:lnTo>
                    <a:pt x="24901" y="26363"/>
                  </a:lnTo>
                  <a:cubicBezTo>
                    <a:pt x="21319" y="24236"/>
                    <a:pt x="20275" y="23768"/>
                    <a:pt x="19914" y="23768"/>
                  </a:cubicBezTo>
                  <a:cubicBezTo>
                    <a:pt x="19779" y="23768"/>
                    <a:pt x="19739" y="23832"/>
                    <a:pt x="19698" y="23901"/>
                  </a:cubicBezTo>
                  <a:cubicBezTo>
                    <a:pt x="19521" y="24040"/>
                    <a:pt x="18322" y="24444"/>
                    <a:pt x="17337" y="24747"/>
                  </a:cubicBezTo>
                  <a:lnTo>
                    <a:pt x="16112" y="24999"/>
                  </a:lnTo>
                  <a:lnTo>
                    <a:pt x="17299" y="22840"/>
                  </a:lnTo>
                  <a:lnTo>
                    <a:pt x="16832" y="22436"/>
                  </a:lnTo>
                  <a:lnTo>
                    <a:pt x="14370" y="24191"/>
                  </a:lnTo>
                  <a:lnTo>
                    <a:pt x="12362" y="25959"/>
                  </a:lnTo>
                  <a:lnTo>
                    <a:pt x="10127" y="28573"/>
                  </a:lnTo>
                  <a:lnTo>
                    <a:pt x="4394" y="30896"/>
                  </a:lnTo>
                  <a:lnTo>
                    <a:pt x="2134" y="31262"/>
                  </a:lnTo>
                  <a:lnTo>
                    <a:pt x="3132" y="30770"/>
                  </a:lnTo>
                  <a:cubicBezTo>
                    <a:pt x="8687" y="27702"/>
                    <a:pt x="8763" y="27399"/>
                    <a:pt x="8801" y="27247"/>
                  </a:cubicBezTo>
                  <a:cubicBezTo>
                    <a:pt x="8852" y="27058"/>
                    <a:pt x="9432" y="26224"/>
                    <a:pt x="9937" y="25555"/>
                  </a:cubicBezTo>
                  <a:lnTo>
                    <a:pt x="9887" y="25126"/>
                  </a:lnTo>
                  <a:lnTo>
                    <a:pt x="8018" y="23573"/>
                  </a:lnTo>
                  <a:lnTo>
                    <a:pt x="6882" y="22373"/>
                  </a:lnTo>
                  <a:lnTo>
                    <a:pt x="6389" y="20454"/>
                  </a:lnTo>
                  <a:lnTo>
                    <a:pt x="7702" y="18396"/>
                  </a:lnTo>
                  <a:lnTo>
                    <a:pt x="9584" y="16034"/>
                  </a:lnTo>
                  <a:lnTo>
                    <a:pt x="12425" y="15466"/>
                  </a:lnTo>
                  <a:lnTo>
                    <a:pt x="12602" y="15365"/>
                  </a:lnTo>
                  <a:lnTo>
                    <a:pt x="14256" y="13332"/>
                  </a:lnTo>
                  <a:lnTo>
                    <a:pt x="13991" y="12814"/>
                  </a:lnTo>
                  <a:lnTo>
                    <a:pt x="12059" y="12979"/>
                  </a:lnTo>
                  <a:lnTo>
                    <a:pt x="9761" y="12625"/>
                  </a:lnTo>
                  <a:lnTo>
                    <a:pt x="9761" y="11943"/>
                  </a:lnTo>
                  <a:lnTo>
                    <a:pt x="10405" y="10579"/>
                  </a:lnTo>
                  <a:lnTo>
                    <a:pt x="12753" y="9531"/>
                  </a:lnTo>
                  <a:lnTo>
                    <a:pt x="13347" y="9999"/>
                  </a:lnTo>
                  <a:lnTo>
                    <a:pt x="15582" y="10655"/>
                  </a:lnTo>
                  <a:lnTo>
                    <a:pt x="15986" y="10302"/>
                  </a:lnTo>
                  <a:lnTo>
                    <a:pt x="15733" y="8572"/>
                  </a:lnTo>
                  <a:lnTo>
                    <a:pt x="14799" y="5301"/>
                  </a:lnTo>
                  <a:lnTo>
                    <a:pt x="14799" y="4582"/>
                  </a:lnTo>
                  <a:lnTo>
                    <a:pt x="16996" y="3268"/>
                  </a:lnTo>
                  <a:cubicBezTo>
                    <a:pt x="17249" y="3167"/>
                    <a:pt x="17943" y="2814"/>
                    <a:pt x="20178" y="1387"/>
                  </a:cubicBezTo>
                  <a:cubicBezTo>
                    <a:pt x="21117" y="797"/>
                    <a:pt x="21746" y="618"/>
                    <a:pt x="22159" y="618"/>
                  </a:cubicBezTo>
                  <a:close/>
                  <a:moveTo>
                    <a:pt x="22164" y="0"/>
                  </a:moveTo>
                  <a:cubicBezTo>
                    <a:pt x="21532" y="0"/>
                    <a:pt x="20754" y="291"/>
                    <a:pt x="19837" y="869"/>
                  </a:cubicBezTo>
                  <a:cubicBezTo>
                    <a:pt x="17274" y="2498"/>
                    <a:pt x="16819" y="2675"/>
                    <a:pt x="16781" y="2688"/>
                  </a:cubicBezTo>
                  <a:lnTo>
                    <a:pt x="14332" y="4127"/>
                  </a:lnTo>
                  <a:lnTo>
                    <a:pt x="14180" y="4392"/>
                  </a:lnTo>
                  <a:lnTo>
                    <a:pt x="14180" y="5339"/>
                  </a:lnTo>
                  <a:lnTo>
                    <a:pt x="15127" y="8698"/>
                  </a:lnTo>
                  <a:lnTo>
                    <a:pt x="15291" y="9923"/>
                  </a:lnTo>
                  <a:lnTo>
                    <a:pt x="13688" y="9468"/>
                  </a:lnTo>
                  <a:lnTo>
                    <a:pt x="12993" y="8925"/>
                  </a:lnTo>
                  <a:lnTo>
                    <a:pt x="12665" y="8875"/>
                  </a:lnTo>
                  <a:lnTo>
                    <a:pt x="10051" y="10062"/>
                  </a:lnTo>
                  <a:lnTo>
                    <a:pt x="9887" y="10213"/>
                  </a:lnTo>
                  <a:lnTo>
                    <a:pt x="9155" y="11754"/>
                  </a:lnTo>
                  <a:lnTo>
                    <a:pt x="9129" y="12915"/>
                  </a:lnTo>
                  <a:lnTo>
                    <a:pt x="9395" y="13231"/>
                  </a:lnTo>
                  <a:lnTo>
                    <a:pt x="11983" y="13623"/>
                  </a:lnTo>
                  <a:lnTo>
                    <a:pt x="12059" y="13623"/>
                  </a:lnTo>
                  <a:lnTo>
                    <a:pt x="13284" y="13521"/>
                  </a:lnTo>
                  <a:lnTo>
                    <a:pt x="12185" y="14873"/>
                  </a:lnTo>
                  <a:lnTo>
                    <a:pt x="9344" y="15441"/>
                  </a:lnTo>
                  <a:lnTo>
                    <a:pt x="9155" y="15554"/>
                  </a:lnTo>
                  <a:lnTo>
                    <a:pt x="7185" y="18029"/>
                  </a:lnTo>
                  <a:lnTo>
                    <a:pt x="5771" y="20239"/>
                  </a:lnTo>
                  <a:lnTo>
                    <a:pt x="5733" y="20479"/>
                  </a:lnTo>
                  <a:lnTo>
                    <a:pt x="6288" y="22613"/>
                  </a:lnTo>
                  <a:lnTo>
                    <a:pt x="6364" y="22752"/>
                  </a:lnTo>
                  <a:lnTo>
                    <a:pt x="7576" y="24040"/>
                  </a:lnTo>
                  <a:lnTo>
                    <a:pt x="9243" y="25416"/>
                  </a:lnTo>
                  <a:cubicBezTo>
                    <a:pt x="8877" y="25909"/>
                    <a:pt x="8334" y="26679"/>
                    <a:pt x="8208" y="27032"/>
                  </a:cubicBezTo>
                  <a:cubicBezTo>
                    <a:pt x="7841" y="27386"/>
                    <a:pt x="4874" y="29091"/>
                    <a:pt x="2841" y="30214"/>
                  </a:cubicBezTo>
                  <a:lnTo>
                    <a:pt x="0" y="31629"/>
                  </a:lnTo>
                  <a:lnTo>
                    <a:pt x="189" y="32222"/>
                  </a:lnTo>
                  <a:lnTo>
                    <a:pt x="4533" y="31515"/>
                  </a:lnTo>
                  <a:lnTo>
                    <a:pt x="10430" y="29128"/>
                  </a:lnTo>
                  <a:lnTo>
                    <a:pt x="10556" y="29040"/>
                  </a:lnTo>
                  <a:lnTo>
                    <a:pt x="12804" y="26388"/>
                  </a:lnTo>
                  <a:lnTo>
                    <a:pt x="14748" y="24684"/>
                  </a:lnTo>
                  <a:lnTo>
                    <a:pt x="16087" y="23737"/>
                  </a:lnTo>
                  <a:lnTo>
                    <a:pt x="15241" y="25302"/>
                  </a:lnTo>
                  <a:lnTo>
                    <a:pt x="15582" y="25757"/>
                  </a:lnTo>
                  <a:lnTo>
                    <a:pt x="17488" y="25366"/>
                  </a:lnTo>
                  <a:cubicBezTo>
                    <a:pt x="19180" y="24861"/>
                    <a:pt x="19787" y="24595"/>
                    <a:pt x="20026" y="24431"/>
                  </a:cubicBezTo>
                  <a:cubicBezTo>
                    <a:pt x="20544" y="24595"/>
                    <a:pt x="22628" y="25757"/>
                    <a:pt x="24496" y="26868"/>
                  </a:cubicBezTo>
                  <a:lnTo>
                    <a:pt x="25936" y="29507"/>
                  </a:lnTo>
                  <a:lnTo>
                    <a:pt x="26618" y="33409"/>
                  </a:lnTo>
                  <a:lnTo>
                    <a:pt x="26012" y="36338"/>
                  </a:lnTo>
                  <a:lnTo>
                    <a:pt x="25456" y="38384"/>
                  </a:lnTo>
                  <a:lnTo>
                    <a:pt x="25469" y="38586"/>
                  </a:lnTo>
                  <a:lnTo>
                    <a:pt x="26264" y="40480"/>
                  </a:lnTo>
                  <a:lnTo>
                    <a:pt x="26858" y="40455"/>
                  </a:lnTo>
                  <a:lnTo>
                    <a:pt x="27767" y="37538"/>
                  </a:lnTo>
                  <a:lnTo>
                    <a:pt x="28373" y="37033"/>
                  </a:lnTo>
                  <a:lnTo>
                    <a:pt x="29004" y="40884"/>
                  </a:lnTo>
                  <a:lnTo>
                    <a:pt x="29888" y="43018"/>
                  </a:lnTo>
                  <a:lnTo>
                    <a:pt x="28360" y="42058"/>
                  </a:lnTo>
                  <a:lnTo>
                    <a:pt x="27893" y="42273"/>
                  </a:lnTo>
                  <a:lnTo>
                    <a:pt x="27653" y="43763"/>
                  </a:lnTo>
                  <a:lnTo>
                    <a:pt x="27678" y="43953"/>
                  </a:lnTo>
                  <a:lnTo>
                    <a:pt x="29383" y="47652"/>
                  </a:lnTo>
                  <a:lnTo>
                    <a:pt x="29156" y="50114"/>
                  </a:lnTo>
                  <a:lnTo>
                    <a:pt x="27918" y="52589"/>
                  </a:lnTo>
                  <a:lnTo>
                    <a:pt x="27413" y="57085"/>
                  </a:lnTo>
                  <a:lnTo>
                    <a:pt x="27729" y="61580"/>
                  </a:lnTo>
                  <a:lnTo>
                    <a:pt x="27779" y="61719"/>
                  </a:lnTo>
                  <a:lnTo>
                    <a:pt x="29522" y="64484"/>
                  </a:lnTo>
                  <a:lnTo>
                    <a:pt x="31252" y="65696"/>
                  </a:lnTo>
                  <a:lnTo>
                    <a:pt x="32464" y="69030"/>
                  </a:lnTo>
                  <a:lnTo>
                    <a:pt x="33891" y="74080"/>
                  </a:lnTo>
                  <a:lnTo>
                    <a:pt x="33967" y="74219"/>
                  </a:lnTo>
                  <a:lnTo>
                    <a:pt x="36505" y="76896"/>
                  </a:lnTo>
                  <a:lnTo>
                    <a:pt x="37048" y="76631"/>
                  </a:lnTo>
                  <a:lnTo>
                    <a:pt x="36467" y="73474"/>
                  </a:lnTo>
                  <a:lnTo>
                    <a:pt x="36404" y="73335"/>
                  </a:lnTo>
                  <a:lnTo>
                    <a:pt x="34964" y="71505"/>
                  </a:lnTo>
                  <a:lnTo>
                    <a:pt x="34484" y="68171"/>
                  </a:lnTo>
                  <a:lnTo>
                    <a:pt x="34484" y="68171"/>
                  </a:lnTo>
                  <a:lnTo>
                    <a:pt x="35166" y="68954"/>
                  </a:lnTo>
                  <a:lnTo>
                    <a:pt x="36012" y="72098"/>
                  </a:lnTo>
                  <a:lnTo>
                    <a:pt x="36101" y="72237"/>
                  </a:lnTo>
                  <a:lnTo>
                    <a:pt x="38273" y="74295"/>
                  </a:lnTo>
                  <a:lnTo>
                    <a:pt x="40268" y="77730"/>
                  </a:lnTo>
                  <a:lnTo>
                    <a:pt x="40419" y="79939"/>
                  </a:lnTo>
                  <a:lnTo>
                    <a:pt x="40508" y="80141"/>
                  </a:lnTo>
                  <a:lnTo>
                    <a:pt x="42162" y="81947"/>
                  </a:lnTo>
                  <a:lnTo>
                    <a:pt x="42301" y="82035"/>
                  </a:lnTo>
                  <a:lnTo>
                    <a:pt x="46202" y="83197"/>
                  </a:lnTo>
                  <a:lnTo>
                    <a:pt x="49043" y="84700"/>
                  </a:lnTo>
                  <a:lnTo>
                    <a:pt x="49359" y="84687"/>
                  </a:lnTo>
                  <a:lnTo>
                    <a:pt x="50028" y="84245"/>
                  </a:lnTo>
                  <a:lnTo>
                    <a:pt x="52453" y="86165"/>
                  </a:lnTo>
                  <a:lnTo>
                    <a:pt x="52592" y="86228"/>
                  </a:lnTo>
                  <a:lnTo>
                    <a:pt x="55407" y="86834"/>
                  </a:lnTo>
                  <a:lnTo>
                    <a:pt x="58716" y="90546"/>
                  </a:lnTo>
                  <a:lnTo>
                    <a:pt x="61330" y="91960"/>
                  </a:lnTo>
                  <a:lnTo>
                    <a:pt x="61683" y="91910"/>
                  </a:lnTo>
                  <a:lnTo>
                    <a:pt x="62706" y="91013"/>
                  </a:lnTo>
                  <a:lnTo>
                    <a:pt x="63994" y="92491"/>
                  </a:lnTo>
                  <a:lnTo>
                    <a:pt x="63691" y="95723"/>
                  </a:lnTo>
                  <a:lnTo>
                    <a:pt x="62251" y="97466"/>
                  </a:lnTo>
                  <a:lnTo>
                    <a:pt x="61405" y="99840"/>
                  </a:lnTo>
                  <a:lnTo>
                    <a:pt x="61165" y="102074"/>
                  </a:lnTo>
                  <a:lnTo>
                    <a:pt x="60711" y="103224"/>
                  </a:lnTo>
                  <a:lnTo>
                    <a:pt x="60774" y="103552"/>
                  </a:lnTo>
                  <a:lnTo>
                    <a:pt x="63186" y="106115"/>
                  </a:lnTo>
                  <a:lnTo>
                    <a:pt x="65320" y="109335"/>
                  </a:lnTo>
                  <a:lnTo>
                    <a:pt x="67441" y="112656"/>
                  </a:lnTo>
                  <a:lnTo>
                    <a:pt x="67555" y="112757"/>
                  </a:lnTo>
                  <a:lnTo>
                    <a:pt x="69461" y="113818"/>
                  </a:lnTo>
                  <a:lnTo>
                    <a:pt x="70623" y="115421"/>
                  </a:lnTo>
                  <a:lnTo>
                    <a:pt x="71090" y="120055"/>
                  </a:lnTo>
                  <a:lnTo>
                    <a:pt x="71330" y="123881"/>
                  </a:lnTo>
                  <a:lnTo>
                    <a:pt x="71090" y="127871"/>
                  </a:lnTo>
                  <a:lnTo>
                    <a:pt x="71254" y="129866"/>
                  </a:lnTo>
                  <a:lnTo>
                    <a:pt x="70472" y="132973"/>
                  </a:lnTo>
                  <a:lnTo>
                    <a:pt x="70383" y="135511"/>
                  </a:lnTo>
                  <a:lnTo>
                    <a:pt x="70623" y="138516"/>
                  </a:lnTo>
                  <a:lnTo>
                    <a:pt x="70749" y="138743"/>
                  </a:lnTo>
                  <a:lnTo>
                    <a:pt x="71886" y="139539"/>
                  </a:lnTo>
                  <a:lnTo>
                    <a:pt x="70168" y="143491"/>
                  </a:lnTo>
                  <a:lnTo>
                    <a:pt x="70194" y="143794"/>
                  </a:lnTo>
                  <a:lnTo>
                    <a:pt x="71507" y="145789"/>
                  </a:lnTo>
                  <a:lnTo>
                    <a:pt x="71823" y="147582"/>
                  </a:lnTo>
                  <a:lnTo>
                    <a:pt x="73035" y="151370"/>
                  </a:lnTo>
                  <a:lnTo>
                    <a:pt x="75409" y="154805"/>
                  </a:lnTo>
                  <a:lnTo>
                    <a:pt x="77227" y="156030"/>
                  </a:lnTo>
                  <a:lnTo>
                    <a:pt x="77391" y="156080"/>
                  </a:lnTo>
                  <a:lnTo>
                    <a:pt x="80396" y="156080"/>
                  </a:lnTo>
                  <a:lnTo>
                    <a:pt x="80624" y="155966"/>
                  </a:lnTo>
                  <a:lnTo>
                    <a:pt x="81886" y="154476"/>
                  </a:lnTo>
                  <a:lnTo>
                    <a:pt x="81798" y="153984"/>
                  </a:lnTo>
                  <a:lnTo>
                    <a:pt x="78666" y="152305"/>
                  </a:lnTo>
                  <a:lnTo>
                    <a:pt x="77530" y="149501"/>
                  </a:lnTo>
                  <a:lnTo>
                    <a:pt x="77353" y="149325"/>
                  </a:lnTo>
                  <a:cubicBezTo>
                    <a:pt x="77176" y="149249"/>
                    <a:pt x="77038" y="149097"/>
                    <a:pt x="76974" y="148908"/>
                  </a:cubicBezTo>
                  <a:cubicBezTo>
                    <a:pt x="76911" y="148643"/>
                    <a:pt x="77063" y="148289"/>
                    <a:pt x="77391" y="147885"/>
                  </a:cubicBezTo>
                  <a:cubicBezTo>
                    <a:pt x="78363" y="146723"/>
                    <a:pt x="78591" y="146458"/>
                    <a:pt x="78641" y="146332"/>
                  </a:cubicBezTo>
                  <a:lnTo>
                    <a:pt x="78957" y="145309"/>
                  </a:lnTo>
                  <a:lnTo>
                    <a:pt x="78831" y="144956"/>
                  </a:lnTo>
                  <a:lnTo>
                    <a:pt x="77404" y="143933"/>
                  </a:lnTo>
                  <a:lnTo>
                    <a:pt x="78111" y="142582"/>
                  </a:lnTo>
                  <a:lnTo>
                    <a:pt x="78831" y="142077"/>
                  </a:lnTo>
                  <a:lnTo>
                    <a:pt x="78957" y="141862"/>
                  </a:lnTo>
                  <a:lnTo>
                    <a:pt x="79361" y="139652"/>
                  </a:lnTo>
                  <a:lnTo>
                    <a:pt x="79336" y="139476"/>
                  </a:lnTo>
                  <a:lnTo>
                    <a:pt x="78818" y="138289"/>
                  </a:lnTo>
                  <a:lnTo>
                    <a:pt x="78869" y="137582"/>
                  </a:lnTo>
                  <a:lnTo>
                    <a:pt x="79954" y="137708"/>
                  </a:lnTo>
                  <a:lnTo>
                    <a:pt x="80308" y="137417"/>
                  </a:lnTo>
                  <a:lnTo>
                    <a:pt x="80384" y="135814"/>
                  </a:lnTo>
                  <a:lnTo>
                    <a:pt x="80384" y="135498"/>
                  </a:lnTo>
                  <a:lnTo>
                    <a:pt x="82038" y="135018"/>
                  </a:lnTo>
                  <a:lnTo>
                    <a:pt x="83932" y="134551"/>
                  </a:lnTo>
                  <a:lnTo>
                    <a:pt x="84172" y="134235"/>
                  </a:lnTo>
                  <a:lnTo>
                    <a:pt x="84172" y="132076"/>
                  </a:lnTo>
                  <a:lnTo>
                    <a:pt x="84020" y="130826"/>
                  </a:lnTo>
                  <a:lnTo>
                    <a:pt x="83970" y="130283"/>
                  </a:lnTo>
                  <a:lnTo>
                    <a:pt x="86243" y="130675"/>
                  </a:lnTo>
                  <a:lnTo>
                    <a:pt x="86521" y="130586"/>
                  </a:lnTo>
                  <a:lnTo>
                    <a:pt x="88137" y="129008"/>
                  </a:lnTo>
                  <a:lnTo>
                    <a:pt x="89614" y="126520"/>
                  </a:lnTo>
                  <a:lnTo>
                    <a:pt x="90965" y="124551"/>
                  </a:lnTo>
                  <a:lnTo>
                    <a:pt x="91470" y="121798"/>
                  </a:lnTo>
                  <a:lnTo>
                    <a:pt x="93857" y="120156"/>
                  </a:lnTo>
                  <a:lnTo>
                    <a:pt x="96546" y="118742"/>
                  </a:lnTo>
                  <a:lnTo>
                    <a:pt x="97897" y="117947"/>
                  </a:lnTo>
                  <a:lnTo>
                    <a:pt x="98049" y="117719"/>
                  </a:lnTo>
                  <a:lnTo>
                    <a:pt x="98592" y="113982"/>
                  </a:lnTo>
                  <a:lnTo>
                    <a:pt x="99463" y="110800"/>
                  </a:lnTo>
                  <a:lnTo>
                    <a:pt x="99842" y="108906"/>
                  </a:lnTo>
                  <a:lnTo>
                    <a:pt x="101648" y="106645"/>
                  </a:lnTo>
                  <a:lnTo>
                    <a:pt x="102746" y="104676"/>
                  </a:lnTo>
                  <a:lnTo>
                    <a:pt x="102746" y="104373"/>
                  </a:lnTo>
                  <a:lnTo>
                    <a:pt x="101799" y="102617"/>
                  </a:lnTo>
                  <a:cubicBezTo>
                    <a:pt x="101824" y="102352"/>
                    <a:pt x="101774" y="102125"/>
                    <a:pt x="98882" y="100989"/>
                  </a:cubicBezTo>
                  <a:lnTo>
                    <a:pt x="95650" y="99726"/>
                  </a:lnTo>
                  <a:lnTo>
                    <a:pt x="93718" y="99410"/>
                  </a:lnTo>
                  <a:lnTo>
                    <a:pt x="91710" y="98627"/>
                  </a:lnTo>
                  <a:lnTo>
                    <a:pt x="89551" y="97731"/>
                  </a:lnTo>
                  <a:lnTo>
                    <a:pt x="88415" y="95092"/>
                  </a:lnTo>
                  <a:lnTo>
                    <a:pt x="86887" y="92907"/>
                  </a:lnTo>
                  <a:lnTo>
                    <a:pt x="86735" y="92794"/>
                  </a:lnTo>
                  <a:lnTo>
                    <a:pt x="83338" y="91682"/>
                  </a:lnTo>
                  <a:lnTo>
                    <a:pt x="81179" y="91455"/>
                  </a:lnTo>
                  <a:lnTo>
                    <a:pt x="78970" y="89321"/>
                  </a:lnTo>
                  <a:lnTo>
                    <a:pt x="76861" y="88084"/>
                  </a:lnTo>
                  <a:lnTo>
                    <a:pt x="74335" y="87819"/>
                  </a:lnTo>
                  <a:lnTo>
                    <a:pt x="71810" y="87187"/>
                  </a:lnTo>
                  <a:lnTo>
                    <a:pt x="71722" y="87175"/>
                  </a:lnTo>
                  <a:lnTo>
                    <a:pt x="68881" y="87263"/>
                  </a:lnTo>
                  <a:lnTo>
                    <a:pt x="68792" y="87276"/>
                  </a:lnTo>
                  <a:cubicBezTo>
                    <a:pt x="65395" y="88273"/>
                    <a:pt x="65320" y="88576"/>
                    <a:pt x="65269" y="88753"/>
                  </a:cubicBezTo>
                  <a:cubicBezTo>
                    <a:pt x="65219" y="88942"/>
                    <a:pt x="65029" y="89523"/>
                    <a:pt x="64878" y="89965"/>
                  </a:cubicBezTo>
                  <a:lnTo>
                    <a:pt x="63640" y="88993"/>
                  </a:lnTo>
                  <a:lnTo>
                    <a:pt x="63350" y="88930"/>
                  </a:lnTo>
                  <a:lnTo>
                    <a:pt x="61734" y="89448"/>
                  </a:lnTo>
                  <a:lnTo>
                    <a:pt x="60218" y="88690"/>
                  </a:lnTo>
                  <a:lnTo>
                    <a:pt x="59057" y="86303"/>
                  </a:lnTo>
                  <a:lnTo>
                    <a:pt x="59802" y="84384"/>
                  </a:lnTo>
                  <a:lnTo>
                    <a:pt x="59600" y="83967"/>
                  </a:lnTo>
                  <a:lnTo>
                    <a:pt x="57655" y="83311"/>
                  </a:lnTo>
                  <a:lnTo>
                    <a:pt x="55521" y="83046"/>
                  </a:lnTo>
                  <a:lnTo>
                    <a:pt x="56077" y="81480"/>
                  </a:lnTo>
                  <a:lnTo>
                    <a:pt x="56796" y="80104"/>
                  </a:lnTo>
                  <a:lnTo>
                    <a:pt x="56986" y="78853"/>
                  </a:lnTo>
                  <a:lnTo>
                    <a:pt x="56670" y="78500"/>
                  </a:lnTo>
                  <a:lnTo>
                    <a:pt x="53905" y="78500"/>
                  </a:lnTo>
                  <a:lnTo>
                    <a:pt x="53640" y="78651"/>
                  </a:lnTo>
                  <a:lnTo>
                    <a:pt x="52516" y="80533"/>
                  </a:lnTo>
                  <a:lnTo>
                    <a:pt x="50155" y="81366"/>
                  </a:lnTo>
                  <a:lnTo>
                    <a:pt x="48374" y="78942"/>
                  </a:lnTo>
                  <a:lnTo>
                    <a:pt x="47995" y="75495"/>
                  </a:lnTo>
                  <a:lnTo>
                    <a:pt x="48816" y="72717"/>
                  </a:lnTo>
                  <a:lnTo>
                    <a:pt x="51443" y="70772"/>
                  </a:lnTo>
                  <a:lnTo>
                    <a:pt x="54132" y="70393"/>
                  </a:lnTo>
                  <a:lnTo>
                    <a:pt x="55370" y="71416"/>
                  </a:lnTo>
                  <a:lnTo>
                    <a:pt x="55849" y="71315"/>
                  </a:lnTo>
                  <a:lnTo>
                    <a:pt x="56392" y="70305"/>
                  </a:lnTo>
                  <a:lnTo>
                    <a:pt x="58286" y="70305"/>
                  </a:lnTo>
                  <a:lnTo>
                    <a:pt x="60799" y="71088"/>
                  </a:lnTo>
                  <a:lnTo>
                    <a:pt x="61014" y="72856"/>
                  </a:lnTo>
                  <a:lnTo>
                    <a:pt x="61064" y="72995"/>
                  </a:lnTo>
                  <a:lnTo>
                    <a:pt x="62403" y="75040"/>
                  </a:lnTo>
                  <a:lnTo>
                    <a:pt x="62971" y="74926"/>
                  </a:lnTo>
                  <a:lnTo>
                    <a:pt x="63363" y="72843"/>
                  </a:lnTo>
                  <a:lnTo>
                    <a:pt x="63363" y="72767"/>
                  </a:lnTo>
                  <a:lnTo>
                    <a:pt x="63211" y="69131"/>
                  </a:lnTo>
                  <a:lnTo>
                    <a:pt x="64158" y="67376"/>
                  </a:lnTo>
                  <a:lnTo>
                    <a:pt x="67087" y="65355"/>
                  </a:lnTo>
                  <a:lnTo>
                    <a:pt x="68704" y="62691"/>
                  </a:lnTo>
                  <a:lnTo>
                    <a:pt x="69461" y="60721"/>
                  </a:lnTo>
                  <a:lnTo>
                    <a:pt x="71924" y="58322"/>
                  </a:lnTo>
                  <a:lnTo>
                    <a:pt x="73452" y="58322"/>
                  </a:lnTo>
                  <a:lnTo>
                    <a:pt x="73755" y="58107"/>
                  </a:lnTo>
                  <a:lnTo>
                    <a:pt x="74575" y="55923"/>
                  </a:lnTo>
                  <a:lnTo>
                    <a:pt x="76747" y="54496"/>
                  </a:lnTo>
                  <a:lnTo>
                    <a:pt x="77682" y="55961"/>
                  </a:lnTo>
                  <a:lnTo>
                    <a:pt x="78124" y="56062"/>
                  </a:lnTo>
                  <a:lnTo>
                    <a:pt x="80119" y="54786"/>
                  </a:lnTo>
                  <a:lnTo>
                    <a:pt x="83591" y="53347"/>
                  </a:lnTo>
                  <a:lnTo>
                    <a:pt x="83705" y="52855"/>
                  </a:lnTo>
                  <a:lnTo>
                    <a:pt x="82909" y="51983"/>
                  </a:lnTo>
                  <a:lnTo>
                    <a:pt x="82657" y="51870"/>
                  </a:lnTo>
                  <a:lnTo>
                    <a:pt x="79715" y="52084"/>
                  </a:lnTo>
                  <a:lnTo>
                    <a:pt x="79134" y="50771"/>
                  </a:lnTo>
                  <a:lnTo>
                    <a:pt x="79134" y="49496"/>
                  </a:lnTo>
                  <a:lnTo>
                    <a:pt x="78970" y="49218"/>
                  </a:lnTo>
                  <a:lnTo>
                    <a:pt x="78528" y="48978"/>
                  </a:lnTo>
                  <a:lnTo>
                    <a:pt x="78742" y="48864"/>
                  </a:lnTo>
                  <a:lnTo>
                    <a:pt x="81002" y="48864"/>
                  </a:lnTo>
                  <a:lnTo>
                    <a:pt x="83212" y="49029"/>
                  </a:lnTo>
                  <a:lnTo>
                    <a:pt x="83389" y="48991"/>
                  </a:lnTo>
                  <a:lnTo>
                    <a:pt x="86028" y="47463"/>
                  </a:lnTo>
                  <a:cubicBezTo>
                    <a:pt x="87973" y="46023"/>
                    <a:pt x="88048" y="45910"/>
                    <a:pt x="88074" y="45847"/>
                  </a:cubicBezTo>
                  <a:cubicBezTo>
                    <a:pt x="88213" y="45657"/>
                    <a:pt x="88263" y="45569"/>
                    <a:pt x="86432" y="42362"/>
                  </a:cubicBezTo>
                  <a:lnTo>
                    <a:pt x="84399" y="40455"/>
                  </a:lnTo>
                  <a:lnTo>
                    <a:pt x="84033" y="38435"/>
                  </a:lnTo>
                  <a:lnTo>
                    <a:pt x="83553" y="34103"/>
                  </a:lnTo>
                  <a:lnTo>
                    <a:pt x="83010" y="33927"/>
                  </a:lnTo>
                  <a:lnTo>
                    <a:pt x="81078" y="36086"/>
                  </a:lnTo>
                  <a:lnTo>
                    <a:pt x="79576" y="35758"/>
                  </a:lnTo>
                  <a:lnTo>
                    <a:pt x="79310" y="34028"/>
                  </a:lnTo>
                  <a:lnTo>
                    <a:pt x="80055" y="32677"/>
                  </a:lnTo>
                  <a:lnTo>
                    <a:pt x="79866" y="32222"/>
                  </a:lnTo>
                  <a:lnTo>
                    <a:pt x="78212" y="31755"/>
                  </a:lnTo>
                  <a:lnTo>
                    <a:pt x="77164" y="30669"/>
                  </a:lnTo>
                  <a:lnTo>
                    <a:pt x="76937" y="30568"/>
                  </a:lnTo>
                  <a:lnTo>
                    <a:pt x="74070" y="30568"/>
                  </a:lnTo>
                  <a:lnTo>
                    <a:pt x="73199" y="30656"/>
                  </a:lnTo>
                  <a:lnTo>
                    <a:pt x="72921" y="30959"/>
                  </a:lnTo>
                  <a:lnTo>
                    <a:pt x="72845" y="33674"/>
                  </a:lnTo>
                  <a:lnTo>
                    <a:pt x="71583" y="35013"/>
                  </a:lnTo>
                  <a:lnTo>
                    <a:pt x="71545" y="35391"/>
                  </a:lnTo>
                  <a:lnTo>
                    <a:pt x="72290" y="36566"/>
                  </a:lnTo>
                  <a:lnTo>
                    <a:pt x="72492" y="38662"/>
                  </a:lnTo>
                  <a:lnTo>
                    <a:pt x="70535" y="40316"/>
                  </a:lnTo>
                  <a:lnTo>
                    <a:pt x="68615" y="40998"/>
                  </a:lnTo>
                  <a:lnTo>
                    <a:pt x="68401" y="41288"/>
                  </a:lnTo>
                  <a:lnTo>
                    <a:pt x="68401" y="44256"/>
                  </a:lnTo>
                  <a:lnTo>
                    <a:pt x="67555" y="44685"/>
                  </a:lnTo>
                  <a:lnTo>
                    <a:pt x="66380" y="43195"/>
                  </a:lnTo>
                  <a:lnTo>
                    <a:pt x="66974" y="40581"/>
                  </a:lnTo>
                  <a:lnTo>
                    <a:pt x="66822" y="40228"/>
                  </a:lnTo>
                  <a:lnTo>
                    <a:pt x="64676" y="39142"/>
                  </a:lnTo>
                  <a:lnTo>
                    <a:pt x="62453" y="37816"/>
                  </a:lnTo>
                  <a:lnTo>
                    <a:pt x="61443" y="36957"/>
                  </a:lnTo>
                  <a:lnTo>
                    <a:pt x="61241" y="36881"/>
                  </a:lnTo>
                  <a:lnTo>
                    <a:pt x="60509" y="36881"/>
                  </a:lnTo>
                  <a:lnTo>
                    <a:pt x="60307" y="34444"/>
                  </a:lnTo>
                  <a:lnTo>
                    <a:pt x="60686" y="32083"/>
                  </a:lnTo>
                  <a:lnTo>
                    <a:pt x="61456" y="30252"/>
                  </a:lnTo>
                  <a:cubicBezTo>
                    <a:pt x="61974" y="30050"/>
                    <a:pt x="62479" y="29823"/>
                    <a:pt x="62971" y="29558"/>
                  </a:cubicBezTo>
                  <a:cubicBezTo>
                    <a:pt x="63413" y="29330"/>
                    <a:pt x="63640" y="29229"/>
                    <a:pt x="63754" y="29179"/>
                  </a:cubicBezTo>
                  <a:cubicBezTo>
                    <a:pt x="63761" y="29180"/>
                    <a:pt x="63768" y="29180"/>
                    <a:pt x="63775" y="29180"/>
                  </a:cubicBezTo>
                  <a:cubicBezTo>
                    <a:pt x="63887" y="29180"/>
                    <a:pt x="64048" y="29086"/>
                    <a:pt x="64499" y="28813"/>
                  </a:cubicBezTo>
                  <a:lnTo>
                    <a:pt x="65029" y="28497"/>
                  </a:lnTo>
                  <a:cubicBezTo>
                    <a:pt x="66469" y="27638"/>
                    <a:pt x="66999" y="27323"/>
                    <a:pt x="67201" y="27171"/>
                  </a:cubicBezTo>
                  <a:lnTo>
                    <a:pt x="67214" y="27184"/>
                  </a:lnTo>
                  <a:lnTo>
                    <a:pt x="68792" y="25681"/>
                  </a:lnTo>
                  <a:lnTo>
                    <a:pt x="69992" y="24456"/>
                  </a:lnTo>
                  <a:lnTo>
                    <a:pt x="70737" y="24267"/>
                  </a:lnTo>
                  <a:lnTo>
                    <a:pt x="74083" y="24267"/>
                  </a:lnTo>
                  <a:lnTo>
                    <a:pt x="74399" y="23977"/>
                  </a:lnTo>
                  <a:lnTo>
                    <a:pt x="74550" y="21994"/>
                  </a:lnTo>
                  <a:lnTo>
                    <a:pt x="75548" y="20252"/>
                  </a:lnTo>
                  <a:lnTo>
                    <a:pt x="75573" y="20012"/>
                  </a:lnTo>
                  <a:lnTo>
                    <a:pt x="75106" y="18269"/>
                  </a:lnTo>
                  <a:lnTo>
                    <a:pt x="75005" y="18118"/>
                  </a:lnTo>
                  <a:lnTo>
                    <a:pt x="73363" y="16741"/>
                  </a:lnTo>
                  <a:lnTo>
                    <a:pt x="72883" y="16830"/>
                  </a:lnTo>
                  <a:lnTo>
                    <a:pt x="71873" y="18800"/>
                  </a:lnTo>
                  <a:lnTo>
                    <a:pt x="70320" y="19999"/>
                  </a:lnTo>
                  <a:lnTo>
                    <a:pt x="69676" y="20441"/>
                  </a:lnTo>
                  <a:lnTo>
                    <a:pt x="69676" y="18623"/>
                  </a:lnTo>
                  <a:lnTo>
                    <a:pt x="69929" y="17385"/>
                  </a:lnTo>
                  <a:lnTo>
                    <a:pt x="69411" y="17082"/>
                  </a:lnTo>
                  <a:lnTo>
                    <a:pt x="68691" y="17739"/>
                  </a:lnTo>
                  <a:lnTo>
                    <a:pt x="67896" y="15959"/>
                  </a:lnTo>
                  <a:lnTo>
                    <a:pt x="68918" y="14860"/>
                  </a:lnTo>
                  <a:lnTo>
                    <a:pt x="71002" y="10403"/>
                  </a:lnTo>
                  <a:lnTo>
                    <a:pt x="71873" y="10049"/>
                  </a:lnTo>
                  <a:lnTo>
                    <a:pt x="73767" y="8332"/>
                  </a:lnTo>
                  <a:lnTo>
                    <a:pt x="73691" y="7827"/>
                  </a:lnTo>
                  <a:lnTo>
                    <a:pt x="72896" y="7410"/>
                  </a:lnTo>
                  <a:lnTo>
                    <a:pt x="71785" y="7233"/>
                  </a:lnTo>
                  <a:lnTo>
                    <a:pt x="69373" y="7233"/>
                  </a:lnTo>
                  <a:lnTo>
                    <a:pt x="69057" y="7549"/>
                  </a:lnTo>
                  <a:lnTo>
                    <a:pt x="69057" y="9658"/>
                  </a:lnTo>
                  <a:lnTo>
                    <a:pt x="67037" y="12284"/>
                  </a:lnTo>
                  <a:lnTo>
                    <a:pt x="65294" y="14986"/>
                  </a:lnTo>
                  <a:lnTo>
                    <a:pt x="65294" y="15340"/>
                  </a:lnTo>
                  <a:lnTo>
                    <a:pt x="66077" y="16476"/>
                  </a:lnTo>
                  <a:lnTo>
                    <a:pt x="65762" y="18623"/>
                  </a:lnTo>
                  <a:lnTo>
                    <a:pt x="63375" y="19885"/>
                  </a:lnTo>
                  <a:lnTo>
                    <a:pt x="63375" y="18585"/>
                  </a:lnTo>
                  <a:lnTo>
                    <a:pt x="63085" y="18269"/>
                  </a:lnTo>
                  <a:lnTo>
                    <a:pt x="61342" y="18118"/>
                  </a:lnTo>
                  <a:lnTo>
                    <a:pt x="61128" y="18181"/>
                  </a:lnTo>
                  <a:lnTo>
                    <a:pt x="59890" y="19153"/>
                  </a:lnTo>
                  <a:lnTo>
                    <a:pt x="58223" y="16830"/>
                  </a:lnTo>
                  <a:lnTo>
                    <a:pt x="57971" y="16703"/>
                  </a:lnTo>
                  <a:lnTo>
                    <a:pt x="55799" y="16703"/>
                  </a:lnTo>
                  <a:lnTo>
                    <a:pt x="55521" y="16868"/>
                  </a:lnTo>
                  <a:lnTo>
                    <a:pt x="54827" y="18168"/>
                  </a:lnTo>
                  <a:lnTo>
                    <a:pt x="54435" y="18736"/>
                  </a:lnTo>
                  <a:lnTo>
                    <a:pt x="53652" y="16969"/>
                  </a:lnTo>
                  <a:lnTo>
                    <a:pt x="53261" y="16792"/>
                  </a:lnTo>
                  <a:cubicBezTo>
                    <a:pt x="53061" y="16867"/>
                    <a:pt x="52586" y="16997"/>
                    <a:pt x="52167" y="16997"/>
                  </a:cubicBezTo>
                  <a:cubicBezTo>
                    <a:pt x="51950" y="16997"/>
                    <a:pt x="51749" y="16962"/>
                    <a:pt x="51607" y="16868"/>
                  </a:cubicBezTo>
                  <a:cubicBezTo>
                    <a:pt x="51455" y="16767"/>
                    <a:pt x="51379" y="16590"/>
                    <a:pt x="51392" y="16426"/>
                  </a:cubicBezTo>
                  <a:cubicBezTo>
                    <a:pt x="51316" y="15112"/>
                    <a:pt x="51316" y="14986"/>
                    <a:pt x="51316" y="14974"/>
                  </a:cubicBezTo>
                  <a:lnTo>
                    <a:pt x="51215" y="14746"/>
                  </a:lnTo>
                  <a:lnTo>
                    <a:pt x="47945" y="11716"/>
                  </a:lnTo>
                  <a:lnTo>
                    <a:pt x="46922" y="11009"/>
                  </a:lnTo>
                  <a:lnTo>
                    <a:pt x="46682" y="10958"/>
                  </a:lnTo>
                  <a:lnTo>
                    <a:pt x="45142" y="11223"/>
                  </a:lnTo>
                  <a:lnTo>
                    <a:pt x="44435" y="9077"/>
                  </a:lnTo>
                  <a:lnTo>
                    <a:pt x="44233" y="8875"/>
                  </a:lnTo>
                  <a:lnTo>
                    <a:pt x="42806" y="8433"/>
                  </a:lnTo>
                  <a:lnTo>
                    <a:pt x="42679" y="8420"/>
                  </a:lnTo>
                  <a:lnTo>
                    <a:pt x="39182" y="8862"/>
                  </a:lnTo>
                  <a:lnTo>
                    <a:pt x="37262" y="8445"/>
                  </a:lnTo>
                  <a:lnTo>
                    <a:pt x="34649" y="6210"/>
                  </a:lnTo>
                  <a:lnTo>
                    <a:pt x="31075" y="4506"/>
                  </a:lnTo>
                  <a:lnTo>
                    <a:pt x="28499" y="2031"/>
                  </a:lnTo>
                  <a:lnTo>
                    <a:pt x="26365" y="263"/>
                  </a:lnTo>
                  <a:lnTo>
                    <a:pt x="26100" y="187"/>
                  </a:lnTo>
                  <a:lnTo>
                    <a:pt x="23524" y="756"/>
                  </a:lnTo>
                  <a:cubicBezTo>
                    <a:pt x="23360" y="465"/>
                    <a:pt x="23120" y="238"/>
                    <a:pt x="22817" y="124"/>
                  </a:cubicBezTo>
                  <a:cubicBezTo>
                    <a:pt x="22620" y="41"/>
                    <a:pt x="22402" y="0"/>
                    <a:pt x="2216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52"/>
            <p:cNvSpPr/>
            <p:nvPr/>
          </p:nvSpPr>
          <p:spPr>
            <a:xfrm>
              <a:off x="1940550" y="1654925"/>
              <a:ext cx="124725" cy="149650"/>
            </a:xfrm>
            <a:custGeom>
              <a:avLst/>
              <a:gdLst/>
              <a:ahLst/>
              <a:cxnLst/>
              <a:rect l="l" t="t" r="r" b="b"/>
              <a:pathLst>
                <a:path w="4989" h="5986" extrusionOk="0">
                  <a:moveTo>
                    <a:pt x="2425" y="0"/>
                  </a:moveTo>
                  <a:lnTo>
                    <a:pt x="1023" y="1200"/>
                  </a:lnTo>
                  <a:lnTo>
                    <a:pt x="1" y="3851"/>
                  </a:lnTo>
                  <a:lnTo>
                    <a:pt x="1" y="5985"/>
                  </a:lnTo>
                  <a:lnTo>
                    <a:pt x="2362" y="4104"/>
                  </a:lnTo>
                  <a:lnTo>
                    <a:pt x="3511" y="4887"/>
                  </a:lnTo>
                  <a:lnTo>
                    <a:pt x="4988" y="4419"/>
                  </a:lnTo>
                  <a:lnTo>
                    <a:pt x="3271" y="2210"/>
                  </a:lnTo>
                  <a:lnTo>
                    <a:pt x="242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52"/>
            <p:cNvSpPr/>
            <p:nvPr/>
          </p:nvSpPr>
          <p:spPr>
            <a:xfrm>
              <a:off x="1932650" y="1641650"/>
              <a:ext cx="145575" cy="179325"/>
            </a:xfrm>
            <a:custGeom>
              <a:avLst/>
              <a:gdLst/>
              <a:ahLst/>
              <a:cxnLst/>
              <a:rect l="l" t="t" r="r" b="b"/>
              <a:pathLst>
                <a:path w="5823" h="7173" extrusionOk="0">
                  <a:moveTo>
                    <a:pt x="2602" y="1049"/>
                  </a:moveTo>
                  <a:lnTo>
                    <a:pt x="3297" y="2842"/>
                  </a:lnTo>
                  <a:lnTo>
                    <a:pt x="4774" y="4774"/>
                  </a:lnTo>
                  <a:lnTo>
                    <a:pt x="3877" y="5064"/>
                  </a:lnTo>
                  <a:lnTo>
                    <a:pt x="2665" y="4231"/>
                  </a:lnTo>
                  <a:lnTo>
                    <a:pt x="632" y="5860"/>
                  </a:lnTo>
                  <a:lnTo>
                    <a:pt x="632" y="4433"/>
                  </a:lnTo>
                  <a:lnTo>
                    <a:pt x="1605" y="1907"/>
                  </a:lnTo>
                  <a:lnTo>
                    <a:pt x="2602" y="1049"/>
                  </a:lnTo>
                  <a:close/>
                  <a:moveTo>
                    <a:pt x="2880" y="1"/>
                  </a:moveTo>
                  <a:lnTo>
                    <a:pt x="1074" y="1541"/>
                  </a:lnTo>
                  <a:lnTo>
                    <a:pt x="26" y="4269"/>
                  </a:lnTo>
                  <a:lnTo>
                    <a:pt x="1" y="7173"/>
                  </a:lnTo>
                  <a:lnTo>
                    <a:pt x="1" y="7173"/>
                  </a:lnTo>
                  <a:lnTo>
                    <a:pt x="2703" y="5026"/>
                  </a:lnTo>
                  <a:lnTo>
                    <a:pt x="3776" y="5771"/>
                  </a:lnTo>
                  <a:lnTo>
                    <a:pt x="5822" y="5102"/>
                  </a:lnTo>
                  <a:lnTo>
                    <a:pt x="3865" y="2577"/>
                  </a:lnTo>
                  <a:lnTo>
                    <a:pt x="288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52"/>
            <p:cNvSpPr/>
            <p:nvPr/>
          </p:nvSpPr>
          <p:spPr>
            <a:xfrm>
              <a:off x="2019475" y="1292525"/>
              <a:ext cx="410075" cy="583375"/>
            </a:xfrm>
            <a:custGeom>
              <a:avLst/>
              <a:gdLst/>
              <a:ahLst/>
              <a:cxnLst/>
              <a:rect l="l" t="t" r="r" b="b"/>
              <a:pathLst>
                <a:path w="16403" h="23335" extrusionOk="0">
                  <a:moveTo>
                    <a:pt x="4129" y="0"/>
                  </a:moveTo>
                  <a:lnTo>
                    <a:pt x="1213" y="2122"/>
                  </a:lnTo>
                  <a:lnTo>
                    <a:pt x="0" y="4407"/>
                  </a:lnTo>
                  <a:lnTo>
                    <a:pt x="0" y="7248"/>
                  </a:lnTo>
                  <a:lnTo>
                    <a:pt x="2122" y="6857"/>
                  </a:lnTo>
                  <a:lnTo>
                    <a:pt x="4571" y="8347"/>
                  </a:lnTo>
                  <a:lnTo>
                    <a:pt x="6541" y="8827"/>
                  </a:lnTo>
                  <a:lnTo>
                    <a:pt x="7210" y="7576"/>
                  </a:lnTo>
                  <a:lnTo>
                    <a:pt x="8170" y="11339"/>
                  </a:lnTo>
                  <a:lnTo>
                    <a:pt x="9521" y="12842"/>
                  </a:lnTo>
                  <a:lnTo>
                    <a:pt x="8258" y="15052"/>
                  </a:lnTo>
                  <a:cubicBezTo>
                    <a:pt x="8258" y="15052"/>
                    <a:pt x="8978" y="16314"/>
                    <a:pt x="6996" y="16706"/>
                  </a:cubicBezTo>
                  <a:cubicBezTo>
                    <a:pt x="5026" y="17097"/>
                    <a:pt x="6364" y="16946"/>
                    <a:pt x="5026" y="17097"/>
                  </a:cubicBezTo>
                  <a:cubicBezTo>
                    <a:pt x="3688" y="17261"/>
                    <a:pt x="3688" y="17539"/>
                    <a:pt x="3688" y="17539"/>
                  </a:cubicBezTo>
                  <a:lnTo>
                    <a:pt x="4180" y="18915"/>
                  </a:lnTo>
                  <a:lnTo>
                    <a:pt x="6604" y="18915"/>
                  </a:lnTo>
                  <a:lnTo>
                    <a:pt x="7943" y="20810"/>
                  </a:lnTo>
                  <a:lnTo>
                    <a:pt x="9521" y="22539"/>
                  </a:lnTo>
                  <a:lnTo>
                    <a:pt x="11579" y="23335"/>
                  </a:lnTo>
                  <a:lnTo>
                    <a:pt x="10405" y="20532"/>
                  </a:lnTo>
                  <a:lnTo>
                    <a:pt x="12375" y="21693"/>
                  </a:lnTo>
                  <a:lnTo>
                    <a:pt x="13473" y="20115"/>
                  </a:lnTo>
                  <a:lnTo>
                    <a:pt x="12059" y="16794"/>
                  </a:lnTo>
                  <a:lnTo>
                    <a:pt x="12615" y="15923"/>
                  </a:lnTo>
                  <a:lnTo>
                    <a:pt x="14420" y="18360"/>
                  </a:lnTo>
                  <a:lnTo>
                    <a:pt x="15683" y="16794"/>
                  </a:lnTo>
                  <a:lnTo>
                    <a:pt x="16403" y="15052"/>
                  </a:lnTo>
                  <a:lnTo>
                    <a:pt x="12931" y="12135"/>
                  </a:lnTo>
                  <a:lnTo>
                    <a:pt x="14269" y="11630"/>
                  </a:lnTo>
                  <a:lnTo>
                    <a:pt x="13549" y="8195"/>
                  </a:lnTo>
                  <a:lnTo>
                    <a:pt x="12211" y="5821"/>
                  </a:lnTo>
                  <a:lnTo>
                    <a:pt x="10721" y="4963"/>
                  </a:lnTo>
                  <a:lnTo>
                    <a:pt x="9067" y="3624"/>
                  </a:lnTo>
                  <a:lnTo>
                    <a:pt x="10557" y="3069"/>
                  </a:lnTo>
                  <a:lnTo>
                    <a:pt x="10165" y="1414"/>
                  </a:lnTo>
                  <a:lnTo>
                    <a:pt x="7918" y="354"/>
                  </a:lnTo>
                  <a:lnTo>
                    <a:pt x="5670" y="1326"/>
                  </a:lnTo>
                  <a:lnTo>
                    <a:pt x="5165" y="2677"/>
                  </a:lnTo>
                  <a:lnTo>
                    <a:pt x="3814" y="4256"/>
                  </a:lnTo>
                  <a:lnTo>
                    <a:pt x="2993" y="3069"/>
                  </a:lnTo>
                  <a:lnTo>
                    <a:pt x="412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52"/>
            <p:cNvSpPr/>
            <p:nvPr/>
          </p:nvSpPr>
          <p:spPr>
            <a:xfrm>
              <a:off x="2011275" y="1270725"/>
              <a:ext cx="427750" cy="619075"/>
            </a:xfrm>
            <a:custGeom>
              <a:avLst/>
              <a:gdLst/>
              <a:ahLst/>
              <a:cxnLst/>
              <a:rect l="l" t="t" r="r" b="b"/>
              <a:pathLst>
                <a:path w="17110" h="24763" extrusionOk="0">
                  <a:moveTo>
                    <a:pt x="8246" y="1567"/>
                  </a:moveTo>
                  <a:lnTo>
                    <a:pt x="10228" y="2501"/>
                  </a:lnTo>
                  <a:lnTo>
                    <a:pt x="10518" y="3739"/>
                  </a:lnTo>
                  <a:lnTo>
                    <a:pt x="8763" y="4383"/>
                  </a:lnTo>
                  <a:lnTo>
                    <a:pt x="10885" y="6087"/>
                  </a:lnTo>
                  <a:lnTo>
                    <a:pt x="12311" y="6908"/>
                  </a:lnTo>
                  <a:lnTo>
                    <a:pt x="13587" y="9156"/>
                  </a:lnTo>
                  <a:lnTo>
                    <a:pt x="14231" y="12287"/>
                  </a:lnTo>
                  <a:lnTo>
                    <a:pt x="12640" y="12881"/>
                  </a:lnTo>
                  <a:lnTo>
                    <a:pt x="16340" y="15999"/>
                  </a:lnTo>
                  <a:lnTo>
                    <a:pt x="15733" y="17477"/>
                  </a:lnTo>
                  <a:lnTo>
                    <a:pt x="14761" y="18689"/>
                  </a:lnTo>
                  <a:lnTo>
                    <a:pt x="12918" y="16227"/>
                  </a:lnTo>
                  <a:lnTo>
                    <a:pt x="12021" y="17616"/>
                  </a:lnTo>
                  <a:lnTo>
                    <a:pt x="13448" y="20937"/>
                  </a:lnTo>
                  <a:lnTo>
                    <a:pt x="12615" y="22136"/>
                  </a:lnTo>
                  <a:lnTo>
                    <a:pt x="10076" y="20633"/>
                  </a:lnTo>
                  <a:lnTo>
                    <a:pt x="11339" y="23639"/>
                  </a:lnTo>
                  <a:lnTo>
                    <a:pt x="10051" y="23146"/>
                  </a:lnTo>
                  <a:lnTo>
                    <a:pt x="8549" y="21492"/>
                  </a:lnTo>
                  <a:lnTo>
                    <a:pt x="7109" y="19459"/>
                  </a:lnTo>
                  <a:lnTo>
                    <a:pt x="4748" y="19459"/>
                  </a:lnTo>
                  <a:lnTo>
                    <a:pt x="4407" y="18500"/>
                  </a:lnTo>
                  <a:cubicBezTo>
                    <a:pt x="4723" y="18373"/>
                    <a:pt x="5064" y="18297"/>
                    <a:pt x="5417" y="18272"/>
                  </a:cubicBezTo>
                  <a:cubicBezTo>
                    <a:pt x="6124" y="18196"/>
                    <a:pt x="6124" y="18196"/>
                    <a:pt x="6238" y="18146"/>
                  </a:cubicBezTo>
                  <a:cubicBezTo>
                    <a:pt x="6301" y="18121"/>
                    <a:pt x="6453" y="18070"/>
                    <a:pt x="7412" y="17881"/>
                  </a:cubicBezTo>
                  <a:cubicBezTo>
                    <a:pt x="8208" y="17717"/>
                    <a:pt x="8725" y="17401"/>
                    <a:pt x="8940" y="16934"/>
                  </a:cubicBezTo>
                  <a:cubicBezTo>
                    <a:pt x="9079" y="16618"/>
                    <a:pt x="9079" y="16265"/>
                    <a:pt x="8953" y="15936"/>
                  </a:cubicBezTo>
                  <a:lnTo>
                    <a:pt x="10253" y="13676"/>
                  </a:lnTo>
                  <a:lnTo>
                    <a:pt x="8801" y="12060"/>
                  </a:lnTo>
                  <a:lnTo>
                    <a:pt x="7652" y="7590"/>
                  </a:lnTo>
                  <a:lnTo>
                    <a:pt x="6718" y="9332"/>
                  </a:lnTo>
                  <a:lnTo>
                    <a:pt x="5026" y="8928"/>
                  </a:lnTo>
                  <a:lnTo>
                    <a:pt x="2513" y="7388"/>
                  </a:lnTo>
                  <a:lnTo>
                    <a:pt x="644" y="7741"/>
                  </a:lnTo>
                  <a:lnTo>
                    <a:pt x="644" y="5367"/>
                  </a:lnTo>
                  <a:lnTo>
                    <a:pt x="1793" y="3208"/>
                  </a:lnTo>
                  <a:lnTo>
                    <a:pt x="3801" y="1744"/>
                  </a:lnTo>
                  <a:lnTo>
                    <a:pt x="3801" y="1744"/>
                  </a:lnTo>
                  <a:lnTo>
                    <a:pt x="2980" y="3991"/>
                  </a:lnTo>
                  <a:lnTo>
                    <a:pt x="4129" y="5645"/>
                  </a:lnTo>
                  <a:lnTo>
                    <a:pt x="5745" y="3751"/>
                  </a:lnTo>
                  <a:lnTo>
                    <a:pt x="6263" y="2438"/>
                  </a:lnTo>
                  <a:lnTo>
                    <a:pt x="8246" y="1567"/>
                  </a:lnTo>
                  <a:close/>
                  <a:moveTo>
                    <a:pt x="5114" y="1"/>
                  </a:moveTo>
                  <a:lnTo>
                    <a:pt x="1288" y="2779"/>
                  </a:lnTo>
                  <a:lnTo>
                    <a:pt x="0" y="5203"/>
                  </a:lnTo>
                  <a:lnTo>
                    <a:pt x="0" y="8486"/>
                  </a:lnTo>
                  <a:lnTo>
                    <a:pt x="2374" y="8044"/>
                  </a:lnTo>
                  <a:lnTo>
                    <a:pt x="4723" y="9471"/>
                  </a:lnTo>
                  <a:lnTo>
                    <a:pt x="7021" y="10039"/>
                  </a:lnTo>
                  <a:lnTo>
                    <a:pt x="7425" y="9294"/>
                  </a:lnTo>
                  <a:lnTo>
                    <a:pt x="8208" y="12350"/>
                  </a:lnTo>
                  <a:lnTo>
                    <a:pt x="9458" y="13739"/>
                  </a:lnTo>
                  <a:lnTo>
                    <a:pt x="8321" y="15747"/>
                  </a:lnTo>
                  <a:lnTo>
                    <a:pt x="8233" y="15911"/>
                  </a:lnTo>
                  <a:lnTo>
                    <a:pt x="8309" y="16063"/>
                  </a:lnTo>
                  <a:cubicBezTo>
                    <a:pt x="8410" y="16252"/>
                    <a:pt x="8422" y="16467"/>
                    <a:pt x="8347" y="16669"/>
                  </a:cubicBezTo>
                  <a:cubicBezTo>
                    <a:pt x="8220" y="16946"/>
                    <a:pt x="7842" y="17148"/>
                    <a:pt x="7273" y="17262"/>
                  </a:cubicBezTo>
                  <a:cubicBezTo>
                    <a:pt x="6263" y="17464"/>
                    <a:pt x="6099" y="17527"/>
                    <a:pt x="6011" y="17565"/>
                  </a:cubicBezTo>
                  <a:cubicBezTo>
                    <a:pt x="5783" y="17603"/>
                    <a:pt x="5556" y="17641"/>
                    <a:pt x="5329" y="17654"/>
                  </a:cubicBezTo>
                  <a:cubicBezTo>
                    <a:pt x="4937" y="17704"/>
                    <a:pt x="3712" y="17843"/>
                    <a:pt x="3712" y="18411"/>
                  </a:cubicBezTo>
                  <a:lnTo>
                    <a:pt x="4293" y="20103"/>
                  </a:lnTo>
                  <a:lnTo>
                    <a:pt x="6793" y="20103"/>
                  </a:lnTo>
                  <a:lnTo>
                    <a:pt x="8056" y="21884"/>
                  </a:lnTo>
                  <a:lnTo>
                    <a:pt x="9685" y="23677"/>
                  </a:lnTo>
                  <a:lnTo>
                    <a:pt x="12488" y="24763"/>
                  </a:lnTo>
                  <a:lnTo>
                    <a:pt x="11390" y="22161"/>
                  </a:lnTo>
                  <a:lnTo>
                    <a:pt x="12791" y="22982"/>
                  </a:lnTo>
                  <a:lnTo>
                    <a:pt x="14168" y="20987"/>
                  </a:lnTo>
                  <a:lnTo>
                    <a:pt x="12741" y="17666"/>
                  </a:lnTo>
                  <a:lnTo>
                    <a:pt x="12968" y="17325"/>
                  </a:lnTo>
                  <a:lnTo>
                    <a:pt x="14748" y="19712"/>
                  </a:lnTo>
                  <a:lnTo>
                    <a:pt x="16264" y="17830"/>
                  </a:lnTo>
                  <a:lnTo>
                    <a:pt x="17110" y="15810"/>
                  </a:lnTo>
                  <a:lnTo>
                    <a:pt x="13877" y="13083"/>
                  </a:lnTo>
                  <a:lnTo>
                    <a:pt x="14963" y="12678"/>
                  </a:lnTo>
                  <a:lnTo>
                    <a:pt x="14193" y="8979"/>
                  </a:lnTo>
                  <a:lnTo>
                    <a:pt x="12779" y="6453"/>
                  </a:lnTo>
                  <a:lnTo>
                    <a:pt x="11238" y="5569"/>
                  </a:lnTo>
                  <a:lnTo>
                    <a:pt x="10013" y="4585"/>
                  </a:lnTo>
                  <a:lnTo>
                    <a:pt x="11263" y="4117"/>
                  </a:lnTo>
                  <a:lnTo>
                    <a:pt x="10771" y="2047"/>
                  </a:lnTo>
                  <a:lnTo>
                    <a:pt x="8258" y="860"/>
                  </a:lnTo>
                  <a:lnTo>
                    <a:pt x="5758" y="1958"/>
                  </a:lnTo>
                  <a:lnTo>
                    <a:pt x="5215" y="3372"/>
                  </a:lnTo>
                  <a:lnTo>
                    <a:pt x="4180" y="4597"/>
                  </a:lnTo>
                  <a:lnTo>
                    <a:pt x="3675" y="3890"/>
                  </a:lnTo>
                  <a:lnTo>
                    <a:pt x="51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52"/>
            <p:cNvSpPr/>
            <p:nvPr/>
          </p:nvSpPr>
          <p:spPr>
            <a:xfrm>
              <a:off x="2342725" y="2272700"/>
              <a:ext cx="102300" cy="109875"/>
            </a:xfrm>
            <a:custGeom>
              <a:avLst/>
              <a:gdLst/>
              <a:ahLst/>
              <a:cxnLst/>
              <a:rect l="l" t="t" r="r" b="b"/>
              <a:pathLst>
                <a:path w="4092" h="4395" extrusionOk="0">
                  <a:moveTo>
                    <a:pt x="112" y="2946"/>
                  </a:moveTo>
                  <a:cubicBezTo>
                    <a:pt x="41" y="2963"/>
                    <a:pt x="1" y="2986"/>
                    <a:pt x="1" y="3018"/>
                  </a:cubicBezTo>
                  <a:cubicBezTo>
                    <a:pt x="1" y="3026"/>
                    <a:pt x="3" y="3031"/>
                    <a:pt x="9" y="3031"/>
                  </a:cubicBezTo>
                  <a:cubicBezTo>
                    <a:pt x="25" y="3031"/>
                    <a:pt x="60" y="3000"/>
                    <a:pt x="112" y="2946"/>
                  </a:cubicBezTo>
                  <a:close/>
                  <a:moveTo>
                    <a:pt x="2337" y="0"/>
                  </a:moveTo>
                  <a:cubicBezTo>
                    <a:pt x="2337" y="0"/>
                    <a:pt x="576" y="2455"/>
                    <a:pt x="112" y="2946"/>
                  </a:cubicBezTo>
                  <a:lnTo>
                    <a:pt x="112" y="2946"/>
                  </a:lnTo>
                  <a:cubicBezTo>
                    <a:pt x="226" y="2918"/>
                    <a:pt x="419" y="2908"/>
                    <a:pt x="644" y="2908"/>
                  </a:cubicBezTo>
                  <a:cubicBezTo>
                    <a:pt x="1336" y="2908"/>
                    <a:pt x="2337" y="3005"/>
                    <a:pt x="2337" y="3005"/>
                  </a:cubicBezTo>
                  <a:lnTo>
                    <a:pt x="3145" y="4394"/>
                  </a:lnTo>
                  <a:lnTo>
                    <a:pt x="4092" y="3990"/>
                  </a:lnTo>
                  <a:lnTo>
                    <a:pt x="4092" y="2096"/>
                  </a:lnTo>
                  <a:lnTo>
                    <a:pt x="2438" y="1465"/>
                  </a:lnTo>
                  <a:lnTo>
                    <a:pt x="233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52"/>
            <p:cNvSpPr/>
            <p:nvPr/>
          </p:nvSpPr>
          <p:spPr>
            <a:xfrm>
              <a:off x="2334825" y="2250600"/>
              <a:ext cx="118400" cy="142075"/>
            </a:xfrm>
            <a:custGeom>
              <a:avLst/>
              <a:gdLst/>
              <a:ahLst/>
              <a:cxnLst/>
              <a:rect l="l" t="t" r="r" b="b"/>
              <a:pathLst>
                <a:path w="4736" h="5683" extrusionOk="0">
                  <a:moveTo>
                    <a:pt x="2387" y="1781"/>
                  </a:moveTo>
                  <a:lnTo>
                    <a:pt x="2450" y="2576"/>
                  </a:lnTo>
                  <a:lnTo>
                    <a:pt x="4079" y="3207"/>
                  </a:lnTo>
                  <a:lnTo>
                    <a:pt x="4079" y="4659"/>
                  </a:lnTo>
                  <a:lnTo>
                    <a:pt x="3587" y="4874"/>
                  </a:lnTo>
                  <a:lnTo>
                    <a:pt x="2829" y="3586"/>
                  </a:lnTo>
                  <a:lnTo>
                    <a:pt x="2665" y="3574"/>
                  </a:lnTo>
                  <a:cubicBezTo>
                    <a:pt x="1983" y="3510"/>
                    <a:pt x="1491" y="3473"/>
                    <a:pt x="1125" y="3473"/>
                  </a:cubicBezTo>
                  <a:lnTo>
                    <a:pt x="1137" y="3473"/>
                  </a:lnTo>
                  <a:cubicBezTo>
                    <a:pt x="1428" y="3106"/>
                    <a:pt x="1819" y="2576"/>
                    <a:pt x="2387" y="1781"/>
                  </a:cubicBezTo>
                  <a:close/>
                  <a:moveTo>
                    <a:pt x="2905" y="0"/>
                  </a:moveTo>
                  <a:lnTo>
                    <a:pt x="2400" y="707"/>
                  </a:lnTo>
                  <a:cubicBezTo>
                    <a:pt x="1541" y="1894"/>
                    <a:pt x="582" y="3195"/>
                    <a:pt x="253" y="3561"/>
                  </a:cubicBezTo>
                  <a:cubicBezTo>
                    <a:pt x="203" y="3574"/>
                    <a:pt x="165" y="3599"/>
                    <a:pt x="127" y="3637"/>
                  </a:cubicBezTo>
                  <a:lnTo>
                    <a:pt x="1" y="3763"/>
                  </a:lnTo>
                  <a:lnTo>
                    <a:pt x="1" y="4142"/>
                  </a:lnTo>
                  <a:lnTo>
                    <a:pt x="228" y="4218"/>
                  </a:lnTo>
                  <a:cubicBezTo>
                    <a:pt x="268" y="4227"/>
                    <a:pt x="302" y="4237"/>
                    <a:pt x="339" y="4237"/>
                  </a:cubicBezTo>
                  <a:cubicBezTo>
                    <a:pt x="396" y="4237"/>
                    <a:pt x="462" y="4214"/>
                    <a:pt x="569" y="4129"/>
                  </a:cubicBezTo>
                  <a:cubicBezTo>
                    <a:pt x="771" y="4117"/>
                    <a:pt x="974" y="4111"/>
                    <a:pt x="1176" y="4111"/>
                  </a:cubicBezTo>
                  <a:cubicBezTo>
                    <a:pt x="1605" y="4111"/>
                    <a:pt x="2034" y="4137"/>
                    <a:pt x="2463" y="4180"/>
                  </a:cubicBezTo>
                  <a:lnTo>
                    <a:pt x="3334" y="5682"/>
                  </a:lnTo>
                  <a:lnTo>
                    <a:pt x="4736" y="5076"/>
                  </a:lnTo>
                  <a:lnTo>
                    <a:pt x="4736" y="2753"/>
                  </a:lnTo>
                  <a:lnTo>
                    <a:pt x="3069" y="2121"/>
                  </a:lnTo>
                  <a:lnTo>
                    <a:pt x="290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52"/>
            <p:cNvSpPr/>
            <p:nvPr/>
          </p:nvSpPr>
          <p:spPr>
            <a:xfrm>
              <a:off x="1713900" y="3010725"/>
              <a:ext cx="224775" cy="69925"/>
            </a:xfrm>
            <a:custGeom>
              <a:avLst/>
              <a:gdLst/>
              <a:ahLst/>
              <a:cxnLst/>
              <a:rect l="l" t="t" r="r" b="b"/>
              <a:pathLst>
                <a:path w="8991" h="2797" extrusionOk="0">
                  <a:moveTo>
                    <a:pt x="1112" y="1"/>
                  </a:moveTo>
                  <a:lnTo>
                    <a:pt x="0" y="556"/>
                  </a:lnTo>
                  <a:lnTo>
                    <a:pt x="1112" y="834"/>
                  </a:lnTo>
                  <a:cubicBezTo>
                    <a:pt x="1112" y="834"/>
                    <a:pt x="3864" y="1125"/>
                    <a:pt x="4104" y="1125"/>
                  </a:cubicBezTo>
                  <a:cubicBezTo>
                    <a:pt x="4344" y="1125"/>
                    <a:pt x="6705" y="2110"/>
                    <a:pt x="6705" y="2110"/>
                  </a:cubicBezTo>
                  <a:cubicBezTo>
                    <a:pt x="6705" y="2110"/>
                    <a:pt x="5423" y="2797"/>
                    <a:pt x="5497" y="2797"/>
                  </a:cubicBezTo>
                  <a:cubicBezTo>
                    <a:pt x="5501" y="2797"/>
                    <a:pt x="5508" y="2795"/>
                    <a:pt x="5518" y="2791"/>
                  </a:cubicBezTo>
                  <a:cubicBezTo>
                    <a:pt x="5758" y="2716"/>
                    <a:pt x="8991" y="2463"/>
                    <a:pt x="8991" y="2463"/>
                  </a:cubicBezTo>
                  <a:lnTo>
                    <a:pt x="7892" y="1390"/>
                  </a:lnTo>
                  <a:lnTo>
                    <a:pt x="324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52"/>
            <p:cNvSpPr/>
            <p:nvPr/>
          </p:nvSpPr>
          <p:spPr>
            <a:xfrm>
              <a:off x="1691475" y="3002850"/>
              <a:ext cx="265200" cy="86825"/>
            </a:xfrm>
            <a:custGeom>
              <a:avLst/>
              <a:gdLst/>
              <a:ahLst/>
              <a:cxnLst/>
              <a:rect l="l" t="t" r="r" b="b"/>
              <a:pathLst>
                <a:path w="10608" h="3473" extrusionOk="0">
                  <a:moveTo>
                    <a:pt x="4079" y="644"/>
                  </a:moveTo>
                  <a:lnTo>
                    <a:pt x="8613" y="1995"/>
                  </a:lnTo>
                  <a:lnTo>
                    <a:pt x="9168" y="2526"/>
                  </a:lnTo>
                  <a:cubicBezTo>
                    <a:pt x="8764" y="2551"/>
                    <a:pt x="8310" y="2589"/>
                    <a:pt x="7880" y="2627"/>
                  </a:cubicBezTo>
                  <a:lnTo>
                    <a:pt x="8335" y="2387"/>
                  </a:lnTo>
                  <a:lnTo>
                    <a:pt x="7716" y="2134"/>
                  </a:lnTo>
                  <a:cubicBezTo>
                    <a:pt x="6112" y="1465"/>
                    <a:pt x="5191" y="1124"/>
                    <a:pt x="5001" y="1124"/>
                  </a:cubicBezTo>
                  <a:cubicBezTo>
                    <a:pt x="4824" y="1124"/>
                    <a:pt x="3095" y="947"/>
                    <a:pt x="2072" y="846"/>
                  </a:cubicBezTo>
                  <a:lnTo>
                    <a:pt x="1807" y="770"/>
                  </a:lnTo>
                  <a:lnTo>
                    <a:pt x="2072" y="644"/>
                  </a:lnTo>
                  <a:close/>
                  <a:moveTo>
                    <a:pt x="1933" y="0"/>
                  </a:moveTo>
                  <a:lnTo>
                    <a:pt x="1" y="973"/>
                  </a:lnTo>
                  <a:lnTo>
                    <a:pt x="1971" y="1465"/>
                  </a:lnTo>
                  <a:cubicBezTo>
                    <a:pt x="2438" y="1515"/>
                    <a:pt x="4749" y="1755"/>
                    <a:pt x="4976" y="1755"/>
                  </a:cubicBezTo>
                  <a:cubicBezTo>
                    <a:pt x="5127" y="1781"/>
                    <a:pt x="5974" y="2096"/>
                    <a:pt x="6857" y="2462"/>
                  </a:cubicBezTo>
                  <a:cubicBezTo>
                    <a:pt x="5974" y="2942"/>
                    <a:pt x="5986" y="2980"/>
                    <a:pt x="6100" y="3233"/>
                  </a:cubicBezTo>
                  <a:lnTo>
                    <a:pt x="6251" y="3473"/>
                  </a:lnTo>
                  <a:lnTo>
                    <a:pt x="6516" y="3410"/>
                  </a:lnTo>
                  <a:cubicBezTo>
                    <a:pt x="6706" y="3359"/>
                    <a:pt x="8411" y="3207"/>
                    <a:pt x="9913" y="3094"/>
                  </a:cubicBezTo>
                  <a:lnTo>
                    <a:pt x="10608" y="3043"/>
                  </a:lnTo>
                  <a:lnTo>
                    <a:pt x="8953" y="1427"/>
                  </a:lnTo>
                  <a:lnTo>
                    <a:pt x="4231" y="13"/>
                  </a:lnTo>
                  <a:lnTo>
                    <a:pt x="193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52"/>
            <p:cNvSpPr/>
            <p:nvPr/>
          </p:nvSpPr>
          <p:spPr>
            <a:xfrm>
              <a:off x="1938650" y="3067875"/>
              <a:ext cx="120300" cy="55275"/>
            </a:xfrm>
            <a:custGeom>
              <a:avLst/>
              <a:gdLst/>
              <a:ahLst/>
              <a:cxnLst/>
              <a:rect l="l" t="t" r="r" b="b"/>
              <a:pathLst>
                <a:path w="4812" h="2211" extrusionOk="0">
                  <a:moveTo>
                    <a:pt x="1807" y="0"/>
                  </a:moveTo>
                  <a:lnTo>
                    <a:pt x="1099" y="1036"/>
                  </a:lnTo>
                  <a:lnTo>
                    <a:pt x="1" y="2210"/>
                  </a:lnTo>
                  <a:lnTo>
                    <a:pt x="1" y="2210"/>
                  </a:lnTo>
                  <a:lnTo>
                    <a:pt x="2842" y="1743"/>
                  </a:lnTo>
                  <a:lnTo>
                    <a:pt x="4812" y="2210"/>
                  </a:lnTo>
                  <a:lnTo>
                    <a:pt x="4812" y="2210"/>
                  </a:lnTo>
                  <a:lnTo>
                    <a:pt x="4408" y="493"/>
                  </a:lnTo>
                  <a:lnTo>
                    <a:pt x="1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52"/>
            <p:cNvSpPr/>
            <p:nvPr/>
          </p:nvSpPr>
          <p:spPr>
            <a:xfrm>
              <a:off x="1916875" y="3059350"/>
              <a:ext cx="152175" cy="75475"/>
            </a:xfrm>
            <a:custGeom>
              <a:avLst/>
              <a:gdLst/>
              <a:ahLst/>
              <a:cxnLst/>
              <a:rect l="l" t="t" r="r" b="b"/>
              <a:pathLst>
                <a:path w="6087" h="3019" extrusionOk="0">
                  <a:moveTo>
                    <a:pt x="2829" y="695"/>
                  </a:moveTo>
                  <a:lnTo>
                    <a:pt x="5026" y="1099"/>
                  </a:lnTo>
                  <a:lnTo>
                    <a:pt x="5253" y="2122"/>
                  </a:lnTo>
                  <a:lnTo>
                    <a:pt x="5253" y="2122"/>
                  </a:lnTo>
                  <a:lnTo>
                    <a:pt x="3713" y="1756"/>
                  </a:lnTo>
                  <a:lnTo>
                    <a:pt x="1731" y="2084"/>
                  </a:lnTo>
                  <a:lnTo>
                    <a:pt x="2236" y="1541"/>
                  </a:lnTo>
                  <a:lnTo>
                    <a:pt x="2829" y="695"/>
                  </a:lnTo>
                  <a:close/>
                  <a:moveTo>
                    <a:pt x="2526" y="0"/>
                  </a:moveTo>
                  <a:lnTo>
                    <a:pt x="1743" y="1162"/>
                  </a:lnTo>
                  <a:lnTo>
                    <a:pt x="1" y="3018"/>
                  </a:lnTo>
                  <a:lnTo>
                    <a:pt x="3675" y="2400"/>
                  </a:lnTo>
                  <a:lnTo>
                    <a:pt x="6087" y="2980"/>
                  </a:lnTo>
                  <a:lnTo>
                    <a:pt x="5531" y="556"/>
                  </a:lnTo>
                  <a:lnTo>
                    <a:pt x="252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52"/>
            <p:cNvSpPr/>
            <p:nvPr/>
          </p:nvSpPr>
          <p:spPr>
            <a:xfrm>
              <a:off x="1843950" y="3121225"/>
              <a:ext cx="55275" cy="29075"/>
            </a:xfrm>
            <a:custGeom>
              <a:avLst/>
              <a:gdLst/>
              <a:ahLst/>
              <a:cxnLst/>
              <a:rect l="l" t="t" r="r" b="b"/>
              <a:pathLst>
                <a:path w="2211" h="1163" extrusionOk="0">
                  <a:moveTo>
                    <a:pt x="1" y="0"/>
                  </a:moveTo>
                  <a:lnTo>
                    <a:pt x="1226" y="1162"/>
                  </a:lnTo>
                  <a:lnTo>
                    <a:pt x="2211" y="278"/>
                  </a:lnTo>
                  <a:lnTo>
                    <a:pt x="16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52"/>
            <p:cNvSpPr/>
            <p:nvPr/>
          </p:nvSpPr>
          <p:spPr>
            <a:xfrm>
              <a:off x="1824375" y="3113325"/>
              <a:ext cx="88750" cy="47700"/>
            </a:xfrm>
            <a:custGeom>
              <a:avLst/>
              <a:gdLst/>
              <a:ahLst/>
              <a:cxnLst/>
              <a:rect l="l" t="t" r="r" b="b"/>
              <a:pathLst>
                <a:path w="3550" h="1908" extrusionOk="0">
                  <a:moveTo>
                    <a:pt x="2375" y="632"/>
                  </a:moveTo>
                  <a:lnTo>
                    <a:pt x="2438" y="670"/>
                  </a:lnTo>
                  <a:lnTo>
                    <a:pt x="2021" y="1049"/>
                  </a:lnTo>
                  <a:lnTo>
                    <a:pt x="1579" y="632"/>
                  </a:lnTo>
                  <a:close/>
                  <a:moveTo>
                    <a:pt x="1" y="1"/>
                  </a:moveTo>
                  <a:lnTo>
                    <a:pt x="1996" y="1907"/>
                  </a:lnTo>
                  <a:lnTo>
                    <a:pt x="3549" y="518"/>
                  </a:lnTo>
                  <a:lnTo>
                    <a:pt x="25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52"/>
            <p:cNvSpPr/>
            <p:nvPr/>
          </p:nvSpPr>
          <p:spPr>
            <a:xfrm>
              <a:off x="2090500" y="3105425"/>
              <a:ext cx="65050" cy="33175"/>
            </a:xfrm>
            <a:custGeom>
              <a:avLst/>
              <a:gdLst/>
              <a:ahLst/>
              <a:cxnLst/>
              <a:rect l="l" t="t" r="r" b="b"/>
              <a:pathLst>
                <a:path w="2602" h="1327" extrusionOk="0">
                  <a:moveTo>
                    <a:pt x="0" y="1"/>
                  </a:moveTo>
                  <a:lnTo>
                    <a:pt x="468" y="1327"/>
                  </a:lnTo>
                  <a:lnTo>
                    <a:pt x="2602" y="658"/>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52"/>
            <p:cNvSpPr/>
            <p:nvPr/>
          </p:nvSpPr>
          <p:spPr>
            <a:xfrm>
              <a:off x="2077875" y="3094075"/>
              <a:ext cx="106725" cy="54325"/>
            </a:xfrm>
            <a:custGeom>
              <a:avLst/>
              <a:gdLst/>
              <a:ahLst/>
              <a:cxnLst/>
              <a:rect l="l" t="t" r="r" b="b"/>
              <a:pathLst>
                <a:path w="4269" h="2173" extrusionOk="0">
                  <a:moveTo>
                    <a:pt x="998" y="910"/>
                  </a:moveTo>
                  <a:lnTo>
                    <a:pt x="1945" y="1137"/>
                  </a:lnTo>
                  <a:lnTo>
                    <a:pt x="1162" y="1377"/>
                  </a:lnTo>
                  <a:lnTo>
                    <a:pt x="998" y="910"/>
                  </a:lnTo>
                  <a:close/>
                  <a:moveTo>
                    <a:pt x="0" y="0"/>
                  </a:moveTo>
                  <a:lnTo>
                    <a:pt x="783" y="2172"/>
                  </a:lnTo>
                  <a:lnTo>
                    <a:pt x="4268" y="1086"/>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05" name="Google Shape;1005;p52"/>
          <p:cNvSpPr/>
          <p:nvPr/>
        </p:nvSpPr>
        <p:spPr>
          <a:xfrm>
            <a:off x="3139691" y="2493024"/>
            <a:ext cx="183603" cy="183603"/>
          </a:xfrm>
          <a:custGeom>
            <a:avLst/>
            <a:gdLst/>
            <a:ahLst/>
            <a:cxnLst/>
            <a:rect l="l" t="t" r="r" b="b"/>
            <a:pathLst>
              <a:path w="1033" h="1033" extrusionOk="0">
                <a:moveTo>
                  <a:pt x="1033" y="198"/>
                </a:moveTo>
                <a:lnTo>
                  <a:pt x="714" y="516"/>
                </a:lnTo>
                <a:lnTo>
                  <a:pt x="1033" y="835"/>
                </a:lnTo>
                <a:lnTo>
                  <a:pt x="837" y="1033"/>
                </a:lnTo>
                <a:lnTo>
                  <a:pt x="517" y="714"/>
                </a:lnTo>
                <a:lnTo>
                  <a:pt x="198" y="1033"/>
                </a:lnTo>
                <a:lnTo>
                  <a:pt x="1" y="835"/>
                </a:lnTo>
                <a:lnTo>
                  <a:pt x="319" y="516"/>
                </a:lnTo>
                <a:lnTo>
                  <a:pt x="1" y="198"/>
                </a:lnTo>
                <a:lnTo>
                  <a:pt x="198" y="0"/>
                </a:lnTo>
                <a:lnTo>
                  <a:pt x="517" y="319"/>
                </a:lnTo>
                <a:lnTo>
                  <a:pt x="83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52"/>
          <p:cNvSpPr/>
          <p:nvPr/>
        </p:nvSpPr>
        <p:spPr>
          <a:xfrm>
            <a:off x="4270718" y="2727586"/>
            <a:ext cx="183603" cy="183603"/>
          </a:xfrm>
          <a:custGeom>
            <a:avLst/>
            <a:gdLst/>
            <a:ahLst/>
            <a:cxnLst/>
            <a:rect l="l" t="t" r="r" b="b"/>
            <a:pathLst>
              <a:path w="1033" h="1033" extrusionOk="0">
                <a:moveTo>
                  <a:pt x="1033" y="198"/>
                </a:moveTo>
                <a:lnTo>
                  <a:pt x="714" y="516"/>
                </a:lnTo>
                <a:lnTo>
                  <a:pt x="1033" y="835"/>
                </a:lnTo>
                <a:lnTo>
                  <a:pt x="837" y="1033"/>
                </a:lnTo>
                <a:lnTo>
                  <a:pt x="517" y="714"/>
                </a:lnTo>
                <a:lnTo>
                  <a:pt x="198" y="1033"/>
                </a:lnTo>
                <a:lnTo>
                  <a:pt x="1" y="835"/>
                </a:lnTo>
                <a:lnTo>
                  <a:pt x="319" y="516"/>
                </a:lnTo>
                <a:lnTo>
                  <a:pt x="1" y="198"/>
                </a:lnTo>
                <a:lnTo>
                  <a:pt x="198" y="0"/>
                </a:lnTo>
                <a:lnTo>
                  <a:pt x="517" y="319"/>
                </a:lnTo>
                <a:lnTo>
                  <a:pt x="83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TextBox 6">
            <a:extLst>
              <a:ext uri="{FF2B5EF4-FFF2-40B4-BE49-F238E27FC236}">
                <a16:creationId xmlns:a16="http://schemas.microsoft.com/office/drawing/2014/main" id="{1B822188-A0AE-3F29-678E-ACF68D098DA9}"/>
              </a:ext>
            </a:extLst>
          </p:cNvPr>
          <p:cNvSpPr txBox="1"/>
          <p:nvPr/>
        </p:nvSpPr>
        <p:spPr>
          <a:xfrm>
            <a:off x="1113837" y="1475076"/>
            <a:ext cx="3395116" cy="400110"/>
          </a:xfrm>
          <a:prstGeom prst="rect">
            <a:avLst/>
          </a:prstGeom>
          <a:solidFill>
            <a:schemeClr val="tx1"/>
          </a:solidFill>
        </p:spPr>
        <p:txBody>
          <a:bodyPr wrap="square">
            <a:spAutoFit/>
          </a:bodyPr>
          <a:lstStyle/>
          <a:p>
            <a:pPr algn="l"/>
            <a:r>
              <a:rPr lang="en-US" sz="2000" b="1" i="0" dirty="0">
                <a:solidFill>
                  <a:schemeClr val="bg1"/>
                </a:solidFill>
                <a:effectLst/>
                <a:latin typeface="Algerian" panose="04020705040A02060702" pitchFamily="82" charset="0"/>
              </a:rPr>
              <a:t>TCP segment structure</a:t>
            </a:r>
          </a:p>
        </p:txBody>
      </p:sp>
      <p:sp>
        <p:nvSpPr>
          <p:cNvPr id="2" name="TextBox 1">
            <a:extLst>
              <a:ext uri="{FF2B5EF4-FFF2-40B4-BE49-F238E27FC236}">
                <a16:creationId xmlns:a16="http://schemas.microsoft.com/office/drawing/2014/main" id="{EBBFFA93-9BB4-F78D-C411-342C10902C1A}"/>
              </a:ext>
            </a:extLst>
          </p:cNvPr>
          <p:cNvSpPr txBox="1"/>
          <p:nvPr/>
        </p:nvSpPr>
        <p:spPr>
          <a:xfrm>
            <a:off x="2093788" y="2220506"/>
            <a:ext cx="5953514" cy="1384995"/>
          </a:xfrm>
          <a:prstGeom prst="rect">
            <a:avLst/>
          </a:prstGeom>
          <a:solidFill>
            <a:schemeClr val="tx1"/>
          </a:solidFill>
        </p:spPr>
        <p:txBody>
          <a:bodyPr wrap="square">
            <a:spAutoFit/>
          </a:bodyPr>
          <a:lstStyle/>
          <a:p>
            <a:pPr algn="just"/>
            <a:r>
              <a:rPr lang="en-US" dirty="0">
                <a:latin typeface="Book Antiqua" panose="02040602050305030304" pitchFamily="18" charset="0"/>
              </a:rPr>
              <a:t>TCP packet appears in both informal and formal usage, whereas segment refers to the TCP protocol data unit (PDU), datagram[8]: 5-6 to the IP PDU, and frame to the data link layer </a:t>
            </a:r>
            <a:r>
              <a:rPr lang="en-US" dirty="0" err="1">
                <a:latin typeface="Book Antiqua" panose="02040602050305030304" pitchFamily="18" charset="0"/>
              </a:rPr>
              <a:t>PDU:Processes</a:t>
            </a:r>
            <a:r>
              <a:rPr lang="en-US" dirty="0">
                <a:latin typeface="Book Antiqua" panose="02040602050305030304" pitchFamily="18" charset="0"/>
              </a:rPr>
              <a:t> send data by using TCP and passing data buffers as arguments. TCP segments the data from these buffers and requests that the internet module [e.g., IP] send each segment to the destination TCP.</a:t>
            </a:r>
          </a:p>
        </p:txBody>
      </p:sp>
    </p:spTree>
    <p:extLst>
      <p:ext uri="{BB962C8B-B14F-4D97-AF65-F5344CB8AC3E}">
        <p14:creationId xmlns:p14="http://schemas.microsoft.com/office/powerpoint/2010/main" val="88222432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878"/>
        <p:cNvGrpSpPr/>
        <p:nvPr/>
      </p:nvGrpSpPr>
      <p:grpSpPr>
        <a:xfrm>
          <a:off x="0" y="0"/>
          <a:ext cx="0" cy="0"/>
          <a:chOff x="0" y="0"/>
          <a:chExt cx="0" cy="0"/>
        </a:xfrm>
      </p:grpSpPr>
      <p:grpSp>
        <p:nvGrpSpPr>
          <p:cNvPr id="880" name="Google Shape;880;p52"/>
          <p:cNvGrpSpPr/>
          <p:nvPr/>
        </p:nvGrpSpPr>
        <p:grpSpPr>
          <a:xfrm>
            <a:off x="2459239" y="1749306"/>
            <a:ext cx="4225534" cy="2513468"/>
            <a:chOff x="238125" y="732525"/>
            <a:chExt cx="7130500" cy="4241425"/>
          </a:xfrm>
        </p:grpSpPr>
        <p:sp>
          <p:nvSpPr>
            <p:cNvPr id="881" name="Google Shape;881;p52"/>
            <p:cNvSpPr/>
            <p:nvPr/>
          </p:nvSpPr>
          <p:spPr>
            <a:xfrm>
              <a:off x="3175800" y="1003350"/>
              <a:ext cx="3741725" cy="3331975"/>
            </a:xfrm>
            <a:custGeom>
              <a:avLst/>
              <a:gdLst/>
              <a:ahLst/>
              <a:cxnLst/>
              <a:rect l="l" t="t" r="r" b="b"/>
              <a:pathLst>
                <a:path w="149669" h="133279" extrusionOk="0">
                  <a:moveTo>
                    <a:pt x="81445" y="1"/>
                  </a:moveTo>
                  <a:lnTo>
                    <a:pt x="79450" y="1466"/>
                  </a:lnTo>
                  <a:lnTo>
                    <a:pt x="78288" y="3145"/>
                  </a:lnTo>
                  <a:lnTo>
                    <a:pt x="77341" y="834"/>
                  </a:lnTo>
                  <a:lnTo>
                    <a:pt x="75131" y="834"/>
                  </a:lnTo>
                  <a:lnTo>
                    <a:pt x="73868" y="2413"/>
                  </a:lnTo>
                  <a:lnTo>
                    <a:pt x="73161" y="4888"/>
                  </a:lnTo>
                  <a:lnTo>
                    <a:pt x="69891" y="7325"/>
                  </a:lnTo>
                  <a:lnTo>
                    <a:pt x="68313" y="10330"/>
                  </a:lnTo>
                  <a:lnTo>
                    <a:pt x="69474" y="11466"/>
                  </a:lnTo>
                  <a:lnTo>
                    <a:pt x="66318" y="13247"/>
                  </a:lnTo>
                  <a:lnTo>
                    <a:pt x="67782" y="14825"/>
                  </a:lnTo>
                  <a:lnTo>
                    <a:pt x="69790" y="15873"/>
                  </a:lnTo>
                  <a:lnTo>
                    <a:pt x="68729" y="16504"/>
                  </a:lnTo>
                  <a:lnTo>
                    <a:pt x="65888" y="14812"/>
                  </a:lnTo>
                  <a:lnTo>
                    <a:pt x="65257" y="16605"/>
                  </a:lnTo>
                  <a:lnTo>
                    <a:pt x="63994" y="17439"/>
                  </a:lnTo>
                  <a:lnTo>
                    <a:pt x="65358" y="21644"/>
                  </a:lnTo>
                  <a:lnTo>
                    <a:pt x="67050" y="21959"/>
                  </a:lnTo>
                  <a:lnTo>
                    <a:pt x="68199" y="22906"/>
                  </a:lnTo>
                  <a:cubicBezTo>
                    <a:pt x="67252" y="23336"/>
                    <a:pt x="65674" y="23651"/>
                    <a:pt x="65674" y="23651"/>
                  </a:cubicBezTo>
                  <a:lnTo>
                    <a:pt x="66419" y="25230"/>
                  </a:lnTo>
                  <a:lnTo>
                    <a:pt x="65358" y="26593"/>
                  </a:lnTo>
                  <a:lnTo>
                    <a:pt x="63577" y="25962"/>
                  </a:lnTo>
                  <a:lnTo>
                    <a:pt x="64625" y="23967"/>
                  </a:lnTo>
                  <a:lnTo>
                    <a:pt x="63262" y="20394"/>
                  </a:lnTo>
                  <a:lnTo>
                    <a:pt x="62214" y="17439"/>
                  </a:lnTo>
                  <a:lnTo>
                    <a:pt x="61368" y="15343"/>
                  </a:lnTo>
                  <a:lnTo>
                    <a:pt x="59688" y="14711"/>
                  </a:lnTo>
                  <a:lnTo>
                    <a:pt x="58842" y="18386"/>
                  </a:lnTo>
                  <a:lnTo>
                    <a:pt x="58792" y="21012"/>
                  </a:lnTo>
                  <a:lnTo>
                    <a:pt x="60951" y="22906"/>
                  </a:lnTo>
                  <a:lnTo>
                    <a:pt x="60951" y="24485"/>
                  </a:lnTo>
                  <a:lnTo>
                    <a:pt x="58009" y="23020"/>
                  </a:lnTo>
                  <a:lnTo>
                    <a:pt x="55319" y="22389"/>
                  </a:lnTo>
                  <a:lnTo>
                    <a:pt x="54978" y="23437"/>
                  </a:lnTo>
                  <a:lnTo>
                    <a:pt x="55547" y="24598"/>
                  </a:lnTo>
                  <a:lnTo>
                    <a:pt x="52516" y="25230"/>
                  </a:lnTo>
                  <a:lnTo>
                    <a:pt x="48526" y="27326"/>
                  </a:lnTo>
                  <a:lnTo>
                    <a:pt x="46632" y="29535"/>
                  </a:lnTo>
                  <a:lnTo>
                    <a:pt x="46114" y="26909"/>
                  </a:lnTo>
                  <a:lnTo>
                    <a:pt x="44852" y="26391"/>
                  </a:lnTo>
                  <a:lnTo>
                    <a:pt x="44536" y="29119"/>
                  </a:lnTo>
                  <a:lnTo>
                    <a:pt x="42326" y="30381"/>
                  </a:lnTo>
                  <a:lnTo>
                    <a:pt x="43488" y="32162"/>
                  </a:lnTo>
                  <a:lnTo>
                    <a:pt x="41379" y="32061"/>
                  </a:lnTo>
                  <a:lnTo>
                    <a:pt x="40647" y="33223"/>
                  </a:lnTo>
                  <a:lnTo>
                    <a:pt x="39169" y="30381"/>
                  </a:lnTo>
                  <a:lnTo>
                    <a:pt x="37490" y="29119"/>
                  </a:lnTo>
                  <a:lnTo>
                    <a:pt x="37490" y="29119"/>
                  </a:lnTo>
                  <a:lnTo>
                    <a:pt x="40748" y="29750"/>
                  </a:lnTo>
                  <a:lnTo>
                    <a:pt x="42225" y="28803"/>
                  </a:lnTo>
                  <a:lnTo>
                    <a:pt x="41379" y="26593"/>
                  </a:lnTo>
                  <a:lnTo>
                    <a:pt x="37806" y="24699"/>
                  </a:lnTo>
                  <a:lnTo>
                    <a:pt x="35078" y="23538"/>
                  </a:lnTo>
                  <a:lnTo>
                    <a:pt x="32654" y="22906"/>
                  </a:lnTo>
                  <a:lnTo>
                    <a:pt x="29181" y="24068"/>
                  </a:lnTo>
                  <a:lnTo>
                    <a:pt x="25292" y="28172"/>
                  </a:lnTo>
                  <a:lnTo>
                    <a:pt x="22767" y="31745"/>
                  </a:lnTo>
                  <a:lnTo>
                    <a:pt x="21403" y="34586"/>
                  </a:lnTo>
                  <a:lnTo>
                    <a:pt x="18878" y="37112"/>
                  </a:lnTo>
                  <a:lnTo>
                    <a:pt x="18082" y="38892"/>
                  </a:lnTo>
                  <a:lnTo>
                    <a:pt x="19130" y="42680"/>
                  </a:lnTo>
                  <a:lnTo>
                    <a:pt x="20923" y="42364"/>
                  </a:lnTo>
                  <a:lnTo>
                    <a:pt x="22186" y="40786"/>
                  </a:lnTo>
                  <a:lnTo>
                    <a:pt x="23651" y="43311"/>
                  </a:lnTo>
                  <a:lnTo>
                    <a:pt x="23449" y="44776"/>
                  </a:lnTo>
                  <a:lnTo>
                    <a:pt x="26441" y="45092"/>
                  </a:lnTo>
                  <a:cubicBezTo>
                    <a:pt x="26441" y="45092"/>
                    <a:pt x="28058" y="42882"/>
                    <a:pt x="28058" y="42566"/>
                  </a:cubicBezTo>
                  <a:cubicBezTo>
                    <a:pt x="28058" y="42251"/>
                    <a:pt x="28487" y="40256"/>
                    <a:pt x="28487" y="40256"/>
                  </a:cubicBezTo>
                  <a:lnTo>
                    <a:pt x="26909" y="37932"/>
                  </a:lnTo>
                  <a:lnTo>
                    <a:pt x="27111" y="35622"/>
                  </a:lnTo>
                  <a:lnTo>
                    <a:pt x="28904" y="34157"/>
                  </a:lnTo>
                  <a:lnTo>
                    <a:pt x="29535" y="32364"/>
                  </a:lnTo>
                  <a:lnTo>
                    <a:pt x="30899" y="31202"/>
                  </a:lnTo>
                  <a:lnTo>
                    <a:pt x="32376" y="32263"/>
                  </a:lnTo>
                  <a:lnTo>
                    <a:pt x="29535" y="35836"/>
                  </a:lnTo>
                  <a:lnTo>
                    <a:pt x="30684" y="39309"/>
                  </a:lnTo>
                  <a:lnTo>
                    <a:pt x="32477" y="39523"/>
                  </a:lnTo>
                  <a:lnTo>
                    <a:pt x="35002" y="38778"/>
                  </a:lnTo>
                  <a:lnTo>
                    <a:pt x="36467" y="39725"/>
                  </a:lnTo>
                  <a:lnTo>
                    <a:pt x="34257" y="41089"/>
                  </a:lnTo>
                  <a:lnTo>
                    <a:pt x="31416" y="41203"/>
                  </a:lnTo>
                  <a:lnTo>
                    <a:pt x="31101" y="42983"/>
                  </a:lnTo>
                  <a:lnTo>
                    <a:pt x="29952" y="44360"/>
                  </a:lnTo>
                  <a:lnTo>
                    <a:pt x="29219" y="46822"/>
                  </a:lnTo>
                  <a:lnTo>
                    <a:pt x="25532" y="47504"/>
                  </a:lnTo>
                  <a:lnTo>
                    <a:pt x="21555" y="47504"/>
                  </a:lnTo>
                  <a:lnTo>
                    <a:pt x="22287" y="45092"/>
                  </a:lnTo>
                  <a:lnTo>
                    <a:pt x="21239" y="43880"/>
                  </a:lnTo>
                  <a:lnTo>
                    <a:pt x="19976" y="45382"/>
                  </a:lnTo>
                  <a:lnTo>
                    <a:pt x="19762" y="48072"/>
                  </a:lnTo>
                  <a:lnTo>
                    <a:pt x="17022" y="49208"/>
                  </a:lnTo>
                  <a:lnTo>
                    <a:pt x="16075" y="52618"/>
                  </a:lnTo>
                  <a:lnTo>
                    <a:pt x="14294" y="54448"/>
                  </a:lnTo>
                  <a:lnTo>
                    <a:pt x="12716" y="54448"/>
                  </a:lnTo>
                  <a:lnTo>
                    <a:pt x="10822" y="54764"/>
                  </a:lnTo>
                  <a:lnTo>
                    <a:pt x="12501" y="55648"/>
                  </a:lnTo>
                  <a:lnTo>
                    <a:pt x="13448" y="57681"/>
                  </a:lnTo>
                  <a:lnTo>
                    <a:pt x="11971" y="59209"/>
                  </a:lnTo>
                  <a:lnTo>
                    <a:pt x="8460" y="58780"/>
                  </a:lnTo>
                  <a:lnTo>
                    <a:pt x="6087" y="60017"/>
                  </a:lnTo>
                  <a:lnTo>
                    <a:pt x="6087" y="65484"/>
                  </a:lnTo>
                  <a:lnTo>
                    <a:pt x="8612" y="66217"/>
                  </a:lnTo>
                  <a:lnTo>
                    <a:pt x="9723" y="67164"/>
                  </a:lnTo>
                  <a:lnTo>
                    <a:pt x="11150" y="66318"/>
                  </a:lnTo>
                  <a:lnTo>
                    <a:pt x="13233" y="66431"/>
                  </a:lnTo>
                  <a:lnTo>
                    <a:pt x="15115" y="63691"/>
                  </a:lnTo>
                  <a:lnTo>
                    <a:pt x="16176" y="61797"/>
                  </a:lnTo>
                  <a:lnTo>
                    <a:pt x="17123" y="61381"/>
                  </a:lnTo>
                  <a:lnTo>
                    <a:pt x="17438" y="59600"/>
                  </a:lnTo>
                  <a:lnTo>
                    <a:pt x="19850" y="60232"/>
                  </a:lnTo>
                  <a:lnTo>
                    <a:pt x="21226" y="59487"/>
                  </a:lnTo>
                  <a:lnTo>
                    <a:pt x="22805" y="59487"/>
                  </a:lnTo>
                  <a:lnTo>
                    <a:pt x="24699" y="61595"/>
                  </a:lnTo>
                  <a:lnTo>
                    <a:pt x="26113" y="62909"/>
                  </a:lnTo>
                  <a:lnTo>
                    <a:pt x="26896" y="64222"/>
                  </a:lnTo>
                  <a:lnTo>
                    <a:pt x="26896" y="65484"/>
                  </a:lnTo>
                  <a:lnTo>
                    <a:pt x="28159" y="64752"/>
                  </a:lnTo>
                  <a:lnTo>
                    <a:pt x="28159" y="62959"/>
                  </a:lnTo>
                  <a:lnTo>
                    <a:pt x="29421" y="63376"/>
                  </a:lnTo>
                  <a:lnTo>
                    <a:pt x="29787" y="62542"/>
                  </a:lnTo>
                  <a:lnTo>
                    <a:pt x="27035" y="60964"/>
                  </a:lnTo>
                  <a:lnTo>
                    <a:pt x="24661" y="58653"/>
                  </a:lnTo>
                  <a:lnTo>
                    <a:pt x="25103" y="57075"/>
                  </a:lnTo>
                  <a:lnTo>
                    <a:pt x="27527" y="58754"/>
                  </a:lnTo>
                  <a:lnTo>
                    <a:pt x="30368" y="61595"/>
                  </a:lnTo>
                  <a:lnTo>
                    <a:pt x="31846" y="65383"/>
                  </a:lnTo>
                  <a:lnTo>
                    <a:pt x="33525" y="66671"/>
                  </a:lnTo>
                  <a:lnTo>
                    <a:pt x="34889" y="65383"/>
                  </a:lnTo>
                  <a:lnTo>
                    <a:pt x="33740" y="64020"/>
                  </a:lnTo>
                  <a:lnTo>
                    <a:pt x="35002" y="62643"/>
                  </a:lnTo>
                  <a:lnTo>
                    <a:pt x="36366" y="62441"/>
                  </a:lnTo>
                  <a:lnTo>
                    <a:pt x="37945" y="62126"/>
                  </a:lnTo>
                  <a:lnTo>
                    <a:pt x="37831" y="59701"/>
                  </a:lnTo>
                  <a:lnTo>
                    <a:pt x="39409" y="56343"/>
                  </a:lnTo>
                  <a:lnTo>
                    <a:pt x="41101" y="55913"/>
                  </a:lnTo>
                  <a:lnTo>
                    <a:pt x="41733" y="58237"/>
                  </a:lnTo>
                  <a:lnTo>
                    <a:pt x="43627" y="58237"/>
                  </a:lnTo>
                  <a:lnTo>
                    <a:pt x="43513" y="56759"/>
                  </a:lnTo>
                  <a:lnTo>
                    <a:pt x="45407" y="55547"/>
                  </a:lnTo>
                  <a:lnTo>
                    <a:pt x="44776" y="57466"/>
                  </a:lnTo>
                  <a:lnTo>
                    <a:pt x="47402" y="60168"/>
                  </a:lnTo>
                  <a:lnTo>
                    <a:pt x="49195" y="61507"/>
                  </a:lnTo>
                  <a:lnTo>
                    <a:pt x="45306" y="62340"/>
                  </a:lnTo>
                  <a:lnTo>
                    <a:pt x="42149" y="61494"/>
                  </a:lnTo>
                  <a:lnTo>
                    <a:pt x="39624" y="62126"/>
                  </a:lnTo>
                  <a:lnTo>
                    <a:pt x="38147" y="62972"/>
                  </a:lnTo>
                  <a:lnTo>
                    <a:pt x="37099" y="65497"/>
                  </a:lnTo>
                  <a:lnTo>
                    <a:pt x="38892" y="66671"/>
                  </a:lnTo>
                  <a:lnTo>
                    <a:pt x="41619" y="67366"/>
                  </a:lnTo>
                  <a:lnTo>
                    <a:pt x="44031" y="66002"/>
                  </a:lnTo>
                  <a:lnTo>
                    <a:pt x="44978" y="67366"/>
                  </a:lnTo>
                  <a:lnTo>
                    <a:pt x="44144" y="70523"/>
                  </a:lnTo>
                  <a:lnTo>
                    <a:pt x="41404" y="71785"/>
                  </a:lnTo>
                  <a:lnTo>
                    <a:pt x="38046" y="72316"/>
                  </a:lnTo>
                  <a:lnTo>
                    <a:pt x="32578" y="70737"/>
                  </a:lnTo>
                  <a:lnTo>
                    <a:pt x="30684" y="71053"/>
                  </a:lnTo>
                  <a:lnTo>
                    <a:pt x="29005" y="72518"/>
                  </a:lnTo>
                  <a:lnTo>
                    <a:pt x="26441" y="70422"/>
                  </a:lnTo>
                  <a:lnTo>
                    <a:pt x="23966" y="69891"/>
                  </a:lnTo>
                  <a:lnTo>
                    <a:pt x="23600" y="67139"/>
                  </a:lnTo>
                  <a:lnTo>
                    <a:pt x="22186" y="66823"/>
                  </a:lnTo>
                  <a:lnTo>
                    <a:pt x="20077" y="67164"/>
                  </a:lnTo>
                  <a:lnTo>
                    <a:pt x="15948" y="67139"/>
                  </a:lnTo>
                  <a:lnTo>
                    <a:pt x="11554" y="68742"/>
                  </a:lnTo>
                  <a:lnTo>
                    <a:pt x="10291" y="68111"/>
                  </a:lnTo>
                  <a:lnTo>
                    <a:pt x="8511" y="69891"/>
                  </a:lnTo>
                  <a:lnTo>
                    <a:pt x="6718" y="71785"/>
                  </a:lnTo>
                  <a:lnTo>
                    <a:pt x="6087" y="73793"/>
                  </a:lnTo>
                  <a:lnTo>
                    <a:pt x="3460" y="75687"/>
                  </a:lnTo>
                  <a:lnTo>
                    <a:pt x="1048" y="79564"/>
                  </a:lnTo>
                  <a:lnTo>
                    <a:pt x="0" y="82089"/>
                  </a:lnTo>
                  <a:lnTo>
                    <a:pt x="518" y="84501"/>
                  </a:lnTo>
                  <a:lnTo>
                    <a:pt x="0" y="87342"/>
                  </a:lnTo>
                  <a:lnTo>
                    <a:pt x="834" y="90814"/>
                  </a:lnTo>
                  <a:lnTo>
                    <a:pt x="3258" y="93340"/>
                  </a:lnTo>
                  <a:lnTo>
                    <a:pt x="5038" y="95234"/>
                  </a:lnTo>
                  <a:lnTo>
                    <a:pt x="8094" y="97027"/>
                  </a:lnTo>
                  <a:lnTo>
                    <a:pt x="10822" y="96711"/>
                  </a:lnTo>
                  <a:lnTo>
                    <a:pt x="13347" y="96711"/>
                  </a:lnTo>
                  <a:lnTo>
                    <a:pt x="16075" y="95335"/>
                  </a:lnTo>
                  <a:lnTo>
                    <a:pt x="18398" y="95600"/>
                  </a:lnTo>
                  <a:lnTo>
                    <a:pt x="19345" y="97203"/>
                  </a:lnTo>
                  <a:lnTo>
                    <a:pt x="22186" y="97052"/>
                  </a:lnTo>
                  <a:lnTo>
                    <a:pt x="23335" y="98921"/>
                  </a:lnTo>
                  <a:lnTo>
                    <a:pt x="22918" y="103012"/>
                  </a:lnTo>
                  <a:lnTo>
                    <a:pt x="25040" y="106169"/>
                  </a:lnTo>
                  <a:lnTo>
                    <a:pt x="25646" y="109325"/>
                  </a:lnTo>
                  <a:lnTo>
                    <a:pt x="25646" y="112166"/>
                  </a:lnTo>
                  <a:lnTo>
                    <a:pt x="23752" y="114793"/>
                  </a:lnTo>
                  <a:lnTo>
                    <a:pt x="23752" y="117205"/>
                  </a:lnTo>
                  <a:lnTo>
                    <a:pt x="25646" y="119945"/>
                  </a:lnTo>
                  <a:lnTo>
                    <a:pt x="25646" y="123505"/>
                  </a:lnTo>
                  <a:lnTo>
                    <a:pt x="27641" y="126132"/>
                  </a:lnTo>
                  <a:lnTo>
                    <a:pt x="28752" y="128228"/>
                  </a:lnTo>
                  <a:lnTo>
                    <a:pt x="29143" y="130539"/>
                  </a:lnTo>
                  <a:lnTo>
                    <a:pt x="30899" y="133279"/>
                  </a:lnTo>
                  <a:lnTo>
                    <a:pt x="35419" y="133279"/>
                  </a:lnTo>
                  <a:lnTo>
                    <a:pt x="37945" y="131385"/>
                  </a:lnTo>
                  <a:lnTo>
                    <a:pt x="39624" y="129541"/>
                  </a:lnTo>
                  <a:lnTo>
                    <a:pt x="42149" y="126675"/>
                  </a:lnTo>
                  <a:lnTo>
                    <a:pt x="42781" y="123808"/>
                  </a:lnTo>
                  <a:lnTo>
                    <a:pt x="44258" y="123808"/>
                  </a:lnTo>
                  <a:lnTo>
                    <a:pt x="44574" y="119705"/>
                  </a:lnTo>
                  <a:lnTo>
                    <a:pt x="44574" y="118442"/>
                  </a:lnTo>
                  <a:lnTo>
                    <a:pt x="48678" y="115285"/>
                  </a:lnTo>
                  <a:lnTo>
                    <a:pt x="50256" y="112874"/>
                  </a:lnTo>
                  <a:lnTo>
                    <a:pt x="50256" y="110260"/>
                  </a:lnTo>
                  <a:lnTo>
                    <a:pt x="49410" y="108265"/>
                  </a:lnTo>
                  <a:lnTo>
                    <a:pt x="49460" y="105954"/>
                  </a:lnTo>
                  <a:lnTo>
                    <a:pt x="48905" y="104477"/>
                  </a:lnTo>
                  <a:lnTo>
                    <a:pt x="51683" y="101951"/>
                  </a:lnTo>
                  <a:lnTo>
                    <a:pt x="54334" y="99009"/>
                  </a:lnTo>
                  <a:lnTo>
                    <a:pt x="57592" y="97014"/>
                  </a:lnTo>
                  <a:cubicBezTo>
                    <a:pt x="57592" y="97014"/>
                    <a:pt x="59070" y="94388"/>
                    <a:pt x="59070" y="93958"/>
                  </a:cubicBezTo>
                  <a:cubicBezTo>
                    <a:pt x="59070" y="93542"/>
                    <a:pt x="59916" y="91433"/>
                    <a:pt x="59916" y="91433"/>
                  </a:cubicBezTo>
                  <a:lnTo>
                    <a:pt x="59398" y="89754"/>
                  </a:lnTo>
                  <a:lnTo>
                    <a:pt x="57921" y="90498"/>
                  </a:lnTo>
                  <a:lnTo>
                    <a:pt x="54132" y="91016"/>
                  </a:lnTo>
                  <a:lnTo>
                    <a:pt x="52870" y="91648"/>
                  </a:lnTo>
                  <a:lnTo>
                    <a:pt x="52238" y="89754"/>
                  </a:lnTo>
                  <a:lnTo>
                    <a:pt x="51721" y="88604"/>
                  </a:lnTo>
                  <a:lnTo>
                    <a:pt x="49612" y="86597"/>
                  </a:lnTo>
                  <a:lnTo>
                    <a:pt x="48248" y="85650"/>
                  </a:lnTo>
                  <a:lnTo>
                    <a:pt x="46139" y="80826"/>
                  </a:lnTo>
                  <a:lnTo>
                    <a:pt x="45306" y="79665"/>
                  </a:lnTo>
                  <a:lnTo>
                    <a:pt x="44258" y="76823"/>
                  </a:lnTo>
                  <a:lnTo>
                    <a:pt x="43513" y="75561"/>
                  </a:lnTo>
                  <a:lnTo>
                    <a:pt x="44675" y="75144"/>
                  </a:lnTo>
                  <a:lnTo>
                    <a:pt x="47200" y="78617"/>
                  </a:lnTo>
                  <a:lnTo>
                    <a:pt x="48665" y="80927"/>
                  </a:lnTo>
                  <a:lnTo>
                    <a:pt x="49511" y="83339"/>
                  </a:lnTo>
                  <a:lnTo>
                    <a:pt x="51506" y="84917"/>
                  </a:lnTo>
                  <a:lnTo>
                    <a:pt x="52769" y="87973"/>
                  </a:lnTo>
                  <a:lnTo>
                    <a:pt x="53299" y="89438"/>
                  </a:lnTo>
                  <a:lnTo>
                    <a:pt x="56771" y="87859"/>
                  </a:lnTo>
                  <a:lnTo>
                    <a:pt x="60560" y="87026"/>
                  </a:lnTo>
                  <a:lnTo>
                    <a:pt x="64449" y="85018"/>
                  </a:lnTo>
                  <a:lnTo>
                    <a:pt x="65585" y="82922"/>
                  </a:lnTo>
                  <a:lnTo>
                    <a:pt x="66431" y="80814"/>
                  </a:lnTo>
                  <a:lnTo>
                    <a:pt x="64853" y="79235"/>
                  </a:lnTo>
                  <a:lnTo>
                    <a:pt x="63476" y="77771"/>
                  </a:lnTo>
                  <a:lnTo>
                    <a:pt x="61065" y="78503"/>
                  </a:lnTo>
                  <a:lnTo>
                    <a:pt x="58956" y="78604"/>
                  </a:lnTo>
                  <a:lnTo>
                    <a:pt x="57693" y="76293"/>
                  </a:lnTo>
                  <a:lnTo>
                    <a:pt x="55799" y="74740"/>
                  </a:lnTo>
                  <a:lnTo>
                    <a:pt x="56746" y="73149"/>
                  </a:lnTo>
                  <a:lnTo>
                    <a:pt x="59587" y="75460"/>
                  </a:lnTo>
                  <a:lnTo>
                    <a:pt x="61696" y="76609"/>
                  </a:lnTo>
                  <a:lnTo>
                    <a:pt x="63476" y="76722"/>
                  </a:lnTo>
                  <a:lnTo>
                    <a:pt x="65269" y="77669"/>
                  </a:lnTo>
                  <a:lnTo>
                    <a:pt x="67997" y="78086"/>
                  </a:lnTo>
                  <a:lnTo>
                    <a:pt x="71368" y="77669"/>
                  </a:lnTo>
                  <a:lnTo>
                    <a:pt x="73995" y="79564"/>
                  </a:lnTo>
                  <a:lnTo>
                    <a:pt x="75358" y="81874"/>
                  </a:lnTo>
                  <a:lnTo>
                    <a:pt x="76621" y="82076"/>
                  </a:lnTo>
                  <a:lnTo>
                    <a:pt x="77884" y="80612"/>
                  </a:lnTo>
                  <a:lnTo>
                    <a:pt x="78515" y="83137"/>
                  </a:lnTo>
                  <a:lnTo>
                    <a:pt x="79147" y="85864"/>
                  </a:lnTo>
                  <a:lnTo>
                    <a:pt x="80510" y="88806"/>
                  </a:lnTo>
                  <a:lnTo>
                    <a:pt x="81988" y="92178"/>
                  </a:lnTo>
                  <a:lnTo>
                    <a:pt x="82505" y="94072"/>
                  </a:lnTo>
                  <a:lnTo>
                    <a:pt x="84298" y="91231"/>
                  </a:lnTo>
                  <a:lnTo>
                    <a:pt x="84298" y="88188"/>
                  </a:lnTo>
                  <a:lnTo>
                    <a:pt x="85245" y="86609"/>
                  </a:lnTo>
                  <a:lnTo>
                    <a:pt x="87291" y="84816"/>
                  </a:lnTo>
                  <a:lnTo>
                    <a:pt x="90322" y="82089"/>
                  </a:lnTo>
                  <a:lnTo>
                    <a:pt x="91622" y="80296"/>
                  </a:lnTo>
                  <a:lnTo>
                    <a:pt x="94375" y="79665"/>
                  </a:lnTo>
                  <a:lnTo>
                    <a:pt x="95120" y="82720"/>
                  </a:lnTo>
                  <a:lnTo>
                    <a:pt x="96913" y="83554"/>
                  </a:lnTo>
                  <a:lnTo>
                    <a:pt x="96913" y="86925"/>
                  </a:lnTo>
                  <a:lnTo>
                    <a:pt x="98857" y="85763"/>
                  </a:lnTo>
                  <a:lnTo>
                    <a:pt x="100701" y="89652"/>
                  </a:lnTo>
                  <a:lnTo>
                    <a:pt x="100701" y="93857"/>
                  </a:lnTo>
                  <a:lnTo>
                    <a:pt x="102696" y="94905"/>
                  </a:lnTo>
                  <a:lnTo>
                    <a:pt x="103694" y="97014"/>
                  </a:lnTo>
                  <a:lnTo>
                    <a:pt x="105133" y="98908"/>
                  </a:lnTo>
                  <a:lnTo>
                    <a:pt x="107179" y="99741"/>
                  </a:lnTo>
                  <a:lnTo>
                    <a:pt x="107179" y="99741"/>
                  </a:lnTo>
                  <a:lnTo>
                    <a:pt x="106560" y="97746"/>
                  </a:lnTo>
                  <a:lnTo>
                    <a:pt x="106257" y="96067"/>
                  </a:lnTo>
                  <a:lnTo>
                    <a:pt x="104577" y="94804"/>
                  </a:lnTo>
                  <a:lnTo>
                    <a:pt x="103428" y="93226"/>
                  </a:lnTo>
                  <a:lnTo>
                    <a:pt x="102797" y="91761"/>
                  </a:lnTo>
                  <a:lnTo>
                    <a:pt x="103113" y="89551"/>
                  </a:lnTo>
                  <a:lnTo>
                    <a:pt x="103845" y="88604"/>
                  </a:lnTo>
                  <a:lnTo>
                    <a:pt x="105537" y="90183"/>
                  </a:lnTo>
                  <a:lnTo>
                    <a:pt x="107217" y="91963"/>
                  </a:lnTo>
                  <a:lnTo>
                    <a:pt x="108050" y="92393"/>
                  </a:lnTo>
                  <a:cubicBezTo>
                    <a:pt x="108050" y="92393"/>
                    <a:pt x="110146" y="90814"/>
                    <a:pt x="110146" y="90498"/>
                  </a:cubicBezTo>
                  <a:lnTo>
                    <a:pt x="110146" y="86925"/>
                  </a:lnTo>
                  <a:lnTo>
                    <a:pt x="108252" y="85132"/>
                  </a:lnTo>
                  <a:lnTo>
                    <a:pt x="107469" y="83554"/>
                  </a:lnTo>
                  <a:cubicBezTo>
                    <a:pt x="107469" y="83554"/>
                    <a:pt x="107747" y="81975"/>
                    <a:pt x="108063" y="81773"/>
                  </a:cubicBezTo>
                  <a:cubicBezTo>
                    <a:pt x="108378" y="81559"/>
                    <a:pt x="110209" y="80927"/>
                    <a:pt x="110209" y="80927"/>
                  </a:cubicBezTo>
                  <a:lnTo>
                    <a:pt x="110752" y="82190"/>
                  </a:lnTo>
                  <a:lnTo>
                    <a:pt x="112646" y="80826"/>
                  </a:lnTo>
                  <a:lnTo>
                    <a:pt x="116434" y="78932"/>
                  </a:lnTo>
                  <a:lnTo>
                    <a:pt x="118177" y="75775"/>
                  </a:lnTo>
                  <a:lnTo>
                    <a:pt x="118960" y="73566"/>
                  </a:lnTo>
                  <a:lnTo>
                    <a:pt x="118960" y="69891"/>
                  </a:lnTo>
                  <a:lnTo>
                    <a:pt x="117520" y="66949"/>
                  </a:lnTo>
                  <a:lnTo>
                    <a:pt x="116093" y="65169"/>
                  </a:lnTo>
                  <a:lnTo>
                    <a:pt x="118278" y="63691"/>
                  </a:lnTo>
                  <a:lnTo>
                    <a:pt x="118947" y="63174"/>
                  </a:lnTo>
                  <a:lnTo>
                    <a:pt x="117280" y="62643"/>
                  </a:lnTo>
                  <a:lnTo>
                    <a:pt x="115816" y="63174"/>
                  </a:lnTo>
                  <a:lnTo>
                    <a:pt x="114868" y="62113"/>
                  </a:lnTo>
                  <a:lnTo>
                    <a:pt x="114237" y="61280"/>
                  </a:lnTo>
                  <a:lnTo>
                    <a:pt x="116030" y="60219"/>
                  </a:lnTo>
                  <a:lnTo>
                    <a:pt x="116876" y="58540"/>
                  </a:lnTo>
                  <a:lnTo>
                    <a:pt x="117924" y="59070"/>
                  </a:lnTo>
                  <a:lnTo>
                    <a:pt x="117394" y="60964"/>
                  </a:lnTo>
                  <a:lnTo>
                    <a:pt x="117394" y="60964"/>
                  </a:lnTo>
                  <a:lnTo>
                    <a:pt x="119086" y="60118"/>
                  </a:lnTo>
                  <a:lnTo>
                    <a:pt x="120235" y="61065"/>
                  </a:lnTo>
                  <a:lnTo>
                    <a:pt x="121182" y="62744"/>
                  </a:lnTo>
                  <a:lnTo>
                    <a:pt x="122129" y="63906"/>
                  </a:lnTo>
                  <a:lnTo>
                    <a:pt x="122129" y="65484"/>
                  </a:lnTo>
                  <a:lnTo>
                    <a:pt x="122975" y="66318"/>
                  </a:lnTo>
                  <a:lnTo>
                    <a:pt x="124806" y="64853"/>
                  </a:lnTo>
                  <a:lnTo>
                    <a:pt x="124263" y="62542"/>
                  </a:lnTo>
                  <a:lnTo>
                    <a:pt x="122621" y="60850"/>
                  </a:lnTo>
                  <a:lnTo>
                    <a:pt x="122116" y="59802"/>
                  </a:lnTo>
                  <a:lnTo>
                    <a:pt x="123594" y="58540"/>
                  </a:lnTo>
                  <a:lnTo>
                    <a:pt x="123707" y="55699"/>
                  </a:lnTo>
                  <a:lnTo>
                    <a:pt x="124970" y="54651"/>
                  </a:lnTo>
                  <a:lnTo>
                    <a:pt x="126233" y="55383"/>
                  </a:lnTo>
                  <a:lnTo>
                    <a:pt x="128127" y="52125"/>
                  </a:lnTo>
                  <a:lnTo>
                    <a:pt x="129705" y="47289"/>
                  </a:lnTo>
                  <a:lnTo>
                    <a:pt x="128544" y="44031"/>
                  </a:lnTo>
                  <a:lnTo>
                    <a:pt x="127811" y="41102"/>
                  </a:lnTo>
                  <a:lnTo>
                    <a:pt x="126132" y="39523"/>
                  </a:lnTo>
                  <a:lnTo>
                    <a:pt x="123922" y="38892"/>
                  </a:lnTo>
                  <a:lnTo>
                    <a:pt x="122558" y="38362"/>
                  </a:lnTo>
                  <a:lnTo>
                    <a:pt x="121498" y="37516"/>
                  </a:lnTo>
                  <a:lnTo>
                    <a:pt x="123606" y="33311"/>
                  </a:lnTo>
                  <a:lnTo>
                    <a:pt x="124440" y="30533"/>
                  </a:lnTo>
                  <a:lnTo>
                    <a:pt x="126650" y="29220"/>
                  </a:lnTo>
                  <a:lnTo>
                    <a:pt x="130021" y="29220"/>
                  </a:lnTo>
                  <a:lnTo>
                    <a:pt x="132332" y="28588"/>
                  </a:lnTo>
                  <a:lnTo>
                    <a:pt x="132231" y="28588"/>
                  </a:lnTo>
                  <a:lnTo>
                    <a:pt x="132231" y="23222"/>
                  </a:lnTo>
                  <a:lnTo>
                    <a:pt x="135072" y="21959"/>
                  </a:lnTo>
                  <a:lnTo>
                    <a:pt x="135804" y="23853"/>
                  </a:lnTo>
                  <a:lnTo>
                    <a:pt x="136650" y="21959"/>
                  </a:lnTo>
                  <a:lnTo>
                    <a:pt x="136650" y="20065"/>
                  </a:lnTo>
                  <a:lnTo>
                    <a:pt x="138115" y="20899"/>
                  </a:lnTo>
                  <a:lnTo>
                    <a:pt x="137433" y="24788"/>
                  </a:lnTo>
                  <a:lnTo>
                    <a:pt x="136006" y="30571"/>
                  </a:lnTo>
                  <a:lnTo>
                    <a:pt x="136006" y="33942"/>
                  </a:lnTo>
                  <a:lnTo>
                    <a:pt x="139428" y="38677"/>
                  </a:lnTo>
                  <a:lnTo>
                    <a:pt x="140426" y="42049"/>
                  </a:lnTo>
                  <a:lnTo>
                    <a:pt x="140426" y="43412"/>
                  </a:lnTo>
                  <a:lnTo>
                    <a:pt x="141688" y="42364"/>
                  </a:lnTo>
                  <a:lnTo>
                    <a:pt x="141688" y="38993"/>
                  </a:lnTo>
                  <a:lnTo>
                    <a:pt x="143166" y="35622"/>
                  </a:lnTo>
                  <a:lnTo>
                    <a:pt x="142370" y="32894"/>
                  </a:lnTo>
                  <a:lnTo>
                    <a:pt x="142244" y="31316"/>
                  </a:lnTo>
                  <a:lnTo>
                    <a:pt x="141966" y="29220"/>
                  </a:lnTo>
                  <a:lnTo>
                    <a:pt x="140085" y="27742"/>
                  </a:lnTo>
                  <a:lnTo>
                    <a:pt x="139782" y="24800"/>
                  </a:lnTo>
                  <a:lnTo>
                    <a:pt x="142522" y="23020"/>
                  </a:lnTo>
                  <a:lnTo>
                    <a:pt x="144832" y="23336"/>
                  </a:lnTo>
                  <a:lnTo>
                    <a:pt x="144832" y="20697"/>
                  </a:lnTo>
                  <a:lnTo>
                    <a:pt x="145881" y="18967"/>
                  </a:lnTo>
                  <a:lnTo>
                    <a:pt x="148090" y="17855"/>
                  </a:lnTo>
                  <a:lnTo>
                    <a:pt x="148936" y="17855"/>
                  </a:lnTo>
                  <a:lnTo>
                    <a:pt x="147573" y="14067"/>
                  </a:lnTo>
                  <a:lnTo>
                    <a:pt x="144315" y="12868"/>
                  </a:lnTo>
                  <a:lnTo>
                    <a:pt x="144832" y="10784"/>
                  </a:lnTo>
                  <a:lnTo>
                    <a:pt x="144517" y="8751"/>
                  </a:lnTo>
                  <a:lnTo>
                    <a:pt x="144315" y="7577"/>
                  </a:lnTo>
                  <a:lnTo>
                    <a:pt x="146310" y="8613"/>
                  </a:lnTo>
                  <a:lnTo>
                    <a:pt x="147674" y="7565"/>
                  </a:lnTo>
                  <a:lnTo>
                    <a:pt x="148936" y="8398"/>
                  </a:lnTo>
                  <a:lnTo>
                    <a:pt x="149669" y="6188"/>
                  </a:lnTo>
                  <a:lnTo>
                    <a:pt x="148406" y="4509"/>
                  </a:lnTo>
                  <a:lnTo>
                    <a:pt x="147775" y="2084"/>
                  </a:lnTo>
                  <a:lnTo>
                    <a:pt x="144201" y="1567"/>
                  </a:lnTo>
                  <a:lnTo>
                    <a:pt x="144201" y="3031"/>
                  </a:lnTo>
                  <a:lnTo>
                    <a:pt x="142623" y="2981"/>
                  </a:lnTo>
                  <a:lnTo>
                    <a:pt x="141890" y="2084"/>
                  </a:lnTo>
                  <a:lnTo>
                    <a:pt x="134440" y="2084"/>
                  </a:lnTo>
                  <a:lnTo>
                    <a:pt x="131069" y="2400"/>
                  </a:lnTo>
                  <a:lnTo>
                    <a:pt x="133493" y="4774"/>
                  </a:lnTo>
                  <a:lnTo>
                    <a:pt x="130867" y="4799"/>
                  </a:lnTo>
                  <a:lnTo>
                    <a:pt x="130337" y="3499"/>
                  </a:lnTo>
                  <a:lnTo>
                    <a:pt x="127294" y="4837"/>
                  </a:lnTo>
                  <a:lnTo>
                    <a:pt x="124654" y="6504"/>
                  </a:lnTo>
                  <a:lnTo>
                    <a:pt x="123076" y="6504"/>
                  </a:lnTo>
                  <a:lnTo>
                    <a:pt x="122028" y="4294"/>
                  </a:lnTo>
                  <a:lnTo>
                    <a:pt x="119503" y="3928"/>
                  </a:lnTo>
                  <a:lnTo>
                    <a:pt x="117407" y="5115"/>
                  </a:lnTo>
                  <a:lnTo>
                    <a:pt x="114149" y="4016"/>
                  </a:lnTo>
                  <a:lnTo>
                    <a:pt x="112040" y="3158"/>
                  </a:lnTo>
                  <a:lnTo>
                    <a:pt x="107835" y="3461"/>
                  </a:lnTo>
                  <a:lnTo>
                    <a:pt x="106055" y="4610"/>
                  </a:lnTo>
                  <a:lnTo>
                    <a:pt x="107204" y="7767"/>
                  </a:lnTo>
                  <a:lnTo>
                    <a:pt x="104792" y="7767"/>
                  </a:lnTo>
                  <a:lnTo>
                    <a:pt x="103529" y="7653"/>
                  </a:lnTo>
                  <a:lnTo>
                    <a:pt x="101951" y="8448"/>
                  </a:lnTo>
                  <a:lnTo>
                    <a:pt x="102898" y="10153"/>
                  </a:lnTo>
                  <a:lnTo>
                    <a:pt x="100587" y="9484"/>
                  </a:lnTo>
                  <a:lnTo>
                    <a:pt x="99741" y="6529"/>
                  </a:lnTo>
                  <a:lnTo>
                    <a:pt x="97115" y="4319"/>
                  </a:lnTo>
                  <a:lnTo>
                    <a:pt x="93327" y="4837"/>
                  </a:lnTo>
                  <a:lnTo>
                    <a:pt x="94173" y="7577"/>
                  </a:lnTo>
                  <a:lnTo>
                    <a:pt x="91016" y="7463"/>
                  </a:lnTo>
                  <a:lnTo>
                    <a:pt x="89968" y="6100"/>
                  </a:lnTo>
                  <a:lnTo>
                    <a:pt x="87758" y="7249"/>
                  </a:lnTo>
                  <a:lnTo>
                    <a:pt x="86066" y="7779"/>
                  </a:lnTo>
                  <a:lnTo>
                    <a:pt x="83541" y="10822"/>
                  </a:lnTo>
                  <a:lnTo>
                    <a:pt x="83023" y="8827"/>
                  </a:lnTo>
                  <a:lnTo>
                    <a:pt x="85233" y="5468"/>
                  </a:lnTo>
                  <a:lnTo>
                    <a:pt x="84601" y="2312"/>
                  </a:lnTo>
                  <a:lnTo>
                    <a:pt x="8144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52"/>
            <p:cNvSpPr/>
            <p:nvPr/>
          </p:nvSpPr>
          <p:spPr>
            <a:xfrm>
              <a:off x="3167575" y="993250"/>
              <a:ext cx="3759100" cy="3349975"/>
            </a:xfrm>
            <a:custGeom>
              <a:avLst/>
              <a:gdLst/>
              <a:ahLst/>
              <a:cxnLst/>
              <a:rect l="l" t="t" r="r" b="b"/>
              <a:pathLst>
                <a:path w="150364" h="133999" extrusionOk="0">
                  <a:moveTo>
                    <a:pt x="81786" y="784"/>
                  </a:moveTo>
                  <a:lnTo>
                    <a:pt x="84653" y="2892"/>
                  </a:lnTo>
                  <a:lnTo>
                    <a:pt x="85234" y="5797"/>
                  </a:lnTo>
                  <a:lnTo>
                    <a:pt x="83024" y="9168"/>
                  </a:lnTo>
                  <a:lnTo>
                    <a:pt x="83731" y="11895"/>
                  </a:lnTo>
                  <a:lnTo>
                    <a:pt x="86597" y="8448"/>
                  </a:lnTo>
                  <a:lnTo>
                    <a:pt x="88239" y="7931"/>
                  </a:lnTo>
                  <a:lnTo>
                    <a:pt x="90209" y="6895"/>
                  </a:lnTo>
                  <a:lnTo>
                    <a:pt x="91193" y="8171"/>
                  </a:lnTo>
                  <a:lnTo>
                    <a:pt x="94931" y="8297"/>
                  </a:lnTo>
                  <a:lnTo>
                    <a:pt x="94931" y="8297"/>
                  </a:lnTo>
                  <a:lnTo>
                    <a:pt x="94072" y="5494"/>
                  </a:lnTo>
                  <a:lnTo>
                    <a:pt x="97355" y="5039"/>
                  </a:lnTo>
                  <a:lnTo>
                    <a:pt x="99805" y="7110"/>
                  </a:lnTo>
                  <a:lnTo>
                    <a:pt x="100664" y="10140"/>
                  </a:lnTo>
                  <a:lnTo>
                    <a:pt x="103871" y="11075"/>
                  </a:lnTo>
                  <a:lnTo>
                    <a:pt x="102722" y="8991"/>
                  </a:lnTo>
                  <a:lnTo>
                    <a:pt x="103922" y="8385"/>
                  </a:lnTo>
                  <a:lnTo>
                    <a:pt x="105121" y="8486"/>
                  </a:lnTo>
                  <a:lnTo>
                    <a:pt x="107987" y="8486"/>
                  </a:lnTo>
                  <a:lnTo>
                    <a:pt x="106763" y="5153"/>
                  </a:lnTo>
                  <a:lnTo>
                    <a:pt x="108265" y="4180"/>
                  </a:lnTo>
                  <a:lnTo>
                    <a:pt x="112319" y="3890"/>
                  </a:lnTo>
                  <a:lnTo>
                    <a:pt x="114377" y="4723"/>
                  </a:lnTo>
                  <a:lnTo>
                    <a:pt x="117761" y="5860"/>
                  </a:lnTo>
                  <a:lnTo>
                    <a:pt x="119895" y="4673"/>
                  </a:lnTo>
                  <a:lnTo>
                    <a:pt x="122142" y="5001"/>
                  </a:lnTo>
                  <a:lnTo>
                    <a:pt x="123216" y="7236"/>
                  </a:lnTo>
                  <a:lnTo>
                    <a:pt x="125084" y="7236"/>
                  </a:lnTo>
                  <a:lnTo>
                    <a:pt x="127749" y="5544"/>
                  </a:lnTo>
                  <a:lnTo>
                    <a:pt x="130489" y="4332"/>
                  </a:lnTo>
                  <a:lnTo>
                    <a:pt x="130981" y="5532"/>
                  </a:lnTo>
                  <a:lnTo>
                    <a:pt x="134580" y="5494"/>
                  </a:lnTo>
                  <a:lnTo>
                    <a:pt x="132105" y="3069"/>
                  </a:lnTo>
                  <a:lnTo>
                    <a:pt x="134769" y="2817"/>
                  </a:lnTo>
                  <a:lnTo>
                    <a:pt x="142080" y="2817"/>
                  </a:lnTo>
                  <a:lnTo>
                    <a:pt x="142813" y="3713"/>
                  </a:lnTo>
                  <a:lnTo>
                    <a:pt x="144858" y="3776"/>
                  </a:lnTo>
                  <a:lnTo>
                    <a:pt x="144858" y="2337"/>
                  </a:lnTo>
                  <a:lnTo>
                    <a:pt x="147864" y="2779"/>
                  </a:lnTo>
                  <a:lnTo>
                    <a:pt x="148432" y="4989"/>
                  </a:lnTo>
                  <a:lnTo>
                    <a:pt x="149657" y="6643"/>
                  </a:lnTo>
                  <a:lnTo>
                    <a:pt x="149101" y="8309"/>
                  </a:lnTo>
                  <a:lnTo>
                    <a:pt x="147990" y="7564"/>
                  </a:lnTo>
                  <a:lnTo>
                    <a:pt x="146601" y="8638"/>
                  </a:lnTo>
                  <a:lnTo>
                    <a:pt x="144214" y="7400"/>
                  </a:lnTo>
                  <a:lnTo>
                    <a:pt x="144846" y="11163"/>
                  </a:lnTo>
                  <a:lnTo>
                    <a:pt x="144278" y="13461"/>
                  </a:lnTo>
                  <a:lnTo>
                    <a:pt x="147662" y="14724"/>
                  </a:lnTo>
                  <a:lnTo>
                    <a:pt x="148823" y="17944"/>
                  </a:lnTo>
                  <a:lnTo>
                    <a:pt x="148356" y="17944"/>
                  </a:lnTo>
                  <a:lnTo>
                    <a:pt x="145995" y="19118"/>
                  </a:lnTo>
                  <a:lnTo>
                    <a:pt x="144846" y="21012"/>
                  </a:lnTo>
                  <a:lnTo>
                    <a:pt x="144846" y="23373"/>
                  </a:lnTo>
                  <a:lnTo>
                    <a:pt x="142775" y="23096"/>
                  </a:lnTo>
                  <a:lnTo>
                    <a:pt x="139770" y="25040"/>
                  </a:lnTo>
                  <a:lnTo>
                    <a:pt x="140111" y="28311"/>
                  </a:lnTo>
                  <a:lnTo>
                    <a:pt x="141992" y="29788"/>
                  </a:lnTo>
                  <a:lnTo>
                    <a:pt x="142257" y="31745"/>
                  </a:lnTo>
                  <a:lnTo>
                    <a:pt x="142396" y="33387"/>
                  </a:lnTo>
                  <a:lnTo>
                    <a:pt x="143154" y="36000"/>
                  </a:lnTo>
                  <a:lnTo>
                    <a:pt x="141727" y="39271"/>
                  </a:lnTo>
                  <a:lnTo>
                    <a:pt x="141702" y="42604"/>
                  </a:lnTo>
                  <a:lnTo>
                    <a:pt x="141070" y="43135"/>
                  </a:lnTo>
                  <a:lnTo>
                    <a:pt x="141070" y="42440"/>
                  </a:lnTo>
                  <a:lnTo>
                    <a:pt x="140060" y="38993"/>
                  </a:lnTo>
                  <a:lnTo>
                    <a:pt x="136651" y="34245"/>
                  </a:lnTo>
                  <a:lnTo>
                    <a:pt x="136651" y="31025"/>
                  </a:lnTo>
                  <a:lnTo>
                    <a:pt x="138078" y="25255"/>
                  </a:lnTo>
                  <a:lnTo>
                    <a:pt x="138797" y="21151"/>
                  </a:lnTo>
                  <a:lnTo>
                    <a:pt x="136663" y="19939"/>
                  </a:lnTo>
                  <a:lnTo>
                    <a:pt x="136663" y="22300"/>
                  </a:lnTo>
                  <a:lnTo>
                    <a:pt x="136158" y="23437"/>
                  </a:lnTo>
                  <a:lnTo>
                    <a:pt x="135578" y="21947"/>
                  </a:lnTo>
                  <a:lnTo>
                    <a:pt x="132244" y="23424"/>
                  </a:lnTo>
                  <a:lnTo>
                    <a:pt x="132244" y="28765"/>
                  </a:lnTo>
                  <a:lnTo>
                    <a:pt x="130312" y="29295"/>
                  </a:lnTo>
                  <a:lnTo>
                    <a:pt x="126890" y="29295"/>
                  </a:lnTo>
                  <a:lnTo>
                    <a:pt x="124504" y="30722"/>
                  </a:lnTo>
                  <a:lnTo>
                    <a:pt x="123645" y="33576"/>
                  </a:lnTo>
                  <a:lnTo>
                    <a:pt x="121435" y="38008"/>
                  </a:lnTo>
                  <a:lnTo>
                    <a:pt x="122685" y="39006"/>
                  </a:lnTo>
                  <a:lnTo>
                    <a:pt x="124163" y="39586"/>
                  </a:lnTo>
                  <a:lnTo>
                    <a:pt x="126297" y="40193"/>
                  </a:lnTo>
                  <a:lnTo>
                    <a:pt x="127862" y="41657"/>
                  </a:lnTo>
                  <a:lnTo>
                    <a:pt x="128582" y="44549"/>
                  </a:lnTo>
                  <a:lnTo>
                    <a:pt x="129706" y="47706"/>
                  </a:lnTo>
                  <a:lnTo>
                    <a:pt x="128178" y="52403"/>
                  </a:lnTo>
                  <a:lnTo>
                    <a:pt x="126461" y="55358"/>
                  </a:lnTo>
                  <a:lnTo>
                    <a:pt x="125274" y="54676"/>
                  </a:lnTo>
                  <a:lnTo>
                    <a:pt x="123733" y="55951"/>
                  </a:lnTo>
                  <a:lnTo>
                    <a:pt x="123620" y="58792"/>
                  </a:lnTo>
                  <a:lnTo>
                    <a:pt x="122067" y="60118"/>
                  </a:lnTo>
                  <a:lnTo>
                    <a:pt x="122673" y="61393"/>
                  </a:lnTo>
                  <a:lnTo>
                    <a:pt x="124314" y="63098"/>
                  </a:lnTo>
                  <a:lnTo>
                    <a:pt x="124807" y="65131"/>
                  </a:lnTo>
                  <a:lnTo>
                    <a:pt x="123342" y="66305"/>
                  </a:lnTo>
                  <a:lnTo>
                    <a:pt x="122786" y="65750"/>
                  </a:lnTo>
                  <a:lnTo>
                    <a:pt x="122786" y="64196"/>
                  </a:lnTo>
                  <a:lnTo>
                    <a:pt x="121801" y="62997"/>
                  </a:lnTo>
                  <a:lnTo>
                    <a:pt x="120854" y="61317"/>
                  </a:lnTo>
                  <a:lnTo>
                    <a:pt x="119465" y="60143"/>
                  </a:lnTo>
                  <a:lnTo>
                    <a:pt x="118241" y="60762"/>
                  </a:lnTo>
                  <a:lnTo>
                    <a:pt x="118241" y="60762"/>
                  </a:lnTo>
                  <a:lnTo>
                    <a:pt x="118645" y="59297"/>
                  </a:lnTo>
                  <a:lnTo>
                    <a:pt x="117079" y="58514"/>
                  </a:lnTo>
                  <a:lnTo>
                    <a:pt x="116132" y="60396"/>
                  </a:lnTo>
                  <a:lnTo>
                    <a:pt x="114112" y="61583"/>
                  </a:lnTo>
                  <a:lnTo>
                    <a:pt x="114970" y="62719"/>
                  </a:lnTo>
                  <a:lnTo>
                    <a:pt x="116056" y="63931"/>
                  </a:lnTo>
                  <a:lnTo>
                    <a:pt x="117622" y="63376"/>
                  </a:lnTo>
                  <a:lnTo>
                    <a:pt x="118607" y="63691"/>
                  </a:lnTo>
                  <a:lnTo>
                    <a:pt x="115968" y="65497"/>
                  </a:lnTo>
                  <a:lnTo>
                    <a:pt x="117597" y="67530"/>
                  </a:lnTo>
                  <a:lnTo>
                    <a:pt x="119011" y="70371"/>
                  </a:lnTo>
                  <a:lnTo>
                    <a:pt x="119011" y="73919"/>
                  </a:lnTo>
                  <a:lnTo>
                    <a:pt x="118266" y="76028"/>
                  </a:lnTo>
                  <a:lnTo>
                    <a:pt x="116574" y="79096"/>
                  </a:lnTo>
                  <a:lnTo>
                    <a:pt x="112824" y="80978"/>
                  </a:lnTo>
                  <a:lnTo>
                    <a:pt x="111245" y="82114"/>
                  </a:lnTo>
                  <a:lnTo>
                    <a:pt x="110740" y="80940"/>
                  </a:lnTo>
                  <a:lnTo>
                    <a:pt x="110462" y="81041"/>
                  </a:lnTo>
                  <a:cubicBezTo>
                    <a:pt x="110159" y="81142"/>
                    <a:pt x="108594" y="81697"/>
                    <a:pt x="108253" y="81912"/>
                  </a:cubicBezTo>
                  <a:cubicBezTo>
                    <a:pt x="107886" y="82165"/>
                    <a:pt x="107634" y="83276"/>
                    <a:pt x="107520" y="83907"/>
                  </a:cubicBezTo>
                  <a:lnTo>
                    <a:pt x="107495" y="84008"/>
                  </a:lnTo>
                  <a:lnTo>
                    <a:pt x="108341" y="85688"/>
                  </a:lnTo>
                  <a:lnTo>
                    <a:pt x="110197" y="87468"/>
                  </a:lnTo>
                  <a:lnTo>
                    <a:pt x="110197" y="90852"/>
                  </a:lnTo>
                  <a:cubicBezTo>
                    <a:pt x="110046" y="91092"/>
                    <a:pt x="109174" y="91824"/>
                    <a:pt x="108379" y="92430"/>
                  </a:cubicBezTo>
                  <a:lnTo>
                    <a:pt x="107760" y="92115"/>
                  </a:lnTo>
                  <a:lnTo>
                    <a:pt x="106093" y="90360"/>
                  </a:lnTo>
                  <a:lnTo>
                    <a:pt x="104161" y="88541"/>
                  </a:lnTo>
                  <a:lnTo>
                    <a:pt x="103164" y="89829"/>
                  </a:lnTo>
                  <a:lnTo>
                    <a:pt x="102823" y="92203"/>
                  </a:lnTo>
                  <a:lnTo>
                    <a:pt x="103492" y="93756"/>
                  </a:lnTo>
                  <a:lnTo>
                    <a:pt x="104679" y="95398"/>
                  </a:lnTo>
                  <a:lnTo>
                    <a:pt x="106321" y="96648"/>
                  </a:lnTo>
                  <a:lnTo>
                    <a:pt x="106611" y="98239"/>
                  </a:lnTo>
                  <a:lnTo>
                    <a:pt x="107028" y="99602"/>
                  </a:lnTo>
                  <a:lnTo>
                    <a:pt x="105689" y="99047"/>
                  </a:lnTo>
                  <a:lnTo>
                    <a:pt x="104313" y="97254"/>
                  </a:lnTo>
                  <a:lnTo>
                    <a:pt x="103290" y="95082"/>
                  </a:lnTo>
                  <a:lnTo>
                    <a:pt x="101371" y="94072"/>
                  </a:lnTo>
                  <a:lnTo>
                    <a:pt x="101371" y="90056"/>
                  </a:lnTo>
                  <a:lnTo>
                    <a:pt x="99351" y="85725"/>
                  </a:lnTo>
                  <a:lnTo>
                    <a:pt x="97583" y="86773"/>
                  </a:lnTo>
                  <a:lnTo>
                    <a:pt x="97583" y="83756"/>
                  </a:lnTo>
                  <a:lnTo>
                    <a:pt x="95739" y="82897"/>
                  </a:lnTo>
                  <a:lnTo>
                    <a:pt x="94944" y="79690"/>
                  </a:lnTo>
                  <a:lnTo>
                    <a:pt x="91774" y="80422"/>
                  </a:lnTo>
                  <a:lnTo>
                    <a:pt x="90423" y="82278"/>
                  </a:lnTo>
                  <a:lnTo>
                    <a:pt x="87431" y="84980"/>
                  </a:lnTo>
                  <a:lnTo>
                    <a:pt x="85372" y="86773"/>
                  </a:lnTo>
                  <a:lnTo>
                    <a:pt x="84324" y="88503"/>
                  </a:lnTo>
                  <a:lnTo>
                    <a:pt x="84324" y="91546"/>
                  </a:lnTo>
                  <a:lnTo>
                    <a:pt x="82961" y="93706"/>
                  </a:lnTo>
                  <a:lnTo>
                    <a:pt x="82620" y="92456"/>
                  </a:lnTo>
                  <a:lnTo>
                    <a:pt x="81142" y="89084"/>
                  </a:lnTo>
                  <a:lnTo>
                    <a:pt x="79791" y="86180"/>
                  </a:lnTo>
                  <a:lnTo>
                    <a:pt x="79160" y="83465"/>
                  </a:lnTo>
                  <a:lnTo>
                    <a:pt x="78377" y="80359"/>
                  </a:lnTo>
                  <a:lnTo>
                    <a:pt x="76837" y="82152"/>
                  </a:lnTo>
                  <a:lnTo>
                    <a:pt x="75890" y="82000"/>
                  </a:lnTo>
                  <a:lnTo>
                    <a:pt x="74602" y="79803"/>
                  </a:lnTo>
                  <a:lnTo>
                    <a:pt x="71773" y="77745"/>
                  </a:lnTo>
                  <a:lnTo>
                    <a:pt x="68326" y="78175"/>
                  </a:lnTo>
                  <a:lnTo>
                    <a:pt x="65687" y="77770"/>
                  </a:lnTo>
                  <a:lnTo>
                    <a:pt x="63957" y="76849"/>
                  </a:lnTo>
                  <a:lnTo>
                    <a:pt x="62113" y="76710"/>
                  </a:lnTo>
                  <a:lnTo>
                    <a:pt x="60118" y="75624"/>
                  </a:lnTo>
                  <a:lnTo>
                    <a:pt x="56999" y="73086"/>
                  </a:lnTo>
                  <a:lnTo>
                    <a:pt x="55737" y="75232"/>
                  </a:lnTo>
                  <a:lnTo>
                    <a:pt x="57782" y="76912"/>
                  </a:lnTo>
                  <a:lnTo>
                    <a:pt x="59108" y="79349"/>
                  </a:lnTo>
                  <a:lnTo>
                    <a:pt x="61419" y="79235"/>
                  </a:lnTo>
                  <a:lnTo>
                    <a:pt x="63717" y="78541"/>
                  </a:lnTo>
                  <a:lnTo>
                    <a:pt x="64954" y="79879"/>
                  </a:lnTo>
                  <a:lnTo>
                    <a:pt x="66394" y="81306"/>
                  </a:lnTo>
                  <a:lnTo>
                    <a:pt x="65636" y="83187"/>
                  </a:lnTo>
                  <a:lnTo>
                    <a:pt x="64538" y="85208"/>
                  </a:lnTo>
                  <a:lnTo>
                    <a:pt x="60775" y="87140"/>
                  </a:lnTo>
                  <a:lnTo>
                    <a:pt x="57025" y="87973"/>
                  </a:lnTo>
                  <a:lnTo>
                    <a:pt x="53805" y="89425"/>
                  </a:lnTo>
                  <a:lnTo>
                    <a:pt x="53388" y="88263"/>
                  </a:lnTo>
                  <a:lnTo>
                    <a:pt x="52100" y="85132"/>
                  </a:lnTo>
                  <a:lnTo>
                    <a:pt x="50105" y="83554"/>
                  </a:lnTo>
                  <a:lnTo>
                    <a:pt x="49297" y="81230"/>
                  </a:lnTo>
                  <a:lnTo>
                    <a:pt x="47782" y="78831"/>
                  </a:lnTo>
                  <a:lnTo>
                    <a:pt x="45117" y="75169"/>
                  </a:lnTo>
                  <a:lnTo>
                    <a:pt x="43387" y="75801"/>
                  </a:lnTo>
                  <a:lnTo>
                    <a:pt x="44284" y="77341"/>
                  </a:lnTo>
                  <a:lnTo>
                    <a:pt x="45332" y="80182"/>
                  </a:lnTo>
                  <a:lnTo>
                    <a:pt x="46203" y="81382"/>
                  </a:lnTo>
                  <a:lnTo>
                    <a:pt x="48325" y="86281"/>
                  </a:lnTo>
                  <a:lnTo>
                    <a:pt x="49726" y="87241"/>
                  </a:lnTo>
                  <a:lnTo>
                    <a:pt x="51772" y="89198"/>
                  </a:lnTo>
                  <a:lnTo>
                    <a:pt x="52264" y="90271"/>
                  </a:lnTo>
                  <a:lnTo>
                    <a:pt x="53009" y="92506"/>
                  </a:lnTo>
                  <a:lnTo>
                    <a:pt x="54550" y="91736"/>
                  </a:lnTo>
                  <a:lnTo>
                    <a:pt x="58287" y="91218"/>
                  </a:lnTo>
                  <a:lnTo>
                    <a:pt x="59525" y="90612"/>
                  </a:lnTo>
                  <a:lnTo>
                    <a:pt x="59904" y="91837"/>
                  </a:lnTo>
                  <a:cubicBezTo>
                    <a:pt x="59664" y="92443"/>
                    <a:pt x="59070" y="93946"/>
                    <a:pt x="59070" y="94362"/>
                  </a:cubicBezTo>
                  <a:cubicBezTo>
                    <a:pt x="59045" y="94615"/>
                    <a:pt x="58338" y="96016"/>
                    <a:pt x="57681" y="97191"/>
                  </a:cubicBezTo>
                  <a:lnTo>
                    <a:pt x="54487" y="99148"/>
                  </a:lnTo>
                  <a:lnTo>
                    <a:pt x="51784" y="102128"/>
                  </a:lnTo>
                  <a:lnTo>
                    <a:pt x="48855" y="104792"/>
                  </a:lnTo>
                  <a:lnTo>
                    <a:pt x="49474" y="106408"/>
                  </a:lnTo>
                  <a:lnTo>
                    <a:pt x="49411" y="108719"/>
                  </a:lnTo>
                  <a:lnTo>
                    <a:pt x="50257" y="110727"/>
                  </a:lnTo>
                  <a:lnTo>
                    <a:pt x="50257" y="113189"/>
                  </a:lnTo>
                  <a:lnTo>
                    <a:pt x="48767" y="115487"/>
                  </a:lnTo>
                  <a:lnTo>
                    <a:pt x="44587" y="118694"/>
                  </a:lnTo>
                  <a:lnTo>
                    <a:pt x="44587" y="120096"/>
                  </a:lnTo>
                  <a:lnTo>
                    <a:pt x="44297" y="123897"/>
                  </a:lnTo>
                  <a:lnTo>
                    <a:pt x="42845" y="123897"/>
                  </a:lnTo>
                  <a:lnTo>
                    <a:pt x="42175" y="126927"/>
                  </a:lnTo>
                  <a:lnTo>
                    <a:pt x="39713" y="129730"/>
                  </a:lnTo>
                  <a:lnTo>
                    <a:pt x="38084" y="131536"/>
                  </a:lnTo>
                  <a:lnTo>
                    <a:pt x="35647" y="133367"/>
                  </a:lnTo>
                  <a:lnTo>
                    <a:pt x="31404" y="133367"/>
                  </a:lnTo>
                  <a:lnTo>
                    <a:pt x="29776" y="130842"/>
                  </a:lnTo>
                  <a:lnTo>
                    <a:pt x="29371" y="128581"/>
                  </a:lnTo>
                  <a:lnTo>
                    <a:pt x="28210" y="126334"/>
                  </a:lnTo>
                  <a:lnTo>
                    <a:pt x="26278" y="123796"/>
                  </a:lnTo>
                  <a:lnTo>
                    <a:pt x="26278" y="120222"/>
                  </a:lnTo>
                  <a:lnTo>
                    <a:pt x="24384" y="117495"/>
                  </a:lnTo>
                  <a:lnTo>
                    <a:pt x="24384" y="115285"/>
                  </a:lnTo>
                  <a:lnTo>
                    <a:pt x="26278" y="112659"/>
                  </a:lnTo>
                  <a:lnTo>
                    <a:pt x="26278" y="109654"/>
                  </a:lnTo>
                  <a:lnTo>
                    <a:pt x="25672" y="106509"/>
                  </a:lnTo>
                  <a:lnTo>
                    <a:pt x="23563" y="103340"/>
                  </a:lnTo>
                  <a:lnTo>
                    <a:pt x="23992" y="99262"/>
                  </a:lnTo>
                  <a:lnTo>
                    <a:pt x="22679" y="97140"/>
                  </a:lnTo>
                  <a:lnTo>
                    <a:pt x="19838" y="97279"/>
                  </a:lnTo>
                  <a:lnTo>
                    <a:pt x="18916" y="95701"/>
                  </a:lnTo>
                  <a:lnTo>
                    <a:pt x="16353" y="95410"/>
                  </a:lnTo>
                  <a:lnTo>
                    <a:pt x="13600" y="96787"/>
                  </a:lnTo>
                  <a:lnTo>
                    <a:pt x="11113" y="96787"/>
                  </a:lnTo>
                  <a:lnTo>
                    <a:pt x="8486" y="97090"/>
                  </a:lnTo>
                  <a:lnTo>
                    <a:pt x="5570" y="95385"/>
                  </a:lnTo>
                  <a:lnTo>
                    <a:pt x="1453" y="91067"/>
                  </a:lnTo>
                  <a:lnTo>
                    <a:pt x="645" y="87746"/>
                  </a:lnTo>
                  <a:lnTo>
                    <a:pt x="1175" y="84905"/>
                  </a:lnTo>
                  <a:lnTo>
                    <a:pt x="658" y="82518"/>
                  </a:lnTo>
                  <a:lnTo>
                    <a:pt x="1642" y="80132"/>
                  </a:lnTo>
                  <a:lnTo>
                    <a:pt x="4029" y="76306"/>
                  </a:lnTo>
                  <a:lnTo>
                    <a:pt x="6681" y="74386"/>
                  </a:lnTo>
                  <a:lnTo>
                    <a:pt x="7325" y="72353"/>
                  </a:lnTo>
                  <a:lnTo>
                    <a:pt x="9055" y="70523"/>
                  </a:lnTo>
                  <a:lnTo>
                    <a:pt x="10683" y="68894"/>
                  </a:lnTo>
                  <a:lnTo>
                    <a:pt x="11870" y="69487"/>
                  </a:lnTo>
                  <a:lnTo>
                    <a:pt x="16328" y="67858"/>
                  </a:lnTo>
                  <a:lnTo>
                    <a:pt x="20457" y="67871"/>
                  </a:lnTo>
                  <a:lnTo>
                    <a:pt x="22490" y="67543"/>
                  </a:lnTo>
                  <a:lnTo>
                    <a:pt x="23639" y="67795"/>
                  </a:lnTo>
                  <a:lnTo>
                    <a:pt x="24005" y="70560"/>
                  </a:lnTo>
                  <a:lnTo>
                    <a:pt x="26619" y="71116"/>
                  </a:lnTo>
                  <a:lnTo>
                    <a:pt x="29334" y="73338"/>
                  </a:lnTo>
                  <a:lnTo>
                    <a:pt x="31152" y="71747"/>
                  </a:lnTo>
                  <a:lnTo>
                    <a:pt x="32894" y="71457"/>
                  </a:lnTo>
                  <a:lnTo>
                    <a:pt x="38349" y="73035"/>
                  </a:lnTo>
                  <a:lnTo>
                    <a:pt x="41784" y="72505"/>
                  </a:lnTo>
                  <a:lnTo>
                    <a:pt x="44739" y="71154"/>
                  </a:lnTo>
                  <a:lnTo>
                    <a:pt x="45648" y="67719"/>
                  </a:lnTo>
                  <a:lnTo>
                    <a:pt x="44461" y="65989"/>
                  </a:lnTo>
                  <a:lnTo>
                    <a:pt x="41910" y="67442"/>
                  </a:lnTo>
                  <a:lnTo>
                    <a:pt x="39347" y="66785"/>
                  </a:lnTo>
                  <a:lnTo>
                    <a:pt x="37819" y="65762"/>
                  </a:lnTo>
                  <a:lnTo>
                    <a:pt x="38715" y="63590"/>
                  </a:lnTo>
                  <a:lnTo>
                    <a:pt x="40067" y="62820"/>
                  </a:lnTo>
                  <a:lnTo>
                    <a:pt x="42466" y="62227"/>
                  </a:lnTo>
                  <a:lnTo>
                    <a:pt x="45610" y="63073"/>
                  </a:lnTo>
                  <a:lnTo>
                    <a:pt x="50244" y="62075"/>
                  </a:lnTo>
                  <a:lnTo>
                    <a:pt x="47946" y="60345"/>
                  </a:lnTo>
                  <a:lnTo>
                    <a:pt x="45458" y="57782"/>
                  </a:lnTo>
                  <a:lnTo>
                    <a:pt x="46304" y="55206"/>
                  </a:lnTo>
                  <a:lnTo>
                    <a:pt x="43501" y="56999"/>
                  </a:lnTo>
                  <a:lnTo>
                    <a:pt x="43602" y="58312"/>
                  </a:lnTo>
                  <a:lnTo>
                    <a:pt x="42289" y="58312"/>
                  </a:lnTo>
                  <a:lnTo>
                    <a:pt x="41632" y="55938"/>
                  </a:lnTo>
                  <a:lnTo>
                    <a:pt x="39511" y="56469"/>
                  </a:lnTo>
                  <a:lnTo>
                    <a:pt x="37832" y="60042"/>
                  </a:lnTo>
                  <a:lnTo>
                    <a:pt x="37933" y="62265"/>
                  </a:lnTo>
                  <a:lnTo>
                    <a:pt x="36632" y="62530"/>
                  </a:lnTo>
                  <a:lnTo>
                    <a:pt x="35167" y="62757"/>
                  </a:lnTo>
                  <a:lnTo>
                    <a:pt x="33639" y="64398"/>
                  </a:lnTo>
                  <a:lnTo>
                    <a:pt x="34776" y="65750"/>
                  </a:lnTo>
                  <a:lnTo>
                    <a:pt x="33829" y="66659"/>
                  </a:lnTo>
                  <a:lnTo>
                    <a:pt x="32427" y="65585"/>
                  </a:lnTo>
                  <a:lnTo>
                    <a:pt x="30988" y="61886"/>
                  </a:lnTo>
                  <a:lnTo>
                    <a:pt x="28033" y="58893"/>
                  </a:lnTo>
                  <a:lnTo>
                    <a:pt x="25242" y="56974"/>
                  </a:lnTo>
                  <a:lnTo>
                    <a:pt x="24636" y="59146"/>
                  </a:lnTo>
                  <a:lnTo>
                    <a:pt x="27136" y="61595"/>
                  </a:lnTo>
                  <a:lnTo>
                    <a:pt x="29712" y="63085"/>
                  </a:lnTo>
                  <a:lnTo>
                    <a:pt x="29574" y="63401"/>
                  </a:lnTo>
                  <a:lnTo>
                    <a:pt x="28172" y="62921"/>
                  </a:lnTo>
                  <a:lnTo>
                    <a:pt x="28172" y="64967"/>
                  </a:lnTo>
                  <a:lnTo>
                    <a:pt x="27541" y="65333"/>
                  </a:lnTo>
                  <a:lnTo>
                    <a:pt x="27541" y="64537"/>
                  </a:lnTo>
                  <a:lnTo>
                    <a:pt x="26720" y="63148"/>
                  </a:lnTo>
                  <a:lnTo>
                    <a:pt x="25255" y="61785"/>
                  </a:lnTo>
                  <a:lnTo>
                    <a:pt x="23273" y="59575"/>
                  </a:lnTo>
                  <a:lnTo>
                    <a:pt x="21467" y="59575"/>
                  </a:lnTo>
                  <a:lnTo>
                    <a:pt x="20141" y="60295"/>
                  </a:lnTo>
                  <a:lnTo>
                    <a:pt x="17515" y="59600"/>
                  </a:lnTo>
                  <a:lnTo>
                    <a:pt x="17174" y="61557"/>
                  </a:lnTo>
                  <a:lnTo>
                    <a:pt x="16277" y="61949"/>
                  </a:lnTo>
                  <a:lnTo>
                    <a:pt x="15179" y="63919"/>
                  </a:lnTo>
                  <a:lnTo>
                    <a:pt x="13386" y="66507"/>
                  </a:lnTo>
                  <a:lnTo>
                    <a:pt x="11391" y="66406"/>
                  </a:lnTo>
                  <a:lnTo>
                    <a:pt x="10065" y="67176"/>
                  </a:lnTo>
                  <a:lnTo>
                    <a:pt x="9143" y="66381"/>
                  </a:lnTo>
                  <a:lnTo>
                    <a:pt x="6719" y="65649"/>
                  </a:lnTo>
                  <a:lnTo>
                    <a:pt x="6719" y="60610"/>
                  </a:lnTo>
                  <a:lnTo>
                    <a:pt x="8827" y="59499"/>
                  </a:lnTo>
                  <a:lnTo>
                    <a:pt x="12413" y="59954"/>
                  </a:lnTo>
                  <a:lnTo>
                    <a:pt x="14156" y="58148"/>
                  </a:lnTo>
                  <a:lnTo>
                    <a:pt x="13070" y="55825"/>
                  </a:lnTo>
                  <a:lnTo>
                    <a:pt x="12110" y="55320"/>
                  </a:lnTo>
                  <a:lnTo>
                    <a:pt x="13045" y="55168"/>
                  </a:lnTo>
                  <a:lnTo>
                    <a:pt x="14749" y="55168"/>
                  </a:lnTo>
                  <a:lnTo>
                    <a:pt x="16694" y="53186"/>
                  </a:lnTo>
                  <a:lnTo>
                    <a:pt x="17616" y="49840"/>
                  </a:lnTo>
                  <a:lnTo>
                    <a:pt x="20381" y="48691"/>
                  </a:lnTo>
                  <a:lnTo>
                    <a:pt x="20608" y="45913"/>
                  </a:lnTo>
                  <a:lnTo>
                    <a:pt x="21568" y="44764"/>
                  </a:lnTo>
                  <a:lnTo>
                    <a:pt x="22250" y="45559"/>
                  </a:lnTo>
                  <a:lnTo>
                    <a:pt x="21442" y="48211"/>
                  </a:lnTo>
                  <a:lnTo>
                    <a:pt x="25924" y="48211"/>
                  </a:lnTo>
                  <a:lnTo>
                    <a:pt x="29788" y="47504"/>
                  </a:lnTo>
                  <a:lnTo>
                    <a:pt x="30558" y="44915"/>
                  </a:lnTo>
                  <a:lnTo>
                    <a:pt x="31733" y="43539"/>
                  </a:lnTo>
                  <a:lnTo>
                    <a:pt x="32023" y="41910"/>
                  </a:lnTo>
                  <a:lnTo>
                    <a:pt x="34687" y="41821"/>
                  </a:lnTo>
                  <a:lnTo>
                    <a:pt x="37390" y="40129"/>
                  </a:lnTo>
                  <a:lnTo>
                    <a:pt x="35369" y="38841"/>
                  </a:lnTo>
                  <a:lnTo>
                    <a:pt x="32768" y="39599"/>
                  </a:lnTo>
                  <a:lnTo>
                    <a:pt x="31253" y="39422"/>
                  </a:lnTo>
                  <a:lnTo>
                    <a:pt x="30205" y="36303"/>
                  </a:lnTo>
                  <a:lnTo>
                    <a:pt x="33147" y="32604"/>
                  </a:lnTo>
                  <a:lnTo>
                    <a:pt x="31202" y="31215"/>
                  </a:lnTo>
                  <a:lnTo>
                    <a:pt x="29586" y="32591"/>
                  </a:lnTo>
                  <a:lnTo>
                    <a:pt x="28955" y="34372"/>
                  </a:lnTo>
                  <a:lnTo>
                    <a:pt x="27136" y="35874"/>
                  </a:lnTo>
                  <a:lnTo>
                    <a:pt x="26897" y="38425"/>
                  </a:lnTo>
                  <a:lnTo>
                    <a:pt x="28462" y="40723"/>
                  </a:lnTo>
                  <a:cubicBezTo>
                    <a:pt x="28361" y="41241"/>
                    <a:pt x="28071" y="42667"/>
                    <a:pt x="28071" y="42933"/>
                  </a:cubicBezTo>
                  <a:cubicBezTo>
                    <a:pt x="28008" y="43147"/>
                    <a:pt x="27288" y="44233"/>
                    <a:pt x="26619" y="45155"/>
                  </a:cubicBezTo>
                  <a:lnTo>
                    <a:pt x="24131" y="44902"/>
                  </a:lnTo>
                  <a:lnTo>
                    <a:pt x="24308" y="43640"/>
                  </a:lnTo>
                  <a:lnTo>
                    <a:pt x="22553" y="40622"/>
                  </a:lnTo>
                  <a:lnTo>
                    <a:pt x="21076" y="42465"/>
                  </a:lnTo>
                  <a:lnTo>
                    <a:pt x="19687" y="42718"/>
                  </a:lnTo>
                  <a:lnTo>
                    <a:pt x="18740" y="39321"/>
                  </a:lnTo>
                  <a:lnTo>
                    <a:pt x="19510" y="37680"/>
                  </a:lnTo>
                  <a:lnTo>
                    <a:pt x="21985" y="35205"/>
                  </a:lnTo>
                  <a:lnTo>
                    <a:pt x="23386" y="32326"/>
                  </a:lnTo>
                  <a:lnTo>
                    <a:pt x="25874" y="28790"/>
                  </a:lnTo>
                  <a:lnTo>
                    <a:pt x="29712" y="24750"/>
                  </a:lnTo>
                  <a:lnTo>
                    <a:pt x="33021" y="23639"/>
                  </a:lnTo>
                  <a:lnTo>
                    <a:pt x="35294" y="24232"/>
                  </a:lnTo>
                  <a:lnTo>
                    <a:pt x="38008" y="25381"/>
                  </a:lnTo>
                  <a:lnTo>
                    <a:pt x="41481" y="27212"/>
                  </a:lnTo>
                  <a:lnTo>
                    <a:pt x="42188" y="29068"/>
                  </a:lnTo>
                  <a:lnTo>
                    <a:pt x="41039" y="29813"/>
                  </a:lnTo>
                  <a:lnTo>
                    <a:pt x="36556" y="28942"/>
                  </a:lnTo>
                  <a:lnTo>
                    <a:pt x="39284" y="30975"/>
                  </a:lnTo>
                  <a:lnTo>
                    <a:pt x="40976" y="34245"/>
                  </a:lnTo>
                  <a:lnTo>
                    <a:pt x="41910" y="32781"/>
                  </a:lnTo>
                  <a:lnTo>
                    <a:pt x="44436" y="32907"/>
                  </a:lnTo>
                  <a:lnTo>
                    <a:pt x="43135" y="30886"/>
                  </a:lnTo>
                  <a:lnTo>
                    <a:pt x="45181" y="29712"/>
                  </a:lnTo>
                  <a:lnTo>
                    <a:pt x="45471" y="27237"/>
                  </a:lnTo>
                  <a:lnTo>
                    <a:pt x="46191" y="27528"/>
                  </a:lnTo>
                  <a:lnTo>
                    <a:pt x="46809" y="30634"/>
                  </a:lnTo>
                  <a:lnTo>
                    <a:pt x="49082" y="27982"/>
                  </a:lnTo>
                  <a:lnTo>
                    <a:pt x="52971" y="25924"/>
                  </a:lnTo>
                  <a:lnTo>
                    <a:pt x="56330" y="25217"/>
                  </a:lnTo>
                  <a:lnTo>
                    <a:pt x="55648" y="23815"/>
                  </a:lnTo>
                  <a:lnTo>
                    <a:pt x="55863" y="23159"/>
                  </a:lnTo>
                  <a:lnTo>
                    <a:pt x="58224" y="23714"/>
                  </a:lnTo>
                  <a:lnTo>
                    <a:pt x="61596" y="25406"/>
                  </a:lnTo>
                  <a:lnTo>
                    <a:pt x="61596" y="23171"/>
                  </a:lnTo>
                  <a:lnTo>
                    <a:pt x="59449" y="21277"/>
                  </a:lnTo>
                  <a:lnTo>
                    <a:pt x="59500" y="18828"/>
                  </a:lnTo>
                  <a:lnTo>
                    <a:pt x="60245" y="15532"/>
                  </a:lnTo>
                  <a:lnTo>
                    <a:pt x="61457" y="15987"/>
                  </a:lnTo>
                  <a:lnTo>
                    <a:pt x="62252" y="17944"/>
                  </a:lnTo>
                  <a:lnTo>
                    <a:pt x="63300" y="20899"/>
                  </a:lnTo>
                  <a:lnTo>
                    <a:pt x="64614" y="24333"/>
                  </a:lnTo>
                  <a:lnTo>
                    <a:pt x="63464" y="26530"/>
                  </a:lnTo>
                  <a:lnTo>
                    <a:pt x="65813" y="27364"/>
                  </a:lnTo>
                  <a:lnTo>
                    <a:pt x="67114" y="25659"/>
                  </a:lnTo>
                  <a:lnTo>
                    <a:pt x="66470" y="24270"/>
                  </a:lnTo>
                  <a:cubicBezTo>
                    <a:pt x="67215" y="24106"/>
                    <a:pt x="67947" y="23879"/>
                    <a:pt x="68667" y="23601"/>
                  </a:cubicBezTo>
                  <a:lnTo>
                    <a:pt x="69134" y="23386"/>
                  </a:lnTo>
                  <a:lnTo>
                    <a:pt x="67530" y="22060"/>
                  </a:lnTo>
                  <a:lnTo>
                    <a:pt x="65952" y="21770"/>
                  </a:lnTo>
                  <a:lnTo>
                    <a:pt x="64715" y="17982"/>
                  </a:lnTo>
                  <a:lnTo>
                    <a:pt x="65864" y="17211"/>
                  </a:lnTo>
                  <a:lnTo>
                    <a:pt x="66407" y="15696"/>
                  </a:lnTo>
                  <a:lnTo>
                    <a:pt x="69071" y="17275"/>
                  </a:lnTo>
                  <a:lnTo>
                    <a:pt x="70750" y="16252"/>
                  </a:lnTo>
                  <a:lnTo>
                    <a:pt x="68313" y="14964"/>
                  </a:lnTo>
                  <a:lnTo>
                    <a:pt x="67152" y="13726"/>
                  </a:lnTo>
                  <a:lnTo>
                    <a:pt x="70321" y="11946"/>
                  </a:lnTo>
                  <a:lnTo>
                    <a:pt x="69033" y="10683"/>
                  </a:lnTo>
                  <a:lnTo>
                    <a:pt x="70460" y="7943"/>
                  </a:lnTo>
                  <a:lnTo>
                    <a:pt x="73743" y="5481"/>
                  </a:lnTo>
                  <a:lnTo>
                    <a:pt x="74501" y="2968"/>
                  </a:lnTo>
                  <a:lnTo>
                    <a:pt x="75624" y="1554"/>
                  </a:lnTo>
                  <a:lnTo>
                    <a:pt x="77468" y="1554"/>
                  </a:lnTo>
                  <a:lnTo>
                    <a:pt x="78554" y="4206"/>
                  </a:lnTo>
                  <a:lnTo>
                    <a:pt x="80019" y="2097"/>
                  </a:lnTo>
                  <a:lnTo>
                    <a:pt x="81786" y="784"/>
                  </a:lnTo>
                  <a:close/>
                  <a:moveTo>
                    <a:pt x="81786" y="1"/>
                  </a:moveTo>
                  <a:lnTo>
                    <a:pt x="79614" y="1605"/>
                  </a:lnTo>
                  <a:lnTo>
                    <a:pt x="78705" y="2880"/>
                  </a:lnTo>
                  <a:lnTo>
                    <a:pt x="77910" y="910"/>
                  </a:lnTo>
                  <a:lnTo>
                    <a:pt x="75334" y="910"/>
                  </a:lnTo>
                  <a:lnTo>
                    <a:pt x="73983" y="2615"/>
                  </a:lnTo>
                  <a:lnTo>
                    <a:pt x="73213" y="5090"/>
                  </a:lnTo>
                  <a:lnTo>
                    <a:pt x="70043" y="7476"/>
                  </a:lnTo>
                  <a:lnTo>
                    <a:pt x="68263" y="10784"/>
                  </a:lnTo>
                  <a:lnTo>
                    <a:pt x="69286" y="11794"/>
                  </a:lnTo>
                  <a:lnTo>
                    <a:pt x="66154" y="13562"/>
                  </a:lnTo>
                  <a:lnTo>
                    <a:pt x="67897" y="15431"/>
                  </a:lnTo>
                  <a:lnTo>
                    <a:pt x="69475" y="16277"/>
                  </a:lnTo>
                  <a:lnTo>
                    <a:pt x="69071" y="16517"/>
                  </a:lnTo>
                  <a:lnTo>
                    <a:pt x="66066" y="14737"/>
                  </a:lnTo>
                  <a:lnTo>
                    <a:pt x="65346" y="16795"/>
                  </a:lnTo>
                  <a:lnTo>
                    <a:pt x="63970" y="17704"/>
                  </a:lnTo>
                  <a:lnTo>
                    <a:pt x="65472" y="22313"/>
                  </a:lnTo>
                  <a:lnTo>
                    <a:pt x="67253" y="22654"/>
                  </a:lnTo>
                  <a:lnTo>
                    <a:pt x="67934" y="23209"/>
                  </a:lnTo>
                  <a:cubicBezTo>
                    <a:pt x="67290" y="23411"/>
                    <a:pt x="66634" y="23588"/>
                    <a:pt x="65965" y="23727"/>
                  </a:cubicBezTo>
                  <a:lnTo>
                    <a:pt x="65573" y="23803"/>
                  </a:lnTo>
                  <a:lnTo>
                    <a:pt x="66394" y="25571"/>
                  </a:lnTo>
                  <a:lnTo>
                    <a:pt x="65611" y="26606"/>
                  </a:lnTo>
                  <a:lnTo>
                    <a:pt x="64386" y="26177"/>
                  </a:lnTo>
                  <a:lnTo>
                    <a:pt x="65333" y="24371"/>
                  </a:lnTo>
                  <a:lnTo>
                    <a:pt x="63906" y="20671"/>
                  </a:lnTo>
                  <a:lnTo>
                    <a:pt x="62858" y="17717"/>
                  </a:lnTo>
                  <a:lnTo>
                    <a:pt x="61962" y="15482"/>
                  </a:lnTo>
                  <a:lnTo>
                    <a:pt x="59815" y="14686"/>
                  </a:lnTo>
                  <a:lnTo>
                    <a:pt x="58894" y="18714"/>
                  </a:lnTo>
                  <a:lnTo>
                    <a:pt x="58830" y="21555"/>
                  </a:lnTo>
                  <a:lnTo>
                    <a:pt x="60990" y="23449"/>
                  </a:lnTo>
                  <a:lnTo>
                    <a:pt x="60990" y="24371"/>
                  </a:lnTo>
                  <a:lnTo>
                    <a:pt x="58502" y="23121"/>
                  </a:lnTo>
                  <a:lnTo>
                    <a:pt x="55459" y="22401"/>
                  </a:lnTo>
                  <a:lnTo>
                    <a:pt x="54992" y="23853"/>
                  </a:lnTo>
                  <a:lnTo>
                    <a:pt x="55434" y="24762"/>
                  </a:lnTo>
                  <a:lnTo>
                    <a:pt x="52807" y="25305"/>
                  </a:lnTo>
                  <a:lnTo>
                    <a:pt x="48729" y="27439"/>
                  </a:lnTo>
                  <a:lnTo>
                    <a:pt x="47176" y="29232"/>
                  </a:lnTo>
                  <a:lnTo>
                    <a:pt x="46746" y="27073"/>
                  </a:lnTo>
                  <a:lnTo>
                    <a:pt x="44941" y="26316"/>
                  </a:lnTo>
                  <a:lnTo>
                    <a:pt x="44600" y="29321"/>
                  </a:lnTo>
                  <a:lnTo>
                    <a:pt x="42238" y="30672"/>
                  </a:lnTo>
                  <a:lnTo>
                    <a:pt x="43249" y="32212"/>
                  </a:lnTo>
                  <a:lnTo>
                    <a:pt x="41582" y="32137"/>
                  </a:lnTo>
                  <a:lnTo>
                    <a:pt x="41039" y="32983"/>
                  </a:lnTo>
                  <a:lnTo>
                    <a:pt x="39814" y="30634"/>
                  </a:lnTo>
                  <a:lnTo>
                    <a:pt x="39145" y="30078"/>
                  </a:lnTo>
                  <a:lnTo>
                    <a:pt x="41178" y="30482"/>
                  </a:lnTo>
                  <a:lnTo>
                    <a:pt x="42971" y="29321"/>
                  </a:lnTo>
                  <a:lnTo>
                    <a:pt x="41999" y="26770"/>
                  </a:lnTo>
                  <a:lnTo>
                    <a:pt x="38299" y="24813"/>
                  </a:lnTo>
                  <a:lnTo>
                    <a:pt x="35496" y="23639"/>
                  </a:lnTo>
                  <a:lnTo>
                    <a:pt x="32983" y="22982"/>
                  </a:lnTo>
                  <a:lnTo>
                    <a:pt x="29359" y="24194"/>
                  </a:lnTo>
                  <a:lnTo>
                    <a:pt x="25381" y="28386"/>
                  </a:lnTo>
                  <a:lnTo>
                    <a:pt x="22831" y="32010"/>
                  </a:lnTo>
                  <a:lnTo>
                    <a:pt x="21492" y="34801"/>
                  </a:lnTo>
                  <a:lnTo>
                    <a:pt x="19005" y="37276"/>
                  </a:lnTo>
                  <a:lnTo>
                    <a:pt x="18058" y="39258"/>
                  </a:lnTo>
                  <a:lnTo>
                    <a:pt x="19219" y="43438"/>
                  </a:lnTo>
                  <a:lnTo>
                    <a:pt x="21404" y="43046"/>
                  </a:lnTo>
                  <a:lnTo>
                    <a:pt x="22452" y="41733"/>
                  </a:lnTo>
                  <a:lnTo>
                    <a:pt x="23639" y="43766"/>
                  </a:lnTo>
                  <a:lnTo>
                    <a:pt x="23399" y="45458"/>
                  </a:lnTo>
                  <a:lnTo>
                    <a:pt x="26909" y="45824"/>
                  </a:lnTo>
                  <a:lnTo>
                    <a:pt x="27010" y="45673"/>
                  </a:lnTo>
                  <a:cubicBezTo>
                    <a:pt x="28702" y="43387"/>
                    <a:pt x="28702" y="43072"/>
                    <a:pt x="28702" y="42970"/>
                  </a:cubicBezTo>
                  <a:cubicBezTo>
                    <a:pt x="28702" y="42794"/>
                    <a:pt x="28904" y="41683"/>
                    <a:pt x="29106" y="40723"/>
                  </a:cubicBezTo>
                  <a:lnTo>
                    <a:pt x="29144" y="40597"/>
                  </a:lnTo>
                  <a:lnTo>
                    <a:pt x="27566" y="38261"/>
                  </a:lnTo>
                  <a:lnTo>
                    <a:pt x="27743" y="36190"/>
                  </a:lnTo>
                  <a:lnTo>
                    <a:pt x="29498" y="34750"/>
                  </a:lnTo>
                  <a:lnTo>
                    <a:pt x="30129" y="32957"/>
                  </a:lnTo>
                  <a:lnTo>
                    <a:pt x="31240" y="32010"/>
                  </a:lnTo>
                  <a:lnTo>
                    <a:pt x="32238" y="32730"/>
                  </a:lnTo>
                  <a:lnTo>
                    <a:pt x="29510" y="36177"/>
                  </a:lnTo>
                  <a:lnTo>
                    <a:pt x="30773" y="39991"/>
                  </a:lnTo>
                  <a:lnTo>
                    <a:pt x="32831" y="40243"/>
                  </a:lnTo>
                  <a:lnTo>
                    <a:pt x="35281" y="39523"/>
                  </a:lnTo>
                  <a:lnTo>
                    <a:pt x="36203" y="40129"/>
                  </a:lnTo>
                  <a:lnTo>
                    <a:pt x="34498" y="41190"/>
                  </a:lnTo>
                  <a:lnTo>
                    <a:pt x="31493" y="41291"/>
                  </a:lnTo>
                  <a:lnTo>
                    <a:pt x="31139" y="43248"/>
                  </a:lnTo>
                  <a:lnTo>
                    <a:pt x="30041" y="44549"/>
                  </a:lnTo>
                  <a:lnTo>
                    <a:pt x="29296" y="46948"/>
                  </a:lnTo>
                  <a:lnTo>
                    <a:pt x="25861" y="47592"/>
                  </a:lnTo>
                  <a:lnTo>
                    <a:pt x="22288" y="47592"/>
                  </a:lnTo>
                  <a:lnTo>
                    <a:pt x="22957" y="45420"/>
                  </a:lnTo>
                  <a:lnTo>
                    <a:pt x="21543" y="43804"/>
                  </a:lnTo>
                  <a:lnTo>
                    <a:pt x="19990" y="45660"/>
                  </a:lnTo>
                  <a:lnTo>
                    <a:pt x="19775" y="48261"/>
                  </a:lnTo>
                  <a:lnTo>
                    <a:pt x="17085" y="49385"/>
                  </a:lnTo>
                  <a:lnTo>
                    <a:pt x="16113" y="52857"/>
                  </a:lnTo>
                  <a:lnTo>
                    <a:pt x="14484" y="54524"/>
                  </a:lnTo>
                  <a:lnTo>
                    <a:pt x="12982" y="54524"/>
                  </a:lnTo>
                  <a:lnTo>
                    <a:pt x="10178" y="55004"/>
                  </a:lnTo>
                  <a:lnTo>
                    <a:pt x="12590" y="56279"/>
                  </a:lnTo>
                  <a:lnTo>
                    <a:pt x="13398" y="58022"/>
                  </a:lnTo>
                  <a:lnTo>
                    <a:pt x="12186" y="59285"/>
                  </a:lnTo>
                  <a:lnTo>
                    <a:pt x="8714" y="58855"/>
                  </a:lnTo>
                  <a:lnTo>
                    <a:pt x="6100" y="60232"/>
                  </a:lnTo>
                  <a:lnTo>
                    <a:pt x="6100" y="66116"/>
                  </a:lnTo>
                  <a:lnTo>
                    <a:pt x="8777" y="66899"/>
                  </a:lnTo>
                  <a:lnTo>
                    <a:pt x="10002" y="67947"/>
                  </a:lnTo>
                  <a:lnTo>
                    <a:pt x="11555" y="67038"/>
                  </a:lnTo>
                  <a:lnTo>
                    <a:pt x="13714" y="67151"/>
                  </a:lnTo>
                  <a:lnTo>
                    <a:pt x="15709" y="64247"/>
                  </a:lnTo>
                  <a:lnTo>
                    <a:pt x="16719" y="62441"/>
                  </a:lnTo>
                  <a:lnTo>
                    <a:pt x="17729" y="61999"/>
                  </a:lnTo>
                  <a:lnTo>
                    <a:pt x="18020" y="60383"/>
                  </a:lnTo>
                  <a:lnTo>
                    <a:pt x="20229" y="60964"/>
                  </a:lnTo>
                  <a:lnTo>
                    <a:pt x="21631" y="60194"/>
                  </a:lnTo>
                  <a:lnTo>
                    <a:pt x="22982" y="60194"/>
                  </a:lnTo>
                  <a:lnTo>
                    <a:pt x="24800" y="62227"/>
                  </a:lnTo>
                  <a:lnTo>
                    <a:pt x="26202" y="63502"/>
                  </a:lnTo>
                  <a:lnTo>
                    <a:pt x="26909" y="64702"/>
                  </a:lnTo>
                  <a:lnTo>
                    <a:pt x="26909" y="66444"/>
                  </a:lnTo>
                  <a:lnTo>
                    <a:pt x="28803" y="65333"/>
                  </a:lnTo>
                  <a:lnTo>
                    <a:pt x="28803" y="63805"/>
                  </a:lnTo>
                  <a:lnTo>
                    <a:pt x="29927" y="64171"/>
                  </a:lnTo>
                  <a:lnTo>
                    <a:pt x="30521" y="62807"/>
                  </a:lnTo>
                  <a:lnTo>
                    <a:pt x="27553" y="61115"/>
                  </a:lnTo>
                  <a:lnTo>
                    <a:pt x="25343" y="58956"/>
                  </a:lnTo>
                  <a:lnTo>
                    <a:pt x="25609" y="57997"/>
                  </a:lnTo>
                  <a:lnTo>
                    <a:pt x="27629" y="59386"/>
                  </a:lnTo>
                  <a:lnTo>
                    <a:pt x="30432" y="62176"/>
                  </a:lnTo>
                  <a:lnTo>
                    <a:pt x="31910" y="65977"/>
                  </a:lnTo>
                  <a:lnTo>
                    <a:pt x="33879" y="67492"/>
                  </a:lnTo>
                  <a:lnTo>
                    <a:pt x="35660" y="65800"/>
                  </a:lnTo>
                  <a:lnTo>
                    <a:pt x="34498" y="64424"/>
                  </a:lnTo>
                  <a:lnTo>
                    <a:pt x="35496" y="63338"/>
                  </a:lnTo>
                  <a:lnTo>
                    <a:pt x="36758" y="63148"/>
                  </a:lnTo>
                  <a:lnTo>
                    <a:pt x="38602" y="62782"/>
                  </a:lnTo>
                  <a:lnTo>
                    <a:pt x="38488" y="60168"/>
                  </a:lnTo>
                  <a:lnTo>
                    <a:pt x="39966" y="57012"/>
                  </a:lnTo>
                  <a:lnTo>
                    <a:pt x="41203" y="56696"/>
                  </a:lnTo>
                  <a:lnTo>
                    <a:pt x="41809" y="58944"/>
                  </a:lnTo>
                  <a:lnTo>
                    <a:pt x="44284" y="58944"/>
                  </a:lnTo>
                  <a:lnTo>
                    <a:pt x="44158" y="57315"/>
                  </a:lnTo>
                  <a:lnTo>
                    <a:pt x="45155" y="56683"/>
                  </a:lnTo>
                  <a:lnTo>
                    <a:pt x="44739" y="57946"/>
                  </a:lnTo>
                  <a:lnTo>
                    <a:pt x="47529" y="60812"/>
                  </a:lnTo>
                  <a:lnTo>
                    <a:pt x="48767" y="61747"/>
                  </a:lnTo>
                  <a:lnTo>
                    <a:pt x="45635" y="62416"/>
                  </a:lnTo>
                  <a:lnTo>
                    <a:pt x="42478" y="61570"/>
                  </a:lnTo>
                  <a:lnTo>
                    <a:pt x="39877" y="62214"/>
                  </a:lnTo>
                  <a:lnTo>
                    <a:pt x="38223" y="63136"/>
                  </a:lnTo>
                  <a:lnTo>
                    <a:pt x="37036" y="66002"/>
                  </a:lnTo>
                  <a:lnTo>
                    <a:pt x="39044" y="67341"/>
                  </a:lnTo>
                  <a:lnTo>
                    <a:pt x="41999" y="68111"/>
                  </a:lnTo>
                  <a:lnTo>
                    <a:pt x="44284" y="66823"/>
                  </a:lnTo>
                  <a:lnTo>
                    <a:pt x="44979" y="67833"/>
                  </a:lnTo>
                  <a:lnTo>
                    <a:pt x="44208" y="70712"/>
                  </a:lnTo>
                  <a:lnTo>
                    <a:pt x="41658" y="71886"/>
                  </a:lnTo>
                  <a:lnTo>
                    <a:pt x="38400" y="72391"/>
                  </a:lnTo>
                  <a:lnTo>
                    <a:pt x="32932" y="70813"/>
                  </a:lnTo>
                  <a:lnTo>
                    <a:pt x="30887" y="71154"/>
                  </a:lnTo>
                  <a:lnTo>
                    <a:pt x="29334" y="72518"/>
                  </a:lnTo>
                  <a:lnTo>
                    <a:pt x="26922" y="70535"/>
                  </a:lnTo>
                  <a:lnTo>
                    <a:pt x="24586" y="70030"/>
                  </a:lnTo>
                  <a:lnTo>
                    <a:pt x="24207" y="67277"/>
                  </a:lnTo>
                  <a:lnTo>
                    <a:pt x="22515" y="66899"/>
                  </a:lnTo>
                  <a:lnTo>
                    <a:pt x="20406" y="67252"/>
                  </a:lnTo>
                  <a:lnTo>
                    <a:pt x="16227" y="67227"/>
                  </a:lnTo>
                  <a:lnTo>
                    <a:pt x="11908" y="68805"/>
                  </a:lnTo>
                  <a:lnTo>
                    <a:pt x="10570" y="68136"/>
                  </a:lnTo>
                  <a:lnTo>
                    <a:pt x="8613" y="70081"/>
                  </a:lnTo>
                  <a:lnTo>
                    <a:pt x="6782" y="72025"/>
                  </a:lnTo>
                  <a:lnTo>
                    <a:pt x="6163" y="73995"/>
                  </a:lnTo>
                  <a:lnTo>
                    <a:pt x="3612" y="75826"/>
                  </a:lnTo>
                  <a:lnTo>
                    <a:pt x="1087" y="79854"/>
                  </a:lnTo>
                  <a:lnTo>
                    <a:pt x="1" y="82468"/>
                  </a:lnTo>
                  <a:lnTo>
                    <a:pt x="531" y="84917"/>
                  </a:lnTo>
                  <a:lnTo>
                    <a:pt x="14" y="87758"/>
                  </a:lnTo>
                  <a:lnTo>
                    <a:pt x="885" y="91382"/>
                  </a:lnTo>
                  <a:lnTo>
                    <a:pt x="5140" y="95852"/>
                  </a:lnTo>
                  <a:lnTo>
                    <a:pt x="8347" y="97746"/>
                  </a:lnTo>
                  <a:lnTo>
                    <a:pt x="11151" y="97418"/>
                  </a:lnTo>
                  <a:lnTo>
                    <a:pt x="13752" y="97418"/>
                  </a:lnTo>
                  <a:lnTo>
                    <a:pt x="16467" y="96054"/>
                  </a:lnTo>
                  <a:lnTo>
                    <a:pt x="18525" y="96294"/>
                  </a:lnTo>
                  <a:lnTo>
                    <a:pt x="19497" y="97923"/>
                  </a:lnTo>
                  <a:lnTo>
                    <a:pt x="22338" y="97784"/>
                  </a:lnTo>
                  <a:lnTo>
                    <a:pt x="23336" y="99400"/>
                  </a:lnTo>
                  <a:lnTo>
                    <a:pt x="22906" y="103492"/>
                  </a:lnTo>
                  <a:lnTo>
                    <a:pt x="25066" y="106686"/>
                  </a:lnTo>
                  <a:lnTo>
                    <a:pt x="25659" y="109717"/>
                  </a:lnTo>
                  <a:lnTo>
                    <a:pt x="25659" y="112457"/>
                  </a:lnTo>
                  <a:lnTo>
                    <a:pt x="23765" y="115083"/>
                  </a:lnTo>
                  <a:lnTo>
                    <a:pt x="23765" y="117697"/>
                  </a:lnTo>
                  <a:lnTo>
                    <a:pt x="25659" y="120437"/>
                  </a:lnTo>
                  <a:lnTo>
                    <a:pt x="25659" y="124010"/>
                  </a:lnTo>
                  <a:lnTo>
                    <a:pt x="27692" y="126675"/>
                  </a:lnTo>
                  <a:lnTo>
                    <a:pt x="28778" y="128733"/>
                  </a:lnTo>
                  <a:lnTo>
                    <a:pt x="29157" y="130993"/>
                  </a:lnTo>
                  <a:lnTo>
                    <a:pt x="31051" y="133998"/>
                  </a:lnTo>
                  <a:lnTo>
                    <a:pt x="35849" y="133998"/>
                  </a:lnTo>
                  <a:lnTo>
                    <a:pt x="38501" y="132003"/>
                  </a:lnTo>
                  <a:lnTo>
                    <a:pt x="40193" y="130160"/>
                  </a:lnTo>
                  <a:lnTo>
                    <a:pt x="42769" y="127243"/>
                  </a:lnTo>
                  <a:lnTo>
                    <a:pt x="43362" y="124541"/>
                  </a:lnTo>
                  <a:lnTo>
                    <a:pt x="44865" y="124541"/>
                  </a:lnTo>
                  <a:lnTo>
                    <a:pt x="45206" y="120121"/>
                  </a:lnTo>
                  <a:lnTo>
                    <a:pt x="45206" y="119010"/>
                  </a:lnTo>
                  <a:lnTo>
                    <a:pt x="49183" y="115954"/>
                  </a:lnTo>
                  <a:lnTo>
                    <a:pt x="50888" y="113379"/>
                  </a:lnTo>
                  <a:lnTo>
                    <a:pt x="50888" y="110651"/>
                  </a:lnTo>
                  <a:lnTo>
                    <a:pt x="50042" y="108606"/>
                  </a:lnTo>
                  <a:lnTo>
                    <a:pt x="50092" y="106295"/>
                  </a:lnTo>
                  <a:lnTo>
                    <a:pt x="49600" y="104969"/>
                  </a:lnTo>
                  <a:lnTo>
                    <a:pt x="52239" y="102570"/>
                  </a:lnTo>
                  <a:lnTo>
                    <a:pt x="54853" y="99653"/>
                  </a:lnTo>
                  <a:lnTo>
                    <a:pt x="58149" y="97645"/>
                  </a:lnTo>
                  <a:lnTo>
                    <a:pt x="58186" y="97570"/>
                  </a:lnTo>
                  <a:cubicBezTo>
                    <a:pt x="58641" y="96761"/>
                    <a:pt x="59702" y="94817"/>
                    <a:pt x="59702" y="94362"/>
                  </a:cubicBezTo>
                  <a:cubicBezTo>
                    <a:pt x="59702" y="94148"/>
                    <a:pt x="60131" y="92948"/>
                    <a:pt x="60522" y="91963"/>
                  </a:cubicBezTo>
                  <a:lnTo>
                    <a:pt x="60573" y="91862"/>
                  </a:lnTo>
                  <a:lnTo>
                    <a:pt x="59904" y="89716"/>
                  </a:lnTo>
                  <a:lnTo>
                    <a:pt x="58149" y="90587"/>
                  </a:lnTo>
                  <a:lnTo>
                    <a:pt x="54411" y="91117"/>
                  </a:lnTo>
                  <a:lnTo>
                    <a:pt x="53375" y="91610"/>
                  </a:lnTo>
                  <a:lnTo>
                    <a:pt x="52858" y="90031"/>
                  </a:lnTo>
                  <a:lnTo>
                    <a:pt x="52327" y="88870"/>
                  </a:lnTo>
                  <a:lnTo>
                    <a:pt x="50118" y="86748"/>
                  </a:lnTo>
                  <a:lnTo>
                    <a:pt x="48830" y="85852"/>
                  </a:lnTo>
                  <a:lnTo>
                    <a:pt x="46772" y="81104"/>
                  </a:lnTo>
                  <a:lnTo>
                    <a:pt x="45913" y="79917"/>
                  </a:lnTo>
                  <a:lnTo>
                    <a:pt x="44852" y="77076"/>
                  </a:lnTo>
                  <a:lnTo>
                    <a:pt x="44309" y="76142"/>
                  </a:lnTo>
                  <a:lnTo>
                    <a:pt x="44890" y="75927"/>
                  </a:lnTo>
                  <a:lnTo>
                    <a:pt x="47264" y="79185"/>
                  </a:lnTo>
                  <a:lnTo>
                    <a:pt x="48716" y="81470"/>
                  </a:lnTo>
                  <a:lnTo>
                    <a:pt x="49562" y="83945"/>
                  </a:lnTo>
                  <a:lnTo>
                    <a:pt x="51570" y="85523"/>
                  </a:lnTo>
                  <a:lnTo>
                    <a:pt x="52795" y="88478"/>
                  </a:lnTo>
                  <a:lnTo>
                    <a:pt x="53439" y="90271"/>
                  </a:lnTo>
                  <a:lnTo>
                    <a:pt x="57189" y="88579"/>
                  </a:lnTo>
                  <a:lnTo>
                    <a:pt x="60939" y="87746"/>
                  </a:lnTo>
                  <a:lnTo>
                    <a:pt x="65005" y="85675"/>
                  </a:lnTo>
                  <a:lnTo>
                    <a:pt x="66230" y="83453"/>
                  </a:lnTo>
                  <a:lnTo>
                    <a:pt x="67139" y="81154"/>
                  </a:lnTo>
                  <a:lnTo>
                    <a:pt x="65422" y="79437"/>
                  </a:lnTo>
                  <a:lnTo>
                    <a:pt x="63932" y="77821"/>
                  </a:lnTo>
                  <a:lnTo>
                    <a:pt x="61356" y="78616"/>
                  </a:lnTo>
                  <a:lnTo>
                    <a:pt x="59487" y="78705"/>
                  </a:lnTo>
                  <a:lnTo>
                    <a:pt x="58325" y="76571"/>
                  </a:lnTo>
                  <a:lnTo>
                    <a:pt x="56570" y="75094"/>
                  </a:lnTo>
                  <a:lnTo>
                    <a:pt x="57189" y="74045"/>
                  </a:lnTo>
                  <a:lnTo>
                    <a:pt x="59790" y="76154"/>
                  </a:lnTo>
                  <a:lnTo>
                    <a:pt x="61886" y="77303"/>
                  </a:lnTo>
                  <a:lnTo>
                    <a:pt x="63742" y="77442"/>
                  </a:lnTo>
                  <a:lnTo>
                    <a:pt x="65472" y="78364"/>
                  </a:lnTo>
                  <a:lnTo>
                    <a:pt x="68351" y="78818"/>
                  </a:lnTo>
                  <a:lnTo>
                    <a:pt x="71634" y="78414"/>
                  </a:lnTo>
                  <a:lnTo>
                    <a:pt x="74109" y="80195"/>
                  </a:lnTo>
                  <a:lnTo>
                    <a:pt x="75511" y="82569"/>
                  </a:lnTo>
                  <a:lnTo>
                    <a:pt x="77089" y="82834"/>
                  </a:lnTo>
                  <a:lnTo>
                    <a:pt x="78074" y="81697"/>
                  </a:lnTo>
                  <a:lnTo>
                    <a:pt x="78541" y="83617"/>
                  </a:lnTo>
                  <a:lnTo>
                    <a:pt x="79173" y="86357"/>
                  </a:lnTo>
                  <a:lnTo>
                    <a:pt x="80562" y="89349"/>
                  </a:lnTo>
                  <a:lnTo>
                    <a:pt x="82014" y="92670"/>
                  </a:lnTo>
                  <a:lnTo>
                    <a:pt x="82721" y="95246"/>
                  </a:lnTo>
                  <a:lnTo>
                    <a:pt x="84930" y="91723"/>
                  </a:lnTo>
                  <a:lnTo>
                    <a:pt x="84930" y="88668"/>
                  </a:lnTo>
                  <a:lnTo>
                    <a:pt x="85802" y="87215"/>
                  </a:lnTo>
                  <a:lnTo>
                    <a:pt x="87822" y="85460"/>
                  </a:lnTo>
                  <a:lnTo>
                    <a:pt x="90840" y="82720"/>
                  </a:lnTo>
                  <a:lnTo>
                    <a:pt x="92115" y="80990"/>
                  </a:lnTo>
                  <a:lnTo>
                    <a:pt x="94451" y="80447"/>
                  </a:lnTo>
                  <a:lnTo>
                    <a:pt x="95158" y="83339"/>
                  </a:lnTo>
                  <a:lnTo>
                    <a:pt x="96914" y="84160"/>
                  </a:lnTo>
                  <a:lnTo>
                    <a:pt x="96914" y="87885"/>
                  </a:lnTo>
                  <a:lnTo>
                    <a:pt x="99035" y="86622"/>
                  </a:lnTo>
                  <a:lnTo>
                    <a:pt x="100702" y="90132"/>
                  </a:lnTo>
                  <a:lnTo>
                    <a:pt x="100702" y="94451"/>
                  </a:lnTo>
                  <a:lnTo>
                    <a:pt x="102772" y="95549"/>
                  </a:lnTo>
                  <a:lnTo>
                    <a:pt x="103720" y="97557"/>
                  </a:lnTo>
                  <a:lnTo>
                    <a:pt x="105247" y="99565"/>
                  </a:lnTo>
                  <a:lnTo>
                    <a:pt x="107975" y="100701"/>
                  </a:lnTo>
                  <a:lnTo>
                    <a:pt x="107192" y="98100"/>
                  </a:lnTo>
                  <a:lnTo>
                    <a:pt x="106864" y="96294"/>
                  </a:lnTo>
                  <a:lnTo>
                    <a:pt x="105121" y="94994"/>
                  </a:lnTo>
                  <a:lnTo>
                    <a:pt x="104023" y="93478"/>
                  </a:lnTo>
                  <a:lnTo>
                    <a:pt x="103442" y="92127"/>
                  </a:lnTo>
                  <a:lnTo>
                    <a:pt x="103732" y="90082"/>
                  </a:lnTo>
                  <a:lnTo>
                    <a:pt x="104212" y="89476"/>
                  </a:lnTo>
                  <a:lnTo>
                    <a:pt x="105626" y="90801"/>
                  </a:lnTo>
                  <a:lnTo>
                    <a:pt x="107306" y="92595"/>
                  </a:lnTo>
                  <a:lnTo>
                    <a:pt x="108417" y="93163"/>
                  </a:lnTo>
                  <a:lnTo>
                    <a:pt x="108568" y="93049"/>
                  </a:lnTo>
                  <a:cubicBezTo>
                    <a:pt x="110803" y="91382"/>
                    <a:pt x="110803" y="91041"/>
                    <a:pt x="110803" y="90902"/>
                  </a:cubicBezTo>
                  <a:lnTo>
                    <a:pt x="110803" y="87203"/>
                  </a:lnTo>
                  <a:lnTo>
                    <a:pt x="108846" y="85359"/>
                  </a:lnTo>
                  <a:lnTo>
                    <a:pt x="108139" y="83932"/>
                  </a:lnTo>
                  <a:cubicBezTo>
                    <a:pt x="108265" y="83238"/>
                    <a:pt x="108480" y="82556"/>
                    <a:pt x="108581" y="82455"/>
                  </a:cubicBezTo>
                  <a:cubicBezTo>
                    <a:pt x="108758" y="82341"/>
                    <a:pt x="109654" y="82000"/>
                    <a:pt x="110374" y="81748"/>
                  </a:cubicBezTo>
                  <a:lnTo>
                    <a:pt x="110967" y="83099"/>
                  </a:lnTo>
                  <a:lnTo>
                    <a:pt x="113139" y="81521"/>
                  </a:lnTo>
                  <a:lnTo>
                    <a:pt x="117016" y="79589"/>
                  </a:lnTo>
                  <a:lnTo>
                    <a:pt x="118821" y="76293"/>
                  </a:lnTo>
                  <a:lnTo>
                    <a:pt x="119604" y="74083"/>
                  </a:lnTo>
                  <a:lnTo>
                    <a:pt x="119630" y="70232"/>
                  </a:lnTo>
                  <a:lnTo>
                    <a:pt x="118140" y="67227"/>
                  </a:lnTo>
                  <a:lnTo>
                    <a:pt x="116890" y="65649"/>
                  </a:lnTo>
                  <a:lnTo>
                    <a:pt x="118809" y="64348"/>
                  </a:lnTo>
                  <a:lnTo>
                    <a:pt x="119958" y="63451"/>
                  </a:lnTo>
                  <a:lnTo>
                    <a:pt x="117622" y="62719"/>
                  </a:lnTo>
                  <a:lnTo>
                    <a:pt x="116258" y="63212"/>
                  </a:lnTo>
                  <a:lnTo>
                    <a:pt x="115475" y="62340"/>
                  </a:lnTo>
                  <a:lnTo>
                    <a:pt x="115059" y="61772"/>
                  </a:lnTo>
                  <a:lnTo>
                    <a:pt x="116624" y="60863"/>
                  </a:lnTo>
                  <a:lnTo>
                    <a:pt x="117369" y="59373"/>
                  </a:lnTo>
                  <a:lnTo>
                    <a:pt x="117900" y="59638"/>
                  </a:lnTo>
                  <a:lnTo>
                    <a:pt x="117256" y="61974"/>
                  </a:lnTo>
                  <a:lnTo>
                    <a:pt x="119390" y="60901"/>
                  </a:lnTo>
                  <a:lnTo>
                    <a:pt x="120337" y="61684"/>
                  </a:lnTo>
                  <a:lnTo>
                    <a:pt x="121284" y="63350"/>
                  </a:lnTo>
                  <a:lnTo>
                    <a:pt x="122168" y="64424"/>
                  </a:lnTo>
                  <a:lnTo>
                    <a:pt x="122168" y="66015"/>
                  </a:lnTo>
                  <a:lnTo>
                    <a:pt x="123291" y="67151"/>
                  </a:lnTo>
                  <a:lnTo>
                    <a:pt x="125501" y="65383"/>
                  </a:lnTo>
                  <a:lnTo>
                    <a:pt x="124882" y="62782"/>
                  </a:lnTo>
                  <a:lnTo>
                    <a:pt x="123216" y="61078"/>
                  </a:lnTo>
                  <a:lnTo>
                    <a:pt x="122837" y="60295"/>
                  </a:lnTo>
                  <a:lnTo>
                    <a:pt x="124238" y="59095"/>
                  </a:lnTo>
                  <a:lnTo>
                    <a:pt x="124352" y="56254"/>
                  </a:lnTo>
                  <a:lnTo>
                    <a:pt x="125337" y="55433"/>
                  </a:lnTo>
                  <a:lnTo>
                    <a:pt x="126688" y="56229"/>
                  </a:lnTo>
                  <a:lnTo>
                    <a:pt x="128734" y="52693"/>
                  </a:lnTo>
                  <a:lnTo>
                    <a:pt x="130363" y="47693"/>
                  </a:lnTo>
                  <a:lnTo>
                    <a:pt x="129176" y="44359"/>
                  </a:lnTo>
                  <a:lnTo>
                    <a:pt x="128418" y="41329"/>
                  </a:lnTo>
                  <a:lnTo>
                    <a:pt x="126625" y="39650"/>
                  </a:lnTo>
                  <a:lnTo>
                    <a:pt x="124365" y="39006"/>
                  </a:lnTo>
                  <a:lnTo>
                    <a:pt x="123039" y="38501"/>
                  </a:lnTo>
                  <a:lnTo>
                    <a:pt x="122231" y="37844"/>
                  </a:lnTo>
                  <a:lnTo>
                    <a:pt x="124238" y="33816"/>
                  </a:lnTo>
                  <a:lnTo>
                    <a:pt x="125047" y="31152"/>
                  </a:lnTo>
                  <a:lnTo>
                    <a:pt x="127067" y="29939"/>
                  </a:lnTo>
                  <a:lnTo>
                    <a:pt x="130350" y="29939"/>
                  </a:lnTo>
                  <a:lnTo>
                    <a:pt x="135009" y="28677"/>
                  </a:lnTo>
                  <a:lnTo>
                    <a:pt x="132875" y="28677"/>
                  </a:lnTo>
                  <a:lnTo>
                    <a:pt x="132875" y="23841"/>
                  </a:lnTo>
                  <a:lnTo>
                    <a:pt x="135224" y="22793"/>
                  </a:lnTo>
                  <a:lnTo>
                    <a:pt x="136108" y="25091"/>
                  </a:lnTo>
                  <a:lnTo>
                    <a:pt x="137257" y="22490"/>
                  </a:lnTo>
                  <a:lnTo>
                    <a:pt x="137282" y="21025"/>
                  </a:lnTo>
                  <a:lnTo>
                    <a:pt x="138090" y="21479"/>
                  </a:lnTo>
                  <a:lnTo>
                    <a:pt x="137446" y="25129"/>
                  </a:lnTo>
                  <a:lnTo>
                    <a:pt x="136032" y="30912"/>
                  </a:lnTo>
                  <a:lnTo>
                    <a:pt x="136019" y="34447"/>
                  </a:lnTo>
                  <a:lnTo>
                    <a:pt x="139467" y="39220"/>
                  </a:lnTo>
                  <a:lnTo>
                    <a:pt x="140452" y="42491"/>
                  </a:lnTo>
                  <a:lnTo>
                    <a:pt x="140452" y="44486"/>
                  </a:lnTo>
                  <a:lnTo>
                    <a:pt x="142346" y="42907"/>
                  </a:lnTo>
                  <a:lnTo>
                    <a:pt x="142346" y="39460"/>
                  </a:lnTo>
                  <a:lnTo>
                    <a:pt x="143836" y="36051"/>
                  </a:lnTo>
                  <a:lnTo>
                    <a:pt x="143028" y="33273"/>
                  </a:lnTo>
                  <a:lnTo>
                    <a:pt x="142901" y="31682"/>
                  </a:lnTo>
                  <a:lnTo>
                    <a:pt x="142598" y="29447"/>
                  </a:lnTo>
                  <a:lnTo>
                    <a:pt x="140742" y="27982"/>
                  </a:lnTo>
                  <a:lnTo>
                    <a:pt x="140464" y="25356"/>
                  </a:lnTo>
                  <a:lnTo>
                    <a:pt x="142939" y="23740"/>
                  </a:lnTo>
                  <a:lnTo>
                    <a:pt x="145502" y="24093"/>
                  </a:lnTo>
                  <a:lnTo>
                    <a:pt x="145502" y="21189"/>
                  </a:lnTo>
                  <a:lnTo>
                    <a:pt x="146462" y="19611"/>
                  </a:lnTo>
                  <a:lnTo>
                    <a:pt x="148508" y="18588"/>
                  </a:lnTo>
                  <a:lnTo>
                    <a:pt x="149732" y="18588"/>
                  </a:lnTo>
                  <a:lnTo>
                    <a:pt x="148141" y="14231"/>
                  </a:lnTo>
                  <a:lnTo>
                    <a:pt x="145010" y="13070"/>
                  </a:lnTo>
                  <a:lnTo>
                    <a:pt x="145490" y="11214"/>
                  </a:lnTo>
                  <a:lnTo>
                    <a:pt x="145161" y="9105"/>
                  </a:lnTo>
                  <a:lnTo>
                    <a:pt x="145060" y="8562"/>
                  </a:lnTo>
                  <a:lnTo>
                    <a:pt x="146664" y="9395"/>
                  </a:lnTo>
                  <a:lnTo>
                    <a:pt x="148015" y="8360"/>
                  </a:lnTo>
                  <a:lnTo>
                    <a:pt x="149442" y="9307"/>
                  </a:lnTo>
                  <a:lnTo>
                    <a:pt x="150364" y="6542"/>
                  </a:lnTo>
                  <a:lnTo>
                    <a:pt x="149038" y="4774"/>
                  </a:lnTo>
                  <a:lnTo>
                    <a:pt x="148369" y="2223"/>
                  </a:lnTo>
                  <a:lnTo>
                    <a:pt x="144227" y="1605"/>
                  </a:lnTo>
                  <a:lnTo>
                    <a:pt x="144227" y="3120"/>
                  </a:lnTo>
                  <a:lnTo>
                    <a:pt x="143116" y="3082"/>
                  </a:lnTo>
                  <a:lnTo>
                    <a:pt x="142384" y="2185"/>
                  </a:lnTo>
                  <a:lnTo>
                    <a:pt x="134744" y="2185"/>
                  </a:lnTo>
                  <a:lnTo>
                    <a:pt x="130704" y="2564"/>
                  </a:lnTo>
                  <a:lnTo>
                    <a:pt x="133065" y="4875"/>
                  </a:lnTo>
                  <a:lnTo>
                    <a:pt x="131411" y="4888"/>
                  </a:lnTo>
                  <a:lnTo>
                    <a:pt x="130842" y="3486"/>
                  </a:lnTo>
                  <a:lnTo>
                    <a:pt x="127458" y="4989"/>
                  </a:lnTo>
                  <a:lnTo>
                    <a:pt x="124908" y="6605"/>
                  </a:lnTo>
                  <a:lnTo>
                    <a:pt x="123620" y="6605"/>
                  </a:lnTo>
                  <a:lnTo>
                    <a:pt x="122584" y="4420"/>
                  </a:lnTo>
                  <a:lnTo>
                    <a:pt x="119781" y="4016"/>
                  </a:lnTo>
                  <a:lnTo>
                    <a:pt x="117710" y="5178"/>
                  </a:lnTo>
                  <a:lnTo>
                    <a:pt x="114604" y="4143"/>
                  </a:lnTo>
                  <a:lnTo>
                    <a:pt x="112432" y="3259"/>
                  </a:lnTo>
                  <a:lnTo>
                    <a:pt x="108076" y="3574"/>
                  </a:lnTo>
                  <a:lnTo>
                    <a:pt x="106005" y="4900"/>
                  </a:lnTo>
                  <a:lnTo>
                    <a:pt x="107091" y="7842"/>
                  </a:lnTo>
                  <a:lnTo>
                    <a:pt x="105146" y="7842"/>
                  </a:lnTo>
                  <a:lnTo>
                    <a:pt x="103795" y="7729"/>
                  </a:lnTo>
                  <a:lnTo>
                    <a:pt x="101851" y="8714"/>
                  </a:lnTo>
                  <a:lnTo>
                    <a:pt x="102583" y="10039"/>
                  </a:lnTo>
                  <a:lnTo>
                    <a:pt x="102583" y="10039"/>
                  </a:lnTo>
                  <a:lnTo>
                    <a:pt x="101169" y="9623"/>
                  </a:lnTo>
                  <a:lnTo>
                    <a:pt x="100348" y="6744"/>
                  </a:lnTo>
                  <a:lnTo>
                    <a:pt x="97545" y="4370"/>
                  </a:lnTo>
                  <a:lnTo>
                    <a:pt x="93252" y="4963"/>
                  </a:lnTo>
                  <a:lnTo>
                    <a:pt x="94072" y="7628"/>
                  </a:lnTo>
                  <a:lnTo>
                    <a:pt x="91509" y="7539"/>
                  </a:lnTo>
                  <a:lnTo>
                    <a:pt x="90385" y="6074"/>
                  </a:lnTo>
                  <a:lnTo>
                    <a:pt x="87999" y="7337"/>
                  </a:lnTo>
                  <a:lnTo>
                    <a:pt x="86231" y="7893"/>
                  </a:lnTo>
                  <a:lnTo>
                    <a:pt x="84034" y="10544"/>
                  </a:lnTo>
                  <a:lnTo>
                    <a:pt x="83706" y="9282"/>
                  </a:lnTo>
                  <a:lnTo>
                    <a:pt x="85915" y="5923"/>
                  </a:lnTo>
                  <a:lnTo>
                    <a:pt x="85234" y="2526"/>
                  </a:lnTo>
                  <a:lnTo>
                    <a:pt x="8178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52"/>
            <p:cNvSpPr/>
            <p:nvPr/>
          </p:nvSpPr>
          <p:spPr>
            <a:xfrm>
              <a:off x="4467225" y="3815075"/>
              <a:ext cx="177425" cy="289800"/>
            </a:xfrm>
            <a:custGeom>
              <a:avLst/>
              <a:gdLst/>
              <a:ahLst/>
              <a:cxnLst/>
              <a:rect l="l" t="t" r="r" b="b"/>
              <a:pathLst>
                <a:path w="7097" h="11592" extrusionOk="0">
                  <a:moveTo>
                    <a:pt x="5683" y="0"/>
                  </a:moveTo>
                  <a:lnTo>
                    <a:pt x="4572" y="1339"/>
                  </a:lnTo>
                  <a:lnTo>
                    <a:pt x="2602" y="2513"/>
                  </a:lnTo>
                  <a:lnTo>
                    <a:pt x="1023" y="3271"/>
                  </a:lnTo>
                  <a:lnTo>
                    <a:pt x="1415" y="5809"/>
                  </a:lnTo>
                  <a:lnTo>
                    <a:pt x="1023" y="7362"/>
                  </a:lnTo>
                  <a:lnTo>
                    <a:pt x="1" y="8524"/>
                  </a:lnTo>
                  <a:lnTo>
                    <a:pt x="556" y="10809"/>
                  </a:lnTo>
                  <a:lnTo>
                    <a:pt x="2134" y="11592"/>
                  </a:lnTo>
                  <a:lnTo>
                    <a:pt x="3864" y="9849"/>
                  </a:lnTo>
                  <a:lnTo>
                    <a:pt x="5203" y="6541"/>
                  </a:lnTo>
                  <a:lnTo>
                    <a:pt x="6226" y="3384"/>
                  </a:lnTo>
                  <a:lnTo>
                    <a:pt x="7097" y="1655"/>
                  </a:lnTo>
                  <a:lnTo>
                    <a:pt x="615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52"/>
            <p:cNvSpPr/>
            <p:nvPr/>
          </p:nvSpPr>
          <p:spPr>
            <a:xfrm>
              <a:off x="4458375" y="3806875"/>
              <a:ext cx="194800" cy="307475"/>
            </a:xfrm>
            <a:custGeom>
              <a:avLst/>
              <a:gdLst/>
              <a:ahLst/>
              <a:cxnLst/>
              <a:rect l="l" t="t" r="r" b="b"/>
              <a:pathLst>
                <a:path w="7792" h="12299" extrusionOk="0">
                  <a:moveTo>
                    <a:pt x="6327" y="644"/>
                  </a:moveTo>
                  <a:lnTo>
                    <a:pt x="7097" y="1995"/>
                  </a:lnTo>
                  <a:lnTo>
                    <a:pt x="6277" y="3611"/>
                  </a:lnTo>
                  <a:lnTo>
                    <a:pt x="5266" y="6756"/>
                  </a:lnTo>
                  <a:lnTo>
                    <a:pt x="3953" y="10001"/>
                  </a:lnTo>
                  <a:lnTo>
                    <a:pt x="2413" y="11529"/>
                  </a:lnTo>
                  <a:lnTo>
                    <a:pt x="1175" y="10910"/>
                  </a:lnTo>
                  <a:lnTo>
                    <a:pt x="695" y="8940"/>
                  </a:lnTo>
                  <a:lnTo>
                    <a:pt x="1668" y="7829"/>
                  </a:lnTo>
                  <a:lnTo>
                    <a:pt x="2097" y="6149"/>
                  </a:lnTo>
                  <a:lnTo>
                    <a:pt x="1731" y="3776"/>
                  </a:lnTo>
                  <a:lnTo>
                    <a:pt x="3120" y="3119"/>
                  </a:lnTo>
                  <a:lnTo>
                    <a:pt x="5090" y="1932"/>
                  </a:lnTo>
                  <a:lnTo>
                    <a:pt x="6176" y="644"/>
                  </a:lnTo>
                  <a:close/>
                  <a:moveTo>
                    <a:pt x="5873" y="0"/>
                  </a:moveTo>
                  <a:lnTo>
                    <a:pt x="4711" y="1427"/>
                  </a:lnTo>
                  <a:lnTo>
                    <a:pt x="2817" y="2563"/>
                  </a:lnTo>
                  <a:lnTo>
                    <a:pt x="1024" y="3409"/>
                  </a:lnTo>
                  <a:lnTo>
                    <a:pt x="1440" y="6124"/>
                  </a:lnTo>
                  <a:lnTo>
                    <a:pt x="1087" y="7538"/>
                  </a:lnTo>
                  <a:lnTo>
                    <a:pt x="1" y="8776"/>
                  </a:lnTo>
                  <a:lnTo>
                    <a:pt x="632" y="11352"/>
                  </a:lnTo>
                  <a:lnTo>
                    <a:pt x="2552" y="12299"/>
                  </a:lnTo>
                  <a:lnTo>
                    <a:pt x="4420" y="10405"/>
                  </a:lnTo>
                  <a:lnTo>
                    <a:pt x="5847" y="6958"/>
                  </a:lnTo>
                  <a:lnTo>
                    <a:pt x="6845" y="3851"/>
                  </a:lnTo>
                  <a:lnTo>
                    <a:pt x="7792" y="1970"/>
                  </a:lnTo>
                  <a:lnTo>
                    <a:pt x="668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52"/>
            <p:cNvSpPr/>
            <p:nvPr/>
          </p:nvSpPr>
          <p:spPr>
            <a:xfrm>
              <a:off x="5304725" y="3312525"/>
              <a:ext cx="45475" cy="78625"/>
            </a:xfrm>
            <a:custGeom>
              <a:avLst/>
              <a:gdLst/>
              <a:ahLst/>
              <a:cxnLst/>
              <a:rect l="l" t="t" r="r" b="b"/>
              <a:pathLst>
                <a:path w="1819" h="3145" extrusionOk="0">
                  <a:moveTo>
                    <a:pt x="480" y="0"/>
                  </a:moveTo>
                  <a:lnTo>
                    <a:pt x="0" y="1654"/>
                  </a:lnTo>
                  <a:lnTo>
                    <a:pt x="480" y="3144"/>
                  </a:lnTo>
                  <a:lnTo>
                    <a:pt x="1503" y="2753"/>
                  </a:lnTo>
                  <a:lnTo>
                    <a:pt x="1818" y="1566"/>
                  </a:lnTo>
                  <a:lnTo>
                    <a:pt x="48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52"/>
            <p:cNvSpPr/>
            <p:nvPr/>
          </p:nvSpPr>
          <p:spPr>
            <a:xfrm>
              <a:off x="5296500" y="3296100"/>
              <a:ext cx="62525" cy="105475"/>
            </a:xfrm>
            <a:custGeom>
              <a:avLst/>
              <a:gdLst/>
              <a:ahLst/>
              <a:cxnLst/>
              <a:rect l="l" t="t" r="r" b="b"/>
              <a:pathLst>
                <a:path w="2501" h="4219" extrusionOk="0">
                  <a:moveTo>
                    <a:pt x="948" y="1301"/>
                  </a:moveTo>
                  <a:lnTo>
                    <a:pt x="1806" y="2311"/>
                  </a:lnTo>
                  <a:lnTo>
                    <a:pt x="1567" y="3170"/>
                  </a:lnTo>
                  <a:lnTo>
                    <a:pt x="1011" y="3397"/>
                  </a:lnTo>
                  <a:lnTo>
                    <a:pt x="657" y="2299"/>
                  </a:lnTo>
                  <a:lnTo>
                    <a:pt x="948" y="1301"/>
                  </a:lnTo>
                  <a:close/>
                  <a:moveTo>
                    <a:pt x="670" y="1"/>
                  </a:moveTo>
                  <a:lnTo>
                    <a:pt x="1" y="2311"/>
                  </a:lnTo>
                  <a:lnTo>
                    <a:pt x="607" y="4218"/>
                  </a:lnTo>
                  <a:lnTo>
                    <a:pt x="2097" y="3650"/>
                  </a:lnTo>
                  <a:lnTo>
                    <a:pt x="2501" y="2147"/>
                  </a:lnTo>
                  <a:lnTo>
                    <a:pt x="67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52"/>
            <p:cNvSpPr/>
            <p:nvPr/>
          </p:nvSpPr>
          <p:spPr>
            <a:xfrm>
              <a:off x="5643750" y="3420800"/>
              <a:ext cx="232675" cy="252250"/>
            </a:xfrm>
            <a:custGeom>
              <a:avLst/>
              <a:gdLst/>
              <a:ahLst/>
              <a:cxnLst/>
              <a:rect l="l" t="t" r="r" b="b"/>
              <a:pathLst>
                <a:path w="9307" h="10090" extrusionOk="0">
                  <a:moveTo>
                    <a:pt x="1" y="0"/>
                  </a:moveTo>
                  <a:lnTo>
                    <a:pt x="948" y="1301"/>
                  </a:lnTo>
                  <a:lnTo>
                    <a:pt x="2337" y="1553"/>
                  </a:lnTo>
                  <a:cubicBezTo>
                    <a:pt x="2337" y="1553"/>
                    <a:pt x="3536" y="3852"/>
                    <a:pt x="3688" y="4091"/>
                  </a:cubicBezTo>
                  <a:cubicBezTo>
                    <a:pt x="3852" y="4331"/>
                    <a:pt x="5897" y="8233"/>
                    <a:pt x="5897" y="8233"/>
                  </a:cubicBezTo>
                  <a:lnTo>
                    <a:pt x="7804" y="10089"/>
                  </a:lnTo>
                  <a:lnTo>
                    <a:pt x="8587" y="10089"/>
                  </a:lnTo>
                  <a:lnTo>
                    <a:pt x="9307" y="8119"/>
                  </a:lnTo>
                  <a:lnTo>
                    <a:pt x="7880" y="5039"/>
                  </a:lnTo>
                  <a:lnTo>
                    <a:pt x="4647" y="1882"/>
                  </a:lnTo>
                  <a:lnTo>
                    <a:pt x="3473" y="1061"/>
                  </a:lnTo>
                  <a:lnTo>
                    <a:pt x="197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52"/>
            <p:cNvSpPr/>
            <p:nvPr/>
          </p:nvSpPr>
          <p:spPr>
            <a:xfrm>
              <a:off x="5628275" y="3412900"/>
              <a:ext cx="256350" cy="268025"/>
            </a:xfrm>
            <a:custGeom>
              <a:avLst/>
              <a:gdLst/>
              <a:ahLst/>
              <a:cxnLst/>
              <a:rect l="l" t="t" r="r" b="b"/>
              <a:pathLst>
                <a:path w="10254" h="10721" extrusionOk="0">
                  <a:moveTo>
                    <a:pt x="2488" y="632"/>
                  </a:moveTo>
                  <a:lnTo>
                    <a:pt x="5052" y="2438"/>
                  </a:lnTo>
                  <a:lnTo>
                    <a:pt x="8246" y="5544"/>
                  </a:lnTo>
                  <a:lnTo>
                    <a:pt x="9585" y="8448"/>
                  </a:lnTo>
                  <a:lnTo>
                    <a:pt x="9004" y="10090"/>
                  </a:lnTo>
                  <a:lnTo>
                    <a:pt x="8562" y="10090"/>
                  </a:lnTo>
                  <a:lnTo>
                    <a:pt x="6782" y="8360"/>
                  </a:lnTo>
                  <a:cubicBezTo>
                    <a:pt x="6478" y="7792"/>
                    <a:pt x="4723" y="4471"/>
                    <a:pt x="4572" y="4231"/>
                  </a:cubicBezTo>
                  <a:cubicBezTo>
                    <a:pt x="4458" y="4067"/>
                    <a:pt x="3688" y="2614"/>
                    <a:pt x="3233" y="1731"/>
                  </a:cubicBezTo>
                  <a:lnTo>
                    <a:pt x="3158" y="1592"/>
                  </a:lnTo>
                  <a:lnTo>
                    <a:pt x="1743" y="1327"/>
                  </a:lnTo>
                  <a:lnTo>
                    <a:pt x="1238" y="632"/>
                  </a:lnTo>
                  <a:close/>
                  <a:moveTo>
                    <a:pt x="1" y="1"/>
                  </a:moveTo>
                  <a:lnTo>
                    <a:pt x="1390" y="1907"/>
                  </a:lnTo>
                  <a:lnTo>
                    <a:pt x="2741" y="2160"/>
                  </a:lnTo>
                  <a:cubicBezTo>
                    <a:pt x="3019" y="2690"/>
                    <a:pt x="3903" y="4370"/>
                    <a:pt x="4041" y="4584"/>
                  </a:cubicBezTo>
                  <a:cubicBezTo>
                    <a:pt x="4155" y="4748"/>
                    <a:pt x="5430" y="7135"/>
                    <a:pt x="6251" y="8701"/>
                  </a:cubicBezTo>
                  <a:lnTo>
                    <a:pt x="8297" y="10721"/>
                  </a:lnTo>
                  <a:lnTo>
                    <a:pt x="9433" y="10721"/>
                  </a:lnTo>
                  <a:lnTo>
                    <a:pt x="10254" y="8423"/>
                  </a:lnTo>
                  <a:lnTo>
                    <a:pt x="8789" y="5228"/>
                  </a:lnTo>
                  <a:lnTo>
                    <a:pt x="5443" y="1945"/>
                  </a:lnTo>
                  <a:lnTo>
                    <a:pt x="269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52"/>
            <p:cNvSpPr/>
            <p:nvPr/>
          </p:nvSpPr>
          <p:spPr>
            <a:xfrm>
              <a:off x="5873550" y="3662925"/>
              <a:ext cx="284775" cy="73250"/>
            </a:xfrm>
            <a:custGeom>
              <a:avLst/>
              <a:gdLst/>
              <a:ahLst/>
              <a:cxnLst/>
              <a:rect l="l" t="t" r="r" b="b"/>
              <a:pathLst>
                <a:path w="11391" h="2930" extrusionOk="0">
                  <a:moveTo>
                    <a:pt x="1150" y="0"/>
                  </a:moveTo>
                  <a:lnTo>
                    <a:pt x="1" y="998"/>
                  </a:lnTo>
                  <a:lnTo>
                    <a:pt x="2324" y="2058"/>
                  </a:lnTo>
                  <a:lnTo>
                    <a:pt x="5696" y="2930"/>
                  </a:lnTo>
                  <a:lnTo>
                    <a:pt x="11391" y="2930"/>
                  </a:lnTo>
                  <a:lnTo>
                    <a:pt x="8082" y="1667"/>
                  </a:lnTo>
                  <a:lnTo>
                    <a:pt x="5708" y="1667"/>
                  </a:lnTo>
                  <a:lnTo>
                    <a:pt x="115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52"/>
            <p:cNvSpPr/>
            <p:nvPr/>
          </p:nvSpPr>
          <p:spPr>
            <a:xfrm>
              <a:off x="5859050" y="3654075"/>
              <a:ext cx="342200" cy="90000"/>
            </a:xfrm>
            <a:custGeom>
              <a:avLst/>
              <a:gdLst/>
              <a:ahLst/>
              <a:cxnLst/>
              <a:rect l="l" t="t" r="r" b="b"/>
              <a:pathLst>
                <a:path w="13688" h="3600" extrusionOk="0">
                  <a:moveTo>
                    <a:pt x="1806" y="720"/>
                  </a:moveTo>
                  <a:lnTo>
                    <a:pt x="6187" y="2311"/>
                  </a:lnTo>
                  <a:lnTo>
                    <a:pt x="8599" y="2337"/>
                  </a:lnTo>
                  <a:lnTo>
                    <a:pt x="10266" y="2968"/>
                  </a:lnTo>
                  <a:lnTo>
                    <a:pt x="6314" y="2968"/>
                  </a:lnTo>
                  <a:lnTo>
                    <a:pt x="3043" y="2122"/>
                  </a:lnTo>
                  <a:lnTo>
                    <a:pt x="1174" y="1263"/>
                  </a:lnTo>
                  <a:lnTo>
                    <a:pt x="1806" y="720"/>
                  </a:lnTo>
                  <a:close/>
                  <a:moveTo>
                    <a:pt x="1667" y="1"/>
                  </a:moveTo>
                  <a:lnTo>
                    <a:pt x="0" y="1428"/>
                  </a:lnTo>
                  <a:lnTo>
                    <a:pt x="2829" y="2715"/>
                  </a:lnTo>
                  <a:lnTo>
                    <a:pt x="6200" y="3587"/>
                  </a:lnTo>
                  <a:lnTo>
                    <a:pt x="13688" y="3599"/>
                  </a:lnTo>
                  <a:lnTo>
                    <a:pt x="8763" y="1731"/>
                  </a:lnTo>
                  <a:lnTo>
                    <a:pt x="6352" y="1705"/>
                  </a:lnTo>
                  <a:lnTo>
                    <a:pt x="166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52"/>
            <p:cNvSpPr/>
            <p:nvPr/>
          </p:nvSpPr>
          <p:spPr>
            <a:xfrm>
              <a:off x="6185775" y="3706475"/>
              <a:ext cx="137975" cy="31600"/>
            </a:xfrm>
            <a:custGeom>
              <a:avLst/>
              <a:gdLst/>
              <a:ahLst/>
              <a:cxnLst/>
              <a:rect l="l" t="t" r="r" b="b"/>
              <a:pathLst>
                <a:path w="5519" h="1264" extrusionOk="0">
                  <a:moveTo>
                    <a:pt x="3397" y="1"/>
                  </a:moveTo>
                  <a:lnTo>
                    <a:pt x="0" y="556"/>
                  </a:lnTo>
                  <a:lnTo>
                    <a:pt x="1818" y="1263"/>
                  </a:lnTo>
                  <a:lnTo>
                    <a:pt x="5518" y="556"/>
                  </a:lnTo>
                  <a:lnTo>
                    <a:pt x="339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52"/>
            <p:cNvSpPr/>
            <p:nvPr/>
          </p:nvSpPr>
          <p:spPr>
            <a:xfrm>
              <a:off x="6156100" y="3698600"/>
              <a:ext cx="203625" cy="47675"/>
            </a:xfrm>
            <a:custGeom>
              <a:avLst/>
              <a:gdLst/>
              <a:ahLst/>
              <a:cxnLst/>
              <a:rect l="l" t="t" r="r" b="b"/>
              <a:pathLst>
                <a:path w="8145" h="1907" extrusionOk="0">
                  <a:moveTo>
                    <a:pt x="4571" y="644"/>
                  </a:moveTo>
                  <a:lnTo>
                    <a:pt x="5278" y="821"/>
                  </a:lnTo>
                  <a:lnTo>
                    <a:pt x="3031" y="1250"/>
                  </a:lnTo>
                  <a:lnTo>
                    <a:pt x="2374" y="998"/>
                  </a:lnTo>
                  <a:lnTo>
                    <a:pt x="4571" y="644"/>
                  </a:lnTo>
                  <a:close/>
                  <a:moveTo>
                    <a:pt x="4596" y="0"/>
                  </a:moveTo>
                  <a:lnTo>
                    <a:pt x="0" y="745"/>
                  </a:lnTo>
                  <a:lnTo>
                    <a:pt x="2968" y="1907"/>
                  </a:lnTo>
                  <a:lnTo>
                    <a:pt x="8145" y="922"/>
                  </a:lnTo>
                  <a:lnTo>
                    <a:pt x="459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52"/>
            <p:cNvSpPr/>
            <p:nvPr/>
          </p:nvSpPr>
          <p:spPr>
            <a:xfrm>
              <a:off x="6158300" y="3493725"/>
              <a:ext cx="139875" cy="161950"/>
            </a:xfrm>
            <a:custGeom>
              <a:avLst/>
              <a:gdLst/>
              <a:ahLst/>
              <a:cxnLst/>
              <a:rect l="l" t="t" r="r" b="b"/>
              <a:pathLst>
                <a:path w="5595" h="6478" extrusionOk="0">
                  <a:moveTo>
                    <a:pt x="3864" y="0"/>
                  </a:moveTo>
                  <a:lnTo>
                    <a:pt x="632" y="1579"/>
                  </a:lnTo>
                  <a:lnTo>
                    <a:pt x="1" y="4925"/>
                  </a:lnTo>
                  <a:lnTo>
                    <a:pt x="1099" y="6478"/>
                  </a:lnTo>
                  <a:lnTo>
                    <a:pt x="1730" y="4420"/>
                  </a:lnTo>
                  <a:lnTo>
                    <a:pt x="3473" y="6225"/>
                  </a:lnTo>
                  <a:lnTo>
                    <a:pt x="3473" y="4331"/>
                  </a:lnTo>
                  <a:lnTo>
                    <a:pt x="2678" y="3510"/>
                  </a:lnTo>
                  <a:lnTo>
                    <a:pt x="4104" y="2765"/>
                  </a:lnTo>
                  <a:lnTo>
                    <a:pt x="1895" y="2765"/>
                  </a:lnTo>
                  <a:lnTo>
                    <a:pt x="5594" y="1023"/>
                  </a:lnTo>
                  <a:lnTo>
                    <a:pt x="386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52"/>
            <p:cNvSpPr/>
            <p:nvPr/>
          </p:nvSpPr>
          <p:spPr>
            <a:xfrm>
              <a:off x="6149775" y="3484875"/>
              <a:ext cx="165125" cy="188175"/>
            </a:xfrm>
            <a:custGeom>
              <a:avLst/>
              <a:gdLst/>
              <a:ahLst/>
              <a:cxnLst/>
              <a:rect l="l" t="t" r="r" b="b"/>
              <a:pathLst>
                <a:path w="6605" h="7527" extrusionOk="0">
                  <a:moveTo>
                    <a:pt x="4193" y="708"/>
                  </a:moveTo>
                  <a:lnTo>
                    <a:pt x="5266" y="1339"/>
                  </a:lnTo>
                  <a:lnTo>
                    <a:pt x="1023" y="3334"/>
                  </a:lnTo>
                  <a:lnTo>
                    <a:pt x="1023" y="3334"/>
                  </a:lnTo>
                  <a:lnTo>
                    <a:pt x="1251" y="2147"/>
                  </a:lnTo>
                  <a:lnTo>
                    <a:pt x="4193" y="708"/>
                  </a:lnTo>
                  <a:close/>
                  <a:moveTo>
                    <a:pt x="3157" y="3423"/>
                  </a:moveTo>
                  <a:lnTo>
                    <a:pt x="2501" y="3776"/>
                  </a:lnTo>
                  <a:lnTo>
                    <a:pt x="3486" y="4812"/>
                  </a:lnTo>
                  <a:lnTo>
                    <a:pt x="3486" y="5796"/>
                  </a:lnTo>
                  <a:lnTo>
                    <a:pt x="1933" y="4168"/>
                  </a:lnTo>
                  <a:lnTo>
                    <a:pt x="1326" y="6125"/>
                  </a:lnTo>
                  <a:lnTo>
                    <a:pt x="670" y="5203"/>
                  </a:lnTo>
                  <a:lnTo>
                    <a:pt x="1011" y="3423"/>
                  </a:lnTo>
                  <a:close/>
                  <a:moveTo>
                    <a:pt x="4218" y="1"/>
                  </a:moveTo>
                  <a:lnTo>
                    <a:pt x="683" y="1718"/>
                  </a:lnTo>
                  <a:lnTo>
                    <a:pt x="1" y="5354"/>
                  </a:lnTo>
                  <a:lnTo>
                    <a:pt x="1554" y="7526"/>
                  </a:lnTo>
                  <a:lnTo>
                    <a:pt x="2210" y="5392"/>
                  </a:lnTo>
                  <a:lnTo>
                    <a:pt x="4117" y="7375"/>
                  </a:lnTo>
                  <a:lnTo>
                    <a:pt x="4117" y="4572"/>
                  </a:lnTo>
                  <a:lnTo>
                    <a:pt x="3536" y="3953"/>
                  </a:lnTo>
                  <a:lnTo>
                    <a:pt x="5708" y="2804"/>
                  </a:lnTo>
                  <a:lnTo>
                    <a:pt x="3650" y="2804"/>
                  </a:lnTo>
                  <a:lnTo>
                    <a:pt x="6605" y="1415"/>
                  </a:lnTo>
                  <a:lnTo>
                    <a:pt x="421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52"/>
            <p:cNvSpPr/>
            <p:nvPr/>
          </p:nvSpPr>
          <p:spPr>
            <a:xfrm>
              <a:off x="5945525" y="3367450"/>
              <a:ext cx="213125" cy="254775"/>
            </a:xfrm>
            <a:custGeom>
              <a:avLst/>
              <a:gdLst/>
              <a:ahLst/>
              <a:cxnLst/>
              <a:rect l="l" t="t" r="r" b="b"/>
              <a:pathLst>
                <a:path w="8525" h="10191" extrusionOk="0">
                  <a:moveTo>
                    <a:pt x="6542" y="0"/>
                  </a:moveTo>
                  <a:lnTo>
                    <a:pt x="3941" y="3119"/>
                  </a:lnTo>
                  <a:lnTo>
                    <a:pt x="2817" y="5291"/>
                  </a:lnTo>
                  <a:lnTo>
                    <a:pt x="935" y="5291"/>
                  </a:lnTo>
                  <a:lnTo>
                    <a:pt x="1" y="6869"/>
                  </a:lnTo>
                  <a:lnTo>
                    <a:pt x="1491" y="9067"/>
                  </a:lnTo>
                  <a:lnTo>
                    <a:pt x="2817" y="9546"/>
                  </a:lnTo>
                  <a:lnTo>
                    <a:pt x="4686" y="9344"/>
                  </a:lnTo>
                  <a:lnTo>
                    <a:pt x="6049" y="10190"/>
                  </a:lnTo>
                  <a:lnTo>
                    <a:pt x="7363" y="6516"/>
                  </a:lnTo>
                  <a:lnTo>
                    <a:pt x="8524" y="4874"/>
                  </a:lnTo>
                  <a:lnTo>
                    <a:pt x="7653" y="3384"/>
                  </a:lnTo>
                  <a:lnTo>
                    <a:pt x="8512" y="2134"/>
                  </a:lnTo>
                  <a:lnTo>
                    <a:pt x="654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52"/>
            <p:cNvSpPr/>
            <p:nvPr/>
          </p:nvSpPr>
          <p:spPr>
            <a:xfrm>
              <a:off x="5936075" y="3355775"/>
              <a:ext cx="232350" cy="278450"/>
            </a:xfrm>
            <a:custGeom>
              <a:avLst/>
              <a:gdLst/>
              <a:ahLst/>
              <a:cxnLst/>
              <a:rect l="l" t="t" r="r" b="b"/>
              <a:pathLst>
                <a:path w="9294" h="11138" extrusionOk="0">
                  <a:moveTo>
                    <a:pt x="6932" y="947"/>
                  </a:moveTo>
                  <a:lnTo>
                    <a:pt x="8486" y="2627"/>
                  </a:lnTo>
                  <a:lnTo>
                    <a:pt x="7652" y="3839"/>
                  </a:lnTo>
                  <a:lnTo>
                    <a:pt x="8523" y="5329"/>
                  </a:lnTo>
                  <a:lnTo>
                    <a:pt x="7475" y="6806"/>
                  </a:lnTo>
                  <a:lnTo>
                    <a:pt x="6263" y="10190"/>
                  </a:lnTo>
                  <a:lnTo>
                    <a:pt x="5139" y="9496"/>
                  </a:lnTo>
                  <a:lnTo>
                    <a:pt x="3220" y="9685"/>
                  </a:lnTo>
                  <a:lnTo>
                    <a:pt x="2071" y="9281"/>
                  </a:lnTo>
                  <a:lnTo>
                    <a:pt x="745" y="7324"/>
                  </a:lnTo>
                  <a:lnTo>
                    <a:pt x="1490" y="6074"/>
                  </a:lnTo>
                  <a:lnTo>
                    <a:pt x="3384" y="6074"/>
                  </a:lnTo>
                  <a:lnTo>
                    <a:pt x="4584" y="3763"/>
                  </a:lnTo>
                  <a:lnTo>
                    <a:pt x="6932" y="947"/>
                  </a:lnTo>
                  <a:close/>
                  <a:moveTo>
                    <a:pt x="6907" y="0"/>
                  </a:moveTo>
                  <a:lnTo>
                    <a:pt x="4079" y="3397"/>
                  </a:lnTo>
                  <a:lnTo>
                    <a:pt x="3005" y="5442"/>
                  </a:lnTo>
                  <a:lnTo>
                    <a:pt x="1137" y="5442"/>
                  </a:lnTo>
                  <a:lnTo>
                    <a:pt x="0" y="7336"/>
                  </a:lnTo>
                  <a:lnTo>
                    <a:pt x="1667" y="9799"/>
                  </a:lnTo>
                  <a:lnTo>
                    <a:pt x="3157" y="10329"/>
                  </a:lnTo>
                  <a:lnTo>
                    <a:pt x="4988" y="10140"/>
                  </a:lnTo>
                  <a:lnTo>
                    <a:pt x="6591" y="11137"/>
                  </a:lnTo>
                  <a:lnTo>
                    <a:pt x="8018" y="7147"/>
                  </a:lnTo>
                  <a:lnTo>
                    <a:pt x="9281" y="5379"/>
                  </a:lnTo>
                  <a:lnTo>
                    <a:pt x="8397" y="3877"/>
                  </a:lnTo>
                  <a:lnTo>
                    <a:pt x="9294" y="2576"/>
                  </a:lnTo>
                  <a:lnTo>
                    <a:pt x="69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52"/>
            <p:cNvSpPr/>
            <p:nvPr/>
          </p:nvSpPr>
          <p:spPr>
            <a:xfrm>
              <a:off x="6429775" y="3529075"/>
              <a:ext cx="453650" cy="254450"/>
            </a:xfrm>
            <a:custGeom>
              <a:avLst/>
              <a:gdLst/>
              <a:ahLst/>
              <a:cxnLst/>
              <a:rect l="l" t="t" r="r" b="b"/>
              <a:pathLst>
                <a:path w="18146" h="10178" extrusionOk="0">
                  <a:moveTo>
                    <a:pt x="1794" y="0"/>
                  </a:moveTo>
                  <a:lnTo>
                    <a:pt x="1" y="745"/>
                  </a:lnTo>
                  <a:lnTo>
                    <a:pt x="1705" y="2576"/>
                  </a:lnTo>
                  <a:lnTo>
                    <a:pt x="2223" y="4496"/>
                  </a:lnTo>
                  <a:lnTo>
                    <a:pt x="4281" y="4496"/>
                  </a:lnTo>
                  <a:lnTo>
                    <a:pt x="5847" y="5039"/>
                  </a:lnTo>
                  <a:lnTo>
                    <a:pt x="5847" y="6705"/>
                  </a:lnTo>
                  <a:lnTo>
                    <a:pt x="8764" y="8915"/>
                  </a:lnTo>
                  <a:lnTo>
                    <a:pt x="11214" y="8915"/>
                  </a:lnTo>
                  <a:lnTo>
                    <a:pt x="12236" y="7412"/>
                  </a:lnTo>
                  <a:lnTo>
                    <a:pt x="14055" y="8120"/>
                  </a:lnTo>
                  <a:lnTo>
                    <a:pt x="15633" y="10178"/>
                  </a:lnTo>
                  <a:lnTo>
                    <a:pt x="18146" y="10178"/>
                  </a:lnTo>
                  <a:lnTo>
                    <a:pt x="14522" y="5443"/>
                  </a:lnTo>
                  <a:lnTo>
                    <a:pt x="10431" y="3157"/>
                  </a:lnTo>
                  <a:lnTo>
                    <a:pt x="5531" y="1819"/>
                  </a:lnTo>
                  <a:lnTo>
                    <a:pt x="3650" y="2652"/>
                  </a:lnTo>
                  <a:lnTo>
                    <a:pt x="3094" y="733"/>
                  </a:lnTo>
                  <a:lnTo>
                    <a:pt x="17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52"/>
            <p:cNvSpPr/>
            <p:nvPr/>
          </p:nvSpPr>
          <p:spPr>
            <a:xfrm>
              <a:off x="6416200" y="3519925"/>
              <a:ext cx="483325" cy="271500"/>
            </a:xfrm>
            <a:custGeom>
              <a:avLst/>
              <a:gdLst/>
              <a:ahLst/>
              <a:cxnLst/>
              <a:rect l="l" t="t" r="r" b="b"/>
              <a:pathLst>
                <a:path w="19333" h="10860" extrusionOk="0">
                  <a:moveTo>
                    <a:pt x="2312" y="707"/>
                  </a:moveTo>
                  <a:lnTo>
                    <a:pt x="3372" y="1313"/>
                  </a:lnTo>
                  <a:lnTo>
                    <a:pt x="3991" y="3447"/>
                  </a:lnTo>
                  <a:lnTo>
                    <a:pt x="6112" y="2513"/>
                  </a:lnTo>
                  <a:lnTo>
                    <a:pt x="10860" y="3814"/>
                  </a:lnTo>
                  <a:lnTo>
                    <a:pt x="14863" y="6061"/>
                  </a:lnTo>
                  <a:lnTo>
                    <a:pt x="18058" y="10228"/>
                  </a:lnTo>
                  <a:lnTo>
                    <a:pt x="16328" y="10228"/>
                  </a:lnTo>
                  <a:lnTo>
                    <a:pt x="14787" y="8233"/>
                  </a:lnTo>
                  <a:lnTo>
                    <a:pt x="12653" y="7400"/>
                  </a:lnTo>
                  <a:lnTo>
                    <a:pt x="11580" y="8965"/>
                  </a:lnTo>
                  <a:lnTo>
                    <a:pt x="9408" y="8965"/>
                  </a:lnTo>
                  <a:lnTo>
                    <a:pt x="6706" y="6920"/>
                  </a:lnTo>
                  <a:lnTo>
                    <a:pt x="6706" y="5177"/>
                  </a:lnTo>
                  <a:lnTo>
                    <a:pt x="4913" y="4571"/>
                  </a:lnTo>
                  <a:lnTo>
                    <a:pt x="3006" y="4546"/>
                  </a:lnTo>
                  <a:lnTo>
                    <a:pt x="2526" y="2778"/>
                  </a:lnTo>
                  <a:lnTo>
                    <a:pt x="1074" y="1225"/>
                  </a:lnTo>
                  <a:lnTo>
                    <a:pt x="2312" y="707"/>
                  </a:lnTo>
                  <a:close/>
                  <a:moveTo>
                    <a:pt x="2362" y="0"/>
                  </a:moveTo>
                  <a:lnTo>
                    <a:pt x="1" y="998"/>
                  </a:lnTo>
                  <a:lnTo>
                    <a:pt x="1958" y="3094"/>
                  </a:lnTo>
                  <a:lnTo>
                    <a:pt x="2526" y="5177"/>
                  </a:lnTo>
                  <a:lnTo>
                    <a:pt x="4761" y="5177"/>
                  </a:lnTo>
                  <a:lnTo>
                    <a:pt x="6074" y="5632"/>
                  </a:lnTo>
                  <a:lnTo>
                    <a:pt x="6074" y="7223"/>
                  </a:lnTo>
                  <a:lnTo>
                    <a:pt x="9206" y="9597"/>
                  </a:lnTo>
                  <a:lnTo>
                    <a:pt x="11921" y="9597"/>
                  </a:lnTo>
                  <a:lnTo>
                    <a:pt x="12906" y="8170"/>
                  </a:lnTo>
                  <a:lnTo>
                    <a:pt x="14396" y="8751"/>
                  </a:lnTo>
                  <a:lnTo>
                    <a:pt x="16025" y="10859"/>
                  </a:lnTo>
                  <a:lnTo>
                    <a:pt x="19333" y="10859"/>
                  </a:lnTo>
                  <a:lnTo>
                    <a:pt x="15317" y="5607"/>
                  </a:lnTo>
                  <a:lnTo>
                    <a:pt x="11125" y="3245"/>
                  </a:lnTo>
                  <a:lnTo>
                    <a:pt x="6049" y="1844"/>
                  </a:lnTo>
                  <a:lnTo>
                    <a:pt x="4395" y="2576"/>
                  </a:lnTo>
                  <a:lnTo>
                    <a:pt x="3903" y="884"/>
                  </a:lnTo>
                  <a:lnTo>
                    <a:pt x="236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52"/>
            <p:cNvSpPr/>
            <p:nvPr/>
          </p:nvSpPr>
          <p:spPr>
            <a:xfrm>
              <a:off x="5992575" y="3785400"/>
              <a:ext cx="867500" cy="764650"/>
            </a:xfrm>
            <a:custGeom>
              <a:avLst/>
              <a:gdLst/>
              <a:ahLst/>
              <a:cxnLst/>
              <a:rect l="l" t="t" r="r" b="b"/>
              <a:pathLst>
                <a:path w="34700" h="30586" extrusionOk="0">
                  <a:moveTo>
                    <a:pt x="18082" y="1"/>
                  </a:moveTo>
                  <a:lnTo>
                    <a:pt x="15494" y="2602"/>
                  </a:lnTo>
                  <a:lnTo>
                    <a:pt x="13953" y="3574"/>
                  </a:lnTo>
                  <a:lnTo>
                    <a:pt x="12577" y="3006"/>
                  </a:lnTo>
                  <a:lnTo>
                    <a:pt x="9976" y="5430"/>
                  </a:lnTo>
                  <a:lnTo>
                    <a:pt x="8195" y="7627"/>
                  </a:lnTo>
                  <a:lnTo>
                    <a:pt x="4950" y="9572"/>
                  </a:lnTo>
                  <a:lnTo>
                    <a:pt x="1617" y="10228"/>
                  </a:lnTo>
                  <a:lnTo>
                    <a:pt x="0" y="12779"/>
                  </a:lnTo>
                  <a:lnTo>
                    <a:pt x="0" y="15999"/>
                  </a:lnTo>
                  <a:lnTo>
                    <a:pt x="973" y="20835"/>
                  </a:lnTo>
                  <a:lnTo>
                    <a:pt x="480" y="22704"/>
                  </a:lnTo>
                  <a:lnTo>
                    <a:pt x="1857" y="24244"/>
                  </a:lnTo>
                  <a:lnTo>
                    <a:pt x="5481" y="23424"/>
                  </a:lnTo>
                  <a:lnTo>
                    <a:pt x="9408" y="22211"/>
                  </a:lnTo>
                  <a:lnTo>
                    <a:pt x="12223" y="20999"/>
                  </a:lnTo>
                  <a:lnTo>
                    <a:pt x="16214" y="21365"/>
                  </a:lnTo>
                  <a:lnTo>
                    <a:pt x="18070" y="24964"/>
                  </a:lnTo>
                  <a:lnTo>
                    <a:pt x="20103" y="23184"/>
                  </a:lnTo>
                  <a:lnTo>
                    <a:pt x="20911" y="26833"/>
                  </a:lnTo>
                  <a:cubicBezTo>
                    <a:pt x="20911" y="26833"/>
                    <a:pt x="21719" y="29421"/>
                    <a:pt x="22047" y="29421"/>
                  </a:cubicBezTo>
                  <a:cubicBezTo>
                    <a:pt x="22349" y="29421"/>
                    <a:pt x="23677" y="30586"/>
                    <a:pt x="24015" y="30586"/>
                  </a:cubicBezTo>
                  <a:cubicBezTo>
                    <a:pt x="24045" y="30586"/>
                    <a:pt x="24067" y="30577"/>
                    <a:pt x="24080" y="30558"/>
                  </a:cubicBezTo>
                  <a:cubicBezTo>
                    <a:pt x="24232" y="30318"/>
                    <a:pt x="25621" y="29990"/>
                    <a:pt x="25621" y="29990"/>
                  </a:cubicBezTo>
                  <a:lnTo>
                    <a:pt x="28133" y="30229"/>
                  </a:lnTo>
                  <a:cubicBezTo>
                    <a:pt x="28133" y="30229"/>
                    <a:pt x="30735" y="28045"/>
                    <a:pt x="30735" y="27729"/>
                  </a:cubicBezTo>
                  <a:cubicBezTo>
                    <a:pt x="30735" y="27401"/>
                    <a:pt x="32831" y="23348"/>
                    <a:pt x="32831" y="23348"/>
                  </a:cubicBezTo>
                  <a:lnTo>
                    <a:pt x="34371" y="19699"/>
                  </a:lnTo>
                  <a:lnTo>
                    <a:pt x="34700" y="14193"/>
                  </a:lnTo>
                  <a:lnTo>
                    <a:pt x="31303" y="8107"/>
                  </a:lnTo>
                  <a:lnTo>
                    <a:pt x="30078" y="5114"/>
                  </a:lnTo>
                  <a:lnTo>
                    <a:pt x="29434" y="3081"/>
                  </a:lnTo>
                  <a:lnTo>
                    <a:pt x="27654" y="1"/>
                  </a:lnTo>
                  <a:lnTo>
                    <a:pt x="26025" y="3410"/>
                  </a:lnTo>
                  <a:lnTo>
                    <a:pt x="26113" y="4950"/>
                  </a:lnTo>
                  <a:lnTo>
                    <a:pt x="24333" y="6251"/>
                  </a:lnTo>
                  <a:lnTo>
                    <a:pt x="21971" y="4054"/>
                  </a:lnTo>
                  <a:lnTo>
                    <a:pt x="22224" y="1301"/>
                  </a:lnTo>
                  <a:lnTo>
                    <a:pt x="1808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52"/>
            <p:cNvSpPr/>
            <p:nvPr/>
          </p:nvSpPr>
          <p:spPr>
            <a:xfrm>
              <a:off x="5985000" y="3768350"/>
              <a:ext cx="883600" cy="789850"/>
            </a:xfrm>
            <a:custGeom>
              <a:avLst/>
              <a:gdLst/>
              <a:ahLst/>
              <a:cxnLst/>
              <a:rect l="l" t="t" r="r" b="b"/>
              <a:pathLst>
                <a:path w="35344" h="31594" extrusionOk="0">
                  <a:moveTo>
                    <a:pt x="18474" y="1049"/>
                  </a:moveTo>
                  <a:lnTo>
                    <a:pt x="22186" y="2210"/>
                  </a:lnTo>
                  <a:lnTo>
                    <a:pt x="21946" y="4862"/>
                  </a:lnTo>
                  <a:lnTo>
                    <a:pt x="24598" y="7337"/>
                  </a:lnTo>
                  <a:lnTo>
                    <a:pt x="26732" y="5784"/>
                  </a:lnTo>
                  <a:lnTo>
                    <a:pt x="26643" y="4155"/>
                  </a:lnTo>
                  <a:lnTo>
                    <a:pt x="27969" y="1364"/>
                  </a:lnTo>
                  <a:lnTo>
                    <a:pt x="29447" y="3890"/>
                  </a:lnTo>
                  <a:lnTo>
                    <a:pt x="30091" y="5910"/>
                  </a:lnTo>
                  <a:lnTo>
                    <a:pt x="31315" y="8941"/>
                  </a:lnTo>
                  <a:lnTo>
                    <a:pt x="34674" y="14938"/>
                  </a:lnTo>
                  <a:lnTo>
                    <a:pt x="34359" y="20305"/>
                  </a:lnTo>
                  <a:lnTo>
                    <a:pt x="32856" y="23891"/>
                  </a:lnTo>
                  <a:cubicBezTo>
                    <a:pt x="31530" y="26442"/>
                    <a:pt x="30810" y="27932"/>
                    <a:pt x="30722" y="28336"/>
                  </a:cubicBezTo>
                  <a:cubicBezTo>
                    <a:pt x="30583" y="28601"/>
                    <a:pt x="29396" y="29687"/>
                    <a:pt x="28335" y="30596"/>
                  </a:cubicBezTo>
                  <a:lnTo>
                    <a:pt x="25898" y="30356"/>
                  </a:lnTo>
                  <a:lnTo>
                    <a:pt x="25848" y="30369"/>
                  </a:lnTo>
                  <a:cubicBezTo>
                    <a:pt x="25052" y="30558"/>
                    <a:pt x="24522" y="30747"/>
                    <a:pt x="24257" y="30937"/>
                  </a:cubicBezTo>
                  <a:cubicBezTo>
                    <a:pt x="23979" y="30773"/>
                    <a:pt x="23714" y="30596"/>
                    <a:pt x="23461" y="30406"/>
                  </a:cubicBezTo>
                  <a:cubicBezTo>
                    <a:pt x="22931" y="30028"/>
                    <a:pt x="22666" y="29851"/>
                    <a:pt x="22464" y="29800"/>
                  </a:cubicBezTo>
                  <a:cubicBezTo>
                    <a:pt x="22262" y="29560"/>
                    <a:pt x="21832" y="28411"/>
                    <a:pt x="21517" y="27439"/>
                  </a:cubicBezTo>
                  <a:lnTo>
                    <a:pt x="20595" y="23272"/>
                  </a:lnTo>
                  <a:lnTo>
                    <a:pt x="18474" y="25141"/>
                  </a:lnTo>
                  <a:lnTo>
                    <a:pt x="16706" y="21744"/>
                  </a:lnTo>
                  <a:lnTo>
                    <a:pt x="12463" y="21353"/>
                  </a:lnTo>
                  <a:lnTo>
                    <a:pt x="9610" y="22590"/>
                  </a:lnTo>
                  <a:lnTo>
                    <a:pt x="5708" y="23803"/>
                  </a:lnTo>
                  <a:lnTo>
                    <a:pt x="2261" y="24573"/>
                  </a:lnTo>
                  <a:lnTo>
                    <a:pt x="1124" y="23297"/>
                  </a:lnTo>
                  <a:lnTo>
                    <a:pt x="1591" y="21530"/>
                  </a:lnTo>
                  <a:lnTo>
                    <a:pt x="619" y="16681"/>
                  </a:lnTo>
                  <a:lnTo>
                    <a:pt x="619" y="13537"/>
                  </a:lnTo>
                  <a:lnTo>
                    <a:pt x="2109" y="11188"/>
                  </a:lnTo>
                  <a:lnTo>
                    <a:pt x="5316" y="10557"/>
                  </a:lnTo>
                  <a:lnTo>
                    <a:pt x="8662" y="8574"/>
                  </a:lnTo>
                  <a:lnTo>
                    <a:pt x="10493" y="6352"/>
                  </a:lnTo>
                  <a:lnTo>
                    <a:pt x="12943" y="4054"/>
                  </a:lnTo>
                  <a:lnTo>
                    <a:pt x="14282" y="4609"/>
                  </a:lnTo>
                  <a:lnTo>
                    <a:pt x="15961" y="3549"/>
                  </a:lnTo>
                  <a:lnTo>
                    <a:pt x="18474" y="1049"/>
                  </a:lnTo>
                  <a:close/>
                  <a:moveTo>
                    <a:pt x="27944" y="1"/>
                  </a:moveTo>
                  <a:lnTo>
                    <a:pt x="26025" y="4016"/>
                  </a:lnTo>
                  <a:lnTo>
                    <a:pt x="26100" y="5468"/>
                  </a:lnTo>
                  <a:lnTo>
                    <a:pt x="24674" y="6516"/>
                  </a:lnTo>
                  <a:lnTo>
                    <a:pt x="22615" y="4609"/>
                  </a:lnTo>
                  <a:lnTo>
                    <a:pt x="22868" y="1756"/>
                  </a:lnTo>
                  <a:lnTo>
                    <a:pt x="18310" y="316"/>
                  </a:lnTo>
                  <a:lnTo>
                    <a:pt x="15607" y="3018"/>
                  </a:lnTo>
                  <a:lnTo>
                    <a:pt x="14231" y="3890"/>
                  </a:lnTo>
                  <a:lnTo>
                    <a:pt x="12817" y="3309"/>
                  </a:lnTo>
                  <a:lnTo>
                    <a:pt x="10039" y="5910"/>
                  </a:lnTo>
                  <a:lnTo>
                    <a:pt x="8296" y="8057"/>
                  </a:lnTo>
                  <a:lnTo>
                    <a:pt x="5152" y="9951"/>
                  </a:lnTo>
                  <a:lnTo>
                    <a:pt x="1743" y="10633"/>
                  </a:lnTo>
                  <a:lnTo>
                    <a:pt x="0" y="13360"/>
                  </a:lnTo>
                  <a:lnTo>
                    <a:pt x="0" y="16744"/>
                  </a:lnTo>
                  <a:lnTo>
                    <a:pt x="947" y="21504"/>
                  </a:lnTo>
                  <a:lnTo>
                    <a:pt x="430" y="23462"/>
                  </a:lnTo>
                  <a:lnTo>
                    <a:pt x="2046" y="25267"/>
                  </a:lnTo>
                  <a:lnTo>
                    <a:pt x="5872" y="24409"/>
                  </a:lnTo>
                  <a:lnTo>
                    <a:pt x="9824" y="23184"/>
                  </a:lnTo>
                  <a:lnTo>
                    <a:pt x="12564" y="21997"/>
                  </a:lnTo>
                  <a:lnTo>
                    <a:pt x="16314" y="22338"/>
                  </a:lnTo>
                  <a:lnTo>
                    <a:pt x="18284" y="26151"/>
                  </a:lnTo>
                  <a:lnTo>
                    <a:pt x="20216" y="24459"/>
                  </a:lnTo>
                  <a:lnTo>
                    <a:pt x="20923" y="27616"/>
                  </a:lnTo>
                  <a:cubicBezTo>
                    <a:pt x="21795" y="30419"/>
                    <a:pt x="22136" y="30419"/>
                    <a:pt x="22325" y="30419"/>
                  </a:cubicBezTo>
                  <a:cubicBezTo>
                    <a:pt x="22590" y="30571"/>
                    <a:pt x="22855" y="30735"/>
                    <a:pt x="23095" y="30924"/>
                  </a:cubicBezTo>
                  <a:cubicBezTo>
                    <a:pt x="23752" y="31391"/>
                    <a:pt x="24067" y="31593"/>
                    <a:pt x="24320" y="31593"/>
                  </a:cubicBezTo>
                  <a:cubicBezTo>
                    <a:pt x="24345" y="31581"/>
                    <a:pt x="24383" y="31581"/>
                    <a:pt x="24421" y="31568"/>
                  </a:cubicBezTo>
                  <a:cubicBezTo>
                    <a:pt x="24509" y="31555"/>
                    <a:pt x="24598" y="31505"/>
                    <a:pt x="24648" y="31429"/>
                  </a:cubicBezTo>
                  <a:cubicBezTo>
                    <a:pt x="24749" y="31341"/>
                    <a:pt x="25355" y="31126"/>
                    <a:pt x="25962" y="30987"/>
                  </a:cubicBezTo>
                  <a:lnTo>
                    <a:pt x="28563" y="31240"/>
                  </a:lnTo>
                  <a:lnTo>
                    <a:pt x="28664" y="31151"/>
                  </a:lnTo>
                  <a:cubicBezTo>
                    <a:pt x="31366" y="28866"/>
                    <a:pt x="31366" y="28550"/>
                    <a:pt x="31366" y="28424"/>
                  </a:cubicBezTo>
                  <a:cubicBezTo>
                    <a:pt x="31416" y="28146"/>
                    <a:pt x="32464" y="26037"/>
                    <a:pt x="33449" y="24143"/>
                  </a:cubicBezTo>
                  <a:lnTo>
                    <a:pt x="34990" y="20494"/>
                  </a:lnTo>
                  <a:lnTo>
                    <a:pt x="35343" y="14787"/>
                  </a:lnTo>
                  <a:lnTo>
                    <a:pt x="31909" y="8663"/>
                  </a:lnTo>
                  <a:lnTo>
                    <a:pt x="30697" y="5683"/>
                  </a:lnTo>
                  <a:lnTo>
                    <a:pt x="30053" y="3662"/>
                  </a:lnTo>
                  <a:lnTo>
                    <a:pt x="2794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52"/>
            <p:cNvSpPr/>
            <p:nvPr/>
          </p:nvSpPr>
          <p:spPr>
            <a:xfrm>
              <a:off x="6575950" y="4616250"/>
              <a:ext cx="97550" cy="109575"/>
            </a:xfrm>
            <a:custGeom>
              <a:avLst/>
              <a:gdLst/>
              <a:ahLst/>
              <a:cxnLst/>
              <a:rect l="l" t="t" r="r" b="b"/>
              <a:pathLst>
                <a:path w="3902" h="4383" extrusionOk="0">
                  <a:moveTo>
                    <a:pt x="303" y="1"/>
                  </a:moveTo>
                  <a:lnTo>
                    <a:pt x="0" y="430"/>
                  </a:lnTo>
                  <a:lnTo>
                    <a:pt x="0" y="2955"/>
                  </a:lnTo>
                  <a:lnTo>
                    <a:pt x="1326" y="4382"/>
                  </a:lnTo>
                  <a:lnTo>
                    <a:pt x="3498" y="2753"/>
                  </a:lnTo>
                  <a:lnTo>
                    <a:pt x="3902" y="430"/>
                  </a:lnTo>
                  <a:lnTo>
                    <a:pt x="2273" y="1213"/>
                  </a:lnTo>
                  <a:lnTo>
                    <a:pt x="30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52"/>
            <p:cNvSpPr/>
            <p:nvPr/>
          </p:nvSpPr>
          <p:spPr>
            <a:xfrm>
              <a:off x="6568050" y="4609625"/>
              <a:ext cx="115875" cy="126600"/>
            </a:xfrm>
            <a:custGeom>
              <a:avLst/>
              <a:gdLst/>
              <a:ahLst/>
              <a:cxnLst/>
              <a:rect l="l" t="t" r="r" b="b"/>
              <a:pathLst>
                <a:path w="4635" h="5064" extrusionOk="0">
                  <a:moveTo>
                    <a:pt x="783" y="1"/>
                  </a:moveTo>
                  <a:lnTo>
                    <a:pt x="455" y="531"/>
                  </a:lnTo>
                  <a:lnTo>
                    <a:pt x="2564" y="1844"/>
                  </a:lnTo>
                  <a:lnTo>
                    <a:pt x="3814" y="1251"/>
                  </a:lnTo>
                  <a:lnTo>
                    <a:pt x="3536" y="2842"/>
                  </a:lnTo>
                  <a:lnTo>
                    <a:pt x="1680" y="4218"/>
                  </a:lnTo>
                  <a:lnTo>
                    <a:pt x="632" y="3094"/>
                  </a:lnTo>
                  <a:lnTo>
                    <a:pt x="632" y="695"/>
                  </a:lnTo>
                  <a:lnTo>
                    <a:pt x="0" y="695"/>
                  </a:lnTo>
                  <a:lnTo>
                    <a:pt x="0" y="3347"/>
                  </a:lnTo>
                  <a:lnTo>
                    <a:pt x="1592" y="5064"/>
                  </a:lnTo>
                  <a:lnTo>
                    <a:pt x="4104" y="3208"/>
                  </a:lnTo>
                  <a:lnTo>
                    <a:pt x="4635" y="139"/>
                  </a:lnTo>
                  <a:lnTo>
                    <a:pt x="2602" y="1124"/>
                  </a:lnTo>
                  <a:lnTo>
                    <a:pt x="78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52"/>
            <p:cNvSpPr/>
            <p:nvPr/>
          </p:nvSpPr>
          <p:spPr>
            <a:xfrm>
              <a:off x="6995150" y="4713800"/>
              <a:ext cx="195750" cy="190700"/>
            </a:xfrm>
            <a:custGeom>
              <a:avLst/>
              <a:gdLst/>
              <a:ahLst/>
              <a:cxnLst/>
              <a:rect l="l" t="t" r="r" b="b"/>
              <a:pathLst>
                <a:path w="7830" h="7628" extrusionOk="0">
                  <a:moveTo>
                    <a:pt x="6883" y="0"/>
                  </a:moveTo>
                  <a:lnTo>
                    <a:pt x="4648" y="1932"/>
                  </a:lnTo>
                  <a:lnTo>
                    <a:pt x="2615" y="2905"/>
                  </a:lnTo>
                  <a:lnTo>
                    <a:pt x="468" y="4660"/>
                  </a:lnTo>
                  <a:lnTo>
                    <a:pt x="1" y="5859"/>
                  </a:lnTo>
                  <a:lnTo>
                    <a:pt x="1958" y="7627"/>
                  </a:lnTo>
                  <a:lnTo>
                    <a:pt x="4471" y="4622"/>
                  </a:lnTo>
                  <a:lnTo>
                    <a:pt x="6921" y="2425"/>
                  </a:lnTo>
                  <a:lnTo>
                    <a:pt x="7830" y="1124"/>
                  </a:lnTo>
                  <a:lnTo>
                    <a:pt x="783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52"/>
            <p:cNvSpPr/>
            <p:nvPr/>
          </p:nvSpPr>
          <p:spPr>
            <a:xfrm>
              <a:off x="6985700" y="4705900"/>
              <a:ext cx="213100" cy="209650"/>
            </a:xfrm>
            <a:custGeom>
              <a:avLst/>
              <a:gdLst/>
              <a:ahLst/>
              <a:cxnLst/>
              <a:rect l="l" t="t" r="r" b="b"/>
              <a:pathLst>
                <a:path w="8524" h="8386" extrusionOk="0">
                  <a:moveTo>
                    <a:pt x="7905" y="632"/>
                  </a:moveTo>
                  <a:lnTo>
                    <a:pt x="7905" y="1339"/>
                  </a:lnTo>
                  <a:lnTo>
                    <a:pt x="7071" y="2526"/>
                  </a:lnTo>
                  <a:lnTo>
                    <a:pt x="4609" y="4736"/>
                  </a:lnTo>
                  <a:lnTo>
                    <a:pt x="2311" y="7489"/>
                  </a:lnTo>
                  <a:lnTo>
                    <a:pt x="758" y="6074"/>
                  </a:lnTo>
                  <a:lnTo>
                    <a:pt x="1111" y="5165"/>
                  </a:lnTo>
                  <a:lnTo>
                    <a:pt x="3169" y="3486"/>
                  </a:lnTo>
                  <a:lnTo>
                    <a:pt x="5165" y="2526"/>
                  </a:lnTo>
                  <a:lnTo>
                    <a:pt x="7387" y="632"/>
                  </a:lnTo>
                  <a:close/>
                  <a:moveTo>
                    <a:pt x="7147" y="1"/>
                  </a:moveTo>
                  <a:lnTo>
                    <a:pt x="4836" y="1971"/>
                  </a:lnTo>
                  <a:lnTo>
                    <a:pt x="2854" y="2943"/>
                  </a:lnTo>
                  <a:lnTo>
                    <a:pt x="568" y="4786"/>
                  </a:lnTo>
                  <a:lnTo>
                    <a:pt x="0" y="6251"/>
                  </a:lnTo>
                  <a:lnTo>
                    <a:pt x="2374" y="8385"/>
                  </a:lnTo>
                  <a:lnTo>
                    <a:pt x="5064" y="5165"/>
                  </a:lnTo>
                  <a:lnTo>
                    <a:pt x="7513" y="2981"/>
                  </a:lnTo>
                  <a:lnTo>
                    <a:pt x="8523" y="1541"/>
                  </a:lnTo>
                  <a:lnTo>
                    <a:pt x="852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52"/>
            <p:cNvSpPr/>
            <p:nvPr/>
          </p:nvSpPr>
          <p:spPr>
            <a:xfrm>
              <a:off x="7223700" y="4478300"/>
              <a:ext cx="126625" cy="235850"/>
            </a:xfrm>
            <a:custGeom>
              <a:avLst/>
              <a:gdLst/>
              <a:ahLst/>
              <a:cxnLst/>
              <a:rect l="l" t="t" r="r" b="b"/>
              <a:pathLst>
                <a:path w="5065" h="9434" extrusionOk="0">
                  <a:moveTo>
                    <a:pt x="607" y="1"/>
                  </a:moveTo>
                  <a:lnTo>
                    <a:pt x="1099" y="3334"/>
                  </a:lnTo>
                  <a:lnTo>
                    <a:pt x="1175" y="5557"/>
                  </a:lnTo>
                  <a:lnTo>
                    <a:pt x="266" y="5948"/>
                  </a:lnTo>
                  <a:lnTo>
                    <a:pt x="1087" y="7792"/>
                  </a:lnTo>
                  <a:cubicBezTo>
                    <a:pt x="1087" y="7792"/>
                    <a:pt x="1" y="8612"/>
                    <a:pt x="317" y="8827"/>
                  </a:cubicBezTo>
                  <a:cubicBezTo>
                    <a:pt x="569" y="9004"/>
                    <a:pt x="809" y="9206"/>
                    <a:pt x="1036" y="9433"/>
                  </a:cubicBezTo>
                  <a:lnTo>
                    <a:pt x="2640" y="7716"/>
                  </a:lnTo>
                  <a:lnTo>
                    <a:pt x="3448" y="5531"/>
                  </a:lnTo>
                  <a:lnTo>
                    <a:pt x="5064" y="5026"/>
                  </a:lnTo>
                  <a:lnTo>
                    <a:pt x="4092" y="4370"/>
                  </a:lnTo>
                  <a:lnTo>
                    <a:pt x="2791" y="4370"/>
                  </a:lnTo>
                  <a:lnTo>
                    <a:pt x="2665" y="733"/>
                  </a:lnTo>
                  <a:lnTo>
                    <a:pt x="60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52"/>
            <p:cNvSpPr/>
            <p:nvPr/>
          </p:nvSpPr>
          <p:spPr>
            <a:xfrm>
              <a:off x="7219600" y="4466625"/>
              <a:ext cx="149025" cy="258875"/>
            </a:xfrm>
            <a:custGeom>
              <a:avLst/>
              <a:gdLst/>
              <a:ahLst/>
              <a:cxnLst/>
              <a:rect l="l" t="t" r="r" b="b"/>
              <a:pathLst>
                <a:path w="5961" h="10355" extrusionOk="0">
                  <a:moveTo>
                    <a:pt x="1162" y="948"/>
                  </a:moveTo>
                  <a:lnTo>
                    <a:pt x="2526" y="1427"/>
                  </a:lnTo>
                  <a:lnTo>
                    <a:pt x="2652" y="5152"/>
                  </a:lnTo>
                  <a:lnTo>
                    <a:pt x="4155" y="5152"/>
                  </a:lnTo>
                  <a:lnTo>
                    <a:pt x="4509" y="5392"/>
                  </a:lnTo>
                  <a:lnTo>
                    <a:pt x="3372" y="5733"/>
                  </a:lnTo>
                  <a:lnTo>
                    <a:pt x="2539" y="8019"/>
                  </a:lnTo>
                  <a:lnTo>
                    <a:pt x="1188" y="9458"/>
                  </a:lnTo>
                  <a:cubicBezTo>
                    <a:pt x="1074" y="9344"/>
                    <a:pt x="922" y="9231"/>
                    <a:pt x="784" y="9117"/>
                  </a:cubicBezTo>
                  <a:cubicBezTo>
                    <a:pt x="973" y="8903"/>
                    <a:pt x="1200" y="8701"/>
                    <a:pt x="1440" y="8524"/>
                  </a:cubicBezTo>
                  <a:lnTo>
                    <a:pt x="1642" y="8360"/>
                  </a:lnTo>
                  <a:lnTo>
                    <a:pt x="847" y="6579"/>
                  </a:lnTo>
                  <a:lnTo>
                    <a:pt x="1667" y="6238"/>
                  </a:lnTo>
                  <a:lnTo>
                    <a:pt x="1566" y="3751"/>
                  </a:lnTo>
                  <a:lnTo>
                    <a:pt x="1162" y="948"/>
                  </a:lnTo>
                  <a:close/>
                  <a:moveTo>
                    <a:pt x="380" y="1"/>
                  </a:moveTo>
                  <a:lnTo>
                    <a:pt x="948" y="3814"/>
                  </a:lnTo>
                  <a:lnTo>
                    <a:pt x="1011" y="5822"/>
                  </a:lnTo>
                  <a:lnTo>
                    <a:pt x="1" y="6251"/>
                  </a:lnTo>
                  <a:lnTo>
                    <a:pt x="859" y="8158"/>
                  </a:lnTo>
                  <a:cubicBezTo>
                    <a:pt x="481" y="8473"/>
                    <a:pt x="114" y="8865"/>
                    <a:pt x="114" y="9193"/>
                  </a:cubicBezTo>
                  <a:cubicBezTo>
                    <a:pt x="114" y="9332"/>
                    <a:pt x="190" y="9471"/>
                    <a:pt x="304" y="9559"/>
                  </a:cubicBezTo>
                  <a:cubicBezTo>
                    <a:pt x="544" y="9723"/>
                    <a:pt x="771" y="9913"/>
                    <a:pt x="973" y="10127"/>
                  </a:cubicBezTo>
                  <a:lnTo>
                    <a:pt x="1200" y="10355"/>
                  </a:lnTo>
                  <a:lnTo>
                    <a:pt x="3044" y="8397"/>
                  </a:lnTo>
                  <a:lnTo>
                    <a:pt x="3852" y="6251"/>
                  </a:lnTo>
                  <a:lnTo>
                    <a:pt x="5961" y="5607"/>
                  </a:lnTo>
                  <a:lnTo>
                    <a:pt x="4357" y="4521"/>
                  </a:lnTo>
                  <a:lnTo>
                    <a:pt x="3258" y="4521"/>
                  </a:lnTo>
                  <a:lnTo>
                    <a:pt x="3132" y="973"/>
                  </a:lnTo>
                  <a:lnTo>
                    <a:pt x="38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52"/>
            <p:cNvSpPr/>
            <p:nvPr/>
          </p:nvSpPr>
          <p:spPr>
            <a:xfrm>
              <a:off x="6134625" y="2921400"/>
              <a:ext cx="43275" cy="96300"/>
            </a:xfrm>
            <a:custGeom>
              <a:avLst/>
              <a:gdLst/>
              <a:ahLst/>
              <a:cxnLst/>
              <a:rect l="l" t="t" r="r" b="b"/>
              <a:pathLst>
                <a:path w="1731" h="3852" extrusionOk="0">
                  <a:moveTo>
                    <a:pt x="1415" y="0"/>
                  </a:moveTo>
                  <a:lnTo>
                    <a:pt x="1" y="682"/>
                  </a:lnTo>
                  <a:lnTo>
                    <a:pt x="1" y="2627"/>
                  </a:lnTo>
                  <a:lnTo>
                    <a:pt x="1415" y="3852"/>
                  </a:lnTo>
                  <a:lnTo>
                    <a:pt x="1730" y="1920"/>
                  </a:lnTo>
                  <a:lnTo>
                    <a:pt x="141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52"/>
            <p:cNvSpPr/>
            <p:nvPr/>
          </p:nvSpPr>
          <p:spPr>
            <a:xfrm>
              <a:off x="6126725" y="2909725"/>
              <a:ext cx="59375" cy="122825"/>
            </a:xfrm>
            <a:custGeom>
              <a:avLst/>
              <a:gdLst/>
              <a:ahLst/>
              <a:cxnLst/>
              <a:rect l="l" t="t" r="r" b="b"/>
              <a:pathLst>
                <a:path w="2375" h="4913" extrusionOk="0">
                  <a:moveTo>
                    <a:pt x="1491" y="935"/>
                  </a:moveTo>
                  <a:lnTo>
                    <a:pt x="1731" y="2387"/>
                  </a:lnTo>
                  <a:lnTo>
                    <a:pt x="1516" y="3713"/>
                  </a:lnTo>
                  <a:lnTo>
                    <a:pt x="632" y="2955"/>
                  </a:lnTo>
                  <a:lnTo>
                    <a:pt x="632" y="1351"/>
                  </a:lnTo>
                  <a:lnTo>
                    <a:pt x="1491" y="935"/>
                  </a:lnTo>
                  <a:close/>
                  <a:moveTo>
                    <a:pt x="1983" y="0"/>
                  </a:moveTo>
                  <a:lnTo>
                    <a:pt x="1" y="960"/>
                  </a:lnTo>
                  <a:lnTo>
                    <a:pt x="1" y="3245"/>
                  </a:lnTo>
                  <a:lnTo>
                    <a:pt x="1958" y="4912"/>
                  </a:lnTo>
                  <a:lnTo>
                    <a:pt x="2375" y="2387"/>
                  </a:lnTo>
                  <a:lnTo>
                    <a:pt x="198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52"/>
            <p:cNvSpPr/>
            <p:nvPr/>
          </p:nvSpPr>
          <p:spPr>
            <a:xfrm>
              <a:off x="5917450" y="3060600"/>
              <a:ext cx="65350" cy="60650"/>
            </a:xfrm>
            <a:custGeom>
              <a:avLst/>
              <a:gdLst/>
              <a:ahLst/>
              <a:cxnLst/>
              <a:rect l="l" t="t" r="r" b="b"/>
              <a:pathLst>
                <a:path w="2614" h="2426" extrusionOk="0">
                  <a:moveTo>
                    <a:pt x="1099" y="1"/>
                  </a:moveTo>
                  <a:lnTo>
                    <a:pt x="0" y="1175"/>
                  </a:lnTo>
                  <a:lnTo>
                    <a:pt x="568" y="2425"/>
                  </a:lnTo>
                  <a:lnTo>
                    <a:pt x="1440" y="2425"/>
                  </a:lnTo>
                  <a:lnTo>
                    <a:pt x="2614" y="708"/>
                  </a:lnTo>
                  <a:lnTo>
                    <a:pt x="109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52"/>
            <p:cNvSpPr/>
            <p:nvPr/>
          </p:nvSpPr>
          <p:spPr>
            <a:xfrm>
              <a:off x="5908275" y="3050825"/>
              <a:ext cx="86225" cy="78325"/>
            </a:xfrm>
            <a:custGeom>
              <a:avLst/>
              <a:gdLst/>
              <a:ahLst/>
              <a:cxnLst/>
              <a:rect l="l" t="t" r="r" b="b"/>
              <a:pathLst>
                <a:path w="3449" h="3133" extrusionOk="0">
                  <a:moveTo>
                    <a:pt x="1541" y="771"/>
                  </a:moveTo>
                  <a:lnTo>
                    <a:pt x="2514" y="1225"/>
                  </a:lnTo>
                  <a:lnTo>
                    <a:pt x="1630" y="2501"/>
                  </a:lnTo>
                  <a:lnTo>
                    <a:pt x="1137" y="2501"/>
                  </a:lnTo>
                  <a:lnTo>
                    <a:pt x="746" y="1617"/>
                  </a:lnTo>
                  <a:lnTo>
                    <a:pt x="1541" y="771"/>
                  </a:lnTo>
                  <a:close/>
                  <a:moveTo>
                    <a:pt x="1390" y="1"/>
                  </a:moveTo>
                  <a:lnTo>
                    <a:pt x="1" y="1503"/>
                  </a:lnTo>
                  <a:lnTo>
                    <a:pt x="733" y="3132"/>
                  </a:lnTo>
                  <a:lnTo>
                    <a:pt x="1971" y="3132"/>
                  </a:lnTo>
                  <a:lnTo>
                    <a:pt x="3448" y="960"/>
                  </a:lnTo>
                  <a:lnTo>
                    <a:pt x="139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52"/>
            <p:cNvSpPr/>
            <p:nvPr/>
          </p:nvSpPr>
          <p:spPr>
            <a:xfrm>
              <a:off x="6168100" y="3083025"/>
              <a:ext cx="108300" cy="173650"/>
            </a:xfrm>
            <a:custGeom>
              <a:avLst/>
              <a:gdLst/>
              <a:ahLst/>
              <a:cxnLst/>
              <a:rect l="l" t="t" r="r" b="b"/>
              <a:pathLst>
                <a:path w="4332" h="6946" extrusionOk="0">
                  <a:moveTo>
                    <a:pt x="1578" y="0"/>
                  </a:moveTo>
                  <a:lnTo>
                    <a:pt x="707" y="1440"/>
                  </a:lnTo>
                  <a:lnTo>
                    <a:pt x="0" y="3132"/>
                  </a:lnTo>
                  <a:lnTo>
                    <a:pt x="783" y="5897"/>
                  </a:lnTo>
                  <a:lnTo>
                    <a:pt x="2399" y="5405"/>
                  </a:lnTo>
                  <a:lnTo>
                    <a:pt x="3472" y="6945"/>
                  </a:lnTo>
                  <a:lnTo>
                    <a:pt x="4331" y="5241"/>
                  </a:lnTo>
                  <a:lnTo>
                    <a:pt x="3472" y="3789"/>
                  </a:lnTo>
                  <a:lnTo>
                    <a:pt x="1818" y="2564"/>
                  </a:lnTo>
                  <a:lnTo>
                    <a:pt x="2399" y="1352"/>
                  </a:lnTo>
                  <a:lnTo>
                    <a:pt x="157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52"/>
            <p:cNvSpPr/>
            <p:nvPr/>
          </p:nvSpPr>
          <p:spPr>
            <a:xfrm>
              <a:off x="6159575" y="3067875"/>
              <a:ext cx="125650" cy="204275"/>
            </a:xfrm>
            <a:custGeom>
              <a:avLst/>
              <a:gdLst/>
              <a:ahLst/>
              <a:cxnLst/>
              <a:rect l="l" t="t" r="r" b="b"/>
              <a:pathLst>
                <a:path w="5026" h="8171" extrusionOk="0">
                  <a:moveTo>
                    <a:pt x="1932" y="1213"/>
                  </a:moveTo>
                  <a:lnTo>
                    <a:pt x="2399" y="1970"/>
                  </a:lnTo>
                  <a:lnTo>
                    <a:pt x="1768" y="3271"/>
                  </a:lnTo>
                  <a:lnTo>
                    <a:pt x="3574" y="4609"/>
                  </a:lnTo>
                  <a:lnTo>
                    <a:pt x="4319" y="5872"/>
                  </a:lnTo>
                  <a:lnTo>
                    <a:pt x="3763" y="6933"/>
                  </a:lnTo>
                  <a:lnTo>
                    <a:pt x="2866" y="5645"/>
                  </a:lnTo>
                  <a:lnTo>
                    <a:pt x="1351" y="6099"/>
                  </a:lnTo>
                  <a:lnTo>
                    <a:pt x="682" y="3763"/>
                  </a:lnTo>
                  <a:lnTo>
                    <a:pt x="1326" y="2197"/>
                  </a:lnTo>
                  <a:lnTo>
                    <a:pt x="1932" y="1213"/>
                  </a:lnTo>
                  <a:close/>
                  <a:moveTo>
                    <a:pt x="1907" y="0"/>
                  </a:moveTo>
                  <a:lnTo>
                    <a:pt x="758" y="1920"/>
                  </a:lnTo>
                  <a:lnTo>
                    <a:pt x="0" y="3725"/>
                  </a:lnTo>
                  <a:lnTo>
                    <a:pt x="909" y="6895"/>
                  </a:lnTo>
                  <a:lnTo>
                    <a:pt x="2614" y="6377"/>
                  </a:lnTo>
                  <a:lnTo>
                    <a:pt x="3851" y="8170"/>
                  </a:lnTo>
                  <a:lnTo>
                    <a:pt x="5026" y="5834"/>
                  </a:lnTo>
                  <a:lnTo>
                    <a:pt x="4079" y="4230"/>
                  </a:lnTo>
                  <a:lnTo>
                    <a:pt x="2551" y="3081"/>
                  </a:lnTo>
                  <a:lnTo>
                    <a:pt x="3094" y="1945"/>
                  </a:lnTo>
                  <a:lnTo>
                    <a:pt x="19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52"/>
            <p:cNvSpPr/>
            <p:nvPr/>
          </p:nvSpPr>
          <p:spPr>
            <a:xfrm>
              <a:off x="6241950" y="3244650"/>
              <a:ext cx="111475" cy="160375"/>
            </a:xfrm>
            <a:custGeom>
              <a:avLst/>
              <a:gdLst/>
              <a:ahLst/>
              <a:cxnLst/>
              <a:rect l="l" t="t" r="r" b="b"/>
              <a:pathLst>
                <a:path w="4459" h="6415" extrusionOk="0">
                  <a:moveTo>
                    <a:pt x="2248" y="0"/>
                  </a:moveTo>
                  <a:lnTo>
                    <a:pt x="1781" y="1693"/>
                  </a:lnTo>
                  <a:lnTo>
                    <a:pt x="2021" y="3069"/>
                  </a:lnTo>
                  <a:lnTo>
                    <a:pt x="518" y="3965"/>
                  </a:lnTo>
                  <a:lnTo>
                    <a:pt x="1" y="4281"/>
                  </a:lnTo>
                  <a:lnTo>
                    <a:pt x="1377" y="4912"/>
                  </a:lnTo>
                  <a:lnTo>
                    <a:pt x="2842" y="6415"/>
                  </a:lnTo>
                  <a:lnTo>
                    <a:pt x="4458" y="4912"/>
                  </a:lnTo>
                  <a:lnTo>
                    <a:pt x="3271" y="3208"/>
                  </a:lnTo>
                  <a:lnTo>
                    <a:pt x="3650" y="1541"/>
                  </a:lnTo>
                  <a:lnTo>
                    <a:pt x="224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52"/>
            <p:cNvSpPr/>
            <p:nvPr/>
          </p:nvSpPr>
          <p:spPr>
            <a:xfrm>
              <a:off x="6225225" y="3228550"/>
              <a:ext cx="138600" cy="187525"/>
            </a:xfrm>
            <a:custGeom>
              <a:avLst/>
              <a:gdLst/>
              <a:ahLst/>
              <a:cxnLst/>
              <a:rect l="l" t="t" r="r" b="b"/>
              <a:pathLst>
                <a:path w="5544" h="7501" extrusionOk="0">
                  <a:moveTo>
                    <a:pt x="3082" y="1276"/>
                  </a:moveTo>
                  <a:lnTo>
                    <a:pt x="3978" y="2273"/>
                  </a:lnTo>
                  <a:lnTo>
                    <a:pt x="3612" y="3915"/>
                  </a:lnTo>
                  <a:lnTo>
                    <a:pt x="4723" y="5519"/>
                  </a:lnTo>
                  <a:lnTo>
                    <a:pt x="3523" y="6617"/>
                  </a:lnTo>
                  <a:lnTo>
                    <a:pt x="2286" y="5342"/>
                  </a:lnTo>
                  <a:lnTo>
                    <a:pt x="1339" y="4887"/>
                  </a:lnTo>
                  <a:lnTo>
                    <a:pt x="3044" y="3877"/>
                  </a:lnTo>
                  <a:lnTo>
                    <a:pt x="2791" y="2362"/>
                  </a:lnTo>
                  <a:lnTo>
                    <a:pt x="3082" y="1276"/>
                  </a:lnTo>
                  <a:close/>
                  <a:moveTo>
                    <a:pt x="2766" y="1"/>
                  </a:moveTo>
                  <a:lnTo>
                    <a:pt x="2134" y="2324"/>
                  </a:lnTo>
                  <a:lnTo>
                    <a:pt x="2337" y="3549"/>
                  </a:lnTo>
                  <a:lnTo>
                    <a:pt x="1023" y="4344"/>
                  </a:lnTo>
                  <a:lnTo>
                    <a:pt x="1" y="4976"/>
                  </a:lnTo>
                  <a:lnTo>
                    <a:pt x="1857" y="5822"/>
                  </a:lnTo>
                  <a:lnTo>
                    <a:pt x="3498" y="7501"/>
                  </a:lnTo>
                  <a:lnTo>
                    <a:pt x="5544" y="5607"/>
                  </a:lnTo>
                  <a:lnTo>
                    <a:pt x="4281" y="3776"/>
                  </a:lnTo>
                  <a:lnTo>
                    <a:pt x="4660" y="2084"/>
                  </a:lnTo>
                  <a:lnTo>
                    <a:pt x="276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52"/>
            <p:cNvSpPr/>
            <p:nvPr/>
          </p:nvSpPr>
          <p:spPr>
            <a:xfrm>
              <a:off x="6323400" y="2434950"/>
              <a:ext cx="220375" cy="347575"/>
            </a:xfrm>
            <a:custGeom>
              <a:avLst/>
              <a:gdLst/>
              <a:ahLst/>
              <a:cxnLst/>
              <a:rect l="l" t="t" r="r" b="b"/>
              <a:pathLst>
                <a:path w="8815" h="13903" extrusionOk="0">
                  <a:moveTo>
                    <a:pt x="7766" y="0"/>
                  </a:moveTo>
                  <a:lnTo>
                    <a:pt x="6718" y="392"/>
                  </a:lnTo>
                  <a:lnTo>
                    <a:pt x="6301" y="2235"/>
                  </a:lnTo>
                  <a:lnTo>
                    <a:pt x="6150" y="4836"/>
                  </a:lnTo>
                  <a:lnTo>
                    <a:pt x="4433" y="5960"/>
                  </a:lnTo>
                  <a:lnTo>
                    <a:pt x="3877" y="7337"/>
                  </a:lnTo>
                  <a:lnTo>
                    <a:pt x="2248" y="7425"/>
                  </a:lnTo>
                  <a:lnTo>
                    <a:pt x="847" y="9104"/>
                  </a:lnTo>
                  <a:lnTo>
                    <a:pt x="1" y="10367"/>
                  </a:lnTo>
                  <a:lnTo>
                    <a:pt x="1187" y="12640"/>
                  </a:lnTo>
                  <a:lnTo>
                    <a:pt x="1932" y="13903"/>
                  </a:lnTo>
                  <a:lnTo>
                    <a:pt x="2652" y="11478"/>
                  </a:lnTo>
                  <a:lnTo>
                    <a:pt x="2248" y="10304"/>
                  </a:lnTo>
                  <a:lnTo>
                    <a:pt x="4256" y="9799"/>
                  </a:lnTo>
                  <a:lnTo>
                    <a:pt x="6011" y="9799"/>
                  </a:lnTo>
                  <a:lnTo>
                    <a:pt x="8814" y="7576"/>
                  </a:lnTo>
                  <a:lnTo>
                    <a:pt x="8499" y="4660"/>
                  </a:lnTo>
                  <a:lnTo>
                    <a:pt x="8814" y="2639"/>
                  </a:lnTo>
                  <a:lnTo>
                    <a:pt x="776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52"/>
            <p:cNvSpPr/>
            <p:nvPr/>
          </p:nvSpPr>
          <p:spPr>
            <a:xfrm>
              <a:off x="6314250" y="2424850"/>
              <a:ext cx="238050" cy="377575"/>
            </a:xfrm>
            <a:custGeom>
              <a:avLst/>
              <a:gdLst/>
              <a:ahLst/>
              <a:cxnLst/>
              <a:rect l="l" t="t" r="r" b="b"/>
              <a:pathLst>
                <a:path w="9522" h="15103" extrusionOk="0">
                  <a:moveTo>
                    <a:pt x="7955" y="808"/>
                  </a:moveTo>
                  <a:lnTo>
                    <a:pt x="8852" y="3069"/>
                  </a:lnTo>
                  <a:lnTo>
                    <a:pt x="8536" y="5051"/>
                  </a:lnTo>
                  <a:lnTo>
                    <a:pt x="8852" y="7842"/>
                  </a:lnTo>
                  <a:lnTo>
                    <a:pt x="6263" y="9887"/>
                  </a:lnTo>
                  <a:lnTo>
                    <a:pt x="4622" y="9887"/>
                  </a:lnTo>
                  <a:lnTo>
                    <a:pt x="2210" y="10493"/>
                  </a:lnTo>
                  <a:lnTo>
                    <a:pt x="2690" y="11895"/>
                  </a:lnTo>
                  <a:lnTo>
                    <a:pt x="2197" y="13536"/>
                  </a:lnTo>
                  <a:lnTo>
                    <a:pt x="1844" y="12905"/>
                  </a:lnTo>
                  <a:lnTo>
                    <a:pt x="733" y="10784"/>
                  </a:lnTo>
                  <a:lnTo>
                    <a:pt x="1478" y="9710"/>
                  </a:lnTo>
                  <a:lnTo>
                    <a:pt x="2778" y="8132"/>
                  </a:lnTo>
                  <a:lnTo>
                    <a:pt x="4470" y="8044"/>
                  </a:lnTo>
                  <a:lnTo>
                    <a:pt x="5064" y="6579"/>
                  </a:lnTo>
                  <a:lnTo>
                    <a:pt x="6819" y="5417"/>
                  </a:lnTo>
                  <a:lnTo>
                    <a:pt x="6983" y="2715"/>
                  </a:lnTo>
                  <a:lnTo>
                    <a:pt x="7349" y="1036"/>
                  </a:lnTo>
                  <a:lnTo>
                    <a:pt x="7955" y="808"/>
                  </a:lnTo>
                  <a:close/>
                  <a:moveTo>
                    <a:pt x="8309" y="0"/>
                  </a:moveTo>
                  <a:lnTo>
                    <a:pt x="6806" y="556"/>
                  </a:lnTo>
                  <a:lnTo>
                    <a:pt x="6364" y="2627"/>
                  </a:lnTo>
                  <a:lnTo>
                    <a:pt x="6200" y="5064"/>
                  </a:lnTo>
                  <a:lnTo>
                    <a:pt x="4546" y="6162"/>
                  </a:lnTo>
                  <a:lnTo>
                    <a:pt x="4028" y="7450"/>
                  </a:lnTo>
                  <a:lnTo>
                    <a:pt x="2463" y="7526"/>
                  </a:lnTo>
                  <a:lnTo>
                    <a:pt x="973" y="9319"/>
                  </a:lnTo>
                  <a:lnTo>
                    <a:pt x="0" y="10758"/>
                  </a:lnTo>
                  <a:lnTo>
                    <a:pt x="1276" y="13208"/>
                  </a:lnTo>
                  <a:lnTo>
                    <a:pt x="2387" y="15102"/>
                  </a:lnTo>
                  <a:lnTo>
                    <a:pt x="3347" y="11870"/>
                  </a:lnTo>
                  <a:lnTo>
                    <a:pt x="3031" y="10923"/>
                  </a:lnTo>
                  <a:lnTo>
                    <a:pt x="4660" y="10506"/>
                  </a:lnTo>
                  <a:lnTo>
                    <a:pt x="6491" y="10506"/>
                  </a:lnTo>
                  <a:lnTo>
                    <a:pt x="9521" y="8119"/>
                  </a:lnTo>
                  <a:lnTo>
                    <a:pt x="9180" y="5076"/>
                  </a:lnTo>
                  <a:lnTo>
                    <a:pt x="9509" y="3005"/>
                  </a:lnTo>
                  <a:lnTo>
                    <a:pt x="830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52"/>
            <p:cNvSpPr/>
            <p:nvPr/>
          </p:nvSpPr>
          <p:spPr>
            <a:xfrm>
              <a:off x="6470500" y="2285950"/>
              <a:ext cx="89675" cy="141450"/>
            </a:xfrm>
            <a:custGeom>
              <a:avLst/>
              <a:gdLst/>
              <a:ahLst/>
              <a:cxnLst/>
              <a:rect l="l" t="t" r="r" b="b"/>
              <a:pathLst>
                <a:path w="3587" h="5658" extrusionOk="0">
                  <a:moveTo>
                    <a:pt x="266" y="0"/>
                  </a:moveTo>
                  <a:lnTo>
                    <a:pt x="1" y="897"/>
                  </a:lnTo>
                  <a:lnTo>
                    <a:pt x="380" y="2677"/>
                  </a:lnTo>
                  <a:lnTo>
                    <a:pt x="76" y="3940"/>
                  </a:lnTo>
                  <a:lnTo>
                    <a:pt x="342" y="5657"/>
                  </a:lnTo>
                  <a:lnTo>
                    <a:pt x="2021" y="5657"/>
                  </a:lnTo>
                  <a:lnTo>
                    <a:pt x="1554" y="3801"/>
                  </a:lnTo>
                  <a:lnTo>
                    <a:pt x="1554" y="3801"/>
                  </a:lnTo>
                  <a:lnTo>
                    <a:pt x="2943" y="4420"/>
                  </a:lnTo>
                  <a:lnTo>
                    <a:pt x="3587" y="2677"/>
                  </a:lnTo>
                  <a:lnTo>
                    <a:pt x="3587" y="1566"/>
                  </a:lnTo>
                  <a:lnTo>
                    <a:pt x="1832" y="821"/>
                  </a:lnTo>
                  <a:lnTo>
                    <a:pt x="26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52"/>
            <p:cNvSpPr/>
            <p:nvPr/>
          </p:nvSpPr>
          <p:spPr>
            <a:xfrm>
              <a:off x="6462300" y="2274900"/>
              <a:ext cx="105775" cy="160375"/>
            </a:xfrm>
            <a:custGeom>
              <a:avLst/>
              <a:gdLst/>
              <a:ahLst/>
              <a:cxnLst/>
              <a:rect l="l" t="t" r="r" b="b"/>
              <a:pathLst>
                <a:path w="4231" h="6415" extrusionOk="0">
                  <a:moveTo>
                    <a:pt x="783" y="897"/>
                  </a:moveTo>
                  <a:lnTo>
                    <a:pt x="2033" y="1541"/>
                  </a:lnTo>
                  <a:lnTo>
                    <a:pt x="3599" y="2210"/>
                  </a:lnTo>
                  <a:lnTo>
                    <a:pt x="3599" y="3069"/>
                  </a:lnTo>
                  <a:lnTo>
                    <a:pt x="3094" y="4432"/>
                  </a:lnTo>
                  <a:lnTo>
                    <a:pt x="1427" y="3700"/>
                  </a:lnTo>
                  <a:lnTo>
                    <a:pt x="1945" y="5784"/>
                  </a:lnTo>
                  <a:lnTo>
                    <a:pt x="935" y="5784"/>
                  </a:lnTo>
                  <a:lnTo>
                    <a:pt x="733" y="4395"/>
                  </a:lnTo>
                  <a:lnTo>
                    <a:pt x="1036" y="3119"/>
                  </a:lnTo>
                  <a:lnTo>
                    <a:pt x="657" y="1352"/>
                  </a:lnTo>
                  <a:lnTo>
                    <a:pt x="783" y="897"/>
                  </a:lnTo>
                  <a:close/>
                  <a:moveTo>
                    <a:pt x="392" y="0"/>
                  </a:moveTo>
                  <a:lnTo>
                    <a:pt x="0" y="1326"/>
                  </a:lnTo>
                  <a:lnTo>
                    <a:pt x="379" y="3119"/>
                  </a:lnTo>
                  <a:lnTo>
                    <a:pt x="89" y="4369"/>
                  </a:lnTo>
                  <a:lnTo>
                    <a:pt x="404" y="6415"/>
                  </a:lnTo>
                  <a:lnTo>
                    <a:pt x="2753" y="6415"/>
                  </a:lnTo>
                  <a:lnTo>
                    <a:pt x="2336" y="4799"/>
                  </a:lnTo>
                  <a:lnTo>
                    <a:pt x="2336" y="4799"/>
                  </a:lnTo>
                  <a:lnTo>
                    <a:pt x="3448" y="5291"/>
                  </a:lnTo>
                  <a:lnTo>
                    <a:pt x="4205" y="3233"/>
                  </a:lnTo>
                  <a:lnTo>
                    <a:pt x="4230" y="1793"/>
                  </a:lnTo>
                  <a:lnTo>
                    <a:pt x="2299" y="985"/>
                  </a:lnTo>
                  <a:lnTo>
                    <a:pt x="39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52"/>
            <p:cNvSpPr/>
            <p:nvPr/>
          </p:nvSpPr>
          <p:spPr>
            <a:xfrm>
              <a:off x="6378950" y="1950375"/>
              <a:ext cx="126300" cy="303725"/>
            </a:xfrm>
            <a:custGeom>
              <a:avLst/>
              <a:gdLst/>
              <a:ahLst/>
              <a:cxnLst/>
              <a:rect l="l" t="t" r="r" b="b"/>
              <a:pathLst>
                <a:path w="5052" h="12149" extrusionOk="0">
                  <a:moveTo>
                    <a:pt x="708" y="1"/>
                  </a:moveTo>
                  <a:lnTo>
                    <a:pt x="1" y="1365"/>
                  </a:lnTo>
                  <a:lnTo>
                    <a:pt x="1428" y="5456"/>
                  </a:lnTo>
                  <a:lnTo>
                    <a:pt x="2211" y="7021"/>
                  </a:lnTo>
                  <a:lnTo>
                    <a:pt x="2211" y="8676"/>
                  </a:lnTo>
                  <a:lnTo>
                    <a:pt x="3271" y="12148"/>
                  </a:lnTo>
                  <a:lnTo>
                    <a:pt x="5052" y="12148"/>
                  </a:lnTo>
                  <a:lnTo>
                    <a:pt x="4168" y="8878"/>
                  </a:lnTo>
                  <a:lnTo>
                    <a:pt x="5052" y="8398"/>
                  </a:lnTo>
                  <a:lnTo>
                    <a:pt x="3360" y="5317"/>
                  </a:lnTo>
                  <a:lnTo>
                    <a:pt x="2185" y="2198"/>
                  </a:lnTo>
                  <a:lnTo>
                    <a:pt x="70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52"/>
            <p:cNvSpPr/>
            <p:nvPr/>
          </p:nvSpPr>
          <p:spPr>
            <a:xfrm>
              <a:off x="6370425" y="1934925"/>
              <a:ext cx="145575" cy="327050"/>
            </a:xfrm>
            <a:custGeom>
              <a:avLst/>
              <a:gdLst/>
              <a:ahLst/>
              <a:cxnLst/>
              <a:rect l="l" t="t" r="r" b="b"/>
              <a:pathLst>
                <a:path w="5823" h="13082" extrusionOk="0">
                  <a:moveTo>
                    <a:pt x="1074" y="1238"/>
                  </a:moveTo>
                  <a:lnTo>
                    <a:pt x="2249" y="2968"/>
                  </a:lnTo>
                  <a:lnTo>
                    <a:pt x="3423" y="6086"/>
                  </a:lnTo>
                  <a:lnTo>
                    <a:pt x="4963" y="8890"/>
                  </a:lnTo>
                  <a:lnTo>
                    <a:pt x="4143" y="9344"/>
                  </a:lnTo>
                  <a:lnTo>
                    <a:pt x="4976" y="12450"/>
                  </a:lnTo>
                  <a:lnTo>
                    <a:pt x="3852" y="12450"/>
                  </a:lnTo>
                  <a:lnTo>
                    <a:pt x="2867" y="9243"/>
                  </a:lnTo>
                  <a:lnTo>
                    <a:pt x="2867" y="7564"/>
                  </a:lnTo>
                  <a:lnTo>
                    <a:pt x="2072" y="5960"/>
                  </a:lnTo>
                  <a:lnTo>
                    <a:pt x="683" y="2008"/>
                  </a:lnTo>
                  <a:lnTo>
                    <a:pt x="1074" y="1238"/>
                  </a:lnTo>
                  <a:close/>
                  <a:moveTo>
                    <a:pt x="998" y="0"/>
                  </a:moveTo>
                  <a:lnTo>
                    <a:pt x="1" y="1957"/>
                  </a:lnTo>
                  <a:lnTo>
                    <a:pt x="1491" y="6213"/>
                  </a:lnTo>
                  <a:lnTo>
                    <a:pt x="2236" y="7715"/>
                  </a:lnTo>
                  <a:lnTo>
                    <a:pt x="2236" y="9294"/>
                  </a:lnTo>
                  <a:lnTo>
                    <a:pt x="3385" y="13082"/>
                  </a:lnTo>
                  <a:lnTo>
                    <a:pt x="5797" y="13082"/>
                  </a:lnTo>
                  <a:lnTo>
                    <a:pt x="4875" y="9660"/>
                  </a:lnTo>
                  <a:lnTo>
                    <a:pt x="5822" y="9142"/>
                  </a:lnTo>
                  <a:lnTo>
                    <a:pt x="3991" y="5834"/>
                  </a:lnTo>
                  <a:lnTo>
                    <a:pt x="2829" y="2715"/>
                  </a:lnTo>
                  <a:lnTo>
                    <a:pt x="99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52"/>
            <p:cNvSpPr/>
            <p:nvPr/>
          </p:nvSpPr>
          <p:spPr>
            <a:xfrm>
              <a:off x="5626075" y="893825"/>
              <a:ext cx="145875" cy="113350"/>
            </a:xfrm>
            <a:custGeom>
              <a:avLst/>
              <a:gdLst/>
              <a:ahLst/>
              <a:cxnLst/>
              <a:rect l="l" t="t" r="r" b="b"/>
              <a:pathLst>
                <a:path w="5835" h="4534" extrusionOk="0">
                  <a:moveTo>
                    <a:pt x="4142" y="0"/>
                  </a:moveTo>
                  <a:lnTo>
                    <a:pt x="2362" y="796"/>
                  </a:lnTo>
                  <a:lnTo>
                    <a:pt x="480" y="796"/>
                  </a:lnTo>
                  <a:lnTo>
                    <a:pt x="0" y="2425"/>
                  </a:lnTo>
                  <a:lnTo>
                    <a:pt x="2362" y="4533"/>
                  </a:lnTo>
                  <a:lnTo>
                    <a:pt x="4458" y="3334"/>
                  </a:lnTo>
                  <a:lnTo>
                    <a:pt x="5834" y="2273"/>
                  </a:lnTo>
                  <a:lnTo>
                    <a:pt x="5834" y="480"/>
                  </a:lnTo>
                  <a:lnTo>
                    <a:pt x="414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52"/>
            <p:cNvSpPr/>
            <p:nvPr/>
          </p:nvSpPr>
          <p:spPr>
            <a:xfrm>
              <a:off x="5617225" y="885625"/>
              <a:ext cx="162600" cy="131025"/>
            </a:xfrm>
            <a:custGeom>
              <a:avLst/>
              <a:gdLst/>
              <a:ahLst/>
              <a:cxnLst/>
              <a:rect l="l" t="t" r="r" b="b"/>
              <a:pathLst>
                <a:path w="6504" h="5241" extrusionOk="0">
                  <a:moveTo>
                    <a:pt x="4521" y="657"/>
                  </a:moveTo>
                  <a:lnTo>
                    <a:pt x="5872" y="1048"/>
                  </a:lnTo>
                  <a:lnTo>
                    <a:pt x="5872" y="2437"/>
                  </a:lnTo>
                  <a:lnTo>
                    <a:pt x="4660" y="3371"/>
                  </a:lnTo>
                  <a:lnTo>
                    <a:pt x="2766" y="4470"/>
                  </a:lnTo>
                  <a:lnTo>
                    <a:pt x="708" y="2652"/>
                  </a:lnTo>
                  <a:lnTo>
                    <a:pt x="1074" y="1452"/>
                  </a:lnTo>
                  <a:lnTo>
                    <a:pt x="2728" y="1452"/>
                  </a:lnTo>
                  <a:lnTo>
                    <a:pt x="4521" y="657"/>
                  </a:lnTo>
                  <a:close/>
                  <a:moveTo>
                    <a:pt x="4471" y="0"/>
                  </a:moveTo>
                  <a:lnTo>
                    <a:pt x="2653" y="821"/>
                  </a:lnTo>
                  <a:lnTo>
                    <a:pt x="607" y="821"/>
                  </a:lnTo>
                  <a:lnTo>
                    <a:pt x="1" y="2854"/>
                  </a:lnTo>
                  <a:lnTo>
                    <a:pt x="2678" y="5240"/>
                  </a:lnTo>
                  <a:lnTo>
                    <a:pt x="5001" y="3902"/>
                  </a:lnTo>
                  <a:lnTo>
                    <a:pt x="6504" y="2753"/>
                  </a:lnTo>
                  <a:lnTo>
                    <a:pt x="6504" y="581"/>
                  </a:lnTo>
                  <a:lnTo>
                    <a:pt x="447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52"/>
            <p:cNvSpPr/>
            <p:nvPr/>
          </p:nvSpPr>
          <p:spPr>
            <a:xfrm>
              <a:off x="5828725" y="897925"/>
              <a:ext cx="80850" cy="36650"/>
            </a:xfrm>
            <a:custGeom>
              <a:avLst/>
              <a:gdLst/>
              <a:ahLst/>
              <a:cxnLst/>
              <a:rect l="l" t="t" r="r" b="b"/>
              <a:pathLst>
                <a:path w="3234" h="1466" extrusionOk="0">
                  <a:moveTo>
                    <a:pt x="1" y="1"/>
                  </a:moveTo>
                  <a:lnTo>
                    <a:pt x="885" y="1465"/>
                  </a:lnTo>
                  <a:lnTo>
                    <a:pt x="3233" y="733"/>
                  </a:lnTo>
                  <a:lnTo>
                    <a:pt x="235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52"/>
            <p:cNvSpPr/>
            <p:nvPr/>
          </p:nvSpPr>
          <p:spPr>
            <a:xfrm>
              <a:off x="5814525" y="890350"/>
              <a:ext cx="111475" cy="53700"/>
            </a:xfrm>
            <a:custGeom>
              <a:avLst/>
              <a:gdLst/>
              <a:ahLst/>
              <a:cxnLst/>
              <a:rect l="l" t="t" r="r" b="b"/>
              <a:pathLst>
                <a:path w="4459" h="2148" extrusionOk="0">
                  <a:moveTo>
                    <a:pt x="2804" y="632"/>
                  </a:moveTo>
                  <a:lnTo>
                    <a:pt x="3157" y="922"/>
                  </a:lnTo>
                  <a:lnTo>
                    <a:pt x="1604" y="1402"/>
                  </a:lnTo>
                  <a:lnTo>
                    <a:pt x="1125" y="632"/>
                  </a:lnTo>
                  <a:close/>
                  <a:moveTo>
                    <a:pt x="1" y="0"/>
                  </a:moveTo>
                  <a:lnTo>
                    <a:pt x="1314" y="2147"/>
                  </a:lnTo>
                  <a:lnTo>
                    <a:pt x="4458" y="1175"/>
                  </a:lnTo>
                  <a:lnTo>
                    <a:pt x="303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52"/>
            <p:cNvSpPr/>
            <p:nvPr/>
          </p:nvSpPr>
          <p:spPr>
            <a:xfrm>
              <a:off x="5765925" y="1013475"/>
              <a:ext cx="80825" cy="48625"/>
            </a:xfrm>
            <a:custGeom>
              <a:avLst/>
              <a:gdLst/>
              <a:ahLst/>
              <a:cxnLst/>
              <a:rect l="l" t="t" r="r" b="b"/>
              <a:pathLst>
                <a:path w="3233" h="1945" extrusionOk="0">
                  <a:moveTo>
                    <a:pt x="0" y="0"/>
                  </a:moveTo>
                  <a:lnTo>
                    <a:pt x="871" y="1945"/>
                  </a:lnTo>
                  <a:lnTo>
                    <a:pt x="3233" y="972"/>
                  </a:lnTo>
                  <a:lnTo>
                    <a:pt x="1616" y="164"/>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52"/>
            <p:cNvSpPr/>
            <p:nvPr/>
          </p:nvSpPr>
          <p:spPr>
            <a:xfrm>
              <a:off x="5752975" y="1004300"/>
              <a:ext cx="113025" cy="68225"/>
            </a:xfrm>
            <a:custGeom>
              <a:avLst/>
              <a:gdLst/>
              <a:ahLst/>
              <a:cxnLst/>
              <a:rect l="l" t="t" r="r" b="b"/>
              <a:pathLst>
                <a:path w="4521" h="2729" extrusionOk="0">
                  <a:moveTo>
                    <a:pt x="1023" y="733"/>
                  </a:moveTo>
                  <a:lnTo>
                    <a:pt x="2046" y="847"/>
                  </a:lnTo>
                  <a:lnTo>
                    <a:pt x="2993" y="1314"/>
                  </a:lnTo>
                  <a:lnTo>
                    <a:pt x="1554" y="1908"/>
                  </a:lnTo>
                  <a:lnTo>
                    <a:pt x="1023" y="733"/>
                  </a:lnTo>
                  <a:close/>
                  <a:moveTo>
                    <a:pt x="0" y="1"/>
                  </a:moveTo>
                  <a:lnTo>
                    <a:pt x="1225" y="2728"/>
                  </a:lnTo>
                  <a:lnTo>
                    <a:pt x="4521" y="1365"/>
                  </a:lnTo>
                  <a:lnTo>
                    <a:pt x="2273" y="253"/>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52"/>
            <p:cNvSpPr/>
            <p:nvPr/>
          </p:nvSpPr>
          <p:spPr>
            <a:xfrm>
              <a:off x="4952100" y="890350"/>
              <a:ext cx="78950" cy="112725"/>
            </a:xfrm>
            <a:custGeom>
              <a:avLst/>
              <a:gdLst/>
              <a:ahLst/>
              <a:cxnLst/>
              <a:rect l="l" t="t" r="r" b="b"/>
              <a:pathLst>
                <a:path w="3158" h="4509" extrusionOk="0">
                  <a:moveTo>
                    <a:pt x="1" y="0"/>
                  </a:moveTo>
                  <a:lnTo>
                    <a:pt x="1" y="1882"/>
                  </a:lnTo>
                  <a:lnTo>
                    <a:pt x="960" y="4508"/>
                  </a:lnTo>
                  <a:lnTo>
                    <a:pt x="3157" y="2576"/>
                  </a:lnTo>
                  <a:lnTo>
                    <a:pt x="3157" y="1251"/>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52"/>
            <p:cNvSpPr/>
            <p:nvPr/>
          </p:nvSpPr>
          <p:spPr>
            <a:xfrm>
              <a:off x="4944200" y="878675"/>
              <a:ext cx="94750" cy="137975"/>
            </a:xfrm>
            <a:custGeom>
              <a:avLst/>
              <a:gdLst/>
              <a:ahLst/>
              <a:cxnLst/>
              <a:rect l="l" t="t" r="r" b="b"/>
              <a:pathLst>
                <a:path w="3790" h="5519" extrusionOk="0">
                  <a:moveTo>
                    <a:pt x="620" y="922"/>
                  </a:moveTo>
                  <a:lnTo>
                    <a:pt x="3145" y="1932"/>
                  </a:lnTo>
                  <a:lnTo>
                    <a:pt x="3145" y="2892"/>
                  </a:lnTo>
                  <a:lnTo>
                    <a:pt x="1415" y="4432"/>
                  </a:lnTo>
                  <a:lnTo>
                    <a:pt x="632" y="2298"/>
                  </a:lnTo>
                  <a:lnTo>
                    <a:pt x="620" y="922"/>
                  </a:lnTo>
                  <a:close/>
                  <a:moveTo>
                    <a:pt x="1" y="0"/>
                  </a:moveTo>
                  <a:lnTo>
                    <a:pt x="1" y="2349"/>
                  </a:lnTo>
                  <a:lnTo>
                    <a:pt x="1137" y="5518"/>
                  </a:lnTo>
                  <a:lnTo>
                    <a:pt x="3789" y="3182"/>
                  </a:lnTo>
                  <a:lnTo>
                    <a:pt x="3789" y="1503"/>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52"/>
            <p:cNvSpPr/>
            <p:nvPr/>
          </p:nvSpPr>
          <p:spPr>
            <a:xfrm>
              <a:off x="4770275" y="799125"/>
              <a:ext cx="164800" cy="161950"/>
            </a:xfrm>
            <a:custGeom>
              <a:avLst/>
              <a:gdLst/>
              <a:ahLst/>
              <a:cxnLst/>
              <a:rect l="l" t="t" r="r" b="b"/>
              <a:pathLst>
                <a:path w="6592" h="6478" extrusionOk="0">
                  <a:moveTo>
                    <a:pt x="1049" y="0"/>
                  </a:moveTo>
                  <a:lnTo>
                    <a:pt x="0" y="1856"/>
                  </a:lnTo>
                  <a:lnTo>
                    <a:pt x="948" y="4546"/>
                  </a:lnTo>
                  <a:lnTo>
                    <a:pt x="2539" y="6478"/>
                  </a:lnTo>
                  <a:lnTo>
                    <a:pt x="5064" y="6478"/>
                  </a:lnTo>
                  <a:lnTo>
                    <a:pt x="6592" y="6213"/>
                  </a:lnTo>
                  <a:lnTo>
                    <a:pt x="5695" y="3801"/>
                  </a:lnTo>
                  <a:lnTo>
                    <a:pt x="3296" y="2500"/>
                  </a:lnTo>
                  <a:lnTo>
                    <a:pt x="104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52"/>
            <p:cNvSpPr/>
            <p:nvPr/>
          </p:nvSpPr>
          <p:spPr>
            <a:xfrm>
              <a:off x="4761750" y="785550"/>
              <a:ext cx="184075" cy="183425"/>
            </a:xfrm>
            <a:custGeom>
              <a:avLst/>
              <a:gdLst/>
              <a:ahLst/>
              <a:cxnLst/>
              <a:rect l="l" t="t" r="r" b="b"/>
              <a:pathLst>
                <a:path w="7363" h="7337" extrusionOk="0">
                  <a:moveTo>
                    <a:pt x="1453" y="1074"/>
                  </a:moveTo>
                  <a:lnTo>
                    <a:pt x="3410" y="3245"/>
                  </a:lnTo>
                  <a:lnTo>
                    <a:pt x="5784" y="4559"/>
                  </a:lnTo>
                  <a:lnTo>
                    <a:pt x="6503" y="6516"/>
                  </a:lnTo>
                  <a:lnTo>
                    <a:pt x="5405" y="6705"/>
                  </a:lnTo>
                  <a:lnTo>
                    <a:pt x="3031" y="6705"/>
                  </a:lnTo>
                  <a:lnTo>
                    <a:pt x="1566" y="4937"/>
                  </a:lnTo>
                  <a:lnTo>
                    <a:pt x="695" y="2425"/>
                  </a:lnTo>
                  <a:lnTo>
                    <a:pt x="1453" y="1074"/>
                  </a:lnTo>
                  <a:close/>
                  <a:moveTo>
                    <a:pt x="1326" y="0"/>
                  </a:moveTo>
                  <a:lnTo>
                    <a:pt x="1" y="2374"/>
                  </a:lnTo>
                  <a:lnTo>
                    <a:pt x="985" y="5203"/>
                  </a:lnTo>
                  <a:lnTo>
                    <a:pt x="2728" y="7337"/>
                  </a:lnTo>
                  <a:lnTo>
                    <a:pt x="5468" y="7337"/>
                  </a:lnTo>
                  <a:lnTo>
                    <a:pt x="7362" y="7008"/>
                  </a:lnTo>
                  <a:lnTo>
                    <a:pt x="6289" y="4129"/>
                  </a:lnTo>
                  <a:lnTo>
                    <a:pt x="3839" y="2791"/>
                  </a:lnTo>
                  <a:lnTo>
                    <a:pt x="132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52"/>
            <p:cNvSpPr/>
            <p:nvPr/>
          </p:nvSpPr>
          <p:spPr>
            <a:xfrm>
              <a:off x="4392100" y="1174150"/>
              <a:ext cx="165750" cy="386075"/>
            </a:xfrm>
            <a:custGeom>
              <a:avLst/>
              <a:gdLst/>
              <a:ahLst/>
              <a:cxnLst/>
              <a:rect l="l" t="t" r="r" b="b"/>
              <a:pathLst>
                <a:path w="6630" h="15443" extrusionOk="0">
                  <a:moveTo>
                    <a:pt x="6629" y="0"/>
                  </a:moveTo>
                  <a:lnTo>
                    <a:pt x="4521" y="1036"/>
                  </a:lnTo>
                  <a:lnTo>
                    <a:pt x="2261" y="3056"/>
                  </a:lnTo>
                  <a:lnTo>
                    <a:pt x="0" y="6301"/>
                  </a:lnTo>
                  <a:lnTo>
                    <a:pt x="354" y="10594"/>
                  </a:lnTo>
                  <a:lnTo>
                    <a:pt x="51" y="12652"/>
                  </a:lnTo>
                  <a:lnTo>
                    <a:pt x="1288" y="15443"/>
                  </a:lnTo>
                  <a:lnTo>
                    <a:pt x="4357" y="15443"/>
                  </a:lnTo>
                  <a:lnTo>
                    <a:pt x="2425" y="11731"/>
                  </a:lnTo>
                  <a:lnTo>
                    <a:pt x="2955" y="7033"/>
                  </a:lnTo>
                  <a:lnTo>
                    <a:pt x="4634" y="4154"/>
                  </a:lnTo>
                  <a:lnTo>
                    <a:pt x="6629" y="1844"/>
                  </a:lnTo>
                  <a:lnTo>
                    <a:pt x="662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52"/>
            <p:cNvSpPr/>
            <p:nvPr/>
          </p:nvSpPr>
          <p:spPr>
            <a:xfrm>
              <a:off x="4383875" y="1161200"/>
              <a:ext cx="181875" cy="406925"/>
            </a:xfrm>
            <a:custGeom>
              <a:avLst/>
              <a:gdLst/>
              <a:ahLst/>
              <a:cxnLst/>
              <a:rect l="l" t="t" r="r" b="b"/>
              <a:pathLst>
                <a:path w="7275" h="16277" extrusionOk="0">
                  <a:moveTo>
                    <a:pt x="6643" y="1023"/>
                  </a:moveTo>
                  <a:lnTo>
                    <a:pt x="6643" y="2248"/>
                  </a:lnTo>
                  <a:lnTo>
                    <a:pt x="4686" y="4508"/>
                  </a:lnTo>
                  <a:lnTo>
                    <a:pt x="3006" y="7387"/>
                  </a:lnTo>
                  <a:lnTo>
                    <a:pt x="2425" y="12299"/>
                  </a:lnTo>
                  <a:lnTo>
                    <a:pt x="4168" y="15645"/>
                  </a:lnTo>
                  <a:lnTo>
                    <a:pt x="1819" y="15645"/>
                  </a:lnTo>
                  <a:lnTo>
                    <a:pt x="708" y="13120"/>
                  </a:lnTo>
                  <a:lnTo>
                    <a:pt x="999" y="11125"/>
                  </a:lnTo>
                  <a:lnTo>
                    <a:pt x="645" y="6895"/>
                  </a:lnTo>
                  <a:lnTo>
                    <a:pt x="2829" y="3789"/>
                  </a:lnTo>
                  <a:lnTo>
                    <a:pt x="5039" y="1806"/>
                  </a:lnTo>
                  <a:lnTo>
                    <a:pt x="6643" y="1023"/>
                  </a:lnTo>
                  <a:close/>
                  <a:moveTo>
                    <a:pt x="7274" y="0"/>
                  </a:moveTo>
                  <a:lnTo>
                    <a:pt x="4723" y="1263"/>
                  </a:lnTo>
                  <a:lnTo>
                    <a:pt x="2387" y="3347"/>
                  </a:lnTo>
                  <a:lnTo>
                    <a:pt x="1" y="6731"/>
                  </a:lnTo>
                  <a:lnTo>
                    <a:pt x="380" y="11112"/>
                  </a:lnTo>
                  <a:lnTo>
                    <a:pt x="64" y="13221"/>
                  </a:lnTo>
                  <a:lnTo>
                    <a:pt x="1415" y="16277"/>
                  </a:lnTo>
                  <a:lnTo>
                    <a:pt x="5203" y="16277"/>
                  </a:lnTo>
                  <a:lnTo>
                    <a:pt x="3069" y="12185"/>
                  </a:lnTo>
                  <a:lnTo>
                    <a:pt x="3587" y="7652"/>
                  </a:lnTo>
                  <a:lnTo>
                    <a:pt x="5203" y="4874"/>
                  </a:lnTo>
                  <a:lnTo>
                    <a:pt x="7274" y="2475"/>
                  </a:lnTo>
                  <a:lnTo>
                    <a:pt x="727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52"/>
            <p:cNvSpPr/>
            <p:nvPr/>
          </p:nvSpPr>
          <p:spPr>
            <a:xfrm>
              <a:off x="3327950" y="2153675"/>
              <a:ext cx="78950" cy="116200"/>
            </a:xfrm>
            <a:custGeom>
              <a:avLst/>
              <a:gdLst/>
              <a:ahLst/>
              <a:cxnLst/>
              <a:rect l="l" t="t" r="r" b="b"/>
              <a:pathLst>
                <a:path w="3158" h="4648" extrusionOk="0">
                  <a:moveTo>
                    <a:pt x="1288" y="1"/>
                  </a:moveTo>
                  <a:lnTo>
                    <a:pt x="1" y="1655"/>
                  </a:lnTo>
                  <a:lnTo>
                    <a:pt x="1" y="3069"/>
                  </a:lnTo>
                  <a:lnTo>
                    <a:pt x="1" y="3700"/>
                  </a:lnTo>
                  <a:lnTo>
                    <a:pt x="884" y="4647"/>
                  </a:lnTo>
                  <a:lnTo>
                    <a:pt x="2677" y="3915"/>
                  </a:lnTo>
                  <a:lnTo>
                    <a:pt x="3157" y="1731"/>
                  </a:lnTo>
                  <a:lnTo>
                    <a:pt x="3157" y="544"/>
                  </a:lnTo>
                  <a:lnTo>
                    <a:pt x="128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52"/>
            <p:cNvSpPr/>
            <p:nvPr/>
          </p:nvSpPr>
          <p:spPr>
            <a:xfrm>
              <a:off x="3320050" y="2144525"/>
              <a:ext cx="94725" cy="134825"/>
            </a:xfrm>
            <a:custGeom>
              <a:avLst/>
              <a:gdLst/>
              <a:ahLst/>
              <a:cxnLst/>
              <a:rect l="l" t="t" r="r" b="b"/>
              <a:pathLst>
                <a:path w="3789" h="5393" extrusionOk="0">
                  <a:moveTo>
                    <a:pt x="1718" y="720"/>
                  </a:moveTo>
                  <a:lnTo>
                    <a:pt x="3158" y="1150"/>
                  </a:lnTo>
                  <a:lnTo>
                    <a:pt x="3158" y="2059"/>
                  </a:lnTo>
                  <a:lnTo>
                    <a:pt x="2728" y="4054"/>
                  </a:lnTo>
                  <a:lnTo>
                    <a:pt x="1289" y="4647"/>
                  </a:lnTo>
                  <a:lnTo>
                    <a:pt x="632" y="3953"/>
                  </a:lnTo>
                  <a:lnTo>
                    <a:pt x="632" y="2122"/>
                  </a:lnTo>
                  <a:lnTo>
                    <a:pt x="1718" y="720"/>
                  </a:lnTo>
                  <a:close/>
                  <a:moveTo>
                    <a:pt x="1491" y="0"/>
                  </a:moveTo>
                  <a:lnTo>
                    <a:pt x="1" y="1907"/>
                  </a:lnTo>
                  <a:lnTo>
                    <a:pt x="1" y="4193"/>
                  </a:lnTo>
                  <a:lnTo>
                    <a:pt x="1125" y="5392"/>
                  </a:lnTo>
                  <a:lnTo>
                    <a:pt x="3271" y="4508"/>
                  </a:lnTo>
                  <a:lnTo>
                    <a:pt x="3789" y="2160"/>
                  </a:lnTo>
                  <a:lnTo>
                    <a:pt x="3789" y="682"/>
                  </a:lnTo>
                  <a:lnTo>
                    <a:pt x="149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52"/>
            <p:cNvSpPr/>
            <p:nvPr/>
          </p:nvSpPr>
          <p:spPr>
            <a:xfrm>
              <a:off x="3404025" y="2057075"/>
              <a:ext cx="144925" cy="252250"/>
            </a:xfrm>
            <a:custGeom>
              <a:avLst/>
              <a:gdLst/>
              <a:ahLst/>
              <a:cxnLst/>
              <a:rect l="l" t="t" r="r" b="b"/>
              <a:pathLst>
                <a:path w="5797" h="10090" extrusionOk="0">
                  <a:moveTo>
                    <a:pt x="2602" y="1"/>
                  </a:moveTo>
                  <a:lnTo>
                    <a:pt x="834" y="443"/>
                  </a:lnTo>
                  <a:lnTo>
                    <a:pt x="1" y="1680"/>
                  </a:lnTo>
                  <a:lnTo>
                    <a:pt x="2097" y="4408"/>
                  </a:lnTo>
                  <a:lnTo>
                    <a:pt x="2311" y="6201"/>
                  </a:lnTo>
                  <a:lnTo>
                    <a:pt x="746" y="7703"/>
                  </a:lnTo>
                  <a:lnTo>
                    <a:pt x="746" y="10090"/>
                  </a:lnTo>
                  <a:lnTo>
                    <a:pt x="5796" y="9155"/>
                  </a:lnTo>
                  <a:lnTo>
                    <a:pt x="5796" y="7564"/>
                  </a:lnTo>
                  <a:lnTo>
                    <a:pt x="4837" y="5266"/>
                  </a:lnTo>
                  <a:lnTo>
                    <a:pt x="2728" y="2753"/>
                  </a:lnTo>
                  <a:lnTo>
                    <a:pt x="3700" y="1213"/>
                  </a:lnTo>
                  <a:lnTo>
                    <a:pt x="260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52"/>
            <p:cNvSpPr/>
            <p:nvPr/>
          </p:nvSpPr>
          <p:spPr>
            <a:xfrm>
              <a:off x="3394250" y="2048250"/>
              <a:ext cx="162600" cy="270550"/>
            </a:xfrm>
            <a:custGeom>
              <a:avLst/>
              <a:gdLst/>
              <a:ahLst/>
              <a:cxnLst/>
              <a:rect l="l" t="t" r="r" b="b"/>
              <a:pathLst>
                <a:path w="6504" h="10822" extrusionOk="0">
                  <a:moveTo>
                    <a:pt x="2879" y="707"/>
                  </a:moveTo>
                  <a:lnTo>
                    <a:pt x="3687" y="1604"/>
                  </a:lnTo>
                  <a:lnTo>
                    <a:pt x="2728" y="3132"/>
                  </a:lnTo>
                  <a:lnTo>
                    <a:pt x="4950" y="5783"/>
                  </a:lnTo>
                  <a:lnTo>
                    <a:pt x="5872" y="7980"/>
                  </a:lnTo>
                  <a:lnTo>
                    <a:pt x="5872" y="9243"/>
                  </a:lnTo>
                  <a:lnTo>
                    <a:pt x="1452" y="10064"/>
                  </a:lnTo>
                  <a:lnTo>
                    <a:pt x="1452" y="8195"/>
                  </a:lnTo>
                  <a:lnTo>
                    <a:pt x="3031" y="6667"/>
                  </a:lnTo>
                  <a:lnTo>
                    <a:pt x="2791" y="4634"/>
                  </a:lnTo>
                  <a:lnTo>
                    <a:pt x="783" y="2008"/>
                  </a:lnTo>
                  <a:lnTo>
                    <a:pt x="1414" y="1061"/>
                  </a:lnTo>
                  <a:lnTo>
                    <a:pt x="2879" y="707"/>
                  </a:lnTo>
                  <a:close/>
                  <a:moveTo>
                    <a:pt x="3094" y="0"/>
                  </a:moveTo>
                  <a:lnTo>
                    <a:pt x="1023" y="505"/>
                  </a:lnTo>
                  <a:lnTo>
                    <a:pt x="0" y="2046"/>
                  </a:lnTo>
                  <a:lnTo>
                    <a:pt x="2172" y="4887"/>
                  </a:lnTo>
                  <a:lnTo>
                    <a:pt x="2361" y="6440"/>
                  </a:lnTo>
                  <a:lnTo>
                    <a:pt x="821" y="7917"/>
                  </a:lnTo>
                  <a:lnTo>
                    <a:pt x="821" y="10822"/>
                  </a:lnTo>
                  <a:lnTo>
                    <a:pt x="6503" y="9774"/>
                  </a:lnTo>
                  <a:lnTo>
                    <a:pt x="6503" y="7917"/>
                  </a:lnTo>
                  <a:lnTo>
                    <a:pt x="5506" y="5493"/>
                  </a:lnTo>
                  <a:lnTo>
                    <a:pt x="3498" y="3094"/>
                  </a:lnTo>
                  <a:lnTo>
                    <a:pt x="4470" y="1541"/>
                  </a:lnTo>
                  <a:lnTo>
                    <a:pt x="30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52"/>
            <p:cNvSpPr/>
            <p:nvPr/>
          </p:nvSpPr>
          <p:spPr>
            <a:xfrm>
              <a:off x="3658775" y="1084500"/>
              <a:ext cx="236775" cy="215300"/>
            </a:xfrm>
            <a:custGeom>
              <a:avLst/>
              <a:gdLst/>
              <a:ahLst/>
              <a:cxnLst/>
              <a:rect l="l" t="t" r="r" b="b"/>
              <a:pathLst>
                <a:path w="9471" h="8612" extrusionOk="0">
                  <a:moveTo>
                    <a:pt x="3498" y="0"/>
                  </a:moveTo>
                  <a:lnTo>
                    <a:pt x="1907" y="972"/>
                  </a:lnTo>
                  <a:lnTo>
                    <a:pt x="1907" y="1692"/>
                  </a:lnTo>
                  <a:lnTo>
                    <a:pt x="1" y="2273"/>
                  </a:lnTo>
                  <a:lnTo>
                    <a:pt x="2173" y="5026"/>
                  </a:lnTo>
                  <a:lnTo>
                    <a:pt x="3801" y="6162"/>
                  </a:lnTo>
                  <a:lnTo>
                    <a:pt x="3271" y="6970"/>
                  </a:lnTo>
                  <a:lnTo>
                    <a:pt x="5254" y="8612"/>
                  </a:lnTo>
                  <a:lnTo>
                    <a:pt x="6327" y="4028"/>
                  </a:lnTo>
                  <a:lnTo>
                    <a:pt x="7488" y="5278"/>
                  </a:lnTo>
                  <a:lnTo>
                    <a:pt x="7122" y="7046"/>
                  </a:lnTo>
                  <a:lnTo>
                    <a:pt x="8537" y="7046"/>
                  </a:lnTo>
                  <a:lnTo>
                    <a:pt x="9471" y="5177"/>
                  </a:lnTo>
                  <a:lnTo>
                    <a:pt x="6150" y="2513"/>
                  </a:lnTo>
                  <a:lnTo>
                    <a:pt x="349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52"/>
            <p:cNvSpPr/>
            <p:nvPr/>
          </p:nvSpPr>
          <p:spPr>
            <a:xfrm>
              <a:off x="3645200" y="1074400"/>
              <a:ext cx="260450" cy="239600"/>
            </a:xfrm>
            <a:custGeom>
              <a:avLst/>
              <a:gdLst/>
              <a:ahLst/>
              <a:cxnLst/>
              <a:rect l="l" t="t" r="r" b="b"/>
              <a:pathLst>
                <a:path w="10418" h="9584" extrusionOk="0">
                  <a:moveTo>
                    <a:pt x="4003" y="796"/>
                  </a:moveTo>
                  <a:lnTo>
                    <a:pt x="6491" y="3157"/>
                  </a:lnTo>
                  <a:lnTo>
                    <a:pt x="9610" y="5670"/>
                  </a:lnTo>
                  <a:lnTo>
                    <a:pt x="8878" y="7134"/>
                  </a:lnTo>
                  <a:lnTo>
                    <a:pt x="8057" y="7134"/>
                  </a:lnTo>
                  <a:lnTo>
                    <a:pt x="8372" y="5581"/>
                  </a:lnTo>
                  <a:lnTo>
                    <a:pt x="6693" y="3788"/>
                  </a:lnTo>
                  <a:lnTo>
                    <a:pt x="5607" y="8460"/>
                  </a:lnTo>
                  <a:lnTo>
                    <a:pt x="4231" y="7324"/>
                  </a:lnTo>
                  <a:lnTo>
                    <a:pt x="4774" y="6478"/>
                  </a:lnTo>
                  <a:lnTo>
                    <a:pt x="2943" y="5202"/>
                  </a:lnTo>
                  <a:lnTo>
                    <a:pt x="1074" y="2841"/>
                  </a:lnTo>
                  <a:lnTo>
                    <a:pt x="2779" y="2323"/>
                  </a:lnTo>
                  <a:lnTo>
                    <a:pt x="2779" y="1553"/>
                  </a:lnTo>
                  <a:lnTo>
                    <a:pt x="4003" y="796"/>
                  </a:lnTo>
                  <a:close/>
                  <a:moveTo>
                    <a:pt x="4092" y="0"/>
                  </a:moveTo>
                  <a:lnTo>
                    <a:pt x="2147" y="1200"/>
                  </a:lnTo>
                  <a:lnTo>
                    <a:pt x="2147" y="1856"/>
                  </a:lnTo>
                  <a:lnTo>
                    <a:pt x="1" y="2513"/>
                  </a:lnTo>
                  <a:lnTo>
                    <a:pt x="2476" y="5632"/>
                  </a:lnTo>
                  <a:lnTo>
                    <a:pt x="3915" y="6654"/>
                  </a:lnTo>
                  <a:lnTo>
                    <a:pt x="3397" y="7437"/>
                  </a:lnTo>
                  <a:lnTo>
                    <a:pt x="5986" y="9584"/>
                  </a:lnTo>
                  <a:lnTo>
                    <a:pt x="7047" y="5076"/>
                  </a:lnTo>
                  <a:lnTo>
                    <a:pt x="7691" y="5771"/>
                  </a:lnTo>
                  <a:lnTo>
                    <a:pt x="7274" y="7778"/>
                  </a:lnTo>
                  <a:lnTo>
                    <a:pt x="9269" y="7778"/>
                  </a:lnTo>
                  <a:lnTo>
                    <a:pt x="10418" y="5505"/>
                  </a:lnTo>
                  <a:lnTo>
                    <a:pt x="6908" y="2690"/>
                  </a:lnTo>
                  <a:lnTo>
                    <a:pt x="409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52"/>
            <p:cNvSpPr/>
            <p:nvPr/>
          </p:nvSpPr>
          <p:spPr>
            <a:xfrm>
              <a:off x="3780950" y="1045975"/>
              <a:ext cx="134825" cy="91250"/>
            </a:xfrm>
            <a:custGeom>
              <a:avLst/>
              <a:gdLst/>
              <a:ahLst/>
              <a:cxnLst/>
              <a:rect l="l" t="t" r="r" b="b"/>
              <a:pathLst>
                <a:path w="5393" h="3650" extrusionOk="0">
                  <a:moveTo>
                    <a:pt x="1175" y="1"/>
                  </a:moveTo>
                  <a:lnTo>
                    <a:pt x="0" y="1137"/>
                  </a:lnTo>
                  <a:lnTo>
                    <a:pt x="2235" y="2842"/>
                  </a:lnTo>
                  <a:lnTo>
                    <a:pt x="3612" y="3650"/>
                  </a:lnTo>
                  <a:lnTo>
                    <a:pt x="5392" y="1819"/>
                  </a:lnTo>
                  <a:lnTo>
                    <a:pt x="4584" y="329"/>
                  </a:lnTo>
                  <a:lnTo>
                    <a:pt x="3208" y="1"/>
                  </a:lnTo>
                  <a:lnTo>
                    <a:pt x="2703" y="1137"/>
                  </a:lnTo>
                  <a:lnTo>
                    <a:pt x="117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52"/>
            <p:cNvSpPr/>
            <p:nvPr/>
          </p:nvSpPr>
          <p:spPr>
            <a:xfrm>
              <a:off x="3768950" y="1035550"/>
              <a:ext cx="156600" cy="111475"/>
            </a:xfrm>
            <a:custGeom>
              <a:avLst/>
              <a:gdLst/>
              <a:ahLst/>
              <a:cxnLst/>
              <a:rect l="l" t="t" r="r" b="b"/>
              <a:pathLst>
                <a:path w="6264" h="4459" extrusionOk="0">
                  <a:moveTo>
                    <a:pt x="3864" y="784"/>
                  </a:moveTo>
                  <a:lnTo>
                    <a:pt x="4849" y="1011"/>
                  </a:lnTo>
                  <a:lnTo>
                    <a:pt x="5481" y="2185"/>
                  </a:lnTo>
                  <a:lnTo>
                    <a:pt x="4041" y="3663"/>
                  </a:lnTo>
                  <a:lnTo>
                    <a:pt x="2905" y="3006"/>
                  </a:lnTo>
                  <a:lnTo>
                    <a:pt x="960" y="1529"/>
                  </a:lnTo>
                  <a:lnTo>
                    <a:pt x="1680" y="834"/>
                  </a:lnTo>
                  <a:lnTo>
                    <a:pt x="3309" y="2046"/>
                  </a:lnTo>
                  <a:lnTo>
                    <a:pt x="3864" y="784"/>
                  </a:lnTo>
                  <a:close/>
                  <a:moveTo>
                    <a:pt x="1629" y="1"/>
                  </a:moveTo>
                  <a:lnTo>
                    <a:pt x="0" y="1579"/>
                  </a:lnTo>
                  <a:lnTo>
                    <a:pt x="2564" y="3524"/>
                  </a:lnTo>
                  <a:lnTo>
                    <a:pt x="4142" y="4458"/>
                  </a:lnTo>
                  <a:lnTo>
                    <a:pt x="6264" y="2299"/>
                  </a:lnTo>
                  <a:lnTo>
                    <a:pt x="5279" y="468"/>
                  </a:lnTo>
                  <a:lnTo>
                    <a:pt x="3511" y="51"/>
                  </a:lnTo>
                  <a:lnTo>
                    <a:pt x="3056" y="1062"/>
                  </a:lnTo>
                  <a:lnTo>
                    <a:pt x="162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52"/>
            <p:cNvSpPr/>
            <p:nvPr/>
          </p:nvSpPr>
          <p:spPr>
            <a:xfrm>
              <a:off x="3098775" y="1751200"/>
              <a:ext cx="166375" cy="133550"/>
            </a:xfrm>
            <a:custGeom>
              <a:avLst/>
              <a:gdLst/>
              <a:ahLst/>
              <a:cxnLst/>
              <a:rect l="l" t="t" r="r" b="b"/>
              <a:pathLst>
                <a:path w="6655" h="5342" extrusionOk="0">
                  <a:moveTo>
                    <a:pt x="5619" y="0"/>
                  </a:moveTo>
                  <a:lnTo>
                    <a:pt x="4205" y="985"/>
                  </a:lnTo>
                  <a:lnTo>
                    <a:pt x="2475" y="1869"/>
                  </a:lnTo>
                  <a:lnTo>
                    <a:pt x="1288" y="404"/>
                  </a:lnTo>
                  <a:lnTo>
                    <a:pt x="0" y="1856"/>
                  </a:lnTo>
                  <a:lnTo>
                    <a:pt x="341" y="2829"/>
                  </a:lnTo>
                  <a:lnTo>
                    <a:pt x="341" y="4028"/>
                  </a:lnTo>
                  <a:lnTo>
                    <a:pt x="2766" y="5341"/>
                  </a:lnTo>
                  <a:lnTo>
                    <a:pt x="4963" y="4369"/>
                  </a:lnTo>
                  <a:lnTo>
                    <a:pt x="6655" y="2854"/>
                  </a:lnTo>
                  <a:lnTo>
                    <a:pt x="6655" y="1515"/>
                  </a:lnTo>
                  <a:lnTo>
                    <a:pt x="561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52"/>
            <p:cNvSpPr/>
            <p:nvPr/>
          </p:nvSpPr>
          <p:spPr>
            <a:xfrm>
              <a:off x="3089925" y="1740150"/>
              <a:ext cx="182800" cy="153450"/>
            </a:xfrm>
            <a:custGeom>
              <a:avLst/>
              <a:gdLst/>
              <a:ahLst/>
              <a:cxnLst/>
              <a:rect l="l" t="t" r="r" b="b"/>
              <a:pathLst>
                <a:path w="7312" h="6138" extrusionOk="0">
                  <a:moveTo>
                    <a:pt x="5885" y="884"/>
                  </a:moveTo>
                  <a:lnTo>
                    <a:pt x="6693" y="2046"/>
                  </a:lnTo>
                  <a:lnTo>
                    <a:pt x="6693" y="3157"/>
                  </a:lnTo>
                  <a:lnTo>
                    <a:pt x="5140" y="4546"/>
                  </a:lnTo>
                  <a:lnTo>
                    <a:pt x="3132" y="5443"/>
                  </a:lnTo>
                  <a:lnTo>
                    <a:pt x="1011" y="4281"/>
                  </a:lnTo>
                  <a:lnTo>
                    <a:pt x="1011" y="3271"/>
                  </a:lnTo>
                  <a:lnTo>
                    <a:pt x="708" y="2374"/>
                  </a:lnTo>
                  <a:lnTo>
                    <a:pt x="1630" y="1339"/>
                  </a:lnTo>
                  <a:lnTo>
                    <a:pt x="2741" y="2715"/>
                  </a:lnTo>
                  <a:lnTo>
                    <a:pt x="4698" y="1705"/>
                  </a:lnTo>
                  <a:lnTo>
                    <a:pt x="5885" y="884"/>
                  </a:lnTo>
                  <a:close/>
                  <a:moveTo>
                    <a:pt x="6049" y="0"/>
                  </a:moveTo>
                  <a:lnTo>
                    <a:pt x="4395" y="1162"/>
                  </a:lnTo>
                  <a:lnTo>
                    <a:pt x="2918" y="1920"/>
                  </a:lnTo>
                  <a:lnTo>
                    <a:pt x="1655" y="366"/>
                  </a:lnTo>
                  <a:lnTo>
                    <a:pt x="1" y="2235"/>
                  </a:lnTo>
                  <a:lnTo>
                    <a:pt x="380" y="3334"/>
                  </a:lnTo>
                  <a:lnTo>
                    <a:pt x="380" y="4660"/>
                  </a:lnTo>
                  <a:lnTo>
                    <a:pt x="3094" y="6137"/>
                  </a:lnTo>
                  <a:lnTo>
                    <a:pt x="5443" y="5102"/>
                  </a:lnTo>
                  <a:lnTo>
                    <a:pt x="7312" y="3435"/>
                  </a:lnTo>
                  <a:lnTo>
                    <a:pt x="7312" y="1856"/>
                  </a:lnTo>
                  <a:lnTo>
                    <a:pt x="604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52"/>
            <p:cNvSpPr/>
            <p:nvPr/>
          </p:nvSpPr>
          <p:spPr>
            <a:xfrm>
              <a:off x="3793250" y="2636350"/>
              <a:ext cx="57175" cy="35700"/>
            </a:xfrm>
            <a:custGeom>
              <a:avLst/>
              <a:gdLst/>
              <a:ahLst/>
              <a:cxnLst/>
              <a:rect l="l" t="t" r="r" b="b"/>
              <a:pathLst>
                <a:path w="2287" h="1428" extrusionOk="0">
                  <a:moveTo>
                    <a:pt x="1743" y="0"/>
                  </a:moveTo>
                  <a:lnTo>
                    <a:pt x="1" y="480"/>
                  </a:lnTo>
                  <a:lnTo>
                    <a:pt x="2286" y="1427"/>
                  </a:lnTo>
                  <a:lnTo>
                    <a:pt x="2286" y="1427"/>
                  </a:lnTo>
                  <a:lnTo>
                    <a:pt x="174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52"/>
            <p:cNvSpPr/>
            <p:nvPr/>
          </p:nvSpPr>
          <p:spPr>
            <a:xfrm>
              <a:off x="3768950" y="2626875"/>
              <a:ext cx="95675" cy="59375"/>
            </a:xfrm>
            <a:custGeom>
              <a:avLst/>
              <a:gdLst/>
              <a:ahLst/>
              <a:cxnLst/>
              <a:rect l="l" t="t" r="r" b="b"/>
              <a:pathLst>
                <a:path w="3827" h="2375" extrusionOk="0">
                  <a:moveTo>
                    <a:pt x="2526" y="758"/>
                  </a:moveTo>
                  <a:lnTo>
                    <a:pt x="2703" y="1238"/>
                  </a:lnTo>
                  <a:lnTo>
                    <a:pt x="1958" y="922"/>
                  </a:lnTo>
                  <a:lnTo>
                    <a:pt x="2526" y="758"/>
                  </a:lnTo>
                  <a:close/>
                  <a:moveTo>
                    <a:pt x="2905" y="0"/>
                  </a:moveTo>
                  <a:lnTo>
                    <a:pt x="0" y="796"/>
                  </a:lnTo>
                  <a:lnTo>
                    <a:pt x="3826" y="2374"/>
                  </a:lnTo>
                  <a:lnTo>
                    <a:pt x="290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52"/>
            <p:cNvSpPr/>
            <p:nvPr/>
          </p:nvSpPr>
          <p:spPr>
            <a:xfrm>
              <a:off x="3702975" y="2517025"/>
              <a:ext cx="43275" cy="68200"/>
            </a:xfrm>
            <a:custGeom>
              <a:avLst/>
              <a:gdLst/>
              <a:ahLst/>
              <a:cxnLst/>
              <a:rect l="l" t="t" r="r" b="b"/>
              <a:pathLst>
                <a:path w="1731" h="2728" extrusionOk="0">
                  <a:moveTo>
                    <a:pt x="733" y="0"/>
                  </a:moveTo>
                  <a:cubicBezTo>
                    <a:pt x="493" y="164"/>
                    <a:pt x="0" y="1288"/>
                    <a:pt x="0" y="1288"/>
                  </a:cubicBezTo>
                  <a:lnTo>
                    <a:pt x="695" y="2728"/>
                  </a:lnTo>
                  <a:lnTo>
                    <a:pt x="1730" y="2728"/>
                  </a:lnTo>
                  <a:lnTo>
                    <a:pt x="73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52"/>
            <p:cNvSpPr/>
            <p:nvPr/>
          </p:nvSpPr>
          <p:spPr>
            <a:xfrm>
              <a:off x="3694450" y="2505025"/>
              <a:ext cx="62850" cy="88100"/>
            </a:xfrm>
            <a:custGeom>
              <a:avLst/>
              <a:gdLst/>
              <a:ahLst/>
              <a:cxnLst/>
              <a:rect l="l" t="t" r="r" b="b"/>
              <a:pathLst>
                <a:path w="2514" h="3524" extrusionOk="0">
                  <a:moveTo>
                    <a:pt x="973" y="1162"/>
                  </a:moveTo>
                  <a:lnTo>
                    <a:pt x="1604" y="2892"/>
                  </a:lnTo>
                  <a:lnTo>
                    <a:pt x="1225" y="2892"/>
                  </a:lnTo>
                  <a:lnTo>
                    <a:pt x="682" y="1756"/>
                  </a:lnTo>
                  <a:cubicBezTo>
                    <a:pt x="771" y="1554"/>
                    <a:pt x="884" y="1352"/>
                    <a:pt x="973" y="1162"/>
                  </a:cubicBezTo>
                  <a:close/>
                  <a:moveTo>
                    <a:pt x="1238" y="0"/>
                  </a:moveTo>
                  <a:lnTo>
                    <a:pt x="897" y="215"/>
                  </a:lnTo>
                  <a:cubicBezTo>
                    <a:pt x="619" y="405"/>
                    <a:pt x="253" y="1187"/>
                    <a:pt x="51" y="1642"/>
                  </a:cubicBezTo>
                  <a:lnTo>
                    <a:pt x="1" y="1768"/>
                  </a:lnTo>
                  <a:lnTo>
                    <a:pt x="834" y="3523"/>
                  </a:lnTo>
                  <a:lnTo>
                    <a:pt x="2513" y="3523"/>
                  </a:lnTo>
                  <a:lnTo>
                    <a:pt x="123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52"/>
            <p:cNvSpPr/>
            <p:nvPr/>
          </p:nvSpPr>
          <p:spPr>
            <a:xfrm>
              <a:off x="3696975" y="2570375"/>
              <a:ext cx="25275" cy="78000"/>
            </a:xfrm>
            <a:custGeom>
              <a:avLst/>
              <a:gdLst/>
              <a:ahLst/>
              <a:cxnLst/>
              <a:rect l="l" t="t" r="r" b="b"/>
              <a:pathLst>
                <a:path w="1011" h="3120" extrusionOk="0">
                  <a:moveTo>
                    <a:pt x="455" y="0"/>
                  </a:moveTo>
                  <a:lnTo>
                    <a:pt x="1" y="1402"/>
                  </a:lnTo>
                  <a:lnTo>
                    <a:pt x="581" y="3119"/>
                  </a:lnTo>
                  <a:lnTo>
                    <a:pt x="1011" y="3119"/>
                  </a:lnTo>
                  <a:lnTo>
                    <a:pt x="1011" y="278"/>
                  </a:lnTo>
                  <a:lnTo>
                    <a:pt x="4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52"/>
            <p:cNvSpPr/>
            <p:nvPr/>
          </p:nvSpPr>
          <p:spPr>
            <a:xfrm>
              <a:off x="3688775" y="2563750"/>
              <a:ext cx="43275" cy="92500"/>
            </a:xfrm>
            <a:custGeom>
              <a:avLst/>
              <a:gdLst/>
              <a:ahLst/>
              <a:cxnLst/>
              <a:rect l="l" t="t" r="r" b="b"/>
              <a:pathLst>
                <a:path w="1731" h="3700" extrusionOk="0">
                  <a:moveTo>
                    <a:pt x="1023" y="846"/>
                  </a:moveTo>
                  <a:lnTo>
                    <a:pt x="1074" y="871"/>
                  </a:lnTo>
                  <a:lnTo>
                    <a:pt x="1074" y="2765"/>
                  </a:lnTo>
                  <a:lnTo>
                    <a:pt x="695" y="1755"/>
                  </a:lnTo>
                  <a:lnTo>
                    <a:pt x="1023" y="846"/>
                  </a:lnTo>
                  <a:close/>
                  <a:moveTo>
                    <a:pt x="632" y="0"/>
                  </a:moveTo>
                  <a:lnTo>
                    <a:pt x="0" y="1755"/>
                  </a:lnTo>
                  <a:lnTo>
                    <a:pt x="720" y="3700"/>
                  </a:lnTo>
                  <a:lnTo>
                    <a:pt x="1730" y="3700"/>
                  </a:lnTo>
                  <a:lnTo>
                    <a:pt x="1730" y="493"/>
                  </a:lnTo>
                  <a:lnTo>
                    <a:pt x="63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52"/>
            <p:cNvSpPr/>
            <p:nvPr/>
          </p:nvSpPr>
          <p:spPr>
            <a:xfrm>
              <a:off x="4360850" y="1623350"/>
              <a:ext cx="47375" cy="27475"/>
            </a:xfrm>
            <a:custGeom>
              <a:avLst/>
              <a:gdLst/>
              <a:ahLst/>
              <a:cxnLst/>
              <a:rect l="l" t="t" r="r" b="b"/>
              <a:pathLst>
                <a:path w="1895" h="1099" extrusionOk="0">
                  <a:moveTo>
                    <a:pt x="0" y="0"/>
                  </a:moveTo>
                  <a:lnTo>
                    <a:pt x="556" y="1099"/>
                  </a:lnTo>
                  <a:lnTo>
                    <a:pt x="1326" y="947"/>
                  </a:lnTo>
                  <a:lnTo>
                    <a:pt x="18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52"/>
            <p:cNvSpPr/>
            <p:nvPr/>
          </p:nvSpPr>
          <p:spPr>
            <a:xfrm>
              <a:off x="4347900" y="1615450"/>
              <a:ext cx="74200" cy="44550"/>
            </a:xfrm>
            <a:custGeom>
              <a:avLst/>
              <a:gdLst/>
              <a:ahLst/>
              <a:cxnLst/>
              <a:rect l="l" t="t" r="r" b="b"/>
              <a:pathLst>
                <a:path w="2968" h="1782" extrusionOk="0">
                  <a:moveTo>
                    <a:pt x="1857" y="632"/>
                  </a:moveTo>
                  <a:lnTo>
                    <a:pt x="1642" y="973"/>
                  </a:lnTo>
                  <a:lnTo>
                    <a:pt x="1238" y="1061"/>
                  </a:lnTo>
                  <a:lnTo>
                    <a:pt x="1023" y="632"/>
                  </a:lnTo>
                  <a:close/>
                  <a:moveTo>
                    <a:pt x="0" y="1"/>
                  </a:moveTo>
                  <a:lnTo>
                    <a:pt x="897" y="1781"/>
                  </a:lnTo>
                  <a:lnTo>
                    <a:pt x="2046" y="1541"/>
                  </a:lnTo>
                  <a:lnTo>
                    <a:pt x="296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52"/>
            <p:cNvSpPr/>
            <p:nvPr/>
          </p:nvSpPr>
          <p:spPr>
            <a:xfrm>
              <a:off x="2445000" y="785850"/>
              <a:ext cx="922425" cy="1196450"/>
            </a:xfrm>
            <a:custGeom>
              <a:avLst/>
              <a:gdLst/>
              <a:ahLst/>
              <a:cxnLst/>
              <a:rect l="l" t="t" r="r" b="b"/>
              <a:pathLst>
                <a:path w="36897" h="47858" extrusionOk="0">
                  <a:moveTo>
                    <a:pt x="27288" y="1"/>
                  </a:moveTo>
                  <a:lnTo>
                    <a:pt x="21921" y="2324"/>
                  </a:lnTo>
                  <a:lnTo>
                    <a:pt x="20027" y="2375"/>
                  </a:lnTo>
                  <a:lnTo>
                    <a:pt x="19396" y="4067"/>
                  </a:lnTo>
                  <a:lnTo>
                    <a:pt x="20179" y="6378"/>
                  </a:lnTo>
                  <a:lnTo>
                    <a:pt x="18600" y="6378"/>
                  </a:lnTo>
                  <a:lnTo>
                    <a:pt x="18285" y="4016"/>
                  </a:lnTo>
                  <a:lnTo>
                    <a:pt x="17262" y="3625"/>
                  </a:lnTo>
                  <a:lnTo>
                    <a:pt x="16782" y="5203"/>
                  </a:lnTo>
                  <a:lnTo>
                    <a:pt x="15620" y="4850"/>
                  </a:lnTo>
                  <a:lnTo>
                    <a:pt x="15305" y="3006"/>
                  </a:lnTo>
                  <a:lnTo>
                    <a:pt x="13411" y="3322"/>
                  </a:lnTo>
                  <a:lnTo>
                    <a:pt x="11277" y="4105"/>
                  </a:lnTo>
                  <a:lnTo>
                    <a:pt x="9698" y="5683"/>
                  </a:lnTo>
                  <a:lnTo>
                    <a:pt x="7489" y="6163"/>
                  </a:lnTo>
                  <a:lnTo>
                    <a:pt x="6150" y="7893"/>
                  </a:lnTo>
                  <a:lnTo>
                    <a:pt x="6933" y="9080"/>
                  </a:lnTo>
                  <a:lnTo>
                    <a:pt x="5355" y="10418"/>
                  </a:lnTo>
                  <a:lnTo>
                    <a:pt x="2678" y="11529"/>
                  </a:lnTo>
                  <a:lnTo>
                    <a:pt x="784" y="11883"/>
                  </a:lnTo>
                  <a:lnTo>
                    <a:pt x="1251" y="13575"/>
                  </a:lnTo>
                  <a:lnTo>
                    <a:pt x="2678" y="13726"/>
                  </a:lnTo>
                  <a:lnTo>
                    <a:pt x="3069" y="14598"/>
                  </a:lnTo>
                  <a:lnTo>
                    <a:pt x="1" y="14838"/>
                  </a:lnTo>
                  <a:lnTo>
                    <a:pt x="1" y="16176"/>
                  </a:lnTo>
                  <a:lnTo>
                    <a:pt x="1731" y="17363"/>
                  </a:lnTo>
                  <a:cubicBezTo>
                    <a:pt x="1731" y="17363"/>
                    <a:pt x="1944" y="16942"/>
                    <a:pt x="2599" y="16942"/>
                  </a:cubicBezTo>
                  <a:cubicBezTo>
                    <a:pt x="2926" y="16942"/>
                    <a:pt x="3364" y="17047"/>
                    <a:pt x="3940" y="17363"/>
                  </a:cubicBezTo>
                  <a:cubicBezTo>
                    <a:pt x="5683" y="18310"/>
                    <a:pt x="5759" y="18310"/>
                    <a:pt x="5759" y="18310"/>
                  </a:cubicBezTo>
                  <a:lnTo>
                    <a:pt x="7337" y="21378"/>
                  </a:lnTo>
                  <a:lnTo>
                    <a:pt x="6946" y="25331"/>
                  </a:lnTo>
                  <a:lnTo>
                    <a:pt x="6946" y="29434"/>
                  </a:lnTo>
                  <a:lnTo>
                    <a:pt x="8436" y="29902"/>
                  </a:lnTo>
                  <a:lnTo>
                    <a:pt x="7615" y="31164"/>
                  </a:lnTo>
                  <a:lnTo>
                    <a:pt x="5683" y="30849"/>
                  </a:lnTo>
                  <a:lnTo>
                    <a:pt x="5683" y="33223"/>
                  </a:lnTo>
                  <a:lnTo>
                    <a:pt x="7173" y="34321"/>
                  </a:lnTo>
                  <a:lnTo>
                    <a:pt x="6074" y="36695"/>
                  </a:lnTo>
                  <a:lnTo>
                    <a:pt x="6541" y="40546"/>
                  </a:lnTo>
                  <a:lnTo>
                    <a:pt x="7135" y="43463"/>
                  </a:lnTo>
                  <a:lnTo>
                    <a:pt x="7627" y="46153"/>
                  </a:lnTo>
                  <a:lnTo>
                    <a:pt x="9218" y="45913"/>
                  </a:lnTo>
                  <a:lnTo>
                    <a:pt x="10885" y="47857"/>
                  </a:lnTo>
                  <a:lnTo>
                    <a:pt x="12186" y="45647"/>
                  </a:lnTo>
                  <a:lnTo>
                    <a:pt x="13310" y="42175"/>
                  </a:lnTo>
                  <a:lnTo>
                    <a:pt x="14812" y="39776"/>
                  </a:lnTo>
                  <a:lnTo>
                    <a:pt x="16946" y="39195"/>
                  </a:lnTo>
                  <a:lnTo>
                    <a:pt x="20103" y="37857"/>
                  </a:lnTo>
                  <a:lnTo>
                    <a:pt x="21770" y="35798"/>
                  </a:lnTo>
                  <a:lnTo>
                    <a:pt x="24762" y="35407"/>
                  </a:lnTo>
                  <a:lnTo>
                    <a:pt x="28462" y="33071"/>
                  </a:lnTo>
                  <a:lnTo>
                    <a:pt x="26480" y="32869"/>
                  </a:lnTo>
                  <a:lnTo>
                    <a:pt x="25545" y="32869"/>
                  </a:lnTo>
                  <a:lnTo>
                    <a:pt x="26480" y="30659"/>
                  </a:lnTo>
                  <a:lnTo>
                    <a:pt x="28462" y="32478"/>
                  </a:lnTo>
                  <a:lnTo>
                    <a:pt x="29232" y="30735"/>
                  </a:lnTo>
                  <a:lnTo>
                    <a:pt x="28538" y="28487"/>
                  </a:lnTo>
                  <a:lnTo>
                    <a:pt x="28538" y="28487"/>
                  </a:lnTo>
                  <a:cubicBezTo>
                    <a:pt x="28538" y="28487"/>
                    <a:pt x="28571" y="28497"/>
                    <a:pt x="28628" y="28497"/>
                  </a:cubicBezTo>
                  <a:cubicBezTo>
                    <a:pt x="28850" y="28497"/>
                    <a:pt x="29441" y="28361"/>
                    <a:pt x="29952" y="27048"/>
                  </a:cubicBezTo>
                  <a:cubicBezTo>
                    <a:pt x="30176" y="26473"/>
                    <a:pt x="30217" y="26354"/>
                    <a:pt x="30211" y="26354"/>
                  </a:cubicBezTo>
                  <a:lnTo>
                    <a:pt x="30211" y="26354"/>
                  </a:lnTo>
                  <a:cubicBezTo>
                    <a:pt x="30207" y="26354"/>
                    <a:pt x="30180" y="26414"/>
                    <a:pt x="30178" y="26414"/>
                  </a:cubicBezTo>
                  <a:cubicBezTo>
                    <a:pt x="30175" y="26414"/>
                    <a:pt x="30241" y="26250"/>
                    <a:pt x="30596" y="25381"/>
                  </a:cubicBezTo>
                  <a:cubicBezTo>
                    <a:pt x="31467" y="23260"/>
                    <a:pt x="31455" y="23247"/>
                    <a:pt x="31455" y="23247"/>
                  </a:cubicBezTo>
                  <a:cubicBezTo>
                    <a:pt x="31455" y="23247"/>
                    <a:pt x="32086" y="23007"/>
                    <a:pt x="31455" y="21593"/>
                  </a:cubicBezTo>
                  <a:cubicBezTo>
                    <a:pt x="30823" y="20179"/>
                    <a:pt x="29876" y="20722"/>
                    <a:pt x="30823" y="20166"/>
                  </a:cubicBezTo>
                  <a:lnTo>
                    <a:pt x="31770" y="19623"/>
                  </a:lnTo>
                  <a:lnTo>
                    <a:pt x="32642" y="19068"/>
                  </a:lnTo>
                  <a:lnTo>
                    <a:pt x="32250" y="16694"/>
                  </a:lnTo>
                  <a:lnTo>
                    <a:pt x="32642" y="14042"/>
                  </a:lnTo>
                  <a:lnTo>
                    <a:pt x="34611" y="11858"/>
                  </a:lnTo>
                  <a:lnTo>
                    <a:pt x="36354" y="9762"/>
                  </a:lnTo>
                  <a:lnTo>
                    <a:pt x="36897" y="8032"/>
                  </a:lnTo>
                  <a:lnTo>
                    <a:pt x="34851" y="7085"/>
                  </a:lnTo>
                  <a:lnTo>
                    <a:pt x="32566" y="7943"/>
                  </a:lnTo>
                  <a:lnTo>
                    <a:pt x="30280" y="10090"/>
                  </a:lnTo>
                  <a:lnTo>
                    <a:pt x="31770" y="7451"/>
                  </a:lnTo>
                  <a:lnTo>
                    <a:pt x="31859" y="7009"/>
                  </a:lnTo>
                  <a:lnTo>
                    <a:pt x="27439" y="7009"/>
                  </a:lnTo>
                  <a:lnTo>
                    <a:pt x="27351" y="5986"/>
                  </a:lnTo>
                  <a:lnTo>
                    <a:pt x="29232" y="5759"/>
                  </a:lnTo>
                  <a:lnTo>
                    <a:pt x="31859" y="5759"/>
                  </a:lnTo>
                  <a:lnTo>
                    <a:pt x="31543" y="3625"/>
                  </a:lnTo>
                  <a:lnTo>
                    <a:pt x="30672" y="1655"/>
                  </a:lnTo>
                  <a:lnTo>
                    <a:pt x="2728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52"/>
            <p:cNvSpPr/>
            <p:nvPr/>
          </p:nvSpPr>
          <p:spPr>
            <a:xfrm>
              <a:off x="2437100" y="777350"/>
              <a:ext cx="939800" cy="1218525"/>
            </a:xfrm>
            <a:custGeom>
              <a:avLst/>
              <a:gdLst/>
              <a:ahLst/>
              <a:cxnLst/>
              <a:rect l="l" t="t" r="r" b="b"/>
              <a:pathLst>
                <a:path w="37592" h="48741" extrusionOk="0">
                  <a:moveTo>
                    <a:pt x="26909" y="31530"/>
                  </a:moveTo>
                  <a:lnTo>
                    <a:pt x="28601" y="33070"/>
                  </a:lnTo>
                  <a:lnTo>
                    <a:pt x="26796" y="32893"/>
                  </a:lnTo>
                  <a:lnTo>
                    <a:pt x="26341" y="32893"/>
                  </a:lnTo>
                  <a:lnTo>
                    <a:pt x="26909" y="31530"/>
                  </a:lnTo>
                  <a:close/>
                  <a:moveTo>
                    <a:pt x="27591" y="682"/>
                  </a:moveTo>
                  <a:lnTo>
                    <a:pt x="30748" y="2222"/>
                  </a:lnTo>
                  <a:lnTo>
                    <a:pt x="31543" y="4053"/>
                  </a:lnTo>
                  <a:lnTo>
                    <a:pt x="31809" y="5783"/>
                  </a:lnTo>
                  <a:lnTo>
                    <a:pt x="29498" y="5783"/>
                  </a:lnTo>
                  <a:lnTo>
                    <a:pt x="27339" y="6048"/>
                  </a:lnTo>
                  <a:lnTo>
                    <a:pt x="27465" y="7665"/>
                  </a:lnTo>
                  <a:lnTo>
                    <a:pt x="31796" y="7665"/>
                  </a:lnTo>
                  <a:lnTo>
                    <a:pt x="29321" y="12059"/>
                  </a:lnTo>
                  <a:lnTo>
                    <a:pt x="33046" y="8574"/>
                  </a:lnTo>
                  <a:lnTo>
                    <a:pt x="35155" y="7778"/>
                  </a:lnTo>
                  <a:lnTo>
                    <a:pt x="36834" y="8548"/>
                  </a:lnTo>
                  <a:lnTo>
                    <a:pt x="36380" y="9963"/>
                  </a:lnTo>
                  <a:lnTo>
                    <a:pt x="34700" y="11996"/>
                  </a:lnTo>
                  <a:lnTo>
                    <a:pt x="32667" y="14256"/>
                  </a:lnTo>
                  <a:lnTo>
                    <a:pt x="32250" y="17059"/>
                  </a:lnTo>
                  <a:lnTo>
                    <a:pt x="32617" y="19269"/>
                  </a:lnTo>
                  <a:lnTo>
                    <a:pt x="31935" y="19698"/>
                  </a:lnTo>
                  <a:cubicBezTo>
                    <a:pt x="31922" y="19711"/>
                    <a:pt x="31834" y="19761"/>
                    <a:pt x="30988" y="20254"/>
                  </a:cubicBezTo>
                  <a:cubicBezTo>
                    <a:pt x="30584" y="20494"/>
                    <a:pt x="30432" y="20582"/>
                    <a:pt x="30432" y="20809"/>
                  </a:cubicBezTo>
                  <a:cubicBezTo>
                    <a:pt x="30445" y="20986"/>
                    <a:pt x="30558" y="21125"/>
                    <a:pt x="30710" y="21188"/>
                  </a:cubicBezTo>
                  <a:cubicBezTo>
                    <a:pt x="30887" y="21289"/>
                    <a:pt x="31215" y="21466"/>
                    <a:pt x="31480" y="22072"/>
                  </a:cubicBezTo>
                  <a:cubicBezTo>
                    <a:pt x="31872" y="22943"/>
                    <a:pt x="31733" y="23259"/>
                    <a:pt x="31657" y="23309"/>
                  </a:cubicBezTo>
                  <a:lnTo>
                    <a:pt x="31455" y="23385"/>
                  </a:lnTo>
                  <a:lnTo>
                    <a:pt x="31455" y="23537"/>
                  </a:lnTo>
                  <a:cubicBezTo>
                    <a:pt x="31404" y="23676"/>
                    <a:pt x="31228" y="24118"/>
                    <a:pt x="30609" y="25620"/>
                  </a:cubicBezTo>
                  <a:cubicBezTo>
                    <a:pt x="30432" y="26062"/>
                    <a:pt x="30319" y="26353"/>
                    <a:pt x="30243" y="26555"/>
                  </a:cubicBezTo>
                  <a:lnTo>
                    <a:pt x="30218" y="26618"/>
                  </a:lnTo>
                  <a:cubicBezTo>
                    <a:pt x="30218" y="26618"/>
                    <a:pt x="30218" y="26630"/>
                    <a:pt x="30218" y="26630"/>
                  </a:cubicBezTo>
                  <a:cubicBezTo>
                    <a:pt x="30205" y="26681"/>
                    <a:pt x="30154" y="26832"/>
                    <a:pt x="29978" y="27287"/>
                  </a:cubicBezTo>
                  <a:cubicBezTo>
                    <a:pt x="29498" y="28499"/>
                    <a:pt x="29018" y="28537"/>
                    <a:pt x="28955" y="28537"/>
                  </a:cubicBezTo>
                  <a:lnTo>
                    <a:pt x="28399" y="28373"/>
                  </a:lnTo>
                  <a:lnTo>
                    <a:pt x="28399" y="28373"/>
                  </a:lnTo>
                  <a:lnTo>
                    <a:pt x="29220" y="31062"/>
                  </a:lnTo>
                  <a:lnTo>
                    <a:pt x="28677" y="32287"/>
                  </a:lnTo>
                  <a:lnTo>
                    <a:pt x="26682" y="30469"/>
                  </a:lnTo>
                  <a:lnTo>
                    <a:pt x="25394" y="33525"/>
                  </a:lnTo>
                  <a:lnTo>
                    <a:pt x="26758" y="33525"/>
                  </a:lnTo>
                  <a:lnTo>
                    <a:pt x="27844" y="33626"/>
                  </a:lnTo>
                  <a:lnTo>
                    <a:pt x="24977" y="35431"/>
                  </a:lnTo>
                  <a:lnTo>
                    <a:pt x="21922" y="35835"/>
                  </a:lnTo>
                  <a:lnTo>
                    <a:pt x="20230" y="37931"/>
                  </a:lnTo>
                  <a:lnTo>
                    <a:pt x="17199" y="39232"/>
                  </a:lnTo>
                  <a:lnTo>
                    <a:pt x="14939" y="39838"/>
                  </a:lnTo>
                  <a:lnTo>
                    <a:pt x="13360" y="42351"/>
                  </a:lnTo>
                  <a:lnTo>
                    <a:pt x="12211" y="45861"/>
                  </a:lnTo>
                  <a:lnTo>
                    <a:pt x="11163" y="47654"/>
                  </a:lnTo>
                  <a:lnTo>
                    <a:pt x="9661" y="45874"/>
                  </a:lnTo>
                  <a:lnTo>
                    <a:pt x="8209" y="46101"/>
                  </a:lnTo>
                  <a:lnTo>
                    <a:pt x="7767" y="43715"/>
                  </a:lnTo>
                  <a:lnTo>
                    <a:pt x="7173" y="40823"/>
                  </a:lnTo>
                  <a:lnTo>
                    <a:pt x="6719" y="37048"/>
                  </a:lnTo>
                  <a:lnTo>
                    <a:pt x="7893" y="34535"/>
                  </a:lnTo>
                  <a:lnTo>
                    <a:pt x="6315" y="33373"/>
                  </a:lnTo>
                  <a:lnTo>
                    <a:pt x="6315" y="31542"/>
                  </a:lnTo>
                  <a:lnTo>
                    <a:pt x="8082" y="31833"/>
                  </a:lnTo>
                  <a:lnTo>
                    <a:pt x="9244" y="30040"/>
                  </a:lnTo>
                  <a:lnTo>
                    <a:pt x="7577" y="29509"/>
                  </a:lnTo>
                  <a:lnTo>
                    <a:pt x="7577" y="25671"/>
                  </a:lnTo>
                  <a:lnTo>
                    <a:pt x="7981" y="21643"/>
                  </a:lnTo>
                  <a:lnTo>
                    <a:pt x="6277" y="18309"/>
                  </a:lnTo>
                  <a:lnTo>
                    <a:pt x="6125" y="18309"/>
                  </a:lnTo>
                  <a:cubicBezTo>
                    <a:pt x="6024" y="18271"/>
                    <a:pt x="5645" y="18082"/>
                    <a:pt x="4408" y="17413"/>
                  </a:cubicBezTo>
                  <a:cubicBezTo>
                    <a:pt x="3845" y="17104"/>
                    <a:pt x="3347" y="16952"/>
                    <a:pt x="2915" y="16952"/>
                  </a:cubicBezTo>
                  <a:cubicBezTo>
                    <a:pt x="2746" y="16952"/>
                    <a:pt x="2587" y="16975"/>
                    <a:pt x="2438" y="17021"/>
                  </a:cubicBezTo>
                  <a:cubicBezTo>
                    <a:pt x="2274" y="17072"/>
                    <a:pt x="2122" y="17147"/>
                    <a:pt x="1983" y="17261"/>
                  </a:cubicBezTo>
                  <a:lnTo>
                    <a:pt x="620" y="16339"/>
                  </a:lnTo>
                  <a:lnTo>
                    <a:pt x="620" y="15455"/>
                  </a:lnTo>
                  <a:lnTo>
                    <a:pt x="3852" y="15203"/>
                  </a:lnTo>
                  <a:lnTo>
                    <a:pt x="3208" y="13763"/>
                  </a:lnTo>
                  <a:lnTo>
                    <a:pt x="1819" y="13612"/>
                  </a:lnTo>
                  <a:lnTo>
                    <a:pt x="1504" y="12450"/>
                  </a:lnTo>
                  <a:lnTo>
                    <a:pt x="3057" y="12160"/>
                  </a:lnTo>
                  <a:lnTo>
                    <a:pt x="5797" y="11036"/>
                  </a:lnTo>
                  <a:lnTo>
                    <a:pt x="7678" y="9470"/>
                  </a:lnTo>
                  <a:lnTo>
                    <a:pt x="6857" y="8233"/>
                  </a:lnTo>
                  <a:lnTo>
                    <a:pt x="7994" y="6781"/>
                  </a:lnTo>
                  <a:lnTo>
                    <a:pt x="10178" y="6301"/>
                  </a:lnTo>
                  <a:lnTo>
                    <a:pt x="11769" y="4710"/>
                  </a:lnTo>
                  <a:lnTo>
                    <a:pt x="13777" y="3965"/>
                  </a:lnTo>
                  <a:lnTo>
                    <a:pt x="15355" y="3712"/>
                  </a:lnTo>
                  <a:lnTo>
                    <a:pt x="15646" y="5430"/>
                  </a:lnTo>
                  <a:lnTo>
                    <a:pt x="17325" y="5935"/>
                  </a:lnTo>
                  <a:lnTo>
                    <a:pt x="17792" y="4382"/>
                  </a:lnTo>
                  <a:lnTo>
                    <a:pt x="18323" y="4584"/>
                  </a:lnTo>
                  <a:lnTo>
                    <a:pt x="18651" y="7033"/>
                  </a:lnTo>
                  <a:lnTo>
                    <a:pt x="20949" y="7033"/>
                  </a:lnTo>
                  <a:lnTo>
                    <a:pt x="20053" y="4407"/>
                  </a:lnTo>
                  <a:lnTo>
                    <a:pt x="20570" y="3031"/>
                  </a:lnTo>
                  <a:lnTo>
                    <a:pt x="22250" y="2980"/>
                  </a:lnTo>
                  <a:lnTo>
                    <a:pt x="27591" y="682"/>
                  </a:lnTo>
                  <a:close/>
                  <a:moveTo>
                    <a:pt x="27604" y="0"/>
                  </a:moveTo>
                  <a:lnTo>
                    <a:pt x="22161" y="2361"/>
                  </a:lnTo>
                  <a:lnTo>
                    <a:pt x="20116" y="2424"/>
                  </a:lnTo>
                  <a:lnTo>
                    <a:pt x="19371" y="4407"/>
                  </a:lnTo>
                  <a:lnTo>
                    <a:pt x="20053" y="6415"/>
                  </a:lnTo>
                  <a:lnTo>
                    <a:pt x="19194" y="6415"/>
                  </a:lnTo>
                  <a:lnTo>
                    <a:pt x="18891" y="4142"/>
                  </a:lnTo>
                  <a:lnTo>
                    <a:pt x="17376" y="3548"/>
                  </a:lnTo>
                  <a:lnTo>
                    <a:pt x="16896" y="5152"/>
                  </a:lnTo>
                  <a:lnTo>
                    <a:pt x="16214" y="4937"/>
                  </a:lnTo>
                  <a:lnTo>
                    <a:pt x="15861" y="2993"/>
                  </a:lnTo>
                  <a:lnTo>
                    <a:pt x="13600" y="3359"/>
                  </a:lnTo>
                  <a:lnTo>
                    <a:pt x="11479" y="4154"/>
                  </a:lnTo>
                  <a:lnTo>
                    <a:pt x="9850" y="5733"/>
                  </a:lnTo>
                  <a:lnTo>
                    <a:pt x="7628" y="6200"/>
                  </a:lnTo>
                  <a:lnTo>
                    <a:pt x="6075" y="8208"/>
                  </a:lnTo>
                  <a:lnTo>
                    <a:pt x="6832" y="9344"/>
                  </a:lnTo>
                  <a:lnTo>
                    <a:pt x="5506" y="10480"/>
                  </a:lnTo>
                  <a:lnTo>
                    <a:pt x="2905" y="11541"/>
                  </a:lnTo>
                  <a:lnTo>
                    <a:pt x="708" y="11958"/>
                  </a:lnTo>
                  <a:lnTo>
                    <a:pt x="1339" y="14193"/>
                  </a:lnTo>
                  <a:lnTo>
                    <a:pt x="2792" y="14344"/>
                  </a:lnTo>
                  <a:lnTo>
                    <a:pt x="2918" y="14635"/>
                  </a:lnTo>
                  <a:lnTo>
                    <a:pt x="1" y="14862"/>
                  </a:lnTo>
                  <a:lnTo>
                    <a:pt x="1" y="16655"/>
                  </a:lnTo>
                  <a:lnTo>
                    <a:pt x="2173" y="18132"/>
                  </a:lnTo>
                  <a:lnTo>
                    <a:pt x="2337" y="17817"/>
                  </a:lnTo>
                  <a:cubicBezTo>
                    <a:pt x="2400" y="17716"/>
                    <a:pt x="2514" y="17640"/>
                    <a:pt x="2627" y="17615"/>
                  </a:cubicBezTo>
                  <a:cubicBezTo>
                    <a:pt x="2703" y="17592"/>
                    <a:pt x="2796" y="17576"/>
                    <a:pt x="2911" y="17576"/>
                  </a:cubicBezTo>
                  <a:cubicBezTo>
                    <a:pt x="3180" y="17576"/>
                    <a:pt x="3565" y="17663"/>
                    <a:pt x="4105" y="17956"/>
                  </a:cubicBezTo>
                  <a:cubicBezTo>
                    <a:pt x="5153" y="18536"/>
                    <a:pt x="5620" y="18764"/>
                    <a:pt x="5847" y="18865"/>
                  </a:cubicBezTo>
                  <a:lnTo>
                    <a:pt x="7325" y="21756"/>
                  </a:lnTo>
                  <a:lnTo>
                    <a:pt x="6933" y="25645"/>
                  </a:lnTo>
                  <a:lnTo>
                    <a:pt x="6933" y="29976"/>
                  </a:lnTo>
                  <a:lnTo>
                    <a:pt x="8259" y="30393"/>
                  </a:lnTo>
                  <a:lnTo>
                    <a:pt x="7767" y="31138"/>
                  </a:lnTo>
                  <a:lnTo>
                    <a:pt x="5671" y="30785"/>
                  </a:lnTo>
                  <a:lnTo>
                    <a:pt x="5671" y="33689"/>
                  </a:lnTo>
                  <a:lnTo>
                    <a:pt x="7097" y="34737"/>
                  </a:lnTo>
                  <a:lnTo>
                    <a:pt x="6062" y="36947"/>
                  </a:lnTo>
                  <a:lnTo>
                    <a:pt x="6554" y="40924"/>
                  </a:lnTo>
                  <a:lnTo>
                    <a:pt x="7148" y="43828"/>
                  </a:lnTo>
                  <a:lnTo>
                    <a:pt x="7691" y="46808"/>
                  </a:lnTo>
                  <a:lnTo>
                    <a:pt x="9408" y="46556"/>
                  </a:lnTo>
                  <a:lnTo>
                    <a:pt x="11252" y="48740"/>
                  </a:lnTo>
                  <a:lnTo>
                    <a:pt x="12780" y="46152"/>
                  </a:lnTo>
                  <a:lnTo>
                    <a:pt x="13916" y="42654"/>
                  </a:lnTo>
                  <a:lnTo>
                    <a:pt x="15343" y="40381"/>
                  </a:lnTo>
                  <a:lnTo>
                    <a:pt x="17388" y="39826"/>
                  </a:lnTo>
                  <a:lnTo>
                    <a:pt x="20621" y="38449"/>
                  </a:lnTo>
                  <a:lnTo>
                    <a:pt x="22250" y="36429"/>
                  </a:lnTo>
                  <a:lnTo>
                    <a:pt x="25116" y="36050"/>
                  </a:lnTo>
                  <a:lnTo>
                    <a:pt x="29738" y="33184"/>
                  </a:lnTo>
                  <a:lnTo>
                    <a:pt x="29005" y="33108"/>
                  </a:lnTo>
                  <a:lnTo>
                    <a:pt x="29877" y="31100"/>
                  </a:lnTo>
                  <a:lnTo>
                    <a:pt x="29270" y="29105"/>
                  </a:lnTo>
                  <a:cubicBezTo>
                    <a:pt x="29637" y="28979"/>
                    <a:pt x="30142" y="28600"/>
                    <a:pt x="30558" y="27514"/>
                  </a:cubicBezTo>
                  <a:cubicBezTo>
                    <a:pt x="30659" y="27274"/>
                    <a:pt x="30748" y="27022"/>
                    <a:pt x="30824" y="26782"/>
                  </a:cubicBezTo>
                  <a:lnTo>
                    <a:pt x="31202" y="25847"/>
                  </a:lnTo>
                  <a:cubicBezTo>
                    <a:pt x="31720" y="24585"/>
                    <a:pt x="31935" y="24054"/>
                    <a:pt x="32036" y="23815"/>
                  </a:cubicBezTo>
                  <a:cubicBezTo>
                    <a:pt x="32149" y="23726"/>
                    <a:pt x="32238" y="23600"/>
                    <a:pt x="32288" y="23474"/>
                  </a:cubicBezTo>
                  <a:cubicBezTo>
                    <a:pt x="32452" y="23070"/>
                    <a:pt x="32389" y="22514"/>
                    <a:pt x="32074" y="21807"/>
                  </a:cubicBezTo>
                  <a:cubicBezTo>
                    <a:pt x="31910" y="21403"/>
                    <a:pt x="31644" y="21062"/>
                    <a:pt x="31303" y="20797"/>
                  </a:cubicBezTo>
                  <a:cubicBezTo>
                    <a:pt x="31834" y="20494"/>
                    <a:pt x="32112" y="20329"/>
                    <a:pt x="32250" y="20228"/>
                  </a:cubicBezTo>
                  <a:lnTo>
                    <a:pt x="32263" y="20241"/>
                  </a:lnTo>
                  <a:lnTo>
                    <a:pt x="33311" y="19572"/>
                  </a:lnTo>
                  <a:lnTo>
                    <a:pt x="32894" y="17046"/>
                  </a:lnTo>
                  <a:lnTo>
                    <a:pt x="33261" y="14534"/>
                  </a:lnTo>
                  <a:lnTo>
                    <a:pt x="35167" y="12412"/>
                  </a:lnTo>
                  <a:lnTo>
                    <a:pt x="36897" y="10329"/>
                  </a:lnTo>
                  <a:lnTo>
                    <a:pt x="37592" y="8220"/>
                  </a:lnTo>
                  <a:lnTo>
                    <a:pt x="35167" y="7096"/>
                  </a:lnTo>
                  <a:lnTo>
                    <a:pt x="32756" y="8018"/>
                  </a:lnTo>
                  <a:lnTo>
                    <a:pt x="31872" y="8801"/>
                  </a:lnTo>
                  <a:lnTo>
                    <a:pt x="32364" y="7942"/>
                  </a:lnTo>
                  <a:lnTo>
                    <a:pt x="32541" y="7046"/>
                  </a:lnTo>
                  <a:lnTo>
                    <a:pt x="28046" y="7046"/>
                  </a:lnTo>
                  <a:lnTo>
                    <a:pt x="28008" y="6604"/>
                  </a:lnTo>
                  <a:lnTo>
                    <a:pt x="29536" y="6415"/>
                  </a:lnTo>
                  <a:lnTo>
                    <a:pt x="32541" y="6415"/>
                  </a:lnTo>
                  <a:lnTo>
                    <a:pt x="32162" y="3927"/>
                  </a:lnTo>
                  <a:lnTo>
                    <a:pt x="31228" y="1768"/>
                  </a:lnTo>
                  <a:lnTo>
                    <a:pt x="2760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52"/>
            <p:cNvSpPr/>
            <p:nvPr/>
          </p:nvSpPr>
          <p:spPr>
            <a:xfrm>
              <a:off x="2067150" y="740400"/>
              <a:ext cx="667350" cy="530050"/>
            </a:xfrm>
            <a:custGeom>
              <a:avLst/>
              <a:gdLst/>
              <a:ahLst/>
              <a:cxnLst/>
              <a:rect l="l" t="t" r="r" b="b"/>
              <a:pathLst>
                <a:path w="26694" h="21202" extrusionOk="0">
                  <a:moveTo>
                    <a:pt x="19218" y="1"/>
                  </a:moveTo>
                  <a:lnTo>
                    <a:pt x="14635" y="556"/>
                  </a:lnTo>
                  <a:lnTo>
                    <a:pt x="11415" y="1895"/>
                  </a:lnTo>
                  <a:lnTo>
                    <a:pt x="10228" y="3157"/>
                  </a:lnTo>
                  <a:lnTo>
                    <a:pt x="12122" y="5165"/>
                  </a:lnTo>
                  <a:lnTo>
                    <a:pt x="14016" y="6100"/>
                  </a:lnTo>
                  <a:lnTo>
                    <a:pt x="11099" y="6163"/>
                  </a:lnTo>
                  <a:lnTo>
                    <a:pt x="9041" y="4660"/>
                  </a:lnTo>
                  <a:lnTo>
                    <a:pt x="8814" y="2766"/>
                  </a:lnTo>
                  <a:lnTo>
                    <a:pt x="7627" y="2286"/>
                  </a:lnTo>
                  <a:lnTo>
                    <a:pt x="5190" y="6706"/>
                  </a:lnTo>
                  <a:lnTo>
                    <a:pt x="4786" y="9711"/>
                  </a:lnTo>
                  <a:lnTo>
                    <a:pt x="5733" y="11756"/>
                  </a:lnTo>
                  <a:lnTo>
                    <a:pt x="7627" y="12236"/>
                  </a:lnTo>
                  <a:lnTo>
                    <a:pt x="8650" y="13688"/>
                  </a:lnTo>
                  <a:lnTo>
                    <a:pt x="6288" y="13082"/>
                  </a:lnTo>
                  <a:lnTo>
                    <a:pt x="5101" y="14509"/>
                  </a:lnTo>
                  <a:lnTo>
                    <a:pt x="2816" y="14509"/>
                  </a:lnTo>
                  <a:lnTo>
                    <a:pt x="1642" y="14004"/>
                  </a:lnTo>
                  <a:lnTo>
                    <a:pt x="417" y="12741"/>
                  </a:lnTo>
                  <a:cubicBezTo>
                    <a:pt x="177" y="12905"/>
                    <a:pt x="0" y="14332"/>
                    <a:pt x="0" y="14332"/>
                  </a:cubicBezTo>
                  <a:lnTo>
                    <a:pt x="1212" y="15822"/>
                  </a:lnTo>
                  <a:lnTo>
                    <a:pt x="631" y="18007"/>
                  </a:lnTo>
                  <a:lnTo>
                    <a:pt x="51" y="19459"/>
                  </a:lnTo>
                  <a:lnTo>
                    <a:pt x="3914" y="20494"/>
                  </a:lnTo>
                  <a:lnTo>
                    <a:pt x="6566" y="21201"/>
                  </a:lnTo>
                  <a:lnTo>
                    <a:pt x="7551" y="20810"/>
                  </a:lnTo>
                  <a:lnTo>
                    <a:pt x="7551" y="19232"/>
                  </a:lnTo>
                  <a:lnTo>
                    <a:pt x="5809" y="18689"/>
                  </a:lnTo>
                  <a:lnTo>
                    <a:pt x="3927" y="18032"/>
                  </a:lnTo>
                  <a:lnTo>
                    <a:pt x="3296" y="16403"/>
                  </a:lnTo>
                  <a:lnTo>
                    <a:pt x="4748" y="16138"/>
                  </a:lnTo>
                  <a:lnTo>
                    <a:pt x="7071" y="17653"/>
                  </a:lnTo>
                  <a:lnTo>
                    <a:pt x="9129" y="17653"/>
                  </a:lnTo>
                  <a:lnTo>
                    <a:pt x="11024" y="18348"/>
                  </a:lnTo>
                  <a:lnTo>
                    <a:pt x="11806" y="15140"/>
                  </a:lnTo>
                  <a:lnTo>
                    <a:pt x="13625" y="13398"/>
                  </a:lnTo>
                  <a:lnTo>
                    <a:pt x="15115" y="12224"/>
                  </a:lnTo>
                  <a:lnTo>
                    <a:pt x="15115" y="10405"/>
                  </a:lnTo>
                  <a:lnTo>
                    <a:pt x="18587" y="9231"/>
                  </a:lnTo>
                  <a:lnTo>
                    <a:pt x="21277" y="7728"/>
                  </a:lnTo>
                  <a:lnTo>
                    <a:pt x="23322" y="5986"/>
                  </a:lnTo>
                  <a:lnTo>
                    <a:pt x="25494" y="5216"/>
                  </a:lnTo>
                  <a:lnTo>
                    <a:pt x="26694" y="3322"/>
                  </a:lnTo>
                  <a:lnTo>
                    <a:pt x="25671" y="1390"/>
                  </a:lnTo>
                  <a:lnTo>
                    <a:pt x="2276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52"/>
            <p:cNvSpPr/>
            <p:nvPr/>
          </p:nvSpPr>
          <p:spPr>
            <a:xfrm>
              <a:off x="2057975" y="732525"/>
              <a:ext cx="685375" cy="546450"/>
            </a:xfrm>
            <a:custGeom>
              <a:avLst/>
              <a:gdLst/>
              <a:ahLst/>
              <a:cxnLst/>
              <a:rect l="l" t="t" r="r" b="b"/>
              <a:pathLst>
                <a:path w="27415" h="21858" extrusionOk="0">
                  <a:moveTo>
                    <a:pt x="23058" y="631"/>
                  </a:moveTo>
                  <a:lnTo>
                    <a:pt x="25811" y="1919"/>
                  </a:lnTo>
                  <a:lnTo>
                    <a:pt x="26682" y="3599"/>
                  </a:lnTo>
                  <a:lnTo>
                    <a:pt x="25646" y="5240"/>
                  </a:lnTo>
                  <a:lnTo>
                    <a:pt x="23576" y="5998"/>
                  </a:lnTo>
                  <a:lnTo>
                    <a:pt x="21480" y="7753"/>
                  </a:lnTo>
                  <a:lnTo>
                    <a:pt x="18853" y="9230"/>
                  </a:lnTo>
                  <a:lnTo>
                    <a:pt x="15166" y="10493"/>
                  </a:lnTo>
                  <a:lnTo>
                    <a:pt x="15166" y="12387"/>
                  </a:lnTo>
                  <a:lnTo>
                    <a:pt x="13764" y="13486"/>
                  </a:lnTo>
                  <a:lnTo>
                    <a:pt x="11883" y="15291"/>
                  </a:lnTo>
                  <a:lnTo>
                    <a:pt x="11163" y="18246"/>
                  </a:lnTo>
                  <a:lnTo>
                    <a:pt x="9597" y="17678"/>
                  </a:lnTo>
                  <a:lnTo>
                    <a:pt x="7539" y="17665"/>
                  </a:lnTo>
                  <a:lnTo>
                    <a:pt x="5191" y="16125"/>
                  </a:lnTo>
                  <a:lnTo>
                    <a:pt x="3233" y="16478"/>
                  </a:lnTo>
                  <a:lnTo>
                    <a:pt x="4067" y="18600"/>
                  </a:lnTo>
                  <a:lnTo>
                    <a:pt x="6087" y="19307"/>
                  </a:lnTo>
                  <a:lnTo>
                    <a:pt x="7602" y="19786"/>
                  </a:lnTo>
                  <a:lnTo>
                    <a:pt x="7602" y="20910"/>
                  </a:lnTo>
                  <a:lnTo>
                    <a:pt x="6921" y="21188"/>
                  </a:lnTo>
                  <a:lnTo>
                    <a:pt x="847" y="19559"/>
                  </a:lnTo>
                  <a:lnTo>
                    <a:pt x="1301" y="18398"/>
                  </a:lnTo>
                  <a:lnTo>
                    <a:pt x="1920" y="16062"/>
                  </a:lnTo>
                  <a:lnTo>
                    <a:pt x="695" y="14559"/>
                  </a:lnTo>
                  <a:cubicBezTo>
                    <a:pt x="733" y="14243"/>
                    <a:pt x="796" y="13915"/>
                    <a:pt x="872" y="13612"/>
                  </a:cubicBezTo>
                  <a:lnTo>
                    <a:pt x="1769" y="14534"/>
                  </a:lnTo>
                  <a:lnTo>
                    <a:pt x="3057" y="15114"/>
                  </a:lnTo>
                  <a:lnTo>
                    <a:pt x="5620" y="15140"/>
                  </a:lnTo>
                  <a:lnTo>
                    <a:pt x="6769" y="13751"/>
                  </a:lnTo>
                  <a:lnTo>
                    <a:pt x="9762" y="14521"/>
                  </a:lnTo>
                  <a:lnTo>
                    <a:pt x="8183" y="12261"/>
                  </a:lnTo>
                  <a:lnTo>
                    <a:pt x="6327" y="11794"/>
                  </a:lnTo>
                  <a:lnTo>
                    <a:pt x="5481" y="9963"/>
                  </a:lnTo>
                  <a:lnTo>
                    <a:pt x="5860" y="7122"/>
                  </a:lnTo>
                  <a:lnTo>
                    <a:pt x="8133" y="3005"/>
                  </a:lnTo>
                  <a:lnTo>
                    <a:pt x="8890" y="3296"/>
                  </a:lnTo>
                  <a:lnTo>
                    <a:pt x="9130" y="5152"/>
                  </a:lnTo>
                  <a:lnTo>
                    <a:pt x="11365" y="6793"/>
                  </a:lnTo>
                  <a:lnTo>
                    <a:pt x="15684" y="6692"/>
                  </a:lnTo>
                  <a:lnTo>
                    <a:pt x="12678" y="5228"/>
                  </a:lnTo>
                  <a:lnTo>
                    <a:pt x="11024" y="3472"/>
                  </a:lnTo>
                  <a:lnTo>
                    <a:pt x="11971" y="2475"/>
                  </a:lnTo>
                  <a:lnTo>
                    <a:pt x="15090" y="1174"/>
                  </a:lnTo>
                  <a:lnTo>
                    <a:pt x="19585" y="631"/>
                  </a:lnTo>
                  <a:close/>
                  <a:moveTo>
                    <a:pt x="19548" y="0"/>
                  </a:moveTo>
                  <a:lnTo>
                    <a:pt x="14977" y="556"/>
                  </a:lnTo>
                  <a:lnTo>
                    <a:pt x="11656" y="1919"/>
                  </a:lnTo>
                  <a:lnTo>
                    <a:pt x="10166" y="3472"/>
                  </a:lnTo>
                  <a:lnTo>
                    <a:pt x="12262" y="5695"/>
                  </a:lnTo>
                  <a:lnTo>
                    <a:pt x="13083" y="6124"/>
                  </a:lnTo>
                  <a:lnTo>
                    <a:pt x="11567" y="6162"/>
                  </a:lnTo>
                  <a:lnTo>
                    <a:pt x="9724" y="4798"/>
                  </a:lnTo>
                  <a:lnTo>
                    <a:pt x="9471" y="2854"/>
                  </a:lnTo>
                  <a:lnTo>
                    <a:pt x="7868" y="2210"/>
                  </a:lnTo>
                  <a:lnTo>
                    <a:pt x="5279" y="6869"/>
                  </a:lnTo>
                  <a:lnTo>
                    <a:pt x="4837" y="10064"/>
                  </a:lnTo>
                  <a:lnTo>
                    <a:pt x="5885" y="12337"/>
                  </a:lnTo>
                  <a:lnTo>
                    <a:pt x="7804" y="12816"/>
                  </a:lnTo>
                  <a:lnTo>
                    <a:pt x="8272" y="13486"/>
                  </a:lnTo>
                  <a:lnTo>
                    <a:pt x="6542" y="13044"/>
                  </a:lnTo>
                  <a:lnTo>
                    <a:pt x="5330" y="14508"/>
                  </a:lnTo>
                  <a:lnTo>
                    <a:pt x="3259" y="14508"/>
                  </a:lnTo>
                  <a:lnTo>
                    <a:pt x="2185" y="14054"/>
                  </a:lnTo>
                  <a:lnTo>
                    <a:pt x="822" y="12652"/>
                  </a:lnTo>
                  <a:lnTo>
                    <a:pt x="607" y="12791"/>
                  </a:lnTo>
                  <a:cubicBezTo>
                    <a:pt x="519" y="12854"/>
                    <a:pt x="253" y="13031"/>
                    <a:pt x="51" y="14609"/>
                  </a:cubicBezTo>
                  <a:lnTo>
                    <a:pt x="39" y="14748"/>
                  </a:lnTo>
                  <a:lnTo>
                    <a:pt x="1238" y="16213"/>
                  </a:lnTo>
                  <a:lnTo>
                    <a:pt x="708" y="18208"/>
                  </a:lnTo>
                  <a:lnTo>
                    <a:pt x="1" y="19989"/>
                  </a:lnTo>
                  <a:lnTo>
                    <a:pt x="6946" y="21857"/>
                  </a:lnTo>
                  <a:lnTo>
                    <a:pt x="8234" y="21340"/>
                  </a:lnTo>
                  <a:lnTo>
                    <a:pt x="8234" y="19319"/>
                  </a:lnTo>
                  <a:lnTo>
                    <a:pt x="6289" y="18701"/>
                  </a:lnTo>
                  <a:lnTo>
                    <a:pt x="4547" y="18094"/>
                  </a:lnTo>
                  <a:lnTo>
                    <a:pt x="4092" y="16958"/>
                  </a:lnTo>
                  <a:lnTo>
                    <a:pt x="5052" y="16781"/>
                  </a:lnTo>
                  <a:lnTo>
                    <a:pt x="7350" y="18284"/>
                  </a:lnTo>
                  <a:lnTo>
                    <a:pt x="9433" y="18284"/>
                  </a:lnTo>
                  <a:lnTo>
                    <a:pt x="11605" y="19079"/>
                  </a:lnTo>
                  <a:lnTo>
                    <a:pt x="12464" y="15620"/>
                  </a:lnTo>
                  <a:lnTo>
                    <a:pt x="14181" y="13953"/>
                  </a:lnTo>
                  <a:lnTo>
                    <a:pt x="15797" y="12690"/>
                  </a:lnTo>
                  <a:lnTo>
                    <a:pt x="15797" y="10948"/>
                  </a:lnTo>
                  <a:lnTo>
                    <a:pt x="19106" y="9811"/>
                  </a:lnTo>
                  <a:lnTo>
                    <a:pt x="21833" y="8283"/>
                  </a:lnTo>
                  <a:lnTo>
                    <a:pt x="23853" y="6579"/>
                  </a:lnTo>
                  <a:lnTo>
                    <a:pt x="26063" y="5783"/>
                  </a:lnTo>
                  <a:lnTo>
                    <a:pt x="27414" y="3637"/>
                  </a:lnTo>
                  <a:lnTo>
                    <a:pt x="26265" y="1452"/>
                  </a:lnTo>
                  <a:lnTo>
                    <a:pt x="2320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52"/>
            <p:cNvSpPr/>
            <p:nvPr/>
          </p:nvSpPr>
          <p:spPr>
            <a:xfrm>
              <a:off x="2007475" y="1152350"/>
              <a:ext cx="49275" cy="59075"/>
            </a:xfrm>
            <a:custGeom>
              <a:avLst/>
              <a:gdLst/>
              <a:ahLst/>
              <a:cxnLst/>
              <a:rect l="l" t="t" r="r" b="b"/>
              <a:pathLst>
                <a:path w="1971" h="2363" extrusionOk="0">
                  <a:moveTo>
                    <a:pt x="1339" y="1"/>
                  </a:moveTo>
                  <a:cubicBezTo>
                    <a:pt x="1023" y="241"/>
                    <a:pt x="1" y="1554"/>
                    <a:pt x="1" y="1554"/>
                  </a:cubicBezTo>
                  <a:lnTo>
                    <a:pt x="1339" y="2362"/>
                  </a:lnTo>
                  <a:lnTo>
                    <a:pt x="1970" y="1188"/>
                  </a:lnTo>
                  <a:lnTo>
                    <a:pt x="133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52"/>
            <p:cNvSpPr/>
            <p:nvPr/>
          </p:nvSpPr>
          <p:spPr>
            <a:xfrm>
              <a:off x="1995800" y="1140375"/>
              <a:ext cx="70100" cy="82100"/>
            </a:xfrm>
            <a:custGeom>
              <a:avLst/>
              <a:gdLst/>
              <a:ahLst/>
              <a:cxnLst/>
              <a:rect l="l" t="t" r="r" b="b"/>
              <a:pathLst>
                <a:path w="2804" h="3284" extrusionOk="0">
                  <a:moveTo>
                    <a:pt x="1730" y="998"/>
                  </a:moveTo>
                  <a:lnTo>
                    <a:pt x="2084" y="1667"/>
                  </a:lnTo>
                  <a:lnTo>
                    <a:pt x="1692" y="2399"/>
                  </a:lnTo>
                  <a:lnTo>
                    <a:pt x="935" y="1945"/>
                  </a:lnTo>
                  <a:cubicBezTo>
                    <a:pt x="1200" y="1629"/>
                    <a:pt x="1516" y="1250"/>
                    <a:pt x="1730" y="998"/>
                  </a:cubicBezTo>
                  <a:close/>
                  <a:moveTo>
                    <a:pt x="1920" y="0"/>
                  </a:moveTo>
                  <a:lnTo>
                    <a:pt x="1617" y="227"/>
                  </a:lnTo>
                  <a:cubicBezTo>
                    <a:pt x="1288" y="480"/>
                    <a:pt x="392" y="1616"/>
                    <a:pt x="228" y="1844"/>
                  </a:cubicBezTo>
                  <a:lnTo>
                    <a:pt x="0" y="2121"/>
                  </a:lnTo>
                  <a:lnTo>
                    <a:pt x="1932" y="3283"/>
                  </a:lnTo>
                  <a:lnTo>
                    <a:pt x="2804" y="1654"/>
                  </a:lnTo>
                  <a:lnTo>
                    <a:pt x="192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52"/>
            <p:cNvSpPr/>
            <p:nvPr/>
          </p:nvSpPr>
          <p:spPr>
            <a:xfrm>
              <a:off x="2092700" y="954125"/>
              <a:ext cx="54950" cy="101675"/>
            </a:xfrm>
            <a:custGeom>
              <a:avLst/>
              <a:gdLst/>
              <a:ahLst/>
              <a:cxnLst/>
              <a:rect l="l" t="t" r="r" b="b"/>
              <a:pathLst>
                <a:path w="2198" h="4067" extrusionOk="0">
                  <a:moveTo>
                    <a:pt x="1125" y="0"/>
                  </a:moveTo>
                  <a:lnTo>
                    <a:pt x="1" y="2096"/>
                  </a:lnTo>
                  <a:lnTo>
                    <a:pt x="455" y="4066"/>
                  </a:lnTo>
                  <a:lnTo>
                    <a:pt x="847" y="4066"/>
                  </a:lnTo>
                  <a:lnTo>
                    <a:pt x="847" y="2488"/>
                  </a:lnTo>
                  <a:lnTo>
                    <a:pt x="2198" y="1717"/>
                  </a:lnTo>
                  <a:lnTo>
                    <a:pt x="112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52"/>
            <p:cNvSpPr/>
            <p:nvPr/>
          </p:nvSpPr>
          <p:spPr>
            <a:xfrm>
              <a:off x="2084500" y="938325"/>
              <a:ext cx="73900" cy="125350"/>
            </a:xfrm>
            <a:custGeom>
              <a:avLst/>
              <a:gdLst/>
              <a:ahLst/>
              <a:cxnLst/>
              <a:rect l="l" t="t" r="r" b="b"/>
              <a:pathLst>
                <a:path w="2956" h="5014" extrusionOk="0">
                  <a:moveTo>
                    <a:pt x="1478" y="1263"/>
                  </a:moveTo>
                  <a:lnTo>
                    <a:pt x="2084" y="2236"/>
                  </a:lnTo>
                  <a:lnTo>
                    <a:pt x="859" y="2943"/>
                  </a:lnTo>
                  <a:lnTo>
                    <a:pt x="859" y="3637"/>
                  </a:lnTo>
                  <a:lnTo>
                    <a:pt x="670" y="2779"/>
                  </a:lnTo>
                  <a:lnTo>
                    <a:pt x="1478" y="1263"/>
                  </a:lnTo>
                  <a:close/>
                  <a:moveTo>
                    <a:pt x="1440" y="1"/>
                  </a:moveTo>
                  <a:lnTo>
                    <a:pt x="1" y="2690"/>
                  </a:lnTo>
                  <a:lnTo>
                    <a:pt x="531" y="5014"/>
                  </a:lnTo>
                  <a:lnTo>
                    <a:pt x="1491" y="5014"/>
                  </a:lnTo>
                  <a:lnTo>
                    <a:pt x="1491" y="3296"/>
                  </a:lnTo>
                  <a:lnTo>
                    <a:pt x="2955" y="2463"/>
                  </a:lnTo>
                  <a:lnTo>
                    <a:pt x="144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52"/>
            <p:cNvSpPr/>
            <p:nvPr/>
          </p:nvSpPr>
          <p:spPr>
            <a:xfrm>
              <a:off x="1999575" y="874575"/>
              <a:ext cx="83050" cy="141750"/>
            </a:xfrm>
            <a:custGeom>
              <a:avLst/>
              <a:gdLst/>
              <a:ahLst/>
              <a:cxnLst/>
              <a:rect l="l" t="t" r="r" b="b"/>
              <a:pathLst>
                <a:path w="3322" h="5670" extrusionOk="0">
                  <a:moveTo>
                    <a:pt x="796" y="0"/>
                  </a:moveTo>
                  <a:lnTo>
                    <a:pt x="796" y="1882"/>
                  </a:lnTo>
                  <a:lnTo>
                    <a:pt x="1" y="2601"/>
                  </a:lnTo>
                  <a:lnTo>
                    <a:pt x="1264" y="4407"/>
                  </a:lnTo>
                  <a:lnTo>
                    <a:pt x="1617" y="5670"/>
                  </a:lnTo>
                  <a:lnTo>
                    <a:pt x="3322" y="2286"/>
                  </a:lnTo>
                  <a:lnTo>
                    <a:pt x="3322" y="631"/>
                  </a:lnTo>
                  <a:lnTo>
                    <a:pt x="79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52"/>
            <p:cNvSpPr/>
            <p:nvPr/>
          </p:nvSpPr>
          <p:spPr>
            <a:xfrm>
              <a:off x="1989175" y="864475"/>
              <a:ext cx="101025" cy="173625"/>
            </a:xfrm>
            <a:custGeom>
              <a:avLst/>
              <a:gdLst/>
              <a:ahLst/>
              <a:cxnLst/>
              <a:rect l="l" t="t" r="r" b="b"/>
              <a:pathLst>
                <a:path w="4041" h="6945" extrusionOk="0">
                  <a:moveTo>
                    <a:pt x="1528" y="808"/>
                  </a:moveTo>
                  <a:lnTo>
                    <a:pt x="3422" y="1275"/>
                  </a:lnTo>
                  <a:lnTo>
                    <a:pt x="3422" y="2614"/>
                  </a:lnTo>
                  <a:lnTo>
                    <a:pt x="2109" y="5202"/>
                  </a:lnTo>
                  <a:lnTo>
                    <a:pt x="1970" y="4735"/>
                  </a:lnTo>
                  <a:lnTo>
                    <a:pt x="834" y="3043"/>
                  </a:lnTo>
                  <a:lnTo>
                    <a:pt x="1528" y="2437"/>
                  </a:lnTo>
                  <a:lnTo>
                    <a:pt x="1528" y="808"/>
                  </a:lnTo>
                  <a:close/>
                  <a:moveTo>
                    <a:pt x="884" y="0"/>
                  </a:moveTo>
                  <a:lnTo>
                    <a:pt x="884" y="2147"/>
                  </a:lnTo>
                  <a:lnTo>
                    <a:pt x="0" y="2955"/>
                  </a:lnTo>
                  <a:lnTo>
                    <a:pt x="1389" y="4950"/>
                  </a:lnTo>
                  <a:lnTo>
                    <a:pt x="1932" y="6945"/>
                  </a:lnTo>
                  <a:lnTo>
                    <a:pt x="4041" y="2765"/>
                  </a:lnTo>
                  <a:lnTo>
                    <a:pt x="4041" y="783"/>
                  </a:lnTo>
                  <a:lnTo>
                    <a:pt x="8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52"/>
            <p:cNvSpPr/>
            <p:nvPr/>
          </p:nvSpPr>
          <p:spPr>
            <a:xfrm>
              <a:off x="1924775" y="1047875"/>
              <a:ext cx="106400" cy="104500"/>
            </a:xfrm>
            <a:custGeom>
              <a:avLst/>
              <a:gdLst/>
              <a:ahLst/>
              <a:cxnLst/>
              <a:rect l="l" t="t" r="r" b="b"/>
              <a:pathLst>
                <a:path w="4256" h="4180" extrusionOk="0">
                  <a:moveTo>
                    <a:pt x="0" y="0"/>
                  </a:moveTo>
                  <a:lnTo>
                    <a:pt x="0" y="1894"/>
                  </a:lnTo>
                  <a:lnTo>
                    <a:pt x="1263" y="2690"/>
                  </a:lnTo>
                  <a:lnTo>
                    <a:pt x="947" y="4180"/>
                  </a:lnTo>
                  <a:cubicBezTo>
                    <a:pt x="947" y="4180"/>
                    <a:pt x="2481" y="3571"/>
                    <a:pt x="2595" y="3571"/>
                  </a:cubicBezTo>
                  <a:cubicBezTo>
                    <a:pt x="2599" y="3571"/>
                    <a:pt x="2601" y="3572"/>
                    <a:pt x="2601" y="3574"/>
                  </a:cubicBezTo>
                  <a:cubicBezTo>
                    <a:pt x="2601" y="3574"/>
                    <a:pt x="2602" y="3575"/>
                    <a:pt x="2602" y="3575"/>
                  </a:cubicBezTo>
                  <a:cubicBezTo>
                    <a:pt x="2638" y="3575"/>
                    <a:pt x="4256" y="1389"/>
                    <a:pt x="4256" y="1389"/>
                  </a:cubicBezTo>
                  <a:lnTo>
                    <a:pt x="3296" y="0"/>
                  </a:lnTo>
                  <a:lnTo>
                    <a:pt x="2147" y="796"/>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52"/>
            <p:cNvSpPr/>
            <p:nvPr/>
          </p:nvSpPr>
          <p:spPr>
            <a:xfrm>
              <a:off x="1916875" y="1036500"/>
              <a:ext cx="124100" cy="128500"/>
            </a:xfrm>
            <a:custGeom>
              <a:avLst/>
              <a:gdLst/>
              <a:ahLst/>
              <a:cxnLst/>
              <a:rect l="l" t="t" r="r" b="b"/>
              <a:pathLst>
                <a:path w="4964" h="5140" extrusionOk="0">
                  <a:moveTo>
                    <a:pt x="3524" y="897"/>
                  </a:moveTo>
                  <a:lnTo>
                    <a:pt x="4180" y="1844"/>
                  </a:lnTo>
                  <a:cubicBezTo>
                    <a:pt x="3675" y="2526"/>
                    <a:pt x="2968" y="3473"/>
                    <a:pt x="2753" y="3738"/>
                  </a:cubicBezTo>
                  <a:cubicBezTo>
                    <a:pt x="2577" y="3789"/>
                    <a:pt x="2261" y="3903"/>
                    <a:pt x="1693" y="4130"/>
                  </a:cubicBezTo>
                  <a:lnTo>
                    <a:pt x="1933" y="2981"/>
                  </a:lnTo>
                  <a:lnTo>
                    <a:pt x="632" y="2173"/>
                  </a:lnTo>
                  <a:lnTo>
                    <a:pt x="632" y="910"/>
                  </a:lnTo>
                  <a:lnTo>
                    <a:pt x="2501" y="1604"/>
                  </a:lnTo>
                  <a:lnTo>
                    <a:pt x="3524" y="897"/>
                  </a:lnTo>
                  <a:close/>
                  <a:moveTo>
                    <a:pt x="1" y="1"/>
                  </a:moveTo>
                  <a:lnTo>
                    <a:pt x="1" y="2526"/>
                  </a:lnTo>
                  <a:lnTo>
                    <a:pt x="1225" y="3284"/>
                  </a:lnTo>
                  <a:lnTo>
                    <a:pt x="834" y="5140"/>
                  </a:lnTo>
                  <a:lnTo>
                    <a:pt x="1377" y="4925"/>
                  </a:lnTo>
                  <a:cubicBezTo>
                    <a:pt x="1996" y="4685"/>
                    <a:pt x="2690" y="4420"/>
                    <a:pt x="2905" y="4344"/>
                  </a:cubicBezTo>
                  <a:cubicBezTo>
                    <a:pt x="2916" y="4347"/>
                    <a:pt x="2927" y="4348"/>
                    <a:pt x="2938" y="4348"/>
                  </a:cubicBezTo>
                  <a:cubicBezTo>
                    <a:pt x="3130" y="4348"/>
                    <a:pt x="3368" y="4002"/>
                    <a:pt x="4824" y="2021"/>
                  </a:cubicBezTo>
                  <a:lnTo>
                    <a:pt x="4963" y="1832"/>
                  </a:lnTo>
                  <a:lnTo>
                    <a:pt x="3688" y="13"/>
                  </a:lnTo>
                  <a:lnTo>
                    <a:pt x="2412" y="885"/>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52"/>
            <p:cNvSpPr/>
            <p:nvPr/>
          </p:nvSpPr>
          <p:spPr>
            <a:xfrm>
              <a:off x="1706650" y="1016300"/>
              <a:ext cx="192575" cy="136400"/>
            </a:xfrm>
            <a:custGeom>
              <a:avLst/>
              <a:gdLst/>
              <a:ahLst/>
              <a:cxnLst/>
              <a:rect l="l" t="t" r="r" b="b"/>
              <a:pathLst>
                <a:path w="7703" h="5456" extrusionOk="0">
                  <a:moveTo>
                    <a:pt x="2412" y="1"/>
                  </a:moveTo>
                  <a:lnTo>
                    <a:pt x="1616" y="518"/>
                  </a:lnTo>
                  <a:cubicBezTo>
                    <a:pt x="1376" y="594"/>
                    <a:pt x="0" y="2147"/>
                    <a:pt x="0" y="2147"/>
                  </a:cubicBezTo>
                  <a:lnTo>
                    <a:pt x="859" y="4029"/>
                  </a:lnTo>
                  <a:lnTo>
                    <a:pt x="1692" y="5456"/>
                  </a:lnTo>
                  <a:lnTo>
                    <a:pt x="4142" y="4849"/>
                  </a:lnTo>
                  <a:lnTo>
                    <a:pt x="5253" y="4269"/>
                  </a:lnTo>
                  <a:lnTo>
                    <a:pt x="7387" y="4837"/>
                  </a:lnTo>
                  <a:lnTo>
                    <a:pt x="7703" y="2652"/>
                  </a:lnTo>
                  <a:lnTo>
                    <a:pt x="6907" y="480"/>
                  </a:lnTo>
                  <a:lnTo>
                    <a:pt x="5013" y="1819"/>
                  </a:lnTo>
                  <a:lnTo>
                    <a:pt x="4520" y="2968"/>
                  </a:lnTo>
                  <a:lnTo>
                    <a:pt x="3043" y="2652"/>
                  </a:lnTo>
                  <a:lnTo>
                    <a:pt x="3043" y="1263"/>
                  </a:lnTo>
                  <a:lnTo>
                    <a:pt x="241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52"/>
            <p:cNvSpPr/>
            <p:nvPr/>
          </p:nvSpPr>
          <p:spPr>
            <a:xfrm>
              <a:off x="1697800" y="1004950"/>
              <a:ext cx="209625" cy="156600"/>
            </a:xfrm>
            <a:custGeom>
              <a:avLst/>
              <a:gdLst/>
              <a:ahLst/>
              <a:cxnLst/>
              <a:rect l="l" t="t" r="r" b="b"/>
              <a:pathLst>
                <a:path w="8385" h="6264" extrusionOk="0">
                  <a:moveTo>
                    <a:pt x="2652" y="909"/>
                  </a:moveTo>
                  <a:lnTo>
                    <a:pt x="3094" y="1793"/>
                  </a:lnTo>
                  <a:lnTo>
                    <a:pt x="3094" y="3359"/>
                  </a:lnTo>
                  <a:lnTo>
                    <a:pt x="5064" y="3788"/>
                  </a:lnTo>
                  <a:lnTo>
                    <a:pt x="5632" y="2475"/>
                  </a:lnTo>
                  <a:lnTo>
                    <a:pt x="7122" y="1427"/>
                  </a:lnTo>
                  <a:lnTo>
                    <a:pt x="7728" y="3132"/>
                  </a:lnTo>
                  <a:lnTo>
                    <a:pt x="7476" y="4887"/>
                  </a:lnTo>
                  <a:lnTo>
                    <a:pt x="5582" y="4382"/>
                  </a:lnTo>
                  <a:lnTo>
                    <a:pt x="4395" y="5000"/>
                  </a:lnTo>
                  <a:lnTo>
                    <a:pt x="2210" y="5531"/>
                  </a:lnTo>
                  <a:lnTo>
                    <a:pt x="1503" y="4356"/>
                  </a:lnTo>
                  <a:lnTo>
                    <a:pt x="733" y="2664"/>
                  </a:lnTo>
                  <a:cubicBezTo>
                    <a:pt x="1288" y="2033"/>
                    <a:pt x="1920" y="1364"/>
                    <a:pt x="2084" y="1263"/>
                  </a:cubicBezTo>
                  <a:lnTo>
                    <a:pt x="2652" y="909"/>
                  </a:lnTo>
                  <a:close/>
                  <a:moveTo>
                    <a:pt x="2917" y="0"/>
                  </a:moveTo>
                  <a:lnTo>
                    <a:pt x="1831" y="682"/>
                  </a:lnTo>
                  <a:cubicBezTo>
                    <a:pt x="1705" y="745"/>
                    <a:pt x="1352" y="1010"/>
                    <a:pt x="139" y="2387"/>
                  </a:cubicBezTo>
                  <a:lnTo>
                    <a:pt x="0" y="2551"/>
                  </a:lnTo>
                  <a:lnTo>
                    <a:pt x="947" y="4647"/>
                  </a:lnTo>
                  <a:lnTo>
                    <a:pt x="1907" y="6263"/>
                  </a:lnTo>
                  <a:lnTo>
                    <a:pt x="4584" y="5606"/>
                  </a:lnTo>
                  <a:lnTo>
                    <a:pt x="5645" y="5051"/>
                  </a:lnTo>
                  <a:lnTo>
                    <a:pt x="8006" y="5682"/>
                  </a:lnTo>
                  <a:lnTo>
                    <a:pt x="8385" y="3068"/>
                  </a:lnTo>
                  <a:lnTo>
                    <a:pt x="7438" y="429"/>
                  </a:lnTo>
                  <a:lnTo>
                    <a:pt x="5127" y="2058"/>
                  </a:lnTo>
                  <a:lnTo>
                    <a:pt x="4710" y="3043"/>
                  </a:lnTo>
                  <a:lnTo>
                    <a:pt x="3738" y="2841"/>
                  </a:lnTo>
                  <a:lnTo>
                    <a:pt x="3738" y="1642"/>
                  </a:lnTo>
                  <a:lnTo>
                    <a:pt x="291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52"/>
            <p:cNvSpPr/>
            <p:nvPr/>
          </p:nvSpPr>
          <p:spPr>
            <a:xfrm>
              <a:off x="1640975" y="919700"/>
              <a:ext cx="161975" cy="96625"/>
            </a:xfrm>
            <a:custGeom>
              <a:avLst/>
              <a:gdLst/>
              <a:ahLst/>
              <a:cxnLst/>
              <a:rect l="l" t="t" r="r" b="b"/>
              <a:pathLst>
                <a:path w="6479" h="3865" extrusionOk="0">
                  <a:moveTo>
                    <a:pt x="5203" y="1"/>
                  </a:moveTo>
                  <a:lnTo>
                    <a:pt x="3549" y="632"/>
                  </a:lnTo>
                  <a:lnTo>
                    <a:pt x="783" y="1819"/>
                  </a:lnTo>
                  <a:lnTo>
                    <a:pt x="1" y="3334"/>
                  </a:lnTo>
                  <a:lnTo>
                    <a:pt x="1579" y="3865"/>
                  </a:lnTo>
                  <a:lnTo>
                    <a:pt x="3157" y="3334"/>
                  </a:lnTo>
                  <a:lnTo>
                    <a:pt x="4572" y="3094"/>
                  </a:lnTo>
                  <a:lnTo>
                    <a:pt x="5759" y="1933"/>
                  </a:lnTo>
                  <a:lnTo>
                    <a:pt x="6478" y="708"/>
                  </a:lnTo>
                  <a:lnTo>
                    <a:pt x="520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52"/>
            <p:cNvSpPr/>
            <p:nvPr/>
          </p:nvSpPr>
          <p:spPr>
            <a:xfrm>
              <a:off x="1629625" y="910875"/>
              <a:ext cx="184375" cy="113650"/>
            </a:xfrm>
            <a:custGeom>
              <a:avLst/>
              <a:gdLst/>
              <a:ahLst/>
              <a:cxnLst/>
              <a:rect l="l" t="t" r="r" b="b"/>
              <a:pathLst>
                <a:path w="7375" h="4546" extrusionOk="0">
                  <a:moveTo>
                    <a:pt x="5632" y="707"/>
                  </a:moveTo>
                  <a:lnTo>
                    <a:pt x="6503" y="1175"/>
                  </a:lnTo>
                  <a:lnTo>
                    <a:pt x="5960" y="2084"/>
                  </a:lnTo>
                  <a:lnTo>
                    <a:pt x="4874" y="3144"/>
                  </a:lnTo>
                  <a:lnTo>
                    <a:pt x="3561" y="3372"/>
                  </a:lnTo>
                  <a:lnTo>
                    <a:pt x="2033" y="3877"/>
                  </a:lnTo>
                  <a:lnTo>
                    <a:pt x="909" y="3511"/>
                  </a:lnTo>
                  <a:lnTo>
                    <a:pt x="1477" y="2412"/>
                  </a:lnTo>
                  <a:lnTo>
                    <a:pt x="4116" y="1276"/>
                  </a:lnTo>
                  <a:lnTo>
                    <a:pt x="5632" y="707"/>
                  </a:lnTo>
                  <a:close/>
                  <a:moveTo>
                    <a:pt x="5682" y="0"/>
                  </a:moveTo>
                  <a:lnTo>
                    <a:pt x="3877" y="695"/>
                  </a:lnTo>
                  <a:lnTo>
                    <a:pt x="1010" y="1920"/>
                  </a:lnTo>
                  <a:lnTo>
                    <a:pt x="0" y="3877"/>
                  </a:lnTo>
                  <a:lnTo>
                    <a:pt x="2033" y="4546"/>
                  </a:lnTo>
                  <a:lnTo>
                    <a:pt x="3687" y="4003"/>
                  </a:lnTo>
                  <a:lnTo>
                    <a:pt x="5177" y="3750"/>
                  </a:lnTo>
                  <a:lnTo>
                    <a:pt x="6427" y="2513"/>
                  </a:lnTo>
                  <a:lnTo>
                    <a:pt x="7374" y="947"/>
                  </a:lnTo>
                  <a:lnTo>
                    <a:pt x="568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52"/>
            <p:cNvSpPr/>
            <p:nvPr/>
          </p:nvSpPr>
          <p:spPr>
            <a:xfrm>
              <a:off x="1843950" y="961050"/>
              <a:ext cx="72950" cy="40125"/>
            </a:xfrm>
            <a:custGeom>
              <a:avLst/>
              <a:gdLst/>
              <a:ahLst/>
              <a:cxnLst/>
              <a:rect l="l" t="t" r="r" b="b"/>
              <a:pathLst>
                <a:path w="2918" h="1605" extrusionOk="0">
                  <a:moveTo>
                    <a:pt x="392" y="1"/>
                  </a:moveTo>
                  <a:lnTo>
                    <a:pt x="1" y="594"/>
                  </a:lnTo>
                  <a:lnTo>
                    <a:pt x="1024" y="1605"/>
                  </a:lnTo>
                  <a:lnTo>
                    <a:pt x="2211" y="670"/>
                  </a:lnTo>
                  <a:lnTo>
                    <a:pt x="291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52"/>
            <p:cNvSpPr/>
            <p:nvPr/>
          </p:nvSpPr>
          <p:spPr>
            <a:xfrm>
              <a:off x="1833850" y="953475"/>
              <a:ext cx="102950" cy="58125"/>
            </a:xfrm>
            <a:custGeom>
              <a:avLst/>
              <a:gdLst/>
              <a:ahLst/>
              <a:cxnLst/>
              <a:rect l="l" t="t" r="r" b="b"/>
              <a:pathLst>
                <a:path w="4118" h="2325" extrusionOk="0">
                  <a:moveTo>
                    <a:pt x="2526" y="632"/>
                  </a:moveTo>
                  <a:lnTo>
                    <a:pt x="1453" y="1491"/>
                  </a:lnTo>
                  <a:lnTo>
                    <a:pt x="809" y="860"/>
                  </a:lnTo>
                  <a:lnTo>
                    <a:pt x="973" y="632"/>
                  </a:lnTo>
                  <a:close/>
                  <a:moveTo>
                    <a:pt x="632" y="1"/>
                  </a:moveTo>
                  <a:lnTo>
                    <a:pt x="1" y="948"/>
                  </a:lnTo>
                  <a:lnTo>
                    <a:pt x="1402" y="2324"/>
                  </a:lnTo>
                  <a:lnTo>
                    <a:pt x="2829" y="1213"/>
                  </a:lnTo>
                  <a:lnTo>
                    <a:pt x="411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52"/>
            <p:cNvSpPr/>
            <p:nvPr/>
          </p:nvSpPr>
          <p:spPr>
            <a:xfrm>
              <a:off x="1900150" y="882450"/>
              <a:ext cx="40425" cy="51500"/>
            </a:xfrm>
            <a:custGeom>
              <a:avLst/>
              <a:gdLst/>
              <a:ahLst/>
              <a:cxnLst/>
              <a:rect l="l" t="t" r="r" b="b"/>
              <a:pathLst>
                <a:path w="1617" h="2060" extrusionOk="0">
                  <a:moveTo>
                    <a:pt x="354" y="1"/>
                  </a:moveTo>
                  <a:lnTo>
                    <a:pt x="0" y="708"/>
                  </a:lnTo>
                  <a:lnTo>
                    <a:pt x="695" y="1137"/>
                  </a:lnTo>
                  <a:lnTo>
                    <a:pt x="1351" y="2059"/>
                  </a:lnTo>
                  <a:lnTo>
                    <a:pt x="1617" y="1339"/>
                  </a:lnTo>
                  <a:lnTo>
                    <a:pt x="1617" y="316"/>
                  </a:lnTo>
                  <a:lnTo>
                    <a:pt x="35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52"/>
            <p:cNvSpPr/>
            <p:nvPr/>
          </p:nvSpPr>
          <p:spPr>
            <a:xfrm>
              <a:off x="1889725" y="873000"/>
              <a:ext cx="58750" cy="77975"/>
            </a:xfrm>
            <a:custGeom>
              <a:avLst/>
              <a:gdLst/>
              <a:ahLst/>
              <a:cxnLst/>
              <a:rect l="l" t="t" r="r" b="b"/>
              <a:pathLst>
                <a:path w="2350" h="3119" extrusionOk="0">
                  <a:moveTo>
                    <a:pt x="948" y="745"/>
                  </a:moveTo>
                  <a:lnTo>
                    <a:pt x="1718" y="934"/>
                  </a:lnTo>
                  <a:lnTo>
                    <a:pt x="1718" y="1654"/>
                  </a:lnTo>
                  <a:lnTo>
                    <a:pt x="1680" y="1768"/>
                  </a:lnTo>
                  <a:lnTo>
                    <a:pt x="1364" y="1326"/>
                  </a:lnTo>
                  <a:lnTo>
                    <a:pt x="821" y="972"/>
                  </a:lnTo>
                  <a:lnTo>
                    <a:pt x="948" y="745"/>
                  </a:lnTo>
                  <a:close/>
                  <a:moveTo>
                    <a:pt x="607" y="0"/>
                  </a:moveTo>
                  <a:lnTo>
                    <a:pt x="1" y="1200"/>
                  </a:lnTo>
                  <a:lnTo>
                    <a:pt x="885" y="1755"/>
                  </a:lnTo>
                  <a:lnTo>
                    <a:pt x="1857" y="3119"/>
                  </a:lnTo>
                  <a:lnTo>
                    <a:pt x="2324" y="1818"/>
                  </a:lnTo>
                  <a:lnTo>
                    <a:pt x="2349" y="442"/>
                  </a:lnTo>
                  <a:lnTo>
                    <a:pt x="6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52"/>
            <p:cNvSpPr/>
            <p:nvPr/>
          </p:nvSpPr>
          <p:spPr>
            <a:xfrm>
              <a:off x="1439900" y="1099950"/>
              <a:ext cx="185325" cy="192275"/>
            </a:xfrm>
            <a:custGeom>
              <a:avLst/>
              <a:gdLst/>
              <a:ahLst/>
              <a:cxnLst/>
              <a:rect l="l" t="t" r="r" b="b"/>
              <a:pathLst>
                <a:path w="7413" h="7691" extrusionOk="0">
                  <a:moveTo>
                    <a:pt x="5682" y="1"/>
                  </a:moveTo>
                  <a:lnTo>
                    <a:pt x="3826" y="354"/>
                  </a:lnTo>
                  <a:cubicBezTo>
                    <a:pt x="3586" y="544"/>
                    <a:pt x="2374" y="834"/>
                    <a:pt x="2374" y="834"/>
                  </a:cubicBezTo>
                  <a:lnTo>
                    <a:pt x="2374" y="2337"/>
                  </a:lnTo>
                  <a:lnTo>
                    <a:pt x="1111" y="3991"/>
                  </a:lnTo>
                  <a:lnTo>
                    <a:pt x="0" y="4900"/>
                  </a:lnTo>
                  <a:lnTo>
                    <a:pt x="632" y="7691"/>
                  </a:lnTo>
                  <a:lnTo>
                    <a:pt x="2058" y="7691"/>
                  </a:lnTo>
                  <a:lnTo>
                    <a:pt x="4293" y="5254"/>
                  </a:lnTo>
                  <a:lnTo>
                    <a:pt x="5834" y="4622"/>
                  </a:lnTo>
                  <a:lnTo>
                    <a:pt x="7412" y="3650"/>
                  </a:lnTo>
                  <a:lnTo>
                    <a:pt x="7412" y="1705"/>
                  </a:lnTo>
                  <a:lnTo>
                    <a:pt x="6238" y="910"/>
                  </a:lnTo>
                  <a:lnTo>
                    <a:pt x="568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52"/>
            <p:cNvSpPr/>
            <p:nvPr/>
          </p:nvSpPr>
          <p:spPr>
            <a:xfrm>
              <a:off x="1431375" y="1091425"/>
              <a:ext cx="201725" cy="208700"/>
            </a:xfrm>
            <a:custGeom>
              <a:avLst/>
              <a:gdLst/>
              <a:ahLst/>
              <a:cxnLst/>
              <a:rect l="l" t="t" r="r" b="b"/>
              <a:pathLst>
                <a:path w="8069" h="8348" extrusionOk="0">
                  <a:moveTo>
                    <a:pt x="5859" y="708"/>
                  </a:moveTo>
                  <a:lnTo>
                    <a:pt x="6301" y="1428"/>
                  </a:lnTo>
                  <a:lnTo>
                    <a:pt x="7438" y="2223"/>
                  </a:lnTo>
                  <a:lnTo>
                    <a:pt x="7438" y="3814"/>
                  </a:lnTo>
                  <a:lnTo>
                    <a:pt x="6049" y="4673"/>
                  </a:lnTo>
                  <a:lnTo>
                    <a:pt x="4521" y="5304"/>
                  </a:lnTo>
                  <a:lnTo>
                    <a:pt x="2260" y="7716"/>
                  </a:lnTo>
                  <a:lnTo>
                    <a:pt x="1225" y="7716"/>
                  </a:lnTo>
                  <a:lnTo>
                    <a:pt x="695" y="5367"/>
                  </a:lnTo>
                  <a:lnTo>
                    <a:pt x="1642" y="4584"/>
                  </a:lnTo>
                  <a:lnTo>
                    <a:pt x="3018" y="2791"/>
                  </a:lnTo>
                  <a:lnTo>
                    <a:pt x="3018" y="1428"/>
                  </a:lnTo>
                  <a:cubicBezTo>
                    <a:pt x="3422" y="1327"/>
                    <a:pt x="4003" y="1163"/>
                    <a:pt x="4281" y="998"/>
                  </a:cubicBezTo>
                  <a:lnTo>
                    <a:pt x="5859" y="708"/>
                  </a:lnTo>
                  <a:close/>
                  <a:moveTo>
                    <a:pt x="6175" y="1"/>
                  </a:moveTo>
                  <a:lnTo>
                    <a:pt x="4117" y="380"/>
                  </a:lnTo>
                  <a:lnTo>
                    <a:pt x="4028" y="405"/>
                  </a:lnTo>
                  <a:lnTo>
                    <a:pt x="3965" y="443"/>
                  </a:lnTo>
                  <a:cubicBezTo>
                    <a:pt x="3851" y="544"/>
                    <a:pt x="3182" y="733"/>
                    <a:pt x="2639" y="872"/>
                  </a:cubicBezTo>
                  <a:lnTo>
                    <a:pt x="2399" y="923"/>
                  </a:lnTo>
                  <a:lnTo>
                    <a:pt x="2399" y="2564"/>
                  </a:lnTo>
                  <a:lnTo>
                    <a:pt x="1225" y="4105"/>
                  </a:lnTo>
                  <a:lnTo>
                    <a:pt x="0" y="5115"/>
                  </a:lnTo>
                  <a:lnTo>
                    <a:pt x="733" y="8347"/>
                  </a:lnTo>
                  <a:lnTo>
                    <a:pt x="2538" y="8347"/>
                  </a:lnTo>
                  <a:lnTo>
                    <a:pt x="4836" y="5847"/>
                  </a:lnTo>
                  <a:lnTo>
                    <a:pt x="6352" y="5228"/>
                  </a:lnTo>
                  <a:lnTo>
                    <a:pt x="8069" y="4168"/>
                  </a:lnTo>
                  <a:lnTo>
                    <a:pt x="8069" y="1870"/>
                  </a:lnTo>
                  <a:lnTo>
                    <a:pt x="6806" y="1024"/>
                  </a:lnTo>
                  <a:lnTo>
                    <a:pt x="617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52"/>
            <p:cNvSpPr/>
            <p:nvPr/>
          </p:nvSpPr>
          <p:spPr>
            <a:xfrm>
              <a:off x="1514700" y="1211400"/>
              <a:ext cx="329275" cy="270225"/>
            </a:xfrm>
            <a:custGeom>
              <a:avLst/>
              <a:gdLst/>
              <a:ahLst/>
              <a:cxnLst/>
              <a:rect l="l" t="t" r="r" b="b"/>
              <a:pathLst>
                <a:path w="13171" h="10809" extrusionOk="0">
                  <a:moveTo>
                    <a:pt x="12072" y="0"/>
                  </a:moveTo>
                  <a:lnTo>
                    <a:pt x="9623" y="480"/>
                  </a:lnTo>
                  <a:lnTo>
                    <a:pt x="8676" y="4180"/>
                  </a:lnTo>
                  <a:lnTo>
                    <a:pt x="7678" y="3536"/>
                  </a:lnTo>
                  <a:lnTo>
                    <a:pt x="8297" y="1503"/>
                  </a:lnTo>
                  <a:lnTo>
                    <a:pt x="4925" y="707"/>
                  </a:lnTo>
                  <a:lnTo>
                    <a:pt x="1440" y="1818"/>
                  </a:lnTo>
                  <a:lnTo>
                    <a:pt x="1074" y="2993"/>
                  </a:lnTo>
                  <a:lnTo>
                    <a:pt x="2791" y="3574"/>
                  </a:lnTo>
                  <a:lnTo>
                    <a:pt x="1" y="3940"/>
                  </a:lnTo>
                  <a:lnTo>
                    <a:pt x="1" y="6389"/>
                  </a:lnTo>
                  <a:lnTo>
                    <a:pt x="2842" y="6389"/>
                  </a:lnTo>
                  <a:lnTo>
                    <a:pt x="3549" y="6781"/>
                  </a:lnTo>
                  <a:lnTo>
                    <a:pt x="632" y="7021"/>
                  </a:lnTo>
                  <a:lnTo>
                    <a:pt x="1503" y="8637"/>
                  </a:lnTo>
                  <a:lnTo>
                    <a:pt x="1819" y="10177"/>
                  </a:lnTo>
                  <a:lnTo>
                    <a:pt x="4736" y="10177"/>
                  </a:lnTo>
                  <a:lnTo>
                    <a:pt x="6706" y="9142"/>
                  </a:lnTo>
                  <a:lnTo>
                    <a:pt x="8751" y="10809"/>
                  </a:lnTo>
                  <a:lnTo>
                    <a:pt x="10570" y="10089"/>
                  </a:lnTo>
                  <a:lnTo>
                    <a:pt x="11529" y="8789"/>
                  </a:lnTo>
                  <a:lnTo>
                    <a:pt x="10102" y="5695"/>
                  </a:lnTo>
                  <a:lnTo>
                    <a:pt x="11201" y="2614"/>
                  </a:lnTo>
                  <a:lnTo>
                    <a:pt x="13171" y="1111"/>
                  </a:lnTo>
                  <a:lnTo>
                    <a:pt x="120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52"/>
            <p:cNvSpPr/>
            <p:nvPr/>
          </p:nvSpPr>
          <p:spPr>
            <a:xfrm>
              <a:off x="1506825" y="1202875"/>
              <a:ext cx="349150" cy="287600"/>
            </a:xfrm>
            <a:custGeom>
              <a:avLst/>
              <a:gdLst/>
              <a:ahLst/>
              <a:cxnLst/>
              <a:rect l="l" t="t" r="r" b="b"/>
              <a:pathLst>
                <a:path w="13966" h="11504" extrusionOk="0">
                  <a:moveTo>
                    <a:pt x="12274" y="682"/>
                  </a:moveTo>
                  <a:lnTo>
                    <a:pt x="13006" y="1414"/>
                  </a:lnTo>
                  <a:lnTo>
                    <a:pt x="11238" y="2766"/>
                  </a:lnTo>
                  <a:lnTo>
                    <a:pt x="10064" y="6061"/>
                  </a:lnTo>
                  <a:lnTo>
                    <a:pt x="11478" y="9092"/>
                  </a:lnTo>
                  <a:lnTo>
                    <a:pt x="10683" y="10178"/>
                  </a:lnTo>
                  <a:lnTo>
                    <a:pt x="9129" y="10784"/>
                  </a:lnTo>
                  <a:lnTo>
                    <a:pt x="7059" y="9117"/>
                  </a:lnTo>
                  <a:lnTo>
                    <a:pt x="4975" y="10203"/>
                  </a:lnTo>
                  <a:lnTo>
                    <a:pt x="2399" y="10203"/>
                  </a:lnTo>
                  <a:lnTo>
                    <a:pt x="2134" y="8915"/>
                  </a:lnTo>
                  <a:lnTo>
                    <a:pt x="1465" y="7640"/>
                  </a:lnTo>
                  <a:lnTo>
                    <a:pt x="4937" y="7349"/>
                  </a:lnTo>
                  <a:lnTo>
                    <a:pt x="3245" y="6415"/>
                  </a:lnTo>
                  <a:lnTo>
                    <a:pt x="644" y="6415"/>
                  </a:lnTo>
                  <a:lnTo>
                    <a:pt x="644" y="4559"/>
                  </a:lnTo>
                  <a:lnTo>
                    <a:pt x="4495" y="4053"/>
                  </a:lnTo>
                  <a:lnTo>
                    <a:pt x="1781" y="3132"/>
                  </a:lnTo>
                  <a:lnTo>
                    <a:pt x="2008" y="2399"/>
                  </a:lnTo>
                  <a:lnTo>
                    <a:pt x="5253" y="1377"/>
                  </a:lnTo>
                  <a:lnTo>
                    <a:pt x="8208" y="2071"/>
                  </a:lnTo>
                  <a:lnTo>
                    <a:pt x="7627" y="4003"/>
                  </a:lnTo>
                  <a:lnTo>
                    <a:pt x="9193" y="5026"/>
                  </a:lnTo>
                  <a:lnTo>
                    <a:pt x="10190" y="1086"/>
                  </a:lnTo>
                  <a:lnTo>
                    <a:pt x="12274" y="682"/>
                  </a:lnTo>
                  <a:close/>
                  <a:moveTo>
                    <a:pt x="12488" y="0"/>
                  </a:moveTo>
                  <a:lnTo>
                    <a:pt x="9685" y="543"/>
                  </a:lnTo>
                  <a:lnTo>
                    <a:pt x="8801" y="4016"/>
                  </a:lnTo>
                  <a:lnTo>
                    <a:pt x="8372" y="3738"/>
                  </a:lnTo>
                  <a:lnTo>
                    <a:pt x="9003" y="1616"/>
                  </a:lnTo>
                  <a:lnTo>
                    <a:pt x="5228" y="733"/>
                  </a:lnTo>
                  <a:lnTo>
                    <a:pt x="1503" y="1907"/>
                  </a:lnTo>
                  <a:lnTo>
                    <a:pt x="998" y="3536"/>
                  </a:lnTo>
                  <a:lnTo>
                    <a:pt x="1717" y="3788"/>
                  </a:lnTo>
                  <a:lnTo>
                    <a:pt x="0" y="4003"/>
                  </a:lnTo>
                  <a:lnTo>
                    <a:pt x="0" y="7046"/>
                  </a:lnTo>
                  <a:lnTo>
                    <a:pt x="1010" y="7046"/>
                  </a:lnTo>
                  <a:lnTo>
                    <a:pt x="442" y="7097"/>
                  </a:lnTo>
                  <a:lnTo>
                    <a:pt x="1515" y="9079"/>
                  </a:lnTo>
                  <a:lnTo>
                    <a:pt x="1882" y="10834"/>
                  </a:lnTo>
                  <a:lnTo>
                    <a:pt x="5127" y="10834"/>
                  </a:lnTo>
                  <a:lnTo>
                    <a:pt x="6983" y="9862"/>
                  </a:lnTo>
                  <a:lnTo>
                    <a:pt x="9016" y="11503"/>
                  </a:lnTo>
                  <a:lnTo>
                    <a:pt x="11087" y="10708"/>
                  </a:lnTo>
                  <a:lnTo>
                    <a:pt x="12210" y="9167"/>
                  </a:lnTo>
                  <a:lnTo>
                    <a:pt x="10758" y="6023"/>
                  </a:lnTo>
                  <a:lnTo>
                    <a:pt x="11781" y="3144"/>
                  </a:lnTo>
                  <a:lnTo>
                    <a:pt x="13966" y="1490"/>
                  </a:lnTo>
                  <a:lnTo>
                    <a:pt x="1248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52"/>
            <p:cNvSpPr/>
            <p:nvPr/>
          </p:nvSpPr>
          <p:spPr>
            <a:xfrm>
              <a:off x="1843950" y="1219275"/>
              <a:ext cx="96625" cy="163875"/>
            </a:xfrm>
            <a:custGeom>
              <a:avLst/>
              <a:gdLst/>
              <a:ahLst/>
              <a:cxnLst/>
              <a:rect l="l" t="t" r="r" b="b"/>
              <a:pathLst>
                <a:path w="3865" h="6555" extrusionOk="0">
                  <a:moveTo>
                    <a:pt x="2602" y="1"/>
                  </a:moveTo>
                  <a:lnTo>
                    <a:pt x="2046" y="1339"/>
                  </a:lnTo>
                  <a:lnTo>
                    <a:pt x="1466" y="3334"/>
                  </a:lnTo>
                  <a:lnTo>
                    <a:pt x="1024" y="1642"/>
                  </a:lnTo>
                  <a:lnTo>
                    <a:pt x="1" y="3246"/>
                  </a:lnTo>
                  <a:lnTo>
                    <a:pt x="392" y="5026"/>
                  </a:lnTo>
                  <a:lnTo>
                    <a:pt x="1024" y="6554"/>
                  </a:lnTo>
                  <a:lnTo>
                    <a:pt x="3057" y="5014"/>
                  </a:lnTo>
                  <a:lnTo>
                    <a:pt x="3865" y="3221"/>
                  </a:lnTo>
                  <a:lnTo>
                    <a:pt x="3865" y="1339"/>
                  </a:lnTo>
                  <a:lnTo>
                    <a:pt x="260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52"/>
            <p:cNvSpPr/>
            <p:nvPr/>
          </p:nvSpPr>
          <p:spPr>
            <a:xfrm>
              <a:off x="1835425" y="1205075"/>
              <a:ext cx="113050" cy="190700"/>
            </a:xfrm>
            <a:custGeom>
              <a:avLst/>
              <a:gdLst/>
              <a:ahLst/>
              <a:cxnLst/>
              <a:rect l="l" t="t" r="r" b="b"/>
              <a:pathLst>
                <a:path w="4522" h="7628" extrusionOk="0">
                  <a:moveTo>
                    <a:pt x="3044" y="1150"/>
                  </a:moveTo>
                  <a:lnTo>
                    <a:pt x="3890" y="2034"/>
                  </a:lnTo>
                  <a:lnTo>
                    <a:pt x="3890" y="3726"/>
                  </a:lnTo>
                  <a:lnTo>
                    <a:pt x="3145" y="5380"/>
                  </a:lnTo>
                  <a:lnTo>
                    <a:pt x="1503" y="6630"/>
                  </a:lnTo>
                  <a:lnTo>
                    <a:pt x="1049" y="5519"/>
                  </a:lnTo>
                  <a:lnTo>
                    <a:pt x="683" y="3877"/>
                  </a:lnTo>
                  <a:lnTo>
                    <a:pt x="1238" y="2981"/>
                  </a:lnTo>
                  <a:lnTo>
                    <a:pt x="1781" y="5089"/>
                  </a:lnTo>
                  <a:lnTo>
                    <a:pt x="2678" y="2034"/>
                  </a:lnTo>
                  <a:lnTo>
                    <a:pt x="3044" y="1150"/>
                  </a:lnTo>
                  <a:close/>
                  <a:moveTo>
                    <a:pt x="2842" y="1"/>
                  </a:moveTo>
                  <a:lnTo>
                    <a:pt x="2084" y="1819"/>
                  </a:lnTo>
                  <a:lnTo>
                    <a:pt x="1819" y="2715"/>
                  </a:lnTo>
                  <a:lnTo>
                    <a:pt x="1491" y="1427"/>
                  </a:lnTo>
                  <a:lnTo>
                    <a:pt x="1" y="3763"/>
                  </a:lnTo>
                  <a:lnTo>
                    <a:pt x="443" y="5708"/>
                  </a:lnTo>
                  <a:lnTo>
                    <a:pt x="1238" y="7627"/>
                  </a:lnTo>
                  <a:lnTo>
                    <a:pt x="3650" y="5784"/>
                  </a:lnTo>
                  <a:lnTo>
                    <a:pt x="4496" y="3915"/>
                  </a:lnTo>
                  <a:lnTo>
                    <a:pt x="4521" y="1781"/>
                  </a:lnTo>
                  <a:lnTo>
                    <a:pt x="284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52"/>
            <p:cNvSpPr/>
            <p:nvPr/>
          </p:nvSpPr>
          <p:spPr>
            <a:xfrm>
              <a:off x="1794700" y="1458875"/>
              <a:ext cx="74850" cy="69800"/>
            </a:xfrm>
            <a:custGeom>
              <a:avLst/>
              <a:gdLst/>
              <a:ahLst/>
              <a:cxnLst/>
              <a:rect l="l" t="t" r="r" b="b"/>
              <a:pathLst>
                <a:path w="2994" h="2792" extrusionOk="0">
                  <a:moveTo>
                    <a:pt x="1971" y="1"/>
                  </a:moveTo>
                  <a:lnTo>
                    <a:pt x="872" y="847"/>
                  </a:lnTo>
                  <a:lnTo>
                    <a:pt x="1" y="1465"/>
                  </a:lnTo>
                  <a:lnTo>
                    <a:pt x="1504" y="2791"/>
                  </a:lnTo>
                  <a:lnTo>
                    <a:pt x="2994" y="2791"/>
                  </a:lnTo>
                  <a:lnTo>
                    <a:pt x="197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52"/>
            <p:cNvSpPr/>
            <p:nvPr/>
          </p:nvSpPr>
          <p:spPr>
            <a:xfrm>
              <a:off x="1782075" y="1445925"/>
              <a:ext cx="98850" cy="90625"/>
            </a:xfrm>
            <a:custGeom>
              <a:avLst/>
              <a:gdLst/>
              <a:ahLst/>
              <a:cxnLst/>
              <a:rect l="l" t="t" r="r" b="b"/>
              <a:pathLst>
                <a:path w="3954" h="3625" extrusionOk="0">
                  <a:moveTo>
                    <a:pt x="2324" y="1024"/>
                  </a:moveTo>
                  <a:lnTo>
                    <a:pt x="3057" y="2994"/>
                  </a:lnTo>
                  <a:lnTo>
                    <a:pt x="2122" y="2994"/>
                  </a:lnTo>
                  <a:lnTo>
                    <a:pt x="1011" y="2009"/>
                  </a:lnTo>
                  <a:lnTo>
                    <a:pt x="2324" y="1024"/>
                  </a:lnTo>
                  <a:close/>
                  <a:moveTo>
                    <a:pt x="2627" y="1"/>
                  </a:moveTo>
                  <a:lnTo>
                    <a:pt x="1188" y="1112"/>
                  </a:lnTo>
                  <a:lnTo>
                    <a:pt x="1" y="1958"/>
                  </a:lnTo>
                  <a:lnTo>
                    <a:pt x="1882" y="3625"/>
                  </a:lnTo>
                  <a:lnTo>
                    <a:pt x="3953" y="3625"/>
                  </a:lnTo>
                  <a:lnTo>
                    <a:pt x="262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52"/>
            <p:cNvSpPr/>
            <p:nvPr/>
          </p:nvSpPr>
          <p:spPr>
            <a:xfrm>
              <a:off x="241275" y="1079650"/>
              <a:ext cx="2559200" cy="3887025"/>
            </a:xfrm>
            <a:custGeom>
              <a:avLst/>
              <a:gdLst/>
              <a:ahLst/>
              <a:cxnLst/>
              <a:rect l="l" t="t" r="r" b="b"/>
              <a:pathLst>
                <a:path w="102368" h="155481" extrusionOk="0">
                  <a:moveTo>
                    <a:pt x="22033" y="0"/>
                  </a:moveTo>
                  <a:cubicBezTo>
                    <a:pt x="21541" y="0"/>
                    <a:pt x="20848" y="207"/>
                    <a:pt x="19875" y="825"/>
                  </a:cubicBezTo>
                  <a:cubicBezTo>
                    <a:pt x="16958" y="2669"/>
                    <a:pt x="16718" y="2669"/>
                    <a:pt x="16718" y="2669"/>
                  </a:cubicBezTo>
                  <a:lnTo>
                    <a:pt x="14357" y="4096"/>
                  </a:lnTo>
                  <a:lnTo>
                    <a:pt x="14357" y="5043"/>
                  </a:lnTo>
                  <a:lnTo>
                    <a:pt x="15304" y="8351"/>
                  </a:lnTo>
                  <a:lnTo>
                    <a:pt x="15532" y="10056"/>
                  </a:lnTo>
                  <a:lnTo>
                    <a:pt x="13423" y="9450"/>
                  </a:lnTo>
                  <a:lnTo>
                    <a:pt x="12665" y="8869"/>
                  </a:lnTo>
                  <a:lnTo>
                    <a:pt x="10051" y="10043"/>
                  </a:lnTo>
                  <a:lnTo>
                    <a:pt x="9319" y="11584"/>
                  </a:lnTo>
                  <a:lnTo>
                    <a:pt x="9319" y="12606"/>
                  </a:lnTo>
                  <a:lnTo>
                    <a:pt x="11920" y="12998"/>
                  </a:lnTo>
                  <a:lnTo>
                    <a:pt x="13890" y="12846"/>
                  </a:lnTo>
                  <a:lnTo>
                    <a:pt x="13890" y="12846"/>
                  </a:lnTo>
                  <a:lnTo>
                    <a:pt x="12236" y="14854"/>
                  </a:lnTo>
                  <a:lnTo>
                    <a:pt x="9281" y="15447"/>
                  </a:lnTo>
                  <a:lnTo>
                    <a:pt x="7324" y="17884"/>
                  </a:lnTo>
                  <a:lnTo>
                    <a:pt x="5922" y="20094"/>
                  </a:lnTo>
                  <a:lnTo>
                    <a:pt x="6478" y="22228"/>
                  </a:lnTo>
                  <a:lnTo>
                    <a:pt x="7665" y="23491"/>
                  </a:lnTo>
                  <a:lnTo>
                    <a:pt x="9559" y="25069"/>
                  </a:lnTo>
                  <a:cubicBezTo>
                    <a:pt x="9559" y="25069"/>
                    <a:pt x="8448" y="26534"/>
                    <a:pt x="8372" y="26862"/>
                  </a:cubicBezTo>
                  <a:cubicBezTo>
                    <a:pt x="8296" y="27191"/>
                    <a:pt x="2841" y="30196"/>
                    <a:pt x="2841" y="30196"/>
                  </a:cubicBezTo>
                  <a:lnTo>
                    <a:pt x="0" y="31610"/>
                  </a:lnTo>
                  <a:lnTo>
                    <a:pt x="0" y="31610"/>
                  </a:lnTo>
                  <a:lnTo>
                    <a:pt x="4344" y="30903"/>
                  </a:lnTo>
                  <a:lnTo>
                    <a:pt x="10178" y="28529"/>
                  </a:lnTo>
                  <a:lnTo>
                    <a:pt x="12476" y="25852"/>
                  </a:lnTo>
                  <a:lnTo>
                    <a:pt x="14446" y="24110"/>
                  </a:lnTo>
                  <a:lnTo>
                    <a:pt x="16883" y="22380"/>
                  </a:lnTo>
                  <a:lnTo>
                    <a:pt x="15393" y="25132"/>
                  </a:lnTo>
                  <a:lnTo>
                    <a:pt x="17287" y="24741"/>
                  </a:lnTo>
                  <a:cubicBezTo>
                    <a:pt x="17287" y="24741"/>
                    <a:pt x="19648" y="24034"/>
                    <a:pt x="19812" y="23794"/>
                  </a:cubicBezTo>
                  <a:cubicBezTo>
                    <a:pt x="19818" y="23784"/>
                    <a:pt x="19832" y="23779"/>
                    <a:pt x="19854" y="23779"/>
                  </a:cubicBezTo>
                  <a:cubicBezTo>
                    <a:pt x="20342" y="23779"/>
                    <a:pt x="24610" y="26319"/>
                    <a:pt x="24610" y="26319"/>
                  </a:cubicBezTo>
                  <a:lnTo>
                    <a:pt x="26113" y="29085"/>
                  </a:lnTo>
                  <a:lnTo>
                    <a:pt x="26820" y="33100"/>
                  </a:lnTo>
                  <a:lnTo>
                    <a:pt x="26189" y="36105"/>
                  </a:lnTo>
                  <a:lnTo>
                    <a:pt x="25633" y="38151"/>
                  </a:lnTo>
                  <a:lnTo>
                    <a:pt x="26429" y="40045"/>
                  </a:lnTo>
                  <a:lnTo>
                    <a:pt x="27376" y="37040"/>
                  </a:lnTo>
                  <a:lnTo>
                    <a:pt x="28474" y="36105"/>
                  </a:lnTo>
                  <a:lnTo>
                    <a:pt x="29194" y="40512"/>
                  </a:lnTo>
                  <a:lnTo>
                    <a:pt x="30457" y="43505"/>
                  </a:lnTo>
                  <a:lnTo>
                    <a:pt x="28083" y="42015"/>
                  </a:lnTo>
                  <a:lnTo>
                    <a:pt x="27856" y="43505"/>
                  </a:lnTo>
                  <a:lnTo>
                    <a:pt x="29585" y="47293"/>
                  </a:lnTo>
                  <a:lnTo>
                    <a:pt x="29346" y="49894"/>
                  </a:lnTo>
                  <a:lnTo>
                    <a:pt x="28083" y="52419"/>
                  </a:lnTo>
                  <a:lnTo>
                    <a:pt x="27616" y="56763"/>
                  </a:lnTo>
                  <a:lnTo>
                    <a:pt x="27931" y="61258"/>
                  </a:lnTo>
                  <a:lnTo>
                    <a:pt x="29661" y="64011"/>
                  </a:lnTo>
                  <a:lnTo>
                    <a:pt x="31404" y="65198"/>
                  </a:lnTo>
                  <a:lnTo>
                    <a:pt x="32666" y="68670"/>
                  </a:lnTo>
                  <a:lnTo>
                    <a:pt x="33538" y="71713"/>
                  </a:lnTo>
                  <a:lnTo>
                    <a:pt x="34081" y="73708"/>
                  </a:lnTo>
                  <a:lnTo>
                    <a:pt x="36631" y="76398"/>
                  </a:lnTo>
                  <a:lnTo>
                    <a:pt x="36631" y="76398"/>
                  </a:lnTo>
                  <a:lnTo>
                    <a:pt x="36050" y="73241"/>
                  </a:lnTo>
                  <a:lnTo>
                    <a:pt x="34560" y="71347"/>
                  </a:lnTo>
                  <a:lnTo>
                    <a:pt x="33929" y="66852"/>
                  </a:lnTo>
                  <a:lnTo>
                    <a:pt x="35343" y="68506"/>
                  </a:lnTo>
                  <a:lnTo>
                    <a:pt x="36215" y="71713"/>
                  </a:lnTo>
                  <a:lnTo>
                    <a:pt x="38424" y="73784"/>
                  </a:lnTo>
                  <a:lnTo>
                    <a:pt x="40470" y="77332"/>
                  </a:lnTo>
                  <a:lnTo>
                    <a:pt x="40634" y="79618"/>
                  </a:lnTo>
                  <a:lnTo>
                    <a:pt x="42288" y="81436"/>
                  </a:lnTo>
                  <a:lnTo>
                    <a:pt x="46241" y="82623"/>
                  </a:lnTo>
                  <a:lnTo>
                    <a:pt x="49082" y="84113"/>
                  </a:lnTo>
                  <a:lnTo>
                    <a:pt x="49940" y="83557"/>
                  </a:lnTo>
                  <a:lnTo>
                    <a:pt x="52541" y="85616"/>
                  </a:lnTo>
                  <a:lnTo>
                    <a:pt x="55458" y="86247"/>
                  </a:lnTo>
                  <a:lnTo>
                    <a:pt x="57428" y="88457"/>
                  </a:lnTo>
                  <a:lnTo>
                    <a:pt x="58855" y="90035"/>
                  </a:lnTo>
                  <a:lnTo>
                    <a:pt x="61380" y="91373"/>
                  </a:lnTo>
                  <a:lnTo>
                    <a:pt x="62643" y="90275"/>
                  </a:lnTo>
                  <a:lnTo>
                    <a:pt x="64221" y="92081"/>
                  </a:lnTo>
                  <a:lnTo>
                    <a:pt x="63906" y="95553"/>
                  </a:lnTo>
                  <a:lnTo>
                    <a:pt x="62378" y="97346"/>
                  </a:lnTo>
                  <a:lnTo>
                    <a:pt x="61595" y="99644"/>
                  </a:lnTo>
                  <a:lnTo>
                    <a:pt x="61355" y="101854"/>
                  </a:lnTo>
                  <a:lnTo>
                    <a:pt x="60875" y="103028"/>
                  </a:lnTo>
                  <a:lnTo>
                    <a:pt x="63325" y="105629"/>
                  </a:lnTo>
                  <a:lnTo>
                    <a:pt x="65459" y="108862"/>
                  </a:lnTo>
                  <a:lnTo>
                    <a:pt x="67580" y="112170"/>
                  </a:lnTo>
                  <a:lnTo>
                    <a:pt x="69550" y="113281"/>
                  </a:lnTo>
                  <a:lnTo>
                    <a:pt x="70813" y="115011"/>
                  </a:lnTo>
                  <a:lnTo>
                    <a:pt x="71293" y="119746"/>
                  </a:lnTo>
                  <a:lnTo>
                    <a:pt x="71532" y="123610"/>
                  </a:lnTo>
                  <a:lnTo>
                    <a:pt x="71293" y="127562"/>
                  </a:lnTo>
                  <a:lnTo>
                    <a:pt x="71444" y="129608"/>
                  </a:lnTo>
                  <a:lnTo>
                    <a:pt x="70661" y="132765"/>
                  </a:lnTo>
                  <a:lnTo>
                    <a:pt x="70585" y="135214"/>
                  </a:lnTo>
                  <a:lnTo>
                    <a:pt x="70813" y="138220"/>
                  </a:lnTo>
                  <a:lnTo>
                    <a:pt x="72151" y="139167"/>
                  </a:lnTo>
                  <a:lnTo>
                    <a:pt x="70346" y="143334"/>
                  </a:lnTo>
                  <a:lnTo>
                    <a:pt x="71684" y="145392"/>
                  </a:lnTo>
                  <a:lnTo>
                    <a:pt x="72000" y="147210"/>
                  </a:lnTo>
                  <a:lnTo>
                    <a:pt x="73225" y="150998"/>
                  </a:lnTo>
                  <a:lnTo>
                    <a:pt x="75548" y="154344"/>
                  </a:lnTo>
                  <a:lnTo>
                    <a:pt x="77278" y="155481"/>
                  </a:lnTo>
                  <a:lnTo>
                    <a:pt x="80283" y="155481"/>
                  </a:lnTo>
                  <a:lnTo>
                    <a:pt x="81546" y="153991"/>
                  </a:lnTo>
                  <a:lnTo>
                    <a:pt x="78313" y="152248"/>
                  </a:lnTo>
                  <a:lnTo>
                    <a:pt x="77126" y="149331"/>
                  </a:lnTo>
                  <a:cubicBezTo>
                    <a:pt x="77126" y="149331"/>
                    <a:pt x="75864" y="148826"/>
                    <a:pt x="77050" y="147399"/>
                  </a:cubicBezTo>
                  <a:cubicBezTo>
                    <a:pt x="78237" y="145985"/>
                    <a:pt x="78237" y="145960"/>
                    <a:pt x="78237" y="145960"/>
                  </a:cubicBezTo>
                  <a:lnTo>
                    <a:pt x="78553" y="144925"/>
                  </a:lnTo>
                  <a:lnTo>
                    <a:pt x="76899" y="143738"/>
                  </a:lnTo>
                  <a:lnTo>
                    <a:pt x="77758" y="142083"/>
                  </a:lnTo>
                  <a:lnTo>
                    <a:pt x="78553" y="141528"/>
                  </a:lnTo>
                  <a:lnTo>
                    <a:pt x="78945" y="139318"/>
                  </a:lnTo>
                  <a:lnTo>
                    <a:pt x="78389" y="138055"/>
                  </a:lnTo>
                  <a:lnTo>
                    <a:pt x="78465" y="136957"/>
                  </a:lnTo>
                  <a:lnTo>
                    <a:pt x="79892" y="137108"/>
                  </a:lnTo>
                  <a:lnTo>
                    <a:pt x="79967" y="135530"/>
                  </a:lnTo>
                  <a:lnTo>
                    <a:pt x="79967" y="134962"/>
                  </a:lnTo>
                  <a:lnTo>
                    <a:pt x="81861" y="134406"/>
                  </a:lnTo>
                  <a:lnTo>
                    <a:pt x="83755" y="133926"/>
                  </a:lnTo>
                  <a:lnTo>
                    <a:pt x="83755" y="131805"/>
                  </a:lnTo>
                  <a:lnTo>
                    <a:pt x="83604" y="130542"/>
                  </a:lnTo>
                  <a:lnTo>
                    <a:pt x="83516" y="129595"/>
                  </a:lnTo>
                  <a:lnTo>
                    <a:pt x="86205" y="130063"/>
                  </a:lnTo>
                  <a:lnTo>
                    <a:pt x="87821" y="128484"/>
                  </a:lnTo>
                  <a:lnTo>
                    <a:pt x="89261" y="126047"/>
                  </a:lnTo>
                  <a:lnTo>
                    <a:pt x="90612" y="124065"/>
                  </a:lnTo>
                  <a:lnTo>
                    <a:pt x="91079" y="121312"/>
                  </a:lnTo>
                  <a:lnTo>
                    <a:pt x="93605" y="119570"/>
                  </a:lnTo>
                  <a:lnTo>
                    <a:pt x="96294" y="118155"/>
                  </a:lnTo>
                  <a:lnTo>
                    <a:pt x="97633" y="117360"/>
                  </a:lnTo>
                  <a:lnTo>
                    <a:pt x="98188" y="113572"/>
                  </a:lnTo>
                  <a:lnTo>
                    <a:pt x="99047" y="110415"/>
                  </a:lnTo>
                  <a:lnTo>
                    <a:pt x="99451" y="108445"/>
                  </a:lnTo>
                  <a:lnTo>
                    <a:pt x="101257" y="106160"/>
                  </a:lnTo>
                  <a:lnTo>
                    <a:pt x="102368" y="104190"/>
                  </a:lnTo>
                  <a:lnTo>
                    <a:pt x="101332" y="102296"/>
                  </a:lnTo>
                  <a:cubicBezTo>
                    <a:pt x="101332" y="102296"/>
                    <a:pt x="101888" y="102220"/>
                    <a:pt x="98655" y="100957"/>
                  </a:cubicBezTo>
                  <a:lnTo>
                    <a:pt x="95423" y="99695"/>
                  </a:lnTo>
                  <a:lnTo>
                    <a:pt x="93529" y="99379"/>
                  </a:lnTo>
                  <a:lnTo>
                    <a:pt x="91471" y="98596"/>
                  </a:lnTo>
                  <a:lnTo>
                    <a:pt x="89185" y="97649"/>
                  </a:lnTo>
                  <a:lnTo>
                    <a:pt x="88011" y="94884"/>
                  </a:lnTo>
                  <a:lnTo>
                    <a:pt x="86508" y="92750"/>
                  </a:lnTo>
                  <a:lnTo>
                    <a:pt x="83124" y="91651"/>
                  </a:lnTo>
                  <a:lnTo>
                    <a:pt x="80914" y="91411"/>
                  </a:lnTo>
                  <a:lnTo>
                    <a:pt x="78616" y="89202"/>
                  </a:lnTo>
                  <a:lnTo>
                    <a:pt x="76571" y="88015"/>
                  </a:lnTo>
                  <a:lnTo>
                    <a:pt x="74121" y="87787"/>
                  </a:lnTo>
                  <a:lnTo>
                    <a:pt x="71596" y="87156"/>
                  </a:lnTo>
                  <a:lnTo>
                    <a:pt x="68755" y="87232"/>
                  </a:lnTo>
                  <a:cubicBezTo>
                    <a:pt x="68755" y="87232"/>
                    <a:pt x="65522" y="88179"/>
                    <a:pt x="65446" y="88495"/>
                  </a:cubicBezTo>
                  <a:cubicBezTo>
                    <a:pt x="65358" y="88810"/>
                    <a:pt x="64903" y="90174"/>
                    <a:pt x="64903" y="90174"/>
                  </a:cubicBezTo>
                  <a:lnTo>
                    <a:pt x="63325" y="88911"/>
                  </a:lnTo>
                  <a:lnTo>
                    <a:pt x="61595" y="89467"/>
                  </a:lnTo>
                  <a:lnTo>
                    <a:pt x="59852" y="88596"/>
                  </a:lnTo>
                  <a:lnTo>
                    <a:pt x="58590" y="85994"/>
                  </a:lnTo>
                  <a:lnTo>
                    <a:pt x="59385" y="83949"/>
                  </a:lnTo>
                  <a:lnTo>
                    <a:pt x="57491" y="83317"/>
                  </a:lnTo>
                  <a:lnTo>
                    <a:pt x="54966" y="83002"/>
                  </a:lnTo>
                  <a:lnTo>
                    <a:pt x="55673" y="81032"/>
                  </a:lnTo>
                  <a:lnTo>
                    <a:pt x="56380" y="79643"/>
                  </a:lnTo>
                  <a:lnTo>
                    <a:pt x="56532" y="78507"/>
                  </a:lnTo>
                  <a:lnTo>
                    <a:pt x="53779" y="78507"/>
                  </a:lnTo>
                  <a:lnTo>
                    <a:pt x="52592" y="80476"/>
                  </a:lnTo>
                  <a:lnTo>
                    <a:pt x="49915" y="81423"/>
                  </a:lnTo>
                  <a:lnTo>
                    <a:pt x="47933" y="78747"/>
                  </a:lnTo>
                  <a:lnTo>
                    <a:pt x="47541" y="75160"/>
                  </a:lnTo>
                  <a:lnTo>
                    <a:pt x="48412" y="72218"/>
                  </a:lnTo>
                  <a:lnTo>
                    <a:pt x="51165" y="70173"/>
                  </a:lnTo>
                  <a:lnTo>
                    <a:pt x="54095" y="69769"/>
                  </a:lnTo>
                  <a:lnTo>
                    <a:pt x="55433" y="70880"/>
                  </a:lnTo>
                  <a:lnTo>
                    <a:pt x="56064" y="69693"/>
                  </a:lnTo>
                  <a:lnTo>
                    <a:pt x="58198" y="69693"/>
                  </a:lnTo>
                  <a:lnTo>
                    <a:pt x="60964" y="70552"/>
                  </a:lnTo>
                  <a:lnTo>
                    <a:pt x="61191" y="72521"/>
                  </a:lnTo>
                  <a:lnTo>
                    <a:pt x="62529" y="74567"/>
                  </a:lnTo>
                  <a:lnTo>
                    <a:pt x="62933" y="72484"/>
                  </a:lnTo>
                  <a:lnTo>
                    <a:pt x="62769" y="68759"/>
                  </a:lnTo>
                  <a:lnTo>
                    <a:pt x="63805" y="66852"/>
                  </a:lnTo>
                  <a:lnTo>
                    <a:pt x="66797" y="64806"/>
                  </a:lnTo>
                  <a:lnTo>
                    <a:pt x="68300" y="62281"/>
                  </a:lnTo>
                  <a:lnTo>
                    <a:pt x="69083" y="60248"/>
                  </a:lnTo>
                  <a:lnTo>
                    <a:pt x="71684" y="57697"/>
                  </a:lnTo>
                  <a:lnTo>
                    <a:pt x="73338" y="57697"/>
                  </a:lnTo>
                  <a:lnTo>
                    <a:pt x="74197" y="55412"/>
                  </a:lnTo>
                  <a:lnTo>
                    <a:pt x="76722" y="53758"/>
                  </a:lnTo>
                  <a:lnTo>
                    <a:pt x="77833" y="55488"/>
                  </a:lnTo>
                  <a:lnTo>
                    <a:pt x="79879" y="54187"/>
                  </a:lnTo>
                  <a:lnTo>
                    <a:pt x="83351" y="52748"/>
                  </a:lnTo>
                  <a:lnTo>
                    <a:pt x="82569" y="51876"/>
                  </a:lnTo>
                  <a:lnTo>
                    <a:pt x="79412" y="52104"/>
                  </a:lnTo>
                  <a:lnTo>
                    <a:pt x="78692" y="50525"/>
                  </a:lnTo>
                  <a:lnTo>
                    <a:pt x="78692" y="49187"/>
                  </a:lnTo>
                  <a:lnTo>
                    <a:pt x="77833" y="48707"/>
                  </a:lnTo>
                  <a:lnTo>
                    <a:pt x="76091" y="49502"/>
                  </a:lnTo>
                  <a:lnTo>
                    <a:pt x="78540" y="48240"/>
                  </a:lnTo>
                  <a:lnTo>
                    <a:pt x="80902" y="48240"/>
                  </a:lnTo>
                  <a:lnTo>
                    <a:pt x="83111" y="48391"/>
                  </a:lnTo>
                  <a:lnTo>
                    <a:pt x="85725" y="46901"/>
                  </a:lnTo>
                  <a:cubicBezTo>
                    <a:pt x="85725" y="46901"/>
                    <a:pt x="87619" y="45474"/>
                    <a:pt x="87695" y="45361"/>
                  </a:cubicBezTo>
                  <a:cubicBezTo>
                    <a:pt x="87771" y="45247"/>
                    <a:pt x="86041" y="42204"/>
                    <a:pt x="86041" y="42204"/>
                  </a:cubicBezTo>
                  <a:lnTo>
                    <a:pt x="83983" y="40297"/>
                  </a:lnTo>
                  <a:lnTo>
                    <a:pt x="83591" y="38151"/>
                  </a:lnTo>
                  <a:lnTo>
                    <a:pt x="83111" y="33820"/>
                  </a:lnTo>
                  <a:lnTo>
                    <a:pt x="81066" y="36105"/>
                  </a:lnTo>
                  <a:lnTo>
                    <a:pt x="79172" y="35701"/>
                  </a:lnTo>
                  <a:lnTo>
                    <a:pt x="78856" y="33656"/>
                  </a:lnTo>
                  <a:lnTo>
                    <a:pt x="79639" y="32203"/>
                  </a:lnTo>
                  <a:lnTo>
                    <a:pt x="77909" y="31724"/>
                  </a:lnTo>
                  <a:lnTo>
                    <a:pt x="76798" y="30575"/>
                  </a:lnTo>
                  <a:lnTo>
                    <a:pt x="73957" y="30575"/>
                  </a:lnTo>
                  <a:lnTo>
                    <a:pt x="73098" y="30650"/>
                  </a:lnTo>
                  <a:lnTo>
                    <a:pt x="73010" y="33491"/>
                  </a:lnTo>
                  <a:lnTo>
                    <a:pt x="71671" y="34918"/>
                  </a:lnTo>
                  <a:lnTo>
                    <a:pt x="72467" y="36156"/>
                  </a:lnTo>
                  <a:lnTo>
                    <a:pt x="72694" y="38479"/>
                  </a:lnTo>
                  <a:lnTo>
                    <a:pt x="70573" y="40285"/>
                  </a:lnTo>
                  <a:lnTo>
                    <a:pt x="68603" y="40979"/>
                  </a:lnTo>
                  <a:lnTo>
                    <a:pt x="68603" y="44136"/>
                  </a:lnTo>
                  <a:lnTo>
                    <a:pt x="67340" y="44767"/>
                  </a:lnTo>
                  <a:lnTo>
                    <a:pt x="65913" y="42962"/>
                  </a:lnTo>
                  <a:lnTo>
                    <a:pt x="66545" y="40196"/>
                  </a:lnTo>
                  <a:lnTo>
                    <a:pt x="64386" y="39098"/>
                  </a:lnTo>
                  <a:lnTo>
                    <a:pt x="62113" y="37747"/>
                  </a:lnTo>
                  <a:lnTo>
                    <a:pt x="61115" y="36888"/>
                  </a:lnTo>
                  <a:lnTo>
                    <a:pt x="60092" y="36888"/>
                  </a:lnTo>
                  <a:lnTo>
                    <a:pt x="59852" y="34123"/>
                  </a:lnTo>
                  <a:lnTo>
                    <a:pt x="60244" y="31686"/>
                  </a:lnTo>
                  <a:lnTo>
                    <a:pt x="61088" y="29679"/>
                  </a:lnTo>
                  <a:lnTo>
                    <a:pt x="61088" y="29679"/>
                  </a:lnTo>
                  <a:cubicBezTo>
                    <a:pt x="61170" y="29674"/>
                    <a:pt x="61518" y="29543"/>
                    <a:pt x="62694" y="28958"/>
                  </a:cubicBezTo>
                  <a:cubicBezTo>
                    <a:pt x="63454" y="28578"/>
                    <a:pt x="63639" y="28510"/>
                    <a:pt x="63679" y="28510"/>
                  </a:cubicBezTo>
                  <a:cubicBezTo>
                    <a:pt x="63702" y="28510"/>
                    <a:pt x="63680" y="28531"/>
                    <a:pt x="63688" y="28531"/>
                  </a:cubicBezTo>
                  <a:cubicBezTo>
                    <a:pt x="63704" y="28531"/>
                    <a:pt x="63843" y="28444"/>
                    <a:pt x="64739" y="27910"/>
                  </a:cubicBezTo>
                  <a:cubicBezTo>
                    <a:pt x="66873" y="26648"/>
                    <a:pt x="66873" y="26648"/>
                    <a:pt x="66873" y="26648"/>
                  </a:cubicBezTo>
                  <a:lnTo>
                    <a:pt x="68451" y="25145"/>
                  </a:lnTo>
                  <a:lnTo>
                    <a:pt x="69714" y="23870"/>
                  </a:lnTo>
                  <a:lnTo>
                    <a:pt x="70585" y="23642"/>
                  </a:lnTo>
                  <a:lnTo>
                    <a:pt x="73969" y="23642"/>
                  </a:lnTo>
                  <a:lnTo>
                    <a:pt x="74121" y="21597"/>
                  </a:lnTo>
                  <a:lnTo>
                    <a:pt x="75144" y="19779"/>
                  </a:lnTo>
                  <a:lnTo>
                    <a:pt x="74677" y="18049"/>
                  </a:lnTo>
                  <a:lnTo>
                    <a:pt x="73035" y="16660"/>
                  </a:lnTo>
                  <a:lnTo>
                    <a:pt x="71987" y="18693"/>
                  </a:lnTo>
                  <a:lnTo>
                    <a:pt x="70371" y="19943"/>
                  </a:lnTo>
                  <a:lnTo>
                    <a:pt x="69234" y="20726"/>
                  </a:lnTo>
                  <a:lnTo>
                    <a:pt x="69234" y="18276"/>
                  </a:lnTo>
                  <a:lnTo>
                    <a:pt x="69487" y="17013"/>
                  </a:lnTo>
                  <a:lnTo>
                    <a:pt x="69487" y="17013"/>
                  </a:lnTo>
                  <a:lnTo>
                    <a:pt x="68439" y="17960"/>
                  </a:lnTo>
                  <a:lnTo>
                    <a:pt x="67403" y="15599"/>
                  </a:lnTo>
                  <a:lnTo>
                    <a:pt x="68565" y="14336"/>
                  </a:lnTo>
                  <a:lnTo>
                    <a:pt x="69373" y="12594"/>
                  </a:lnTo>
                  <a:lnTo>
                    <a:pt x="70636" y="9841"/>
                  </a:lnTo>
                  <a:lnTo>
                    <a:pt x="71633" y="9450"/>
                  </a:lnTo>
                  <a:lnTo>
                    <a:pt x="73401" y="7783"/>
                  </a:lnTo>
                  <a:lnTo>
                    <a:pt x="72618" y="7379"/>
                  </a:lnTo>
                  <a:lnTo>
                    <a:pt x="71633" y="7240"/>
                  </a:lnTo>
                  <a:lnTo>
                    <a:pt x="69234" y="7240"/>
                  </a:lnTo>
                  <a:lnTo>
                    <a:pt x="69234" y="9450"/>
                  </a:lnTo>
                  <a:lnTo>
                    <a:pt x="67164" y="12152"/>
                  </a:lnTo>
                  <a:lnTo>
                    <a:pt x="65408" y="14854"/>
                  </a:lnTo>
                  <a:lnTo>
                    <a:pt x="66280" y="16091"/>
                  </a:lnTo>
                  <a:lnTo>
                    <a:pt x="65926" y="18516"/>
                  </a:lnTo>
                  <a:lnTo>
                    <a:pt x="62921" y="20094"/>
                  </a:lnTo>
                  <a:lnTo>
                    <a:pt x="62921" y="18276"/>
                  </a:lnTo>
                  <a:lnTo>
                    <a:pt x="61191" y="18124"/>
                  </a:lnTo>
                  <a:lnTo>
                    <a:pt x="59701" y="19299"/>
                  </a:lnTo>
                  <a:lnTo>
                    <a:pt x="57845" y="16698"/>
                  </a:lnTo>
                  <a:lnTo>
                    <a:pt x="55673" y="16698"/>
                  </a:lnTo>
                  <a:lnTo>
                    <a:pt x="54966" y="18049"/>
                  </a:lnTo>
                  <a:lnTo>
                    <a:pt x="54259" y="19071"/>
                  </a:lnTo>
                  <a:lnTo>
                    <a:pt x="53223" y="16786"/>
                  </a:lnTo>
                  <a:cubicBezTo>
                    <a:pt x="53223" y="16786"/>
                    <a:pt x="52623" y="16998"/>
                    <a:pt x="52038" y="16998"/>
                  </a:cubicBezTo>
                  <a:cubicBezTo>
                    <a:pt x="51500" y="16998"/>
                    <a:pt x="50974" y="16819"/>
                    <a:pt x="50938" y="16129"/>
                  </a:cubicBezTo>
                  <a:cubicBezTo>
                    <a:pt x="50862" y="14690"/>
                    <a:pt x="50862" y="14677"/>
                    <a:pt x="50862" y="14677"/>
                  </a:cubicBezTo>
                  <a:lnTo>
                    <a:pt x="47629" y="11672"/>
                  </a:lnTo>
                  <a:lnTo>
                    <a:pt x="46594" y="10952"/>
                  </a:lnTo>
                  <a:lnTo>
                    <a:pt x="44788" y="11268"/>
                  </a:lnTo>
                  <a:lnTo>
                    <a:pt x="43993" y="8869"/>
                  </a:lnTo>
                  <a:lnTo>
                    <a:pt x="42579" y="8427"/>
                  </a:lnTo>
                  <a:lnTo>
                    <a:pt x="39030" y="8869"/>
                  </a:lnTo>
                  <a:lnTo>
                    <a:pt x="36972" y="8427"/>
                  </a:lnTo>
                  <a:lnTo>
                    <a:pt x="34295" y="6141"/>
                  </a:lnTo>
                  <a:lnTo>
                    <a:pt x="30747" y="4462"/>
                  </a:lnTo>
                  <a:lnTo>
                    <a:pt x="28159" y="1962"/>
                  </a:lnTo>
                  <a:lnTo>
                    <a:pt x="26037" y="194"/>
                  </a:lnTo>
                  <a:lnTo>
                    <a:pt x="23196" y="825"/>
                  </a:lnTo>
                  <a:cubicBezTo>
                    <a:pt x="23196" y="825"/>
                    <a:pt x="23017" y="0"/>
                    <a:pt x="2203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52"/>
            <p:cNvSpPr/>
            <p:nvPr/>
          </p:nvSpPr>
          <p:spPr>
            <a:xfrm>
              <a:off x="238125" y="1071925"/>
              <a:ext cx="2568675" cy="3902025"/>
            </a:xfrm>
            <a:custGeom>
              <a:avLst/>
              <a:gdLst/>
              <a:ahLst/>
              <a:cxnLst/>
              <a:rect l="l" t="t" r="r" b="b"/>
              <a:pathLst>
                <a:path w="102747" h="156081" extrusionOk="0">
                  <a:moveTo>
                    <a:pt x="61468" y="29836"/>
                  </a:moveTo>
                  <a:cubicBezTo>
                    <a:pt x="61506" y="29899"/>
                    <a:pt x="61519" y="29962"/>
                    <a:pt x="61506" y="30025"/>
                  </a:cubicBezTo>
                  <a:lnTo>
                    <a:pt x="61342" y="29899"/>
                  </a:lnTo>
                  <a:lnTo>
                    <a:pt x="61468" y="29836"/>
                  </a:lnTo>
                  <a:close/>
                  <a:moveTo>
                    <a:pt x="101181" y="102504"/>
                  </a:moveTo>
                  <a:lnTo>
                    <a:pt x="101282" y="102542"/>
                  </a:lnTo>
                  <a:lnTo>
                    <a:pt x="101193" y="102718"/>
                  </a:lnTo>
                  <a:cubicBezTo>
                    <a:pt x="101155" y="102655"/>
                    <a:pt x="101143" y="102567"/>
                    <a:pt x="101181" y="102504"/>
                  </a:cubicBezTo>
                  <a:close/>
                  <a:moveTo>
                    <a:pt x="22159" y="618"/>
                  </a:moveTo>
                  <a:cubicBezTo>
                    <a:pt x="22328" y="618"/>
                    <a:pt x="22461" y="648"/>
                    <a:pt x="22565" y="692"/>
                  </a:cubicBezTo>
                  <a:cubicBezTo>
                    <a:pt x="22779" y="781"/>
                    <a:pt x="22943" y="970"/>
                    <a:pt x="23019" y="1198"/>
                  </a:cubicBezTo>
                  <a:lnTo>
                    <a:pt x="23385" y="1437"/>
                  </a:lnTo>
                  <a:lnTo>
                    <a:pt x="26075" y="844"/>
                  </a:lnTo>
                  <a:lnTo>
                    <a:pt x="28057" y="2498"/>
                  </a:lnTo>
                  <a:lnTo>
                    <a:pt x="30658" y="4998"/>
                  </a:lnTo>
                  <a:lnTo>
                    <a:pt x="34257" y="6716"/>
                  </a:lnTo>
                  <a:lnTo>
                    <a:pt x="36909" y="8976"/>
                  </a:lnTo>
                  <a:lnTo>
                    <a:pt x="37048" y="9052"/>
                  </a:lnTo>
                  <a:lnTo>
                    <a:pt x="39093" y="9481"/>
                  </a:lnTo>
                  <a:lnTo>
                    <a:pt x="39207" y="9481"/>
                  </a:lnTo>
                  <a:lnTo>
                    <a:pt x="42679" y="9052"/>
                  </a:lnTo>
                  <a:lnTo>
                    <a:pt x="43879" y="9430"/>
                  </a:lnTo>
                  <a:lnTo>
                    <a:pt x="44624" y="11678"/>
                  </a:lnTo>
                  <a:lnTo>
                    <a:pt x="44978" y="11893"/>
                  </a:lnTo>
                  <a:lnTo>
                    <a:pt x="46657" y="11590"/>
                  </a:lnTo>
                  <a:lnTo>
                    <a:pt x="47541" y="12208"/>
                  </a:lnTo>
                  <a:lnTo>
                    <a:pt x="50685" y="15125"/>
                  </a:lnTo>
                  <a:cubicBezTo>
                    <a:pt x="50698" y="15302"/>
                    <a:pt x="50710" y="15668"/>
                    <a:pt x="50761" y="16464"/>
                  </a:cubicBezTo>
                  <a:cubicBezTo>
                    <a:pt x="50761" y="16830"/>
                    <a:pt x="50937" y="17183"/>
                    <a:pt x="51253" y="17385"/>
                  </a:cubicBezTo>
                  <a:cubicBezTo>
                    <a:pt x="51517" y="17561"/>
                    <a:pt x="51851" y="17620"/>
                    <a:pt x="52180" y="17620"/>
                  </a:cubicBezTo>
                  <a:cubicBezTo>
                    <a:pt x="52561" y="17620"/>
                    <a:pt x="52935" y="17541"/>
                    <a:pt x="53185" y="17474"/>
                  </a:cubicBezTo>
                  <a:lnTo>
                    <a:pt x="54094" y="19507"/>
                  </a:lnTo>
                  <a:lnTo>
                    <a:pt x="54637" y="19557"/>
                  </a:lnTo>
                  <a:lnTo>
                    <a:pt x="55370" y="18497"/>
                  </a:lnTo>
                  <a:lnTo>
                    <a:pt x="55988" y="17322"/>
                  </a:lnTo>
                  <a:lnTo>
                    <a:pt x="57807" y="17322"/>
                  </a:lnTo>
                  <a:lnTo>
                    <a:pt x="59562" y="19784"/>
                  </a:lnTo>
                  <a:lnTo>
                    <a:pt x="60016" y="19848"/>
                  </a:lnTo>
                  <a:lnTo>
                    <a:pt x="61418" y="18762"/>
                  </a:lnTo>
                  <a:lnTo>
                    <a:pt x="62744" y="18875"/>
                  </a:lnTo>
                  <a:lnTo>
                    <a:pt x="62744" y="20403"/>
                  </a:lnTo>
                  <a:lnTo>
                    <a:pt x="63198" y="20681"/>
                  </a:lnTo>
                  <a:lnTo>
                    <a:pt x="66204" y="19103"/>
                  </a:lnTo>
                  <a:lnTo>
                    <a:pt x="66355" y="18875"/>
                  </a:lnTo>
                  <a:lnTo>
                    <a:pt x="66709" y="16451"/>
                  </a:lnTo>
                  <a:lnTo>
                    <a:pt x="66658" y="16224"/>
                  </a:lnTo>
                  <a:lnTo>
                    <a:pt x="65913" y="15150"/>
                  </a:lnTo>
                  <a:lnTo>
                    <a:pt x="67542" y="12650"/>
                  </a:lnTo>
                  <a:lnTo>
                    <a:pt x="69613" y="9961"/>
                  </a:lnTo>
                  <a:lnTo>
                    <a:pt x="69676" y="9771"/>
                  </a:lnTo>
                  <a:lnTo>
                    <a:pt x="69676" y="7877"/>
                  </a:lnTo>
                  <a:lnTo>
                    <a:pt x="71709" y="7877"/>
                  </a:lnTo>
                  <a:lnTo>
                    <a:pt x="72631" y="8004"/>
                  </a:lnTo>
                  <a:lnTo>
                    <a:pt x="72984" y="8180"/>
                  </a:lnTo>
                  <a:lnTo>
                    <a:pt x="71570" y="9493"/>
                  </a:lnTo>
                  <a:lnTo>
                    <a:pt x="70636" y="9872"/>
                  </a:lnTo>
                  <a:lnTo>
                    <a:pt x="70472" y="10024"/>
                  </a:lnTo>
                  <a:lnTo>
                    <a:pt x="68413" y="14469"/>
                  </a:lnTo>
                  <a:lnTo>
                    <a:pt x="67290" y="15693"/>
                  </a:lnTo>
                  <a:lnTo>
                    <a:pt x="67226" y="16034"/>
                  </a:lnTo>
                  <a:lnTo>
                    <a:pt x="68274" y="18408"/>
                  </a:lnTo>
                  <a:lnTo>
                    <a:pt x="68780" y="18509"/>
                  </a:lnTo>
                  <a:lnTo>
                    <a:pt x="69108" y="18206"/>
                  </a:lnTo>
                  <a:lnTo>
                    <a:pt x="69108" y="18206"/>
                  </a:lnTo>
                  <a:lnTo>
                    <a:pt x="69045" y="18522"/>
                  </a:lnTo>
                  <a:lnTo>
                    <a:pt x="69045" y="21035"/>
                  </a:lnTo>
                  <a:lnTo>
                    <a:pt x="69537" y="21287"/>
                  </a:lnTo>
                  <a:lnTo>
                    <a:pt x="70686" y="20504"/>
                  </a:lnTo>
                  <a:lnTo>
                    <a:pt x="72315" y="19254"/>
                  </a:lnTo>
                  <a:lnTo>
                    <a:pt x="73262" y="17474"/>
                  </a:lnTo>
                  <a:lnTo>
                    <a:pt x="74525" y="18534"/>
                  </a:lnTo>
                  <a:lnTo>
                    <a:pt x="74929" y="20050"/>
                  </a:lnTo>
                  <a:lnTo>
                    <a:pt x="73982" y="21742"/>
                  </a:lnTo>
                  <a:lnTo>
                    <a:pt x="73805" y="23636"/>
                  </a:lnTo>
                  <a:lnTo>
                    <a:pt x="70699" y="23636"/>
                  </a:lnTo>
                  <a:lnTo>
                    <a:pt x="69752" y="23863"/>
                  </a:lnTo>
                  <a:lnTo>
                    <a:pt x="69613" y="23951"/>
                  </a:lnTo>
                  <a:lnTo>
                    <a:pt x="68350" y="25227"/>
                  </a:lnTo>
                  <a:lnTo>
                    <a:pt x="66797" y="26704"/>
                  </a:lnTo>
                  <a:cubicBezTo>
                    <a:pt x="66721" y="26755"/>
                    <a:pt x="66368" y="26982"/>
                    <a:pt x="64701" y="27954"/>
                  </a:cubicBezTo>
                  <a:lnTo>
                    <a:pt x="64171" y="28270"/>
                  </a:lnTo>
                  <a:lnTo>
                    <a:pt x="63779" y="28510"/>
                  </a:lnTo>
                  <a:cubicBezTo>
                    <a:pt x="63602" y="28535"/>
                    <a:pt x="63299" y="28674"/>
                    <a:pt x="62668" y="28990"/>
                  </a:cubicBezTo>
                  <a:cubicBezTo>
                    <a:pt x="61443" y="29608"/>
                    <a:pt x="61216" y="29684"/>
                    <a:pt x="61178" y="29684"/>
                  </a:cubicBezTo>
                  <a:lnTo>
                    <a:pt x="61178" y="29785"/>
                  </a:lnTo>
                  <a:lnTo>
                    <a:pt x="61039" y="29684"/>
                  </a:lnTo>
                  <a:cubicBezTo>
                    <a:pt x="60938" y="29747"/>
                    <a:pt x="60875" y="29861"/>
                    <a:pt x="60862" y="29974"/>
                  </a:cubicBezTo>
                  <a:lnTo>
                    <a:pt x="60079" y="31868"/>
                  </a:lnTo>
                  <a:lnTo>
                    <a:pt x="59663" y="34381"/>
                  </a:lnTo>
                  <a:lnTo>
                    <a:pt x="59663" y="34457"/>
                  </a:lnTo>
                  <a:lnTo>
                    <a:pt x="59890" y="37222"/>
                  </a:lnTo>
                  <a:lnTo>
                    <a:pt x="60206" y="37500"/>
                  </a:lnTo>
                  <a:lnTo>
                    <a:pt x="61115" y="37500"/>
                  </a:lnTo>
                  <a:lnTo>
                    <a:pt x="62075" y="38321"/>
                  </a:lnTo>
                  <a:lnTo>
                    <a:pt x="64360" y="39685"/>
                  </a:lnTo>
                  <a:lnTo>
                    <a:pt x="66317" y="40669"/>
                  </a:lnTo>
                  <a:lnTo>
                    <a:pt x="65736" y="43195"/>
                  </a:lnTo>
                  <a:lnTo>
                    <a:pt x="65800" y="43460"/>
                  </a:lnTo>
                  <a:lnTo>
                    <a:pt x="67214" y="45278"/>
                  </a:lnTo>
                  <a:lnTo>
                    <a:pt x="67605" y="45354"/>
                  </a:lnTo>
                  <a:lnTo>
                    <a:pt x="68868" y="44723"/>
                  </a:lnTo>
                  <a:lnTo>
                    <a:pt x="69045" y="44445"/>
                  </a:lnTo>
                  <a:lnTo>
                    <a:pt x="69045" y="41516"/>
                  </a:lnTo>
                  <a:lnTo>
                    <a:pt x="70800" y="40884"/>
                  </a:lnTo>
                  <a:lnTo>
                    <a:pt x="73035" y="39028"/>
                  </a:lnTo>
                  <a:lnTo>
                    <a:pt x="73136" y="38750"/>
                  </a:lnTo>
                  <a:lnTo>
                    <a:pt x="72909" y="36414"/>
                  </a:lnTo>
                  <a:lnTo>
                    <a:pt x="72858" y="36275"/>
                  </a:lnTo>
                  <a:lnTo>
                    <a:pt x="72201" y="35253"/>
                  </a:lnTo>
                  <a:lnTo>
                    <a:pt x="73376" y="34015"/>
                  </a:lnTo>
                  <a:lnTo>
                    <a:pt x="73464" y="33800"/>
                  </a:lnTo>
                  <a:lnTo>
                    <a:pt x="73527" y="31250"/>
                  </a:lnTo>
                  <a:lnTo>
                    <a:pt x="74095" y="31199"/>
                  </a:lnTo>
                  <a:lnTo>
                    <a:pt x="76798" y="31199"/>
                  </a:lnTo>
                  <a:lnTo>
                    <a:pt x="77808" y="32247"/>
                  </a:lnTo>
                  <a:lnTo>
                    <a:pt x="77947" y="32323"/>
                  </a:lnTo>
                  <a:lnTo>
                    <a:pt x="79298" y="32702"/>
                  </a:lnTo>
                  <a:lnTo>
                    <a:pt x="78704" y="33813"/>
                  </a:lnTo>
                  <a:lnTo>
                    <a:pt x="78666" y="34015"/>
                  </a:lnTo>
                  <a:lnTo>
                    <a:pt x="78982" y="36061"/>
                  </a:lnTo>
                  <a:lnTo>
                    <a:pt x="79235" y="36326"/>
                  </a:lnTo>
                  <a:lnTo>
                    <a:pt x="81129" y="36730"/>
                  </a:lnTo>
                  <a:lnTo>
                    <a:pt x="81419" y="36629"/>
                  </a:lnTo>
                  <a:lnTo>
                    <a:pt x="82998" y="34861"/>
                  </a:lnTo>
                  <a:lnTo>
                    <a:pt x="83402" y="38523"/>
                  </a:lnTo>
                  <a:lnTo>
                    <a:pt x="83793" y="40657"/>
                  </a:lnTo>
                  <a:lnTo>
                    <a:pt x="83894" y="40834"/>
                  </a:lnTo>
                  <a:lnTo>
                    <a:pt x="85902" y="42715"/>
                  </a:lnTo>
                  <a:cubicBezTo>
                    <a:pt x="86558" y="43864"/>
                    <a:pt x="87253" y="45127"/>
                    <a:pt x="87455" y="45569"/>
                  </a:cubicBezTo>
                  <a:cubicBezTo>
                    <a:pt x="87152" y="45821"/>
                    <a:pt x="86369" y="46415"/>
                    <a:pt x="85687" y="46932"/>
                  </a:cubicBezTo>
                  <a:lnTo>
                    <a:pt x="83162" y="48385"/>
                  </a:lnTo>
                  <a:lnTo>
                    <a:pt x="81028" y="48220"/>
                  </a:lnTo>
                  <a:lnTo>
                    <a:pt x="78654" y="48220"/>
                  </a:lnTo>
                  <a:lnTo>
                    <a:pt x="78515" y="48258"/>
                  </a:lnTo>
                  <a:lnTo>
                    <a:pt x="76065" y="49521"/>
                  </a:lnTo>
                  <a:lnTo>
                    <a:pt x="76343" y="50089"/>
                  </a:lnTo>
                  <a:lnTo>
                    <a:pt x="77934" y="49369"/>
                  </a:lnTo>
                  <a:lnTo>
                    <a:pt x="78502" y="49685"/>
                  </a:lnTo>
                  <a:lnTo>
                    <a:pt x="78502" y="50834"/>
                  </a:lnTo>
                  <a:lnTo>
                    <a:pt x="79235" y="52539"/>
                  </a:lnTo>
                  <a:lnTo>
                    <a:pt x="79550" y="52728"/>
                  </a:lnTo>
                  <a:lnTo>
                    <a:pt x="82556" y="52514"/>
                  </a:lnTo>
                  <a:lnTo>
                    <a:pt x="82934" y="52930"/>
                  </a:lnTo>
                  <a:lnTo>
                    <a:pt x="79828" y="54231"/>
                  </a:lnTo>
                  <a:lnTo>
                    <a:pt x="78048" y="55355"/>
                  </a:lnTo>
                  <a:lnTo>
                    <a:pt x="77113" y="53890"/>
                  </a:lnTo>
                  <a:lnTo>
                    <a:pt x="76671" y="53802"/>
                  </a:lnTo>
                  <a:lnTo>
                    <a:pt x="74146" y="55456"/>
                  </a:lnTo>
                  <a:lnTo>
                    <a:pt x="74032" y="55607"/>
                  </a:lnTo>
                  <a:lnTo>
                    <a:pt x="73237" y="57691"/>
                  </a:lnTo>
                  <a:lnTo>
                    <a:pt x="71797" y="57691"/>
                  </a:lnTo>
                  <a:lnTo>
                    <a:pt x="71583" y="57779"/>
                  </a:lnTo>
                  <a:lnTo>
                    <a:pt x="68982" y="60330"/>
                  </a:lnTo>
                  <a:lnTo>
                    <a:pt x="68136" y="62426"/>
                  </a:lnTo>
                  <a:lnTo>
                    <a:pt x="66671" y="64888"/>
                  </a:lnTo>
                  <a:lnTo>
                    <a:pt x="63741" y="66908"/>
                  </a:lnTo>
                  <a:lnTo>
                    <a:pt x="63640" y="67009"/>
                  </a:lnTo>
                  <a:lnTo>
                    <a:pt x="62618" y="68916"/>
                  </a:lnTo>
                  <a:lnTo>
                    <a:pt x="62580" y="69068"/>
                  </a:lnTo>
                  <a:lnTo>
                    <a:pt x="62731" y="72767"/>
                  </a:lnTo>
                  <a:lnTo>
                    <a:pt x="62491" y="74043"/>
                  </a:lnTo>
                  <a:lnTo>
                    <a:pt x="61620" y="72717"/>
                  </a:lnTo>
                  <a:lnTo>
                    <a:pt x="61393" y="70823"/>
                  </a:lnTo>
                  <a:lnTo>
                    <a:pt x="61178" y="70558"/>
                  </a:lnTo>
                  <a:lnTo>
                    <a:pt x="58413" y="69686"/>
                  </a:lnTo>
                  <a:lnTo>
                    <a:pt x="56190" y="69674"/>
                  </a:lnTo>
                  <a:lnTo>
                    <a:pt x="55913" y="69838"/>
                  </a:lnTo>
                  <a:lnTo>
                    <a:pt x="55471" y="70684"/>
                  </a:lnTo>
                  <a:lnTo>
                    <a:pt x="54423" y="69838"/>
                  </a:lnTo>
                  <a:lnTo>
                    <a:pt x="54183" y="69762"/>
                  </a:lnTo>
                  <a:lnTo>
                    <a:pt x="51266" y="70166"/>
                  </a:lnTo>
                  <a:lnTo>
                    <a:pt x="51114" y="70229"/>
                  </a:lnTo>
                  <a:lnTo>
                    <a:pt x="48362" y="72287"/>
                  </a:lnTo>
                  <a:lnTo>
                    <a:pt x="48248" y="72452"/>
                  </a:lnTo>
                  <a:lnTo>
                    <a:pt x="47377" y="75381"/>
                  </a:lnTo>
                  <a:lnTo>
                    <a:pt x="47377" y="75507"/>
                  </a:lnTo>
                  <a:lnTo>
                    <a:pt x="47768" y="79093"/>
                  </a:lnTo>
                  <a:lnTo>
                    <a:pt x="47819" y="79245"/>
                  </a:lnTo>
                  <a:lnTo>
                    <a:pt x="49801" y="81934"/>
                  </a:lnTo>
                  <a:lnTo>
                    <a:pt x="50155" y="82048"/>
                  </a:lnTo>
                  <a:lnTo>
                    <a:pt x="52832" y="81101"/>
                  </a:lnTo>
                  <a:lnTo>
                    <a:pt x="52996" y="80962"/>
                  </a:lnTo>
                  <a:lnTo>
                    <a:pt x="54082" y="79144"/>
                  </a:lnTo>
                  <a:lnTo>
                    <a:pt x="56304" y="79144"/>
                  </a:lnTo>
                  <a:lnTo>
                    <a:pt x="56203" y="79876"/>
                  </a:lnTo>
                  <a:lnTo>
                    <a:pt x="55496" y="81240"/>
                  </a:lnTo>
                  <a:lnTo>
                    <a:pt x="54789" y="83210"/>
                  </a:lnTo>
                  <a:lnTo>
                    <a:pt x="55054" y="83639"/>
                  </a:lnTo>
                  <a:lnTo>
                    <a:pt x="57516" y="83930"/>
                  </a:lnTo>
                  <a:lnTo>
                    <a:pt x="59095" y="84460"/>
                  </a:lnTo>
                  <a:lnTo>
                    <a:pt x="58413" y="86202"/>
                  </a:lnTo>
                  <a:lnTo>
                    <a:pt x="58425" y="86455"/>
                  </a:lnTo>
                  <a:lnTo>
                    <a:pt x="59688" y="89056"/>
                  </a:lnTo>
                  <a:lnTo>
                    <a:pt x="59840" y="89195"/>
                  </a:lnTo>
                  <a:lnTo>
                    <a:pt x="61569" y="90066"/>
                  </a:lnTo>
                  <a:lnTo>
                    <a:pt x="61809" y="90079"/>
                  </a:lnTo>
                  <a:lnTo>
                    <a:pt x="63388" y="89586"/>
                  </a:lnTo>
                  <a:lnTo>
                    <a:pt x="64827" y="90735"/>
                  </a:lnTo>
                  <a:lnTo>
                    <a:pt x="65320" y="90597"/>
                  </a:lnTo>
                  <a:cubicBezTo>
                    <a:pt x="65345" y="90546"/>
                    <a:pt x="65749" y="89397"/>
                    <a:pt x="65863" y="88980"/>
                  </a:cubicBezTo>
                  <a:cubicBezTo>
                    <a:pt x="66166" y="88766"/>
                    <a:pt x="67656" y="88261"/>
                    <a:pt x="68944" y="87882"/>
                  </a:cubicBezTo>
                  <a:lnTo>
                    <a:pt x="71696" y="87806"/>
                  </a:lnTo>
                  <a:lnTo>
                    <a:pt x="74222" y="88437"/>
                  </a:lnTo>
                  <a:lnTo>
                    <a:pt x="76596" y="88665"/>
                  </a:lnTo>
                  <a:lnTo>
                    <a:pt x="78553" y="89788"/>
                  </a:lnTo>
                  <a:lnTo>
                    <a:pt x="80813" y="91973"/>
                  </a:lnTo>
                  <a:lnTo>
                    <a:pt x="81002" y="92061"/>
                  </a:lnTo>
                  <a:lnTo>
                    <a:pt x="83174" y="92289"/>
                  </a:lnTo>
                  <a:lnTo>
                    <a:pt x="86432" y="93362"/>
                  </a:lnTo>
                  <a:lnTo>
                    <a:pt x="87846" y="95370"/>
                  </a:lnTo>
                  <a:lnTo>
                    <a:pt x="89021" y="98097"/>
                  </a:lnTo>
                  <a:lnTo>
                    <a:pt x="89185" y="98274"/>
                  </a:lnTo>
                  <a:lnTo>
                    <a:pt x="91470" y="99221"/>
                  </a:lnTo>
                  <a:lnTo>
                    <a:pt x="93529" y="100016"/>
                  </a:lnTo>
                  <a:lnTo>
                    <a:pt x="95448" y="100345"/>
                  </a:lnTo>
                  <a:lnTo>
                    <a:pt x="98655" y="101595"/>
                  </a:lnTo>
                  <a:cubicBezTo>
                    <a:pt x="100625" y="102365"/>
                    <a:pt x="101092" y="102655"/>
                    <a:pt x="101193" y="102731"/>
                  </a:cubicBezTo>
                  <a:lnTo>
                    <a:pt x="101168" y="102782"/>
                  </a:lnTo>
                  <a:lnTo>
                    <a:pt x="102115" y="104524"/>
                  </a:lnTo>
                  <a:lnTo>
                    <a:pt x="101130" y="106305"/>
                  </a:lnTo>
                  <a:lnTo>
                    <a:pt x="99312" y="108590"/>
                  </a:lnTo>
                  <a:lnTo>
                    <a:pt x="99249" y="108716"/>
                  </a:lnTo>
                  <a:lnTo>
                    <a:pt x="98857" y="110673"/>
                  </a:lnTo>
                  <a:lnTo>
                    <a:pt x="97986" y="113855"/>
                  </a:lnTo>
                  <a:lnTo>
                    <a:pt x="97456" y="117492"/>
                  </a:lnTo>
                  <a:lnTo>
                    <a:pt x="96256" y="118199"/>
                  </a:lnTo>
                  <a:lnTo>
                    <a:pt x="93541" y="119639"/>
                  </a:lnTo>
                  <a:lnTo>
                    <a:pt x="91016" y="121369"/>
                  </a:lnTo>
                  <a:lnTo>
                    <a:pt x="90889" y="121583"/>
                  </a:lnTo>
                  <a:lnTo>
                    <a:pt x="90422" y="124260"/>
                  </a:lnTo>
                  <a:lnTo>
                    <a:pt x="89096" y="126192"/>
                  </a:lnTo>
                  <a:lnTo>
                    <a:pt x="87682" y="128604"/>
                  </a:lnTo>
                  <a:lnTo>
                    <a:pt x="86205" y="130031"/>
                  </a:lnTo>
                  <a:lnTo>
                    <a:pt x="83679" y="129589"/>
                  </a:lnTo>
                  <a:lnTo>
                    <a:pt x="83313" y="129930"/>
                  </a:lnTo>
                  <a:lnTo>
                    <a:pt x="83389" y="130889"/>
                  </a:lnTo>
                  <a:lnTo>
                    <a:pt x="83553" y="132114"/>
                  </a:lnTo>
                  <a:lnTo>
                    <a:pt x="83553" y="134008"/>
                  </a:lnTo>
                  <a:lnTo>
                    <a:pt x="81886" y="134412"/>
                  </a:lnTo>
                  <a:lnTo>
                    <a:pt x="79992" y="134968"/>
                  </a:lnTo>
                  <a:lnTo>
                    <a:pt x="79765" y="135271"/>
                  </a:lnTo>
                  <a:lnTo>
                    <a:pt x="79765" y="135801"/>
                  </a:lnTo>
                  <a:lnTo>
                    <a:pt x="79702" y="137039"/>
                  </a:lnTo>
                  <a:lnTo>
                    <a:pt x="78616" y="136912"/>
                  </a:lnTo>
                  <a:lnTo>
                    <a:pt x="78262" y="137215"/>
                  </a:lnTo>
                  <a:lnTo>
                    <a:pt x="78187" y="138314"/>
                  </a:lnTo>
                  <a:lnTo>
                    <a:pt x="78212" y="138465"/>
                  </a:lnTo>
                  <a:lnTo>
                    <a:pt x="78730" y="139640"/>
                  </a:lnTo>
                  <a:lnTo>
                    <a:pt x="78376" y="141622"/>
                  </a:lnTo>
                  <a:lnTo>
                    <a:pt x="77694" y="142102"/>
                  </a:lnTo>
                  <a:lnTo>
                    <a:pt x="77593" y="142216"/>
                  </a:lnTo>
                  <a:lnTo>
                    <a:pt x="76722" y="143882"/>
                  </a:lnTo>
                  <a:lnTo>
                    <a:pt x="76823" y="144274"/>
                  </a:lnTo>
                  <a:lnTo>
                    <a:pt x="78300" y="145335"/>
                  </a:lnTo>
                  <a:lnTo>
                    <a:pt x="78060" y="146105"/>
                  </a:lnTo>
                  <a:cubicBezTo>
                    <a:pt x="77997" y="146181"/>
                    <a:pt x="77757" y="146484"/>
                    <a:pt x="76924" y="147481"/>
                  </a:cubicBezTo>
                  <a:cubicBezTo>
                    <a:pt x="76444" y="148062"/>
                    <a:pt x="76255" y="148592"/>
                    <a:pt x="76381" y="149059"/>
                  </a:cubicBezTo>
                  <a:cubicBezTo>
                    <a:pt x="76469" y="149388"/>
                    <a:pt x="76697" y="149678"/>
                    <a:pt x="77000" y="149842"/>
                  </a:cubicBezTo>
                  <a:lnTo>
                    <a:pt x="78136" y="152646"/>
                  </a:lnTo>
                  <a:lnTo>
                    <a:pt x="78275" y="152810"/>
                  </a:lnTo>
                  <a:lnTo>
                    <a:pt x="81167" y="154363"/>
                  </a:lnTo>
                  <a:lnTo>
                    <a:pt x="80245" y="155449"/>
                  </a:lnTo>
                  <a:lnTo>
                    <a:pt x="77492" y="155449"/>
                  </a:lnTo>
                  <a:lnTo>
                    <a:pt x="75889" y="154401"/>
                  </a:lnTo>
                  <a:lnTo>
                    <a:pt x="73628" y="151130"/>
                  </a:lnTo>
                  <a:lnTo>
                    <a:pt x="72429" y="147443"/>
                  </a:lnTo>
                  <a:lnTo>
                    <a:pt x="72113" y="145625"/>
                  </a:lnTo>
                  <a:lnTo>
                    <a:pt x="70825" y="143605"/>
                  </a:lnTo>
                  <a:lnTo>
                    <a:pt x="72568" y="139577"/>
                  </a:lnTo>
                  <a:lnTo>
                    <a:pt x="72454" y="139198"/>
                  </a:lnTo>
                  <a:lnTo>
                    <a:pt x="71242" y="138327"/>
                  </a:lnTo>
                  <a:lnTo>
                    <a:pt x="71014" y="135523"/>
                  </a:lnTo>
                  <a:lnTo>
                    <a:pt x="71090" y="133112"/>
                  </a:lnTo>
                  <a:lnTo>
                    <a:pt x="71873" y="129993"/>
                  </a:lnTo>
                  <a:lnTo>
                    <a:pt x="71886" y="129892"/>
                  </a:lnTo>
                  <a:lnTo>
                    <a:pt x="71722" y="127884"/>
                  </a:lnTo>
                  <a:lnTo>
                    <a:pt x="71962" y="123907"/>
                  </a:lnTo>
                  <a:lnTo>
                    <a:pt x="71722" y="120030"/>
                  </a:lnTo>
                  <a:lnTo>
                    <a:pt x="71242" y="115295"/>
                  </a:lnTo>
                  <a:lnTo>
                    <a:pt x="71191" y="115131"/>
                  </a:lnTo>
                  <a:lnTo>
                    <a:pt x="69929" y="113401"/>
                  </a:lnTo>
                  <a:lnTo>
                    <a:pt x="67921" y="112252"/>
                  </a:lnTo>
                  <a:lnTo>
                    <a:pt x="65837" y="109007"/>
                  </a:lnTo>
                  <a:lnTo>
                    <a:pt x="63678" y="105724"/>
                  </a:lnTo>
                  <a:lnTo>
                    <a:pt x="61367" y="103274"/>
                  </a:lnTo>
                  <a:lnTo>
                    <a:pt x="61772" y="102277"/>
                  </a:lnTo>
                  <a:lnTo>
                    <a:pt x="62024" y="100029"/>
                  </a:lnTo>
                  <a:lnTo>
                    <a:pt x="62782" y="97832"/>
                  </a:lnTo>
                  <a:lnTo>
                    <a:pt x="64246" y="96051"/>
                  </a:lnTo>
                  <a:lnTo>
                    <a:pt x="64322" y="95887"/>
                  </a:lnTo>
                  <a:lnTo>
                    <a:pt x="64638" y="92415"/>
                  </a:lnTo>
                  <a:lnTo>
                    <a:pt x="64562" y="92175"/>
                  </a:lnTo>
                  <a:lnTo>
                    <a:pt x="62971" y="90369"/>
                  </a:lnTo>
                  <a:lnTo>
                    <a:pt x="62529" y="90344"/>
                  </a:lnTo>
                  <a:lnTo>
                    <a:pt x="61431" y="91304"/>
                  </a:lnTo>
                  <a:lnTo>
                    <a:pt x="59145" y="90091"/>
                  </a:lnTo>
                  <a:lnTo>
                    <a:pt x="55799" y="86341"/>
                  </a:lnTo>
                  <a:lnTo>
                    <a:pt x="55622" y="86253"/>
                  </a:lnTo>
                  <a:lnTo>
                    <a:pt x="52781" y="85634"/>
                  </a:lnTo>
                  <a:lnTo>
                    <a:pt x="50243" y="83626"/>
                  </a:lnTo>
                  <a:lnTo>
                    <a:pt x="49877" y="83614"/>
                  </a:lnTo>
                  <a:lnTo>
                    <a:pt x="49157" y="84068"/>
                  </a:lnTo>
                  <a:lnTo>
                    <a:pt x="46430" y="82629"/>
                  </a:lnTo>
                  <a:lnTo>
                    <a:pt x="42566" y="81467"/>
                  </a:lnTo>
                  <a:lnTo>
                    <a:pt x="41051" y="79801"/>
                  </a:lnTo>
                  <a:lnTo>
                    <a:pt x="40899" y="77629"/>
                  </a:lnTo>
                  <a:lnTo>
                    <a:pt x="40861" y="77490"/>
                  </a:lnTo>
                  <a:lnTo>
                    <a:pt x="38803" y="73942"/>
                  </a:lnTo>
                  <a:lnTo>
                    <a:pt x="36606" y="71858"/>
                  </a:lnTo>
                  <a:lnTo>
                    <a:pt x="35760" y="68739"/>
                  </a:lnTo>
                  <a:lnTo>
                    <a:pt x="34282" y="66959"/>
                  </a:lnTo>
                  <a:lnTo>
                    <a:pt x="33727" y="67199"/>
                  </a:lnTo>
                  <a:lnTo>
                    <a:pt x="34358" y="71694"/>
                  </a:lnTo>
                  <a:lnTo>
                    <a:pt x="34421" y="71858"/>
                  </a:lnTo>
                  <a:lnTo>
                    <a:pt x="35873" y="73689"/>
                  </a:lnTo>
                  <a:lnTo>
                    <a:pt x="36240" y="75722"/>
                  </a:lnTo>
                  <a:lnTo>
                    <a:pt x="36240" y="75722"/>
                  </a:lnTo>
                  <a:lnTo>
                    <a:pt x="34484" y="73866"/>
                  </a:lnTo>
                  <a:lnTo>
                    <a:pt x="33070" y="68878"/>
                  </a:lnTo>
                  <a:lnTo>
                    <a:pt x="31808" y="65406"/>
                  </a:lnTo>
                  <a:lnTo>
                    <a:pt x="31694" y="65242"/>
                  </a:lnTo>
                  <a:lnTo>
                    <a:pt x="30014" y="64093"/>
                  </a:lnTo>
                  <a:lnTo>
                    <a:pt x="28360" y="61454"/>
                  </a:lnTo>
                  <a:lnTo>
                    <a:pt x="28045" y="57097"/>
                  </a:lnTo>
                  <a:lnTo>
                    <a:pt x="28512" y="52817"/>
                  </a:lnTo>
                  <a:lnTo>
                    <a:pt x="29749" y="50354"/>
                  </a:lnTo>
                  <a:lnTo>
                    <a:pt x="30014" y="47627"/>
                  </a:lnTo>
                  <a:lnTo>
                    <a:pt x="29989" y="47475"/>
                  </a:lnTo>
                  <a:lnTo>
                    <a:pt x="28310" y="43776"/>
                  </a:lnTo>
                  <a:lnTo>
                    <a:pt x="28449" y="42841"/>
                  </a:lnTo>
                  <a:lnTo>
                    <a:pt x="30419" y="44079"/>
                  </a:lnTo>
                  <a:lnTo>
                    <a:pt x="30873" y="43700"/>
                  </a:lnTo>
                  <a:lnTo>
                    <a:pt x="29623" y="40733"/>
                  </a:lnTo>
                  <a:lnTo>
                    <a:pt x="28916" y="36364"/>
                  </a:lnTo>
                  <a:lnTo>
                    <a:pt x="28411" y="36174"/>
                  </a:lnTo>
                  <a:lnTo>
                    <a:pt x="27300" y="37109"/>
                  </a:lnTo>
                  <a:lnTo>
                    <a:pt x="27211" y="37260"/>
                  </a:lnTo>
                  <a:lnTo>
                    <a:pt x="26517" y="39432"/>
                  </a:lnTo>
                  <a:lnTo>
                    <a:pt x="26100" y="38435"/>
                  </a:lnTo>
                  <a:lnTo>
                    <a:pt x="26630" y="36477"/>
                  </a:lnTo>
                  <a:lnTo>
                    <a:pt x="27262" y="33472"/>
                  </a:lnTo>
                  <a:lnTo>
                    <a:pt x="27262" y="33358"/>
                  </a:lnTo>
                  <a:lnTo>
                    <a:pt x="26555" y="29330"/>
                  </a:lnTo>
                  <a:lnTo>
                    <a:pt x="25027" y="26477"/>
                  </a:lnTo>
                  <a:lnTo>
                    <a:pt x="24901" y="26363"/>
                  </a:lnTo>
                  <a:cubicBezTo>
                    <a:pt x="21319" y="24236"/>
                    <a:pt x="20275" y="23768"/>
                    <a:pt x="19914" y="23768"/>
                  </a:cubicBezTo>
                  <a:cubicBezTo>
                    <a:pt x="19779" y="23768"/>
                    <a:pt x="19739" y="23832"/>
                    <a:pt x="19698" y="23901"/>
                  </a:cubicBezTo>
                  <a:cubicBezTo>
                    <a:pt x="19521" y="24040"/>
                    <a:pt x="18322" y="24444"/>
                    <a:pt x="17337" y="24747"/>
                  </a:cubicBezTo>
                  <a:lnTo>
                    <a:pt x="16112" y="24999"/>
                  </a:lnTo>
                  <a:lnTo>
                    <a:pt x="17299" y="22840"/>
                  </a:lnTo>
                  <a:lnTo>
                    <a:pt x="16832" y="22436"/>
                  </a:lnTo>
                  <a:lnTo>
                    <a:pt x="14370" y="24191"/>
                  </a:lnTo>
                  <a:lnTo>
                    <a:pt x="12362" y="25959"/>
                  </a:lnTo>
                  <a:lnTo>
                    <a:pt x="10127" y="28573"/>
                  </a:lnTo>
                  <a:lnTo>
                    <a:pt x="4394" y="30896"/>
                  </a:lnTo>
                  <a:lnTo>
                    <a:pt x="2134" y="31262"/>
                  </a:lnTo>
                  <a:lnTo>
                    <a:pt x="3132" y="30770"/>
                  </a:lnTo>
                  <a:cubicBezTo>
                    <a:pt x="8687" y="27702"/>
                    <a:pt x="8763" y="27399"/>
                    <a:pt x="8801" y="27247"/>
                  </a:cubicBezTo>
                  <a:cubicBezTo>
                    <a:pt x="8852" y="27058"/>
                    <a:pt x="9432" y="26224"/>
                    <a:pt x="9937" y="25555"/>
                  </a:cubicBezTo>
                  <a:lnTo>
                    <a:pt x="9887" y="25126"/>
                  </a:lnTo>
                  <a:lnTo>
                    <a:pt x="8018" y="23573"/>
                  </a:lnTo>
                  <a:lnTo>
                    <a:pt x="6882" y="22373"/>
                  </a:lnTo>
                  <a:lnTo>
                    <a:pt x="6389" y="20454"/>
                  </a:lnTo>
                  <a:lnTo>
                    <a:pt x="7702" y="18396"/>
                  </a:lnTo>
                  <a:lnTo>
                    <a:pt x="9584" y="16034"/>
                  </a:lnTo>
                  <a:lnTo>
                    <a:pt x="12425" y="15466"/>
                  </a:lnTo>
                  <a:lnTo>
                    <a:pt x="12602" y="15365"/>
                  </a:lnTo>
                  <a:lnTo>
                    <a:pt x="14256" y="13332"/>
                  </a:lnTo>
                  <a:lnTo>
                    <a:pt x="13991" y="12814"/>
                  </a:lnTo>
                  <a:lnTo>
                    <a:pt x="12059" y="12979"/>
                  </a:lnTo>
                  <a:lnTo>
                    <a:pt x="9761" y="12625"/>
                  </a:lnTo>
                  <a:lnTo>
                    <a:pt x="9761" y="11943"/>
                  </a:lnTo>
                  <a:lnTo>
                    <a:pt x="10405" y="10579"/>
                  </a:lnTo>
                  <a:lnTo>
                    <a:pt x="12753" y="9531"/>
                  </a:lnTo>
                  <a:lnTo>
                    <a:pt x="13347" y="9999"/>
                  </a:lnTo>
                  <a:lnTo>
                    <a:pt x="15582" y="10655"/>
                  </a:lnTo>
                  <a:lnTo>
                    <a:pt x="15986" y="10302"/>
                  </a:lnTo>
                  <a:lnTo>
                    <a:pt x="15733" y="8572"/>
                  </a:lnTo>
                  <a:lnTo>
                    <a:pt x="14799" y="5301"/>
                  </a:lnTo>
                  <a:lnTo>
                    <a:pt x="14799" y="4582"/>
                  </a:lnTo>
                  <a:lnTo>
                    <a:pt x="16996" y="3268"/>
                  </a:lnTo>
                  <a:cubicBezTo>
                    <a:pt x="17249" y="3167"/>
                    <a:pt x="17943" y="2814"/>
                    <a:pt x="20178" y="1387"/>
                  </a:cubicBezTo>
                  <a:cubicBezTo>
                    <a:pt x="21117" y="797"/>
                    <a:pt x="21746" y="618"/>
                    <a:pt x="22159" y="618"/>
                  </a:cubicBezTo>
                  <a:close/>
                  <a:moveTo>
                    <a:pt x="22164" y="0"/>
                  </a:moveTo>
                  <a:cubicBezTo>
                    <a:pt x="21532" y="0"/>
                    <a:pt x="20754" y="291"/>
                    <a:pt x="19837" y="869"/>
                  </a:cubicBezTo>
                  <a:cubicBezTo>
                    <a:pt x="17274" y="2498"/>
                    <a:pt x="16819" y="2675"/>
                    <a:pt x="16781" y="2688"/>
                  </a:cubicBezTo>
                  <a:lnTo>
                    <a:pt x="14332" y="4127"/>
                  </a:lnTo>
                  <a:lnTo>
                    <a:pt x="14180" y="4392"/>
                  </a:lnTo>
                  <a:lnTo>
                    <a:pt x="14180" y="5339"/>
                  </a:lnTo>
                  <a:lnTo>
                    <a:pt x="15127" y="8698"/>
                  </a:lnTo>
                  <a:lnTo>
                    <a:pt x="15291" y="9923"/>
                  </a:lnTo>
                  <a:lnTo>
                    <a:pt x="13688" y="9468"/>
                  </a:lnTo>
                  <a:lnTo>
                    <a:pt x="12993" y="8925"/>
                  </a:lnTo>
                  <a:lnTo>
                    <a:pt x="12665" y="8875"/>
                  </a:lnTo>
                  <a:lnTo>
                    <a:pt x="10051" y="10062"/>
                  </a:lnTo>
                  <a:lnTo>
                    <a:pt x="9887" y="10213"/>
                  </a:lnTo>
                  <a:lnTo>
                    <a:pt x="9155" y="11754"/>
                  </a:lnTo>
                  <a:lnTo>
                    <a:pt x="9129" y="12915"/>
                  </a:lnTo>
                  <a:lnTo>
                    <a:pt x="9395" y="13231"/>
                  </a:lnTo>
                  <a:lnTo>
                    <a:pt x="11983" y="13623"/>
                  </a:lnTo>
                  <a:lnTo>
                    <a:pt x="12059" y="13623"/>
                  </a:lnTo>
                  <a:lnTo>
                    <a:pt x="13284" y="13521"/>
                  </a:lnTo>
                  <a:lnTo>
                    <a:pt x="12185" y="14873"/>
                  </a:lnTo>
                  <a:lnTo>
                    <a:pt x="9344" y="15441"/>
                  </a:lnTo>
                  <a:lnTo>
                    <a:pt x="9155" y="15554"/>
                  </a:lnTo>
                  <a:lnTo>
                    <a:pt x="7185" y="18029"/>
                  </a:lnTo>
                  <a:lnTo>
                    <a:pt x="5771" y="20239"/>
                  </a:lnTo>
                  <a:lnTo>
                    <a:pt x="5733" y="20479"/>
                  </a:lnTo>
                  <a:lnTo>
                    <a:pt x="6288" y="22613"/>
                  </a:lnTo>
                  <a:lnTo>
                    <a:pt x="6364" y="22752"/>
                  </a:lnTo>
                  <a:lnTo>
                    <a:pt x="7576" y="24040"/>
                  </a:lnTo>
                  <a:lnTo>
                    <a:pt x="9243" y="25416"/>
                  </a:lnTo>
                  <a:cubicBezTo>
                    <a:pt x="8877" y="25909"/>
                    <a:pt x="8334" y="26679"/>
                    <a:pt x="8208" y="27032"/>
                  </a:cubicBezTo>
                  <a:cubicBezTo>
                    <a:pt x="7841" y="27386"/>
                    <a:pt x="4874" y="29091"/>
                    <a:pt x="2841" y="30214"/>
                  </a:cubicBezTo>
                  <a:lnTo>
                    <a:pt x="0" y="31629"/>
                  </a:lnTo>
                  <a:lnTo>
                    <a:pt x="189" y="32222"/>
                  </a:lnTo>
                  <a:lnTo>
                    <a:pt x="4533" y="31515"/>
                  </a:lnTo>
                  <a:lnTo>
                    <a:pt x="10430" y="29128"/>
                  </a:lnTo>
                  <a:lnTo>
                    <a:pt x="10556" y="29040"/>
                  </a:lnTo>
                  <a:lnTo>
                    <a:pt x="12804" y="26388"/>
                  </a:lnTo>
                  <a:lnTo>
                    <a:pt x="14748" y="24684"/>
                  </a:lnTo>
                  <a:lnTo>
                    <a:pt x="16087" y="23737"/>
                  </a:lnTo>
                  <a:lnTo>
                    <a:pt x="15241" y="25302"/>
                  </a:lnTo>
                  <a:lnTo>
                    <a:pt x="15582" y="25757"/>
                  </a:lnTo>
                  <a:lnTo>
                    <a:pt x="17488" y="25366"/>
                  </a:lnTo>
                  <a:cubicBezTo>
                    <a:pt x="19180" y="24861"/>
                    <a:pt x="19787" y="24595"/>
                    <a:pt x="20026" y="24431"/>
                  </a:cubicBezTo>
                  <a:cubicBezTo>
                    <a:pt x="20544" y="24595"/>
                    <a:pt x="22628" y="25757"/>
                    <a:pt x="24496" y="26868"/>
                  </a:cubicBezTo>
                  <a:lnTo>
                    <a:pt x="25936" y="29507"/>
                  </a:lnTo>
                  <a:lnTo>
                    <a:pt x="26618" y="33409"/>
                  </a:lnTo>
                  <a:lnTo>
                    <a:pt x="26012" y="36338"/>
                  </a:lnTo>
                  <a:lnTo>
                    <a:pt x="25456" y="38384"/>
                  </a:lnTo>
                  <a:lnTo>
                    <a:pt x="25469" y="38586"/>
                  </a:lnTo>
                  <a:lnTo>
                    <a:pt x="26264" y="40480"/>
                  </a:lnTo>
                  <a:lnTo>
                    <a:pt x="26858" y="40455"/>
                  </a:lnTo>
                  <a:lnTo>
                    <a:pt x="27767" y="37538"/>
                  </a:lnTo>
                  <a:lnTo>
                    <a:pt x="28373" y="37033"/>
                  </a:lnTo>
                  <a:lnTo>
                    <a:pt x="29004" y="40884"/>
                  </a:lnTo>
                  <a:lnTo>
                    <a:pt x="29888" y="43018"/>
                  </a:lnTo>
                  <a:lnTo>
                    <a:pt x="28360" y="42058"/>
                  </a:lnTo>
                  <a:lnTo>
                    <a:pt x="27893" y="42273"/>
                  </a:lnTo>
                  <a:lnTo>
                    <a:pt x="27653" y="43763"/>
                  </a:lnTo>
                  <a:lnTo>
                    <a:pt x="27678" y="43953"/>
                  </a:lnTo>
                  <a:lnTo>
                    <a:pt x="29383" y="47652"/>
                  </a:lnTo>
                  <a:lnTo>
                    <a:pt x="29156" y="50114"/>
                  </a:lnTo>
                  <a:lnTo>
                    <a:pt x="27918" y="52589"/>
                  </a:lnTo>
                  <a:lnTo>
                    <a:pt x="27413" y="57085"/>
                  </a:lnTo>
                  <a:lnTo>
                    <a:pt x="27729" y="61580"/>
                  </a:lnTo>
                  <a:lnTo>
                    <a:pt x="27779" y="61719"/>
                  </a:lnTo>
                  <a:lnTo>
                    <a:pt x="29522" y="64484"/>
                  </a:lnTo>
                  <a:lnTo>
                    <a:pt x="31252" y="65696"/>
                  </a:lnTo>
                  <a:lnTo>
                    <a:pt x="32464" y="69030"/>
                  </a:lnTo>
                  <a:lnTo>
                    <a:pt x="33891" y="74080"/>
                  </a:lnTo>
                  <a:lnTo>
                    <a:pt x="33967" y="74219"/>
                  </a:lnTo>
                  <a:lnTo>
                    <a:pt x="36505" y="76896"/>
                  </a:lnTo>
                  <a:lnTo>
                    <a:pt x="37048" y="76631"/>
                  </a:lnTo>
                  <a:lnTo>
                    <a:pt x="36467" y="73474"/>
                  </a:lnTo>
                  <a:lnTo>
                    <a:pt x="36404" y="73335"/>
                  </a:lnTo>
                  <a:lnTo>
                    <a:pt x="34964" y="71505"/>
                  </a:lnTo>
                  <a:lnTo>
                    <a:pt x="34484" y="68171"/>
                  </a:lnTo>
                  <a:lnTo>
                    <a:pt x="34484" y="68171"/>
                  </a:lnTo>
                  <a:lnTo>
                    <a:pt x="35166" y="68954"/>
                  </a:lnTo>
                  <a:lnTo>
                    <a:pt x="36012" y="72098"/>
                  </a:lnTo>
                  <a:lnTo>
                    <a:pt x="36101" y="72237"/>
                  </a:lnTo>
                  <a:lnTo>
                    <a:pt x="38273" y="74295"/>
                  </a:lnTo>
                  <a:lnTo>
                    <a:pt x="40268" y="77730"/>
                  </a:lnTo>
                  <a:lnTo>
                    <a:pt x="40419" y="79939"/>
                  </a:lnTo>
                  <a:lnTo>
                    <a:pt x="40508" y="80141"/>
                  </a:lnTo>
                  <a:lnTo>
                    <a:pt x="42162" y="81947"/>
                  </a:lnTo>
                  <a:lnTo>
                    <a:pt x="42301" y="82035"/>
                  </a:lnTo>
                  <a:lnTo>
                    <a:pt x="46202" y="83197"/>
                  </a:lnTo>
                  <a:lnTo>
                    <a:pt x="49043" y="84700"/>
                  </a:lnTo>
                  <a:lnTo>
                    <a:pt x="49359" y="84687"/>
                  </a:lnTo>
                  <a:lnTo>
                    <a:pt x="50028" y="84245"/>
                  </a:lnTo>
                  <a:lnTo>
                    <a:pt x="52453" y="86165"/>
                  </a:lnTo>
                  <a:lnTo>
                    <a:pt x="52592" y="86228"/>
                  </a:lnTo>
                  <a:lnTo>
                    <a:pt x="55407" y="86834"/>
                  </a:lnTo>
                  <a:lnTo>
                    <a:pt x="58716" y="90546"/>
                  </a:lnTo>
                  <a:lnTo>
                    <a:pt x="61330" y="91960"/>
                  </a:lnTo>
                  <a:lnTo>
                    <a:pt x="61683" y="91910"/>
                  </a:lnTo>
                  <a:lnTo>
                    <a:pt x="62706" y="91013"/>
                  </a:lnTo>
                  <a:lnTo>
                    <a:pt x="63994" y="92491"/>
                  </a:lnTo>
                  <a:lnTo>
                    <a:pt x="63691" y="95723"/>
                  </a:lnTo>
                  <a:lnTo>
                    <a:pt x="62251" y="97466"/>
                  </a:lnTo>
                  <a:lnTo>
                    <a:pt x="61405" y="99840"/>
                  </a:lnTo>
                  <a:lnTo>
                    <a:pt x="61165" y="102074"/>
                  </a:lnTo>
                  <a:lnTo>
                    <a:pt x="60711" y="103224"/>
                  </a:lnTo>
                  <a:lnTo>
                    <a:pt x="60774" y="103552"/>
                  </a:lnTo>
                  <a:lnTo>
                    <a:pt x="63186" y="106115"/>
                  </a:lnTo>
                  <a:lnTo>
                    <a:pt x="65320" y="109335"/>
                  </a:lnTo>
                  <a:lnTo>
                    <a:pt x="67441" y="112656"/>
                  </a:lnTo>
                  <a:lnTo>
                    <a:pt x="67555" y="112757"/>
                  </a:lnTo>
                  <a:lnTo>
                    <a:pt x="69461" y="113818"/>
                  </a:lnTo>
                  <a:lnTo>
                    <a:pt x="70623" y="115421"/>
                  </a:lnTo>
                  <a:lnTo>
                    <a:pt x="71090" y="120055"/>
                  </a:lnTo>
                  <a:lnTo>
                    <a:pt x="71330" y="123881"/>
                  </a:lnTo>
                  <a:lnTo>
                    <a:pt x="71090" y="127871"/>
                  </a:lnTo>
                  <a:lnTo>
                    <a:pt x="71254" y="129866"/>
                  </a:lnTo>
                  <a:lnTo>
                    <a:pt x="70472" y="132973"/>
                  </a:lnTo>
                  <a:lnTo>
                    <a:pt x="70383" y="135511"/>
                  </a:lnTo>
                  <a:lnTo>
                    <a:pt x="70623" y="138516"/>
                  </a:lnTo>
                  <a:lnTo>
                    <a:pt x="70749" y="138743"/>
                  </a:lnTo>
                  <a:lnTo>
                    <a:pt x="71886" y="139539"/>
                  </a:lnTo>
                  <a:lnTo>
                    <a:pt x="70168" y="143491"/>
                  </a:lnTo>
                  <a:lnTo>
                    <a:pt x="70194" y="143794"/>
                  </a:lnTo>
                  <a:lnTo>
                    <a:pt x="71507" y="145789"/>
                  </a:lnTo>
                  <a:lnTo>
                    <a:pt x="71823" y="147582"/>
                  </a:lnTo>
                  <a:lnTo>
                    <a:pt x="73035" y="151370"/>
                  </a:lnTo>
                  <a:lnTo>
                    <a:pt x="75409" y="154805"/>
                  </a:lnTo>
                  <a:lnTo>
                    <a:pt x="77227" y="156030"/>
                  </a:lnTo>
                  <a:lnTo>
                    <a:pt x="77391" y="156080"/>
                  </a:lnTo>
                  <a:lnTo>
                    <a:pt x="80396" y="156080"/>
                  </a:lnTo>
                  <a:lnTo>
                    <a:pt x="80624" y="155966"/>
                  </a:lnTo>
                  <a:lnTo>
                    <a:pt x="81886" y="154476"/>
                  </a:lnTo>
                  <a:lnTo>
                    <a:pt x="81798" y="153984"/>
                  </a:lnTo>
                  <a:lnTo>
                    <a:pt x="78666" y="152305"/>
                  </a:lnTo>
                  <a:lnTo>
                    <a:pt x="77530" y="149501"/>
                  </a:lnTo>
                  <a:lnTo>
                    <a:pt x="77353" y="149325"/>
                  </a:lnTo>
                  <a:cubicBezTo>
                    <a:pt x="77176" y="149249"/>
                    <a:pt x="77038" y="149097"/>
                    <a:pt x="76974" y="148908"/>
                  </a:cubicBezTo>
                  <a:cubicBezTo>
                    <a:pt x="76911" y="148643"/>
                    <a:pt x="77063" y="148289"/>
                    <a:pt x="77391" y="147885"/>
                  </a:cubicBezTo>
                  <a:cubicBezTo>
                    <a:pt x="78363" y="146723"/>
                    <a:pt x="78591" y="146458"/>
                    <a:pt x="78641" y="146332"/>
                  </a:cubicBezTo>
                  <a:lnTo>
                    <a:pt x="78957" y="145309"/>
                  </a:lnTo>
                  <a:lnTo>
                    <a:pt x="78831" y="144956"/>
                  </a:lnTo>
                  <a:lnTo>
                    <a:pt x="77404" y="143933"/>
                  </a:lnTo>
                  <a:lnTo>
                    <a:pt x="78111" y="142582"/>
                  </a:lnTo>
                  <a:lnTo>
                    <a:pt x="78831" y="142077"/>
                  </a:lnTo>
                  <a:lnTo>
                    <a:pt x="78957" y="141862"/>
                  </a:lnTo>
                  <a:lnTo>
                    <a:pt x="79361" y="139652"/>
                  </a:lnTo>
                  <a:lnTo>
                    <a:pt x="79336" y="139476"/>
                  </a:lnTo>
                  <a:lnTo>
                    <a:pt x="78818" y="138289"/>
                  </a:lnTo>
                  <a:lnTo>
                    <a:pt x="78869" y="137582"/>
                  </a:lnTo>
                  <a:lnTo>
                    <a:pt x="79954" y="137708"/>
                  </a:lnTo>
                  <a:lnTo>
                    <a:pt x="80308" y="137417"/>
                  </a:lnTo>
                  <a:lnTo>
                    <a:pt x="80384" y="135814"/>
                  </a:lnTo>
                  <a:lnTo>
                    <a:pt x="80384" y="135498"/>
                  </a:lnTo>
                  <a:lnTo>
                    <a:pt x="82038" y="135018"/>
                  </a:lnTo>
                  <a:lnTo>
                    <a:pt x="83932" y="134551"/>
                  </a:lnTo>
                  <a:lnTo>
                    <a:pt x="84172" y="134235"/>
                  </a:lnTo>
                  <a:lnTo>
                    <a:pt x="84172" y="132076"/>
                  </a:lnTo>
                  <a:lnTo>
                    <a:pt x="84020" y="130826"/>
                  </a:lnTo>
                  <a:lnTo>
                    <a:pt x="83970" y="130283"/>
                  </a:lnTo>
                  <a:lnTo>
                    <a:pt x="86243" y="130675"/>
                  </a:lnTo>
                  <a:lnTo>
                    <a:pt x="86521" y="130586"/>
                  </a:lnTo>
                  <a:lnTo>
                    <a:pt x="88137" y="129008"/>
                  </a:lnTo>
                  <a:lnTo>
                    <a:pt x="89614" y="126520"/>
                  </a:lnTo>
                  <a:lnTo>
                    <a:pt x="90965" y="124551"/>
                  </a:lnTo>
                  <a:lnTo>
                    <a:pt x="91470" y="121798"/>
                  </a:lnTo>
                  <a:lnTo>
                    <a:pt x="93857" y="120156"/>
                  </a:lnTo>
                  <a:lnTo>
                    <a:pt x="96546" y="118742"/>
                  </a:lnTo>
                  <a:lnTo>
                    <a:pt x="97897" y="117947"/>
                  </a:lnTo>
                  <a:lnTo>
                    <a:pt x="98049" y="117719"/>
                  </a:lnTo>
                  <a:lnTo>
                    <a:pt x="98592" y="113982"/>
                  </a:lnTo>
                  <a:lnTo>
                    <a:pt x="99463" y="110800"/>
                  </a:lnTo>
                  <a:lnTo>
                    <a:pt x="99842" y="108906"/>
                  </a:lnTo>
                  <a:lnTo>
                    <a:pt x="101648" y="106645"/>
                  </a:lnTo>
                  <a:lnTo>
                    <a:pt x="102746" y="104676"/>
                  </a:lnTo>
                  <a:lnTo>
                    <a:pt x="102746" y="104373"/>
                  </a:lnTo>
                  <a:lnTo>
                    <a:pt x="101799" y="102617"/>
                  </a:lnTo>
                  <a:cubicBezTo>
                    <a:pt x="101824" y="102352"/>
                    <a:pt x="101774" y="102125"/>
                    <a:pt x="98882" y="100989"/>
                  </a:cubicBezTo>
                  <a:lnTo>
                    <a:pt x="95650" y="99726"/>
                  </a:lnTo>
                  <a:lnTo>
                    <a:pt x="93718" y="99410"/>
                  </a:lnTo>
                  <a:lnTo>
                    <a:pt x="91710" y="98627"/>
                  </a:lnTo>
                  <a:lnTo>
                    <a:pt x="89551" y="97731"/>
                  </a:lnTo>
                  <a:lnTo>
                    <a:pt x="88415" y="95092"/>
                  </a:lnTo>
                  <a:lnTo>
                    <a:pt x="86887" y="92907"/>
                  </a:lnTo>
                  <a:lnTo>
                    <a:pt x="86735" y="92794"/>
                  </a:lnTo>
                  <a:lnTo>
                    <a:pt x="83338" y="91682"/>
                  </a:lnTo>
                  <a:lnTo>
                    <a:pt x="81179" y="91455"/>
                  </a:lnTo>
                  <a:lnTo>
                    <a:pt x="78970" y="89321"/>
                  </a:lnTo>
                  <a:lnTo>
                    <a:pt x="76861" y="88084"/>
                  </a:lnTo>
                  <a:lnTo>
                    <a:pt x="74335" y="87819"/>
                  </a:lnTo>
                  <a:lnTo>
                    <a:pt x="71810" y="87187"/>
                  </a:lnTo>
                  <a:lnTo>
                    <a:pt x="71722" y="87175"/>
                  </a:lnTo>
                  <a:lnTo>
                    <a:pt x="68881" y="87263"/>
                  </a:lnTo>
                  <a:lnTo>
                    <a:pt x="68792" y="87276"/>
                  </a:lnTo>
                  <a:cubicBezTo>
                    <a:pt x="65395" y="88273"/>
                    <a:pt x="65320" y="88576"/>
                    <a:pt x="65269" y="88753"/>
                  </a:cubicBezTo>
                  <a:cubicBezTo>
                    <a:pt x="65219" y="88942"/>
                    <a:pt x="65029" y="89523"/>
                    <a:pt x="64878" y="89965"/>
                  </a:cubicBezTo>
                  <a:lnTo>
                    <a:pt x="63640" y="88993"/>
                  </a:lnTo>
                  <a:lnTo>
                    <a:pt x="63350" y="88930"/>
                  </a:lnTo>
                  <a:lnTo>
                    <a:pt x="61734" y="89448"/>
                  </a:lnTo>
                  <a:lnTo>
                    <a:pt x="60218" y="88690"/>
                  </a:lnTo>
                  <a:lnTo>
                    <a:pt x="59057" y="86303"/>
                  </a:lnTo>
                  <a:lnTo>
                    <a:pt x="59802" y="84384"/>
                  </a:lnTo>
                  <a:lnTo>
                    <a:pt x="59600" y="83967"/>
                  </a:lnTo>
                  <a:lnTo>
                    <a:pt x="57655" y="83311"/>
                  </a:lnTo>
                  <a:lnTo>
                    <a:pt x="55521" y="83046"/>
                  </a:lnTo>
                  <a:lnTo>
                    <a:pt x="56077" y="81480"/>
                  </a:lnTo>
                  <a:lnTo>
                    <a:pt x="56796" y="80104"/>
                  </a:lnTo>
                  <a:lnTo>
                    <a:pt x="56986" y="78853"/>
                  </a:lnTo>
                  <a:lnTo>
                    <a:pt x="56670" y="78500"/>
                  </a:lnTo>
                  <a:lnTo>
                    <a:pt x="53905" y="78500"/>
                  </a:lnTo>
                  <a:lnTo>
                    <a:pt x="53640" y="78651"/>
                  </a:lnTo>
                  <a:lnTo>
                    <a:pt x="52516" y="80533"/>
                  </a:lnTo>
                  <a:lnTo>
                    <a:pt x="50155" y="81366"/>
                  </a:lnTo>
                  <a:lnTo>
                    <a:pt x="48374" y="78942"/>
                  </a:lnTo>
                  <a:lnTo>
                    <a:pt x="47995" y="75495"/>
                  </a:lnTo>
                  <a:lnTo>
                    <a:pt x="48816" y="72717"/>
                  </a:lnTo>
                  <a:lnTo>
                    <a:pt x="51443" y="70772"/>
                  </a:lnTo>
                  <a:lnTo>
                    <a:pt x="54132" y="70393"/>
                  </a:lnTo>
                  <a:lnTo>
                    <a:pt x="55370" y="71416"/>
                  </a:lnTo>
                  <a:lnTo>
                    <a:pt x="55849" y="71315"/>
                  </a:lnTo>
                  <a:lnTo>
                    <a:pt x="56392" y="70305"/>
                  </a:lnTo>
                  <a:lnTo>
                    <a:pt x="58286" y="70305"/>
                  </a:lnTo>
                  <a:lnTo>
                    <a:pt x="60799" y="71088"/>
                  </a:lnTo>
                  <a:lnTo>
                    <a:pt x="61014" y="72856"/>
                  </a:lnTo>
                  <a:lnTo>
                    <a:pt x="61064" y="72995"/>
                  </a:lnTo>
                  <a:lnTo>
                    <a:pt x="62403" y="75040"/>
                  </a:lnTo>
                  <a:lnTo>
                    <a:pt x="62971" y="74926"/>
                  </a:lnTo>
                  <a:lnTo>
                    <a:pt x="63363" y="72843"/>
                  </a:lnTo>
                  <a:lnTo>
                    <a:pt x="63363" y="72767"/>
                  </a:lnTo>
                  <a:lnTo>
                    <a:pt x="63211" y="69131"/>
                  </a:lnTo>
                  <a:lnTo>
                    <a:pt x="64158" y="67376"/>
                  </a:lnTo>
                  <a:lnTo>
                    <a:pt x="67087" y="65355"/>
                  </a:lnTo>
                  <a:lnTo>
                    <a:pt x="68704" y="62691"/>
                  </a:lnTo>
                  <a:lnTo>
                    <a:pt x="69461" y="60721"/>
                  </a:lnTo>
                  <a:lnTo>
                    <a:pt x="71924" y="58322"/>
                  </a:lnTo>
                  <a:lnTo>
                    <a:pt x="73452" y="58322"/>
                  </a:lnTo>
                  <a:lnTo>
                    <a:pt x="73755" y="58107"/>
                  </a:lnTo>
                  <a:lnTo>
                    <a:pt x="74575" y="55923"/>
                  </a:lnTo>
                  <a:lnTo>
                    <a:pt x="76747" y="54496"/>
                  </a:lnTo>
                  <a:lnTo>
                    <a:pt x="77682" y="55961"/>
                  </a:lnTo>
                  <a:lnTo>
                    <a:pt x="78124" y="56062"/>
                  </a:lnTo>
                  <a:lnTo>
                    <a:pt x="80119" y="54786"/>
                  </a:lnTo>
                  <a:lnTo>
                    <a:pt x="83591" y="53347"/>
                  </a:lnTo>
                  <a:lnTo>
                    <a:pt x="83705" y="52855"/>
                  </a:lnTo>
                  <a:lnTo>
                    <a:pt x="82909" y="51983"/>
                  </a:lnTo>
                  <a:lnTo>
                    <a:pt x="82657" y="51870"/>
                  </a:lnTo>
                  <a:lnTo>
                    <a:pt x="79715" y="52084"/>
                  </a:lnTo>
                  <a:lnTo>
                    <a:pt x="79134" y="50771"/>
                  </a:lnTo>
                  <a:lnTo>
                    <a:pt x="79134" y="49496"/>
                  </a:lnTo>
                  <a:lnTo>
                    <a:pt x="78970" y="49218"/>
                  </a:lnTo>
                  <a:lnTo>
                    <a:pt x="78528" y="48978"/>
                  </a:lnTo>
                  <a:lnTo>
                    <a:pt x="78742" y="48864"/>
                  </a:lnTo>
                  <a:lnTo>
                    <a:pt x="81002" y="48864"/>
                  </a:lnTo>
                  <a:lnTo>
                    <a:pt x="83212" y="49029"/>
                  </a:lnTo>
                  <a:lnTo>
                    <a:pt x="83389" y="48991"/>
                  </a:lnTo>
                  <a:lnTo>
                    <a:pt x="86028" y="47463"/>
                  </a:lnTo>
                  <a:cubicBezTo>
                    <a:pt x="87973" y="46023"/>
                    <a:pt x="88048" y="45910"/>
                    <a:pt x="88074" y="45847"/>
                  </a:cubicBezTo>
                  <a:cubicBezTo>
                    <a:pt x="88213" y="45657"/>
                    <a:pt x="88263" y="45569"/>
                    <a:pt x="86432" y="42362"/>
                  </a:cubicBezTo>
                  <a:lnTo>
                    <a:pt x="84399" y="40455"/>
                  </a:lnTo>
                  <a:lnTo>
                    <a:pt x="84033" y="38435"/>
                  </a:lnTo>
                  <a:lnTo>
                    <a:pt x="83553" y="34103"/>
                  </a:lnTo>
                  <a:lnTo>
                    <a:pt x="83010" y="33927"/>
                  </a:lnTo>
                  <a:lnTo>
                    <a:pt x="81078" y="36086"/>
                  </a:lnTo>
                  <a:lnTo>
                    <a:pt x="79576" y="35758"/>
                  </a:lnTo>
                  <a:lnTo>
                    <a:pt x="79310" y="34028"/>
                  </a:lnTo>
                  <a:lnTo>
                    <a:pt x="80055" y="32677"/>
                  </a:lnTo>
                  <a:lnTo>
                    <a:pt x="79866" y="32222"/>
                  </a:lnTo>
                  <a:lnTo>
                    <a:pt x="78212" y="31755"/>
                  </a:lnTo>
                  <a:lnTo>
                    <a:pt x="77164" y="30669"/>
                  </a:lnTo>
                  <a:lnTo>
                    <a:pt x="76937" y="30568"/>
                  </a:lnTo>
                  <a:lnTo>
                    <a:pt x="74070" y="30568"/>
                  </a:lnTo>
                  <a:lnTo>
                    <a:pt x="73199" y="30656"/>
                  </a:lnTo>
                  <a:lnTo>
                    <a:pt x="72921" y="30959"/>
                  </a:lnTo>
                  <a:lnTo>
                    <a:pt x="72845" y="33674"/>
                  </a:lnTo>
                  <a:lnTo>
                    <a:pt x="71583" y="35013"/>
                  </a:lnTo>
                  <a:lnTo>
                    <a:pt x="71545" y="35391"/>
                  </a:lnTo>
                  <a:lnTo>
                    <a:pt x="72290" y="36566"/>
                  </a:lnTo>
                  <a:lnTo>
                    <a:pt x="72492" y="38662"/>
                  </a:lnTo>
                  <a:lnTo>
                    <a:pt x="70535" y="40316"/>
                  </a:lnTo>
                  <a:lnTo>
                    <a:pt x="68615" y="40998"/>
                  </a:lnTo>
                  <a:lnTo>
                    <a:pt x="68401" y="41288"/>
                  </a:lnTo>
                  <a:lnTo>
                    <a:pt x="68401" y="44256"/>
                  </a:lnTo>
                  <a:lnTo>
                    <a:pt x="67555" y="44685"/>
                  </a:lnTo>
                  <a:lnTo>
                    <a:pt x="66380" y="43195"/>
                  </a:lnTo>
                  <a:lnTo>
                    <a:pt x="66974" y="40581"/>
                  </a:lnTo>
                  <a:lnTo>
                    <a:pt x="66822" y="40228"/>
                  </a:lnTo>
                  <a:lnTo>
                    <a:pt x="64676" y="39142"/>
                  </a:lnTo>
                  <a:lnTo>
                    <a:pt x="62453" y="37816"/>
                  </a:lnTo>
                  <a:lnTo>
                    <a:pt x="61443" y="36957"/>
                  </a:lnTo>
                  <a:lnTo>
                    <a:pt x="61241" y="36881"/>
                  </a:lnTo>
                  <a:lnTo>
                    <a:pt x="60509" y="36881"/>
                  </a:lnTo>
                  <a:lnTo>
                    <a:pt x="60307" y="34444"/>
                  </a:lnTo>
                  <a:lnTo>
                    <a:pt x="60686" y="32083"/>
                  </a:lnTo>
                  <a:lnTo>
                    <a:pt x="61456" y="30252"/>
                  </a:lnTo>
                  <a:cubicBezTo>
                    <a:pt x="61974" y="30050"/>
                    <a:pt x="62479" y="29823"/>
                    <a:pt x="62971" y="29558"/>
                  </a:cubicBezTo>
                  <a:cubicBezTo>
                    <a:pt x="63413" y="29330"/>
                    <a:pt x="63640" y="29229"/>
                    <a:pt x="63754" y="29179"/>
                  </a:cubicBezTo>
                  <a:cubicBezTo>
                    <a:pt x="63761" y="29180"/>
                    <a:pt x="63768" y="29180"/>
                    <a:pt x="63775" y="29180"/>
                  </a:cubicBezTo>
                  <a:cubicBezTo>
                    <a:pt x="63887" y="29180"/>
                    <a:pt x="64048" y="29086"/>
                    <a:pt x="64499" y="28813"/>
                  </a:cubicBezTo>
                  <a:lnTo>
                    <a:pt x="65029" y="28497"/>
                  </a:lnTo>
                  <a:cubicBezTo>
                    <a:pt x="66469" y="27638"/>
                    <a:pt x="66999" y="27323"/>
                    <a:pt x="67201" y="27171"/>
                  </a:cubicBezTo>
                  <a:lnTo>
                    <a:pt x="67214" y="27184"/>
                  </a:lnTo>
                  <a:lnTo>
                    <a:pt x="68792" y="25681"/>
                  </a:lnTo>
                  <a:lnTo>
                    <a:pt x="69992" y="24456"/>
                  </a:lnTo>
                  <a:lnTo>
                    <a:pt x="70737" y="24267"/>
                  </a:lnTo>
                  <a:lnTo>
                    <a:pt x="74083" y="24267"/>
                  </a:lnTo>
                  <a:lnTo>
                    <a:pt x="74399" y="23977"/>
                  </a:lnTo>
                  <a:lnTo>
                    <a:pt x="74550" y="21994"/>
                  </a:lnTo>
                  <a:lnTo>
                    <a:pt x="75548" y="20252"/>
                  </a:lnTo>
                  <a:lnTo>
                    <a:pt x="75573" y="20012"/>
                  </a:lnTo>
                  <a:lnTo>
                    <a:pt x="75106" y="18269"/>
                  </a:lnTo>
                  <a:lnTo>
                    <a:pt x="75005" y="18118"/>
                  </a:lnTo>
                  <a:lnTo>
                    <a:pt x="73363" y="16741"/>
                  </a:lnTo>
                  <a:lnTo>
                    <a:pt x="72883" y="16830"/>
                  </a:lnTo>
                  <a:lnTo>
                    <a:pt x="71873" y="18800"/>
                  </a:lnTo>
                  <a:lnTo>
                    <a:pt x="70320" y="19999"/>
                  </a:lnTo>
                  <a:lnTo>
                    <a:pt x="69676" y="20441"/>
                  </a:lnTo>
                  <a:lnTo>
                    <a:pt x="69676" y="18623"/>
                  </a:lnTo>
                  <a:lnTo>
                    <a:pt x="69929" y="17385"/>
                  </a:lnTo>
                  <a:lnTo>
                    <a:pt x="69411" y="17082"/>
                  </a:lnTo>
                  <a:lnTo>
                    <a:pt x="68691" y="17739"/>
                  </a:lnTo>
                  <a:lnTo>
                    <a:pt x="67896" y="15959"/>
                  </a:lnTo>
                  <a:lnTo>
                    <a:pt x="68918" y="14860"/>
                  </a:lnTo>
                  <a:lnTo>
                    <a:pt x="71002" y="10403"/>
                  </a:lnTo>
                  <a:lnTo>
                    <a:pt x="71873" y="10049"/>
                  </a:lnTo>
                  <a:lnTo>
                    <a:pt x="73767" y="8332"/>
                  </a:lnTo>
                  <a:lnTo>
                    <a:pt x="73691" y="7827"/>
                  </a:lnTo>
                  <a:lnTo>
                    <a:pt x="72896" y="7410"/>
                  </a:lnTo>
                  <a:lnTo>
                    <a:pt x="71785" y="7233"/>
                  </a:lnTo>
                  <a:lnTo>
                    <a:pt x="69373" y="7233"/>
                  </a:lnTo>
                  <a:lnTo>
                    <a:pt x="69057" y="7549"/>
                  </a:lnTo>
                  <a:lnTo>
                    <a:pt x="69057" y="9658"/>
                  </a:lnTo>
                  <a:lnTo>
                    <a:pt x="67037" y="12284"/>
                  </a:lnTo>
                  <a:lnTo>
                    <a:pt x="65294" y="14986"/>
                  </a:lnTo>
                  <a:lnTo>
                    <a:pt x="65294" y="15340"/>
                  </a:lnTo>
                  <a:lnTo>
                    <a:pt x="66077" y="16476"/>
                  </a:lnTo>
                  <a:lnTo>
                    <a:pt x="65762" y="18623"/>
                  </a:lnTo>
                  <a:lnTo>
                    <a:pt x="63375" y="19885"/>
                  </a:lnTo>
                  <a:lnTo>
                    <a:pt x="63375" y="18585"/>
                  </a:lnTo>
                  <a:lnTo>
                    <a:pt x="63085" y="18269"/>
                  </a:lnTo>
                  <a:lnTo>
                    <a:pt x="61342" y="18118"/>
                  </a:lnTo>
                  <a:lnTo>
                    <a:pt x="61128" y="18181"/>
                  </a:lnTo>
                  <a:lnTo>
                    <a:pt x="59890" y="19153"/>
                  </a:lnTo>
                  <a:lnTo>
                    <a:pt x="58223" y="16830"/>
                  </a:lnTo>
                  <a:lnTo>
                    <a:pt x="57971" y="16703"/>
                  </a:lnTo>
                  <a:lnTo>
                    <a:pt x="55799" y="16703"/>
                  </a:lnTo>
                  <a:lnTo>
                    <a:pt x="55521" y="16868"/>
                  </a:lnTo>
                  <a:lnTo>
                    <a:pt x="54827" y="18168"/>
                  </a:lnTo>
                  <a:lnTo>
                    <a:pt x="54435" y="18736"/>
                  </a:lnTo>
                  <a:lnTo>
                    <a:pt x="53652" y="16969"/>
                  </a:lnTo>
                  <a:lnTo>
                    <a:pt x="53261" y="16792"/>
                  </a:lnTo>
                  <a:cubicBezTo>
                    <a:pt x="53061" y="16867"/>
                    <a:pt x="52586" y="16997"/>
                    <a:pt x="52167" y="16997"/>
                  </a:cubicBezTo>
                  <a:cubicBezTo>
                    <a:pt x="51950" y="16997"/>
                    <a:pt x="51749" y="16962"/>
                    <a:pt x="51607" y="16868"/>
                  </a:cubicBezTo>
                  <a:cubicBezTo>
                    <a:pt x="51455" y="16767"/>
                    <a:pt x="51379" y="16590"/>
                    <a:pt x="51392" y="16426"/>
                  </a:cubicBezTo>
                  <a:cubicBezTo>
                    <a:pt x="51316" y="15112"/>
                    <a:pt x="51316" y="14986"/>
                    <a:pt x="51316" y="14974"/>
                  </a:cubicBezTo>
                  <a:lnTo>
                    <a:pt x="51215" y="14746"/>
                  </a:lnTo>
                  <a:lnTo>
                    <a:pt x="47945" y="11716"/>
                  </a:lnTo>
                  <a:lnTo>
                    <a:pt x="46922" y="11009"/>
                  </a:lnTo>
                  <a:lnTo>
                    <a:pt x="46682" y="10958"/>
                  </a:lnTo>
                  <a:lnTo>
                    <a:pt x="45142" y="11223"/>
                  </a:lnTo>
                  <a:lnTo>
                    <a:pt x="44435" y="9077"/>
                  </a:lnTo>
                  <a:lnTo>
                    <a:pt x="44233" y="8875"/>
                  </a:lnTo>
                  <a:lnTo>
                    <a:pt x="42806" y="8433"/>
                  </a:lnTo>
                  <a:lnTo>
                    <a:pt x="42679" y="8420"/>
                  </a:lnTo>
                  <a:lnTo>
                    <a:pt x="39182" y="8862"/>
                  </a:lnTo>
                  <a:lnTo>
                    <a:pt x="37262" y="8445"/>
                  </a:lnTo>
                  <a:lnTo>
                    <a:pt x="34649" y="6210"/>
                  </a:lnTo>
                  <a:lnTo>
                    <a:pt x="31075" y="4506"/>
                  </a:lnTo>
                  <a:lnTo>
                    <a:pt x="28499" y="2031"/>
                  </a:lnTo>
                  <a:lnTo>
                    <a:pt x="26365" y="263"/>
                  </a:lnTo>
                  <a:lnTo>
                    <a:pt x="26100" y="187"/>
                  </a:lnTo>
                  <a:lnTo>
                    <a:pt x="23524" y="756"/>
                  </a:lnTo>
                  <a:cubicBezTo>
                    <a:pt x="23360" y="465"/>
                    <a:pt x="23120" y="238"/>
                    <a:pt x="22817" y="124"/>
                  </a:cubicBezTo>
                  <a:cubicBezTo>
                    <a:pt x="22620" y="41"/>
                    <a:pt x="22402" y="0"/>
                    <a:pt x="2216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52"/>
            <p:cNvSpPr/>
            <p:nvPr/>
          </p:nvSpPr>
          <p:spPr>
            <a:xfrm>
              <a:off x="1940550" y="1654925"/>
              <a:ext cx="124725" cy="149650"/>
            </a:xfrm>
            <a:custGeom>
              <a:avLst/>
              <a:gdLst/>
              <a:ahLst/>
              <a:cxnLst/>
              <a:rect l="l" t="t" r="r" b="b"/>
              <a:pathLst>
                <a:path w="4989" h="5986" extrusionOk="0">
                  <a:moveTo>
                    <a:pt x="2425" y="0"/>
                  </a:moveTo>
                  <a:lnTo>
                    <a:pt x="1023" y="1200"/>
                  </a:lnTo>
                  <a:lnTo>
                    <a:pt x="1" y="3851"/>
                  </a:lnTo>
                  <a:lnTo>
                    <a:pt x="1" y="5985"/>
                  </a:lnTo>
                  <a:lnTo>
                    <a:pt x="2362" y="4104"/>
                  </a:lnTo>
                  <a:lnTo>
                    <a:pt x="3511" y="4887"/>
                  </a:lnTo>
                  <a:lnTo>
                    <a:pt x="4988" y="4419"/>
                  </a:lnTo>
                  <a:lnTo>
                    <a:pt x="3271" y="2210"/>
                  </a:lnTo>
                  <a:lnTo>
                    <a:pt x="242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52"/>
            <p:cNvSpPr/>
            <p:nvPr/>
          </p:nvSpPr>
          <p:spPr>
            <a:xfrm>
              <a:off x="1932650" y="1641650"/>
              <a:ext cx="145575" cy="179325"/>
            </a:xfrm>
            <a:custGeom>
              <a:avLst/>
              <a:gdLst/>
              <a:ahLst/>
              <a:cxnLst/>
              <a:rect l="l" t="t" r="r" b="b"/>
              <a:pathLst>
                <a:path w="5823" h="7173" extrusionOk="0">
                  <a:moveTo>
                    <a:pt x="2602" y="1049"/>
                  </a:moveTo>
                  <a:lnTo>
                    <a:pt x="3297" y="2842"/>
                  </a:lnTo>
                  <a:lnTo>
                    <a:pt x="4774" y="4774"/>
                  </a:lnTo>
                  <a:lnTo>
                    <a:pt x="3877" y="5064"/>
                  </a:lnTo>
                  <a:lnTo>
                    <a:pt x="2665" y="4231"/>
                  </a:lnTo>
                  <a:lnTo>
                    <a:pt x="632" y="5860"/>
                  </a:lnTo>
                  <a:lnTo>
                    <a:pt x="632" y="4433"/>
                  </a:lnTo>
                  <a:lnTo>
                    <a:pt x="1605" y="1907"/>
                  </a:lnTo>
                  <a:lnTo>
                    <a:pt x="2602" y="1049"/>
                  </a:lnTo>
                  <a:close/>
                  <a:moveTo>
                    <a:pt x="2880" y="1"/>
                  </a:moveTo>
                  <a:lnTo>
                    <a:pt x="1074" y="1541"/>
                  </a:lnTo>
                  <a:lnTo>
                    <a:pt x="26" y="4269"/>
                  </a:lnTo>
                  <a:lnTo>
                    <a:pt x="1" y="7173"/>
                  </a:lnTo>
                  <a:lnTo>
                    <a:pt x="1" y="7173"/>
                  </a:lnTo>
                  <a:lnTo>
                    <a:pt x="2703" y="5026"/>
                  </a:lnTo>
                  <a:lnTo>
                    <a:pt x="3776" y="5771"/>
                  </a:lnTo>
                  <a:lnTo>
                    <a:pt x="5822" y="5102"/>
                  </a:lnTo>
                  <a:lnTo>
                    <a:pt x="3865" y="2577"/>
                  </a:lnTo>
                  <a:lnTo>
                    <a:pt x="288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52"/>
            <p:cNvSpPr/>
            <p:nvPr/>
          </p:nvSpPr>
          <p:spPr>
            <a:xfrm>
              <a:off x="2019475" y="1292525"/>
              <a:ext cx="410075" cy="583375"/>
            </a:xfrm>
            <a:custGeom>
              <a:avLst/>
              <a:gdLst/>
              <a:ahLst/>
              <a:cxnLst/>
              <a:rect l="l" t="t" r="r" b="b"/>
              <a:pathLst>
                <a:path w="16403" h="23335" extrusionOk="0">
                  <a:moveTo>
                    <a:pt x="4129" y="0"/>
                  </a:moveTo>
                  <a:lnTo>
                    <a:pt x="1213" y="2122"/>
                  </a:lnTo>
                  <a:lnTo>
                    <a:pt x="0" y="4407"/>
                  </a:lnTo>
                  <a:lnTo>
                    <a:pt x="0" y="7248"/>
                  </a:lnTo>
                  <a:lnTo>
                    <a:pt x="2122" y="6857"/>
                  </a:lnTo>
                  <a:lnTo>
                    <a:pt x="4571" y="8347"/>
                  </a:lnTo>
                  <a:lnTo>
                    <a:pt x="6541" y="8827"/>
                  </a:lnTo>
                  <a:lnTo>
                    <a:pt x="7210" y="7576"/>
                  </a:lnTo>
                  <a:lnTo>
                    <a:pt x="8170" y="11339"/>
                  </a:lnTo>
                  <a:lnTo>
                    <a:pt x="9521" y="12842"/>
                  </a:lnTo>
                  <a:lnTo>
                    <a:pt x="8258" y="15052"/>
                  </a:lnTo>
                  <a:cubicBezTo>
                    <a:pt x="8258" y="15052"/>
                    <a:pt x="8978" y="16314"/>
                    <a:pt x="6996" y="16706"/>
                  </a:cubicBezTo>
                  <a:cubicBezTo>
                    <a:pt x="5026" y="17097"/>
                    <a:pt x="6364" y="16946"/>
                    <a:pt x="5026" y="17097"/>
                  </a:cubicBezTo>
                  <a:cubicBezTo>
                    <a:pt x="3688" y="17261"/>
                    <a:pt x="3688" y="17539"/>
                    <a:pt x="3688" y="17539"/>
                  </a:cubicBezTo>
                  <a:lnTo>
                    <a:pt x="4180" y="18915"/>
                  </a:lnTo>
                  <a:lnTo>
                    <a:pt x="6604" y="18915"/>
                  </a:lnTo>
                  <a:lnTo>
                    <a:pt x="7943" y="20810"/>
                  </a:lnTo>
                  <a:lnTo>
                    <a:pt x="9521" y="22539"/>
                  </a:lnTo>
                  <a:lnTo>
                    <a:pt x="11579" y="23335"/>
                  </a:lnTo>
                  <a:lnTo>
                    <a:pt x="10405" y="20532"/>
                  </a:lnTo>
                  <a:lnTo>
                    <a:pt x="12375" y="21693"/>
                  </a:lnTo>
                  <a:lnTo>
                    <a:pt x="13473" y="20115"/>
                  </a:lnTo>
                  <a:lnTo>
                    <a:pt x="12059" y="16794"/>
                  </a:lnTo>
                  <a:lnTo>
                    <a:pt x="12615" y="15923"/>
                  </a:lnTo>
                  <a:lnTo>
                    <a:pt x="14420" y="18360"/>
                  </a:lnTo>
                  <a:lnTo>
                    <a:pt x="15683" y="16794"/>
                  </a:lnTo>
                  <a:lnTo>
                    <a:pt x="16403" y="15052"/>
                  </a:lnTo>
                  <a:lnTo>
                    <a:pt x="12931" y="12135"/>
                  </a:lnTo>
                  <a:lnTo>
                    <a:pt x="14269" y="11630"/>
                  </a:lnTo>
                  <a:lnTo>
                    <a:pt x="13549" y="8195"/>
                  </a:lnTo>
                  <a:lnTo>
                    <a:pt x="12211" y="5821"/>
                  </a:lnTo>
                  <a:lnTo>
                    <a:pt x="10721" y="4963"/>
                  </a:lnTo>
                  <a:lnTo>
                    <a:pt x="9067" y="3624"/>
                  </a:lnTo>
                  <a:lnTo>
                    <a:pt x="10557" y="3069"/>
                  </a:lnTo>
                  <a:lnTo>
                    <a:pt x="10165" y="1414"/>
                  </a:lnTo>
                  <a:lnTo>
                    <a:pt x="7918" y="354"/>
                  </a:lnTo>
                  <a:lnTo>
                    <a:pt x="5670" y="1326"/>
                  </a:lnTo>
                  <a:lnTo>
                    <a:pt x="5165" y="2677"/>
                  </a:lnTo>
                  <a:lnTo>
                    <a:pt x="3814" y="4256"/>
                  </a:lnTo>
                  <a:lnTo>
                    <a:pt x="2993" y="3069"/>
                  </a:lnTo>
                  <a:lnTo>
                    <a:pt x="412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52"/>
            <p:cNvSpPr/>
            <p:nvPr/>
          </p:nvSpPr>
          <p:spPr>
            <a:xfrm>
              <a:off x="2011275" y="1270725"/>
              <a:ext cx="427750" cy="619075"/>
            </a:xfrm>
            <a:custGeom>
              <a:avLst/>
              <a:gdLst/>
              <a:ahLst/>
              <a:cxnLst/>
              <a:rect l="l" t="t" r="r" b="b"/>
              <a:pathLst>
                <a:path w="17110" h="24763" extrusionOk="0">
                  <a:moveTo>
                    <a:pt x="8246" y="1567"/>
                  </a:moveTo>
                  <a:lnTo>
                    <a:pt x="10228" y="2501"/>
                  </a:lnTo>
                  <a:lnTo>
                    <a:pt x="10518" y="3739"/>
                  </a:lnTo>
                  <a:lnTo>
                    <a:pt x="8763" y="4383"/>
                  </a:lnTo>
                  <a:lnTo>
                    <a:pt x="10885" y="6087"/>
                  </a:lnTo>
                  <a:lnTo>
                    <a:pt x="12311" y="6908"/>
                  </a:lnTo>
                  <a:lnTo>
                    <a:pt x="13587" y="9156"/>
                  </a:lnTo>
                  <a:lnTo>
                    <a:pt x="14231" y="12287"/>
                  </a:lnTo>
                  <a:lnTo>
                    <a:pt x="12640" y="12881"/>
                  </a:lnTo>
                  <a:lnTo>
                    <a:pt x="16340" y="15999"/>
                  </a:lnTo>
                  <a:lnTo>
                    <a:pt x="15733" y="17477"/>
                  </a:lnTo>
                  <a:lnTo>
                    <a:pt x="14761" y="18689"/>
                  </a:lnTo>
                  <a:lnTo>
                    <a:pt x="12918" y="16227"/>
                  </a:lnTo>
                  <a:lnTo>
                    <a:pt x="12021" y="17616"/>
                  </a:lnTo>
                  <a:lnTo>
                    <a:pt x="13448" y="20937"/>
                  </a:lnTo>
                  <a:lnTo>
                    <a:pt x="12615" y="22136"/>
                  </a:lnTo>
                  <a:lnTo>
                    <a:pt x="10076" y="20633"/>
                  </a:lnTo>
                  <a:lnTo>
                    <a:pt x="11339" y="23639"/>
                  </a:lnTo>
                  <a:lnTo>
                    <a:pt x="10051" y="23146"/>
                  </a:lnTo>
                  <a:lnTo>
                    <a:pt x="8549" y="21492"/>
                  </a:lnTo>
                  <a:lnTo>
                    <a:pt x="7109" y="19459"/>
                  </a:lnTo>
                  <a:lnTo>
                    <a:pt x="4748" y="19459"/>
                  </a:lnTo>
                  <a:lnTo>
                    <a:pt x="4407" y="18500"/>
                  </a:lnTo>
                  <a:cubicBezTo>
                    <a:pt x="4723" y="18373"/>
                    <a:pt x="5064" y="18297"/>
                    <a:pt x="5417" y="18272"/>
                  </a:cubicBezTo>
                  <a:cubicBezTo>
                    <a:pt x="6124" y="18196"/>
                    <a:pt x="6124" y="18196"/>
                    <a:pt x="6238" y="18146"/>
                  </a:cubicBezTo>
                  <a:cubicBezTo>
                    <a:pt x="6301" y="18121"/>
                    <a:pt x="6453" y="18070"/>
                    <a:pt x="7412" y="17881"/>
                  </a:cubicBezTo>
                  <a:cubicBezTo>
                    <a:pt x="8208" y="17717"/>
                    <a:pt x="8725" y="17401"/>
                    <a:pt x="8940" y="16934"/>
                  </a:cubicBezTo>
                  <a:cubicBezTo>
                    <a:pt x="9079" y="16618"/>
                    <a:pt x="9079" y="16265"/>
                    <a:pt x="8953" y="15936"/>
                  </a:cubicBezTo>
                  <a:lnTo>
                    <a:pt x="10253" y="13676"/>
                  </a:lnTo>
                  <a:lnTo>
                    <a:pt x="8801" y="12060"/>
                  </a:lnTo>
                  <a:lnTo>
                    <a:pt x="7652" y="7590"/>
                  </a:lnTo>
                  <a:lnTo>
                    <a:pt x="6718" y="9332"/>
                  </a:lnTo>
                  <a:lnTo>
                    <a:pt x="5026" y="8928"/>
                  </a:lnTo>
                  <a:lnTo>
                    <a:pt x="2513" y="7388"/>
                  </a:lnTo>
                  <a:lnTo>
                    <a:pt x="644" y="7741"/>
                  </a:lnTo>
                  <a:lnTo>
                    <a:pt x="644" y="5367"/>
                  </a:lnTo>
                  <a:lnTo>
                    <a:pt x="1793" y="3208"/>
                  </a:lnTo>
                  <a:lnTo>
                    <a:pt x="3801" y="1744"/>
                  </a:lnTo>
                  <a:lnTo>
                    <a:pt x="3801" y="1744"/>
                  </a:lnTo>
                  <a:lnTo>
                    <a:pt x="2980" y="3991"/>
                  </a:lnTo>
                  <a:lnTo>
                    <a:pt x="4129" y="5645"/>
                  </a:lnTo>
                  <a:lnTo>
                    <a:pt x="5745" y="3751"/>
                  </a:lnTo>
                  <a:lnTo>
                    <a:pt x="6263" y="2438"/>
                  </a:lnTo>
                  <a:lnTo>
                    <a:pt x="8246" y="1567"/>
                  </a:lnTo>
                  <a:close/>
                  <a:moveTo>
                    <a:pt x="5114" y="1"/>
                  </a:moveTo>
                  <a:lnTo>
                    <a:pt x="1288" y="2779"/>
                  </a:lnTo>
                  <a:lnTo>
                    <a:pt x="0" y="5203"/>
                  </a:lnTo>
                  <a:lnTo>
                    <a:pt x="0" y="8486"/>
                  </a:lnTo>
                  <a:lnTo>
                    <a:pt x="2374" y="8044"/>
                  </a:lnTo>
                  <a:lnTo>
                    <a:pt x="4723" y="9471"/>
                  </a:lnTo>
                  <a:lnTo>
                    <a:pt x="7021" y="10039"/>
                  </a:lnTo>
                  <a:lnTo>
                    <a:pt x="7425" y="9294"/>
                  </a:lnTo>
                  <a:lnTo>
                    <a:pt x="8208" y="12350"/>
                  </a:lnTo>
                  <a:lnTo>
                    <a:pt x="9458" y="13739"/>
                  </a:lnTo>
                  <a:lnTo>
                    <a:pt x="8321" y="15747"/>
                  </a:lnTo>
                  <a:lnTo>
                    <a:pt x="8233" y="15911"/>
                  </a:lnTo>
                  <a:lnTo>
                    <a:pt x="8309" y="16063"/>
                  </a:lnTo>
                  <a:cubicBezTo>
                    <a:pt x="8410" y="16252"/>
                    <a:pt x="8422" y="16467"/>
                    <a:pt x="8347" y="16669"/>
                  </a:cubicBezTo>
                  <a:cubicBezTo>
                    <a:pt x="8220" y="16946"/>
                    <a:pt x="7842" y="17148"/>
                    <a:pt x="7273" y="17262"/>
                  </a:cubicBezTo>
                  <a:cubicBezTo>
                    <a:pt x="6263" y="17464"/>
                    <a:pt x="6099" y="17527"/>
                    <a:pt x="6011" y="17565"/>
                  </a:cubicBezTo>
                  <a:cubicBezTo>
                    <a:pt x="5783" y="17603"/>
                    <a:pt x="5556" y="17641"/>
                    <a:pt x="5329" y="17654"/>
                  </a:cubicBezTo>
                  <a:cubicBezTo>
                    <a:pt x="4937" y="17704"/>
                    <a:pt x="3712" y="17843"/>
                    <a:pt x="3712" y="18411"/>
                  </a:cubicBezTo>
                  <a:lnTo>
                    <a:pt x="4293" y="20103"/>
                  </a:lnTo>
                  <a:lnTo>
                    <a:pt x="6793" y="20103"/>
                  </a:lnTo>
                  <a:lnTo>
                    <a:pt x="8056" y="21884"/>
                  </a:lnTo>
                  <a:lnTo>
                    <a:pt x="9685" y="23677"/>
                  </a:lnTo>
                  <a:lnTo>
                    <a:pt x="12488" y="24763"/>
                  </a:lnTo>
                  <a:lnTo>
                    <a:pt x="11390" y="22161"/>
                  </a:lnTo>
                  <a:lnTo>
                    <a:pt x="12791" y="22982"/>
                  </a:lnTo>
                  <a:lnTo>
                    <a:pt x="14168" y="20987"/>
                  </a:lnTo>
                  <a:lnTo>
                    <a:pt x="12741" y="17666"/>
                  </a:lnTo>
                  <a:lnTo>
                    <a:pt x="12968" y="17325"/>
                  </a:lnTo>
                  <a:lnTo>
                    <a:pt x="14748" y="19712"/>
                  </a:lnTo>
                  <a:lnTo>
                    <a:pt x="16264" y="17830"/>
                  </a:lnTo>
                  <a:lnTo>
                    <a:pt x="17110" y="15810"/>
                  </a:lnTo>
                  <a:lnTo>
                    <a:pt x="13877" y="13083"/>
                  </a:lnTo>
                  <a:lnTo>
                    <a:pt x="14963" y="12678"/>
                  </a:lnTo>
                  <a:lnTo>
                    <a:pt x="14193" y="8979"/>
                  </a:lnTo>
                  <a:lnTo>
                    <a:pt x="12779" y="6453"/>
                  </a:lnTo>
                  <a:lnTo>
                    <a:pt x="11238" y="5569"/>
                  </a:lnTo>
                  <a:lnTo>
                    <a:pt x="10013" y="4585"/>
                  </a:lnTo>
                  <a:lnTo>
                    <a:pt x="11263" y="4117"/>
                  </a:lnTo>
                  <a:lnTo>
                    <a:pt x="10771" y="2047"/>
                  </a:lnTo>
                  <a:lnTo>
                    <a:pt x="8258" y="860"/>
                  </a:lnTo>
                  <a:lnTo>
                    <a:pt x="5758" y="1958"/>
                  </a:lnTo>
                  <a:lnTo>
                    <a:pt x="5215" y="3372"/>
                  </a:lnTo>
                  <a:lnTo>
                    <a:pt x="4180" y="4597"/>
                  </a:lnTo>
                  <a:lnTo>
                    <a:pt x="3675" y="3890"/>
                  </a:lnTo>
                  <a:lnTo>
                    <a:pt x="51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52"/>
            <p:cNvSpPr/>
            <p:nvPr/>
          </p:nvSpPr>
          <p:spPr>
            <a:xfrm>
              <a:off x="2342725" y="2272700"/>
              <a:ext cx="102300" cy="109875"/>
            </a:xfrm>
            <a:custGeom>
              <a:avLst/>
              <a:gdLst/>
              <a:ahLst/>
              <a:cxnLst/>
              <a:rect l="l" t="t" r="r" b="b"/>
              <a:pathLst>
                <a:path w="4092" h="4395" extrusionOk="0">
                  <a:moveTo>
                    <a:pt x="112" y="2946"/>
                  </a:moveTo>
                  <a:cubicBezTo>
                    <a:pt x="41" y="2963"/>
                    <a:pt x="1" y="2986"/>
                    <a:pt x="1" y="3018"/>
                  </a:cubicBezTo>
                  <a:cubicBezTo>
                    <a:pt x="1" y="3026"/>
                    <a:pt x="3" y="3031"/>
                    <a:pt x="9" y="3031"/>
                  </a:cubicBezTo>
                  <a:cubicBezTo>
                    <a:pt x="25" y="3031"/>
                    <a:pt x="60" y="3000"/>
                    <a:pt x="112" y="2946"/>
                  </a:cubicBezTo>
                  <a:close/>
                  <a:moveTo>
                    <a:pt x="2337" y="0"/>
                  </a:moveTo>
                  <a:cubicBezTo>
                    <a:pt x="2337" y="0"/>
                    <a:pt x="576" y="2455"/>
                    <a:pt x="112" y="2946"/>
                  </a:cubicBezTo>
                  <a:lnTo>
                    <a:pt x="112" y="2946"/>
                  </a:lnTo>
                  <a:cubicBezTo>
                    <a:pt x="226" y="2918"/>
                    <a:pt x="419" y="2908"/>
                    <a:pt x="644" y="2908"/>
                  </a:cubicBezTo>
                  <a:cubicBezTo>
                    <a:pt x="1336" y="2908"/>
                    <a:pt x="2337" y="3005"/>
                    <a:pt x="2337" y="3005"/>
                  </a:cubicBezTo>
                  <a:lnTo>
                    <a:pt x="3145" y="4394"/>
                  </a:lnTo>
                  <a:lnTo>
                    <a:pt x="4092" y="3990"/>
                  </a:lnTo>
                  <a:lnTo>
                    <a:pt x="4092" y="2096"/>
                  </a:lnTo>
                  <a:lnTo>
                    <a:pt x="2438" y="1465"/>
                  </a:lnTo>
                  <a:lnTo>
                    <a:pt x="233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52"/>
            <p:cNvSpPr/>
            <p:nvPr/>
          </p:nvSpPr>
          <p:spPr>
            <a:xfrm>
              <a:off x="2334825" y="2250600"/>
              <a:ext cx="118400" cy="142075"/>
            </a:xfrm>
            <a:custGeom>
              <a:avLst/>
              <a:gdLst/>
              <a:ahLst/>
              <a:cxnLst/>
              <a:rect l="l" t="t" r="r" b="b"/>
              <a:pathLst>
                <a:path w="4736" h="5683" extrusionOk="0">
                  <a:moveTo>
                    <a:pt x="2387" y="1781"/>
                  </a:moveTo>
                  <a:lnTo>
                    <a:pt x="2450" y="2576"/>
                  </a:lnTo>
                  <a:lnTo>
                    <a:pt x="4079" y="3207"/>
                  </a:lnTo>
                  <a:lnTo>
                    <a:pt x="4079" y="4659"/>
                  </a:lnTo>
                  <a:lnTo>
                    <a:pt x="3587" y="4874"/>
                  </a:lnTo>
                  <a:lnTo>
                    <a:pt x="2829" y="3586"/>
                  </a:lnTo>
                  <a:lnTo>
                    <a:pt x="2665" y="3574"/>
                  </a:lnTo>
                  <a:cubicBezTo>
                    <a:pt x="1983" y="3510"/>
                    <a:pt x="1491" y="3473"/>
                    <a:pt x="1125" y="3473"/>
                  </a:cubicBezTo>
                  <a:lnTo>
                    <a:pt x="1137" y="3473"/>
                  </a:lnTo>
                  <a:cubicBezTo>
                    <a:pt x="1428" y="3106"/>
                    <a:pt x="1819" y="2576"/>
                    <a:pt x="2387" y="1781"/>
                  </a:cubicBezTo>
                  <a:close/>
                  <a:moveTo>
                    <a:pt x="2905" y="0"/>
                  </a:moveTo>
                  <a:lnTo>
                    <a:pt x="2400" y="707"/>
                  </a:lnTo>
                  <a:cubicBezTo>
                    <a:pt x="1541" y="1894"/>
                    <a:pt x="582" y="3195"/>
                    <a:pt x="253" y="3561"/>
                  </a:cubicBezTo>
                  <a:cubicBezTo>
                    <a:pt x="203" y="3574"/>
                    <a:pt x="165" y="3599"/>
                    <a:pt x="127" y="3637"/>
                  </a:cubicBezTo>
                  <a:lnTo>
                    <a:pt x="1" y="3763"/>
                  </a:lnTo>
                  <a:lnTo>
                    <a:pt x="1" y="4142"/>
                  </a:lnTo>
                  <a:lnTo>
                    <a:pt x="228" y="4218"/>
                  </a:lnTo>
                  <a:cubicBezTo>
                    <a:pt x="268" y="4227"/>
                    <a:pt x="302" y="4237"/>
                    <a:pt x="339" y="4237"/>
                  </a:cubicBezTo>
                  <a:cubicBezTo>
                    <a:pt x="396" y="4237"/>
                    <a:pt x="462" y="4214"/>
                    <a:pt x="569" y="4129"/>
                  </a:cubicBezTo>
                  <a:cubicBezTo>
                    <a:pt x="771" y="4117"/>
                    <a:pt x="974" y="4111"/>
                    <a:pt x="1176" y="4111"/>
                  </a:cubicBezTo>
                  <a:cubicBezTo>
                    <a:pt x="1605" y="4111"/>
                    <a:pt x="2034" y="4137"/>
                    <a:pt x="2463" y="4180"/>
                  </a:cubicBezTo>
                  <a:lnTo>
                    <a:pt x="3334" y="5682"/>
                  </a:lnTo>
                  <a:lnTo>
                    <a:pt x="4736" y="5076"/>
                  </a:lnTo>
                  <a:lnTo>
                    <a:pt x="4736" y="2753"/>
                  </a:lnTo>
                  <a:lnTo>
                    <a:pt x="3069" y="2121"/>
                  </a:lnTo>
                  <a:lnTo>
                    <a:pt x="290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52"/>
            <p:cNvSpPr/>
            <p:nvPr/>
          </p:nvSpPr>
          <p:spPr>
            <a:xfrm>
              <a:off x="1713900" y="3010725"/>
              <a:ext cx="224775" cy="69925"/>
            </a:xfrm>
            <a:custGeom>
              <a:avLst/>
              <a:gdLst/>
              <a:ahLst/>
              <a:cxnLst/>
              <a:rect l="l" t="t" r="r" b="b"/>
              <a:pathLst>
                <a:path w="8991" h="2797" extrusionOk="0">
                  <a:moveTo>
                    <a:pt x="1112" y="1"/>
                  </a:moveTo>
                  <a:lnTo>
                    <a:pt x="0" y="556"/>
                  </a:lnTo>
                  <a:lnTo>
                    <a:pt x="1112" y="834"/>
                  </a:lnTo>
                  <a:cubicBezTo>
                    <a:pt x="1112" y="834"/>
                    <a:pt x="3864" y="1125"/>
                    <a:pt x="4104" y="1125"/>
                  </a:cubicBezTo>
                  <a:cubicBezTo>
                    <a:pt x="4344" y="1125"/>
                    <a:pt x="6705" y="2110"/>
                    <a:pt x="6705" y="2110"/>
                  </a:cubicBezTo>
                  <a:cubicBezTo>
                    <a:pt x="6705" y="2110"/>
                    <a:pt x="5423" y="2797"/>
                    <a:pt x="5497" y="2797"/>
                  </a:cubicBezTo>
                  <a:cubicBezTo>
                    <a:pt x="5501" y="2797"/>
                    <a:pt x="5508" y="2795"/>
                    <a:pt x="5518" y="2791"/>
                  </a:cubicBezTo>
                  <a:cubicBezTo>
                    <a:pt x="5758" y="2716"/>
                    <a:pt x="8991" y="2463"/>
                    <a:pt x="8991" y="2463"/>
                  </a:cubicBezTo>
                  <a:lnTo>
                    <a:pt x="7892" y="1390"/>
                  </a:lnTo>
                  <a:lnTo>
                    <a:pt x="324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52"/>
            <p:cNvSpPr/>
            <p:nvPr/>
          </p:nvSpPr>
          <p:spPr>
            <a:xfrm>
              <a:off x="1691475" y="3002850"/>
              <a:ext cx="265200" cy="86825"/>
            </a:xfrm>
            <a:custGeom>
              <a:avLst/>
              <a:gdLst/>
              <a:ahLst/>
              <a:cxnLst/>
              <a:rect l="l" t="t" r="r" b="b"/>
              <a:pathLst>
                <a:path w="10608" h="3473" extrusionOk="0">
                  <a:moveTo>
                    <a:pt x="4079" y="644"/>
                  </a:moveTo>
                  <a:lnTo>
                    <a:pt x="8613" y="1995"/>
                  </a:lnTo>
                  <a:lnTo>
                    <a:pt x="9168" y="2526"/>
                  </a:lnTo>
                  <a:cubicBezTo>
                    <a:pt x="8764" y="2551"/>
                    <a:pt x="8310" y="2589"/>
                    <a:pt x="7880" y="2627"/>
                  </a:cubicBezTo>
                  <a:lnTo>
                    <a:pt x="8335" y="2387"/>
                  </a:lnTo>
                  <a:lnTo>
                    <a:pt x="7716" y="2134"/>
                  </a:lnTo>
                  <a:cubicBezTo>
                    <a:pt x="6112" y="1465"/>
                    <a:pt x="5191" y="1124"/>
                    <a:pt x="5001" y="1124"/>
                  </a:cubicBezTo>
                  <a:cubicBezTo>
                    <a:pt x="4824" y="1124"/>
                    <a:pt x="3095" y="947"/>
                    <a:pt x="2072" y="846"/>
                  </a:cubicBezTo>
                  <a:lnTo>
                    <a:pt x="1807" y="770"/>
                  </a:lnTo>
                  <a:lnTo>
                    <a:pt x="2072" y="644"/>
                  </a:lnTo>
                  <a:close/>
                  <a:moveTo>
                    <a:pt x="1933" y="0"/>
                  </a:moveTo>
                  <a:lnTo>
                    <a:pt x="1" y="973"/>
                  </a:lnTo>
                  <a:lnTo>
                    <a:pt x="1971" y="1465"/>
                  </a:lnTo>
                  <a:cubicBezTo>
                    <a:pt x="2438" y="1515"/>
                    <a:pt x="4749" y="1755"/>
                    <a:pt x="4976" y="1755"/>
                  </a:cubicBezTo>
                  <a:cubicBezTo>
                    <a:pt x="5127" y="1781"/>
                    <a:pt x="5974" y="2096"/>
                    <a:pt x="6857" y="2462"/>
                  </a:cubicBezTo>
                  <a:cubicBezTo>
                    <a:pt x="5974" y="2942"/>
                    <a:pt x="5986" y="2980"/>
                    <a:pt x="6100" y="3233"/>
                  </a:cubicBezTo>
                  <a:lnTo>
                    <a:pt x="6251" y="3473"/>
                  </a:lnTo>
                  <a:lnTo>
                    <a:pt x="6516" y="3410"/>
                  </a:lnTo>
                  <a:cubicBezTo>
                    <a:pt x="6706" y="3359"/>
                    <a:pt x="8411" y="3207"/>
                    <a:pt x="9913" y="3094"/>
                  </a:cubicBezTo>
                  <a:lnTo>
                    <a:pt x="10608" y="3043"/>
                  </a:lnTo>
                  <a:lnTo>
                    <a:pt x="8953" y="1427"/>
                  </a:lnTo>
                  <a:lnTo>
                    <a:pt x="4231" y="13"/>
                  </a:lnTo>
                  <a:lnTo>
                    <a:pt x="193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52"/>
            <p:cNvSpPr/>
            <p:nvPr/>
          </p:nvSpPr>
          <p:spPr>
            <a:xfrm>
              <a:off x="1938650" y="3067875"/>
              <a:ext cx="120300" cy="55275"/>
            </a:xfrm>
            <a:custGeom>
              <a:avLst/>
              <a:gdLst/>
              <a:ahLst/>
              <a:cxnLst/>
              <a:rect l="l" t="t" r="r" b="b"/>
              <a:pathLst>
                <a:path w="4812" h="2211" extrusionOk="0">
                  <a:moveTo>
                    <a:pt x="1807" y="0"/>
                  </a:moveTo>
                  <a:lnTo>
                    <a:pt x="1099" y="1036"/>
                  </a:lnTo>
                  <a:lnTo>
                    <a:pt x="1" y="2210"/>
                  </a:lnTo>
                  <a:lnTo>
                    <a:pt x="1" y="2210"/>
                  </a:lnTo>
                  <a:lnTo>
                    <a:pt x="2842" y="1743"/>
                  </a:lnTo>
                  <a:lnTo>
                    <a:pt x="4812" y="2210"/>
                  </a:lnTo>
                  <a:lnTo>
                    <a:pt x="4812" y="2210"/>
                  </a:lnTo>
                  <a:lnTo>
                    <a:pt x="4408" y="493"/>
                  </a:lnTo>
                  <a:lnTo>
                    <a:pt x="1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52"/>
            <p:cNvSpPr/>
            <p:nvPr/>
          </p:nvSpPr>
          <p:spPr>
            <a:xfrm>
              <a:off x="1916875" y="3059350"/>
              <a:ext cx="152175" cy="75475"/>
            </a:xfrm>
            <a:custGeom>
              <a:avLst/>
              <a:gdLst/>
              <a:ahLst/>
              <a:cxnLst/>
              <a:rect l="l" t="t" r="r" b="b"/>
              <a:pathLst>
                <a:path w="6087" h="3019" extrusionOk="0">
                  <a:moveTo>
                    <a:pt x="2829" y="695"/>
                  </a:moveTo>
                  <a:lnTo>
                    <a:pt x="5026" y="1099"/>
                  </a:lnTo>
                  <a:lnTo>
                    <a:pt x="5253" y="2122"/>
                  </a:lnTo>
                  <a:lnTo>
                    <a:pt x="5253" y="2122"/>
                  </a:lnTo>
                  <a:lnTo>
                    <a:pt x="3713" y="1756"/>
                  </a:lnTo>
                  <a:lnTo>
                    <a:pt x="1731" y="2084"/>
                  </a:lnTo>
                  <a:lnTo>
                    <a:pt x="2236" y="1541"/>
                  </a:lnTo>
                  <a:lnTo>
                    <a:pt x="2829" y="695"/>
                  </a:lnTo>
                  <a:close/>
                  <a:moveTo>
                    <a:pt x="2526" y="0"/>
                  </a:moveTo>
                  <a:lnTo>
                    <a:pt x="1743" y="1162"/>
                  </a:lnTo>
                  <a:lnTo>
                    <a:pt x="1" y="3018"/>
                  </a:lnTo>
                  <a:lnTo>
                    <a:pt x="3675" y="2400"/>
                  </a:lnTo>
                  <a:lnTo>
                    <a:pt x="6087" y="2980"/>
                  </a:lnTo>
                  <a:lnTo>
                    <a:pt x="5531" y="556"/>
                  </a:lnTo>
                  <a:lnTo>
                    <a:pt x="252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52"/>
            <p:cNvSpPr/>
            <p:nvPr/>
          </p:nvSpPr>
          <p:spPr>
            <a:xfrm>
              <a:off x="1843950" y="3121225"/>
              <a:ext cx="55275" cy="29075"/>
            </a:xfrm>
            <a:custGeom>
              <a:avLst/>
              <a:gdLst/>
              <a:ahLst/>
              <a:cxnLst/>
              <a:rect l="l" t="t" r="r" b="b"/>
              <a:pathLst>
                <a:path w="2211" h="1163" extrusionOk="0">
                  <a:moveTo>
                    <a:pt x="1" y="0"/>
                  </a:moveTo>
                  <a:lnTo>
                    <a:pt x="1226" y="1162"/>
                  </a:lnTo>
                  <a:lnTo>
                    <a:pt x="2211" y="278"/>
                  </a:lnTo>
                  <a:lnTo>
                    <a:pt x="16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52"/>
            <p:cNvSpPr/>
            <p:nvPr/>
          </p:nvSpPr>
          <p:spPr>
            <a:xfrm>
              <a:off x="1824375" y="3113325"/>
              <a:ext cx="88750" cy="47700"/>
            </a:xfrm>
            <a:custGeom>
              <a:avLst/>
              <a:gdLst/>
              <a:ahLst/>
              <a:cxnLst/>
              <a:rect l="l" t="t" r="r" b="b"/>
              <a:pathLst>
                <a:path w="3550" h="1908" extrusionOk="0">
                  <a:moveTo>
                    <a:pt x="2375" y="632"/>
                  </a:moveTo>
                  <a:lnTo>
                    <a:pt x="2438" y="670"/>
                  </a:lnTo>
                  <a:lnTo>
                    <a:pt x="2021" y="1049"/>
                  </a:lnTo>
                  <a:lnTo>
                    <a:pt x="1579" y="632"/>
                  </a:lnTo>
                  <a:close/>
                  <a:moveTo>
                    <a:pt x="1" y="1"/>
                  </a:moveTo>
                  <a:lnTo>
                    <a:pt x="1996" y="1907"/>
                  </a:lnTo>
                  <a:lnTo>
                    <a:pt x="3549" y="518"/>
                  </a:lnTo>
                  <a:lnTo>
                    <a:pt x="25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52"/>
            <p:cNvSpPr/>
            <p:nvPr/>
          </p:nvSpPr>
          <p:spPr>
            <a:xfrm>
              <a:off x="2090500" y="3105425"/>
              <a:ext cx="65050" cy="33175"/>
            </a:xfrm>
            <a:custGeom>
              <a:avLst/>
              <a:gdLst/>
              <a:ahLst/>
              <a:cxnLst/>
              <a:rect l="l" t="t" r="r" b="b"/>
              <a:pathLst>
                <a:path w="2602" h="1327" extrusionOk="0">
                  <a:moveTo>
                    <a:pt x="0" y="1"/>
                  </a:moveTo>
                  <a:lnTo>
                    <a:pt x="468" y="1327"/>
                  </a:lnTo>
                  <a:lnTo>
                    <a:pt x="2602" y="658"/>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52"/>
            <p:cNvSpPr/>
            <p:nvPr/>
          </p:nvSpPr>
          <p:spPr>
            <a:xfrm>
              <a:off x="2077875" y="3094075"/>
              <a:ext cx="106725" cy="54325"/>
            </a:xfrm>
            <a:custGeom>
              <a:avLst/>
              <a:gdLst/>
              <a:ahLst/>
              <a:cxnLst/>
              <a:rect l="l" t="t" r="r" b="b"/>
              <a:pathLst>
                <a:path w="4269" h="2173" extrusionOk="0">
                  <a:moveTo>
                    <a:pt x="998" y="910"/>
                  </a:moveTo>
                  <a:lnTo>
                    <a:pt x="1945" y="1137"/>
                  </a:lnTo>
                  <a:lnTo>
                    <a:pt x="1162" y="1377"/>
                  </a:lnTo>
                  <a:lnTo>
                    <a:pt x="998" y="910"/>
                  </a:lnTo>
                  <a:close/>
                  <a:moveTo>
                    <a:pt x="0" y="0"/>
                  </a:moveTo>
                  <a:lnTo>
                    <a:pt x="783" y="2172"/>
                  </a:lnTo>
                  <a:lnTo>
                    <a:pt x="4268" y="1086"/>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05" name="Google Shape;1005;p52"/>
          <p:cNvSpPr/>
          <p:nvPr/>
        </p:nvSpPr>
        <p:spPr>
          <a:xfrm>
            <a:off x="3139691" y="2493024"/>
            <a:ext cx="183603" cy="183603"/>
          </a:xfrm>
          <a:custGeom>
            <a:avLst/>
            <a:gdLst/>
            <a:ahLst/>
            <a:cxnLst/>
            <a:rect l="l" t="t" r="r" b="b"/>
            <a:pathLst>
              <a:path w="1033" h="1033" extrusionOk="0">
                <a:moveTo>
                  <a:pt x="1033" y="198"/>
                </a:moveTo>
                <a:lnTo>
                  <a:pt x="714" y="516"/>
                </a:lnTo>
                <a:lnTo>
                  <a:pt x="1033" y="835"/>
                </a:lnTo>
                <a:lnTo>
                  <a:pt x="837" y="1033"/>
                </a:lnTo>
                <a:lnTo>
                  <a:pt x="517" y="714"/>
                </a:lnTo>
                <a:lnTo>
                  <a:pt x="198" y="1033"/>
                </a:lnTo>
                <a:lnTo>
                  <a:pt x="1" y="835"/>
                </a:lnTo>
                <a:lnTo>
                  <a:pt x="319" y="516"/>
                </a:lnTo>
                <a:lnTo>
                  <a:pt x="1" y="198"/>
                </a:lnTo>
                <a:lnTo>
                  <a:pt x="198" y="0"/>
                </a:lnTo>
                <a:lnTo>
                  <a:pt x="517" y="319"/>
                </a:lnTo>
                <a:lnTo>
                  <a:pt x="83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52"/>
          <p:cNvSpPr/>
          <p:nvPr/>
        </p:nvSpPr>
        <p:spPr>
          <a:xfrm>
            <a:off x="4270718" y="2727586"/>
            <a:ext cx="183603" cy="183603"/>
          </a:xfrm>
          <a:custGeom>
            <a:avLst/>
            <a:gdLst/>
            <a:ahLst/>
            <a:cxnLst/>
            <a:rect l="l" t="t" r="r" b="b"/>
            <a:pathLst>
              <a:path w="1033" h="1033" extrusionOk="0">
                <a:moveTo>
                  <a:pt x="1033" y="198"/>
                </a:moveTo>
                <a:lnTo>
                  <a:pt x="714" y="516"/>
                </a:lnTo>
                <a:lnTo>
                  <a:pt x="1033" y="835"/>
                </a:lnTo>
                <a:lnTo>
                  <a:pt x="837" y="1033"/>
                </a:lnTo>
                <a:lnTo>
                  <a:pt x="517" y="714"/>
                </a:lnTo>
                <a:lnTo>
                  <a:pt x="198" y="1033"/>
                </a:lnTo>
                <a:lnTo>
                  <a:pt x="1" y="835"/>
                </a:lnTo>
                <a:lnTo>
                  <a:pt x="319" y="516"/>
                </a:lnTo>
                <a:lnTo>
                  <a:pt x="1" y="198"/>
                </a:lnTo>
                <a:lnTo>
                  <a:pt x="198" y="0"/>
                </a:lnTo>
                <a:lnTo>
                  <a:pt x="517" y="319"/>
                </a:lnTo>
                <a:lnTo>
                  <a:pt x="83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TextBox 6">
            <a:extLst>
              <a:ext uri="{FF2B5EF4-FFF2-40B4-BE49-F238E27FC236}">
                <a16:creationId xmlns:a16="http://schemas.microsoft.com/office/drawing/2014/main" id="{1B822188-A0AE-3F29-678E-ACF68D098DA9}"/>
              </a:ext>
            </a:extLst>
          </p:cNvPr>
          <p:cNvSpPr txBox="1"/>
          <p:nvPr/>
        </p:nvSpPr>
        <p:spPr>
          <a:xfrm>
            <a:off x="1642406" y="336589"/>
            <a:ext cx="3153981" cy="400110"/>
          </a:xfrm>
          <a:prstGeom prst="rect">
            <a:avLst/>
          </a:prstGeom>
          <a:solidFill>
            <a:schemeClr val="tx1"/>
          </a:solidFill>
        </p:spPr>
        <p:txBody>
          <a:bodyPr wrap="square">
            <a:spAutoFit/>
          </a:bodyPr>
          <a:lstStyle/>
          <a:p>
            <a:pPr algn="l"/>
            <a:r>
              <a:rPr lang="en-US" sz="2000" b="1" i="0" dirty="0">
                <a:solidFill>
                  <a:schemeClr val="bg1"/>
                </a:solidFill>
                <a:effectLst/>
                <a:latin typeface="Algerian" panose="04020705040A02060702" pitchFamily="82" charset="0"/>
              </a:rPr>
              <a:t>TCP segment header</a:t>
            </a:r>
          </a:p>
        </p:txBody>
      </p:sp>
      <p:sp>
        <p:nvSpPr>
          <p:cNvPr id="2" name="TextBox 1">
            <a:extLst>
              <a:ext uri="{FF2B5EF4-FFF2-40B4-BE49-F238E27FC236}">
                <a16:creationId xmlns:a16="http://schemas.microsoft.com/office/drawing/2014/main" id="{EBBFFA93-9BB4-F78D-C411-342C10902C1A}"/>
              </a:ext>
            </a:extLst>
          </p:cNvPr>
          <p:cNvSpPr txBox="1"/>
          <p:nvPr/>
        </p:nvSpPr>
        <p:spPr>
          <a:xfrm>
            <a:off x="4293449" y="2110733"/>
            <a:ext cx="4215816" cy="2246769"/>
          </a:xfrm>
          <a:prstGeom prst="rect">
            <a:avLst/>
          </a:prstGeom>
          <a:solidFill>
            <a:schemeClr val="tx1"/>
          </a:solidFill>
        </p:spPr>
        <p:txBody>
          <a:bodyPr wrap="square">
            <a:spAutoFit/>
          </a:bodyPr>
          <a:lstStyle/>
          <a:p>
            <a:pPr algn="just"/>
            <a:r>
              <a:rPr lang="en-US" dirty="0">
                <a:latin typeface="Book Antiqua" panose="02040602050305030304" pitchFamily="18" charset="0"/>
              </a:rPr>
              <a:t>The TCP header in the Transmission Control Protocol segment can range from 20 to 60 bytes. The acronym of TCP is Transmission Control Protocol. It is a protocol, practice, and regulations that control online communication between computers. The TCP(Transmission Control Protocol) has two protocols: TCP and UDP. In TCP, UDP headers are limited to 8 bytes in size, while the TCP Header is larger at 20 bytes with an option for additional data.</a:t>
            </a:r>
          </a:p>
        </p:txBody>
      </p:sp>
      <p:pic>
        <p:nvPicPr>
          <p:cNvPr id="1026" name="Picture 2" descr="TCP Header (Computer Network) | TCP Header Format | TCP Segment Structure -  YouTube">
            <a:extLst>
              <a:ext uri="{FF2B5EF4-FFF2-40B4-BE49-F238E27FC236}">
                <a16:creationId xmlns:a16="http://schemas.microsoft.com/office/drawing/2014/main" id="{0002996C-AD33-8C1F-5314-1659F44FA2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7949" y="1086497"/>
            <a:ext cx="3506887" cy="29595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054228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878"/>
        <p:cNvGrpSpPr/>
        <p:nvPr/>
      </p:nvGrpSpPr>
      <p:grpSpPr>
        <a:xfrm>
          <a:off x="0" y="0"/>
          <a:ext cx="0" cy="0"/>
          <a:chOff x="0" y="0"/>
          <a:chExt cx="0" cy="0"/>
        </a:xfrm>
      </p:grpSpPr>
      <p:grpSp>
        <p:nvGrpSpPr>
          <p:cNvPr id="880" name="Google Shape;880;p52"/>
          <p:cNvGrpSpPr/>
          <p:nvPr/>
        </p:nvGrpSpPr>
        <p:grpSpPr>
          <a:xfrm>
            <a:off x="2459239" y="1749306"/>
            <a:ext cx="4225534" cy="2513468"/>
            <a:chOff x="238125" y="732525"/>
            <a:chExt cx="7130500" cy="4241425"/>
          </a:xfrm>
        </p:grpSpPr>
        <p:sp>
          <p:nvSpPr>
            <p:cNvPr id="881" name="Google Shape;881;p52"/>
            <p:cNvSpPr/>
            <p:nvPr/>
          </p:nvSpPr>
          <p:spPr>
            <a:xfrm>
              <a:off x="3175800" y="1003350"/>
              <a:ext cx="3741725" cy="3331975"/>
            </a:xfrm>
            <a:custGeom>
              <a:avLst/>
              <a:gdLst/>
              <a:ahLst/>
              <a:cxnLst/>
              <a:rect l="l" t="t" r="r" b="b"/>
              <a:pathLst>
                <a:path w="149669" h="133279" extrusionOk="0">
                  <a:moveTo>
                    <a:pt x="81445" y="1"/>
                  </a:moveTo>
                  <a:lnTo>
                    <a:pt x="79450" y="1466"/>
                  </a:lnTo>
                  <a:lnTo>
                    <a:pt x="78288" y="3145"/>
                  </a:lnTo>
                  <a:lnTo>
                    <a:pt x="77341" y="834"/>
                  </a:lnTo>
                  <a:lnTo>
                    <a:pt x="75131" y="834"/>
                  </a:lnTo>
                  <a:lnTo>
                    <a:pt x="73868" y="2413"/>
                  </a:lnTo>
                  <a:lnTo>
                    <a:pt x="73161" y="4888"/>
                  </a:lnTo>
                  <a:lnTo>
                    <a:pt x="69891" y="7325"/>
                  </a:lnTo>
                  <a:lnTo>
                    <a:pt x="68313" y="10330"/>
                  </a:lnTo>
                  <a:lnTo>
                    <a:pt x="69474" y="11466"/>
                  </a:lnTo>
                  <a:lnTo>
                    <a:pt x="66318" y="13247"/>
                  </a:lnTo>
                  <a:lnTo>
                    <a:pt x="67782" y="14825"/>
                  </a:lnTo>
                  <a:lnTo>
                    <a:pt x="69790" y="15873"/>
                  </a:lnTo>
                  <a:lnTo>
                    <a:pt x="68729" y="16504"/>
                  </a:lnTo>
                  <a:lnTo>
                    <a:pt x="65888" y="14812"/>
                  </a:lnTo>
                  <a:lnTo>
                    <a:pt x="65257" y="16605"/>
                  </a:lnTo>
                  <a:lnTo>
                    <a:pt x="63994" y="17439"/>
                  </a:lnTo>
                  <a:lnTo>
                    <a:pt x="65358" y="21644"/>
                  </a:lnTo>
                  <a:lnTo>
                    <a:pt x="67050" y="21959"/>
                  </a:lnTo>
                  <a:lnTo>
                    <a:pt x="68199" y="22906"/>
                  </a:lnTo>
                  <a:cubicBezTo>
                    <a:pt x="67252" y="23336"/>
                    <a:pt x="65674" y="23651"/>
                    <a:pt x="65674" y="23651"/>
                  </a:cubicBezTo>
                  <a:lnTo>
                    <a:pt x="66419" y="25230"/>
                  </a:lnTo>
                  <a:lnTo>
                    <a:pt x="65358" y="26593"/>
                  </a:lnTo>
                  <a:lnTo>
                    <a:pt x="63577" y="25962"/>
                  </a:lnTo>
                  <a:lnTo>
                    <a:pt x="64625" y="23967"/>
                  </a:lnTo>
                  <a:lnTo>
                    <a:pt x="63262" y="20394"/>
                  </a:lnTo>
                  <a:lnTo>
                    <a:pt x="62214" y="17439"/>
                  </a:lnTo>
                  <a:lnTo>
                    <a:pt x="61368" y="15343"/>
                  </a:lnTo>
                  <a:lnTo>
                    <a:pt x="59688" y="14711"/>
                  </a:lnTo>
                  <a:lnTo>
                    <a:pt x="58842" y="18386"/>
                  </a:lnTo>
                  <a:lnTo>
                    <a:pt x="58792" y="21012"/>
                  </a:lnTo>
                  <a:lnTo>
                    <a:pt x="60951" y="22906"/>
                  </a:lnTo>
                  <a:lnTo>
                    <a:pt x="60951" y="24485"/>
                  </a:lnTo>
                  <a:lnTo>
                    <a:pt x="58009" y="23020"/>
                  </a:lnTo>
                  <a:lnTo>
                    <a:pt x="55319" y="22389"/>
                  </a:lnTo>
                  <a:lnTo>
                    <a:pt x="54978" y="23437"/>
                  </a:lnTo>
                  <a:lnTo>
                    <a:pt x="55547" y="24598"/>
                  </a:lnTo>
                  <a:lnTo>
                    <a:pt x="52516" y="25230"/>
                  </a:lnTo>
                  <a:lnTo>
                    <a:pt x="48526" y="27326"/>
                  </a:lnTo>
                  <a:lnTo>
                    <a:pt x="46632" y="29535"/>
                  </a:lnTo>
                  <a:lnTo>
                    <a:pt x="46114" y="26909"/>
                  </a:lnTo>
                  <a:lnTo>
                    <a:pt x="44852" y="26391"/>
                  </a:lnTo>
                  <a:lnTo>
                    <a:pt x="44536" y="29119"/>
                  </a:lnTo>
                  <a:lnTo>
                    <a:pt x="42326" y="30381"/>
                  </a:lnTo>
                  <a:lnTo>
                    <a:pt x="43488" y="32162"/>
                  </a:lnTo>
                  <a:lnTo>
                    <a:pt x="41379" y="32061"/>
                  </a:lnTo>
                  <a:lnTo>
                    <a:pt x="40647" y="33223"/>
                  </a:lnTo>
                  <a:lnTo>
                    <a:pt x="39169" y="30381"/>
                  </a:lnTo>
                  <a:lnTo>
                    <a:pt x="37490" y="29119"/>
                  </a:lnTo>
                  <a:lnTo>
                    <a:pt x="37490" y="29119"/>
                  </a:lnTo>
                  <a:lnTo>
                    <a:pt x="40748" y="29750"/>
                  </a:lnTo>
                  <a:lnTo>
                    <a:pt x="42225" y="28803"/>
                  </a:lnTo>
                  <a:lnTo>
                    <a:pt x="41379" y="26593"/>
                  </a:lnTo>
                  <a:lnTo>
                    <a:pt x="37806" y="24699"/>
                  </a:lnTo>
                  <a:lnTo>
                    <a:pt x="35078" y="23538"/>
                  </a:lnTo>
                  <a:lnTo>
                    <a:pt x="32654" y="22906"/>
                  </a:lnTo>
                  <a:lnTo>
                    <a:pt x="29181" y="24068"/>
                  </a:lnTo>
                  <a:lnTo>
                    <a:pt x="25292" y="28172"/>
                  </a:lnTo>
                  <a:lnTo>
                    <a:pt x="22767" y="31745"/>
                  </a:lnTo>
                  <a:lnTo>
                    <a:pt x="21403" y="34586"/>
                  </a:lnTo>
                  <a:lnTo>
                    <a:pt x="18878" y="37112"/>
                  </a:lnTo>
                  <a:lnTo>
                    <a:pt x="18082" y="38892"/>
                  </a:lnTo>
                  <a:lnTo>
                    <a:pt x="19130" y="42680"/>
                  </a:lnTo>
                  <a:lnTo>
                    <a:pt x="20923" y="42364"/>
                  </a:lnTo>
                  <a:lnTo>
                    <a:pt x="22186" y="40786"/>
                  </a:lnTo>
                  <a:lnTo>
                    <a:pt x="23651" y="43311"/>
                  </a:lnTo>
                  <a:lnTo>
                    <a:pt x="23449" y="44776"/>
                  </a:lnTo>
                  <a:lnTo>
                    <a:pt x="26441" y="45092"/>
                  </a:lnTo>
                  <a:cubicBezTo>
                    <a:pt x="26441" y="45092"/>
                    <a:pt x="28058" y="42882"/>
                    <a:pt x="28058" y="42566"/>
                  </a:cubicBezTo>
                  <a:cubicBezTo>
                    <a:pt x="28058" y="42251"/>
                    <a:pt x="28487" y="40256"/>
                    <a:pt x="28487" y="40256"/>
                  </a:cubicBezTo>
                  <a:lnTo>
                    <a:pt x="26909" y="37932"/>
                  </a:lnTo>
                  <a:lnTo>
                    <a:pt x="27111" y="35622"/>
                  </a:lnTo>
                  <a:lnTo>
                    <a:pt x="28904" y="34157"/>
                  </a:lnTo>
                  <a:lnTo>
                    <a:pt x="29535" y="32364"/>
                  </a:lnTo>
                  <a:lnTo>
                    <a:pt x="30899" y="31202"/>
                  </a:lnTo>
                  <a:lnTo>
                    <a:pt x="32376" y="32263"/>
                  </a:lnTo>
                  <a:lnTo>
                    <a:pt x="29535" y="35836"/>
                  </a:lnTo>
                  <a:lnTo>
                    <a:pt x="30684" y="39309"/>
                  </a:lnTo>
                  <a:lnTo>
                    <a:pt x="32477" y="39523"/>
                  </a:lnTo>
                  <a:lnTo>
                    <a:pt x="35002" y="38778"/>
                  </a:lnTo>
                  <a:lnTo>
                    <a:pt x="36467" y="39725"/>
                  </a:lnTo>
                  <a:lnTo>
                    <a:pt x="34257" y="41089"/>
                  </a:lnTo>
                  <a:lnTo>
                    <a:pt x="31416" y="41203"/>
                  </a:lnTo>
                  <a:lnTo>
                    <a:pt x="31101" y="42983"/>
                  </a:lnTo>
                  <a:lnTo>
                    <a:pt x="29952" y="44360"/>
                  </a:lnTo>
                  <a:lnTo>
                    <a:pt x="29219" y="46822"/>
                  </a:lnTo>
                  <a:lnTo>
                    <a:pt x="25532" y="47504"/>
                  </a:lnTo>
                  <a:lnTo>
                    <a:pt x="21555" y="47504"/>
                  </a:lnTo>
                  <a:lnTo>
                    <a:pt x="22287" y="45092"/>
                  </a:lnTo>
                  <a:lnTo>
                    <a:pt x="21239" y="43880"/>
                  </a:lnTo>
                  <a:lnTo>
                    <a:pt x="19976" y="45382"/>
                  </a:lnTo>
                  <a:lnTo>
                    <a:pt x="19762" y="48072"/>
                  </a:lnTo>
                  <a:lnTo>
                    <a:pt x="17022" y="49208"/>
                  </a:lnTo>
                  <a:lnTo>
                    <a:pt x="16075" y="52618"/>
                  </a:lnTo>
                  <a:lnTo>
                    <a:pt x="14294" y="54448"/>
                  </a:lnTo>
                  <a:lnTo>
                    <a:pt x="12716" y="54448"/>
                  </a:lnTo>
                  <a:lnTo>
                    <a:pt x="10822" y="54764"/>
                  </a:lnTo>
                  <a:lnTo>
                    <a:pt x="12501" y="55648"/>
                  </a:lnTo>
                  <a:lnTo>
                    <a:pt x="13448" y="57681"/>
                  </a:lnTo>
                  <a:lnTo>
                    <a:pt x="11971" y="59209"/>
                  </a:lnTo>
                  <a:lnTo>
                    <a:pt x="8460" y="58780"/>
                  </a:lnTo>
                  <a:lnTo>
                    <a:pt x="6087" y="60017"/>
                  </a:lnTo>
                  <a:lnTo>
                    <a:pt x="6087" y="65484"/>
                  </a:lnTo>
                  <a:lnTo>
                    <a:pt x="8612" y="66217"/>
                  </a:lnTo>
                  <a:lnTo>
                    <a:pt x="9723" y="67164"/>
                  </a:lnTo>
                  <a:lnTo>
                    <a:pt x="11150" y="66318"/>
                  </a:lnTo>
                  <a:lnTo>
                    <a:pt x="13233" y="66431"/>
                  </a:lnTo>
                  <a:lnTo>
                    <a:pt x="15115" y="63691"/>
                  </a:lnTo>
                  <a:lnTo>
                    <a:pt x="16176" y="61797"/>
                  </a:lnTo>
                  <a:lnTo>
                    <a:pt x="17123" y="61381"/>
                  </a:lnTo>
                  <a:lnTo>
                    <a:pt x="17438" y="59600"/>
                  </a:lnTo>
                  <a:lnTo>
                    <a:pt x="19850" y="60232"/>
                  </a:lnTo>
                  <a:lnTo>
                    <a:pt x="21226" y="59487"/>
                  </a:lnTo>
                  <a:lnTo>
                    <a:pt x="22805" y="59487"/>
                  </a:lnTo>
                  <a:lnTo>
                    <a:pt x="24699" y="61595"/>
                  </a:lnTo>
                  <a:lnTo>
                    <a:pt x="26113" y="62909"/>
                  </a:lnTo>
                  <a:lnTo>
                    <a:pt x="26896" y="64222"/>
                  </a:lnTo>
                  <a:lnTo>
                    <a:pt x="26896" y="65484"/>
                  </a:lnTo>
                  <a:lnTo>
                    <a:pt x="28159" y="64752"/>
                  </a:lnTo>
                  <a:lnTo>
                    <a:pt x="28159" y="62959"/>
                  </a:lnTo>
                  <a:lnTo>
                    <a:pt x="29421" y="63376"/>
                  </a:lnTo>
                  <a:lnTo>
                    <a:pt x="29787" y="62542"/>
                  </a:lnTo>
                  <a:lnTo>
                    <a:pt x="27035" y="60964"/>
                  </a:lnTo>
                  <a:lnTo>
                    <a:pt x="24661" y="58653"/>
                  </a:lnTo>
                  <a:lnTo>
                    <a:pt x="25103" y="57075"/>
                  </a:lnTo>
                  <a:lnTo>
                    <a:pt x="27527" y="58754"/>
                  </a:lnTo>
                  <a:lnTo>
                    <a:pt x="30368" y="61595"/>
                  </a:lnTo>
                  <a:lnTo>
                    <a:pt x="31846" y="65383"/>
                  </a:lnTo>
                  <a:lnTo>
                    <a:pt x="33525" y="66671"/>
                  </a:lnTo>
                  <a:lnTo>
                    <a:pt x="34889" y="65383"/>
                  </a:lnTo>
                  <a:lnTo>
                    <a:pt x="33740" y="64020"/>
                  </a:lnTo>
                  <a:lnTo>
                    <a:pt x="35002" y="62643"/>
                  </a:lnTo>
                  <a:lnTo>
                    <a:pt x="36366" y="62441"/>
                  </a:lnTo>
                  <a:lnTo>
                    <a:pt x="37945" y="62126"/>
                  </a:lnTo>
                  <a:lnTo>
                    <a:pt x="37831" y="59701"/>
                  </a:lnTo>
                  <a:lnTo>
                    <a:pt x="39409" y="56343"/>
                  </a:lnTo>
                  <a:lnTo>
                    <a:pt x="41101" y="55913"/>
                  </a:lnTo>
                  <a:lnTo>
                    <a:pt x="41733" y="58237"/>
                  </a:lnTo>
                  <a:lnTo>
                    <a:pt x="43627" y="58237"/>
                  </a:lnTo>
                  <a:lnTo>
                    <a:pt x="43513" y="56759"/>
                  </a:lnTo>
                  <a:lnTo>
                    <a:pt x="45407" y="55547"/>
                  </a:lnTo>
                  <a:lnTo>
                    <a:pt x="44776" y="57466"/>
                  </a:lnTo>
                  <a:lnTo>
                    <a:pt x="47402" y="60168"/>
                  </a:lnTo>
                  <a:lnTo>
                    <a:pt x="49195" y="61507"/>
                  </a:lnTo>
                  <a:lnTo>
                    <a:pt x="45306" y="62340"/>
                  </a:lnTo>
                  <a:lnTo>
                    <a:pt x="42149" y="61494"/>
                  </a:lnTo>
                  <a:lnTo>
                    <a:pt x="39624" y="62126"/>
                  </a:lnTo>
                  <a:lnTo>
                    <a:pt x="38147" y="62972"/>
                  </a:lnTo>
                  <a:lnTo>
                    <a:pt x="37099" y="65497"/>
                  </a:lnTo>
                  <a:lnTo>
                    <a:pt x="38892" y="66671"/>
                  </a:lnTo>
                  <a:lnTo>
                    <a:pt x="41619" y="67366"/>
                  </a:lnTo>
                  <a:lnTo>
                    <a:pt x="44031" y="66002"/>
                  </a:lnTo>
                  <a:lnTo>
                    <a:pt x="44978" y="67366"/>
                  </a:lnTo>
                  <a:lnTo>
                    <a:pt x="44144" y="70523"/>
                  </a:lnTo>
                  <a:lnTo>
                    <a:pt x="41404" y="71785"/>
                  </a:lnTo>
                  <a:lnTo>
                    <a:pt x="38046" y="72316"/>
                  </a:lnTo>
                  <a:lnTo>
                    <a:pt x="32578" y="70737"/>
                  </a:lnTo>
                  <a:lnTo>
                    <a:pt x="30684" y="71053"/>
                  </a:lnTo>
                  <a:lnTo>
                    <a:pt x="29005" y="72518"/>
                  </a:lnTo>
                  <a:lnTo>
                    <a:pt x="26441" y="70422"/>
                  </a:lnTo>
                  <a:lnTo>
                    <a:pt x="23966" y="69891"/>
                  </a:lnTo>
                  <a:lnTo>
                    <a:pt x="23600" y="67139"/>
                  </a:lnTo>
                  <a:lnTo>
                    <a:pt x="22186" y="66823"/>
                  </a:lnTo>
                  <a:lnTo>
                    <a:pt x="20077" y="67164"/>
                  </a:lnTo>
                  <a:lnTo>
                    <a:pt x="15948" y="67139"/>
                  </a:lnTo>
                  <a:lnTo>
                    <a:pt x="11554" y="68742"/>
                  </a:lnTo>
                  <a:lnTo>
                    <a:pt x="10291" y="68111"/>
                  </a:lnTo>
                  <a:lnTo>
                    <a:pt x="8511" y="69891"/>
                  </a:lnTo>
                  <a:lnTo>
                    <a:pt x="6718" y="71785"/>
                  </a:lnTo>
                  <a:lnTo>
                    <a:pt x="6087" y="73793"/>
                  </a:lnTo>
                  <a:lnTo>
                    <a:pt x="3460" y="75687"/>
                  </a:lnTo>
                  <a:lnTo>
                    <a:pt x="1048" y="79564"/>
                  </a:lnTo>
                  <a:lnTo>
                    <a:pt x="0" y="82089"/>
                  </a:lnTo>
                  <a:lnTo>
                    <a:pt x="518" y="84501"/>
                  </a:lnTo>
                  <a:lnTo>
                    <a:pt x="0" y="87342"/>
                  </a:lnTo>
                  <a:lnTo>
                    <a:pt x="834" y="90814"/>
                  </a:lnTo>
                  <a:lnTo>
                    <a:pt x="3258" y="93340"/>
                  </a:lnTo>
                  <a:lnTo>
                    <a:pt x="5038" y="95234"/>
                  </a:lnTo>
                  <a:lnTo>
                    <a:pt x="8094" y="97027"/>
                  </a:lnTo>
                  <a:lnTo>
                    <a:pt x="10822" y="96711"/>
                  </a:lnTo>
                  <a:lnTo>
                    <a:pt x="13347" y="96711"/>
                  </a:lnTo>
                  <a:lnTo>
                    <a:pt x="16075" y="95335"/>
                  </a:lnTo>
                  <a:lnTo>
                    <a:pt x="18398" y="95600"/>
                  </a:lnTo>
                  <a:lnTo>
                    <a:pt x="19345" y="97203"/>
                  </a:lnTo>
                  <a:lnTo>
                    <a:pt x="22186" y="97052"/>
                  </a:lnTo>
                  <a:lnTo>
                    <a:pt x="23335" y="98921"/>
                  </a:lnTo>
                  <a:lnTo>
                    <a:pt x="22918" y="103012"/>
                  </a:lnTo>
                  <a:lnTo>
                    <a:pt x="25040" y="106169"/>
                  </a:lnTo>
                  <a:lnTo>
                    <a:pt x="25646" y="109325"/>
                  </a:lnTo>
                  <a:lnTo>
                    <a:pt x="25646" y="112166"/>
                  </a:lnTo>
                  <a:lnTo>
                    <a:pt x="23752" y="114793"/>
                  </a:lnTo>
                  <a:lnTo>
                    <a:pt x="23752" y="117205"/>
                  </a:lnTo>
                  <a:lnTo>
                    <a:pt x="25646" y="119945"/>
                  </a:lnTo>
                  <a:lnTo>
                    <a:pt x="25646" y="123505"/>
                  </a:lnTo>
                  <a:lnTo>
                    <a:pt x="27641" y="126132"/>
                  </a:lnTo>
                  <a:lnTo>
                    <a:pt x="28752" y="128228"/>
                  </a:lnTo>
                  <a:lnTo>
                    <a:pt x="29143" y="130539"/>
                  </a:lnTo>
                  <a:lnTo>
                    <a:pt x="30899" y="133279"/>
                  </a:lnTo>
                  <a:lnTo>
                    <a:pt x="35419" y="133279"/>
                  </a:lnTo>
                  <a:lnTo>
                    <a:pt x="37945" y="131385"/>
                  </a:lnTo>
                  <a:lnTo>
                    <a:pt x="39624" y="129541"/>
                  </a:lnTo>
                  <a:lnTo>
                    <a:pt x="42149" y="126675"/>
                  </a:lnTo>
                  <a:lnTo>
                    <a:pt x="42781" y="123808"/>
                  </a:lnTo>
                  <a:lnTo>
                    <a:pt x="44258" y="123808"/>
                  </a:lnTo>
                  <a:lnTo>
                    <a:pt x="44574" y="119705"/>
                  </a:lnTo>
                  <a:lnTo>
                    <a:pt x="44574" y="118442"/>
                  </a:lnTo>
                  <a:lnTo>
                    <a:pt x="48678" y="115285"/>
                  </a:lnTo>
                  <a:lnTo>
                    <a:pt x="50256" y="112874"/>
                  </a:lnTo>
                  <a:lnTo>
                    <a:pt x="50256" y="110260"/>
                  </a:lnTo>
                  <a:lnTo>
                    <a:pt x="49410" y="108265"/>
                  </a:lnTo>
                  <a:lnTo>
                    <a:pt x="49460" y="105954"/>
                  </a:lnTo>
                  <a:lnTo>
                    <a:pt x="48905" y="104477"/>
                  </a:lnTo>
                  <a:lnTo>
                    <a:pt x="51683" y="101951"/>
                  </a:lnTo>
                  <a:lnTo>
                    <a:pt x="54334" y="99009"/>
                  </a:lnTo>
                  <a:lnTo>
                    <a:pt x="57592" y="97014"/>
                  </a:lnTo>
                  <a:cubicBezTo>
                    <a:pt x="57592" y="97014"/>
                    <a:pt x="59070" y="94388"/>
                    <a:pt x="59070" y="93958"/>
                  </a:cubicBezTo>
                  <a:cubicBezTo>
                    <a:pt x="59070" y="93542"/>
                    <a:pt x="59916" y="91433"/>
                    <a:pt x="59916" y="91433"/>
                  </a:cubicBezTo>
                  <a:lnTo>
                    <a:pt x="59398" y="89754"/>
                  </a:lnTo>
                  <a:lnTo>
                    <a:pt x="57921" y="90498"/>
                  </a:lnTo>
                  <a:lnTo>
                    <a:pt x="54132" y="91016"/>
                  </a:lnTo>
                  <a:lnTo>
                    <a:pt x="52870" y="91648"/>
                  </a:lnTo>
                  <a:lnTo>
                    <a:pt x="52238" y="89754"/>
                  </a:lnTo>
                  <a:lnTo>
                    <a:pt x="51721" y="88604"/>
                  </a:lnTo>
                  <a:lnTo>
                    <a:pt x="49612" y="86597"/>
                  </a:lnTo>
                  <a:lnTo>
                    <a:pt x="48248" y="85650"/>
                  </a:lnTo>
                  <a:lnTo>
                    <a:pt x="46139" y="80826"/>
                  </a:lnTo>
                  <a:lnTo>
                    <a:pt x="45306" y="79665"/>
                  </a:lnTo>
                  <a:lnTo>
                    <a:pt x="44258" y="76823"/>
                  </a:lnTo>
                  <a:lnTo>
                    <a:pt x="43513" y="75561"/>
                  </a:lnTo>
                  <a:lnTo>
                    <a:pt x="44675" y="75144"/>
                  </a:lnTo>
                  <a:lnTo>
                    <a:pt x="47200" y="78617"/>
                  </a:lnTo>
                  <a:lnTo>
                    <a:pt x="48665" y="80927"/>
                  </a:lnTo>
                  <a:lnTo>
                    <a:pt x="49511" y="83339"/>
                  </a:lnTo>
                  <a:lnTo>
                    <a:pt x="51506" y="84917"/>
                  </a:lnTo>
                  <a:lnTo>
                    <a:pt x="52769" y="87973"/>
                  </a:lnTo>
                  <a:lnTo>
                    <a:pt x="53299" y="89438"/>
                  </a:lnTo>
                  <a:lnTo>
                    <a:pt x="56771" y="87859"/>
                  </a:lnTo>
                  <a:lnTo>
                    <a:pt x="60560" y="87026"/>
                  </a:lnTo>
                  <a:lnTo>
                    <a:pt x="64449" y="85018"/>
                  </a:lnTo>
                  <a:lnTo>
                    <a:pt x="65585" y="82922"/>
                  </a:lnTo>
                  <a:lnTo>
                    <a:pt x="66431" y="80814"/>
                  </a:lnTo>
                  <a:lnTo>
                    <a:pt x="64853" y="79235"/>
                  </a:lnTo>
                  <a:lnTo>
                    <a:pt x="63476" y="77771"/>
                  </a:lnTo>
                  <a:lnTo>
                    <a:pt x="61065" y="78503"/>
                  </a:lnTo>
                  <a:lnTo>
                    <a:pt x="58956" y="78604"/>
                  </a:lnTo>
                  <a:lnTo>
                    <a:pt x="57693" y="76293"/>
                  </a:lnTo>
                  <a:lnTo>
                    <a:pt x="55799" y="74740"/>
                  </a:lnTo>
                  <a:lnTo>
                    <a:pt x="56746" y="73149"/>
                  </a:lnTo>
                  <a:lnTo>
                    <a:pt x="59587" y="75460"/>
                  </a:lnTo>
                  <a:lnTo>
                    <a:pt x="61696" y="76609"/>
                  </a:lnTo>
                  <a:lnTo>
                    <a:pt x="63476" y="76722"/>
                  </a:lnTo>
                  <a:lnTo>
                    <a:pt x="65269" y="77669"/>
                  </a:lnTo>
                  <a:lnTo>
                    <a:pt x="67997" y="78086"/>
                  </a:lnTo>
                  <a:lnTo>
                    <a:pt x="71368" y="77669"/>
                  </a:lnTo>
                  <a:lnTo>
                    <a:pt x="73995" y="79564"/>
                  </a:lnTo>
                  <a:lnTo>
                    <a:pt x="75358" y="81874"/>
                  </a:lnTo>
                  <a:lnTo>
                    <a:pt x="76621" y="82076"/>
                  </a:lnTo>
                  <a:lnTo>
                    <a:pt x="77884" y="80612"/>
                  </a:lnTo>
                  <a:lnTo>
                    <a:pt x="78515" y="83137"/>
                  </a:lnTo>
                  <a:lnTo>
                    <a:pt x="79147" y="85864"/>
                  </a:lnTo>
                  <a:lnTo>
                    <a:pt x="80510" y="88806"/>
                  </a:lnTo>
                  <a:lnTo>
                    <a:pt x="81988" y="92178"/>
                  </a:lnTo>
                  <a:lnTo>
                    <a:pt x="82505" y="94072"/>
                  </a:lnTo>
                  <a:lnTo>
                    <a:pt x="84298" y="91231"/>
                  </a:lnTo>
                  <a:lnTo>
                    <a:pt x="84298" y="88188"/>
                  </a:lnTo>
                  <a:lnTo>
                    <a:pt x="85245" y="86609"/>
                  </a:lnTo>
                  <a:lnTo>
                    <a:pt x="87291" y="84816"/>
                  </a:lnTo>
                  <a:lnTo>
                    <a:pt x="90322" y="82089"/>
                  </a:lnTo>
                  <a:lnTo>
                    <a:pt x="91622" y="80296"/>
                  </a:lnTo>
                  <a:lnTo>
                    <a:pt x="94375" y="79665"/>
                  </a:lnTo>
                  <a:lnTo>
                    <a:pt x="95120" y="82720"/>
                  </a:lnTo>
                  <a:lnTo>
                    <a:pt x="96913" y="83554"/>
                  </a:lnTo>
                  <a:lnTo>
                    <a:pt x="96913" y="86925"/>
                  </a:lnTo>
                  <a:lnTo>
                    <a:pt x="98857" y="85763"/>
                  </a:lnTo>
                  <a:lnTo>
                    <a:pt x="100701" y="89652"/>
                  </a:lnTo>
                  <a:lnTo>
                    <a:pt x="100701" y="93857"/>
                  </a:lnTo>
                  <a:lnTo>
                    <a:pt x="102696" y="94905"/>
                  </a:lnTo>
                  <a:lnTo>
                    <a:pt x="103694" y="97014"/>
                  </a:lnTo>
                  <a:lnTo>
                    <a:pt x="105133" y="98908"/>
                  </a:lnTo>
                  <a:lnTo>
                    <a:pt x="107179" y="99741"/>
                  </a:lnTo>
                  <a:lnTo>
                    <a:pt x="107179" y="99741"/>
                  </a:lnTo>
                  <a:lnTo>
                    <a:pt x="106560" y="97746"/>
                  </a:lnTo>
                  <a:lnTo>
                    <a:pt x="106257" y="96067"/>
                  </a:lnTo>
                  <a:lnTo>
                    <a:pt x="104577" y="94804"/>
                  </a:lnTo>
                  <a:lnTo>
                    <a:pt x="103428" y="93226"/>
                  </a:lnTo>
                  <a:lnTo>
                    <a:pt x="102797" y="91761"/>
                  </a:lnTo>
                  <a:lnTo>
                    <a:pt x="103113" y="89551"/>
                  </a:lnTo>
                  <a:lnTo>
                    <a:pt x="103845" y="88604"/>
                  </a:lnTo>
                  <a:lnTo>
                    <a:pt x="105537" y="90183"/>
                  </a:lnTo>
                  <a:lnTo>
                    <a:pt x="107217" y="91963"/>
                  </a:lnTo>
                  <a:lnTo>
                    <a:pt x="108050" y="92393"/>
                  </a:lnTo>
                  <a:cubicBezTo>
                    <a:pt x="108050" y="92393"/>
                    <a:pt x="110146" y="90814"/>
                    <a:pt x="110146" y="90498"/>
                  </a:cubicBezTo>
                  <a:lnTo>
                    <a:pt x="110146" y="86925"/>
                  </a:lnTo>
                  <a:lnTo>
                    <a:pt x="108252" y="85132"/>
                  </a:lnTo>
                  <a:lnTo>
                    <a:pt x="107469" y="83554"/>
                  </a:lnTo>
                  <a:cubicBezTo>
                    <a:pt x="107469" y="83554"/>
                    <a:pt x="107747" y="81975"/>
                    <a:pt x="108063" y="81773"/>
                  </a:cubicBezTo>
                  <a:cubicBezTo>
                    <a:pt x="108378" y="81559"/>
                    <a:pt x="110209" y="80927"/>
                    <a:pt x="110209" y="80927"/>
                  </a:cubicBezTo>
                  <a:lnTo>
                    <a:pt x="110752" y="82190"/>
                  </a:lnTo>
                  <a:lnTo>
                    <a:pt x="112646" y="80826"/>
                  </a:lnTo>
                  <a:lnTo>
                    <a:pt x="116434" y="78932"/>
                  </a:lnTo>
                  <a:lnTo>
                    <a:pt x="118177" y="75775"/>
                  </a:lnTo>
                  <a:lnTo>
                    <a:pt x="118960" y="73566"/>
                  </a:lnTo>
                  <a:lnTo>
                    <a:pt x="118960" y="69891"/>
                  </a:lnTo>
                  <a:lnTo>
                    <a:pt x="117520" y="66949"/>
                  </a:lnTo>
                  <a:lnTo>
                    <a:pt x="116093" y="65169"/>
                  </a:lnTo>
                  <a:lnTo>
                    <a:pt x="118278" y="63691"/>
                  </a:lnTo>
                  <a:lnTo>
                    <a:pt x="118947" y="63174"/>
                  </a:lnTo>
                  <a:lnTo>
                    <a:pt x="117280" y="62643"/>
                  </a:lnTo>
                  <a:lnTo>
                    <a:pt x="115816" y="63174"/>
                  </a:lnTo>
                  <a:lnTo>
                    <a:pt x="114868" y="62113"/>
                  </a:lnTo>
                  <a:lnTo>
                    <a:pt x="114237" y="61280"/>
                  </a:lnTo>
                  <a:lnTo>
                    <a:pt x="116030" y="60219"/>
                  </a:lnTo>
                  <a:lnTo>
                    <a:pt x="116876" y="58540"/>
                  </a:lnTo>
                  <a:lnTo>
                    <a:pt x="117924" y="59070"/>
                  </a:lnTo>
                  <a:lnTo>
                    <a:pt x="117394" y="60964"/>
                  </a:lnTo>
                  <a:lnTo>
                    <a:pt x="117394" y="60964"/>
                  </a:lnTo>
                  <a:lnTo>
                    <a:pt x="119086" y="60118"/>
                  </a:lnTo>
                  <a:lnTo>
                    <a:pt x="120235" y="61065"/>
                  </a:lnTo>
                  <a:lnTo>
                    <a:pt x="121182" y="62744"/>
                  </a:lnTo>
                  <a:lnTo>
                    <a:pt x="122129" y="63906"/>
                  </a:lnTo>
                  <a:lnTo>
                    <a:pt x="122129" y="65484"/>
                  </a:lnTo>
                  <a:lnTo>
                    <a:pt x="122975" y="66318"/>
                  </a:lnTo>
                  <a:lnTo>
                    <a:pt x="124806" y="64853"/>
                  </a:lnTo>
                  <a:lnTo>
                    <a:pt x="124263" y="62542"/>
                  </a:lnTo>
                  <a:lnTo>
                    <a:pt x="122621" y="60850"/>
                  </a:lnTo>
                  <a:lnTo>
                    <a:pt x="122116" y="59802"/>
                  </a:lnTo>
                  <a:lnTo>
                    <a:pt x="123594" y="58540"/>
                  </a:lnTo>
                  <a:lnTo>
                    <a:pt x="123707" y="55699"/>
                  </a:lnTo>
                  <a:lnTo>
                    <a:pt x="124970" y="54651"/>
                  </a:lnTo>
                  <a:lnTo>
                    <a:pt x="126233" y="55383"/>
                  </a:lnTo>
                  <a:lnTo>
                    <a:pt x="128127" y="52125"/>
                  </a:lnTo>
                  <a:lnTo>
                    <a:pt x="129705" y="47289"/>
                  </a:lnTo>
                  <a:lnTo>
                    <a:pt x="128544" y="44031"/>
                  </a:lnTo>
                  <a:lnTo>
                    <a:pt x="127811" y="41102"/>
                  </a:lnTo>
                  <a:lnTo>
                    <a:pt x="126132" y="39523"/>
                  </a:lnTo>
                  <a:lnTo>
                    <a:pt x="123922" y="38892"/>
                  </a:lnTo>
                  <a:lnTo>
                    <a:pt x="122558" y="38362"/>
                  </a:lnTo>
                  <a:lnTo>
                    <a:pt x="121498" y="37516"/>
                  </a:lnTo>
                  <a:lnTo>
                    <a:pt x="123606" y="33311"/>
                  </a:lnTo>
                  <a:lnTo>
                    <a:pt x="124440" y="30533"/>
                  </a:lnTo>
                  <a:lnTo>
                    <a:pt x="126650" y="29220"/>
                  </a:lnTo>
                  <a:lnTo>
                    <a:pt x="130021" y="29220"/>
                  </a:lnTo>
                  <a:lnTo>
                    <a:pt x="132332" y="28588"/>
                  </a:lnTo>
                  <a:lnTo>
                    <a:pt x="132231" y="28588"/>
                  </a:lnTo>
                  <a:lnTo>
                    <a:pt x="132231" y="23222"/>
                  </a:lnTo>
                  <a:lnTo>
                    <a:pt x="135072" y="21959"/>
                  </a:lnTo>
                  <a:lnTo>
                    <a:pt x="135804" y="23853"/>
                  </a:lnTo>
                  <a:lnTo>
                    <a:pt x="136650" y="21959"/>
                  </a:lnTo>
                  <a:lnTo>
                    <a:pt x="136650" y="20065"/>
                  </a:lnTo>
                  <a:lnTo>
                    <a:pt x="138115" y="20899"/>
                  </a:lnTo>
                  <a:lnTo>
                    <a:pt x="137433" y="24788"/>
                  </a:lnTo>
                  <a:lnTo>
                    <a:pt x="136006" y="30571"/>
                  </a:lnTo>
                  <a:lnTo>
                    <a:pt x="136006" y="33942"/>
                  </a:lnTo>
                  <a:lnTo>
                    <a:pt x="139428" y="38677"/>
                  </a:lnTo>
                  <a:lnTo>
                    <a:pt x="140426" y="42049"/>
                  </a:lnTo>
                  <a:lnTo>
                    <a:pt x="140426" y="43412"/>
                  </a:lnTo>
                  <a:lnTo>
                    <a:pt x="141688" y="42364"/>
                  </a:lnTo>
                  <a:lnTo>
                    <a:pt x="141688" y="38993"/>
                  </a:lnTo>
                  <a:lnTo>
                    <a:pt x="143166" y="35622"/>
                  </a:lnTo>
                  <a:lnTo>
                    <a:pt x="142370" y="32894"/>
                  </a:lnTo>
                  <a:lnTo>
                    <a:pt x="142244" y="31316"/>
                  </a:lnTo>
                  <a:lnTo>
                    <a:pt x="141966" y="29220"/>
                  </a:lnTo>
                  <a:lnTo>
                    <a:pt x="140085" y="27742"/>
                  </a:lnTo>
                  <a:lnTo>
                    <a:pt x="139782" y="24800"/>
                  </a:lnTo>
                  <a:lnTo>
                    <a:pt x="142522" y="23020"/>
                  </a:lnTo>
                  <a:lnTo>
                    <a:pt x="144832" y="23336"/>
                  </a:lnTo>
                  <a:lnTo>
                    <a:pt x="144832" y="20697"/>
                  </a:lnTo>
                  <a:lnTo>
                    <a:pt x="145881" y="18967"/>
                  </a:lnTo>
                  <a:lnTo>
                    <a:pt x="148090" y="17855"/>
                  </a:lnTo>
                  <a:lnTo>
                    <a:pt x="148936" y="17855"/>
                  </a:lnTo>
                  <a:lnTo>
                    <a:pt x="147573" y="14067"/>
                  </a:lnTo>
                  <a:lnTo>
                    <a:pt x="144315" y="12868"/>
                  </a:lnTo>
                  <a:lnTo>
                    <a:pt x="144832" y="10784"/>
                  </a:lnTo>
                  <a:lnTo>
                    <a:pt x="144517" y="8751"/>
                  </a:lnTo>
                  <a:lnTo>
                    <a:pt x="144315" y="7577"/>
                  </a:lnTo>
                  <a:lnTo>
                    <a:pt x="146310" y="8613"/>
                  </a:lnTo>
                  <a:lnTo>
                    <a:pt x="147674" y="7565"/>
                  </a:lnTo>
                  <a:lnTo>
                    <a:pt x="148936" y="8398"/>
                  </a:lnTo>
                  <a:lnTo>
                    <a:pt x="149669" y="6188"/>
                  </a:lnTo>
                  <a:lnTo>
                    <a:pt x="148406" y="4509"/>
                  </a:lnTo>
                  <a:lnTo>
                    <a:pt x="147775" y="2084"/>
                  </a:lnTo>
                  <a:lnTo>
                    <a:pt x="144201" y="1567"/>
                  </a:lnTo>
                  <a:lnTo>
                    <a:pt x="144201" y="3031"/>
                  </a:lnTo>
                  <a:lnTo>
                    <a:pt x="142623" y="2981"/>
                  </a:lnTo>
                  <a:lnTo>
                    <a:pt x="141890" y="2084"/>
                  </a:lnTo>
                  <a:lnTo>
                    <a:pt x="134440" y="2084"/>
                  </a:lnTo>
                  <a:lnTo>
                    <a:pt x="131069" y="2400"/>
                  </a:lnTo>
                  <a:lnTo>
                    <a:pt x="133493" y="4774"/>
                  </a:lnTo>
                  <a:lnTo>
                    <a:pt x="130867" y="4799"/>
                  </a:lnTo>
                  <a:lnTo>
                    <a:pt x="130337" y="3499"/>
                  </a:lnTo>
                  <a:lnTo>
                    <a:pt x="127294" y="4837"/>
                  </a:lnTo>
                  <a:lnTo>
                    <a:pt x="124654" y="6504"/>
                  </a:lnTo>
                  <a:lnTo>
                    <a:pt x="123076" y="6504"/>
                  </a:lnTo>
                  <a:lnTo>
                    <a:pt x="122028" y="4294"/>
                  </a:lnTo>
                  <a:lnTo>
                    <a:pt x="119503" y="3928"/>
                  </a:lnTo>
                  <a:lnTo>
                    <a:pt x="117407" y="5115"/>
                  </a:lnTo>
                  <a:lnTo>
                    <a:pt x="114149" y="4016"/>
                  </a:lnTo>
                  <a:lnTo>
                    <a:pt x="112040" y="3158"/>
                  </a:lnTo>
                  <a:lnTo>
                    <a:pt x="107835" y="3461"/>
                  </a:lnTo>
                  <a:lnTo>
                    <a:pt x="106055" y="4610"/>
                  </a:lnTo>
                  <a:lnTo>
                    <a:pt x="107204" y="7767"/>
                  </a:lnTo>
                  <a:lnTo>
                    <a:pt x="104792" y="7767"/>
                  </a:lnTo>
                  <a:lnTo>
                    <a:pt x="103529" y="7653"/>
                  </a:lnTo>
                  <a:lnTo>
                    <a:pt x="101951" y="8448"/>
                  </a:lnTo>
                  <a:lnTo>
                    <a:pt x="102898" y="10153"/>
                  </a:lnTo>
                  <a:lnTo>
                    <a:pt x="100587" y="9484"/>
                  </a:lnTo>
                  <a:lnTo>
                    <a:pt x="99741" y="6529"/>
                  </a:lnTo>
                  <a:lnTo>
                    <a:pt x="97115" y="4319"/>
                  </a:lnTo>
                  <a:lnTo>
                    <a:pt x="93327" y="4837"/>
                  </a:lnTo>
                  <a:lnTo>
                    <a:pt x="94173" y="7577"/>
                  </a:lnTo>
                  <a:lnTo>
                    <a:pt x="91016" y="7463"/>
                  </a:lnTo>
                  <a:lnTo>
                    <a:pt x="89968" y="6100"/>
                  </a:lnTo>
                  <a:lnTo>
                    <a:pt x="87758" y="7249"/>
                  </a:lnTo>
                  <a:lnTo>
                    <a:pt x="86066" y="7779"/>
                  </a:lnTo>
                  <a:lnTo>
                    <a:pt x="83541" y="10822"/>
                  </a:lnTo>
                  <a:lnTo>
                    <a:pt x="83023" y="8827"/>
                  </a:lnTo>
                  <a:lnTo>
                    <a:pt x="85233" y="5468"/>
                  </a:lnTo>
                  <a:lnTo>
                    <a:pt x="84601" y="2312"/>
                  </a:lnTo>
                  <a:lnTo>
                    <a:pt x="8144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52"/>
            <p:cNvSpPr/>
            <p:nvPr/>
          </p:nvSpPr>
          <p:spPr>
            <a:xfrm>
              <a:off x="3167575" y="993250"/>
              <a:ext cx="3759100" cy="3349975"/>
            </a:xfrm>
            <a:custGeom>
              <a:avLst/>
              <a:gdLst/>
              <a:ahLst/>
              <a:cxnLst/>
              <a:rect l="l" t="t" r="r" b="b"/>
              <a:pathLst>
                <a:path w="150364" h="133999" extrusionOk="0">
                  <a:moveTo>
                    <a:pt x="81786" y="784"/>
                  </a:moveTo>
                  <a:lnTo>
                    <a:pt x="84653" y="2892"/>
                  </a:lnTo>
                  <a:lnTo>
                    <a:pt x="85234" y="5797"/>
                  </a:lnTo>
                  <a:lnTo>
                    <a:pt x="83024" y="9168"/>
                  </a:lnTo>
                  <a:lnTo>
                    <a:pt x="83731" y="11895"/>
                  </a:lnTo>
                  <a:lnTo>
                    <a:pt x="86597" y="8448"/>
                  </a:lnTo>
                  <a:lnTo>
                    <a:pt x="88239" y="7931"/>
                  </a:lnTo>
                  <a:lnTo>
                    <a:pt x="90209" y="6895"/>
                  </a:lnTo>
                  <a:lnTo>
                    <a:pt x="91193" y="8171"/>
                  </a:lnTo>
                  <a:lnTo>
                    <a:pt x="94931" y="8297"/>
                  </a:lnTo>
                  <a:lnTo>
                    <a:pt x="94931" y="8297"/>
                  </a:lnTo>
                  <a:lnTo>
                    <a:pt x="94072" y="5494"/>
                  </a:lnTo>
                  <a:lnTo>
                    <a:pt x="97355" y="5039"/>
                  </a:lnTo>
                  <a:lnTo>
                    <a:pt x="99805" y="7110"/>
                  </a:lnTo>
                  <a:lnTo>
                    <a:pt x="100664" y="10140"/>
                  </a:lnTo>
                  <a:lnTo>
                    <a:pt x="103871" y="11075"/>
                  </a:lnTo>
                  <a:lnTo>
                    <a:pt x="102722" y="8991"/>
                  </a:lnTo>
                  <a:lnTo>
                    <a:pt x="103922" y="8385"/>
                  </a:lnTo>
                  <a:lnTo>
                    <a:pt x="105121" y="8486"/>
                  </a:lnTo>
                  <a:lnTo>
                    <a:pt x="107987" y="8486"/>
                  </a:lnTo>
                  <a:lnTo>
                    <a:pt x="106763" y="5153"/>
                  </a:lnTo>
                  <a:lnTo>
                    <a:pt x="108265" y="4180"/>
                  </a:lnTo>
                  <a:lnTo>
                    <a:pt x="112319" y="3890"/>
                  </a:lnTo>
                  <a:lnTo>
                    <a:pt x="114377" y="4723"/>
                  </a:lnTo>
                  <a:lnTo>
                    <a:pt x="117761" y="5860"/>
                  </a:lnTo>
                  <a:lnTo>
                    <a:pt x="119895" y="4673"/>
                  </a:lnTo>
                  <a:lnTo>
                    <a:pt x="122142" y="5001"/>
                  </a:lnTo>
                  <a:lnTo>
                    <a:pt x="123216" y="7236"/>
                  </a:lnTo>
                  <a:lnTo>
                    <a:pt x="125084" y="7236"/>
                  </a:lnTo>
                  <a:lnTo>
                    <a:pt x="127749" y="5544"/>
                  </a:lnTo>
                  <a:lnTo>
                    <a:pt x="130489" y="4332"/>
                  </a:lnTo>
                  <a:lnTo>
                    <a:pt x="130981" y="5532"/>
                  </a:lnTo>
                  <a:lnTo>
                    <a:pt x="134580" y="5494"/>
                  </a:lnTo>
                  <a:lnTo>
                    <a:pt x="132105" y="3069"/>
                  </a:lnTo>
                  <a:lnTo>
                    <a:pt x="134769" y="2817"/>
                  </a:lnTo>
                  <a:lnTo>
                    <a:pt x="142080" y="2817"/>
                  </a:lnTo>
                  <a:lnTo>
                    <a:pt x="142813" y="3713"/>
                  </a:lnTo>
                  <a:lnTo>
                    <a:pt x="144858" y="3776"/>
                  </a:lnTo>
                  <a:lnTo>
                    <a:pt x="144858" y="2337"/>
                  </a:lnTo>
                  <a:lnTo>
                    <a:pt x="147864" y="2779"/>
                  </a:lnTo>
                  <a:lnTo>
                    <a:pt x="148432" y="4989"/>
                  </a:lnTo>
                  <a:lnTo>
                    <a:pt x="149657" y="6643"/>
                  </a:lnTo>
                  <a:lnTo>
                    <a:pt x="149101" y="8309"/>
                  </a:lnTo>
                  <a:lnTo>
                    <a:pt x="147990" y="7564"/>
                  </a:lnTo>
                  <a:lnTo>
                    <a:pt x="146601" y="8638"/>
                  </a:lnTo>
                  <a:lnTo>
                    <a:pt x="144214" y="7400"/>
                  </a:lnTo>
                  <a:lnTo>
                    <a:pt x="144846" y="11163"/>
                  </a:lnTo>
                  <a:lnTo>
                    <a:pt x="144278" y="13461"/>
                  </a:lnTo>
                  <a:lnTo>
                    <a:pt x="147662" y="14724"/>
                  </a:lnTo>
                  <a:lnTo>
                    <a:pt x="148823" y="17944"/>
                  </a:lnTo>
                  <a:lnTo>
                    <a:pt x="148356" y="17944"/>
                  </a:lnTo>
                  <a:lnTo>
                    <a:pt x="145995" y="19118"/>
                  </a:lnTo>
                  <a:lnTo>
                    <a:pt x="144846" y="21012"/>
                  </a:lnTo>
                  <a:lnTo>
                    <a:pt x="144846" y="23373"/>
                  </a:lnTo>
                  <a:lnTo>
                    <a:pt x="142775" y="23096"/>
                  </a:lnTo>
                  <a:lnTo>
                    <a:pt x="139770" y="25040"/>
                  </a:lnTo>
                  <a:lnTo>
                    <a:pt x="140111" y="28311"/>
                  </a:lnTo>
                  <a:lnTo>
                    <a:pt x="141992" y="29788"/>
                  </a:lnTo>
                  <a:lnTo>
                    <a:pt x="142257" y="31745"/>
                  </a:lnTo>
                  <a:lnTo>
                    <a:pt x="142396" y="33387"/>
                  </a:lnTo>
                  <a:lnTo>
                    <a:pt x="143154" y="36000"/>
                  </a:lnTo>
                  <a:lnTo>
                    <a:pt x="141727" y="39271"/>
                  </a:lnTo>
                  <a:lnTo>
                    <a:pt x="141702" y="42604"/>
                  </a:lnTo>
                  <a:lnTo>
                    <a:pt x="141070" y="43135"/>
                  </a:lnTo>
                  <a:lnTo>
                    <a:pt x="141070" y="42440"/>
                  </a:lnTo>
                  <a:lnTo>
                    <a:pt x="140060" y="38993"/>
                  </a:lnTo>
                  <a:lnTo>
                    <a:pt x="136651" y="34245"/>
                  </a:lnTo>
                  <a:lnTo>
                    <a:pt x="136651" y="31025"/>
                  </a:lnTo>
                  <a:lnTo>
                    <a:pt x="138078" y="25255"/>
                  </a:lnTo>
                  <a:lnTo>
                    <a:pt x="138797" y="21151"/>
                  </a:lnTo>
                  <a:lnTo>
                    <a:pt x="136663" y="19939"/>
                  </a:lnTo>
                  <a:lnTo>
                    <a:pt x="136663" y="22300"/>
                  </a:lnTo>
                  <a:lnTo>
                    <a:pt x="136158" y="23437"/>
                  </a:lnTo>
                  <a:lnTo>
                    <a:pt x="135578" y="21947"/>
                  </a:lnTo>
                  <a:lnTo>
                    <a:pt x="132244" y="23424"/>
                  </a:lnTo>
                  <a:lnTo>
                    <a:pt x="132244" y="28765"/>
                  </a:lnTo>
                  <a:lnTo>
                    <a:pt x="130312" y="29295"/>
                  </a:lnTo>
                  <a:lnTo>
                    <a:pt x="126890" y="29295"/>
                  </a:lnTo>
                  <a:lnTo>
                    <a:pt x="124504" y="30722"/>
                  </a:lnTo>
                  <a:lnTo>
                    <a:pt x="123645" y="33576"/>
                  </a:lnTo>
                  <a:lnTo>
                    <a:pt x="121435" y="38008"/>
                  </a:lnTo>
                  <a:lnTo>
                    <a:pt x="122685" y="39006"/>
                  </a:lnTo>
                  <a:lnTo>
                    <a:pt x="124163" y="39586"/>
                  </a:lnTo>
                  <a:lnTo>
                    <a:pt x="126297" y="40193"/>
                  </a:lnTo>
                  <a:lnTo>
                    <a:pt x="127862" y="41657"/>
                  </a:lnTo>
                  <a:lnTo>
                    <a:pt x="128582" y="44549"/>
                  </a:lnTo>
                  <a:lnTo>
                    <a:pt x="129706" y="47706"/>
                  </a:lnTo>
                  <a:lnTo>
                    <a:pt x="128178" y="52403"/>
                  </a:lnTo>
                  <a:lnTo>
                    <a:pt x="126461" y="55358"/>
                  </a:lnTo>
                  <a:lnTo>
                    <a:pt x="125274" y="54676"/>
                  </a:lnTo>
                  <a:lnTo>
                    <a:pt x="123733" y="55951"/>
                  </a:lnTo>
                  <a:lnTo>
                    <a:pt x="123620" y="58792"/>
                  </a:lnTo>
                  <a:lnTo>
                    <a:pt x="122067" y="60118"/>
                  </a:lnTo>
                  <a:lnTo>
                    <a:pt x="122673" y="61393"/>
                  </a:lnTo>
                  <a:lnTo>
                    <a:pt x="124314" y="63098"/>
                  </a:lnTo>
                  <a:lnTo>
                    <a:pt x="124807" y="65131"/>
                  </a:lnTo>
                  <a:lnTo>
                    <a:pt x="123342" y="66305"/>
                  </a:lnTo>
                  <a:lnTo>
                    <a:pt x="122786" y="65750"/>
                  </a:lnTo>
                  <a:lnTo>
                    <a:pt x="122786" y="64196"/>
                  </a:lnTo>
                  <a:lnTo>
                    <a:pt x="121801" y="62997"/>
                  </a:lnTo>
                  <a:lnTo>
                    <a:pt x="120854" y="61317"/>
                  </a:lnTo>
                  <a:lnTo>
                    <a:pt x="119465" y="60143"/>
                  </a:lnTo>
                  <a:lnTo>
                    <a:pt x="118241" y="60762"/>
                  </a:lnTo>
                  <a:lnTo>
                    <a:pt x="118241" y="60762"/>
                  </a:lnTo>
                  <a:lnTo>
                    <a:pt x="118645" y="59297"/>
                  </a:lnTo>
                  <a:lnTo>
                    <a:pt x="117079" y="58514"/>
                  </a:lnTo>
                  <a:lnTo>
                    <a:pt x="116132" y="60396"/>
                  </a:lnTo>
                  <a:lnTo>
                    <a:pt x="114112" y="61583"/>
                  </a:lnTo>
                  <a:lnTo>
                    <a:pt x="114970" y="62719"/>
                  </a:lnTo>
                  <a:lnTo>
                    <a:pt x="116056" y="63931"/>
                  </a:lnTo>
                  <a:lnTo>
                    <a:pt x="117622" y="63376"/>
                  </a:lnTo>
                  <a:lnTo>
                    <a:pt x="118607" y="63691"/>
                  </a:lnTo>
                  <a:lnTo>
                    <a:pt x="115968" y="65497"/>
                  </a:lnTo>
                  <a:lnTo>
                    <a:pt x="117597" y="67530"/>
                  </a:lnTo>
                  <a:lnTo>
                    <a:pt x="119011" y="70371"/>
                  </a:lnTo>
                  <a:lnTo>
                    <a:pt x="119011" y="73919"/>
                  </a:lnTo>
                  <a:lnTo>
                    <a:pt x="118266" y="76028"/>
                  </a:lnTo>
                  <a:lnTo>
                    <a:pt x="116574" y="79096"/>
                  </a:lnTo>
                  <a:lnTo>
                    <a:pt x="112824" y="80978"/>
                  </a:lnTo>
                  <a:lnTo>
                    <a:pt x="111245" y="82114"/>
                  </a:lnTo>
                  <a:lnTo>
                    <a:pt x="110740" y="80940"/>
                  </a:lnTo>
                  <a:lnTo>
                    <a:pt x="110462" y="81041"/>
                  </a:lnTo>
                  <a:cubicBezTo>
                    <a:pt x="110159" y="81142"/>
                    <a:pt x="108594" y="81697"/>
                    <a:pt x="108253" y="81912"/>
                  </a:cubicBezTo>
                  <a:cubicBezTo>
                    <a:pt x="107886" y="82165"/>
                    <a:pt x="107634" y="83276"/>
                    <a:pt x="107520" y="83907"/>
                  </a:cubicBezTo>
                  <a:lnTo>
                    <a:pt x="107495" y="84008"/>
                  </a:lnTo>
                  <a:lnTo>
                    <a:pt x="108341" y="85688"/>
                  </a:lnTo>
                  <a:lnTo>
                    <a:pt x="110197" y="87468"/>
                  </a:lnTo>
                  <a:lnTo>
                    <a:pt x="110197" y="90852"/>
                  </a:lnTo>
                  <a:cubicBezTo>
                    <a:pt x="110046" y="91092"/>
                    <a:pt x="109174" y="91824"/>
                    <a:pt x="108379" y="92430"/>
                  </a:cubicBezTo>
                  <a:lnTo>
                    <a:pt x="107760" y="92115"/>
                  </a:lnTo>
                  <a:lnTo>
                    <a:pt x="106093" y="90360"/>
                  </a:lnTo>
                  <a:lnTo>
                    <a:pt x="104161" y="88541"/>
                  </a:lnTo>
                  <a:lnTo>
                    <a:pt x="103164" y="89829"/>
                  </a:lnTo>
                  <a:lnTo>
                    <a:pt x="102823" y="92203"/>
                  </a:lnTo>
                  <a:lnTo>
                    <a:pt x="103492" y="93756"/>
                  </a:lnTo>
                  <a:lnTo>
                    <a:pt x="104679" y="95398"/>
                  </a:lnTo>
                  <a:lnTo>
                    <a:pt x="106321" y="96648"/>
                  </a:lnTo>
                  <a:lnTo>
                    <a:pt x="106611" y="98239"/>
                  </a:lnTo>
                  <a:lnTo>
                    <a:pt x="107028" y="99602"/>
                  </a:lnTo>
                  <a:lnTo>
                    <a:pt x="105689" y="99047"/>
                  </a:lnTo>
                  <a:lnTo>
                    <a:pt x="104313" y="97254"/>
                  </a:lnTo>
                  <a:lnTo>
                    <a:pt x="103290" y="95082"/>
                  </a:lnTo>
                  <a:lnTo>
                    <a:pt x="101371" y="94072"/>
                  </a:lnTo>
                  <a:lnTo>
                    <a:pt x="101371" y="90056"/>
                  </a:lnTo>
                  <a:lnTo>
                    <a:pt x="99351" y="85725"/>
                  </a:lnTo>
                  <a:lnTo>
                    <a:pt x="97583" y="86773"/>
                  </a:lnTo>
                  <a:lnTo>
                    <a:pt x="97583" y="83756"/>
                  </a:lnTo>
                  <a:lnTo>
                    <a:pt x="95739" y="82897"/>
                  </a:lnTo>
                  <a:lnTo>
                    <a:pt x="94944" y="79690"/>
                  </a:lnTo>
                  <a:lnTo>
                    <a:pt x="91774" y="80422"/>
                  </a:lnTo>
                  <a:lnTo>
                    <a:pt x="90423" y="82278"/>
                  </a:lnTo>
                  <a:lnTo>
                    <a:pt x="87431" y="84980"/>
                  </a:lnTo>
                  <a:lnTo>
                    <a:pt x="85372" y="86773"/>
                  </a:lnTo>
                  <a:lnTo>
                    <a:pt x="84324" y="88503"/>
                  </a:lnTo>
                  <a:lnTo>
                    <a:pt x="84324" y="91546"/>
                  </a:lnTo>
                  <a:lnTo>
                    <a:pt x="82961" y="93706"/>
                  </a:lnTo>
                  <a:lnTo>
                    <a:pt x="82620" y="92456"/>
                  </a:lnTo>
                  <a:lnTo>
                    <a:pt x="81142" y="89084"/>
                  </a:lnTo>
                  <a:lnTo>
                    <a:pt x="79791" y="86180"/>
                  </a:lnTo>
                  <a:lnTo>
                    <a:pt x="79160" y="83465"/>
                  </a:lnTo>
                  <a:lnTo>
                    <a:pt x="78377" y="80359"/>
                  </a:lnTo>
                  <a:lnTo>
                    <a:pt x="76837" y="82152"/>
                  </a:lnTo>
                  <a:lnTo>
                    <a:pt x="75890" y="82000"/>
                  </a:lnTo>
                  <a:lnTo>
                    <a:pt x="74602" y="79803"/>
                  </a:lnTo>
                  <a:lnTo>
                    <a:pt x="71773" y="77745"/>
                  </a:lnTo>
                  <a:lnTo>
                    <a:pt x="68326" y="78175"/>
                  </a:lnTo>
                  <a:lnTo>
                    <a:pt x="65687" y="77770"/>
                  </a:lnTo>
                  <a:lnTo>
                    <a:pt x="63957" y="76849"/>
                  </a:lnTo>
                  <a:lnTo>
                    <a:pt x="62113" y="76710"/>
                  </a:lnTo>
                  <a:lnTo>
                    <a:pt x="60118" y="75624"/>
                  </a:lnTo>
                  <a:lnTo>
                    <a:pt x="56999" y="73086"/>
                  </a:lnTo>
                  <a:lnTo>
                    <a:pt x="55737" y="75232"/>
                  </a:lnTo>
                  <a:lnTo>
                    <a:pt x="57782" y="76912"/>
                  </a:lnTo>
                  <a:lnTo>
                    <a:pt x="59108" y="79349"/>
                  </a:lnTo>
                  <a:lnTo>
                    <a:pt x="61419" y="79235"/>
                  </a:lnTo>
                  <a:lnTo>
                    <a:pt x="63717" y="78541"/>
                  </a:lnTo>
                  <a:lnTo>
                    <a:pt x="64954" y="79879"/>
                  </a:lnTo>
                  <a:lnTo>
                    <a:pt x="66394" y="81306"/>
                  </a:lnTo>
                  <a:lnTo>
                    <a:pt x="65636" y="83187"/>
                  </a:lnTo>
                  <a:lnTo>
                    <a:pt x="64538" y="85208"/>
                  </a:lnTo>
                  <a:lnTo>
                    <a:pt x="60775" y="87140"/>
                  </a:lnTo>
                  <a:lnTo>
                    <a:pt x="57025" y="87973"/>
                  </a:lnTo>
                  <a:lnTo>
                    <a:pt x="53805" y="89425"/>
                  </a:lnTo>
                  <a:lnTo>
                    <a:pt x="53388" y="88263"/>
                  </a:lnTo>
                  <a:lnTo>
                    <a:pt x="52100" y="85132"/>
                  </a:lnTo>
                  <a:lnTo>
                    <a:pt x="50105" y="83554"/>
                  </a:lnTo>
                  <a:lnTo>
                    <a:pt x="49297" y="81230"/>
                  </a:lnTo>
                  <a:lnTo>
                    <a:pt x="47782" y="78831"/>
                  </a:lnTo>
                  <a:lnTo>
                    <a:pt x="45117" y="75169"/>
                  </a:lnTo>
                  <a:lnTo>
                    <a:pt x="43387" y="75801"/>
                  </a:lnTo>
                  <a:lnTo>
                    <a:pt x="44284" y="77341"/>
                  </a:lnTo>
                  <a:lnTo>
                    <a:pt x="45332" y="80182"/>
                  </a:lnTo>
                  <a:lnTo>
                    <a:pt x="46203" y="81382"/>
                  </a:lnTo>
                  <a:lnTo>
                    <a:pt x="48325" y="86281"/>
                  </a:lnTo>
                  <a:lnTo>
                    <a:pt x="49726" y="87241"/>
                  </a:lnTo>
                  <a:lnTo>
                    <a:pt x="51772" y="89198"/>
                  </a:lnTo>
                  <a:lnTo>
                    <a:pt x="52264" y="90271"/>
                  </a:lnTo>
                  <a:lnTo>
                    <a:pt x="53009" y="92506"/>
                  </a:lnTo>
                  <a:lnTo>
                    <a:pt x="54550" y="91736"/>
                  </a:lnTo>
                  <a:lnTo>
                    <a:pt x="58287" y="91218"/>
                  </a:lnTo>
                  <a:lnTo>
                    <a:pt x="59525" y="90612"/>
                  </a:lnTo>
                  <a:lnTo>
                    <a:pt x="59904" y="91837"/>
                  </a:lnTo>
                  <a:cubicBezTo>
                    <a:pt x="59664" y="92443"/>
                    <a:pt x="59070" y="93946"/>
                    <a:pt x="59070" y="94362"/>
                  </a:cubicBezTo>
                  <a:cubicBezTo>
                    <a:pt x="59045" y="94615"/>
                    <a:pt x="58338" y="96016"/>
                    <a:pt x="57681" y="97191"/>
                  </a:cubicBezTo>
                  <a:lnTo>
                    <a:pt x="54487" y="99148"/>
                  </a:lnTo>
                  <a:lnTo>
                    <a:pt x="51784" y="102128"/>
                  </a:lnTo>
                  <a:lnTo>
                    <a:pt x="48855" y="104792"/>
                  </a:lnTo>
                  <a:lnTo>
                    <a:pt x="49474" y="106408"/>
                  </a:lnTo>
                  <a:lnTo>
                    <a:pt x="49411" y="108719"/>
                  </a:lnTo>
                  <a:lnTo>
                    <a:pt x="50257" y="110727"/>
                  </a:lnTo>
                  <a:lnTo>
                    <a:pt x="50257" y="113189"/>
                  </a:lnTo>
                  <a:lnTo>
                    <a:pt x="48767" y="115487"/>
                  </a:lnTo>
                  <a:lnTo>
                    <a:pt x="44587" y="118694"/>
                  </a:lnTo>
                  <a:lnTo>
                    <a:pt x="44587" y="120096"/>
                  </a:lnTo>
                  <a:lnTo>
                    <a:pt x="44297" y="123897"/>
                  </a:lnTo>
                  <a:lnTo>
                    <a:pt x="42845" y="123897"/>
                  </a:lnTo>
                  <a:lnTo>
                    <a:pt x="42175" y="126927"/>
                  </a:lnTo>
                  <a:lnTo>
                    <a:pt x="39713" y="129730"/>
                  </a:lnTo>
                  <a:lnTo>
                    <a:pt x="38084" y="131536"/>
                  </a:lnTo>
                  <a:lnTo>
                    <a:pt x="35647" y="133367"/>
                  </a:lnTo>
                  <a:lnTo>
                    <a:pt x="31404" y="133367"/>
                  </a:lnTo>
                  <a:lnTo>
                    <a:pt x="29776" y="130842"/>
                  </a:lnTo>
                  <a:lnTo>
                    <a:pt x="29371" y="128581"/>
                  </a:lnTo>
                  <a:lnTo>
                    <a:pt x="28210" y="126334"/>
                  </a:lnTo>
                  <a:lnTo>
                    <a:pt x="26278" y="123796"/>
                  </a:lnTo>
                  <a:lnTo>
                    <a:pt x="26278" y="120222"/>
                  </a:lnTo>
                  <a:lnTo>
                    <a:pt x="24384" y="117495"/>
                  </a:lnTo>
                  <a:lnTo>
                    <a:pt x="24384" y="115285"/>
                  </a:lnTo>
                  <a:lnTo>
                    <a:pt x="26278" y="112659"/>
                  </a:lnTo>
                  <a:lnTo>
                    <a:pt x="26278" y="109654"/>
                  </a:lnTo>
                  <a:lnTo>
                    <a:pt x="25672" y="106509"/>
                  </a:lnTo>
                  <a:lnTo>
                    <a:pt x="23563" y="103340"/>
                  </a:lnTo>
                  <a:lnTo>
                    <a:pt x="23992" y="99262"/>
                  </a:lnTo>
                  <a:lnTo>
                    <a:pt x="22679" y="97140"/>
                  </a:lnTo>
                  <a:lnTo>
                    <a:pt x="19838" y="97279"/>
                  </a:lnTo>
                  <a:lnTo>
                    <a:pt x="18916" y="95701"/>
                  </a:lnTo>
                  <a:lnTo>
                    <a:pt x="16353" y="95410"/>
                  </a:lnTo>
                  <a:lnTo>
                    <a:pt x="13600" y="96787"/>
                  </a:lnTo>
                  <a:lnTo>
                    <a:pt x="11113" y="96787"/>
                  </a:lnTo>
                  <a:lnTo>
                    <a:pt x="8486" y="97090"/>
                  </a:lnTo>
                  <a:lnTo>
                    <a:pt x="5570" y="95385"/>
                  </a:lnTo>
                  <a:lnTo>
                    <a:pt x="1453" y="91067"/>
                  </a:lnTo>
                  <a:lnTo>
                    <a:pt x="645" y="87746"/>
                  </a:lnTo>
                  <a:lnTo>
                    <a:pt x="1175" y="84905"/>
                  </a:lnTo>
                  <a:lnTo>
                    <a:pt x="658" y="82518"/>
                  </a:lnTo>
                  <a:lnTo>
                    <a:pt x="1642" y="80132"/>
                  </a:lnTo>
                  <a:lnTo>
                    <a:pt x="4029" y="76306"/>
                  </a:lnTo>
                  <a:lnTo>
                    <a:pt x="6681" y="74386"/>
                  </a:lnTo>
                  <a:lnTo>
                    <a:pt x="7325" y="72353"/>
                  </a:lnTo>
                  <a:lnTo>
                    <a:pt x="9055" y="70523"/>
                  </a:lnTo>
                  <a:lnTo>
                    <a:pt x="10683" y="68894"/>
                  </a:lnTo>
                  <a:lnTo>
                    <a:pt x="11870" y="69487"/>
                  </a:lnTo>
                  <a:lnTo>
                    <a:pt x="16328" y="67858"/>
                  </a:lnTo>
                  <a:lnTo>
                    <a:pt x="20457" y="67871"/>
                  </a:lnTo>
                  <a:lnTo>
                    <a:pt x="22490" y="67543"/>
                  </a:lnTo>
                  <a:lnTo>
                    <a:pt x="23639" y="67795"/>
                  </a:lnTo>
                  <a:lnTo>
                    <a:pt x="24005" y="70560"/>
                  </a:lnTo>
                  <a:lnTo>
                    <a:pt x="26619" y="71116"/>
                  </a:lnTo>
                  <a:lnTo>
                    <a:pt x="29334" y="73338"/>
                  </a:lnTo>
                  <a:lnTo>
                    <a:pt x="31152" y="71747"/>
                  </a:lnTo>
                  <a:lnTo>
                    <a:pt x="32894" y="71457"/>
                  </a:lnTo>
                  <a:lnTo>
                    <a:pt x="38349" y="73035"/>
                  </a:lnTo>
                  <a:lnTo>
                    <a:pt x="41784" y="72505"/>
                  </a:lnTo>
                  <a:lnTo>
                    <a:pt x="44739" y="71154"/>
                  </a:lnTo>
                  <a:lnTo>
                    <a:pt x="45648" y="67719"/>
                  </a:lnTo>
                  <a:lnTo>
                    <a:pt x="44461" y="65989"/>
                  </a:lnTo>
                  <a:lnTo>
                    <a:pt x="41910" y="67442"/>
                  </a:lnTo>
                  <a:lnTo>
                    <a:pt x="39347" y="66785"/>
                  </a:lnTo>
                  <a:lnTo>
                    <a:pt x="37819" y="65762"/>
                  </a:lnTo>
                  <a:lnTo>
                    <a:pt x="38715" y="63590"/>
                  </a:lnTo>
                  <a:lnTo>
                    <a:pt x="40067" y="62820"/>
                  </a:lnTo>
                  <a:lnTo>
                    <a:pt x="42466" y="62227"/>
                  </a:lnTo>
                  <a:lnTo>
                    <a:pt x="45610" y="63073"/>
                  </a:lnTo>
                  <a:lnTo>
                    <a:pt x="50244" y="62075"/>
                  </a:lnTo>
                  <a:lnTo>
                    <a:pt x="47946" y="60345"/>
                  </a:lnTo>
                  <a:lnTo>
                    <a:pt x="45458" y="57782"/>
                  </a:lnTo>
                  <a:lnTo>
                    <a:pt x="46304" y="55206"/>
                  </a:lnTo>
                  <a:lnTo>
                    <a:pt x="43501" y="56999"/>
                  </a:lnTo>
                  <a:lnTo>
                    <a:pt x="43602" y="58312"/>
                  </a:lnTo>
                  <a:lnTo>
                    <a:pt x="42289" y="58312"/>
                  </a:lnTo>
                  <a:lnTo>
                    <a:pt x="41632" y="55938"/>
                  </a:lnTo>
                  <a:lnTo>
                    <a:pt x="39511" y="56469"/>
                  </a:lnTo>
                  <a:lnTo>
                    <a:pt x="37832" y="60042"/>
                  </a:lnTo>
                  <a:lnTo>
                    <a:pt x="37933" y="62265"/>
                  </a:lnTo>
                  <a:lnTo>
                    <a:pt x="36632" y="62530"/>
                  </a:lnTo>
                  <a:lnTo>
                    <a:pt x="35167" y="62757"/>
                  </a:lnTo>
                  <a:lnTo>
                    <a:pt x="33639" y="64398"/>
                  </a:lnTo>
                  <a:lnTo>
                    <a:pt x="34776" y="65750"/>
                  </a:lnTo>
                  <a:lnTo>
                    <a:pt x="33829" y="66659"/>
                  </a:lnTo>
                  <a:lnTo>
                    <a:pt x="32427" y="65585"/>
                  </a:lnTo>
                  <a:lnTo>
                    <a:pt x="30988" y="61886"/>
                  </a:lnTo>
                  <a:lnTo>
                    <a:pt x="28033" y="58893"/>
                  </a:lnTo>
                  <a:lnTo>
                    <a:pt x="25242" y="56974"/>
                  </a:lnTo>
                  <a:lnTo>
                    <a:pt x="24636" y="59146"/>
                  </a:lnTo>
                  <a:lnTo>
                    <a:pt x="27136" y="61595"/>
                  </a:lnTo>
                  <a:lnTo>
                    <a:pt x="29712" y="63085"/>
                  </a:lnTo>
                  <a:lnTo>
                    <a:pt x="29574" y="63401"/>
                  </a:lnTo>
                  <a:lnTo>
                    <a:pt x="28172" y="62921"/>
                  </a:lnTo>
                  <a:lnTo>
                    <a:pt x="28172" y="64967"/>
                  </a:lnTo>
                  <a:lnTo>
                    <a:pt x="27541" y="65333"/>
                  </a:lnTo>
                  <a:lnTo>
                    <a:pt x="27541" y="64537"/>
                  </a:lnTo>
                  <a:lnTo>
                    <a:pt x="26720" y="63148"/>
                  </a:lnTo>
                  <a:lnTo>
                    <a:pt x="25255" y="61785"/>
                  </a:lnTo>
                  <a:lnTo>
                    <a:pt x="23273" y="59575"/>
                  </a:lnTo>
                  <a:lnTo>
                    <a:pt x="21467" y="59575"/>
                  </a:lnTo>
                  <a:lnTo>
                    <a:pt x="20141" y="60295"/>
                  </a:lnTo>
                  <a:lnTo>
                    <a:pt x="17515" y="59600"/>
                  </a:lnTo>
                  <a:lnTo>
                    <a:pt x="17174" y="61557"/>
                  </a:lnTo>
                  <a:lnTo>
                    <a:pt x="16277" y="61949"/>
                  </a:lnTo>
                  <a:lnTo>
                    <a:pt x="15179" y="63919"/>
                  </a:lnTo>
                  <a:lnTo>
                    <a:pt x="13386" y="66507"/>
                  </a:lnTo>
                  <a:lnTo>
                    <a:pt x="11391" y="66406"/>
                  </a:lnTo>
                  <a:lnTo>
                    <a:pt x="10065" y="67176"/>
                  </a:lnTo>
                  <a:lnTo>
                    <a:pt x="9143" y="66381"/>
                  </a:lnTo>
                  <a:lnTo>
                    <a:pt x="6719" y="65649"/>
                  </a:lnTo>
                  <a:lnTo>
                    <a:pt x="6719" y="60610"/>
                  </a:lnTo>
                  <a:lnTo>
                    <a:pt x="8827" y="59499"/>
                  </a:lnTo>
                  <a:lnTo>
                    <a:pt x="12413" y="59954"/>
                  </a:lnTo>
                  <a:lnTo>
                    <a:pt x="14156" y="58148"/>
                  </a:lnTo>
                  <a:lnTo>
                    <a:pt x="13070" y="55825"/>
                  </a:lnTo>
                  <a:lnTo>
                    <a:pt x="12110" y="55320"/>
                  </a:lnTo>
                  <a:lnTo>
                    <a:pt x="13045" y="55168"/>
                  </a:lnTo>
                  <a:lnTo>
                    <a:pt x="14749" y="55168"/>
                  </a:lnTo>
                  <a:lnTo>
                    <a:pt x="16694" y="53186"/>
                  </a:lnTo>
                  <a:lnTo>
                    <a:pt x="17616" y="49840"/>
                  </a:lnTo>
                  <a:lnTo>
                    <a:pt x="20381" y="48691"/>
                  </a:lnTo>
                  <a:lnTo>
                    <a:pt x="20608" y="45913"/>
                  </a:lnTo>
                  <a:lnTo>
                    <a:pt x="21568" y="44764"/>
                  </a:lnTo>
                  <a:lnTo>
                    <a:pt x="22250" y="45559"/>
                  </a:lnTo>
                  <a:lnTo>
                    <a:pt x="21442" y="48211"/>
                  </a:lnTo>
                  <a:lnTo>
                    <a:pt x="25924" y="48211"/>
                  </a:lnTo>
                  <a:lnTo>
                    <a:pt x="29788" y="47504"/>
                  </a:lnTo>
                  <a:lnTo>
                    <a:pt x="30558" y="44915"/>
                  </a:lnTo>
                  <a:lnTo>
                    <a:pt x="31733" y="43539"/>
                  </a:lnTo>
                  <a:lnTo>
                    <a:pt x="32023" y="41910"/>
                  </a:lnTo>
                  <a:lnTo>
                    <a:pt x="34687" y="41821"/>
                  </a:lnTo>
                  <a:lnTo>
                    <a:pt x="37390" y="40129"/>
                  </a:lnTo>
                  <a:lnTo>
                    <a:pt x="35369" y="38841"/>
                  </a:lnTo>
                  <a:lnTo>
                    <a:pt x="32768" y="39599"/>
                  </a:lnTo>
                  <a:lnTo>
                    <a:pt x="31253" y="39422"/>
                  </a:lnTo>
                  <a:lnTo>
                    <a:pt x="30205" y="36303"/>
                  </a:lnTo>
                  <a:lnTo>
                    <a:pt x="33147" y="32604"/>
                  </a:lnTo>
                  <a:lnTo>
                    <a:pt x="31202" y="31215"/>
                  </a:lnTo>
                  <a:lnTo>
                    <a:pt x="29586" y="32591"/>
                  </a:lnTo>
                  <a:lnTo>
                    <a:pt x="28955" y="34372"/>
                  </a:lnTo>
                  <a:lnTo>
                    <a:pt x="27136" y="35874"/>
                  </a:lnTo>
                  <a:lnTo>
                    <a:pt x="26897" y="38425"/>
                  </a:lnTo>
                  <a:lnTo>
                    <a:pt x="28462" y="40723"/>
                  </a:lnTo>
                  <a:cubicBezTo>
                    <a:pt x="28361" y="41241"/>
                    <a:pt x="28071" y="42667"/>
                    <a:pt x="28071" y="42933"/>
                  </a:cubicBezTo>
                  <a:cubicBezTo>
                    <a:pt x="28008" y="43147"/>
                    <a:pt x="27288" y="44233"/>
                    <a:pt x="26619" y="45155"/>
                  </a:cubicBezTo>
                  <a:lnTo>
                    <a:pt x="24131" y="44902"/>
                  </a:lnTo>
                  <a:lnTo>
                    <a:pt x="24308" y="43640"/>
                  </a:lnTo>
                  <a:lnTo>
                    <a:pt x="22553" y="40622"/>
                  </a:lnTo>
                  <a:lnTo>
                    <a:pt x="21076" y="42465"/>
                  </a:lnTo>
                  <a:lnTo>
                    <a:pt x="19687" y="42718"/>
                  </a:lnTo>
                  <a:lnTo>
                    <a:pt x="18740" y="39321"/>
                  </a:lnTo>
                  <a:lnTo>
                    <a:pt x="19510" y="37680"/>
                  </a:lnTo>
                  <a:lnTo>
                    <a:pt x="21985" y="35205"/>
                  </a:lnTo>
                  <a:lnTo>
                    <a:pt x="23386" y="32326"/>
                  </a:lnTo>
                  <a:lnTo>
                    <a:pt x="25874" y="28790"/>
                  </a:lnTo>
                  <a:lnTo>
                    <a:pt x="29712" y="24750"/>
                  </a:lnTo>
                  <a:lnTo>
                    <a:pt x="33021" y="23639"/>
                  </a:lnTo>
                  <a:lnTo>
                    <a:pt x="35294" y="24232"/>
                  </a:lnTo>
                  <a:lnTo>
                    <a:pt x="38008" y="25381"/>
                  </a:lnTo>
                  <a:lnTo>
                    <a:pt x="41481" y="27212"/>
                  </a:lnTo>
                  <a:lnTo>
                    <a:pt x="42188" y="29068"/>
                  </a:lnTo>
                  <a:lnTo>
                    <a:pt x="41039" y="29813"/>
                  </a:lnTo>
                  <a:lnTo>
                    <a:pt x="36556" y="28942"/>
                  </a:lnTo>
                  <a:lnTo>
                    <a:pt x="39284" y="30975"/>
                  </a:lnTo>
                  <a:lnTo>
                    <a:pt x="40976" y="34245"/>
                  </a:lnTo>
                  <a:lnTo>
                    <a:pt x="41910" y="32781"/>
                  </a:lnTo>
                  <a:lnTo>
                    <a:pt x="44436" y="32907"/>
                  </a:lnTo>
                  <a:lnTo>
                    <a:pt x="43135" y="30886"/>
                  </a:lnTo>
                  <a:lnTo>
                    <a:pt x="45181" y="29712"/>
                  </a:lnTo>
                  <a:lnTo>
                    <a:pt x="45471" y="27237"/>
                  </a:lnTo>
                  <a:lnTo>
                    <a:pt x="46191" y="27528"/>
                  </a:lnTo>
                  <a:lnTo>
                    <a:pt x="46809" y="30634"/>
                  </a:lnTo>
                  <a:lnTo>
                    <a:pt x="49082" y="27982"/>
                  </a:lnTo>
                  <a:lnTo>
                    <a:pt x="52971" y="25924"/>
                  </a:lnTo>
                  <a:lnTo>
                    <a:pt x="56330" y="25217"/>
                  </a:lnTo>
                  <a:lnTo>
                    <a:pt x="55648" y="23815"/>
                  </a:lnTo>
                  <a:lnTo>
                    <a:pt x="55863" y="23159"/>
                  </a:lnTo>
                  <a:lnTo>
                    <a:pt x="58224" y="23714"/>
                  </a:lnTo>
                  <a:lnTo>
                    <a:pt x="61596" y="25406"/>
                  </a:lnTo>
                  <a:lnTo>
                    <a:pt x="61596" y="23171"/>
                  </a:lnTo>
                  <a:lnTo>
                    <a:pt x="59449" y="21277"/>
                  </a:lnTo>
                  <a:lnTo>
                    <a:pt x="59500" y="18828"/>
                  </a:lnTo>
                  <a:lnTo>
                    <a:pt x="60245" y="15532"/>
                  </a:lnTo>
                  <a:lnTo>
                    <a:pt x="61457" y="15987"/>
                  </a:lnTo>
                  <a:lnTo>
                    <a:pt x="62252" y="17944"/>
                  </a:lnTo>
                  <a:lnTo>
                    <a:pt x="63300" y="20899"/>
                  </a:lnTo>
                  <a:lnTo>
                    <a:pt x="64614" y="24333"/>
                  </a:lnTo>
                  <a:lnTo>
                    <a:pt x="63464" y="26530"/>
                  </a:lnTo>
                  <a:lnTo>
                    <a:pt x="65813" y="27364"/>
                  </a:lnTo>
                  <a:lnTo>
                    <a:pt x="67114" y="25659"/>
                  </a:lnTo>
                  <a:lnTo>
                    <a:pt x="66470" y="24270"/>
                  </a:lnTo>
                  <a:cubicBezTo>
                    <a:pt x="67215" y="24106"/>
                    <a:pt x="67947" y="23879"/>
                    <a:pt x="68667" y="23601"/>
                  </a:cubicBezTo>
                  <a:lnTo>
                    <a:pt x="69134" y="23386"/>
                  </a:lnTo>
                  <a:lnTo>
                    <a:pt x="67530" y="22060"/>
                  </a:lnTo>
                  <a:lnTo>
                    <a:pt x="65952" y="21770"/>
                  </a:lnTo>
                  <a:lnTo>
                    <a:pt x="64715" y="17982"/>
                  </a:lnTo>
                  <a:lnTo>
                    <a:pt x="65864" y="17211"/>
                  </a:lnTo>
                  <a:lnTo>
                    <a:pt x="66407" y="15696"/>
                  </a:lnTo>
                  <a:lnTo>
                    <a:pt x="69071" y="17275"/>
                  </a:lnTo>
                  <a:lnTo>
                    <a:pt x="70750" y="16252"/>
                  </a:lnTo>
                  <a:lnTo>
                    <a:pt x="68313" y="14964"/>
                  </a:lnTo>
                  <a:lnTo>
                    <a:pt x="67152" y="13726"/>
                  </a:lnTo>
                  <a:lnTo>
                    <a:pt x="70321" y="11946"/>
                  </a:lnTo>
                  <a:lnTo>
                    <a:pt x="69033" y="10683"/>
                  </a:lnTo>
                  <a:lnTo>
                    <a:pt x="70460" y="7943"/>
                  </a:lnTo>
                  <a:lnTo>
                    <a:pt x="73743" y="5481"/>
                  </a:lnTo>
                  <a:lnTo>
                    <a:pt x="74501" y="2968"/>
                  </a:lnTo>
                  <a:lnTo>
                    <a:pt x="75624" y="1554"/>
                  </a:lnTo>
                  <a:lnTo>
                    <a:pt x="77468" y="1554"/>
                  </a:lnTo>
                  <a:lnTo>
                    <a:pt x="78554" y="4206"/>
                  </a:lnTo>
                  <a:lnTo>
                    <a:pt x="80019" y="2097"/>
                  </a:lnTo>
                  <a:lnTo>
                    <a:pt x="81786" y="784"/>
                  </a:lnTo>
                  <a:close/>
                  <a:moveTo>
                    <a:pt x="81786" y="1"/>
                  </a:moveTo>
                  <a:lnTo>
                    <a:pt x="79614" y="1605"/>
                  </a:lnTo>
                  <a:lnTo>
                    <a:pt x="78705" y="2880"/>
                  </a:lnTo>
                  <a:lnTo>
                    <a:pt x="77910" y="910"/>
                  </a:lnTo>
                  <a:lnTo>
                    <a:pt x="75334" y="910"/>
                  </a:lnTo>
                  <a:lnTo>
                    <a:pt x="73983" y="2615"/>
                  </a:lnTo>
                  <a:lnTo>
                    <a:pt x="73213" y="5090"/>
                  </a:lnTo>
                  <a:lnTo>
                    <a:pt x="70043" y="7476"/>
                  </a:lnTo>
                  <a:lnTo>
                    <a:pt x="68263" y="10784"/>
                  </a:lnTo>
                  <a:lnTo>
                    <a:pt x="69286" y="11794"/>
                  </a:lnTo>
                  <a:lnTo>
                    <a:pt x="66154" y="13562"/>
                  </a:lnTo>
                  <a:lnTo>
                    <a:pt x="67897" y="15431"/>
                  </a:lnTo>
                  <a:lnTo>
                    <a:pt x="69475" y="16277"/>
                  </a:lnTo>
                  <a:lnTo>
                    <a:pt x="69071" y="16517"/>
                  </a:lnTo>
                  <a:lnTo>
                    <a:pt x="66066" y="14737"/>
                  </a:lnTo>
                  <a:lnTo>
                    <a:pt x="65346" y="16795"/>
                  </a:lnTo>
                  <a:lnTo>
                    <a:pt x="63970" y="17704"/>
                  </a:lnTo>
                  <a:lnTo>
                    <a:pt x="65472" y="22313"/>
                  </a:lnTo>
                  <a:lnTo>
                    <a:pt x="67253" y="22654"/>
                  </a:lnTo>
                  <a:lnTo>
                    <a:pt x="67934" y="23209"/>
                  </a:lnTo>
                  <a:cubicBezTo>
                    <a:pt x="67290" y="23411"/>
                    <a:pt x="66634" y="23588"/>
                    <a:pt x="65965" y="23727"/>
                  </a:cubicBezTo>
                  <a:lnTo>
                    <a:pt x="65573" y="23803"/>
                  </a:lnTo>
                  <a:lnTo>
                    <a:pt x="66394" y="25571"/>
                  </a:lnTo>
                  <a:lnTo>
                    <a:pt x="65611" y="26606"/>
                  </a:lnTo>
                  <a:lnTo>
                    <a:pt x="64386" y="26177"/>
                  </a:lnTo>
                  <a:lnTo>
                    <a:pt x="65333" y="24371"/>
                  </a:lnTo>
                  <a:lnTo>
                    <a:pt x="63906" y="20671"/>
                  </a:lnTo>
                  <a:lnTo>
                    <a:pt x="62858" y="17717"/>
                  </a:lnTo>
                  <a:lnTo>
                    <a:pt x="61962" y="15482"/>
                  </a:lnTo>
                  <a:lnTo>
                    <a:pt x="59815" y="14686"/>
                  </a:lnTo>
                  <a:lnTo>
                    <a:pt x="58894" y="18714"/>
                  </a:lnTo>
                  <a:lnTo>
                    <a:pt x="58830" y="21555"/>
                  </a:lnTo>
                  <a:lnTo>
                    <a:pt x="60990" y="23449"/>
                  </a:lnTo>
                  <a:lnTo>
                    <a:pt x="60990" y="24371"/>
                  </a:lnTo>
                  <a:lnTo>
                    <a:pt x="58502" y="23121"/>
                  </a:lnTo>
                  <a:lnTo>
                    <a:pt x="55459" y="22401"/>
                  </a:lnTo>
                  <a:lnTo>
                    <a:pt x="54992" y="23853"/>
                  </a:lnTo>
                  <a:lnTo>
                    <a:pt x="55434" y="24762"/>
                  </a:lnTo>
                  <a:lnTo>
                    <a:pt x="52807" y="25305"/>
                  </a:lnTo>
                  <a:lnTo>
                    <a:pt x="48729" y="27439"/>
                  </a:lnTo>
                  <a:lnTo>
                    <a:pt x="47176" y="29232"/>
                  </a:lnTo>
                  <a:lnTo>
                    <a:pt x="46746" y="27073"/>
                  </a:lnTo>
                  <a:lnTo>
                    <a:pt x="44941" y="26316"/>
                  </a:lnTo>
                  <a:lnTo>
                    <a:pt x="44600" y="29321"/>
                  </a:lnTo>
                  <a:lnTo>
                    <a:pt x="42238" y="30672"/>
                  </a:lnTo>
                  <a:lnTo>
                    <a:pt x="43249" y="32212"/>
                  </a:lnTo>
                  <a:lnTo>
                    <a:pt x="41582" y="32137"/>
                  </a:lnTo>
                  <a:lnTo>
                    <a:pt x="41039" y="32983"/>
                  </a:lnTo>
                  <a:lnTo>
                    <a:pt x="39814" y="30634"/>
                  </a:lnTo>
                  <a:lnTo>
                    <a:pt x="39145" y="30078"/>
                  </a:lnTo>
                  <a:lnTo>
                    <a:pt x="41178" y="30482"/>
                  </a:lnTo>
                  <a:lnTo>
                    <a:pt x="42971" y="29321"/>
                  </a:lnTo>
                  <a:lnTo>
                    <a:pt x="41999" y="26770"/>
                  </a:lnTo>
                  <a:lnTo>
                    <a:pt x="38299" y="24813"/>
                  </a:lnTo>
                  <a:lnTo>
                    <a:pt x="35496" y="23639"/>
                  </a:lnTo>
                  <a:lnTo>
                    <a:pt x="32983" y="22982"/>
                  </a:lnTo>
                  <a:lnTo>
                    <a:pt x="29359" y="24194"/>
                  </a:lnTo>
                  <a:lnTo>
                    <a:pt x="25381" y="28386"/>
                  </a:lnTo>
                  <a:lnTo>
                    <a:pt x="22831" y="32010"/>
                  </a:lnTo>
                  <a:lnTo>
                    <a:pt x="21492" y="34801"/>
                  </a:lnTo>
                  <a:lnTo>
                    <a:pt x="19005" y="37276"/>
                  </a:lnTo>
                  <a:lnTo>
                    <a:pt x="18058" y="39258"/>
                  </a:lnTo>
                  <a:lnTo>
                    <a:pt x="19219" y="43438"/>
                  </a:lnTo>
                  <a:lnTo>
                    <a:pt x="21404" y="43046"/>
                  </a:lnTo>
                  <a:lnTo>
                    <a:pt x="22452" y="41733"/>
                  </a:lnTo>
                  <a:lnTo>
                    <a:pt x="23639" y="43766"/>
                  </a:lnTo>
                  <a:lnTo>
                    <a:pt x="23399" y="45458"/>
                  </a:lnTo>
                  <a:lnTo>
                    <a:pt x="26909" y="45824"/>
                  </a:lnTo>
                  <a:lnTo>
                    <a:pt x="27010" y="45673"/>
                  </a:lnTo>
                  <a:cubicBezTo>
                    <a:pt x="28702" y="43387"/>
                    <a:pt x="28702" y="43072"/>
                    <a:pt x="28702" y="42970"/>
                  </a:cubicBezTo>
                  <a:cubicBezTo>
                    <a:pt x="28702" y="42794"/>
                    <a:pt x="28904" y="41683"/>
                    <a:pt x="29106" y="40723"/>
                  </a:cubicBezTo>
                  <a:lnTo>
                    <a:pt x="29144" y="40597"/>
                  </a:lnTo>
                  <a:lnTo>
                    <a:pt x="27566" y="38261"/>
                  </a:lnTo>
                  <a:lnTo>
                    <a:pt x="27743" y="36190"/>
                  </a:lnTo>
                  <a:lnTo>
                    <a:pt x="29498" y="34750"/>
                  </a:lnTo>
                  <a:lnTo>
                    <a:pt x="30129" y="32957"/>
                  </a:lnTo>
                  <a:lnTo>
                    <a:pt x="31240" y="32010"/>
                  </a:lnTo>
                  <a:lnTo>
                    <a:pt x="32238" y="32730"/>
                  </a:lnTo>
                  <a:lnTo>
                    <a:pt x="29510" y="36177"/>
                  </a:lnTo>
                  <a:lnTo>
                    <a:pt x="30773" y="39991"/>
                  </a:lnTo>
                  <a:lnTo>
                    <a:pt x="32831" y="40243"/>
                  </a:lnTo>
                  <a:lnTo>
                    <a:pt x="35281" y="39523"/>
                  </a:lnTo>
                  <a:lnTo>
                    <a:pt x="36203" y="40129"/>
                  </a:lnTo>
                  <a:lnTo>
                    <a:pt x="34498" y="41190"/>
                  </a:lnTo>
                  <a:lnTo>
                    <a:pt x="31493" y="41291"/>
                  </a:lnTo>
                  <a:lnTo>
                    <a:pt x="31139" y="43248"/>
                  </a:lnTo>
                  <a:lnTo>
                    <a:pt x="30041" y="44549"/>
                  </a:lnTo>
                  <a:lnTo>
                    <a:pt x="29296" y="46948"/>
                  </a:lnTo>
                  <a:lnTo>
                    <a:pt x="25861" y="47592"/>
                  </a:lnTo>
                  <a:lnTo>
                    <a:pt x="22288" y="47592"/>
                  </a:lnTo>
                  <a:lnTo>
                    <a:pt x="22957" y="45420"/>
                  </a:lnTo>
                  <a:lnTo>
                    <a:pt x="21543" y="43804"/>
                  </a:lnTo>
                  <a:lnTo>
                    <a:pt x="19990" y="45660"/>
                  </a:lnTo>
                  <a:lnTo>
                    <a:pt x="19775" y="48261"/>
                  </a:lnTo>
                  <a:lnTo>
                    <a:pt x="17085" y="49385"/>
                  </a:lnTo>
                  <a:lnTo>
                    <a:pt x="16113" y="52857"/>
                  </a:lnTo>
                  <a:lnTo>
                    <a:pt x="14484" y="54524"/>
                  </a:lnTo>
                  <a:lnTo>
                    <a:pt x="12982" y="54524"/>
                  </a:lnTo>
                  <a:lnTo>
                    <a:pt x="10178" y="55004"/>
                  </a:lnTo>
                  <a:lnTo>
                    <a:pt x="12590" y="56279"/>
                  </a:lnTo>
                  <a:lnTo>
                    <a:pt x="13398" y="58022"/>
                  </a:lnTo>
                  <a:lnTo>
                    <a:pt x="12186" y="59285"/>
                  </a:lnTo>
                  <a:lnTo>
                    <a:pt x="8714" y="58855"/>
                  </a:lnTo>
                  <a:lnTo>
                    <a:pt x="6100" y="60232"/>
                  </a:lnTo>
                  <a:lnTo>
                    <a:pt x="6100" y="66116"/>
                  </a:lnTo>
                  <a:lnTo>
                    <a:pt x="8777" y="66899"/>
                  </a:lnTo>
                  <a:lnTo>
                    <a:pt x="10002" y="67947"/>
                  </a:lnTo>
                  <a:lnTo>
                    <a:pt x="11555" y="67038"/>
                  </a:lnTo>
                  <a:lnTo>
                    <a:pt x="13714" y="67151"/>
                  </a:lnTo>
                  <a:lnTo>
                    <a:pt x="15709" y="64247"/>
                  </a:lnTo>
                  <a:lnTo>
                    <a:pt x="16719" y="62441"/>
                  </a:lnTo>
                  <a:lnTo>
                    <a:pt x="17729" y="61999"/>
                  </a:lnTo>
                  <a:lnTo>
                    <a:pt x="18020" y="60383"/>
                  </a:lnTo>
                  <a:lnTo>
                    <a:pt x="20229" y="60964"/>
                  </a:lnTo>
                  <a:lnTo>
                    <a:pt x="21631" y="60194"/>
                  </a:lnTo>
                  <a:lnTo>
                    <a:pt x="22982" y="60194"/>
                  </a:lnTo>
                  <a:lnTo>
                    <a:pt x="24800" y="62227"/>
                  </a:lnTo>
                  <a:lnTo>
                    <a:pt x="26202" y="63502"/>
                  </a:lnTo>
                  <a:lnTo>
                    <a:pt x="26909" y="64702"/>
                  </a:lnTo>
                  <a:lnTo>
                    <a:pt x="26909" y="66444"/>
                  </a:lnTo>
                  <a:lnTo>
                    <a:pt x="28803" y="65333"/>
                  </a:lnTo>
                  <a:lnTo>
                    <a:pt x="28803" y="63805"/>
                  </a:lnTo>
                  <a:lnTo>
                    <a:pt x="29927" y="64171"/>
                  </a:lnTo>
                  <a:lnTo>
                    <a:pt x="30521" y="62807"/>
                  </a:lnTo>
                  <a:lnTo>
                    <a:pt x="27553" y="61115"/>
                  </a:lnTo>
                  <a:lnTo>
                    <a:pt x="25343" y="58956"/>
                  </a:lnTo>
                  <a:lnTo>
                    <a:pt x="25609" y="57997"/>
                  </a:lnTo>
                  <a:lnTo>
                    <a:pt x="27629" y="59386"/>
                  </a:lnTo>
                  <a:lnTo>
                    <a:pt x="30432" y="62176"/>
                  </a:lnTo>
                  <a:lnTo>
                    <a:pt x="31910" y="65977"/>
                  </a:lnTo>
                  <a:lnTo>
                    <a:pt x="33879" y="67492"/>
                  </a:lnTo>
                  <a:lnTo>
                    <a:pt x="35660" y="65800"/>
                  </a:lnTo>
                  <a:lnTo>
                    <a:pt x="34498" y="64424"/>
                  </a:lnTo>
                  <a:lnTo>
                    <a:pt x="35496" y="63338"/>
                  </a:lnTo>
                  <a:lnTo>
                    <a:pt x="36758" y="63148"/>
                  </a:lnTo>
                  <a:lnTo>
                    <a:pt x="38602" y="62782"/>
                  </a:lnTo>
                  <a:lnTo>
                    <a:pt x="38488" y="60168"/>
                  </a:lnTo>
                  <a:lnTo>
                    <a:pt x="39966" y="57012"/>
                  </a:lnTo>
                  <a:lnTo>
                    <a:pt x="41203" y="56696"/>
                  </a:lnTo>
                  <a:lnTo>
                    <a:pt x="41809" y="58944"/>
                  </a:lnTo>
                  <a:lnTo>
                    <a:pt x="44284" y="58944"/>
                  </a:lnTo>
                  <a:lnTo>
                    <a:pt x="44158" y="57315"/>
                  </a:lnTo>
                  <a:lnTo>
                    <a:pt x="45155" y="56683"/>
                  </a:lnTo>
                  <a:lnTo>
                    <a:pt x="44739" y="57946"/>
                  </a:lnTo>
                  <a:lnTo>
                    <a:pt x="47529" y="60812"/>
                  </a:lnTo>
                  <a:lnTo>
                    <a:pt x="48767" y="61747"/>
                  </a:lnTo>
                  <a:lnTo>
                    <a:pt x="45635" y="62416"/>
                  </a:lnTo>
                  <a:lnTo>
                    <a:pt x="42478" y="61570"/>
                  </a:lnTo>
                  <a:lnTo>
                    <a:pt x="39877" y="62214"/>
                  </a:lnTo>
                  <a:lnTo>
                    <a:pt x="38223" y="63136"/>
                  </a:lnTo>
                  <a:lnTo>
                    <a:pt x="37036" y="66002"/>
                  </a:lnTo>
                  <a:lnTo>
                    <a:pt x="39044" y="67341"/>
                  </a:lnTo>
                  <a:lnTo>
                    <a:pt x="41999" y="68111"/>
                  </a:lnTo>
                  <a:lnTo>
                    <a:pt x="44284" y="66823"/>
                  </a:lnTo>
                  <a:lnTo>
                    <a:pt x="44979" y="67833"/>
                  </a:lnTo>
                  <a:lnTo>
                    <a:pt x="44208" y="70712"/>
                  </a:lnTo>
                  <a:lnTo>
                    <a:pt x="41658" y="71886"/>
                  </a:lnTo>
                  <a:lnTo>
                    <a:pt x="38400" y="72391"/>
                  </a:lnTo>
                  <a:lnTo>
                    <a:pt x="32932" y="70813"/>
                  </a:lnTo>
                  <a:lnTo>
                    <a:pt x="30887" y="71154"/>
                  </a:lnTo>
                  <a:lnTo>
                    <a:pt x="29334" y="72518"/>
                  </a:lnTo>
                  <a:lnTo>
                    <a:pt x="26922" y="70535"/>
                  </a:lnTo>
                  <a:lnTo>
                    <a:pt x="24586" y="70030"/>
                  </a:lnTo>
                  <a:lnTo>
                    <a:pt x="24207" y="67277"/>
                  </a:lnTo>
                  <a:lnTo>
                    <a:pt x="22515" y="66899"/>
                  </a:lnTo>
                  <a:lnTo>
                    <a:pt x="20406" y="67252"/>
                  </a:lnTo>
                  <a:lnTo>
                    <a:pt x="16227" y="67227"/>
                  </a:lnTo>
                  <a:lnTo>
                    <a:pt x="11908" y="68805"/>
                  </a:lnTo>
                  <a:lnTo>
                    <a:pt x="10570" y="68136"/>
                  </a:lnTo>
                  <a:lnTo>
                    <a:pt x="8613" y="70081"/>
                  </a:lnTo>
                  <a:lnTo>
                    <a:pt x="6782" y="72025"/>
                  </a:lnTo>
                  <a:lnTo>
                    <a:pt x="6163" y="73995"/>
                  </a:lnTo>
                  <a:lnTo>
                    <a:pt x="3612" y="75826"/>
                  </a:lnTo>
                  <a:lnTo>
                    <a:pt x="1087" y="79854"/>
                  </a:lnTo>
                  <a:lnTo>
                    <a:pt x="1" y="82468"/>
                  </a:lnTo>
                  <a:lnTo>
                    <a:pt x="531" y="84917"/>
                  </a:lnTo>
                  <a:lnTo>
                    <a:pt x="14" y="87758"/>
                  </a:lnTo>
                  <a:lnTo>
                    <a:pt x="885" y="91382"/>
                  </a:lnTo>
                  <a:lnTo>
                    <a:pt x="5140" y="95852"/>
                  </a:lnTo>
                  <a:lnTo>
                    <a:pt x="8347" y="97746"/>
                  </a:lnTo>
                  <a:lnTo>
                    <a:pt x="11151" y="97418"/>
                  </a:lnTo>
                  <a:lnTo>
                    <a:pt x="13752" y="97418"/>
                  </a:lnTo>
                  <a:lnTo>
                    <a:pt x="16467" y="96054"/>
                  </a:lnTo>
                  <a:lnTo>
                    <a:pt x="18525" y="96294"/>
                  </a:lnTo>
                  <a:lnTo>
                    <a:pt x="19497" y="97923"/>
                  </a:lnTo>
                  <a:lnTo>
                    <a:pt x="22338" y="97784"/>
                  </a:lnTo>
                  <a:lnTo>
                    <a:pt x="23336" y="99400"/>
                  </a:lnTo>
                  <a:lnTo>
                    <a:pt x="22906" y="103492"/>
                  </a:lnTo>
                  <a:lnTo>
                    <a:pt x="25066" y="106686"/>
                  </a:lnTo>
                  <a:lnTo>
                    <a:pt x="25659" y="109717"/>
                  </a:lnTo>
                  <a:lnTo>
                    <a:pt x="25659" y="112457"/>
                  </a:lnTo>
                  <a:lnTo>
                    <a:pt x="23765" y="115083"/>
                  </a:lnTo>
                  <a:lnTo>
                    <a:pt x="23765" y="117697"/>
                  </a:lnTo>
                  <a:lnTo>
                    <a:pt x="25659" y="120437"/>
                  </a:lnTo>
                  <a:lnTo>
                    <a:pt x="25659" y="124010"/>
                  </a:lnTo>
                  <a:lnTo>
                    <a:pt x="27692" y="126675"/>
                  </a:lnTo>
                  <a:lnTo>
                    <a:pt x="28778" y="128733"/>
                  </a:lnTo>
                  <a:lnTo>
                    <a:pt x="29157" y="130993"/>
                  </a:lnTo>
                  <a:lnTo>
                    <a:pt x="31051" y="133998"/>
                  </a:lnTo>
                  <a:lnTo>
                    <a:pt x="35849" y="133998"/>
                  </a:lnTo>
                  <a:lnTo>
                    <a:pt x="38501" y="132003"/>
                  </a:lnTo>
                  <a:lnTo>
                    <a:pt x="40193" y="130160"/>
                  </a:lnTo>
                  <a:lnTo>
                    <a:pt x="42769" y="127243"/>
                  </a:lnTo>
                  <a:lnTo>
                    <a:pt x="43362" y="124541"/>
                  </a:lnTo>
                  <a:lnTo>
                    <a:pt x="44865" y="124541"/>
                  </a:lnTo>
                  <a:lnTo>
                    <a:pt x="45206" y="120121"/>
                  </a:lnTo>
                  <a:lnTo>
                    <a:pt x="45206" y="119010"/>
                  </a:lnTo>
                  <a:lnTo>
                    <a:pt x="49183" y="115954"/>
                  </a:lnTo>
                  <a:lnTo>
                    <a:pt x="50888" y="113379"/>
                  </a:lnTo>
                  <a:lnTo>
                    <a:pt x="50888" y="110651"/>
                  </a:lnTo>
                  <a:lnTo>
                    <a:pt x="50042" y="108606"/>
                  </a:lnTo>
                  <a:lnTo>
                    <a:pt x="50092" y="106295"/>
                  </a:lnTo>
                  <a:lnTo>
                    <a:pt x="49600" y="104969"/>
                  </a:lnTo>
                  <a:lnTo>
                    <a:pt x="52239" y="102570"/>
                  </a:lnTo>
                  <a:lnTo>
                    <a:pt x="54853" y="99653"/>
                  </a:lnTo>
                  <a:lnTo>
                    <a:pt x="58149" y="97645"/>
                  </a:lnTo>
                  <a:lnTo>
                    <a:pt x="58186" y="97570"/>
                  </a:lnTo>
                  <a:cubicBezTo>
                    <a:pt x="58641" y="96761"/>
                    <a:pt x="59702" y="94817"/>
                    <a:pt x="59702" y="94362"/>
                  </a:cubicBezTo>
                  <a:cubicBezTo>
                    <a:pt x="59702" y="94148"/>
                    <a:pt x="60131" y="92948"/>
                    <a:pt x="60522" y="91963"/>
                  </a:cubicBezTo>
                  <a:lnTo>
                    <a:pt x="60573" y="91862"/>
                  </a:lnTo>
                  <a:lnTo>
                    <a:pt x="59904" y="89716"/>
                  </a:lnTo>
                  <a:lnTo>
                    <a:pt x="58149" y="90587"/>
                  </a:lnTo>
                  <a:lnTo>
                    <a:pt x="54411" y="91117"/>
                  </a:lnTo>
                  <a:lnTo>
                    <a:pt x="53375" y="91610"/>
                  </a:lnTo>
                  <a:lnTo>
                    <a:pt x="52858" y="90031"/>
                  </a:lnTo>
                  <a:lnTo>
                    <a:pt x="52327" y="88870"/>
                  </a:lnTo>
                  <a:lnTo>
                    <a:pt x="50118" y="86748"/>
                  </a:lnTo>
                  <a:lnTo>
                    <a:pt x="48830" y="85852"/>
                  </a:lnTo>
                  <a:lnTo>
                    <a:pt x="46772" y="81104"/>
                  </a:lnTo>
                  <a:lnTo>
                    <a:pt x="45913" y="79917"/>
                  </a:lnTo>
                  <a:lnTo>
                    <a:pt x="44852" y="77076"/>
                  </a:lnTo>
                  <a:lnTo>
                    <a:pt x="44309" y="76142"/>
                  </a:lnTo>
                  <a:lnTo>
                    <a:pt x="44890" y="75927"/>
                  </a:lnTo>
                  <a:lnTo>
                    <a:pt x="47264" y="79185"/>
                  </a:lnTo>
                  <a:lnTo>
                    <a:pt x="48716" y="81470"/>
                  </a:lnTo>
                  <a:lnTo>
                    <a:pt x="49562" y="83945"/>
                  </a:lnTo>
                  <a:lnTo>
                    <a:pt x="51570" y="85523"/>
                  </a:lnTo>
                  <a:lnTo>
                    <a:pt x="52795" y="88478"/>
                  </a:lnTo>
                  <a:lnTo>
                    <a:pt x="53439" y="90271"/>
                  </a:lnTo>
                  <a:lnTo>
                    <a:pt x="57189" y="88579"/>
                  </a:lnTo>
                  <a:lnTo>
                    <a:pt x="60939" y="87746"/>
                  </a:lnTo>
                  <a:lnTo>
                    <a:pt x="65005" y="85675"/>
                  </a:lnTo>
                  <a:lnTo>
                    <a:pt x="66230" y="83453"/>
                  </a:lnTo>
                  <a:lnTo>
                    <a:pt x="67139" y="81154"/>
                  </a:lnTo>
                  <a:lnTo>
                    <a:pt x="65422" y="79437"/>
                  </a:lnTo>
                  <a:lnTo>
                    <a:pt x="63932" y="77821"/>
                  </a:lnTo>
                  <a:lnTo>
                    <a:pt x="61356" y="78616"/>
                  </a:lnTo>
                  <a:lnTo>
                    <a:pt x="59487" y="78705"/>
                  </a:lnTo>
                  <a:lnTo>
                    <a:pt x="58325" y="76571"/>
                  </a:lnTo>
                  <a:lnTo>
                    <a:pt x="56570" y="75094"/>
                  </a:lnTo>
                  <a:lnTo>
                    <a:pt x="57189" y="74045"/>
                  </a:lnTo>
                  <a:lnTo>
                    <a:pt x="59790" y="76154"/>
                  </a:lnTo>
                  <a:lnTo>
                    <a:pt x="61886" y="77303"/>
                  </a:lnTo>
                  <a:lnTo>
                    <a:pt x="63742" y="77442"/>
                  </a:lnTo>
                  <a:lnTo>
                    <a:pt x="65472" y="78364"/>
                  </a:lnTo>
                  <a:lnTo>
                    <a:pt x="68351" y="78818"/>
                  </a:lnTo>
                  <a:lnTo>
                    <a:pt x="71634" y="78414"/>
                  </a:lnTo>
                  <a:lnTo>
                    <a:pt x="74109" y="80195"/>
                  </a:lnTo>
                  <a:lnTo>
                    <a:pt x="75511" y="82569"/>
                  </a:lnTo>
                  <a:lnTo>
                    <a:pt x="77089" y="82834"/>
                  </a:lnTo>
                  <a:lnTo>
                    <a:pt x="78074" y="81697"/>
                  </a:lnTo>
                  <a:lnTo>
                    <a:pt x="78541" y="83617"/>
                  </a:lnTo>
                  <a:lnTo>
                    <a:pt x="79173" y="86357"/>
                  </a:lnTo>
                  <a:lnTo>
                    <a:pt x="80562" y="89349"/>
                  </a:lnTo>
                  <a:lnTo>
                    <a:pt x="82014" y="92670"/>
                  </a:lnTo>
                  <a:lnTo>
                    <a:pt x="82721" y="95246"/>
                  </a:lnTo>
                  <a:lnTo>
                    <a:pt x="84930" y="91723"/>
                  </a:lnTo>
                  <a:lnTo>
                    <a:pt x="84930" y="88668"/>
                  </a:lnTo>
                  <a:lnTo>
                    <a:pt x="85802" y="87215"/>
                  </a:lnTo>
                  <a:lnTo>
                    <a:pt x="87822" y="85460"/>
                  </a:lnTo>
                  <a:lnTo>
                    <a:pt x="90840" y="82720"/>
                  </a:lnTo>
                  <a:lnTo>
                    <a:pt x="92115" y="80990"/>
                  </a:lnTo>
                  <a:lnTo>
                    <a:pt x="94451" y="80447"/>
                  </a:lnTo>
                  <a:lnTo>
                    <a:pt x="95158" y="83339"/>
                  </a:lnTo>
                  <a:lnTo>
                    <a:pt x="96914" y="84160"/>
                  </a:lnTo>
                  <a:lnTo>
                    <a:pt x="96914" y="87885"/>
                  </a:lnTo>
                  <a:lnTo>
                    <a:pt x="99035" y="86622"/>
                  </a:lnTo>
                  <a:lnTo>
                    <a:pt x="100702" y="90132"/>
                  </a:lnTo>
                  <a:lnTo>
                    <a:pt x="100702" y="94451"/>
                  </a:lnTo>
                  <a:lnTo>
                    <a:pt x="102772" y="95549"/>
                  </a:lnTo>
                  <a:lnTo>
                    <a:pt x="103720" y="97557"/>
                  </a:lnTo>
                  <a:lnTo>
                    <a:pt x="105247" y="99565"/>
                  </a:lnTo>
                  <a:lnTo>
                    <a:pt x="107975" y="100701"/>
                  </a:lnTo>
                  <a:lnTo>
                    <a:pt x="107192" y="98100"/>
                  </a:lnTo>
                  <a:lnTo>
                    <a:pt x="106864" y="96294"/>
                  </a:lnTo>
                  <a:lnTo>
                    <a:pt x="105121" y="94994"/>
                  </a:lnTo>
                  <a:lnTo>
                    <a:pt x="104023" y="93478"/>
                  </a:lnTo>
                  <a:lnTo>
                    <a:pt x="103442" y="92127"/>
                  </a:lnTo>
                  <a:lnTo>
                    <a:pt x="103732" y="90082"/>
                  </a:lnTo>
                  <a:lnTo>
                    <a:pt x="104212" y="89476"/>
                  </a:lnTo>
                  <a:lnTo>
                    <a:pt x="105626" y="90801"/>
                  </a:lnTo>
                  <a:lnTo>
                    <a:pt x="107306" y="92595"/>
                  </a:lnTo>
                  <a:lnTo>
                    <a:pt x="108417" y="93163"/>
                  </a:lnTo>
                  <a:lnTo>
                    <a:pt x="108568" y="93049"/>
                  </a:lnTo>
                  <a:cubicBezTo>
                    <a:pt x="110803" y="91382"/>
                    <a:pt x="110803" y="91041"/>
                    <a:pt x="110803" y="90902"/>
                  </a:cubicBezTo>
                  <a:lnTo>
                    <a:pt x="110803" y="87203"/>
                  </a:lnTo>
                  <a:lnTo>
                    <a:pt x="108846" y="85359"/>
                  </a:lnTo>
                  <a:lnTo>
                    <a:pt x="108139" y="83932"/>
                  </a:lnTo>
                  <a:cubicBezTo>
                    <a:pt x="108265" y="83238"/>
                    <a:pt x="108480" y="82556"/>
                    <a:pt x="108581" y="82455"/>
                  </a:cubicBezTo>
                  <a:cubicBezTo>
                    <a:pt x="108758" y="82341"/>
                    <a:pt x="109654" y="82000"/>
                    <a:pt x="110374" y="81748"/>
                  </a:cubicBezTo>
                  <a:lnTo>
                    <a:pt x="110967" y="83099"/>
                  </a:lnTo>
                  <a:lnTo>
                    <a:pt x="113139" y="81521"/>
                  </a:lnTo>
                  <a:lnTo>
                    <a:pt x="117016" y="79589"/>
                  </a:lnTo>
                  <a:lnTo>
                    <a:pt x="118821" y="76293"/>
                  </a:lnTo>
                  <a:lnTo>
                    <a:pt x="119604" y="74083"/>
                  </a:lnTo>
                  <a:lnTo>
                    <a:pt x="119630" y="70232"/>
                  </a:lnTo>
                  <a:lnTo>
                    <a:pt x="118140" y="67227"/>
                  </a:lnTo>
                  <a:lnTo>
                    <a:pt x="116890" y="65649"/>
                  </a:lnTo>
                  <a:lnTo>
                    <a:pt x="118809" y="64348"/>
                  </a:lnTo>
                  <a:lnTo>
                    <a:pt x="119958" y="63451"/>
                  </a:lnTo>
                  <a:lnTo>
                    <a:pt x="117622" y="62719"/>
                  </a:lnTo>
                  <a:lnTo>
                    <a:pt x="116258" y="63212"/>
                  </a:lnTo>
                  <a:lnTo>
                    <a:pt x="115475" y="62340"/>
                  </a:lnTo>
                  <a:lnTo>
                    <a:pt x="115059" y="61772"/>
                  </a:lnTo>
                  <a:lnTo>
                    <a:pt x="116624" y="60863"/>
                  </a:lnTo>
                  <a:lnTo>
                    <a:pt x="117369" y="59373"/>
                  </a:lnTo>
                  <a:lnTo>
                    <a:pt x="117900" y="59638"/>
                  </a:lnTo>
                  <a:lnTo>
                    <a:pt x="117256" y="61974"/>
                  </a:lnTo>
                  <a:lnTo>
                    <a:pt x="119390" y="60901"/>
                  </a:lnTo>
                  <a:lnTo>
                    <a:pt x="120337" y="61684"/>
                  </a:lnTo>
                  <a:lnTo>
                    <a:pt x="121284" y="63350"/>
                  </a:lnTo>
                  <a:lnTo>
                    <a:pt x="122168" y="64424"/>
                  </a:lnTo>
                  <a:lnTo>
                    <a:pt x="122168" y="66015"/>
                  </a:lnTo>
                  <a:lnTo>
                    <a:pt x="123291" y="67151"/>
                  </a:lnTo>
                  <a:lnTo>
                    <a:pt x="125501" y="65383"/>
                  </a:lnTo>
                  <a:lnTo>
                    <a:pt x="124882" y="62782"/>
                  </a:lnTo>
                  <a:lnTo>
                    <a:pt x="123216" y="61078"/>
                  </a:lnTo>
                  <a:lnTo>
                    <a:pt x="122837" y="60295"/>
                  </a:lnTo>
                  <a:lnTo>
                    <a:pt x="124238" y="59095"/>
                  </a:lnTo>
                  <a:lnTo>
                    <a:pt x="124352" y="56254"/>
                  </a:lnTo>
                  <a:lnTo>
                    <a:pt x="125337" y="55433"/>
                  </a:lnTo>
                  <a:lnTo>
                    <a:pt x="126688" y="56229"/>
                  </a:lnTo>
                  <a:lnTo>
                    <a:pt x="128734" y="52693"/>
                  </a:lnTo>
                  <a:lnTo>
                    <a:pt x="130363" y="47693"/>
                  </a:lnTo>
                  <a:lnTo>
                    <a:pt x="129176" y="44359"/>
                  </a:lnTo>
                  <a:lnTo>
                    <a:pt x="128418" y="41329"/>
                  </a:lnTo>
                  <a:lnTo>
                    <a:pt x="126625" y="39650"/>
                  </a:lnTo>
                  <a:lnTo>
                    <a:pt x="124365" y="39006"/>
                  </a:lnTo>
                  <a:lnTo>
                    <a:pt x="123039" y="38501"/>
                  </a:lnTo>
                  <a:lnTo>
                    <a:pt x="122231" y="37844"/>
                  </a:lnTo>
                  <a:lnTo>
                    <a:pt x="124238" y="33816"/>
                  </a:lnTo>
                  <a:lnTo>
                    <a:pt x="125047" y="31152"/>
                  </a:lnTo>
                  <a:lnTo>
                    <a:pt x="127067" y="29939"/>
                  </a:lnTo>
                  <a:lnTo>
                    <a:pt x="130350" y="29939"/>
                  </a:lnTo>
                  <a:lnTo>
                    <a:pt x="135009" y="28677"/>
                  </a:lnTo>
                  <a:lnTo>
                    <a:pt x="132875" y="28677"/>
                  </a:lnTo>
                  <a:lnTo>
                    <a:pt x="132875" y="23841"/>
                  </a:lnTo>
                  <a:lnTo>
                    <a:pt x="135224" y="22793"/>
                  </a:lnTo>
                  <a:lnTo>
                    <a:pt x="136108" y="25091"/>
                  </a:lnTo>
                  <a:lnTo>
                    <a:pt x="137257" y="22490"/>
                  </a:lnTo>
                  <a:lnTo>
                    <a:pt x="137282" y="21025"/>
                  </a:lnTo>
                  <a:lnTo>
                    <a:pt x="138090" y="21479"/>
                  </a:lnTo>
                  <a:lnTo>
                    <a:pt x="137446" y="25129"/>
                  </a:lnTo>
                  <a:lnTo>
                    <a:pt x="136032" y="30912"/>
                  </a:lnTo>
                  <a:lnTo>
                    <a:pt x="136019" y="34447"/>
                  </a:lnTo>
                  <a:lnTo>
                    <a:pt x="139467" y="39220"/>
                  </a:lnTo>
                  <a:lnTo>
                    <a:pt x="140452" y="42491"/>
                  </a:lnTo>
                  <a:lnTo>
                    <a:pt x="140452" y="44486"/>
                  </a:lnTo>
                  <a:lnTo>
                    <a:pt x="142346" y="42907"/>
                  </a:lnTo>
                  <a:lnTo>
                    <a:pt x="142346" y="39460"/>
                  </a:lnTo>
                  <a:lnTo>
                    <a:pt x="143836" y="36051"/>
                  </a:lnTo>
                  <a:lnTo>
                    <a:pt x="143028" y="33273"/>
                  </a:lnTo>
                  <a:lnTo>
                    <a:pt x="142901" y="31682"/>
                  </a:lnTo>
                  <a:lnTo>
                    <a:pt x="142598" y="29447"/>
                  </a:lnTo>
                  <a:lnTo>
                    <a:pt x="140742" y="27982"/>
                  </a:lnTo>
                  <a:lnTo>
                    <a:pt x="140464" y="25356"/>
                  </a:lnTo>
                  <a:lnTo>
                    <a:pt x="142939" y="23740"/>
                  </a:lnTo>
                  <a:lnTo>
                    <a:pt x="145502" y="24093"/>
                  </a:lnTo>
                  <a:lnTo>
                    <a:pt x="145502" y="21189"/>
                  </a:lnTo>
                  <a:lnTo>
                    <a:pt x="146462" y="19611"/>
                  </a:lnTo>
                  <a:lnTo>
                    <a:pt x="148508" y="18588"/>
                  </a:lnTo>
                  <a:lnTo>
                    <a:pt x="149732" y="18588"/>
                  </a:lnTo>
                  <a:lnTo>
                    <a:pt x="148141" y="14231"/>
                  </a:lnTo>
                  <a:lnTo>
                    <a:pt x="145010" y="13070"/>
                  </a:lnTo>
                  <a:lnTo>
                    <a:pt x="145490" y="11214"/>
                  </a:lnTo>
                  <a:lnTo>
                    <a:pt x="145161" y="9105"/>
                  </a:lnTo>
                  <a:lnTo>
                    <a:pt x="145060" y="8562"/>
                  </a:lnTo>
                  <a:lnTo>
                    <a:pt x="146664" y="9395"/>
                  </a:lnTo>
                  <a:lnTo>
                    <a:pt x="148015" y="8360"/>
                  </a:lnTo>
                  <a:lnTo>
                    <a:pt x="149442" y="9307"/>
                  </a:lnTo>
                  <a:lnTo>
                    <a:pt x="150364" y="6542"/>
                  </a:lnTo>
                  <a:lnTo>
                    <a:pt x="149038" y="4774"/>
                  </a:lnTo>
                  <a:lnTo>
                    <a:pt x="148369" y="2223"/>
                  </a:lnTo>
                  <a:lnTo>
                    <a:pt x="144227" y="1605"/>
                  </a:lnTo>
                  <a:lnTo>
                    <a:pt x="144227" y="3120"/>
                  </a:lnTo>
                  <a:lnTo>
                    <a:pt x="143116" y="3082"/>
                  </a:lnTo>
                  <a:lnTo>
                    <a:pt x="142384" y="2185"/>
                  </a:lnTo>
                  <a:lnTo>
                    <a:pt x="134744" y="2185"/>
                  </a:lnTo>
                  <a:lnTo>
                    <a:pt x="130704" y="2564"/>
                  </a:lnTo>
                  <a:lnTo>
                    <a:pt x="133065" y="4875"/>
                  </a:lnTo>
                  <a:lnTo>
                    <a:pt x="131411" y="4888"/>
                  </a:lnTo>
                  <a:lnTo>
                    <a:pt x="130842" y="3486"/>
                  </a:lnTo>
                  <a:lnTo>
                    <a:pt x="127458" y="4989"/>
                  </a:lnTo>
                  <a:lnTo>
                    <a:pt x="124908" y="6605"/>
                  </a:lnTo>
                  <a:lnTo>
                    <a:pt x="123620" y="6605"/>
                  </a:lnTo>
                  <a:lnTo>
                    <a:pt x="122584" y="4420"/>
                  </a:lnTo>
                  <a:lnTo>
                    <a:pt x="119781" y="4016"/>
                  </a:lnTo>
                  <a:lnTo>
                    <a:pt x="117710" y="5178"/>
                  </a:lnTo>
                  <a:lnTo>
                    <a:pt x="114604" y="4143"/>
                  </a:lnTo>
                  <a:lnTo>
                    <a:pt x="112432" y="3259"/>
                  </a:lnTo>
                  <a:lnTo>
                    <a:pt x="108076" y="3574"/>
                  </a:lnTo>
                  <a:lnTo>
                    <a:pt x="106005" y="4900"/>
                  </a:lnTo>
                  <a:lnTo>
                    <a:pt x="107091" y="7842"/>
                  </a:lnTo>
                  <a:lnTo>
                    <a:pt x="105146" y="7842"/>
                  </a:lnTo>
                  <a:lnTo>
                    <a:pt x="103795" y="7729"/>
                  </a:lnTo>
                  <a:lnTo>
                    <a:pt x="101851" y="8714"/>
                  </a:lnTo>
                  <a:lnTo>
                    <a:pt x="102583" y="10039"/>
                  </a:lnTo>
                  <a:lnTo>
                    <a:pt x="102583" y="10039"/>
                  </a:lnTo>
                  <a:lnTo>
                    <a:pt x="101169" y="9623"/>
                  </a:lnTo>
                  <a:lnTo>
                    <a:pt x="100348" y="6744"/>
                  </a:lnTo>
                  <a:lnTo>
                    <a:pt x="97545" y="4370"/>
                  </a:lnTo>
                  <a:lnTo>
                    <a:pt x="93252" y="4963"/>
                  </a:lnTo>
                  <a:lnTo>
                    <a:pt x="94072" y="7628"/>
                  </a:lnTo>
                  <a:lnTo>
                    <a:pt x="91509" y="7539"/>
                  </a:lnTo>
                  <a:lnTo>
                    <a:pt x="90385" y="6074"/>
                  </a:lnTo>
                  <a:lnTo>
                    <a:pt x="87999" y="7337"/>
                  </a:lnTo>
                  <a:lnTo>
                    <a:pt x="86231" y="7893"/>
                  </a:lnTo>
                  <a:lnTo>
                    <a:pt x="84034" y="10544"/>
                  </a:lnTo>
                  <a:lnTo>
                    <a:pt x="83706" y="9282"/>
                  </a:lnTo>
                  <a:lnTo>
                    <a:pt x="85915" y="5923"/>
                  </a:lnTo>
                  <a:lnTo>
                    <a:pt x="85234" y="2526"/>
                  </a:lnTo>
                  <a:lnTo>
                    <a:pt x="8178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52"/>
            <p:cNvSpPr/>
            <p:nvPr/>
          </p:nvSpPr>
          <p:spPr>
            <a:xfrm>
              <a:off x="4467225" y="3815075"/>
              <a:ext cx="177425" cy="289800"/>
            </a:xfrm>
            <a:custGeom>
              <a:avLst/>
              <a:gdLst/>
              <a:ahLst/>
              <a:cxnLst/>
              <a:rect l="l" t="t" r="r" b="b"/>
              <a:pathLst>
                <a:path w="7097" h="11592" extrusionOk="0">
                  <a:moveTo>
                    <a:pt x="5683" y="0"/>
                  </a:moveTo>
                  <a:lnTo>
                    <a:pt x="4572" y="1339"/>
                  </a:lnTo>
                  <a:lnTo>
                    <a:pt x="2602" y="2513"/>
                  </a:lnTo>
                  <a:lnTo>
                    <a:pt x="1023" y="3271"/>
                  </a:lnTo>
                  <a:lnTo>
                    <a:pt x="1415" y="5809"/>
                  </a:lnTo>
                  <a:lnTo>
                    <a:pt x="1023" y="7362"/>
                  </a:lnTo>
                  <a:lnTo>
                    <a:pt x="1" y="8524"/>
                  </a:lnTo>
                  <a:lnTo>
                    <a:pt x="556" y="10809"/>
                  </a:lnTo>
                  <a:lnTo>
                    <a:pt x="2134" y="11592"/>
                  </a:lnTo>
                  <a:lnTo>
                    <a:pt x="3864" y="9849"/>
                  </a:lnTo>
                  <a:lnTo>
                    <a:pt x="5203" y="6541"/>
                  </a:lnTo>
                  <a:lnTo>
                    <a:pt x="6226" y="3384"/>
                  </a:lnTo>
                  <a:lnTo>
                    <a:pt x="7097" y="1655"/>
                  </a:lnTo>
                  <a:lnTo>
                    <a:pt x="615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52"/>
            <p:cNvSpPr/>
            <p:nvPr/>
          </p:nvSpPr>
          <p:spPr>
            <a:xfrm>
              <a:off x="4458375" y="3806875"/>
              <a:ext cx="194800" cy="307475"/>
            </a:xfrm>
            <a:custGeom>
              <a:avLst/>
              <a:gdLst/>
              <a:ahLst/>
              <a:cxnLst/>
              <a:rect l="l" t="t" r="r" b="b"/>
              <a:pathLst>
                <a:path w="7792" h="12299" extrusionOk="0">
                  <a:moveTo>
                    <a:pt x="6327" y="644"/>
                  </a:moveTo>
                  <a:lnTo>
                    <a:pt x="7097" y="1995"/>
                  </a:lnTo>
                  <a:lnTo>
                    <a:pt x="6277" y="3611"/>
                  </a:lnTo>
                  <a:lnTo>
                    <a:pt x="5266" y="6756"/>
                  </a:lnTo>
                  <a:lnTo>
                    <a:pt x="3953" y="10001"/>
                  </a:lnTo>
                  <a:lnTo>
                    <a:pt x="2413" y="11529"/>
                  </a:lnTo>
                  <a:lnTo>
                    <a:pt x="1175" y="10910"/>
                  </a:lnTo>
                  <a:lnTo>
                    <a:pt x="695" y="8940"/>
                  </a:lnTo>
                  <a:lnTo>
                    <a:pt x="1668" y="7829"/>
                  </a:lnTo>
                  <a:lnTo>
                    <a:pt x="2097" y="6149"/>
                  </a:lnTo>
                  <a:lnTo>
                    <a:pt x="1731" y="3776"/>
                  </a:lnTo>
                  <a:lnTo>
                    <a:pt x="3120" y="3119"/>
                  </a:lnTo>
                  <a:lnTo>
                    <a:pt x="5090" y="1932"/>
                  </a:lnTo>
                  <a:lnTo>
                    <a:pt x="6176" y="644"/>
                  </a:lnTo>
                  <a:close/>
                  <a:moveTo>
                    <a:pt x="5873" y="0"/>
                  </a:moveTo>
                  <a:lnTo>
                    <a:pt x="4711" y="1427"/>
                  </a:lnTo>
                  <a:lnTo>
                    <a:pt x="2817" y="2563"/>
                  </a:lnTo>
                  <a:lnTo>
                    <a:pt x="1024" y="3409"/>
                  </a:lnTo>
                  <a:lnTo>
                    <a:pt x="1440" y="6124"/>
                  </a:lnTo>
                  <a:lnTo>
                    <a:pt x="1087" y="7538"/>
                  </a:lnTo>
                  <a:lnTo>
                    <a:pt x="1" y="8776"/>
                  </a:lnTo>
                  <a:lnTo>
                    <a:pt x="632" y="11352"/>
                  </a:lnTo>
                  <a:lnTo>
                    <a:pt x="2552" y="12299"/>
                  </a:lnTo>
                  <a:lnTo>
                    <a:pt x="4420" y="10405"/>
                  </a:lnTo>
                  <a:lnTo>
                    <a:pt x="5847" y="6958"/>
                  </a:lnTo>
                  <a:lnTo>
                    <a:pt x="6845" y="3851"/>
                  </a:lnTo>
                  <a:lnTo>
                    <a:pt x="7792" y="1970"/>
                  </a:lnTo>
                  <a:lnTo>
                    <a:pt x="668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52"/>
            <p:cNvSpPr/>
            <p:nvPr/>
          </p:nvSpPr>
          <p:spPr>
            <a:xfrm>
              <a:off x="5304725" y="3312525"/>
              <a:ext cx="45475" cy="78625"/>
            </a:xfrm>
            <a:custGeom>
              <a:avLst/>
              <a:gdLst/>
              <a:ahLst/>
              <a:cxnLst/>
              <a:rect l="l" t="t" r="r" b="b"/>
              <a:pathLst>
                <a:path w="1819" h="3145" extrusionOk="0">
                  <a:moveTo>
                    <a:pt x="480" y="0"/>
                  </a:moveTo>
                  <a:lnTo>
                    <a:pt x="0" y="1654"/>
                  </a:lnTo>
                  <a:lnTo>
                    <a:pt x="480" y="3144"/>
                  </a:lnTo>
                  <a:lnTo>
                    <a:pt x="1503" y="2753"/>
                  </a:lnTo>
                  <a:lnTo>
                    <a:pt x="1818" y="1566"/>
                  </a:lnTo>
                  <a:lnTo>
                    <a:pt x="48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52"/>
            <p:cNvSpPr/>
            <p:nvPr/>
          </p:nvSpPr>
          <p:spPr>
            <a:xfrm>
              <a:off x="5296500" y="3296100"/>
              <a:ext cx="62525" cy="105475"/>
            </a:xfrm>
            <a:custGeom>
              <a:avLst/>
              <a:gdLst/>
              <a:ahLst/>
              <a:cxnLst/>
              <a:rect l="l" t="t" r="r" b="b"/>
              <a:pathLst>
                <a:path w="2501" h="4219" extrusionOk="0">
                  <a:moveTo>
                    <a:pt x="948" y="1301"/>
                  </a:moveTo>
                  <a:lnTo>
                    <a:pt x="1806" y="2311"/>
                  </a:lnTo>
                  <a:lnTo>
                    <a:pt x="1567" y="3170"/>
                  </a:lnTo>
                  <a:lnTo>
                    <a:pt x="1011" y="3397"/>
                  </a:lnTo>
                  <a:lnTo>
                    <a:pt x="657" y="2299"/>
                  </a:lnTo>
                  <a:lnTo>
                    <a:pt x="948" y="1301"/>
                  </a:lnTo>
                  <a:close/>
                  <a:moveTo>
                    <a:pt x="670" y="1"/>
                  </a:moveTo>
                  <a:lnTo>
                    <a:pt x="1" y="2311"/>
                  </a:lnTo>
                  <a:lnTo>
                    <a:pt x="607" y="4218"/>
                  </a:lnTo>
                  <a:lnTo>
                    <a:pt x="2097" y="3650"/>
                  </a:lnTo>
                  <a:lnTo>
                    <a:pt x="2501" y="2147"/>
                  </a:lnTo>
                  <a:lnTo>
                    <a:pt x="67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52"/>
            <p:cNvSpPr/>
            <p:nvPr/>
          </p:nvSpPr>
          <p:spPr>
            <a:xfrm>
              <a:off x="5643750" y="3420800"/>
              <a:ext cx="232675" cy="252250"/>
            </a:xfrm>
            <a:custGeom>
              <a:avLst/>
              <a:gdLst/>
              <a:ahLst/>
              <a:cxnLst/>
              <a:rect l="l" t="t" r="r" b="b"/>
              <a:pathLst>
                <a:path w="9307" h="10090" extrusionOk="0">
                  <a:moveTo>
                    <a:pt x="1" y="0"/>
                  </a:moveTo>
                  <a:lnTo>
                    <a:pt x="948" y="1301"/>
                  </a:lnTo>
                  <a:lnTo>
                    <a:pt x="2337" y="1553"/>
                  </a:lnTo>
                  <a:cubicBezTo>
                    <a:pt x="2337" y="1553"/>
                    <a:pt x="3536" y="3852"/>
                    <a:pt x="3688" y="4091"/>
                  </a:cubicBezTo>
                  <a:cubicBezTo>
                    <a:pt x="3852" y="4331"/>
                    <a:pt x="5897" y="8233"/>
                    <a:pt x="5897" y="8233"/>
                  </a:cubicBezTo>
                  <a:lnTo>
                    <a:pt x="7804" y="10089"/>
                  </a:lnTo>
                  <a:lnTo>
                    <a:pt x="8587" y="10089"/>
                  </a:lnTo>
                  <a:lnTo>
                    <a:pt x="9307" y="8119"/>
                  </a:lnTo>
                  <a:lnTo>
                    <a:pt x="7880" y="5039"/>
                  </a:lnTo>
                  <a:lnTo>
                    <a:pt x="4647" y="1882"/>
                  </a:lnTo>
                  <a:lnTo>
                    <a:pt x="3473" y="1061"/>
                  </a:lnTo>
                  <a:lnTo>
                    <a:pt x="197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52"/>
            <p:cNvSpPr/>
            <p:nvPr/>
          </p:nvSpPr>
          <p:spPr>
            <a:xfrm>
              <a:off x="5628275" y="3412900"/>
              <a:ext cx="256350" cy="268025"/>
            </a:xfrm>
            <a:custGeom>
              <a:avLst/>
              <a:gdLst/>
              <a:ahLst/>
              <a:cxnLst/>
              <a:rect l="l" t="t" r="r" b="b"/>
              <a:pathLst>
                <a:path w="10254" h="10721" extrusionOk="0">
                  <a:moveTo>
                    <a:pt x="2488" y="632"/>
                  </a:moveTo>
                  <a:lnTo>
                    <a:pt x="5052" y="2438"/>
                  </a:lnTo>
                  <a:lnTo>
                    <a:pt x="8246" y="5544"/>
                  </a:lnTo>
                  <a:lnTo>
                    <a:pt x="9585" y="8448"/>
                  </a:lnTo>
                  <a:lnTo>
                    <a:pt x="9004" y="10090"/>
                  </a:lnTo>
                  <a:lnTo>
                    <a:pt x="8562" y="10090"/>
                  </a:lnTo>
                  <a:lnTo>
                    <a:pt x="6782" y="8360"/>
                  </a:lnTo>
                  <a:cubicBezTo>
                    <a:pt x="6478" y="7792"/>
                    <a:pt x="4723" y="4471"/>
                    <a:pt x="4572" y="4231"/>
                  </a:cubicBezTo>
                  <a:cubicBezTo>
                    <a:pt x="4458" y="4067"/>
                    <a:pt x="3688" y="2614"/>
                    <a:pt x="3233" y="1731"/>
                  </a:cubicBezTo>
                  <a:lnTo>
                    <a:pt x="3158" y="1592"/>
                  </a:lnTo>
                  <a:lnTo>
                    <a:pt x="1743" y="1327"/>
                  </a:lnTo>
                  <a:lnTo>
                    <a:pt x="1238" y="632"/>
                  </a:lnTo>
                  <a:close/>
                  <a:moveTo>
                    <a:pt x="1" y="1"/>
                  </a:moveTo>
                  <a:lnTo>
                    <a:pt x="1390" y="1907"/>
                  </a:lnTo>
                  <a:lnTo>
                    <a:pt x="2741" y="2160"/>
                  </a:lnTo>
                  <a:cubicBezTo>
                    <a:pt x="3019" y="2690"/>
                    <a:pt x="3903" y="4370"/>
                    <a:pt x="4041" y="4584"/>
                  </a:cubicBezTo>
                  <a:cubicBezTo>
                    <a:pt x="4155" y="4748"/>
                    <a:pt x="5430" y="7135"/>
                    <a:pt x="6251" y="8701"/>
                  </a:cubicBezTo>
                  <a:lnTo>
                    <a:pt x="8297" y="10721"/>
                  </a:lnTo>
                  <a:lnTo>
                    <a:pt x="9433" y="10721"/>
                  </a:lnTo>
                  <a:lnTo>
                    <a:pt x="10254" y="8423"/>
                  </a:lnTo>
                  <a:lnTo>
                    <a:pt x="8789" y="5228"/>
                  </a:lnTo>
                  <a:lnTo>
                    <a:pt x="5443" y="1945"/>
                  </a:lnTo>
                  <a:lnTo>
                    <a:pt x="269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52"/>
            <p:cNvSpPr/>
            <p:nvPr/>
          </p:nvSpPr>
          <p:spPr>
            <a:xfrm>
              <a:off x="5873550" y="3662925"/>
              <a:ext cx="284775" cy="73250"/>
            </a:xfrm>
            <a:custGeom>
              <a:avLst/>
              <a:gdLst/>
              <a:ahLst/>
              <a:cxnLst/>
              <a:rect l="l" t="t" r="r" b="b"/>
              <a:pathLst>
                <a:path w="11391" h="2930" extrusionOk="0">
                  <a:moveTo>
                    <a:pt x="1150" y="0"/>
                  </a:moveTo>
                  <a:lnTo>
                    <a:pt x="1" y="998"/>
                  </a:lnTo>
                  <a:lnTo>
                    <a:pt x="2324" y="2058"/>
                  </a:lnTo>
                  <a:lnTo>
                    <a:pt x="5696" y="2930"/>
                  </a:lnTo>
                  <a:lnTo>
                    <a:pt x="11391" y="2930"/>
                  </a:lnTo>
                  <a:lnTo>
                    <a:pt x="8082" y="1667"/>
                  </a:lnTo>
                  <a:lnTo>
                    <a:pt x="5708" y="1667"/>
                  </a:lnTo>
                  <a:lnTo>
                    <a:pt x="115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52"/>
            <p:cNvSpPr/>
            <p:nvPr/>
          </p:nvSpPr>
          <p:spPr>
            <a:xfrm>
              <a:off x="5859050" y="3654075"/>
              <a:ext cx="342200" cy="90000"/>
            </a:xfrm>
            <a:custGeom>
              <a:avLst/>
              <a:gdLst/>
              <a:ahLst/>
              <a:cxnLst/>
              <a:rect l="l" t="t" r="r" b="b"/>
              <a:pathLst>
                <a:path w="13688" h="3600" extrusionOk="0">
                  <a:moveTo>
                    <a:pt x="1806" y="720"/>
                  </a:moveTo>
                  <a:lnTo>
                    <a:pt x="6187" y="2311"/>
                  </a:lnTo>
                  <a:lnTo>
                    <a:pt x="8599" y="2337"/>
                  </a:lnTo>
                  <a:lnTo>
                    <a:pt x="10266" y="2968"/>
                  </a:lnTo>
                  <a:lnTo>
                    <a:pt x="6314" y="2968"/>
                  </a:lnTo>
                  <a:lnTo>
                    <a:pt x="3043" y="2122"/>
                  </a:lnTo>
                  <a:lnTo>
                    <a:pt x="1174" y="1263"/>
                  </a:lnTo>
                  <a:lnTo>
                    <a:pt x="1806" y="720"/>
                  </a:lnTo>
                  <a:close/>
                  <a:moveTo>
                    <a:pt x="1667" y="1"/>
                  </a:moveTo>
                  <a:lnTo>
                    <a:pt x="0" y="1428"/>
                  </a:lnTo>
                  <a:lnTo>
                    <a:pt x="2829" y="2715"/>
                  </a:lnTo>
                  <a:lnTo>
                    <a:pt x="6200" y="3587"/>
                  </a:lnTo>
                  <a:lnTo>
                    <a:pt x="13688" y="3599"/>
                  </a:lnTo>
                  <a:lnTo>
                    <a:pt x="8763" y="1731"/>
                  </a:lnTo>
                  <a:lnTo>
                    <a:pt x="6352" y="1705"/>
                  </a:lnTo>
                  <a:lnTo>
                    <a:pt x="166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52"/>
            <p:cNvSpPr/>
            <p:nvPr/>
          </p:nvSpPr>
          <p:spPr>
            <a:xfrm>
              <a:off x="6185775" y="3706475"/>
              <a:ext cx="137975" cy="31600"/>
            </a:xfrm>
            <a:custGeom>
              <a:avLst/>
              <a:gdLst/>
              <a:ahLst/>
              <a:cxnLst/>
              <a:rect l="l" t="t" r="r" b="b"/>
              <a:pathLst>
                <a:path w="5519" h="1264" extrusionOk="0">
                  <a:moveTo>
                    <a:pt x="3397" y="1"/>
                  </a:moveTo>
                  <a:lnTo>
                    <a:pt x="0" y="556"/>
                  </a:lnTo>
                  <a:lnTo>
                    <a:pt x="1818" y="1263"/>
                  </a:lnTo>
                  <a:lnTo>
                    <a:pt x="5518" y="556"/>
                  </a:lnTo>
                  <a:lnTo>
                    <a:pt x="339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52"/>
            <p:cNvSpPr/>
            <p:nvPr/>
          </p:nvSpPr>
          <p:spPr>
            <a:xfrm>
              <a:off x="6156100" y="3698600"/>
              <a:ext cx="203625" cy="47675"/>
            </a:xfrm>
            <a:custGeom>
              <a:avLst/>
              <a:gdLst/>
              <a:ahLst/>
              <a:cxnLst/>
              <a:rect l="l" t="t" r="r" b="b"/>
              <a:pathLst>
                <a:path w="8145" h="1907" extrusionOk="0">
                  <a:moveTo>
                    <a:pt x="4571" y="644"/>
                  </a:moveTo>
                  <a:lnTo>
                    <a:pt x="5278" y="821"/>
                  </a:lnTo>
                  <a:lnTo>
                    <a:pt x="3031" y="1250"/>
                  </a:lnTo>
                  <a:lnTo>
                    <a:pt x="2374" y="998"/>
                  </a:lnTo>
                  <a:lnTo>
                    <a:pt x="4571" y="644"/>
                  </a:lnTo>
                  <a:close/>
                  <a:moveTo>
                    <a:pt x="4596" y="0"/>
                  </a:moveTo>
                  <a:lnTo>
                    <a:pt x="0" y="745"/>
                  </a:lnTo>
                  <a:lnTo>
                    <a:pt x="2968" y="1907"/>
                  </a:lnTo>
                  <a:lnTo>
                    <a:pt x="8145" y="922"/>
                  </a:lnTo>
                  <a:lnTo>
                    <a:pt x="459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52"/>
            <p:cNvSpPr/>
            <p:nvPr/>
          </p:nvSpPr>
          <p:spPr>
            <a:xfrm>
              <a:off x="6158300" y="3493725"/>
              <a:ext cx="139875" cy="161950"/>
            </a:xfrm>
            <a:custGeom>
              <a:avLst/>
              <a:gdLst/>
              <a:ahLst/>
              <a:cxnLst/>
              <a:rect l="l" t="t" r="r" b="b"/>
              <a:pathLst>
                <a:path w="5595" h="6478" extrusionOk="0">
                  <a:moveTo>
                    <a:pt x="3864" y="0"/>
                  </a:moveTo>
                  <a:lnTo>
                    <a:pt x="632" y="1579"/>
                  </a:lnTo>
                  <a:lnTo>
                    <a:pt x="1" y="4925"/>
                  </a:lnTo>
                  <a:lnTo>
                    <a:pt x="1099" y="6478"/>
                  </a:lnTo>
                  <a:lnTo>
                    <a:pt x="1730" y="4420"/>
                  </a:lnTo>
                  <a:lnTo>
                    <a:pt x="3473" y="6225"/>
                  </a:lnTo>
                  <a:lnTo>
                    <a:pt x="3473" y="4331"/>
                  </a:lnTo>
                  <a:lnTo>
                    <a:pt x="2678" y="3510"/>
                  </a:lnTo>
                  <a:lnTo>
                    <a:pt x="4104" y="2765"/>
                  </a:lnTo>
                  <a:lnTo>
                    <a:pt x="1895" y="2765"/>
                  </a:lnTo>
                  <a:lnTo>
                    <a:pt x="5594" y="1023"/>
                  </a:lnTo>
                  <a:lnTo>
                    <a:pt x="386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52"/>
            <p:cNvSpPr/>
            <p:nvPr/>
          </p:nvSpPr>
          <p:spPr>
            <a:xfrm>
              <a:off x="6149775" y="3484875"/>
              <a:ext cx="165125" cy="188175"/>
            </a:xfrm>
            <a:custGeom>
              <a:avLst/>
              <a:gdLst/>
              <a:ahLst/>
              <a:cxnLst/>
              <a:rect l="l" t="t" r="r" b="b"/>
              <a:pathLst>
                <a:path w="6605" h="7527" extrusionOk="0">
                  <a:moveTo>
                    <a:pt x="4193" y="708"/>
                  </a:moveTo>
                  <a:lnTo>
                    <a:pt x="5266" y="1339"/>
                  </a:lnTo>
                  <a:lnTo>
                    <a:pt x="1023" y="3334"/>
                  </a:lnTo>
                  <a:lnTo>
                    <a:pt x="1023" y="3334"/>
                  </a:lnTo>
                  <a:lnTo>
                    <a:pt x="1251" y="2147"/>
                  </a:lnTo>
                  <a:lnTo>
                    <a:pt x="4193" y="708"/>
                  </a:lnTo>
                  <a:close/>
                  <a:moveTo>
                    <a:pt x="3157" y="3423"/>
                  </a:moveTo>
                  <a:lnTo>
                    <a:pt x="2501" y="3776"/>
                  </a:lnTo>
                  <a:lnTo>
                    <a:pt x="3486" y="4812"/>
                  </a:lnTo>
                  <a:lnTo>
                    <a:pt x="3486" y="5796"/>
                  </a:lnTo>
                  <a:lnTo>
                    <a:pt x="1933" y="4168"/>
                  </a:lnTo>
                  <a:lnTo>
                    <a:pt x="1326" y="6125"/>
                  </a:lnTo>
                  <a:lnTo>
                    <a:pt x="670" y="5203"/>
                  </a:lnTo>
                  <a:lnTo>
                    <a:pt x="1011" y="3423"/>
                  </a:lnTo>
                  <a:close/>
                  <a:moveTo>
                    <a:pt x="4218" y="1"/>
                  </a:moveTo>
                  <a:lnTo>
                    <a:pt x="683" y="1718"/>
                  </a:lnTo>
                  <a:lnTo>
                    <a:pt x="1" y="5354"/>
                  </a:lnTo>
                  <a:lnTo>
                    <a:pt x="1554" y="7526"/>
                  </a:lnTo>
                  <a:lnTo>
                    <a:pt x="2210" y="5392"/>
                  </a:lnTo>
                  <a:lnTo>
                    <a:pt x="4117" y="7375"/>
                  </a:lnTo>
                  <a:lnTo>
                    <a:pt x="4117" y="4572"/>
                  </a:lnTo>
                  <a:lnTo>
                    <a:pt x="3536" y="3953"/>
                  </a:lnTo>
                  <a:lnTo>
                    <a:pt x="5708" y="2804"/>
                  </a:lnTo>
                  <a:lnTo>
                    <a:pt x="3650" y="2804"/>
                  </a:lnTo>
                  <a:lnTo>
                    <a:pt x="6605" y="1415"/>
                  </a:lnTo>
                  <a:lnTo>
                    <a:pt x="421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52"/>
            <p:cNvSpPr/>
            <p:nvPr/>
          </p:nvSpPr>
          <p:spPr>
            <a:xfrm>
              <a:off x="5945525" y="3367450"/>
              <a:ext cx="213125" cy="254775"/>
            </a:xfrm>
            <a:custGeom>
              <a:avLst/>
              <a:gdLst/>
              <a:ahLst/>
              <a:cxnLst/>
              <a:rect l="l" t="t" r="r" b="b"/>
              <a:pathLst>
                <a:path w="8525" h="10191" extrusionOk="0">
                  <a:moveTo>
                    <a:pt x="6542" y="0"/>
                  </a:moveTo>
                  <a:lnTo>
                    <a:pt x="3941" y="3119"/>
                  </a:lnTo>
                  <a:lnTo>
                    <a:pt x="2817" y="5291"/>
                  </a:lnTo>
                  <a:lnTo>
                    <a:pt x="935" y="5291"/>
                  </a:lnTo>
                  <a:lnTo>
                    <a:pt x="1" y="6869"/>
                  </a:lnTo>
                  <a:lnTo>
                    <a:pt x="1491" y="9067"/>
                  </a:lnTo>
                  <a:lnTo>
                    <a:pt x="2817" y="9546"/>
                  </a:lnTo>
                  <a:lnTo>
                    <a:pt x="4686" y="9344"/>
                  </a:lnTo>
                  <a:lnTo>
                    <a:pt x="6049" y="10190"/>
                  </a:lnTo>
                  <a:lnTo>
                    <a:pt x="7363" y="6516"/>
                  </a:lnTo>
                  <a:lnTo>
                    <a:pt x="8524" y="4874"/>
                  </a:lnTo>
                  <a:lnTo>
                    <a:pt x="7653" y="3384"/>
                  </a:lnTo>
                  <a:lnTo>
                    <a:pt x="8512" y="2134"/>
                  </a:lnTo>
                  <a:lnTo>
                    <a:pt x="654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52"/>
            <p:cNvSpPr/>
            <p:nvPr/>
          </p:nvSpPr>
          <p:spPr>
            <a:xfrm>
              <a:off x="5936075" y="3355775"/>
              <a:ext cx="232350" cy="278450"/>
            </a:xfrm>
            <a:custGeom>
              <a:avLst/>
              <a:gdLst/>
              <a:ahLst/>
              <a:cxnLst/>
              <a:rect l="l" t="t" r="r" b="b"/>
              <a:pathLst>
                <a:path w="9294" h="11138" extrusionOk="0">
                  <a:moveTo>
                    <a:pt x="6932" y="947"/>
                  </a:moveTo>
                  <a:lnTo>
                    <a:pt x="8486" y="2627"/>
                  </a:lnTo>
                  <a:lnTo>
                    <a:pt x="7652" y="3839"/>
                  </a:lnTo>
                  <a:lnTo>
                    <a:pt x="8523" y="5329"/>
                  </a:lnTo>
                  <a:lnTo>
                    <a:pt x="7475" y="6806"/>
                  </a:lnTo>
                  <a:lnTo>
                    <a:pt x="6263" y="10190"/>
                  </a:lnTo>
                  <a:lnTo>
                    <a:pt x="5139" y="9496"/>
                  </a:lnTo>
                  <a:lnTo>
                    <a:pt x="3220" y="9685"/>
                  </a:lnTo>
                  <a:lnTo>
                    <a:pt x="2071" y="9281"/>
                  </a:lnTo>
                  <a:lnTo>
                    <a:pt x="745" y="7324"/>
                  </a:lnTo>
                  <a:lnTo>
                    <a:pt x="1490" y="6074"/>
                  </a:lnTo>
                  <a:lnTo>
                    <a:pt x="3384" y="6074"/>
                  </a:lnTo>
                  <a:lnTo>
                    <a:pt x="4584" y="3763"/>
                  </a:lnTo>
                  <a:lnTo>
                    <a:pt x="6932" y="947"/>
                  </a:lnTo>
                  <a:close/>
                  <a:moveTo>
                    <a:pt x="6907" y="0"/>
                  </a:moveTo>
                  <a:lnTo>
                    <a:pt x="4079" y="3397"/>
                  </a:lnTo>
                  <a:lnTo>
                    <a:pt x="3005" y="5442"/>
                  </a:lnTo>
                  <a:lnTo>
                    <a:pt x="1137" y="5442"/>
                  </a:lnTo>
                  <a:lnTo>
                    <a:pt x="0" y="7336"/>
                  </a:lnTo>
                  <a:lnTo>
                    <a:pt x="1667" y="9799"/>
                  </a:lnTo>
                  <a:lnTo>
                    <a:pt x="3157" y="10329"/>
                  </a:lnTo>
                  <a:lnTo>
                    <a:pt x="4988" y="10140"/>
                  </a:lnTo>
                  <a:lnTo>
                    <a:pt x="6591" y="11137"/>
                  </a:lnTo>
                  <a:lnTo>
                    <a:pt x="8018" y="7147"/>
                  </a:lnTo>
                  <a:lnTo>
                    <a:pt x="9281" y="5379"/>
                  </a:lnTo>
                  <a:lnTo>
                    <a:pt x="8397" y="3877"/>
                  </a:lnTo>
                  <a:lnTo>
                    <a:pt x="9294" y="2576"/>
                  </a:lnTo>
                  <a:lnTo>
                    <a:pt x="69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52"/>
            <p:cNvSpPr/>
            <p:nvPr/>
          </p:nvSpPr>
          <p:spPr>
            <a:xfrm>
              <a:off x="6429775" y="3529075"/>
              <a:ext cx="453650" cy="254450"/>
            </a:xfrm>
            <a:custGeom>
              <a:avLst/>
              <a:gdLst/>
              <a:ahLst/>
              <a:cxnLst/>
              <a:rect l="l" t="t" r="r" b="b"/>
              <a:pathLst>
                <a:path w="18146" h="10178" extrusionOk="0">
                  <a:moveTo>
                    <a:pt x="1794" y="0"/>
                  </a:moveTo>
                  <a:lnTo>
                    <a:pt x="1" y="745"/>
                  </a:lnTo>
                  <a:lnTo>
                    <a:pt x="1705" y="2576"/>
                  </a:lnTo>
                  <a:lnTo>
                    <a:pt x="2223" y="4496"/>
                  </a:lnTo>
                  <a:lnTo>
                    <a:pt x="4281" y="4496"/>
                  </a:lnTo>
                  <a:lnTo>
                    <a:pt x="5847" y="5039"/>
                  </a:lnTo>
                  <a:lnTo>
                    <a:pt x="5847" y="6705"/>
                  </a:lnTo>
                  <a:lnTo>
                    <a:pt x="8764" y="8915"/>
                  </a:lnTo>
                  <a:lnTo>
                    <a:pt x="11214" y="8915"/>
                  </a:lnTo>
                  <a:lnTo>
                    <a:pt x="12236" y="7412"/>
                  </a:lnTo>
                  <a:lnTo>
                    <a:pt x="14055" y="8120"/>
                  </a:lnTo>
                  <a:lnTo>
                    <a:pt x="15633" y="10178"/>
                  </a:lnTo>
                  <a:lnTo>
                    <a:pt x="18146" y="10178"/>
                  </a:lnTo>
                  <a:lnTo>
                    <a:pt x="14522" y="5443"/>
                  </a:lnTo>
                  <a:lnTo>
                    <a:pt x="10431" y="3157"/>
                  </a:lnTo>
                  <a:lnTo>
                    <a:pt x="5531" y="1819"/>
                  </a:lnTo>
                  <a:lnTo>
                    <a:pt x="3650" y="2652"/>
                  </a:lnTo>
                  <a:lnTo>
                    <a:pt x="3094" y="733"/>
                  </a:lnTo>
                  <a:lnTo>
                    <a:pt x="17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52"/>
            <p:cNvSpPr/>
            <p:nvPr/>
          </p:nvSpPr>
          <p:spPr>
            <a:xfrm>
              <a:off x="6416200" y="3519925"/>
              <a:ext cx="483325" cy="271500"/>
            </a:xfrm>
            <a:custGeom>
              <a:avLst/>
              <a:gdLst/>
              <a:ahLst/>
              <a:cxnLst/>
              <a:rect l="l" t="t" r="r" b="b"/>
              <a:pathLst>
                <a:path w="19333" h="10860" extrusionOk="0">
                  <a:moveTo>
                    <a:pt x="2312" y="707"/>
                  </a:moveTo>
                  <a:lnTo>
                    <a:pt x="3372" y="1313"/>
                  </a:lnTo>
                  <a:lnTo>
                    <a:pt x="3991" y="3447"/>
                  </a:lnTo>
                  <a:lnTo>
                    <a:pt x="6112" y="2513"/>
                  </a:lnTo>
                  <a:lnTo>
                    <a:pt x="10860" y="3814"/>
                  </a:lnTo>
                  <a:lnTo>
                    <a:pt x="14863" y="6061"/>
                  </a:lnTo>
                  <a:lnTo>
                    <a:pt x="18058" y="10228"/>
                  </a:lnTo>
                  <a:lnTo>
                    <a:pt x="16328" y="10228"/>
                  </a:lnTo>
                  <a:lnTo>
                    <a:pt x="14787" y="8233"/>
                  </a:lnTo>
                  <a:lnTo>
                    <a:pt x="12653" y="7400"/>
                  </a:lnTo>
                  <a:lnTo>
                    <a:pt x="11580" y="8965"/>
                  </a:lnTo>
                  <a:lnTo>
                    <a:pt x="9408" y="8965"/>
                  </a:lnTo>
                  <a:lnTo>
                    <a:pt x="6706" y="6920"/>
                  </a:lnTo>
                  <a:lnTo>
                    <a:pt x="6706" y="5177"/>
                  </a:lnTo>
                  <a:lnTo>
                    <a:pt x="4913" y="4571"/>
                  </a:lnTo>
                  <a:lnTo>
                    <a:pt x="3006" y="4546"/>
                  </a:lnTo>
                  <a:lnTo>
                    <a:pt x="2526" y="2778"/>
                  </a:lnTo>
                  <a:lnTo>
                    <a:pt x="1074" y="1225"/>
                  </a:lnTo>
                  <a:lnTo>
                    <a:pt x="2312" y="707"/>
                  </a:lnTo>
                  <a:close/>
                  <a:moveTo>
                    <a:pt x="2362" y="0"/>
                  </a:moveTo>
                  <a:lnTo>
                    <a:pt x="1" y="998"/>
                  </a:lnTo>
                  <a:lnTo>
                    <a:pt x="1958" y="3094"/>
                  </a:lnTo>
                  <a:lnTo>
                    <a:pt x="2526" y="5177"/>
                  </a:lnTo>
                  <a:lnTo>
                    <a:pt x="4761" y="5177"/>
                  </a:lnTo>
                  <a:lnTo>
                    <a:pt x="6074" y="5632"/>
                  </a:lnTo>
                  <a:lnTo>
                    <a:pt x="6074" y="7223"/>
                  </a:lnTo>
                  <a:lnTo>
                    <a:pt x="9206" y="9597"/>
                  </a:lnTo>
                  <a:lnTo>
                    <a:pt x="11921" y="9597"/>
                  </a:lnTo>
                  <a:lnTo>
                    <a:pt x="12906" y="8170"/>
                  </a:lnTo>
                  <a:lnTo>
                    <a:pt x="14396" y="8751"/>
                  </a:lnTo>
                  <a:lnTo>
                    <a:pt x="16025" y="10859"/>
                  </a:lnTo>
                  <a:lnTo>
                    <a:pt x="19333" y="10859"/>
                  </a:lnTo>
                  <a:lnTo>
                    <a:pt x="15317" y="5607"/>
                  </a:lnTo>
                  <a:lnTo>
                    <a:pt x="11125" y="3245"/>
                  </a:lnTo>
                  <a:lnTo>
                    <a:pt x="6049" y="1844"/>
                  </a:lnTo>
                  <a:lnTo>
                    <a:pt x="4395" y="2576"/>
                  </a:lnTo>
                  <a:lnTo>
                    <a:pt x="3903" y="884"/>
                  </a:lnTo>
                  <a:lnTo>
                    <a:pt x="236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52"/>
            <p:cNvSpPr/>
            <p:nvPr/>
          </p:nvSpPr>
          <p:spPr>
            <a:xfrm>
              <a:off x="5992575" y="3785400"/>
              <a:ext cx="867500" cy="764650"/>
            </a:xfrm>
            <a:custGeom>
              <a:avLst/>
              <a:gdLst/>
              <a:ahLst/>
              <a:cxnLst/>
              <a:rect l="l" t="t" r="r" b="b"/>
              <a:pathLst>
                <a:path w="34700" h="30586" extrusionOk="0">
                  <a:moveTo>
                    <a:pt x="18082" y="1"/>
                  </a:moveTo>
                  <a:lnTo>
                    <a:pt x="15494" y="2602"/>
                  </a:lnTo>
                  <a:lnTo>
                    <a:pt x="13953" y="3574"/>
                  </a:lnTo>
                  <a:lnTo>
                    <a:pt x="12577" y="3006"/>
                  </a:lnTo>
                  <a:lnTo>
                    <a:pt x="9976" y="5430"/>
                  </a:lnTo>
                  <a:lnTo>
                    <a:pt x="8195" y="7627"/>
                  </a:lnTo>
                  <a:lnTo>
                    <a:pt x="4950" y="9572"/>
                  </a:lnTo>
                  <a:lnTo>
                    <a:pt x="1617" y="10228"/>
                  </a:lnTo>
                  <a:lnTo>
                    <a:pt x="0" y="12779"/>
                  </a:lnTo>
                  <a:lnTo>
                    <a:pt x="0" y="15999"/>
                  </a:lnTo>
                  <a:lnTo>
                    <a:pt x="973" y="20835"/>
                  </a:lnTo>
                  <a:lnTo>
                    <a:pt x="480" y="22704"/>
                  </a:lnTo>
                  <a:lnTo>
                    <a:pt x="1857" y="24244"/>
                  </a:lnTo>
                  <a:lnTo>
                    <a:pt x="5481" y="23424"/>
                  </a:lnTo>
                  <a:lnTo>
                    <a:pt x="9408" y="22211"/>
                  </a:lnTo>
                  <a:lnTo>
                    <a:pt x="12223" y="20999"/>
                  </a:lnTo>
                  <a:lnTo>
                    <a:pt x="16214" y="21365"/>
                  </a:lnTo>
                  <a:lnTo>
                    <a:pt x="18070" y="24964"/>
                  </a:lnTo>
                  <a:lnTo>
                    <a:pt x="20103" y="23184"/>
                  </a:lnTo>
                  <a:lnTo>
                    <a:pt x="20911" y="26833"/>
                  </a:lnTo>
                  <a:cubicBezTo>
                    <a:pt x="20911" y="26833"/>
                    <a:pt x="21719" y="29421"/>
                    <a:pt x="22047" y="29421"/>
                  </a:cubicBezTo>
                  <a:cubicBezTo>
                    <a:pt x="22349" y="29421"/>
                    <a:pt x="23677" y="30586"/>
                    <a:pt x="24015" y="30586"/>
                  </a:cubicBezTo>
                  <a:cubicBezTo>
                    <a:pt x="24045" y="30586"/>
                    <a:pt x="24067" y="30577"/>
                    <a:pt x="24080" y="30558"/>
                  </a:cubicBezTo>
                  <a:cubicBezTo>
                    <a:pt x="24232" y="30318"/>
                    <a:pt x="25621" y="29990"/>
                    <a:pt x="25621" y="29990"/>
                  </a:cubicBezTo>
                  <a:lnTo>
                    <a:pt x="28133" y="30229"/>
                  </a:lnTo>
                  <a:cubicBezTo>
                    <a:pt x="28133" y="30229"/>
                    <a:pt x="30735" y="28045"/>
                    <a:pt x="30735" y="27729"/>
                  </a:cubicBezTo>
                  <a:cubicBezTo>
                    <a:pt x="30735" y="27401"/>
                    <a:pt x="32831" y="23348"/>
                    <a:pt x="32831" y="23348"/>
                  </a:cubicBezTo>
                  <a:lnTo>
                    <a:pt x="34371" y="19699"/>
                  </a:lnTo>
                  <a:lnTo>
                    <a:pt x="34700" y="14193"/>
                  </a:lnTo>
                  <a:lnTo>
                    <a:pt x="31303" y="8107"/>
                  </a:lnTo>
                  <a:lnTo>
                    <a:pt x="30078" y="5114"/>
                  </a:lnTo>
                  <a:lnTo>
                    <a:pt x="29434" y="3081"/>
                  </a:lnTo>
                  <a:lnTo>
                    <a:pt x="27654" y="1"/>
                  </a:lnTo>
                  <a:lnTo>
                    <a:pt x="26025" y="3410"/>
                  </a:lnTo>
                  <a:lnTo>
                    <a:pt x="26113" y="4950"/>
                  </a:lnTo>
                  <a:lnTo>
                    <a:pt x="24333" y="6251"/>
                  </a:lnTo>
                  <a:lnTo>
                    <a:pt x="21971" y="4054"/>
                  </a:lnTo>
                  <a:lnTo>
                    <a:pt x="22224" y="1301"/>
                  </a:lnTo>
                  <a:lnTo>
                    <a:pt x="1808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52"/>
            <p:cNvSpPr/>
            <p:nvPr/>
          </p:nvSpPr>
          <p:spPr>
            <a:xfrm>
              <a:off x="5985000" y="3768350"/>
              <a:ext cx="883600" cy="789850"/>
            </a:xfrm>
            <a:custGeom>
              <a:avLst/>
              <a:gdLst/>
              <a:ahLst/>
              <a:cxnLst/>
              <a:rect l="l" t="t" r="r" b="b"/>
              <a:pathLst>
                <a:path w="35344" h="31594" extrusionOk="0">
                  <a:moveTo>
                    <a:pt x="18474" y="1049"/>
                  </a:moveTo>
                  <a:lnTo>
                    <a:pt x="22186" y="2210"/>
                  </a:lnTo>
                  <a:lnTo>
                    <a:pt x="21946" y="4862"/>
                  </a:lnTo>
                  <a:lnTo>
                    <a:pt x="24598" y="7337"/>
                  </a:lnTo>
                  <a:lnTo>
                    <a:pt x="26732" y="5784"/>
                  </a:lnTo>
                  <a:lnTo>
                    <a:pt x="26643" y="4155"/>
                  </a:lnTo>
                  <a:lnTo>
                    <a:pt x="27969" y="1364"/>
                  </a:lnTo>
                  <a:lnTo>
                    <a:pt x="29447" y="3890"/>
                  </a:lnTo>
                  <a:lnTo>
                    <a:pt x="30091" y="5910"/>
                  </a:lnTo>
                  <a:lnTo>
                    <a:pt x="31315" y="8941"/>
                  </a:lnTo>
                  <a:lnTo>
                    <a:pt x="34674" y="14938"/>
                  </a:lnTo>
                  <a:lnTo>
                    <a:pt x="34359" y="20305"/>
                  </a:lnTo>
                  <a:lnTo>
                    <a:pt x="32856" y="23891"/>
                  </a:lnTo>
                  <a:cubicBezTo>
                    <a:pt x="31530" y="26442"/>
                    <a:pt x="30810" y="27932"/>
                    <a:pt x="30722" y="28336"/>
                  </a:cubicBezTo>
                  <a:cubicBezTo>
                    <a:pt x="30583" y="28601"/>
                    <a:pt x="29396" y="29687"/>
                    <a:pt x="28335" y="30596"/>
                  </a:cubicBezTo>
                  <a:lnTo>
                    <a:pt x="25898" y="30356"/>
                  </a:lnTo>
                  <a:lnTo>
                    <a:pt x="25848" y="30369"/>
                  </a:lnTo>
                  <a:cubicBezTo>
                    <a:pt x="25052" y="30558"/>
                    <a:pt x="24522" y="30747"/>
                    <a:pt x="24257" y="30937"/>
                  </a:cubicBezTo>
                  <a:cubicBezTo>
                    <a:pt x="23979" y="30773"/>
                    <a:pt x="23714" y="30596"/>
                    <a:pt x="23461" y="30406"/>
                  </a:cubicBezTo>
                  <a:cubicBezTo>
                    <a:pt x="22931" y="30028"/>
                    <a:pt x="22666" y="29851"/>
                    <a:pt x="22464" y="29800"/>
                  </a:cubicBezTo>
                  <a:cubicBezTo>
                    <a:pt x="22262" y="29560"/>
                    <a:pt x="21832" y="28411"/>
                    <a:pt x="21517" y="27439"/>
                  </a:cubicBezTo>
                  <a:lnTo>
                    <a:pt x="20595" y="23272"/>
                  </a:lnTo>
                  <a:lnTo>
                    <a:pt x="18474" y="25141"/>
                  </a:lnTo>
                  <a:lnTo>
                    <a:pt x="16706" y="21744"/>
                  </a:lnTo>
                  <a:lnTo>
                    <a:pt x="12463" y="21353"/>
                  </a:lnTo>
                  <a:lnTo>
                    <a:pt x="9610" y="22590"/>
                  </a:lnTo>
                  <a:lnTo>
                    <a:pt x="5708" y="23803"/>
                  </a:lnTo>
                  <a:lnTo>
                    <a:pt x="2261" y="24573"/>
                  </a:lnTo>
                  <a:lnTo>
                    <a:pt x="1124" y="23297"/>
                  </a:lnTo>
                  <a:lnTo>
                    <a:pt x="1591" y="21530"/>
                  </a:lnTo>
                  <a:lnTo>
                    <a:pt x="619" y="16681"/>
                  </a:lnTo>
                  <a:lnTo>
                    <a:pt x="619" y="13537"/>
                  </a:lnTo>
                  <a:lnTo>
                    <a:pt x="2109" y="11188"/>
                  </a:lnTo>
                  <a:lnTo>
                    <a:pt x="5316" y="10557"/>
                  </a:lnTo>
                  <a:lnTo>
                    <a:pt x="8662" y="8574"/>
                  </a:lnTo>
                  <a:lnTo>
                    <a:pt x="10493" y="6352"/>
                  </a:lnTo>
                  <a:lnTo>
                    <a:pt x="12943" y="4054"/>
                  </a:lnTo>
                  <a:lnTo>
                    <a:pt x="14282" y="4609"/>
                  </a:lnTo>
                  <a:lnTo>
                    <a:pt x="15961" y="3549"/>
                  </a:lnTo>
                  <a:lnTo>
                    <a:pt x="18474" y="1049"/>
                  </a:lnTo>
                  <a:close/>
                  <a:moveTo>
                    <a:pt x="27944" y="1"/>
                  </a:moveTo>
                  <a:lnTo>
                    <a:pt x="26025" y="4016"/>
                  </a:lnTo>
                  <a:lnTo>
                    <a:pt x="26100" y="5468"/>
                  </a:lnTo>
                  <a:lnTo>
                    <a:pt x="24674" y="6516"/>
                  </a:lnTo>
                  <a:lnTo>
                    <a:pt x="22615" y="4609"/>
                  </a:lnTo>
                  <a:lnTo>
                    <a:pt x="22868" y="1756"/>
                  </a:lnTo>
                  <a:lnTo>
                    <a:pt x="18310" y="316"/>
                  </a:lnTo>
                  <a:lnTo>
                    <a:pt x="15607" y="3018"/>
                  </a:lnTo>
                  <a:lnTo>
                    <a:pt x="14231" y="3890"/>
                  </a:lnTo>
                  <a:lnTo>
                    <a:pt x="12817" y="3309"/>
                  </a:lnTo>
                  <a:lnTo>
                    <a:pt x="10039" y="5910"/>
                  </a:lnTo>
                  <a:lnTo>
                    <a:pt x="8296" y="8057"/>
                  </a:lnTo>
                  <a:lnTo>
                    <a:pt x="5152" y="9951"/>
                  </a:lnTo>
                  <a:lnTo>
                    <a:pt x="1743" y="10633"/>
                  </a:lnTo>
                  <a:lnTo>
                    <a:pt x="0" y="13360"/>
                  </a:lnTo>
                  <a:lnTo>
                    <a:pt x="0" y="16744"/>
                  </a:lnTo>
                  <a:lnTo>
                    <a:pt x="947" y="21504"/>
                  </a:lnTo>
                  <a:lnTo>
                    <a:pt x="430" y="23462"/>
                  </a:lnTo>
                  <a:lnTo>
                    <a:pt x="2046" y="25267"/>
                  </a:lnTo>
                  <a:lnTo>
                    <a:pt x="5872" y="24409"/>
                  </a:lnTo>
                  <a:lnTo>
                    <a:pt x="9824" y="23184"/>
                  </a:lnTo>
                  <a:lnTo>
                    <a:pt x="12564" y="21997"/>
                  </a:lnTo>
                  <a:lnTo>
                    <a:pt x="16314" y="22338"/>
                  </a:lnTo>
                  <a:lnTo>
                    <a:pt x="18284" y="26151"/>
                  </a:lnTo>
                  <a:lnTo>
                    <a:pt x="20216" y="24459"/>
                  </a:lnTo>
                  <a:lnTo>
                    <a:pt x="20923" y="27616"/>
                  </a:lnTo>
                  <a:cubicBezTo>
                    <a:pt x="21795" y="30419"/>
                    <a:pt x="22136" y="30419"/>
                    <a:pt x="22325" y="30419"/>
                  </a:cubicBezTo>
                  <a:cubicBezTo>
                    <a:pt x="22590" y="30571"/>
                    <a:pt x="22855" y="30735"/>
                    <a:pt x="23095" y="30924"/>
                  </a:cubicBezTo>
                  <a:cubicBezTo>
                    <a:pt x="23752" y="31391"/>
                    <a:pt x="24067" y="31593"/>
                    <a:pt x="24320" y="31593"/>
                  </a:cubicBezTo>
                  <a:cubicBezTo>
                    <a:pt x="24345" y="31581"/>
                    <a:pt x="24383" y="31581"/>
                    <a:pt x="24421" y="31568"/>
                  </a:cubicBezTo>
                  <a:cubicBezTo>
                    <a:pt x="24509" y="31555"/>
                    <a:pt x="24598" y="31505"/>
                    <a:pt x="24648" y="31429"/>
                  </a:cubicBezTo>
                  <a:cubicBezTo>
                    <a:pt x="24749" y="31341"/>
                    <a:pt x="25355" y="31126"/>
                    <a:pt x="25962" y="30987"/>
                  </a:cubicBezTo>
                  <a:lnTo>
                    <a:pt x="28563" y="31240"/>
                  </a:lnTo>
                  <a:lnTo>
                    <a:pt x="28664" y="31151"/>
                  </a:lnTo>
                  <a:cubicBezTo>
                    <a:pt x="31366" y="28866"/>
                    <a:pt x="31366" y="28550"/>
                    <a:pt x="31366" y="28424"/>
                  </a:cubicBezTo>
                  <a:cubicBezTo>
                    <a:pt x="31416" y="28146"/>
                    <a:pt x="32464" y="26037"/>
                    <a:pt x="33449" y="24143"/>
                  </a:cubicBezTo>
                  <a:lnTo>
                    <a:pt x="34990" y="20494"/>
                  </a:lnTo>
                  <a:lnTo>
                    <a:pt x="35343" y="14787"/>
                  </a:lnTo>
                  <a:lnTo>
                    <a:pt x="31909" y="8663"/>
                  </a:lnTo>
                  <a:lnTo>
                    <a:pt x="30697" y="5683"/>
                  </a:lnTo>
                  <a:lnTo>
                    <a:pt x="30053" y="3662"/>
                  </a:lnTo>
                  <a:lnTo>
                    <a:pt x="2794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52"/>
            <p:cNvSpPr/>
            <p:nvPr/>
          </p:nvSpPr>
          <p:spPr>
            <a:xfrm>
              <a:off x="6575950" y="4616250"/>
              <a:ext cx="97550" cy="109575"/>
            </a:xfrm>
            <a:custGeom>
              <a:avLst/>
              <a:gdLst/>
              <a:ahLst/>
              <a:cxnLst/>
              <a:rect l="l" t="t" r="r" b="b"/>
              <a:pathLst>
                <a:path w="3902" h="4383" extrusionOk="0">
                  <a:moveTo>
                    <a:pt x="303" y="1"/>
                  </a:moveTo>
                  <a:lnTo>
                    <a:pt x="0" y="430"/>
                  </a:lnTo>
                  <a:lnTo>
                    <a:pt x="0" y="2955"/>
                  </a:lnTo>
                  <a:lnTo>
                    <a:pt x="1326" y="4382"/>
                  </a:lnTo>
                  <a:lnTo>
                    <a:pt x="3498" y="2753"/>
                  </a:lnTo>
                  <a:lnTo>
                    <a:pt x="3902" y="430"/>
                  </a:lnTo>
                  <a:lnTo>
                    <a:pt x="2273" y="1213"/>
                  </a:lnTo>
                  <a:lnTo>
                    <a:pt x="30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52"/>
            <p:cNvSpPr/>
            <p:nvPr/>
          </p:nvSpPr>
          <p:spPr>
            <a:xfrm>
              <a:off x="6568050" y="4609625"/>
              <a:ext cx="115875" cy="126600"/>
            </a:xfrm>
            <a:custGeom>
              <a:avLst/>
              <a:gdLst/>
              <a:ahLst/>
              <a:cxnLst/>
              <a:rect l="l" t="t" r="r" b="b"/>
              <a:pathLst>
                <a:path w="4635" h="5064" extrusionOk="0">
                  <a:moveTo>
                    <a:pt x="783" y="1"/>
                  </a:moveTo>
                  <a:lnTo>
                    <a:pt x="455" y="531"/>
                  </a:lnTo>
                  <a:lnTo>
                    <a:pt x="2564" y="1844"/>
                  </a:lnTo>
                  <a:lnTo>
                    <a:pt x="3814" y="1251"/>
                  </a:lnTo>
                  <a:lnTo>
                    <a:pt x="3536" y="2842"/>
                  </a:lnTo>
                  <a:lnTo>
                    <a:pt x="1680" y="4218"/>
                  </a:lnTo>
                  <a:lnTo>
                    <a:pt x="632" y="3094"/>
                  </a:lnTo>
                  <a:lnTo>
                    <a:pt x="632" y="695"/>
                  </a:lnTo>
                  <a:lnTo>
                    <a:pt x="0" y="695"/>
                  </a:lnTo>
                  <a:lnTo>
                    <a:pt x="0" y="3347"/>
                  </a:lnTo>
                  <a:lnTo>
                    <a:pt x="1592" y="5064"/>
                  </a:lnTo>
                  <a:lnTo>
                    <a:pt x="4104" y="3208"/>
                  </a:lnTo>
                  <a:lnTo>
                    <a:pt x="4635" y="139"/>
                  </a:lnTo>
                  <a:lnTo>
                    <a:pt x="2602" y="1124"/>
                  </a:lnTo>
                  <a:lnTo>
                    <a:pt x="78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52"/>
            <p:cNvSpPr/>
            <p:nvPr/>
          </p:nvSpPr>
          <p:spPr>
            <a:xfrm>
              <a:off x="6995150" y="4713800"/>
              <a:ext cx="195750" cy="190700"/>
            </a:xfrm>
            <a:custGeom>
              <a:avLst/>
              <a:gdLst/>
              <a:ahLst/>
              <a:cxnLst/>
              <a:rect l="l" t="t" r="r" b="b"/>
              <a:pathLst>
                <a:path w="7830" h="7628" extrusionOk="0">
                  <a:moveTo>
                    <a:pt x="6883" y="0"/>
                  </a:moveTo>
                  <a:lnTo>
                    <a:pt x="4648" y="1932"/>
                  </a:lnTo>
                  <a:lnTo>
                    <a:pt x="2615" y="2905"/>
                  </a:lnTo>
                  <a:lnTo>
                    <a:pt x="468" y="4660"/>
                  </a:lnTo>
                  <a:lnTo>
                    <a:pt x="1" y="5859"/>
                  </a:lnTo>
                  <a:lnTo>
                    <a:pt x="1958" y="7627"/>
                  </a:lnTo>
                  <a:lnTo>
                    <a:pt x="4471" y="4622"/>
                  </a:lnTo>
                  <a:lnTo>
                    <a:pt x="6921" y="2425"/>
                  </a:lnTo>
                  <a:lnTo>
                    <a:pt x="7830" y="1124"/>
                  </a:lnTo>
                  <a:lnTo>
                    <a:pt x="783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52"/>
            <p:cNvSpPr/>
            <p:nvPr/>
          </p:nvSpPr>
          <p:spPr>
            <a:xfrm>
              <a:off x="6985700" y="4705900"/>
              <a:ext cx="213100" cy="209650"/>
            </a:xfrm>
            <a:custGeom>
              <a:avLst/>
              <a:gdLst/>
              <a:ahLst/>
              <a:cxnLst/>
              <a:rect l="l" t="t" r="r" b="b"/>
              <a:pathLst>
                <a:path w="8524" h="8386" extrusionOk="0">
                  <a:moveTo>
                    <a:pt x="7905" y="632"/>
                  </a:moveTo>
                  <a:lnTo>
                    <a:pt x="7905" y="1339"/>
                  </a:lnTo>
                  <a:lnTo>
                    <a:pt x="7071" y="2526"/>
                  </a:lnTo>
                  <a:lnTo>
                    <a:pt x="4609" y="4736"/>
                  </a:lnTo>
                  <a:lnTo>
                    <a:pt x="2311" y="7489"/>
                  </a:lnTo>
                  <a:lnTo>
                    <a:pt x="758" y="6074"/>
                  </a:lnTo>
                  <a:lnTo>
                    <a:pt x="1111" y="5165"/>
                  </a:lnTo>
                  <a:lnTo>
                    <a:pt x="3169" y="3486"/>
                  </a:lnTo>
                  <a:lnTo>
                    <a:pt x="5165" y="2526"/>
                  </a:lnTo>
                  <a:lnTo>
                    <a:pt x="7387" y="632"/>
                  </a:lnTo>
                  <a:close/>
                  <a:moveTo>
                    <a:pt x="7147" y="1"/>
                  </a:moveTo>
                  <a:lnTo>
                    <a:pt x="4836" y="1971"/>
                  </a:lnTo>
                  <a:lnTo>
                    <a:pt x="2854" y="2943"/>
                  </a:lnTo>
                  <a:lnTo>
                    <a:pt x="568" y="4786"/>
                  </a:lnTo>
                  <a:lnTo>
                    <a:pt x="0" y="6251"/>
                  </a:lnTo>
                  <a:lnTo>
                    <a:pt x="2374" y="8385"/>
                  </a:lnTo>
                  <a:lnTo>
                    <a:pt x="5064" y="5165"/>
                  </a:lnTo>
                  <a:lnTo>
                    <a:pt x="7513" y="2981"/>
                  </a:lnTo>
                  <a:lnTo>
                    <a:pt x="8523" y="1541"/>
                  </a:lnTo>
                  <a:lnTo>
                    <a:pt x="852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52"/>
            <p:cNvSpPr/>
            <p:nvPr/>
          </p:nvSpPr>
          <p:spPr>
            <a:xfrm>
              <a:off x="7223700" y="4478300"/>
              <a:ext cx="126625" cy="235850"/>
            </a:xfrm>
            <a:custGeom>
              <a:avLst/>
              <a:gdLst/>
              <a:ahLst/>
              <a:cxnLst/>
              <a:rect l="l" t="t" r="r" b="b"/>
              <a:pathLst>
                <a:path w="5065" h="9434" extrusionOk="0">
                  <a:moveTo>
                    <a:pt x="607" y="1"/>
                  </a:moveTo>
                  <a:lnTo>
                    <a:pt x="1099" y="3334"/>
                  </a:lnTo>
                  <a:lnTo>
                    <a:pt x="1175" y="5557"/>
                  </a:lnTo>
                  <a:lnTo>
                    <a:pt x="266" y="5948"/>
                  </a:lnTo>
                  <a:lnTo>
                    <a:pt x="1087" y="7792"/>
                  </a:lnTo>
                  <a:cubicBezTo>
                    <a:pt x="1087" y="7792"/>
                    <a:pt x="1" y="8612"/>
                    <a:pt x="317" y="8827"/>
                  </a:cubicBezTo>
                  <a:cubicBezTo>
                    <a:pt x="569" y="9004"/>
                    <a:pt x="809" y="9206"/>
                    <a:pt x="1036" y="9433"/>
                  </a:cubicBezTo>
                  <a:lnTo>
                    <a:pt x="2640" y="7716"/>
                  </a:lnTo>
                  <a:lnTo>
                    <a:pt x="3448" y="5531"/>
                  </a:lnTo>
                  <a:lnTo>
                    <a:pt x="5064" y="5026"/>
                  </a:lnTo>
                  <a:lnTo>
                    <a:pt x="4092" y="4370"/>
                  </a:lnTo>
                  <a:lnTo>
                    <a:pt x="2791" y="4370"/>
                  </a:lnTo>
                  <a:lnTo>
                    <a:pt x="2665" y="733"/>
                  </a:lnTo>
                  <a:lnTo>
                    <a:pt x="60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52"/>
            <p:cNvSpPr/>
            <p:nvPr/>
          </p:nvSpPr>
          <p:spPr>
            <a:xfrm>
              <a:off x="7219600" y="4466625"/>
              <a:ext cx="149025" cy="258875"/>
            </a:xfrm>
            <a:custGeom>
              <a:avLst/>
              <a:gdLst/>
              <a:ahLst/>
              <a:cxnLst/>
              <a:rect l="l" t="t" r="r" b="b"/>
              <a:pathLst>
                <a:path w="5961" h="10355" extrusionOk="0">
                  <a:moveTo>
                    <a:pt x="1162" y="948"/>
                  </a:moveTo>
                  <a:lnTo>
                    <a:pt x="2526" y="1427"/>
                  </a:lnTo>
                  <a:lnTo>
                    <a:pt x="2652" y="5152"/>
                  </a:lnTo>
                  <a:lnTo>
                    <a:pt x="4155" y="5152"/>
                  </a:lnTo>
                  <a:lnTo>
                    <a:pt x="4509" y="5392"/>
                  </a:lnTo>
                  <a:lnTo>
                    <a:pt x="3372" y="5733"/>
                  </a:lnTo>
                  <a:lnTo>
                    <a:pt x="2539" y="8019"/>
                  </a:lnTo>
                  <a:lnTo>
                    <a:pt x="1188" y="9458"/>
                  </a:lnTo>
                  <a:cubicBezTo>
                    <a:pt x="1074" y="9344"/>
                    <a:pt x="922" y="9231"/>
                    <a:pt x="784" y="9117"/>
                  </a:cubicBezTo>
                  <a:cubicBezTo>
                    <a:pt x="973" y="8903"/>
                    <a:pt x="1200" y="8701"/>
                    <a:pt x="1440" y="8524"/>
                  </a:cubicBezTo>
                  <a:lnTo>
                    <a:pt x="1642" y="8360"/>
                  </a:lnTo>
                  <a:lnTo>
                    <a:pt x="847" y="6579"/>
                  </a:lnTo>
                  <a:lnTo>
                    <a:pt x="1667" y="6238"/>
                  </a:lnTo>
                  <a:lnTo>
                    <a:pt x="1566" y="3751"/>
                  </a:lnTo>
                  <a:lnTo>
                    <a:pt x="1162" y="948"/>
                  </a:lnTo>
                  <a:close/>
                  <a:moveTo>
                    <a:pt x="380" y="1"/>
                  </a:moveTo>
                  <a:lnTo>
                    <a:pt x="948" y="3814"/>
                  </a:lnTo>
                  <a:lnTo>
                    <a:pt x="1011" y="5822"/>
                  </a:lnTo>
                  <a:lnTo>
                    <a:pt x="1" y="6251"/>
                  </a:lnTo>
                  <a:lnTo>
                    <a:pt x="859" y="8158"/>
                  </a:lnTo>
                  <a:cubicBezTo>
                    <a:pt x="481" y="8473"/>
                    <a:pt x="114" y="8865"/>
                    <a:pt x="114" y="9193"/>
                  </a:cubicBezTo>
                  <a:cubicBezTo>
                    <a:pt x="114" y="9332"/>
                    <a:pt x="190" y="9471"/>
                    <a:pt x="304" y="9559"/>
                  </a:cubicBezTo>
                  <a:cubicBezTo>
                    <a:pt x="544" y="9723"/>
                    <a:pt x="771" y="9913"/>
                    <a:pt x="973" y="10127"/>
                  </a:cubicBezTo>
                  <a:lnTo>
                    <a:pt x="1200" y="10355"/>
                  </a:lnTo>
                  <a:lnTo>
                    <a:pt x="3044" y="8397"/>
                  </a:lnTo>
                  <a:lnTo>
                    <a:pt x="3852" y="6251"/>
                  </a:lnTo>
                  <a:lnTo>
                    <a:pt x="5961" y="5607"/>
                  </a:lnTo>
                  <a:lnTo>
                    <a:pt x="4357" y="4521"/>
                  </a:lnTo>
                  <a:lnTo>
                    <a:pt x="3258" y="4521"/>
                  </a:lnTo>
                  <a:lnTo>
                    <a:pt x="3132" y="973"/>
                  </a:lnTo>
                  <a:lnTo>
                    <a:pt x="38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52"/>
            <p:cNvSpPr/>
            <p:nvPr/>
          </p:nvSpPr>
          <p:spPr>
            <a:xfrm>
              <a:off x="6134625" y="2921400"/>
              <a:ext cx="43275" cy="96300"/>
            </a:xfrm>
            <a:custGeom>
              <a:avLst/>
              <a:gdLst/>
              <a:ahLst/>
              <a:cxnLst/>
              <a:rect l="l" t="t" r="r" b="b"/>
              <a:pathLst>
                <a:path w="1731" h="3852" extrusionOk="0">
                  <a:moveTo>
                    <a:pt x="1415" y="0"/>
                  </a:moveTo>
                  <a:lnTo>
                    <a:pt x="1" y="682"/>
                  </a:lnTo>
                  <a:lnTo>
                    <a:pt x="1" y="2627"/>
                  </a:lnTo>
                  <a:lnTo>
                    <a:pt x="1415" y="3852"/>
                  </a:lnTo>
                  <a:lnTo>
                    <a:pt x="1730" y="1920"/>
                  </a:lnTo>
                  <a:lnTo>
                    <a:pt x="141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52"/>
            <p:cNvSpPr/>
            <p:nvPr/>
          </p:nvSpPr>
          <p:spPr>
            <a:xfrm>
              <a:off x="6126725" y="2909725"/>
              <a:ext cx="59375" cy="122825"/>
            </a:xfrm>
            <a:custGeom>
              <a:avLst/>
              <a:gdLst/>
              <a:ahLst/>
              <a:cxnLst/>
              <a:rect l="l" t="t" r="r" b="b"/>
              <a:pathLst>
                <a:path w="2375" h="4913" extrusionOk="0">
                  <a:moveTo>
                    <a:pt x="1491" y="935"/>
                  </a:moveTo>
                  <a:lnTo>
                    <a:pt x="1731" y="2387"/>
                  </a:lnTo>
                  <a:lnTo>
                    <a:pt x="1516" y="3713"/>
                  </a:lnTo>
                  <a:lnTo>
                    <a:pt x="632" y="2955"/>
                  </a:lnTo>
                  <a:lnTo>
                    <a:pt x="632" y="1351"/>
                  </a:lnTo>
                  <a:lnTo>
                    <a:pt x="1491" y="935"/>
                  </a:lnTo>
                  <a:close/>
                  <a:moveTo>
                    <a:pt x="1983" y="0"/>
                  </a:moveTo>
                  <a:lnTo>
                    <a:pt x="1" y="960"/>
                  </a:lnTo>
                  <a:lnTo>
                    <a:pt x="1" y="3245"/>
                  </a:lnTo>
                  <a:lnTo>
                    <a:pt x="1958" y="4912"/>
                  </a:lnTo>
                  <a:lnTo>
                    <a:pt x="2375" y="2387"/>
                  </a:lnTo>
                  <a:lnTo>
                    <a:pt x="198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52"/>
            <p:cNvSpPr/>
            <p:nvPr/>
          </p:nvSpPr>
          <p:spPr>
            <a:xfrm>
              <a:off x="5917450" y="3060600"/>
              <a:ext cx="65350" cy="60650"/>
            </a:xfrm>
            <a:custGeom>
              <a:avLst/>
              <a:gdLst/>
              <a:ahLst/>
              <a:cxnLst/>
              <a:rect l="l" t="t" r="r" b="b"/>
              <a:pathLst>
                <a:path w="2614" h="2426" extrusionOk="0">
                  <a:moveTo>
                    <a:pt x="1099" y="1"/>
                  </a:moveTo>
                  <a:lnTo>
                    <a:pt x="0" y="1175"/>
                  </a:lnTo>
                  <a:lnTo>
                    <a:pt x="568" y="2425"/>
                  </a:lnTo>
                  <a:lnTo>
                    <a:pt x="1440" y="2425"/>
                  </a:lnTo>
                  <a:lnTo>
                    <a:pt x="2614" y="708"/>
                  </a:lnTo>
                  <a:lnTo>
                    <a:pt x="109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52"/>
            <p:cNvSpPr/>
            <p:nvPr/>
          </p:nvSpPr>
          <p:spPr>
            <a:xfrm>
              <a:off x="5908275" y="3050825"/>
              <a:ext cx="86225" cy="78325"/>
            </a:xfrm>
            <a:custGeom>
              <a:avLst/>
              <a:gdLst/>
              <a:ahLst/>
              <a:cxnLst/>
              <a:rect l="l" t="t" r="r" b="b"/>
              <a:pathLst>
                <a:path w="3449" h="3133" extrusionOk="0">
                  <a:moveTo>
                    <a:pt x="1541" y="771"/>
                  </a:moveTo>
                  <a:lnTo>
                    <a:pt x="2514" y="1225"/>
                  </a:lnTo>
                  <a:lnTo>
                    <a:pt x="1630" y="2501"/>
                  </a:lnTo>
                  <a:lnTo>
                    <a:pt x="1137" y="2501"/>
                  </a:lnTo>
                  <a:lnTo>
                    <a:pt x="746" y="1617"/>
                  </a:lnTo>
                  <a:lnTo>
                    <a:pt x="1541" y="771"/>
                  </a:lnTo>
                  <a:close/>
                  <a:moveTo>
                    <a:pt x="1390" y="1"/>
                  </a:moveTo>
                  <a:lnTo>
                    <a:pt x="1" y="1503"/>
                  </a:lnTo>
                  <a:lnTo>
                    <a:pt x="733" y="3132"/>
                  </a:lnTo>
                  <a:lnTo>
                    <a:pt x="1971" y="3132"/>
                  </a:lnTo>
                  <a:lnTo>
                    <a:pt x="3448" y="960"/>
                  </a:lnTo>
                  <a:lnTo>
                    <a:pt x="139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52"/>
            <p:cNvSpPr/>
            <p:nvPr/>
          </p:nvSpPr>
          <p:spPr>
            <a:xfrm>
              <a:off x="6168100" y="3083025"/>
              <a:ext cx="108300" cy="173650"/>
            </a:xfrm>
            <a:custGeom>
              <a:avLst/>
              <a:gdLst/>
              <a:ahLst/>
              <a:cxnLst/>
              <a:rect l="l" t="t" r="r" b="b"/>
              <a:pathLst>
                <a:path w="4332" h="6946" extrusionOk="0">
                  <a:moveTo>
                    <a:pt x="1578" y="0"/>
                  </a:moveTo>
                  <a:lnTo>
                    <a:pt x="707" y="1440"/>
                  </a:lnTo>
                  <a:lnTo>
                    <a:pt x="0" y="3132"/>
                  </a:lnTo>
                  <a:lnTo>
                    <a:pt x="783" y="5897"/>
                  </a:lnTo>
                  <a:lnTo>
                    <a:pt x="2399" y="5405"/>
                  </a:lnTo>
                  <a:lnTo>
                    <a:pt x="3472" y="6945"/>
                  </a:lnTo>
                  <a:lnTo>
                    <a:pt x="4331" y="5241"/>
                  </a:lnTo>
                  <a:lnTo>
                    <a:pt x="3472" y="3789"/>
                  </a:lnTo>
                  <a:lnTo>
                    <a:pt x="1818" y="2564"/>
                  </a:lnTo>
                  <a:lnTo>
                    <a:pt x="2399" y="1352"/>
                  </a:lnTo>
                  <a:lnTo>
                    <a:pt x="157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52"/>
            <p:cNvSpPr/>
            <p:nvPr/>
          </p:nvSpPr>
          <p:spPr>
            <a:xfrm>
              <a:off x="6159575" y="3067875"/>
              <a:ext cx="125650" cy="204275"/>
            </a:xfrm>
            <a:custGeom>
              <a:avLst/>
              <a:gdLst/>
              <a:ahLst/>
              <a:cxnLst/>
              <a:rect l="l" t="t" r="r" b="b"/>
              <a:pathLst>
                <a:path w="5026" h="8171" extrusionOk="0">
                  <a:moveTo>
                    <a:pt x="1932" y="1213"/>
                  </a:moveTo>
                  <a:lnTo>
                    <a:pt x="2399" y="1970"/>
                  </a:lnTo>
                  <a:lnTo>
                    <a:pt x="1768" y="3271"/>
                  </a:lnTo>
                  <a:lnTo>
                    <a:pt x="3574" y="4609"/>
                  </a:lnTo>
                  <a:lnTo>
                    <a:pt x="4319" y="5872"/>
                  </a:lnTo>
                  <a:lnTo>
                    <a:pt x="3763" y="6933"/>
                  </a:lnTo>
                  <a:lnTo>
                    <a:pt x="2866" y="5645"/>
                  </a:lnTo>
                  <a:lnTo>
                    <a:pt x="1351" y="6099"/>
                  </a:lnTo>
                  <a:lnTo>
                    <a:pt x="682" y="3763"/>
                  </a:lnTo>
                  <a:lnTo>
                    <a:pt x="1326" y="2197"/>
                  </a:lnTo>
                  <a:lnTo>
                    <a:pt x="1932" y="1213"/>
                  </a:lnTo>
                  <a:close/>
                  <a:moveTo>
                    <a:pt x="1907" y="0"/>
                  </a:moveTo>
                  <a:lnTo>
                    <a:pt x="758" y="1920"/>
                  </a:lnTo>
                  <a:lnTo>
                    <a:pt x="0" y="3725"/>
                  </a:lnTo>
                  <a:lnTo>
                    <a:pt x="909" y="6895"/>
                  </a:lnTo>
                  <a:lnTo>
                    <a:pt x="2614" y="6377"/>
                  </a:lnTo>
                  <a:lnTo>
                    <a:pt x="3851" y="8170"/>
                  </a:lnTo>
                  <a:lnTo>
                    <a:pt x="5026" y="5834"/>
                  </a:lnTo>
                  <a:lnTo>
                    <a:pt x="4079" y="4230"/>
                  </a:lnTo>
                  <a:lnTo>
                    <a:pt x="2551" y="3081"/>
                  </a:lnTo>
                  <a:lnTo>
                    <a:pt x="3094" y="1945"/>
                  </a:lnTo>
                  <a:lnTo>
                    <a:pt x="19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52"/>
            <p:cNvSpPr/>
            <p:nvPr/>
          </p:nvSpPr>
          <p:spPr>
            <a:xfrm>
              <a:off x="6241950" y="3244650"/>
              <a:ext cx="111475" cy="160375"/>
            </a:xfrm>
            <a:custGeom>
              <a:avLst/>
              <a:gdLst/>
              <a:ahLst/>
              <a:cxnLst/>
              <a:rect l="l" t="t" r="r" b="b"/>
              <a:pathLst>
                <a:path w="4459" h="6415" extrusionOk="0">
                  <a:moveTo>
                    <a:pt x="2248" y="0"/>
                  </a:moveTo>
                  <a:lnTo>
                    <a:pt x="1781" y="1693"/>
                  </a:lnTo>
                  <a:lnTo>
                    <a:pt x="2021" y="3069"/>
                  </a:lnTo>
                  <a:lnTo>
                    <a:pt x="518" y="3965"/>
                  </a:lnTo>
                  <a:lnTo>
                    <a:pt x="1" y="4281"/>
                  </a:lnTo>
                  <a:lnTo>
                    <a:pt x="1377" y="4912"/>
                  </a:lnTo>
                  <a:lnTo>
                    <a:pt x="2842" y="6415"/>
                  </a:lnTo>
                  <a:lnTo>
                    <a:pt x="4458" y="4912"/>
                  </a:lnTo>
                  <a:lnTo>
                    <a:pt x="3271" y="3208"/>
                  </a:lnTo>
                  <a:lnTo>
                    <a:pt x="3650" y="1541"/>
                  </a:lnTo>
                  <a:lnTo>
                    <a:pt x="224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52"/>
            <p:cNvSpPr/>
            <p:nvPr/>
          </p:nvSpPr>
          <p:spPr>
            <a:xfrm>
              <a:off x="6225225" y="3228550"/>
              <a:ext cx="138600" cy="187525"/>
            </a:xfrm>
            <a:custGeom>
              <a:avLst/>
              <a:gdLst/>
              <a:ahLst/>
              <a:cxnLst/>
              <a:rect l="l" t="t" r="r" b="b"/>
              <a:pathLst>
                <a:path w="5544" h="7501" extrusionOk="0">
                  <a:moveTo>
                    <a:pt x="3082" y="1276"/>
                  </a:moveTo>
                  <a:lnTo>
                    <a:pt x="3978" y="2273"/>
                  </a:lnTo>
                  <a:lnTo>
                    <a:pt x="3612" y="3915"/>
                  </a:lnTo>
                  <a:lnTo>
                    <a:pt x="4723" y="5519"/>
                  </a:lnTo>
                  <a:lnTo>
                    <a:pt x="3523" y="6617"/>
                  </a:lnTo>
                  <a:lnTo>
                    <a:pt x="2286" y="5342"/>
                  </a:lnTo>
                  <a:lnTo>
                    <a:pt x="1339" y="4887"/>
                  </a:lnTo>
                  <a:lnTo>
                    <a:pt x="3044" y="3877"/>
                  </a:lnTo>
                  <a:lnTo>
                    <a:pt x="2791" y="2362"/>
                  </a:lnTo>
                  <a:lnTo>
                    <a:pt x="3082" y="1276"/>
                  </a:lnTo>
                  <a:close/>
                  <a:moveTo>
                    <a:pt x="2766" y="1"/>
                  </a:moveTo>
                  <a:lnTo>
                    <a:pt x="2134" y="2324"/>
                  </a:lnTo>
                  <a:lnTo>
                    <a:pt x="2337" y="3549"/>
                  </a:lnTo>
                  <a:lnTo>
                    <a:pt x="1023" y="4344"/>
                  </a:lnTo>
                  <a:lnTo>
                    <a:pt x="1" y="4976"/>
                  </a:lnTo>
                  <a:lnTo>
                    <a:pt x="1857" y="5822"/>
                  </a:lnTo>
                  <a:lnTo>
                    <a:pt x="3498" y="7501"/>
                  </a:lnTo>
                  <a:lnTo>
                    <a:pt x="5544" y="5607"/>
                  </a:lnTo>
                  <a:lnTo>
                    <a:pt x="4281" y="3776"/>
                  </a:lnTo>
                  <a:lnTo>
                    <a:pt x="4660" y="2084"/>
                  </a:lnTo>
                  <a:lnTo>
                    <a:pt x="276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52"/>
            <p:cNvSpPr/>
            <p:nvPr/>
          </p:nvSpPr>
          <p:spPr>
            <a:xfrm>
              <a:off x="6323400" y="2434950"/>
              <a:ext cx="220375" cy="347575"/>
            </a:xfrm>
            <a:custGeom>
              <a:avLst/>
              <a:gdLst/>
              <a:ahLst/>
              <a:cxnLst/>
              <a:rect l="l" t="t" r="r" b="b"/>
              <a:pathLst>
                <a:path w="8815" h="13903" extrusionOk="0">
                  <a:moveTo>
                    <a:pt x="7766" y="0"/>
                  </a:moveTo>
                  <a:lnTo>
                    <a:pt x="6718" y="392"/>
                  </a:lnTo>
                  <a:lnTo>
                    <a:pt x="6301" y="2235"/>
                  </a:lnTo>
                  <a:lnTo>
                    <a:pt x="6150" y="4836"/>
                  </a:lnTo>
                  <a:lnTo>
                    <a:pt x="4433" y="5960"/>
                  </a:lnTo>
                  <a:lnTo>
                    <a:pt x="3877" y="7337"/>
                  </a:lnTo>
                  <a:lnTo>
                    <a:pt x="2248" y="7425"/>
                  </a:lnTo>
                  <a:lnTo>
                    <a:pt x="847" y="9104"/>
                  </a:lnTo>
                  <a:lnTo>
                    <a:pt x="1" y="10367"/>
                  </a:lnTo>
                  <a:lnTo>
                    <a:pt x="1187" y="12640"/>
                  </a:lnTo>
                  <a:lnTo>
                    <a:pt x="1932" y="13903"/>
                  </a:lnTo>
                  <a:lnTo>
                    <a:pt x="2652" y="11478"/>
                  </a:lnTo>
                  <a:lnTo>
                    <a:pt x="2248" y="10304"/>
                  </a:lnTo>
                  <a:lnTo>
                    <a:pt x="4256" y="9799"/>
                  </a:lnTo>
                  <a:lnTo>
                    <a:pt x="6011" y="9799"/>
                  </a:lnTo>
                  <a:lnTo>
                    <a:pt x="8814" y="7576"/>
                  </a:lnTo>
                  <a:lnTo>
                    <a:pt x="8499" y="4660"/>
                  </a:lnTo>
                  <a:lnTo>
                    <a:pt x="8814" y="2639"/>
                  </a:lnTo>
                  <a:lnTo>
                    <a:pt x="776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52"/>
            <p:cNvSpPr/>
            <p:nvPr/>
          </p:nvSpPr>
          <p:spPr>
            <a:xfrm>
              <a:off x="6314250" y="2424850"/>
              <a:ext cx="238050" cy="377575"/>
            </a:xfrm>
            <a:custGeom>
              <a:avLst/>
              <a:gdLst/>
              <a:ahLst/>
              <a:cxnLst/>
              <a:rect l="l" t="t" r="r" b="b"/>
              <a:pathLst>
                <a:path w="9522" h="15103" extrusionOk="0">
                  <a:moveTo>
                    <a:pt x="7955" y="808"/>
                  </a:moveTo>
                  <a:lnTo>
                    <a:pt x="8852" y="3069"/>
                  </a:lnTo>
                  <a:lnTo>
                    <a:pt x="8536" y="5051"/>
                  </a:lnTo>
                  <a:lnTo>
                    <a:pt x="8852" y="7842"/>
                  </a:lnTo>
                  <a:lnTo>
                    <a:pt x="6263" y="9887"/>
                  </a:lnTo>
                  <a:lnTo>
                    <a:pt x="4622" y="9887"/>
                  </a:lnTo>
                  <a:lnTo>
                    <a:pt x="2210" y="10493"/>
                  </a:lnTo>
                  <a:lnTo>
                    <a:pt x="2690" y="11895"/>
                  </a:lnTo>
                  <a:lnTo>
                    <a:pt x="2197" y="13536"/>
                  </a:lnTo>
                  <a:lnTo>
                    <a:pt x="1844" y="12905"/>
                  </a:lnTo>
                  <a:lnTo>
                    <a:pt x="733" y="10784"/>
                  </a:lnTo>
                  <a:lnTo>
                    <a:pt x="1478" y="9710"/>
                  </a:lnTo>
                  <a:lnTo>
                    <a:pt x="2778" y="8132"/>
                  </a:lnTo>
                  <a:lnTo>
                    <a:pt x="4470" y="8044"/>
                  </a:lnTo>
                  <a:lnTo>
                    <a:pt x="5064" y="6579"/>
                  </a:lnTo>
                  <a:lnTo>
                    <a:pt x="6819" y="5417"/>
                  </a:lnTo>
                  <a:lnTo>
                    <a:pt x="6983" y="2715"/>
                  </a:lnTo>
                  <a:lnTo>
                    <a:pt x="7349" y="1036"/>
                  </a:lnTo>
                  <a:lnTo>
                    <a:pt x="7955" y="808"/>
                  </a:lnTo>
                  <a:close/>
                  <a:moveTo>
                    <a:pt x="8309" y="0"/>
                  </a:moveTo>
                  <a:lnTo>
                    <a:pt x="6806" y="556"/>
                  </a:lnTo>
                  <a:lnTo>
                    <a:pt x="6364" y="2627"/>
                  </a:lnTo>
                  <a:lnTo>
                    <a:pt x="6200" y="5064"/>
                  </a:lnTo>
                  <a:lnTo>
                    <a:pt x="4546" y="6162"/>
                  </a:lnTo>
                  <a:lnTo>
                    <a:pt x="4028" y="7450"/>
                  </a:lnTo>
                  <a:lnTo>
                    <a:pt x="2463" y="7526"/>
                  </a:lnTo>
                  <a:lnTo>
                    <a:pt x="973" y="9319"/>
                  </a:lnTo>
                  <a:lnTo>
                    <a:pt x="0" y="10758"/>
                  </a:lnTo>
                  <a:lnTo>
                    <a:pt x="1276" y="13208"/>
                  </a:lnTo>
                  <a:lnTo>
                    <a:pt x="2387" y="15102"/>
                  </a:lnTo>
                  <a:lnTo>
                    <a:pt x="3347" y="11870"/>
                  </a:lnTo>
                  <a:lnTo>
                    <a:pt x="3031" y="10923"/>
                  </a:lnTo>
                  <a:lnTo>
                    <a:pt x="4660" y="10506"/>
                  </a:lnTo>
                  <a:lnTo>
                    <a:pt x="6491" y="10506"/>
                  </a:lnTo>
                  <a:lnTo>
                    <a:pt x="9521" y="8119"/>
                  </a:lnTo>
                  <a:lnTo>
                    <a:pt x="9180" y="5076"/>
                  </a:lnTo>
                  <a:lnTo>
                    <a:pt x="9509" y="3005"/>
                  </a:lnTo>
                  <a:lnTo>
                    <a:pt x="830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52"/>
            <p:cNvSpPr/>
            <p:nvPr/>
          </p:nvSpPr>
          <p:spPr>
            <a:xfrm>
              <a:off x="6470500" y="2285950"/>
              <a:ext cx="89675" cy="141450"/>
            </a:xfrm>
            <a:custGeom>
              <a:avLst/>
              <a:gdLst/>
              <a:ahLst/>
              <a:cxnLst/>
              <a:rect l="l" t="t" r="r" b="b"/>
              <a:pathLst>
                <a:path w="3587" h="5658" extrusionOk="0">
                  <a:moveTo>
                    <a:pt x="266" y="0"/>
                  </a:moveTo>
                  <a:lnTo>
                    <a:pt x="1" y="897"/>
                  </a:lnTo>
                  <a:lnTo>
                    <a:pt x="380" y="2677"/>
                  </a:lnTo>
                  <a:lnTo>
                    <a:pt x="76" y="3940"/>
                  </a:lnTo>
                  <a:lnTo>
                    <a:pt x="342" y="5657"/>
                  </a:lnTo>
                  <a:lnTo>
                    <a:pt x="2021" y="5657"/>
                  </a:lnTo>
                  <a:lnTo>
                    <a:pt x="1554" y="3801"/>
                  </a:lnTo>
                  <a:lnTo>
                    <a:pt x="1554" y="3801"/>
                  </a:lnTo>
                  <a:lnTo>
                    <a:pt x="2943" y="4420"/>
                  </a:lnTo>
                  <a:lnTo>
                    <a:pt x="3587" y="2677"/>
                  </a:lnTo>
                  <a:lnTo>
                    <a:pt x="3587" y="1566"/>
                  </a:lnTo>
                  <a:lnTo>
                    <a:pt x="1832" y="821"/>
                  </a:lnTo>
                  <a:lnTo>
                    <a:pt x="26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52"/>
            <p:cNvSpPr/>
            <p:nvPr/>
          </p:nvSpPr>
          <p:spPr>
            <a:xfrm>
              <a:off x="6462300" y="2274900"/>
              <a:ext cx="105775" cy="160375"/>
            </a:xfrm>
            <a:custGeom>
              <a:avLst/>
              <a:gdLst/>
              <a:ahLst/>
              <a:cxnLst/>
              <a:rect l="l" t="t" r="r" b="b"/>
              <a:pathLst>
                <a:path w="4231" h="6415" extrusionOk="0">
                  <a:moveTo>
                    <a:pt x="783" y="897"/>
                  </a:moveTo>
                  <a:lnTo>
                    <a:pt x="2033" y="1541"/>
                  </a:lnTo>
                  <a:lnTo>
                    <a:pt x="3599" y="2210"/>
                  </a:lnTo>
                  <a:lnTo>
                    <a:pt x="3599" y="3069"/>
                  </a:lnTo>
                  <a:lnTo>
                    <a:pt x="3094" y="4432"/>
                  </a:lnTo>
                  <a:lnTo>
                    <a:pt x="1427" y="3700"/>
                  </a:lnTo>
                  <a:lnTo>
                    <a:pt x="1945" y="5784"/>
                  </a:lnTo>
                  <a:lnTo>
                    <a:pt x="935" y="5784"/>
                  </a:lnTo>
                  <a:lnTo>
                    <a:pt x="733" y="4395"/>
                  </a:lnTo>
                  <a:lnTo>
                    <a:pt x="1036" y="3119"/>
                  </a:lnTo>
                  <a:lnTo>
                    <a:pt x="657" y="1352"/>
                  </a:lnTo>
                  <a:lnTo>
                    <a:pt x="783" y="897"/>
                  </a:lnTo>
                  <a:close/>
                  <a:moveTo>
                    <a:pt x="392" y="0"/>
                  </a:moveTo>
                  <a:lnTo>
                    <a:pt x="0" y="1326"/>
                  </a:lnTo>
                  <a:lnTo>
                    <a:pt x="379" y="3119"/>
                  </a:lnTo>
                  <a:lnTo>
                    <a:pt x="89" y="4369"/>
                  </a:lnTo>
                  <a:lnTo>
                    <a:pt x="404" y="6415"/>
                  </a:lnTo>
                  <a:lnTo>
                    <a:pt x="2753" y="6415"/>
                  </a:lnTo>
                  <a:lnTo>
                    <a:pt x="2336" y="4799"/>
                  </a:lnTo>
                  <a:lnTo>
                    <a:pt x="2336" y="4799"/>
                  </a:lnTo>
                  <a:lnTo>
                    <a:pt x="3448" y="5291"/>
                  </a:lnTo>
                  <a:lnTo>
                    <a:pt x="4205" y="3233"/>
                  </a:lnTo>
                  <a:lnTo>
                    <a:pt x="4230" y="1793"/>
                  </a:lnTo>
                  <a:lnTo>
                    <a:pt x="2299" y="985"/>
                  </a:lnTo>
                  <a:lnTo>
                    <a:pt x="39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52"/>
            <p:cNvSpPr/>
            <p:nvPr/>
          </p:nvSpPr>
          <p:spPr>
            <a:xfrm>
              <a:off x="6378950" y="1950375"/>
              <a:ext cx="126300" cy="303725"/>
            </a:xfrm>
            <a:custGeom>
              <a:avLst/>
              <a:gdLst/>
              <a:ahLst/>
              <a:cxnLst/>
              <a:rect l="l" t="t" r="r" b="b"/>
              <a:pathLst>
                <a:path w="5052" h="12149" extrusionOk="0">
                  <a:moveTo>
                    <a:pt x="708" y="1"/>
                  </a:moveTo>
                  <a:lnTo>
                    <a:pt x="1" y="1365"/>
                  </a:lnTo>
                  <a:lnTo>
                    <a:pt x="1428" y="5456"/>
                  </a:lnTo>
                  <a:lnTo>
                    <a:pt x="2211" y="7021"/>
                  </a:lnTo>
                  <a:lnTo>
                    <a:pt x="2211" y="8676"/>
                  </a:lnTo>
                  <a:lnTo>
                    <a:pt x="3271" y="12148"/>
                  </a:lnTo>
                  <a:lnTo>
                    <a:pt x="5052" y="12148"/>
                  </a:lnTo>
                  <a:lnTo>
                    <a:pt x="4168" y="8878"/>
                  </a:lnTo>
                  <a:lnTo>
                    <a:pt x="5052" y="8398"/>
                  </a:lnTo>
                  <a:lnTo>
                    <a:pt x="3360" y="5317"/>
                  </a:lnTo>
                  <a:lnTo>
                    <a:pt x="2185" y="2198"/>
                  </a:lnTo>
                  <a:lnTo>
                    <a:pt x="70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52"/>
            <p:cNvSpPr/>
            <p:nvPr/>
          </p:nvSpPr>
          <p:spPr>
            <a:xfrm>
              <a:off x="6370425" y="1934925"/>
              <a:ext cx="145575" cy="327050"/>
            </a:xfrm>
            <a:custGeom>
              <a:avLst/>
              <a:gdLst/>
              <a:ahLst/>
              <a:cxnLst/>
              <a:rect l="l" t="t" r="r" b="b"/>
              <a:pathLst>
                <a:path w="5823" h="13082" extrusionOk="0">
                  <a:moveTo>
                    <a:pt x="1074" y="1238"/>
                  </a:moveTo>
                  <a:lnTo>
                    <a:pt x="2249" y="2968"/>
                  </a:lnTo>
                  <a:lnTo>
                    <a:pt x="3423" y="6086"/>
                  </a:lnTo>
                  <a:lnTo>
                    <a:pt x="4963" y="8890"/>
                  </a:lnTo>
                  <a:lnTo>
                    <a:pt x="4143" y="9344"/>
                  </a:lnTo>
                  <a:lnTo>
                    <a:pt x="4976" y="12450"/>
                  </a:lnTo>
                  <a:lnTo>
                    <a:pt x="3852" y="12450"/>
                  </a:lnTo>
                  <a:lnTo>
                    <a:pt x="2867" y="9243"/>
                  </a:lnTo>
                  <a:lnTo>
                    <a:pt x="2867" y="7564"/>
                  </a:lnTo>
                  <a:lnTo>
                    <a:pt x="2072" y="5960"/>
                  </a:lnTo>
                  <a:lnTo>
                    <a:pt x="683" y="2008"/>
                  </a:lnTo>
                  <a:lnTo>
                    <a:pt x="1074" y="1238"/>
                  </a:lnTo>
                  <a:close/>
                  <a:moveTo>
                    <a:pt x="998" y="0"/>
                  </a:moveTo>
                  <a:lnTo>
                    <a:pt x="1" y="1957"/>
                  </a:lnTo>
                  <a:lnTo>
                    <a:pt x="1491" y="6213"/>
                  </a:lnTo>
                  <a:lnTo>
                    <a:pt x="2236" y="7715"/>
                  </a:lnTo>
                  <a:lnTo>
                    <a:pt x="2236" y="9294"/>
                  </a:lnTo>
                  <a:lnTo>
                    <a:pt x="3385" y="13082"/>
                  </a:lnTo>
                  <a:lnTo>
                    <a:pt x="5797" y="13082"/>
                  </a:lnTo>
                  <a:lnTo>
                    <a:pt x="4875" y="9660"/>
                  </a:lnTo>
                  <a:lnTo>
                    <a:pt x="5822" y="9142"/>
                  </a:lnTo>
                  <a:lnTo>
                    <a:pt x="3991" y="5834"/>
                  </a:lnTo>
                  <a:lnTo>
                    <a:pt x="2829" y="2715"/>
                  </a:lnTo>
                  <a:lnTo>
                    <a:pt x="99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52"/>
            <p:cNvSpPr/>
            <p:nvPr/>
          </p:nvSpPr>
          <p:spPr>
            <a:xfrm>
              <a:off x="5626075" y="893825"/>
              <a:ext cx="145875" cy="113350"/>
            </a:xfrm>
            <a:custGeom>
              <a:avLst/>
              <a:gdLst/>
              <a:ahLst/>
              <a:cxnLst/>
              <a:rect l="l" t="t" r="r" b="b"/>
              <a:pathLst>
                <a:path w="5835" h="4534" extrusionOk="0">
                  <a:moveTo>
                    <a:pt x="4142" y="0"/>
                  </a:moveTo>
                  <a:lnTo>
                    <a:pt x="2362" y="796"/>
                  </a:lnTo>
                  <a:lnTo>
                    <a:pt x="480" y="796"/>
                  </a:lnTo>
                  <a:lnTo>
                    <a:pt x="0" y="2425"/>
                  </a:lnTo>
                  <a:lnTo>
                    <a:pt x="2362" y="4533"/>
                  </a:lnTo>
                  <a:lnTo>
                    <a:pt x="4458" y="3334"/>
                  </a:lnTo>
                  <a:lnTo>
                    <a:pt x="5834" y="2273"/>
                  </a:lnTo>
                  <a:lnTo>
                    <a:pt x="5834" y="480"/>
                  </a:lnTo>
                  <a:lnTo>
                    <a:pt x="414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52"/>
            <p:cNvSpPr/>
            <p:nvPr/>
          </p:nvSpPr>
          <p:spPr>
            <a:xfrm>
              <a:off x="5617225" y="885625"/>
              <a:ext cx="162600" cy="131025"/>
            </a:xfrm>
            <a:custGeom>
              <a:avLst/>
              <a:gdLst/>
              <a:ahLst/>
              <a:cxnLst/>
              <a:rect l="l" t="t" r="r" b="b"/>
              <a:pathLst>
                <a:path w="6504" h="5241" extrusionOk="0">
                  <a:moveTo>
                    <a:pt x="4521" y="657"/>
                  </a:moveTo>
                  <a:lnTo>
                    <a:pt x="5872" y="1048"/>
                  </a:lnTo>
                  <a:lnTo>
                    <a:pt x="5872" y="2437"/>
                  </a:lnTo>
                  <a:lnTo>
                    <a:pt x="4660" y="3371"/>
                  </a:lnTo>
                  <a:lnTo>
                    <a:pt x="2766" y="4470"/>
                  </a:lnTo>
                  <a:lnTo>
                    <a:pt x="708" y="2652"/>
                  </a:lnTo>
                  <a:lnTo>
                    <a:pt x="1074" y="1452"/>
                  </a:lnTo>
                  <a:lnTo>
                    <a:pt x="2728" y="1452"/>
                  </a:lnTo>
                  <a:lnTo>
                    <a:pt x="4521" y="657"/>
                  </a:lnTo>
                  <a:close/>
                  <a:moveTo>
                    <a:pt x="4471" y="0"/>
                  </a:moveTo>
                  <a:lnTo>
                    <a:pt x="2653" y="821"/>
                  </a:lnTo>
                  <a:lnTo>
                    <a:pt x="607" y="821"/>
                  </a:lnTo>
                  <a:lnTo>
                    <a:pt x="1" y="2854"/>
                  </a:lnTo>
                  <a:lnTo>
                    <a:pt x="2678" y="5240"/>
                  </a:lnTo>
                  <a:lnTo>
                    <a:pt x="5001" y="3902"/>
                  </a:lnTo>
                  <a:lnTo>
                    <a:pt x="6504" y="2753"/>
                  </a:lnTo>
                  <a:lnTo>
                    <a:pt x="6504" y="581"/>
                  </a:lnTo>
                  <a:lnTo>
                    <a:pt x="447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52"/>
            <p:cNvSpPr/>
            <p:nvPr/>
          </p:nvSpPr>
          <p:spPr>
            <a:xfrm>
              <a:off x="5828725" y="897925"/>
              <a:ext cx="80850" cy="36650"/>
            </a:xfrm>
            <a:custGeom>
              <a:avLst/>
              <a:gdLst/>
              <a:ahLst/>
              <a:cxnLst/>
              <a:rect l="l" t="t" r="r" b="b"/>
              <a:pathLst>
                <a:path w="3234" h="1466" extrusionOk="0">
                  <a:moveTo>
                    <a:pt x="1" y="1"/>
                  </a:moveTo>
                  <a:lnTo>
                    <a:pt x="885" y="1465"/>
                  </a:lnTo>
                  <a:lnTo>
                    <a:pt x="3233" y="733"/>
                  </a:lnTo>
                  <a:lnTo>
                    <a:pt x="235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52"/>
            <p:cNvSpPr/>
            <p:nvPr/>
          </p:nvSpPr>
          <p:spPr>
            <a:xfrm>
              <a:off x="5814525" y="890350"/>
              <a:ext cx="111475" cy="53700"/>
            </a:xfrm>
            <a:custGeom>
              <a:avLst/>
              <a:gdLst/>
              <a:ahLst/>
              <a:cxnLst/>
              <a:rect l="l" t="t" r="r" b="b"/>
              <a:pathLst>
                <a:path w="4459" h="2148" extrusionOk="0">
                  <a:moveTo>
                    <a:pt x="2804" y="632"/>
                  </a:moveTo>
                  <a:lnTo>
                    <a:pt x="3157" y="922"/>
                  </a:lnTo>
                  <a:lnTo>
                    <a:pt x="1604" y="1402"/>
                  </a:lnTo>
                  <a:lnTo>
                    <a:pt x="1125" y="632"/>
                  </a:lnTo>
                  <a:close/>
                  <a:moveTo>
                    <a:pt x="1" y="0"/>
                  </a:moveTo>
                  <a:lnTo>
                    <a:pt x="1314" y="2147"/>
                  </a:lnTo>
                  <a:lnTo>
                    <a:pt x="4458" y="1175"/>
                  </a:lnTo>
                  <a:lnTo>
                    <a:pt x="303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52"/>
            <p:cNvSpPr/>
            <p:nvPr/>
          </p:nvSpPr>
          <p:spPr>
            <a:xfrm>
              <a:off x="5765925" y="1013475"/>
              <a:ext cx="80825" cy="48625"/>
            </a:xfrm>
            <a:custGeom>
              <a:avLst/>
              <a:gdLst/>
              <a:ahLst/>
              <a:cxnLst/>
              <a:rect l="l" t="t" r="r" b="b"/>
              <a:pathLst>
                <a:path w="3233" h="1945" extrusionOk="0">
                  <a:moveTo>
                    <a:pt x="0" y="0"/>
                  </a:moveTo>
                  <a:lnTo>
                    <a:pt x="871" y="1945"/>
                  </a:lnTo>
                  <a:lnTo>
                    <a:pt x="3233" y="972"/>
                  </a:lnTo>
                  <a:lnTo>
                    <a:pt x="1616" y="164"/>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52"/>
            <p:cNvSpPr/>
            <p:nvPr/>
          </p:nvSpPr>
          <p:spPr>
            <a:xfrm>
              <a:off x="5752975" y="1004300"/>
              <a:ext cx="113025" cy="68225"/>
            </a:xfrm>
            <a:custGeom>
              <a:avLst/>
              <a:gdLst/>
              <a:ahLst/>
              <a:cxnLst/>
              <a:rect l="l" t="t" r="r" b="b"/>
              <a:pathLst>
                <a:path w="4521" h="2729" extrusionOk="0">
                  <a:moveTo>
                    <a:pt x="1023" y="733"/>
                  </a:moveTo>
                  <a:lnTo>
                    <a:pt x="2046" y="847"/>
                  </a:lnTo>
                  <a:lnTo>
                    <a:pt x="2993" y="1314"/>
                  </a:lnTo>
                  <a:lnTo>
                    <a:pt x="1554" y="1908"/>
                  </a:lnTo>
                  <a:lnTo>
                    <a:pt x="1023" y="733"/>
                  </a:lnTo>
                  <a:close/>
                  <a:moveTo>
                    <a:pt x="0" y="1"/>
                  </a:moveTo>
                  <a:lnTo>
                    <a:pt x="1225" y="2728"/>
                  </a:lnTo>
                  <a:lnTo>
                    <a:pt x="4521" y="1365"/>
                  </a:lnTo>
                  <a:lnTo>
                    <a:pt x="2273" y="253"/>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52"/>
            <p:cNvSpPr/>
            <p:nvPr/>
          </p:nvSpPr>
          <p:spPr>
            <a:xfrm>
              <a:off x="4952100" y="890350"/>
              <a:ext cx="78950" cy="112725"/>
            </a:xfrm>
            <a:custGeom>
              <a:avLst/>
              <a:gdLst/>
              <a:ahLst/>
              <a:cxnLst/>
              <a:rect l="l" t="t" r="r" b="b"/>
              <a:pathLst>
                <a:path w="3158" h="4509" extrusionOk="0">
                  <a:moveTo>
                    <a:pt x="1" y="0"/>
                  </a:moveTo>
                  <a:lnTo>
                    <a:pt x="1" y="1882"/>
                  </a:lnTo>
                  <a:lnTo>
                    <a:pt x="960" y="4508"/>
                  </a:lnTo>
                  <a:lnTo>
                    <a:pt x="3157" y="2576"/>
                  </a:lnTo>
                  <a:lnTo>
                    <a:pt x="3157" y="1251"/>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52"/>
            <p:cNvSpPr/>
            <p:nvPr/>
          </p:nvSpPr>
          <p:spPr>
            <a:xfrm>
              <a:off x="4944200" y="878675"/>
              <a:ext cx="94750" cy="137975"/>
            </a:xfrm>
            <a:custGeom>
              <a:avLst/>
              <a:gdLst/>
              <a:ahLst/>
              <a:cxnLst/>
              <a:rect l="l" t="t" r="r" b="b"/>
              <a:pathLst>
                <a:path w="3790" h="5519" extrusionOk="0">
                  <a:moveTo>
                    <a:pt x="620" y="922"/>
                  </a:moveTo>
                  <a:lnTo>
                    <a:pt x="3145" y="1932"/>
                  </a:lnTo>
                  <a:lnTo>
                    <a:pt x="3145" y="2892"/>
                  </a:lnTo>
                  <a:lnTo>
                    <a:pt x="1415" y="4432"/>
                  </a:lnTo>
                  <a:lnTo>
                    <a:pt x="632" y="2298"/>
                  </a:lnTo>
                  <a:lnTo>
                    <a:pt x="620" y="922"/>
                  </a:lnTo>
                  <a:close/>
                  <a:moveTo>
                    <a:pt x="1" y="0"/>
                  </a:moveTo>
                  <a:lnTo>
                    <a:pt x="1" y="2349"/>
                  </a:lnTo>
                  <a:lnTo>
                    <a:pt x="1137" y="5518"/>
                  </a:lnTo>
                  <a:lnTo>
                    <a:pt x="3789" y="3182"/>
                  </a:lnTo>
                  <a:lnTo>
                    <a:pt x="3789" y="1503"/>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52"/>
            <p:cNvSpPr/>
            <p:nvPr/>
          </p:nvSpPr>
          <p:spPr>
            <a:xfrm>
              <a:off x="4770275" y="799125"/>
              <a:ext cx="164800" cy="161950"/>
            </a:xfrm>
            <a:custGeom>
              <a:avLst/>
              <a:gdLst/>
              <a:ahLst/>
              <a:cxnLst/>
              <a:rect l="l" t="t" r="r" b="b"/>
              <a:pathLst>
                <a:path w="6592" h="6478" extrusionOk="0">
                  <a:moveTo>
                    <a:pt x="1049" y="0"/>
                  </a:moveTo>
                  <a:lnTo>
                    <a:pt x="0" y="1856"/>
                  </a:lnTo>
                  <a:lnTo>
                    <a:pt x="948" y="4546"/>
                  </a:lnTo>
                  <a:lnTo>
                    <a:pt x="2539" y="6478"/>
                  </a:lnTo>
                  <a:lnTo>
                    <a:pt x="5064" y="6478"/>
                  </a:lnTo>
                  <a:lnTo>
                    <a:pt x="6592" y="6213"/>
                  </a:lnTo>
                  <a:lnTo>
                    <a:pt x="5695" y="3801"/>
                  </a:lnTo>
                  <a:lnTo>
                    <a:pt x="3296" y="2500"/>
                  </a:lnTo>
                  <a:lnTo>
                    <a:pt x="104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52"/>
            <p:cNvSpPr/>
            <p:nvPr/>
          </p:nvSpPr>
          <p:spPr>
            <a:xfrm>
              <a:off x="4761750" y="785550"/>
              <a:ext cx="184075" cy="183425"/>
            </a:xfrm>
            <a:custGeom>
              <a:avLst/>
              <a:gdLst/>
              <a:ahLst/>
              <a:cxnLst/>
              <a:rect l="l" t="t" r="r" b="b"/>
              <a:pathLst>
                <a:path w="7363" h="7337" extrusionOk="0">
                  <a:moveTo>
                    <a:pt x="1453" y="1074"/>
                  </a:moveTo>
                  <a:lnTo>
                    <a:pt x="3410" y="3245"/>
                  </a:lnTo>
                  <a:lnTo>
                    <a:pt x="5784" y="4559"/>
                  </a:lnTo>
                  <a:lnTo>
                    <a:pt x="6503" y="6516"/>
                  </a:lnTo>
                  <a:lnTo>
                    <a:pt x="5405" y="6705"/>
                  </a:lnTo>
                  <a:lnTo>
                    <a:pt x="3031" y="6705"/>
                  </a:lnTo>
                  <a:lnTo>
                    <a:pt x="1566" y="4937"/>
                  </a:lnTo>
                  <a:lnTo>
                    <a:pt x="695" y="2425"/>
                  </a:lnTo>
                  <a:lnTo>
                    <a:pt x="1453" y="1074"/>
                  </a:lnTo>
                  <a:close/>
                  <a:moveTo>
                    <a:pt x="1326" y="0"/>
                  </a:moveTo>
                  <a:lnTo>
                    <a:pt x="1" y="2374"/>
                  </a:lnTo>
                  <a:lnTo>
                    <a:pt x="985" y="5203"/>
                  </a:lnTo>
                  <a:lnTo>
                    <a:pt x="2728" y="7337"/>
                  </a:lnTo>
                  <a:lnTo>
                    <a:pt x="5468" y="7337"/>
                  </a:lnTo>
                  <a:lnTo>
                    <a:pt x="7362" y="7008"/>
                  </a:lnTo>
                  <a:lnTo>
                    <a:pt x="6289" y="4129"/>
                  </a:lnTo>
                  <a:lnTo>
                    <a:pt x="3839" y="2791"/>
                  </a:lnTo>
                  <a:lnTo>
                    <a:pt x="132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52"/>
            <p:cNvSpPr/>
            <p:nvPr/>
          </p:nvSpPr>
          <p:spPr>
            <a:xfrm>
              <a:off x="4392100" y="1174150"/>
              <a:ext cx="165750" cy="386075"/>
            </a:xfrm>
            <a:custGeom>
              <a:avLst/>
              <a:gdLst/>
              <a:ahLst/>
              <a:cxnLst/>
              <a:rect l="l" t="t" r="r" b="b"/>
              <a:pathLst>
                <a:path w="6630" h="15443" extrusionOk="0">
                  <a:moveTo>
                    <a:pt x="6629" y="0"/>
                  </a:moveTo>
                  <a:lnTo>
                    <a:pt x="4521" y="1036"/>
                  </a:lnTo>
                  <a:lnTo>
                    <a:pt x="2261" y="3056"/>
                  </a:lnTo>
                  <a:lnTo>
                    <a:pt x="0" y="6301"/>
                  </a:lnTo>
                  <a:lnTo>
                    <a:pt x="354" y="10594"/>
                  </a:lnTo>
                  <a:lnTo>
                    <a:pt x="51" y="12652"/>
                  </a:lnTo>
                  <a:lnTo>
                    <a:pt x="1288" y="15443"/>
                  </a:lnTo>
                  <a:lnTo>
                    <a:pt x="4357" y="15443"/>
                  </a:lnTo>
                  <a:lnTo>
                    <a:pt x="2425" y="11731"/>
                  </a:lnTo>
                  <a:lnTo>
                    <a:pt x="2955" y="7033"/>
                  </a:lnTo>
                  <a:lnTo>
                    <a:pt x="4634" y="4154"/>
                  </a:lnTo>
                  <a:lnTo>
                    <a:pt x="6629" y="1844"/>
                  </a:lnTo>
                  <a:lnTo>
                    <a:pt x="662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52"/>
            <p:cNvSpPr/>
            <p:nvPr/>
          </p:nvSpPr>
          <p:spPr>
            <a:xfrm>
              <a:off x="4383875" y="1161200"/>
              <a:ext cx="181875" cy="406925"/>
            </a:xfrm>
            <a:custGeom>
              <a:avLst/>
              <a:gdLst/>
              <a:ahLst/>
              <a:cxnLst/>
              <a:rect l="l" t="t" r="r" b="b"/>
              <a:pathLst>
                <a:path w="7275" h="16277" extrusionOk="0">
                  <a:moveTo>
                    <a:pt x="6643" y="1023"/>
                  </a:moveTo>
                  <a:lnTo>
                    <a:pt x="6643" y="2248"/>
                  </a:lnTo>
                  <a:lnTo>
                    <a:pt x="4686" y="4508"/>
                  </a:lnTo>
                  <a:lnTo>
                    <a:pt x="3006" y="7387"/>
                  </a:lnTo>
                  <a:lnTo>
                    <a:pt x="2425" y="12299"/>
                  </a:lnTo>
                  <a:lnTo>
                    <a:pt x="4168" y="15645"/>
                  </a:lnTo>
                  <a:lnTo>
                    <a:pt x="1819" y="15645"/>
                  </a:lnTo>
                  <a:lnTo>
                    <a:pt x="708" y="13120"/>
                  </a:lnTo>
                  <a:lnTo>
                    <a:pt x="999" y="11125"/>
                  </a:lnTo>
                  <a:lnTo>
                    <a:pt x="645" y="6895"/>
                  </a:lnTo>
                  <a:lnTo>
                    <a:pt x="2829" y="3789"/>
                  </a:lnTo>
                  <a:lnTo>
                    <a:pt x="5039" y="1806"/>
                  </a:lnTo>
                  <a:lnTo>
                    <a:pt x="6643" y="1023"/>
                  </a:lnTo>
                  <a:close/>
                  <a:moveTo>
                    <a:pt x="7274" y="0"/>
                  </a:moveTo>
                  <a:lnTo>
                    <a:pt x="4723" y="1263"/>
                  </a:lnTo>
                  <a:lnTo>
                    <a:pt x="2387" y="3347"/>
                  </a:lnTo>
                  <a:lnTo>
                    <a:pt x="1" y="6731"/>
                  </a:lnTo>
                  <a:lnTo>
                    <a:pt x="380" y="11112"/>
                  </a:lnTo>
                  <a:lnTo>
                    <a:pt x="64" y="13221"/>
                  </a:lnTo>
                  <a:lnTo>
                    <a:pt x="1415" y="16277"/>
                  </a:lnTo>
                  <a:lnTo>
                    <a:pt x="5203" y="16277"/>
                  </a:lnTo>
                  <a:lnTo>
                    <a:pt x="3069" y="12185"/>
                  </a:lnTo>
                  <a:lnTo>
                    <a:pt x="3587" y="7652"/>
                  </a:lnTo>
                  <a:lnTo>
                    <a:pt x="5203" y="4874"/>
                  </a:lnTo>
                  <a:lnTo>
                    <a:pt x="7274" y="2475"/>
                  </a:lnTo>
                  <a:lnTo>
                    <a:pt x="727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52"/>
            <p:cNvSpPr/>
            <p:nvPr/>
          </p:nvSpPr>
          <p:spPr>
            <a:xfrm>
              <a:off x="3327950" y="2153675"/>
              <a:ext cx="78950" cy="116200"/>
            </a:xfrm>
            <a:custGeom>
              <a:avLst/>
              <a:gdLst/>
              <a:ahLst/>
              <a:cxnLst/>
              <a:rect l="l" t="t" r="r" b="b"/>
              <a:pathLst>
                <a:path w="3158" h="4648" extrusionOk="0">
                  <a:moveTo>
                    <a:pt x="1288" y="1"/>
                  </a:moveTo>
                  <a:lnTo>
                    <a:pt x="1" y="1655"/>
                  </a:lnTo>
                  <a:lnTo>
                    <a:pt x="1" y="3069"/>
                  </a:lnTo>
                  <a:lnTo>
                    <a:pt x="1" y="3700"/>
                  </a:lnTo>
                  <a:lnTo>
                    <a:pt x="884" y="4647"/>
                  </a:lnTo>
                  <a:lnTo>
                    <a:pt x="2677" y="3915"/>
                  </a:lnTo>
                  <a:lnTo>
                    <a:pt x="3157" y="1731"/>
                  </a:lnTo>
                  <a:lnTo>
                    <a:pt x="3157" y="544"/>
                  </a:lnTo>
                  <a:lnTo>
                    <a:pt x="128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52"/>
            <p:cNvSpPr/>
            <p:nvPr/>
          </p:nvSpPr>
          <p:spPr>
            <a:xfrm>
              <a:off x="3320050" y="2144525"/>
              <a:ext cx="94725" cy="134825"/>
            </a:xfrm>
            <a:custGeom>
              <a:avLst/>
              <a:gdLst/>
              <a:ahLst/>
              <a:cxnLst/>
              <a:rect l="l" t="t" r="r" b="b"/>
              <a:pathLst>
                <a:path w="3789" h="5393" extrusionOk="0">
                  <a:moveTo>
                    <a:pt x="1718" y="720"/>
                  </a:moveTo>
                  <a:lnTo>
                    <a:pt x="3158" y="1150"/>
                  </a:lnTo>
                  <a:lnTo>
                    <a:pt x="3158" y="2059"/>
                  </a:lnTo>
                  <a:lnTo>
                    <a:pt x="2728" y="4054"/>
                  </a:lnTo>
                  <a:lnTo>
                    <a:pt x="1289" y="4647"/>
                  </a:lnTo>
                  <a:lnTo>
                    <a:pt x="632" y="3953"/>
                  </a:lnTo>
                  <a:lnTo>
                    <a:pt x="632" y="2122"/>
                  </a:lnTo>
                  <a:lnTo>
                    <a:pt x="1718" y="720"/>
                  </a:lnTo>
                  <a:close/>
                  <a:moveTo>
                    <a:pt x="1491" y="0"/>
                  </a:moveTo>
                  <a:lnTo>
                    <a:pt x="1" y="1907"/>
                  </a:lnTo>
                  <a:lnTo>
                    <a:pt x="1" y="4193"/>
                  </a:lnTo>
                  <a:lnTo>
                    <a:pt x="1125" y="5392"/>
                  </a:lnTo>
                  <a:lnTo>
                    <a:pt x="3271" y="4508"/>
                  </a:lnTo>
                  <a:lnTo>
                    <a:pt x="3789" y="2160"/>
                  </a:lnTo>
                  <a:lnTo>
                    <a:pt x="3789" y="682"/>
                  </a:lnTo>
                  <a:lnTo>
                    <a:pt x="149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52"/>
            <p:cNvSpPr/>
            <p:nvPr/>
          </p:nvSpPr>
          <p:spPr>
            <a:xfrm>
              <a:off x="3404025" y="2057075"/>
              <a:ext cx="144925" cy="252250"/>
            </a:xfrm>
            <a:custGeom>
              <a:avLst/>
              <a:gdLst/>
              <a:ahLst/>
              <a:cxnLst/>
              <a:rect l="l" t="t" r="r" b="b"/>
              <a:pathLst>
                <a:path w="5797" h="10090" extrusionOk="0">
                  <a:moveTo>
                    <a:pt x="2602" y="1"/>
                  </a:moveTo>
                  <a:lnTo>
                    <a:pt x="834" y="443"/>
                  </a:lnTo>
                  <a:lnTo>
                    <a:pt x="1" y="1680"/>
                  </a:lnTo>
                  <a:lnTo>
                    <a:pt x="2097" y="4408"/>
                  </a:lnTo>
                  <a:lnTo>
                    <a:pt x="2311" y="6201"/>
                  </a:lnTo>
                  <a:lnTo>
                    <a:pt x="746" y="7703"/>
                  </a:lnTo>
                  <a:lnTo>
                    <a:pt x="746" y="10090"/>
                  </a:lnTo>
                  <a:lnTo>
                    <a:pt x="5796" y="9155"/>
                  </a:lnTo>
                  <a:lnTo>
                    <a:pt x="5796" y="7564"/>
                  </a:lnTo>
                  <a:lnTo>
                    <a:pt x="4837" y="5266"/>
                  </a:lnTo>
                  <a:lnTo>
                    <a:pt x="2728" y="2753"/>
                  </a:lnTo>
                  <a:lnTo>
                    <a:pt x="3700" y="1213"/>
                  </a:lnTo>
                  <a:lnTo>
                    <a:pt x="260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52"/>
            <p:cNvSpPr/>
            <p:nvPr/>
          </p:nvSpPr>
          <p:spPr>
            <a:xfrm>
              <a:off x="3394250" y="2048250"/>
              <a:ext cx="162600" cy="270550"/>
            </a:xfrm>
            <a:custGeom>
              <a:avLst/>
              <a:gdLst/>
              <a:ahLst/>
              <a:cxnLst/>
              <a:rect l="l" t="t" r="r" b="b"/>
              <a:pathLst>
                <a:path w="6504" h="10822" extrusionOk="0">
                  <a:moveTo>
                    <a:pt x="2879" y="707"/>
                  </a:moveTo>
                  <a:lnTo>
                    <a:pt x="3687" y="1604"/>
                  </a:lnTo>
                  <a:lnTo>
                    <a:pt x="2728" y="3132"/>
                  </a:lnTo>
                  <a:lnTo>
                    <a:pt x="4950" y="5783"/>
                  </a:lnTo>
                  <a:lnTo>
                    <a:pt x="5872" y="7980"/>
                  </a:lnTo>
                  <a:lnTo>
                    <a:pt x="5872" y="9243"/>
                  </a:lnTo>
                  <a:lnTo>
                    <a:pt x="1452" y="10064"/>
                  </a:lnTo>
                  <a:lnTo>
                    <a:pt x="1452" y="8195"/>
                  </a:lnTo>
                  <a:lnTo>
                    <a:pt x="3031" y="6667"/>
                  </a:lnTo>
                  <a:lnTo>
                    <a:pt x="2791" y="4634"/>
                  </a:lnTo>
                  <a:lnTo>
                    <a:pt x="783" y="2008"/>
                  </a:lnTo>
                  <a:lnTo>
                    <a:pt x="1414" y="1061"/>
                  </a:lnTo>
                  <a:lnTo>
                    <a:pt x="2879" y="707"/>
                  </a:lnTo>
                  <a:close/>
                  <a:moveTo>
                    <a:pt x="3094" y="0"/>
                  </a:moveTo>
                  <a:lnTo>
                    <a:pt x="1023" y="505"/>
                  </a:lnTo>
                  <a:lnTo>
                    <a:pt x="0" y="2046"/>
                  </a:lnTo>
                  <a:lnTo>
                    <a:pt x="2172" y="4887"/>
                  </a:lnTo>
                  <a:lnTo>
                    <a:pt x="2361" y="6440"/>
                  </a:lnTo>
                  <a:lnTo>
                    <a:pt x="821" y="7917"/>
                  </a:lnTo>
                  <a:lnTo>
                    <a:pt x="821" y="10822"/>
                  </a:lnTo>
                  <a:lnTo>
                    <a:pt x="6503" y="9774"/>
                  </a:lnTo>
                  <a:lnTo>
                    <a:pt x="6503" y="7917"/>
                  </a:lnTo>
                  <a:lnTo>
                    <a:pt x="5506" y="5493"/>
                  </a:lnTo>
                  <a:lnTo>
                    <a:pt x="3498" y="3094"/>
                  </a:lnTo>
                  <a:lnTo>
                    <a:pt x="4470" y="1541"/>
                  </a:lnTo>
                  <a:lnTo>
                    <a:pt x="30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52"/>
            <p:cNvSpPr/>
            <p:nvPr/>
          </p:nvSpPr>
          <p:spPr>
            <a:xfrm>
              <a:off x="3658775" y="1084500"/>
              <a:ext cx="236775" cy="215300"/>
            </a:xfrm>
            <a:custGeom>
              <a:avLst/>
              <a:gdLst/>
              <a:ahLst/>
              <a:cxnLst/>
              <a:rect l="l" t="t" r="r" b="b"/>
              <a:pathLst>
                <a:path w="9471" h="8612" extrusionOk="0">
                  <a:moveTo>
                    <a:pt x="3498" y="0"/>
                  </a:moveTo>
                  <a:lnTo>
                    <a:pt x="1907" y="972"/>
                  </a:lnTo>
                  <a:lnTo>
                    <a:pt x="1907" y="1692"/>
                  </a:lnTo>
                  <a:lnTo>
                    <a:pt x="1" y="2273"/>
                  </a:lnTo>
                  <a:lnTo>
                    <a:pt x="2173" y="5026"/>
                  </a:lnTo>
                  <a:lnTo>
                    <a:pt x="3801" y="6162"/>
                  </a:lnTo>
                  <a:lnTo>
                    <a:pt x="3271" y="6970"/>
                  </a:lnTo>
                  <a:lnTo>
                    <a:pt x="5254" y="8612"/>
                  </a:lnTo>
                  <a:lnTo>
                    <a:pt x="6327" y="4028"/>
                  </a:lnTo>
                  <a:lnTo>
                    <a:pt x="7488" y="5278"/>
                  </a:lnTo>
                  <a:lnTo>
                    <a:pt x="7122" y="7046"/>
                  </a:lnTo>
                  <a:lnTo>
                    <a:pt x="8537" y="7046"/>
                  </a:lnTo>
                  <a:lnTo>
                    <a:pt x="9471" y="5177"/>
                  </a:lnTo>
                  <a:lnTo>
                    <a:pt x="6150" y="2513"/>
                  </a:lnTo>
                  <a:lnTo>
                    <a:pt x="349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52"/>
            <p:cNvSpPr/>
            <p:nvPr/>
          </p:nvSpPr>
          <p:spPr>
            <a:xfrm>
              <a:off x="3645200" y="1074400"/>
              <a:ext cx="260450" cy="239600"/>
            </a:xfrm>
            <a:custGeom>
              <a:avLst/>
              <a:gdLst/>
              <a:ahLst/>
              <a:cxnLst/>
              <a:rect l="l" t="t" r="r" b="b"/>
              <a:pathLst>
                <a:path w="10418" h="9584" extrusionOk="0">
                  <a:moveTo>
                    <a:pt x="4003" y="796"/>
                  </a:moveTo>
                  <a:lnTo>
                    <a:pt x="6491" y="3157"/>
                  </a:lnTo>
                  <a:lnTo>
                    <a:pt x="9610" y="5670"/>
                  </a:lnTo>
                  <a:lnTo>
                    <a:pt x="8878" y="7134"/>
                  </a:lnTo>
                  <a:lnTo>
                    <a:pt x="8057" y="7134"/>
                  </a:lnTo>
                  <a:lnTo>
                    <a:pt x="8372" y="5581"/>
                  </a:lnTo>
                  <a:lnTo>
                    <a:pt x="6693" y="3788"/>
                  </a:lnTo>
                  <a:lnTo>
                    <a:pt x="5607" y="8460"/>
                  </a:lnTo>
                  <a:lnTo>
                    <a:pt x="4231" y="7324"/>
                  </a:lnTo>
                  <a:lnTo>
                    <a:pt x="4774" y="6478"/>
                  </a:lnTo>
                  <a:lnTo>
                    <a:pt x="2943" y="5202"/>
                  </a:lnTo>
                  <a:lnTo>
                    <a:pt x="1074" y="2841"/>
                  </a:lnTo>
                  <a:lnTo>
                    <a:pt x="2779" y="2323"/>
                  </a:lnTo>
                  <a:lnTo>
                    <a:pt x="2779" y="1553"/>
                  </a:lnTo>
                  <a:lnTo>
                    <a:pt x="4003" y="796"/>
                  </a:lnTo>
                  <a:close/>
                  <a:moveTo>
                    <a:pt x="4092" y="0"/>
                  </a:moveTo>
                  <a:lnTo>
                    <a:pt x="2147" y="1200"/>
                  </a:lnTo>
                  <a:lnTo>
                    <a:pt x="2147" y="1856"/>
                  </a:lnTo>
                  <a:lnTo>
                    <a:pt x="1" y="2513"/>
                  </a:lnTo>
                  <a:lnTo>
                    <a:pt x="2476" y="5632"/>
                  </a:lnTo>
                  <a:lnTo>
                    <a:pt x="3915" y="6654"/>
                  </a:lnTo>
                  <a:lnTo>
                    <a:pt x="3397" y="7437"/>
                  </a:lnTo>
                  <a:lnTo>
                    <a:pt x="5986" y="9584"/>
                  </a:lnTo>
                  <a:lnTo>
                    <a:pt x="7047" y="5076"/>
                  </a:lnTo>
                  <a:lnTo>
                    <a:pt x="7691" y="5771"/>
                  </a:lnTo>
                  <a:lnTo>
                    <a:pt x="7274" y="7778"/>
                  </a:lnTo>
                  <a:lnTo>
                    <a:pt x="9269" y="7778"/>
                  </a:lnTo>
                  <a:lnTo>
                    <a:pt x="10418" y="5505"/>
                  </a:lnTo>
                  <a:lnTo>
                    <a:pt x="6908" y="2690"/>
                  </a:lnTo>
                  <a:lnTo>
                    <a:pt x="409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52"/>
            <p:cNvSpPr/>
            <p:nvPr/>
          </p:nvSpPr>
          <p:spPr>
            <a:xfrm>
              <a:off x="3780950" y="1045975"/>
              <a:ext cx="134825" cy="91250"/>
            </a:xfrm>
            <a:custGeom>
              <a:avLst/>
              <a:gdLst/>
              <a:ahLst/>
              <a:cxnLst/>
              <a:rect l="l" t="t" r="r" b="b"/>
              <a:pathLst>
                <a:path w="5393" h="3650" extrusionOk="0">
                  <a:moveTo>
                    <a:pt x="1175" y="1"/>
                  </a:moveTo>
                  <a:lnTo>
                    <a:pt x="0" y="1137"/>
                  </a:lnTo>
                  <a:lnTo>
                    <a:pt x="2235" y="2842"/>
                  </a:lnTo>
                  <a:lnTo>
                    <a:pt x="3612" y="3650"/>
                  </a:lnTo>
                  <a:lnTo>
                    <a:pt x="5392" y="1819"/>
                  </a:lnTo>
                  <a:lnTo>
                    <a:pt x="4584" y="329"/>
                  </a:lnTo>
                  <a:lnTo>
                    <a:pt x="3208" y="1"/>
                  </a:lnTo>
                  <a:lnTo>
                    <a:pt x="2703" y="1137"/>
                  </a:lnTo>
                  <a:lnTo>
                    <a:pt x="117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52"/>
            <p:cNvSpPr/>
            <p:nvPr/>
          </p:nvSpPr>
          <p:spPr>
            <a:xfrm>
              <a:off x="3768950" y="1035550"/>
              <a:ext cx="156600" cy="111475"/>
            </a:xfrm>
            <a:custGeom>
              <a:avLst/>
              <a:gdLst/>
              <a:ahLst/>
              <a:cxnLst/>
              <a:rect l="l" t="t" r="r" b="b"/>
              <a:pathLst>
                <a:path w="6264" h="4459" extrusionOk="0">
                  <a:moveTo>
                    <a:pt x="3864" y="784"/>
                  </a:moveTo>
                  <a:lnTo>
                    <a:pt x="4849" y="1011"/>
                  </a:lnTo>
                  <a:lnTo>
                    <a:pt x="5481" y="2185"/>
                  </a:lnTo>
                  <a:lnTo>
                    <a:pt x="4041" y="3663"/>
                  </a:lnTo>
                  <a:lnTo>
                    <a:pt x="2905" y="3006"/>
                  </a:lnTo>
                  <a:lnTo>
                    <a:pt x="960" y="1529"/>
                  </a:lnTo>
                  <a:lnTo>
                    <a:pt x="1680" y="834"/>
                  </a:lnTo>
                  <a:lnTo>
                    <a:pt x="3309" y="2046"/>
                  </a:lnTo>
                  <a:lnTo>
                    <a:pt x="3864" y="784"/>
                  </a:lnTo>
                  <a:close/>
                  <a:moveTo>
                    <a:pt x="1629" y="1"/>
                  </a:moveTo>
                  <a:lnTo>
                    <a:pt x="0" y="1579"/>
                  </a:lnTo>
                  <a:lnTo>
                    <a:pt x="2564" y="3524"/>
                  </a:lnTo>
                  <a:lnTo>
                    <a:pt x="4142" y="4458"/>
                  </a:lnTo>
                  <a:lnTo>
                    <a:pt x="6264" y="2299"/>
                  </a:lnTo>
                  <a:lnTo>
                    <a:pt x="5279" y="468"/>
                  </a:lnTo>
                  <a:lnTo>
                    <a:pt x="3511" y="51"/>
                  </a:lnTo>
                  <a:lnTo>
                    <a:pt x="3056" y="1062"/>
                  </a:lnTo>
                  <a:lnTo>
                    <a:pt x="162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52"/>
            <p:cNvSpPr/>
            <p:nvPr/>
          </p:nvSpPr>
          <p:spPr>
            <a:xfrm>
              <a:off x="3098775" y="1751200"/>
              <a:ext cx="166375" cy="133550"/>
            </a:xfrm>
            <a:custGeom>
              <a:avLst/>
              <a:gdLst/>
              <a:ahLst/>
              <a:cxnLst/>
              <a:rect l="l" t="t" r="r" b="b"/>
              <a:pathLst>
                <a:path w="6655" h="5342" extrusionOk="0">
                  <a:moveTo>
                    <a:pt x="5619" y="0"/>
                  </a:moveTo>
                  <a:lnTo>
                    <a:pt x="4205" y="985"/>
                  </a:lnTo>
                  <a:lnTo>
                    <a:pt x="2475" y="1869"/>
                  </a:lnTo>
                  <a:lnTo>
                    <a:pt x="1288" y="404"/>
                  </a:lnTo>
                  <a:lnTo>
                    <a:pt x="0" y="1856"/>
                  </a:lnTo>
                  <a:lnTo>
                    <a:pt x="341" y="2829"/>
                  </a:lnTo>
                  <a:lnTo>
                    <a:pt x="341" y="4028"/>
                  </a:lnTo>
                  <a:lnTo>
                    <a:pt x="2766" y="5341"/>
                  </a:lnTo>
                  <a:lnTo>
                    <a:pt x="4963" y="4369"/>
                  </a:lnTo>
                  <a:lnTo>
                    <a:pt x="6655" y="2854"/>
                  </a:lnTo>
                  <a:lnTo>
                    <a:pt x="6655" y="1515"/>
                  </a:lnTo>
                  <a:lnTo>
                    <a:pt x="561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52"/>
            <p:cNvSpPr/>
            <p:nvPr/>
          </p:nvSpPr>
          <p:spPr>
            <a:xfrm>
              <a:off x="3089925" y="1740150"/>
              <a:ext cx="182800" cy="153450"/>
            </a:xfrm>
            <a:custGeom>
              <a:avLst/>
              <a:gdLst/>
              <a:ahLst/>
              <a:cxnLst/>
              <a:rect l="l" t="t" r="r" b="b"/>
              <a:pathLst>
                <a:path w="7312" h="6138" extrusionOk="0">
                  <a:moveTo>
                    <a:pt x="5885" y="884"/>
                  </a:moveTo>
                  <a:lnTo>
                    <a:pt x="6693" y="2046"/>
                  </a:lnTo>
                  <a:lnTo>
                    <a:pt x="6693" y="3157"/>
                  </a:lnTo>
                  <a:lnTo>
                    <a:pt x="5140" y="4546"/>
                  </a:lnTo>
                  <a:lnTo>
                    <a:pt x="3132" y="5443"/>
                  </a:lnTo>
                  <a:lnTo>
                    <a:pt x="1011" y="4281"/>
                  </a:lnTo>
                  <a:lnTo>
                    <a:pt x="1011" y="3271"/>
                  </a:lnTo>
                  <a:lnTo>
                    <a:pt x="708" y="2374"/>
                  </a:lnTo>
                  <a:lnTo>
                    <a:pt x="1630" y="1339"/>
                  </a:lnTo>
                  <a:lnTo>
                    <a:pt x="2741" y="2715"/>
                  </a:lnTo>
                  <a:lnTo>
                    <a:pt x="4698" y="1705"/>
                  </a:lnTo>
                  <a:lnTo>
                    <a:pt x="5885" y="884"/>
                  </a:lnTo>
                  <a:close/>
                  <a:moveTo>
                    <a:pt x="6049" y="0"/>
                  </a:moveTo>
                  <a:lnTo>
                    <a:pt x="4395" y="1162"/>
                  </a:lnTo>
                  <a:lnTo>
                    <a:pt x="2918" y="1920"/>
                  </a:lnTo>
                  <a:lnTo>
                    <a:pt x="1655" y="366"/>
                  </a:lnTo>
                  <a:lnTo>
                    <a:pt x="1" y="2235"/>
                  </a:lnTo>
                  <a:lnTo>
                    <a:pt x="380" y="3334"/>
                  </a:lnTo>
                  <a:lnTo>
                    <a:pt x="380" y="4660"/>
                  </a:lnTo>
                  <a:lnTo>
                    <a:pt x="3094" y="6137"/>
                  </a:lnTo>
                  <a:lnTo>
                    <a:pt x="5443" y="5102"/>
                  </a:lnTo>
                  <a:lnTo>
                    <a:pt x="7312" y="3435"/>
                  </a:lnTo>
                  <a:lnTo>
                    <a:pt x="7312" y="1856"/>
                  </a:lnTo>
                  <a:lnTo>
                    <a:pt x="604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52"/>
            <p:cNvSpPr/>
            <p:nvPr/>
          </p:nvSpPr>
          <p:spPr>
            <a:xfrm>
              <a:off x="3793250" y="2636350"/>
              <a:ext cx="57175" cy="35700"/>
            </a:xfrm>
            <a:custGeom>
              <a:avLst/>
              <a:gdLst/>
              <a:ahLst/>
              <a:cxnLst/>
              <a:rect l="l" t="t" r="r" b="b"/>
              <a:pathLst>
                <a:path w="2287" h="1428" extrusionOk="0">
                  <a:moveTo>
                    <a:pt x="1743" y="0"/>
                  </a:moveTo>
                  <a:lnTo>
                    <a:pt x="1" y="480"/>
                  </a:lnTo>
                  <a:lnTo>
                    <a:pt x="2286" y="1427"/>
                  </a:lnTo>
                  <a:lnTo>
                    <a:pt x="2286" y="1427"/>
                  </a:lnTo>
                  <a:lnTo>
                    <a:pt x="174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52"/>
            <p:cNvSpPr/>
            <p:nvPr/>
          </p:nvSpPr>
          <p:spPr>
            <a:xfrm>
              <a:off x="3768950" y="2626875"/>
              <a:ext cx="95675" cy="59375"/>
            </a:xfrm>
            <a:custGeom>
              <a:avLst/>
              <a:gdLst/>
              <a:ahLst/>
              <a:cxnLst/>
              <a:rect l="l" t="t" r="r" b="b"/>
              <a:pathLst>
                <a:path w="3827" h="2375" extrusionOk="0">
                  <a:moveTo>
                    <a:pt x="2526" y="758"/>
                  </a:moveTo>
                  <a:lnTo>
                    <a:pt x="2703" y="1238"/>
                  </a:lnTo>
                  <a:lnTo>
                    <a:pt x="1958" y="922"/>
                  </a:lnTo>
                  <a:lnTo>
                    <a:pt x="2526" y="758"/>
                  </a:lnTo>
                  <a:close/>
                  <a:moveTo>
                    <a:pt x="2905" y="0"/>
                  </a:moveTo>
                  <a:lnTo>
                    <a:pt x="0" y="796"/>
                  </a:lnTo>
                  <a:lnTo>
                    <a:pt x="3826" y="2374"/>
                  </a:lnTo>
                  <a:lnTo>
                    <a:pt x="290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52"/>
            <p:cNvSpPr/>
            <p:nvPr/>
          </p:nvSpPr>
          <p:spPr>
            <a:xfrm>
              <a:off x="3702975" y="2517025"/>
              <a:ext cx="43275" cy="68200"/>
            </a:xfrm>
            <a:custGeom>
              <a:avLst/>
              <a:gdLst/>
              <a:ahLst/>
              <a:cxnLst/>
              <a:rect l="l" t="t" r="r" b="b"/>
              <a:pathLst>
                <a:path w="1731" h="2728" extrusionOk="0">
                  <a:moveTo>
                    <a:pt x="733" y="0"/>
                  </a:moveTo>
                  <a:cubicBezTo>
                    <a:pt x="493" y="164"/>
                    <a:pt x="0" y="1288"/>
                    <a:pt x="0" y="1288"/>
                  </a:cubicBezTo>
                  <a:lnTo>
                    <a:pt x="695" y="2728"/>
                  </a:lnTo>
                  <a:lnTo>
                    <a:pt x="1730" y="2728"/>
                  </a:lnTo>
                  <a:lnTo>
                    <a:pt x="73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52"/>
            <p:cNvSpPr/>
            <p:nvPr/>
          </p:nvSpPr>
          <p:spPr>
            <a:xfrm>
              <a:off x="3694450" y="2505025"/>
              <a:ext cx="62850" cy="88100"/>
            </a:xfrm>
            <a:custGeom>
              <a:avLst/>
              <a:gdLst/>
              <a:ahLst/>
              <a:cxnLst/>
              <a:rect l="l" t="t" r="r" b="b"/>
              <a:pathLst>
                <a:path w="2514" h="3524" extrusionOk="0">
                  <a:moveTo>
                    <a:pt x="973" y="1162"/>
                  </a:moveTo>
                  <a:lnTo>
                    <a:pt x="1604" y="2892"/>
                  </a:lnTo>
                  <a:lnTo>
                    <a:pt x="1225" y="2892"/>
                  </a:lnTo>
                  <a:lnTo>
                    <a:pt x="682" y="1756"/>
                  </a:lnTo>
                  <a:cubicBezTo>
                    <a:pt x="771" y="1554"/>
                    <a:pt x="884" y="1352"/>
                    <a:pt x="973" y="1162"/>
                  </a:cubicBezTo>
                  <a:close/>
                  <a:moveTo>
                    <a:pt x="1238" y="0"/>
                  </a:moveTo>
                  <a:lnTo>
                    <a:pt x="897" y="215"/>
                  </a:lnTo>
                  <a:cubicBezTo>
                    <a:pt x="619" y="405"/>
                    <a:pt x="253" y="1187"/>
                    <a:pt x="51" y="1642"/>
                  </a:cubicBezTo>
                  <a:lnTo>
                    <a:pt x="1" y="1768"/>
                  </a:lnTo>
                  <a:lnTo>
                    <a:pt x="834" y="3523"/>
                  </a:lnTo>
                  <a:lnTo>
                    <a:pt x="2513" y="3523"/>
                  </a:lnTo>
                  <a:lnTo>
                    <a:pt x="123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52"/>
            <p:cNvSpPr/>
            <p:nvPr/>
          </p:nvSpPr>
          <p:spPr>
            <a:xfrm>
              <a:off x="3696975" y="2570375"/>
              <a:ext cx="25275" cy="78000"/>
            </a:xfrm>
            <a:custGeom>
              <a:avLst/>
              <a:gdLst/>
              <a:ahLst/>
              <a:cxnLst/>
              <a:rect l="l" t="t" r="r" b="b"/>
              <a:pathLst>
                <a:path w="1011" h="3120" extrusionOk="0">
                  <a:moveTo>
                    <a:pt x="455" y="0"/>
                  </a:moveTo>
                  <a:lnTo>
                    <a:pt x="1" y="1402"/>
                  </a:lnTo>
                  <a:lnTo>
                    <a:pt x="581" y="3119"/>
                  </a:lnTo>
                  <a:lnTo>
                    <a:pt x="1011" y="3119"/>
                  </a:lnTo>
                  <a:lnTo>
                    <a:pt x="1011" y="278"/>
                  </a:lnTo>
                  <a:lnTo>
                    <a:pt x="4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52"/>
            <p:cNvSpPr/>
            <p:nvPr/>
          </p:nvSpPr>
          <p:spPr>
            <a:xfrm>
              <a:off x="3688775" y="2563750"/>
              <a:ext cx="43275" cy="92500"/>
            </a:xfrm>
            <a:custGeom>
              <a:avLst/>
              <a:gdLst/>
              <a:ahLst/>
              <a:cxnLst/>
              <a:rect l="l" t="t" r="r" b="b"/>
              <a:pathLst>
                <a:path w="1731" h="3700" extrusionOk="0">
                  <a:moveTo>
                    <a:pt x="1023" y="846"/>
                  </a:moveTo>
                  <a:lnTo>
                    <a:pt x="1074" y="871"/>
                  </a:lnTo>
                  <a:lnTo>
                    <a:pt x="1074" y="2765"/>
                  </a:lnTo>
                  <a:lnTo>
                    <a:pt x="695" y="1755"/>
                  </a:lnTo>
                  <a:lnTo>
                    <a:pt x="1023" y="846"/>
                  </a:lnTo>
                  <a:close/>
                  <a:moveTo>
                    <a:pt x="632" y="0"/>
                  </a:moveTo>
                  <a:lnTo>
                    <a:pt x="0" y="1755"/>
                  </a:lnTo>
                  <a:lnTo>
                    <a:pt x="720" y="3700"/>
                  </a:lnTo>
                  <a:lnTo>
                    <a:pt x="1730" y="3700"/>
                  </a:lnTo>
                  <a:lnTo>
                    <a:pt x="1730" y="493"/>
                  </a:lnTo>
                  <a:lnTo>
                    <a:pt x="63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52"/>
            <p:cNvSpPr/>
            <p:nvPr/>
          </p:nvSpPr>
          <p:spPr>
            <a:xfrm>
              <a:off x="4360850" y="1623350"/>
              <a:ext cx="47375" cy="27475"/>
            </a:xfrm>
            <a:custGeom>
              <a:avLst/>
              <a:gdLst/>
              <a:ahLst/>
              <a:cxnLst/>
              <a:rect l="l" t="t" r="r" b="b"/>
              <a:pathLst>
                <a:path w="1895" h="1099" extrusionOk="0">
                  <a:moveTo>
                    <a:pt x="0" y="0"/>
                  </a:moveTo>
                  <a:lnTo>
                    <a:pt x="556" y="1099"/>
                  </a:lnTo>
                  <a:lnTo>
                    <a:pt x="1326" y="947"/>
                  </a:lnTo>
                  <a:lnTo>
                    <a:pt x="18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52"/>
            <p:cNvSpPr/>
            <p:nvPr/>
          </p:nvSpPr>
          <p:spPr>
            <a:xfrm>
              <a:off x="4347900" y="1615450"/>
              <a:ext cx="74200" cy="44550"/>
            </a:xfrm>
            <a:custGeom>
              <a:avLst/>
              <a:gdLst/>
              <a:ahLst/>
              <a:cxnLst/>
              <a:rect l="l" t="t" r="r" b="b"/>
              <a:pathLst>
                <a:path w="2968" h="1782" extrusionOk="0">
                  <a:moveTo>
                    <a:pt x="1857" y="632"/>
                  </a:moveTo>
                  <a:lnTo>
                    <a:pt x="1642" y="973"/>
                  </a:lnTo>
                  <a:lnTo>
                    <a:pt x="1238" y="1061"/>
                  </a:lnTo>
                  <a:lnTo>
                    <a:pt x="1023" y="632"/>
                  </a:lnTo>
                  <a:close/>
                  <a:moveTo>
                    <a:pt x="0" y="1"/>
                  </a:moveTo>
                  <a:lnTo>
                    <a:pt x="897" y="1781"/>
                  </a:lnTo>
                  <a:lnTo>
                    <a:pt x="2046" y="1541"/>
                  </a:lnTo>
                  <a:lnTo>
                    <a:pt x="296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52"/>
            <p:cNvSpPr/>
            <p:nvPr/>
          </p:nvSpPr>
          <p:spPr>
            <a:xfrm>
              <a:off x="2445000" y="785850"/>
              <a:ext cx="922425" cy="1196450"/>
            </a:xfrm>
            <a:custGeom>
              <a:avLst/>
              <a:gdLst/>
              <a:ahLst/>
              <a:cxnLst/>
              <a:rect l="l" t="t" r="r" b="b"/>
              <a:pathLst>
                <a:path w="36897" h="47858" extrusionOk="0">
                  <a:moveTo>
                    <a:pt x="27288" y="1"/>
                  </a:moveTo>
                  <a:lnTo>
                    <a:pt x="21921" y="2324"/>
                  </a:lnTo>
                  <a:lnTo>
                    <a:pt x="20027" y="2375"/>
                  </a:lnTo>
                  <a:lnTo>
                    <a:pt x="19396" y="4067"/>
                  </a:lnTo>
                  <a:lnTo>
                    <a:pt x="20179" y="6378"/>
                  </a:lnTo>
                  <a:lnTo>
                    <a:pt x="18600" y="6378"/>
                  </a:lnTo>
                  <a:lnTo>
                    <a:pt x="18285" y="4016"/>
                  </a:lnTo>
                  <a:lnTo>
                    <a:pt x="17262" y="3625"/>
                  </a:lnTo>
                  <a:lnTo>
                    <a:pt x="16782" y="5203"/>
                  </a:lnTo>
                  <a:lnTo>
                    <a:pt x="15620" y="4850"/>
                  </a:lnTo>
                  <a:lnTo>
                    <a:pt x="15305" y="3006"/>
                  </a:lnTo>
                  <a:lnTo>
                    <a:pt x="13411" y="3322"/>
                  </a:lnTo>
                  <a:lnTo>
                    <a:pt x="11277" y="4105"/>
                  </a:lnTo>
                  <a:lnTo>
                    <a:pt x="9698" y="5683"/>
                  </a:lnTo>
                  <a:lnTo>
                    <a:pt x="7489" y="6163"/>
                  </a:lnTo>
                  <a:lnTo>
                    <a:pt x="6150" y="7893"/>
                  </a:lnTo>
                  <a:lnTo>
                    <a:pt x="6933" y="9080"/>
                  </a:lnTo>
                  <a:lnTo>
                    <a:pt x="5355" y="10418"/>
                  </a:lnTo>
                  <a:lnTo>
                    <a:pt x="2678" y="11529"/>
                  </a:lnTo>
                  <a:lnTo>
                    <a:pt x="784" y="11883"/>
                  </a:lnTo>
                  <a:lnTo>
                    <a:pt x="1251" y="13575"/>
                  </a:lnTo>
                  <a:lnTo>
                    <a:pt x="2678" y="13726"/>
                  </a:lnTo>
                  <a:lnTo>
                    <a:pt x="3069" y="14598"/>
                  </a:lnTo>
                  <a:lnTo>
                    <a:pt x="1" y="14838"/>
                  </a:lnTo>
                  <a:lnTo>
                    <a:pt x="1" y="16176"/>
                  </a:lnTo>
                  <a:lnTo>
                    <a:pt x="1731" y="17363"/>
                  </a:lnTo>
                  <a:cubicBezTo>
                    <a:pt x="1731" y="17363"/>
                    <a:pt x="1944" y="16942"/>
                    <a:pt x="2599" y="16942"/>
                  </a:cubicBezTo>
                  <a:cubicBezTo>
                    <a:pt x="2926" y="16942"/>
                    <a:pt x="3364" y="17047"/>
                    <a:pt x="3940" y="17363"/>
                  </a:cubicBezTo>
                  <a:cubicBezTo>
                    <a:pt x="5683" y="18310"/>
                    <a:pt x="5759" y="18310"/>
                    <a:pt x="5759" y="18310"/>
                  </a:cubicBezTo>
                  <a:lnTo>
                    <a:pt x="7337" y="21378"/>
                  </a:lnTo>
                  <a:lnTo>
                    <a:pt x="6946" y="25331"/>
                  </a:lnTo>
                  <a:lnTo>
                    <a:pt x="6946" y="29434"/>
                  </a:lnTo>
                  <a:lnTo>
                    <a:pt x="8436" y="29902"/>
                  </a:lnTo>
                  <a:lnTo>
                    <a:pt x="7615" y="31164"/>
                  </a:lnTo>
                  <a:lnTo>
                    <a:pt x="5683" y="30849"/>
                  </a:lnTo>
                  <a:lnTo>
                    <a:pt x="5683" y="33223"/>
                  </a:lnTo>
                  <a:lnTo>
                    <a:pt x="7173" y="34321"/>
                  </a:lnTo>
                  <a:lnTo>
                    <a:pt x="6074" y="36695"/>
                  </a:lnTo>
                  <a:lnTo>
                    <a:pt x="6541" y="40546"/>
                  </a:lnTo>
                  <a:lnTo>
                    <a:pt x="7135" y="43463"/>
                  </a:lnTo>
                  <a:lnTo>
                    <a:pt x="7627" y="46153"/>
                  </a:lnTo>
                  <a:lnTo>
                    <a:pt x="9218" y="45913"/>
                  </a:lnTo>
                  <a:lnTo>
                    <a:pt x="10885" y="47857"/>
                  </a:lnTo>
                  <a:lnTo>
                    <a:pt x="12186" y="45647"/>
                  </a:lnTo>
                  <a:lnTo>
                    <a:pt x="13310" y="42175"/>
                  </a:lnTo>
                  <a:lnTo>
                    <a:pt x="14812" y="39776"/>
                  </a:lnTo>
                  <a:lnTo>
                    <a:pt x="16946" y="39195"/>
                  </a:lnTo>
                  <a:lnTo>
                    <a:pt x="20103" y="37857"/>
                  </a:lnTo>
                  <a:lnTo>
                    <a:pt x="21770" y="35798"/>
                  </a:lnTo>
                  <a:lnTo>
                    <a:pt x="24762" y="35407"/>
                  </a:lnTo>
                  <a:lnTo>
                    <a:pt x="28462" y="33071"/>
                  </a:lnTo>
                  <a:lnTo>
                    <a:pt x="26480" y="32869"/>
                  </a:lnTo>
                  <a:lnTo>
                    <a:pt x="25545" y="32869"/>
                  </a:lnTo>
                  <a:lnTo>
                    <a:pt x="26480" y="30659"/>
                  </a:lnTo>
                  <a:lnTo>
                    <a:pt x="28462" y="32478"/>
                  </a:lnTo>
                  <a:lnTo>
                    <a:pt x="29232" y="30735"/>
                  </a:lnTo>
                  <a:lnTo>
                    <a:pt x="28538" y="28487"/>
                  </a:lnTo>
                  <a:lnTo>
                    <a:pt x="28538" y="28487"/>
                  </a:lnTo>
                  <a:cubicBezTo>
                    <a:pt x="28538" y="28487"/>
                    <a:pt x="28571" y="28497"/>
                    <a:pt x="28628" y="28497"/>
                  </a:cubicBezTo>
                  <a:cubicBezTo>
                    <a:pt x="28850" y="28497"/>
                    <a:pt x="29441" y="28361"/>
                    <a:pt x="29952" y="27048"/>
                  </a:cubicBezTo>
                  <a:cubicBezTo>
                    <a:pt x="30176" y="26473"/>
                    <a:pt x="30217" y="26354"/>
                    <a:pt x="30211" y="26354"/>
                  </a:cubicBezTo>
                  <a:lnTo>
                    <a:pt x="30211" y="26354"/>
                  </a:lnTo>
                  <a:cubicBezTo>
                    <a:pt x="30207" y="26354"/>
                    <a:pt x="30180" y="26414"/>
                    <a:pt x="30178" y="26414"/>
                  </a:cubicBezTo>
                  <a:cubicBezTo>
                    <a:pt x="30175" y="26414"/>
                    <a:pt x="30241" y="26250"/>
                    <a:pt x="30596" y="25381"/>
                  </a:cubicBezTo>
                  <a:cubicBezTo>
                    <a:pt x="31467" y="23260"/>
                    <a:pt x="31455" y="23247"/>
                    <a:pt x="31455" y="23247"/>
                  </a:cubicBezTo>
                  <a:cubicBezTo>
                    <a:pt x="31455" y="23247"/>
                    <a:pt x="32086" y="23007"/>
                    <a:pt x="31455" y="21593"/>
                  </a:cubicBezTo>
                  <a:cubicBezTo>
                    <a:pt x="30823" y="20179"/>
                    <a:pt x="29876" y="20722"/>
                    <a:pt x="30823" y="20166"/>
                  </a:cubicBezTo>
                  <a:lnTo>
                    <a:pt x="31770" y="19623"/>
                  </a:lnTo>
                  <a:lnTo>
                    <a:pt x="32642" y="19068"/>
                  </a:lnTo>
                  <a:lnTo>
                    <a:pt x="32250" y="16694"/>
                  </a:lnTo>
                  <a:lnTo>
                    <a:pt x="32642" y="14042"/>
                  </a:lnTo>
                  <a:lnTo>
                    <a:pt x="34611" y="11858"/>
                  </a:lnTo>
                  <a:lnTo>
                    <a:pt x="36354" y="9762"/>
                  </a:lnTo>
                  <a:lnTo>
                    <a:pt x="36897" y="8032"/>
                  </a:lnTo>
                  <a:lnTo>
                    <a:pt x="34851" y="7085"/>
                  </a:lnTo>
                  <a:lnTo>
                    <a:pt x="32566" y="7943"/>
                  </a:lnTo>
                  <a:lnTo>
                    <a:pt x="30280" y="10090"/>
                  </a:lnTo>
                  <a:lnTo>
                    <a:pt x="31770" y="7451"/>
                  </a:lnTo>
                  <a:lnTo>
                    <a:pt x="31859" y="7009"/>
                  </a:lnTo>
                  <a:lnTo>
                    <a:pt x="27439" y="7009"/>
                  </a:lnTo>
                  <a:lnTo>
                    <a:pt x="27351" y="5986"/>
                  </a:lnTo>
                  <a:lnTo>
                    <a:pt x="29232" y="5759"/>
                  </a:lnTo>
                  <a:lnTo>
                    <a:pt x="31859" y="5759"/>
                  </a:lnTo>
                  <a:lnTo>
                    <a:pt x="31543" y="3625"/>
                  </a:lnTo>
                  <a:lnTo>
                    <a:pt x="30672" y="1655"/>
                  </a:lnTo>
                  <a:lnTo>
                    <a:pt x="2728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52"/>
            <p:cNvSpPr/>
            <p:nvPr/>
          </p:nvSpPr>
          <p:spPr>
            <a:xfrm>
              <a:off x="2437100" y="777350"/>
              <a:ext cx="939800" cy="1218525"/>
            </a:xfrm>
            <a:custGeom>
              <a:avLst/>
              <a:gdLst/>
              <a:ahLst/>
              <a:cxnLst/>
              <a:rect l="l" t="t" r="r" b="b"/>
              <a:pathLst>
                <a:path w="37592" h="48741" extrusionOk="0">
                  <a:moveTo>
                    <a:pt x="26909" y="31530"/>
                  </a:moveTo>
                  <a:lnTo>
                    <a:pt x="28601" y="33070"/>
                  </a:lnTo>
                  <a:lnTo>
                    <a:pt x="26796" y="32893"/>
                  </a:lnTo>
                  <a:lnTo>
                    <a:pt x="26341" y="32893"/>
                  </a:lnTo>
                  <a:lnTo>
                    <a:pt x="26909" y="31530"/>
                  </a:lnTo>
                  <a:close/>
                  <a:moveTo>
                    <a:pt x="27591" y="682"/>
                  </a:moveTo>
                  <a:lnTo>
                    <a:pt x="30748" y="2222"/>
                  </a:lnTo>
                  <a:lnTo>
                    <a:pt x="31543" y="4053"/>
                  </a:lnTo>
                  <a:lnTo>
                    <a:pt x="31809" y="5783"/>
                  </a:lnTo>
                  <a:lnTo>
                    <a:pt x="29498" y="5783"/>
                  </a:lnTo>
                  <a:lnTo>
                    <a:pt x="27339" y="6048"/>
                  </a:lnTo>
                  <a:lnTo>
                    <a:pt x="27465" y="7665"/>
                  </a:lnTo>
                  <a:lnTo>
                    <a:pt x="31796" y="7665"/>
                  </a:lnTo>
                  <a:lnTo>
                    <a:pt x="29321" y="12059"/>
                  </a:lnTo>
                  <a:lnTo>
                    <a:pt x="33046" y="8574"/>
                  </a:lnTo>
                  <a:lnTo>
                    <a:pt x="35155" y="7778"/>
                  </a:lnTo>
                  <a:lnTo>
                    <a:pt x="36834" y="8548"/>
                  </a:lnTo>
                  <a:lnTo>
                    <a:pt x="36380" y="9963"/>
                  </a:lnTo>
                  <a:lnTo>
                    <a:pt x="34700" y="11996"/>
                  </a:lnTo>
                  <a:lnTo>
                    <a:pt x="32667" y="14256"/>
                  </a:lnTo>
                  <a:lnTo>
                    <a:pt x="32250" y="17059"/>
                  </a:lnTo>
                  <a:lnTo>
                    <a:pt x="32617" y="19269"/>
                  </a:lnTo>
                  <a:lnTo>
                    <a:pt x="31935" y="19698"/>
                  </a:lnTo>
                  <a:cubicBezTo>
                    <a:pt x="31922" y="19711"/>
                    <a:pt x="31834" y="19761"/>
                    <a:pt x="30988" y="20254"/>
                  </a:cubicBezTo>
                  <a:cubicBezTo>
                    <a:pt x="30584" y="20494"/>
                    <a:pt x="30432" y="20582"/>
                    <a:pt x="30432" y="20809"/>
                  </a:cubicBezTo>
                  <a:cubicBezTo>
                    <a:pt x="30445" y="20986"/>
                    <a:pt x="30558" y="21125"/>
                    <a:pt x="30710" y="21188"/>
                  </a:cubicBezTo>
                  <a:cubicBezTo>
                    <a:pt x="30887" y="21289"/>
                    <a:pt x="31215" y="21466"/>
                    <a:pt x="31480" y="22072"/>
                  </a:cubicBezTo>
                  <a:cubicBezTo>
                    <a:pt x="31872" y="22943"/>
                    <a:pt x="31733" y="23259"/>
                    <a:pt x="31657" y="23309"/>
                  </a:cubicBezTo>
                  <a:lnTo>
                    <a:pt x="31455" y="23385"/>
                  </a:lnTo>
                  <a:lnTo>
                    <a:pt x="31455" y="23537"/>
                  </a:lnTo>
                  <a:cubicBezTo>
                    <a:pt x="31404" y="23676"/>
                    <a:pt x="31228" y="24118"/>
                    <a:pt x="30609" y="25620"/>
                  </a:cubicBezTo>
                  <a:cubicBezTo>
                    <a:pt x="30432" y="26062"/>
                    <a:pt x="30319" y="26353"/>
                    <a:pt x="30243" y="26555"/>
                  </a:cubicBezTo>
                  <a:lnTo>
                    <a:pt x="30218" y="26618"/>
                  </a:lnTo>
                  <a:cubicBezTo>
                    <a:pt x="30218" y="26618"/>
                    <a:pt x="30218" y="26630"/>
                    <a:pt x="30218" y="26630"/>
                  </a:cubicBezTo>
                  <a:cubicBezTo>
                    <a:pt x="30205" y="26681"/>
                    <a:pt x="30154" y="26832"/>
                    <a:pt x="29978" y="27287"/>
                  </a:cubicBezTo>
                  <a:cubicBezTo>
                    <a:pt x="29498" y="28499"/>
                    <a:pt x="29018" y="28537"/>
                    <a:pt x="28955" y="28537"/>
                  </a:cubicBezTo>
                  <a:lnTo>
                    <a:pt x="28399" y="28373"/>
                  </a:lnTo>
                  <a:lnTo>
                    <a:pt x="28399" y="28373"/>
                  </a:lnTo>
                  <a:lnTo>
                    <a:pt x="29220" y="31062"/>
                  </a:lnTo>
                  <a:lnTo>
                    <a:pt x="28677" y="32287"/>
                  </a:lnTo>
                  <a:lnTo>
                    <a:pt x="26682" y="30469"/>
                  </a:lnTo>
                  <a:lnTo>
                    <a:pt x="25394" y="33525"/>
                  </a:lnTo>
                  <a:lnTo>
                    <a:pt x="26758" y="33525"/>
                  </a:lnTo>
                  <a:lnTo>
                    <a:pt x="27844" y="33626"/>
                  </a:lnTo>
                  <a:lnTo>
                    <a:pt x="24977" y="35431"/>
                  </a:lnTo>
                  <a:lnTo>
                    <a:pt x="21922" y="35835"/>
                  </a:lnTo>
                  <a:lnTo>
                    <a:pt x="20230" y="37931"/>
                  </a:lnTo>
                  <a:lnTo>
                    <a:pt x="17199" y="39232"/>
                  </a:lnTo>
                  <a:lnTo>
                    <a:pt x="14939" y="39838"/>
                  </a:lnTo>
                  <a:lnTo>
                    <a:pt x="13360" y="42351"/>
                  </a:lnTo>
                  <a:lnTo>
                    <a:pt x="12211" y="45861"/>
                  </a:lnTo>
                  <a:lnTo>
                    <a:pt x="11163" y="47654"/>
                  </a:lnTo>
                  <a:lnTo>
                    <a:pt x="9661" y="45874"/>
                  </a:lnTo>
                  <a:lnTo>
                    <a:pt x="8209" y="46101"/>
                  </a:lnTo>
                  <a:lnTo>
                    <a:pt x="7767" y="43715"/>
                  </a:lnTo>
                  <a:lnTo>
                    <a:pt x="7173" y="40823"/>
                  </a:lnTo>
                  <a:lnTo>
                    <a:pt x="6719" y="37048"/>
                  </a:lnTo>
                  <a:lnTo>
                    <a:pt x="7893" y="34535"/>
                  </a:lnTo>
                  <a:lnTo>
                    <a:pt x="6315" y="33373"/>
                  </a:lnTo>
                  <a:lnTo>
                    <a:pt x="6315" y="31542"/>
                  </a:lnTo>
                  <a:lnTo>
                    <a:pt x="8082" y="31833"/>
                  </a:lnTo>
                  <a:lnTo>
                    <a:pt x="9244" y="30040"/>
                  </a:lnTo>
                  <a:lnTo>
                    <a:pt x="7577" y="29509"/>
                  </a:lnTo>
                  <a:lnTo>
                    <a:pt x="7577" y="25671"/>
                  </a:lnTo>
                  <a:lnTo>
                    <a:pt x="7981" y="21643"/>
                  </a:lnTo>
                  <a:lnTo>
                    <a:pt x="6277" y="18309"/>
                  </a:lnTo>
                  <a:lnTo>
                    <a:pt x="6125" y="18309"/>
                  </a:lnTo>
                  <a:cubicBezTo>
                    <a:pt x="6024" y="18271"/>
                    <a:pt x="5645" y="18082"/>
                    <a:pt x="4408" y="17413"/>
                  </a:cubicBezTo>
                  <a:cubicBezTo>
                    <a:pt x="3845" y="17104"/>
                    <a:pt x="3347" y="16952"/>
                    <a:pt x="2915" y="16952"/>
                  </a:cubicBezTo>
                  <a:cubicBezTo>
                    <a:pt x="2746" y="16952"/>
                    <a:pt x="2587" y="16975"/>
                    <a:pt x="2438" y="17021"/>
                  </a:cubicBezTo>
                  <a:cubicBezTo>
                    <a:pt x="2274" y="17072"/>
                    <a:pt x="2122" y="17147"/>
                    <a:pt x="1983" y="17261"/>
                  </a:cubicBezTo>
                  <a:lnTo>
                    <a:pt x="620" y="16339"/>
                  </a:lnTo>
                  <a:lnTo>
                    <a:pt x="620" y="15455"/>
                  </a:lnTo>
                  <a:lnTo>
                    <a:pt x="3852" y="15203"/>
                  </a:lnTo>
                  <a:lnTo>
                    <a:pt x="3208" y="13763"/>
                  </a:lnTo>
                  <a:lnTo>
                    <a:pt x="1819" y="13612"/>
                  </a:lnTo>
                  <a:lnTo>
                    <a:pt x="1504" y="12450"/>
                  </a:lnTo>
                  <a:lnTo>
                    <a:pt x="3057" y="12160"/>
                  </a:lnTo>
                  <a:lnTo>
                    <a:pt x="5797" y="11036"/>
                  </a:lnTo>
                  <a:lnTo>
                    <a:pt x="7678" y="9470"/>
                  </a:lnTo>
                  <a:lnTo>
                    <a:pt x="6857" y="8233"/>
                  </a:lnTo>
                  <a:lnTo>
                    <a:pt x="7994" y="6781"/>
                  </a:lnTo>
                  <a:lnTo>
                    <a:pt x="10178" y="6301"/>
                  </a:lnTo>
                  <a:lnTo>
                    <a:pt x="11769" y="4710"/>
                  </a:lnTo>
                  <a:lnTo>
                    <a:pt x="13777" y="3965"/>
                  </a:lnTo>
                  <a:lnTo>
                    <a:pt x="15355" y="3712"/>
                  </a:lnTo>
                  <a:lnTo>
                    <a:pt x="15646" y="5430"/>
                  </a:lnTo>
                  <a:lnTo>
                    <a:pt x="17325" y="5935"/>
                  </a:lnTo>
                  <a:lnTo>
                    <a:pt x="17792" y="4382"/>
                  </a:lnTo>
                  <a:lnTo>
                    <a:pt x="18323" y="4584"/>
                  </a:lnTo>
                  <a:lnTo>
                    <a:pt x="18651" y="7033"/>
                  </a:lnTo>
                  <a:lnTo>
                    <a:pt x="20949" y="7033"/>
                  </a:lnTo>
                  <a:lnTo>
                    <a:pt x="20053" y="4407"/>
                  </a:lnTo>
                  <a:lnTo>
                    <a:pt x="20570" y="3031"/>
                  </a:lnTo>
                  <a:lnTo>
                    <a:pt x="22250" y="2980"/>
                  </a:lnTo>
                  <a:lnTo>
                    <a:pt x="27591" y="682"/>
                  </a:lnTo>
                  <a:close/>
                  <a:moveTo>
                    <a:pt x="27604" y="0"/>
                  </a:moveTo>
                  <a:lnTo>
                    <a:pt x="22161" y="2361"/>
                  </a:lnTo>
                  <a:lnTo>
                    <a:pt x="20116" y="2424"/>
                  </a:lnTo>
                  <a:lnTo>
                    <a:pt x="19371" y="4407"/>
                  </a:lnTo>
                  <a:lnTo>
                    <a:pt x="20053" y="6415"/>
                  </a:lnTo>
                  <a:lnTo>
                    <a:pt x="19194" y="6415"/>
                  </a:lnTo>
                  <a:lnTo>
                    <a:pt x="18891" y="4142"/>
                  </a:lnTo>
                  <a:lnTo>
                    <a:pt x="17376" y="3548"/>
                  </a:lnTo>
                  <a:lnTo>
                    <a:pt x="16896" y="5152"/>
                  </a:lnTo>
                  <a:lnTo>
                    <a:pt x="16214" y="4937"/>
                  </a:lnTo>
                  <a:lnTo>
                    <a:pt x="15861" y="2993"/>
                  </a:lnTo>
                  <a:lnTo>
                    <a:pt x="13600" y="3359"/>
                  </a:lnTo>
                  <a:lnTo>
                    <a:pt x="11479" y="4154"/>
                  </a:lnTo>
                  <a:lnTo>
                    <a:pt x="9850" y="5733"/>
                  </a:lnTo>
                  <a:lnTo>
                    <a:pt x="7628" y="6200"/>
                  </a:lnTo>
                  <a:lnTo>
                    <a:pt x="6075" y="8208"/>
                  </a:lnTo>
                  <a:lnTo>
                    <a:pt x="6832" y="9344"/>
                  </a:lnTo>
                  <a:lnTo>
                    <a:pt x="5506" y="10480"/>
                  </a:lnTo>
                  <a:lnTo>
                    <a:pt x="2905" y="11541"/>
                  </a:lnTo>
                  <a:lnTo>
                    <a:pt x="708" y="11958"/>
                  </a:lnTo>
                  <a:lnTo>
                    <a:pt x="1339" y="14193"/>
                  </a:lnTo>
                  <a:lnTo>
                    <a:pt x="2792" y="14344"/>
                  </a:lnTo>
                  <a:lnTo>
                    <a:pt x="2918" y="14635"/>
                  </a:lnTo>
                  <a:lnTo>
                    <a:pt x="1" y="14862"/>
                  </a:lnTo>
                  <a:lnTo>
                    <a:pt x="1" y="16655"/>
                  </a:lnTo>
                  <a:lnTo>
                    <a:pt x="2173" y="18132"/>
                  </a:lnTo>
                  <a:lnTo>
                    <a:pt x="2337" y="17817"/>
                  </a:lnTo>
                  <a:cubicBezTo>
                    <a:pt x="2400" y="17716"/>
                    <a:pt x="2514" y="17640"/>
                    <a:pt x="2627" y="17615"/>
                  </a:cubicBezTo>
                  <a:cubicBezTo>
                    <a:pt x="2703" y="17592"/>
                    <a:pt x="2796" y="17576"/>
                    <a:pt x="2911" y="17576"/>
                  </a:cubicBezTo>
                  <a:cubicBezTo>
                    <a:pt x="3180" y="17576"/>
                    <a:pt x="3565" y="17663"/>
                    <a:pt x="4105" y="17956"/>
                  </a:cubicBezTo>
                  <a:cubicBezTo>
                    <a:pt x="5153" y="18536"/>
                    <a:pt x="5620" y="18764"/>
                    <a:pt x="5847" y="18865"/>
                  </a:cubicBezTo>
                  <a:lnTo>
                    <a:pt x="7325" y="21756"/>
                  </a:lnTo>
                  <a:lnTo>
                    <a:pt x="6933" y="25645"/>
                  </a:lnTo>
                  <a:lnTo>
                    <a:pt x="6933" y="29976"/>
                  </a:lnTo>
                  <a:lnTo>
                    <a:pt x="8259" y="30393"/>
                  </a:lnTo>
                  <a:lnTo>
                    <a:pt x="7767" y="31138"/>
                  </a:lnTo>
                  <a:lnTo>
                    <a:pt x="5671" y="30785"/>
                  </a:lnTo>
                  <a:lnTo>
                    <a:pt x="5671" y="33689"/>
                  </a:lnTo>
                  <a:lnTo>
                    <a:pt x="7097" y="34737"/>
                  </a:lnTo>
                  <a:lnTo>
                    <a:pt x="6062" y="36947"/>
                  </a:lnTo>
                  <a:lnTo>
                    <a:pt x="6554" y="40924"/>
                  </a:lnTo>
                  <a:lnTo>
                    <a:pt x="7148" y="43828"/>
                  </a:lnTo>
                  <a:lnTo>
                    <a:pt x="7691" y="46808"/>
                  </a:lnTo>
                  <a:lnTo>
                    <a:pt x="9408" y="46556"/>
                  </a:lnTo>
                  <a:lnTo>
                    <a:pt x="11252" y="48740"/>
                  </a:lnTo>
                  <a:lnTo>
                    <a:pt x="12780" y="46152"/>
                  </a:lnTo>
                  <a:lnTo>
                    <a:pt x="13916" y="42654"/>
                  </a:lnTo>
                  <a:lnTo>
                    <a:pt x="15343" y="40381"/>
                  </a:lnTo>
                  <a:lnTo>
                    <a:pt x="17388" y="39826"/>
                  </a:lnTo>
                  <a:lnTo>
                    <a:pt x="20621" y="38449"/>
                  </a:lnTo>
                  <a:lnTo>
                    <a:pt x="22250" y="36429"/>
                  </a:lnTo>
                  <a:lnTo>
                    <a:pt x="25116" y="36050"/>
                  </a:lnTo>
                  <a:lnTo>
                    <a:pt x="29738" y="33184"/>
                  </a:lnTo>
                  <a:lnTo>
                    <a:pt x="29005" y="33108"/>
                  </a:lnTo>
                  <a:lnTo>
                    <a:pt x="29877" y="31100"/>
                  </a:lnTo>
                  <a:lnTo>
                    <a:pt x="29270" y="29105"/>
                  </a:lnTo>
                  <a:cubicBezTo>
                    <a:pt x="29637" y="28979"/>
                    <a:pt x="30142" y="28600"/>
                    <a:pt x="30558" y="27514"/>
                  </a:cubicBezTo>
                  <a:cubicBezTo>
                    <a:pt x="30659" y="27274"/>
                    <a:pt x="30748" y="27022"/>
                    <a:pt x="30824" y="26782"/>
                  </a:cubicBezTo>
                  <a:lnTo>
                    <a:pt x="31202" y="25847"/>
                  </a:lnTo>
                  <a:cubicBezTo>
                    <a:pt x="31720" y="24585"/>
                    <a:pt x="31935" y="24054"/>
                    <a:pt x="32036" y="23815"/>
                  </a:cubicBezTo>
                  <a:cubicBezTo>
                    <a:pt x="32149" y="23726"/>
                    <a:pt x="32238" y="23600"/>
                    <a:pt x="32288" y="23474"/>
                  </a:cubicBezTo>
                  <a:cubicBezTo>
                    <a:pt x="32452" y="23070"/>
                    <a:pt x="32389" y="22514"/>
                    <a:pt x="32074" y="21807"/>
                  </a:cubicBezTo>
                  <a:cubicBezTo>
                    <a:pt x="31910" y="21403"/>
                    <a:pt x="31644" y="21062"/>
                    <a:pt x="31303" y="20797"/>
                  </a:cubicBezTo>
                  <a:cubicBezTo>
                    <a:pt x="31834" y="20494"/>
                    <a:pt x="32112" y="20329"/>
                    <a:pt x="32250" y="20228"/>
                  </a:cubicBezTo>
                  <a:lnTo>
                    <a:pt x="32263" y="20241"/>
                  </a:lnTo>
                  <a:lnTo>
                    <a:pt x="33311" y="19572"/>
                  </a:lnTo>
                  <a:lnTo>
                    <a:pt x="32894" y="17046"/>
                  </a:lnTo>
                  <a:lnTo>
                    <a:pt x="33261" y="14534"/>
                  </a:lnTo>
                  <a:lnTo>
                    <a:pt x="35167" y="12412"/>
                  </a:lnTo>
                  <a:lnTo>
                    <a:pt x="36897" y="10329"/>
                  </a:lnTo>
                  <a:lnTo>
                    <a:pt x="37592" y="8220"/>
                  </a:lnTo>
                  <a:lnTo>
                    <a:pt x="35167" y="7096"/>
                  </a:lnTo>
                  <a:lnTo>
                    <a:pt x="32756" y="8018"/>
                  </a:lnTo>
                  <a:lnTo>
                    <a:pt x="31872" y="8801"/>
                  </a:lnTo>
                  <a:lnTo>
                    <a:pt x="32364" y="7942"/>
                  </a:lnTo>
                  <a:lnTo>
                    <a:pt x="32541" y="7046"/>
                  </a:lnTo>
                  <a:lnTo>
                    <a:pt x="28046" y="7046"/>
                  </a:lnTo>
                  <a:lnTo>
                    <a:pt x="28008" y="6604"/>
                  </a:lnTo>
                  <a:lnTo>
                    <a:pt x="29536" y="6415"/>
                  </a:lnTo>
                  <a:lnTo>
                    <a:pt x="32541" y="6415"/>
                  </a:lnTo>
                  <a:lnTo>
                    <a:pt x="32162" y="3927"/>
                  </a:lnTo>
                  <a:lnTo>
                    <a:pt x="31228" y="1768"/>
                  </a:lnTo>
                  <a:lnTo>
                    <a:pt x="2760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52"/>
            <p:cNvSpPr/>
            <p:nvPr/>
          </p:nvSpPr>
          <p:spPr>
            <a:xfrm>
              <a:off x="2067150" y="740400"/>
              <a:ext cx="667350" cy="530050"/>
            </a:xfrm>
            <a:custGeom>
              <a:avLst/>
              <a:gdLst/>
              <a:ahLst/>
              <a:cxnLst/>
              <a:rect l="l" t="t" r="r" b="b"/>
              <a:pathLst>
                <a:path w="26694" h="21202" extrusionOk="0">
                  <a:moveTo>
                    <a:pt x="19218" y="1"/>
                  </a:moveTo>
                  <a:lnTo>
                    <a:pt x="14635" y="556"/>
                  </a:lnTo>
                  <a:lnTo>
                    <a:pt x="11415" y="1895"/>
                  </a:lnTo>
                  <a:lnTo>
                    <a:pt x="10228" y="3157"/>
                  </a:lnTo>
                  <a:lnTo>
                    <a:pt x="12122" y="5165"/>
                  </a:lnTo>
                  <a:lnTo>
                    <a:pt x="14016" y="6100"/>
                  </a:lnTo>
                  <a:lnTo>
                    <a:pt x="11099" y="6163"/>
                  </a:lnTo>
                  <a:lnTo>
                    <a:pt x="9041" y="4660"/>
                  </a:lnTo>
                  <a:lnTo>
                    <a:pt x="8814" y="2766"/>
                  </a:lnTo>
                  <a:lnTo>
                    <a:pt x="7627" y="2286"/>
                  </a:lnTo>
                  <a:lnTo>
                    <a:pt x="5190" y="6706"/>
                  </a:lnTo>
                  <a:lnTo>
                    <a:pt x="4786" y="9711"/>
                  </a:lnTo>
                  <a:lnTo>
                    <a:pt x="5733" y="11756"/>
                  </a:lnTo>
                  <a:lnTo>
                    <a:pt x="7627" y="12236"/>
                  </a:lnTo>
                  <a:lnTo>
                    <a:pt x="8650" y="13688"/>
                  </a:lnTo>
                  <a:lnTo>
                    <a:pt x="6288" y="13082"/>
                  </a:lnTo>
                  <a:lnTo>
                    <a:pt x="5101" y="14509"/>
                  </a:lnTo>
                  <a:lnTo>
                    <a:pt x="2816" y="14509"/>
                  </a:lnTo>
                  <a:lnTo>
                    <a:pt x="1642" y="14004"/>
                  </a:lnTo>
                  <a:lnTo>
                    <a:pt x="417" y="12741"/>
                  </a:lnTo>
                  <a:cubicBezTo>
                    <a:pt x="177" y="12905"/>
                    <a:pt x="0" y="14332"/>
                    <a:pt x="0" y="14332"/>
                  </a:cubicBezTo>
                  <a:lnTo>
                    <a:pt x="1212" y="15822"/>
                  </a:lnTo>
                  <a:lnTo>
                    <a:pt x="631" y="18007"/>
                  </a:lnTo>
                  <a:lnTo>
                    <a:pt x="51" y="19459"/>
                  </a:lnTo>
                  <a:lnTo>
                    <a:pt x="3914" y="20494"/>
                  </a:lnTo>
                  <a:lnTo>
                    <a:pt x="6566" y="21201"/>
                  </a:lnTo>
                  <a:lnTo>
                    <a:pt x="7551" y="20810"/>
                  </a:lnTo>
                  <a:lnTo>
                    <a:pt x="7551" y="19232"/>
                  </a:lnTo>
                  <a:lnTo>
                    <a:pt x="5809" y="18689"/>
                  </a:lnTo>
                  <a:lnTo>
                    <a:pt x="3927" y="18032"/>
                  </a:lnTo>
                  <a:lnTo>
                    <a:pt x="3296" y="16403"/>
                  </a:lnTo>
                  <a:lnTo>
                    <a:pt x="4748" y="16138"/>
                  </a:lnTo>
                  <a:lnTo>
                    <a:pt x="7071" y="17653"/>
                  </a:lnTo>
                  <a:lnTo>
                    <a:pt x="9129" y="17653"/>
                  </a:lnTo>
                  <a:lnTo>
                    <a:pt x="11024" y="18348"/>
                  </a:lnTo>
                  <a:lnTo>
                    <a:pt x="11806" y="15140"/>
                  </a:lnTo>
                  <a:lnTo>
                    <a:pt x="13625" y="13398"/>
                  </a:lnTo>
                  <a:lnTo>
                    <a:pt x="15115" y="12224"/>
                  </a:lnTo>
                  <a:lnTo>
                    <a:pt x="15115" y="10405"/>
                  </a:lnTo>
                  <a:lnTo>
                    <a:pt x="18587" y="9231"/>
                  </a:lnTo>
                  <a:lnTo>
                    <a:pt x="21277" y="7728"/>
                  </a:lnTo>
                  <a:lnTo>
                    <a:pt x="23322" y="5986"/>
                  </a:lnTo>
                  <a:lnTo>
                    <a:pt x="25494" y="5216"/>
                  </a:lnTo>
                  <a:lnTo>
                    <a:pt x="26694" y="3322"/>
                  </a:lnTo>
                  <a:lnTo>
                    <a:pt x="25671" y="1390"/>
                  </a:lnTo>
                  <a:lnTo>
                    <a:pt x="2276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52"/>
            <p:cNvSpPr/>
            <p:nvPr/>
          </p:nvSpPr>
          <p:spPr>
            <a:xfrm>
              <a:off x="2057975" y="732525"/>
              <a:ext cx="685375" cy="546450"/>
            </a:xfrm>
            <a:custGeom>
              <a:avLst/>
              <a:gdLst/>
              <a:ahLst/>
              <a:cxnLst/>
              <a:rect l="l" t="t" r="r" b="b"/>
              <a:pathLst>
                <a:path w="27415" h="21858" extrusionOk="0">
                  <a:moveTo>
                    <a:pt x="23058" y="631"/>
                  </a:moveTo>
                  <a:lnTo>
                    <a:pt x="25811" y="1919"/>
                  </a:lnTo>
                  <a:lnTo>
                    <a:pt x="26682" y="3599"/>
                  </a:lnTo>
                  <a:lnTo>
                    <a:pt x="25646" y="5240"/>
                  </a:lnTo>
                  <a:lnTo>
                    <a:pt x="23576" y="5998"/>
                  </a:lnTo>
                  <a:lnTo>
                    <a:pt x="21480" y="7753"/>
                  </a:lnTo>
                  <a:lnTo>
                    <a:pt x="18853" y="9230"/>
                  </a:lnTo>
                  <a:lnTo>
                    <a:pt x="15166" y="10493"/>
                  </a:lnTo>
                  <a:lnTo>
                    <a:pt x="15166" y="12387"/>
                  </a:lnTo>
                  <a:lnTo>
                    <a:pt x="13764" y="13486"/>
                  </a:lnTo>
                  <a:lnTo>
                    <a:pt x="11883" y="15291"/>
                  </a:lnTo>
                  <a:lnTo>
                    <a:pt x="11163" y="18246"/>
                  </a:lnTo>
                  <a:lnTo>
                    <a:pt x="9597" y="17678"/>
                  </a:lnTo>
                  <a:lnTo>
                    <a:pt x="7539" y="17665"/>
                  </a:lnTo>
                  <a:lnTo>
                    <a:pt x="5191" y="16125"/>
                  </a:lnTo>
                  <a:lnTo>
                    <a:pt x="3233" y="16478"/>
                  </a:lnTo>
                  <a:lnTo>
                    <a:pt x="4067" y="18600"/>
                  </a:lnTo>
                  <a:lnTo>
                    <a:pt x="6087" y="19307"/>
                  </a:lnTo>
                  <a:lnTo>
                    <a:pt x="7602" y="19786"/>
                  </a:lnTo>
                  <a:lnTo>
                    <a:pt x="7602" y="20910"/>
                  </a:lnTo>
                  <a:lnTo>
                    <a:pt x="6921" y="21188"/>
                  </a:lnTo>
                  <a:lnTo>
                    <a:pt x="847" y="19559"/>
                  </a:lnTo>
                  <a:lnTo>
                    <a:pt x="1301" y="18398"/>
                  </a:lnTo>
                  <a:lnTo>
                    <a:pt x="1920" y="16062"/>
                  </a:lnTo>
                  <a:lnTo>
                    <a:pt x="695" y="14559"/>
                  </a:lnTo>
                  <a:cubicBezTo>
                    <a:pt x="733" y="14243"/>
                    <a:pt x="796" y="13915"/>
                    <a:pt x="872" y="13612"/>
                  </a:cubicBezTo>
                  <a:lnTo>
                    <a:pt x="1769" y="14534"/>
                  </a:lnTo>
                  <a:lnTo>
                    <a:pt x="3057" y="15114"/>
                  </a:lnTo>
                  <a:lnTo>
                    <a:pt x="5620" y="15140"/>
                  </a:lnTo>
                  <a:lnTo>
                    <a:pt x="6769" y="13751"/>
                  </a:lnTo>
                  <a:lnTo>
                    <a:pt x="9762" y="14521"/>
                  </a:lnTo>
                  <a:lnTo>
                    <a:pt x="8183" y="12261"/>
                  </a:lnTo>
                  <a:lnTo>
                    <a:pt x="6327" y="11794"/>
                  </a:lnTo>
                  <a:lnTo>
                    <a:pt x="5481" y="9963"/>
                  </a:lnTo>
                  <a:lnTo>
                    <a:pt x="5860" y="7122"/>
                  </a:lnTo>
                  <a:lnTo>
                    <a:pt x="8133" y="3005"/>
                  </a:lnTo>
                  <a:lnTo>
                    <a:pt x="8890" y="3296"/>
                  </a:lnTo>
                  <a:lnTo>
                    <a:pt x="9130" y="5152"/>
                  </a:lnTo>
                  <a:lnTo>
                    <a:pt x="11365" y="6793"/>
                  </a:lnTo>
                  <a:lnTo>
                    <a:pt x="15684" y="6692"/>
                  </a:lnTo>
                  <a:lnTo>
                    <a:pt x="12678" y="5228"/>
                  </a:lnTo>
                  <a:lnTo>
                    <a:pt x="11024" y="3472"/>
                  </a:lnTo>
                  <a:lnTo>
                    <a:pt x="11971" y="2475"/>
                  </a:lnTo>
                  <a:lnTo>
                    <a:pt x="15090" y="1174"/>
                  </a:lnTo>
                  <a:lnTo>
                    <a:pt x="19585" y="631"/>
                  </a:lnTo>
                  <a:close/>
                  <a:moveTo>
                    <a:pt x="19548" y="0"/>
                  </a:moveTo>
                  <a:lnTo>
                    <a:pt x="14977" y="556"/>
                  </a:lnTo>
                  <a:lnTo>
                    <a:pt x="11656" y="1919"/>
                  </a:lnTo>
                  <a:lnTo>
                    <a:pt x="10166" y="3472"/>
                  </a:lnTo>
                  <a:lnTo>
                    <a:pt x="12262" y="5695"/>
                  </a:lnTo>
                  <a:lnTo>
                    <a:pt x="13083" y="6124"/>
                  </a:lnTo>
                  <a:lnTo>
                    <a:pt x="11567" y="6162"/>
                  </a:lnTo>
                  <a:lnTo>
                    <a:pt x="9724" y="4798"/>
                  </a:lnTo>
                  <a:lnTo>
                    <a:pt x="9471" y="2854"/>
                  </a:lnTo>
                  <a:lnTo>
                    <a:pt x="7868" y="2210"/>
                  </a:lnTo>
                  <a:lnTo>
                    <a:pt x="5279" y="6869"/>
                  </a:lnTo>
                  <a:lnTo>
                    <a:pt x="4837" y="10064"/>
                  </a:lnTo>
                  <a:lnTo>
                    <a:pt x="5885" y="12337"/>
                  </a:lnTo>
                  <a:lnTo>
                    <a:pt x="7804" y="12816"/>
                  </a:lnTo>
                  <a:lnTo>
                    <a:pt x="8272" y="13486"/>
                  </a:lnTo>
                  <a:lnTo>
                    <a:pt x="6542" y="13044"/>
                  </a:lnTo>
                  <a:lnTo>
                    <a:pt x="5330" y="14508"/>
                  </a:lnTo>
                  <a:lnTo>
                    <a:pt x="3259" y="14508"/>
                  </a:lnTo>
                  <a:lnTo>
                    <a:pt x="2185" y="14054"/>
                  </a:lnTo>
                  <a:lnTo>
                    <a:pt x="822" y="12652"/>
                  </a:lnTo>
                  <a:lnTo>
                    <a:pt x="607" y="12791"/>
                  </a:lnTo>
                  <a:cubicBezTo>
                    <a:pt x="519" y="12854"/>
                    <a:pt x="253" y="13031"/>
                    <a:pt x="51" y="14609"/>
                  </a:cubicBezTo>
                  <a:lnTo>
                    <a:pt x="39" y="14748"/>
                  </a:lnTo>
                  <a:lnTo>
                    <a:pt x="1238" y="16213"/>
                  </a:lnTo>
                  <a:lnTo>
                    <a:pt x="708" y="18208"/>
                  </a:lnTo>
                  <a:lnTo>
                    <a:pt x="1" y="19989"/>
                  </a:lnTo>
                  <a:lnTo>
                    <a:pt x="6946" y="21857"/>
                  </a:lnTo>
                  <a:lnTo>
                    <a:pt x="8234" y="21340"/>
                  </a:lnTo>
                  <a:lnTo>
                    <a:pt x="8234" y="19319"/>
                  </a:lnTo>
                  <a:lnTo>
                    <a:pt x="6289" y="18701"/>
                  </a:lnTo>
                  <a:lnTo>
                    <a:pt x="4547" y="18094"/>
                  </a:lnTo>
                  <a:lnTo>
                    <a:pt x="4092" y="16958"/>
                  </a:lnTo>
                  <a:lnTo>
                    <a:pt x="5052" y="16781"/>
                  </a:lnTo>
                  <a:lnTo>
                    <a:pt x="7350" y="18284"/>
                  </a:lnTo>
                  <a:lnTo>
                    <a:pt x="9433" y="18284"/>
                  </a:lnTo>
                  <a:lnTo>
                    <a:pt x="11605" y="19079"/>
                  </a:lnTo>
                  <a:lnTo>
                    <a:pt x="12464" y="15620"/>
                  </a:lnTo>
                  <a:lnTo>
                    <a:pt x="14181" y="13953"/>
                  </a:lnTo>
                  <a:lnTo>
                    <a:pt x="15797" y="12690"/>
                  </a:lnTo>
                  <a:lnTo>
                    <a:pt x="15797" y="10948"/>
                  </a:lnTo>
                  <a:lnTo>
                    <a:pt x="19106" y="9811"/>
                  </a:lnTo>
                  <a:lnTo>
                    <a:pt x="21833" y="8283"/>
                  </a:lnTo>
                  <a:lnTo>
                    <a:pt x="23853" y="6579"/>
                  </a:lnTo>
                  <a:lnTo>
                    <a:pt x="26063" y="5783"/>
                  </a:lnTo>
                  <a:lnTo>
                    <a:pt x="27414" y="3637"/>
                  </a:lnTo>
                  <a:lnTo>
                    <a:pt x="26265" y="1452"/>
                  </a:lnTo>
                  <a:lnTo>
                    <a:pt x="2320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52"/>
            <p:cNvSpPr/>
            <p:nvPr/>
          </p:nvSpPr>
          <p:spPr>
            <a:xfrm>
              <a:off x="2007475" y="1152350"/>
              <a:ext cx="49275" cy="59075"/>
            </a:xfrm>
            <a:custGeom>
              <a:avLst/>
              <a:gdLst/>
              <a:ahLst/>
              <a:cxnLst/>
              <a:rect l="l" t="t" r="r" b="b"/>
              <a:pathLst>
                <a:path w="1971" h="2363" extrusionOk="0">
                  <a:moveTo>
                    <a:pt x="1339" y="1"/>
                  </a:moveTo>
                  <a:cubicBezTo>
                    <a:pt x="1023" y="241"/>
                    <a:pt x="1" y="1554"/>
                    <a:pt x="1" y="1554"/>
                  </a:cubicBezTo>
                  <a:lnTo>
                    <a:pt x="1339" y="2362"/>
                  </a:lnTo>
                  <a:lnTo>
                    <a:pt x="1970" y="1188"/>
                  </a:lnTo>
                  <a:lnTo>
                    <a:pt x="133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52"/>
            <p:cNvSpPr/>
            <p:nvPr/>
          </p:nvSpPr>
          <p:spPr>
            <a:xfrm>
              <a:off x="1995800" y="1140375"/>
              <a:ext cx="70100" cy="82100"/>
            </a:xfrm>
            <a:custGeom>
              <a:avLst/>
              <a:gdLst/>
              <a:ahLst/>
              <a:cxnLst/>
              <a:rect l="l" t="t" r="r" b="b"/>
              <a:pathLst>
                <a:path w="2804" h="3284" extrusionOk="0">
                  <a:moveTo>
                    <a:pt x="1730" y="998"/>
                  </a:moveTo>
                  <a:lnTo>
                    <a:pt x="2084" y="1667"/>
                  </a:lnTo>
                  <a:lnTo>
                    <a:pt x="1692" y="2399"/>
                  </a:lnTo>
                  <a:lnTo>
                    <a:pt x="935" y="1945"/>
                  </a:lnTo>
                  <a:cubicBezTo>
                    <a:pt x="1200" y="1629"/>
                    <a:pt x="1516" y="1250"/>
                    <a:pt x="1730" y="998"/>
                  </a:cubicBezTo>
                  <a:close/>
                  <a:moveTo>
                    <a:pt x="1920" y="0"/>
                  </a:moveTo>
                  <a:lnTo>
                    <a:pt x="1617" y="227"/>
                  </a:lnTo>
                  <a:cubicBezTo>
                    <a:pt x="1288" y="480"/>
                    <a:pt x="392" y="1616"/>
                    <a:pt x="228" y="1844"/>
                  </a:cubicBezTo>
                  <a:lnTo>
                    <a:pt x="0" y="2121"/>
                  </a:lnTo>
                  <a:lnTo>
                    <a:pt x="1932" y="3283"/>
                  </a:lnTo>
                  <a:lnTo>
                    <a:pt x="2804" y="1654"/>
                  </a:lnTo>
                  <a:lnTo>
                    <a:pt x="192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52"/>
            <p:cNvSpPr/>
            <p:nvPr/>
          </p:nvSpPr>
          <p:spPr>
            <a:xfrm>
              <a:off x="2092700" y="954125"/>
              <a:ext cx="54950" cy="101675"/>
            </a:xfrm>
            <a:custGeom>
              <a:avLst/>
              <a:gdLst/>
              <a:ahLst/>
              <a:cxnLst/>
              <a:rect l="l" t="t" r="r" b="b"/>
              <a:pathLst>
                <a:path w="2198" h="4067" extrusionOk="0">
                  <a:moveTo>
                    <a:pt x="1125" y="0"/>
                  </a:moveTo>
                  <a:lnTo>
                    <a:pt x="1" y="2096"/>
                  </a:lnTo>
                  <a:lnTo>
                    <a:pt x="455" y="4066"/>
                  </a:lnTo>
                  <a:lnTo>
                    <a:pt x="847" y="4066"/>
                  </a:lnTo>
                  <a:lnTo>
                    <a:pt x="847" y="2488"/>
                  </a:lnTo>
                  <a:lnTo>
                    <a:pt x="2198" y="1717"/>
                  </a:lnTo>
                  <a:lnTo>
                    <a:pt x="112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52"/>
            <p:cNvSpPr/>
            <p:nvPr/>
          </p:nvSpPr>
          <p:spPr>
            <a:xfrm>
              <a:off x="2084500" y="938325"/>
              <a:ext cx="73900" cy="125350"/>
            </a:xfrm>
            <a:custGeom>
              <a:avLst/>
              <a:gdLst/>
              <a:ahLst/>
              <a:cxnLst/>
              <a:rect l="l" t="t" r="r" b="b"/>
              <a:pathLst>
                <a:path w="2956" h="5014" extrusionOk="0">
                  <a:moveTo>
                    <a:pt x="1478" y="1263"/>
                  </a:moveTo>
                  <a:lnTo>
                    <a:pt x="2084" y="2236"/>
                  </a:lnTo>
                  <a:lnTo>
                    <a:pt x="859" y="2943"/>
                  </a:lnTo>
                  <a:lnTo>
                    <a:pt x="859" y="3637"/>
                  </a:lnTo>
                  <a:lnTo>
                    <a:pt x="670" y="2779"/>
                  </a:lnTo>
                  <a:lnTo>
                    <a:pt x="1478" y="1263"/>
                  </a:lnTo>
                  <a:close/>
                  <a:moveTo>
                    <a:pt x="1440" y="1"/>
                  </a:moveTo>
                  <a:lnTo>
                    <a:pt x="1" y="2690"/>
                  </a:lnTo>
                  <a:lnTo>
                    <a:pt x="531" y="5014"/>
                  </a:lnTo>
                  <a:lnTo>
                    <a:pt x="1491" y="5014"/>
                  </a:lnTo>
                  <a:lnTo>
                    <a:pt x="1491" y="3296"/>
                  </a:lnTo>
                  <a:lnTo>
                    <a:pt x="2955" y="2463"/>
                  </a:lnTo>
                  <a:lnTo>
                    <a:pt x="144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52"/>
            <p:cNvSpPr/>
            <p:nvPr/>
          </p:nvSpPr>
          <p:spPr>
            <a:xfrm>
              <a:off x="1999575" y="874575"/>
              <a:ext cx="83050" cy="141750"/>
            </a:xfrm>
            <a:custGeom>
              <a:avLst/>
              <a:gdLst/>
              <a:ahLst/>
              <a:cxnLst/>
              <a:rect l="l" t="t" r="r" b="b"/>
              <a:pathLst>
                <a:path w="3322" h="5670" extrusionOk="0">
                  <a:moveTo>
                    <a:pt x="796" y="0"/>
                  </a:moveTo>
                  <a:lnTo>
                    <a:pt x="796" y="1882"/>
                  </a:lnTo>
                  <a:lnTo>
                    <a:pt x="1" y="2601"/>
                  </a:lnTo>
                  <a:lnTo>
                    <a:pt x="1264" y="4407"/>
                  </a:lnTo>
                  <a:lnTo>
                    <a:pt x="1617" y="5670"/>
                  </a:lnTo>
                  <a:lnTo>
                    <a:pt x="3322" y="2286"/>
                  </a:lnTo>
                  <a:lnTo>
                    <a:pt x="3322" y="631"/>
                  </a:lnTo>
                  <a:lnTo>
                    <a:pt x="79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52"/>
            <p:cNvSpPr/>
            <p:nvPr/>
          </p:nvSpPr>
          <p:spPr>
            <a:xfrm>
              <a:off x="1989175" y="864475"/>
              <a:ext cx="101025" cy="173625"/>
            </a:xfrm>
            <a:custGeom>
              <a:avLst/>
              <a:gdLst/>
              <a:ahLst/>
              <a:cxnLst/>
              <a:rect l="l" t="t" r="r" b="b"/>
              <a:pathLst>
                <a:path w="4041" h="6945" extrusionOk="0">
                  <a:moveTo>
                    <a:pt x="1528" y="808"/>
                  </a:moveTo>
                  <a:lnTo>
                    <a:pt x="3422" y="1275"/>
                  </a:lnTo>
                  <a:lnTo>
                    <a:pt x="3422" y="2614"/>
                  </a:lnTo>
                  <a:lnTo>
                    <a:pt x="2109" y="5202"/>
                  </a:lnTo>
                  <a:lnTo>
                    <a:pt x="1970" y="4735"/>
                  </a:lnTo>
                  <a:lnTo>
                    <a:pt x="834" y="3043"/>
                  </a:lnTo>
                  <a:lnTo>
                    <a:pt x="1528" y="2437"/>
                  </a:lnTo>
                  <a:lnTo>
                    <a:pt x="1528" y="808"/>
                  </a:lnTo>
                  <a:close/>
                  <a:moveTo>
                    <a:pt x="884" y="0"/>
                  </a:moveTo>
                  <a:lnTo>
                    <a:pt x="884" y="2147"/>
                  </a:lnTo>
                  <a:lnTo>
                    <a:pt x="0" y="2955"/>
                  </a:lnTo>
                  <a:lnTo>
                    <a:pt x="1389" y="4950"/>
                  </a:lnTo>
                  <a:lnTo>
                    <a:pt x="1932" y="6945"/>
                  </a:lnTo>
                  <a:lnTo>
                    <a:pt x="4041" y="2765"/>
                  </a:lnTo>
                  <a:lnTo>
                    <a:pt x="4041" y="783"/>
                  </a:lnTo>
                  <a:lnTo>
                    <a:pt x="8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52"/>
            <p:cNvSpPr/>
            <p:nvPr/>
          </p:nvSpPr>
          <p:spPr>
            <a:xfrm>
              <a:off x="1924775" y="1047875"/>
              <a:ext cx="106400" cy="104500"/>
            </a:xfrm>
            <a:custGeom>
              <a:avLst/>
              <a:gdLst/>
              <a:ahLst/>
              <a:cxnLst/>
              <a:rect l="l" t="t" r="r" b="b"/>
              <a:pathLst>
                <a:path w="4256" h="4180" extrusionOk="0">
                  <a:moveTo>
                    <a:pt x="0" y="0"/>
                  </a:moveTo>
                  <a:lnTo>
                    <a:pt x="0" y="1894"/>
                  </a:lnTo>
                  <a:lnTo>
                    <a:pt x="1263" y="2690"/>
                  </a:lnTo>
                  <a:lnTo>
                    <a:pt x="947" y="4180"/>
                  </a:lnTo>
                  <a:cubicBezTo>
                    <a:pt x="947" y="4180"/>
                    <a:pt x="2481" y="3571"/>
                    <a:pt x="2595" y="3571"/>
                  </a:cubicBezTo>
                  <a:cubicBezTo>
                    <a:pt x="2599" y="3571"/>
                    <a:pt x="2601" y="3572"/>
                    <a:pt x="2601" y="3574"/>
                  </a:cubicBezTo>
                  <a:cubicBezTo>
                    <a:pt x="2601" y="3574"/>
                    <a:pt x="2602" y="3575"/>
                    <a:pt x="2602" y="3575"/>
                  </a:cubicBezTo>
                  <a:cubicBezTo>
                    <a:pt x="2638" y="3575"/>
                    <a:pt x="4256" y="1389"/>
                    <a:pt x="4256" y="1389"/>
                  </a:cubicBezTo>
                  <a:lnTo>
                    <a:pt x="3296" y="0"/>
                  </a:lnTo>
                  <a:lnTo>
                    <a:pt x="2147" y="796"/>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52"/>
            <p:cNvSpPr/>
            <p:nvPr/>
          </p:nvSpPr>
          <p:spPr>
            <a:xfrm>
              <a:off x="1916875" y="1036500"/>
              <a:ext cx="124100" cy="128500"/>
            </a:xfrm>
            <a:custGeom>
              <a:avLst/>
              <a:gdLst/>
              <a:ahLst/>
              <a:cxnLst/>
              <a:rect l="l" t="t" r="r" b="b"/>
              <a:pathLst>
                <a:path w="4964" h="5140" extrusionOk="0">
                  <a:moveTo>
                    <a:pt x="3524" y="897"/>
                  </a:moveTo>
                  <a:lnTo>
                    <a:pt x="4180" y="1844"/>
                  </a:lnTo>
                  <a:cubicBezTo>
                    <a:pt x="3675" y="2526"/>
                    <a:pt x="2968" y="3473"/>
                    <a:pt x="2753" y="3738"/>
                  </a:cubicBezTo>
                  <a:cubicBezTo>
                    <a:pt x="2577" y="3789"/>
                    <a:pt x="2261" y="3903"/>
                    <a:pt x="1693" y="4130"/>
                  </a:cubicBezTo>
                  <a:lnTo>
                    <a:pt x="1933" y="2981"/>
                  </a:lnTo>
                  <a:lnTo>
                    <a:pt x="632" y="2173"/>
                  </a:lnTo>
                  <a:lnTo>
                    <a:pt x="632" y="910"/>
                  </a:lnTo>
                  <a:lnTo>
                    <a:pt x="2501" y="1604"/>
                  </a:lnTo>
                  <a:lnTo>
                    <a:pt x="3524" y="897"/>
                  </a:lnTo>
                  <a:close/>
                  <a:moveTo>
                    <a:pt x="1" y="1"/>
                  </a:moveTo>
                  <a:lnTo>
                    <a:pt x="1" y="2526"/>
                  </a:lnTo>
                  <a:lnTo>
                    <a:pt x="1225" y="3284"/>
                  </a:lnTo>
                  <a:lnTo>
                    <a:pt x="834" y="5140"/>
                  </a:lnTo>
                  <a:lnTo>
                    <a:pt x="1377" y="4925"/>
                  </a:lnTo>
                  <a:cubicBezTo>
                    <a:pt x="1996" y="4685"/>
                    <a:pt x="2690" y="4420"/>
                    <a:pt x="2905" y="4344"/>
                  </a:cubicBezTo>
                  <a:cubicBezTo>
                    <a:pt x="2916" y="4347"/>
                    <a:pt x="2927" y="4348"/>
                    <a:pt x="2938" y="4348"/>
                  </a:cubicBezTo>
                  <a:cubicBezTo>
                    <a:pt x="3130" y="4348"/>
                    <a:pt x="3368" y="4002"/>
                    <a:pt x="4824" y="2021"/>
                  </a:cubicBezTo>
                  <a:lnTo>
                    <a:pt x="4963" y="1832"/>
                  </a:lnTo>
                  <a:lnTo>
                    <a:pt x="3688" y="13"/>
                  </a:lnTo>
                  <a:lnTo>
                    <a:pt x="2412" y="885"/>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52"/>
            <p:cNvSpPr/>
            <p:nvPr/>
          </p:nvSpPr>
          <p:spPr>
            <a:xfrm>
              <a:off x="1706650" y="1016300"/>
              <a:ext cx="192575" cy="136400"/>
            </a:xfrm>
            <a:custGeom>
              <a:avLst/>
              <a:gdLst/>
              <a:ahLst/>
              <a:cxnLst/>
              <a:rect l="l" t="t" r="r" b="b"/>
              <a:pathLst>
                <a:path w="7703" h="5456" extrusionOk="0">
                  <a:moveTo>
                    <a:pt x="2412" y="1"/>
                  </a:moveTo>
                  <a:lnTo>
                    <a:pt x="1616" y="518"/>
                  </a:lnTo>
                  <a:cubicBezTo>
                    <a:pt x="1376" y="594"/>
                    <a:pt x="0" y="2147"/>
                    <a:pt x="0" y="2147"/>
                  </a:cubicBezTo>
                  <a:lnTo>
                    <a:pt x="859" y="4029"/>
                  </a:lnTo>
                  <a:lnTo>
                    <a:pt x="1692" y="5456"/>
                  </a:lnTo>
                  <a:lnTo>
                    <a:pt x="4142" y="4849"/>
                  </a:lnTo>
                  <a:lnTo>
                    <a:pt x="5253" y="4269"/>
                  </a:lnTo>
                  <a:lnTo>
                    <a:pt x="7387" y="4837"/>
                  </a:lnTo>
                  <a:lnTo>
                    <a:pt x="7703" y="2652"/>
                  </a:lnTo>
                  <a:lnTo>
                    <a:pt x="6907" y="480"/>
                  </a:lnTo>
                  <a:lnTo>
                    <a:pt x="5013" y="1819"/>
                  </a:lnTo>
                  <a:lnTo>
                    <a:pt x="4520" y="2968"/>
                  </a:lnTo>
                  <a:lnTo>
                    <a:pt x="3043" y="2652"/>
                  </a:lnTo>
                  <a:lnTo>
                    <a:pt x="3043" y="1263"/>
                  </a:lnTo>
                  <a:lnTo>
                    <a:pt x="241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52"/>
            <p:cNvSpPr/>
            <p:nvPr/>
          </p:nvSpPr>
          <p:spPr>
            <a:xfrm>
              <a:off x="1697800" y="1004950"/>
              <a:ext cx="209625" cy="156600"/>
            </a:xfrm>
            <a:custGeom>
              <a:avLst/>
              <a:gdLst/>
              <a:ahLst/>
              <a:cxnLst/>
              <a:rect l="l" t="t" r="r" b="b"/>
              <a:pathLst>
                <a:path w="8385" h="6264" extrusionOk="0">
                  <a:moveTo>
                    <a:pt x="2652" y="909"/>
                  </a:moveTo>
                  <a:lnTo>
                    <a:pt x="3094" y="1793"/>
                  </a:lnTo>
                  <a:lnTo>
                    <a:pt x="3094" y="3359"/>
                  </a:lnTo>
                  <a:lnTo>
                    <a:pt x="5064" y="3788"/>
                  </a:lnTo>
                  <a:lnTo>
                    <a:pt x="5632" y="2475"/>
                  </a:lnTo>
                  <a:lnTo>
                    <a:pt x="7122" y="1427"/>
                  </a:lnTo>
                  <a:lnTo>
                    <a:pt x="7728" y="3132"/>
                  </a:lnTo>
                  <a:lnTo>
                    <a:pt x="7476" y="4887"/>
                  </a:lnTo>
                  <a:lnTo>
                    <a:pt x="5582" y="4382"/>
                  </a:lnTo>
                  <a:lnTo>
                    <a:pt x="4395" y="5000"/>
                  </a:lnTo>
                  <a:lnTo>
                    <a:pt x="2210" y="5531"/>
                  </a:lnTo>
                  <a:lnTo>
                    <a:pt x="1503" y="4356"/>
                  </a:lnTo>
                  <a:lnTo>
                    <a:pt x="733" y="2664"/>
                  </a:lnTo>
                  <a:cubicBezTo>
                    <a:pt x="1288" y="2033"/>
                    <a:pt x="1920" y="1364"/>
                    <a:pt x="2084" y="1263"/>
                  </a:cubicBezTo>
                  <a:lnTo>
                    <a:pt x="2652" y="909"/>
                  </a:lnTo>
                  <a:close/>
                  <a:moveTo>
                    <a:pt x="2917" y="0"/>
                  </a:moveTo>
                  <a:lnTo>
                    <a:pt x="1831" y="682"/>
                  </a:lnTo>
                  <a:cubicBezTo>
                    <a:pt x="1705" y="745"/>
                    <a:pt x="1352" y="1010"/>
                    <a:pt x="139" y="2387"/>
                  </a:cubicBezTo>
                  <a:lnTo>
                    <a:pt x="0" y="2551"/>
                  </a:lnTo>
                  <a:lnTo>
                    <a:pt x="947" y="4647"/>
                  </a:lnTo>
                  <a:lnTo>
                    <a:pt x="1907" y="6263"/>
                  </a:lnTo>
                  <a:lnTo>
                    <a:pt x="4584" y="5606"/>
                  </a:lnTo>
                  <a:lnTo>
                    <a:pt x="5645" y="5051"/>
                  </a:lnTo>
                  <a:lnTo>
                    <a:pt x="8006" y="5682"/>
                  </a:lnTo>
                  <a:lnTo>
                    <a:pt x="8385" y="3068"/>
                  </a:lnTo>
                  <a:lnTo>
                    <a:pt x="7438" y="429"/>
                  </a:lnTo>
                  <a:lnTo>
                    <a:pt x="5127" y="2058"/>
                  </a:lnTo>
                  <a:lnTo>
                    <a:pt x="4710" y="3043"/>
                  </a:lnTo>
                  <a:lnTo>
                    <a:pt x="3738" y="2841"/>
                  </a:lnTo>
                  <a:lnTo>
                    <a:pt x="3738" y="1642"/>
                  </a:lnTo>
                  <a:lnTo>
                    <a:pt x="291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52"/>
            <p:cNvSpPr/>
            <p:nvPr/>
          </p:nvSpPr>
          <p:spPr>
            <a:xfrm>
              <a:off x="1640975" y="919700"/>
              <a:ext cx="161975" cy="96625"/>
            </a:xfrm>
            <a:custGeom>
              <a:avLst/>
              <a:gdLst/>
              <a:ahLst/>
              <a:cxnLst/>
              <a:rect l="l" t="t" r="r" b="b"/>
              <a:pathLst>
                <a:path w="6479" h="3865" extrusionOk="0">
                  <a:moveTo>
                    <a:pt x="5203" y="1"/>
                  </a:moveTo>
                  <a:lnTo>
                    <a:pt x="3549" y="632"/>
                  </a:lnTo>
                  <a:lnTo>
                    <a:pt x="783" y="1819"/>
                  </a:lnTo>
                  <a:lnTo>
                    <a:pt x="1" y="3334"/>
                  </a:lnTo>
                  <a:lnTo>
                    <a:pt x="1579" y="3865"/>
                  </a:lnTo>
                  <a:lnTo>
                    <a:pt x="3157" y="3334"/>
                  </a:lnTo>
                  <a:lnTo>
                    <a:pt x="4572" y="3094"/>
                  </a:lnTo>
                  <a:lnTo>
                    <a:pt x="5759" y="1933"/>
                  </a:lnTo>
                  <a:lnTo>
                    <a:pt x="6478" y="708"/>
                  </a:lnTo>
                  <a:lnTo>
                    <a:pt x="520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52"/>
            <p:cNvSpPr/>
            <p:nvPr/>
          </p:nvSpPr>
          <p:spPr>
            <a:xfrm>
              <a:off x="1629625" y="910875"/>
              <a:ext cx="184375" cy="113650"/>
            </a:xfrm>
            <a:custGeom>
              <a:avLst/>
              <a:gdLst/>
              <a:ahLst/>
              <a:cxnLst/>
              <a:rect l="l" t="t" r="r" b="b"/>
              <a:pathLst>
                <a:path w="7375" h="4546" extrusionOk="0">
                  <a:moveTo>
                    <a:pt x="5632" y="707"/>
                  </a:moveTo>
                  <a:lnTo>
                    <a:pt x="6503" y="1175"/>
                  </a:lnTo>
                  <a:lnTo>
                    <a:pt x="5960" y="2084"/>
                  </a:lnTo>
                  <a:lnTo>
                    <a:pt x="4874" y="3144"/>
                  </a:lnTo>
                  <a:lnTo>
                    <a:pt x="3561" y="3372"/>
                  </a:lnTo>
                  <a:lnTo>
                    <a:pt x="2033" y="3877"/>
                  </a:lnTo>
                  <a:lnTo>
                    <a:pt x="909" y="3511"/>
                  </a:lnTo>
                  <a:lnTo>
                    <a:pt x="1477" y="2412"/>
                  </a:lnTo>
                  <a:lnTo>
                    <a:pt x="4116" y="1276"/>
                  </a:lnTo>
                  <a:lnTo>
                    <a:pt x="5632" y="707"/>
                  </a:lnTo>
                  <a:close/>
                  <a:moveTo>
                    <a:pt x="5682" y="0"/>
                  </a:moveTo>
                  <a:lnTo>
                    <a:pt x="3877" y="695"/>
                  </a:lnTo>
                  <a:lnTo>
                    <a:pt x="1010" y="1920"/>
                  </a:lnTo>
                  <a:lnTo>
                    <a:pt x="0" y="3877"/>
                  </a:lnTo>
                  <a:lnTo>
                    <a:pt x="2033" y="4546"/>
                  </a:lnTo>
                  <a:lnTo>
                    <a:pt x="3687" y="4003"/>
                  </a:lnTo>
                  <a:lnTo>
                    <a:pt x="5177" y="3750"/>
                  </a:lnTo>
                  <a:lnTo>
                    <a:pt x="6427" y="2513"/>
                  </a:lnTo>
                  <a:lnTo>
                    <a:pt x="7374" y="947"/>
                  </a:lnTo>
                  <a:lnTo>
                    <a:pt x="568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52"/>
            <p:cNvSpPr/>
            <p:nvPr/>
          </p:nvSpPr>
          <p:spPr>
            <a:xfrm>
              <a:off x="1843950" y="961050"/>
              <a:ext cx="72950" cy="40125"/>
            </a:xfrm>
            <a:custGeom>
              <a:avLst/>
              <a:gdLst/>
              <a:ahLst/>
              <a:cxnLst/>
              <a:rect l="l" t="t" r="r" b="b"/>
              <a:pathLst>
                <a:path w="2918" h="1605" extrusionOk="0">
                  <a:moveTo>
                    <a:pt x="392" y="1"/>
                  </a:moveTo>
                  <a:lnTo>
                    <a:pt x="1" y="594"/>
                  </a:lnTo>
                  <a:lnTo>
                    <a:pt x="1024" y="1605"/>
                  </a:lnTo>
                  <a:lnTo>
                    <a:pt x="2211" y="670"/>
                  </a:lnTo>
                  <a:lnTo>
                    <a:pt x="291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52"/>
            <p:cNvSpPr/>
            <p:nvPr/>
          </p:nvSpPr>
          <p:spPr>
            <a:xfrm>
              <a:off x="1833850" y="953475"/>
              <a:ext cx="102950" cy="58125"/>
            </a:xfrm>
            <a:custGeom>
              <a:avLst/>
              <a:gdLst/>
              <a:ahLst/>
              <a:cxnLst/>
              <a:rect l="l" t="t" r="r" b="b"/>
              <a:pathLst>
                <a:path w="4118" h="2325" extrusionOk="0">
                  <a:moveTo>
                    <a:pt x="2526" y="632"/>
                  </a:moveTo>
                  <a:lnTo>
                    <a:pt x="1453" y="1491"/>
                  </a:lnTo>
                  <a:lnTo>
                    <a:pt x="809" y="860"/>
                  </a:lnTo>
                  <a:lnTo>
                    <a:pt x="973" y="632"/>
                  </a:lnTo>
                  <a:close/>
                  <a:moveTo>
                    <a:pt x="632" y="1"/>
                  </a:moveTo>
                  <a:lnTo>
                    <a:pt x="1" y="948"/>
                  </a:lnTo>
                  <a:lnTo>
                    <a:pt x="1402" y="2324"/>
                  </a:lnTo>
                  <a:lnTo>
                    <a:pt x="2829" y="1213"/>
                  </a:lnTo>
                  <a:lnTo>
                    <a:pt x="411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52"/>
            <p:cNvSpPr/>
            <p:nvPr/>
          </p:nvSpPr>
          <p:spPr>
            <a:xfrm>
              <a:off x="1900150" y="882450"/>
              <a:ext cx="40425" cy="51500"/>
            </a:xfrm>
            <a:custGeom>
              <a:avLst/>
              <a:gdLst/>
              <a:ahLst/>
              <a:cxnLst/>
              <a:rect l="l" t="t" r="r" b="b"/>
              <a:pathLst>
                <a:path w="1617" h="2060" extrusionOk="0">
                  <a:moveTo>
                    <a:pt x="354" y="1"/>
                  </a:moveTo>
                  <a:lnTo>
                    <a:pt x="0" y="708"/>
                  </a:lnTo>
                  <a:lnTo>
                    <a:pt x="695" y="1137"/>
                  </a:lnTo>
                  <a:lnTo>
                    <a:pt x="1351" y="2059"/>
                  </a:lnTo>
                  <a:lnTo>
                    <a:pt x="1617" y="1339"/>
                  </a:lnTo>
                  <a:lnTo>
                    <a:pt x="1617" y="316"/>
                  </a:lnTo>
                  <a:lnTo>
                    <a:pt x="35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52"/>
            <p:cNvSpPr/>
            <p:nvPr/>
          </p:nvSpPr>
          <p:spPr>
            <a:xfrm>
              <a:off x="1889725" y="873000"/>
              <a:ext cx="58750" cy="77975"/>
            </a:xfrm>
            <a:custGeom>
              <a:avLst/>
              <a:gdLst/>
              <a:ahLst/>
              <a:cxnLst/>
              <a:rect l="l" t="t" r="r" b="b"/>
              <a:pathLst>
                <a:path w="2350" h="3119" extrusionOk="0">
                  <a:moveTo>
                    <a:pt x="948" y="745"/>
                  </a:moveTo>
                  <a:lnTo>
                    <a:pt x="1718" y="934"/>
                  </a:lnTo>
                  <a:lnTo>
                    <a:pt x="1718" y="1654"/>
                  </a:lnTo>
                  <a:lnTo>
                    <a:pt x="1680" y="1768"/>
                  </a:lnTo>
                  <a:lnTo>
                    <a:pt x="1364" y="1326"/>
                  </a:lnTo>
                  <a:lnTo>
                    <a:pt x="821" y="972"/>
                  </a:lnTo>
                  <a:lnTo>
                    <a:pt x="948" y="745"/>
                  </a:lnTo>
                  <a:close/>
                  <a:moveTo>
                    <a:pt x="607" y="0"/>
                  </a:moveTo>
                  <a:lnTo>
                    <a:pt x="1" y="1200"/>
                  </a:lnTo>
                  <a:lnTo>
                    <a:pt x="885" y="1755"/>
                  </a:lnTo>
                  <a:lnTo>
                    <a:pt x="1857" y="3119"/>
                  </a:lnTo>
                  <a:lnTo>
                    <a:pt x="2324" y="1818"/>
                  </a:lnTo>
                  <a:lnTo>
                    <a:pt x="2349" y="442"/>
                  </a:lnTo>
                  <a:lnTo>
                    <a:pt x="6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52"/>
            <p:cNvSpPr/>
            <p:nvPr/>
          </p:nvSpPr>
          <p:spPr>
            <a:xfrm>
              <a:off x="1439900" y="1099950"/>
              <a:ext cx="185325" cy="192275"/>
            </a:xfrm>
            <a:custGeom>
              <a:avLst/>
              <a:gdLst/>
              <a:ahLst/>
              <a:cxnLst/>
              <a:rect l="l" t="t" r="r" b="b"/>
              <a:pathLst>
                <a:path w="7413" h="7691" extrusionOk="0">
                  <a:moveTo>
                    <a:pt x="5682" y="1"/>
                  </a:moveTo>
                  <a:lnTo>
                    <a:pt x="3826" y="354"/>
                  </a:lnTo>
                  <a:cubicBezTo>
                    <a:pt x="3586" y="544"/>
                    <a:pt x="2374" y="834"/>
                    <a:pt x="2374" y="834"/>
                  </a:cubicBezTo>
                  <a:lnTo>
                    <a:pt x="2374" y="2337"/>
                  </a:lnTo>
                  <a:lnTo>
                    <a:pt x="1111" y="3991"/>
                  </a:lnTo>
                  <a:lnTo>
                    <a:pt x="0" y="4900"/>
                  </a:lnTo>
                  <a:lnTo>
                    <a:pt x="632" y="7691"/>
                  </a:lnTo>
                  <a:lnTo>
                    <a:pt x="2058" y="7691"/>
                  </a:lnTo>
                  <a:lnTo>
                    <a:pt x="4293" y="5254"/>
                  </a:lnTo>
                  <a:lnTo>
                    <a:pt x="5834" y="4622"/>
                  </a:lnTo>
                  <a:lnTo>
                    <a:pt x="7412" y="3650"/>
                  </a:lnTo>
                  <a:lnTo>
                    <a:pt x="7412" y="1705"/>
                  </a:lnTo>
                  <a:lnTo>
                    <a:pt x="6238" y="910"/>
                  </a:lnTo>
                  <a:lnTo>
                    <a:pt x="568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52"/>
            <p:cNvSpPr/>
            <p:nvPr/>
          </p:nvSpPr>
          <p:spPr>
            <a:xfrm>
              <a:off x="1431375" y="1091425"/>
              <a:ext cx="201725" cy="208700"/>
            </a:xfrm>
            <a:custGeom>
              <a:avLst/>
              <a:gdLst/>
              <a:ahLst/>
              <a:cxnLst/>
              <a:rect l="l" t="t" r="r" b="b"/>
              <a:pathLst>
                <a:path w="8069" h="8348" extrusionOk="0">
                  <a:moveTo>
                    <a:pt x="5859" y="708"/>
                  </a:moveTo>
                  <a:lnTo>
                    <a:pt x="6301" y="1428"/>
                  </a:lnTo>
                  <a:lnTo>
                    <a:pt x="7438" y="2223"/>
                  </a:lnTo>
                  <a:lnTo>
                    <a:pt x="7438" y="3814"/>
                  </a:lnTo>
                  <a:lnTo>
                    <a:pt x="6049" y="4673"/>
                  </a:lnTo>
                  <a:lnTo>
                    <a:pt x="4521" y="5304"/>
                  </a:lnTo>
                  <a:lnTo>
                    <a:pt x="2260" y="7716"/>
                  </a:lnTo>
                  <a:lnTo>
                    <a:pt x="1225" y="7716"/>
                  </a:lnTo>
                  <a:lnTo>
                    <a:pt x="695" y="5367"/>
                  </a:lnTo>
                  <a:lnTo>
                    <a:pt x="1642" y="4584"/>
                  </a:lnTo>
                  <a:lnTo>
                    <a:pt x="3018" y="2791"/>
                  </a:lnTo>
                  <a:lnTo>
                    <a:pt x="3018" y="1428"/>
                  </a:lnTo>
                  <a:cubicBezTo>
                    <a:pt x="3422" y="1327"/>
                    <a:pt x="4003" y="1163"/>
                    <a:pt x="4281" y="998"/>
                  </a:cubicBezTo>
                  <a:lnTo>
                    <a:pt x="5859" y="708"/>
                  </a:lnTo>
                  <a:close/>
                  <a:moveTo>
                    <a:pt x="6175" y="1"/>
                  </a:moveTo>
                  <a:lnTo>
                    <a:pt x="4117" y="380"/>
                  </a:lnTo>
                  <a:lnTo>
                    <a:pt x="4028" y="405"/>
                  </a:lnTo>
                  <a:lnTo>
                    <a:pt x="3965" y="443"/>
                  </a:lnTo>
                  <a:cubicBezTo>
                    <a:pt x="3851" y="544"/>
                    <a:pt x="3182" y="733"/>
                    <a:pt x="2639" y="872"/>
                  </a:cubicBezTo>
                  <a:lnTo>
                    <a:pt x="2399" y="923"/>
                  </a:lnTo>
                  <a:lnTo>
                    <a:pt x="2399" y="2564"/>
                  </a:lnTo>
                  <a:lnTo>
                    <a:pt x="1225" y="4105"/>
                  </a:lnTo>
                  <a:lnTo>
                    <a:pt x="0" y="5115"/>
                  </a:lnTo>
                  <a:lnTo>
                    <a:pt x="733" y="8347"/>
                  </a:lnTo>
                  <a:lnTo>
                    <a:pt x="2538" y="8347"/>
                  </a:lnTo>
                  <a:lnTo>
                    <a:pt x="4836" y="5847"/>
                  </a:lnTo>
                  <a:lnTo>
                    <a:pt x="6352" y="5228"/>
                  </a:lnTo>
                  <a:lnTo>
                    <a:pt x="8069" y="4168"/>
                  </a:lnTo>
                  <a:lnTo>
                    <a:pt x="8069" y="1870"/>
                  </a:lnTo>
                  <a:lnTo>
                    <a:pt x="6806" y="1024"/>
                  </a:lnTo>
                  <a:lnTo>
                    <a:pt x="617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52"/>
            <p:cNvSpPr/>
            <p:nvPr/>
          </p:nvSpPr>
          <p:spPr>
            <a:xfrm>
              <a:off x="1514700" y="1211400"/>
              <a:ext cx="329275" cy="270225"/>
            </a:xfrm>
            <a:custGeom>
              <a:avLst/>
              <a:gdLst/>
              <a:ahLst/>
              <a:cxnLst/>
              <a:rect l="l" t="t" r="r" b="b"/>
              <a:pathLst>
                <a:path w="13171" h="10809" extrusionOk="0">
                  <a:moveTo>
                    <a:pt x="12072" y="0"/>
                  </a:moveTo>
                  <a:lnTo>
                    <a:pt x="9623" y="480"/>
                  </a:lnTo>
                  <a:lnTo>
                    <a:pt x="8676" y="4180"/>
                  </a:lnTo>
                  <a:lnTo>
                    <a:pt x="7678" y="3536"/>
                  </a:lnTo>
                  <a:lnTo>
                    <a:pt x="8297" y="1503"/>
                  </a:lnTo>
                  <a:lnTo>
                    <a:pt x="4925" y="707"/>
                  </a:lnTo>
                  <a:lnTo>
                    <a:pt x="1440" y="1818"/>
                  </a:lnTo>
                  <a:lnTo>
                    <a:pt x="1074" y="2993"/>
                  </a:lnTo>
                  <a:lnTo>
                    <a:pt x="2791" y="3574"/>
                  </a:lnTo>
                  <a:lnTo>
                    <a:pt x="1" y="3940"/>
                  </a:lnTo>
                  <a:lnTo>
                    <a:pt x="1" y="6389"/>
                  </a:lnTo>
                  <a:lnTo>
                    <a:pt x="2842" y="6389"/>
                  </a:lnTo>
                  <a:lnTo>
                    <a:pt x="3549" y="6781"/>
                  </a:lnTo>
                  <a:lnTo>
                    <a:pt x="632" y="7021"/>
                  </a:lnTo>
                  <a:lnTo>
                    <a:pt x="1503" y="8637"/>
                  </a:lnTo>
                  <a:lnTo>
                    <a:pt x="1819" y="10177"/>
                  </a:lnTo>
                  <a:lnTo>
                    <a:pt x="4736" y="10177"/>
                  </a:lnTo>
                  <a:lnTo>
                    <a:pt x="6706" y="9142"/>
                  </a:lnTo>
                  <a:lnTo>
                    <a:pt x="8751" y="10809"/>
                  </a:lnTo>
                  <a:lnTo>
                    <a:pt x="10570" y="10089"/>
                  </a:lnTo>
                  <a:lnTo>
                    <a:pt x="11529" y="8789"/>
                  </a:lnTo>
                  <a:lnTo>
                    <a:pt x="10102" y="5695"/>
                  </a:lnTo>
                  <a:lnTo>
                    <a:pt x="11201" y="2614"/>
                  </a:lnTo>
                  <a:lnTo>
                    <a:pt x="13171" y="1111"/>
                  </a:lnTo>
                  <a:lnTo>
                    <a:pt x="120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52"/>
            <p:cNvSpPr/>
            <p:nvPr/>
          </p:nvSpPr>
          <p:spPr>
            <a:xfrm>
              <a:off x="1506825" y="1202875"/>
              <a:ext cx="349150" cy="287600"/>
            </a:xfrm>
            <a:custGeom>
              <a:avLst/>
              <a:gdLst/>
              <a:ahLst/>
              <a:cxnLst/>
              <a:rect l="l" t="t" r="r" b="b"/>
              <a:pathLst>
                <a:path w="13966" h="11504" extrusionOk="0">
                  <a:moveTo>
                    <a:pt x="12274" y="682"/>
                  </a:moveTo>
                  <a:lnTo>
                    <a:pt x="13006" y="1414"/>
                  </a:lnTo>
                  <a:lnTo>
                    <a:pt x="11238" y="2766"/>
                  </a:lnTo>
                  <a:lnTo>
                    <a:pt x="10064" y="6061"/>
                  </a:lnTo>
                  <a:lnTo>
                    <a:pt x="11478" y="9092"/>
                  </a:lnTo>
                  <a:lnTo>
                    <a:pt x="10683" y="10178"/>
                  </a:lnTo>
                  <a:lnTo>
                    <a:pt x="9129" y="10784"/>
                  </a:lnTo>
                  <a:lnTo>
                    <a:pt x="7059" y="9117"/>
                  </a:lnTo>
                  <a:lnTo>
                    <a:pt x="4975" y="10203"/>
                  </a:lnTo>
                  <a:lnTo>
                    <a:pt x="2399" y="10203"/>
                  </a:lnTo>
                  <a:lnTo>
                    <a:pt x="2134" y="8915"/>
                  </a:lnTo>
                  <a:lnTo>
                    <a:pt x="1465" y="7640"/>
                  </a:lnTo>
                  <a:lnTo>
                    <a:pt x="4937" y="7349"/>
                  </a:lnTo>
                  <a:lnTo>
                    <a:pt x="3245" y="6415"/>
                  </a:lnTo>
                  <a:lnTo>
                    <a:pt x="644" y="6415"/>
                  </a:lnTo>
                  <a:lnTo>
                    <a:pt x="644" y="4559"/>
                  </a:lnTo>
                  <a:lnTo>
                    <a:pt x="4495" y="4053"/>
                  </a:lnTo>
                  <a:lnTo>
                    <a:pt x="1781" y="3132"/>
                  </a:lnTo>
                  <a:lnTo>
                    <a:pt x="2008" y="2399"/>
                  </a:lnTo>
                  <a:lnTo>
                    <a:pt x="5253" y="1377"/>
                  </a:lnTo>
                  <a:lnTo>
                    <a:pt x="8208" y="2071"/>
                  </a:lnTo>
                  <a:lnTo>
                    <a:pt x="7627" y="4003"/>
                  </a:lnTo>
                  <a:lnTo>
                    <a:pt x="9193" y="5026"/>
                  </a:lnTo>
                  <a:lnTo>
                    <a:pt x="10190" y="1086"/>
                  </a:lnTo>
                  <a:lnTo>
                    <a:pt x="12274" y="682"/>
                  </a:lnTo>
                  <a:close/>
                  <a:moveTo>
                    <a:pt x="12488" y="0"/>
                  </a:moveTo>
                  <a:lnTo>
                    <a:pt x="9685" y="543"/>
                  </a:lnTo>
                  <a:lnTo>
                    <a:pt x="8801" y="4016"/>
                  </a:lnTo>
                  <a:lnTo>
                    <a:pt x="8372" y="3738"/>
                  </a:lnTo>
                  <a:lnTo>
                    <a:pt x="9003" y="1616"/>
                  </a:lnTo>
                  <a:lnTo>
                    <a:pt x="5228" y="733"/>
                  </a:lnTo>
                  <a:lnTo>
                    <a:pt x="1503" y="1907"/>
                  </a:lnTo>
                  <a:lnTo>
                    <a:pt x="998" y="3536"/>
                  </a:lnTo>
                  <a:lnTo>
                    <a:pt x="1717" y="3788"/>
                  </a:lnTo>
                  <a:lnTo>
                    <a:pt x="0" y="4003"/>
                  </a:lnTo>
                  <a:lnTo>
                    <a:pt x="0" y="7046"/>
                  </a:lnTo>
                  <a:lnTo>
                    <a:pt x="1010" y="7046"/>
                  </a:lnTo>
                  <a:lnTo>
                    <a:pt x="442" y="7097"/>
                  </a:lnTo>
                  <a:lnTo>
                    <a:pt x="1515" y="9079"/>
                  </a:lnTo>
                  <a:lnTo>
                    <a:pt x="1882" y="10834"/>
                  </a:lnTo>
                  <a:lnTo>
                    <a:pt x="5127" y="10834"/>
                  </a:lnTo>
                  <a:lnTo>
                    <a:pt x="6983" y="9862"/>
                  </a:lnTo>
                  <a:lnTo>
                    <a:pt x="9016" y="11503"/>
                  </a:lnTo>
                  <a:lnTo>
                    <a:pt x="11087" y="10708"/>
                  </a:lnTo>
                  <a:lnTo>
                    <a:pt x="12210" y="9167"/>
                  </a:lnTo>
                  <a:lnTo>
                    <a:pt x="10758" y="6023"/>
                  </a:lnTo>
                  <a:lnTo>
                    <a:pt x="11781" y="3144"/>
                  </a:lnTo>
                  <a:lnTo>
                    <a:pt x="13966" y="1490"/>
                  </a:lnTo>
                  <a:lnTo>
                    <a:pt x="1248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52"/>
            <p:cNvSpPr/>
            <p:nvPr/>
          </p:nvSpPr>
          <p:spPr>
            <a:xfrm>
              <a:off x="1843950" y="1219275"/>
              <a:ext cx="96625" cy="163875"/>
            </a:xfrm>
            <a:custGeom>
              <a:avLst/>
              <a:gdLst/>
              <a:ahLst/>
              <a:cxnLst/>
              <a:rect l="l" t="t" r="r" b="b"/>
              <a:pathLst>
                <a:path w="3865" h="6555" extrusionOk="0">
                  <a:moveTo>
                    <a:pt x="2602" y="1"/>
                  </a:moveTo>
                  <a:lnTo>
                    <a:pt x="2046" y="1339"/>
                  </a:lnTo>
                  <a:lnTo>
                    <a:pt x="1466" y="3334"/>
                  </a:lnTo>
                  <a:lnTo>
                    <a:pt x="1024" y="1642"/>
                  </a:lnTo>
                  <a:lnTo>
                    <a:pt x="1" y="3246"/>
                  </a:lnTo>
                  <a:lnTo>
                    <a:pt x="392" y="5026"/>
                  </a:lnTo>
                  <a:lnTo>
                    <a:pt x="1024" y="6554"/>
                  </a:lnTo>
                  <a:lnTo>
                    <a:pt x="3057" y="5014"/>
                  </a:lnTo>
                  <a:lnTo>
                    <a:pt x="3865" y="3221"/>
                  </a:lnTo>
                  <a:lnTo>
                    <a:pt x="3865" y="1339"/>
                  </a:lnTo>
                  <a:lnTo>
                    <a:pt x="260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52"/>
            <p:cNvSpPr/>
            <p:nvPr/>
          </p:nvSpPr>
          <p:spPr>
            <a:xfrm>
              <a:off x="1835425" y="1205075"/>
              <a:ext cx="113050" cy="190700"/>
            </a:xfrm>
            <a:custGeom>
              <a:avLst/>
              <a:gdLst/>
              <a:ahLst/>
              <a:cxnLst/>
              <a:rect l="l" t="t" r="r" b="b"/>
              <a:pathLst>
                <a:path w="4522" h="7628" extrusionOk="0">
                  <a:moveTo>
                    <a:pt x="3044" y="1150"/>
                  </a:moveTo>
                  <a:lnTo>
                    <a:pt x="3890" y="2034"/>
                  </a:lnTo>
                  <a:lnTo>
                    <a:pt x="3890" y="3726"/>
                  </a:lnTo>
                  <a:lnTo>
                    <a:pt x="3145" y="5380"/>
                  </a:lnTo>
                  <a:lnTo>
                    <a:pt x="1503" y="6630"/>
                  </a:lnTo>
                  <a:lnTo>
                    <a:pt x="1049" y="5519"/>
                  </a:lnTo>
                  <a:lnTo>
                    <a:pt x="683" y="3877"/>
                  </a:lnTo>
                  <a:lnTo>
                    <a:pt x="1238" y="2981"/>
                  </a:lnTo>
                  <a:lnTo>
                    <a:pt x="1781" y="5089"/>
                  </a:lnTo>
                  <a:lnTo>
                    <a:pt x="2678" y="2034"/>
                  </a:lnTo>
                  <a:lnTo>
                    <a:pt x="3044" y="1150"/>
                  </a:lnTo>
                  <a:close/>
                  <a:moveTo>
                    <a:pt x="2842" y="1"/>
                  </a:moveTo>
                  <a:lnTo>
                    <a:pt x="2084" y="1819"/>
                  </a:lnTo>
                  <a:lnTo>
                    <a:pt x="1819" y="2715"/>
                  </a:lnTo>
                  <a:lnTo>
                    <a:pt x="1491" y="1427"/>
                  </a:lnTo>
                  <a:lnTo>
                    <a:pt x="1" y="3763"/>
                  </a:lnTo>
                  <a:lnTo>
                    <a:pt x="443" y="5708"/>
                  </a:lnTo>
                  <a:lnTo>
                    <a:pt x="1238" y="7627"/>
                  </a:lnTo>
                  <a:lnTo>
                    <a:pt x="3650" y="5784"/>
                  </a:lnTo>
                  <a:lnTo>
                    <a:pt x="4496" y="3915"/>
                  </a:lnTo>
                  <a:lnTo>
                    <a:pt x="4521" y="1781"/>
                  </a:lnTo>
                  <a:lnTo>
                    <a:pt x="284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52"/>
            <p:cNvSpPr/>
            <p:nvPr/>
          </p:nvSpPr>
          <p:spPr>
            <a:xfrm>
              <a:off x="1794700" y="1458875"/>
              <a:ext cx="74850" cy="69800"/>
            </a:xfrm>
            <a:custGeom>
              <a:avLst/>
              <a:gdLst/>
              <a:ahLst/>
              <a:cxnLst/>
              <a:rect l="l" t="t" r="r" b="b"/>
              <a:pathLst>
                <a:path w="2994" h="2792" extrusionOk="0">
                  <a:moveTo>
                    <a:pt x="1971" y="1"/>
                  </a:moveTo>
                  <a:lnTo>
                    <a:pt x="872" y="847"/>
                  </a:lnTo>
                  <a:lnTo>
                    <a:pt x="1" y="1465"/>
                  </a:lnTo>
                  <a:lnTo>
                    <a:pt x="1504" y="2791"/>
                  </a:lnTo>
                  <a:lnTo>
                    <a:pt x="2994" y="2791"/>
                  </a:lnTo>
                  <a:lnTo>
                    <a:pt x="197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52"/>
            <p:cNvSpPr/>
            <p:nvPr/>
          </p:nvSpPr>
          <p:spPr>
            <a:xfrm>
              <a:off x="1782075" y="1445925"/>
              <a:ext cx="98850" cy="90625"/>
            </a:xfrm>
            <a:custGeom>
              <a:avLst/>
              <a:gdLst/>
              <a:ahLst/>
              <a:cxnLst/>
              <a:rect l="l" t="t" r="r" b="b"/>
              <a:pathLst>
                <a:path w="3954" h="3625" extrusionOk="0">
                  <a:moveTo>
                    <a:pt x="2324" y="1024"/>
                  </a:moveTo>
                  <a:lnTo>
                    <a:pt x="3057" y="2994"/>
                  </a:lnTo>
                  <a:lnTo>
                    <a:pt x="2122" y="2994"/>
                  </a:lnTo>
                  <a:lnTo>
                    <a:pt x="1011" y="2009"/>
                  </a:lnTo>
                  <a:lnTo>
                    <a:pt x="2324" y="1024"/>
                  </a:lnTo>
                  <a:close/>
                  <a:moveTo>
                    <a:pt x="2627" y="1"/>
                  </a:moveTo>
                  <a:lnTo>
                    <a:pt x="1188" y="1112"/>
                  </a:lnTo>
                  <a:lnTo>
                    <a:pt x="1" y="1958"/>
                  </a:lnTo>
                  <a:lnTo>
                    <a:pt x="1882" y="3625"/>
                  </a:lnTo>
                  <a:lnTo>
                    <a:pt x="3953" y="3625"/>
                  </a:lnTo>
                  <a:lnTo>
                    <a:pt x="262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52"/>
            <p:cNvSpPr/>
            <p:nvPr/>
          </p:nvSpPr>
          <p:spPr>
            <a:xfrm>
              <a:off x="241275" y="1079650"/>
              <a:ext cx="2559200" cy="3887025"/>
            </a:xfrm>
            <a:custGeom>
              <a:avLst/>
              <a:gdLst/>
              <a:ahLst/>
              <a:cxnLst/>
              <a:rect l="l" t="t" r="r" b="b"/>
              <a:pathLst>
                <a:path w="102368" h="155481" extrusionOk="0">
                  <a:moveTo>
                    <a:pt x="22033" y="0"/>
                  </a:moveTo>
                  <a:cubicBezTo>
                    <a:pt x="21541" y="0"/>
                    <a:pt x="20848" y="207"/>
                    <a:pt x="19875" y="825"/>
                  </a:cubicBezTo>
                  <a:cubicBezTo>
                    <a:pt x="16958" y="2669"/>
                    <a:pt x="16718" y="2669"/>
                    <a:pt x="16718" y="2669"/>
                  </a:cubicBezTo>
                  <a:lnTo>
                    <a:pt x="14357" y="4096"/>
                  </a:lnTo>
                  <a:lnTo>
                    <a:pt x="14357" y="5043"/>
                  </a:lnTo>
                  <a:lnTo>
                    <a:pt x="15304" y="8351"/>
                  </a:lnTo>
                  <a:lnTo>
                    <a:pt x="15532" y="10056"/>
                  </a:lnTo>
                  <a:lnTo>
                    <a:pt x="13423" y="9450"/>
                  </a:lnTo>
                  <a:lnTo>
                    <a:pt x="12665" y="8869"/>
                  </a:lnTo>
                  <a:lnTo>
                    <a:pt x="10051" y="10043"/>
                  </a:lnTo>
                  <a:lnTo>
                    <a:pt x="9319" y="11584"/>
                  </a:lnTo>
                  <a:lnTo>
                    <a:pt x="9319" y="12606"/>
                  </a:lnTo>
                  <a:lnTo>
                    <a:pt x="11920" y="12998"/>
                  </a:lnTo>
                  <a:lnTo>
                    <a:pt x="13890" y="12846"/>
                  </a:lnTo>
                  <a:lnTo>
                    <a:pt x="13890" y="12846"/>
                  </a:lnTo>
                  <a:lnTo>
                    <a:pt x="12236" y="14854"/>
                  </a:lnTo>
                  <a:lnTo>
                    <a:pt x="9281" y="15447"/>
                  </a:lnTo>
                  <a:lnTo>
                    <a:pt x="7324" y="17884"/>
                  </a:lnTo>
                  <a:lnTo>
                    <a:pt x="5922" y="20094"/>
                  </a:lnTo>
                  <a:lnTo>
                    <a:pt x="6478" y="22228"/>
                  </a:lnTo>
                  <a:lnTo>
                    <a:pt x="7665" y="23491"/>
                  </a:lnTo>
                  <a:lnTo>
                    <a:pt x="9559" y="25069"/>
                  </a:lnTo>
                  <a:cubicBezTo>
                    <a:pt x="9559" y="25069"/>
                    <a:pt x="8448" y="26534"/>
                    <a:pt x="8372" y="26862"/>
                  </a:cubicBezTo>
                  <a:cubicBezTo>
                    <a:pt x="8296" y="27191"/>
                    <a:pt x="2841" y="30196"/>
                    <a:pt x="2841" y="30196"/>
                  </a:cubicBezTo>
                  <a:lnTo>
                    <a:pt x="0" y="31610"/>
                  </a:lnTo>
                  <a:lnTo>
                    <a:pt x="0" y="31610"/>
                  </a:lnTo>
                  <a:lnTo>
                    <a:pt x="4344" y="30903"/>
                  </a:lnTo>
                  <a:lnTo>
                    <a:pt x="10178" y="28529"/>
                  </a:lnTo>
                  <a:lnTo>
                    <a:pt x="12476" y="25852"/>
                  </a:lnTo>
                  <a:lnTo>
                    <a:pt x="14446" y="24110"/>
                  </a:lnTo>
                  <a:lnTo>
                    <a:pt x="16883" y="22380"/>
                  </a:lnTo>
                  <a:lnTo>
                    <a:pt x="15393" y="25132"/>
                  </a:lnTo>
                  <a:lnTo>
                    <a:pt x="17287" y="24741"/>
                  </a:lnTo>
                  <a:cubicBezTo>
                    <a:pt x="17287" y="24741"/>
                    <a:pt x="19648" y="24034"/>
                    <a:pt x="19812" y="23794"/>
                  </a:cubicBezTo>
                  <a:cubicBezTo>
                    <a:pt x="19818" y="23784"/>
                    <a:pt x="19832" y="23779"/>
                    <a:pt x="19854" y="23779"/>
                  </a:cubicBezTo>
                  <a:cubicBezTo>
                    <a:pt x="20342" y="23779"/>
                    <a:pt x="24610" y="26319"/>
                    <a:pt x="24610" y="26319"/>
                  </a:cubicBezTo>
                  <a:lnTo>
                    <a:pt x="26113" y="29085"/>
                  </a:lnTo>
                  <a:lnTo>
                    <a:pt x="26820" y="33100"/>
                  </a:lnTo>
                  <a:lnTo>
                    <a:pt x="26189" y="36105"/>
                  </a:lnTo>
                  <a:lnTo>
                    <a:pt x="25633" y="38151"/>
                  </a:lnTo>
                  <a:lnTo>
                    <a:pt x="26429" y="40045"/>
                  </a:lnTo>
                  <a:lnTo>
                    <a:pt x="27376" y="37040"/>
                  </a:lnTo>
                  <a:lnTo>
                    <a:pt x="28474" y="36105"/>
                  </a:lnTo>
                  <a:lnTo>
                    <a:pt x="29194" y="40512"/>
                  </a:lnTo>
                  <a:lnTo>
                    <a:pt x="30457" y="43505"/>
                  </a:lnTo>
                  <a:lnTo>
                    <a:pt x="28083" y="42015"/>
                  </a:lnTo>
                  <a:lnTo>
                    <a:pt x="27856" y="43505"/>
                  </a:lnTo>
                  <a:lnTo>
                    <a:pt x="29585" y="47293"/>
                  </a:lnTo>
                  <a:lnTo>
                    <a:pt x="29346" y="49894"/>
                  </a:lnTo>
                  <a:lnTo>
                    <a:pt x="28083" y="52419"/>
                  </a:lnTo>
                  <a:lnTo>
                    <a:pt x="27616" y="56763"/>
                  </a:lnTo>
                  <a:lnTo>
                    <a:pt x="27931" y="61258"/>
                  </a:lnTo>
                  <a:lnTo>
                    <a:pt x="29661" y="64011"/>
                  </a:lnTo>
                  <a:lnTo>
                    <a:pt x="31404" y="65198"/>
                  </a:lnTo>
                  <a:lnTo>
                    <a:pt x="32666" y="68670"/>
                  </a:lnTo>
                  <a:lnTo>
                    <a:pt x="33538" y="71713"/>
                  </a:lnTo>
                  <a:lnTo>
                    <a:pt x="34081" y="73708"/>
                  </a:lnTo>
                  <a:lnTo>
                    <a:pt x="36631" y="76398"/>
                  </a:lnTo>
                  <a:lnTo>
                    <a:pt x="36631" y="76398"/>
                  </a:lnTo>
                  <a:lnTo>
                    <a:pt x="36050" y="73241"/>
                  </a:lnTo>
                  <a:lnTo>
                    <a:pt x="34560" y="71347"/>
                  </a:lnTo>
                  <a:lnTo>
                    <a:pt x="33929" y="66852"/>
                  </a:lnTo>
                  <a:lnTo>
                    <a:pt x="35343" y="68506"/>
                  </a:lnTo>
                  <a:lnTo>
                    <a:pt x="36215" y="71713"/>
                  </a:lnTo>
                  <a:lnTo>
                    <a:pt x="38424" y="73784"/>
                  </a:lnTo>
                  <a:lnTo>
                    <a:pt x="40470" y="77332"/>
                  </a:lnTo>
                  <a:lnTo>
                    <a:pt x="40634" y="79618"/>
                  </a:lnTo>
                  <a:lnTo>
                    <a:pt x="42288" y="81436"/>
                  </a:lnTo>
                  <a:lnTo>
                    <a:pt x="46241" y="82623"/>
                  </a:lnTo>
                  <a:lnTo>
                    <a:pt x="49082" y="84113"/>
                  </a:lnTo>
                  <a:lnTo>
                    <a:pt x="49940" y="83557"/>
                  </a:lnTo>
                  <a:lnTo>
                    <a:pt x="52541" y="85616"/>
                  </a:lnTo>
                  <a:lnTo>
                    <a:pt x="55458" y="86247"/>
                  </a:lnTo>
                  <a:lnTo>
                    <a:pt x="57428" y="88457"/>
                  </a:lnTo>
                  <a:lnTo>
                    <a:pt x="58855" y="90035"/>
                  </a:lnTo>
                  <a:lnTo>
                    <a:pt x="61380" y="91373"/>
                  </a:lnTo>
                  <a:lnTo>
                    <a:pt x="62643" y="90275"/>
                  </a:lnTo>
                  <a:lnTo>
                    <a:pt x="64221" y="92081"/>
                  </a:lnTo>
                  <a:lnTo>
                    <a:pt x="63906" y="95553"/>
                  </a:lnTo>
                  <a:lnTo>
                    <a:pt x="62378" y="97346"/>
                  </a:lnTo>
                  <a:lnTo>
                    <a:pt x="61595" y="99644"/>
                  </a:lnTo>
                  <a:lnTo>
                    <a:pt x="61355" y="101854"/>
                  </a:lnTo>
                  <a:lnTo>
                    <a:pt x="60875" y="103028"/>
                  </a:lnTo>
                  <a:lnTo>
                    <a:pt x="63325" y="105629"/>
                  </a:lnTo>
                  <a:lnTo>
                    <a:pt x="65459" y="108862"/>
                  </a:lnTo>
                  <a:lnTo>
                    <a:pt x="67580" y="112170"/>
                  </a:lnTo>
                  <a:lnTo>
                    <a:pt x="69550" y="113281"/>
                  </a:lnTo>
                  <a:lnTo>
                    <a:pt x="70813" y="115011"/>
                  </a:lnTo>
                  <a:lnTo>
                    <a:pt x="71293" y="119746"/>
                  </a:lnTo>
                  <a:lnTo>
                    <a:pt x="71532" y="123610"/>
                  </a:lnTo>
                  <a:lnTo>
                    <a:pt x="71293" y="127562"/>
                  </a:lnTo>
                  <a:lnTo>
                    <a:pt x="71444" y="129608"/>
                  </a:lnTo>
                  <a:lnTo>
                    <a:pt x="70661" y="132765"/>
                  </a:lnTo>
                  <a:lnTo>
                    <a:pt x="70585" y="135214"/>
                  </a:lnTo>
                  <a:lnTo>
                    <a:pt x="70813" y="138220"/>
                  </a:lnTo>
                  <a:lnTo>
                    <a:pt x="72151" y="139167"/>
                  </a:lnTo>
                  <a:lnTo>
                    <a:pt x="70346" y="143334"/>
                  </a:lnTo>
                  <a:lnTo>
                    <a:pt x="71684" y="145392"/>
                  </a:lnTo>
                  <a:lnTo>
                    <a:pt x="72000" y="147210"/>
                  </a:lnTo>
                  <a:lnTo>
                    <a:pt x="73225" y="150998"/>
                  </a:lnTo>
                  <a:lnTo>
                    <a:pt x="75548" y="154344"/>
                  </a:lnTo>
                  <a:lnTo>
                    <a:pt x="77278" y="155481"/>
                  </a:lnTo>
                  <a:lnTo>
                    <a:pt x="80283" y="155481"/>
                  </a:lnTo>
                  <a:lnTo>
                    <a:pt x="81546" y="153991"/>
                  </a:lnTo>
                  <a:lnTo>
                    <a:pt x="78313" y="152248"/>
                  </a:lnTo>
                  <a:lnTo>
                    <a:pt x="77126" y="149331"/>
                  </a:lnTo>
                  <a:cubicBezTo>
                    <a:pt x="77126" y="149331"/>
                    <a:pt x="75864" y="148826"/>
                    <a:pt x="77050" y="147399"/>
                  </a:cubicBezTo>
                  <a:cubicBezTo>
                    <a:pt x="78237" y="145985"/>
                    <a:pt x="78237" y="145960"/>
                    <a:pt x="78237" y="145960"/>
                  </a:cubicBezTo>
                  <a:lnTo>
                    <a:pt x="78553" y="144925"/>
                  </a:lnTo>
                  <a:lnTo>
                    <a:pt x="76899" y="143738"/>
                  </a:lnTo>
                  <a:lnTo>
                    <a:pt x="77758" y="142083"/>
                  </a:lnTo>
                  <a:lnTo>
                    <a:pt x="78553" y="141528"/>
                  </a:lnTo>
                  <a:lnTo>
                    <a:pt x="78945" y="139318"/>
                  </a:lnTo>
                  <a:lnTo>
                    <a:pt x="78389" y="138055"/>
                  </a:lnTo>
                  <a:lnTo>
                    <a:pt x="78465" y="136957"/>
                  </a:lnTo>
                  <a:lnTo>
                    <a:pt x="79892" y="137108"/>
                  </a:lnTo>
                  <a:lnTo>
                    <a:pt x="79967" y="135530"/>
                  </a:lnTo>
                  <a:lnTo>
                    <a:pt x="79967" y="134962"/>
                  </a:lnTo>
                  <a:lnTo>
                    <a:pt x="81861" y="134406"/>
                  </a:lnTo>
                  <a:lnTo>
                    <a:pt x="83755" y="133926"/>
                  </a:lnTo>
                  <a:lnTo>
                    <a:pt x="83755" y="131805"/>
                  </a:lnTo>
                  <a:lnTo>
                    <a:pt x="83604" y="130542"/>
                  </a:lnTo>
                  <a:lnTo>
                    <a:pt x="83516" y="129595"/>
                  </a:lnTo>
                  <a:lnTo>
                    <a:pt x="86205" y="130063"/>
                  </a:lnTo>
                  <a:lnTo>
                    <a:pt x="87821" y="128484"/>
                  </a:lnTo>
                  <a:lnTo>
                    <a:pt x="89261" y="126047"/>
                  </a:lnTo>
                  <a:lnTo>
                    <a:pt x="90612" y="124065"/>
                  </a:lnTo>
                  <a:lnTo>
                    <a:pt x="91079" y="121312"/>
                  </a:lnTo>
                  <a:lnTo>
                    <a:pt x="93605" y="119570"/>
                  </a:lnTo>
                  <a:lnTo>
                    <a:pt x="96294" y="118155"/>
                  </a:lnTo>
                  <a:lnTo>
                    <a:pt x="97633" y="117360"/>
                  </a:lnTo>
                  <a:lnTo>
                    <a:pt x="98188" y="113572"/>
                  </a:lnTo>
                  <a:lnTo>
                    <a:pt x="99047" y="110415"/>
                  </a:lnTo>
                  <a:lnTo>
                    <a:pt x="99451" y="108445"/>
                  </a:lnTo>
                  <a:lnTo>
                    <a:pt x="101257" y="106160"/>
                  </a:lnTo>
                  <a:lnTo>
                    <a:pt x="102368" y="104190"/>
                  </a:lnTo>
                  <a:lnTo>
                    <a:pt x="101332" y="102296"/>
                  </a:lnTo>
                  <a:cubicBezTo>
                    <a:pt x="101332" y="102296"/>
                    <a:pt x="101888" y="102220"/>
                    <a:pt x="98655" y="100957"/>
                  </a:cubicBezTo>
                  <a:lnTo>
                    <a:pt x="95423" y="99695"/>
                  </a:lnTo>
                  <a:lnTo>
                    <a:pt x="93529" y="99379"/>
                  </a:lnTo>
                  <a:lnTo>
                    <a:pt x="91471" y="98596"/>
                  </a:lnTo>
                  <a:lnTo>
                    <a:pt x="89185" y="97649"/>
                  </a:lnTo>
                  <a:lnTo>
                    <a:pt x="88011" y="94884"/>
                  </a:lnTo>
                  <a:lnTo>
                    <a:pt x="86508" y="92750"/>
                  </a:lnTo>
                  <a:lnTo>
                    <a:pt x="83124" y="91651"/>
                  </a:lnTo>
                  <a:lnTo>
                    <a:pt x="80914" y="91411"/>
                  </a:lnTo>
                  <a:lnTo>
                    <a:pt x="78616" y="89202"/>
                  </a:lnTo>
                  <a:lnTo>
                    <a:pt x="76571" y="88015"/>
                  </a:lnTo>
                  <a:lnTo>
                    <a:pt x="74121" y="87787"/>
                  </a:lnTo>
                  <a:lnTo>
                    <a:pt x="71596" y="87156"/>
                  </a:lnTo>
                  <a:lnTo>
                    <a:pt x="68755" y="87232"/>
                  </a:lnTo>
                  <a:cubicBezTo>
                    <a:pt x="68755" y="87232"/>
                    <a:pt x="65522" y="88179"/>
                    <a:pt x="65446" y="88495"/>
                  </a:cubicBezTo>
                  <a:cubicBezTo>
                    <a:pt x="65358" y="88810"/>
                    <a:pt x="64903" y="90174"/>
                    <a:pt x="64903" y="90174"/>
                  </a:cubicBezTo>
                  <a:lnTo>
                    <a:pt x="63325" y="88911"/>
                  </a:lnTo>
                  <a:lnTo>
                    <a:pt x="61595" y="89467"/>
                  </a:lnTo>
                  <a:lnTo>
                    <a:pt x="59852" y="88596"/>
                  </a:lnTo>
                  <a:lnTo>
                    <a:pt x="58590" y="85994"/>
                  </a:lnTo>
                  <a:lnTo>
                    <a:pt x="59385" y="83949"/>
                  </a:lnTo>
                  <a:lnTo>
                    <a:pt x="57491" y="83317"/>
                  </a:lnTo>
                  <a:lnTo>
                    <a:pt x="54966" y="83002"/>
                  </a:lnTo>
                  <a:lnTo>
                    <a:pt x="55673" y="81032"/>
                  </a:lnTo>
                  <a:lnTo>
                    <a:pt x="56380" y="79643"/>
                  </a:lnTo>
                  <a:lnTo>
                    <a:pt x="56532" y="78507"/>
                  </a:lnTo>
                  <a:lnTo>
                    <a:pt x="53779" y="78507"/>
                  </a:lnTo>
                  <a:lnTo>
                    <a:pt x="52592" y="80476"/>
                  </a:lnTo>
                  <a:lnTo>
                    <a:pt x="49915" y="81423"/>
                  </a:lnTo>
                  <a:lnTo>
                    <a:pt x="47933" y="78747"/>
                  </a:lnTo>
                  <a:lnTo>
                    <a:pt x="47541" y="75160"/>
                  </a:lnTo>
                  <a:lnTo>
                    <a:pt x="48412" y="72218"/>
                  </a:lnTo>
                  <a:lnTo>
                    <a:pt x="51165" y="70173"/>
                  </a:lnTo>
                  <a:lnTo>
                    <a:pt x="54095" y="69769"/>
                  </a:lnTo>
                  <a:lnTo>
                    <a:pt x="55433" y="70880"/>
                  </a:lnTo>
                  <a:lnTo>
                    <a:pt x="56064" y="69693"/>
                  </a:lnTo>
                  <a:lnTo>
                    <a:pt x="58198" y="69693"/>
                  </a:lnTo>
                  <a:lnTo>
                    <a:pt x="60964" y="70552"/>
                  </a:lnTo>
                  <a:lnTo>
                    <a:pt x="61191" y="72521"/>
                  </a:lnTo>
                  <a:lnTo>
                    <a:pt x="62529" y="74567"/>
                  </a:lnTo>
                  <a:lnTo>
                    <a:pt x="62933" y="72484"/>
                  </a:lnTo>
                  <a:lnTo>
                    <a:pt x="62769" y="68759"/>
                  </a:lnTo>
                  <a:lnTo>
                    <a:pt x="63805" y="66852"/>
                  </a:lnTo>
                  <a:lnTo>
                    <a:pt x="66797" y="64806"/>
                  </a:lnTo>
                  <a:lnTo>
                    <a:pt x="68300" y="62281"/>
                  </a:lnTo>
                  <a:lnTo>
                    <a:pt x="69083" y="60248"/>
                  </a:lnTo>
                  <a:lnTo>
                    <a:pt x="71684" y="57697"/>
                  </a:lnTo>
                  <a:lnTo>
                    <a:pt x="73338" y="57697"/>
                  </a:lnTo>
                  <a:lnTo>
                    <a:pt x="74197" y="55412"/>
                  </a:lnTo>
                  <a:lnTo>
                    <a:pt x="76722" y="53758"/>
                  </a:lnTo>
                  <a:lnTo>
                    <a:pt x="77833" y="55488"/>
                  </a:lnTo>
                  <a:lnTo>
                    <a:pt x="79879" y="54187"/>
                  </a:lnTo>
                  <a:lnTo>
                    <a:pt x="83351" y="52748"/>
                  </a:lnTo>
                  <a:lnTo>
                    <a:pt x="82569" y="51876"/>
                  </a:lnTo>
                  <a:lnTo>
                    <a:pt x="79412" y="52104"/>
                  </a:lnTo>
                  <a:lnTo>
                    <a:pt x="78692" y="50525"/>
                  </a:lnTo>
                  <a:lnTo>
                    <a:pt x="78692" y="49187"/>
                  </a:lnTo>
                  <a:lnTo>
                    <a:pt x="77833" y="48707"/>
                  </a:lnTo>
                  <a:lnTo>
                    <a:pt x="76091" y="49502"/>
                  </a:lnTo>
                  <a:lnTo>
                    <a:pt x="78540" y="48240"/>
                  </a:lnTo>
                  <a:lnTo>
                    <a:pt x="80902" y="48240"/>
                  </a:lnTo>
                  <a:lnTo>
                    <a:pt x="83111" y="48391"/>
                  </a:lnTo>
                  <a:lnTo>
                    <a:pt x="85725" y="46901"/>
                  </a:lnTo>
                  <a:cubicBezTo>
                    <a:pt x="85725" y="46901"/>
                    <a:pt x="87619" y="45474"/>
                    <a:pt x="87695" y="45361"/>
                  </a:cubicBezTo>
                  <a:cubicBezTo>
                    <a:pt x="87771" y="45247"/>
                    <a:pt x="86041" y="42204"/>
                    <a:pt x="86041" y="42204"/>
                  </a:cubicBezTo>
                  <a:lnTo>
                    <a:pt x="83983" y="40297"/>
                  </a:lnTo>
                  <a:lnTo>
                    <a:pt x="83591" y="38151"/>
                  </a:lnTo>
                  <a:lnTo>
                    <a:pt x="83111" y="33820"/>
                  </a:lnTo>
                  <a:lnTo>
                    <a:pt x="81066" y="36105"/>
                  </a:lnTo>
                  <a:lnTo>
                    <a:pt x="79172" y="35701"/>
                  </a:lnTo>
                  <a:lnTo>
                    <a:pt x="78856" y="33656"/>
                  </a:lnTo>
                  <a:lnTo>
                    <a:pt x="79639" y="32203"/>
                  </a:lnTo>
                  <a:lnTo>
                    <a:pt x="77909" y="31724"/>
                  </a:lnTo>
                  <a:lnTo>
                    <a:pt x="76798" y="30575"/>
                  </a:lnTo>
                  <a:lnTo>
                    <a:pt x="73957" y="30575"/>
                  </a:lnTo>
                  <a:lnTo>
                    <a:pt x="73098" y="30650"/>
                  </a:lnTo>
                  <a:lnTo>
                    <a:pt x="73010" y="33491"/>
                  </a:lnTo>
                  <a:lnTo>
                    <a:pt x="71671" y="34918"/>
                  </a:lnTo>
                  <a:lnTo>
                    <a:pt x="72467" y="36156"/>
                  </a:lnTo>
                  <a:lnTo>
                    <a:pt x="72694" y="38479"/>
                  </a:lnTo>
                  <a:lnTo>
                    <a:pt x="70573" y="40285"/>
                  </a:lnTo>
                  <a:lnTo>
                    <a:pt x="68603" y="40979"/>
                  </a:lnTo>
                  <a:lnTo>
                    <a:pt x="68603" y="44136"/>
                  </a:lnTo>
                  <a:lnTo>
                    <a:pt x="67340" y="44767"/>
                  </a:lnTo>
                  <a:lnTo>
                    <a:pt x="65913" y="42962"/>
                  </a:lnTo>
                  <a:lnTo>
                    <a:pt x="66545" y="40196"/>
                  </a:lnTo>
                  <a:lnTo>
                    <a:pt x="64386" y="39098"/>
                  </a:lnTo>
                  <a:lnTo>
                    <a:pt x="62113" y="37747"/>
                  </a:lnTo>
                  <a:lnTo>
                    <a:pt x="61115" y="36888"/>
                  </a:lnTo>
                  <a:lnTo>
                    <a:pt x="60092" y="36888"/>
                  </a:lnTo>
                  <a:lnTo>
                    <a:pt x="59852" y="34123"/>
                  </a:lnTo>
                  <a:lnTo>
                    <a:pt x="60244" y="31686"/>
                  </a:lnTo>
                  <a:lnTo>
                    <a:pt x="61088" y="29679"/>
                  </a:lnTo>
                  <a:lnTo>
                    <a:pt x="61088" y="29679"/>
                  </a:lnTo>
                  <a:cubicBezTo>
                    <a:pt x="61170" y="29674"/>
                    <a:pt x="61518" y="29543"/>
                    <a:pt x="62694" y="28958"/>
                  </a:cubicBezTo>
                  <a:cubicBezTo>
                    <a:pt x="63454" y="28578"/>
                    <a:pt x="63639" y="28510"/>
                    <a:pt x="63679" y="28510"/>
                  </a:cubicBezTo>
                  <a:cubicBezTo>
                    <a:pt x="63702" y="28510"/>
                    <a:pt x="63680" y="28531"/>
                    <a:pt x="63688" y="28531"/>
                  </a:cubicBezTo>
                  <a:cubicBezTo>
                    <a:pt x="63704" y="28531"/>
                    <a:pt x="63843" y="28444"/>
                    <a:pt x="64739" y="27910"/>
                  </a:cubicBezTo>
                  <a:cubicBezTo>
                    <a:pt x="66873" y="26648"/>
                    <a:pt x="66873" y="26648"/>
                    <a:pt x="66873" y="26648"/>
                  </a:cubicBezTo>
                  <a:lnTo>
                    <a:pt x="68451" y="25145"/>
                  </a:lnTo>
                  <a:lnTo>
                    <a:pt x="69714" y="23870"/>
                  </a:lnTo>
                  <a:lnTo>
                    <a:pt x="70585" y="23642"/>
                  </a:lnTo>
                  <a:lnTo>
                    <a:pt x="73969" y="23642"/>
                  </a:lnTo>
                  <a:lnTo>
                    <a:pt x="74121" y="21597"/>
                  </a:lnTo>
                  <a:lnTo>
                    <a:pt x="75144" y="19779"/>
                  </a:lnTo>
                  <a:lnTo>
                    <a:pt x="74677" y="18049"/>
                  </a:lnTo>
                  <a:lnTo>
                    <a:pt x="73035" y="16660"/>
                  </a:lnTo>
                  <a:lnTo>
                    <a:pt x="71987" y="18693"/>
                  </a:lnTo>
                  <a:lnTo>
                    <a:pt x="70371" y="19943"/>
                  </a:lnTo>
                  <a:lnTo>
                    <a:pt x="69234" y="20726"/>
                  </a:lnTo>
                  <a:lnTo>
                    <a:pt x="69234" y="18276"/>
                  </a:lnTo>
                  <a:lnTo>
                    <a:pt x="69487" y="17013"/>
                  </a:lnTo>
                  <a:lnTo>
                    <a:pt x="69487" y="17013"/>
                  </a:lnTo>
                  <a:lnTo>
                    <a:pt x="68439" y="17960"/>
                  </a:lnTo>
                  <a:lnTo>
                    <a:pt x="67403" y="15599"/>
                  </a:lnTo>
                  <a:lnTo>
                    <a:pt x="68565" y="14336"/>
                  </a:lnTo>
                  <a:lnTo>
                    <a:pt x="69373" y="12594"/>
                  </a:lnTo>
                  <a:lnTo>
                    <a:pt x="70636" y="9841"/>
                  </a:lnTo>
                  <a:lnTo>
                    <a:pt x="71633" y="9450"/>
                  </a:lnTo>
                  <a:lnTo>
                    <a:pt x="73401" y="7783"/>
                  </a:lnTo>
                  <a:lnTo>
                    <a:pt x="72618" y="7379"/>
                  </a:lnTo>
                  <a:lnTo>
                    <a:pt x="71633" y="7240"/>
                  </a:lnTo>
                  <a:lnTo>
                    <a:pt x="69234" y="7240"/>
                  </a:lnTo>
                  <a:lnTo>
                    <a:pt x="69234" y="9450"/>
                  </a:lnTo>
                  <a:lnTo>
                    <a:pt x="67164" y="12152"/>
                  </a:lnTo>
                  <a:lnTo>
                    <a:pt x="65408" y="14854"/>
                  </a:lnTo>
                  <a:lnTo>
                    <a:pt x="66280" y="16091"/>
                  </a:lnTo>
                  <a:lnTo>
                    <a:pt x="65926" y="18516"/>
                  </a:lnTo>
                  <a:lnTo>
                    <a:pt x="62921" y="20094"/>
                  </a:lnTo>
                  <a:lnTo>
                    <a:pt x="62921" y="18276"/>
                  </a:lnTo>
                  <a:lnTo>
                    <a:pt x="61191" y="18124"/>
                  </a:lnTo>
                  <a:lnTo>
                    <a:pt x="59701" y="19299"/>
                  </a:lnTo>
                  <a:lnTo>
                    <a:pt x="57845" y="16698"/>
                  </a:lnTo>
                  <a:lnTo>
                    <a:pt x="55673" y="16698"/>
                  </a:lnTo>
                  <a:lnTo>
                    <a:pt x="54966" y="18049"/>
                  </a:lnTo>
                  <a:lnTo>
                    <a:pt x="54259" y="19071"/>
                  </a:lnTo>
                  <a:lnTo>
                    <a:pt x="53223" y="16786"/>
                  </a:lnTo>
                  <a:cubicBezTo>
                    <a:pt x="53223" y="16786"/>
                    <a:pt x="52623" y="16998"/>
                    <a:pt x="52038" y="16998"/>
                  </a:cubicBezTo>
                  <a:cubicBezTo>
                    <a:pt x="51500" y="16998"/>
                    <a:pt x="50974" y="16819"/>
                    <a:pt x="50938" y="16129"/>
                  </a:cubicBezTo>
                  <a:cubicBezTo>
                    <a:pt x="50862" y="14690"/>
                    <a:pt x="50862" y="14677"/>
                    <a:pt x="50862" y="14677"/>
                  </a:cubicBezTo>
                  <a:lnTo>
                    <a:pt x="47629" y="11672"/>
                  </a:lnTo>
                  <a:lnTo>
                    <a:pt x="46594" y="10952"/>
                  </a:lnTo>
                  <a:lnTo>
                    <a:pt x="44788" y="11268"/>
                  </a:lnTo>
                  <a:lnTo>
                    <a:pt x="43993" y="8869"/>
                  </a:lnTo>
                  <a:lnTo>
                    <a:pt x="42579" y="8427"/>
                  </a:lnTo>
                  <a:lnTo>
                    <a:pt x="39030" y="8869"/>
                  </a:lnTo>
                  <a:lnTo>
                    <a:pt x="36972" y="8427"/>
                  </a:lnTo>
                  <a:lnTo>
                    <a:pt x="34295" y="6141"/>
                  </a:lnTo>
                  <a:lnTo>
                    <a:pt x="30747" y="4462"/>
                  </a:lnTo>
                  <a:lnTo>
                    <a:pt x="28159" y="1962"/>
                  </a:lnTo>
                  <a:lnTo>
                    <a:pt x="26037" y="194"/>
                  </a:lnTo>
                  <a:lnTo>
                    <a:pt x="23196" y="825"/>
                  </a:lnTo>
                  <a:cubicBezTo>
                    <a:pt x="23196" y="825"/>
                    <a:pt x="23017" y="0"/>
                    <a:pt x="2203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52"/>
            <p:cNvSpPr/>
            <p:nvPr/>
          </p:nvSpPr>
          <p:spPr>
            <a:xfrm>
              <a:off x="238125" y="1071925"/>
              <a:ext cx="2568675" cy="3902025"/>
            </a:xfrm>
            <a:custGeom>
              <a:avLst/>
              <a:gdLst/>
              <a:ahLst/>
              <a:cxnLst/>
              <a:rect l="l" t="t" r="r" b="b"/>
              <a:pathLst>
                <a:path w="102747" h="156081" extrusionOk="0">
                  <a:moveTo>
                    <a:pt x="61468" y="29836"/>
                  </a:moveTo>
                  <a:cubicBezTo>
                    <a:pt x="61506" y="29899"/>
                    <a:pt x="61519" y="29962"/>
                    <a:pt x="61506" y="30025"/>
                  </a:cubicBezTo>
                  <a:lnTo>
                    <a:pt x="61342" y="29899"/>
                  </a:lnTo>
                  <a:lnTo>
                    <a:pt x="61468" y="29836"/>
                  </a:lnTo>
                  <a:close/>
                  <a:moveTo>
                    <a:pt x="101181" y="102504"/>
                  </a:moveTo>
                  <a:lnTo>
                    <a:pt x="101282" y="102542"/>
                  </a:lnTo>
                  <a:lnTo>
                    <a:pt x="101193" y="102718"/>
                  </a:lnTo>
                  <a:cubicBezTo>
                    <a:pt x="101155" y="102655"/>
                    <a:pt x="101143" y="102567"/>
                    <a:pt x="101181" y="102504"/>
                  </a:cubicBezTo>
                  <a:close/>
                  <a:moveTo>
                    <a:pt x="22159" y="618"/>
                  </a:moveTo>
                  <a:cubicBezTo>
                    <a:pt x="22328" y="618"/>
                    <a:pt x="22461" y="648"/>
                    <a:pt x="22565" y="692"/>
                  </a:cubicBezTo>
                  <a:cubicBezTo>
                    <a:pt x="22779" y="781"/>
                    <a:pt x="22943" y="970"/>
                    <a:pt x="23019" y="1198"/>
                  </a:cubicBezTo>
                  <a:lnTo>
                    <a:pt x="23385" y="1437"/>
                  </a:lnTo>
                  <a:lnTo>
                    <a:pt x="26075" y="844"/>
                  </a:lnTo>
                  <a:lnTo>
                    <a:pt x="28057" y="2498"/>
                  </a:lnTo>
                  <a:lnTo>
                    <a:pt x="30658" y="4998"/>
                  </a:lnTo>
                  <a:lnTo>
                    <a:pt x="34257" y="6716"/>
                  </a:lnTo>
                  <a:lnTo>
                    <a:pt x="36909" y="8976"/>
                  </a:lnTo>
                  <a:lnTo>
                    <a:pt x="37048" y="9052"/>
                  </a:lnTo>
                  <a:lnTo>
                    <a:pt x="39093" y="9481"/>
                  </a:lnTo>
                  <a:lnTo>
                    <a:pt x="39207" y="9481"/>
                  </a:lnTo>
                  <a:lnTo>
                    <a:pt x="42679" y="9052"/>
                  </a:lnTo>
                  <a:lnTo>
                    <a:pt x="43879" y="9430"/>
                  </a:lnTo>
                  <a:lnTo>
                    <a:pt x="44624" y="11678"/>
                  </a:lnTo>
                  <a:lnTo>
                    <a:pt x="44978" y="11893"/>
                  </a:lnTo>
                  <a:lnTo>
                    <a:pt x="46657" y="11590"/>
                  </a:lnTo>
                  <a:lnTo>
                    <a:pt x="47541" y="12208"/>
                  </a:lnTo>
                  <a:lnTo>
                    <a:pt x="50685" y="15125"/>
                  </a:lnTo>
                  <a:cubicBezTo>
                    <a:pt x="50698" y="15302"/>
                    <a:pt x="50710" y="15668"/>
                    <a:pt x="50761" y="16464"/>
                  </a:cubicBezTo>
                  <a:cubicBezTo>
                    <a:pt x="50761" y="16830"/>
                    <a:pt x="50937" y="17183"/>
                    <a:pt x="51253" y="17385"/>
                  </a:cubicBezTo>
                  <a:cubicBezTo>
                    <a:pt x="51517" y="17561"/>
                    <a:pt x="51851" y="17620"/>
                    <a:pt x="52180" y="17620"/>
                  </a:cubicBezTo>
                  <a:cubicBezTo>
                    <a:pt x="52561" y="17620"/>
                    <a:pt x="52935" y="17541"/>
                    <a:pt x="53185" y="17474"/>
                  </a:cubicBezTo>
                  <a:lnTo>
                    <a:pt x="54094" y="19507"/>
                  </a:lnTo>
                  <a:lnTo>
                    <a:pt x="54637" y="19557"/>
                  </a:lnTo>
                  <a:lnTo>
                    <a:pt x="55370" y="18497"/>
                  </a:lnTo>
                  <a:lnTo>
                    <a:pt x="55988" y="17322"/>
                  </a:lnTo>
                  <a:lnTo>
                    <a:pt x="57807" y="17322"/>
                  </a:lnTo>
                  <a:lnTo>
                    <a:pt x="59562" y="19784"/>
                  </a:lnTo>
                  <a:lnTo>
                    <a:pt x="60016" y="19848"/>
                  </a:lnTo>
                  <a:lnTo>
                    <a:pt x="61418" y="18762"/>
                  </a:lnTo>
                  <a:lnTo>
                    <a:pt x="62744" y="18875"/>
                  </a:lnTo>
                  <a:lnTo>
                    <a:pt x="62744" y="20403"/>
                  </a:lnTo>
                  <a:lnTo>
                    <a:pt x="63198" y="20681"/>
                  </a:lnTo>
                  <a:lnTo>
                    <a:pt x="66204" y="19103"/>
                  </a:lnTo>
                  <a:lnTo>
                    <a:pt x="66355" y="18875"/>
                  </a:lnTo>
                  <a:lnTo>
                    <a:pt x="66709" y="16451"/>
                  </a:lnTo>
                  <a:lnTo>
                    <a:pt x="66658" y="16224"/>
                  </a:lnTo>
                  <a:lnTo>
                    <a:pt x="65913" y="15150"/>
                  </a:lnTo>
                  <a:lnTo>
                    <a:pt x="67542" y="12650"/>
                  </a:lnTo>
                  <a:lnTo>
                    <a:pt x="69613" y="9961"/>
                  </a:lnTo>
                  <a:lnTo>
                    <a:pt x="69676" y="9771"/>
                  </a:lnTo>
                  <a:lnTo>
                    <a:pt x="69676" y="7877"/>
                  </a:lnTo>
                  <a:lnTo>
                    <a:pt x="71709" y="7877"/>
                  </a:lnTo>
                  <a:lnTo>
                    <a:pt x="72631" y="8004"/>
                  </a:lnTo>
                  <a:lnTo>
                    <a:pt x="72984" y="8180"/>
                  </a:lnTo>
                  <a:lnTo>
                    <a:pt x="71570" y="9493"/>
                  </a:lnTo>
                  <a:lnTo>
                    <a:pt x="70636" y="9872"/>
                  </a:lnTo>
                  <a:lnTo>
                    <a:pt x="70472" y="10024"/>
                  </a:lnTo>
                  <a:lnTo>
                    <a:pt x="68413" y="14469"/>
                  </a:lnTo>
                  <a:lnTo>
                    <a:pt x="67290" y="15693"/>
                  </a:lnTo>
                  <a:lnTo>
                    <a:pt x="67226" y="16034"/>
                  </a:lnTo>
                  <a:lnTo>
                    <a:pt x="68274" y="18408"/>
                  </a:lnTo>
                  <a:lnTo>
                    <a:pt x="68780" y="18509"/>
                  </a:lnTo>
                  <a:lnTo>
                    <a:pt x="69108" y="18206"/>
                  </a:lnTo>
                  <a:lnTo>
                    <a:pt x="69108" y="18206"/>
                  </a:lnTo>
                  <a:lnTo>
                    <a:pt x="69045" y="18522"/>
                  </a:lnTo>
                  <a:lnTo>
                    <a:pt x="69045" y="21035"/>
                  </a:lnTo>
                  <a:lnTo>
                    <a:pt x="69537" y="21287"/>
                  </a:lnTo>
                  <a:lnTo>
                    <a:pt x="70686" y="20504"/>
                  </a:lnTo>
                  <a:lnTo>
                    <a:pt x="72315" y="19254"/>
                  </a:lnTo>
                  <a:lnTo>
                    <a:pt x="73262" y="17474"/>
                  </a:lnTo>
                  <a:lnTo>
                    <a:pt x="74525" y="18534"/>
                  </a:lnTo>
                  <a:lnTo>
                    <a:pt x="74929" y="20050"/>
                  </a:lnTo>
                  <a:lnTo>
                    <a:pt x="73982" y="21742"/>
                  </a:lnTo>
                  <a:lnTo>
                    <a:pt x="73805" y="23636"/>
                  </a:lnTo>
                  <a:lnTo>
                    <a:pt x="70699" y="23636"/>
                  </a:lnTo>
                  <a:lnTo>
                    <a:pt x="69752" y="23863"/>
                  </a:lnTo>
                  <a:lnTo>
                    <a:pt x="69613" y="23951"/>
                  </a:lnTo>
                  <a:lnTo>
                    <a:pt x="68350" y="25227"/>
                  </a:lnTo>
                  <a:lnTo>
                    <a:pt x="66797" y="26704"/>
                  </a:lnTo>
                  <a:cubicBezTo>
                    <a:pt x="66721" y="26755"/>
                    <a:pt x="66368" y="26982"/>
                    <a:pt x="64701" y="27954"/>
                  </a:cubicBezTo>
                  <a:lnTo>
                    <a:pt x="64171" y="28270"/>
                  </a:lnTo>
                  <a:lnTo>
                    <a:pt x="63779" y="28510"/>
                  </a:lnTo>
                  <a:cubicBezTo>
                    <a:pt x="63602" y="28535"/>
                    <a:pt x="63299" y="28674"/>
                    <a:pt x="62668" y="28990"/>
                  </a:cubicBezTo>
                  <a:cubicBezTo>
                    <a:pt x="61443" y="29608"/>
                    <a:pt x="61216" y="29684"/>
                    <a:pt x="61178" y="29684"/>
                  </a:cubicBezTo>
                  <a:lnTo>
                    <a:pt x="61178" y="29785"/>
                  </a:lnTo>
                  <a:lnTo>
                    <a:pt x="61039" y="29684"/>
                  </a:lnTo>
                  <a:cubicBezTo>
                    <a:pt x="60938" y="29747"/>
                    <a:pt x="60875" y="29861"/>
                    <a:pt x="60862" y="29974"/>
                  </a:cubicBezTo>
                  <a:lnTo>
                    <a:pt x="60079" y="31868"/>
                  </a:lnTo>
                  <a:lnTo>
                    <a:pt x="59663" y="34381"/>
                  </a:lnTo>
                  <a:lnTo>
                    <a:pt x="59663" y="34457"/>
                  </a:lnTo>
                  <a:lnTo>
                    <a:pt x="59890" y="37222"/>
                  </a:lnTo>
                  <a:lnTo>
                    <a:pt x="60206" y="37500"/>
                  </a:lnTo>
                  <a:lnTo>
                    <a:pt x="61115" y="37500"/>
                  </a:lnTo>
                  <a:lnTo>
                    <a:pt x="62075" y="38321"/>
                  </a:lnTo>
                  <a:lnTo>
                    <a:pt x="64360" y="39685"/>
                  </a:lnTo>
                  <a:lnTo>
                    <a:pt x="66317" y="40669"/>
                  </a:lnTo>
                  <a:lnTo>
                    <a:pt x="65736" y="43195"/>
                  </a:lnTo>
                  <a:lnTo>
                    <a:pt x="65800" y="43460"/>
                  </a:lnTo>
                  <a:lnTo>
                    <a:pt x="67214" y="45278"/>
                  </a:lnTo>
                  <a:lnTo>
                    <a:pt x="67605" y="45354"/>
                  </a:lnTo>
                  <a:lnTo>
                    <a:pt x="68868" y="44723"/>
                  </a:lnTo>
                  <a:lnTo>
                    <a:pt x="69045" y="44445"/>
                  </a:lnTo>
                  <a:lnTo>
                    <a:pt x="69045" y="41516"/>
                  </a:lnTo>
                  <a:lnTo>
                    <a:pt x="70800" y="40884"/>
                  </a:lnTo>
                  <a:lnTo>
                    <a:pt x="73035" y="39028"/>
                  </a:lnTo>
                  <a:lnTo>
                    <a:pt x="73136" y="38750"/>
                  </a:lnTo>
                  <a:lnTo>
                    <a:pt x="72909" y="36414"/>
                  </a:lnTo>
                  <a:lnTo>
                    <a:pt x="72858" y="36275"/>
                  </a:lnTo>
                  <a:lnTo>
                    <a:pt x="72201" y="35253"/>
                  </a:lnTo>
                  <a:lnTo>
                    <a:pt x="73376" y="34015"/>
                  </a:lnTo>
                  <a:lnTo>
                    <a:pt x="73464" y="33800"/>
                  </a:lnTo>
                  <a:lnTo>
                    <a:pt x="73527" y="31250"/>
                  </a:lnTo>
                  <a:lnTo>
                    <a:pt x="74095" y="31199"/>
                  </a:lnTo>
                  <a:lnTo>
                    <a:pt x="76798" y="31199"/>
                  </a:lnTo>
                  <a:lnTo>
                    <a:pt x="77808" y="32247"/>
                  </a:lnTo>
                  <a:lnTo>
                    <a:pt x="77947" y="32323"/>
                  </a:lnTo>
                  <a:lnTo>
                    <a:pt x="79298" y="32702"/>
                  </a:lnTo>
                  <a:lnTo>
                    <a:pt x="78704" y="33813"/>
                  </a:lnTo>
                  <a:lnTo>
                    <a:pt x="78666" y="34015"/>
                  </a:lnTo>
                  <a:lnTo>
                    <a:pt x="78982" y="36061"/>
                  </a:lnTo>
                  <a:lnTo>
                    <a:pt x="79235" y="36326"/>
                  </a:lnTo>
                  <a:lnTo>
                    <a:pt x="81129" y="36730"/>
                  </a:lnTo>
                  <a:lnTo>
                    <a:pt x="81419" y="36629"/>
                  </a:lnTo>
                  <a:lnTo>
                    <a:pt x="82998" y="34861"/>
                  </a:lnTo>
                  <a:lnTo>
                    <a:pt x="83402" y="38523"/>
                  </a:lnTo>
                  <a:lnTo>
                    <a:pt x="83793" y="40657"/>
                  </a:lnTo>
                  <a:lnTo>
                    <a:pt x="83894" y="40834"/>
                  </a:lnTo>
                  <a:lnTo>
                    <a:pt x="85902" y="42715"/>
                  </a:lnTo>
                  <a:cubicBezTo>
                    <a:pt x="86558" y="43864"/>
                    <a:pt x="87253" y="45127"/>
                    <a:pt x="87455" y="45569"/>
                  </a:cubicBezTo>
                  <a:cubicBezTo>
                    <a:pt x="87152" y="45821"/>
                    <a:pt x="86369" y="46415"/>
                    <a:pt x="85687" y="46932"/>
                  </a:cubicBezTo>
                  <a:lnTo>
                    <a:pt x="83162" y="48385"/>
                  </a:lnTo>
                  <a:lnTo>
                    <a:pt x="81028" y="48220"/>
                  </a:lnTo>
                  <a:lnTo>
                    <a:pt x="78654" y="48220"/>
                  </a:lnTo>
                  <a:lnTo>
                    <a:pt x="78515" y="48258"/>
                  </a:lnTo>
                  <a:lnTo>
                    <a:pt x="76065" y="49521"/>
                  </a:lnTo>
                  <a:lnTo>
                    <a:pt x="76343" y="50089"/>
                  </a:lnTo>
                  <a:lnTo>
                    <a:pt x="77934" y="49369"/>
                  </a:lnTo>
                  <a:lnTo>
                    <a:pt x="78502" y="49685"/>
                  </a:lnTo>
                  <a:lnTo>
                    <a:pt x="78502" y="50834"/>
                  </a:lnTo>
                  <a:lnTo>
                    <a:pt x="79235" y="52539"/>
                  </a:lnTo>
                  <a:lnTo>
                    <a:pt x="79550" y="52728"/>
                  </a:lnTo>
                  <a:lnTo>
                    <a:pt x="82556" y="52514"/>
                  </a:lnTo>
                  <a:lnTo>
                    <a:pt x="82934" y="52930"/>
                  </a:lnTo>
                  <a:lnTo>
                    <a:pt x="79828" y="54231"/>
                  </a:lnTo>
                  <a:lnTo>
                    <a:pt x="78048" y="55355"/>
                  </a:lnTo>
                  <a:lnTo>
                    <a:pt x="77113" y="53890"/>
                  </a:lnTo>
                  <a:lnTo>
                    <a:pt x="76671" y="53802"/>
                  </a:lnTo>
                  <a:lnTo>
                    <a:pt x="74146" y="55456"/>
                  </a:lnTo>
                  <a:lnTo>
                    <a:pt x="74032" y="55607"/>
                  </a:lnTo>
                  <a:lnTo>
                    <a:pt x="73237" y="57691"/>
                  </a:lnTo>
                  <a:lnTo>
                    <a:pt x="71797" y="57691"/>
                  </a:lnTo>
                  <a:lnTo>
                    <a:pt x="71583" y="57779"/>
                  </a:lnTo>
                  <a:lnTo>
                    <a:pt x="68982" y="60330"/>
                  </a:lnTo>
                  <a:lnTo>
                    <a:pt x="68136" y="62426"/>
                  </a:lnTo>
                  <a:lnTo>
                    <a:pt x="66671" y="64888"/>
                  </a:lnTo>
                  <a:lnTo>
                    <a:pt x="63741" y="66908"/>
                  </a:lnTo>
                  <a:lnTo>
                    <a:pt x="63640" y="67009"/>
                  </a:lnTo>
                  <a:lnTo>
                    <a:pt x="62618" y="68916"/>
                  </a:lnTo>
                  <a:lnTo>
                    <a:pt x="62580" y="69068"/>
                  </a:lnTo>
                  <a:lnTo>
                    <a:pt x="62731" y="72767"/>
                  </a:lnTo>
                  <a:lnTo>
                    <a:pt x="62491" y="74043"/>
                  </a:lnTo>
                  <a:lnTo>
                    <a:pt x="61620" y="72717"/>
                  </a:lnTo>
                  <a:lnTo>
                    <a:pt x="61393" y="70823"/>
                  </a:lnTo>
                  <a:lnTo>
                    <a:pt x="61178" y="70558"/>
                  </a:lnTo>
                  <a:lnTo>
                    <a:pt x="58413" y="69686"/>
                  </a:lnTo>
                  <a:lnTo>
                    <a:pt x="56190" y="69674"/>
                  </a:lnTo>
                  <a:lnTo>
                    <a:pt x="55913" y="69838"/>
                  </a:lnTo>
                  <a:lnTo>
                    <a:pt x="55471" y="70684"/>
                  </a:lnTo>
                  <a:lnTo>
                    <a:pt x="54423" y="69838"/>
                  </a:lnTo>
                  <a:lnTo>
                    <a:pt x="54183" y="69762"/>
                  </a:lnTo>
                  <a:lnTo>
                    <a:pt x="51266" y="70166"/>
                  </a:lnTo>
                  <a:lnTo>
                    <a:pt x="51114" y="70229"/>
                  </a:lnTo>
                  <a:lnTo>
                    <a:pt x="48362" y="72287"/>
                  </a:lnTo>
                  <a:lnTo>
                    <a:pt x="48248" y="72452"/>
                  </a:lnTo>
                  <a:lnTo>
                    <a:pt x="47377" y="75381"/>
                  </a:lnTo>
                  <a:lnTo>
                    <a:pt x="47377" y="75507"/>
                  </a:lnTo>
                  <a:lnTo>
                    <a:pt x="47768" y="79093"/>
                  </a:lnTo>
                  <a:lnTo>
                    <a:pt x="47819" y="79245"/>
                  </a:lnTo>
                  <a:lnTo>
                    <a:pt x="49801" y="81934"/>
                  </a:lnTo>
                  <a:lnTo>
                    <a:pt x="50155" y="82048"/>
                  </a:lnTo>
                  <a:lnTo>
                    <a:pt x="52832" y="81101"/>
                  </a:lnTo>
                  <a:lnTo>
                    <a:pt x="52996" y="80962"/>
                  </a:lnTo>
                  <a:lnTo>
                    <a:pt x="54082" y="79144"/>
                  </a:lnTo>
                  <a:lnTo>
                    <a:pt x="56304" y="79144"/>
                  </a:lnTo>
                  <a:lnTo>
                    <a:pt x="56203" y="79876"/>
                  </a:lnTo>
                  <a:lnTo>
                    <a:pt x="55496" y="81240"/>
                  </a:lnTo>
                  <a:lnTo>
                    <a:pt x="54789" y="83210"/>
                  </a:lnTo>
                  <a:lnTo>
                    <a:pt x="55054" y="83639"/>
                  </a:lnTo>
                  <a:lnTo>
                    <a:pt x="57516" y="83930"/>
                  </a:lnTo>
                  <a:lnTo>
                    <a:pt x="59095" y="84460"/>
                  </a:lnTo>
                  <a:lnTo>
                    <a:pt x="58413" y="86202"/>
                  </a:lnTo>
                  <a:lnTo>
                    <a:pt x="58425" y="86455"/>
                  </a:lnTo>
                  <a:lnTo>
                    <a:pt x="59688" y="89056"/>
                  </a:lnTo>
                  <a:lnTo>
                    <a:pt x="59840" y="89195"/>
                  </a:lnTo>
                  <a:lnTo>
                    <a:pt x="61569" y="90066"/>
                  </a:lnTo>
                  <a:lnTo>
                    <a:pt x="61809" y="90079"/>
                  </a:lnTo>
                  <a:lnTo>
                    <a:pt x="63388" y="89586"/>
                  </a:lnTo>
                  <a:lnTo>
                    <a:pt x="64827" y="90735"/>
                  </a:lnTo>
                  <a:lnTo>
                    <a:pt x="65320" y="90597"/>
                  </a:lnTo>
                  <a:cubicBezTo>
                    <a:pt x="65345" y="90546"/>
                    <a:pt x="65749" y="89397"/>
                    <a:pt x="65863" y="88980"/>
                  </a:cubicBezTo>
                  <a:cubicBezTo>
                    <a:pt x="66166" y="88766"/>
                    <a:pt x="67656" y="88261"/>
                    <a:pt x="68944" y="87882"/>
                  </a:cubicBezTo>
                  <a:lnTo>
                    <a:pt x="71696" y="87806"/>
                  </a:lnTo>
                  <a:lnTo>
                    <a:pt x="74222" y="88437"/>
                  </a:lnTo>
                  <a:lnTo>
                    <a:pt x="76596" y="88665"/>
                  </a:lnTo>
                  <a:lnTo>
                    <a:pt x="78553" y="89788"/>
                  </a:lnTo>
                  <a:lnTo>
                    <a:pt x="80813" y="91973"/>
                  </a:lnTo>
                  <a:lnTo>
                    <a:pt x="81002" y="92061"/>
                  </a:lnTo>
                  <a:lnTo>
                    <a:pt x="83174" y="92289"/>
                  </a:lnTo>
                  <a:lnTo>
                    <a:pt x="86432" y="93362"/>
                  </a:lnTo>
                  <a:lnTo>
                    <a:pt x="87846" y="95370"/>
                  </a:lnTo>
                  <a:lnTo>
                    <a:pt x="89021" y="98097"/>
                  </a:lnTo>
                  <a:lnTo>
                    <a:pt x="89185" y="98274"/>
                  </a:lnTo>
                  <a:lnTo>
                    <a:pt x="91470" y="99221"/>
                  </a:lnTo>
                  <a:lnTo>
                    <a:pt x="93529" y="100016"/>
                  </a:lnTo>
                  <a:lnTo>
                    <a:pt x="95448" y="100345"/>
                  </a:lnTo>
                  <a:lnTo>
                    <a:pt x="98655" y="101595"/>
                  </a:lnTo>
                  <a:cubicBezTo>
                    <a:pt x="100625" y="102365"/>
                    <a:pt x="101092" y="102655"/>
                    <a:pt x="101193" y="102731"/>
                  </a:cubicBezTo>
                  <a:lnTo>
                    <a:pt x="101168" y="102782"/>
                  </a:lnTo>
                  <a:lnTo>
                    <a:pt x="102115" y="104524"/>
                  </a:lnTo>
                  <a:lnTo>
                    <a:pt x="101130" y="106305"/>
                  </a:lnTo>
                  <a:lnTo>
                    <a:pt x="99312" y="108590"/>
                  </a:lnTo>
                  <a:lnTo>
                    <a:pt x="99249" y="108716"/>
                  </a:lnTo>
                  <a:lnTo>
                    <a:pt x="98857" y="110673"/>
                  </a:lnTo>
                  <a:lnTo>
                    <a:pt x="97986" y="113855"/>
                  </a:lnTo>
                  <a:lnTo>
                    <a:pt x="97456" y="117492"/>
                  </a:lnTo>
                  <a:lnTo>
                    <a:pt x="96256" y="118199"/>
                  </a:lnTo>
                  <a:lnTo>
                    <a:pt x="93541" y="119639"/>
                  </a:lnTo>
                  <a:lnTo>
                    <a:pt x="91016" y="121369"/>
                  </a:lnTo>
                  <a:lnTo>
                    <a:pt x="90889" y="121583"/>
                  </a:lnTo>
                  <a:lnTo>
                    <a:pt x="90422" y="124260"/>
                  </a:lnTo>
                  <a:lnTo>
                    <a:pt x="89096" y="126192"/>
                  </a:lnTo>
                  <a:lnTo>
                    <a:pt x="87682" y="128604"/>
                  </a:lnTo>
                  <a:lnTo>
                    <a:pt x="86205" y="130031"/>
                  </a:lnTo>
                  <a:lnTo>
                    <a:pt x="83679" y="129589"/>
                  </a:lnTo>
                  <a:lnTo>
                    <a:pt x="83313" y="129930"/>
                  </a:lnTo>
                  <a:lnTo>
                    <a:pt x="83389" y="130889"/>
                  </a:lnTo>
                  <a:lnTo>
                    <a:pt x="83553" y="132114"/>
                  </a:lnTo>
                  <a:lnTo>
                    <a:pt x="83553" y="134008"/>
                  </a:lnTo>
                  <a:lnTo>
                    <a:pt x="81886" y="134412"/>
                  </a:lnTo>
                  <a:lnTo>
                    <a:pt x="79992" y="134968"/>
                  </a:lnTo>
                  <a:lnTo>
                    <a:pt x="79765" y="135271"/>
                  </a:lnTo>
                  <a:lnTo>
                    <a:pt x="79765" y="135801"/>
                  </a:lnTo>
                  <a:lnTo>
                    <a:pt x="79702" y="137039"/>
                  </a:lnTo>
                  <a:lnTo>
                    <a:pt x="78616" y="136912"/>
                  </a:lnTo>
                  <a:lnTo>
                    <a:pt x="78262" y="137215"/>
                  </a:lnTo>
                  <a:lnTo>
                    <a:pt x="78187" y="138314"/>
                  </a:lnTo>
                  <a:lnTo>
                    <a:pt x="78212" y="138465"/>
                  </a:lnTo>
                  <a:lnTo>
                    <a:pt x="78730" y="139640"/>
                  </a:lnTo>
                  <a:lnTo>
                    <a:pt x="78376" y="141622"/>
                  </a:lnTo>
                  <a:lnTo>
                    <a:pt x="77694" y="142102"/>
                  </a:lnTo>
                  <a:lnTo>
                    <a:pt x="77593" y="142216"/>
                  </a:lnTo>
                  <a:lnTo>
                    <a:pt x="76722" y="143882"/>
                  </a:lnTo>
                  <a:lnTo>
                    <a:pt x="76823" y="144274"/>
                  </a:lnTo>
                  <a:lnTo>
                    <a:pt x="78300" y="145335"/>
                  </a:lnTo>
                  <a:lnTo>
                    <a:pt x="78060" y="146105"/>
                  </a:lnTo>
                  <a:cubicBezTo>
                    <a:pt x="77997" y="146181"/>
                    <a:pt x="77757" y="146484"/>
                    <a:pt x="76924" y="147481"/>
                  </a:cubicBezTo>
                  <a:cubicBezTo>
                    <a:pt x="76444" y="148062"/>
                    <a:pt x="76255" y="148592"/>
                    <a:pt x="76381" y="149059"/>
                  </a:cubicBezTo>
                  <a:cubicBezTo>
                    <a:pt x="76469" y="149388"/>
                    <a:pt x="76697" y="149678"/>
                    <a:pt x="77000" y="149842"/>
                  </a:cubicBezTo>
                  <a:lnTo>
                    <a:pt x="78136" y="152646"/>
                  </a:lnTo>
                  <a:lnTo>
                    <a:pt x="78275" y="152810"/>
                  </a:lnTo>
                  <a:lnTo>
                    <a:pt x="81167" y="154363"/>
                  </a:lnTo>
                  <a:lnTo>
                    <a:pt x="80245" y="155449"/>
                  </a:lnTo>
                  <a:lnTo>
                    <a:pt x="77492" y="155449"/>
                  </a:lnTo>
                  <a:lnTo>
                    <a:pt x="75889" y="154401"/>
                  </a:lnTo>
                  <a:lnTo>
                    <a:pt x="73628" y="151130"/>
                  </a:lnTo>
                  <a:lnTo>
                    <a:pt x="72429" y="147443"/>
                  </a:lnTo>
                  <a:lnTo>
                    <a:pt x="72113" y="145625"/>
                  </a:lnTo>
                  <a:lnTo>
                    <a:pt x="70825" y="143605"/>
                  </a:lnTo>
                  <a:lnTo>
                    <a:pt x="72568" y="139577"/>
                  </a:lnTo>
                  <a:lnTo>
                    <a:pt x="72454" y="139198"/>
                  </a:lnTo>
                  <a:lnTo>
                    <a:pt x="71242" y="138327"/>
                  </a:lnTo>
                  <a:lnTo>
                    <a:pt x="71014" y="135523"/>
                  </a:lnTo>
                  <a:lnTo>
                    <a:pt x="71090" y="133112"/>
                  </a:lnTo>
                  <a:lnTo>
                    <a:pt x="71873" y="129993"/>
                  </a:lnTo>
                  <a:lnTo>
                    <a:pt x="71886" y="129892"/>
                  </a:lnTo>
                  <a:lnTo>
                    <a:pt x="71722" y="127884"/>
                  </a:lnTo>
                  <a:lnTo>
                    <a:pt x="71962" y="123907"/>
                  </a:lnTo>
                  <a:lnTo>
                    <a:pt x="71722" y="120030"/>
                  </a:lnTo>
                  <a:lnTo>
                    <a:pt x="71242" y="115295"/>
                  </a:lnTo>
                  <a:lnTo>
                    <a:pt x="71191" y="115131"/>
                  </a:lnTo>
                  <a:lnTo>
                    <a:pt x="69929" y="113401"/>
                  </a:lnTo>
                  <a:lnTo>
                    <a:pt x="67921" y="112252"/>
                  </a:lnTo>
                  <a:lnTo>
                    <a:pt x="65837" y="109007"/>
                  </a:lnTo>
                  <a:lnTo>
                    <a:pt x="63678" y="105724"/>
                  </a:lnTo>
                  <a:lnTo>
                    <a:pt x="61367" y="103274"/>
                  </a:lnTo>
                  <a:lnTo>
                    <a:pt x="61772" y="102277"/>
                  </a:lnTo>
                  <a:lnTo>
                    <a:pt x="62024" y="100029"/>
                  </a:lnTo>
                  <a:lnTo>
                    <a:pt x="62782" y="97832"/>
                  </a:lnTo>
                  <a:lnTo>
                    <a:pt x="64246" y="96051"/>
                  </a:lnTo>
                  <a:lnTo>
                    <a:pt x="64322" y="95887"/>
                  </a:lnTo>
                  <a:lnTo>
                    <a:pt x="64638" y="92415"/>
                  </a:lnTo>
                  <a:lnTo>
                    <a:pt x="64562" y="92175"/>
                  </a:lnTo>
                  <a:lnTo>
                    <a:pt x="62971" y="90369"/>
                  </a:lnTo>
                  <a:lnTo>
                    <a:pt x="62529" y="90344"/>
                  </a:lnTo>
                  <a:lnTo>
                    <a:pt x="61431" y="91304"/>
                  </a:lnTo>
                  <a:lnTo>
                    <a:pt x="59145" y="90091"/>
                  </a:lnTo>
                  <a:lnTo>
                    <a:pt x="55799" y="86341"/>
                  </a:lnTo>
                  <a:lnTo>
                    <a:pt x="55622" y="86253"/>
                  </a:lnTo>
                  <a:lnTo>
                    <a:pt x="52781" y="85634"/>
                  </a:lnTo>
                  <a:lnTo>
                    <a:pt x="50243" y="83626"/>
                  </a:lnTo>
                  <a:lnTo>
                    <a:pt x="49877" y="83614"/>
                  </a:lnTo>
                  <a:lnTo>
                    <a:pt x="49157" y="84068"/>
                  </a:lnTo>
                  <a:lnTo>
                    <a:pt x="46430" y="82629"/>
                  </a:lnTo>
                  <a:lnTo>
                    <a:pt x="42566" y="81467"/>
                  </a:lnTo>
                  <a:lnTo>
                    <a:pt x="41051" y="79801"/>
                  </a:lnTo>
                  <a:lnTo>
                    <a:pt x="40899" y="77629"/>
                  </a:lnTo>
                  <a:lnTo>
                    <a:pt x="40861" y="77490"/>
                  </a:lnTo>
                  <a:lnTo>
                    <a:pt x="38803" y="73942"/>
                  </a:lnTo>
                  <a:lnTo>
                    <a:pt x="36606" y="71858"/>
                  </a:lnTo>
                  <a:lnTo>
                    <a:pt x="35760" y="68739"/>
                  </a:lnTo>
                  <a:lnTo>
                    <a:pt x="34282" y="66959"/>
                  </a:lnTo>
                  <a:lnTo>
                    <a:pt x="33727" y="67199"/>
                  </a:lnTo>
                  <a:lnTo>
                    <a:pt x="34358" y="71694"/>
                  </a:lnTo>
                  <a:lnTo>
                    <a:pt x="34421" y="71858"/>
                  </a:lnTo>
                  <a:lnTo>
                    <a:pt x="35873" y="73689"/>
                  </a:lnTo>
                  <a:lnTo>
                    <a:pt x="36240" y="75722"/>
                  </a:lnTo>
                  <a:lnTo>
                    <a:pt x="36240" y="75722"/>
                  </a:lnTo>
                  <a:lnTo>
                    <a:pt x="34484" y="73866"/>
                  </a:lnTo>
                  <a:lnTo>
                    <a:pt x="33070" y="68878"/>
                  </a:lnTo>
                  <a:lnTo>
                    <a:pt x="31808" y="65406"/>
                  </a:lnTo>
                  <a:lnTo>
                    <a:pt x="31694" y="65242"/>
                  </a:lnTo>
                  <a:lnTo>
                    <a:pt x="30014" y="64093"/>
                  </a:lnTo>
                  <a:lnTo>
                    <a:pt x="28360" y="61454"/>
                  </a:lnTo>
                  <a:lnTo>
                    <a:pt x="28045" y="57097"/>
                  </a:lnTo>
                  <a:lnTo>
                    <a:pt x="28512" y="52817"/>
                  </a:lnTo>
                  <a:lnTo>
                    <a:pt x="29749" y="50354"/>
                  </a:lnTo>
                  <a:lnTo>
                    <a:pt x="30014" y="47627"/>
                  </a:lnTo>
                  <a:lnTo>
                    <a:pt x="29989" y="47475"/>
                  </a:lnTo>
                  <a:lnTo>
                    <a:pt x="28310" y="43776"/>
                  </a:lnTo>
                  <a:lnTo>
                    <a:pt x="28449" y="42841"/>
                  </a:lnTo>
                  <a:lnTo>
                    <a:pt x="30419" y="44079"/>
                  </a:lnTo>
                  <a:lnTo>
                    <a:pt x="30873" y="43700"/>
                  </a:lnTo>
                  <a:lnTo>
                    <a:pt x="29623" y="40733"/>
                  </a:lnTo>
                  <a:lnTo>
                    <a:pt x="28916" y="36364"/>
                  </a:lnTo>
                  <a:lnTo>
                    <a:pt x="28411" y="36174"/>
                  </a:lnTo>
                  <a:lnTo>
                    <a:pt x="27300" y="37109"/>
                  </a:lnTo>
                  <a:lnTo>
                    <a:pt x="27211" y="37260"/>
                  </a:lnTo>
                  <a:lnTo>
                    <a:pt x="26517" y="39432"/>
                  </a:lnTo>
                  <a:lnTo>
                    <a:pt x="26100" y="38435"/>
                  </a:lnTo>
                  <a:lnTo>
                    <a:pt x="26630" y="36477"/>
                  </a:lnTo>
                  <a:lnTo>
                    <a:pt x="27262" y="33472"/>
                  </a:lnTo>
                  <a:lnTo>
                    <a:pt x="27262" y="33358"/>
                  </a:lnTo>
                  <a:lnTo>
                    <a:pt x="26555" y="29330"/>
                  </a:lnTo>
                  <a:lnTo>
                    <a:pt x="25027" y="26477"/>
                  </a:lnTo>
                  <a:lnTo>
                    <a:pt x="24901" y="26363"/>
                  </a:lnTo>
                  <a:cubicBezTo>
                    <a:pt x="21319" y="24236"/>
                    <a:pt x="20275" y="23768"/>
                    <a:pt x="19914" y="23768"/>
                  </a:cubicBezTo>
                  <a:cubicBezTo>
                    <a:pt x="19779" y="23768"/>
                    <a:pt x="19739" y="23832"/>
                    <a:pt x="19698" y="23901"/>
                  </a:cubicBezTo>
                  <a:cubicBezTo>
                    <a:pt x="19521" y="24040"/>
                    <a:pt x="18322" y="24444"/>
                    <a:pt x="17337" y="24747"/>
                  </a:cubicBezTo>
                  <a:lnTo>
                    <a:pt x="16112" y="24999"/>
                  </a:lnTo>
                  <a:lnTo>
                    <a:pt x="17299" y="22840"/>
                  </a:lnTo>
                  <a:lnTo>
                    <a:pt x="16832" y="22436"/>
                  </a:lnTo>
                  <a:lnTo>
                    <a:pt x="14370" y="24191"/>
                  </a:lnTo>
                  <a:lnTo>
                    <a:pt x="12362" y="25959"/>
                  </a:lnTo>
                  <a:lnTo>
                    <a:pt x="10127" y="28573"/>
                  </a:lnTo>
                  <a:lnTo>
                    <a:pt x="4394" y="30896"/>
                  </a:lnTo>
                  <a:lnTo>
                    <a:pt x="2134" y="31262"/>
                  </a:lnTo>
                  <a:lnTo>
                    <a:pt x="3132" y="30770"/>
                  </a:lnTo>
                  <a:cubicBezTo>
                    <a:pt x="8687" y="27702"/>
                    <a:pt x="8763" y="27399"/>
                    <a:pt x="8801" y="27247"/>
                  </a:cubicBezTo>
                  <a:cubicBezTo>
                    <a:pt x="8852" y="27058"/>
                    <a:pt x="9432" y="26224"/>
                    <a:pt x="9937" y="25555"/>
                  </a:cubicBezTo>
                  <a:lnTo>
                    <a:pt x="9887" y="25126"/>
                  </a:lnTo>
                  <a:lnTo>
                    <a:pt x="8018" y="23573"/>
                  </a:lnTo>
                  <a:lnTo>
                    <a:pt x="6882" y="22373"/>
                  </a:lnTo>
                  <a:lnTo>
                    <a:pt x="6389" y="20454"/>
                  </a:lnTo>
                  <a:lnTo>
                    <a:pt x="7702" y="18396"/>
                  </a:lnTo>
                  <a:lnTo>
                    <a:pt x="9584" y="16034"/>
                  </a:lnTo>
                  <a:lnTo>
                    <a:pt x="12425" y="15466"/>
                  </a:lnTo>
                  <a:lnTo>
                    <a:pt x="12602" y="15365"/>
                  </a:lnTo>
                  <a:lnTo>
                    <a:pt x="14256" y="13332"/>
                  </a:lnTo>
                  <a:lnTo>
                    <a:pt x="13991" y="12814"/>
                  </a:lnTo>
                  <a:lnTo>
                    <a:pt x="12059" y="12979"/>
                  </a:lnTo>
                  <a:lnTo>
                    <a:pt x="9761" y="12625"/>
                  </a:lnTo>
                  <a:lnTo>
                    <a:pt x="9761" y="11943"/>
                  </a:lnTo>
                  <a:lnTo>
                    <a:pt x="10405" y="10579"/>
                  </a:lnTo>
                  <a:lnTo>
                    <a:pt x="12753" y="9531"/>
                  </a:lnTo>
                  <a:lnTo>
                    <a:pt x="13347" y="9999"/>
                  </a:lnTo>
                  <a:lnTo>
                    <a:pt x="15582" y="10655"/>
                  </a:lnTo>
                  <a:lnTo>
                    <a:pt x="15986" y="10302"/>
                  </a:lnTo>
                  <a:lnTo>
                    <a:pt x="15733" y="8572"/>
                  </a:lnTo>
                  <a:lnTo>
                    <a:pt x="14799" y="5301"/>
                  </a:lnTo>
                  <a:lnTo>
                    <a:pt x="14799" y="4582"/>
                  </a:lnTo>
                  <a:lnTo>
                    <a:pt x="16996" y="3268"/>
                  </a:lnTo>
                  <a:cubicBezTo>
                    <a:pt x="17249" y="3167"/>
                    <a:pt x="17943" y="2814"/>
                    <a:pt x="20178" y="1387"/>
                  </a:cubicBezTo>
                  <a:cubicBezTo>
                    <a:pt x="21117" y="797"/>
                    <a:pt x="21746" y="618"/>
                    <a:pt x="22159" y="618"/>
                  </a:cubicBezTo>
                  <a:close/>
                  <a:moveTo>
                    <a:pt x="22164" y="0"/>
                  </a:moveTo>
                  <a:cubicBezTo>
                    <a:pt x="21532" y="0"/>
                    <a:pt x="20754" y="291"/>
                    <a:pt x="19837" y="869"/>
                  </a:cubicBezTo>
                  <a:cubicBezTo>
                    <a:pt x="17274" y="2498"/>
                    <a:pt x="16819" y="2675"/>
                    <a:pt x="16781" y="2688"/>
                  </a:cubicBezTo>
                  <a:lnTo>
                    <a:pt x="14332" y="4127"/>
                  </a:lnTo>
                  <a:lnTo>
                    <a:pt x="14180" y="4392"/>
                  </a:lnTo>
                  <a:lnTo>
                    <a:pt x="14180" y="5339"/>
                  </a:lnTo>
                  <a:lnTo>
                    <a:pt x="15127" y="8698"/>
                  </a:lnTo>
                  <a:lnTo>
                    <a:pt x="15291" y="9923"/>
                  </a:lnTo>
                  <a:lnTo>
                    <a:pt x="13688" y="9468"/>
                  </a:lnTo>
                  <a:lnTo>
                    <a:pt x="12993" y="8925"/>
                  </a:lnTo>
                  <a:lnTo>
                    <a:pt x="12665" y="8875"/>
                  </a:lnTo>
                  <a:lnTo>
                    <a:pt x="10051" y="10062"/>
                  </a:lnTo>
                  <a:lnTo>
                    <a:pt x="9887" y="10213"/>
                  </a:lnTo>
                  <a:lnTo>
                    <a:pt x="9155" y="11754"/>
                  </a:lnTo>
                  <a:lnTo>
                    <a:pt x="9129" y="12915"/>
                  </a:lnTo>
                  <a:lnTo>
                    <a:pt x="9395" y="13231"/>
                  </a:lnTo>
                  <a:lnTo>
                    <a:pt x="11983" y="13623"/>
                  </a:lnTo>
                  <a:lnTo>
                    <a:pt x="12059" y="13623"/>
                  </a:lnTo>
                  <a:lnTo>
                    <a:pt x="13284" y="13521"/>
                  </a:lnTo>
                  <a:lnTo>
                    <a:pt x="12185" y="14873"/>
                  </a:lnTo>
                  <a:lnTo>
                    <a:pt x="9344" y="15441"/>
                  </a:lnTo>
                  <a:lnTo>
                    <a:pt x="9155" y="15554"/>
                  </a:lnTo>
                  <a:lnTo>
                    <a:pt x="7185" y="18029"/>
                  </a:lnTo>
                  <a:lnTo>
                    <a:pt x="5771" y="20239"/>
                  </a:lnTo>
                  <a:lnTo>
                    <a:pt x="5733" y="20479"/>
                  </a:lnTo>
                  <a:lnTo>
                    <a:pt x="6288" y="22613"/>
                  </a:lnTo>
                  <a:lnTo>
                    <a:pt x="6364" y="22752"/>
                  </a:lnTo>
                  <a:lnTo>
                    <a:pt x="7576" y="24040"/>
                  </a:lnTo>
                  <a:lnTo>
                    <a:pt x="9243" y="25416"/>
                  </a:lnTo>
                  <a:cubicBezTo>
                    <a:pt x="8877" y="25909"/>
                    <a:pt x="8334" y="26679"/>
                    <a:pt x="8208" y="27032"/>
                  </a:cubicBezTo>
                  <a:cubicBezTo>
                    <a:pt x="7841" y="27386"/>
                    <a:pt x="4874" y="29091"/>
                    <a:pt x="2841" y="30214"/>
                  </a:cubicBezTo>
                  <a:lnTo>
                    <a:pt x="0" y="31629"/>
                  </a:lnTo>
                  <a:lnTo>
                    <a:pt x="189" y="32222"/>
                  </a:lnTo>
                  <a:lnTo>
                    <a:pt x="4533" y="31515"/>
                  </a:lnTo>
                  <a:lnTo>
                    <a:pt x="10430" y="29128"/>
                  </a:lnTo>
                  <a:lnTo>
                    <a:pt x="10556" y="29040"/>
                  </a:lnTo>
                  <a:lnTo>
                    <a:pt x="12804" y="26388"/>
                  </a:lnTo>
                  <a:lnTo>
                    <a:pt x="14748" y="24684"/>
                  </a:lnTo>
                  <a:lnTo>
                    <a:pt x="16087" y="23737"/>
                  </a:lnTo>
                  <a:lnTo>
                    <a:pt x="15241" y="25302"/>
                  </a:lnTo>
                  <a:lnTo>
                    <a:pt x="15582" y="25757"/>
                  </a:lnTo>
                  <a:lnTo>
                    <a:pt x="17488" y="25366"/>
                  </a:lnTo>
                  <a:cubicBezTo>
                    <a:pt x="19180" y="24861"/>
                    <a:pt x="19787" y="24595"/>
                    <a:pt x="20026" y="24431"/>
                  </a:cubicBezTo>
                  <a:cubicBezTo>
                    <a:pt x="20544" y="24595"/>
                    <a:pt x="22628" y="25757"/>
                    <a:pt x="24496" y="26868"/>
                  </a:cubicBezTo>
                  <a:lnTo>
                    <a:pt x="25936" y="29507"/>
                  </a:lnTo>
                  <a:lnTo>
                    <a:pt x="26618" y="33409"/>
                  </a:lnTo>
                  <a:lnTo>
                    <a:pt x="26012" y="36338"/>
                  </a:lnTo>
                  <a:lnTo>
                    <a:pt x="25456" y="38384"/>
                  </a:lnTo>
                  <a:lnTo>
                    <a:pt x="25469" y="38586"/>
                  </a:lnTo>
                  <a:lnTo>
                    <a:pt x="26264" y="40480"/>
                  </a:lnTo>
                  <a:lnTo>
                    <a:pt x="26858" y="40455"/>
                  </a:lnTo>
                  <a:lnTo>
                    <a:pt x="27767" y="37538"/>
                  </a:lnTo>
                  <a:lnTo>
                    <a:pt x="28373" y="37033"/>
                  </a:lnTo>
                  <a:lnTo>
                    <a:pt x="29004" y="40884"/>
                  </a:lnTo>
                  <a:lnTo>
                    <a:pt x="29888" y="43018"/>
                  </a:lnTo>
                  <a:lnTo>
                    <a:pt x="28360" y="42058"/>
                  </a:lnTo>
                  <a:lnTo>
                    <a:pt x="27893" y="42273"/>
                  </a:lnTo>
                  <a:lnTo>
                    <a:pt x="27653" y="43763"/>
                  </a:lnTo>
                  <a:lnTo>
                    <a:pt x="27678" y="43953"/>
                  </a:lnTo>
                  <a:lnTo>
                    <a:pt x="29383" y="47652"/>
                  </a:lnTo>
                  <a:lnTo>
                    <a:pt x="29156" y="50114"/>
                  </a:lnTo>
                  <a:lnTo>
                    <a:pt x="27918" y="52589"/>
                  </a:lnTo>
                  <a:lnTo>
                    <a:pt x="27413" y="57085"/>
                  </a:lnTo>
                  <a:lnTo>
                    <a:pt x="27729" y="61580"/>
                  </a:lnTo>
                  <a:lnTo>
                    <a:pt x="27779" y="61719"/>
                  </a:lnTo>
                  <a:lnTo>
                    <a:pt x="29522" y="64484"/>
                  </a:lnTo>
                  <a:lnTo>
                    <a:pt x="31252" y="65696"/>
                  </a:lnTo>
                  <a:lnTo>
                    <a:pt x="32464" y="69030"/>
                  </a:lnTo>
                  <a:lnTo>
                    <a:pt x="33891" y="74080"/>
                  </a:lnTo>
                  <a:lnTo>
                    <a:pt x="33967" y="74219"/>
                  </a:lnTo>
                  <a:lnTo>
                    <a:pt x="36505" y="76896"/>
                  </a:lnTo>
                  <a:lnTo>
                    <a:pt x="37048" y="76631"/>
                  </a:lnTo>
                  <a:lnTo>
                    <a:pt x="36467" y="73474"/>
                  </a:lnTo>
                  <a:lnTo>
                    <a:pt x="36404" y="73335"/>
                  </a:lnTo>
                  <a:lnTo>
                    <a:pt x="34964" y="71505"/>
                  </a:lnTo>
                  <a:lnTo>
                    <a:pt x="34484" y="68171"/>
                  </a:lnTo>
                  <a:lnTo>
                    <a:pt x="34484" y="68171"/>
                  </a:lnTo>
                  <a:lnTo>
                    <a:pt x="35166" y="68954"/>
                  </a:lnTo>
                  <a:lnTo>
                    <a:pt x="36012" y="72098"/>
                  </a:lnTo>
                  <a:lnTo>
                    <a:pt x="36101" y="72237"/>
                  </a:lnTo>
                  <a:lnTo>
                    <a:pt x="38273" y="74295"/>
                  </a:lnTo>
                  <a:lnTo>
                    <a:pt x="40268" y="77730"/>
                  </a:lnTo>
                  <a:lnTo>
                    <a:pt x="40419" y="79939"/>
                  </a:lnTo>
                  <a:lnTo>
                    <a:pt x="40508" y="80141"/>
                  </a:lnTo>
                  <a:lnTo>
                    <a:pt x="42162" y="81947"/>
                  </a:lnTo>
                  <a:lnTo>
                    <a:pt x="42301" y="82035"/>
                  </a:lnTo>
                  <a:lnTo>
                    <a:pt x="46202" y="83197"/>
                  </a:lnTo>
                  <a:lnTo>
                    <a:pt x="49043" y="84700"/>
                  </a:lnTo>
                  <a:lnTo>
                    <a:pt x="49359" y="84687"/>
                  </a:lnTo>
                  <a:lnTo>
                    <a:pt x="50028" y="84245"/>
                  </a:lnTo>
                  <a:lnTo>
                    <a:pt x="52453" y="86165"/>
                  </a:lnTo>
                  <a:lnTo>
                    <a:pt x="52592" y="86228"/>
                  </a:lnTo>
                  <a:lnTo>
                    <a:pt x="55407" y="86834"/>
                  </a:lnTo>
                  <a:lnTo>
                    <a:pt x="58716" y="90546"/>
                  </a:lnTo>
                  <a:lnTo>
                    <a:pt x="61330" y="91960"/>
                  </a:lnTo>
                  <a:lnTo>
                    <a:pt x="61683" y="91910"/>
                  </a:lnTo>
                  <a:lnTo>
                    <a:pt x="62706" y="91013"/>
                  </a:lnTo>
                  <a:lnTo>
                    <a:pt x="63994" y="92491"/>
                  </a:lnTo>
                  <a:lnTo>
                    <a:pt x="63691" y="95723"/>
                  </a:lnTo>
                  <a:lnTo>
                    <a:pt x="62251" y="97466"/>
                  </a:lnTo>
                  <a:lnTo>
                    <a:pt x="61405" y="99840"/>
                  </a:lnTo>
                  <a:lnTo>
                    <a:pt x="61165" y="102074"/>
                  </a:lnTo>
                  <a:lnTo>
                    <a:pt x="60711" y="103224"/>
                  </a:lnTo>
                  <a:lnTo>
                    <a:pt x="60774" y="103552"/>
                  </a:lnTo>
                  <a:lnTo>
                    <a:pt x="63186" y="106115"/>
                  </a:lnTo>
                  <a:lnTo>
                    <a:pt x="65320" y="109335"/>
                  </a:lnTo>
                  <a:lnTo>
                    <a:pt x="67441" y="112656"/>
                  </a:lnTo>
                  <a:lnTo>
                    <a:pt x="67555" y="112757"/>
                  </a:lnTo>
                  <a:lnTo>
                    <a:pt x="69461" y="113818"/>
                  </a:lnTo>
                  <a:lnTo>
                    <a:pt x="70623" y="115421"/>
                  </a:lnTo>
                  <a:lnTo>
                    <a:pt x="71090" y="120055"/>
                  </a:lnTo>
                  <a:lnTo>
                    <a:pt x="71330" y="123881"/>
                  </a:lnTo>
                  <a:lnTo>
                    <a:pt x="71090" y="127871"/>
                  </a:lnTo>
                  <a:lnTo>
                    <a:pt x="71254" y="129866"/>
                  </a:lnTo>
                  <a:lnTo>
                    <a:pt x="70472" y="132973"/>
                  </a:lnTo>
                  <a:lnTo>
                    <a:pt x="70383" y="135511"/>
                  </a:lnTo>
                  <a:lnTo>
                    <a:pt x="70623" y="138516"/>
                  </a:lnTo>
                  <a:lnTo>
                    <a:pt x="70749" y="138743"/>
                  </a:lnTo>
                  <a:lnTo>
                    <a:pt x="71886" y="139539"/>
                  </a:lnTo>
                  <a:lnTo>
                    <a:pt x="70168" y="143491"/>
                  </a:lnTo>
                  <a:lnTo>
                    <a:pt x="70194" y="143794"/>
                  </a:lnTo>
                  <a:lnTo>
                    <a:pt x="71507" y="145789"/>
                  </a:lnTo>
                  <a:lnTo>
                    <a:pt x="71823" y="147582"/>
                  </a:lnTo>
                  <a:lnTo>
                    <a:pt x="73035" y="151370"/>
                  </a:lnTo>
                  <a:lnTo>
                    <a:pt x="75409" y="154805"/>
                  </a:lnTo>
                  <a:lnTo>
                    <a:pt x="77227" y="156030"/>
                  </a:lnTo>
                  <a:lnTo>
                    <a:pt x="77391" y="156080"/>
                  </a:lnTo>
                  <a:lnTo>
                    <a:pt x="80396" y="156080"/>
                  </a:lnTo>
                  <a:lnTo>
                    <a:pt x="80624" y="155966"/>
                  </a:lnTo>
                  <a:lnTo>
                    <a:pt x="81886" y="154476"/>
                  </a:lnTo>
                  <a:lnTo>
                    <a:pt x="81798" y="153984"/>
                  </a:lnTo>
                  <a:lnTo>
                    <a:pt x="78666" y="152305"/>
                  </a:lnTo>
                  <a:lnTo>
                    <a:pt x="77530" y="149501"/>
                  </a:lnTo>
                  <a:lnTo>
                    <a:pt x="77353" y="149325"/>
                  </a:lnTo>
                  <a:cubicBezTo>
                    <a:pt x="77176" y="149249"/>
                    <a:pt x="77038" y="149097"/>
                    <a:pt x="76974" y="148908"/>
                  </a:cubicBezTo>
                  <a:cubicBezTo>
                    <a:pt x="76911" y="148643"/>
                    <a:pt x="77063" y="148289"/>
                    <a:pt x="77391" y="147885"/>
                  </a:cubicBezTo>
                  <a:cubicBezTo>
                    <a:pt x="78363" y="146723"/>
                    <a:pt x="78591" y="146458"/>
                    <a:pt x="78641" y="146332"/>
                  </a:cubicBezTo>
                  <a:lnTo>
                    <a:pt x="78957" y="145309"/>
                  </a:lnTo>
                  <a:lnTo>
                    <a:pt x="78831" y="144956"/>
                  </a:lnTo>
                  <a:lnTo>
                    <a:pt x="77404" y="143933"/>
                  </a:lnTo>
                  <a:lnTo>
                    <a:pt x="78111" y="142582"/>
                  </a:lnTo>
                  <a:lnTo>
                    <a:pt x="78831" y="142077"/>
                  </a:lnTo>
                  <a:lnTo>
                    <a:pt x="78957" y="141862"/>
                  </a:lnTo>
                  <a:lnTo>
                    <a:pt x="79361" y="139652"/>
                  </a:lnTo>
                  <a:lnTo>
                    <a:pt x="79336" y="139476"/>
                  </a:lnTo>
                  <a:lnTo>
                    <a:pt x="78818" y="138289"/>
                  </a:lnTo>
                  <a:lnTo>
                    <a:pt x="78869" y="137582"/>
                  </a:lnTo>
                  <a:lnTo>
                    <a:pt x="79954" y="137708"/>
                  </a:lnTo>
                  <a:lnTo>
                    <a:pt x="80308" y="137417"/>
                  </a:lnTo>
                  <a:lnTo>
                    <a:pt x="80384" y="135814"/>
                  </a:lnTo>
                  <a:lnTo>
                    <a:pt x="80384" y="135498"/>
                  </a:lnTo>
                  <a:lnTo>
                    <a:pt x="82038" y="135018"/>
                  </a:lnTo>
                  <a:lnTo>
                    <a:pt x="83932" y="134551"/>
                  </a:lnTo>
                  <a:lnTo>
                    <a:pt x="84172" y="134235"/>
                  </a:lnTo>
                  <a:lnTo>
                    <a:pt x="84172" y="132076"/>
                  </a:lnTo>
                  <a:lnTo>
                    <a:pt x="84020" y="130826"/>
                  </a:lnTo>
                  <a:lnTo>
                    <a:pt x="83970" y="130283"/>
                  </a:lnTo>
                  <a:lnTo>
                    <a:pt x="86243" y="130675"/>
                  </a:lnTo>
                  <a:lnTo>
                    <a:pt x="86521" y="130586"/>
                  </a:lnTo>
                  <a:lnTo>
                    <a:pt x="88137" y="129008"/>
                  </a:lnTo>
                  <a:lnTo>
                    <a:pt x="89614" y="126520"/>
                  </a:lnTo>
                  <a:lnTo>
                    <a:pt x="90965" y="124551"/>
                  </a:lnTo>
                  <a:lnTo>
                    <a:pt x="91470" y="121798"/>
                  </a:lnTo>
                  <a:lnTo>
                    <a:pt x="93857" y="120156"/>
                  </a:lnTo>
                  <a:lnTo>
                    <a:pt x="96546" y="118742"/>
                  </a:lnTo>
                  <a:lnTo>
                    <a:pt x="97897" y="117947"/>
                  </a:lnTo>
                  <a:lnTo>
                    <a:pt x="98049" y="117719"/>
                  </a:lnTo>
                  <a:lnTo>
                    <a:pt x="98592" y="113982"/>
                  </a:lnTo>
                  <a:lnTo>
                    <a:pt x="99463" y="110800"/>
                  </a:lnTo>
                  <a:lnTo>
                    <a:pt x="99842" y="108906"/>
                  </a:lnTo>
                  <a:lnTo>
                    <a:pt x="101648" y="106645"/>
                  </a:lnTo>
                  <a:lnTo>
                    <a:pt x="102746" y="104676"/>
                  </a:lnTo>
                  <a:lnTo>
                    <a:pt x="102746" y="104373"/>
                  </a:lnTo>
                  <a:lnTo>
                    <a:pt x="101799" y="102617"/>
                  </a:lnTo>
                  <a:cubicBezTo>
                    <a:pt x="101824" y="102352"/>
                    <a:pt x="101774" y="102125"/>
                    <a:pt x="98882" y="100989"/>
                  </a:cubicBezTo>
                  <a:lnTo>
                    <a:pt x="95650" y="99726"/>
                  </a:lnTo>
                  <a:lnTo>
                    <a:pt x="93718" y="99410"/>
                  </a:lnTo>
                  <a:lnTo>
                    <a:pt x="91710" y="98627"/>
                  </a:lnTo>
                  <a:lnTo>
                    <a:pt x="89551" y="97731"/>
                  </a:lnTo>
                  <a:lnTo>
                    <a:pt x="88415" y="95092"/>
                  </a:lnTo>
                  <a:lnTo>
                    <a:pt x="86887" y="92907"/>
                  </a:lnTo>
                  <a:lnTo>
                    <a:pt x="86735" y="92794"/>
                  </a:lnTo>
                  <a:lnTo>
                    <a:pt x="83338" y="91682"/>
                  </a:lnTo>
                  <a:lnTo>
                    <a:pt x="81179" y="91455"/>
                  </a:lnTo>
                  <a:lnTo>
                    <a:pt x="78970" y="89321"/>
                  </a:lnTo>
                  <a:lnTo>
                    <a:pt x="76861" y="88084"/>
                  </a:lnTo>
                  <a:lnTo>
                    <a:pt x="74335" y="87819"/>
                  </a:lnTo>
                  <a:lnTo>
                    <a:pt x="71810" y="87187"/>
                  </a:lnTo>
                  <a:lnTo>
                    <a:pt x="71722" y="87175"/>
                  </a:lnTo>
                  <a:lnTo>
                    <a:pt x="68881" y="87263"/>
                  </a:lnTo>
                  <a:lnTo>
                    <a:pt x="68792" y="87276"/>
                  </a:lnTo>
                  <a:cubicBezTo>
                    <a:pt x="65395" y="88273"/>
                    <a:pt x="65320" y="88576"/>
                    <a:pt x="65269" y="88753"/>
                  </a:cubicBezTo>
                  <a:cubicBezTo>
                    <a:pt x="65219" y="88942"/>
                    <a:pt x="65029" y="89523"/>
                    <a:pt x="64878" y="89965"/>
                  </a:cubicBezTo>
                  <a:lnTo>
                    <a:pt x="63640" y="88993"/>
                  </a:lnTo>
                  <a:lnTo>
                    <a:pt x="63350" y="88930"/>
                  </a:lnTo>
                  <a:lnTo>
                    <a:pt x="61734" y="89448"/>
                  </a:lnTo>
                  <a:lnTo>
                    <a:pt x="60218" y="88690"/>
                  </a:lnTo>
                  <a:lnTo>
                    <a:pt x="59057" y="86303"/>
                  </a:lnTo>
                  <a:lnTo>
                    <a:pt x="59802" y="84384"/>
                  </a:lnTo>
                  <a:lnTo>
                    <a:pt x="59600" y="83967"/>
                  </a:lnTo>
                  <a:lnTo>
                    <a:pt x="57655" y="83311"/>
                  </a:lnTo>
                  <a:lnTo>
                    <a:pt x="55521" y="83046"/>
                  </a:lnTo>
                  <a:lnTo>
                    <a:pt x="56077" y="81480"/>
                  </a:lnTo>
                  <a:lnTo>
                    <a:pt x="56796" y="80104"/>
                  </a:lnTo>
                  <a:lnTo>
                    <a:pt x="56986" y="78853"/>
                  </a:lnTo>
                  <a:lnTo>
                    <a:pt x="56670" y="78500"/>
                  </a:lnTo>
                  <a:lnTo>
                    <a:pt x="53905" y="78500"/>
                  </a:lnTo>
                  <a:lnTo>
                    <a:pt x="53640" y="78651"/>
                  </a:lnTo>
                  <a:lnTo>
                    <a:pt x="52516" y="80533"/>
                  </a:lnTo>
                  <a:lnTo>
                    <a:pt x="50155" y="81366"/>
                  </a:lnTo>
                  <a:lnTo>
                    <a:pt x="48374" y="78942"/>
                  </a:lnTo>
                  <a:lnTo>
                    <a:pt x="47995" y="75495"/>
                  </a:lnTo>
                  <a:lnTo>
                    <a:pt x="48816" y="72717"/>
                  </a:lnTo>
                  <a:lnTo>
                    <a:pt x="51443" y="70772"/>
                  </a:lnTo>
                  <a:lnTo>
                    <a:pt x="54132" y="70393"/>
                  </a:lnTo>
                  <a:lnTo>
                    <a:pt x="55370" y="71416"/>
                  </a:lnTo>
                  <a:lnTo>
                    <a:pt x="55849" y="71315"/>
                  </a:lnTo>
                  <a:lnTo>
                    <a:pt x="56392" y="70305"/>
                  </a:lnTo>
                  <a:lnTo>
                    <a:pt x="58286" y="70305"/>
                  </a:lnTo>
                  <a:lnTo>
                    <a:pt x="60799" y="71088"/>
                  </a:lnTo>
                  <a:lnTo>
                    <a:pt x="61014" y="72856"/>
                  </a:lnTo>
                  <a:lnTo>
                    <a:pt x="61064" y="72995"/>
                  </a:lnTo>
                  <a:lnTo>
                    <a:pt x="62403" y="75040"/>
                  </a:lnTo>
                  <a:lnTo>
                    <a:pt x="62971" y="74926"/>
                  </a:lnTo>
                  <a:lnTo>
                    <a:pt x="63363" y="72843"/>
                  </a:lnTo>
                  <a:lnTo>
                    <a:pt x="63363" y="72767"/>
                  </a:lnTo>
                  <a:lnTo>
                    <a:pt x="63211" y="69131"/>
                  </a:lnTo>
                  <a:lnTo>
                    <a:pt x="64158" y="67376"/>
                  </a:lnTo>
                  <a:lnTo>
                    <a:pt x="67087" y="65355"/>
                  </a:lnTo>
                  <a:lnTo>
                    <a:pt x="68704" y="62691"/>
                  </a:lnTo>
                  <a:lnTo>
                    <a:pt x="69461" y="60721"/>
                  </a:lnTo>
                  <a:lnTo>
                    <a:pt x="71924" y="58322"/>
                  </a:lnTo>
                  <a:lnTo>
                    <a:pt x="73452" y="58322"/>
                  </a:lnTo>
                  <a:lnTo>
                    <a:pt x="73755" y="58107"/>
                  </a:lnTo>
                  <a:lnTo>
                    <a:pt x="74575" y="55923"/>
                  </a:lnTo>
                  <a:lnTo>
                    <a:pt x="76747" y="54496"/>
                  </a:lnTo>
                  <a:lnTo>
                    <a:pt x="77682" y="55961"/>
                  </a:lnTo>
                  <a:lnTo>
                    <a:pt x="78124" y="56062"/>
                  </a:lnTo>
                  <a:lnTo>
                    <a:pt x="80119" y="54786"/>
                  </a:lnTo>
                  <a:lnTo>
                    <a:pt x="83591" y="53347"/>
                  </a:lnTo>
                  <a:lnTo>
                    <a:pt x="83705" y="52855"/>
                  </a:lnTo>
                  <a:lnTo>
                    <a:pt x="82909" y="51983"/>
                  </a:lnTo>
                  <a:lnTo>
                    <a:pt x="82657" y="51870"/>
                  </a:lnTo>
                  <a:lnTo>
                    <a:pt x="79715" y="52084"/>
                  </a:lnTo>
                  <a:lnTo>
                    <a:pt x="79134" y="50771"/>
                  </a:lnTo>
                  <a:lnTo>
                    <a:pt x="79134" y="49496"/>
                  </a:lnTo>
                  <a:lnTo>
                    <a:pt x="78970" y="49218"/>
                  </a:lnTo>
                  <a:lnTo>
                    <a:pt x="78528" y="48978"/>
                  </a:lnTo>
                  <a:lnTo>
                    <a:pt x="78742" y="48864"/>
                  </a:lnTo>
                  <a:lnTo>
                    <a:pt x="81002" y="48864"/>
                  </a:lnTo>
                  <a:lnTo>
                    <a:pt x="83212" y="49029"/>
                  </a:lnTo>
                  <a:lnTo>
                    <a:pt x="83389" y="48991"/>
                  </a:lnTo>
                  <a:lnTo>
                    <a:pt x="86028" y="47463"/>
                  </a:lnTo>
                  <a:cubicBezTo>
                    <a:pt x="87973" y="46023"/>
                    <a:pt x="88048" y="45910"/>
                    <a:pt x="88074" y="45847"/>
                  </a:cubicBezTo>
                  <a:cubicBezTo>
                    <a:pt x="88213" y="45657"/>
                    <a:pt x="88263" y="45569"/>
                    <a:pt x="86432" y="42362"/>
                  </a:cubicBezTo>
                  <a:lnTo>
                    <a:pt x="84399" y="40455"/>
                  </a:lnTo>
                  <a:lnTo>
                    <a:pt x="84033" y="38435"/>
                  </a:lnTo>
                  <a:lnTo>
                    <a:pt x="83553" y="34103"/>
                  </a:lnTo>
                  <a:lnTo>
                    <a:pt x="83010" y="33927"/>
                  </a:lnTo>
                  <a:lnTo>
                    <a:pt x="81078" y="36086"/>
                  </a:lnTo>
                  <a:lnTo>
                    <a:pt x="79576" y="35758"/>
                  </a:lnTo>
                  <a:lnTo>
                    <a:pt x="79310" y="34028"/>
                  </a:lnTo>
                  <a:lnTo>
                    <a:pt x="80055" y="32677"/>
                  </a:lnTo>
                  <a:lnTo>
                    <a:pt x="79866" y="32222"/>
                  </a:lnTo>
                  <a:lnTo>
                    <a:pt x="78212" y="31755"/>
                  </a:lnTo>
                  <a:lnTo>
                    <a:pt x="77164" y="30669"/>
                  </a:lnTo>
                  <a:lnTo>
                    <a:pt x="76937" y="30568"/>
                  </a:lnTo>
                  <a:lnTo>
                    <a:pt x="74070" y="30568"/>
                  </a:lnTo>
                  <a:lnTo>
                    <a:pt x="73199" y="30656"/>
                  </a:lnTo>
                  <a:lnTo>
                    <a:pt x="72921" y="30959"/>
                  </a:lnTo>
                  <a:lnTo>
                    <a:pt x="72845" y="33674"/>
                  </a:lnTo>
                  <a:lnTo>
                    <a:pt x="71583" y="35013"/>
                  </a:lnTo>
                  <a:lnTo>
                    <a:pt x="71545" y="35391"/>
                  </a:lnTo>
                  <a:lnTo>
                    <a:pt x="72290" y="36566"/>
                  </a:lnTo>
                  <a:lnTo>
                    <a:pt x="72492" y="38662"/>
                  </a:lnTo>
                  <a:lnTo>
                    <a:pt x="70535" y="40316"/>
                  </a:lnTo>
                  <a:lnTo>
                    <a:pt x="68615" y="40998"/>
                  </a:lnTo>
                  <a:lnTo>
                    <a:pt x="68401" y="41288"/>
                  </a:lnTo>
                  <a:lnTo>
                    <a:pt x="68401" y="44256"/>
                  </a:lnTo>
                  <a:lnTo>
                    <a:pt x="67555" y="44685"/>
                  </a:lnTo>
                  <a:lnTo>
                    <a:pt x="66380" y="43195"/>
                  </a:lnTo>
                  <a:lnTo>
                    <a:pt x="66974" y="40581"/>
                  </a:lnTo>
                  <a:lnTo>
                    <a:pt x="66822" y="40228"/>
                  </a:lnTo>
                  <a:lnTo>
                    <a:pt x="64676" y="39142"/>
                  </a:lnTo>
                  <a:lnTo>
                    <a:pt x="62453" y="37816"/>
                  </a:lnTo>
                  <a:lnTo>
                    <a:pt x="61443" y="36957"/>
                  </a:lnTo>
                  <a:lnTo>
                    <a:pt x="61241" y="36881"/>
                  </a:lnTo>
                  <a:lnTo>
                    <a:pt x="60509" y="36881"/>
                  </a:lnTo>
                  <a:lnTo>
                    <a:pt x="60307" y="34444"/>
                  </a:lnTo>
                  <a:lnTo>
                    <a:pt x="60686" y="32083"/>
                  </a:lnTo>
                  <a:lnTo>
                    <a:pt x="61456" y="30252"/>
                  </a:lnTo>
                  <a:cubicBezTo>
                    <a:pt x="61974" y="30050"/>
                    <a:pt x="62479" y="29823"/>
                    <a:pt x="62971" y="29558"/>
                  </a:cubicBezTo>
                  <a:cubicBezTo>
                    <a:pt x="63413" y="29330"/>
                    <a:pt x="63640" y="29229"/>
                    <a:pt x="63754" y="29179"/>
                  </a:cubicBezTo>
                  <a:cubicBezTo>
                    <a:pt x="63761" y="29180"/>
                    <a:pt x="63768" y="29180"/>
                    <a:pt x="63775" y="29180"/>
                  </a:cubicBezTo>
                  <a:cubicBezTo>
                    <a:pt x="63887" y="29180"/>
                    <a:pt x="64048" y="29086"/>
                    <a:pt x="64499" y="28813"/>
                  </a:cubicBezTo>
                  <a:lnTo>
                    <a:pt x="65029" y="28497"/>
                  </a:lnTo>
                  <a:cubicBezTo>
                    <a:pt x="66469" y="27638"/>
                    <a:pt x="66999" y="27323"/>
                    <a:pt x="67201" y="27171"/>
                  </a:cubicBezTo>
                  <a:lnTo>
                    <a:pt x="67214" y="27184"/>
                  </a:lnTo>
                  <a:lnTo>
                    <a:pt x="68792" y="25681"/>
                  </a:lnTo>
                  <a:lnTo>
                    <a:pt x="69992" y="24456"/>
                  </a:lnTo>
                  <a:lnTo>
                    <a:pt x="70737" y="24267"/>
                  </a:lnTo>
                  <a:lnTo>
                    <a:pt x="74083" y="24267"/>
                  </a:lnTo>
                  <a:lnTo>
                    <a:pt x="74399" y="23977"/>
                  </a:lnTo>
                  <a:lnTo>
                    <a:pt x="74550" y="21994"/>
                  </a:lnTo>
                  <a:lnTo>
                    <a:pt x="75548" y="20252"/>
                  </a:lnTo>
                  <a:lnTo>
                    <a:pt x="75573" y="20012"/>
                  </a:lnTo>
                  <a:lnTo>
                    <a:pt x="75106" y="18269"/>
                  </a:lnTo>
                  <a:lnTo>
                    <a:pt x="75005" y="18118"/>
                  </a:lnTo>
                  <a:lnTo>
                    <a:pt x="73363" y="16741"/>
                  </a:lnTo>
                  <a:lnTo>
                    <a:pt x="72883" y="16830"/>
                  </a:lnTo>
                  <a:lnTo>
                    <a:pt x="71873" y="18800"/>
                  </a:lnTo>
                  <a:lnTo>
                    <a:pt x="70320" y="19999"/>
                  </a:lnTo>
                  <a:lnTo>
                    <a:pt x="69676" y="20441"/>
                  </a:lnTo>
                  <a:lnTo>
                    <a:pt x="69676" y="18623"/>
                  </a:lnTo>
                  <a:lnTo>
                    <a:pt x="69929" y="17385"/>
                  </a:lnTo>
                  <a:lnTo>
                    <a:pt x="69411" y="17082"/>
                  </a:lnTo>
                  <a:lnTo>
                    <a:pt x="68691" y="17739"/>
                  </a:lnTo>
                  <a:lnTo>
                    <a:pt x="67896" y="15959"/>
                  </a:lnTo>
                  <a:lnTo>
                    <a:pt x="68918" y="14860"/>
                  </a:lnTo>
                  <a:lnTo>
                    <a:pt x="71002" y="10403"/>
                  </a:lnTo>
                  <a:lnTo>
                    <a:pt x="71873" y="10049"/>
                  </a:lnTo>
                  <a:lnTo>
                    <a:pt x="73767" y="8332"/>
                  </a:lnTo>
                  <a:lnTo>
                    <a:pt x="73691" y="7827"/>
                  </a:lnTo>
                  <a:lnTo>
                    <a:pt x="72896" y="7410"/>
                  </a:lnTo>
                  <a:lnTo>
                    <a:pt x="71785" y="7233"/>
                  </a:lnTo>
                  <a:lnTo>
                    <a:pt x="69373" y="7233"/>
                  </a:lnTo>
                  <a:lnTo>
                    <a:pt x="69057" y="7549"/>
                  </a:lnTo>
                  <a:lnTo>
                    <a:pt x="69057" y="9658"/>
                  </a:lnTo>
                  <a:lnTo>
                    <a:pt x="67037" y="12284"/>
                  </a:lnTo>
                  <a:lnTo>
                    <a:pt x="65294" y="14986"/>
                  </a:lnTo>
                  <a:lnTo>
                    <a:pt x="65294" y="15340"/>
                  </a:lnTo>
                  <a:lnTo>
                    <a:pt x="66077" y="16476"/>
                  </a:lnTo>
                  <a:lnTo>
                    <a:pt x="65762" y="18623"/>
                  </a:lnTo>
                  <a:lnTo>
                    <a:pt x="63375" y="19885"/>
                  </a:lnTo>
                  <a:lnTo>
                    <a:pt x="63375" y="18585"/>
                  </a:lnTo>
                  <a:lnTo>
                    <a:pt x="63085" y="18269"/>
                  </a:lnTo>
                  <a:lnTo>
                    <a:pt x="61342" y="18118"/>
                  </a:lnTo>
                  <a:lnTo>
                    <a:pt x="61128" y="18181"/>
                  </a:lnTo>
                  <a:lnTo>
                    <a:pt x="59890" y="19153"/>
                  </a:lnTo>
                  <a:lnTo>
                    <a:pt x="58223" y="16830"/>
                  </a:lnTo>
                  <a:lnTo>
                    <a:pt x="57971" y="16703"/>
                  </a:lnTo>
                  <a:lnTo>
                    <a:pt x="55799" y="16703"/>
                  </a:lnTo>
                  <a:lnTo>
                    <a:pt x="55521" y="16868"/>
                  </a:lnTo>
                  <a:lnTo>
                    <a:pt x="54827" y="18168"/>
                  </a:lnTo>
                  <a:lnTo>
                    <a:pt x="54435" y="18736"/>
                  </a:lnTo>
                  <a:lnTo>
                    <a:pt x="53652" y="16969"/>
                  </a:lnTo>
                  <a:lnTo>
                    <a:pt x="53261" y="16792"/>
                  </a:lnTo>
                  <a:cubicBezTo>
                    <a:pt x="53061" y="16867"/>
                    <a:pt x="52586" y="16997"/>
                    <a:pt x="52167" y="16997"/>
                  </a:cubicBezTo>
                  <a:cubicBezTo>
                    <a:pt x="51950" y="16997"/>
                    <a:pt x="51749" y="16962"/>
                    <a:pt x="51607" y="16868"/>
                  </a:cubicBezTo>
                  <a:cubicBezTo>
                    <a:pt x="51455" y="16767"/>
                    <a:pt x="51379" y="16590"/>
                    <a:pt x="51392" y="16426"/>
                  </a:cubicBezTo>
                  <a:cubicBezTo>
                    <a:pt x="51316" y="15112"/>
                    <a:pt x="51316" y="14986"/>
                    <a:pt x="51316" y="14974"/>
                  </a:cubicBezTo>
                  <a:lnTo>
                    <a:pt x="51215" y="14746"/>
                  </a:lnTo>
                  <a:lnTo>
                    <a:pt x="47945" y="11716"/>
                  </a:lnTo>
                  <a:lnTo>
                    <a:pt x="46922" y="11009"/>
                  </a:lnTo>
                  <a:lnTo>
                    <a:pt x="46682" y="10958"/>
                  </a:lnTo>
                  <a:lnTo>
                    <a:pt x="45142" y="11223"/>
                  </a:lnTo>
                  <a:lnTo>
                    <a:pt x="44435" y="9077"/>
                  </a:lnTo>
                  <a:lnTo>
                    <a:pt x="44233" y="8875"/>
                  </a:lnTo>
                  <a:lnTo>
                    <a:pt x="42806" y="8433"/>
                  </a:lnTo>
                  <a:lnTo>
                    <a:pt x="42679" y="8420"/>
                  </a:lnTo>
                  <a:lnTo>
                    <a:pt x="39182" y="8862"/>
                  </a:lnTo>
                  <a:lnTo>
                    <a:pt x="37262" y="8445"/>
                  </a:lnTo>
                  <a:lnTo>
                    <a:pt x="34649" y="6210"/>
                  </a:lnTo>
                  <a:lnTo>
                    <a:pt x="31075" y="4506"/>
                  </a:lnTo>
                  <a:lnTo>
                    <a:pt x="28499" y="2031"/>
                  </a:lnTo>
                  <a:lnTo>
                    <a:pt x="26365" y="263"/>
                  </a:lnTo>
                  <a:lnTo>
                    <a:pt x="26100" y="187"/>
                  </a:lnTo>
                  <a:lnTo>
                    <a:pt x="23524" y="756"/>
                  </a:lnTo>
                  <a:cubicBezTo>
                    <a:pt x="23360" y="465"/>
                    <a:pt x="23120" y="238"/>
                    <a:pt x="22817" y="124"/>
                  </a:cubicBezTo>
                  <a:cubicBezTo>
                    <a:pt x="22620" y="41"/>
                    <a:pt x="22402" y="0"/>
                    <a:pt x="2216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52"/>
            <p:cNvSpPr/>
            <p:nvPr/>
          </p:nvSpPr>
          <p:spPr>
            <a:xfrm>
              <a:off x="1940550" y="1654925"/>
              <a:ext cx="124725" cy="149650"/>
            </a:xfrm>
            <a:custGeom>
              <a:avLst/>
              <a:gdLst/>
              <a:ahLst/>
              <a:cxnLst/>
              <a:rect l="l" t="t" r="r" b="b"/>
              <a:pathLst>
                <a:path w="4989" h="5986" extrusionOk="0">
                  <a:moveTo>
                    <a:pt x="2425" y="0"/>
                  </a:moveTo>
                  <a:lnTo>
                    <a:pt x="1023" y="1200"/>
                  </a:lnTo>
                  <a:lnTo>
                    <a:pt x="1" y="3851"/>
                  </a:lnTo>
                  <a:lnTo>
                    <a:pt x="1" y="5985"/>
                  </a:lnTo>
                  <a:lnTo>
                    <a:pt x="2362" y="4104"/>
                  </a:lnTo>
                  <a:lnTo>
                    <a:pt x="3511" y="4887"/>
                  </a:lnTo>
                  <a:lnTo>
                    <a:pt x="4988" y="4419"/>
                  </a:lnTo>
                  <a:lnTo>
                    <a:pt x="3271" y="2210"/>
                  </a:lnTo>
                  <a:lnTo>
                    <a:pt x="242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52"/>
            <p:cNvSpPr/>
            <p:nvPr/>
          </p:nvSpPr>
          <p:spPr>
            <a:xfrm>
              <a:off x="1932650" y="1641650"/>
              <a:ext cx="145575" cy="179325"/>
            </a:xfrm>
            <a:custGeom>
              <a:avLst/>
              <a:gdLst/>
              <a:ahLst/>
              <a:cxnLst/>
              <a:rect l="l" t="t" r="r" b="b"/>
              <a:pathLst>
                <a:path w="5823" h="7173" extrusionOk="0">
                  <a:moveTo>
                    <a:pt x="2602" y="1049"/>
                  </a:moveTo>
                  <a:lnTo>
                    <a:pt x="3297" y="2842"/>
                  </a:lnTo>
                  <a:lnTo>
                    <a:pt x="4774" y="4774"/>
                  </a:lnTo>
                  <a:lnTo>
                    <a:pt x="3877" y="5064"/>
                  </a:lnTo>
                  <a:lnTo>
                    <a:pt x="2665" y="4231"/>
                  </a:lnTo>
                  <a:lnTo>
                    <a:pt x="632" y="5860"/>
                  </a:lnTo>
                  <a:lnTo>
                    <a:pt x="632" y="4433"/>
                  </a:lnTo>
                  <a:lnTo>
                    <a:pt x="1605" y="1907"/>
                  </a:lnTo>
                  <a:lnTo>
                    <a:pt x="2602" y="1049"/>
                  </a:lnTo>
                  <a:close/>
                  <a:moveTo>
                    <a:pt x="2880" y="1"/>
                  </a:moveTo>
                  <a:lnTo>
                    <a:pt x="1074" y="1541"/>
                  </a:lnTo>
                  <a:lnTo>
                    <a:pt x="26" y="4269"/>
                  </a:lnTo>
                  <a:lnTo>
                    <a:pt x="1" y="7173"/>
                  </a:lnTo>
                  <a:lnTo>
                    <a:pt x="1" y="7173"/>
                  </a:lnTo>
                  <a:lnTo>
                    <a:pt x="2703" y="5026"/>
                  </a:lnTo>
                  <a:lnTo>
                    <a:pt x="3776" y="5771"/>
                  </a:lnTo>
                  <a:lnTo>
                    <a:pt x="5822" y="5102"/>
                  </a:lnTo>
                  <a:lnTo>
                    <a:pt x="3865" y="2577"/>
                  </a:lnTo>
                  <a:lnTo>
                    <a:pt x="288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52"/>
            <p:cNvSpPr/>
            <p:nvPr/>
          </p:nvSpPr>
          <p:spPr>
            <a:xfrm>
              <a:off x="2019475" y="1292525"/>
              <a:ext cx="410075" cy="583375"/>
            </a:xfrm>
            <a:custGeom>
              <a:avLst/>
              <a:gdLst/>
              <a:ahLst/>
              <a:cxnLst/>
              <a:rect l="l" t="t" r="r" b="b"/>
              <a:pathLst>
                <a:path w="16403" h="23335" extrusionOk="0">
                  <a:moveTo>
                    <a:pt x="4129" y="0"/>
                  </a:moveTo>
                  <a:lnTo>
                    <a:pt x="1213" y="2122"/>
                  </a:lnTo>
                  <a:lnTo>
                    <a:pt x="0" y="4407"/>
                  </a:lnTo>
                  <a:lnTo>
                    <a:pt x="0" y="7248"/>
                  </a:lnTo>
                  <a:lnTo>
                    <a:pt x="2122" y="6857"/>
                  </a:lnTo>
                  <a:lnTo>
                    <a:pt x="4571" y="8347"/>
                  </a:lnTo>
                  <a:lnTo>
                    <a:pt x="6541" y="8827"/>
                  </a:lnTo>
                  <a:lnTo>
                    <a:pt x="7210" y="7576"/>
                  </a:lnTo>
                  <a:lnTo>
                    <a:pt x="8170" y="11339"/>
                  </a:lnTo>
                  <a:lnTo>
                    <a:pt x="9521" y="12842"/>
                  </a:lnTo>
                  <a:lnTo>
                    <a:pt x="8258" y="15052"/>
                  </a:lnTo>
                  <a:cubicBezTo>
                    <a:pt x="8258" y="15052"/>
                    <a:pt x="8978" y="16314"/>
                    <a:pt x="6996" y="16706"/>
                  </a:cubicBezTo>
                  <a:cubicBezTo>
                    <a:pt x="5026" y="17097"/>
                    <a:pt x="6364" y="16946"/>
                    <a:pt x="5026" y="17097"/>
                  </a:cubicBezTo>
                  <a:cubicBezTo>
                    <a:pt x="3688" y="17261"/>
                    <a:pt x="3688" y="17539"/>
                    <a:pt x="3688" y="17539"/>
                  </a:cubicBezTo>
                  <a:lnTo>
                    <a:pt x="4180" y="18915"/>
                  </a:lnTo>
                  <a:lnTo>
                    <a:pt x="6604" y="18915"/>
                  </a:lnTo>
                  <a:lnTo>
                    <a:pt x="7943" y="20810"/>
                  </a:lnTo>
                  <a:lnTo>
                    <a:pt x="9521" y="22539"/>
                  </a:lnTo>
                  <a:lnTo>
                    <a:pt x="11579" y="23335"/>
                  </a:lnTo>
                  <a:lnTo>
                    <a:pt x="10405" y="20532"/>
                  </a:lnTo>
                  <a:lnTo>
                    <a:pt x="12375" y="21693"/>
                  </a:lnTo>
                  <a:lnTo>
                    <a:pt x="13473" y="20115"/>
                  </a:lnTo>
                  <a:lnTo>
                    <a:pt x="12059" y="16794"/>
                  </a:lnTo>
                  <a:lnTo>
                    <a:pt x="12615" y="15923"/>
                  </a:lnTo>
                  <a:lnTo>
                    <a:pt x="14420" y="18360"/>
                  </a:lnTo>
                  <a:lnTo>
                    <a:pt x="15683" y="16794"/>
                  </a:lnTo>
                  <a:lnTo>
                    <a:pt x="16403" y="15052"/>
                  </a:lnTo>
                  <a:lnTo>
                    <a:pt x="12931" y="12135"/>
                  </a:lnTo>
                  <a:lnTo>
                    <a:pt x="14269" y="11630"/>
                  </a:lnTo>
                  <a:lnTo>
                    <a:pt x="13549" y="8195"/>
                  </a:lnTo>
                  <a:lnTo>
                    <a:pt x="12211" y="5821"/>
                  </a:lnTo>
                  <a:lnTo>
                    <a:pt x="10721" y="4963"/>
                  </a:lnTo>
                  <a:lnTo>
                    <a:pt x="9067" y="3624"/>
                  </a:lnTo>
                  <a:lnTo>
                    <a:pt x="10557" y="3069"/>
                  </a:lnTo>
                  <a:lnTo>
                    <a:pt x="10165" y="1414"/>
                  </a:lnTo>
                  <a:lnTo>
                    <a:pt x="7918" y="354"/>
                  </a:lnTo>
                  <a:lnTo>
                    <a:pt x="5670" y="1326"/>
                  </a:lnTo>
                  <a:lnTo>
                    <a:pt x="5165" y="2677"/>
                  </a:lnTo>
                  <a:lnTo>
                    <a:pt x="3814" y="4256"/>
                  </a:lnTo>
                  <a:lnTo>
                    <a:pt x="2993" y="3069"/>
                  </a:lnTo>
                  <a:lnTo>
                    <a:pt x="412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52"/>
            <p:cNvSpPr/>
            <p:nvPr/>
          </p:nvSpPr>
          <p:spPr>
            <a:xfrm>
              <a:off x="2011275" y="1270725"/>
              <a:ext cx="427750" cy="619075"/>
            </a:xfrm>
            <a:custGeom>
              <a:avLst/>
              <a:gdLst/>
              <a:ahLst/>
              <a:cxnLst/>
              <a:rect l="l" t="t" r="r" b="b"/>
              <a:pathLst>
                <a:path w="17110" h="24763" extrusionOk="0">
                  <a:moveTo>
                    <a:pt x="8246" y="1567"/>
                  </a:moveTo>
                  <a:lnTo>
                    <a:pt x="10228" y="2501"/>
                  </a:lnTo>
                  <a:lnTo>
                    <a:pt x="10518" y="3739"/>
                  </a:lnTo>
                  <a:lnTo>
                    <a:pt x="8763" y="4383"/>
                  </a:lnTo>
                  <a:lnTo>
                    <a:pt x="10885" y="6087"/>
                  </a:lnTo>
                  <a:lnTo>
                    <a:pt x="12311" y="6908"/>
                  </a:lnTo>
                  <a:lnTo>
                    <a:pt x="13587" y="9156"/>
                  </a:lnTo>
                  <a:lnTo>
                    <a:pt x="14231" y="12287"/>
                  </a:lnTo>
                  <a:lnTo>
                    <a:pt x="12640" y="12881"/>
                  </a:lnTo>
                  <a:lnTo>
                    <a:pt x="16340" y="15999"/>
                  </a:lnTo>
                  <a:lnTo>
                    <a:pt x="15733" y="17477"/>
                  </a:lnTo>
                  <a:lnTo>
                    <a:pt x="14761" y="18689"/>
                  </a:lnTo>
                  <a:lnTo>
                    <a:pt x="12918" y="16227"/>
                  </a:lnTo>
                  <a:lnTo>
                    <a:pt x="12021" y="17616"/>
                  </a:lnTo>
                  <a:lnTo>
                    <a:pt x="13448" y="20937"/>
                  </a:lnTo>
                  <a:lnTo>
                    <a:pt x="12615" y="22136"/>
                  </a:lnTo>
                  <a:lnTo>
                    <a:pt x="10076" y="20633"/>
                  </a:lnTo>
                  <a:lnTo>
                    <a:pt x="11339" y="23639"/>
                  </a:lnTo>
                  <a:lnTo>
                    <a:pt x="10051" y="23146"/>
                  </a:lnTo>
                  <a:lnTo>
                    <a:pt x="8549" y="21492"/>
                  </a:lnTo>
                  <a:lnTo>
                    <a:pt x="7109" y="19459"/>
                  </a:lnTo>
                  <a:lnTo>
                    <a:pt x="4748" y="19459"/>
                  </a:lnTo>
                  <a:lnTo>
                    <a:pt x="4407" y="18500"/>
                  </a:lnTo>
                  <a:cubicBezTo>
                    <a:pt x="4723" y="18373"/>
                    <a:pt x="5064" y="18297"/>
                    <a:pt x="5417" y="18272"/>
                  </a:cubicBezTo>
                  <a:cubicBezTo>
                    <a:pt x="6124" y="18196"/>
                    <a:pt x="6124" y="18196"/>
                    <a:pt x="6238" y="18146"/>
                  </a:cubicBezTo>
                  <a:cubicBezTo>
                    <a:pt x="6301" y="18121"/>
                    <a:pt x="6453" y="18070"/>
                    <a:pt x="7412" y="17881"/>
                  </a:cubicBezTo>
                  <a:cubicBezTo>
                    <a:pt x="8208" y="17717"/>
                    <a:pt x="8725" y="17401"/>
                    <a:pt x="8940" y="16934"/>
                  </a:cubicBezTo>
                  <a:cubicBezTo>
                    <a:pt x="9079" y="16618"/>
                    <a:pt x="9079" y="16265"/>
                    <a:pt x="8953" y="15936"/>
                  </a:cubicBezTo>
                  <a:lnTo>
                    <a:pt x="10253" y="13676"/>
                  </a:lnTo>
                  <a:lnTo>
                    <a:pt x="8801" y="12060"/>
                  </a:lnTo>
                  <a:lnTo>
                    <a:pt x="7652" y="7590"/>
                  </a:lnTo>
                  <a:lnTo>
                    <a:pt x="6718" y="9332"/>
                  </a:lnTo>
                  <a:lnTo>
                    <a:pt x="5026" y="8928"/>
                  </a:lnTo>
                  <a:lnTo>
                    <a:pt x="2513" y="7388"/>
                  </a:lnTo>
                  <a:lnTo>
                    <a:pt x="644" y="7741"/>
                  </a:lnTo>
                  <a:lnTo>
                    <a:pt x="644" y="5367"/>
                  </a:lnTo>
                  <a:lnTo>
                    <a:pt x="1793" y="3208"/>
                  </a:lnTo>
                  <a:lnTo>
                    <a:pt x="3801" y="1744"/>
                  </a:lnTo>
                  <a:lnTo>
                    <a:pt x="3801" y="1744"/>
                  </a:lnTo>
                  <a:lnTo>
                    <a:pt x="2980" y="3991"/>
                  </a:lnTo>
                  <a:lnTo>
                    <a:pt x="4129" y="5645"/>
                  </a:lnTo>
                  <a:lnTo>
                    <a:pt x="5745" y="3751"/>
                  </a:lnTo>
                  <a:lnTo>
                    <a:pt x="6263" y="2438"/>
                  </a:lnTo>
                  <a:lnTo>
                    <a:pt x="8246" y="1567"/>
                  </a:lnTo>
                  <a:close/>
                  <a:moveTo>
                    <a:pt x="5114" y="1"/>
                  </a:moveTo>
                  <a:lnTo>
                    <a:pt x="1288" y="2779"/>
                  </a:lnTo>
                  <a:lnTo>
                    <a:pt x="0" y="5203"/>
                  </a:lnTo>
                  <a:lnTo>
                    <a:pt x="0" y="8486"/>
                  </a:lnTo>
                  <a:lnTo>
                    <a:pt x="2374" y="8044"/>
                  </a:lnTo>
                  <a:lnTo>
                    <a:pt x="4723" y="9471"/>
                  </a:lnTo>
                  <a:lnTo>
                    <a:pt x="7021" y="10039"/>
                  </a:lnTo>
                  <a:lnTo>
                    <a:pt x="7425" y="9294"/>
                  </a:lnTo>
                  <a:lnTo>
                    <a:pt x="8208" y="12350"/>
                  </a:lnTo>
                  <a:lnTo>
                    <a:pt x="9458" y="13739"/>
                  </a:lnTo>
                  <a:lnTo>
                    <a:pt x="8321" y="15747"/>
                  </a:lnTo>
                  <a:lnTo>
                    <a:pt x="8233" y="15911"/>
                  </a:lnTo>
                  <a:lnTo>
                    <a:pt x="8309" y="16063"/>
                  </a:lnTo>
                  <a:cubicBezTo>
                    <a:pt x="8410" y="16252"/>
                    <a:pt x="8422" y="16467"/>
                    <a:pt x="8347" y="16669"/>
                  </a:cubicBezTo>
                  <a:cubicBezTo>
                    <a:pt x="8220" y="16946"/>
                    <a:pt x="7842" y="17148"/>
                    <a:pt x="7273" y="17262"/>
                  </a:cubicBezTo>
                  <a:cubicBezTo>
                    <a:pt x="6263" y="17464"/>
                    <a:pt x="6099" y="17527"/>
                    <a:pt x="6011" y="17565"/>
                  </a:cubicBezTo>
                  <a:cubicBezTo>
                    <a:pt x="5783" y="17603"/>
                    <a:pt x="5556" y="17641"/>
                    <a:pt x="5329" y="17654"/>
                  </a:cubicBezTo>
                  <a:cubicBezTo>
                    <a:pt x="4937" y="17704"/>
                    <a:pt x="3712" y="17843"/>
                    <a:pt x="3712" y="18411"/>
                  </a:cubicBezTo>
                  <a:lnTo>
                    <a:pt x="4293" y="20103"/>
                  </a:lnTo>
                  <a:lnTo>
                    <a:pt x="6793" y="20103"/>
                  </a:lnTo>
                  <a:lnTo>
                    <a:pt x="8056" y="21884"/>
                  </a:lnTo>
                  <a:lnTo>
                    <a:pt x="9685" y="23677"/>
                  </a:lnTo>
                  <a:lnTo>
                    <a:pt x="12488" y="24763"/>
                  </a:lnTo>
                  <a:lnTo>
                    <a:pt x="11390" y="22161"/>
                  </a:lnTo>
                  <a:lnTo>
                    <a:pt x="12791" y="22982"/>
                  </a:lnTo>
                  <a:lnTo>
                    <a:pt x="14168" y="20987"/>
                  </a:lnTo>
                  <a:lnTo>
                    <a:pt x="12741" y="17666"/>
                  </a:lnTo>
                  <a:lnTo>
                    <a:pt x="12968" y="17325"/>
                  </a:lnTo>
                  <a:lnTo>
                    <a:pt x="14748" y="19712"/>
                  </a:lnTo>
                  <a:lnTo>
                    <a:pt x="16264" y="17830"/>
                  </a:lnTo>
                  <a:lnTo>
                    <a:pt x="17110" y="15810"/>
                  </a:lnTo>
                  <a:lnTo>
                    <a:pt x="13877" y="13083"/>
                  </a:lnTo>
                  <a:lnTo>
                    <a:pt x="14963" y="12678"/>
                  </a:lnTo>
                  <a:lnTo>
                    <a:pt x="14193" y="8979"/>
                  </a:lnTo>
                  <a:lnTo>
                    <a:pt x="12779" y="6453"/>
                  </a:lnTo>
                  <a:lnTo>
                    <a:pt x="11238" y="5569"/>
                  </a:lnTo>
                  <a:lnTo>
                    <a:pt x="10013" y="4585"/>
                  </a:lnTo>
                  <a:lnTo>
                    <a:pt x="11263" y="4117"/>
                  </a:lnTo>
                  <a:lnTo>
                    <a:pt x="10771" y="2047"/>
                  </a:lnTo>
                  <a:lnTo>
                    <a:pt x="8258" y="860"/>
                  </a:lnTo>
                  <a:lnTo>
                    <a:pt x="5758" y="1958"/>
                  </a:lnTo>
                  <a:lnTo>
                    <a:pt x="5215" y="3372"/>
                  </a:lnTo>
                  <a:lnTo>
                    <a:pt x="4180" y="4597"/>
                  </a:lnTo>
                  <a:lnTo>
                    <a:pt x="3675" y="3890"/>
                  </a:lnTo>
                  <a:lnTo>
                    <a:pt x="51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52"/>
            <p:cNvSpPr/>
            <p:nvPr/>
          </p:nvSpPr>
          <p:spPr>
            <a:xfrm>
              <a:off x="2342725" y="2272700"/>
              <a:ext cx="102300" cy="109875"/>
            </a:xfrm>
            <a:custGeom>
              <a:avLst/>
              <a:gdLst/>
              <a:ahLst/>
              <a:cxnLst/>
              <a:rect l="l" t="t" r="r" b="b"/>
              <a:pathLst>
                <a:path w="4092" h="4395" extrusionOk="0">
                  <a:moveTo>
                    <a:pt x="112" y="2946"/>
                  </a:moveTo>
                  <a:cubicBezTo>
                    <a:pt x="41" y="2963"/>
                    <a:pt x="1" y="2986"/>
                    <a:pt x="1" y="3018"/>
                  </a:cubicBezTo>
                  <a:cubicBezTo>
                    <a:pt x="1" y="3026"/>
                    <a:pt x="3" y="3031"/>
                    <a:pt x="9" y="3031"/>
                  </a:cubicBezTo>
                  <a:cubicBezTo>
                    <a:pt x="25" y="3031"/>
                    <a:pt x="60" y="3000"/>
                    <a:pt x="112" y="2946"/>
                  </a:cubicBezTo>
                  <a:close/>
                  <a:moveTo>
                    <a:pt x="2337" y="0"/>
                  </a:moveTo>
                  <a:cubicBezTo>
                    <a:pt x="2337" y="0"/>
                    <a:pt x="576" y="2455"/>
                    <a:pt x="112" y="2946"/>
                  </a:cubicBezTo>
                  <a:lnTo>
                    <a:pt x="112" y="2946"/>
                  </a:lnTo>
                  <a:cubicBezTo>
                    <a:pt x="226" y="2918"/>
                    <a:pt x="419" y="2908"/>
                    <a:pt x="644" y="2908"/>
                  </a:cubicBezTo>
                  <a:cubicBezTo>
                    <a:pt x="1336" y="2908"/>
                    <a:pt x="2337" y="3005"/>
                    <a:pt x="2337" y="3005"/>
                  </a:cubicBezTo>
                  <a:lnTo>
                    <a:pt x="3145" y="4394"/>
                  </a:lnTo>
                  <a:lnTo>
                    <a:pt x="4092" y="3990"/>
                  </a:lnTo>
                  <a:lnTo>
                    <a:pt x="4092" y="2096"/>
                  </a:lnTo>
                  <a:lnTo>
                    <a:pt x="2438" y="1465"/>
                  </a:lnTo>
                  <a:lnTo>
                    <a:pt x="233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52"/>
            <p:cNvSpPr/>
            <p:nvPr/>
          </p:nvSpPr>
          <p:spPr>
            <a:xfrm>
              <a:off x="2334825" y="2250600"/>
              <a:ext cx="118400" cy="142075"/>
            </a:xfrm>
            <a:custGeom>
              <a:avLst/>
              <a:gdLst/>
              <a:ahLst/>
              <a:cxnLst/>
              <a:rect l="l" t="t" r="r" b="b"/>
              <a:pathLst>
                <a:path w="4736" h="5683" extrusionOk="0">
                  <a:moveTo>
                    <a:pt x="2387" y="1781"/>
                  </a:moveTo>
                  <a:lnTo>
                    <a:pt x="2450" y="2576"/>
                  </a:lnTo>
                  <a:lnTo>
                    <a:pt x="4079" y="3207"/>
                  </a:lnTo>
                  <a:lnTo>
                    <a:pt x="4079" y="4659"/>
                  </a:lnTo>
                  <a:lnTo>
                    <a:pt x="3587" y="4874"/>
                  </a:lnTo>
                  <a:lnTo>
                    <a:pt x="2829" y="3586"/>
                  </a:lnTo>
                  <a:lnTo>
                    <a:pt x="2665" y="3574"/>
                  </a:lnTo>
                  <a:cubicBezTo>
                    <a:pt x="1983" y="3510"/>
                    <a:pt x="1491" y="3473"/>
                    <a:pt x="1125" y="3473"/>
                  </a:cubicBezTo>
                  <a:lnTo>
                    <a:pt x="1137" y="3473"/>
                  </a:lnTo>
                  <a:cubicBezTo>
                    <a:pt x="1428" y="3106"/>
                    <a:pt x="1819" y="2576"/>
                    <a:pt x="2387" y="1781"/>
                  </a:cubicBezTo>
                  <a:close/>
                  <a:moveTo>
                    <a:pt x="2905" y="0"/>
                  </a:moveTo>
                  <a:lnTo>
                    <a:pt x="2400" y="707"/>
                  </a:lnTo>
                  <a:cubicBezTo>
                    <a:pt x="1541" y="1894"/>
                    <a:pt x="582" y="3195"/>
                    <a:pt x="253" y="3561"/>
                  </a:cubicBezTo>
                  <a:cubicBezTo>
                    <a:pt x="203" y="3574"/>
                    <a:pt x="165" y="3599"/>
                    <a:pt x="127" y="3637"/>
                  </a:cubicBezTo>
                  <a:lnTo>
                    <a:pt x="1" y="3763"/>
                  </a:lnTo>
                  <a:lnTo>
                    <a:pt x="1" y="4142"/>
                  </a:lnTo>
                  <a:lnTo>
                    <a:pt x="228" y="4218"/>
                  </a:lnTo>
                  <a:cubicBezTo>
                    <a:pt x="268" y="4227"/>
                    <a:pt x="302" y="4237"/>
                    <a:pt x="339" y="4237"/>
                  </a:cubicBezTo>
                  <a:cubicBezTo>
                    <a:pt x="396" y="4237"/>
                    <a:pt x="462" y="4214"/>
                    <a:pt x="569" y="4129"/>
                  </a:cubicBezTo>
                  <a:cubicBezTo>
                    <a:pt x="771" y="4117"/>
                    <a:pt x="974" y="4111"/>
                    <a:pt x="1176" y="4111"/>
                  </a:cubicBezTo>
                  <a:cubicBezTo>
                    <a:pt x="1605" y="4111"/>
                    <a:pt x="2034" y="4137"/>
                    <a:pt x="2463" y="4180"/>
                  </a:cubicBezTo>
                  <a:lnTo>
                    <a:pt x="3334" y="5682"/>
                  </a:lnTo>
                  <a:lnTo>
                    <a:pt x="4736" y="5076"/>
                  </a:lnTo>
                  <a:lnTo>
                    <a:pt x="4736" y="2753"/>
                  </a:lnTo>
                  <a:lnTo>
                    <a:pt x="3069" y="2121"/>
                  </a:lnTo>
                  <a:lnTo>
                    <a:pt x="290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52"/>
            <p:cNvSpPr/>
            <p:nvPr/>
          </p:nvSpPr>
          <p:spPr>
            <a:xfrm>
              <a:off x="1713900" y="3010725"/>
              <a:ext cx="224775" cy="69925"/>
            </a:xfrm>
            <a:custGeom>
              <a:avLst/>
              <a:gdLst/>
              <a:ahLst/>
              <a:cxnLst/>
              <a:rect l="l" t="t" r="r" b="b"/>
              <a:pathLst>
                <a:path w="8991" h="2797" extrusionOk="0">
                  <a:moveTo>
                    <a:pt x="1112" y="1"/>
                  </a:moveTo>
                  <a:lnTo>
                    <a:pt x="0" y="556"/>
                  </a:lnTo>
                  <a:lnTo>
                    <a:pt x="1112" y="834"/>
                  </a:lnTo>
                  <a:cubicBezTo>
                    <a:pt x="1112" y="834"/>
                    <a:pt x="3864" y="1125"/>
                    <a:pt x="4104" y="1125"/>
                  </a:cubicBezTo>
                  <a:cubicBezTo>
                    <a:pt x="4344" y="1125"/>
                    <a:pt x="6705" y="2110"/>
                    <a:pt x="6705" y="2110"/>
                  </a:cubicBezTo>
                  <a:cubicBezTo>
                    <a:pt x="6705" y="2110"/>
                    <a:pt x="5423" y="2797"/>
                    <a:pt x="5497" y="2797"/>
                  </a:cubicBezTo>
                  <a:cubicBezTo>
                    <a:pt x="5501" y="2797"/>
                    <a:pt x="5508" y="2795"/>
                    <a:pt x="5518" y="2791"/>
                  </a:cubicBezTo>
                  <a:cubicBezTo>
                    <a:pt x="5758" y="2716"/>
                    <a:pt x="8991" y="2463"/>
                    <a:pt x="8991" y="2463"/>
                  </a:cubicBezTo>
                  <a:lnTo>
                    <a:pt x="7892" y="1390"/>
                  </a:lnTo>
                  <a:lnTo>
                    <a:pt x="324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52"/>
            <p:cNvSpPr/>
            <p:nvPr/>
          </p:nvSpPr>
          <p:spPr>
            <a:xfrm>
              <a:off x="1691475" y="3002850"/>
              <a:ext cx="265200" cy="86825"/>
            </a:xfrm>
            <a:custGeom>
              <a:avLst/>
              <a:gdLst/>
              <a:ahLst/>
              <a:cxnLst/>
              <a:rect l="l" t="t" r="r" b="b"/>
              <a:pathLst>
                <a:path w="10608" h="3473" extrusionOk="0">
                  <a:moveTo>
                    <a:pt x="4079" y="644"/>
                  </a:moveTo>
                  <a:lnTo>
                    <a:pt x="8613" y="1995"/>
                  </a:lnTo>
                  <a:lnTo>
                    <a:pt x="9168" y="2526"/>
                  </a:lnTo>
                  <a:cubicBezTo>
                    <a:pt x="8764" y="2551"/>
                    <a:pt x="8310" y="2589"/>
                    <a:pt x="7880" y="2627"/>
                  </a:cubicBezTo>
                  <a:lnTo>
                    <a:pt x="8335" y="2387"/>
                  </a:lnTo>
                  <a:lnTo>
                    <a:pt x="7716" y="2134"/>
                  </a:lnTo>
                  <a:cubicBezTo>
                    <a:pt x="6112" y="1465"/>
                    <a:pt x="5191" y="1124"/>
                    <a:pt x="5001" y="1124"/>
                  </a:cubicBezTo>
                  <a:cubicBezTo>
                    <a:pt x="4824" y="1124"/>
                    <a:pt x="3095" y="947"/>
                    <a:pt x="2072" y="846"/>
                  </a:cubicBezTo>
                  <a:lnTo>
                    <a:pt x="1807" y="770"/>
                  </a:lnTo>
                  <a:lnTo>
                    <a:pt x="2072" y="644"/>
                  </a:lnTo>
                  <a:close/>
                  <a:moveTo>
                    <a:pt x="1933" y="0"/>
                  </a:moveTo>
                  <a:lnTo>
                    <a:pt x="1" y="973"/>
                  </a:lnTo>
                  <a:lnTo>
                    <a:pt x="1971" y="1465"/>
                  </a:lnTo>
                  <a:cubicBezTo>
                    <a:pt x="2438" y="1515"/>
                    <a:pt x="4749" y="1755"/>
                    <a:pt x="4976" y="1755"/>
                  </a:cubicBezTo>
                  <a:cubicBezTo>
                    <a:pt x="5127" y="1781"/>
                    <a:pt x="5974" y="2096"/>
                    <a:pt x="6857" y="2462"/>
                  </a:cubicBezTo>
                  <a:cubicBezTo>
                    <a:pt x="5974" y="2942"/>
                    <a:pt x="5986" y="2980"/>
                    <a:pt x="6100" y="3233"/>
                  </a:cubicBezTo>
                  <a:lnTo>
                    <a:pt x="6251" y="3473"/>
                  </a:lnTo>
                  <a:lnTo>
                    <a:pt x="6516" y="3410"/>
                  </a:lnTo>
                  <a:cubicBezTo>
                    <a:pt x="6706" y="3359"/>
                    <a:pt x="8411" y="3207"/>
                    <a:pt x="9913" y="3094"/>
                  </a:cubicBezTo>
                  <a:lnTo>
                    <a:pt x="10608" y="3043"/>
                  </a:lnTo>
                  <a:lnTo>
                    <a:pt x="8953" y="1427"/>
                  </a:lnTo>
                  <a:lnTo>
                    <a:pt x="4231" y="13"/>
                  </a:lnTo>
                  <a:lnTo>
                    <a:pt x="193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52"/>
            <p:cNvSpPr/>
            <p:nvPr/>
          </p:nvSpPr>
          <p:spPr>
            <a:xfrm>
              <a:off x="1938650" y="3067875"/>
              <a:ext cx="120300" cy="55275"/>
            </a:xfrm>
            <a:custGeom>
              <a:avLst/>
              <a:gdLst/>
              <a:ahLst/>
              <a:cxnLst/>
              <a:rect l="l" t="t" r="r" b="b"/>
              <a:pathLst>
                <a:path w="4812" h="2211" extrusionOk="0">
                  <a:moveTo>
                    <a:pt x="1807" y="0"/>
                  </a:moveTo>
                  <a:lnTo>
                    <a:pt x="1099" y="1036"/>
                  </a:lnTo>
                  <a:lnTo>
                    <a:pt x="1" y="2210"/>
                  </a:lnTo>
                  <a:lnTo>
                    <a:pt x="1" y="2210"/>
                  </a:lnTo>
                  <a:lnTo>
                    <a:pt x="2842" y="1743"/>
                  </a:lnTo>
                  <a:lnTo>
                    <a:pt x="4812" y="2210"/>
                  </a:lnTo>
                  <a:lnTo>
                    <a:pt x="4812" y="2210"/>
                  </a:lnTo>
                  <a:lnTo>
                    <a:pt x="4408" y="493"/>
                  </a:lnTo>
                  <a:lnTo>
                    <a:pt x="1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52"/>
            <p:cNvSpPr/>
            <p:nvPr/>
          </p:nvSpPr>
          <p:spPr>
            <a:xfrm>
              <a:off x="1916875" y="3059350"/>
              <a:ext cx="152175" cy="75475"/>
            </a:xfrm>
            <a:custGeom>
              <a:avLst/>
              <a:gdLst/>
              <a:ahLst/>
              <a:cxnLst/>
              <a:rect l="l" t="t" r="r" b="b"/>
              <a:pathLst>
                <a:path w="6087" h="3019" extrusionOk="0">
                  <a:moveTo>
                    <a:pt x="2829" y="695"/>
                  </a:moveTo>
                  <a:lnTo>
                    <a:pt x="5026" y="1099"/>
                  </a:lnTo>
                  <a:lnTo>
                    <a:pt x="5253" y="2122"/>
                  </a:lnTo>
                  <a:lnTo>
                    <a:pt x="5253" y="2122"/>
                  </a:lnTo>
                  <a:lnTo>
                    <a:pt x="3713" y="1756"/>
                  </a:lnTo>
                  <a:lnTo>
                    <a:pt x="1731" y="2084"/>
                  </a:lnTo>
                  <a:lnTo>
                    <a:pt x="2236" y="1541"/>
                  </a:lnTo>
                  <a:lnTo>
                    <a:pt x="2829" y="695"/>
                  </a:lnTo>
                  <a:close/>
                  <a:moveTo>
                    <a:pt x="2526" y="0"/>
                  </a:moveTo>
                  <a:lnTo>
                    <a:pt x="1743" y="1162"/>
                  </a:lnTo>
                  <a:lnTo>
                    <a:pt x="1" y="3018"/>
                  </a:lnTo>
                  <a:lnTo>
                    <a:pt x="3675" y="2400"/>
                  </a:lnTo>
                  <a:lnTo>
                    <a:pt x="6087" y="2980"/>
                  </a:lnTo>
                  <a:lnTo>
                    <a:pt x="5531" y="556"/>
                  </a:lnTo>
                  <a:lnTo>
                    <a:pt x="252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52"/>
            <p:cNvSpPr/>
            <p:nvPr/>
          </p:nvSpPr>
          <p:spPr>
            <a:xfrm>
              <a:off x="1843950" y="3121225"/>
              <a:ext cx="55275" cy="29075"/>
            </a:xfrm>
            <a:custGeom>
              <a:avLst/>
              <a:gdLst/>
              <a:ahLst/>
              <a:cxnLst/>
              <a:rect l="l" t="t" r="r" b="b"/>
              <a:pathLst>
                <a:path w="2211" h="1163" extrusionOk="0">
                  <a:moveTo>
                    <a:pt x="1" y="0"/>
                  </a:moveTo>
                  <a:lnTo>
                    <a:pt x="1226" y="1162"/>
                  </a:lnTo>
                  <a:lnTo>
                    <a:pt x="2211" y="278"/>
                  </a:lnTo>
                  <a:lnTo>
                    <a:pt x="16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52"/>
            <p:cNvSpPr/>
            <p:nvPr/>
          </p:nvSpPr>
          <p:spPr>
            <a:xfrm>
              <a:off x="1824375" y="3113325"/>
              <a:ext cx="88750" cy="47700"/>
            </a:xfrm>
            <a:custGeom>
              <a:avLst/>
              <a:gdLst/>
              <a:ahLst/>
              <a:cxnLst/>
              <a:rect l="l" t="t" r="r" b="b"/>
              <a:pathLst>
                <a:path w="3550" h="1908" extrusionOk="0">
                  <a:moveTo>
                    <a:pt x="2375" y="632"/>
                  </a:moveTo>
                  <a:lnTo>
                    <a:pt x="2438" y="670"/>
                  </a:lnTo>
                  <a:lnTo>
                    <a:pt x="2021" y="1049"/>
                  </a:lnTo>
                  <a:lnTo>
                    <a:pt x="1579" y="632"/>
                  </a:lnTo>
                  <a:close/>
                  <a:moveTo>
                    <a:pt x="1" y="1"/>
                  </a:moveTo>
                  <a:lnTo>
                    <a:pt x="1996" y="1907"/>
                  </a:lnTo>
                  <a:lnTo>
                    <a:pt x="3549" y="518"/>
                  </a:lnTo>
                  <a:lnTo>
                    <a:pt x="25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52"/>
            <p:cNvSpPr/>
            <p:nvPr/>
          </p:nvSpPr>
          <p:spPr>
            <a:xfrm>
              <a:off x="2090500" y="3105425"/>
              <a:ext cx="65050" cy="33175"/>
            </a:xfrm>
            <a:custGeom>
              <a:avLst/>
              <a:gdLst/>
              <a:ahLst/>
              <a:cxnLst/>
              <a:rect l="l" t="t" r="r" b="b"/>
              <a:pathLst>
                <a:path w="2602" h="1327" extrusionOk="0">
                  <a:moveTo>
                    <a:pt x="0" y="1"/>
                  </a:moveTo>
                  <a:lnTo>
                    <a:pt x="468" y="1327"/>
                  </a:lnTo>
                  <a:lnTo>
                    <a:pt x="2602" y="658"/>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52"/>
            <p:cNvSpPr/>
            <p:nvPr/>
          </p:nvSpPr>
          <p:spPr>
            <a:xfrm>
              <a:off x="2077875" y="3094075"/>
              <a:ext cx="106725" cy="54325"/>
            </a:xfrm>
            <a:custGeom>
              <a:avLst/>
              <a:gdLst/>
              <a:ahLst/>
              <a:cxnLst/>
              <a:rect l="l" t="t" r="r" b="b"/>
              <a:pathLst>
                <a:path w="4269" h="2173" extrusionOk="0">
                  <a:moveTo>
                    <a:pt x="998" y="910"/>
                  </a:moveTo>
                  <a:lnTo>
                    <a:pt x="1945" y="1137"/>
                  </a:lnTo>
                  <a:lnTo>
                    <a:pt x="1162" y="1377"/>
                  </a:lnTo>
                  <a:lnTo>
                    <a:pt x="998" y="910"/>
                  </a:lnTo>
                  <a:close/>
                  <a:moveTo>
                    <a:pt x="0" y="0"/>
                  </a:moveTo>
                  <a:lnTo>
                    <a:pt x="783" y="2172"/>
                  </a:lnTo>
                  <a:lnTo>
                    <a:pt x="4268" y="1086"/>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05" name="Google Shape;1005;p52"/>
          <p:cNvSpPr/>
          <p:nvPr/>
        </p:nvSpPr>
        <p:spPr>
          <a:xfrm>
            <a:off x="3139691" y="2493024"/>
            <a:ext cx="183603" cy="183603"/>
          </a:xfrm>
          <a:custGeom>
            <a:avLst/>
            <a:gdLst/>
            <a:ahLst/>
            <a:cxnLst/>
            <a:rect l="l" t="t" r="r" b="b"/>
            <a:pathLst>
              <a:path w="1033" h="1033" extrusionOk="0">
                <a:moveTo>
                  <a:pt x="1033" y="198"/>
                </a:moveTo>
                <a:lnTo>
                  <a:pt x="714" y="516"/>
                </a:lnTo>
                <a:lnTo>
                  <a:pt x="1033" y="835"/>
                </a:lnTo>
                <a:lnTo>
                  <a:pt x="837" y="1033"/>
                </a:lnTo>
                <a:lnTo>
                  <a:pt x="517" y="714"/>
                </a:lnTo>
                <a:lnTo>
                  <a:pt x="198" y="1033"/>
                </a:lnTo>
                <a:lnTo>
                  <a:pt x="1" y="835"/>
                </a:lnTo>
                <a:lnTo>
                  <a:pt x="319" y="516"/>
                </a:lnTo>
                <a:lnTo>
                  <a:pt x="1" y="198"/>
                </a:lnTo>
                <a:lnTo>
                  <a:pt x="198" y="0"/>
                </a:lnTo>
                <a:lnTo>
                  <a:pt x="517" y="319"/>
                </a:lnTo>
                <a:lnTo>
                  <a:pt x="83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52"/>
          <p:cNvSpPr/>
          <p:nvPr/>
        </p:nvSpPr>
        <p:spPr>
          <a:xfrm>
            <a:off x="4270718" y="2727586"/>
            <a:ext cx="183603" cy="183603"/>
          </a:xfrm>
          <a:custGeom>
            <a:avLst/>
            <a:gdLst/>
            <a:ahLst/>
            <a:cxnLst/>
            <a:rect l="l" t="t" r="r" b="b"/>
            <a:pathLst>
              <a:path w="1033" h="1033" extrusionOk="0">
                <a:moveTo>
                  <a:pt x="1033" y="198"/>
                </a:moveTo>
                <a:lnTo>
                  <a:pt x="714" y="516"/>
                </a:lnTo>
                <a:lnTo>
                  <a:pt x="1033" y="835"/>
                </a:lnTo>
                <a:lnTo>
                  <a:pt x="837" y="1033"/>
                </a:lnTo>
                <a:lnTo>
                  <a:pt x="517" y="714"/>
                </a:lnTo>
                <a:lnTo>
                  <a:pt x="198" y="1033"/>
                </a:lnTo>
                <a:lnTo>
                  <a:pt x="1" y="835"/>
                </a:lnTo>
                <a:lnTo>
                  <a:pt x="319" y="516"/>
                </a:lnTo>
                <a:lnTo>
                  <a:pt x="1" y="198"/>
                </a:lnTo>
                <a:lnTo>
                  <a:pt x="198" y="0"/>
                </a:lnTo>
                <a:lnTo>
                  <a:pt x="517" y="319"/>
                </a:lnTo>
                <a:lnTo>
                  <a:pt x="83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TextBox 6">
            <a:extLst>
              <a:ext uri="{FF2B5EF4-FFF2-40B4-BE49-F238E27FC236}">
                <a16:creationId xmlns:a16="http://schemas.microsoft.com/office/drawing/2014/main" id="{1B822188-A0AE-3F29-678E-ACF68D098DA9}"/>
              </a:ext>
            </a:extLst>
          </p:cNvPr>
          <p:cNvSpPr txBox="1"/>
          <p:nvPr/>
        </p:nvSpPr>
        <p:spPr>
          <a:xfrm>
            <a:off x="995235" y="1409838"/>
            <a:ext cx="3356369" cy="461665"/>
          </a:xfrm>
          <a:prstGeom prst="rect">
            <a:avLst/>
          </a:prstGeom>
          <a:solidFill>
            <a:schemeClr val="tx1"/>
          </a:solidFill>
        </p:spPr>
        <p:txBody>
          <a:bodyPr wrap="square">
            <a:spAutoFit/>
          </a:bodyPr>
          <a:lstStyle/>
          <a:p>
            <a:pPr algn="l"/>
            <a:r>
              <a:rPr lang="en-US" sz="2400" b="1" i="0" dirty="0">
                <a:solidFill>
                  <a:schemeClr val="bg1"/>
                </a:solidFill>
                <a:effectLst/>
                <a:latin typeface="Algerian" panose="04020705040A02060702" pitchFamily="82" charset="0"/>
              </a:rPr>
              <a:t>Protocol operation</a:t>
            </a:r>
          </a:p>
        </p:txBody>
      </p:sp>
      <p:sp>
        <p:nvSpPr>
          <p:cNvPr id="2" name="TextBox 1">
            <a:extLst>
              <a:ext uri="{FF2B5EF4-FFF2-40B4-BE49-F238E27FC236}">
                <a16:creationId xmlns:a16="http://schemas.microsoft.com/office/drawing/2014/main" id="{EBBFFA93-9BB4-F78D-C411-342C10902C1A}"/>
              </a:ext>
            </a:extLst>
          </p:cNvPr>
          <p:cNvSpPr txBox="1"/>
          <p:nvPr/>
        </p:nvSpPr>
        <p:spPr>
          <a:xfrm>
            <a:off x="2332021" y="2103080"/>
            <a:ext cx="5953514" cy="1815882"/>
          </a:xfrm>
          <a:prstGeom prst="rect">
            <a:avLst/>
          </a:prstGeom>
          <a:solidFill>
            <a:schemeClr val="tx1"/>
          </a:solidFill>
        </p:spPr>
        <p:txBody>
          <a:bodyPr wrap="square">
            <a:spAutoFit/>
          </a:bodyPr>
          <a:lstStyle/>
          <a:p>
            <a:pPr algn="just"/>
            <a:r>
              <a:rPr lang="en-US" dirty="0">
                <a:latin typeface="Book Antiqua" panose="02040602050305030304" pitchFamily="18" charset="0"/>
              </a:rPr>
              <a:t>The TCP protocol can be divided into three phases. Connection establishment is a multi-step handshake process that creates a connection before proceeding to the data transfer phase. The connection termination closes the connection and releases all allocated resources once the data transfer is </a:t>
            </a:r>
            <a:r>
              <a:rPr lang="en-US" dirty="0" err="1">
                <a:latin typeface="Book Antiqua" panose="02040602050305030304" pitchFamily="18" charset="0"/>
              </a:rPr>
              <a:t>complete.An</a:t>
            </a:r>
            <a:r>
              <a:rPr lang="en-US" dirty="0">
                <a:latin typeface="Book Antiqua" panose="02040602050305030304" pitchFamily="18" charset="0"/>
              </a:rPr>
              <a:t> operating system manages a TCP connection via the Internet socket, which represents the local end-point for communications. The local end-point goes through a series of state changes during the lifetime of a TCP connection: </a:t>
            </a:r>
          </a:p>
        </p:txBody>
      </p:sp>
    </p:spTree>
    <p:extLst>
      <p:ext uri="{BB962C8B-B14F-4D97-AF65-F5344CB8AC3E}">
        <p14:creationId xmlns:p14="http://schemas.microsoft.com/office/powerpoint/2010/main" val="62737405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878"/>
        <p:cNvGrpSpPr/>
        <p:nvPr/>
      </p:nvGrpSpPr>
      <p:grpSpPr>
        <a:xfrm>
          <a:off x="0" y="0"/>
          <a:ext cx="0" cy="0"/>
          <a:chOff x="0" y="0"/>
          <a:chExt cx="0" cy="0"/>
        </a:xfrm>
      </p:grpSpPr>
      <p:grpSp>
        <p:nvGrpSpPr>
          <p:cNvPr id="880" name="Google Shape;880;p52"/>
          <p:cNvGrpSpPr/>
          <p:nvPr/>
        </p:nvGrpSpPr>
        <p:grpSpPr>
          <a:xfrm>
            <a:off x="2459239" y="1749306"/>
            <a:ext cx="4225534" cy="2513468"/>
            <a:chOff x="238125" y="732525"/>
            <a:chExt cx="7130500" cy="4241425"/>
          </a:xfrm>
        </p:grpSpPr>
        <p:sp>
          <p:nvSpPr>
            <p:cNvPr id="881" name="Google Shape;881;p52"/>
            <p:cNvSpPr/>
            <p:nvPr/>
          </p:nvSpPr>
          <p:spPr>
            <a:xfrm>
              <a:off x="3175800" y="1003350"/>
              <a:ext cx="3741725" cy="3331975"/>
            </a:xfrm>
            <a:custGeom>
              <a:avLst/>
              <a:gdLst/>
              <a:ahLst/>
              <a:cxnLst/>
              <a:rect l="l" t="t" r="r" b="b"/>
              <a:pathLst>
                <a:path w="149669" h="133279" extrusionOk="0">
                  <a:moveTo>
                    <a:pt x="81445" y="1"/>
                  </a:moveTo>
                  <a:lnTo>
                    <a:pt x="79450" y="1466"/>
                  </a:lnTo>
                  <a:lnTo>
                    <a:pt x="78288" y="3145"/>
                  </a:lnTo>
                  <a:lnTo>
                    <a:pt x="77341" y="834"/>
                  </a:lnTo>
                  <a:lnTo>
                    <a:pt x="75131" y="834"/>
                  </a:lnTo>
                  <a:lnTo>
                    <a:pt x="73868" y="2413"/>
                  </a:lnTo>
                  <a:lnTo>
                    <a:pt x="73161" y="4888"/>
                  </a:lnTo>
                  <a:lnTo>
                    <a:pt x="69891" y="7325"/>
                  </a:lnTo>
                  <a:lnTo>
                    <a:pt x="68313" y="10330"/>
                  </a:lnTo>
                  <a:lnTo>
                    <a:pt x="69474" y="11466"/>
                  </a:lnTo>
                  <a:lnTo>
                    <a:pt x="66318" y="13247"/>
                  </a:lnTo>
                  <a:lnTo>
                    <a:pt x="67782" y="14825"/>
                  </a:lnTo>
                  <a:lnTo>
                    <a:pt x="69790" y="15873"/>
                  </a:lnTo>
                  <a:lnTo>
                    <a:pt x="68729" y="16504"/>
                  </a:lnTo>
                  <a:lnTo>
                    <a:pt x="65888" y="14812"/>
                  </a:lnTo>
                  <a:lnTo>
                    <a:pt x="65257" y="16605"/>
                  </a:lnTo>
                  <a:lnTo>
                    <a:pt x="63994" y="17439"/>
                  </a:lnTo>
                  <a:lnTo>
                    <a:pt x="65358" y="21644"/>
                  </a:lnTo>
                  <a:lnTo>
                    <a:pt x="67050" y="21959"/>
                  </a:lnTo>
                  <a:lnTo>
                    <a:pt x="68199" y="22906"/>
                  </a:lnTo>
                  <a:cubicBezTo>
                    <a:pt x="67252" y="23336"/>
                    <a:pt x="65674" y="23651"/>
                    <a:pt x="65674" y="23651"/>
                  </a:cubicBezTo>
                  <a:lnTo>
                    <a:pt x="66419" y="25230"/>
                  </a:lnTo>
                  <a:lnTo>
                    <a:pt x="65358" y="26593"/>
                  </a:lnTo>
                  <a:lnTo>
                    <a:pt x="63577" y="25962"/>
                  </a:lnTo>
                  <a:lnTo>
                    <a:pt x="64625" y="23967"/>
                  </a:lnTo>
                  <a:lnTo>
                    <a:pt x="63262" y="20394"/>
                  </a:lnTo>
                  <a:lnTo>
                    <a:pt x="62214" y="17439"/>
                  </a:lnTo>
                  <a:lnTo>
                    <a:pt x="61368" y="15343"/>
                  </a:lnTo>
                  <a:lnTo>
                    <a:pt x="59688" y="14711"/>
                  </a:lnTo>
                  <a:lnTo>
                    <a:pt x="58842" y="18386"/>
                  </a:lnTo>
                  <a:lnTo>
                    <a:pt x="58792" y="21012"/>
                  </a:lnTo>
                  <a:lnTo>
                    <a:pt x="60951" y="22906"/>
                  </a:lnTo>
                  <a:lnTo>
                    <a:pt x="60951" y="24485"/>
                  </a:lnTo>
                  <a:lnTo>
                    <a:pt x="58009" y="23020"/>
                  </a:lnTo>
                  <a:lnTo>
                    <a:pt x="55319" y="22389"/>
                  </a:lnTo>
                  <a:lnTo>
                    <a:pt x="54978" y="23437"/>
                  </a:lnTo>
                  <a:lnTo>
                    <a:pt x="55547" y="24598"/>
                  </a:lnTo>
                  <a:lnTo>
                    <a:pt x="52516" y="25230"/>
                  </a:lnTo>
                  <a:lnTo>
                    <a:pt x="48526" y="27326"/>
                  </a:lnTo>
                  <a:lnTo>
                    <a:pt x="46632" y="29535"/>
                  </a:lnTo>
                  <a:lnTo>
                    <a:pt x="46114" y="26909"/>
                  </a:lnTo>
                  <a:lnTo>
                    <a:pt x="44852" y="26391"/>
                  </a:lnTo>
                  <a:lnTo>
                    <a:pt x="44536" y="29119"/>
                  </a:lnTo>
                  <a:lnTo>
                    <a:pt x="42326" y="30381"/>
                  </a:lnTo>
                  <a:lnTo>
                    <a:pt x="43488" y="32162"/>
                  </a:lnTo>
                  <a:lnTo>
                    <a:pt x="41379" y="32061"/>
                  </a:lnTo>
                  <a:lnTo>
                    <a:pt x="40647" y="33223"/>
                  </a:lnTo>
                  <a:lnTo>
                    <a:pt x="39169" y="30381"/>
                  </a:lnTo>
                  <a:lnTo>
                    <a:pt x="37490" y="29119"/>
                  </a:lnTo>
                  <a:lnTo>
                    <a:pt x="37490" y="29119"/>
                  </a:lnTo>
                  <a:lnTo>
                    <a:pt x="40748" y="29750"/>
                  </a:lnTo>
                  <a:lnTo>
                    <a:pt x="42225" y="28803"/>
                  </a:lnTo>
                  <a:lnTo>
                    <a:pt x="41379" y="26593"/>
                  </a:lnTo>
                  <a:lnTo>
                    <a:pt x="37806" y="24699"/>
                  </a:lnTo>
                  <a:lnTo>
                    <a:pt x="35078" y="23538"/>
                  </a:lnTo>
                  <a:lnTo>
                    <a:pt x="32654" y="22906"/>
                  </a:lnTo>
                  <a:lnTo>
                    <a:pt x="29181" y="24068"/>
                  </a:lnTo>
                  <a:lnTo>
                    <a:pt x="25292" y="28172"/>
                  </a:lnTo>
                  <a:lnTo>
                    <a:pt x="22767" y="31745"/>
                  </a:lnTo>
                  <a:lnTo>
                    <a:pt x="21403" y="34586"/>
                  </a:lnTo>
                  <a:lnTo>
                    <a:pt x="18878" y="37112"/>
                  </a:lnTo>
                  <a:lnTo>
                    <a:pt x="18082" y="38892"/>
                  </a:lnTo>
                  <a:lnTo>
                    <a:pt x="19130" y="42680"/>
                  </a:lnTo>
                  <a:lnTo>
                    <a:pt x="20923" y="42364"/>
                  </a:lnTo>
                  <a:lnTo>
                    <a:pt x="22186" y="40786"/>
                  </a:lnTo>
                  <a:lnTo>
                    <a:pt x="23651" y="43311"/>
                  </a:lnTo>
                  <a:lnTo>
                    <a:pt x="23449" y="44776"/>
                  </a:lnTo>
                  <a:lnTo>
                    <a:pt x="26441" y="45092"/>
                  </a:lnTo>
                  <a:cubicBezTo>
                    <a:pt x="26441" y="45092"/>
                    <a:pt x="28058" y="42882"/>
                    <a:pt x="28058" y="42566"/>
                  </a:cubicBezTo>
                  <a:cubicBezTo>
                    <a:pt x="28058" y="42251"/>
                    <a:pt x="28487" y="40256"/>
                    <a:pt x="28487" y="40256"/>
                  </a:cubicBezTo>
                  <a:lnTo>
                    <a:pt x="26909" y="37932"/>
                  </a:lnTo>
                  <a:lnTo>
                    <a:pt x="27111" y="35622"/>
                  </a:lnTo>
                  <a:lnTo>
                    <a:pt x="28904" y="34157"/>
                  </a:lnTo>
                  <a:lnTo>
                    <a:pt x="29535" y="32364"/>
                  </a:lnTo>
                  <a:lnTo>
                    <a:pt x="30899" y="31202"/>
                  </a:lnTo>
                  <a:lnTo>
                    <a:pt x="32376" y="32263"/>
                  </a:lnTo>
                  <a:lnTo>
                    <a:pt x="29535" y="35836"/>
                  </a:lnTo>
                  <a:lnTo>
                    <a:pt x="30684" y="39309"/>
                  </a:lnTo>
                  <a:lnTo>
                    <a:pt x="32477" y="39523"/>
                  </a:lnTo>
                  <a:lnTo>
                    <a:pt x="35002" y="38778"/>
                  </a:lnTo>
                  <a:lnTo>
                    <a:pt x="36467" y="39725"/>
                  </a:lnTo>
                  <a:lnTo>
                    <a:pt x="34257" y="41089"/>
                  </a:lnTo>
                  <a:lnTo>
                    <a:pt x="31416" y="41203"/>
                  </a:lnTo>
                  <a:lnTo>
                    <a:pt x="31101" y="42983"/>
                  </a:lnTo>
                  <a:lnTo>
                    <a:pt x="29952" y="44360"/>
                  </a:lnTo>
                  <a:lnTo>
                    <a:pt x="29219" y="46822"/>
                  </a:lnTo>
                  <a:lnTo>
                    <a:pt x="25532" y="47504"/>
                  </a:lnTo>
                  <a:lnTo>
                    <a:pt x="21555" y="47504"/>
                  </a:lnTo>
                  <a:lnTo>
                    <a:pt x="22287" y="45092"/>
                  </a:lnTo>
                  <a:lnTo>
                    <a:pt x="21239" y="43880"/>
                  </a:lnTo>
                  <a:lnTo>
                    <a:pt x="19976" y="45382"/>
                  </a:lnTo>
                  <a:lnTo>
                    <a:pt x="19762" y="48072"/>
                  </a:lnTo>
                  <a:lnTo>
                    <a:pt x="17022" y="49208"/>
                  </a:lnTo>
                  <a:lnTo>
                    <a:pt x="16075" y="52618"/>
                  </a:lnTo>
                  <a:lnTo>
                    <a:pt x="14294" y="54448"/>
                  </a:lnTo>
                  <a:lnTo>
                    <a:pt x="12716" y="54448"/>
                  </a:lnTo>
                  <a:lnTo>
                    <a:pt x="10822" y="54764"/>
                  </a:lnTo>
                  <a:lnTo>
                    <a:pt x="12501" y="55648"/>
                  </a:lnTo>
                  <a:lnTo>
                    <a:pt x="13448" y="57681"/>
                  </a:lnTo>
                  <a:lnTo>
                    <a:pt x="11971" y="59209"/>
                  </a:lnTo>
                  <a:lnTo>
                    <a:pt x="8460" y="58780"/>
                  </a:lnTo>
                  <a:lnTo>
                    <a:pt x="6087" y="60017"/>
                  </a:lnTo>
                  <a:lnTo>
                    <a:pt x="6087" y="65484"/>
                  </a:lnTo>
                  <a:lnTo>
                    <a:pt x="8612" y="66217"/>
                  </a:lnTo>
                  <a:lnTo>
                    <a:pt x="9723" y="67164"/>
                  </a:lnTo>
                  <a:lnTo>
                    <a:pt x="11150" y="66318"/>
                  </a:lnTo>
                  <a:lnTo>
                    <a:pt x="13233" y="66431"/>
                  </a:lnTo>
                  <a:lnTo>
                    <a:pt x="15115" y="63691"/>
                  </a:lnTo>
                  <a:lnTo>
                    <a:pt x="16176" y="61797"/>
                  </a:lnTo>
                  <a:lnTo>
                    <a:pt x="17123" y="61381"/>
                  </a:lnTo>
                  <a:lnTo>
                    <a:pt x="17438" y="59600"/>
                  </a:lnTo>
                  <a:lnTo>
                    <a:pt x="19850" y="60232"/>
                  </a:lnTo>
                  <a:lnTo>
                    <a:pt x="21226" y="59487"/>
                  </a:lnTo>
                  <a:lnTo>
                    <a:pt x="22805" y="59487"/>
                  </a:lnTo>
                  <a:lnTo>
                    <a:pt x="24699" y="61595"/>
                  </a:lnTo>
                  <a:lnTo>
                    <a:pt x="26113" y="62909"/>
                  </a:lnTo>
                  <a:lnTo>
                    <a:pt x="26896" y="64222"/>
                  </a:lnTo>
                  <a:lnTo>
                    <a:pt x="26896" y="65484"/>
                  </a:lnTo>
                  <a:lnTo>
                    <a:pt x="28159" y="64752"/>
                  </a:lnTo>
                  <a:lnTo>
                    <a:pt x="28159" y="62959"/>
                  </a:lnTo>
                  <a:lnTo>
                    <a:pt x="29421" y="63376"/>
                  </a:lnTo>
                  <a:lnTo>
                    <a:pt x="29787" y="62542"/>
                  </a:lnTo>
                  <a:lnTo>
                    <a:pt x="27035" y="60964"/>
                  </a:lnTo>
                  <a:lnTo>
                    <a:pt x="24661" y="58653"/>
                  </a:lnTo>
                  <a:lnTo>
                    <a:pt x="25103" y="57075"/>
                  </a:lnTo>
                  <a:lnTo>
                    <a:pt x="27527" y="58754"/>
                  </a:lnTo>
                  <a:lnTo>
                    <a:pt x="30368" y="61595"/>
                  </a:lnTo>
                  <a:lnTo>
                    <a:pt x="31846" y="65383"/>
                  </a:lnTo>
                  <a:lnTo>
                    <a:pt x="33525" y="66671"/>
                  </a:lnTo>
                  <a:lnTo>
                    <a:pt x="34889" y="65383"/>
                  </a:lnTo>
                  <a:lnTo>
                    <a:pt x="33740" y="64020"/>
                  </a:lnTo>
                  <a:lnTo>
                    <a:pt x="35002" y="62643"/>
                  </a:lnTo>
                  <a:lnTo>
                    <a:pt x="36366" y="62441"/>
                  </a:lnTo>
                  <a:lnTo>
                    <a:pt x="37945" y="62126"/>
                  </a:lnTo>
                  <a:lnTo>
                    <a:pt x="37831" y="59701"/>
                  </a:lnTo>
                  <a:lnTo>
                    <a:pt x="39409" y="56343"/>
                  </a:lnTo>
                  <a:lnTo>
                    <a:pt x="41101" y="55913"/>
                  </a:lnTo>
                  <a:lnTo>
                    <a:pt x="41733" y="58237"/>
                  </a:lnTo>
                  <a:lnTo>
                    <a:pt x="43627" y="58237"/>
                  </a:lnTo>
                  <a:lnTo>
                    <a:pt x="43513" y="56759"/>
                  </a:lnTo>
                  <a:lnTo>
                    <a:pt x="45407" y="55547"/>
                  </a:lnTo>
                  <a:lnTo>
                    <a:pt x="44776" y="57466"/>
                  </a:lnTo>
                  <a:lnTo>
                    <a:pt x="47402" y="60168"/>
                  </a:lnTo>
                  <a:lnTo>
                    <a:pt x="49195" y="61507"/>
                  </a:lnTo>
                  <a:lnTo>
                    <a:pt x="45306" y="62340"/>
                  </a:lnTo>
                  <a:lnTo>
                    <a:pt x="42149" y="61494"/>
                  </a:lnTo>
                  <a:lnTo>
                    <a:pt x="39624" y="62126"/>
                  </a:lnTo>
                  <a:lnTo>
                    <a:pt x="38147" y="62972"/>
                  </a:lnTo>
                  <a:lnTo>
                    <a:pt x="37099" y="65497"/>
                  </a:lnTo>
                  <a:lnTo>
                    <a:pt x="38892" y="66671"/>
                  </a:lnTo>
                  <a:lnTo>
                    <a:pt x="41619" y="67366"/>
                  </a:lnTo>
                  <a:lnTo>
                    <a:pt x="44031" y="66002"/>
                  </a:lnTo>
                  <a:lnTo>
                    <a:pt x="44978" y="67366"/>
                  </a:lnTo>
                  <a:lnTo>
                    <a:pt x="44144" y="70523"/>
                  </a:lnTo>
                  <a:lnTo>
                    <a:pt x="41404" y="71785"/>
                  </a:lnTo>
                  <a:lnTo>
                    <a:pt x="38046" y="72316"/>
                  </a:lnTo>
                  <a:lnTo>
                    <a:pt x="32578" y="70737"/>
                  </a:lnTo>
                  <a:lnTo>
                    <a:pt x="30684" y="71053"/>
                  </a:lnTo>
                  <a:lnTo>
                    <a:pt x="29005" y="72518"/>
                  </a:lnTo>
                  <a:lnTo>
                    <a:pt x="26441" y="70422"/>
                  </a:lnTo>
                  <a:lnTo>
                    <a:pt x="23966" y="69891"/>
                  </a:lnTo>
                  <a:lnTo>
                    <a:pt x="23600" y="67139"/>
                  </a:lnTo>
                  <a:lnTo>
                    <a:pt x="22186" y="66823"/>
                  </a:lnTo>
                  <a:lnTo>
                    <a:pt x="20077" y="67164"/>
                  </a:lnTo>
                  <a:lnTo>
                    <a:pt x="15948" y="67139"/>
                  </a:lnTo>
                  <a:lnTo>
                    <a:pt x="11554" y="68742"/>
                  </a:lnTo>
                  <a:lnTo>
                    <a:pt x="10291" y="68111"/>
                  </a:lnTo>
                  <a:lnTo>
                    <a:pt x="8511" y="69891"/>
                  </a:lnTo>
                  <a:lnTo>
                    <a:pt x="6718" y="71785"/>
                  </a:lnTo>
                  <a:lnTo>
                    <a:pt x="6087" y="73793"/>
                  </a:lnTo>
                  <a:lnTo>
                    <a:pt x="3460" y="75687"/>
                  </a:lnTo>
                  <a:lnTo>
                    <a:pt x="1048" y="79564"/>
                  </a:lnTo>
                  <a:lnTo>
                    <a:pt x="0" y="82089"/>
                  </a:lnTo>
                  <a:lnTo>
                    <a:pt x="518" y="84501"/>
                  </a:lnTo>
                  <a:lnTo>
                    <a:pt x="0" y="87342"/>
                  </a:lnTo>
                  <a:lnTo>
                    <a:pt x="834" y="90814"/>
                  </a:lnTo>
                  <a:lnTo>
                    <a:pt x="3258" y="93340"/>
                  </a:lnTo>
                  <a:lnTo>
                    <a:pt x="5038" y="95234"/>
                  </a:lnTo>
                  <a:lnTo>
                    <a:pt x="8094" y="97027"/>
                  </a:lnTo>
                  <a:lnTo>
                    <a:pt x="10822" y="96711"/>
                  </a:lnTo>
                  <a:lnTo>
                    <a:pt x="13347" y="96711"/>
                  </a:lnTo>
                  <a:lnTo>
                    <a:pt x="16075" y="95335"/>
                  </a:lnTo>
                  <a:lnTo>
                    <a:pt x="18398" y="95600"/>
                  </a:lnTo>
                  <a:lnTo>
                    <a:pt x="19345" y="97203"/>
                  </a:lnTo>
                  <a:lnTo>
                    <a:pt x="22186" y="97052"/>
                  </a:lnTo>
                  <a:lnTo>
                    <a:pt x="23335" y="98921"/>
                  </a:lnTo>
                  <a:lnTo>
                    <a:pt x="22918" y="103012"/>
                  </a:lnTo>
                  <a:lnTo>
                    <a:pt x="25040" y="106169"/>
                  </a:lnTo>
                  <a:lnTo>
                    <a:pt x="25646" y="109325"/>
                  </a:lnTo>
                  <a:lnTo>
                    <a:pt x="25646" y="112166"/>
                  </a:lnTo>
                  <a:lnTo>
                    <a:pt x="23752" y="114793"/>
                  </a:lnTo>
                  <a:lnTo>
                    <a:pt x="23752" y="117205"/>
                  </a:lnTo>
                  <a:lnTo>
                    <a:pt x="25646" y="119945"/>
                  </a:lnTo>
                  <a:lnTo>
                    <a:pt x="25646" y="123505"/>
                  </a:lnTo>
                  <a:lnTo>
                    <a:pt x="27641" y="126132"/>
                  </a:lnTo>
                  <a:lnTo>
                    <a:pt x="28752" y="128228"/>
                  </a:lnTo>
                  <a:lnTo>
                    <a:pt x="29143" y="130539"/>
                  </a:lnTo>
                  <a:lnTo>
                    <a:pt x="30899" y="133279"/>
                  </a:lnTo>
                  <a:lnTo>
                    <a:pt x="35419" y="133279"/>
                  </a:lnTo>
                  <a:lnTo>
                    <a:pt x="37945" y="131385"/>
                  </a:lnTo>
                  <a:lnTo>
                    <a:pt x="39624" y="129541"/>
                  </a:lnTo>
                  <a:lnTo>
                    <a:pt x="42149" y="126675"/>
                  </a:lnTo>
                  <a:lnTo>
                    <a:pt x="42781" y="123808"/>
                  </a:lnTo>
                  <a:lnTo>
                    <a:pt x="44258" y="123808"/>
                  </a:lnTo>
                  <a:lnTo>
                    <a:pt x="44574" y="119705"/>
                  </a:lnTo>
                  <a:lnTo>
                    <a:pt x="44574" y="118442"/>
                  </a:lnTo>
                  <a:lnTo>
                    <a:pt x="48678" y="115285"/>
                  </a:lnTo>
                  <a:lnTo>
                    <a:pt x="50256" y="112874"/>
                  </a:lnTo>
                  <a:lnTo>
                    <a:pt x="50256" y="110260"/>
                  </a:lnTo>
                  <a:lnTo>
                    <a:pt x="49410" y="108265"/>
                  </a:lnTo>
                  <a:lnTo>
                    <a:pt x="49460" y="105954"/>
                  </a:lnTo>
                  <a:lnTo>
                    <a:pt x="48905" y="104477"/>
                  </a:lnTo>
                  <a:lnTo>
                    <a:pt x="51683" y="101951"/>
                  </a:lnTo>
                  <a:lnTo>
                    <a:pt x="54334" y="99009"/>
                  </a:lnTo>
                  <a:lnTo>
                    <a:pt x="57592" y="97014"/>
                  </a:lnTo>
                  <a:cubicBezTo>
                    <a:pt x="57592" y="97014"/>
                    <a:pt x="59070" y="94388"/>
                    <a:pt x="59070" y="93958"/>
                  </a:cubicBezTo>
                  <a:cubicBezTo>
                    <a:pt x="59070" y="93542"/>
                    <a:pt x="59916" y="91433"/>
                    <a:pt x="59916" y="91433"/>
                  </a:cubicBezTo>
                  <a:lnTo>
                    <a:pt x="59398" y="89754"/>
                  </a:lnTo>
                  <a:lnTo>
                    <a:pt x="57921" y="90498"/>
                  </a:lnTo>
                  <a:lnTo>
                    <a:pt x="54132" y="91016"/>
                  </a:lnTo>
                  <a:lnTo>
                    <a:pt x="52870" y="91648"/>
                  </a:lnTo>
                  <a:lnTo>
                    <a:pt x="52238" y="89754"/>
                  </a:lnTo>
                  <a:lnTo>
                    <a:pt x="51721" y="88604"/>
                  </a:lnTo>
                  <a:lnTo>
                    <a:pt x="49612" y="86597"/>
                  </a:lnTo>
                  <a:lnTo>
                    <a:pt x="48248" y="85650"/>
                  </a:lnTo>
                  <a:lnTo>
                    <a:pt x="46139" y="80826"/>
                  </a:lnTo>
                  <a:lnTo>
                    <a:pt x="45306" y="79665"/>
                  </a:lnTo>
                  <a:lnTo>
                    <a:pt x="44258" y="76823"/>
                  </a:lnTo>
                  <a:lnTo>
                    <a:pt x="43513" y="75561"/>
                  </a:lnTo>
                  <a:lnTo>
                    <a:pt x="44675" y="75144"/>
                  </a:lnTo>
                  <a:lnTo>
                    <a:pt x="47200" y="78617"/>
                  </a:lnTo>
                  <a:lnTo>
                    <a:pt x="48665" y="80927"/>
                  </a:lnTo>
                  <a:lnTo>
                    <a:pt x="49511" y="83339"/>
                  </a:lnTo>
                  <a:lnTo>
                    <a:pt x="51506" y="84917"/>
                  </a:lnTo>
                  <a:lnTo>
                    <a:pt x="52769" y="87973"/>
                  </a:lnTo>
                  <a:lnTo>
                    <a:pt x="53299" y="89438"/>
                  </a:lnTo>
                  <a:lnTo>
                    <a:pt x="56771" y="87859"/>
                  </a:lnTo>
                  <a:lnTo>
                    <a:pt x="60560" y="87026"/>
                  </a:lnTo>
                  <a:lnTo>
                    <a:pt x="64449" y="85018"/>
                  </a:lnTo>
                  <a:lnTo>
                    <a:pt x="65585" y="82922"/>
                  </a:lnTo>
                  <a:lnTo>
                    <a:pt x="66431" y="80814"/>
                  </a:lnTo>
                  <a:lnTo>
                    <a:pt x="64853" y="79235"/>
                  </a:lnTo>
                  <a:lnTo>
                    <a:pt x="63476" y="77771"/>
                  </a:lnTo>
                  <a:lnTo>
                    <a:pt x="61065" y="78503"/>
                  </a:lnTo>
                  <a:lnTo>
                    <a:pt x="58956" y="78604"/>
                  </a:lnTo>
                  <a:lnTo>
                    <a:pt x="57693" y="76293"/>
                  </a:lnTo>
                  <a:lnTo>
                    <a:pt x="55799" y="74740"/>
                  </a:lnTo>
                  <a:lnTo>
                    <a:pt x="56746" y="73149"/>
                  </a:lnTo>
                  <a:lnTo>
                    <a:pt x="59587" y="75460"/>
                  </a:lnTo>
                  <a:lnTo>
                    <a:pt x="61696" y="76609"/>
                  </a:lnTo>
                  <a:lnTo>
                    <a:pt x="63476" y="76722"/>
                  </a:lnTo>
                  <a:lnTo>
                    <a:pt x="65269" y="77669"/>
                  </a:lnTo>
                  <a:lnTo>
                    <a:pt x="67997" y="78086"/>
                  </a:lnTo>
                  <a:lnTo>
                    <a:pt x="71368" y="77669"/>
                  </a:lnTo>
                  <a:lnTo>
                    <a:pt x="73995" y="79564"/>
                  </a:lnTo>
                  <a:lnTo>
                    <a:pt x="75358" y="81874"/>
                  </a:lnTo>
                  <a:lnTo>
                    <a:pt x="76621" y="82076"/>
                  </a:lnTo>
                  <a:lnTo>
                    <a:pt x="77884" y="80612"/>
                  </a:lnTo>
                  <a:lnTo>
                    <a:pt x="78515" y="83137"/>
                  </a:lnTo>
                  <a:lnTo>
                    <a:pt x="79147" y="85864"/>
                  </a:lnTo>
                  <a:lnTo>
                    <a:pt x="80510" y="88806"/>
                  </a:lnTo>
                  <a:lnTo>
                    <a:pt x="81988" y="92178"/>
                  </a:lnTo>
                  <a:lnTo>
                    <a:pt x="82505" y="94072"/>
                  </a:lnTo>
                  <a:lnTo>
                    <a:pt x="84298" y="91231"/>
                  </a:lnTo>
                  <a:lnTo>
                    <a:pt x="84298" y="88188"/>
                  </a:lnTo>
                  <a:lnTo>
                    <a:pt x="85245" y="86609"/>
                  </a:lnTo>
                  <a:lnTo>
                    <a:pt x="87291" y="84816"/>
                  </a:lnTo>
                  <a:lnTo>
                    <a:pt x="90322" y="82089"/>
                  </a:lnTo>
                  <a:lnTo>
                    <a:pt x="91622" y="80296"/>
                  </a:lnTo>
                  <a:lnTo>
                    <a:pt x="94375" y="79665"/>
                  </a:lnTo>
                  <a:lnTo>
                    <a:pt x="95120" y="82720"/>
                  </a:lnTo>
                  <a:lnTo>
                    <a:pt x="96913" y="83554"/>
                  </a:lnTo>
                  <a:lnTo>
                    <a:pt x="96913" y="86925"/>
                  </a:lnTo>
                  <a:lnTo>
                    <a:pt x="98857" y="85763"/>
                  </a:lnTo>
                  <a:lnTo>
                    <a:pt x="100701" y="89652"/>
                  </a:lnTo>
                  <a:lnTo>
                    <a:pt x="100701" y="93857"/>
                  </a:lnTo>
                  <a:lnTo>
                    <a:pt x="102696" y="94905"/>
                  </a:lnTo>
                  <a:lnTo>
                    <a:pt x="103694" y="97014"/>
                  </a:lnTo>
                  <a:lnTo>
                    <a:pt x="105133" y="98908"/>
                  </a:lnTo>
                  <a:lnTo>
                    <a:pt x="107179" y="99741"/>
                  </a:lnTo>
                  <a:lnTo>
                    <a:pt x="107179" y="99741"/>
                  </a:lnTo>
                  <a:lnTo>
                    <a:pt x="106560" y="97746"/>
                  </a:lnTo>
                  <a:lnTo>
                    <a:pt x="106257" y="96067"/>
                  </a:lnTo>
                  <a:lnTo>
                    <a:pt x="104577" y="94804"/>
                  </a:lnTo>
                  <a:lnTo>
                    <a:pt x="103428" y="93226"/>
                  </a:lnTo>
                  <a:lnTo>
                    <a:pt x="102797" y="91761"/>
                  </a:lnTo>
                  <a:lnTo>
                    <a:pt x="103113" y="89551"/>
                  </a:lnTo>
                  <a:lnTo>
                    <a:pt x="103845" y="88604"/>
                  </a:lnTo>
                  <a:lnTo>
                    <a:pt x="105537" y="90183"/>
                  </a:lnTo>
                  <a:lnTo>
                    <a:pt x="107217" y="91963"/>
                  </a:lnTo>
                  <a:lnTo>
                    <a:pt x="108050" y="92393"/>
                  </a:lnTo>
                  <a:cubicBezTo>
                    <a:pt x="108050" y="92393"/>
                    <a:pt x="110146" y="90814"/>
                    <a:pt x="110146" y="90498"/>
                  </a:cubicBezTo>
                  <a:lnTo>
                    <a:pt x="110146" y="86925"/>
                  </a:lnTo>
                  <a:lnTo>
                    <a:pt x="108252" y="85132"/>
                  </a:lnTo>
                  <a:lnTo>
                    <a:pt x="107469" y="83554"/>
                  </a:lnTo>
                  <a:cubicBezTo>
                    <a:pt x="107469" y="83554"/>
                    <a:pt x="107747" y="81975"/>
                    <a:pt x="108063" y="81773"/>
                  </a:cubicBezTo>
                  <a:cubicBezTo>
                    <a:pt x="108378" y="81559"/>
                    <a:pt x="110209" y="80927"/>
                    <a:pt x="110209" y="80927"/>
                  </a:cubicBezTo>
                  <a:lnTo>
                    <a:pt x="110752" y="82190"/>
                  </a:lnTo>
                  <a:lnTo>
                    <a:pt x="112646" y="80826"/>
                  </a:lnTo>
                  <a:lnTo>
                    <a:pt x="116434" y="78932"/>
                  </a:lnTo>
                  <a:lnTo>
                    <a:pt x="118177" y="75775"/>
                  </a:lnTo>
                  <a:lnTo>
                    <a:pt x="118960" y="73566"/>
                  </a:lnTo>
                  <a:lnTo>
                    <a:pt x="118960" y="69891"/>
                  </a:lnTo>
                  <a:lnTo>
                    <a:pt x="117520" y="66949"/>
                  </a:lnTo>
                  <a:lnTo>
                    <a:pt x="116093" y="65169"/>
                  </a:lnTo>
                  <a:lnTo>
                    <a:pt x="118278" y="63691"/>
                  </a:lnTo>
                  <a:lnTo>
                    <a:pt x="118947" y="63174"/>
                  </a:lnTo>
                  <a:lnTo>
                    <a:pt x="117280" y="62643"/>
                  </a:lnTo>
                  <a:lnTo>
                    <a:pt x="115816" y="63174"/>
                  </a:lnTo>
                  <a:lnTo>
                    <a:pt x="114868" y="62113"/>
                  </a:lnTo>
                  <a:lnTo>
                    <a:pt x="114237" y="61280"/>
                  </a:lnTo>
                  <a:lnTo>
                    <a:pt x="116030" y="60219"/>
                  </a:lnTo>
                  <a:lnTo>
                    <a:pt x="116876" y="58540"/>
                  </a:lnTo>
                  <a:lnTo>
                    <a:pt x="117924" y="59070"/>
                  </a:lnTo>
                  <a:lnTo>
                    <a:pt x="117394" y="60964"/>
                  </a:lnTo>
                  <a:lnTo>
                    <a:pt x="117394" y="60964"/>
                  </a:lnTo>
                  <a:lnTo>
                    <a:pt x="119086" y="60118"/>
                  </a:lnTo>
                  <a:lnTo>
                    <a:pt x="120235" y="61065"/>
                  </a:lnTo>
                  <a:lnTo>
                    <a:pt x="121182" y="62744"/>
                  </a:lnTo>
                  <a:lnTo>
                    <a:pt x="122129" y="63906"/>
                  </a:lnTo>
                  <a:lnTo>
                    <a:pt x="122129" y="65484"/>
                  </a:lnTo>
                  <a:lnTo>
                    <a:pt x="122975" y="66318"/>
                  </a:lnTo>
                  <a:lnTo>
                    <a:pt x="124806" y="64853"/>
                  </a:lnTo>
                  <a:lnTo>
                    <a:pt x="124263" y="62542"/>
                  </a:lnTo>
                  <a:lnTo>
                    <a:pt x="122621" y="60850"/>
                  </a:lnTo>
                  <a:lnTo>
                    <a:pt x="122116" y="59802"/>
                  </a:lnTo>
                  <a:lnTo>
                    <a:pt x="123594" y="58540"/>
                  </a:lnTo>
                  <a:lnTo>
                    <a:pt x="123707" y="55699"/>
                  </a:lnTo>
                  <a:lnTo>
                    <a:pt x="124970" y="54651"/>
                  </a:lnTo>
                  <a:lnTo>
                    <a:pt x="126233" y="55383"/>
                  </a:lnTo>
                  <a:lnTo>
                    <a:pt x="128127" y="52125"/>
                  </a:lnTo>
                  <a:lnTo>
                    <a:pt x="129705" y="47289"/>
                  </a:lnTo>
                  <a:lnTo>
                    <a:pt x="128544" y="44031"/>
                  </a:lnTo>
                  <a:lnTo>
                    <a:pt x="127811" y="41102"/>
                  </a:lnTo>
                  <a:lnTo>
                    <a:pt x="126132" y="39523"/>
                  </a:lnTo>
                  <a:lnTo>
                    <a:pt x="123922" y="38892"/>
                  </a:lnTo>
                  <a:lnTo>
                    <a:pt x="122558" y="38362"/>
                  </a:lnTo>
                  <a:lnTo>
                    <a:pt x="121498" y="37516"/>
                  </a:lnTo>
                  <a:lnTo>
                    <a:pt x="123606" y="33311"/>
                  </a:lnTo>
                  <a:lnTo>
                    <a:pt x="124440" y="30533"/>
                  </a:lnTo>
                  <a:lnTo>
                    <a:pt x="126650" y="29220"/>
                  </a:lnTo>
                  <a:lnTo>
                    <a:pt x="130021" y="29220"/>
                  </a:lnTo>
                  <a:lnTo>
                    <a:pt x="132332" y="28588"/>
                  </a:lnTo>
                  <a:lnTo>
                    <a:pt x="132231" y="28588"/>
                  </a:lnTo>
                  <a:lnTo>
                    <a:pt x="132231" y="23222"/>
                  </a:lnTo>
                  <a:lnTo>
                    <a:pt x="135072" y="21959"/>
                  </a:lnTo>
                  <a:lnTo>
                    <a:pt x="135804" y="23853"/>
                  </a:lnTo>
                  <a:lnTo>
                    <a:pt x="136650" y="21959"/>
                  </a:lnTo>
                  <a:lnTo>
                    <a:pt x="136650" y="20065"/>
                  </a:lnTo>
                  <a:lnTo>
                    <a:pt x="138115" y="20899"/>
                  </a:lnTo>
                  <a:lnTo>
                    <a:pt x="137433" y="24788"/>
                  </a:lnTo>
                  <a:lnTo>
                    <a:pt x="136006" y="30571"/>
                  </a:lnTo>
                  <a:lnTo>
                    <a:pt x="136006" y="33942"/>
                  </a:lnTo>
                  <a:lnTo>
                    <a:pt x="139428" y="38677"/>
                  </a:lnTo>
                  <a:lnTo>
                    <a:pt x="140426" y="42049"/>
                  </a:lnTo>
                  <a:lnTo>
                    <a:pt x="140426" y="43412"/>
                  </a:lnTo>
                  <a:lnTo>
                    <a:pt x="141688" y="42364"/>
                  </a:lnTo>
                  <a:lnTo>
                    <a:pt x="141688" y="38993"/>
                  </a:lnTo>
                  <a:lnTo>
                    <a:pt x="143166" y="35622"/>
                  </a:lnTo>
                  <a:lnTo>
                    <a:pt x="142370" y="32894"/>
                  </a:lnTo>
                  <a:lnTo>
                    <a:pt x="142244" y="31316"/>
                  </a:lnTo>
                  <a:lnTo>
                    <a:pt x="141966" y="29220"/>
                  </a:lnTo>
                  <a:lnTo>
                    <a:pt x="140085" y="27742"/>
                  </a:lnTo>
                  <a:lnTo>
                    <a:pt x="139782" y="24800"/>
                  </a:lnTo>
                  <a:lnTo>
                    <a:pt x="142522" y="23020"/>
                  </a:lnTo>
                  <a:lnTo>
                    <a:pt x="144832" y="23336"/>
                  </a:lnTo>
                  <a:lnTo>
                    <a:pt x="144832" y="20697"/>
                  </a:lnTo>
                  <a:lnTo>
                    <a:pt x="145881" y="18967"/>
                  </a:lnTo>
                  <a:lnTo>
                    <a:pt x="148090" y="17855"/>
                  </a:lnTo>
                  <a:lnTo>
                    <a:pt x="148936" y="17855"/>
                  </a:lnTo>
                  <a:lnTo>
                    <a:pt x="147573" y="14067"/>
                  </a:lnTo>
                  <a:lnTo>
                    <a:pt x="144315" y="12868"/>
                  </a:lnTo>
                  <a:lnTo>
                    <a:pt x="144832" y="10784"/>
                  </a:lnTo>
                  <a:lnTo>
                    <a:pt x="144517" y="8751"/>
                  </a:lnTo>
                  <a:lnTo>
                    <a:pt x="144315" y="7577"/>
                  </a:lnTo>
                  <a:lnTo>
                    <a:pt x="146310" y="8613"/>
                  </a:lnTo>
                  <a:lnTo>
                    <a:pt x="147674" y="7565"/>
                  </a:lnTo>
                  <a:lnTo>
                    <a:pt x="148936" y="8398"/>
                  </a:lnTo>
                  <a:lnTo>
                    <a:pt x="149669" y="6188"/>
                  </a:lnTo>
                  <a:lnTo>
                    <a:pt x="148406" y="4509"/>
                  </a:lnTo>
                  <a:lnTo>
                    <a:pt x="147775" y="2084"/>
                  </a:lnTo>
                  <a:lnTo>
                    <a:pt x="144201" y="1567"/>
                  </a:lnTo>
                  <a:lnTo>
                    <a:pt x="144201" y="3031"/>
                  </a:lnTo>
                  <a:lnTo>
                    <a:pt x="142623" y="2981"/>
                  </a:lnTo>
                  <a:lnTo>
                    <a:pt x="141890" y="2084"/>
                  </a:lnTo>
                  <a:lnTo>
                    <a:pt x="134440" y="2084"/>
                  </a:lnTo>
                  <a:lnTo>
                    <a:pt x="131069" y="2400"/>
                  </a:lnTo>
                  <a:lnTo>
                    <a:pt x="133493" y="4774"/>
                  </a:lnTo>
                  <a:lnTo>
                    <a:pt x="130867" y="4799"/>
                  </a:lnTo>
                  <a:lnTo>
                    <a:pt x="130337" y="3499"/>
                  </a:lnTo>
                  <a:lnTo>
                    <a:pt x="127294" y="4837"/>
                  </a:lnTo>
                  <a:lnTo>
                    <a:pt x="124654" y="6504"/>
                  </a:lnTo>
                  <a:lnTo>
                    <a:pt x="123076" y="6504"/>
                  </a:lnTo>
                  <a:lnTo>
                    <a:pt x="122028" y="4294"/>
                  </a:lnTo>
                  <a:lnTo>
                    <a:pt x="119503" y="3928"/>
                  </a:lnTo>
                  <a:lnTo>
                    <a:pt x="117407" y="5115"/>
                  </a:lnTo>
                  <a:lnTo>
                    <a:pt x="114149" y="4016"/>
                  </a:lnTo>
                  <a:lnTo>
                    <a:pt x="112040" y="3158"/>
                  </a:lnTo>
                  <a:lnTo>
                    <a:pt x="107835" y="3461"/>
                  </a:lnTo>
                  <a:lnTo>
                    <a:pt x="106055" y="4610"/>
                  </a:lnTo>
                  <a:lnTo>
                    <a:pt x="107204" y="7767"/>
                  </a:lnTo>
                  <a:lnTo>
                    <a:pt x="104792" y="7767"/>
                  </a:lnTo>
                  <a:lnTo>
                    <a:pt x="103529" y="7653"/>
                  </a:lnTo>
                  <a:lnTo>
                    <a:pt x="101951" y="8448"/>
                  </a:lnTo>
                  <a:lnTo>
                    <a:pt x="102898" y="10153"/>
                  </a:lnTo>
                  <a:lnTo>
                    <a:pt x="100587" y="9484"/>
                  </a:lnTo>
                  <a:lnTo>
                    <a:pt x="99741" y="6529"/>
                  </a:lnTo>
                  <a:lnTo>
                    <a:pt x="97115" y="4319"/>
                  </a:lnTo>
                  <a:lnTo>
                    <a:pt x="93327" y="4837"/>
                  </a:lnTo>
                  <a:lnTo>
                    <a:pt x="94173" y="7577"/>
                  </a:lnTo>
                  <a:lnTo>
                    <a:pt x="91016" y="7463"/>
                  </a:lnTo>
                  <a:lnTo>
                    <a:pt x="89968" y="6100"/>
                  </a:lnTo>
                  <a:lnTo>
                    <a:pt x="87758" y="7249"/>
                  </a:lnTo>
                  <a:lnTo>
                    <a:pt x="86066" y="7779"/>
                  </a:lnTo>
                  <a:lnTo>
                    <a:pt x="83541" y="10822"/>
                  </a:lnTo>
                  <a:lnTo>
                    <a:pt x="83023" y="8827"/>
                  </a:lnTo>
                  <a:lnTo>
                    <a:pt x="85233" y="5468"/>
                  </a:lnTo>
                  <a:lnTo>
                    <a:pt x="84601" y="2312"/>
                  </a:lnTo>
                  <a:lnTo>
                    <a:pt x="8144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52"/>
            <p:cNvSpPr/>
            <p:nvPr/>
          </p:nvSpPr>
          <p:spPr>
            <a:xfrm>
              <a:off x="3167575" y="993250"/>
              <a:ext cx="3759100" cy="3349975"/>
            </a:xfrm>
            <a:custGeom>
              <a:avLst/>
              <a:gdLst/>
              <a:ahLst/>
              <a:cxnLst/>
              <a:rect l="l" t="t" r="r" b="b"/>
              <a:pathLst>
                <a:path w="150364" h="133999" extrusionOk="0">
                  <a:moveTo>
                    <a:pt x="81786" y="784"/>
                  </a:moveTo>
                  <a:lnTo>
                    <a:pt x="84653" y="2892"/>
                  </a:lnTo>
                  <a:lnTo>
                    <a:pt x="85234" y="5797"/>
                  </a:lnTo>
                  <a:lnTo>
                    <a:pt x="83024" y="9168"/>
                  </a:lnTo>
                  <a:lnTo>
                    <a:pt x="83731" y="11895"/>
                  </a:lnTo>
                  <a:lnTo>
                    <a:pt x="86597" y="8448"/>
                  </a:lnTo>
                  <a:lnTo>
                    <a:pt x="88239" y="7931"/>
                  </a:lnTo>
                  <a:lnTo>
                    <a:pt x="90209" y="6895"/>
                  </a:lnTo>
                  <a:lnTo>
                    <a:pt x="91193" y="8171"/>
                  </a:lnTo>
                  <a:lnTo>
                    <a:pt x="94931" y="8297"/>
                  </a:lnTo>
                  <a:lnTo>
                    <a:pt x="94931" y="8297"/>
                  </a:lnTo>
                  <a:lnTo>
                    <a:pt x="94072" y="5494"/>
                  </a:lnTo>
                  <a:lnTo>
                    <a:pt x="97355" y="5039"/>
                  </a:lnTo>
                  <a:lnTo>
                    <a:pt x="99805" y="7110"/>
                  </a:lnTo>
                  <a:lnTo>
                    <a:pt x="100664" y="10140"/>
                  </a:lnTo>
                  <a:lnTo>
                    <a:pt x="103871" y="11075"/>
                  </a:lnTo>
                  <a:lnTo>
                    <a:pt x="102722" y="8991"/>
                  </a:lnTo>
                  <a:lnTo>
                    <a:pt x="103922" y="8385"/>
                  </a:lnTo>
                  <a:lnTo>
                    <a:pt x="105121" y="8486"/>
                  </a:lnTo>
                  <a:lnTo>
                    <a:pt x="107987" y="8486"/>
                  </a:lnTo>
                  <a:lnTo>
                    <a:pt x="106763" y="5153"/>
                  </a:lnTo>
                  <a:lnTo>
                    <a:pt x="108265" y="4180"/>
                  </a:lnTo>
                  <a:lnTo>
                    <a:pt x="112319" y="3890"/>
                  </a:lnTo>
                  <a:lnTo>
                    <a:pt x="114377" y="4723"/>
                  </a:lnTo>
                  <a:lnTo>
                    <a:pt x="117761" y="5860"/>
                  </a:lnTo>
                  <a:lnTo>
                    <a:pt x="119895" y="4673"/>
                  </a:lnTo>
                  <a:lnTo>
                    <a:pt x="122142" y="5001"/>
                  </a:lnTo>
                  <a:lnTo>
                    <a:pt x="123216" y="7236"/>
                  </a:lnTo>
                  <a:lnTo>
                    <a:pt x="125084" y="7236"/>
                  </a:lnTo>
                  <a:lnTo>
                    <a:pt x="127749" y="5544"/>
                  </a:lnTo>
                  <a:lnTo>
                    <a:pt x="130489" y="4332"/>
                  </a:lnTo>
                  <a:lnTo>
                    <a:pt x="130981" y="5532"/>
                  </a:lnTo>
                  <a:lnTo>
                    <a:pt x="134580" y="5494"/>
                  </a:lnTo>
                  <a:lnTo>
                    <a:pt x="132105" y="3069"/>
                  </a:lnTo>
                  <a:lnTo>
                    <a:pt x="134769" y="2817"/>
                  </a:lnTo>
                  <a:lnTo>
                    <a:pt x="142080" y="2817"/>
                  </a:lnTo>
                  <a:lnTo>
                    <a:pt x="142813" y="3713"/>
                  </a:lnTo>
                  <a:lnTo>
                    <a:pt x="144858" y="3776"/>
                  </a:lnTo>
                  <a:lnTo>
                    <a:pt x="144858" y="2337"/>
                  </a:lnTo>
                  <a:lnTo>
                    <a:pt x="147864" y="2779"/>
                  </a:lnTo>
                  <a:lnTo>
                    <a:pt x="148432" y="4989"/>
                  </a:lnTo>
                  <a:lnTo>
                    <a:pt x="149657" y="6643"/>
                  </a:lnTo>
                  <a:lnTo>
                    <a:pt x="149101" y="8309"/>
                  </a:lnTo>
                  <a:lnTo>
                    <a:pt x="147990" y="7564"/>
                  </a:lnTo>
                  <a:lnTo>
                    <a:pt x="146601" y="8638"/>
                  </a:lnTo>
                  <a:lnTo>
                    <a:pt x="144214" y="7400"/>
                  </a:lnTo>
                  <a:lnTo>
                    <a:pt x="144846" y="11163"/>
                  </a:lnTo>
                  <a:lnTo>
                    <a:pt x="144278" y="13461"/>
                  </a:lnTo>
                  <a:lnTo>
                    <a:pt x="147662" y="14724"/>
                  </a:lnTo>
                  <a:lnTo>
                    <a:pt x="148823" y="17944"/>
                  </a:lnTo>
                  <a:lnTo>
                    <a:pt x="148356" y="17944"/>
                  </a:lnTo>
                  <a:lnTo>
                    <a:pt x="145995" y="19118"/>
                  </a:lnTo>
                  <a:lnTo>
                    <a:pt x="144846" y="21012"/>
                  </a:lnTo>
                  <a:lnTo>
                    <a:pt x="144846" y="23373"/>
                  </a:lnTo>
                  <a:lnTo>
                    <a:pt x="142775" y="23096"/>
                  </a:lnTo>
                  <a:lnTo>
                    <a:pt x="139770" y="25040"/>
                  </a:lnTo>
                  <a:lnTo>
                    <a:pt x="140111" y="28311"/>
                  </a:lnTo>
                  <a:lnTo>
                    <a:pt x="141992" y="29788"/>
                  </a:lnTo>
                  <a:lnTo>
                    <a:pt x="142257" y="31745"/>
                  </a:lnTo>
                  <a:lnTo>
                    <a:pt x="142396" y="33387"/>
                  </a:lnTo>
                  <a:lnTo>
                    <a:pt x="143154" y="36000"/>
                  </a:lnTo>
                  <a:lnTo>
                    <a:pt x="141727" y="39271"/>
                  </a:lnTo>
                  <a:lnTo>
                    <a:pt x="141702" y="42604"/>
                  </a:lnTo>
                  <a:lnTo>
                    <a:pt x="141070" y="43135"/>
                  </a:lnTo>
                  <a:lnTo>
                    <a:pt x="141070" y="42440"/>
                  </a:lnTo>
                  <a:lnTo>
                    <a:pt x="140060" y="38993"/>
                  </a:lnTo>
                  <a:lnTo>
                    <a:pt x="136651" y="34245"/>
                  </a:lnTo>
                  <a:lnTo>
                    <a:pt x="136651" y="31025"/>
                  </a:lnTo>
                  <a:lnTo>
                    <a:pt x="138078" y="25255"/>
                  </a:lnTo>
                  <a:lnTo>
                    <a:pt x="138797" y="21151"/>
                  </a:lnTo>
                  <a:lnTo>
                    <a:pt x="136663" y="19939"/>
                  </a:lnTo>
                  <a:lnTo>
                    <a:pt x="136663" y="22300"/>
                  </a:lnTo>
                  <a:lnTo>
                    <a:pt x="136158" y="23437"/>
                  </a:lnTo>
                  <a:lnTo>
                    <a:pt x="135578" y="21947"/>
                  </a:lnTo>
                  <a:lnTo>
                    <a:pt x="132244" y="23424"/>
                  </a:lnTo>
                  <a:lnTo>
                    <a:pt x="132244" y="28765"/>
                  </a:lnTo>
                  <a:lnTo>
                    <a:pt x="130312" y="29295"/>
                  </a:lnTo>
                  <a:lnTo>
                    <a:pt x="126890" y="29295"/>
                  </a:lnTo>
                  <a:lnTo>
                    <a:pt x="124504" y="30722"/>
                  </a:lnTo>
                  <a:lnTo>
                    <a:pt x="123645" y="33576"/>
                  </a:lnTo>
                  <a:lnTo>
                    <a:pt x="121435" y="38008"/>
                  </a:lnTo>
                  <a:lnTo>
                    <a:pt x="122685" y="39006"/>
                  </a:lnTo>
                  <a:lnTo>
                    <a:pt x="124163" y="39586"/>
                  </a:lnTo>
                  <a:lnTo>
                    <a:pt x="126297" y="40193"/>
                  </a:lnTo>
                  <a:lnTo>
                    <a:pt x="127862" y="41657"/>
                  </a:lnTo>
                  <a:lnTo>
                    <a:pt x="128582" y="44549"/>
                  </a:lnTo>
                  <a:lnTo>
                    <a:pt x="129706" y="47706"/>
                  </a:lnTo>
                  <a:lnTo>
                    <a:pt x="128178" y="52403"/>
                  </a:lnTo>
                  <a:lnTo>
                    <a:pt x="126461" y="55358"/>
                  </a:lnTo>
                  <a:lnTo>
                    <a:pt x="125274" y="54676"/>
                  </a:lnTo>
                  <a:lnTo>
                    <a:pt x="123733" y="55951"/>
                  </a:lnTo>
                  <a:lnTo>
                    <a:pt x="123620" y="58792"/>
                  </a:lnTo>
                  <a:lnTo>
                    <a:pt x="122067" y="60118"/>
                  </a:lnTo>
                  <a:lnTo>
                    <a:pt x="122673" y="61393"/>
                  </a:lnTo>
                  <a:lnTo>
                    <a:pt x="124314" y="63098"/>
                  </a:lnTo>
                  <a:lnTo>
                    <a:pt x="124807" y="65131"/>
                  </a:lnTo>
                  <a:lnTo>
                    <a:pt x="123342" y="66305"/>
                  </a:lnTo>
                  <a:lnTo>
                    <a:pt x="122786" y="65750"/>
                  </a:lnTo>
                  <a:lnTo>
                    <a:pt x="122786" y="64196"/>
                  </a:lnTo>
                  <a:lnTo>
                    <a:pt x="121801" y="62997"/>
                  </a:lnTo>
                  <a:lnTo>
                    <a:pt x="120854" y="61317"/>
                  </a:lnTo>
                  <a:lnTo>
                    <a:pt x="119465" y="60143"/>
                  </a:lnTo>
                  <a:lnTo>
                    <a:pt x="118241" y="60762"/>
                  </a:lnTo>
                  <a:lnTo>
                    <a:pt x="118241" y="60762"/>
                  </a:lnTo>
                  <a:lnTo>
                    <a:pt x="118645" y="59297"/>
                  </a:lnTo>
                  <a:lnTo>
                    <a:pt x="117079" y="58514"/>
                  </a:lnTo>
                  <a:lnTo>
                    <a:pt x="116132" y="60396"/>
                  </a:lnTo>
                  <a:lnTo>
                    <a:pt x="114112" y="61583"/>
                  </a:lnTo>
                  <a:lnTo>
                    <a:pt x="114970" y="62719"/>
                  </a:lnTo>
                  <a:lnTo>
                    <a:pt x="116056" y="63931"/>
                  </a:lnTo>
                  <a:lnTo>
                    <a:pt x="117622" y="63376"/>
                  </a:lnTo>
                  <a:lnTo>
                    <a:pt x="118607" y="63691"/>
                  </a:lnTo>
                  <a:lnTo>
                    <a:pt x="115968" y="65497"/>
                  </a:lnTo>
                  <a:lnTo>
                    <a:pt x="117597" y="67530"/>
                  </a:lnTo>
                  <a:lnTo>
                    <a:pt x="119011" y="70371"/>
                  </a:lnTo>
                  <a:lnTo>
                    <a:pt x="119011" y="73919"/>
                  </a:lnTo>
                  <a:lnTo>
                    <a:pt x="118266" y="76028"/>
                  </a:lnTo>
                  <a:lnTo>
                    <a:pt x="116574" y="79096"/>
                  </a:lnTo>
                  <a:lnTo>
                    <a:pt x="112824" y="80978"/>
                  </a:lnTo>
                  <a:lnTo>
                    <a:pt x="111245" y="82114"/>
                  </a:lnTo>
                  <a:lnTo>
                    <a:pt x="110740" y="80940"/>
                  </a:lnTo>
                  <a:lnTo>
                    <a:pt x="110462" y="81041"/>
                  </a:lnTo>
                  <a:cubicBezTo>
                    <a:pt x="110159" y="81142"/>
                    <a:pt x="108594" y="81697"/>
                    <a:pt x="108253" y="81912"/>
                  </a:cubicBezTo>
                  <a:cubicBezTo>
                    <a:pt x="107886" y="82165"/>
                    <a:pt x="107634" y="83276"/>
                    <a:pt x="107520" y="83907"/>
                  </a:cubicBezTo>
                  <a:lnTo>
                    <a:pt x="107495" y="84008"/>
                  </a:lnTo>
                  <a:lnTo>
                    <a:pt x="108341" y="85688"/>
                  </a:lnTo>
                  <a:lnTo>
                    <a:pt x="110197" y="87468"/>
                  </a:lnTo>
                  <a:lnTo>
                    <a:pt x="110197" y="90852"/>
                  </a:lnTo>
                  <a:cubicBezTo>
                    <a:pt x="110046" y="91092"/>
                    <a:pt x="109174" y="91824"/>
                    <a:pt x="108379" y="92430"/>
                  </a:cubicBezTo>
                  <a:lnTo>
                    <a:pt x="107760" y="92115"/>
                  </a:lnTo>
                  <a:lnTo>
                    <a:pt x="106093" y="90360"/>
                  </a:lnTo>
                  <a:lnTo>
                    <a:pt x="104161" y="88541"/>
                  </a:lnTo>
                  <a:lnTo>
                    <a:pt x="103164" y="89829"/>
                  </a:lnTo>
                  <a:lnTo>
                    <a:pt x="102823" y="92203"/>
                  </a:lnTo>
                  <a:lnTo>
                    <a:pt x="103492" y="93756"/>
                  </a:lnTo>
                  <a:lnTo>
                    <a:pt x="104679" y="95398"/>
                  </a:lnTo>
                  <a:lnTo>
                    <a:pt x="106321" y="96648"/>
                  </a:lnTo>
                  <a:lnTo>
                    <a:pt x="106611" y="98239"/>
                  </a:lnTo>
                  <a:lnTo>
                    <a:pt x="107028" y="99602"/>
                  </a:lnTo>
                  <a:lnTo>
                    <a:pt x="105689" y="99047"/>
                  </a:lnTo>
                  <a:lnTo>
                    <a:pt x="104313" y="97254"/>
                  </a:lnTo>
                  <a:lnTo>
                    <a:pt x="103290" y="95082"/>
                  </a:lnTo>
                  <a:lnTo>
                    <a:pt x="101371" y="94072"/>
                  </a:lnTo>
                  <a:lnTo>
                    <a:pt x="101371" y="90056"/>
                  </a:lnTo>
                  <a:lnTo>
                    <a:pt x="99351" y="85725"/>
                  </a:lnTo>
                  <a:lnTo>
                    <a:pt x="97583" y="86773"/>
                  </a:lnTo>
                  <a:lnTo>
                    <a:pt x="97583" y="83756"/>
                  </a:lnTo>
                  <a:lnTo>
                    <a:pt x="95739" y="82897"/>
                  </a:lnTo>
                  <a:lnTo>
                    <a:pt x="94944" y="79690"/>
                  </a:lnTo>
                  <a:lnTo>
                    <a:pt x="91774" y="80422"/>
                  </a:lnTo>
                  <a:lnTo>
                    <a:pt x="90423" y="82278"/>
                  </a:lnTo>
                  <a:lnTo>
                    <a:pt x="87431" y="84980"/>
                  </a:lnTo>
                  <a:lnTo>
                    <a:pt x="85372" y="86773"/>
                  </a:lnTo>
                  <a:lnTo>
                    <a:pt x="84324" y="88503"/>
                  </a:lnTo>
                  <a:lnTo>
                    <a:pt x="84324" y="91546"/>
                  </a:lnTo>
                  <a:lnTo>
                    <a:pt x="82961" y="93706"/>
                  </a:lnTo>
                  <a:lnTo>
                    <a:pt x="82620" y="92456"/>
                  </a:lnTo>
                  <a:lnTo>
                    <a:pt x="81142" y="89084"/>
                  </a:lnTo>
                  <a:lnTo>
                    <a:pt x="79791" y="86180"/>
                  </a:lnTo>
                  <a:lnTo>
                    <a:pt x="79160" y="83465"/>
                  </a:lnTo>
                  <a:lnTo>
                    <a:pt x="78377" y="80359"/>
                  </a:lnTo>
                  <a:lnTo>
                    <a:pt x="76837" y="82152"/>
                  </a:lnTo>
                  <a:lnTo>
                    <a:pt x="75890" y="82000"/>
                  </a:lnTo>
                  <a:lnTo>
                    <a:pt x="74602" y="79803"/>
                  </a:lnTo>
                  <a:lnTo>
                    <a:pt x="71773" y="77745"/>
                  </a:lnTo>
                  <a:lnTo>
                    <a:pt x="68326" y="78175"/>
                  </a:lnTo>
                  <a:lnTo>
                    <a:pt x="65687" y="77770"/>
                  </a:lnTo>
                  <a:lnTo>
                    <a:pt x="63957" y="76849"/>
                  </a:lnTo>
                  <a:lnTo>
                    <a:pt x="62113" y="76710"/>
                  </a:lnTo>
                  <a:lnTo>
                    <a:pt x="60118" y="75624"/>
                  </a:lnTo>
                  <a:lnTo>
                    <a:pt x="56999" y="73086"/>
                  </a:lnTo>
                  <a:lnTo>
                    <a:pt x="55737" y="75232"/>
                  </a:lnTo>
                  <a:lnTo>
                    <a:pt x="57782" y="76912"/>
                  </a:lnTo>
                  <a:lnTo>
                    <a:pt x="59108" y="79349"/>
                  </a:lnTo>
                  <a:lnTo>
                    <a:pt x="61419" y="79235"/>
                  </a:lnTo>
                  <a:lnTo>
                    <a:pt x="63717" y="78541"/>
                  </a:lnTo>
                  <a:lnTo>
                    <a:pt x="64954" y="79879"/>
                  </a:lnTo>
                  <a:lnTo>
                    <a:pt x="66394" y="81306"/>
                  </a:lnTo>
                  <a:lnTo>
                    <a:pt x="65636" y="83187"/>
                  </a:lnTo>
                  <a:lnTo>
                    <a:pt x="64538" y="85208"/>
                  </a:lnTo>
                  <a:lnTo>
                    <a:pt x="60775" y="87140"/>
                  </a:lnTo>
                  <a:lnTo>
                    <a:pt x="57025" y="87973"/>
                  </a:lnTo>
                  <a:lnTo>
                    <a:pt x="53805" y="89425"/>
                  </a:lnTo>
                  <a:lnTo>
                    <a:pt x="53388" y="88263"/>
                  </a:lnTo>
                  <a:lnTo>
                    <a:pt x="52100" y="85132"/>
                  </a:lnTo>
                  <a:lnTo>
                    <a:pt x="50105" y="83554"/>
                  </a:lnTo>
                  <a:lnTo>
                    <a:pt x="49297" y="81230"/>
                  </a:lnTo>
                  <a:lnTo>
                    <a:pt x="47782" y="78831"/>
                  </a:lnTo>
                  <a:lnTo>
                    <a:pt x="45117" y="75169"/>
                  </a:lnTo>
                  <a:lnTo>
                    <a:pt x="43387" y="75801"/>
                  </a:lnTo>
                  <a:lnTo>
                    <a:pt x="44284" y="77341"/>
                  </a:lnTo>
                  <a:lnTo>
                    <a:pt x="45332" y="80182"/>
                  </a:lnTo>
                  <a:lnTo>
                    <a:pt x="46203" y="81382"/>
                  </a:lnTo>
                  <a:lnTo>
                    <a:pt x="48325" y="86281"/>
                  </a:lnTo>
                  <a:lnTo>
                    <a:pt x="49726" y="87241"/>
                  </a:lnTo>
                  <a:lnTo>
                    <a:pt x="51772" y="89198"/>
                  </a:lnTo>
                  <a:lnTo>
                    <a:pt x="52264" y="90271"/>
                  </a:lnTo>
                  <a:lnTo>
                    <a:pt x="53009" y="92506"/>
                  </a:lnTo>
                  <a:lnTo>
                    <a:pt x="54550" y="91736"/>
                  </a:lnTo>
                  <a:lnTo>
                    <a:pt x="58287" y="91218"/>
                  </a:lnTo>
                  <a:lnTo>
                    <a:pt x="59525" y="90612"/>
                  </a:lnTo>
                  <a:lnTo>
                    <a:pt x="59904" y="91837"/>
                  </a:lnTo>
                  <a:cubicBezTo>
                    <a:pt x="59664" y="92443"/>
                    <a:pt x="59070" y="93946"/>
                    <a:pt x="59070" y="94362"/>
                  </a:cubicBezTo>
                  <a:cubicBezTo>
                    <a:pt x="59045" y="94615"/>
                    <a:pt x="58338" y="96016"/>
                    <a:pt x="57681" y="97191"/>
                  </a:cubicBezTo>
                  <a:lnTo>
                    <a:pt x="54487" y="99148"/>
                  </a:lnTo>
                  <a:lnTo>
                    <a:pt x="51784" y="102128"/>
                  </a:lnTo>
                  <a:lnTo>
                    <a:pt x="48855" y="104792"/>
                  </a:lnTo>
                  <a:lnTo>
                    <a:pt x="49474" y="106408"/>
                  </a:lnTo>
                  <a:lnTo>
                    <a:pt x="49411" y="108719"/>
                  </a:lnTo>
                  <a:lnTo>
                    <a:pt x="50257" y="110727"/>
                  </a:lnTo>
                  <a:lnTo>
                    <a:pt x="50257" y="113189"/>
                  </a:lnTo>
                  <a:lnTo>
                    <a:pt x="48767" y="115487"/>
                  </a:lnTo>
                  <a:lnTo>
                    <a:pt x="44587" y="118694"/>
                  </a:lnTo>
                  <a:lnTo>
                    <a:pt x="44587" y="120096"/>
                  </a:lnTo>
                  <a:lnTo>
                    <a:pt x="44297" y="123897"/>
                  </a:lnTo>
                  <a:lnTo>
                    <a:pt x="42845" y="123897"/>
                  </a:lnTo>
                  <a:lnTo>
                    <a:pt x="42175" y="126927"/>
                  </a:lnTo>
                  <a:lnTo>
                    <a:pt x="39713" y="129730"/>
                  </a:lnTo>
                  <a:lnTo>
                    <a:pt x="38084" y="131536"/>
                  </a:lnTo>
                  <a:lnTo>
                    <a:pt x="35647" y="133367"/>
                  </a:lnTo>
                  <a:lnTo>
                    <a:pt x="31404" y="133367"/>
                  </a:lnTo>
                  <a:lnTo>
                    <a:pt x="29776" y="130842"/>
                  </a:lnTo>
                  <a:lnTo>
                    <a:pt x="29371" y="128581"/>
                  </a:lnTo>
                  <a:lnTo>
                    <a:pt x="28210" y="126334"/>
                  </a:lnTo>
                  <a:lnTo>
                    <a:pt x="26278" y="123796"/>
                  </a:lnTo>
                  <a:lnTo>
                    <a:pt x="26278" y="120222"/>
                  </a:lnTo>
                  <a:lnTo>
                    <a:pt x="24384" y="117495"/>
                  </a:lnTo>
                  <a:lnTo>
                    <a:pt x="24384" y="115285"/>
                  </a:lnTo>
                  <a:lnTo>
                    <a:pt x="26278" y="112659"/>
                  </a:lnTo>
                  <a:lnTo>
                    <a:pt x="26278" y="109654"/>
                  </a:lnTo>
                  <a:lnTo>
                    <a:pt x="25672" y="106509"/>
                  </a:lnTo>
                  <a:lnTo>
                    <a:pt x="23563" y="103340"/>
                  </a:lnTo>
                  <a:lnTo>
                    <a:pt x="23992" y="99262"/>
                  </a:lnTo>
                  <a:lnTo>
                    <a:pt x="22679" y="97140"/>
                  </a:lnTo>
                  <a:lnTo>
                    <a:pt x="19838" y="97279"/>
                  </a:lnTo>
                  <a:lnTo>
                    <a:pt x="18916" y="95701"/>
                  </a:lnTo>
                  <a:lnTo>
                    <a:pt x="16353" y="95410"/>
                  </a:lnTo>
                  <a:lnTo>
                    <a:pt x="13600" y="96787"/>
                  </a:lnTo>
                  <a:lnTo>
                    <a:pt x="11113" y="96787"/>
                  </a:lnTo>
                  <a:lnTo>
                    <a:pt x="8486" y="97090"/>
                  </a:lnTo>
                  <a:lnTo>
                    <a:pt x="5570" y="95385"/>
                  </a:lnTo>
                  <a:lnTo>
                    <a:pt x="1453" y="91067"/>
                  </a:lnTo>
                  <a:lnTo>
                    <a:pt x="645" y="87746"/>
                  </a:lnTo>
                  <a:lnTo>
                    <a:pt x="1175" y="84905"/>
                  </a:lnTo>
                  <a:lnTo>
                    <a:pt x="658" y="82518"/>
                  </a:lnTo>
                  <a:lnTo>
                    <a:pt x="1642" y="80132"/>
                  </a:lnTo>
                  <a:lnTo>
                    <a:pt x="4029" y="76306"/>
                  </a:lnTo>
                  <a:lnTo>
                    <a:pt x="6681" y="74386"/>
                  </a:lnTo>
                  <a:lnTo>
                    <a:pt x="7325" y="72353"/>
                  </a:lnTo>
                  <a:lnTo>
                    <a:pt x="9055" y="70523"/>
                  </a:lnTo>
                  <a:lnTo>
                    <a:pt x="10683" y="68894"/>
                  </a:lnTo>
                  <a:lnTo>
                    <a:pt x="11870" y="69487"/>
                  </a:lnTo>
                  <a:lnTo>
                    <a:pt x="16328" y="67858"/>
                  </a:lnTo>
                  <a:lnTo>
                    <a:pt x="20457" y="67871"/>
                  </a:lnTo>
                  <a:lnTo>
                    <a:pt x="22490" y="67543"/>
                  </a:lnTo>
                  <a:lnTo>
                    <a:pt x="23639" y="67795"/>
                  </a:lnTo>
                  <a:lnTo>
                    <a:pt x="24005" y="70560"/>
                  </a:lnTo>
                  <a:lnTo>
                    <a:pt x="26619" y="71116"/>
                  </a:lnTo>
                  <a:lnTo>
                    <a:pt x="29334" y="73338"/>
                  </a:lnTo>
                  <a:lnTo>
                    <a:pt x="31152" y="71747"/>
                  </a:lnTo>
                  <a:lnTo>
                    <a:pt x="32894" y="71457"/>
                  </a:lnTo>
                  <a:lnTo>
                    <a:pt x="38349" y="73035"/>
                  </a:lnTo>
                  <a:lnTo>
                    <a:pt x="41784" y="72505"/>
                  </a:lnTo>
                  <a:lnTo>
                    <a:pt x="44739" y="71154"/>
                  </a:lnTo>
                  <a:lnTo>
                    <a:pt x="45648" y="67719"/>
                  </a:lnTo>
                  <a:lnTo>
                    <a:pt x="44461" y="65989"/>
                  </a:lnTo>
                  <a:lnTo>
                    <a:pt x="41910" y="67442"/>
                  </a:lnTo>
                  <a:lnTo>
                    <a:pt x="39347" y="66785"/>
                  </a:lnTo>
                  <a:lnTo>
                    <a:pt x="37819" y="65762"/>
                  </a:lnTo>
                  <a:lnTo>
                    <a:pt x="38715" y="63590"/>
                  </a:lnTo>
                  <a:lnTo>
                    <a:pt x="40067" y="62820"/>
                  </a:lnTo>
                  <a:lnTo>
                    <a:pt x="42466" y="62227"/>
                  </a:lnTo>
                  <a:lnTo>
                    <a:pt x="45610" y="63073"/>
                  </a:lnTo>
                  <a:lnTo>
                    <a:pt x="50244" y="62075"/>
                  </a:lnTo>
                  <a:lnTo>
                    <a:pt x="47946" y="60345"/>
                  </a:lnTo>
                  <a:lnTo>
                    <a:pt x="45458" y="57782"/>
                  </a:lnTo>
                  <a:lnTo>
                    <a:pt x="46304" y="55206"/>
                  </a:lnTo>
                  <a:lnTo>
                    <a:pt x="43501" y="56999"/>
                  </a:lnTo>
                  <a:lnTo>
                    <a:pt x="43602" y="58312"/>
                  </a:lnTo>
                  <a:lnTo>
                    <a:pt x="42289" y="58312"/>
                  </a:lnTo>
                  <a:lnTo>
                    <a:pt x="41632" y="55938"/>
                  </a:lnTo>
                  <a:lnTo>
                    <a:pt x="39511" y="56469"/>
                  </a:lnTo>
                  <a:lnTo>
                    <a:pt x="37832" y="60042"/>
                  </a:lnTo>
                  <a:lnTo>
                    <a:pt x="37933" y="62265"/>
                  </a:lnTo>
                  <a:lnTo>
                    <a:pt x="36632" y="62530"/>
                  </a:lnTo>
                  <a:lnTo>
                    <a:pt x="35167" y="62757"/>
                  </a:lnTo>
                  <a:lnTo>
                    <a:pt x="33639" y="64398"/>
                  </a:lnTo>
                  <a:lnTo>
                    <a:pt x="34776" y="65750"/>
                  </a:lnTo>
                  <a:lnTo>
                    <a:pt x="33829" y="66659"/>
                  </a:lnTo>
                  <a:lnTo>
                    <a:pt x="32427" y="65585"/>
                  </a:lnTo>
                  <a:lnTo>
                    <a:pt x="30988" y="61886"/>
                  </a:lnTo>
                  <a:lnTo>
                    <a:pt x="28033" y="58893"/>
                  </a:lnTo>
                  <a:lnTo>
                    <a:pt x="25242" y="56974"/>
                  </a:lnTo>
                  <a:lnTo>
                    <a:pt x="24636" y="59146"/>
                  </a:lnTo>
                  <a:lnTo>
                    <a:pt x="27136" y="61595"/>
                  </a:lnTo>
                  <a:lnTo>
                    <a:pt x="29712" y="63085"/>
                  </a:lnTo>
                  <a:lnTo>
                    <a:pt x="29574" y="63401"/>
                  </a:lnTo>
                  <a:lnTo>
                    <a:pt x="28172" y="62921"/>
                  </a:lnTo>
                  <a:lnTo>
                    <a:pt x="28172" y="64967"/>
                  </a:lnTo>
                  <a:lnTo>
                    <a:pt x="27541" y="65333"/>
                  </a:lnTo>
                  <a:lnTo>
                    <a:pt x="27541" y="64537"/>
                  </a:lnTo>
                  <a:lnTo>
                    <a:pt x="26720" y="63148"/>
                  </a:lnTo>
                  <a:lnTo>
                    <a:pt x="25255" y="61785"/>
                  </a:lnTo>
                  <a:lnTo>
                    <a:pt x="23273" y="59575"/>
                  </a:lnTo>
                  <a:lnTo>
                    <a:pt x="21467" y="59575"/>
                  </a:lnTo>
                  <a:lnTo>
                    <a:pt x="20141" y="60295"/>
                  </a:lnTo>
                  <a:lnTo>
                    <a:pt x="17515" y="59600"/>
                  </a:lnTo>
                  <a:lnTo>
                    <a:pt x="17174" y="61557"/>
                  </a:lnTo>
                  <a:lnTo>
                    <a:pt x="16277" y="61949"/>
                  </a:lnTo>
                  <a:lnTo>
                    <a:pt x="15179" y="63919"/>
                  </a:lnTo>
                  <a:lnTo>
                    <a:pt x="13386" y="66507"/>
                  </a:lnTo>
                  <a:lnTo>
                    <a:pt x="11391" y="66406"/>
                  </a:lnTo>
                  <a:lnTo>
                    <a:pt x="10065" y="67176"/>
                  </a:lnTo>
                  <a:lnTo>
                    <a:pt x="9143" y="66381"/>
                  </a:lnTo>
                  <a:lnTo>
                    <a:pt x="6719" y="65649"/>
                  </a:lnTo>
                  <a:lnTo>
                    <a:pt x="6719" y="60610"/>
                  </a:lnTo>
                  <a:lnTo>
                    <a:pt x="8827" y="59499"/>
                  </a:lnTo>
                  <a:lnTo>
                    <a:pt x="12413" y="59954"/>
                  </a:lnTo>
                  <a:lnTo>
                    <a:pt x="14156" y="58148"/>
                  </a:lnTo>
                  <a:lnTo>
                    <a:pt x="13070" y="55825"/>
                  </a:lnTo>
                  <a:lnTo>
                    <a:pt x="12110" y="55320"/>
                  </a:lnTo>
                  <a:lnTo>
                    <a:pt x="13045" y="55168"/>
                  </a:lnTo>
                  <a:lnTo>
                    <a:pt x="14749" y="55168"/>
                  </a:lnTo>
                  <a:lnTo>
                    <a:pt x="16694" y="53186"/>
                  </a:lnTo>
                  <a:lnTo>
                    <a:pt x="17616" y="49840"/>
                  </a:lnTo>
                  <a:lnTo>
                    <a:pt x="20381" y="48691"/>
                  </a:lnTo>
                  <a:lnTo>
                    <a:pt x="20608" y="45913"/>
                  </a:lnTo>
                  <a:lnTo>
                    <a:pt x="21568" y="44764"/>
                  </a:lnTo>
                  <a:lnTo>
                    <a:pt x="22250" y="45559"/>
                  </a:lnTo>
                  <a:lnTo>
                    <a:pt x="21442" y="48211"/>
                  </a:lnTo>
                  <a:lnTo>
                    <a:pt x="25924" y="48211"/>
                  </a:lnTo>
                  <a:lnTo>
                    <a:pt x="29788" y="47504"/>
                  </a:lnTo>
                  <a:lnTo>
                    <a:pt x="30558" y="44915"/>
                  </a:lnTo>
                  <a:lnTo>
                    <a:pt x="31733" y="43539"/>
                  </a:lnTo>
                  <a:lnTo>
                    <a:pt x="32023" y="41910"/>
                  </a:lnTo>
                  <a:lnTo>
                    <a:pt x="34687" y="41821"/>
                  </a:lnTo>
                  <a:lnTo>
                    <a:pt x="37390" y="40129"/>
                  </a:lnTo>
                  <a:lnTo>
                    <a:pt x="35369" y="38841"/>
                  </a:lnTo>
                  <a:lnTo>
                    <a:pt x="32768" y="39599"/>
                  </a:lnTo>
                  <a:lnTo>
                    <a:pt x="31253" y="39422"/>
                  </a:lnTo>
                  <a:lnTo>
                    <a:pt x="30205" y="36303"/>
                  </a:lnTo>
                  <a:lnTo>
                    <a:pt x="33147" y="32604"/>
                  </a:lnTo>
                  <a:lnTo>
                    <a:pt x="31202" y="31215"/>
                  </a:lnTo>
                  <a:lnTo>
                    <a:pt x="29586" y="32591"/>
                  </a:lnTo>
                  <a:lnTo>
                    <a:pt x="28955" y="34372"/>
                  </a:lnTo>
                  <a:lnTo>
                    <a:pt x="27136" y="35874"/>
                  </a:lnTo>
                  <a:lnTo>
                    <a:pt x="26897" y="38425"/>
                  </a:lnTo>
                  <a:lnTo>
                    <a:pt x="28462" y="40723"/>
                  </a:lnTo>
                  <a:cubicBezTo>
                    <a:pt x="28361" y="41241"/>
                    <a:pt x="28071" y="42667"/>
                    <a:pt x="28071" y="42933"/>
                  </a:cubicBezTo>
                  <a:cubicBezTo>
                    <a:pt x="28008" y="43147"/>
                    <a:pt x="27288" y="44233"/>
                    <a:pt x="26619" y="45155"/>
                  </a:cubicBezTo>
                  <a:lnTo>
                    <a:pt x="24131" y="44902"/>
                  </a:lnTo>
                  <a:lnTo>
                    <a:pt x="24308" y="43640"/>
                  </a:lnTo>
                  <a:lnTo>
                    <a:pt x="22553" y="40622"/>
                  </a:lnTo>
                  <a:lnTo>
                    <a:pt x="21076" y="42465"/>
                  </a:lnTo>
                  <a:lnTo>
                    <a:pt x="19687" y="42718"/>
                  </a:lnTo>
                  <a:lnTo>
                    <a:pt x="18740" y="39321"/>
                  </a:lnTo>
                  <a:lnTo>
                    <a:pt x="19510" y="37680"/>
                  </a:lnTo>
                  <a:lnTo>
                    <a:pt x="21985" y="35205"/>
                  </a:lnTo>
                  <a:lnTo>
                    <a:pt x="23386" y="32326"/>
                  </a:lnTo>
                  <a:lnTo>
                    <a:pt x="25874" y="28790"/>
                  </a:lnTo>
                  <a:lnTo>
                    <a:pt x="29712" y="24750"/>
                  </a:lnTo>
                  <a:lnTo>
                    <a:pt x="33021" y="23639"/>
                  </a:lnTo>
                  <a:lnTo>
                    <a:pt x="35294" y="24232"/>
                  </a:lnTo>
                  <a:lnTo>
                    <a:pt x="38008" y="25381"/>
                  </a:lnTo>
                  <a:lnTo>
                    <a:pt x="41481" y="27212"/>
                  </a:lnTo>
                  <a:lnTo>
                    <a:pt x="42188" y="29068"/>
                  </a:lnTo>
                  <a:lnTo>
                    <a:pt x="41039" y="29813"/>
                  </a:lnTo>
                  <a:lnTo>
                    <a:pt x="36556" y="28942"/>
                  </a:lnTo>
                  <a:lnTo>
                    <a:pt x="39284" y="30975"/>
                  </a:lnTo>
                  <a:lnTo>
                    <a:pt x="40976" y="34245"/>
                  </a:lnTo>
                  <a:lnTo>
                    <a:pt x="41910" y="32781"/>
                  </a:lnTo>
                  <a:lnTo>
                    <a:pt x="44436" y="32907"/>
                  </a:lnTo>
                  <a:lnTo>
                    <a:pt x="43135" y="30886"/>
                  </a:lnTo>
                  <a:lnTo>
                    <a:pt x="45181" y="29712"/>
                  </a:lnTo>
                  <a:lnTo>
                    <a:pt x="45471" y="27237"/>
                  </a:lnTo>
                  <a:lnTo>
                    <a:pt x="46191" y="27528"/>
                  </a:lnTo>
                  <a:lnTo>
                    <a:pt x="46809" y="30634"/>
                  </a:lnTo>
                  <a:lnTo>
                    <a:pt x="49082" y="27982"/>
                  </a:lnTo>
                  <a:lnTo>
                    <a:pt x="52971" y="25924"/>
                  </a:lnTo>
                  <a:lnTo>
                    <a:pt x="56330" y="25217"/>
                  </a:lnTo>
                  <a:lnTo>
                    <a:pt x="55648" y="23815"/>
                  </a:lnTo>
                  <a:lnTo>
                    <a:pt x="55863" y="23159"/>
                  </a:lnTo>
                  <a:lnTo>
                    <a:pt x="58224" y="23714"/>
                  </a:lnTo>
                  <a:lnTo>
                    <a:pt x="61596" y="25406"/>
                  </a:lnTo>
                  <a:lnTo>
                    <a:pt x="61596" y="23171"/>
                  </a:lnTo>
                  <a:lnTo>
                    <a:pt x="59449" y="21277"/>
                  </a:lnTo>
                  <a:lnTo>
                    <a:pt x="59500" y="18828"/>
                  </a:lnTo>
                  <a:lnTo>
                    <a:pt x="60245" y="15532"/>
                  </a:lnTo>
                  <a:lnTo>
                    <a:pt x="61457" y="15987"/>
                  </a:lnTo>
                  <a:lnTo>
                    <a:pt x="62252" y="17944"/>
                  </a:lnTo>
                  <a:lnTo>
                    <a:pt x="63300" y="20899"/>
                  </a:lnTo>
                  <a:lnTo>
                    <a:pt x="64614" y="24333"/>
                  </a:lnTo>
                  <a:lnTo>
                    <a:pt x="63464" y="26530"/>
                  </a:lnTo>
                  <a:lnTo>
                    <a:pt x="65813" y="27364"/>
                  </a:lnTo>
                  <a:lnTo>
                    <a:pt x="67114" y="25659"/>
                  </a:lnTo>
                  <a:lnTo>
                    <a:pt x="66470" y="24270"/>
                  </a:lnTo>
                  <a:cubicBezTo>
                    <a:pt x="67215" y="24106"/>
                    <a:pt x="67947" y="23879"/>
                    <a:pt x="68667" y="23601"/>
                  </a:cubicBezTo>
                  <a:lnTo>
                    <a:pt x="69134" y="23386"/>
                  </a:lnTo>
                  <a:lnTo>
                    <a:pt x="67530" y="22060"/>
                  </a:lnTo>
                  <a:lnTo>
                    <a:pt x="65952" y="21770"/>
                  </a:lnTo>
                  <a:lnTo>
                    <a:pt x="64715" y="17982"/>
                  </a:lnTo>
                  <a:lnTo>
                    <a:pt x="65864" y="17211"/>
                  </a:lnTo>
                  <a:lnTo>
                    <a:pt x="66407" y="15696"/>
                  </a:lnTo>
                  <a:lnTo>
                    <a:pt x="69071" y="17275"/>
                  </a:lnTo>
                  <a:lnTo>
                    <a:pt x="70750" y="16252"/>
                  </a:lnTo>
                  <a:lnTo>
                    <a:pt x="68313" y="14964"/>
                  </a:lnTo>
                  <a:lnTo>
                    <a:pt x="67152" y="13726"/>
                  </a:lnTo>
                  <a:lnTo>
                    <a:pt x="70321" y="11946"/>
                  </a:lnTo>
                  <a:lnTo>
                    <a:pt x="69033" y="10683"/>
                  </a:lnTo>
                  <a:lnTo>
                    <a:pt x="70460" y="7943"/>
                  </a:lnTo>
                  <a:lnTo>
                    <a:pt x="73743" y="5481"/>
                  </a:lnTo>
                  <a:lnTo>
                    <a:pt x="74501" y="2968"/>
                  </a:lnTo>
                  <a:lnTo>
                    <a:pt x="75624" y="1554"/>
                  </a:lnTo>
                  <a:lnTo>
                    <a:pt x="77468" y="1554"/>
                  </a:lnTo>
                  <a:lnTo>
                    <a:pt x="78554" y="4206"/>
                  </a:lnTo>
                  <a:lnTo>
                    <a:pt x="80019" y="2097"/>
                  </a:lnTo>
                  <a:lnTo>
                    <a:pt x="81786" y="784"/>
                  </a:lnTo>
                  <a:close/>
                  <a:moveTo>
                    <a:pt x="81786" y="1"/>
                  </a:moveTo>
                  <a:lnTo>
                    <a:pt x="79614" y="1605"/>
                  </a:lnTo>
                  <a:lnTo>
                    <a:pt x="78705" y="2880"/>
                  </a:lnTo>
                  <a:lnTo>
                    <a:pt x="77910" y="910"/>
                  </a:lnTo>
                  <a:lnTo>
                    <a:pt x="75334" y="910"/>
                  </a:lnTo>
                  <a:lnTo>
                    <a:pt x="73983" y="2615"/>
                  </a:lnTo>
                  <a:lnTo>
                    <a:pt x="73213" y="5090"/>
                  </a:lnTo>
                  <a:lnTo>
                    <a:pt x="70043" y="7476"/>
                  </a:lnTo>
                  <a:lnTo>
                    <a:pt x="68263" y="10784"/>
                  </a:lnTo>
                  <a:lnTo>
                    <a:pt x="69286" y="11794"/>
                  </a:lnTo>
                  <a:lnTo>
                    <a:pt x="66154" y="13562"/>
                  </a:lnTo>
                  <a:lnTo>
                    <a:pt x="67897" y="15431"/>
                  </a:lnTo>
                  <a:lnTo>
                    <a:pt x="69475" y="16277"/>
                  </a:lnTo>
                  <a:lnTo>
                    <a:pt x="69071" y="16517"/>
                  </a:lnTo>
                  <a:lnTo>
                    <a:pt x="66066" y="14737"/>
                  </a:lnTo>
                  <a:lnTo>
                    <a:pt x="65346" y="16795"/>
                  </a:lnTo>
                  <a:lnTo>
                    <a:pt x="63970" y="17704"/>
                  </a:lnTo>
                  <a:lnTo>
                    <a:pt x="65472" y="22313"/>
                  </a:lnTo>
                  <a:lnTo>
                    <a:pt x="67253" y="22654"/>
                  </a:lnTo>
                  <a:lnTo>
                    <a:pt x="67934" y="23209"/>
                  </a:lnTo>
                  <a:cubicBezTo>
                    <a:pt x="67290" y="23411"/>
                    <a:pt x="66634" y="23588"/>
                    <a:pt x="65965" y="23727"/>
                  </a:cubicBezTo>
                  <a:lnTo>
                    <a:pt x="65573" y="23803"/>
                  </a:lnTo>
                  <a:lnTo>
                    <a:pt x="66394" y="25571"/>
                  </a:lnTo>
                  <a:lnTo>
                    <a:pt x="65611" y="26606"/>
                  </a:lnTo>
                  <a:lnTo>
                    <a:pt x="64386" y="26177"/>
                  </a:lnTo>
                  <a:lnTo>
                    <a:pt x="65333" y="24371"/>
                  </a:lnTo>
                  <a:lnTo>
                    <a:pt x="63906" y="20671"/>
                  </a:lnTo>
                  <a:lnTo>
                    <a:pt x="62858" y="17717"/>
                  </a:lnTo>
                  <a:lnTo>
                    <a:pt x="61962" y="15482"/>
                  </a:lnTo>
                  <a:lnTo>
                    <a:pt x="59815" y="14686"/>
                  </a:lnTo>
                  <a:lnTo>
                    <a:pt x="58894" y="18714"/>
                  </a:lnTo>
                  <a:lnTo>
                    <a:pt x="58830" y="21555"/>
                  </a:lnTo>
                  <a:lnTo>
                    <a:pt x="60990" y="23449"/>
                  </a:lnTo>
                  <a:lnTo>
                    <a:pt x="60990" y="24371"/>
                  </a:lnTo>
                  <a:lnTo>
                    <a:pt x="58502" y="23121"/>
                  </a:lnTo>
                  <a:lnTo>
                    <a:pt x="55459" y="22401"/>
                  </a:lnTo>
                  <a:lnTo>
                    <a:pt x="54992" y="23853"/>
                  </a:lnTo>
                  <a:lnTo>
                    <a:pt x="55434" y="24762"/>
                  </a:lnTo>
                  <a:lnTo>
                    <a:pt x="52807" y="25305"/>
                  </a:lnTo>
                  <a:lnTo>
                    <a:pt x="48729" y="27439"/>
                  </a:lnTo>
                  <a:lnTo>
                    <a:pt x="47176" y="29232"/>
                  </a:lnTo>
                  <a:lnTo>
                    <a:pt x="46746" y="27073"/>
                  </a:lnTo>
                  <a:lnTo>
                    <a:pt x="44941" y="26316"/>
                  </a:lnTo>
                  <a:lnTo>
                    <a:pt x="44600" y="29321"/>
                  </a:lnTo>
                  <a:lnTo>
                    <a:pt x="42238" y="30672"/>
                  </a:lnTo>
                  <a:lnTo>
                    <a:pt x="43249" y="32212"/>
                  </a:lnTo>
                  <a:lnTo>
                    <a:pt x="41582" y="32137"/>
                  </a:lnTo>
                  <a:lnTo>
                    <a:pt x="41039" y="32983"/>
                  </a:lnTo>
                  <a:lnTo>
                    <a:pt x="39814" y="30634"/>
                  </a:lnTo>
                  <a:lnTo>
                    <a:pt x="39145" y="30078"/>
                  </a:lnTo>
                  <a:lnTo>
                    <a:pt x="41178" y="30482"/>
                  </a:lnTo>
                  <a:lnTo>
                    <a:pt x="42971" y="29321"/>
                  </a:lnTo>
                  <a:lnTo>
                    <a:pt x="41999" y="26770"/>
                  </a:lnTo>
                  <a:lnTo>
                    <a:pt x="38299" y="24813"/>
                  </a:lnTo>
                  <a:lnTo>
                    <a:pt x="35496" y="23639"/>
                  </a:lnTo>
                  <a:lnTo>
                    <a:pt x="32983" y="22982"/>
                  </a:lnTo>
                  <a:lnTo>
                    <a:pt x="29359" y="24194"/>
                  </a:lnTo>
                  <a:lnTo>
                    <a:pt x="25381" y="28386"/>
                  </a:lnTo>
                  <a:lnTo>
                    <a:pt x="22831" y="32010"/>
                  </a:lnTo>
                  <a:lnTo>
                    <a:pt x="21492" y="34801"/>
                  </a:lnTo>
                  <a:lnTo>
                    <a:pt x="19005" y="37276"/>
                  </a:lnTo>
                  <a:lnTo>
                    <a:pt x="18058" y="39258"/>
                  </a:lnTo>
                  <a:lnTo>
                    <a:pt x="19219" y="43438"/>
                  </a:lnTo>
                  <a:lnTo>
                    <a:pt x="21404" y="43046"/>
                  </a:lnTo>
                  <a:lnTo>
                    <a:pt x="22452" y="41733"/>
                  </a:lnTo>
                  <a:lnTo>
                    <a:pt x="23639" y="43766"/>
                  </a:lnTo>
                  <a:lnTo>
                    <a:pt x="23399" y="45458"/>
                  </a:lnTo>
                  <a:lnTo>
                    <a:pt x="26909" y="45824"/>
                  </a:lnTo>
                  <a:lnTo>
                    <a:pt x="27010" y="45673"/>
                  </a:lnTo>
                  <a:cubicBezTo>
                    <a:pt x="28702" y="43387"/>
                    <a:pt x="28702" y="43072"/>
                    <a:pt x="28702" y="42970"/>
                  </a:cubicBezTo>
                  <a:cubicBezTo>
                    <a:pt x="28702" y="42794"/>
                    <a:pt x="28904" y="41683"/>
                    <a:pt x="29106" y="40723"/>
                  </a:cubicBezTo>
                  <a:lnTo>
                    <a:pt x="29144" y="40597"/>
                  </a:lnTo>
                  <a:lnTo>
                    <a:pt x="27566" y="38261"/>
                  </a:lnTo>
                  <a:lnTo>
                    <a:pt x="27743" y="36190"/>
                  </a:lnTo>
                  <a:lnTo>
                    <a:pt x="29498" y="34750"/>
                  </a:lnTo>
                  <a:lnTo>
                    <a:pt x="30129" y="32957"/>
                  </a:lnTo>
                  <a:lnTo>
                    <a:pt x="31240" y="32010"/>
                  </a:lnTo>
                  <a:lnTo>
                    <a:pt x="32238" y="32730"/>
                  </a:lnTo>
                  <a:lnTo>
                    <a:pt x="29510" y="36177"/>
                  </a:lnTo>
                  <a:lnTo>
                    <a:pt x="30773" y="39991"/>
                  </a:lnTo>
                  <a:lnTo>
                    <a:pt x="32831" y="40243"/>
                  </a:lnTo>
                  <a:lnTo>
                    <a:pt x="35281" y="39523"/>
                  </a:lnTo>
                  <a:lnTo>
                    <a:pt x="36203" y="40129"/>
                  </a:lnTo>
                  <a:lnTo>
                    <a:pt x="34498" y="41190"/>
                  </a:lnTo>
                  <a:lnTo>
                    <a:pt x="31493" y="41291"/>
                  </a:lnTo>
                  <a:lnTo>
                    <a:pt x="31139" y="43248"/>
                  </a:lnTo>
                  <a:lnTo>
                    <a:pt x="30041" y="44549"/>
                  </a:lnTo>
                  <a:lnTo>
                    <a:pt x="29296" y="46948"/>
                  </a:lnTo>
                  <a:lnTo>
                    <a:pt x="25861" y="47592"/>
                  </a:lnTo>
                  <a:lnTo>
                    <a:pt x="22288" y="47592"/>
                  </a:lnTo>
                  <a:lnTo>
                    <a:pt x="22957" y="45420"/>
                  </a:lnTo>
                  <a:lnTo>
                    <a:pt x="21543" y="43804"/>
                  </a:lnTo>
                  <a:lnTo>
                    <a:pt x="19990" y="45660"/>
                  </a:lnTo>
                  <a:lnTo>
                    <a:pt x="19775" y="48261"/>
                  </a:lnTo>
                  <a:lnTo>
                    <a:pt x="17085" y="49385"/>
                  </a:lnTo>
                  <a:lnTo>
                    <a:pt x="16113" y="52857"/>
                  </a:lnTo>
                  <a:lnTo>
                    <a:pt x="14484" y="54524"/>
                  </a:lnTo>
                  <a:lnTo>
                    <a:pt x="12982" y="54524"/>
                  </a:lnTo>
                  <a:lnTo>
                    <a:pt x="10178" y="55004"/>
                  </a:lnTo>
                  <a:lnTo>
                    <a:pt x="12590" y="56279"/>
                  </a:lnTo>
                  <a:lnTo>
                    <a:pt x="13398" y="58022"/>
                  </a:lnTo>
                  <a:lnTo>
                    <a:pt x="12186" y="59285"/>
                  </a:lnTo>
                  <a:lnTo>
                    <a:pt x="8714" y="58855"/>
                  </a:lnTo>
                  <a:lnTo>
                    <a:pt x="6100" y="60232"/>
                  </a:lnTo>
                  <a:lnTo>
                    <a:pt x="6100" y="66116"/>
                  </a:lnTo>
                  <a:lnTo>
                    <a:pt x="8777" y="66899"/>
                  </a:lnTo>
                  <a:lnTo>
                    <a:pt x="10002" y="67947"/>
                  </a:lnTo>
                  <a:lnTo>
                    <a:pt x="11555" y="67038"/>
                  </a:lnTo>
                  <a:lnTo>
                    <a:pt x="13714" y="67151"/>
                  </a:lnTo>
                  <a:lnTo>
                    <a:pt x="15709" y="64247"/>
                  </a:lnTo>
                  <a:lnTo>
                    <a:pt x="16719" y="62441"/>
                  </a:lnTo>
                  <a:lnTo>
                    <a:pt x="17729" y="61999"/>
                  </a:lnTo>
                  <a:lnTo>
                    <a:pt x="18020" y="60383"/>
                  </a:lnTo>
                  <a:lnTo>
                    <a:pt x="20229" y="60964"/>
                  </a:lnTo>
                  <a:lnTo>
                    <a:pt x="21631" y="60194"/>
                  </a:lnTo>
                  <a:lnTo>
                    <a:pt x="22982" y="60194"/>
                  </a:lnTo>
                  <a:lnTo>
                    <a:pt x="24800" y="62227"/>
                  </a:lnTo>
                  <a:lnTo>
                    <a:pt x="26202" y="63502"/>
                  </a:lnTo>
                  <a:lnTo>
                    <a:pt x="26909" y="64702"/>
                  </a:lnTo>
                  <a:lnTo>
                    <a:pt x="26909" y="66444"/>
                  </a:lnTo>
                  <a:lnTo>
                    <a:pt x="28803" y="65333"/>
                  </a:lnTo>
                  <a:lnTo>
                    <a:pt x="28803" y="63805"/>
                  </a:lnTo>
                  <a:lnTo>
                    <a:pt x="29927" y="64171"/>
                  </a:lnTo>
                  <a:lnTo>
                    <a:pt x="30521" y="62807"/>
                  </a:lnTo>
                  <a:lnTo>
                    <a:pt x="27553" y="61115"/>
                  </a:lnTo>
                  <a:lnTo>
                    <a:pt x="25343" y="58956"/>
                  </a:lnTo>
                  <a:lnTo>
                    <a:pt x="25609" y="57997"/>
                  </a:lnTo>
                  <a:lnTo>
                    <a:pt x="27629" y="59386"/>
                  </a:lnTo>
                  <a:lnTo>
                    <a:pt x="30432" y="62176"/>
                  </a:lnTo>
                  <a:lnTo>
                    <a:pt x="31910" y="65977"/>
                  </a:lnTo>
                  <a:lnTo>
                    <a:pt x="33879" y="67492"/>
                  </a:lnTo>
                  <a:lnTo>
                    <a:pt x="35660" y="65800"/>
                  </a:lnTo>
                  <a:lnTo>
                    <a:pt x="34498" y="64424"/>
                  </a:lnTo>
                  <a:lnTo>
                    <a:pt x="35496" y="63338"/>
                  </a:lnTo>
                  <a:lnTo>
                    <a:pt x="36758" y="63148"/>
                  </a:lnTo>
                  <a:lnTo>
                    <a:pt x="38602" y="62782"/>
                  </a:lnTo>
                  <a:lnTo>
                    <a:pt x="38488" y="60168"/>
                  </a:lnTo>
                  <a:lnTo>
                    <a:pt x="39966" y="57012"/>
                  </a:lnTo>
                  <a:lnTo>
                    <a:pt x="41203" y="56696"/>
                  </a:lnTo>
                  <a:lnTo>
                    <a:pt x="41809" y="58944"/>
                  </a:lnTo>
                  <a:lnTo>
                    <a:pt x="44284" y="58944"/>
                  </a:lnTo>
                  <a:lnTo>
                    <a:pt x="44158" y="57315"/>
                  </a:lnTo>
                  <a:lnTo>
                    <a:pt x="45155" y="56683"/>
                  </a:lnTo>
                  <a:lnTo>
                    <a:pt x="44739" y="57946"/>
                  </a:lnTo>
                  <a:lnTo>
                    <a:pt x="47529" y="60812"/>
                  </a:lnTo>
                  <a:lnTo>
                    <a:pt x="48767" y="61747"/>
                  </a:lnTo>
                  <a:lnTo>
                    <a:pt x="45635" y="62416"/>
                  </a:lnTo>
                  <a:lnTo>
                    <a:pt x="42478" y="61570"/>
                  </a:lnTo>
                  <a:lnTo>
                    <a:pt x="39877" y="62214"/>
                  </a:lnTo>
                  <a:lnTo>
                    <a:pt x="38223" y="63136"/>
                  </a:lnTo>
                  <a:lnTo>
                    <a:pt x="37036" y="66002"/>
                  </a:lnTo>
                  <a:lnTo>
                    <a:pt x="39044" y="67341"/>
                  </a:lnTo>
                  <a:lnTo>
                    <a:pt x="41999" y="68111"/>
                  </a:lnTo>
                  <a:lnTo>
                    <a:pt x="44284" y="66823"/>
                  </a:lnTo>
                  <a:lnTo>
                    <a:pt x="44979" y="67833"/>
                  </a:lnTo>
                  <a:lnTo>
                    <a:pt x="44208" y="70712"/>
                  </a:lnTo>
                  <a:lnTo>
                    <a:pt x="41658" y="71886"/>
                  </a:lnTo>
                  <a:lnTo>
                    <a:pt x="38400" y="72391"/>
                  </a:lnTo>
                  <a:lnTo>
                    <a:pt x="32932" y="70813"/>
                  </a:lnTo>
                  <a:lnTo>
                    <a:pt x="30887" y="71154"/>
                  </a:lnTo>
                  <a:lnTo>
                    <a:pt x="29334" y="72518"/>
                  </a:lnTo>
                  <a:lnTo>
                    <a:pt x="26922" y="70535"/>
                  </a:lnTo>
                  <a:lnTo>
                    <a:pt x="24586" y="70030"/>
                  </a:lnTo>
                  <a:lnTo>
                    <a:pt x="24207" y="67277"/>
                  </a:lnTo>
                  <a:lnTo>
                    <a:pt x="22515" y="66899"/>
                  </a:lnTo>
                  <a:lnTo>
                    <a:pt x="20406" y="67252"/>
                  </a:lnTo>
                  <a:lnTo>
                    <a:pt x="16227" y="67227"/>
                  </a:lnTo>
                  <a:lnTo>
                    <a:pt x="11908" y="68805"/>
                  </a:lnTo>
                  <a:lnTo>
                    <a:pt x="10570" y="68136"/>
                  </a:lnTo>
                  <a:lnTo>
                    <a:pt x="8613" y="70081"/>
                  </a:lnTo>
                  <a:lnTo>
                    <a:pt x="6782" y="72025"/>
                  </a:lnTo>
                  <a:lnTo>
                    <a:pt x="6163" y="73995"/>
                  </a:lnTo>
                  <a:lnTo>
                    <a:pt x="3612" y="75826"/>
                  </a:lnTo>
                  <a:lnTo>
                    <a:pt x="1087" y="79854"/>
                  </a:lnTo>
                  <a:lnTo>
                    <a:pt x="1" y="82468"/>
                  </a:lnTo>
                  <a:lnTo>
                    <a:pt x="531" y="84917"/>
                  </a:lnTo>
                  <a:lnTo>
                    <a:pt x="14" y="87758"/>
                  </a:lnTo>
                  <a:lnTo>
                    <a:pt x="885" y="91382"/>
                  </a:lnTo>
                  <a:lnTo>
                    <a:pt x="5140" y="95852"/>
                  </a:lnTo>
                  <a:lnTo>
                    <a:pt x="8347" y="97746"/>
                  </a:lnTo>
                  <a:lnTo>
                    <a:pt x="11151" y="97418"/>
                  </a:lnTo>
                  <a:lnTo>
                    <a:pt x="13752" y="97418"/>
                  </a:lnTo>
                  <a:lnTo>
                    <a:pt x="16467" y="96054"/>
                  </a:lnTo>
                  <a:lnTo>
                    <a:pt x="18525" y="96294"/>
                  </a:lnTo>
                  <a:lnTo>
                    <a:pt x="19497" y="97923"/>
                  </a:lnTo>
                  <a:lnTo>
                    <a:pt x="22338" y="97784"/>
                  </a:lnTo>
                  <a:lnTo>
                    <a:pt x="23336" y="99400"/>
                  </a:lnTo>
                  <a:lnTo>
                    <a:pt x="22906" y="103492"/>
                  </a:lnTo>
                  <a:lnTo>
                    <a:pt x="25066" y="106686"/>
                  </a:lnTo>
                  <a:lnTo>
                    <a:pt x="25659" y="109717"/>
                  </a:lnTo>
                  <a:lnTo>
                    <a:pt x="25659" y="112457"/>
                  </a:lnTo>
                  <a:lnTo>
                    <a:pt x="23765" y="115083"/>
                  </a:lnTo>
                  <a:lnTo>
                    <a:pt x="23765" y="117697"/>
                  </a:lnTo>
                  <a:lnTo>
                    <a:pt x="25659" y="120437"/>
                  </a:lnTo>
                  <a:lnTo>
                    <a:pt x="25659" y="124010"/>
                  </a:lnTo>
                  <a:lnTo>
                    <a:pt x="27692" y="126675"/>
                  </a:lnTo>
                  <a:lnTo>
                    <a:pt x="28778" y="128733"/>
                  </a:lnTo>
                  <a:lnTo>
                    <a:pt x="29157" y="130993"/>
                  </a:lnTo>
                  <a:lnTo>
                    <a:pt x="31051" y="133998"/>
                  </a:lnTo>
                  <a:lnTo>
                    <a:pt x="35849" y="133998"/>
                  </a:lnTo>
                  <a:lnTo>
                    <a:pt x="38501" y="132003"/>
                  </a:lnTo>
                  <a:lnTo>
                    <a:pt x="40193" y="130160"/>
                  </a:lnTo>
                  <a:lnTo>
                    <a:pt x="42769" y="127243"/>
                  </a:lnTo>
                  <a:lnTo>
                    <a:pt x="43362" y="124541"/>
                  </a:lnTo>
                  <a:lnTo>
                    <a:pt x="44865" y="124541"/>
                  </a:lnTo>
                  <a:lnTo>
                    <a:pt x="45206" y="120121"/>
                  </a:lnTo>
                  <a:lnTo>
                    <a:pt x="45206" y="119010"/>
                  </a:lnTo>
                  <a:lnTo>
                    <a:pt x="49183" y="115954"/>
                  </a:lnTo>
                  <a:lnTo>
                    <a:pt x="50888" y="113379"/>
                  </a:lnTo>
                  <a:lnTo>
                    <a:pt x="50888" y="110651"/>
                  </a:lnTo>
                  <a:lnTo>
                    <a:pt x="50042" y="108606"/>
                  </a:lnTo>
                  <a:lnTo>
                    <a:pt x="50092" y="106295"/>
                  </a:lnTo>
                  <a:lnTo>
                    <a:pt x="49600" y="104969"/>
                  </a:lnTo>
                  <a:lnTo>
                    <a:pt x="52239" y="102570"/>
                  </a:lnTo>
                  <a:lnTo>
                    <a:pt x="54853" y="99653"/>
                  </a:lnTo>
                  <a:lnTo>
                    <a:pt x="58149" y="97645"/>
                  </a:lnTo>
                  <a:lnTo>
                    <a:pt x="58186" y="97570"/>
                  </a:lnTo>
                  <a:cubicBezTo>
                    <a:pt x="58641" y="96761"/>
                    <a:pt x="59702" y="94817"/>
                    <a:pt x="59702" y="94362"/>
                  </a:cubicBezTo>
                  <a:cubicBezTo>
                    <a:pt x="59702" y="94148"/>
                    <a:pt x="60131" y="92948"/>
                    <a:pt x="60522" y="91963"/>
                  </a:cubicBezTo>
                  <a:lnTo>
                    <a:pt x="60573" y="91862"/>
                  </a:lnTo>
                  <a:lnTo>
                    <a:pt x="59904" y="89716"/>
                  </a:lnTo>
                  <a:lnTo>
                    <a:pt x="58149" y="90587"/>
                  </a:lnTo>
                  <a:lnTo>
                    <a:pt x="54411" y="91117"/>
                  </a:lnTo>
                  <a:lnTo>
                    <a:pt x="53375" y="91610"/>
                  </a:lnTo>
                  <a:lnTo>
                    <a:pt x="52858" y="90031"/>
                  </a:lnTo>
                  <a:lnTo>
                    <a:pt x="52327" y="88870"/>
                  </a:lnTo>
                  <a:lnTo>
                    <a:pt x="50118" y="86748"/>
                  </a:lnTo>
                  <a:lnTo>
                    <a:pt x="48830" y="85852"/>
                  </a:lnTo>
                  <a:lnTo>
                    <a:pt x="46772" y="81104"/>
                  </a:lnTo>
                  <a:lnTo>
                    <a:pt x="45913" y="79917"/>
                  </a:lnTo>
                  <a:lnTo>
                    <a:pt x="44852" y="77076"/>
                  </a:lnTo>
                  <a:lnTo>
                    <a:pt x="44309" y="76142"/>
                  </a:lnTo>
                  <a:lnTo>
                    <a:pt x="44890" y="75927"/>
                  </a:lnTo>
                  <a:lnTo>
                    <a:pt x="47264" y="79185"/>
                  </a:lnTo>
                  <a:lnTo>
                    <a:pt x="48716" y="81470"/>
                  </a:lnTo>
                  <a:lnTo>
                    <a:pt x="49562" y="83945"/>
                  </a:lnTo>
                  <a:lnTo>
                    <a:pt x="51570" y="85523"/>
                  </a:lnTo>
                  <a:lnTo>
                    <a:pt x="52795" y="88478"/>
                  </a:lnTo>
                  <a:lnTo>
                    <a:pt x="53439" y="90271"/>
                  </a:lnTo>
                  <a:lnTo>
                    <a:pt x="57189" y="88579"/>
                  </a:lnTo>
                  <a:lnTo>
                    <a:pt x="60939" y="87746"/>
                  </a:lnTo>
                  <a:lnTo>
                    <a:pt x="65005" y="85675"/>
                  </a:lnTo>
                  <a:lnTo>
                    <a:pt x="66230" y="83453"/>
                  </a:lnTo>
                  <a:lnTo>
                    <a:pt x="67139" y="81154"/>
                  </a:lnTo>
                  <a:lnTo>
                    <a:pt x="65422" y="79437"/>
                  </a:lnTo>
                  <a:lnTo>
                    <a:pt x="63932" y="77821"/>
                  </a:lnTo>
                  <a:lnTo>
                    <a:pt x="61356" y="78616"/>
                  </a:lnTo>
                  <a:lnTo>
                    <a:pt x="59487" y="78705"/>
                  </a:lnTo>
                  <a:lnTo>
                    <a:pt x="58325" y="76571"/>
                  </a:lnTo>
                  <a:lnTo>
                    <a:pt x="56570" y="75094"/>
                  </a:lnTo>
                  <a:lnTo>
                    <a:pt x="57189" y="74045"/>
                  </a:lnTo>
                  <a:lnTo>
                    <a:pt x="59790" y="76154"/>
                  </a:lnTo>
                  <a:lnTo>
                    <a:pt x="61886" y="77303"/>
                  </a:lnTo>
                  <a:lnTo>
                    <a:pt x="63742" y="77442"/>
                  </a:lnTo>
                  <a:lnTo>
                    <a:pt x="65472" y="78364"/>
                  </a:lnTo>
                  <a:lnTo>
                    <a:pt x="68351" y="78818"/>
                  </a:lnTo>
                  <a:lnTo>
                    <a:pt x="71634" y="78414"/>
                  </a:lnTo>
                  <a:lnTo>
                    <a:pt x="74109" y="80195"/>
                  </a:lnTo>
                  <a:lnTo>
                    <a:pt x="75511" y="82569"/>
                  </a:lnTo>
                  <a:lnTo>
                    <a:pt x="77089" y="82834"/>
                  </a:lnTo>
                  <a:lnTo>
                    <a:pt x="78074" y="81697"/>
                  </a:lnTo>
                  <a:lnTo>
                    <a:pt x="78541" y="83617"/>
                  </a:lnTo>
                  <a:lnTo>
                    <a:pt x="79173" y="86357"/>
                  </a:lnTo>
                  <a:lnTo>
                    <a:pt x="80562" y="89349"/>
                  </a:lnTo>
                  <a:lnTo>
                    <a:pt x="82014" y="92670"/>
                  </a:lnTo>
                  <a:lnTo>
                    <a:pt x="82721" y="95246"/>
                  </a:lnTo>
                  <a:lnTo>
                    <a:pt x="84930" y="91723"/>
                  </a:lnTo>
                  <a:lnTo>
                    <a:pt x="84930" y="88668"/>
                  </a:lnTo>
                  <a:lnTo>
                    <a:pt x="85802" y="87215"/>
                  </a:lnTo>
                  <a:lnTo>
                    <a:pt x="87822" y="85460"/>
                  </a:lnTo>
                  <a:lnTo>
                    <a:pt x="90840" y="82720"/>
                  </a:lnTo>
                  <a:lnTo>
                    <a:pt x="92115" y="80990"/>
                  </a:lnTo>
                  <a:lnTo>
                    <a:pt x="94451" y="80447"/>
                  </a:lnTo>
                  <a:lnTo>
                    <a:pt x="95158" y="83339"/>
                  </a:lnTo>
                  <a:lnTo>
                    <a:pt x="96914" y="84160"/>
                  </a:lnTo>
                  <a:lnTo>
                    <a:pt x="96914" y="87885"/>
                  </a:lnTo>
                  <a:lnTo>
                    <a:pt x="99035" y="86622"/>
                  </a:lnTo>
                  <a:lnTo>
                    <a:pt x="100702" y="90132"/>
                  </a:lnTo>
                  <a:lnTo>
                    <a:pt x="100702" y="94451"/>
                  </a:lnTo>
                  <a:lnTo>
                    <a:pt x="102772" y="95549"/>
                  </a:lnTo>
                  <a:lnTo>
                    <a:pt x="103720" y="97557"/>
                  </a:lnTo>
                  <a:lnTo>
                    <a:pt x="105247" y="99565"/>
                  </a:lnTo>
                  <a:lnTo>
                    <a:pt x="107975" y="100701"/>
                  </a:lnTo>
                  <a:lnTo>
                    <a:pt x="107192" y="98100"/>
                  </a:lnTo>
                  <a:lnTo>
                    <a:pt x="106864" y="96294"/>
                  </a:lnTo>
                  <a:lnTo>
                    <a:pt x="105121" y="94994"/>
                  </a:lnTo>
                  <a:lnTo>
                    <a:pt x="104023" y="93478"/>
                  </a:lnTo>
                  <a:lnTo>
                    <a:pt x="103442" y="92127"/>
                  </a:lnTo>
                  <a:lnTo>
                    <a:pt x="103732" y="90082"/>
                  </a:lnTo>
                  <a:lnTo>
                    <a:pt x="104212" y="89476"/>
                  </a:lnTo>
                  <a:lnTo>
                    <a:pt x="105626" y="90801"/>
                  </a:lnTo>
                  <a:lnTo>
                    <a:pt x="107306" y="92595"/>
                  </a:lnTo>
                  <a:lnTo>
                    <a:pt x="108417" y="93163"/>
                  </a:lnTo>
                  <a:lnTo>
                    <a:pt x="108568" y="93049"/>
                  </a:lnTo>
                  <a:cubicBezTo>
                    <a:pt x="110803" y="91382"/>
                    <a:pt x="110803" y="91041"/>
                    <a:pt x="110803" y="90902"/>
                  </a:cubicBezTo>
                  <a:lnTo>
                    <a:pt x="110803" y="87203"/>
                  </a:lnTo>
                  <a:lnTo>
                    <a:pt x="108846" y="85359"/>
                  </a:lnTo>
                  <a:lnTo>
                    <a:pt x="108139" y="83932"/>
                  </a:lnTo>
                  <a:cubicBezTo>
                    <a:pt x="108265" y="83238"/>
                    <a:pt x="108480" y="82556"/>
                    <a:pt x="108581" y="82455"/>
                  </a:cubicBezTo>
                  <a:cubicBezTo>
                    <a:pt x="108758" y="82341"/>
                    <a:pt x="109654" y="82000"/>
                    <a:pt x="110374" y="81748"/>
                  </a:cubicBezTo>
                  <a:lnTo>
                    <a:pt x="110967" y="83099"/>
                  </a:lnTo>
                  <a:lnTo>
                    <a:pt x="113139" y="81521"/>
                  </a:lnTo>
                  <a:lnTo>
                    <a:pt x="117016" y="79589"/>
                  </a:lnTo>
                  <a:lnTo>
                    <a:pt x="118821" y="76293"/>
                  </a:lnTo>
                  <a:lnTo>
                    <a:pt x="119604" y="74083"/>
                  </a:lnTo>
                  <a:lnTo>
                    <a:pt x="119630" y="70232"/>
                  </a:lnTo>
                  <a:lnTo>
                    <a:pt x="118140" y="67227"/>
                  </a:lnTo>
                  <a:lnTo>
                    <a:pt x="116890" y="65649"/>
                  </a:lnTo>
                  <a:lnTo>
                    <a:pt x="118809" y="64348"/>
                  </a:lnTo>
                  <a:lnTo>
                    <a:pt x="119958" y="63451"/>
                  </a:lnTo>
                  <a:lnTo>
                    <a:pt x="117622" y="62719"/>
                  </a:lnTo>
                  <a:lnTo>
                    <a:pt x="116258" y="63212"/>
                  </a:lnTo>
                  <a:lnTo>
                    <a:pt x="115475" y="62340"/>
                  </a:lnTo>
                  <a:lnTo>
                    <a:pt x="115059" y="61772"/>
                  </a:lnTo>
                  <a:lnTo>
                    <a:pt x="116624" y="60863"/>
                  </a:lnTo>
                  <a:lnTo>
                    <a:pt x="117369" y="59373"/>
                  </a:lnTo>
                  <a:lnTo>
                    <a:pt x="117900" y="59638"/>
                  </a:lnTo>
                  <a:lnTo>
                    <a:pt x="117256" y="61974"/>
                  </a:lnTo>
                  <a:lnTo>
                    <a:pt x="119390" y="60901"/>
                  </a:lnTo>
                  <a:lnTo>
                    <a:pt x="120337" y="61684"/>
                  </a:lnTo>
                  <a:lnTo>
                    <a:pt x="121284" y="63350"/>
                  </a:lnTo>
                  <a:lnTo>
                    <a:pt x="122168" y="64424"/>
                  </a:lnTo>
                  <a:lnTo>
                    <a:pt x="122168" y="66015"/>
                  </a:lnTo>
                  <a:lnTo>
                    <a:pt x="123291" y="67151"/>
                  </a:lnTo>
                  <a:lnTo>
                    <a:pt x="125501" y="65383"/>
                  </a:lnTo>
                  <a:lnTo>
                    <a:pt x="124882" y="62782"/>
                  </a:lnTo>
                  <a:lnTo>
                    <a:pt x="123216" y="61078"/>
                  </a:lnTo>
                  <a:lnTo>
                    <a:pt x="122837" y="60295"/>
                  </a:lnTo>
                  <a:lnTo>
                    <a:pt x="124238" y="59095"/>
                  </a:lnTo>
                  <a:lnTo>
                    <a:pt x="124352" y="56254"/>
                  </a:lnTo>
                  <a:lnTo>
                    <a:pt x="125337" y="55433"/>
                  </a:lnTo>
                  <a:lnTo>
                    <a:pt x="126688" y="56229"/>
                  </a:lnTo>
                  <a:lnTo>
                    <a:pt x="128734" y="52693"/>
                  </a:lnTo>
                  <a:lnTo>
                    <a:pt x="130363" y="47693"/>
                  </a:lnTo>
                  <a:lnTo>
                    <a:pt x="129176" y="44359"/>
                  </a:lnTo>
                  <a:lnTo>
                    <a:pt x="128418" y="41329"/>
                  </a:lnTo>
                  <a:lnTo>
                    <a:pt x="126625" y="39650"/>
                  </a:lnTo>
                  <a:lnTo>
                    <a:pt x="124365" y="39006"/>
                  </a:lnTo>
                  <a:lnTo>
                    <a:pt x="123039" y="38501"/>
                  </a:lnTo>
                  <a:lnTo>
                    <a:pt x="122231" y="37844"/>
                  </a:lnTo>
                  <a:lnTo>
                    <a:pt x="124238" y="33816"/>
                  </a:lnTo>
                  <a:lnTo>
                    <a:pt x="125047" y="31152"/>
                  </a:lnTo>
                  <a:lnTo>
                    <a:pt x="127067" y="29939"/>
                  </a:lnTo>
                  <a:lnTo>
                    <a:pt x="130350" y="29939"/>
                  </a:lnTo>
                  <a:lnTo>
                    <a:pt x="135009" y="28677"/>
                  </a:lnTo>
                  <a:lnTo>
                    <a:pt x="132875" y="28677"/>
                  </a:lnTo>
                  <a:lnTo>
                    <a:pt x="132875" y="23841"/>
                  </a:lnTo>
                  <a:lnTo>
                    <a:pt x="135224" y="22793"/>
                  </a:lnTo>
                  <a:lnTo>
                    <a:pt x="136108" y="25091"/>
                  </a:lnTo>
                  <a:lnTo>
                    <a:pt x="137257" y="22490"/>
                  </a:lnTo>
                  <a:lnTo>
                    <a:pt x="137282" y="21025"/>
                  </a:lnTo>
                  <a:lnTo>
                    <a:pt x="138090" y="21479"/>
                  </a:lnTo>
                  <a:lnTo>
                    <a:pt x="137446" y="25129"/>
                  </a:lnTo>
                  <a:lnTo>
                    <a:pt x="136032" y="30912"/>
                  </a:lnTo>
                  <a:lnTo>
                    <a:pt x="136019" y="34447"/>
                  </a:lnTo>
                  <a:lnTo>
                    <a:pt x="139467" y="39220"/>
                  </a:lnTo>
                  <a:lnTo>
                    <a:pt x="140452" y="42491"/>
                  </a:lnTo>
                  <a:lnTo>
                    <a:pt x="140452" y="44486"/>
                  </a:lnTo>
                  <a:lnTo>
                    <a:pt x="142346" y="42907"/>
                  </a:lnTo>
                  <a:lnTo>
                    <a:pt x="142346" y="39460"/>
                  </a:lnTo>
                  <a:lnTo>
                    <a:pt x="143836" y="36051"/>
                  </a:lnTo>
                  <a:lnTo>
                    <a:pt x="143028" y="33273"/>
                  </a:lnTo>
                  <a:lnTo>
                    <a:pt x="142901" y="31682"/>
                  </a:lnTo>
                  <a:lnTo>
                    <a:pt x="142598" y="29447"/>
                  </a:lnTo>
                  <a:lnTo>
                    <a:pt x="140742" y="27982"/>
                  </a:lnTo>
                  <a:lnTo>
                    <a:pt x="140464" y="25356"/>
                  </a:lnTo>
                  <a:lnTo>
                    <a:pt x="142939" y="23740"/>
                  </a:lnTo>
                  <a:lnTo>
                    <a:pt x="145502" y="24093"/>
                  </a:lnTo>
                  <a:lnTo>
                    <a:pt x="145502" y="21189"/>
                  </a:lnTo>
                  <a:lnTo>
                    <a:pt x="146462" y="19611"/>
                  </a:lnTo>
                  <a:lnTo>
                    <a:pt x="148508" y="18588"/>
                  </a:lnTo>
                  <a:lnTo>
                    <a:pt x="149732" y="18588"/>
                  </a:lnTo>
                  <a:lnTo>
                    <a:pt x="148141" y="14231"/>
                  </a:lnTo>
                  <a:lnTo>
                    <a:pt x="145010" y="13070"/>
                  </a:lnTo>
                  <a:lnTo>
                    <a:pt x="145490" y="11214"/>
                  </a:lnTo>
                  <a:lnTo>
                    <a:pt x="145161" y="9105"/>
                  </a:lnTo>
                  <a:lnTo>
                    <a:pt x="145060" y="8562"/>
                  </a:lnTo>
                  <a:lnTo>
                    <a:pt x="146664" y="9395"/>
                  </a:lnTo>
                  <a:lnTo>
                    <a:pt x="148015" y="8360"/>
                  </a:lnTo>
                  <a:lnTo>
                    <a:pt x="149442" y="9307"/>
                  </a:lnTo>
                  <a:lnTo>
                    <a:pt x="150364" y="6542"/>
                  </a:lnTo>
                  <a:lnTo>
                    <a:pt x="149038" y="4774"/>
                  </a:lnTo>
                  <a:lnTo>
                    <a:pt x="148369" y="2223"/>
                  </a:lnTo>
                  <a:lnTo>
                    <a:pt x="144227" y="1605"/>
                  </a:lnTo>
                  <a:lnTo>
                    <a:pt x="144227" y="3120"/>
                  </a:lnTo>
                  <a:lnTo>
                    <a:pt x="143116" y="3082"/>
                  </a:lnTo>
                  <a:lnTo>
                    <a:pt x="142384" y="2185"/>
                  </a:lnTo>
                  <a:lnTo>
                    <a:pt x="134744" y="2185"/>
                  </a:lnTo>
                  <a:lnTo>
                    <a:pt x="130704" y="2564"/>
                  </a:lnTo>
                  <a:lnTo>
                    <a:pt x="133065" y="4875"/>
                  </a:lnTo>
                  <a:lnTo>
                    <a:pt x="131411" y="4888"/>
                  </a:lnTo>
                  <a:lnTo>
                    <a:pt x="130842" y="3486"/>
                  </a:lnTo>
                  <a:lnTo>
                    <a:pt x="127458" y="4989"/>
                  </a:lnTo>
                  <a:lnTo>
                    <a:pt x="124908" y="6605"/>
                  </a:lnTo>
                  <a:lnTo>
                    <a:pt x="123620" y="6605"/>
                  </a:lnTo>
                  <a:lnTo>
                    <a:pt x="122584" y="4420"/>
                  </a:lnTo>
                  <a:lnTo>
                    <a:pt x="119781" y="4016"/>
                  </a:lnTo>
                  <a:lnTo>
                    <a:pt x="117710" y="5178"/>
                  </a:lnTo>
                  <a:lnTo>
                    <a:pt x="114604" y="4143"/>
                  </a:lnTo>
                  <a:lnTo>
                    <a:pt x="112432" y="3259"/>
                  </a:lnTo>
                  <a:lnTo>
                    <a:pt x="108076" y="3574"/>
                  </a:lnTo>
                  <a:lnTo>
                    <a:pt x="106005" y="4900"/>
                  </a:lnTo>
                  <a:lnTo>
                    <a:pt x="107091" y="7842"/>
                  </a:lnTo>
                  <a:lnTo>
                    <a:pt x="105146" y="7842"/>
                  </a:lnTo>
                  <a:lnTo>
                    <a:pt x="103795" y="7729"/>
                  </a:lnTo>
                  <a:lnTo>
                    <a:pt x="101851" y="8714"/>
                  </a:lnTo>
                  <a:lnTo>
                    <a:pt x="102583" y="10039"/>
                  </a:lnTo>
                  <a:lnTo>
                    <a:pt x="102583" y="10039"/>
                  </a:lnTo>
                  <a:lnTo>
                    <a:pt x="101169" y="9623"/>
                  </a:lnTo>
                  <a:lnTo>
                    <a:pt x="100348" y="6744"/>
                  </a:lnTo>
                  <a:lnTo>
                    <a:pt x="97545" y="4370"/>
                  </a:lnTo>
                  <a:lnTo>
                    <a:pt x="93252" y="4963"/>
                  </a:lnTo>
                  <a:lnTo>
                    <a:pt x="94072" y="7628"/>
                  </a:lnTo>
                  <a:lnTo>
                    <a:pt x="91509" y="7539"/>
                  </a:lnTo>
                  <a:lnTo>
                    <a:pt x="90385" y="6074"/>
                  </a:lnTo>
                  <a:lnTo>
                    <a:pt x="87999" y="7337"/>
                  </a:lnTo>
                  <a:lnTo>
                    <a:pt x="86231" y="7893"/>
                  </a:lnTo>
                  <a:lnTo>
                    <a:pt x="84034" y="10544"/>
                  </a:lnTo>
                  <a:lnTo>
                    <a:pt x="83706" y="9282"/>
                  </a:lnTo>
                  <a:lnTo>
                    <a:pt x="85915" y="5923"/>
                  </a:lnTo>
                  <a:lnTo>
                    <a:pt x="85234" y="2526"/>
                  </a:lnTo>
                  <a:lnTo>
                    <a:pt x="8178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52"/>
            <p:cNvSpPr/>
            <p:nvPr/>
          </p:nvSpPr>
          <p:spPr>
            <a:xfrm>
              <a:off x="4467225" y="3815075"/>
              <a:ext cx="177425" cy="289800"/>
            </a:xfrm>
            <a:custGeom>
              <a:avLst/>
              <a:gdLst/>
              <a:ahLst/>
              <a:cxnLst/>
              <a:rect l="l" t="t" r="r" b="b"/>
              <a:pathLst>
                <a:path w="7097" h="11592" extrusionOk="0">
                  <a:moveTo>
                    <a:pt x="5683" y="0"/>
                  </a:moveTo>
                  <a:lnTo>
                    <a:pt x="4572" y="1339"/>
                  </a:lnTo>
                  <a:lnTo>
                    <a:pt x="2602" y="2513"/>
                  </a:lnTo>
                  <a:lnTo>
                    <a:pt x="1023" y="3271"/>
                  </a:lnTo>
                  <a:lnTo>
                    <a:pt x="1415" y="5809"/>
                  </a:lnTo>
                  <a:lnTo>
                    <a:pt x="1023" y="7362"/>
                  </a:lnTo>
                  <a:lnTo>
                    <a:pt x="1" y="8524"/>
                  </a:lnTo>
                  <a:lnTo>
                    <a:pt x="556" y="10809"/>
                  </a:lnTo>
                  <a:lnTo>
                    <a:pt x="2134" y="11592"/>
                  </a:lnTo>
                  <a:lnTo>
                    <a:pt x="3864" y="9849"/>
                  </a:lnTo>
                  <a:lnTo>
                    <a:pt x="5203" y="6541"/>
                  </a:lnTo>
                  <a:lnTo>
                    <a:pt x="6226" y="3384"/>
                  </a:lnTo>
                  <a:lnTo>
                    <a:pt x="7097" y="1655"/>
                  </a:lnTo>
                  <a:lnTo>
                    <a:pt x="615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52"/>
            <p:cNvSpPr/>
            <p:nvPr/>
          </p:nvSpPr>
          <p:spPr>
            <a:xfrm>
              <a:off x="4458375" y="3806875"/>
              <a:ext cx="194800" cy="307475"/>
            </a:xfrm>
            <a:custGeom>
              <a:avLst/>
              <a:gdLst/>
              <a:ahLst/>
              <a:cxnLst/>
              <a:rect l="l" t="t" r="r" b="b"/>
              <a:pathLst>
                <a:path w="7792" h="12299" extrusionOk="0">
                  <a:moveTo>
                    <a:pt x="6327" y="644"/>
                  </a:moveTo>
                  <a:lnTo>
                    <a:pt x="7097" y="1995"/>
                  </a:lnTo>
                  <a:lnTo>
                    <a:pt x="6277" y="3611"/>
                  </a:lnTo>
                  <a:lnTo>
                    <a:pt x="5266" y="6756"/>
                  </a:lnTo>
                  <a:lnTo>
                    <a:pt x="3953" y="10001"/>
                  </a:lnTo>
                  <a:lnTo>
                    <a:pt x="2413" y="11529"/>
                  </a:lnTo>
                  <a:lnTo>
                    <a:pt x="1175" y="10910"/>
                  </a:lnTo>
                  <a:lnTo>
                    <a:pt x="695" y="8940"/>
                  </a:lnTo>
                  <a:lnTo>
                    <a:pt x="1668" y="7829"/>
                  </a:lnTo>
                  <a:lnTo>
                    <a:pt x="2097" y="6149"/>
                  </a:lnTo>
                  <a:lnTo>
                    <a:pt x="1731" y="3776"/>
                  </a:lnTo>
                  <a:lnTo>
                    <a:pt x="3120" y="3119"/>
                  </a:lnTo>
                  <a:lnTo>
                    <a:pt x="5090" y="1932"/>
                  </a:lnTo>
                  <a:lnTo>
                    <a:pt x="6176" y="644"/>
                  </a:lnTo>
                  <a:close/>
                  <a:moveTo>
                    <a:pt x="5873" y="0"/>
                  </a:moveTo>
                  <a:lnTo>
                    <a:pt x="4711" y="1427"/>
                  </a:lnTo>
                  <a:lnTo>
                    <a:pt x="2817" y="2563"/>
                  </a:lnTo>
                  <a:lnTo>
                    <a:pt x="1024" y="3409"/>
                  </a:lnTo>
                  <a:lnTo>
                    <a:pt x="1440" y="6124"/>
                  </a:lnTo>
                  <a:lnTo>
                    <a:pt x="1087" y="7538"/>
                  </a:lnTo>
                  <a:lnTo>
                    <a:pt x="1" y="8776"/>
                  </a:lnTo>
                  <a:lnTo>
                    <a:pt x="632" y="11352"/>
                  </a:lnTo>
                  <a:lnTo>
                    <a:pt x="2552" y="12299"/>
                  </a:lnTo>
                  <a:lnTo>
                    <a:pt x="4420" y="10405"/>
                  </a:lnTo>
                  <a:lnTo>
                    <a:pt x="5847" y="6958"/>
                  </a:lnTo>
                  <a:lnTo>
                    <a:pt x="6845" y="3851"/>
                  </a:lnTo>
                  <a:lnTo>
                    <a:pt x="7792" y="1970"/>
                  </a:lnTo>
                  <a:lnTo>
                    <a:pt x="668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52"/>
            <p:cNvSpPr/>
            <p:nvPr/>
          </p:nvSpPr>
          <p:spPr>
            <a:xfrm>
              <a:off x="5304725" y="3312525"/>
              <a:ext cx="45475" cy="78625"/>
            </a:xfrm>
            <a:custGeom>
              <a:avLst/>
              <a:gdLst/>
              <a:ahLst/>
              <a:cxnLst/>
              <a:rect l="l" t="t" r="r" b="b"/>
              <a:pathLst>
                <a:path w="1819" h="3145" extrusionOk="0">
                  <a:moveTo>
                    <a:pt x="480" y="0"/>
                  </a:moveTo>
                  <a:lnTo>
                    <a:pt x="0" y="1654"/>
                  </a:lnTo>
                  <a:lnTo>
                    <a:pt x="480" y="3144"/>
                  </a:lnTo>
                  <a:lnTo>
                    <a:pt x="1503" y="2753"/>
                  </a:lnTo>
                  <a:lnTo>
                    <a:pt x="1818" y="1566"/>
                  </a:lnTo>
                  <a:lnTo>
                    <a:pt x="48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52"/>
            <p:cNvSpPr/>
            <p:nvPr/>
          </p:nvSpPr>
          <p:spPr>
            <a:xfrm>
              <a:off x="5296500" y="3296100"/>
              <a:ext cx="62525" cy="105475"/>
            </a:xfrm>
            <a:custGeom>
              <a:avLst/>
              <a:gdLst/>
              <a:ahLst/>
              <a:cxnLst/>
              <a:rect l="l" t="t" r="r" b="b"/>
              <a:pathLst>
                <a:path w="2501" h="4219" extrusionOk="0">
                  <a:moveTo>
                    <a:pt x="948" y="1301"/>
                  </a:moveTo>
                  <a:lnTo>
                    <a:pt x="1806" y="2311"/>
                  </a:lnTo>
                  <a:lnTo>
                    <a:pt x="1567" y="3170"/>
                  </a:lnTo>
                  <a:lnTo>
                    <a:pt x="1011" y="3397"/>
                  </a:lnTo>
                  <a:lnTo>
                    <a:pt x="657" y="2299"/>
                  </a:lnTo>
                  <a:lnTo>
                    <a:pt x="948" y="1301"/>
                  </a:lnTo>
                  <a:close/>
                  <a:moveTo>
                    <a:pt x="670" y="1"/>
                  </a:moveTo>
                  <a:lnTo>
                    <a:pt x="1" y="2311"/>
                  </a:lnTo>
                  <a:lnTo>
                    <a:pt x="607" y="4218"/>
                  </a:lnTo>
                  <a:lnTo>
                    <a:pt x="2097" y="3650"/>
                  </a:lnTo>
                  <a:lnTo>
                    <a:pt x="2501" y="2147"/>
                  </a:lnTo>
                  <a:lnTo>
                    <a:pt x="67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52"/>
            <p:cNvSpPr/>
            <p:nvPr/>
          </p:nvSpPr>
          <p:spPr>
            <a:xfrm>
              <a:off x="5643750" y="3420800"/>
              <a:ext cx="232675" cy="252250"/>
            </a:xfrm>
            <a:custGeom>
              <a:avLst/>
              <a:gdLst/>
              <a:ahLst/>
              <a:cxnLst/>
              <a:rect l="l" t="t" r="r" b="b"/>
              <a:pathLst>
                <a:path w="9307" h="10090" extrusionOk="0">
                  <a:moveTo>
                    <a:pt x="1" y="0"/>
                  </a:moveTo>
                  <a:lnTo>
                    <a:pt x="948" y="1301"/>
                  </a:lnTo>
                  <a:lnTo>
                    <a:pt x="2337" y="1553"/>
                  </a:lnTo>
                  <a:cubicBezTo>
                    <a:pt x="2337" y="1553"/>
                    <a:pt x="3536" y="3852"/>
                    <a:pt x="3688" y="4091"/>
                  </a:cubicBezTo>
                  <a:cubicBezTo>
                    <a:pt x="3852" y="4331"/>
                    <a:pt x="5897" y="8233"/>
                    <a:pt x="5897" y="8233"/>
                  </a:cubicBezTo>
                  <a:lnTo>
                    <a:pt x="7804" y="10089"/>
                  </a:lnTo>
                  <a:lnTo>
                    <a:pt x="8587" y="10089"/>
                  </a:lnTo>
                  <a:lnTo>
                    <a:pt x="9307" y="8119"/>
                  </a:lnTo>
                  <a:lnTo>
                    <a:pt x="7880" y="5039"/>
                  </a:lnTo>
                  <a:lnTo>
                    <a:pt x="4647" y="1882"/>
                  </a:lnTo>
                  <a:lnTo>
                    <a:pt x="3473" y="1061"/>
                  </a:lnTo>
                  <a:lnTo>
                    <a:pt x="197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52"/>
            <p:cNvSpPr/>
            <p:nvPr/>
          </p:nvSpPr>
          <p:spPr>
            <a:xfrm>
              <a:off x="5628275" y="3412900"/>
              <a:ext cx="256350" cy="268025"/>
            </a:xfrm>
            <a:custGeom>
              <a:avLst/>
              <a:gdLst/>
              <a:ahLst/>
              <a:cxnLst/>
              <a:rect l="l" t="t" r="r" b="b"/>
              <a:pathLst>
                <a:path w="10254" h="10721" extrusionOk="0">
                  <a:moveTo>
                    <a:pt x="2488" y="632"/>
                  </a:moveTo>
                  <a:lnTo>
                    <a:pt x="5052" y="2438"/>
                  </a:lnTo>
                  <a:lnTo>
                    <a:pt x="8246" y="5544"/>
                  </a:lnTo>
                  <a:lnTo>
                    <a:pt x="9585" y="8448"/>
                  </a:lnTo>
                  <a:lnTo>
                    <a:pt x="9004" y="10090"/>
                  </a:lnTo>
                  <a:lnTo>
                    <a:pt x="8562" y="10090"/>
                  </a:lnTo>
                  <a:lnTo>
                    <a:pt x="6782" y="8360"/>
                  </a:lnTo>
                  <a:cubicBezTo>
                    <a:pt x="6478" y="7792"/>
                    <a:pt x="4723" y="4471"/>
                    <a:pt x="4572" y="4231"/>
                  </a:cubicBezTo>
                  <a:cubicBezTo>
                    <a:pt x="4458" y="4067"/>
                    <a:pt x="3688" y="2614"/>
                    <a:pt x="3233" y="1731"/>
                  </a:cubicBezTo>
                  <a:lnTo>
                    <a:pt x="3158" y="1592"/>
                  </a:lnTo>
                  <a:lnTo>
                    <a:pt x="1743" y="1327"/>
                  </a:lnTo>
                  <a:lnTo>
                    <a:pt x="1238" y="632"/>
                  </a:lnTo>
                  <a:close/>
                  <a:moveTo>
                    <a:pt x="1" y="1"/>
                  </a:moveTo>
                  <a:lnTo>
                    <a:pt x="1390" y="1907"/>
                  </a:lnTo>
                  <a:lnTo>
                    <a:pt x="2741" y="2160"/>
                  </a:lnTo>
                  <a:cubicBezTo>
                    <a:pt x="3019" y="2690"/>
                    <a:pt x="3903" y="4370"/>
                    <a:pt x="4041" y="4584"/>
                  </a:cubicBezTo>
                  <a:cubicBezTo>
                    <a:pt x="4155" y="4748"/>
                    <a:pt x="5430" y="7135"/>
                    <a:pt x="6251" y="8701"/>
                  </a:cubicBezTo>
                  <a:lnTo>
                    <a:pt x="8297" y="10721"/>
                  </a:lnTo>
                  <a:lnTo>
                    <a:pt x="9433" y="10721"/>
                  </a:lnTo>
                  <a:lnTo>
                    <a:pt x="10254" y="8423"/>
                  </a:lnTo>
                  <a:lnTo>
                    <a:pt x="8789" y="5228"/>
                  </a:lnTo>
                  <a:lnTo>
                    <a:pt x="5443" y="1945"/>
                  </a:lnTo>
                  <a:lnTo>
                    <a:pt x="269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52"/>
            <p:cNvSpPr/>
            <p:nvPr/>
          </p:nvSpPr>
          <p:spPr>
            <a:xfrm>
              <a:off x="5873550" y="3662925"/>
              <a:ext cx="284775" cy="73250"/>
            </a:xfrm>
            <a:custGeom>
              <a:avLst/>
              <a:gdLst/>
              <a:ahLst/>
              <a:cxnLst/>
              <a:rect l="l" t="t" r="r" b="b"/>
              <a:pathLst>
                <a:path w="11391" h="2930" extrusionOk="0">
                  <a:moveTo>
                    <a:pt x="1150" y="0"/>
                  </a:moveTo>
                  <a:lnTo>
                    <a:pt x="1" y="998"/>
                  </a:lnTo>
                  <a:lnTo>
                    <a:pt x="2324" y="2058"/>
                  </a:lnTo>
                  <a:lnTo>
                    <a:pt x="5696" y="2930"/>
                  </a:lnTo>
                  <a:lnTo>
                    <a:pt x="11391" y="2930"/>
                  </a:lnTo>
                  <a:lnTo>
                    <a:pt x="8082" y="1667"/>
                  </a:lnTo>
                  <a:lnTo>
                    <a:pt x="5708" y="1667"/>
                  </a:lnTo>
                  <a:lnTo>
                    <a:pt x="115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52"/>
            <p:cNvSpPr/>
            <p:nvPr/>
          </p:nvSpPr>
          <p:spPr>
            <a:xfrm>
              <a:off x="5859050" y="3654075"/>
              <a:ext cx="342200" cy="90000"/>
            </a:xfrm>
            <a:custGeom>
              <a:avLst/>
              <a:gdLst/>
              <a:ahLst/>
              <a:cxnLst/>
              <a:rect l="l" t="t" r="r" b="b"/>
              <a:pathLst>
                <a:path w="13688" h="3600" extrusionOk="0">
                  <a:moveTo>
                    <a:pt x="1806" y="720"/>
                  </a:moveTo>
                  <a:lnTo>
                    <a:pt x="6187" y="2311"/>
                  </a:lnTo>
                  <a:lnTo>
                    <a:pt x="8599" y="2337"/>
                  </a:lnTo>
                  <a:lnTo>
                    <a:pt x="10266" y="2968"/>
                  </a:lnTo>
                  <a:lnTo>
                    <a:pt x="6314" y="2968"/>
                  </a:lnTo>
                  <a:lnTo>
                    <a:pt x="3043" y="2122"/>
                  </a:lnTo>
                  <a:lnTo>
                    <a:pt x="1174" y="1263"/>
                  </a:lnTo>
                  <a:lnTo>
                    <a:pt x="1806" y="720"/>
                  </a:lnTo>
                  <a:close/>
                  <a:moveTo>
                    <a:pt x="1667" y="1"/>
                  </a:moveTo>
                  <a:lnTo>
                    <a:pt x="0" y="1428"/>
                  </a:lnTo>
                  <a:lnTo>
                    <a:pt x="2829" y="2715"/>
                  </a:lnTo>
                  <a:lnTo>
                    <a:pt x="6200" y="3587"/>
                  </a:lnTo>
                  <a:lnTo>
                    <a:pt x="13688" y="3599"/>
                  </a:lnTo>
                  <a:lnTo>
                    <a:pt x="8763" y="1731"/>
                  </a:lnTo>
                  <a:lnTo>
                    <a:pt x="6352" y="1705"/>
                  </a:lnTo>
                  <a:lnTo>
                    <a:pt x="166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52"/>
            <p:cNvSpPr/>
            <p:nvPr/>
          </p:nvSpPr>
          <p:spPr>
            <a:xfrm>
              <a:off x="6185775" y="3706475"/>
              <a:ext cx="137975" cy="31600"/>
            </a:xfrm>
            <a:custGeom>
              <a:avLst/>
              <a:gdLst/>
              <a:ahLst/>
              <a:cxnLst/>
              <a:rect l="l" t="t" r="r" b="b"/>
              <a:pathLst>
                <a:path w="5519" h="1264" extrusionOk="0">
                  <a:moveTo>
                    <a:pt x="3397" y="1"/>
                  </a:moveTo>
                  <a:lnTo>
                    <a:pt x="0" y="556"/>
                  </a:lnTo>
                  <a:lnTo>
                    <a:pt x="1818" y="1263"/>
                  </a:lnTo>
                  <a:lnTo>
                    <a:pt x="5518" y="556"/>
                  </a:lnTo>
                  <a:lnTo>
                    <a:pt x="339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52"/>
            <p:cNvSpPr/>
            <p:nvPr/>
          </p:nvSpPr>
          <p:spPr>
            <a:xfrm>
              <a:off x="6156100" y="3698600"/>
              <a:ext cx="203625" cy="47675"/>
            </a:xfrm>
            <a:custGeom>
              <a:avLst/>
              <a:gdLst/>
              <a:ahLst/>
              <a:cxnLst/>
              <a:rect l="l" t="t" r="r" b="b"/>
              <a:pathLst>
                <a:path w="8145" h="1907" extrusionOk="0">
                  <a:moveTo>
                    <a:pt x="4571" y="644"/>
                  </a:moveTo>
                  <a:lnTo>
                    <a:pt x="5278" y="821"/>
                  </a:lnTo>
                  <a:lnTo>
                    <a:pt x="3031" y="1250"/>
                  </a:lnTo>
                  <a:lnTo>
                    <a:pt x="2374" y="998"/>
                  </a:lnTo>
                  <a:lnTo>
                    <a:pt x="4571" y="644"/>
                  </a:lnTo>
                  <a:close/>
                  <a:moveTo>
                    <a:pt x="4596" y="0"/>
                  </a:moveTo>
                  <a:lnTo>
                    <a:pt x="0" y="745"/>
                  </a:lnTo>
                  <a:lnTo>
                    <a:pt x="2968" y="1907"/>
                  </a:lnTo>
                  <a:lnTo>
                    <a:pt x="8145" y="922"/>
                  </a:lnTo>
                  <a:lnTo>
                    <a:pt x="459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52"/>
            <p:cNvSpPr/>
            <p:nvPr/>
          </p:nvSpPr>
          <p:spPr>
            <a:xfrm>
              <a:off x="6158300" y="3493725"/>
              <a:ext cx="139875" cy="161950"/>
            </a:xfrm>
            <a:custGeom>
              <a:avLst/>
              <a:gdLst/>
              <a:ahLst/>
              <a:cxnLst/>
              <a:rect l="l" t="t" r="r" b="b"/>
              <a:pathLst>
                <a:path w="5595" h="6478" extrusionOk="0">
                  <a:moveTo>
                    <a:pt x="3864" y="0"/>
                  </a:moveTo>
                  <a:lnTo>
                    <a:pt x="632" y="1579"/>
                  </a:lnTo>
                  <a:lnTo>
                    <a:pt x="1" y="4925"/>
                  </a:lnTo>
                  <a:lnTo>
                    <a:pt x="1099" y="6478"/>
                  </a:lnTo>
                  <a:lnTo>
                    <a:pt x="1730" y="4420"/>
                  </a:lnTo>
                  <a:lnTo>
                    <a:pt x="3473" y="6225"/>
                  </a:lnTo>
                  <a:lnTo>
                    <a:pt x="3473" y="4331"/>
                  </a:lnTo>
                  <a:lnTo>
                    <a:pt x="2678" y="3510"/>
                  </a:lnTo>
                  <a:lnTo>
                    <a:pt x="4104" y="2765"/>
                  </a:lnTo>
                  <a:lnTo>
                    <a:pt x="1895" y="2765"/>
                  </a:lnTo>
                  <a:lnTo>
                    <a:pt x="5594" y="1023"/>
                  </a:lnTo>
                  <a:lnTo>
                    <a:pt x="386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52"/>
            <p:cNvSpPr/>
            <p:nvPr/>
          </p:nvSpPr>
          <p:spPr>
            <a:xfrm>
              <a:off x="6149775" y="3484875"/>
              <a:ext cx="165125" cy="188175"/>
            </a:xfrm>
            <a:custGeom>
              <a:avLst/>
              <a:gdLst/>
              <a:ahLst/>
              <a:cxnLst/>
              <a:rect l="l" t="t" r="r" b="b"/>
              <a:pathLst>
                <a:path w="6605" h="7527" extrusionOk="0">
                  <a:moveTo>
                    <a:pt x="4193" y="708"/>
                  </a:moveTo>
                  <a:lnTo>
                    <a:pt x="5266" y="1339"/>
                  </a:lnTo>
                  <a:lnTo>
                    <a:pt x="1023" y="3334"/>
                  </a:lnTo>
                  <a:lnTo>
                    <a:pt x="1023" y="3334"/>
                  </a:lnTo>
                  <a:lnTo>
                    <a:pt x="1251" y="2147"/>
                  </a:lnTo>
                  <a:lnTo>
                    <a:pt x="4193" y="708"/>
                  </a:lnTo>
                  <a:close/>
                  <a:moveTo>
                    <a:pt x="3157" y="3423"/>
                  </a:moveTo>
                  <a:lnTo>
                    <a:pt x="2501" y="3776"/>
                  </a:lnTo>
                  <a:lnTo>
                    <a:pt x="3486" y="4812"/>
                  </a:lnTo>
                  <a:lnTo>
                    <a:pt x="3486" y="5796"/>
                  </a:lnTo>
                  <a:lnTo>
                    <a:pt x="1933" y="4168"/>
                  </a:lnTo>
                  <a:lnTo>
                    <a:pt x="1326" y="6125"/>
                  </a:lnTo>
                  <a:lnTo>
                    <a:pt x="670" y="5203"/>
                  </a:lnTo>
                  <a:lnTo>
                    <a:pt x="1011" y="3423"/>
                  </a:lnTo>
                  <a:close/>
                  <a:moveTo>
                    <a:pt x="4218" y="1"/>
                  </a:moveTo>
                  <a:lnTo>
                    <a:pt x="683" y="1718"/>
                  </a:lnTo>
                  <a:lnTo>
                    <a:pt x="1" y="5354"/>
                  </a:lnTo>
                  <a:lnTo>
                    <a:pt x="1554" y="7526"/>
                  </a:lnTo>
                  <a:lnTo>
                    <a:pt x="2210" y="5392"/>
                  </a:lnTo>
                  <a:lnTo>
                    <a:pt x="4117" y="7375"/>
                  </a:lnTo>
                  <a:lnTo>
                    <a:pt x="4117" y="4572"/>
                  </a:lnTo>
                  <a:lnTo>
                    <a:pt x="3536" y="3953"/>
                  </a:lnTo>
                  <a:lnTo>
                    <a:pt x="5708" y="2804"/>
                  </a:lnTo>
                  <a:lnTo>
                    <a:pt x="3650" y="2804"/>
                  </a:lnTo>
                  <a:lnTo>
                    <a:pt x="6605" y="1415"/>
                  </a:lnTo>
                  <a:lnTo>
                    <a:pt x="421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52"/>
            <p:cNvSpPr/>
            <p:nvPr/>
          </p:nvSpPr>
          <p:spPr>
            <a:xfrm>
              <a:off x="5945525" y="3367450"/>
              <a:ext cx="213125" cy="254775"/>
            </a:xfrm>
            <a:custGeom>
              <a:avLst/>
              <a:gdLst/>
              <a:ahLst/>
              <a:cxnLst/>
              <a:rect l="l" t="t" r="r" b="b"/>
              <a:pathLst>
                <a:path w="8525" h="10191" extrusionOk="0">
                  <a:moveTo>
                    <a:pt x="6542" y="0"/>
                  </a:moveTo>
                  <a:lnTo>
                    <a:pt x="3941" y="3119"/>
                  </a:lnTo>
                  <a:lnTo>
                    <a:pt x="2817" y="5291"/>
                  </a:lnTo>
                  <a:lnTo>
                    <a:pt x="935" y="5291"/>
                  </a:lnTo>
                  <a:lnTo>
                    <a:pt x="1" y="6869"/>
                  </a:lnTo>
                  <a:lnTo>
                    <a:pt x="1491" y="9067"/>
                  </a:lnTo>
                  <a:lnTo>
                    <a:pt x="2817" y="9546"/>
                  </a:lnTo>
                  <a:lnTo>
                    <a:pt x="4686" y="9344"/>
                  </a:lnTo>
                  <a:lnTo>
                    <a:pt x="6049" y="10190"/>
                  </a:lnTo>
                  <a:lnTo>
                    <a:pt x="7363" y="6516"/>
                  </a:lnTo>
                  <a:lnTo>
                    <a:pt x="8524" y="4874"/>
                  </a:lnTo>
                  <a:lnTo>
                    <a:pt x="7653" y="3384"/>
                  </a:lnTo>
                  <a:lnTo>
                    <a:pt x="8512" y="2134"/>
                  </a:lnTo>
                  <a:lnTo>
                    <a:pt x="654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52"/>
            <p:cNvSpPr/>
            <p:nvPr/>
          </p:nvSpPr>
          <p:spPr>
            <a:xfrm>
              <a:off x="5936075" y="3355775"/>
              <a:ext cx="232350" cy="278450"/>
            </a:xfrm>
            <a:custGeom>
              <a:avLst/>
              <a:gdLst/>
              <a:ahLst/>
              <a:cxnLst/>
              <a:rect l="l" t="t" r="r" b="b"/>
              <a:pathLst>
                <a:path w="9294" h="11138" extrusionOk="0">
                  <a:moveTo>
                    <a:pt x="6932" y="947"/>
                  </a:moveTo>
                  <a:lnTo>
                    <a:pt x="8486" y="2627"/>
                  </a:lnTo>
                  <a:lnTo>
                    <a:pt x="7652" y="3839"/>
                  </a:lnTo>
                  <a:lnTo>
                    <a:pt x="8523" y="5329"/>
                  </a:lnTo>
                  <a:lnTo>
                    <a:pt x="7475" y="6806"/>
                  </a:lnTo>
                  <a:lnTo>
                    <a:pt x="6263" y="10190"/>
                  </a:lnTo>
                  <a:lnTo>
                    <a:pt x="5139" y="9496"/>
                  </a:lnTo>
                  <a:lnTo>
                    <a:pt x="3220" y="9685"/>
                  </a:lnTo>
                  <a:lnTo>
                    <a:pt x="2071" y="9281"/>
                  </a:lnTo>
                  <a:lnTo>
                    <a:pt x="745" y="7324"/>
                  </a:lnTo>
                  <a:lnTo>
                    <a:pt x="1490" y="6074"/>
                  </a:lnTo>
                  <a:lnTo>
                    <a:pt x="3384" y="6074"/>
                  </a:lnTo>
                  <a:lnTo>
                    <a:pt x="4584" y="3763"/>
                  </a:lnTo>
                  <a:lnTo>
                    <a:pt x="6932" y="947"/>
                  </a:lnTo>
                  <a:close/>
                  <a:moveTo>
                    <a:pt x="6907" y="0"/>
                  </a:moveTo>
                  <a:lnTo>
                    <a:pt x="4079" y="3397"/>
                  </a:lnTo>
                  <a:lnTo>
                    <a:pt x="3005" y="5442"/>
                  </a:lnTo>
                  <a:lnTo>
                    <a:pt x="1137" y="5442"/>
                  </a:lnTo>
                  <a:lnTo>
                    <a:pt x="0" y="7336"/>
                  </a:lnTo>
                  <a:lnTo>
                    <a:pt x="1667" y="9799"/>
                  </a:lnTo>
                  <a:lnTo>
                    <a:pt x="3157" y="10329"/>
                  </a:lnTo>
                  <a:lnTo>
                    <a:pt x="4988" y="10140"/>
                  </a:lnTo>
                  <a:lnTo>
                    <a:pt x="6591" y="11137"/>
                  </a:lnTo>
                  <a:lnTo>
                    <a:pt x="8018" y="7147"/>
                  </a:lnTo>
                  <a:lnTo>
                    <a:pt x="9281" y="5379"/>
                  </a:lnTo>
                  <a:lnTo>
                    <a:pt x="8397" y="3877"/>
                  </a:lnTo>
                  <a:lnTo>
                    <a:pt x="9294" y="2576"/>
                  </a:lnTo>
                  <a:lnTo>
                    <a:pt x="69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52"/>
            <p:cNvSpPr/>
            <p:nvPr/>
          </p:nvSpPr>
          <p:spPr>
            <a:xfrm>
              <a:off x="6429775" y="3529075"/>
              <a:ext cx="453650" cy="254450"/>
            </a:xfrm>
            <a:custGeom>
              <a:avLst/>
              <a:gdLst/>
              <a:ahLst/>
              <a:cxnLst/>
              <a:rect l="l" t="t" r="r" b="b"/>
              <a:pathLst>
                <a:path w="18146" h="10178" extrusionOk="0">
                  <a:moveTo>
                    <a:pt x="1794" y="0"/>
                  </a:moveTo>
                  <a:lnTo>
                    <a:pt x="1" y="745"/>
                  </a:lnTo>
                  <a:lnTo>
                    <a:pt x="1705" y="2576"/>
                  </a:lnTo>
                  <a:lnTo>
                    <a:pt x="2223" y="4496"/>
                  </a:lnTo>
                  <a:lnTo>
                    <a:pt x="4281" y="4496"/>
                  </a:lnTo>
                  <a:lnTo>
                    <a:pt x="5847" y="5039"/>
                  </a:lnTo>
                  <a:lnTo>
                    <a:pt x="5847" y="6705"/>
                  </a:lnTo>
                  <a:lnTo>
                    <a:pt x="8764" y="8915"/>
                  </a:lnTo>
                  <a:lnTo>
                    <a:pt x="11214" y="8915"/>
                  </a:lnTo>
                  <a:lnTo>
                    <a:pt x="12236" y="7412"/>
                  </a:lnTo>
                  <a:lnTo>
                    <a:pt x="14055" y="8120"/>
                  </a:lnTo>
                  <a:lnTo>
                    <a:pt x="15633" y="10178"/>
                  </a:lnTo>
                  <a:lnTo>
                    <a:pt x="18146" y="10178"/>
                  </a:lnTo>
                  <a:lnTo>
                    <a:pt x="14522" y="5443"/>
                  </a:lnTo>
                  <a:lnTo>
                    <a:pt x="10431" y="3157"/>
                  </a:lnTo>
                  <a:lnTo>
                    <a:pt x="5531" y="1819"/>
                  </a:lnTo>
                  <a:lnTo>
                    <a:pt x="3650" y="2652"/>
                  </a:lnTo>
                  <a:lnTo>
                    <a:pt x="3094" y="733"/>
                  </a:lnTo>
                  <a:lnTo>
                    <a:pt x="17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52"/>
            <p:cNvSpPr/>
            <p:nvPr/>
          </p:nvSpPr>
          <p:spPr>
            <a:xfrm>
              <a:off x="6416200" y="3519925"/>
              <a:ext cx="483325" cy="271500"/>
            </a:xfrm>
            <a:custGeom>
              <a:avLst/>
              <a:gdLst/>
              <a:ahLst/>
              <a:cxnLst/>
              <a:rect l="l" t="t" r="r" b="b"/>
              <a:pathLst>
                <a:path w="19333" h="10860" extrusionOk="0">
                  <a:moveTo>
                    <a:pt x="2312" y="707"/>
                  </a:moveTo>
                  <a:lnTo>
                    <a:pt x="3372" y="1313"/>
                  </a:lnTo>
                  <a:lnTo>
                    <a:pt x="3991" y="3447"/>
                  </a:lnTo>
                  <a:lnTo>
                    <a:pt x="6112" y="2513"/>
                  </a:lnTo>
                  <a:lnTo>
                    <a:pt x="10860" y="3814"/>
                  </a:lnTo>
                  <a:lnTo>
                    <a:pt x="14863" y="6061"/>
                  </a:lnTo>
                  <a:lnTo>
                    <a:pt x="18058" y="10228"/>
                  </a:lnTo>
                  <a:lnTo>
                    <a:pt x="16328" y="10228"/>
                  </a:lnTo>
                  <a:lnTo>
                    <a:pt x="14787" y="8233"/>
                  </a:lnTo>
                  <a:lnTo>
                    <a:pt x="12653" y="7400"/>
                  </a:lnTo>
                  <a:lnTo>
                    <a:pt x="11580" y="8965"/>
                  </a:lnTo>
                  <a:lnTo>
                    <a:pt x="9408" y="8965"/>
                  </a:lnTo>
                  <a:lnTo>
                    <a:pt x="6706" y="6920"/>
                  </a:lnTo>
                  <a:lnTo>
                    <a:pt x="6706" y="5177"/>
                  </a:lnTo>
                  <a:lnTo>
                    <a:pt x="4913" y="4571"/>
                  </a:lnTo>
                  <a:lnTo>
                    <a:pt x="3006" y="4546"/>
                  </a:lnTo>
                  <a:lnTo>
                    <a:pt x="2526" y="2778"/>
                  </a:lnTo>
                  <a:lnTo>
                    <a:pt x="1074" y="1225"/>
                  </a:lnTo>
                  <a:lnTo>
                    <a:pt x="2312" y="707"/>
                  </a:lnTo>
                  <a:close/>
                  <a:moveTo>
                    <a:pt x="2362" y="0"/>
                  </a:moveTo>
                  <a:lnTo>
                    <a:pt x="1" y="998"/>
                  </a:lnTo>
                  <a:lnTo>
                    <a:pt x="1958" y="3094"/>
                  </a:lnTo>
                  <a:lnTo>
                    <a:pt x="2526" y="5177"/>
                  </a:lnTo>
                  <a:lnTo>
                    <a:pt x="4761" y="5177"/>
                  </a:lnTo>
                  <a:lnTo>
                    <a:pt x="6074" y="5632"/>
                  </a:lnTo>
                  <a:lnTo>
                    <a:pt x="6074" y="7223"/>
                  </a:lnTo>
                  <a:lnTo>
                    <a:pt x="9206" y="9597"/>
                  </a:lnTo>
                  <a:lnTo>
                    <a:pt x="11921" y="9597"/>
                  </a:lnTo>
                  <a:lnTo>
                    <a:pt x="12906" y="8170"/>
                  </a:lnTo>
                  <a:lnTo>
                    <a:pt x="14396" y="8751"/>
                  </a:lnTo>
                  <a:lnTo>
                    <a:pt x="16025" y="10859"/>
                  </a:lnTo>
                  <a:lnTo>
                    <a:pt x="19333" y="10859"/>
                  </a:lnTo>
                  <a:lnTo>
                    <a:pt x="15317" y="5607"/>
                  </a:lnTo>
                  <a:lnTo>
                    <a:pt x="11125" y="3245"/>
                  </a:lnTo>
                  <a:lnTo>
                    <a:pt x="6049" y="1844"/>
                  </a:lnTo>
                  <a:lnTo>
                    <a:pt x="4395" y="2576"/>
                  </a:lnTo>
                  <a:lnTo>
                    <a:pt x="3903" y="884"/>
                  </a:lnTo>
                  <a:lnTo>
                    <a:pt x="236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52"/>
            <p:cNvSpPr/>
            <p:nvPr/>
          </p:nvSpPr>
          <p:spPr>
            <a:xfrm>
              <a:off x="5992575" y="3785400"/>
              <a:ext cx="867500" cy="764650"/>
            </a:xfrm>
            <a:custGeom>
              <a:avLst/>
              <a:gdLst/>
              <a:ahLst/>
              <a:cxnLst/>
              <a:rect l="l" t="t" r="r" b="b"/>
              <a:pathLst>
                <a:path w="34700" h="30586" extrusionOk="0">
                  <a:moveTo>
                    <a:pt x="18082" y="1"/>
                  </a:moveTo>
                  <a:lnTo>
                    <a:pt x="15494" y="2602"/>
                  </a:lnTo>
                  <a:lnTo>
                    <a:pt x="13953" y="3574"/>
                  </a:lnTo>
                  <a:lnTo>
                    <a:pt x="12577" y="3006"/>
                  </a:lnTo>
                  <a:lnTo>
                    <a:pt x="9976" y="5430"/>
                  </a:lnTo>
                  <a:lnTo>
                    <a:pt x="8195" y="7627"/>
                  </a:lnTo>
                  <a:lnTo>
                    <a:pt x="4950" y="9572"/>
                  </a:lnTo>
                  <a:lnTo>
                    <a:pt x="1617" y="10228"/>
                  </a:lnTo>
                  <a:lnTo>
                    <a:pt x="0" y="12779"/>
                  </a:lnTo>
                  <a:lnTo>
                    <a:pt x="0" y="15999"/>
                  </a:lnTo>
                  <a:lnTo>
                    <a:pt x="973" y="20835"/>
                  </a:lnTo>
                  <a:lnTo>
                    <a:pt x="480" y="22704"/>
                  </a:lnTo>
                  <a:lnTo>
                    <a:pt x="1857" y="24244"/>
                  </a:lnTo>
                  <a:lnTo>
                    <a:pt x="5481" y="23424"/>
                  </a:lnTo>
                  <a:lnTo>
                    <a:pt x="9408" y="22211"/>
                  </a:lnTo>
                  <a:lnTo>
                    <a:pt x="12223" y="20999"/>
                  </a:lnTo>
                  <a:lnTo>
                    <a:pt x="16214" y="21365"/>
                  </a:lnTo>
                  <a:lnTo>
                    <a:pt x="18070" y="24964"/>
                  </a:lnTo>
                  <a:lnTo>
                    <a:pt x="20103" y="23184"/>
                  </a:lnTo>
                  <a:lnTo>
                    <a:pt x="20911" y="26833"/>
                  </a:lnTo>
                  <a:cubicBezTo>
                    <a:pt x="20911" y="26833"/>
                    <a:pt x="21719" y="29421"/>
                    <a:pt x="22047" y="29421"/>
                  </a:cubicBezTo>
                  <a:cubicBezTo>
                    <a:pt x="22349" y="29421"/>
                    <a:pt x="23677" y="30586"/>
                    <a:pt x="24015" y="30586"/>
                  </a:cubicBezTo>
                  <a:cubicBezTo>
                    <a:pt x="24045" y="30586"/>
                    <a:pt x="24067" y="30577"/>
                    <a:pt x="24080" y="30558"/>
                  </a:cubicBezTo>
                  <a:cubicBezTo>
                    <a:pt x="24232" y="30318"/>
                    <a:pt x="25621" y="29990"/>
                    <a:pt x="25621" y="29990"/>
                  </a:cubicBezTo>
                  <a:lnTo>
                    <a:pt x="28133" y="30229"/>
                  </a:lnTo>
                  <a:cubicBezTo>
                    <a:pt x="28133" y="30229"/>
                    <a:pt x="30735" y="28045"/>
                    <a:pt x="30735" y="27729"/>
                  </a:cubicBezTo>
                  <a:cubicBezTo>
                    <a:pt x="30735" y="27401"/>
                    <a:pt x="32831" y="23348"/>
                    <a:pt x="32831" y="23348"/>
                  </a:cubicBezTo>
                  <a:lnTo>
                    <a:pt x="34371" y="19699"/>
                  </a:lnTo>
                  <a:lnTo>
                    <a:pt x="34700" y="14193"/>
                  </a:lnTo>
                  <a:lnTo>
                    <a:pt x="31303" y="8107"/>
                  </a:lnTo>
                  <a:lnTo>
                    <a:pt x="30078" y="5114"/>
                  </a:lnTo>
                  <a:lnTo>
                    <a:pt x="29434" y="3081"/>
                  </a:lnTo>
                  <a:lnTo>
                    <a:pt x="27654" y="1"/>
                  </a:lnTo>
                  <a:lnTo>
                    <a:pt x="26025" y="3410"/>
                  </a:lnTo>
                  <a:lnTo>
                    <a:pt x="26113" y="4950"/>
                  </a:lnTo>
                  <a:lnTo>
                    <a:pt x="24333" y="6251"/>
                  </a:lnTo>
                  <a:lnTo>
                    <a:pt x="21971" y="4054"/>
                  </a:lnTo>
                  <a:lnTo>
                    <a:pt x="22224" y="1301"/>
                  </a:lnTo>
                  <a:lnTo>
                    <a:pt x="1808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52"/>
            <p:cNvSpPr/>
            <p:nvPr/>
          </p:nvSpPr>
          <p:spPr>
            <a:xfrm>
              <a:off x="5985000" y="3768350"/>
              <a:ext cx="883600" cy="789850"/>
            </a:xfrm>
            <a:custGeom>
              <a:avLst/>
              <a:gdLst/>
              <a:ahLst/>
              <a:cxnLst/>
              <a:rect l="l" t="t" r="r" b="b"/>
              <a:pathLst>
                <a:path w="35344" h="31594" extrusionOk="0">
                  <a:moveTo>
                    <a:pt x="18474" y="1049"/>
                  </a:moveTo>
                  <a:lnTo>
                    <a:pt x="22186" y="2210"/>
                  </a:lnTo>
                  <a:lnTo>
                    <a:pt x="21946" y="4862"/>
                  </a:lnTo>
                  <a:lnTo>
                    <a:pt x="24598" y="7337"/>
                  </a:lnTo>
                  <a:lnTo>
                    <a:pt x="26732" y="5784"/>
                  </a:lnTo>
                  <a:lnTo>
                    <a:pt x="26643" y="4155"/>
                  </a:lnTo>
                  <a:lnTo>
                    <a:pt x="27969" y="1364"/>
                  </a:lnTo>
                  <a:lnTo>
                    <a:pt x="29447" y="3890"/>
                  </a:lnTo>
                  <a:lnTo>
                    <a:pt x="30091" y="5910"/>
                  </a:lnTo>
                  <a:lnTo>
                    <a:pt x="31315" y="8941"/>
                  </a:lnTo>
                  <a:lnTo>
                    <a:pt x="34674" y="14938"/>
                  </a:lnTo>
                  <a:lnTo>
                    <a:pt x="34359" y="20305"/>
                  </a:lnTo>
                  <a:lnTo>
                    <a:pt x="32856" y="23891"/>
                  </a:lnTo>
                  <a:cubicBezTo>
                    <a:pt x="31530" y="26442"/>
                    <a:pt x="30810" y="27932"/>
                    <a:pt x="30722" y="28336"/>
                  </a:cubicBezTo>
                  <a:cubicBezTo>
                    <a:pt x="30583" y="28601"/>
                    <a:pt x="29396" y="29687"/>
                    <a:pt x="28335" y="30596"/>
                  </a:cubicBezTo>
                  <a:lnTo>
                    <a:pt x="25898" y="30356"/>
                  </a:lnTo>
                  <a:lnTo>
                    <a:pt x="25848" y="30369"/>
                  </a:lnTo>
                  <a:cubicBezTo>
                    <a:pt x="25052" y="30558"/>
                    <a:pt x="24522" y="30747"/>
                    <a:pt x="24257" y="30937"/>
                  </a:cubicBezTo>
                  <a:cubicBezTo>
                    <a:pt x="23979" y="30773"/>
                    <a:pt x="23714" y="30596"/>
                    <a:pt x="23461" y="30406"/>
                  </a:cubicBezTo>
                  <a:cubicBezTo>
                    <a:pt x="22931" y="30028"/>
                    <a:pt x="22666" y="29851"/>
                    <a:pt x="22464" y="29800"/>
                  </a:cubicBezTo>
                  <a:cubicBezTo>
                    <a:pt x="22262" y="29560"/>
                    <a:pt x="21832" y="28411"/>
                    <a:pt x="21517" y="27439"/>
                  </a:cubicBezTo>
                  <a:lnTo>
                    <a:pt x="20595" y="23272"/>
                  </a:lnTo>
                  <a:lnTo>
                    <a:pt x="18474" y="25141"/>
                  </a:lnTo>
                  <a:lnTo>
                    <a:pt x="16706" y="21744"/>
                  </a:lnTo>
                  <a:lnTo>
                    <a:pt x="12463" y="21353"/>
                  </a:lnTo>
                  <a:lnTo>
                    <a:pt x="9610" y="22590"/>
                  </a:lnTo>
                  <a:lnTo>
                    <a:pt x="5708" y="23803"/>
                  </a:lnTo>
                  <a:lnTo>
                    <a:pt x="2261" y="24573"/>
                  </a:lnTo>
                  <a:lnTo>
                    <a:pt x="1124" y="23297"/>
                  </a:lnTo>
                  <a:lnTo>
                    <a:pt x="1591" y="21530"/>
                  </a:lnTo>
                  <a:lnTo>
                    <a:pt x="619" y="16681"/>
                  </a:lnTo>
                  <a:lnTo>
                    <a:pt x="619" y="13537"/>
                  </a:lnTo>
                  <a:lnTo>
                    <a:pt x="2109" y="11188"/>
                  </a:lnTo>
                  <a:lnTo>
                    <a:pt x="5316" y="10557"/>
                  </a:lnTo>
                  <a:lnTo>
                    <a:pt x="8662" y="8574"/>
                  </a:lnTo>
                  <a:lnTo>
                    <a:pt x="10493" y="6352"/>
                  </a:lnTo>
                  <a:lnTo>
                    <a:pt x="12943" y="4054"/>
                  </a:lnTo>
                  <a:lnTo>
                    <a:pt x="14282" y="4609"/>
                  </a:lnTo>
                  <a:lnTo>
                    <a:pt x="15961" y="3549"/>
                  </a:lnTo>
                  <a:lnTo>
                    <a:pt x="18474" y="1049"/>
                  </a:lnTo>
                  <a:close/>
                  <a:moveTo>
                    <a:pt x="27944" y="1"/>
                  </a:moveTo>
                  <a:lnTo>
                    <a:pt x="26025" y="4016"/>
                  </a:lnTo>
                  <a:lnTo>
                    <a:pt x="26100" y="5468"/>
                  </a:lnTo>
                  <a:lnTo>
                    <a:pt x="24674" y="6516"/>
                  </a:lnTo>
                  <a:lnTo>
                    <a:pt x="22615" y="4609"/>
                  </a:lnTo>
                  <a:lnTo>
                    <a:pt x="22868" y="1756"/>
                  </a:lnTo>
                  <a:lnTo>
                    <a:pt x="18310" y="316"/>
                  </a:lnTo>
                  <a:lnTo>
                    <a:pt x="15607" y="3018"/>
                  </a:lnTo>
                  <a:lnTo>
                    <a:pt x="14231" y="3890"/>
                  </a:lnTo>
                  <a:lnTo>
                    <a:pt x="12817" y="3309"/>
                  </a:lnTo>
                  <a:lnTo>
                    <a:pt x="10039" y="5910"/>
                  </a:lnTo>
                  <a:lnTo>
                    <a:pt x="8296" y="8057"/>
                  </a:lnTo>
                  <a:lnTo>
                    <a:pt x="5152" y="9951"/>
                  </a:lnTo>
                  <a:lnTo>
                    <a:pt x="1743" y="10633"/>
                  </a:lnTo>
                  <a:lnTo>
                    <a:pt x="0" y="13360"/>
                  </a:lnTo>
                  <a:lnTo>
                    <a:pt x="0" y="16744"/>
                  </a:lnTo>
                  <a:lnTo>
                    <a:pt x="947" y="21504"/>
                  </a:lnTo>
                  <a:lnTo>
                    <a:pt x="430" y="23462"/>
                  </a:lnTo>
                  <a:lnTo>
                    <a:pt x="2046" y="25267"/>
                  </a:lnTo>
                  <a:lnTo>
                    <a:pt x="5872" y="24409"/>
                  </a:lnTo>
                  <a:lnTo>
                    <a:pt x="9824" y="23184"/>
                  </a:lnTo>
                  <a:lnTo>
                    <a:pt x="12564" y="21997"/>
                  </a:lnTo>
                  <a:lnTo>
                    <a:pt x="16314" y="22338"/>
                  </a:lnTo>
                  <a:lnTo>
                    <a:pt x="18284" y="26151"/>
                  </a:lnTo>
                  <a:lnTo>
                    <a:pt x="20216" y="24459"/>
                  </a:lnTo>
                  <a:lnTo>
                    <a:pt x="20923" y="27616"/>
                  </a:lnTo>
                  <a:cubicBezTo>
                    <a:pt x="21795" y="30419"/>
                    <a:pt x="22136" y="30419"/>
                    <a:pt x="22325" y="30419"/>
                  </a:cubicBezTo>
                  <a:cubicBezTo>
                    <a:pt x="22590" y="30571"/>
                    <a:pt x="22855" y="30735"/>
                    <a:pt x="23095" y="30924"/>
                  </a:cubicBezTo>
                  <a:cubicBezTo>
                    <a:pt x="23752" y="31391"/>
                    <a:pt x="24067" y="31593"/>
                    <a:pt x="24320" y="31593"/>
                  </a:cubicBezTo>
                  <a:cubicBezTo>
                    <a:pt x="24345" y="31581"/>
                    <a:pt x="24383" y="31581"/>
                    <a:pt x="24421" y="31568"/>
                  </a:cubicBezTo>
                  <a:cubicBezTo>
                    <a:pt x="24509" y="31555"/>
                    <a:pt x="24598" y="31505"/>
                    <a:pt x="24648" y="31429"/>
                  </a:cubicBezTo>
                  <a:cubicBezTo>
                    <a:pt x="24749" y="31341"/>
                    <a:pt x="25355" y="31126"/>
                    <a:pt x="25962" y="30987"/>
                  </a:cubicBezTo>
                  <a:lnTo>
                    <a:pt x="28563" y="31240"/>
                  </a:lnTo>
                  <a:lnTo>
                    <a:pt x="28664" y="31151"/>
                  </a:lnTo>
                  <a:cubicBezTo>
                    <a:pt x="31366" y="28866"/>
                    <a:pt x="31366" y="28550"/>
                    <a:pt x="31366" y="28424"/>
                  </a:cubicBezTo>
                  <a:cubicBezTo>
                    <a:pt x="31416" y="28146"/>
                    <a:pt x="32464" y="26037"/>
                    <a:pt x="33449" y="24143"/>
                  </a:cubicBezTo>
                  <a:lnTo>
                    <a:pt x="34990" y="20494"/>
                  </a:lnTo>
                  <a:lnTo>
                    <a:pt x="35343" y="14787"/>
                  </a:lnTo>
                  <a:lnTo>
                    <a:pt x="31909" y="8663"/>
                  </a:lnTo>
                  <a:lnTo>
                    <a:pt x="30697" y="5683"/>
                  </a:lnTo>
                  <a:lnTo>
                    <a:pt x="30053" y="3662"/>
                  </a:lnTo>
                  <a:lnTo>
                    <a:pt x="2794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52"/>
            <p:cNvSpPr/>
            <p:nvPr/>
          </p:nvSpPr>
          <p:spPr>
            <a:xfrm>
              <a:off x="6575950" y="4616250"/>
              <a:ext cx="97550" cy="109575"/>
            </a:xfrm>
            <a:custGeom>
              <a:avLst/>
              <a:gdLst/>
              <a:ahLst/>
              <a:cxnLst/>
              <a:rect l="l" t="t" r="r" b="b"/>
              <a:pathLst>
                <a:path w="3902" h="4383" extrusionOk="0">
                  <a:moveTo>
                    <a:pt x="303" y="1"/>
                  </a:moveTo>
                  <a:lnTo>
                    <a:pt x="0" y="430"/>
                  </a:lnTo>
                  <a:lnTo>
                    <a:pt x="0" y="2955"/>
                  </a:lnTo>
                  <a:lnTo>
                    <a:pt x="1326" y="4382"/>
                  </a:lnTo>
                  <a:lnTo>
                    <a:pt x="3498" y="2753"/>
                  </a:lnTo>
                  <a:lnTo>
                    <a:pt x="3902" y="430"/>
                  </a:lnTo>
                  <a:lnTo>
                    <a:pt x="2273" y="1213"/>
                  </a:lnTo>
                  <a:lnTo>
                    <a:pt x="30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52"/>
            <p:cNvSpPr/>
            <p:nvPr/>
          </p:nvSpPr>
          <p:spPr>
            <a:xfrm>
              <a:off x="6568050" y="4609625"/>
              <a:ext cx="115875" cy="126600"/>
            </a:xfrm>
            <a:custGeom>
              <a:avLst/>
              <a:gdLst/>
              <a:ahLst/>
              <a:cxnLst/>
              <a:rect l="l" t="t" r="r" b="b"/>
              <a:pathLst>
                <a:path w="4635" h="5064" extrusionOk="0">
                  <a:moveTo>
                    <a:pt x="783" y="1"/>
                  </a:moveTo>
                  <a:lnTo>
                    <a:pt x="455" y="531"/>
                  </a:lnTo>
                  <a:lnTo>
                    <a:pt x="2564" y="1844"/>
                  </a:lnTo>
                  <a:lnTo>
                    <a:pt x="3814" y="1251"/>
                  </a:lnTo>
                  <a:lnTo>
                    <a:pt x="3536" y="2842"/>
                  </a:lnTo>
                  <a:lnTo>
                    <a:pt x="1680" y="4218"/>
                  </a:lnTo>
                  <a:lnTo>
                    <a:pt x="632" y="3094"/>
                  </a:lnTo>
                  <a:lnTo>
                    <a:pt x="632" y="695"/>
                  </a:lnTo>
                  <a:lnTo>
                    <a:pt x="0" y="695"/>
                  </a:lnTo>
                  <a:lnTo>
                    <a:pt x="0" y="3347"/>
                  </a:lnTo>
                  <a:lnTo>
                    <a:pt x="1592" y="5064"/>
                  </a:lnTo>
                  <a:lnTo>
                    <a:pt x="4104" y="3208"/>
                  </a:lnTo>
                  <a:lnTo>
                    <a:pt x="4635" y="139"/>
                  </a:lnTo>
                  <a:lnTo>
                    <a:pt x="2602" y="1124"/>
                  </a:lnTo>
                  <a:lnTo>
                    <a:pt x="78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52"/>
            <p:cNvSpPr/>
            <p:nvPr/>
          </p:nvSpPr>
          <p:spPr>
            <a:xfrm>
              <a:off x="6995150" y="4713800"/>
              <a:ext cx="195750" cy="190700"/>
            </a:xfrm>
            <a:custGeom>
              <a:avLst/>
              <a:gdLst/>
              <a:ahLst/>
              <a:cxnLst/>
              <a:rect l="l" t="t" r="r" b="b"/>
              <a:pathLst>
                <a:path w="7830" h="7628" extrusionOk="0">
                  <a:moveTo>
                    <a:pt x="6883" y="0"/>
                  </a:moveTo>
                  <a:lnTo>
                    <a:pt x="4648" y="1932"/>
                  </a:lnTo>
                  <a:lnTo>
                    <a:pt x="2615" y="2905"/>
                  </a:lnTo>
                  <a:lnTo>
                    <a:pt x="468" y="4660"/>
                  </a:lnTo>
                  <a:lnTo>
                    <a:pt x="1" y="5859"/>
                  </a:lnTo>
                  <a:lnTo>
                    <a:pt x="1958" y="7627"/>
                  </a:lnTo>
                  <a:lnTo>
                    <a:pt x="4471" y="4622"/>
                  </a:lnTo>
                  <a:lnTo>
                    <a:pt x="6921" y="2425"/>
                  </a:lnTo>
                  <a:lnTo>
                    <a:pt x="7830" y="1124"/>
                  </a:lnTo>
                  <a:lnTo>
                    <a:pt x="783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52"/>
            <p:cNvSpPr/>
            <p:nvPr/>
          </p:nvSpPr>
          <p:spPr>
            <a:xfrm>
              <a:off x="6985700" y="4705900"/>
              <a:ext cx="213100" cy="209650"/>
            </a:xfrm>
            <a:custGeom>
              <a:avLst/>
              <a:gdLst/>
              <a:ahLst/>
              <a:cxnLst/>
              <a:rect l="l" t="t" r="r" b="b"/>
              <a:pathLst>
                <a:path w="8524" h="8386" extrusionOk="0">
                  <a:moveTo>
                    <a:pt x="7905" y="632"/>
                  </a:moveTo>
                  <a:lnTo>
                    <a:pt x="7905" y="1339"/>
                  </a:lnTo>
                  <a:lnTo>
                    <a:pt x="7071" y="2526"/>
                  </a:lnTo>
                  <a:lnTo>
                    <a:pt x="4609" y="4736"/>
                  </a:lnTo>
                  <a:lnTo>
                    <a:pt x="2311" y="7489"/>
                  </a:lnTo>
                  <a:lnTo>
                    <a:pt x="758" y="6074"/>
                  </a:lnTo>
                  <a:lnTo>
                    <a:pt x="1111" y="5165"/>
                  </a:lnTo>
                  <a:lnTo>
                    <a:pt x="3169" y="3486"/>
                  </a:lnTo>
                  <a:lnTo>
                    <a:pt x="5165" y="2526"/>
                  </a:lnTo>
                  <a:lnTo>
                    <a:pt x="7387" y="632"/>
                  </a:lnTo>
                  <a:close/>
                  <a:moveTo>
                    <a:pt x="7147" y="1"/>
                  </a:moveTo>
                  <a:lnTo>
                    <a:pt x="4836" y="1971"/>
                  </a:lnTo>
                  <a:lnTo>
                    <a:pt x="2854" y="2943"/>
                  </a:lnTo>
                  <a:lnTo>
                    <a:pt x="568" y="4786"/>
                  </a:lnTo>
                  <a:lnTo>
                    <a:pt x="0" y="6251"/>
                  </a:lnTo>
                  <a:lnTo>
                    <a:pt x="2374" y="8385"/>
                  </a:lnTo>
                  <a:lnTo>
                    <a:pt x="5064" y="5165"/>
                  </a:lnTo>
                  <a:lnTo>
                    <a:pt x="7513" y="2981"/>
                  </a:lnTo>
                  <a:lnTo>
                    <a:pt x="8523" y="1541"/>
                  </a:lnTo>
                  <a:lnTo>
                    <a:pt x="852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52"/>
            <p:cNvSpPr/>
            <p:nvPr/>
          </p:nvSpPr>
          <p:spPr>
            <a:xfrm>
              <a:off x="7223700" y="4478300"/>
              <a:ext cx="126625" cy="235850"/>
            </a:xfrm>
            <a:custGeom>
              <a:avLst/>
              <a:gdLst/>
              <a:ahLst/>
              <a:cxnLst/>
              <a:rect l="l" t="t" r="r" b="b"/>
              <a:pathLst>
                <a:path w="5065" h="9434" extrusionOk="0">
                  <a:moveTo>
                    <a:pt x="607" y="1"/>
                  </a:moveTo>
                  <a:lnTo>
                    <a:pt x="1099" y="3334"/>
                  </a:lnTo>
                  <a:lnTo>
                    <a:pt x="1175" y="5557"/>
                  </a:lnTo>
                  <a:lnTo>
                    <a:pt x="266" y="5948"/>
                  </a:lnTo>
                  <a:lnTo>
                    <a:pt x="1087" y="7792"/>
                  </a:lnTo>
                  <a:cubicBezTo>
                    <a:pt x="1087" y="7792"/>
                    <a:pt x="1" y="8612"/>
                    <a:pt x="317" y="8827"/>
                  </a:cubicBezTo>
                  <a:cubicBezTo>
                    <a:pt x="569" y="9004"/>
                    <a:pt x="809" y="9206"/>
                    <a:pt x="1036" y="9433"/>
                  </a:cubicBezTo>
                  <a:lnTo>
                    <a:pt x="2640" y="7716"/>
                  </a:lnTo>
                  <a:lnTo>
                    <a:pt x="3448" y="5531"/>
                  </a:lnTo>
                  <a:lnTo>
                    <a:pt x="5064" y="5026"/>
                  </a:lnTo>
                  <a:lnTo>
                    <a:pt x="4092" y="4370"/>
                  </a:lnTo>
                  <a:lnTo>
                    <a:pt x="2791" y="4370"/>
                  </a:lnTo>
                  <a:lnTo>
                    <a:pt x="2665" y="733"/>
                  </a:lnTo>
                  <a:lnTo>
                    <a:pt x="60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52"/>
            <p:cNvSpPr/>
            <p:nvPr/>
          </p:nvSpPr>
          <p:spPr>
            <a:xfrm>
              <a:off x="7219600" y="4466625"/>
              <a:ext cx="149025" cy="258875"/>
            </a:xfrm>
            <a:custGeom>
              <a:avLst/>
              <a:gdLst/>
              <a:ahLst/>
              <a:cxnLst/>
              <a:rect l="l" t="t" r="r" b="b"/>
              <a:pathLst>
                <a:path w="5961" h="10355" extrusionOk="0">
                  <a:moveTo>
                    <a:pt x="1162" y="948"/>
                  </a:moveTo>
                  <a:lnTo>
                    <a:pt x="2526" y="1427"/>
                  </a:lnTo>
                  <a:lnTo>
                    <a:pt x="2652" y="5152"/>
                  </a:lnTo>
                  <a:lnTo>
                    <a:pt x="4155" y="5152"/>
                  </a:lnTo>
                  <a:lnTo>
                    <a:pt x="4509" y="5392"/>
                  </a:lnTo>
                  <a:lnTo>
                    <a:pt x="3372" y="5733"/>
                  </a:lnTo>
                  <a:lnTo>
                    <a:pt x="2539" y="8019"/>
                  </a:lnTo>
                  <a:lnTo>
                    <a:pt x="1188" y="9458"/>
                  </a:lnTo>
                  <a:cubicBezTo>
                    <a:pt x="1074" y="9344"/>
                    <a:pt x="922" y="9231"/>
                    <a:pt x="784" y="9117"/>
                  </a:cubicBezTo>
                  <a:cubicBezTo>
                    <a:pt x="973" y="8903"/>
                    <a:pt x="1200" y="8701"/>
                    <a:pt x="1440" y="8524"/>
                  </a:cubicBezTo>
                  <a:lnTo>
                    <a:pt x="1642" y="8360"/>
                  </a:lnTo>
                  <a:lnTo>
                    <a:pt x="847" y="6579"/>
                  </a:lnTo>
                  <a:lnTo>
                    <a:pt x="1667" y="6238"/>
                  </a:lnTo>
                  <a:lnTo>
                    <a:pt x="1566" y="3751"/>
                  </a:lnTo>
                  <a:lnTo>
                    <a:pt x="1162" y="948"/>
                  </a:lnTo>
                  <a:close/>
                  <a:moveTo>
                    <a:pt x="380" y="1"/>
                  </a:moveTo>
                  <a:lnTo>
                    <a:pt x="948" y="3814"/>
                  </a:lnTo>
                  <a:lnTo>
                    <a:pt x="1011" y="5822"/>
                  </a:lnTo>
                  <a:lnTo>
                    <a:pt x="1" y="6251"/>
                  </a:lnTo>
                  <a:lnTo>
                    <a:pt x="859" y="8158"/>
                  </a:lnTo>
                  <a:cubicBezTo>
                    <a:pt x="481" y="8473"/>
                    <a:pt x="114" y="8865"/>
                    <a:pt x="114" y="9193"/>
                  </a:cubicBezTo>
                  <a:cubicBezTo>
                    <a:pt x="114" y="9332"/>
                    <a:pt x="190" y="9471"/>
                    <a:pt x="304" y="9559"/>
                  </a:cubicBezTo>
                  <a:cubicBezTo>
                    <a:pt x="544" y="9723"/>
                    <a:pt x="771" y="9913"/>
                    <a:pt x="973" y="10127"/>
                  </a:cubicBezTo>
                  <a:lnTo>
                    <a:pt x="1200" y="10355"/>
                  </a:lnTo>
                  <a:lnTo>
                    <a:pt x="3044" y="8397"/>
                  </a:lnTo>
                  <a:lnTo>
                    <a:pt x="3852" y="6251"/>
                  </a:lnTo>
                  <a:lnTo>
                    <a:pt x="5961" y="5607"/>
                  </a:lnTo>
                  <a:lnTo>
                    <a:pt x="4357" y="4521"/>
                  </a:lnTo>
                  <a:lnTo>
                    <a:pt x="3258" y="4521"/>
                  </a:lnTo>
                  <a:lnTo>
                    <a:pt x="3132" y="973"/>
                  </a:lnTo>
                  <a:lnTo>
                    <a:pt x="38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52"/>
            <p:cNvSpPr/>
            <p:nvPr/>
          </p:nvSpPr>
          <p:spPr>
            <a:xfrm>
              <a:off x="6134625" y="2921400"/>
              <a:ext cx="43275" cy="96300"/>
            </a:xfrm>
            <a:custGeom>
              <a:avLst/>
              <a:gdLst/>
              <a:ahLst/>
              <a:cxnLst/>
              <a:rect l="l" t="t" r="r" b="b"/>
              <a:pathLst>
                <a:path w="1731" h="3852" extrusionOk="0">
                  <a:moveTo>
                    <a:pt x="1415" y="0"/>
                  </a:moveTo>
                  <a:lnTo>
                    <a:pt x="1" y="682"/>
                  </a:lnTo>
                  <a:lnTo>
                    <a:pt x="1" y="2627"/>
                  </a:lnTo>
                  <a:lnTo>
                    <a:pt x="1415" y="3852"/>
                  </a:lnTo>
                  <a:lnTo>
                    <a:pt x="1730" y="1920"/>
                  </a:lnTo>
                  <a:lnTo>
                    <a:pt x="141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52"/>
            <p:cNvSpPr/>
            <p:nvPr/>
          </p:nvSpPr>
          <p:spPr>
            <a:xfrm>
              <a:off x="6126725" y="2909725"/>
              <a:ext cx="59375" cy="122825"/>
            </a:xfrm>
            <a:custGeom>
              <a:avLst/>
              <a:gdLst/>
              <a:ahLst/>
              <a:cxnLst/>
              <a:rect l="l" t="t" r="r" b="b"/>
              <a:pathLst>
                <a:path w="2375" h="4913" extrusionOk="0">
                  <a:moveTo>
                    <a:pt x="1491" y="935"/>
                  </a:moveTo>
                  <a:lnTo>
                    <a:pt x="1731" y="2387"/>
                  </a:lnTo>
                  <a:lnTo>
                    <a:pt x="1516" y="3713"/>
                  </a:lnTo>
                  <a:lnTo>
                    <a:pt x="632" y="2955"/>
                  </a:lnTo>
                  <a:lnTo>
                    <a:pt x="632" y="1351"/>
                  </a:lnTo>
                  <a:lnTo>
                    <a:pt x="1491" y="935"/>
                  </a:lnTo>
                  <a:close/>
                  <a:moveTo>
                    <a:pt x="1983" y="0"/>
                  </a:moveTo>
                  <a:lnTo>
                    <a:pt x="1" y="960"/>
                  </a:lnTo>
                  <a:lnTo>
                    <a:pt x="1" y="3245"/>
                  </a:lnTo>
                  <a:lnTo>
                    <a:pt x="1958" y="4912"/>
                  </a:lnTo>
                  <a:lnTo>
                    <a:pt x="2375" y="2387"/>
                  </a:lnTo>
                  <a:lnTo>
                    <a:pt x="198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52"/>
            <p:cNvSpPr/>
            <p:nvPr/>
          </p:nvSpPr>
          <p:spPr>
            <a:xfrm>
              <a:off x="5917450" y="3060600"/>
              <a:ext cx="65350" cy="60650"/>
            </a:xfrm>
            <a:custGeom>
              <a:avLst/>
              <a:gdLst/>
              <a:ahLst/>
              <a:cxnLst/>
              <a:rect l="l" t="t" r="r" b="b"/>
              <a:pathLst>
                <a:path w="2614" h="2426" extrusionOk="0">
                  <a:moveTo>
                    <a:pt x="1099" y="1"/>
                  </a:moveTo>
                  <a:lnTo>
                    <a:pt x="0" y="1175"/>
                  </a:lnTo>
                  <a:lnTo>
                    <a:pt x="568" y="2425"/>
                  </a:lnTo>
                  <a:lnTo>
                    <a:pt x="1440" y="2425"/>
                  </a:lnTo>
                  <a:lnTo>
                    <a:pt x="2614" y="708"/>
                  </a:lnTo>
                  <a:lnTo>
                    <a:pt x="109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52"/>
            <p:cNvSpPr/>
            <p:nvPr/>
          </p:nvSpPr>
          <p:spPr>
            <a:xfrm>
              <a:off x="5908275" y="3050825"/>
              <a:ext cx="86225" cy="78325"/>
            </a:xfrm>
            <a:custGeom>
              <a:avLst/>
              <a:gdLst/>
              <a:ahLst/>
              <a:cxnLst/>
              <a:rect l="l" t="t" r="r" b="b"/>
              <a:pathLst>
                <a:path w="3449" h="3133" extrusionOk="0">
                  <a:moveTo>
                    <a:pt x="1541" y="771"/>
                  </a:moveTo>
                  <a:lnTo>
                    <a:pt x="2514" y="1225"/>
                  </a:lnTo>
                  <a:lnTo>
                    <a:pt x="1630" y="2501"/>
                  </a:lnTo>
                  <a:lnTo>
                    <a:pt x="1137" y="2501"/>
                  </a:lnTo>
                  <a:lnTo>
                    <a:pt x="746" y="1617"/>
                  </a:lnTo>
                  <a:lnTo>
                    <a:pt x="1541" y="771"/>
                  </a:lnTo>
                  <a:close/>
                  <a:moveTo>
                    <a:pt x="1390" y="1"/>
                  </a:moveTo>
                  <a:lnTo>
                    <a:pt x="1" y="1503"/>
                  </a:lnTo>
                  <a:lnTo>
                    <a:pt x="733" y="3132"/>
                  </a:lnTo>
                  <a:lnTo>
                    <a:pt x="1971" y="3132"/>
                  </a:lnTo>
                  <a:lnTo>
                    <a:pt x="3448" y="960"/>
                  </a:lnTo>
                  <a:lnTo>
                    <a:pt x="139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52"/>
            <p:cNvSpPr/>
            <p:nvPr/>
          </p:nvSpPr>
          <p:spPr>
            <a:xfrm>
              <a:off x="6168100" y="3083025"/>
              <a:ext cx="108300" cy="173650"/>
            </a:xfrm>
            <a:custGeom>
              <a:avLst/>
              <a:gdLst/>
              <a:ahLst/>
              <a:cxnLst/>
              <a:rect l="l" t="t" r="r" b="b"/>
              <a:pathLst>
                <a:path w="4332" h="6946" extrusionOk="0">
                  <a:moveTo>
                    <a:pt x="1578" y="0"/>
                  </a:moveTo>
                  <a:lnTo>
                    <a:pt x="707" y="1440"/>
                  </a:lnTo>
                  <a:lnTo>
                    <a:pt x="0" y="3132"/>
                  </a:lnTo>
                  <a:lnTo>
                    <a:pt x="783" y="5897"/>
                  </a:lnTo>
                  <a:lnTo>
                    <a:pt x="2399" y="5405"/>
                  </a:lnTo>
                  <a:lnTo>
                    <a:pt x="3472" y="6945"/>
                  </a:lnTo>
                  <a:lnTo>
                    <a:pt x="4331" y="5241"/>
                  </a:lnTo>
                  <a:lnTo>
                    <a:pt x="3472" y="3789"/>
                  </a:lnTo>
                  <a:lnTo>
                    <a:pt x="1818" y="2564"/>
                  </a:lnTo>
                  <a:lnTo>
                    <a:pt x="2399" y="1352"/>
                  </a:lnTo>
                  <a:lnTo>
                    <a:pt x="157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52"/>
            <p:cNvSpPr/>
            <p:nvPr/>
          </p:nvSpPr>
          <p:spPr>
            <a:xfrm>
              <a:off x="6159575" y="3067875"/>
              <a:ext cx="125650" cy="204275"/>
            </a:xfrm>
            <a:custGeom>
              <a:avLst/>
              <a:gdLst/>
              <a:ahLst/>
              <a:cxnLst/>
              <a:rect l="l" t="t" r="r" b="b"/>
              <a:pathLst>
                <a:path w="5026" h="8171" extrusionOk="0">
                  <a:moveTo>
                    <a:pt x="1932" y="1213"/>
                  </a:moveTo>
                  <a:lnTo>
                    <a:pt x="2399" y="1970"/>
                  </a:lnTo>
                  <a:lnTo>
                    <a:pt x="1768" y="3271"/>
                  </a:lnTo>
                  <a:lnTo>
                    <a:pt x="3574" y="4609"/>
                  </a:lnTo>
                  <a:lnTo>
                    <a:pt x="4319" y="5872"/>
                  </a:lnTo>
                  <a:lnTo>
                    <a:pt x="3763" y="6933"/>
                  </a:lnTo>
                  <a:lnTo>
                    <a:pt x="2866" y="5645"/>
                  </a:lnTo>
                  <a:lnTo>
                    <a:pt x="1351" y="6099"/>
                  </a:lnTo>
                  <a:lnTo>
                    <a:pt x="682" y="3763"/>
                  </a:lnTo>
                  <a:lnTo>
                    <a:pt x="1326" y="2197"/>
                  </a:lnTo>
                  <a:lnTo>
                    <a:pt x="1932" y="1213"/>
                  </a:lnTo>
                  <a:close/>
                  <a:moveTo>
                    <a:pt x="1907" y="0"/>
                  </a:moveTo>
                  <a:lnTo>
                    <a:pt x="758" y="1920"/>
                  </a:lnTo>
                  <a:lnTo>
                    <a:pt x="0" y="3725"/>
                  </a:lnTo>
                  <a:lnTo>
                    <a:pt x="909" y="6895"/>
                  </a:lnTo>
                  <a:lnTo>
                    <a:pt x="2614" y="6377"/>
                  </a:lnTo>
                  <a:lnTo>
                    <a:pt x="3851" y="8170"/>
                  </a:lnTo>
                  <a:lnTo>
                    <a:pt x="5026" y="5834"/>
                  </a:lnTo>
                  <a:lnTo>
                    <a:pt x="4079" y="4230"/>
                  </a:lnTo>
                  <a:lnTo>
                    <a:pt x="2551" y="3081"/>
                  </a:lnTo>
                  <a:lnTo>
                    <a:pt x="3094" y="1945"/>
                  </a:lnTo>
                  <a:lnTo>
                    <a:pt x="19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52"/>
            <p:cNvSpPr/>
            <p:nvPr/>
          </p:nvSpPr>
          <p:spPr>
            <a:xfrm>
              <a:off x="6241950" y="3244650"/>
              <a:ext cx="111475" cy="160375"/>
            </a:xfrm>
            <a:custGeom>
              <a:avLst/>
              <a:gdLst/>
              <a:ahLst/>
              <a:cxnLst/>
              <a:rect l="l" t="t" r="r" b="b"/>
              <a:pathLst>
                <a:path w="4459" h="6415" extrusionOk="0">
                  <a:moveTo>
                    <a:pt x="2248" y="0"/>
                  </a:moveTo>
                  <a:lnTo>
                    <a:pt x="1781" y="1693"/>
                  </a:lnTo>
                  <a:lnTo>
                    <a:pt x="2021" y="3069"/>
                  </a:lnTo>
                  <a:lnTo>
                    <a:pt x="518" y="3965"/>
                  </a:lnTo>
                  <a:lnTo>
                    <a:pt x="1" y="4281"/>
                  </a:lnTo>
                  <a:lnTo>
                    <a:pt x="1377" y="4912"/>
                  </a:lnTo>
                  <a:lnTo>
                    <a:pt x="2842" y="6415"/>
                  </a:lnTo>
                  <a:lnTo>
                    <a:pt x="4458" y="4912"/>
                  </a:lnTo>
                  <a:lnTo>
                    <a:pt x="3271" y="3208"/>
                  </a:lnTo>
                  <a:lnTo>
                    <a:pt x="3650" y="1541"/>
                  </a:lnTo>
                  <a:lnTo>
                    <a:pt x="224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52"/>
            <p:cNvSpPr/>
            <p:nvPr/>
          </p:nvSpPr>
          <p:spPr>
            <a:xfrm>
              <a:off x="6225225" y="3228550"/>
              <a:ext cx="138600" cy="187525"/>
            </a:xfrm>
            <a:custGeom>
              <a:avLst/>
              <a:gdLst/>
              <a:ahLst/>
              <a:cxnLst/>
              <a:rect l="l" t="t" r="r" b="b"/>
              <a:pathLst>
                <a:path w="5544" h="7501" extrusionOk="0">
                  <a:moveTo>
                    <a:pt x="3082" y="1276"/>
                  </a:moveTo>
                  <a:lnTo>
                    <a:pt x="3978" y="2273"/>
                  </a:lnTo>
                  <a:lnTo>
                    <a:pt x="3612" y="3915"/>
                  </a:lnTo>
                  <a:lnTo>
                    <a:pt x="4723" y="5519"/>
                  </a:lnTo>
                  <a:lnTo>
                    <a:pt x="3523" y="6617"/>
                  </a:lnTo>
                  <a:lnTo>
                    <a:pt x="2286" y="5342"/>
                  </a:lnTo>
                  <a:lnTo>
                    <a:pt x="1339" y="4887"/>
                  </a:lnTo>
                  <a:lnTo>
                    <a:pt x="3044" y="3877"/>
                  </a:lnTo>
                  <a:lnTo>
                    <a:pt x="2791" y="2362"/>
                  </a:lnTo>
                  <a:lnTo>
                    <a:pt x="3082" y="1276"/>
                  </a:lnTo>
                  <a:close/>
                  <a:moveTo>
                    <a:pt x="2766" y="1"/>
                  </a:moveTo>
                  <a:lnTo>
                    <a:pt x="2134" y="2324"/>
                  </a:lnTo>
                  <a:lnTo>
                    <a:pt x="2337" y="3549"/>
                  </a:lnTo>
                  <a:lnTo>
                    <a:pt x="1023" y="4344"/>
                  </a:lnTo>
                  <a:lnTo>
                    <a:pt x="1" y="4976"/>
                  </a:lnTo>
                  <a:lnTo>
                    <a:pt x="1857" y="5822"/>
                  </a:lnTo>
                  <a:lnTo>
                    <a:pt x="3498" y="7501"/>
                  </a:lnTo>
                  <a:lnTo>
                    <a:pt x="5544" y="5607"/>
                  </a:lnTo>
                  <a:lnTo>
                    <a:pt x="4281" y="3776"/>
                  </a:lnTo>
                  <a:lnTo>
                    <a:pt x="4660" y="2084"/>
                  </a:lnTo>
                  <a:lnTo>
                    <a:pt x="276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52"/>
            <p:cNvSpPr/>
            <p:nvPr/>
          </p:nvSpPr>
          <p:spPr>
            <a:xfrm>
              <a:off x="6323400" y="2434950"/>
              <a:ext cx="220375" cy="347575"/>
            </a:xfrm>
            <a:custGeom>
              <a:avLst/>
              <a:gdLst/>
              <a:ahLst/>
              <a:cxnLst/>
              <a:rect l="l" t="t" r="r" b="b"/>
              <a:pathLst>
                <a:path w="8815" h="13903" extrusionOk="0">
                  <a:moveTo>
                    <a:pt x="7766" y="0"/>
                  </a:moveTo>
                  <a:lnTo>
                    <a:pt x="6718" y="392"/>
                  </a:lnTo>
                  <a:lnTo>
                    <a:pt x="6301" y="2235"/>
                  </a:lnTo>
                  <a:lnTo>
                    <a:pt x="6150" y="4836"/>
                  </a:lnTo>
                  <a:lnTo>
                    <a:pt x="4433" y="5960"/>
                  </a:lnTo>
                  <a:lnTo>
                    <a:pt x="3877" y="7337"/>
                  </a:lnTo>
                  <a:lnTo>
                    <a:pt x="2248" y="7425"/>
                  </a:lnTo>
                  <a:lnTo>
                    <a:pt x="847" y="9104"/>
                  </a:lnTo>
                  <a:lnTo>
                    <a:pt x="1" y="10367"/>
                  </a:lnTo>
                  <a:lnTo>
                    <a:pt x="1187" y="12640"/>
                  </a:lnTo>
                  <a:lnTo>
                    <a:pt x="1932" y="13903"/>
                  </a:lnTo>
                  <a:lnTo>
                    <a:pt x="2652" y="11478"/>
                  </a:lnTo>
                  <a:lnTo>
                    <a:pt x="2248" y="10304"/>
                  </a:lnTo>
                  <a:lnTo>
                    <a:pt x="4256" y="9799"/>
                  </a:lnTo>
                  <a:lnTo>
                    <a:pt x="6011" y="9799"/>
                  </a:lnTo>
                  <a:lnTo>
                    <a:pt x="8814" y="7576"/>
                  </a:lnTo>
                  <a:lnTo>
                    <a:pt x="8499" y="4660"/>
                  </a:lnTo>
                  <a:lnTo>
                    <a:pt x="8814" y="2639"/>
                  </a:lnTo>
                  <a:lnTo>
                    <a:pt x="776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52"/>
            <p:cNvSpPr/>
            <p:nvPr/>
          </p:nvSpPr>
          <p:spPr>
            <a:xfrm>
              <a:off x="6314250" y="2424850"/>
              <a:ext cx="238050" cy="377575"/>
            </a:xfrm>
            <a:custGeom>
              <a:avLst/>
              <a:gdLst/>
              <a:ahLst/>
              <a:cxnLst/>
              <a:rect l="l" t="t" r="r" b="b"/>
              <a:pathLst>
                <a:path w="9522" h="15103" extrusionOk="0">
                  <a:moveTo>
                    <a:pt x="7955" y="808"/>
                  </a:moveTo>
                  <a:lnTo>
                    <a:pt x="8852" y="3069"/>
                  </a:lnTo>
                  <a:lnTo>
                    <a:pt x="8536" y="5051"/>
                  </a:lnTo>
                  <a:lnTo>
                    <a:pt x="8852" y="7842"/>
                  </a:lnTo>
                  <a:lnTo>
                    <a:pt x="6263" y="9887"/>
                  </a:lnTo>
                  <a:lnTo>
                    <a:pt x="4622" y="9887"/>
                  </a:lnTo>
                  <a:lnTo>
                    <a:pt x="2210" y="10493"/>
                  </a:lnTo>
                  <a:lnTo>
                    <a:pt x="2690" y="11895"/>
                  </a:lnTo>
                  <a:lnTo>
                    <a:pt x="2197" y="13536"/>
                  </a:lnTo>
                  <a:lnTo>
                    <a:pt x="1844" y="12905"/>
                  </a:lnTo>
                  <a:lnTo>
                    <a:pt x="733" y="10784"/>
                  </a:lnTo>
                  <a:lnTo>
                    <a:pt x="1478" y="9710"/>
                  </a:lnTo>
                  <a:lnTo>
                    <a:pt x="2778" y="8132"/>
                  </a:lnTo>
                  <a:lnTo>
                    <a:pt x="4470" y="8044"/>
                  </a:lnTo>
                  <a:lnTo>
                    <a:pt x="5064" y="6579"/>
                  </a:lnTo>
                  <a:lnTo>
                    <a:pt x="6819" y="5417"/>
                  </a:lnTo>
                  <a:lnTo>
                    <a:pt x="6983" y="2715"/>
                  </a:lnTo>
                  <a:lnTo>
                    <a:pt x="7349" y="1036"/>
                  </a:lnTo>
                  <a:lnTo>
                    <a:pt x="7955" y="808"/>
                  </a:lnTo>
                  <a:close/>
                  <a:moveTo>
                    <a:pt x="8309" y="0"/>
                  </a:moveTo>
                  <a:lnTo>
                    <a:pt x="6806" y="556"/>
                  </a:lnTo>
                  <a:lnTo>
                    <a:pt x="6364" y="2627"/>
                  </a:lnTo>
                  <a:lnTo>
                    <a:pt x="6200" y="5064"/>
                  </a:lnTo>
                  <a:lnTo>
                    <a:pt x="4546" y="6162"/>
                  </a:lnTo>
                  <a:lnTo>
                    <a:pt x="4028" y="7450"/>
                  </a:lnTo>
                  <a:lnTo>
                    <a:pt x="2463" y="7526"/>
                  </a:lnTo>
                  <a:lnTo>
                    <a:pt x="973" y="9319"/>
                  </a:lnTo>
                  <a:lnTo>
                    <a:pt x="0" y="10758"/>
                  </a:lnTo>
                  <a:lnTo>
                    <a:pt x="1276" y="13208"/>
                  </a:lnTo>
                  <a:lnTo>
                    <a:pt x="2387" y="15102"/>
                  </a:lnTo>
                  <a:lnTo>
                    <a:pt x="3347" y="11870"/>
                  </a:lnTo>
                  <a:lnTo>
                    <a:pt x="3031" y="10923"/>
                  </a:lnTo>
                  <a:lnTo>
                    <a:pt x="4660" y="10506"/>
                  </a:lnTo>
                  <a:lnTo>
                    <a:pt x="6491" y="10506"/>
                  </a:lnTo>
                  <a:lnTo>
                    <a:pt x="9521" y="8119"/>
                  </a:lnTo>
                  <a:lnTo>
                    <a:pt x="9180" y="5076"/>
                  </a:lnTo>
                  <a:lnTo>
                    <a:pt x="9509" y="3005"/>
                  </a:lnTo>
                  <a:lnTo>
                    <a:pt x="830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52"/>
            <p:cNvSpPr/>
            <p:nvPr/>
          </p:nvSpPr>
          <p:spPr>
            <a:xfrm>
              <a:off x="6470500" y="2285950"/>
              <a:ext cx="89675" cy="141450"/>
            </a:xfrm>
            <a:custGeom>
              <a:avLst/>
              <a:gdLst/>
              <a:ahLst/>
              <a:cxnLst/>
              <a:rect l="l" t="t" r="r" b="b"/>
              <a:pathLst>
                <a:path w="3587" h="5658" extrusionOk="0">
                  <a:moveTo>
                    <a:pt x="266" y="0"/>
                  </a:moveTo>
                  <a:lnTo>
                    <a:pt x="1" y="897"/>
                  </a:lnTo>
                  <a:lnTo>
                    <a:pt x="380" y="2677"/>
                  </a:lnTo>
                  <a:lnTo>
                    <a:pt x="76" y="3940"/>
                  </a:lnTo>
                  <a:lnTo>
                    <a:pt x="342" y="5657"/>
                  </a:lnTo>
                  <a:lnTo>
                    <a:pt x="2021" y="5657"/>
                  </a:lnTo>
                  <a:lnTo>
                    <a:pt x="1554" y="3801"/>
                  </a:lnTo>
                  <a:lnTo>
                    <a:pt x="1554" y="3801"/>
                  </a:lnTo>
                  <a:lnTo>
                    <a:pt x="2943" y="4420"/>
                  </a:lnTo>
                  <a:lnTo>
                    <a:pt x="3587" y="2677"/>
                  </a:lnTo>
                  <a:lnTo>
                    <a:pt x="3587" y="1566"/>
                  </a:lnTo>
                  <a:lnTo>
                    <a:pt x="1832" y="821"/>
                  </a:lnTo>
                  <a:lnTo>
                    <a:pt x="26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52"/>
            <p:cNvSpPr/>
            <p:nvPr/>
          </p:nvSpPr>
          <p:spPr>
            <a:xfrm>
              <a:off x="6462300" y="2274900"/>
              <a:ext cx="105775" cy="160375"/>
            </a:xfrm>
            <a:custGeom>
              <a:avLst/>
              <a:gdLst/>
              <a:ahLst/>
              <a:cxnLst/>
              <a:rect l="l" t="t" r="r" b="b"/>
              <a:pathLst>
                <a:path w="4231" h="6415" extrusionOk="0">
                  <a:moveTo>
                    <a:pt x="783" y="897"/>
                  </a:moveTo>
                  <a:lnTo>
                    <a:pt x="2033" y="1541"/>
                  </a:lnTo>
                  <a:lnTo>
                    <a:pt x="3599" y="2210"/>
                  </a:lnTo>
                  <a:lnTo>
                    <a:pt x="3599" y="3069"/>
                  </a:lnTo>
                  <a:lnTo>
                    <a:pt x="3094" y="4432"/>
                  </a:lnTo>
                  <a:lnTo>
                    <a:pt x="1427" y="3700"/>
                  </a:lnTo>
                  <a:lnTo>
                    <a:pt x="1945" y="5784"/>
                  </a:lnTo>
                  <a:lnTo>
                    <a:pt x="935" y="5784"/>
                  </a:lnTo>
                  <a:lnTo>
                    <a:pt x="733" y="4395"/>
                  </a:lnTo>
                  <a:lnTo>
                    <a:pt x="1036" y="3119"/>
                  </a:lnTo>
                  <a:lnTo>
                    <a:pt x="657" y="1352"/>
                  </a:lnTo>
                  <a:lnTo>
                    <a:pt x="783" y="897"/>
                  </a:lnTo>
                  <a:close/>
                  <a:moveTo>
                    <a:pt x="392" y="0"/>
                  </a:moveTo>
                  <a:lnTo>
                    <a:pt x="0" y="1326"/>
                  </a:lnTo>
                  <a:lnTo>
                    <a:pt x="379" y="3119"/>
                  </a:lnTo>
                  <a:lnTo>
                    <a:pt x="89" y="4369"/>
                  </a:lnTo>
                  <a:lnTo>
                    <a:pt x="404" y="6415"/>
                  </a:lnTo>
                  <a:lnTo>
                    <a:pt x="2753" y="6415"/>
                  </a:lnTo>
                  <a:lnTo>
                    <a:pt x="2336" y="4799"/>
                  </a:lnTo>
                  <a:lnTo>
                    <a:pt x="2336" y="4799"/>
                  </a:lnTo>
                  <a:lnTo>
                    <a:pt x="3448" y="5291"/>
                  </a:lnTo>
                  <a:lnTo>
                    <a:pt x="4205" y="3233"/>
                  </a:lnTo>
                  <a:lnTo>
                    <a:pt x="4230" y="1793"/>
                  </a:lnTo>
                  <a:lnTo>
                    <a:pt x="2299" y="985"/>
                  </a:lnTo>
                  <a:lnTo>
                    <a:pt x="39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52"/>
            <p:cNvSpPr/>
            <p:nvPr/>
          </p:nvSpPr>
          <p:spPr>
            <a:xfrm>
              <a:off x="6378950" y="1950375"/>
              <a:ext cx="126300" cy="303725"/>
            </a:xfrm>
            <a:custGeom>
              <a:avLst/>
              <a:gdLst/>
              <a:ahLst/>
              <a:cxnLst/>
              <a:rect l="l" t="t" r="r" b="b"/>
              <a:pathLst>
                <a:path w="5052" h="12149" extrusionOk="0">
                  <a:moveTo>
                    <a:pt x="708" y="1"/>
                  </a:moveTo>
                  <a:lnTo>
                    <a:pt x="1" y="1365"/>
                  </a:lnTo>
                  <a:lnTo>
                    <a:pt x="1428" y="5456"/>
                  </a:lnTo>
                  <a:lnTo>
                    <a:pt x="2211" y="7021"/>
                  </a:lnTo>
                  <a:lnTo>
                    <a:pt x="2211" y="8676"/>
                  </a:lnTo>
                  <a:lnTo>
                    <a:pt x="3271" y="12148"/>
                  </a:lnTo>
                  <a:lnTo>
                    <a:pt x="5052" y="12148"/>
                  </a:lnTo>
                  <a:lnTo>
                    <a:pt x="4168" y="8878"/>
                  </a:lnTo>
                  <a:lnTo>
                    <a:pt x="5052" y="8398"/>
                  </a:lnTo>
                  <a:lnTo>
                    <a:pt x="3360" y="5317"/>
                  </a:lnTo>
                  <a:lnTo>
                    <a:pt x="2185" y="2198"/>
                  </a:lnTo>
                  <a:lnTo>
                    <a:pt x="70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52"/>
            <p:cNvSpPr/>
            <p:nvPr/>
          </p:nvSpPr>
          <p:spPr>
            <a:xfrm>
              <a:off x="6370425" y="1934925"/>
              <a:ext cx="145575" cy="327050"/>
            </a:xfrm>
            <a:custGeom>
              <a:avLst/>
              <a:gdLst/>
              <a:ahLst/>
              <a:cxnLst/>
              <a:rect l="l" t="t" r="r" b="b"/>
              <a:pathLst>
                <a:path w="5823" h="13082" extrusionOk="0">
                  <a:moveTo>
                    <a:pt x="1074" y="1238"/>
                  </a:moveTo>
                  <a:lnTo>
                    <a:pt x="2249" y="2968"/>
                  </a:lnTo>
                  <a:lnTo>
                    <a:pt x="3423" y="6086"/>
                  </a:lnTo>
                  <a:lnTo>
                    <a:pt x="4963" y="8890"/>
                  </a:lnTo>
                  <a:lnTo>
                    <a:pt x="4143" y="9344"/>
                  </a:lnTo>
                  <a:lnTo>
                    <a:pt x="4976" y="12450"/>
                  </a:lnTo>
                  <a:lnTo>
                    <a:pt x="3852" y="12450"/>
                  </a:lnTo>
                  <a:lnTo>
                    <a:pt x="2867" y="9243"/>
                  </a:lnTo>
                  <a:lnTo>
                    <a:pt x="2867" y="7564"/>
                  </a:lnTo>
                  <a:lnTo>
                    <a:pt x="2072" y="5960"/>
                  </a:lnTo>
                  <a:lnTo>
                    <a:pt x="683" y="2008"/>
                  </a:lnTo>
                  <a:lnTo>
                    <a:pt x="1074" y="1238"/>
                  </a:lnTo>
                  <a:close/>
                  <a:moveTo>
                    <a:pt x="998" y="0"/>
                  </a:moveTo>
                  <a:lnTo>
                    <a:pt x="1" y="1957"/>
                  </a:lnTo>
                  <a:lnTo>
                    <a:pt x="1491" y="6213"/>
                  </a:lnTo>
                  <a:lnTo>
                    <a:pt x="2236" y="7715"/>
                  </a:lnTo>
                  <a:lnTo>
                    <a:pt x="2236" y="9294"/>
                  </a:lnTo>
                  <a:lnTo>
                    <a:pt x="3385" y="13082"/>
                  </a:lnTo>
                  <a:lnTo>
                    <a:pt x="5797" y="13082"/>
                  </a:lnTo>
                  <a:lnTo>
                    <a:pt x="4875" y="9660"/>
                  </a:lnTo>
                  <a:lnTo>
                    <a:pt x="5822" y="9142"/>
                  </a:lnTo>
                  <a:lnTo>
                    <a:pt x="3991" y="5834"/>
                  </a:lnTo>
                  <a:lnTo>
                    <a:pt x="2829" y="2715"/>
                  </a:lnTo>
                  <a:lnTo>
                    <a:pt x="99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52"/>
            <p:cNvSpPr/>
            <p:nvPr/>
          </p:nvSpPr>
          <p:spPr>
            <a:xfrm>
              <a:off x="5626075" y="893825"/>
              <a:ext cx="145875" cy="113350"/>
            </a:xfrm>
            <a:custGeom>
              <a:avLst/>
              <a:gdLst/>
              <a:ahLst/>
              <a:cxnLst/>
              <a:rect l="l" t="t" r="r" b="b"/>
              <a:pathLst>
                <a:path w="5835" h="4534" extrusionOk="0">
                  <a:moveTo>
                    <a:pt x="4142" y="0"/>
                  </a:moveTo>
                  <a:lnTo>
                    <a:pt x="2362" y="796"/>
                  </a:lnTo>
                  <a:lnTo>
                    <a:pt x="480" y="796"/>
                  </a:lnTo>
                  <a:lnTo>
                    <a:pt x="0" y="2425"/>
                  </a:lnTo>
                  <a:lnTo>
                    <a:pt x="2362" y="4533"/>
                  </a:lnTo>
                  <a:lnTo>
                    <a:pt x="4458" y="3334"/>
                  </a:lnTo>
                  <a:lnTo>
                    <a:pt x="5834" y="2273"/>
                  </a:lnTo>
                  <a:lnTo>
                    <a:pt x="5834" y="480"/>
                  </a:lnTo>
                  <a:lnTo>
                    <a:pt x="414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52"/>
            <p:cNvSpPr/>
            <p:nvPr/>
          </p:nvSpPr>
          <p:spPr>
            <a:xfrm>
              <a:off x="5617225" y="885625"/>
              <a:ext cx="162600" cy="131025"/>
            </a:xfrm>
            <a:custGeom>
              <a:avLst/>
              <a:gdLst/>
              <a:ahLst/>
              <a:cxnLst/>
              <a:rect l="l" t="t" r="r" b="b"/>
              <a:pathLst>
                <a:path w="6504" h="5241" extrusionOk="0">
                  <a:moveTo>
                    <a:pt x="4521" y="657"/>
                  </a:moveTo>
                  <a:lnTo>
                    <a:pt x="5872" y="1048"/>
                  </a:lnTo>
                  <a:lnTo>
                    <a:pt x="5872" y="2437"/>
                  </a:lnTo>
                  <a:lnTo>
                    <a:pt x="4660" y="3371"/>
                  </a:lnTo>
                  <a:lnTo>
                    <a:pt x="2766" y="4470"/>
                  </a:lnTo>
                  <a:lnTo>
                    <a:pt x="708" y="2652"/>
                  </a:lnTo>
                  <a:lnTo>
                    <a:pt x="1074" y="1452"/>
                  </a:lnTo>
                  <a:lnTo>
                    <a:pt x="2728" y="1452"/>
                  </a:lnTo>
                  <a:lnTo>
                    <a:pt x="4521" y="657"/>
                  </a:lnTo>
                  <a:close/>
                  <a:moveTo>
                    <a:pt x="4471" y="0"/>
                  </a:moveTo>
                  <a:lnTo>
                    <a:pt x="2653" y="821"/>
                  </a:lnTo>
                  <a:lnTo>
                    <a:pt x="607" y="821"/>
                  </a:lnTo>
                  <a:lnTo>
                    <a:pt x="1" y="2854"/>
                  </a:lnTo>
                  <a:lnTo>
                    <a:pt x="2678" y="5240"/>
                  </a:lnTo>
                  <a:lnTo>
                    <a:pt x="5001" y="3902"/>
                  </a:lnTo>
                  <a:lnTo>
                    <a:pt x="6504" y="2753"/>
                  </a:lnTo>
                  <a:lnTo>
                    <a:pt x="6504" y="581"/>
                  </a:lnTo>
                  <a:lnTo>
                    <a:pt x="447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52"/>
            <p:cNvSpPr/>
            <p:nvPr/>
          </p:nvSpPr>
          <p:spPr>
            <a:xfrm>
              <a:off x="5828725" y="897925"/>
              <a:ext cx="80850" cy="36650"/>
            </a:xfrm>
            <a:custGeom>
              <a:avLst/>
              <a:gdLst/>
              <a:ahLst/>
              <a:cxnLst/>
              <a:rect l="l" t="t" r="r" b="b"/>
              <a:pathLst>
                <a:path w="3234" h="1466" extrusionOk="0">
                  <a:moveTo>
                    <a:pt x="1" y="1"/>
                  </a:moveTo>
                  <a:lnTo>
                    <a:pt x="885" y="1465"/>
                  </a:lnTo>
                  <a:lnTo>
                    <a:pt x="3233" y="733"/>
                  </a:lnTo>
                  <a:lnTo>
                    <a:pt x="235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52"/>
            <p:cNvSpPr/>
            <p:nvPr/>
          </p:nvSpPr>
          <p:spPr>
            <a:xfrm>
              <a:off x="5814525" y="890350"/>
              <a:ext cx="111475" cy="53700"/>
            </a:xfrm>
            <a:custGeom>
              <a:avLst/>
              <a:gdLst/>
              <a:ahLst/>
              <a:cxnLst/>
              <a:rect l="l" t="t" r="r" b="b"/>
              <a:pathLst>
                <a:path w="4459" h="2148" extrusionOk="0">
                  <a:moveTo>
                    <a:pt x="2804" y="632"/>
                  </a:moveTo>
                  <a:lnTo>
                    <a:pt x="3157" y="922"/>
                  </a:lnTo>
                  <a:lnTo>
                    <a:pt x="1604" y="1402"/>
                  </a:lnTo>
                  <a:lnTo>
                    <a:pt x="1125" y="632"/>
                  </a:lnTo>
                  <a:close/>
                  <a:moveTo>
                    <a:pt x="1" y="0"/>
                  </a:moveTo>
                  <a:lnTo>
                    <a:pt x="1314" y="2147"/>
                  </a:lnTo>
                  <a:lnTo>
                    <a:pt x="4458" y="1175"/>
                  </a:lnTo>
                  <a:lnTo>
                    <a:pt x="303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52"/>
            <p:cNvSpPr/>
            <p:nvPr/>
          </p:nvSpPr>
          <p:spPr>
            <a:xfrm>
              <a:off x="5765925" y="1013475"/>
              <a:ext cx="80825" cy="48625"/>
            </a:xfrm>
            <a:custGeom>
              <a:avLst/>
              <a:gdLst/>
              <a:ahLst/>
              <a:cxnLst/>
              <a:rect l="l" t="t" r="r" b="b"/>
              <a:pathLst>
                <a:path w="3233" h="1945" extrusionOk="0">
                  <a:moveTo>
                    <a:pt x="0" y="0"/>
                  </a:moveTo>
                  <a:lnTo>
                    <a:pt x="871" y="1945"/>
                  </a:lnTo>
                  <a:lnTo>
                    <a:pt x="3233" y="972"/>
                  </a:lnTo>
                  <a:lnTo>
                    <a:pt x="1616" y="164"/>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52"/>
            <p:cNvSpPr/>
            <p:nvPr/>
          </p:nvSpPr>
          <p:spPr>
            <a:xfrm>
              <a:off x="5752975" y="1004300"/>
              <a:ext cx="113025" cy="68225"/>
            </a:xfrm>
            <a:custGeom>
              <a:avLst/>
              <a:gdLst/>
              <a:ahLst/>
              <a:cxnLst/>
              <a:rect l="l" t="t" r="r" b="b"/>
              <a:pathLst>
                <a:path w="4521" h="2729" extrusionOk="0">
                  <a:moveTo>
                    <a:pt x="1023" y="733"/>
                  </a:moveTo>
                  <a:lnTo>
                    <a:pt x="2046" y="847"/>
                  </a:lnTo>
                  <a:lnTo>
                    <a:pt x="2993" y="1314"/>
                  </a:lnTo>
                  <a:lnTo>
                    <a:pt x="1554" y="1908"/>
                  </a:lnTo>
                  <a:lnTo>
                    <a:pt x="1023" y="733"/>
                  </a:lnTo>
                  <a:close/>
                  <a:moveTo>
                    <a:pt x="0" y="1"/>
                  </a:moveTo>
                  <a:lnTo>
                    <a:pt x="1225" y="2728"/>
                  </a:lnTo>
                  <a:lnTo>
                    <a:pt x="4521" y="1365"/>
                  </a:lnTo>
                  <a:lnTo>
                    <a:pt x="2273" y="253"/>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52"/>
            <p:cNvSpPr/>
            <p:nvPr/>
          </p:nvSpPr>
          <p:spPr>
            <a:xfrm>
              <a:off x="4952100" y="890350"/>
              <a:ext cx="78950" cy="112725"/>
            </a:xfrm>
            <a:custGeom>
              <a:avLst/>
              <a:gdLst/>
              <a:ahLst/>
              <a:cxnLst/>
              <a:rect l="l" t="t" r="r" b="b"/>
              <a:pathLst>
                <a:path w="3158" h="4509" extrusionOk="0">
                  <a:moveTo>
                    <a:pt x="1" y="0"/>
                  </a:moveTo>
                  <a:lnTo>
                    <a:pt x="1" y="1882"/>
                  </a:lnTo>
                  <a:lnTo>
                    <a:pt x="960" y="4508"/>
                  </a:lnTo>
                  <a:lnTo>
                    <a:pt x="3157" y="2576"/>
                  </a:lnTo>
                  <a:lnTo>
                    <a:pt x="3157" y="1251"/>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52"/>
            <p:cNvSpPr/>
            <p:nvPr/>
          </p:nvSpPr>
          <p:spPr>
            <a:xfrm>
              <a:off x="4944200" y="878675"/>
              <a:ext cx="94750" cy="137975"/>
            </a:xfrm>
            <a:custGeom>
              <a:avLst/>
              <a:gdLst/>
              <a:ahLst/>
              <a:cxnLst/>
              <a:rect l="l" t="t" r="r" b="b"/>
              <a:pathLst>
                <a:path w="3790" h="5519" extrusionOk="0">
                  <a:moveTo>
                    <a:pt x="620" y="922"/>
                  </a:moveTo>
                  <a:lnTo>
                    <a:pt x="3145" y="1932"/>
                  </a:lnTo>
                  <a:lnTo>
                    <a:pt x="3145" y="2892"/>
                  </a:lnTo>
                  <a:lnTo>
                    <a:pt x="1415" y="4432"/>
                  </a:lnTo>
                  <a:lnTo>
                    <a:pt x="632" y="2298"/>
                  </a:lnTo>
                  <a:lnTo>
                    <a:pt x="620" y="922"/>
                  </a:lnTo>
                  <a:close/>
                  <a:moveTo>
                    <a:pt x="1" y="0"/>
                  </a:moveTo>
                  <a:lnTo>
                    <a:pt x="1" y="2349"/>
                  </a:lnTo>
                  <a:lnTo>
                    <a:pt x="1137" y="5518"/>
                  </a:lnTo>
                  <a:lnTo>
                    <a:pt x="3789" y="3182"/>
                  </a:lnTo>
                  <a:lnTo>
                    <a:pt x="3789" y="1503"/>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52"/>
            <p:cNvSpPr/>
            <p:nvPr/>
          </p:nvSpPr>
          <p:spPr>
            <a:xfrm>
              <a:off x="4770275" y="799125"/>
              <a:ext cx="164800" cy="161950"/>
            </a:xfrm>
            <a:custGeom>
              <a:avLst/>
              <a:gdLst/>
              <a:ahLst/>
              <a:cxnLst/>
              <a:rect l="l" t="t" r="r" b="b"/>
              <a:pathLst>
                <a:path w="6592" h="6478" extrusionOk="0">
                  <a:moveTo>
                    <a:pt x="1049" y="0"/>
                  </a:moveTo>
                  <a:lnTo>
                    <a:pt x="0" y="1856"/>
                  </a:lnTo>
                  <a:lnTo>
                    <a:pt x="948" y="4546"/>
                  </a:lnTo>
                  <a:lnTo>
                    <a:pt x="2539" y="6478"/>
                  </a:lnTo>
                  <a:lnTo>
                    <a:pt x="5064" y="6478"/>
                  </a:lnTo>
                  <a:lnTo>
                    <a:pt x="6592" y="6213"/>
                  </a:lnTo>
                  <a:lnTo>
                    <a:pt x="5695" y="3801"/>
                  </a:lnTo>
                  <a:lnTo>
                    <a:pt x="3296" y="2500"/>
                  </a:lnTo>
                  <a:lnTo>
                    <a:pt x="104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52"/>
            <p:cNvSpPr/>
            <p:nvPr/>
          </p:nvSpPr>
          <p:spPr>
            <a:xfrm>
              <a:off x="4761750" y="785550"/>
              <a:ext cx="184075" cy="183425"/>
            </a:xfrm>
            <a:custGeom>
              <a:avLst/>
              <a:gdLst/>
              <a:ahLst/>
              <a:cxnLst/>
              <a:rect l="l" t="t" r="r" b="b"/>
              <a:pathLst>
                <a:path w="7363" h="7337" extrusionOk="0">
                  <a:moveTo>
                    <a:pt x="1453" y="1074"/>
                  </a:moveTo>
                  <a:lnTo>
                    <a:pt x="3410" y="3245"/>
                  </a:lnTo>
                  <a:lnTo>
                    <a:pt x="5784" y="4559"/>
                  </a:lnTo>
                  <a:lnTo>
                    <a:pt x="6503" y="6516"/>
                  </a:lnTo>
                  <a:lnTo>
                    <a:pt x="5405" y="6705"/>
                  </a:lnTo>
                  <a:lnTo>
                    <a:pt x="3031" y="6705"/>
                  </a:lnTo>
                  <a:lnTo>
                    <a:pt x="1566" y="4937"/>
                  </a:lnTo>
                  <a:lnTo>
                    <a:pt x="695" y="2425"/>
                  </a:lnTo>
                  <a:lnTo>
                    <a:pt x="1453" y="1074"/>
                  </a:lnTo>
                  <a:close/>
                  <a:moveTo>
                    <a:pt x="1326" y="0"/>
                  </a:moveTo>
                  <a:lnTo>
                    <a:pt x="1" y="2374"/>
                  </a:lnTo>
                  <a:lnTo>
                    <a:pt x="985" y="5203"/>
                  </a:lnTo>
                  <a:lnTo>
                    <a:pt x="2728" y="7337"/>
                  </a:lnTo>
                  <a:lnTo>
                    <a:pt x="5468" y="7337"/>
                  </a:lnTo>
                  <a:lnTo>
                    <a:pt x="7362" y="7008"/>
                  </a:lnTo>
                  <a:lnTo>
                    <a:pt x="6289" y="4129"/>
                  </a:lnTo>
                  <a:lnTo>
                    <a:pt x="3839" y="2791"/>
                  </a:lnTo>
                  <a:lnTo>
                    <a:pt x="132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52"/>
            <p:cNvSpPr/>
            <p:nvPr/>
          </p:nvSpPr>
          <p:spPr>
            <a:xfrm>
              <a:off x="4392100" y="1174150"/>
              <a:ext cx="165750" cy="386075"/>
            </a:xfrm>
            <a:custGeom>
              <a:avLst/>
              <a:gdLst/>
              <a:ahLst/>
              <a:cxnLst/>
              <a:rect l="l" t="t" r="r" b="b"/>
              <a:pathLst>
                <a:path w="6630" h="15443" extrusionOk="0">
                  <a:moveTo>
                    <a:pt x="6629" y="0"/>
                  </a:moveTo>
                  <a:lnTo>
                    <a:pt x="4521" y="1036"/>
                  </a:lnTo>
                  <a:lnTo>
                    <a:pt x="2261" y="3056"/>
                  </a:lnTo>
                  <a:lnTo>
                    <a:pt x="0" y="6301"/>
                  </a:lnTo>
                  <a:lnTo>
                    <a:pt x="354" y="10594"/>
                  </a:lnTo>
                  <a:lnTo>
                    <a:pt x="51" y="12652"/>
                  </a:lnTo>
                  <a:lnTo>
                    <a:pt x="1288" y="15443"/>
                  </a:lnTo>
                  <a:lnTo>
                    <a:pt x="4357" y="15443"/>
                  </a:lnTo>
                  <a:lnTo>
                    <a:pt x="2425" y="11731"/>
                  </a:lnTo>
                  <a:lnTo>
                    <a:pt x="2955" y="7033"/>
                  </a:lnTo>
                  <a:lnTo>
                    <a:pt x="4634" y="4154"/>
                  </a:lnTo>
                  <a:lnTo>
                    <a:pt x="6629" y="1844"/>
                  </a:lnTo>
                  <a:lnTo>
                    <a:pt x="662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52"/>
            <p:cNvSpPr/>
            <p:nvPr/>
          </p:nvSpPr>
          <p:spPr>
            <a:xfrm>
              <a:off x="4383875" y="1161200"/>
              <a:ext cx="181875" cy="406925"/>
            </a:xfrm>
            <a:custGeom>
              <a:avLst/>
              <a:gdLst/>
              <a:ahLst/>
              <a:cxnLst/>
              <a:rect l="l" t="t" r="r" b="b"/>
              <a:pathLst>
                <a:path w="7275" h="16277" extrusionOk="0">
                  <a:moveTo>
                    <a:pt x="6643" y="1023"/>
                  </a:moveTo>
                  <a:lnTo>
                    <a:pt x="6643" y="2248"/>
                  </a:lnTo>
                  <a:lnTo>
                    <a:pt x="4686" y="4508"/>
                  </a:lnTo>
                  <a:lnTo>
                    <a:pt x="3006" y="7387"/>
                  </a:lnTo>
                  <a:lnTo>
                    <a:pt x="2425" y="12299"/>
                  </a:lnTo>
                  <a:lnTo>
                    <a:pt x="4168" y="15645"/>
                  </a:lnTo>
                  <a:lnTo>
                    <a:pt x="1819" y="15645"/>
                  </a:lnTo>
                  <a:lnTo>
                    <a:pt x="708" y="13120"/>
                  </a:lnTo>
                  <a:lnTo>
                    <a:pt x="999" y="11125"/>
                  </a:lnTo>
                  <a:lnTo>
                    <a:pt x="645" y="6895"/>
                  </a:lnTo>
                  <a:lnTo>
                    <a:pt x="2829" y="3789"/>
                  </a:lnTo>
                  <a:lnTo>
                    <a:pt x="5039" y="1806"/>
                  </a:lnTo>
                  <a:lnTo>
                    <a:pt x="6643" y="1023"/>
                  </a:lnTo>
                  <a:close/>
                  <a:moveTo>
                    <a:pt x="7274" y="0"/>
                  </a:moveTo>
                  <a:lnTo>
                    <a:pt x="4723" y="1263"/>
                  </a:lnTo>
                  <a:lnTo>
                    <a:pt x="2387" y="3347"/>
                  </a:lnTo>
                  <a:lnTo>
                    <a:pt x="1" y="6731"/>
                  </a:lnTo>
                  <a:lnTo>
                    <a:pt x="380" y="11112"/>
                  </a:lnTo>
                  <a:lnTo>
                    <a:pt x="64" y="13221"/>
                  </a:lnTo>
                  <a:lnTo>
                    <a:pt x="1415" y="16277"/>
                  </a:lnTo>
                  <a:lnTo>
                    <a:pt x="5203" y="16277"/>
                  </a:lnTo>
                  <a:lnTo>
                    <a:pt x="3069" y="12185"/>
                  </a:lnTo>
                  <a:lnTo>
                    <a:pt x="3587" y="7652"/>
                  </a:lnTo>
                  <a:lnTo>
                    <a:pt x="5203" y="4874"/>
                  </a:lnTo>
                  <a:lnTo>
                    <a:pt x="7274" y="2475"/>
                  </a:lnTo>
                  <a:lnTo>
                    <a:pt x="727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52"/>
            <p:cNvSpPr/>
            <p:nvPr/>
          </p:nvSpPr>
          <p:spPr>
            <a:xfrm>
              <a:off x="3327950" y="2153675"/>
              <a:ext cx="78950" cy="116200"/>
            </a:xfrm>
            <a:custGeom>
              <a:avLst/>
              <a:gdLst/>
              <a:ahLst/>
              <a:cxnLst/>
              <a:rect l="l" t="t" r="r" b="b"/>
              <a:pathLst>
                <a:path w="3158" h="4648" extrusionOk="0">
                  <a:moveTo>
                    <a:pt x="1288" y="1"/>
                  </a:moveTo>
                  <a:lnTo>
                    <a:pt x="1" y="1655"/>
                  </a:lnTo>
                  <a:lnTo>
                    <a:pt x="1" y="3069"/>
                  </a:lnTo>
                  <a:lnTo>
                    <a:pt x="1" y="3700"/>
                  </a:lnTo>
                  <a:lnTo>
                    <a:pt x="884" y="4647"/>
                  </a:lnTo>
                  <a:lnTo>
                    <a:pt x="2677" y="3915"/>
                  </a:lnTo>
                  <a:lnTo>
                    <a:pt x="3157" y="1731"/>
                  </a:lnTo>
                  <a:lnTo>
                    <a:pt x="3157" y="544"/>
                  </a:lnTo>
                  <a:lnTo>
                    <a:pt x="128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52"/>
            <p:cNvSpPr/>
            <p:nvPr/>
          </p:nvSpPr>
          <p:spPr>
            <a:xfrm>
              <a:off x="3320050" y="2144525"/>
              <a:ext cx="94725" cy="134825"/>
            </a:xfrm>
            <a:custGeom>
              <a:avLst/>
              <a:gdLst/>
              <a:ahLst/>
              <a:cxnLst/>
              <a:rect l="l" t="t" r="r" b="b"/>
              <a:pathLst>
                <a:path w="3789" h="5393" extrusionOk="0">
                  <a:moveTo>
                    <a:pt x="1718" y="720"/>
                  </a:moveTo>
                  <a:lnTo>
                    <a:pt x="3158" y="1150"/>
                  </a:lnTo>
                  <a:lnTo>
                    <a:pt x="3158" y="2059"/>
                  </a:lnTo>
                  <a:lnTo>
                    <a:pt x="2728" y="4054"/>
                  </a:lnTo>
                  <a:lnTo>
                    <a:pt x="1289" y="4647"/>
                  </a:lnTo>
                  <a:lnTo>
                    <a:pt x="632" y="3953"/>
                  </a:lnTo>
                  <a:lnTo>
                    <a:pt x="632" y="2122"/>
                  </a:lnTo>
                  <a:lnTo>
                    <a:pt x="1718" y="720"/>
                  </a:lnTo>
                  <a:close/>
                  <a:moveTo>
                    <a:pt x="1491" y="0"/>
                  </a:moveTo>
                  <a:lnTo>
                    <a:pt x="1" y="1907"/>
                  </a:lnTo>
                  <a:lnTo>
                    <a:pt x="1" y="4193"/>
                  </a:lnTo>
                  <a:lnTo>
                    <a:pt x="1125" y="5392"/>
                  </a:lnTo>
                  <a:lnTo>
                    <a:pt x="3271" y="4508"/>
                  </a:lnTo>
                  <a:lnTo>
                    <a:pt x="3789" y="2160"/>
                  </a:lnTo>
                  <a:lnTo>
                    <a:pt x="3789" y="682"/>
                  </a:lnTo>
                  <a:lnTo>
                    <a:pt x="149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52"/>
            <p:cNvSpPr/>
            <p:nvPr/>
          </p:nvSpPr>
          <p:spPr>
            <a:xfrm>
              <a:off x="3404025" y="2057075"/>
              <a:ext cx="144925" cy="252250"/>
            </a:xfrm>
            <a:custGeom>
              <a:avLst/>
              <a:gdLst/>
              <a:ahLst/>
              <a:cxnLst/>
              <a:rect l="l" t="t" r="r" b="b"/>
              <a:pathLst>
                <a:path w="5797" h="10090" extrusionOk="0">
                  <a:moveTo>
                    <a:pt x="2602" y="1"/>
                  </a:moveTo>
                  <a:lnTo>
                    <a:pt x="834" y="443"/>
                  </a:lnTo>
                  <a:lnTo>
                    <a:pt x="1" y="1680"/>
                  </a:lnTo>
                  <a:lnTo>
                    <a:pt x="2097" y="4408"/>
                  </a:lnTo>
                  <a:lnTo>
                    <a:pt x="2311" y="6201"/>
                  </a:lnTo>
                  <a:lnTo>
                    <a:pt x="746" y="7703"/>
                  </a:lnTo>
                  <a:lnTo>
                    <a:pt x="746" y="10090"/>
                  </a:lnTo>
                  <a:lnTo>
                    <a:pt x="5796" y="9155"/>
                  </a:lnTo>
                  <a:lnTo>
                    <a:pt x="5796" y="7564"/>
                  </a:lnTo>
                  <a:lnTo>
                    <a:pt x="4837" y="5266"/>
                  </a:lnTo>
                  <a:lnTo>
                    <a:pt x="2728" y="2753"/>
                  </a:lnTo>
                  <a:lnTo>
                    <a:pt x="3700" y="1213"/>
                  </a:lnTo>
                  <a:lnTo>
                    <a:pt x="260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52"/>
            <p:cNvSpPr/>
            <p:nvPr/>
          </p:nvSpPr>
          <p:spPr>
            <a:xfrm>
              <a:off x="3394250" y="2048250"/>
              <a:ext cx="162600" cy="270550"/>
            </a:xfrm>
            <a:custGeom>
              <a:avLst/>
              <a:gdLst/>
              <a:ahLst/>
              <a:cxnLst/>
              <a:rect l="l" t="t" r="r" b="b"/>
              <a:pathLst>
                <a:path w="6504" h="10822" extrusionOk="0">
                  <a:moveTo>
                    <a:pt x="2879" y="707"/>
                  </a:moveTo>
                  <a:lnTo>
                    <a:pt x="3687" y="1604"/>
                  </a:lnTo>
                  <a:lnTo>
                    <a:pt x="2728" y="3132"/>
                  </a:lnTo>
                  <a:lnTo>
                    <a:pt x="4950" y="5783"/>
                  </a:lnTo>
                  <a:lnTo>
                    <a:pt x="5872" y="7980"/>
                  </a:lnTo>
                  <a:lnTo>
                    <a:pt x="5872" y="9243"/>
                  </a:lnTo>
                  <a:lnTo>
                    <a:pt x="1452" y="10064"/>
                  </a:lnTo>
                  <a:lnTo>
                    <a:pt x="1452" y="8195"/>
                  </a:lnTo>
                  <a:lnTo>
                    <a:pt x="3031" y="6667"/>
                  </a:lnTo>
                  <a:lnTo>
                    <a:pt x="2791" y="4634"/>
                  </a:lnTo>
                  <a:lnTo>
                    <a:pt x="783" y="2008"/>
                  </a:lnTo>
                  <a:lnTo>
                    <a:pt x="1414" y="1061"/>
                  </a:lnTo>
                  <a:lnTo>
                    <a:pt x="2879" y="707"/>
                  </a:lnTo>
                  <a:close/>
                  <a:moveTo>
                    <a:pt x="3094" y="0"/>
                  </a:moveTo>
                  <a:lnTo>
                    <a:pt x="1023" y="505"/>
                  </a:lnTo>
                  <a:lnTo>
                    <a:pt x="0" y="2046"/>
                  </a:lnTo>
                  <a:lnTo>
                    <a:pt x="2172" y="4887"/>
                  </a:lnTo>
                  <a:lnTo>
                    <a:pt x="2361" y="6440"/>
                  </a:lnTo>
                  <a:lnTo>
                    <a:pt x="821" y="7917"/>
                  </a:lnTo>
                  <a:lnTo>
                    <a:pt x="821" y="10822"/>
                  </a:lnTo>
                  <a:lnTo>
                    <a:pt x="6503" y="9774"/>
                  </a:lnTo>
                  <a:lnTo>
                    <a:pt x="6503" y="7917"/>
                  </a:lnTo>
                  <a:lnTo>
                    <a:pt x="5506" y="5493"/>
                  </a:lnTo>
                  <a:lnTo>
                    <a:pt x="3498" y="3094"/>
                  </a:lnTo>
                  <a:lnTo>
                    <a:pt x="4470" y="1541"/>
                  </a:lnTo>
                  <a:lnTo>
                    <a:pt x="30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52"/>
            <p:cNvSpPr/>
            <p:nvPr/>
          </p:nvSpPr>
          <p:spPr>
            <a:xfrm>
              <a:off x="3658775" y="1084500"/>
              <a:ext cx="236775" cy="215300"/>
            </a:xfrm>
            <a:custGeom>
              <a:avLst/>
              <a:gdLst/>
              <a:ahLst/>
              <a:cxnLst/>
              <a:rect l="l" t="t" r="r" b="b"/>
              <a:pathLst>
                <a:path w="9471" h="8612" extrusionOk="0">
                  <a:moveTo>
                    <a:pt x="3498" y="0"/>
                  </a:moveTo>
                  <a:lnTo>
                    <a:pt x="1907" y="972"/>
                  </a:lnTo>
                  <a:lnTo>
                    <a:pt x="1907" y="1692"/>
                  </a:lnTo>
                  <a:lnTo>
                    <a:pt x="1" y="2273"/>
                  </a:lnTo>
                  <a:lnTo>
                    <a:pt x="2173" y="5026"/>
                  </a:lnTo>
                  <a:lnTo>
                    <a:pt x="3801" y="6162"/>
                  </a:lnTo>
                  <a:lnTo>
                    <a:pt x="3271" y="6970"/>
                  </a:lnTo>
                  <a:lnTo>
                    <a:pt x="5254" y="8612"/>
                  </a:lnTo>
                  <a:lnTo>
                    <a:pt x="6327" y="4028"/>
                  </a:lnTo>
                  <a:lnTo>
                    <a:pt x="7488" y="5278"/>
                  </a:lnTo>
                  <a:lnTo>
                    <a:pt x="7122" y="7046"/>
                  </a:lnTo>
                  <a:lnTo>
                    <a:pt x="8537" y="7046"/>
                  </a:lnTo>
                  <a:lnTo>
                    <a:pt x="9471" y="5177"/>
                  </a:lnTo>
                  <a:lnTo>
                    <a:pt x="6150" y="2513"/>
                  </a:lnTo>
                  <a:lnTo>
                    <a:pt x="349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52"/>
            <p:cNvSpPr/>
            <p:nvPr/>
          </p:nvSpPr>
          <p:spPr>
            <a:xfrm>
              <a:off x="3645200" y="1074400"/>
              <a:ext cx="260450" cy="239600"/>
            </a:xfrm>
            <a:custGeom>
              <a:avLst/>
              <a:gdLst/>
              <a:ahLst/>
              <a:cxnLst/>
              <a:rect l="l" t="t" r="r" b="b"/>
              <a:pathLst>
                <a:path w="10418" h="9584" extrusionOk="0">
                  <a:moveTo>
                    <a:pt x="4003" y="796"/>
                  </a:moveTo>
                  <a:lnTo>
                    <a:pt x="6491" y="3157"/>
                  </a:lnTo>
                  <a:lnTo>
                    <a:pt x="9610" y="5670"/>
                  </a:lnTo>
                  <a:lnTo>
                    <a:pt x="8878" y="7134"/>
                  </a:lnTo>
                  <a:lnTo>
                    <a:pt x="8057" y="7134"/>
                  </a:lnTo>
                  <a:lnTo>
                    <a:pt x="8372" y="5581"/>
                  </a:lnTo>
                  <a:lnTo>
                    <a:pt x="6693" y="3788"/>
                  </a:lnTo>
                  <a:lnTo>
                    <a:pt x="5607" y="8460"/>
                  </a:lnTo>
                  <a:lnTo>
                    <a:pt x="4231" y="7324"/>
                  </a:lnTo>
                  <a:lnTo>
                    <a:pt x="4774" y="6478"/>
                  </a:lnTo>
                  <a:lnTo>
                    <a:pt x="2943" y="5202"/>
                  </a:lnTo>
                  <a:lnTo>
                    <a:pt x="1074" y="2841"/>
                  </a:lnTo>
                  <a:lnTo>
                    <a:pt x="2779" y="2323"/>
                  </a:lnTo>
                  <a:lnTo>
                    <a:pt x="2779" y="1553"/>
                  </a:lnTo>
                  <a:lnTo>
                    <a:pt x="4003" y="796"/>
                  </a:lnTo>
                  <a:close/>
                  <a:moveTo>
                    <a:pt x="4092" y="0"/>
                  </a:moveTo>
                  <a:lnTo>
                    <a:pt x="2147" y="1200"/>
                  </a:lnTo>
                  <a:lnTo>
                    <a:pt x="2147" y="1856"/>
                  </a:lnTo>
                  <a:lnTo>
                    <a:pt x="1" y="2513"/>
                  </a:lnTo>
                  <a:lnTo>
                    <a:pt x="2476" y="5632"/>
                  </a:lnTo>
                  <a:lnTo>
                    <a:pt x="3915" y="6654"/>
                  </a:lnTo>
                  <a:lnTo>
                    <a:pt x="3397" y="7437"/>
                  </a:lnTo>
                  <a:lnTo>
                    <a:pt x="5986" y="9584"/>
                  </a:lnTo>
                  <a:lnTo>
                    <a:pt x="7047" y="5076"/>
                  </a:lnTo>
                  <a:lnTo>
                    <a:pt x="7691" y="5771"/>
                  </a:lnTo>
                  <a:lnTo>
                    <a:pt x="7274" y="7778"/>
                  </a:lnTo>
                  <a:lnTo>
                    <a:pt x="9269" y="7778"/>
                  </a:lnTo>
                  <a:lnTo>
                    <a:pt x="10418" y="5505"/>
                  </a:lnTo>
                  <a:lnTo>
                    <a:pt x="6908" y="2690"/>
                  </a:lnTo>
                  <a:lnTo>
                    <a:pt x="409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52"/>
            <p:cNvSpPr/>
            <p:nvPr/>
          </p:nvSpPr>
          <p:spPr>
            <a:xfrm>
              <a:off x="3780950" y="1045975"/>
              <a:ext cx="134825" cy="91250"/>
            </a:xfrm>
            <a:custGeom>
              <a:avLst/>
              <a:gdLst/>
              <a:ahLst/>
              <a:cxnLst/>
              <a:rect l="l" t="t" r="r" b="b"/>
              <a:pathLst>
                <a:path w="5393" h="3650" extrusionOk="0">
                  <a:moveTo>
                    <a:pt x="1175" y="1"/>
                  </a:moveTo>
                  <a:lnTo>
                    <a:pt x="0" y="1137"/>
                  </a:lnTo>
                  <a:lnTo>
                    <a:pt x="2235" y="2842"/>
                  </a:lnTo>
                  <a:lnTo>
                    <a:pt x="3612" y="3650"/>
                  </a:lnTo>
                  <a:lnTo>
                    <a:pt x="5392" y="1819"/>
                  </a:lnTo>
                  <a:lnTo>
                    <a:pt x="4584" y="329"/>
                  </a:lnTo>
                  <a:lnTo>
                    <a:pt x="3208" y="1"/>
                  </a:lnTo>
                  <a:lnTo>
                    <a:pt x="2703" y="1137"/>
                  </a:lnTo>
                  <a:lnTo>
                    <a:pt x="117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52"/>
            <p:cNvSpPr/>
            <p:nvPr/>
          </p:nvSpPr>
          <p:spPr>
            <a:xfrm>
              <a:off x="3768950" y="1035550"/>
              <a:ext cx="156600" cy="111475"/>
            </a:xfrm>
            <a:custGeom>
              <a:avLst/>
              <a:gdLst/>
              <a:ahLst/>
              <a:cxnLst/>
              <a:rect l="l" t="t" r="r" b="b"/>
              <a:pathLst>
                <a:path w="6264" h="4459" extrusionOk="0">
                  <a:moveTo>
                    <a:pt x="3864" y="784"/>
                  </a:moveTo>
                  <a:lnTo>
                    <a:pt x="4849" y="1011"/>
                  </a:lnTo>
                  <a:lnTo>
                    <a:pt x="5481" y="2185"/>
                  </a:lnTo>
                  <a:lnTo>
                    <a:pt x="4041" y="3663"/>
                  </a:lnTo>
                  <a:lnTo>
                    <a:pt x="2905" y="3006"/>
                  </a:lnTo>
                  <a:lnTo>
                    <a:pt x="960" y="1529"/>
                  </a:lnTo>
                  <a:lnTo>
                    <a:pt x="1680" y="834"/>
                  </a:lnTo>
                  <a:lnTo>
                    <a:pt x="3309" y="2046"/>
                  </a:lnTo>
                  <a:lnTo>
                    <a:pt x="3864" y="784"/>
                  </a:lnTo>
                  <a:close/>
                  <a:moveTo>
                    <a:pt x="1629" y="1"/>
                  </a:moveTo>
                  <a:lnTo>
                    <a:pt x="0" y="1579"/>
                  </a:lnTo>
                  <a:lnTo>
                    <a:pt x="2564" y="3524"/>
                  </a:lnTo>
                  <a:lnTo>
                    <a:pt x="4142" y="4458"/>
                  </a:lnTo>
                  <a:lnTo>
                    <a:pt x="6264" y="2299"/>
                  </a:lnTo>
                  <a:lnTo>
                    <a:pt x="5279" y="468"/>
                  </a:lnTo>
                  <a:lnTo>
                    <a:pt x="3511" y="51"/>
                  </a:lnTo>
                  <a:lnTo>
                    <a:pt x="3056" y="1062"/>
                  </a:lnTo>
                  <a:lnTo>
                    <a:pt x="162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52"/>
            <p:cNvSpPr/>
            <p:nvPr/>
          </p:nvSpPr>
          <p:spPr>
            <a:xfrm>
              <a:off x="3098775" y="1751200"/>
              <a:ext cx="166375" cy="133550"/>
            </a:xfrm>
            <a:custGeom>
              <a:avLst/>
              <a:gdLst/>
              <a:ahLst/>
              <a:cxnLst/>
              <a:rect l="l" t="t" r="r" b="b"/>
              <a:pathLst>
                <a:path w="6655" h="5342" extrusionOk="0">
                  <a:moveTo>
                    <a:pt x="5619" y="0"/>
                  </a:moveTo>
                  <a:lnTo>
                    <a:pt x="4205" y="985"/>
                  </a:lnTo>
                  <a:lnTo>
                    <a:pt x="2475" y="1869"/>
                  </a:lnTo>
                  <a:lnTo>
                    <a:pt x="1288" y="404"/>
                  </a:lnTo>
                  <a:lnTo>
                    <a:pt x="0" y="1856"/>
                  </a:lnTo>
                  <a:lnTo>
                    <a:pt x="341" y="2829"/>
                  </a:lnTo>
                  <a:lnTo>
                    <a:pt x="341" y="4028"/>
                  </a:lnTo>
                  <a:lnTo>
                    <a:pt x="2766" y="5341"/>
                  </a:lnTo>
                  <a:lnTo>
                    <a:pt x="4963" y="4369"/>
                  </a:lnTo>
                  <a:lnTo>
                    <a:pt x="6655" y="2854"/>
                  </a:lnTo>
                  <a:lnTo>
                    <a:pt x="6655" y="1515"/>
                  </a:lnTo>
                  <a:lnTo>
                    <a:pt x="561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52"/>
            <p:cNvSpPr/>
            <p:nvPr/>
          </p:nvSpPr>
          <p:spPr>
            <a:xfrm>
              <a:off x="3089925" y="1740150"/>
              <a:ext cx="182800" cy="153450"/>
            </a:xfrm>
            <a:custGeom>
              <a:avLst/>
              <a:gdLst/>
              <a:ahLst/>
              <a:cxnLst/>
              <a:rect l="l" t="t" r="r" b="b"/>
              <a:pathLst>
                <a:path w="7312" h="6138" extrusionOk="0">
                  <a:moveTo>
                    <a:pt x="5885" y="884"/>
                  </a:moveTo>
                  <a:lnTo>
                    <a:pt x="6693" y="2046"/>
                  </a:lnTo>
                  <a:lnTo>
                    <a:pt x="6693" y="3157"/>
                  </a:lnTo>
                  <a:lnTo>
                    <a:pt x="5140" y="4546"/>
                  </a:lnTo>
                  <a:lnTo>
                    <a:pt x="3132" y="5443"/>
                  </a:lnTo>
                  <a:lnTo>
                    <a:pt x="1011" y="4281"/>
                  </a:lnTo>
                  <a:lnTo>
                    <a:pt x="1011" y="3271"/>
                  </a:lnTo>
                  <a:lnTo>
                    <a:pt x="708" y="2374"/>
                  </a:lnTo>
                  <a:lnTo>
                    <a:pt x="1630" y="1339"/>
                  </a:lnTo>
                  <a:lnTo>
                    <a:pt x="2741" y="2715"/>
                  </a:lnTo>
                  <a:lnTo>
                    <a:pt x="4698" y="1705"/>
                  </a:lnTo>
                  <a:lnTo>
                    <a:pt x="5885" y="884"/>
                  </a:lnTo>
                  <a:close/>
                  <a:moveTo>
                    <a:pt x="6049" y="0"/>
                  </a:moveTo>
                  <a:lnTo>
                    <a:pt x="4395" y="1162"/>
                  </a:lnTo>
                  <a:lnTo>
                    <a:pt x="2918" y="1920"/>
                  </a:lnTo>
                  <a:lnTo>
                    <a:pt x="1655" y="366"/>
                  </a:lnTo>
                  <a:lnTo>
                    <a:pt x="1" y="2235"/>
                  </a:lnTo>
                  <a:lnTo>
                    <a:pt x="380" y="3334"/>
                  </a:lnTo>
                  <a:lnTo>
                    <a:pt x="380" y="4660"/>
                  </a:lnTo>
                  <a:lnTo>
                    <a:pt x="3094" y="6137"/>
                  </a:lnTo>
                  <a:lnTo>
                    <a:pt x="5443" y="5102"/>
                  </a:lnTo>
                  <a:lnTo>
                    <a:pt x="7312" y="3435"/>
                  </a:lnTo>
                  <a:lnTo>
                    <a:pt x="7312" y="1856"/>
                  </a:lnTo>
                  <a:lnTo>
                    <a:pt x="604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52"/>
            <p:cNvSpPr/>
            <p:nvPr/>
          </p:nvSpPr>
          <p:spPr>
            <a:xfrm>
              <a:off x="3793250" y="2636350"/>
              <a:ext cx="57175" cy="35700"/>
            </a:xfrm>
            <a:custGeom>
              <a:avLst/>
              <a:gdLst/>
              <a:ahLst/>
              <a:cxnLst/>
              <a:rect l="l" t="t" r="r" b="b"/>
              <a:pathLst>
                <a:path w="2287" h="1428" extrusionOk="0">
                  <a:moveTo>
                    <a:pt x="1743" y="0"/>
                  </a:moveTo>
                  <a:lnTo>
                    <a:pt x="1" y="480"/>
                  </a:lnTo>
                  <a:lnTo>
                    <a:pt x="2286" y="1427"/>
                  </a:lnTo>
                  <a:lnTo>
                    <a:pt x="2286" y="1427"/>
                  </a:lnTo>
                  <a:lnTo>
                    <a:pt x="174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52"/>
            <p:cNvSpPr/>
            <p:nvPr/>
          </p:nvSpPr>
          <p:spPr>
            <a:xfrm>
              <a:off x="3768950" y="2626875"/>
              <a:ext cx="95675" cy="59375"/>
            </a:xfrm>
            <a:custGeom>
              <a:avLst/>
              <a:gdLst/>
              <a:ahLst/>
              <a:cxnLst/>
              <a:rect l="l" t="t" r="r" b="b"/>
              <a:pathLst>
                <a:path w="3827" h="2375" extrusionOk="0">
                  <a:moveTo>
                    <a:pt x="2526" y="758"/>
                  </a:moveTo>
                  <a:lnTo>
                    <a:pt x="2703" y="1238"/>
                  </a:lnTo>
                  <a:lnTo>
                    <a:pt x="1958" y="922"/>
                  </a:lnTo>
                  <a:lnTo>
                    <a:pt x="2526" y="758"/>
                  </a:lnTo>
                  <a:close/>
                  <a:moveTo>
                    <a:pt x="2905" y="0"/>
                  </a:moveTo>
                  <a:lnTo>
                    <a:pt x="0" y="796"/>
                  </a:lnTo>
                  <a:lnTo>
                    <a:pt x="3826" y="2374"/>
                  </a:lnTo>
                  <a:lnTo>
                    <a:pt x="290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52"/>
            <p:cNvSpPr/>
            <p:nvPr/>
          </p:nvSpPr>
          <p:spPr>
            <a:xfrm>
              <a:off x="3702975" y="2517025"/>
              <a:ext cx="43275" cy="68200"/>
            </a:xfrm>
            <a:custGeom>
              <a:avLst/>
              <a:gdLst/>
              <a:ahLst/>
              <a:cxnLst/>
              <a:rect l="l" t="t" r="r" b="b"/>
              <a:pathLst>
                <a:path w="1731" h="2728" extrusionOk="0">
                  <a:moveTo>
                    <a:pt x="733" y="0"/>
                  </a:moveTo>
                  <a:cubicBezTo>
                    <a:pt x="493" y="164"/>
                    <a:pt x="0" y="1288"/>
                    <a:pt x="0" y="1288"/>
                  </a:cubicBezTo>
                  <a:lnTo>
                    <a:pt x="695" y="2728"/>
                  </a:lnTo>
                  <a:lnTo>
                    <a:pt x="1730" y="2728"/>
                  </a:lnTo>
                  <a:lnTo>
                    <a:pt x="73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52"/>
            <p:cNvSpPr/>
            <p:nvPr/>
          </p:nvSpPr>
          <p:spPr>
            <a:xfrm>
              <a:off x="3694450" y="2505025"/>
              <a:ext cx="62850" cy="88100"/>
            </a:xfrm>
            <a:custGeom>
              <a:avLst/>
              <a:gdLst/>
              <a:ahLst/>
              <a:cxnLst/>
              <a:rect l="l" t="t" r="r" b="b"/>
              <a:pathLst>
                <a:path w="2514" h="3524" extrusionOk="0">
                  <a:moveTo>
                    <a:pt x="973" y="1162"/>
                  </a:moveTo>
                  <a:lnTo>
                    <a:pt x="1604" y="2892"/>
                  </a:lnTo>
                  <a:lnTo>
                    <a:pt x="1225" y="2892"/>
                  </a:lnTo>
                  <a:lnTo>
                    <a:pt x="682" y="1756"/>
                  </a:lnTo>
                  <a:cubicBezTo>
                    <a:pt x="771" y="1554"/>
                    <a:pt x="884" y="1352"/>
                    <a:pt x="973" y="1162"/>
                  </a:cubicBezTo>
                  <a:close/>
                  <a:moveTo>
                    <a:pt x="1238" y="0"/>
                  </a:moveTo>
                  <a:lnTo>
                    <a:pt x="897" y="215"/>
                  </a:lnTo>
                  <a:cubicBezTo>
                    <a:pt x="619" y="405"/>
                    <a:pt x="253" y="1187"/>
                    <a:pt x="51" y="1642"/>
                  </a:cubicBezTo>
                  <a:lnTo>
                    <a:pt x="1" y="1768"/>
                  </a:lnTo>
                  <a:lnTo>
                    <a:pt x="834" y="3523"/>
                  </a:lnTo>
                  <a:lnTo>
                    <a:pt x="2513" y="3523"/>
                  </a:lnTo>
                  <a:lnTo>
                    <a:pt x="123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52"/>
            <p:cNvSpPr/>
            <p:nvPr/>
          </p:nvSpPr>
          <p:spPr>
            <a:xfrm>
              <a:off x="3696975" y="2570375"/>
              <a:ext cx="25275" cy="78000"/>
            </a:xfrm>
            <a:custGeom>
              <a:avLst/>
              <a:gdLst/>
              <a:ahLst/>
              <a:cxnLst/>
              <a:rect l="l" t="t" r="r" b="b"/>
              <a:pathLst>
                <a:path w="1011" h="3120" extrusionOk="0">
                  <a:moveTo>
                    <a:pt x="455" y="0"/>
                  </a:moveTo>
                  <a:lnTo>
                    <a:pt x="1" y="1402"/>
                  </a:lnTo>
                  <a:lnTo>
                    <a:pt x="581" y="3119"/>
                  </a:lnTo>
                  <a:lnTo>
                    <a:pt x="1011" y="3119"/>
                  </a:lnTo>
                  <a:lnTo>
                    <a:pt x="1011" y="278"/>
                  </a:lnTo>
                  <a:lnTo>
                    <a:pt x="4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52"/>
            <p:cNvSpPr/>
            <p:nvPr/>
          </p:nvSpPr>
          <p:spPr>
            <a:xfrm>
              <a:off x="3688775" y="2563750"/>
              <a:ext cx="43275" cy="92500"/>
            </a:xfrm>
            <a:custGeom>
              <a:avLst/>
              <a:gdLst/>
              <a:ahLst/>
              <a:cxnLst/>
              <a:rect l="l" t="t" r="r" b="b"/>
              <a:pathLst>
                <a:path w="1731" h="3700" extrusionOk="0">
                  <a:moveTo>
                    <a:pt x="1023" y="846"/>
                  </a:moveTo>
                  <a:lnTo>
                    <a:pt x="1074" y="871"/>
                  </a:lnTo>
                  <a:lnTo>
                    <a:pt x="1074" y="2765"/>
                  </a:lnTo>
                  <a:lnTo>
                    <a:pt x="695" y="1755"/>
                  </a:lnTo>
                  <a:lnTo>
                    <a:pt x="1023" y="846"/>
                  </a:lnTo>
                  <a:close/>
                  <a:moveTo>
                    <a:pt x="632" y="0"/>
                  </a:moveTo>
                  <a:lnTo>
                    <a:pt x="0" y="1755"/>
                  </a:lnTo>
                  <a:lnTo>
                    <a:pt x="720" y="3700"/>
                  </a:lnTo>
                  <a:lnTo>
                    <a:pt x="1730" y="3700"/>
                  </a:lnTo>
                  <a:lnTo>
                    <a:pt x="1730" y="493"/>
                  </a:lnTo>
                  <a:lnTo>
                    <a:pt x="63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52"/>
            <p:cNvSpPr/>
            <p:nvPr/>
          </p:nvSpPr>
          <p:spPr>
            <a:xfrm>
              <a:off x="4360850" y="1623350"/>
              <a:ext cx="47375" cy="27475"/>
            </a:xfrm>
            <a:custGeom>
              <a:avLst/>
              <a:gdLst/>
              <a:ahLst/>
              <a:cxnLst/>
              <a:rect l="l" t="t" r="r" b="b"/>
              <a:pathLst>
                <a:path w="1895" h="1099" extrusionOk="0">
                  <a:moveTo>
                    <a:pt x="0" y="0"/>
                  </a:moveTo>
                  <a:lnTo>
                    <a:pt x="556" y="1099"/>
                  </a:lnTo>
                  <a:lnTo>
                    <a:pt x="1326" y="947"/>
                  </a:lnTo>
                  <a:lnTo>
                    <a:pt x="18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52"/>
            <p:cNvSpPr/>
            <p:nvPr/>
          </p:nvSpPr>
          <p:spPr>
            <a:xfrm>
              <a:off x="4347900" y="1615450"/>
              <a:ext cx="74200" cy="44550"/>
            </a:xfrm>
            <a:custGeom>
              <a:avLst/>
              <a:gdLst/>
              <a:ahLst/>
              <a:cxnLst/>
              <a:rect l="l" t="t" r="r" b="b"/>
              <a:pathLst>
                <a:path w="2968" h="1782" extrusionOk="0">
                  <a:moveTo>
                    <a:pt x="1857" y="632"/>
                  </a:moveTo>
                  <a:lnTo>
                    <a:pt x="1642" y="973"/>
                  </a:lnTo>
                  <a:lnTo>
                    <a:pt x="1238" y="1061"/>
                  </a:lnTo>
                  <a:lnTo>
                    <a:pt x="1023" y="632"/>
                  </a:lnTo>
                  <a:close/>
                  <a:moveTo>
                    <a:pt x="0" y="1"/>
                  </a:moveTo>
                  <a:lnTo>
                    <a:pt x="897" y="1781"/>
                  </a:lnTo>
                  <a:lnTo>
                    <a:pt x="2046" y="1541"/>
                  </a:lnTo>
                  <a:lnTo>
                    <a:pt x="296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52"/>
            <p:cNvSpPr/>
            <p:nvPr/>
          </p:nvSpPr>
          <p:spPr>
            <a:xfrm>
              <a:off x="2445000" y="785850"/>
              <a:ext cx="922425" cy="1196450"/>
            </a:xfrm>
            <a:custGeom>
              <a:avLst/>
              <a:gdLst/>
              <a:ahLst/>
              <a:cxnLst/>
              <a:rect l="l" t="t" r="r" b="b"/>
              <a:pathLst>
                <a:path w="36897" h="47858" extrusionOk="0">
                  <a:moveTo>
                    <a:pt x="27288" y="1"/>
                  </a:moveTo>
                  <a:lnTo>
                    <a:pt x="21921" y="2324"/>
                  </a:lnTo>
                  <a:lnTo>
                    <a:pt x="20027" y="2375"/>
                  </a:lnTo>
                  <a:lnTo>
                    <a:pt x="19396" y="4067"/>
                  </a:lnTo>
                  <a:lnTo>
                    <a:pt x="20179" y="6378"/>
                  </a:lnTo>
                  <a:lnTo>
                    <a:pt x="18600" y="6378"/>
                  </a:lnTo>
                  <a:lnTo>
                    <a:pt x="18285" y="4016"/>
                  </a:lnTo>
                  <a:lnTo>
                    <a:pt x="17262" y="3625"/>
                  </a:lnTo>
                  <a:lnTo>
                    <a:pt x="16782" y="5203"/>
                  </a:lnTo>
                  <a:lnTo>
                    <a:pt x="15620" y="4850"/>
                  </a:lnTo>
                  <a:lnTo>
                    <a:pt x="15305" y="3006"/>
                  </a:lnTo>
                  <a:lnTo>
                    <a:pt x="13411" y="3322"/>
                  </a:lnTo>
                  <a:lnTo>
                    <a:pt x="11277" y="4105"/>
                  </a:lnTo>
                  <a:lnTo>
                    <a:pt x="9698" y="5683"/>
                  </a:lnTo>
                  <a:lnTo>
                    <a:pt x="7489" y="6163"/>
                  </a:lnTo>
                  <a:lnTo>
                    <a:pt x="6150" y="7893"/>
                  </a:lnTo>
                  <a:lnTo>
                    <a:pt x="6933" y="9080"/>
                  </a:lnTo>
                  <a:lnTo>
                    <a:pt x="5355" y="10418"/>
                  </a:lnTo>
                  <a:lnTo>
                    <a:pt x="2678" y="11529"/>
                  </a:lnTo>
                  <a:lnTo>
                    <a:pt x="784" y="11883"/>
                  </a:lnTo>
                  <a:lnTo>
                    <a:pt x="1251" y="13575"/>
                  </a:lnTo>
                  <a:lnTo>
                    <a:pt x="2678" y="13726"/>
                  </a:lnTo>
                  <a:lnTo>
                    <a:pt x="3069" y="14598"/>
                  </a:lnTo>
                  <a:lnTo>
                    <a:pt x="1" y="14838"/>
                  </a:lnTo>
                  <a:lnTo>
                    <a:pt x="1" y="16176"/>
                  </a:lnTo>
                  <a:lnTo>
                    <a:pt x="1731" y="17363"/>
                  </a:lnTo>
                  <a:cubicBezTo>
                    <a:pt x="1731" y="17363"/>
                    <a:pt x="1944" y="16942"/>
                    <a:pt x="2599" y="16942"/>
                  </a:cubicBezTo>
                  <a:cubicBezTo>
                    <a:pt x="2926" y="16942"/>
                    <a:pt x="3364" y="17047"/>
                    <a:pt x="3940" y="17363"/>
                  </a:cubicBezTo>
                  <a:cubicBezTo>
                    <a:pt x="5683" y="18310"/>
                    <a:pt x="5759" y="18310"/>
                    <a:pt x="5759" y="18310"/>
                  </a:cubicBezTo>
                  <a:lnTo>
                    <a:pt x="7337" y="21378"/>
                  </a:lnTo>
                  <a:lnTo>
                    <a:pt x="6946" y="25331"/>
                  </a:lnTo>
                  <a:lnTo>
                    <a:pt x="6946" y="29434"/>
                  </a:lnTo>
                  <a:lnTo>
                    <a:pt x="8436" y="29902"/>
                  </a:lnTo>
                  <a:lnTo>
                    <a:pt x="7615" y="31164"/>
                  </a:lnTo>
                  <a:lnTo>
                    <a:pt x="5683" y="30849"/>
                  </a:lnTo>
                  <a:lnTo>
                    <a:pt x="5683" y="33223"/>
                  </a:lnTo>
                  <a:lnTo>
                    <a:pt x="7173" y="34321"/>
                  </a:lnTo>
                  <a:lnTo>
                    <a:pt x="6074" y="36695"/>
                  </a:lnTo>
                  <a:lnTo>
                    <a:pt x="6541" y="40546"/>
                  </a:lnTo>
                  <a:lnTo>
                    <a:pt x="7135" y="43463"/>
                  </a:lnTo>
                  <a:lnTo>
                    <a:pt x="7627" y="46153"/>
                  </a:lnTo>
                  <a:lnTo>
                    <a:pt x="9218" y="45913"/>
                  </a:lnTo>
                  <a:lnTo>
                    <a:pt x="10885" y="47857"/>
                  </a:lnTo>
                  <a:lnTo>
                    <a:pt x="12186" y="45647"/>
                  </a:lnTo>
                  <a:lnTo>
                    <a:pt x="13310" y="42175"/>
                  </a:lnTo>
                  <a:lnTo>
                    <a:pt x="14812" y="39776"/>
                  </a:lnTo>
                  <a:lnTo>
                    <a:pt x="16946" y="39195"/>
                  </a:lnTo>
                  <a:lnTo>
                    <a:pt x="20103" y="37857"/>
                  </a:lnTo>
                  <a:lnTo>
                    <a:pt x="21770" y="35798"/>
                  </a:lnTo>
                  <a:lnTo>
                    <a:pt x="24762" y="35407"/>
                  </a:lnTo>
                  <a:lnTo>
                    <a:pt x="28462" y="33071"/>
                  </a:lnTo>
                  <a:lnTo>
                    <a:pt x="26480" y="32869"/>
                  </a:lnTo>
                  <a:lnTo>
                    <a:pt x="25545" y="32869"/>
                  </a:lnTo>
                  <a:lnTo>
                    <a:pt x="26480" y="30659"/>
                  </a:lnTo>
                  <a:lnTo>
                    <a:pt x="28462" y="32478"/>
                  </a:lnTo>
                  <a:lnTo>
                    <a:pt x="29232" y="30735"/>
                  </a:lnTo>
                  <a:lnTo>
                    <a:pt x="28538" y="28487"/>
                  </a:lnTo>
                  <a:lnTo>
                    <a:pt x="28538" y="28487"/>
                  </a:lnTo>
                  <a:cubicBezTo>
                    <a:pt x="28538" y="28487"/>
                    <a:pt x="28571" y="28497"/>
                    <a:pt x="28628" y="28497"/>
                  </a:cubicBezTo>
                  <a:cubicBezTo>
                    <a:pt x="28850" y="28497"/>
                    <a:pt x="29441" y="28361"/>
                    <a:pt x="29952" y="27048"/>
                  </a:cubicBezTo>
                  <a:cubicBezTo>
                    <a:pt x="30176" y="26473"/>
                    <a:pt x="30217" y="26354"/>
                    <a:pt x="30211" y="26354"/>
                  </a:cubicBezTo>
                  <a:lnTo>
                    <a:pt x="30211" y="26354"/>
                  </a:lnTo>
                  <a:cubicBezTo>
                    <a:pt x="30207" y="26354"/>
                    <a:pt x="30180" y="26414"/>
                    <a:pt x="30178" y="26414"/>
                  </a:cubicBezTo>
                  <a:cubicBezTo>
                    <a:pt x="30175" y="26414"/>
                    <a:pt x="30241" y="26250"/>
                    <a:pt x="30596" y="25381"/>
                  </a:cubicBezTo>
                  <a:cubicBezTo>
                    <a:pt x="31467" y="23260"/>
                    <a:pt x="31455" y="23247"/>
                    <a:pt x="31455" y="23247"/>
                  </a:cubicBezTo>
                  <a:cubicBezTo>
                    <a:pt x="31455" y="23247"/>
                    <a:pt x="32086" y="23007"/>
                    <a:pt x="31455" y="21593"/>
                  </a:cubicBezTo>
                  <a:cubicBezTo>
                    <a:pt x="30823" y="20179"/>
                    <a:pt x="29876" y="20722"/>
                    <a:pt x="30823" y="20166"/>
                  </a:cubicBezTo>
                  <a:lnTo>
                    <a:pt x="31770" y="19623"/>
                  </a:lnTo>
                  <a:lnTo>
                    <a:pt x="32642" y="19068"/>
                  </a:lnTo>
                  <a:lnTo>
                    <a:pt x="32250" y="16694"/>
                  </a:lnTo>
                  <a:lnTo>
                    <a:pt x="32642" y="14042"/>
                  </a:lnTo>
                  <a:lnTo>
                    <a:pt x="34611" y="11858"/>
                  </a:lnTo>
                  <a:lnTo>
                    <a:pt x="36354" y="9762"/>
                  </a:lnTo>
                  <a:lnTo>
                    <a:pt x="36897" y="8032"/>
                  </a:lnTo>
                  <a:lnTo>
                    <a:pt x="34851" y="7085"/>
                  </a:lnTo>
                  <a:lnTo>
                    <a:pt x="32566" y="7943"/>
                  </a:lnTo>
                  <a:lnTo>
                    <a:pt x="30280" y="10090"/>
                  </a:lnTo>
                  <a:lnTo>
                    <a:pt x="31770" y="7451"/>
                  </a:lnTo>
                  <a:lnTo>
                    <a:pt x="31859" y="7009"/>
                  </a:lnTo>
                  <a:lnTo>
                    <a:pt x="27439" y="7009"/>
                  </a:lnTo>
                  <a:lnTo>
                    <a:pt x="27351" y="5986"/>
                  </a:lnTo>
                  <a:lnTo>
                    <a:pt x="29232" y="5759"/>
                  </a:lnTo>
                  <a:lnTo>
                    <a:pt x="31859" y="5759"/>
                  </a:lnTo>
                  <a:lnTo>
                    <a:pt x="31543" y="3625"/>
                  </a:lnTo>
                  <a:lnTo>
                    <a:pt x="30672" y="1655"/>
                  </a:lnTo>
                  <a:lnTo>
                    <a:pt x="2728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52"/>
            <p:cNvSpPr/>
            <p:nvPr/>
          </p:nvSpPr>
          <p:spPr>
            <a:xfrm>
              <a:off x="2437100" y="777350"/>
              <a:ext cx="939800" cy="1218525"/>
            </a:xfrm>
            <a:custGeom>
              <a:avLst/>
              <a:gdLst/>
              <a:ahLst/>
              <a:cxnLst/>
              <a:rect l="l" t="t" r="r" b="b"/>
              <a:pathLst>
                <a:path w="37592" h="48741" extrusionOk="0">
                  <a:moveTo>
                    <a:pt x="26909" y="31530"/>
                  </a:moveTo>
                  <a:lnTo>
                    <a:pt x="28601" y="33070"/>
                  </a:lnTo>
                  <a:lnTo>
                    <a:pt x="26796" y="32893"/>
                  </a:lnTo>
                  <a:lnTo>
                    <a:pt x="26341" y="32893"/>
                  </a:lnTo>
                  <a:lnTo>
                    <a:pt x="26909" y="31530"/>
                  </a:lnTo>
                  <a:close/>
                  <a:moveTo>
                    <a:pt x="27591" y="682"/>
                  </a:moveTo>
                  <a:lnTo>
                    <a:pt x="30748" y="2222"/>
                  </a:lnTo>
                  <a:lnTo>
                    <a:pt x="31543" y="4053"/>
                  </a:lnTo>
                  <a:lnTo>
                    <a:pt x="31809" y="5783"/>
                  </a:lnTo>
                  <a:lnTo>
                    <a:pt x="29498" y="5783"/>
                  </a:lnTo>
                  <a:lnTo>
                    <a:pt x="27339" y="6048"/>
                  </a:lnTo>
                  <a:lnTo>
                    <a:pt x="27465" y="7665"/>
                  </a:lnTo>
                  <a:lnTo>
                    <a:pt x="31796" y="7665"/>
                  </a:lnTo>
                  <a:lnTo>
                    <a:pt x="29321" y="12059"/>
                  </a:lnTo>
                  <a:lnTo>
                    <a:pt x="33046" y="8574"/>
                  </a:lnTo>
                  <a:lnTo>
                    <a:pt x="35155" y="7778"/>
                  </a:lnTo>
                  <a:lnTo>
                    <a:pt x="36834" y="8548"/>
                  </a:lnTo>
                  <a:lnTo>
                    <a:pt x="36380" y="9963"/>
                  </a:lnTo>
                  <a:lnTo>
                    <a:pt x="34700" y="11996"/>
                  </a:lnTo>
                  <a:lnTo>
                    <a:pt x="32667" y="14256"/>
                  </a:lnTo>
                  <a:lnTo>
                    <a:pt x="32250" y="17059"/>
                  </a:lnTo>
                  <a:lnTo>
                    <a:pt x="32617" y="19269"/>
                  </a:lnTo>
                  <a:lnTo>
                    <a:pt x="31935" y="19698"/>
                  </a:lnTo>
                  <a:cubicBezTo>
                    <a:pt x="31922" y="19711"/>
                    <a:pt x="31834" y="19761"/>
                    <a:pt x="30988" y="20254"/>
                  </a:cubicBezTo>
                  <a:cubicBezTo>
                    <a:pt x="30584" y="20494"/>
                    <a:pt x="30432" y="20582"/>
                    <a:pt x="30432" y="20809"/>
                  </a:cubicBezTo>
                  <a:cubicBezTo>
                    <a:pt x="30445" y="20986"/>
                    <a:pt x="30558" y="21125"/>
                    <a:pt x="30710" y="21188"/>
                  </a:cubicBezTo>
                  <a:cubicBezTo>
                    <a:pt x="30887" y="21289"/>
                    <a:pt x="31215" y="21466"/>
                    <a:pt x="31480" y="22072"/>
                  </a:cubicBezTo>
                  <a:cubicBezTo>
                    <a:pt x="31872" y="22943"/>
                    <a:pt x="31733" y="23259"/>
                    <a:pt x="31657" y="23309"/>
                  </a:cubicBezTo>
                  <a:lnTo>
                    <a:pt x="31455" y="23385"/>
                  </a:lnTo>
                  <a:lnTo>
                    <a:pt x="31455" y="23537"/>
                  </a:lnTo>
                  <a:cubicBezTo>
                    <a:pt x="31404" y="23676"/>
                    <a:pt x="31228" y="24118"/>
                    <a:pt x="30609" y="25620"/>
                  </a:cubicBezTo>
                  <a:cubicBezTo>
                    <a:pt x="30432" y="26062"/>
                    <a:pt x="30319" y="26353"/>
                    <a:pt x="30243" y="26555"/>
                  </a:cubicBezTo>
                  <a:lnTo>
                    <a:pt x="30218" y="26618"/>
                  </a:lnTo>
                  <a:cubicBezTo>
                    <a:pt x="30218" y="26618"/>
                    <a:pt x="30218" y="26630"/>
                    <a:pt x="30218" y="26630"/>
                  </a:cubicBezTo>
                  <a:cubicBezTo>
                    <a:pt x="30205" y="26681"/>
                    <a:pt x="30154" y="26832"/>
                    <a:pt x="29978" y="27287"/>
                  </a:cubicBezTo>
                  <a:cubicBezTo>
                    <a:pt x="29498" y="28499"/>
                    <a:pt x="29018" y="28537"/>
                    <a:pt x="28955" y="28537"/>
                  </a:cubicBezTo>
                  <a:lnTo>
                    <a:pt x="28399" y="28373"/>
                  </a:lnTo>
                  <a:lnTo>
                    <a:pt x="28399" y="28373"/>
                  </a:lnTo>
                  <a:lnTo>
                    <a:pt x="29220" y="31062"/>
                  </a:lnTo>
                  <a:lnTo>
                    <a:pt x="28677" y="32287"/>
                  </a:lnTo>
                  <a:lnTo>
                    <a:pt x="26682" y="30469"/>
                  </a:lnTo>
                  <a:lnTo>
                    <a:pt x="25394" y="33525"/>
                  </a:lnTo>
                  <a:lnTo>
                    <a:pt x="26758" y="33525"/>
                  </a:lnTo>
                  <a:lnTo>
                    <a:pt x="27844" y="33626"/>
                  </a:lnTo>
                  <a:lnTo>
                    <a:pt x="24977" y="35431"/>
                  </a:lnTo>
                  <a:lnTo>
                    <a:pt x="21922" y="35835"/>
                  </a:lnTo>
                  <a:lnTo>
                    <a:pt x="20230" y="37931"/>
                  </a:lnTo>
                  <a:lnTo>
                    <a:pt x="17199" y="39232"/>
                  </a:lnTo>
                  <a:lnTo>
                    <a:pt x="14939" y="39838"/>
                  </a:lnTo>
                  <a:lnTo>
                    <a:pt x="13360" y="42351"/>
                  </a:lnTo>
                  <a:lnTo>
                    <a:pt x="12211" y="45861"/>
                  </a:lnTo>
                  <a:lnTo>
                    <a:pt x="11163" y="47654"/>
                  </a:lnTo>
                  <a:lnTo>
                    <a:pt x="9661" y="45874"/>
                  </a:lnTo>
                  <a:lnTo>
                    <a:pt x="8209" y="46101"/>
                  </a:lnTo>
                  <a:lnTo>
                    <a:pt x="7767" y="43715"/>
                  </a:lnTo>
                  <a:lnTo>
                    <a:pt x="7173" y="40823"/>
                  </a:lnTo>
                  <a:lnTo>
                    <a:pt x="6719" y="37048"/>
                  </a:lnTo>
                  <a:lnTo>
                    <a:pt x="7893" y="34535"/>
                  </a:lnTo>
                  <a:lnTo>
                    <a:pt x="6315" y="33373"/>
                  </a:lnTo>
                  <a:lnTo>
                    <a:pt x="6315" y="31542"/>
                  </a:lnTo>
                  <a:lnTo>
                    <a:pt x="8082" y="31833"/>
                  </a:lnTo>
                  <a:lnTo>
                    <a:pt x="9244" y="30040"/>
                  </a:lnTo>
                  <a:lnTo>
                    <a:pt x="7577" y="29509"/>
                  </a:lnTo>
                  <a:lnTo>
                    <a:pt x="7577" y="25671"/>
                  </a:lnTo>
                  <a:lnTo>
                    <a:pt x="7981" y="21643"/>
                  </a:lnTo>
                  <a:lnTo>
                    <a:pt x="6277" y="18309"/>
                  </a:lnTo>
                  <a:lnTo>
                    <a:pt x="6125" y="18309"/>
                  </a:lnTo>
                  <a:cubicBezTo>
                    <a:pt x="6024" y="18271"/>
                    <a:pt x="5645" y="18082"/>
                    <a:pt x="4408" y="17413"/>
                  </a:cubicBezTo>
                  <a:cubicBezTo>
                    <a:pt x="3845" y="17104"/>
                    <a:pt x="3347" y="16952"/>
                    <a:pt x="2915" y="16952"/>
                  </a:cubicBezTo>
                  <a:cubicBezTo>
                    <a:pt x="2746" y="16952"/>
                    <a:pt x="2587" y="16975"/>
                    <a:pt x="2438" y="17021"/>
                  </a:cubicBezTo>
                  <a:cubicBezTo>
                    <a:pt x="2274" y="17072"/>
                    <a:pt x="2122" y="17147"/>
                    <a:pt x="1983" y="17261"/>
                  </a:cubicBezTo>
                  <a:lnTo>
                    <a:pt x="620" y="16339"/>
                  </a:lnTo>
                  <a:lnTo>
                    <a:pt x="620" y="15455"/>
                  </a:lnTo>
                  <a:lnTo>
                    <a:pt x="3852" y="15203"/>
                  </a:lnTo>
                  <a:lnTo>
                    <a:pt x="3208" y="13763"/>
                  </a:lnTo>
                  <a:lnTo>
                    <a:pt x="1819" y="13612"/>
                  </a:lnTo>
                  <a:lnTo>
                    <a:pt x="1504" y="12450"/>
                  </a:lnTo>
                  <a:lnTo>
                    <a:pt x="3057" y="12160"/>
                  </a:lnTo>
                  <a:lnTo>
                    <a:pt x="5797" y="11036"/>
                  </a:lnTo>
                  <a:lnTo>
                    <a:pt x="7678" y="9470"/>
                  </a:lnTo>
                  <a:lnTo>
                    <a:pt x="6857" y="8233"/>
                  </a:lnTo>
                  <a:lnTo>
                    <a:pt x="7994" y="6781"/>
                  </a:lnTo>
                  <a:lnTo>
                    <a:pt x="10178" y="6301"/>
                  </a:lnTo>
                  <a:lnTo>
                    <a:pt x="11769" y="4710"/>
                  </a:lnTo>
                  <a:lnTo>
                    <a:pt x="13777" y="3965"/>
                  </a:lnTo>
                  <a:lnTo>
                    <a:pt x="15355" y="3712"/>
                  </a:lnTo>
                  <a:lnTo>
                    <a:pt x="15646" y="5430"/>
                  </a:lnTo>
                  <a:lnTo>
                    <a:pt x="17325" y="5935"/>
                  </a:lnTo>
                  <a:lnTo>
                    <a:pt x="17792" y="4382"/>
                  </a:lnTo>
                  <a:lnTo>
                    <a:pt x="18323" y="4584"/>
                  </a:lnTo>
                  <a:lnTo>
                    <a:pt x="18651" y="7033"/>
                  </a:lnTo>
                  <a:lnTo>
                    <a:pt x="20949" y="7033"/>
                  </a:lnTo>
                  <a:lnTo>
                    <a:pt x="20053" y="4407"/>
                  </a:lnTo>
                  <a:lnTo>
                    <a:pt x="20570" y="3031"/>
                  </a:lnTo>
                  <a:lnTo>
                    <a:pt x="22250" y="2980"/>
                  </a:lnTo>
                  <a:lnTo>
                    <a:pt x="27591" y="682"/>
                  </a:lnTo>
                  <a:close/>
                  <a:moveTo>
                    <a:pt x="27604" y="0"/>
                  </a:moveTo>
                  <a:lnTo>
                    <a:pt x="22161" y="2361"/>
                  </a:lnTo>
                  <a:lnTo>
                    <a:pt x="20116" y="2424"/>
                  </a:lnTo>
                  <a:lnTo>
                    <a:pt x="19371" y="4407"/>
                  </a:lnTo>
                  <a:lnTo>
                    <a:pt x="20053" y="6415"/>
                  </a:lnTo>
                  <a:lnTo>
                    <a:pt x="19194" y="6415"/>
                  </a:lnTo>
                  <a:lnTo>
                    <a:pt x="18891" y="4142"/>
                  </a:lnTo>
                  <a:lnTo>
                    <a:pt x="17376" y="3548"/>
                  </a:lnTo>
                  <a:lnTo>
                    <a:pt x="16896" y="5152"/>
                  </a:lnTo>
                  <a:lnTo>
                    <a:pt x="16214" y="4937"/>
                  </a:lnTo>
                  <a:lnTo>
                    <a:pt x="15861" y="2993"/>
                  </a:lnTo>
                  <a:lnTo>
                    <a:pt x="13600" y="3359"/>
                  </a:lnTo>
                  <a:lnTo>
                    <a:pt x="11479" y="4154"/>
                  </a:lnTo>
                  <a:lnTo>
                    <a:pt x="9850" y="5733"/>
                  </a:lnTo>
                  <a:lnTo>
                    <a:pt x="7628" y="6200"/>
                  </a:lnTo>
                  <a:lnTo>
                    <a:pt x="6075" y="8208"/>
                  </a:lnTo>
                  <a:lnTo>
                    <a:pt x="6832" y="9344"/>
                  </a:lnTo>
                  <a:lnTo>
                    <a:pt x="5506" y="10480"/>
                  </a:lnTo>
                  <a:lnTo>
                    <a:pt x="2905" y="11541"/>
                  </a:lnTo>
                  <a:lnTo>
                    <a:pt x="708" y="11958"/>
                  </a:lnTo>
                  <a:lnTo>
                    <a:pt x="1339" y="14193"/>
                  </a:lnTo>
                  <a:lnTo>
                    <a:pt x="2792" y="14344"/>
                  </a:lnTo>
                  <a:lnTo>
                    <a:pt x="2918" y="14635"/>
                  </a:lnTo>
                  <a:lnTo>
                    <a:pt x="1" y="14862"/>
                  </a:lnTo>
                  <a:lnTo>
                    <a:pt x="1" y="16655"/>
                  </a:lnTo>
                  <a:lnTo>
                    <a:pt x="2173" y="18132"/>
                  </a:lnTo>
                  <a:lnTo>
                    <a:pt x="2337" y="17817"/>
                  </a:lnTo>
                  <a:cubicBezTo>
                    <a:pt x="2400" y="17716"/>
                    <a:pt x="2514" y="17640"/>
                    <a:pt x="2627" y="17615"/>
                  </a:cubicBezTo>
                  <a:cubicBezTo>
                    <a:pt x="2703" y="17592"/>
                    <a:pt x="2796" y="17576"/>
                    <a:pt x="2911" y="17576"/>
                  </a:cubicBezTo>
                  <a:cubicBezTo>
                    <a:pt x="3180" y="17576"/>
                    <a:pt x="3565" y="17663"/>
                    <a:pt x="4105" y="17956"/>
                  </a:cubicBezTo>
                  <a:cubicBezTo>
                    <a:pt x="5153" y="18536"/>
                    <a:pt x="5620" y="18764"/>
                    <a:pt x="5847" y="18865"/>
                  </a:cubicBezTo>
                  <a:lnTo>
                    <a:pt x="7325" y="21756"/>
                  </a:lnTo>
                  <a:lnTo>
                    <a:pt x="6933" y="25645"/>
                  </a:lnTo>
                  <a:lnTo>
                    <a:pt x="6933" y="29976"/>
                  </a:lnTo>
                  <a:lnTo>
                    <a:pt x="8259" y="30393"/>
                  </a:lnTo>
                  <a:lnTo>
                    <a:pt x="7767" y="31138"/>
                  </a:lnTo>
                  <a:lnTo>
                    <a:pt x="5671" y="30785"/>
                  </a:lnTo>
                  <a:lnTo>
                    <a:pt x="5671" y="33689"/>
                  </a:lnTo>
                  <a:lnTo>
                    <a:pt x="7097" y="34737"/>
                  </a:lnTo>
                  <a:lnTo>
                    <a:pt x="6062" y="36947"/>
                  </a:lnTo>
                  <a:lnTo>
                    <a:pt x="6554" y="40924"/>
                  </a:lnTo>
                  <a:lnTo>
                    <a:pt x="7148" y="43828"/>
                  </a:lnTo>
                  <a:lnTo>
                    <a:pt x="7691" y="46808"/>
                  </a:lnTo>
                  <a:lnTo>
                    <a:pt x="9408" y="46556"/>
                  </a:lnTo>
                  <a:lnTo>
                    <a:pt x="11252" y="48740"/>
                  </a:lnTo>
                  <a:lnTo>
                    <a:pt x="12780" y="46152"/>
                  </a:lnTo>
                  <a:lnTo>
                    <a:pt x="13916" y="42654"/>
                  </a:lnTo>
                  <a:lnTo>
                    <a:pt x="15343" y="40381"/>
                  </a:lnTo>
                  <a:lnTo>
                    <a:pt x="17388" y="39826"/>
                  </a:lnTo>
                  <a:lnTo>
                    <a:pt x="20621" y="38449"/>
                  </a:lnTo>
                  <a:lnTo>
                    <a:pt x="22250" y="36429"/>
                  </a:lnTo>
                  <a:lnTo>
                    <a:pt x="25116" y="36050"/>
                  </a:lnTo>
                  <a:lnTo>
                    <a:pt x="29738" y="33184"/>
                  </a:lnTo>
                  <a:lnTo>
                    <a:pt x="29005" y="33108"/>
                  </a:lnTo>
                  <a:lnTo>
                    <a:pt x="29877" y="31100"/>
                  </a:lnTo>
                  <a:lnTo>
                    <a:pt x="29270" y="29105"/>
                  </a:lnTo>
                  <a:cubicBezTo>
                    <a:pt x="29637" y="28979"/>
                    <a:pt x="30142" y="28600"/>
                    <a:pt x="30558" y="27514"/>
                  </a:cubicBezTo>
                  <a:cubicBezTo>
                    <a:pt x="30659" y="27274"/>
                    <a:pt x="30748" y="27022"/>
                    <a:pt x="30824" y="26782"/>
                  </a:cubicBezTo>
                  <a:lnTo>
                    <a:pt x="31202" y="25847"/>
                  </a:lnTo>
                  <a:cubicBezTo>
                    <a:pt x="31720" y="24585"/>
                    <a:pt x="31935" y="24054"/>
                    <a:pt x="32036" y="23815"/>
                  </a:cubicBezTo>
                  <a:cubicBezTo>
                    <a:pt x="32149" y="23726"/>
                    <a:pt x="32238" y="23600"/>
                    <a:pt x="32288" y="23474"/>
                  </a:cubicBezTo>
                  <a:cubicBezTo>
                    <a:pt x="32452" y="23070"/>
                    <a:pt x="32389" y="22514"/>
                    <a:pt x="32074" y="21807"/>
                  </a:cubicBezTo>
                  <a:cubicBezTo>
                    <a:pt x="31910" y="21403"/>
                    <a:pt x="31644" y="21062"/>
                    <a:pt x="31303" y="20797"/>
                  </a:cubicBezTo>
                  <a:cubicBezTo>
                    <a:pt x="31834" y="20494"/>
                    <a:pt x="32112" y="20329"/>
                    <a:pt x="32250" y="20228"/>
                  </a:cubicBezTo>
                  <a:lnTo>
                    <a:pt x="32263" y="20241"/>
                  </a:lnTo>
                  <a:lnTo>
                    <a:pt x="33311" y="19572"/>
                  </a:lnTo>
                  <a:lnTo>
                    <a:pt x="32894" y="17046"/>
                  </a:lnTo>
                  <a:lnTo>
                    <a:pt x="33261" y="14534"/>
                  </a:lnTo>
                  <a:lnTo>
                    <a:pt x="35167" y="12412"/>
                  </a:lnTo>
                  <a:lnTo>
                    <a:pt x="36897" y="10329"/>
                  </a:lnTo>
                  <a:lnTo>
                    <a:pt x="37592" y="8220"/>
                  </a:lnTo>
                  <a:lnTo>
                    <a:pt x="35167" y="7096"/>
                  </a:lnTo>
                  <a:lnTo>
                    <a:pt x="32756" y="8018"/>
                  </a:lnTo>
                  <a:lnTo>
                    <a:pt x="31872" y="8801"/>
                  </a:lnTo>
                  <a:lnTo>
                    <a:pt x="32364" y="7942"/>
                  </a:lnTo>
                  <a:lnTo>
                    <a:pt x="32541" y="7046"/>
                  </a:lnTo>
                  <a:lnTo>
                    <a:pt x="28046" y="7046"/>
                  </a:lnTo>
                  <a:lnTo>
                    <a:pt x="28008" y="6604"/>
                  </a:lnTo>
                  <a:lnTo>
                    <a:pt x="29536" y="6415"/>
                  </a:lnTo>
                  <a:lnTo>
                    <a:pt x="32541" y="6415"/>
                  </a:lnTo>
                  <a:lnTo>
                    <a:pt x="32162" y="3927"/>
                  </a:lnTo>
                  <a:lnTo>
                    <a:pt x="31228" y="1768"/>
                  </a:lnTo>
                  <a:lnTo>
                    <a:pt x="2760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52"/>
            <p:cNvSpPr/>
            <p:nvPr/>
          </p:nvSpPr>
          <p:spPr>
            <a:xfrm>
              <a:off x="2067150" y="740400"/>
              <a:ext cx="667350" cy="530050"/>
            </a:xfrm>
            <a:custGeom>
              <a:avLst/>
              <a:gdLst/>
              <a:ahLst/>
              <a:cxnLst/>
              <a:rect l="l" t="t" r="r" b="b"/>
              <a:pathLst>
                <a:path w="26694" h="21202" extrusionOk="0">
                  <a:moveTo>
                    <a:pt x="19218" y="1"/>
                  </a:moveTo>
                  <a:lnTo>
                    <a:pt x="14635" y="556"/>
                  </a:lnTo>
                  <a:lnTo>
                    <a:pt x="11415" y="1895"/>
                  </a:lnTo>
                  <a:lnTo>
                    <a:pt x="10228" y="3157"/>
                  </a:lnTo>
                  <a:lnTo>
                    <a:pt x="12122" y="5165"/>
                  </a:lnTo>
                  <a:lnTo>
                    <a:pt x="14016" y="6100"/>
                  </a:lnTo>
                  <a:lnTo>
                    <a:pt x="11099" y="6163"/>
                  </a:lnTo>
                  <a:lnTo>
                    <a:pt x="9041" y="4660"/>
                  </a:lnTo>
                  <a:lnTo>
                    <a:pt x="8814" y="2766"/>
                  </a:lnTo>
                  <a:lnTo>
                    <a:pt x="7627" y="2286"/>
                  </a:lnTo>
                  <a:lnTo>
                    <a:pt x="5190" y="6706"/>
                  </a:lnTo>
                  <a:lnTo>
                    <a:pt x="4786" y="9711"/>
                  </a:lnTo>
                  <a:lnTo>
                    <a:pt x="5733" y="11756"/>
                  </a:lnTo>
                  <a:lnTo>
                    <a:pt x="7627" y="12236"/>
                  </a:lnTo>
                  <a:lnTo>
                    <a:pt x="8650" y="13688"/>
                  </a:lnTo>
                  <a:lnTo>
                    <a:pt x="6288" y="13082"/>
                  </a:lnTo>
                  <a:lnTo>
                    <a:pt x="5101" y="14509"/>
                  </a:lnTo>
                  <a:lnTo>
                    <a:pt x="2816" y="14509"/>
                  </a:lnTo>
                  <a:lnTo>
                    <a:pt x="1642" y="14004"/>
                  </a:lnTo>
                  <a:lnTo>
                    <a:pt x="417" y="12741"/>
                  </a:lnTo>
                  <a:cubicBezTo>
                    <a:pt x="177" y="12905"/>
                    <a:pt x="0" y="14332"/>
                    <a:pt x="0" y="14332"/>
                  </a:cubicBezTo>
                  <a:lnTo>
                    <a:pt x="1212" y="15822"/>
                  </a:lnTo>
                  <a:lnTo>
                    <a:pt x="631" y="18007"/>
                  </a:lnTo>
                  <a:lnTo>
                    <a:pt x="51" y="19459"/>
                  </a:lnTo>
                  <a:lnTo>
                    <a:pt x="3914" y="20494"/>
                  </a:lnTo>
                  <a:lnTo>
                    <a:pt x="6566" y="21201"/>
                  </a:lnTo>
                  <a:lnTo>
                    <a:pt x="7551" y="20810"/>
                  </a:lnTo>
                  <a:lnTo>
                    <a:pt x="7551" y="19232"/>
                  </a:lnTo>
                  <a:lnTo>
                    <a:pt x="5809" y="18689"/>
                  </a:lnTo>
                  <a:lnTo>
                    <a:pt x="3927" y="18032"/>
                  </a:lnTo>
                  <a:lnTo>
                    <a:pt x="3296" y="16403"/>
                  </a:lnTo>
                  <a:lnTo>
                    <a:pt x="4748" y="16138"/>
                  </a:lnTo>
                  <a:lnTo>
                    <a:pt x="7071" y="17653"/>
                  </a:lnTo>
                  <a:lnTo>
                    <a:pt x="9129" y="17653"/>
                  </a:lnTo>
                  <a:lnTo>
                    <a:pt x="11024" y="18348"/>
                  </a:lnTo>
                  <a:lnTo>
                    <a:pt x="11806" y="15140"/>
                  </a:lnTo>
                  <a:lnTo>
                    <a:pt x="13625" y="13398"/>
                  </a:lnTo>
                  <a:lnTo>
                    <a:pt x="15115" y="12224"/>
                  </a:lnTo>
                  <a:lnTo>
                    <a:pt x="15115" y="10405"/>
                  </a:lnTo>
                  <a:lnTo>
                    <a:pt x="18587" y="9231"/>
                  </a:lnTo>
                  <a:lnTo>
                    <a:pt x="21277" y="7728"/>
                  </a:lnTo>
                  <a:lnTo>
                    <a:pt x="23322" y="5986"/>
                  </a:lnTo>
                  <a:lnTo>
                    <a:pt x="25494" y="5216"/>
                  </a:lnTo>
                  <a:lnTo>
                    <a:pt x="26694" y="3322"/>
                  </a:lnTo>
                  <a:lnTo>
                    <a:pt x="25671" y="1390"/>
                  </a:lnTo>
                  <a:lnTo>
                    <a:pt x="2276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52"/>
            <p:cNvSpPr/>
            <p:nvPr/>
          </p:nvSpPr>
          <p:spPr>
            <a:xfrm>
              <a:off x="2057975" y="732525"/>
              <a:ext cx="685375" cy="546450"/>
            </a:xfrm>
            <a:custGeom>
              <a:avLst/>
              <a:gdLst/>
              <a:ahLst/>
              <a:cxnLst/>
              <a:rect l="l" t="t" r="r" b="b"/>
              <a:pathLst>
                <a:path w="27415" h="21858" extrusionOk="0">
                  <a:moveTo>
                    <a:pt x="23058" y="631"/>
                  </a:moveTo>
                  <a:lnTo>
                    <a:pt x="25811" y="1919"/>
                  </a:lnTo>
                  <a:lnTo>
                    <a:pt x="26682" y="3599"/>
                  </a:lnTo>
                  <a:lnTo>
                    <a:pt x="25646" y="5240"/>
                  </a:lnTo>
                  <a:lnTo>
                    <a:pt x="23576" y="5998"/>
                  </a:lnTo>
                  <a:lnTo>
                    <a:pt x="21480" y="7753"/>
                  </a:lnTo>
                  <a:lnTo>
                    <a:pt x="18853" y="9230"/>
                  </a:lnTo>
                  <a:lnTo>
                    <a:pt x="15166" y="10493"/>
                  </a:lnTo>
                  <a:lnTo>
                    <a:pt x="15166" y="12387"/>
                  </a:lnTo>
                  <a:lnTo>
                    <a:pt x="13764" y="13486"/>
                  </a:lnTo>
                  <a:lnTo>
                    <a:pt x="11883" y="15291"/>
                  </a:lnTo>
                  <a:lnTo>
                    <a:pt x="11163" y="18246"/>
                  </a:lnTo>
                  <a:lnTo>
                    <a:pt x="9597" y="17678"/>
                  </a:lnTo>
                  <a:lnTo>
                    <a:pt x="7539" y="17665"/>
                  </a:lnTo>
                  <a:lnTo>
                    <a:pt x="5191" y="16125"/>
                  </a:lnTo>
                  <a:lnTo>
                    <a:pt x="3233" y="16478"/>
                  </a:lnTo>
                  <a:lnTo>
                    <a:pt x="4067" y="18600"/>
                  </a:lnTo>
                  <a:lnTo>
                    <a:pt x="6087" y="19307"/>
                  </a:lnTo>
                  <a:lnTo>
                    <a:pt x="7602" y="19786"/>
                  </a:lnTo>
                  <a:lnTo>
                    <a:pt x="7602" y="20910"/>
                  </a:lnTo>
                  <a:lnTo>
                    <a:pt x="6921" y="21188"/>
                  </a:lnTo>
                  <a:lnTo>
                    <a:pt x="847" y="19559"/>
                  </a:lnTo>
                  <a:lnTo>
                    <a:pt x="1301" y="18398"/>
                  </a:lnTo>
                  <a:lnTo>
                    <a:pt x="1920" y="16062"/>
                  </a:lnTo>
                  <a:lnTo>
                    <a:pt x="695" y="14559"/>
                  </a:lnTo>
                  <a:cubicBezTo>
                    <a:pt x="733" y="14243"/>
                    <a:pt x="796" y="13915"/>
                    <a:pt x="872" y="13612"/>
                  </a:cubicBezTo>
                  <a:lnTo>
                    <a:pt x="1769" y="14534"/>
                  </a:lnTo>
                  <a:lnTo>
                    <a:pt x="3057" y="15114"/>
                  </a:lnTo>
                  <a:lnTo>
                    <a:pt x="5620" y="15140"/>
                  </a:lnTo>
                  <a:lnTo>
                    <a:pt x="6769" y="13751"/>
                  </a:lnTo>
                  <a:lnTo>
                    <a:pt x="9762" y="14521"/>
                  </a:lnTo>
                  <a:lnTo>
                    <a:pt x="8183" y="12261"/>
                  </a:lnTo>
                  <a:lnTo>
                    <a:pt x="6327" y="11794"/>
                  </a:lnTo>
                  <a:lnTo>
                    <a:pt x="5481" y="9963"/>
                  </a:lnTo>
                  <a:lnTo>
                    <a:pt x="5860" y="7122"/>
                  </a:lnTo>
                  <a:lnTo>
                    <a:pt x="8133" y="3005"/>
                  </a:lnTo>
                  <a:lnTo>
                    <a:pt x="8890" y="3296"/>
                  </a:lnTo>
                  <a:lnTo>
                    <a:pt x="9130" y="5152"/>
                  </a:lnTo>
                  <a:lnTo>
                    <a:pt x="11365" y="6793"/>
                  </a:lnTo>
                  <a:lnTo>
                    <a:pt x="15684" y="6692"/>
                  </a:lnTo>
                  <a:lnTo>
                    <a:pt x="12678" y="5228"/>
                  </a:lnTo>
                  <a:lnTo>
                    <a:pt x="11024" y="3472"/>
                  </a:lnTo>
                  <a:lnTo>
                    <a:pt x="11971" y="2475"/>
                  </a:lnTo>
                  <a:lnTo>
                    <a:pt x="15090" y="1174"/>
                  </a:lnTo>
                  <a:lnTo>
                    <a:pt x="19585" y="631"/>
                  </a:lnTo>
                  <a:close/>
                  <a:moveTo>
                    <a:pt x="19548" y="0"/>
                  </a:moveTo>
                  <a:lnTo>
                    <a:pt x="14977" y="556"/>
                  </a:lnTo>
                  <a:lnTo>
                    <a:pt x="11656" y="1919"/>
                  </a:lnTo>
                  <a:lnTo>
                    <a:pt x="10166" y="3472"/>
                  </a:lnTo>
                  <a:lnTo>
                    <a:pt x="12262" y="5695"/>
                  </a:lnTo>
                  <a:lnTo>
                    <a:pt x="13083" y="6124"/>
                  </a:lnTo>
                  <a:lnTo>
                    <a:pt x="11567" y="6162"/>
                  </a:lnTo>
                  <a:lnTo>
                    <a:pt x="9724" y="4798"/>
                  </a:lnTo>
                  <a:lnTo>
                    <a:pt x="9471" y="2854"/>
                  </a:lnTo>
                  <a:lnTo>
                    <a:pt x="7868" y="2210"/>
                  </a:lnTo>
                  <a:lnTo>
                    <a:pt x="5279" y="6869"/>
                  </a:lnTo>
                  <a:lnTo>
                    <a:pt x="4837" y="10064"/>
                  </a:lnTo>
                  <a:lnTo>
                    <a:pt x="5885" y="12337"/>
                  </a:lnTo>
                  <a:lnTo>
                    <a:pt x="7804" y="12816"/>
                  </a:lnTo>
                  <a:lnTo>
                    <a:pt x="8272" y="13486"/>
                  </a:lnTo>
                  <a:lnTo>
                    <a:pt x="6542" y="13044"/>
                  </a:lnTo>
                  <a:lnTo>
                    <a:pt x="5330" y="14508"/>
                  </a:lnTo>
                  <a:lnTo>
                    <a:pt x="3259" y="14508"/>
                  </a:lnTo>
                  <a:lnTo>
                    <a:pt x="2185" y="14054"/>
                  </a:lnTo>
                  <a:lnTo>
                    <a:pt x="822" y="12652"/>
                  </a:lnTo>
                  <a:lnTo>
                    <a:pt x="607" y="12791"/>
                  </a:lnTo>
                  <a:cubicBezTo>
                    <a:pt x="519" y="12854"/>
                    <a:pt x="253" y="13031"/>
                    <a:pt x="51" y="14609"/>
                  </a:cubicBezTo>
                  <a:lnTo>
                    <a:pt x="39" y="14748"/>
                  </a:lnTo>
                  <a:lnTo>
                    <a:pt x="1238" y="16213"/>
                  </a:lnTo>
                  <a:lnTo>
                    <a:pt x="708" y="18208"/>
                  </a:lnTo>
                  <a:lnTo>
                    <a:pt x="1" y="19989"/>
                  </a:lnTo>
                  <a:lnTo>
                    <a:pt x="6946" y="21857"/>
                  </a:lnTo>
                  <a:lnTo>
                    <a:pt x="8234" y="21340"/>
                  </a:lnTo>
                  <a:lnTo>
                    <a:pt x="8234" y="19319"/>
                  </a:lnTo>
                  <a:lnTo>
                    <a:pt x="6289" y="18701"/>
                  </a:lnTo>
                  <a:lnTo>
                    <a:pt x="4547" y="18094"/>
                  </a:lnTo>
                  <a:lnTo>
                    <a:pt x="4092" y="16958"/>
                  </a:lnTo>
                  <a:lnTo>
                    <a:pt x="5052" y="16781"/>
                  </a:lnTo>
                  <a:lnTo>
                    <a:pt x="7350" y="18284"/>
                  </a:lnTo>
                  <a:lnTo>
                    <a:pt x="9433" y="18284"/>
                  </a:lnTo>
                  <a:lnTo>
                    <a:pt x="11605" y="19079"/>
                  </a:lnTo>
                  <a:lnTo>
                    <a:pt x="12464" y="15620"/>
                  </a:lnTo>
                  <a:lnTo>
                    <a:pt x="14181" y="13953"/>
                  </a:lnTo>
                  <a:lnTo>
                    <a:pt x="15797" y="12690"/>
                  </a:lnTo>
                  <a:lnTo>
                    <a:pt x="15797" y="10948"/>
                  </a:lnTo>
                  <a:lnTo>
                    <a:pt x="19106" y="9811"/>
                  </a:lnTo>
                  <a:lnTo>
                    <a:pt x="21833" y="8283"/>
                  </a:lnTo>
                  <a:lnTo>
                    <a:pt x="23853" y="6579"/>
                  </a:lnTo>
                  <a:lnTo>
                    <a:pt x="26063" y="5783"/>
                  </a:lnTo>
                  <a:lnTo>
                    <a:pt x="27414" y="3637"/>
                  </a:lnTo>
                  <a:lnTo>
                    <a:pt x="26265" y="1452"/>
                  </a:lnTo>
                  <a:lnTo>
                    <a:pt x="2320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52"/>
            <p:cNvSpPr/>
            <p:nvPr/>
          </p:nvSpPr>
          <p:spPr>
            <a:xfrm>
              <a:off x="2007475" y="1152350"/>
              <a:ext cx="49275" cy="59075"/>
            </a:xfrm>
            <a:custGeom>
              <a:avLst/>
              <a:gdLst/>
              <a:ahLst/>
              <a:cxnLst/>
              <a:rect l="l" t="t" r="r" b="b"/>
              <a:pathLst>
                <a:path w="1971" h="2363" extrusionOk="0">
                  <a:moveTo>
                    <a:pt x="1339" y="1"/>
                  </a:moveTo>
                  <a:cubicBezTo>
                    <a:pt x="1023" y="241"/>
                    <a:pt x="1" y="1554"/>
                    <a:pt x="1" y="1554"/>
                  </a:cubicBezTo>
                  <a:lnTo>
                    <a:pt x="1339" y="2362"/>
                  </a:lnTo>
                  <a:lnTo>
                    <a:pt x="1970" y="1188"/>
                  </a:lnTo>
                  <a:lnTo>
                    <a:pt x="133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52"/>
            <p:cNvSpPr/>
            <p:nvPr/>
          </p:nvSpPr>
          <p:spPr>
            <a:xfrm>
              <a:off x="1995800" y="1140375"/>
              <a:ext cx="70100" cy="82100"/>
            </a:xfrm>
            <a:custGeom>
              <a:avLst/>
              <a:gdLst/>
              <a:ahLst/>
              <a:cxnLst/>
              <a:rect l="l" t="t" r="r" b="b"/>
              <a:pathLst>
                <a:path w="2804" h="3284" extrusionOk="0">
                  <a:moveTo>
                    <a:pt x="1730" y="998"/>
                  </a:moveTo>
                  <a:lnTo>
                    <a:pt x="2084" y="1667"/>
                  </a:lnTo>
                  <a:lnTo>
                    <a:pt x="1692" y="2399"/>
                  </a:lnTo>
                  <a:lnTo>
                    <a:pt x="935" y="1945"/>
                  </a:lnTo>
                  <a:cubicBezTo>
                    <a:pt x="1200" y="1629"/>
                    <a:pt x="1516" y="1250"/>
                    <a:pt x="1730" y="998"/>
                  </a:cubicBezTo>
                  <a:close/>
                  <a:moveTo>
                    <a:pt x="1920" y="0"/>
                  </a:moveTo>
                  <a:lnTo>
                    <a:pt x="1617" y="227"/>
                  </a:lnTo>
                  <a:cubicBezTo>
                    <a:pt x="1288" y="480"/>
                    <a:pt x="392" y="1616"/>
                    <a:pt x="228" y="1844"/>
                  </a:cubicBezTo>
                  <a:lnTo>
                    <a:pt x="0" y="2121"/>
                  </a:lnTo>
                  <a:lnTo>
                    <a:pt x="1932" y="3283"/>
                  </a:lnTo>
                  <a:lnTo>
                    <a:pt x="2804" y="1654"/>
                  </a:lnTo>
                  <a:lnTo>
                    <a:pt x="192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52"/>
            <p:cNvSpPr/>
            <p:nvPr/>
          </p:nvSpPr>
          <p:spPr>
            <a:xfrm>
              <a:off x="2092700" y="954125"/>
              <a:ext cx="54950" cy="101675"/>
            </a:xfrm>
            <a:custGeom>
              <a:avLst/>
              <a:gdLst/>
              <a:ahLst/>
              <a:cxnLst/>
              <a:rect l="l" t="t" r="r" b="b"/>
              <a:pathLst>
                <a:path w="2198" h="4067" extrusionOk="0">
                  <a:moveTo>
                    <a:pt x="1125" y="0"/>
                  </a:moveTo>
                  <a:lnTo>
                    <a:pt x="1" y="2096"/>
                  </a:lnTo>
                  <a:lnTo>
                    <a:pt x="455" y="4066"/>
                  </a:lnTo>
                  <a:lnTo>
                    <a:pt x="847" y="4066"/>
                  </a:lnTo>
                  <a:lnTo>
                    <a:pt x="847" y="2488"/>
                  </a:lnTo>
                  <a:lnTo>
                    <a:pt x="2198" y="1717"/>
                  </a:lnTo>
                  <a:lnTo>
                    <a:pt x="112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52"/>
            <p:cNvSpPr/>
            <p:nvPr/>
          </p:nvSpPr>
          <p:spPr>
            <a:xfrm>
              <a:off x="2084500" y="938325"/>
              <a:ext cx="73900" cy="125350"/>
            </a:xfrm>
            <a:custGeom>
              <a:avLst/>
              <a:gdLst/>
              <a:ahLst/>
              <a:cxnLst/>
              <a:rect l="l" t="t" r="r" b="b"/>
              <a:pathLst>
                <a:path w="2956" h="5014" extrusionOk="0">
                  <a:moveTo>
                    <a:pt x="1478" y="1263"/>
                  </a:moveTo>
                  <a:lnTo>
                    <a:pt x="2084" y="2236"/>
                  </a:lnTo>
                  <a:lnTo>
                    <a:pt x="859" y="2943"/>
                  </a:lnTo>
                  <a:lnTo>
                    <a:pt x="859" y="3637"/>
                  </a:lnTo>
                  <a:lnTo>
                    <a:pt x="670" y="2779"/>
                  </a:lnTo>
                  <a:lnTo>
                    <a:pt x="1478" y="1263"/>
                  </a:lnTo>
                  <a:close/>
                  <a:moveTo>
                    <a:pt x="1440" y="1"/>
                  </a:moveTo>
                  <a:lnTo>
                    <a:pt x="1" y="2690"/>
                  </a:lnTo>
                  <a:lnTo>
                    <a:pt x="531" y="5014"/>
                  </a:lnTo>
                  <a:lnTo>
                    <a:pt x="1491" y="5014"/>
                  </a:lnTo>
                  <a:lnTo>
                    <a:pt x="1491" y="3296"/>
                  </a:lnTo>
                  <a:lnTo>
                    <a:pt x="2955" y="2463"/>
                  </a:lnTo>
                  <a:lnTo>
                    <a:pt x="144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52"/>
            <p:cNvSpPr/>
            <p:nvPr/>
          </p:nvSpPr>
          <p:spPr>
            <a:xfrm>
              <a:off x="1999575" y="874575"/>
              <a:ext cx="83050" cy="141750"/>
            </a:xfrm>
            <a:custGeom>
              <a:avLst/>
              <a:gdLst/>
              <a:ahLst/>
              <a:cxnLst/>
              <a:rect l="l" t="t" r="r" b="b"/>
              <a:pathLst>
                <a:path w="3322" h="5670" extrusionOk="0">
                  <a:moveTo>
                    <a:pt x="796" y="0"/>
                  </a:moveTo>
                  <a:lnTo>
                    <a:pt x="796" y="1882"/>
                  </a:lnTo>
                  <a:lnTo>
                    <a:pt x="1" y="2601"/>
                  </a:lnTo>
                  <a:lnTo>
                    <a:pt x="1264" y="4407"/>
                  </a:lnTo>
                  <a:lnTo>
                    <a:pt x="1617" y="5670"/>
                  </a:lnTo>
                  <a:lnTo>
                    <a:pt x="3322" y="2286"/>
                  </a:lnTo>
                  <a:lnTo>
                    <a:pt x="3322" y="631"/>
                  </a:lnTo>
                  <a:lnTo>
                    <a:pt x="79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52"/>
            <p:cNvSpPr/>
            <p:nvPr/>
          </p:nvSpPr>
          <p:spPr>
            <a:xfrm>
              <a:off x="1989175" y="864475"/>
              <a:ext cx="101025" cy="173625"/>
            </a:xfrm>
            <a:custGeom>
              <a:avLst/>
              <a:gdLst/>
              <a:ahLst/>
              <a:cxnLst/>
              <a:rect l="l" t="t" r="r" b="b"/>
              <a:pathLst>
                <a:path w="4041" h="6945" extrusionOk="0">
                  <a:moveTo>
                    <a:pt x="1528" y="808"/>
                  </a:moveTo>
                  <a:lnTo>
                    <a:pt x="3422" y="1275"/>
                  </a:lnTo>
                  <a:lnTo>
                    <a:pt x="3422" y="2614"/>
                  </a:lnTo>
                  <a:lnTo>
                    <a:pt x="2109" y="5202"/>
                  </a:lnTo>
                  <a:lnTo>
                    <a:pt x="1970" y="4735"/>
                  </a:lnTo>
                  <a:lnTo>
                    <a:pt x="834" y="3043"/>
                  </a:lnTo>
                  <a:lnTo>
                    <a:pt x="1528" y="2437"/>
                  </a:lnTo>
                  <a:lnTo>
                    <a:pt x="1528" y="808"/>
                  </a:lnTo>
                  <a:close/>
                  <a:moveTo>
                    <a:pt x="884" y="0"/>
                  </a:moveTo>
                  <a:lnTo>
                    <a:pt x="884" y="2147"/>
                  </a:lnTo>
                  <a:lnTo>
                    <a:pt x="0" y="2955"/>
                  </a:lnTo>
                  <a:lnTo>
                    <a:pt x="1389" y="4950"/>
                  </a:lnTo>
                  <a:lnTo>
                    <a:pt x="1932" y="6945"/>
                  </a:lnTo>
                  <a:lnTo>
                    <a:pt x="4041" y="2765"/>
                  </a:lnTo>
                  <a:lnTo>
                    <a:pt x="4041" y="783"/>
                  </a:lnTo>
                  <a:lnTo>
                    <a:pt x="8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52"/>
            <p:cNvSpPr/>
            <p:nvPr/>
          </p:nvSpPr>
          <p:spPr>
            <a:xfrm>
              <a:off x="1924775" y="1047875"/>
              <a:ext cx="106400" cy="104500"/>
            </a:xfrm>
            <a:custGeom>
              <a:avLst/>
              <a:gdLst/>
              <a:ahLst/>
              <a:cxnLst/>
              <a:rect l="l" t="t" r="r" b="b"/>
              <a:pathLst>
                <a:path w="4256" h="4180" extrusionOk="0">
                  <a:moveTo>
                    <a:pt x="0" y="0"/>
                  </a:moveTo>
                  <a:lnTo>
                    <a:pt x="0" y="1894"/>
                  </a:lnTo>
                  <a:lnTo>
                    <a:pt x="1263" y="2690"/>
                  </a:lnTo>
                  <a:lnTo>
                    <a:pt x="947" y="4180"/>
                  </a:lnTo>
                  <a:cubicBezTo>
                    <a:pt x="947" y="4180"/>
                    <a:pt x="2481" y="3571"/>
                    <a:pt x="2595" y="3571"/>
                  </a:cubicBezTo>
                  <a:cubicBezTo>
                    <a:pt x="2599" y="3571"/>
                    <a:pt x="2601" y="3572"/>
                    <a:pt x="2601" y="3574"/>
                  </a:cubicBezTo>
                  <a:cubicBezTo>
                    <a:pt x="2601" y="3574"/>
                    <a:pt x="2602" y="3575"/>
                    <a:pt x="2602" y="3575"/>
                  </a:cubicBezTo>
                  <a:cubicBezTo>
                    <a:pt x="2638" y="3575"/>
                    <a:pt x="4256" y="1389"/>
                    <a:pt x="4256" y="1389"/>
                  </a:cubicBezTo>
                  <a:lnTo>
                    <a:pt x="3296" y="0"/>
                  </a:lnTo>
                  <a:lnTo>
                    <a:pt x="2147" y="796"/>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52"/>
            <p:cNvSpPr/>
            <p:nvPr/>
          </p:nvSpPr>
          <p:spPr>
            <a:xfrm>
              <a:off x="1916875" y="1036500"/>
              <a:ext cx="124100" cy="128500"/>
            </a:xfrm>
            <a:custGeom>
              <a:avLst/>
              <a:gdLst/>
              <a:ahLst/>
              <a:cxnLst/>
              <a:rect l="l" t="t" r="r" b="b"/>
              <a:pathLst>
                <a:path w="4964" h="5140" extrusionOk="0">
                  <a:moveTo>
                    <a:pt x="3524" y="897"/>
                  </a:moveTo>
                  <a:lnTo>
                    <a:pt x="4180" y="1844"/>
                  </a:lnTo>
                  <a:cubicBezTo>
                    <a:pt x="3675" y="2526"/>
                    <a:pt x="2968" y="3473"/>
                    <a:pt x="2753" y="3738"/>
                  </a:cubicBezTo>
                  <a:cubicBezTo>
                    <a:pt x="2577" y="3789"/>
                    <a:pt x="2261" y="3903"/>
                    <a:pt x="1693" y="4130"/>
                  </a:cubicBezTo>
                  <a:lnTo>
                    <a:pt x="1933" y="2981"/>
                  </a:lnTo>
                  <a:lnTo>
                    <a:pt x="632" y="2173"/>
                  </a:lnTo>
                  <a:lnTo>
                    <a:pt x="632" y="910"/>
                  </a:lnTo>
                  <a:lnTo>
                    <a:pt x="2501" y="1604"/>
                  </a:lnTo>
                  <a:lnTo>
                    <a:pt x="3524" y="897"/>
                  </a:lnTo>
                  <a:close/>
                  <a:moveTo>
                    <a:pt x="1" y="1"/>
                  </a:moveTo>
                  <a:lnTo>
                    <a:pt x="1" y="2526"/>
                  </a:lnTo>
                  <a:lnTo>
                    <a:pt x="1225" y="3284"/>
                  </a:lnTo>
                  <a:lnTo>
                    <a:pt x="834" y="5140"/>
                  </a:lnTo>
                  <a:lnTo>
                    <a:pt x="1377" y="4925"/>
                  </a:lnTo>
                  <a:cubicBezTo>
                    <a:pt x="1996" y="4685"/>
                    <a:pt x="2690" y="4420"/>
                    <a:pt x="2905" y="4344"/>
                  </a:cubicBezTo>
                  <a:cubicBezTo>
                    <a:pt x="2916" y="4347"/>
                    <a:pt x="2927" y="4348"/>
                    <a:pt x="2938" y="4348"/>
                  </a:cubicBezTo>
                  <a:cubicBezTo>
                    <a:pt x="3130" y="4348"/>
                    <a:pt x="3368" y="4002"/>
                    <a:pt x="4824" y="2021"/>
                  </a:cubicBezTo>
                  <a:lnTo>
                    <a:pt x="4963" y="1832"/>
                  </a:lnTo>
                  <a:lnTo>
                    <a:pt x="3688" y="13"/>
                  </a:lnTo>
                  <a:lnTo>
                    <a:pt x="2412" y="885"/>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52"/>
            <p:cNvSpPr/>
            <p:nvPr/>
          </p:nvSpPr>
          <p:spPr>
            <a:xfrm>
              <a:off x="1706650" y="1016300"/>
              <a:ext cx="192575" cy="136400"/>
            </a:xfrm>
            <a:custGeom>
              <a:avLst/>
              <a:gdLst/>
              <a:ahLst/>
              <a:cxnLst/>
              <a:rect l="l" t="t" r="r" b="b"/>
              <a:pathLst>
                <a:path w="7703" h="5456" extrusionOk="0">
                  <a:moveTo>
                    <a:pt x="2412" y="1"/>
                  </a:moveTo>
                  <a:lnTo>
                    <a:pt x="1616" y="518"/>
                  </a:lnTo>
                  <a:cubicBezTo>
                    <a:pt x="1376" y="594"/>
                    <a:pt x="0" y="2147"/>
                    <a:pt x="0" y="2147"/>
                  </a:cubicBezTo>
                  <a:lnTo>
                    <a:pt x="859" y="4029"/>
                  </a:lnTo>
                  <a:lnTo>
                    <a:pt x="1692" y="5456"/>
                  </a:lnTo>
                  <a:lnTo>
                    <a:pt x="4142" y="4849"/>
                  </a:lnTo>
                  <a:lnTo>
                    <a:pt x="5253" y="4269"/>
                  </a:lnTo>
                  <a:lnTo>
                    <a:pt x="7387" y="4837"/>
                  </a:lnTo>
                  <a:lnTo>
                    <a:pt x="7703" y="2652"/>
                  </a:lnTo>
                  <a:lnTo>
                    <a:pt x="6907" y="480"/>
                  </a:lnTo>
                  <a:lnTo>
                    <a:pt x="5013" y="1819"/>
                  </a:lnTo>
                  <a:lnTo>
                    <a:pt x="4520" y="2968"/>
                  </a:lnTo>
                  <a:lnTo>
                    <a:pt x="3043" y="2652"/>
                  </a:lnTo>
                  <a:lnTo>
                    <a:pt x="3043" y="1263"/>
                  </a:lnTo>
                  <a:lnTo>
                    <a:pt x="241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52"/>
            <p:cNvSpPr/>
            <p:nvPr/>
          </p:nvSpPr>
          <p:spPr>
            <a:xfrm>
              <a:off x="1697800" y="1004950"/>
              <a:ext cx="209625" cy="156600"/>
            </a:xfrm>
            <a:custGeom>
              <a:avLst/>
              <a:gdLst/>
              <a:ahLst/>
              <a:cxnLst/>
              <a:rect l="l" t="t" r="r" b="b"/>
              <a:pathLst>
                <a:path w="8385" h="6264" extrusionOk="0">
                  <a:moveTo>
                    <a:pt x="2652" y="909"/>
                  </a:moveTo>
                  <a:lnTo>
                    <a:pt x="3094" y="1793"/>
                  </a:lnTo>
                  <a:lnTo>
                    <a:pt x="3094" y="3359"/>
                  </a:lnTo>
                  <a:lnTo>
                    <a:pt x="5064" y="3788"/>
                  </a:lnTo>
                  <a:lnTo>
                    <a:pt x="5632" y="2475"/>
                  </a:lnTo>
                  <a:lnTo>
                    <a:pt x="7122" y="1427"/>
                  </a:lnTo>
                  <a:lnTo>
                    <a:pt x="7728" y="3132"/>
                  </a:lnTo>
                  <a:lnTo>
                    <a:pt x="7476" y="4887"/>
                  </a:lnTo>
                  <a:lnTo>
                    <a:pt x="5582" y="4382"/>
                  </a:lnTo>
                  <a:lnTo>
                    <a:pt x="4395" y="5000"/>
                  </a:lnTo>
                  <a:lnTo>
                    <a:pt x="2210" y="5531"/>
                  </a:lnTo>
                  <a:lnTo>
                    <a:pt x="1503" y="4356"/>
                  </a:lnTo>
                  <a:lnTo>
                    <a:pt x="733" y="2664"/>
                  </a:lnTo>
                  <a:cubicBezTo>
                    <a:pt x="1288" y="2033"/>
                    <a:pt x="1920" y="1364"/>
                    <a:pt x="2084" y="1263"/>
                  </a:cubicBezTo>
                  <a:lnTo>
                    <a:pt x="2652" y="909"/>
                  </a:lnTo>
                  <a:close/>
                  <a:moveTo>
                    <a:pt x="2917" y="0"/>
                  </a:moveTo>
                  <a:lnTo>
                    <a:pt x="1831" y="682"/>
                  </a:lnTo>
                  <a:cubicBezTo>
                    <a:pt x="1705" y="745"/>
                    <a:pt x="1352" y="1010"/>
                    <a:pt x="139" y="2387"/>
                  </a:cubicBezTo>
                  <a:lnTo>
                    <a:pt x="0" y="2551"/>
                  </a:lnTo>
                  <a:lnTo>
                    <a:pt x="947" y="4647"/>
                  </a:lnTo>
                  <a:lnTo>
                    <a:pt x="1907" y="6263"/>
                  </a:lnTo>
                  <a:lnTo>
                    <a:pt x="4584" y="5606"/>
                  </a:lnTo>
                  <a:lnTo>
                    <a:pt x="5645" y="5051"/>
                  </a:lnTo>
                  <a:lnTo>
                    <a:pt x="8006" y="5682"/>
                  </a:lnTo>
                  <a:lnTo>
                    <a:pt x="8385" y="3068"/>
                  </a:lnTo>
                  <a:lnTo>
                    <a:pt x="7438" y="429"/>
                  </a:lnTo>
                  <a:lnTo>
                    <a:pt x="5127" y="2058"/>
                  </a:lnTo>
                  <a:lnTo>
                    <a:pt x="4710" y="3043"/>
                  </a:lnTo>
                  <a:lnTo>
                    <a:pt x="3738" y="2841"/>
                  </a:lnTo>
                  <a:lnTo>
                    <a:pt x="3738" y="1642"/>
                  </a:lnTo>
                  <a:lnTo>
                    <a:pt x="291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52"/>
            <p:cNvSpPr/>
            <p:nvPr/>
          </p:nvSpPr>
          <p:spPr>
            <a:xfrm>
              <a:off x="1640975" y="919700"/>
              <a:ext cx="161975" cy="96625"/>
            </a:xfrm>
            <a:custGeom>
              <a:avLst/>
              <a:gdLst/>
              <a:ahLst/>
              <a:cxnLst/>
              <a:rect l="l" t="t" r="r" b="b"/>
              <a:pathLst>
                <a:path w="6479" h="3865" extrusionOk="0">
                  <a:moveTo>
                    <a:pt x="5203" y="1"/>
                  </a:moveTo>
                  <a:lnTo>
                    <a:pt x="3549" y="632"/>
                  </a:lnTo>
                  <a:lnTo>
                    <a:pt x="783" y="1819"/>
                  </a:lnTo>
                  <a:lnTo>
                    <a:pt x="1" y="3334"/>
                  </a:lnTo>
                  <a:lnTo>
                    <a:pt x="1579" y="3865"/>
                  </a:lnTo>
                  <a:lnTo>
                    <a:pt x="3157" y="3334"/>
                  </a:lnTo>
                  <a:lnTo>
                    <a:pt x="4572" y="3094"/>
                  </a:lnTo>
                  <a:lnTo>
                    <a:pt x="5759" y="1933"/>
                  </a:lnTo>
                  <a:lnTo>
                    <a:pt x="6478" y="708"/>
                  </a:lnTo>
                  <a:lnTo>
                    <a:pt x="520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52"/>
            <p:cNvSpPr/>
            <p:nvPr/>
          </p:nvSpPr>
          <p:spPr>
            <a:xfrm>
              <a:off x="1629625" y="910875"/>
              <a:ext cx="184375" cy="113650"/>
            </a:xfrm>
            <a:custGeom>
              <a:avLst/>
              <a:gdLst/>
              <a:ahLst/>
              <a:cxnLst/>
              <a:rect l="l" t="t" r="r" b="b"/>
              <a:pathLst>
                <a:path w="7375" h="4546" extrusionOk="0">
                  <a:moveTo>
                    <a:pt x="5632" y="707"/>
                  </a:moveTo>
                  <a:lnTo>
                    <a:pt x="6503" y="1175"/>
                  </a:lnTo>
                  <a:lnTo>
                    <a:pt x="5960" y="2084"/>
                  </a:lnTo>
                  <a:lnTo>
                    <a:pt x="4874" y="3144"/>
                  </a:lnTo>
                  <a:lnTo>
                    <a:pt x="3561" y="3372"/>
                  </a:lnTo>
                  <a:lnTo>
                    <a:pt x="2033" y="3877"/>
                  </a:lnTo>
                  <a:lnTo>
                    <a:pt x="909" y="3511"/>
                  </a:lnTo>
                  <a:lnTo>
                    <a:pt x="1477" y="2412"/>
                  </a:lnTo>
                  <a:lnTo>
                    <a:pt x="4116" y="1276"/>
                  </a:lnTo>
                  <a:lnTo>
                    <a:pt x="5632" y="707"/>
                  </a:lnTo>
                  <a:close/>
                  <a:moveTo>
                    <a:pt x="5682" y="0"/>
                  </a:moveTo>
                  <a:lnTo>
                    <a:pt x="3877" y="695"/>
                  </a:lnTo>
                  <a:lnTo>
                    <a:pt x="1010" y="1920"/>
                  </a:lnTo>
                  <a:lnTo>
                    <a:pt x="0" y="3877"/>
                  </a:lnTo>
                  <a:lnTo>
                    <a:pt x="2033" y="4546"/>
                  </a:lnTo>
                  <a:lnTo>
                    <a:pt x="3687" y="4003"/>
                  </a:lnTo>
                  <a:lnTo>
                    <a:pt x="5177" y="3750"/>
                  </a:lnTo>
                  <a:lnTo>
                    <a:pt x="6427" y="2513"/>
                  </a:lnTo>
                  <a:lnTo>
                    <a:pt x="7374" y="947"/>
                  </a:lnTo>
                  <a:lnTo>
                    <a:pt x="568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52"/>
            <p:cNvSpPr/>
            <p:nvPr/>
          </p:nvSpPr>
          <p:spPr>
            <a:xfrm>
              <a:off x="1843950" y="961050"/>
              <a:ext cx="72950" cy="40125"/>
            </a:xfrm>
            <a:custGeom>
              <a:avLst/>
              <a:gdLst/>
              <a:ahLst/>
              <a:cxnLst/>
              <a:rect l="l" t="t" r="r" b="b"/>
              <a:pathLst>
                <a:path w="2918" h="1605" extrusionOk="0">
                  <a:moveTo>
                    <a:pt x="392" y="1"/>
                  </a:moveTo>
                  <a:lnTo>
                    <a:pt x="1" y="594"/>
                  </a:lnTo>
                  <a:lnTo>
                    <a:pt x="1024" y="1605"/>
                  </a:lnTo>
                  <a:lnTo>
                    <a:pt x="2211" y="670"/>
                  </a:lnTo>
                  <a:lnTo>
                    <a:pt x="291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52"/>
            <p:cNvSpPr/>
            <p:nvPr/>
          </p:nvSpPr>
          <p:spPr>
            <a:xfrm>
              <a:off x="1833850" y="953475"/>
              <a:ext cx="102950" cy="58125"/>
            </a:xfrm>
            <a:custGeom>
              <a:avLst/>
              <a:gdLst/>
              <a:ahLst/>
              <a:cxnLst/>
              <a:rect l="l" t="t" r="r" b="b"/>
              <a:pathLst>
                <a:path w="4118" h="2325" extrusionOk="0">
                  <a:moveTo>
                    <a:pt x="2526" y="632"/>
                  </a:moveTo>
                  <a:lnTo>
                    <a:pt x="1453" y="1491"/>
                  </a:lnTo>
                  <a:lnTo>
                    <a:pt x="809" y="860"/>
                  </a:lnTo>
                  <a:lnTo>
                    <a:pt x="973" y="632"/>
                  </a:lnTo>
                  <a:close/>
                  <a:moveTo>
                    <a:pt x="632" y="1"/>
                  </a:moveTo>
                  <a:lnTo>
                    <a:pt x="1" y="948"/>
                  </a:lnTo>
                  <a:lnTo>
                    <a:pt x="1402" y="2324"/>
                  </a:lnTo>
                  <a:lnTo>
                    <a:pt x="2829" y="1213"/>
                  </a:lnTo>
                  <a:lnTo>
                    <a:pt x="411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52"/>
            <p:cNvSpPr/>
            <p:nvPr/>
          </p:nvSpPr>
          <p:spPr>
            <a:xfrm>
              <a:off x="1900150" y="882450"/>
              <a:ext cx="40425" cy="51500"/>
            </a:xfrm>
            <a:custGeom>
              <a:avLst/>
              <a:gdLst/>
              <a:ahLst/>
              <a:cxnLst/>
              <a:rect l="l" t="t" r="r" b="b"/>
              <a:pathLst>
                <a:path w="1617" h="2060" extrusionOk="0">
                  <a:moveTo>
                    <a:pt x="354" y="1"/>
                  </a:moveTo>
                  <a:lnTo>
                    <a:pt x="0" y="708"/>
                  </a:lnTo>
                  <a:lnTo>
                    <a:pt x="695" y="1137"/>
                  </a:lnTo>
                  <a:lnTo>
                    <a:pt x="1351" y="2059"/>
                  </a:lnTo>
                  <a:lnTo>
                    <a:pt x="1617" y="1339"/>
                  </a:lnTo>
                  <a:lnTo>
                    <a:pt x="1617" y="316"/>
                  </a:lnTo>
                  <a:lnTo>
                    <a:pt x="35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52"/>
            <p:cNvSpPr/>
            <p:nvPr/>
          </p:nvSpPr>
          <p:spPr>
            <a:xfrm>
              <a:off x="1889725" y="873000"/>
              <a:ext cx="58750" cy="77975"/>
            </a:xfrm>
            <a:custGeom>
              <a:avLst/>
              <a:gdLst/>
              <a:ahLst/>
              <a:cxnLst/>
              <a:rect l="l" t="t" r="r" b="b"/>
              <a:pathLst>
                <a:path w="2350" h="3119" extrusionOk="0">
                  <a:moveTo>
                    <a:pt x="948" y="745"/>
                  </a:moveTo>
                  <a:lnTo>
                    <a:pt x="1718" y="934"/>
                  </a:lnTo>
                  <a:lnTo>
                    <a:pt x="1718" y="1654"/>
                  </a:lnTo>
                  <a:lnTo>
                    <a:pt x="1680" y="1768"/>
                  </a:lnTo>
                  <a:lnTo>
                    <a:pt x="1364" y="1326"/>
                  </a:lnTo>
                  <a:lnTo>
                    <a:pt x="821" y="972"/>
                  </a:lnTo>
                  <a:lnTo>
                    <a:pt x="948" y="745"/>
                  </a:lnTo>
                  <a:close/>
                  <a:moveTo>
                    <a:pt x="607" y="0"/>
                  </a:moveTo>
                  <a:lnTo>
                    <a:pt x="1" y="1200"/>
                  </a:lnTo>
                  <a:lnTo>
                    <a:pt x="885" y="1755"/>
                  </a:lnTo>
                  <a:lnTo>
                    <a:pt x="1857" y="3119"/>
                  </a:lnTo>
                  <a:lnTo>
                    <a:pt x="2324" y="1818"/>
                  </a:lnTo>
                  <a:lnTo>
                    <a:pt x="2349" y="442"/>
                  </a:lnTo>
                  <a:lnTo>
                    <a:pt x="6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52"/>
            <p:cNvSpPr/>
            <p:nvPr/>
          </p:nvSpPr>
          <p:spPr>
            <a:xfrm>
              <a:off x="1439900" y="1099950"/>
              <a:ext cx="185325" cy="192275"/>
            </a:xfrm>
            <a:custGeom>
              <a:avLst/>
              <a:gdLst/>
              <a:ahLst/>
              <a:cxnLst/>
              <a:rect l="l" t="t" r="r" b="b"/>
              <a:pathLst>
                <a:path w="7413" h="7691" extrusionOk="0">
                  <a:moveTo>
                    <a:pt x="5682" y="1"/>
                  </a:moveTo>
                  <a:lnTo>
                    <a:pt x="3826" y="354"/>
                  </a:lnTo>
                  <a:cubicBezTo>
                    <a:pt x="3586" y="544"/>
                    <a:pt x="2374" y="834"/>
                    <a:pt x="2374" y="834"/>
                  </a:cubicBezTo>
                  <a:lnTo>
                    <a:pt x="2374" y="2337"/>
                  </a:lnTo>
                  <a:lnTo>
                    <a:pt x="1111" y="3991"/>
                  </a:lnTo>
                  <a:lnTo>
                    <a:pt x="0" y="4900"/>
                  </a:lnTo>
                  <a:lnTo>
                    <a:pt x="632" y="7691"/>
                  </a:lnTo>
                  <a:lnTo>
                    <a:pt x="2058" y="7691"/>
                  </a:lnTo>
                  <a:lnTo>
                    <a:pt x="4293" y="5254"/>
                  </a:lnTo>
                  <a:lnTo>
                    <a:pt x="5834" y="4622"/>
                  </a:lnTo>
                  <a:lnTo>
                    <a:pt x="7412" y="3650"/>
                  </a:lnTo>
                  <a:lnTo>
                    <a:pt x="7412" y="1705"/>
                  </a:lnTo>
                  <a:lnTo>
                    <a:pt x="6238" y="910"/>
                  </a:lnTo>
                  <a:lnTo>
                    <a:pt x="568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52"/>
            <p:cNvSpPr/>
            <p:nvPr/>
          </p:nvSpPr>
          <p:spPr>
            <a:xfrm>
              <a:off x="1431375" y="1091425"/>
              <a:ext cx="201725" cy="208700"/>
            </a:xfrm>
            <a:custGeom>
              <a:avLst/>
              <a:gdLst/>
              <a:ahLst/>
              <a:cxnLst/>
              <a:rect l="l" t="t" r="r" b="b"/>
              <a:pathLst>
                <a:path w="8069" h="8348" extrusionOk="0">
                  <a:moveTo>
                    <a:pt x="5859" y="708"/>
                  </a:moveTo>
                  <a:lnTo>
                    <a:pt x="6301" y="1428"/>
                  </a:lnTo>
                  <a:lnTo>
                    <a:pt x="7438" y="2223"/>
                  </a:lnTo>
                  <a:lnTo>
                    <a:pt x="7438" y="3814"/>
                  </a:lnTo>
                  <a:lnTo>
                    <a:pt x="6049" y="4673"/>
                  </a:lnTo>
                  <a:lnTo>
                    <a:pt x="4521" y="5304"/>
                  </a:lnTo>
                  <a:lnTo>
                    <a:pt x="2260" y="7716"/>
                  </a:lnTo>
                  <a:lnTo>
                    <a:pt x="1225" y="7716"/>
                  </a:lnTo>
                  <a:lnTo>
                    <a:pt x="695" y="5367"/>
                  </a:lnTo>
                  <a:lnTo>
                    <a:pt x="1642" y="4584"/>
                  </a:lnTo>
                  <a:lnTo>
                    <a:pt x="3018" y="2791"/>
                  </a:lnTo>
                  <a:lnTo>
                    <a:pt x="3018" y="1428"/>
                  </a:lnTo>
                  <a:cubicBezTo>
                    <a:pt x="3422" y="1327"/>
                    <a:pt x="4003" y="1163"/>
                    <a:pt x="4281" y="998"/>
                  </a:cubicBezTo>
                  <a:lnTo>
                    <a:pt x="5859" y="708"/>
                  </a:lnTo>
                  <a:close/>
                  <a:moveTo>
                    <a:pt x="6175" y="1"/>
                  </a:moveTo>
                  <a:lnTo>
                    <a:pt x="4117" y="380"/>
                  </a:lnTo>
                  <a:lnTo>
                    <a:pt x="4028" y="405"/>
                  </a:lnTo>
                  <a:lnTo>
                    <a:pt x="3965" y="443"/>
                  </a:lnTo>
                  <a:cubicBezTo>
                    <a:pt x="3851" y="544"/>
                    <a:pt x="3182" y="733"/>
                    <a:pt x="2639" y="872"/>
                  </a:cubicBezTo>
                  <a:lnTo>
                    <a:pt x="2399" y="923"/>
                  </a:lnTo>
                  <a:lnTo>
                    <a:pt x="2399" y="2564"/>
                  </a:lnTo>
                  <a:lnTo>
                    <a:pt x="1225" y="4105"/>
                  </a:lnTo>
                  <a:lnTo>
                    <a:pt x="0" y="5115"/>
                  </a:lnTo>
                  <a:lnTo>
                    <a:pt x="733" y="8347"/>
                  </a:lnTo>
                  <a:lnTo>
                    <a:pt x="2538" y="8347"/>
                  </a:lnTo>
                  <a:lnTo>
                    <a:pt x="4836" y="5847"/>
                  </a:lnTo>
                  <a:lnTo>
                    <a:pt x="6352" y="5228"/>
                  </a:lnTo>
                  <a:lnTo>
                    <a:pt x="8069" y="4168"/>
                  </a:lnTo>
                  <a:lnTo>
                    <a:pt x="8069" y="1870"/>
                  </a:lnTo>
                  <a:lnTo>
                    <a:pt x="6806" y="1024"/>
                  </a:lnTo>
                  <a:lnTo>
                    <a:pt x="617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52"/>
            <p:cNvSpPr/>
            <p:nvPr/>
          </p:nvSpPr>
          <p:spPr>
            <a:xfrm>
              <a:off x="1514700" y="1211400"/>
              <a:ext cx="329275" cy="270225"/>
            </a:xfrm>
            <a:custGeom>
              <a:avLst/>
              <a:gdLst/>
              <a:ahLst/>
              <a:cxnLst/>
              <a:rect l="l" t="t" r="r" b="b"/>
              <a:pathLst>
                <a:path w="13171" h="10809" extrusionOk="0">
                  <a:moveTo>
                    <a:pt x="12072" y="0"/>
                  </a:moveTo>
                  <a:lnTo>
                    <a:pt x="9623" y="480"/>
                  </a:lnTo>
                  <a:lnTo>
                    <a:pt x="8676" y="4180"/>
                  </a:lnTo>
                  <a:lnTo>
                    <a:pt x="7678" y="3536"/>
                  </a:lnTo>
                  <a:lnTo>
                    <a:pt x="8297" y="1503"/>
                  </a:lnTo>
                  <a:lnTo>
                    <a:pt x="4925" y="707"/>
                  </a:lnTo>
                  <a:lnTo>
                    <a:pt x="1440" y="1818"/>
                  </a:lnTo>
                  <a:lnTo>
                    <a:pt x="1074" y="2993"/>
                  </a:lnTo>
                  <a:lnTo>
                    <a:pt x="2791" y="3574"/>
                  </a:lnTo>
                  <a:lnTo>
                    <a:pt x="1" y="3940"/>
                  </a:lnTo>
                  <a:lnTo>
                    <a:pt x="1" y="6389"/>
                  </a:lnTo>
                  <a:lnTo>
                    <a:pt x="2842" y="6389"/>
                  </a:lnTo>
                  <a:lnTo>
                    <a:pt x="3549" y="6781"/>
                  </a:lnTo>
                  <a:lnTo>
                    <a:pt x="632" y="7021"/>
                  </a:lnTo>
                  <a:lnTo>
                    <a:pt x="1503" y="8637"/>
                  </a:lnTo>
                  <a:lnTo>
                    <a:pt x="1819" y="10177"/>
                  </a:lnTo>
                  <a:lnTo>
                    <a:pt x="4736" y="10177"/>
                  </a:lnTo>
                  <a:lnTo>
                    <a:pt x="6706" y="9142"/>
                  </a:lnTo>
                  <a:lnTo>
                    <a:pt x="8751" y="10809"/>
                  </a:lnTo>
                  <a:lnTo>
                    <a:pt x="10570" y="10089"/>
                  </a:lnTo>
                  <a:lnTo>
                    <a:pt x="11529" y="8789"/>
                  </a:lnTo>
                  <a:lnTo>
                    <a:pt x="10102" y="5695"/>
                  </a:lnTo>
                  <a:lnTo>
                    <a:pt x="11201" y="2614"/>
                  </a:lnTo>
                  <a:lnTo>
                    <a:pt x="13171" y="1111"/>
                  </a:lnTo>
                  <a:lnTo>
                    <a:pt x="120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52"/>
            <p:cNvSpPr/>
            <p:nvPr/>
          </p:nvSpPr>
          <p:spPr>
            <a:xfrm>
              <a:off x="1506825" y="1202875"/>
              <a:ext cx="349150" cy="287600"/>
            </a:xfrm>
            <a:custGeom>
              <a:avLst/>
              <a:gdLst/>
              <a:ahLst/>
              <a:cxnLst/>
              <a:rect l="l" t="t" r="r" b="b"/>
              <a:pathLst>
                <a:path w="13966" h="11504" extrusionOk="0">
                  <a:moveTo>
                    <a:pt x="12274" y="682"/>
                  </a:moveTo>
                  <a:lnTo>
                    <a:pt x="13006" y="1414"/>
                  </a:lnTo>
                  <a:lnTo>
                    <a:pt x="11238" y="2766"/>
                  </a:lnTo>
                  <a:lnTo>
                    <a:pt x="10064" y="6061"/>
                  </a:lnTo>
                  <a:lnTo>
                    <a:pt x="11478" y="9092"/>
                  </a:lnTo>
                  <a:lnTo>
                    <a:pt x="10683" y="10178"/>
                  </a:lnTo>
                  <a:lnTo>
                    <a:pt x="9129" y="10784"/>
                  </a:lnTo>
                  <a:lnTo>
                    <a:pt x="7059" y="9117"/>
                  </a:lnTo>
                  <a:lnTo>
                    <a:pt x="4975" y="10203"/>
                  </a:lnTo>
                  <a:lnTo>
                    <a:pt x="2399" y="10203"/>
                  </a:lnTo>
                  <a:lnTo>
                    <a:pt x="2134" y="8915"/>
                  </a:lnTo>
                  <a:lnTo>
                    <a:pt x="1465" y="7640"/>
                  </a:lnTo>
                  <a:lnTo>
                    <a:pt x="4937" y="7349"/>
                  </a:lnTo>
                  <a:lnTo>
                    <a:pt x="3245" y="6415"/>
                  </a:lnTo>
                  <a:lnTo>
                    <a:pt x="644" y="6415"/>
                  </a:lnTo>
                  <a:lnTo>
                    <a:pt x="644" y="4559"/>
                  </a:lnTo>
                  <a:lnTo>
                    <a:pt x="4495" y="4053"/>
                  </a:lnTo>
                  <a:lnTo>
                    <a:pt x="1781" y="3132"/>
                  </a:lnTo>
                  <a:lnTo>
                    <a:pt x="2008" y="2399"/>
                  </a:lnTo>
                  <a:lnTo>
                    <a:pt x="5253" y="1377"/>
                  </a:lnTo>
                  <a:lnTo>
                    <a:pt x="8208" y="2071"/>
                  </a:lnTo>
                  <a:lnTo>
                    <a:pt x="7627" y="4003"/>
                  </a:lnTo>
                  <a:lnTo>
                    <a:pt x="9193" y="5026"/>
                  </a:lnTo>
                  <a:lnTo>
                    <a:pt x="10190" y="1086"/>
                  </a:lnTo>
                  <a:lnTo>
                    <a:pt x="12274" y="682"/>
                  </a:lnTo>
                  <a:close/>
                  <a:moveTo>
                    <a:pt x="12488" y="0"/>
                  </a:moveTo>
                  <a:lnTo>
                    <a:pt x="9685" y="543"/>
                  </a:lnTo>
                  <a:lnTo>
                    <a:pt x="8801" y="4016"/>
                  </a:lnTo>
                  <a:lnTo>
                    <a:pt x="8372" y="3738"/>
                  </a:lnTo>
                  <a:lnTo>
                    <a:pt x="9003" y="1616"/>
                  </a:lnTo>
                  <a:lnTo>
                    <a:pt x="5228" y="733"/>
                  </a:lnTo>
                  <a:lnTo>
                    <a:pt x="1503" y="1907"/>
                  </a:lnTo>
                  <a:lnTo>
                    <a:pt x="998" y="3536"/>
                  </a:lnTo>
                  <a:lnTo>
                    <a:pt x="1717" y="3788"/>
                  </a:lnTo>
                  <a:lnTo>
                    <a:pt x="0" y="4003"/>
                  </a:lnTo>
                  <a:lnTo>
                    <a:pt x="0" y="7046"/>
                  </a:lnTo>
                  <a:lnTo>
                    <a:pt x="1010" y="7046"/>
                  </a:lnTo>
                  <a:lnTo>
                    <a:pt x="442" y="7097"/>
                  </a:lnTo>
                  <a:lnTo>
                    <a:pt x="1515" y="9079"/>
                  </a:lnTo>
                  <a:lnTo>
                    <a:pt x="1882" y="10834"/>
                  </a:lnTo>
                  <a:lnTo>
                    <a:pt x="5127" y="10834"/>
                  </a:lnTo>
                  <a:lnTo>
                    <a:pt x="6983" y="9862"/>
                  </a:lnTo>
                  <a:lnTo>
                    <a:pt x="9016" y="11503"/>
                  </a:lnTo>
                  <a:lnTo>
                    <a:pt x="11087" y="10708"/>
                  </a:lnTo>
                  <a:lnTo>
                    <a:pt x="12210" y="9167"/>
                  </a:lnTo>
                  <a:lnTo>
                    <a:pt x="10758" y="6023"/>
                  </a:lnTo>
                  <a:lnTo>
                    <a:pt x="11781" y="3144"/>
                  </a:lnTo>
                  <a:lnTo>
                    <a:pt x="13966" y="1490"/>
                  </a:lnTo>
                  <a:lnTo>
                    <a:pt x="1248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52"/>
            <p:cNvSpPr/>
            <p:nvPr/>
          </p:nvSpPr>
          <p:spPr>
            <a:xfrm>
              <a:off x="1843950" y="1219275"/>
              <a:ext cx="96625" cy="163875"/>
            </a:xfrm>
            <a:custGeom>
              <a:avLst/>
              <a:gdLst/>
              <a:ahLst/>
              <a:cxnLst/>
              <a:rect l="l" t="t" r="r" b="b"/>
              <a:pathLst>
                <a:path w="3865" h="6555" extrusionOk="0">
                  <a:moveTo>
                    <a:pt x="2602" y="1"/>
                  </a:moveTo>
                  <a:lnTo>
                    <a:pt x="2046" y="1339"/>
                  </a:lnTo>
                  <a:lnTo>
                    <a:pt x="1466" y="3334"/>
                  </a:lnTo>
                  <a:lnTo>
                    <a:pt x="1024" y="1642"/>
                  </a:lnTo>
                  <a:lnTo>
                    <a:pt x="1" y="3246"/>
                  </a:lnTo>
                  <a:lnTo>
                    <a:pt x="392" y="5026"/>
                  </a:lnTo>
                  <a:lnTo>
                    <a:pt x="1024" y="6554"/>
                  </a:lnTo>
                  <a:lnTo>
                    <a:pt x="3057" y="5014"/>
                  </a:lnTo>
                  <a:lnTo>
                    <a:pt x="3865" y="3221"/>
                  </a:lnTo>
                  <a:lnTo>
                    <a:pt x="3865" y="1339"/>
                  </a:lnTo>
                  <a:lnTo>
                    <a:pt x="260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52"/>
            <p:cNvSpPr/>
            <p:nvPr/>
          </p:nvSpPr>
          <p:spPr>
            <a:xfrm>
              <a:off x="1835425" y="1205075"/>
              <a:ext cx="113050" cy="190700"/>
            </a:xfrm>
            <a:custGeom>
              <a:avLst/>
              <a:gdLst/>
              <a:ahLst/>
              <a:cxnLst/>
              <a:rect l="l" t="t" r="r" b="b"/>
              <a:pathLst>
                <a:path w="4522" h="7628" extrusionOk="0">
                  <a:moveTo>
                    <a:pt x="3044" y="1150"/>
                  </a:moveTo>
                  <a:lnTo>
                    <a:pt x="3890" y="2034"/>
                  </a:lnTo>
                  <a:lnTo>
                    <a:pt x="3890" y="3726"/>
                  </a:lnTo>
                  <a:lnTo>
                    <a:pt x="3145" y="5380"/>
                  </a:lnTo>
                  <a:lnTo>
                    <a:pt x="1503" y="6630"/>
                  </a:lnTo>
                  <a:lnTo>
                    <a:pt x="1049" y="5519"/>
                  </a:lnTo>
                  <a:lnTo>
                    <a:pt x="683" y="3877"/>
                  </a:lnTo>
                  <a:lnTo>
                    <a:pt x="1238" y="2981"/>
                  </a:lnTo>
                  <a:lnTo>
                    <a:pt x="1781" y="5089"/>
                  </a:lnTo>
                  <a:lnTo>
                    <a:pt x="2678" y="2034"/>
                  </a:lnTo>
                  <a:lnTo>
                    <a:pt x="3044" y="1150"/>
                  </a:lnTo>
                  <a:close/>
                  <a:moveTo>
                    <a:pt x="2842" y="1"/>
                  </a:moveTo>
                  <a:lnTo>
                    <a:pt x="2084" y="1819"/>
                  </a:lnTo>
                  <a:lnTo>
                    <a:pt x="1819" y="2715"/>
                  </a:lnTo>
                  <a:lnTo>
                    <a:pt x="1491" y="1427"/>
                  </a:lnTo>
                  <a:lnTo>
                    <a:pt x="1" y="3763"/>
                  </a:lnTo>
                  <a:lnTo>
                    <a:pt x="443" y="5708"/>
                  </a:lnTo>
                  <a:lnTo>
                    <a:pt x="1238" y="7627"/>
                  </a:lnTo>
                  <a:lnTo>
                    <a:pt x="3650" y="5784"/>
                  </a:lnTo>
                  <a:lnTo>
                    <a:pt x="4496" y="3915"/>
                  </a:lnTo>
                  <a:lnTo>
                    <a:pt x="4521" y="1781"/>
                  </a:lnTo>
                  <a:lnTo>
                    <a:pt x="284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52"/>
            <p:cNvSpPr/>
            <p:nvPr/>
          </p:nvSpPr>
          <p:spPr>
            <a:xfrm>
              <a:off x="1794700" y="1458875"/>
              <a:ext cx="74850" cy="69800"/>
            </a:xfrm>
            <a:custGeom>
              <a:avLst/>
              <a:gdLst/>
              <a:ahLst/>
              <a:cxnLst/>
              <a:rect l="l" t="t" r="r" b="b"/>
              <a:pathLst>
                <a:path w="2994" h="2792" extrusionOk="0">
                  <a:moveTo>
                    <a:pt x="1971" y="1"/>
                  </a:moveTo>
                  <a:lnTo>
                    <a:pt x="872" y="847"/>
                  </a:lnTo>
                  <a:lnTo>
                    <a:pt x="1" y="1465"/>
                  </a:lnTo>
                  <a:lnTo>
                    <a:pt x="1504" y="2791"/>
                  </a:lnTo>
                  <a:lnTo>
                    <a:pt x="2994" y="2791"/>
                  </a:lnTo>
                  <a:lnTo>
                    <a:pt x="197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52"/>
            <p:cNvSpPr/>
            <p:nvPr/>
          </p:nvSpPr>
          <p:spPr>
            <a:xfrm>
              <a:off x="1782075" y="1445925"/>
              <a:ext cx="98850" cy="90625"/>
            </a:xfrm>
            <a:custGeom>
              <a:avLst/>
              <a:gdLst/>
              <a:ahLst/>
              <a:cxnLst/>
              <a:rect l="l" t="t" r="r" b="b"/>
              <a:pathLst>
                <a:path w="3954" h="3625" extrusionOk="0">
                  <a:moveTo>
                    <a:pt x="2324" y="1024"/>
                  </a:moveTo>
                  <a:lnTo>
                    <a:pt x="3057" y="2994"/>
                  </a:lnTo>
                  <a:lnTo>
                    <a:pt x="2122" y="2994"/>
                  </a:lnTo>
                  <a:lnTo>
                    <a:pt x="1011" y="2009"/>
                  </a:lnTo>
                  <a:lnTo>
                    <a:pt x="2324" y="1024"/>
                  </a:lnTo>
                  <a:close/>
                  <a:moveTo>
                    <a:pt x="2627" y="1"/>
                  </a:moveTo>
                  <a:lnTo>
                    <a:pt x="1188" y="1112"/>
                  </a:lnTo>
                  <a:lnTo>
                    <a:pt x="1" y="1958"/>
                  </a:lnTo>
                  <a:lnTo>
                    <a:pt x="1882" y="3625"/>
                  </a:lnTo>
                  <a:lnTo>
                    <a:pt x="3953" y="3625"/>
                  </a:lnTo>
                  <a:lnTo>
                    <a:pt x="262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52"/>
            <p:cNvSpPr/>
            <p:nvPr/>
          </p:nvSpPr>
          <p:spPr>
            <a:xfrm>
              <a:off x="241275" y="1079650"/>
              <a:ext cx="2559200" cy="3887025"/>
            </a:xfrm>
            <a:custGeom>
              <a:avLst/>
              <a:gdLst/>
              <a:ahLst/>
              <a:cxnLst/>
              <a:rect l="l" t="t" r="r" b="b"/>
              <a:pathLst>
                <a:path w="102368" h="155481" extrusionOk="0">
                  <a:moveTo>
                    <a:pt x="22033" y="0"/>
                  </a:moveTo>
                  <a:cubicBezTo>
                    <a:pt x="21541" y="0"/>
                    <a:pt x="20848" y="207"/>
                    <a:pt x="19875" y="825"/>
                  </a:cubicBezTo>
                  <a:cubicBezTo>
                    <a:pt x="16958" y="2669"/>
                    <a:pt x="16718" y="2669"/>
                    <a:pt x="16718" y="2669"/>
                  </a:cubicBezTo>
                  <a:lnTo>
                    <a:pt x="14357" y="4096"/>
                  </a:lnTo>
                  <a:lnTo>
                    <a:pt x="14357" y="5043"/>
                  </a:lnTo>
                  <a:lnTo>
                    <a:pt x="15304" y="8351"/>
                  </a:lnTo>
                  <a:lnTo>
                    <a:pt x="15532" y="10056"/>
                  </a:lnTo>
                  <a:lnTo>
                    <a:pt x="13423" y="9450"/>
                  </a:lnTo>
                  <a:lnTo>
                    <a:pt x="12665" y="8869"/>
                  </a:lnTo>
                  <a:lnTo>
                    <a:pt x="10051" y="10043"/>
                  </a:lnTo>
                  <a:lnTo>
                    <a:pt x="9319" y="11584"/>
                  </a:lnTo>
                  <a:lnTo>
                    <a:pt x="9319" y="12606"/>
                  </a:lnTo>
                  <a:lnTo>
                    <a:pt x="11920" y="12998"/>
                  </a:lnTo>
                  <a:lnTo>
                    <a:pt x="13890" y="12846"/>
                  </a:lnTo>
                  <a:lnTo>
                    <a:pt x="13890" y="12846"/>
                  </a:lnTo>
                  <a:lnTo>
                    <a:pt x="12236" y="14854"/>
                  </a:lnTo>
                  <a:lnTo>
                    <a:pt x="9281" y="15447"/>
                  </a:lnTo>
                  <a:lnTo>
                    <a:pt x="7324" y="17884"/>
                  </a:lnTo>
                  <a:lnTo>
                    <a:pt x="5922" y="20094"/>
                  </a:lnTo>
                  <a:lnTo>
                    <a:pt x="6478" y="22228"/>
                  </a:lnTo>
                  <a:lnTo>
                    <a:pt x="7665" y="23491"/>
                  </a:lnTo>
                  <a:lnTo>
                    <a:pt x="9559" y="25069"/>
                  </a:lnTo>
                  <a:cubicBezTo>
                    <a:pt x="9559" y="25069"/>
                    <a:pt x="8448" y="26534"/>
                    <a:pt x="8372" y="26862"/>
                  </a:cubicBezTo>
                  <a:cubicBezTo>
                    <a:pt x="8296" y="27191"/>
                    <a:pt x="2841" y="30196"/>
                    <a:pt x="2841" y="30196"/>
                  </a:cubicBezTo>
                  <a:lnTo>
                    <a:pt x="0" y="31610"/>
                  </a:lnTo>
                  <a:lnTo>
                    <a:pt x="0" y="31610"/>
                  </a:lnTo>
                  <a:lnTo>
                    <a:pt x="4344" y="30903"/>
                  </a:lnTo>
                  <a:lnTo>
                    <a:pt x="10178" y="28529"/>
                  </a:lnTo>
                  <a:lnTo>
                    <a:pt x="12476" y="25852"/>
                  </a:lnTo>
                  <a:lnTo>
                    <a:pt x="14446" y="24110"/>
                  </a:lnTo>
                  <a:lnTo>
                    <a:pt x="16883" y="22380"/>
                  </a:lnTo>
                  <a:lnTo>
                    <a:pt x="15393" y="25132"/>
                  </a:lnTo>
                  <a:lnTo>
                    <a:pt x="17287" y="24741"/>
                  </a:lnTo>
                  <a:cubicBezTo>
                    <a:pt x="17287" y="24741"/>
                    <a:pt x="19648" y="24034"/>
                    <a:pt x="19812" y="23794"/>
                  </a:cubicBezTo>
                  <a:cubicBezTo>
                    <a:pt x="19818" y="23784"/>
                    <a:pt x="19832" y="23779"/>
                    <a:pt x="19854" y="23779"/>
                  </a:cubicBezTo>
                  <a:cubicBezTo>
                    <a:pt x="20342" y="23779"/>
                    <a:pt x="24610" y="26319"/>
                    <a:pt x="24610" y="26319"/>
                  </a:cubicBezTo>
                  <a:lnTo>
                    <a:pt x="26113" y="29085"/>
                  </a:lnTo>
                  <a:lnTo>
                    <a:pt x="26820" y="33100"/>
                  </a:lnTo>
                  <a:lnTo>
                    <a:pt x="26189" y="36105"/>
                  </a:lnTo>
                  <a:lnTo>
                    <a:pt x="25633" y="38151"/>
                  </a:lnTo>
                  <a:lnTo>
                    <a:pt x="26429" y="40045"/>
                  </a:lnTo>
                  <a:lnTo>
                    <a:pt x="27376" y="37040"/>
                  </a:lnTo>
                  <a:lnTo>
                    <a:pt x="28474" y="36105"/>
                  </a:lnTo>
                  <a:lnTo>
                    <a:pt x="29194" y="40512"/>
                  </a:lnTo>
                  <a:lnTo>
                    <a:pt x="30457" y="43505"/>
                  </a:lnTo>
                  <a:lnTo>
                    <a:pt x="28083" y="42015"/>
                  </a:lnTo>
                  <a:lnTo>
                    <a:pt x="27856" y="43505"/>
                  </a:lnTo>
                  <a:lnTo>
                    <a:pt x="29585" y="47293"/>
                  </a:lnTo>
                  <a:lnTo>
                    <a:pt x="29346" y="49894"/>
                  </a:lnTo>
                  <a:lnTo>
                    <a:pt x="28083" y="52419"/>
                  </a:lnTo>
                  <a:lnTo>
                    <a:pt x="27616" y="56763"/>
                  </a:lnTo>
                  <a:lnTo>
                    <a:pt x="27931" y="61258"/>
                  </a:lnTo>
                  <a:lnTo>
                    <a:pt x="29661" y="64011"/>
                  </a:lnTo>
                  <a:lnTo>
                    <a:pt x="31404" y="65198"/>
                  </a:lnTo>
                  <a:lnTo>
                    <a:pt x="32666" y="68670"/>
                  </a:lnTo>
                  <a:lnTo>
                    <a:pt x="33538" y="71713"/>
                  </a:lnTo>
                  <a:lnTo>
                    <a:pt x="34081" y="73708"/>
                  </a:lnTo>
                  <a:lnTo>
                    <a:pt x="36631" y="76398"/>
                  </a:lnTo>
                  <a:lnTo>
                    <a:pt x="36631" y="76398"/>
                  </a:lnTo>
                  <a:lnTo>
                    <a:pt x="36050" y="73241"/>
                  </a:lnTo>
                  <a:lnTo>
                    <a:pt x="34560" y="71347"/>
                  </a:lnTo>
                  <a:lnTo>
                    <a:pt x="33929" y="66852"/>
                  </a:lnTo>
                  <a:lnTo>
                    <a:pt x="35343" y="68506"/>
                  </a:lnTo>
                  <a:lnTo>
                    <a:pt x="36215" y="71713"/>
                  </a:lnTo>
                  <a:lnTo>
                    <a:pt x="38424" y="73784"/>
                  </a:lnTo>
                  <a:lnTo>
                    <a:pt x="40470" y="77332"/>
                  </a:lnTo>
                  <a:lnTo>
                    <a:pt x="40634" y="79618"/>
                  </a:lnTo>
                  <a:lnTo>
                    <a:pt x="42288" y="81436"/>
                  </a:lnTo>
                  <a:lnTo>
                    <a:pt x="46241" y="82623"/>
                  </a:lnTo>
                  <a:lnTo>
                    <a:pt x="49082" y="84113"/>
                  </a:lnTo>
                  <a:lnTo>
                    <a:pt x="49940" y="83557"/>
                  </a:lnTo>
                  <a:lnTo>
                    <a:pt x="52541" y="85616"/>
                  </a:lnTo>
                  <a:lnTo>
                    <a:pt x="55458" y="86247"/>
                  </a:lnTo>
                  <a:lnTo>
                    <a:pt x="57428" y="88457"/>
                  </a:lnTo>
                  <a:lnTo>
                    <a:pt x="58855" y="90035"/>
                  </a:lnTo>
                  <a:lnTo>
                    <a:pt x="61380" y="91373"/>
                  </a:lnTo>
                  <a:lnTo>
                    <a:pt x="62643" y="90275"/>
                  </a:lnTo>
                  <a:lnTo>
                    <a:pt x="64221" y="92081"/>
                  </a:lnTo>
                  <a:lnTo>
                    <a:pt x="63906" y="95553"/>
                  </a:lnTo>
                  <a:lnTo>
                    <a:pt x="62378" y="97346"/>
                  </a:lnTo>
                  <a:lnTo>
                    <a:pt x="61595" y="99644"/>
                  </a:lnTo>
                  <a:lnTo>
                    <a:pt x="61355" y="101854"/>
                  </a:lnTo>
                  <a:lnTo>
                    <a:pt x="60875" y="103028"/>
                  </a:lnTo>
                  <a:lnTo>
                    <a:pt x="63325" y="105629"/>
                  </a:lnTo>
                  <a:lnTo>
                    <a:pt x="65459" y="108862"/>
                  </a:lnTo>
                  <a:lnTo>
                    <a:pt x="67580" y="112170"/>
                  </a:lnTo>
                  <a:lnTo>
                    <a:pt x="69550" y="113281"/>
                  </a:lnTo>
                  <a:lnTo>
                    <a:pt x="70813" y="115011"/>
                  </a:lnTo>
                  <a:lnTo>
                    <a:pt x="71293" y="119746"/>
                  </a:lnTo>
                  <a:lnTo>
                    <a:pt x="71532" y="123610"/>
                  </a:lnTo>
                  <a:lnTo>
                    <a:pt x="71293" y="127562"/>
                  </a:lnTo>
                  <a:lnTo>
                    <a:pt x="71444" y="129608"/>
                  </a:lnTo>
                  <a:lnTo>
                    <a:pt x="70661" y="132765"/>
                  </a:lnTo>
                  <a:lnTo>
                    <a:pt x="70585" y="135214"/>
                  </a:lnTo>
                  <a:lnTo>
                    <a:pt x="70813" y="138220"/>
                  </a:lnTo>
                  <a:lnTo>
                    <a:pt x="72151" y="139167"/>
                  </a:lnTo>
                  <a:lnTo>
                    <a:pt x="70346" y="143334"/>
                  </a:lnTo>
                  <a:lnTo>
                    <a:pt x="71684" y="145392"/>
                  </a:lnTo>
                  <a:lnTo>
                    <a:pt x="72000" y="147210"/>
                  </a:lnTo>
                  <a:lnTo>
                    <a:pt x="73225" y="150998"/>
                  </a:lnTo>
                  <a:lnTo>
                    <a:pt x="75548" y="154344"/>
                  </a:lnTo>
                  <a:lnTo>
                    <a:pt x="77278" y="155481"/>
                  </a:lnTo>
                  <a:lnTo>
                    <a:pt x="80283" y="155481"/>
                  </a:lnTo>
                  <a:lnTo>
                    <a:pt x="81546" y="153991"/>
                  </a:lnTo>
                  <a:lnTo>
                    <a:pt x="78313" y="152248"/>
                  </a:lnTo>
                  <a:lnTo>
                    <a:pt x="77126" y="149331"/>
                  </a:lnTo>
                  <a:cubicBezTo>
                    <a:pt x="77126" y="149331"/>
                    <a:pt x="75864" y="148826"/>
                    <a:pt x="77050" y="147399"/>
                  </a:cubicBezTo>
                  <a:cubicBezTo>
                    <a:pt x="78237" y="145985"/>
                    <a:pt x="78237" y="145960"/>
                    <a:pt x="78237" y="145960"/>
                  </a:cubicBezTo>
                  <a:lnTo>
                    <a:pt x="78553" y="144925"/>
                  </a:lnTo>
                  <a:lnTo>
                    <a:pt x="76899" y="143738"/>
                  </a:lnTo>
                  <a:lnTo>
                    <a:pt x="77758" y="142083"/>
                  </a:lnTo>
                  <a:lnTo>
                    <a:pt x="78553" y="141528"/>
                  </a:lnTo>
                  <a:lnTo>
                    <a:pt x="78945" y="139318"/>
                  </a:lnTo>
                  <a:lnTo>
                    <a:pt x="78389" y="138055"/>
                  </a:lnTo>
                  <a:lnTo>
                    <a:pt x="78465" y="136957"/>
                  </a:lnTo>
                  <a:lnTo>
                    <a:pt x="79892" y="137108"/>
                  </a:lnTo>
                  <a:lnTo>
                    <a:pt x="79967" y="135530"/>
                  </a:lnTo>
                  <a:lnTo>
                    <a:pt x="79967" y="134962"/>
                  </a:lnTo>
                  <a:lnTo>
                    <a:pt x="81861" y="134406"/>
                  </a:lnTo>
                  <a:lnTo>
                    <a:pt x="83755" y="133926"/>
                  </a:lnTo>
                  <a:lnTo>
                    <a:pt x="83755" y="131805"/>
                  </a:lnTo>
                  <a:lnTo>
                    <a:pt x="83604" y="130542"/>
                  </a:lnTo>
                  <a:lnTo>
                    <a:pt x="83516" y="129595"/>
                  </a:lnTo>
                  <a:lnTo>
                    <a:pt x="86205" y="130063"/>
                  </a:lnTo>
                  <a:lnTo>
                    <a:pt x="87821" y="128484"/>
                  </a:lnTo>
                  <a:lnTo>
                    <a:pt x="89261" y="126047"/>
                  </a:lnTo>
                  <a:lnTo>
                    <a:pt x="90612" y="124065"/>
                  </a:lnTo>
                  <a:lnTo>
                    <a:pt x="91079" y="121312"/>
                  </a:lnTo>
                  <a:lnTo>
                    <a:pt x="93605" y="119570"/>
                  </a:lnTo>
                  <a:lnTo>
                    <a:pt x="96294" y="118155"/>
                  </a:lnTo>
                  <a:lnTo>
                    <a:pt x="97633" y="117360"/>
                  </a:lnTo>
                  <a:lnTo>
                    <a:pt x="98188" y="113572"/>
                  </a:lnTo>
                  <a:lnTo>
                    <a:pt x="99047" y="110415"/>
                  </a:lnTo>
                  <a:lnTo>
                    <a:pt x="99451" y="108445"/>
                  </a:lnTo>
                  <a:lnTo>
                    <a:pt x="101257" y="106160"/>
                  </a:lnTo>
                  <a:lnTo>
                    <a:pt x="102368" y="104190"/>
                  </a:lnTo>
                  <a:lnTo>
                    <a:pt x="101332" y="102296"/>
                  </a:lnTo>
                  <a:cubicBezTo>
                    <a:pt x="101332" y="102296"/>
                    <a:pt x="101888" y="102220"/>
                    <a:pt x="98655" y="100957"/>
                  </a:cubicBezTo>
                  <a:lnTo>
                    <a:pt x="95423" y="99695"/>
                  </a:lnTo>
                  <a:lnTo>
                    <a:pt x="93529" y="99379"/>
                  </a:lnTo>
                  <a:lnTo>
                    <a:pt x="91471" y="98596"/>
                  </a:lnTo>
                  <a:lnTo>
                    <a:pt x="89185" y="97649"/>
                  </a:lnTo>
                  <a:lnTo>
                    <a:pt x="88011" y="94884"/>
                  </a:lnTo>
                  <a:lnTo>
                    <a:pt x="86508" y="92750"/>
                  </a:lnTo>
                  <a:lnTo>
                    <a:pt x="83124" y="91651"/>
                  </a:lnTo>
                  <a:lnTo>
                    <a:pt x="80914" y="91411"/>
                  </a:lnTo>
                  <a:lnTo>
                    <a:pt x="78616" y="89202"/>
                  </a:lnTo>
                  <a:lnTo>
                    <a:pt x="76571" y="88015"/>
                  </a:lnTo>
                  <a:lnTo>
                    <a:pt x="74121" y="87787"/>
                  </a:lnTo>
                  <a:lnTo>
                    <a:pt x="71596" y="87156"/>
                  </a:lnTo>
                  <a:lnTo>
                    <a:pt x="68755" y="87232"/>
                  </a:lnTo>
                  <a:cubicBezTo>
                    <a:pt x="68755" y="87232"/>
                    <a:pt x="65522" y="88179"/>
                    <a:pt x="65446" y="88495"/>
                  </a:cubicBezTo>
                  <a:cubicBezTo>
                    <a:pt x="65358" y="88810"/>
                    <a:pt x="64903" y="90174"/>
                    <a:pt x="64903" y="90174"/>
                  </a:cubicBezTo>
                  <a:lnTo>
                    <a:pt x="63325" y="88911"/>
                  </a:lnTo>
                  <a:lnTo>
                    <a:pt x="61595" y="89467"/>
                  </a:lnTo>
                  <a:lnTo>
                    <a:pt x="59852" y="88596"/>
                  </a:lnTo>
                  <a:lnTo>
                    <a:pt x="58590" y="85994"/>
                  </a:lnTo>
                  <a:lnTo>
                    <a:pt x="59385" y="83949"/>
                  </a:lnTo>
                  <a:lnTo>
                    <a:pt x="57491" y="83317"/>
                  </a:lnTo>
                  <a:lnTo>
                    <a:pt x="54966" y="83002"/>
                  </a:lnTo>
                  <a:lnTo>
                    <a:pt x="55673" y="81032"/>
                  </a:lnTo>
                  <a:lnTo>
                    <a:pt x="56380" y="79643"/>
                  </a:lnTo>
                  <a:lnTo>
                    <a:pt x="56532" y="78507"/>
                  </a:lnTo>
                  <a:lnTo>
                    <a:pt x="53779" y="78507"/>
                  </a:lnTo>
                  <a:lnTo>
                    <a:pt x="52592" y="80476"/>
                  </a:lnTo>
                  <a:lnTo>
                    <a:pt x="49915" y="81423"/>
                  </a:lnTo>
                  <a:lnTo>
                    <a:pt x="47933" y="78747"/>
                  </a:lnTo>
                  <a:lnTo>
                    <a:pt x="47541" y="75160"/>
                  </a:lnTo>
                  <a:lnTo>
                    <a:pt x="48412" y="72218"/>
                  </a:lnTo>
                  <a:lnTo>
                    <a:pt x="51165" y="70173"/>
                  </a:lnTo>
                  <a:lnTo>
                    <a:pt x="54095" y="69769"/>
                  </a:lnTo>
                  <a:lnTo>
                    <a:pt x="55433" y="70880"/>
                  </a:lnTo>
                  <a:lnTo>
                    <a:pt x="56064" y="69693"/>
                  </a:lnTo>
                  <a:lnTo>
                    <a:pt x="58198" y="69693"/>
                  </a:lnTo>
                  <a:lnTo>
                    <a:pt x="60964" y="70552"/>
                  </a:lnTo>
                  <a:lnTo>
                    <a:pt x="61191" y="72521"/>
                  </a:lnTo>
                  <a:lnTo>
                    <a:pt x="62529" y="74567"/>
                  </a:lnTo>
                  <a:lnTo>
                    <a:pt x="62933" y="72484"/>
                  </a:lnTo>
                  <a:lnTo>
                    <a:pt x="62769" y="68759"/>
                  </a:lnTo>
                  <a:lnTo>
                    <a:pt x="63805" y="66852"/>
                  </a:lnTo>
                  <a:lnTo>
                    <a:pt x="66797" y="64806"/>
                  </a:lnTo>
                  <a:lnTo>
                    <a:pt x="68300" y="62281"/>
                  </a:lnTo>
                  <a:lnTo>
                    <a:pt x="69083" y="60248"/>
                  </a:lnTo>
                  <a:lnTo>
                    <a:pt x="71684" y="57697"/>
                  </a:lnTo>
                  <a:lnTo>
                    <a:pt x="73338" y="57697"/>
                  </a:lnTo>
                  <a:lnTo>
                    <a:pt x="74197" y="55412"/>
                  </a:lnTo>
                  <a:lnTo>
                    <a:pt x="76722" y="53758"/>
                  </a:lnTo>
                  <a:lnTo>
                    <a:pt x="77833" y="55488"/>
                  </a:lnTo>
                  <a:lnTo>
                    <a:pt x="79879" y="54187"/>
                  </a:lnTo>
                  <a:lnTo>
                    <a:pt x="83351" y="52748"/>
                  </a:lnTo>
                  <a:lnTo>
                    <a:pt x="82569" y="51876"/>
                  </a:lnTo>
                  <a:lnTo>
                    <a:pt x="79412" y="52104"/>
                  </a:lnTo>
                  <a:lnTo>
                    <a:pt x="78692" y="50525"/>
                  </a:lnTo>
                  <a:lnTo>
                    <a:pt x="78692" y="49187"/>
                  </a:lnTo>
                  <a:lnTo>
                    <a:pt x="77833" y="48707"/>
                  </a:lnTo>
                  <a:lnTo>
                    <a:pt x="76091" y="49502"/>
                  </a:lnTo>
                  <a:lnTo>
                    <a:pt x="78540" y="48240"/>
                  </a:lnTo>
                  <a:lnTo>
                    <a:pt x="80902" y="48240"/>
                  </a:lnTo>
                  <a:lnTo>
                    <a:pt x="83111" y="48391"/>
                  </a:lnTo>
                  <a:lnTo>
                    <a:pt x="85725" y="46901"/>
                  </a:lnTo>
                  <a:cubicBezTo>
                    <a:pt x="85725" y="46901"/>
                    <a:pt x="87619" y="45474"/>
                    <a:pt x="87695" y="45361"/>
                  </a:cubicBezTo>
                  <a:cubicBezTo>
                    <a:pt x="87771" y="45247"/>
                    <a:pt x="86041" y="42204"/>
                    <a:pt x="86041" y="42204"/>
                  </a:cubicBezTo>
                  <a:lnTo>
                    <a:pt x="83983" y="40297"/>
                  </a:lnTo>
                  <a:lnTo>
                    <a:pt x="83591" y="38151"/>
                  </a:lnTo>
                  <a:lnTo>
                    <a:pt x="83111" y="33820"/>
                  </a:lnTo>
                  <a:lnTo>
                    <a:pt x="81066" y="36105"/>
                  </a:lnTo>
                  <a:lnTo>
                    <a:pt x="79172" y="35701"/>
                  </a:lnTo>
                  <a:lnTo>
                    <a:pt x="78856" y="33656"/>
                  </a:lnTo>
                  <a:lnTo>
                    <a:pt x="79639" y="32203"/>
                  </a:lnTo>
                  <a:lnTo>
                    <a:pt x="77909" y="31724"/>
                  </a:lnTo>
                  <a:lnTo>
                    <a:pt x="76798" y="30575"/>
                  </a:lnTo>
                  <a:lnTo>
                    <a:pt x="73957" y="30575"/>
                  </a:lnTo>
                  <a:lnTo>
                    <a:pt x="73098" y="30650"/>
                  </a:lnTo>
                  <a:lnTo>
                    <a:pt x="73010" y="33491"/>
                  </a:lnTo>
                  <a:lnTo>
                    <a:pt x="71671" y="34918"/>
                  </a:lnTo>
                  <a:lnTo>
                    <a:pt x="72467" y="36156"/>
                  </a:lnTo>
                  <a:lnTo>
                    <a:pt x="72694" y="38479"/>
                  </a:lnTo>
                  <a:lnTo>
                    <a:pt x="70573" y="40285"/>
                  </a:lnTo>
                  <a:lnTo>
                    <a:pt x="68603" y="40979"/>
                  </a:lnTo>
                  <a:lnTo>
                    <a:pt x="68603" y="44136"/>
                  </a:lnTo>
                  <a:lnTo>
                    <a:pt x="67340" y="44767"/>
                  </a:lnTo>
                  <a:lnTo>
                    <a:pt x="65913" y="42962"/>
                  </a:lnTo>
                  <a:lnTo>
                    <a:pt x="66545" y="40196"/>
                  </a:lnTo>
                  <a:lnTo>
                    <a:pt x="64386" y="39098"/>
                  </a:lnTo>
                  <a:lnTo>
                    <a:pt x="62113" y="37747"/>
                  </a:lnTo>
                  <a:lnTo>
                    <a:pt x="61115" y="36888"/>
                  </a:lnTo>
                  <a:lnTo>
                    <a:pt x="60092" y="36888"/>
                  </a:lnTo>
                  <a:lnTo>
                    <a:pt x="59852" y="34123"/>
                  </a:lnTo>
                  <a:lnTo>
                    <a:pt x="60244" y="31686"/>
                  </a:lnTo>
                  <a:lnTo>
                    <a:pt x="61088" y="29679"/>
                  </a:lnTo>
                  <a:lnTo>
                    <a:pt x="61088" y="29679"/>
                  </a:lnTo>
                  <a:cubicBezTo>
                    <a:pt x="61170" y="29674"/>
                    <a:pt x="61518" y="29543"/>
                    <a:pt x="62694" y="28958"/>
                  </a:cubicBezTo>
                  <a:cubicBezTo>
                    <a:pt x="63454" y="28578"/>
                    <a:pt x="63639" y="28510"/>
                    <a:pt x="63679" y="28510"/>
                  </a:cubicBezTo>
                  <a:cubicBezTo>
                    <a:pt x="63702" y="28510"/>
                    <a:pt x="63680" y="28531"/>
                    <a:pt x="63688" y="28531"/>
                  </a:cubicBezTo>
                  <a:cubicBezTo>
                    <a:pt x="63704" y="28531"/>
                    <a:pt x="63843" y="28444"/>
                    <a:pt x="64739" y="27910"/>
                  </a:cubicBezTo>
                  <a:cubicBezTo>
                    <a:pt x="66873" y="26648"/>
                    <a:pt x="66873" y="26648"/>
                    <a:pt x="66873" y="26648"/>
                  </a:cubicBezTo>
                  <a:lnTo>
                    <a:pt x="68451" y="25145"/>
                  </a:lnTo>
                  <a:lnTo>
                    <a:pt x="69714" y="23870"/>
                  </a:lnTo>
                  <a:lnTo>
                    <a:pt x="70585" y="23642"/>
                  </a:lnTo>
                  <a:lnTo>
                    <a:pt x="73969" y="23642"/>
                  </a:lnTo>
                  <a:lnTo>
                    <a:pt x="74121" y="21597"/>
                  </a:lnTo>
                  <a:lnTo>
                    <a:pt x="75144" y="19779"/>
                  </a:lnTo>
                  <a:lnTo>
                    <a:pt x="74677" y="18049"/>
                  </a:lnTo>
                  <a:lnTo>
                    <a:pt x="73035" y="16660"/>
                  </a:lnTo>
                  <a:lnTo>
                    <a:pt x="71987" y="18693"/>
                  </a:lnTo>
                  <a:lnTo>
                    <a:pt x="70371" y="19943"/>
                  </a:lnTo>
                  <a:lnTo>
                    <a:pt x="69234" y="20726"/>
                  </a:lnTo>
                  <a:lnTo>
                    <a:pt x="69234" y="18276"/>
                  </a:lnTo>
                  <a:lnTo>
                    <a:pt x="69487" y="17013"/>
                  </a:lnTo>
                  <a:lnTo>
                    <a:pt x="69487" y="17013"/>
                  </a:lnTo>
                  <a:lnTo>
                    <a:pt x="68439" y="17960"/>
                  </a:lnTo>
                  <a:lnTo>
                    <a:pt x="67403" y="15599"/>
                  </a:lnTo>
                  <a:lnTo>
                    <a:pt x="68565" y="14336"/>
                  </a:lnTo>
                  <a:lnTo>
                    <a:pt x="69373" y="12594"/>
                  </a:lnTo>
                  <a:lnTo>
                    <a:pt x="70636" y="9841"/>
                  </a:lnTo>
                  <a:lnTo>
                    <a:pt x="71633" y="9450"/>
                  </a:lnTo>
                  <a:lnTo>
                    <a:pt x="73401" y="7783"/>
                  </a:lnTo>
                  <a:lnTo>
                    <a:pt x="72618" y="7379"/>
                  </a:lnTo>
                  <a:lnTo>
                    <a:pt x="71633" y="7240"/>
                  </a:lnTo>
                  <a:lnTo>
                    <a:pt x="69234" y="7240"/>
                  </a:lnTo>
                  <a:lnTo>
                    <a:pt x="69234" y="9450"/>
                  </a:lnTo>
                  <a:lnTo>
                    <a:pt x="67164" y="12152"/>
                  </a:lnTo>
                  <a:lnTo>
                    <a:pt x="65408" y="14854"/>
                  </a:lnTo>
                  <a:lnTo>
                    <a:pt x="66280" y="16091"/>
                  </a:lnTo>
                  <a:lnTo>
                    <a:pt x="65926" y="18516"/>
                  </a:lnTo>
                  <a:lnTo>
                    <a:pt x="62921" y="20094"/>
                  </a:lnTo>
                  <a:lnTo>
                    <a:pt x="62921" y="18276"/>
                  </a:lnTo>
                  <a:lnTo>
                    <a:pt x="61191" y="18124"/>
                  </a:lnTo>
                  <a:lnTo>
                    <a:pt x="59701" y="19299"/>
                  </a:lnTo>
                  <a:lnTo>
                    <a:pt x="57845" y="16698"/>
                  </a:lnTo>
                  <a:lnTo>
                    <a:pt x="55673" y="16698"/>
                  </a:lnTo>
                  <a:lnTo>
                    <a:pt x="54966" y="18049"/>
                  </a:lnTo>
                  <a:lnTo>
                    <a:pt x="54259" y="19071"/>
                  </a:lnTo>
                  <a:lnTo>
                    <a:pt x="53223" y="16786"/>
                  </a:lnTo>
                  <a:cubicBezTo>
                    <a:pt x="53223" y="16786"/>
                    <a:pt x="52623" y="16998"/>
                    <a:pt x="52038" y="16998"/>
                  </a:cubicBezTo>
                  <a:cubicBezTo>
                    <a:pt x="51500" y="16998"/>
                    <a:pt x="50974" y="16819"/>
                    <a:pt x="50938" y="16129"/>
                  </a:cubicBezTo>
                  <a:cubicBezTo>
                    <a:pt x="50862" y="14690"/>
                    <a:pt x="50862" y="14677"/>
                    <a:pt x="50862" y="14677"/>
                  </a:cubicBezTo>
                  <a:lnTo>
                    <a:pt x="47629" y="11672"/>
                  </a:lnTo>
                  <a:lnTo>
                    <a:pt x="46594" y="10952"/>
                  </a:lnTo>
                  <a:lnTo>
                    <a:pt x="44788" y="11268"/>
                  </a:lnTo>
                  <a:lnTo>
                    <a:pt x="43993" y="8869"/>
                  </a:lnTo>
                  <a:lnTo>
                    <a:pt x="42579" y="8427"/>
                  </a:lnTo>
                  <a:lnTo>
                    <a:pt x="39030" y="8869"/>
                  </a:lnTo>
                  <a:lnTo>
                    <a:pt x="36972" y="8427"/>
                  </a:lnTo>
                  <a:lnTo>
                    <a:pt x="34295" y="6141"/>
                  </a:lnTo>
                  <a:lnTo>
                    <a:pt x="30747" y="4462"/>
                  </a:lnTo>
                  <a:lnTo>
                    <a:pt x="28159" y="1962"/>
                  </a:lnTo>
                  <a:lnTo>
                    <a:pt x="26037" y="194"/>
                  </a:lnTo>
                  <a:lnTo>
                    <a:pt x="23196" y="825"/>
                  </a:lnTo>
                  <a:cubicBezTo>
                    <a:pt x="23196" y="825"/>
                    <a:pt x="23017" y="0"/>
                    <a:pt x="2203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52"/>
            <p:cNvSpPr/>
            <p:nvPr/>
          </p:nvSpPr>
          <p:spPr>
            <a:xfrm>
              <a:off x="238125" y="1071925"/>
              <a:ext cx="2568675" cy="3902025"/>
            </a:xfrm>
            <a:custGeom>
              <a:avLst/>
              <a:gdLst/>
              <a:ahLst/>
              <a:cxnLst/>
              <a:rect l="l" t="t" r="r" b="b"/>
              <a:pathLst>
                <a:path w="102747" h="156081" extrusionOk="0">
                  <a:moveTo>
                    <a:pt x="61468" y="29836"/>
                  </a:moveTo>
                  <a:cubicBezTo>
                    <a:pt x="61506" y="29899"/>
                    <a:pt x="61519" y="29962"/>
                    <a:pt x="61506" y="30025"/>
                  </a:cubicBezTo>
                  <a:lnTo>
                    <a:pt x="61342" y="29899"/>
                  </a:lnTo>
                  <a:lnTo>
                    <a:pt x="61468" y="29836"/>
                  </a:lnTo>
                  <a:close/>
                  <a:moveTo>
                    <a:pt x="101181" y="102504"/>
                  </a:moveTo>
                  <a:lnTo>
                    <a:pt x="101282" y="102542"/>
                  </a:lnTo>
                  <a:lnTo>
                    <a:pt x="101193" y="102718"/>
                  </a:lnTo>
                  <a:cubicBezTo>
                    <a:pt x="101155" y="102655"/>
                    <a:pt x="101143" y="102567"/>
                    <a:pt x="101181" y="102504"/>
                  </a:cubicBezTo>
                  <a:close/>
                  <a:moveTo>
                    <a:pt x="22159" y="618"/>
                  </a:moveTo>
                  <a:cubicBezTo>
                    <a:pt x="22328" y="618"/>
                    <a:pt x="22461" y="648"/>
                    <a:pt x="22565" y="692"/>
                  </a:cubicBezTo>
                  <a:cubicBezTo>
                    <a:pt x="22779" y="781"/>
                    <a:pt x="22943" y="970"/>
                    <a:pt x="23019" y="1198"/>
                  </a:cubicBezTo>
                  <a:lnTo>
                    <a:pt x="23385" y="1437"/>
                  </a:lnTo>
                  <a:lnTo>
                    <a:pt x="26075" y="844"/>
                  </a:lnTo>
                  <a:lnTo>
                    <a:pt x="28057" y="2498"/>
                  </a:lnTo>
                  <a:lnTo>
                    <a:pt x="30658" y="4998"/>
                  </a:lnTo>
                  <a:lnTo>
                    <a:pt x="34257" y="6716"/>
                  </a:lnTo>
                  <a:lnTo>
                    <a:pt x="36909" y="8976"/>
                  </a:lnTo>
                  <a:lnTo>
                    <a:pt x="37048" y="9052"/>
                  </a:lnTo>
                  <a:lnTo>
                    <a:pt x="39093" y="9481"/>
                  </a:lnTo>
                  <a:lnTo>
                    <a:pt x="39207" y="9481"/>
                  </a:lnTo>
                  <a:lnTo>
                    <a:pt x="42679" y="9052"/>
                  </a:lnTo>
                  <a:lnTo>
                    <a:pt x="43879" y="9430"/>
                  </a:lnTo>
                  <a:lnTo>
                    <a:pt x="44624" y="11678"/>
                  </a:lnTo>
                  <a:lnTo>
                    <a:pt x="44978" y="11893"/>
                  </a:lnTo>
                  <a:lnTo>
                    <a:pt x="46657" y="11590"/>
                  </a:lnTo>
                  <a:lnTo>
                    <a:pt x="47541" y="12208"/>
                  </a:lnTo>
                  <a:lnTo>
                    <a:pt x="50685" y="15125"/>
                  </a:lnTo>
                  <a:cubicBezTo>
                    <a:pt x="50698" y="15302"/>
                    <a:pt x="50710" y="15668"/>
                    <a:pt x="50761" y="16464"/>
                  </a:cubicBezTo>
                  <a:cubicBezTo>
                    <a:pt x="50761" y="16830"/>
                    <a:pt x="50937" y="17183"/>
                    <a:pt x="51253" y="17385"/>
                  </a:cubicBezTo>
                  <a:cubicBezTo>
                    <a:pt x="51517" y="17561"/>
                    <a:pt x="51851" y="17620"/>
                    <a:pt x="52180" y="17620"/>
                  </a:cubicBezTo>
                  <a:cubicBezTo>
                    <a:pt x="52561" y="17620"/>
                    <a:pt x="52935" y="17541"/>
                    <a:pt x="53185" y="17474"/>
                  </a:cubicBezTo>
                  <a:lnTo>
                    <a:pt x="54094" y="19507"/>
                  </a:lnTo>
                  <a:lnTo>
                    <a:pt x="54637" y="19557"/>
                  </a:lnTo>
                  <a:lnTo>
                    <a:pt x="55370" y="18497"/>
                  </a:lnTo>
                  <a:lnTo>
                    <a:pt x="55988" y="17322"/>
                  </a:lnTo>
                  <a:lnTo>
                    <a:pt x="57807" y="17322"/>
                  </a:lnTo>
                  <a:lnTo>
                    <a:pt x="59562" y="19784"/>
                  </a:lnTo>
                  <a:lnTo>
                    <a:pt x="60016" y="19848"/>
                  </a:lnTo>
                  <a:lnTo>
                    <a:pt x="61418" y="18762"/>
                  </a:lnTo>
                  <a:lnTo>
                    <a:pt x="62744" y="18875"/>
                  </a:lnTo>
                  <a:lnTo>
                    <a:pt x="62744" y="20403"/>
                  </a:lnTo>
                  <a:lnTo>
                    <a:pt x="63198" y="20681"/>
                  </a:lnTo>
                  <a:lnTo>
                    <a:pt x="66204" y="19103"/>
                  </a:lnTo>
                  <a:lnTo>
                    <a:pt x="66355" y="18875"/>
                  </a:lnTo>
                  <a:lnTo>
                    <a:pt x="66709" y="16451"/>
                  </a:lnTo>
                  <a:lnTo>
                    <a:pt x="66658" y="16224"/>
                  </a:lnTo>
                  <a:lnTo>
                    <a:pt x="65913" y="15150"/>
                  </a:lnTo>
                  <a:lnTo>
                    <a:pt x="67542" y="12650"/>
                  </a:lnTo>
                  <a:lnTo>
                    <a:pt x="69613" y="9961"/>
                  </a:lnTo>
                  <a:lnTo>
                    <a:pt x="69676" y="9771"/>
                  </a:lnTo>
                  <a:lnTo>
                    <a:pt x="69676" y="7877"/>
                  </a:lnTo>
                  <a:lnTo>
                    <a:pt x="71709" y="7877"/>
                  </a:lnTo>
                  <a:lnTo>
                    <a:pt x="72631" y="8004"/>
                  </a:lnTo>
                  <a:lnTo>
                    <a:pt x="72984" y="8180"/>
                  </a:lnTo>
                  <a:lnTo>
                    <a:pt x="71570" y="9493"/>
                  </a:lnTo>
                  <a:lnTo>
                    <a:pt x="70636" y="9872"/>
                  </a:lnTo>
                  <a:lnTo>
                    <a:pt x="70472" y="10024"/>
                  </a:lnTo>
                  <a:lnTo>
                    <a:pt x="68413" y="14469"/>
                  </a:lnTo>
                  <a:lnTo>
                    <a:pt x="67290" y="15693"/>
                  </a:lnTo>
                  <a:lnTo>
                    <a:pt x="67226" y="16034"/>
                  </a:lnTo>
                  <a:lnTo>
                    <a:pt x="68274" y="18408"/>
                  </a:lnTo>
                  <a:lnTo>
                    <a:pt x="68780" y="18509"/>
                  </a:lnTo>
                  <a:lnTo>
                    <a:pt x="69108" y="18206"/>
                  </a:lnTo>
                  <a:lnTo>
                    <a:pt x="69108" y="18206"/>
                  </a:lnTo>
                  <a:lnTo>
                    <a:pt x="69045" y="18522"/>
                  </a:lnTo>
                  <a:lnTo>
                    <a:pt x="69045" y="21035"/>
                  </a:lnTo>
                  <a:lnTo>
                    <a:pt x="69537" y="21287"/>
                  </a:lnTo>
                  <a:lnTo>
                    <a:pt x="70686" y="20504"/>
                  </a:lnTo>
                  <a:lnTo>
                    <a:pt x="72315" y="19254"/>
                  </a:lnTo>
                  <a:lnTo>
                    <a:pt x="73262" y="17474"/>
                  </a:lnTo>
                  <a:lnTo>
                    <a:pt x="74525" y="18534"/>
                  </a:lnTo>
                  <a:lnTo>
                    <a:pt x="74929" y="20050"/>
                  </a:lnTo>
                  <a:lnTo>
                    <a:pt x="73982" y="21742"/>
                  </a:lnTo>
                  <a:lnTo>
                    <a:pt x="73805" y="23636"/>
                  </a:lnTo>
                  <a:lnTo>
                    <a:pt x="70699" y="23636"/>
                  </a:lnTo>
                  <a:lnTo>
                    <a:pt x="69752" y="23863"/>
                  </a:lnTo>
                  <a:lnTo>
                    <a:pt x="69613" y="23951"/>
                  </a:lnTo>
                  <a:lnTo>
                    <a:pt x="68350" y="25227"/>
                  </a:lnTo>
                  <a:lnTo>
                    <a:pt x="66797" y="26704"/>
                  </a:lnTo>
                  <a:cubicBezTo>
                    <a:pt x="66721" y="26755"/>
                    <a:pt x="66368" y="26982"/>
                    <a:pt x="64701" y="27954"/>
                  </a:cubicBezTo>
                  <a:lnTo>
                    <a:pt x="64171" y="28270"/>
                  </a:lnTo>
                  <a:lnTo>
                    <a:pt x="63779" y="28510"/>
                  </a:lnTo>
                  <a:cubicBezTo>
                    <a:pt x="63602" y="28535"/>
                    <a:pt x="63299" y="28674"/>
                    <a:pt x="62668" y="28990"/>
                  </a:cubicBezTo>
                  <a:cubicBezTo>
                    <a:pt x="61443" y="29608"/>
                    <a:pt x="61216" y="29684"/>
                    <a:pt x="61178" y="29684"/>
                  </a:cubicBezTo>
                  <a:lnTo>
                    <a:pt x="61178" y="29785"/>
                  </a:lnTo>
                  <a:lnTo>
                    <a:pt x="61039" y="29684"/>
                  </a:lnTo>
                  <a:cubicBezTo>
                    <a:pt x="60938" y="29747"/>
                    <a:pt x="60875" y="29861"/>
                    <a:pt x="60862" y="29974"/>
                  </a:cubicBezTo>
                  <a:lnTo>
                    <a:pt x="60079" y="31868"/>
                  </a:lnTo>
                  <a:lnTo>
                    <a:pt x="59663" y="34381"/>
                  </a:lnTo>
                  <a:lnTo>
                    <a:pt x="59663" y="34457"/>
                  </a:lnTo>
                  <a:lnTo>
                    <a:pt x="59890" y="37222"/>
                  </a:lnTo>
                  <a:lnTo>
                    <a:pt x="60206" y="37500"/>
                  </a:lnTo>
                  <a:lnTo>
                    <a:pt x="61115" y="37500"/>
                  </a:lnTo>
                  <a:lnTo>
                    <a:pt x="62075" y="38321"/>
                  </a:lnTo>
                  <a:lnTo>
                    <a:pt x="64360" y="39685"/>
                  </a:lnTo>
                  <a:lnTo>
                    <a:pt x="66317" y="40669"/>
                  </a:lnTo>
                  <a:lnTo>
                    <a:pt x="65736" y="43195"/>
                  </a:lnTo>
                  <a:lnTo>
                    <a:pt x="65800" y="43460"/>
                  </a:lnTo>
                  <a:lnTo>
                    <a:pt x="67214" y="45278"/>
                  </a:lnTo>
                  <a:lnTo>
                    <a:pt x="67605" y="45354"/>
                  </a:lnTo>
                  <a:lnTo>
                    <a:pt x="68868" y="44723"/>
                  </a:lnTo>
                  <a:lnTo>
                    <a:pt x="69045" y="44445"/>
                  </a:lnTo>
                  <a:lnTo>
                    <a:pt x="69045" y="41516"/>
                  </a:lnTo>
                  <a:lnTo>
                    <a:pt x="70800" y="40884"/>
                  </a:lnTo>
                  <a:lnTo>
                    <a:pt x="73035" y="39028"/>
                  </a:lnTo>
                  <a:lnTo>
                    <a:pt x="73136" y="38750"/>
                  </a:lnTo>
                  <a:lnTo>
                    <a:pt x="72909" y="36414"/>
                  </a:lnTo>
                  <a:lnTo>
                    <a:pt x="72858" y="36275"/>
                  </a:lnTo>
                  <a:lnTo>
                    <a:pt x="72201" y="35253"/>
                  </a:lnTo>
                  <a:lnTo>
                    <a:pt x="73376" y="34015"/>
                  </a:lnTo>
                  <a:lnTo>
                    <a:pt x="73464" y="33800"/>
                  </a:lnTo>
                  <a:lnTo>
                    <a:pt x="73527" y="31250"/>
                  </a:lnTo>
                  <a:lnTo>
                    <a:pt x="74095" y="31199"/>
                  </a:lnTo>
                  <a:lnTo>
                    <a:pt x="76798" y="31199"/>
                  </a:lnTo>
                  <a:lnTo>
                    <a:pt x="77808" y="32247"/>
                  </a:lnTo>
                  <a:lnTo>
                    <a:pt x="77947" y="32323"/>
                  </a:lnTo>
                  <a:lnTo>
                    <a:pt x="79298" y="32702"/>
                  </a:lnTo>
                  <a:lnTo>
                    <a:pt x="78704" y="33813"/>
                  </a:lnTo>
                  <a:lnTo>
                    <a:pt x="78666" y="34015"/>
                  </a:lnTo>
                  <a:lnTo>
                    <a:pt x="78982" y="36061"/>
                  </a:lnTo>
                  <a:lnTo>
                    <a:pt x="79235" y="36326"/>
                  </a:lnTo>
                  <a:lnTo>
                    <a:pt x="81129" y="36730"/>
                  </a:lnTo>
                  <a:lnTo>
                    <a:pt x="81419" y="36629"/>
                  </a:lnTo>
                  <a:lnTo>
                    <a:pt x="82998" y="34861"/>
                  </a:lnTo>
                  <a:lnTo>
                    <a:pt x="83402" y="38523"/>
                  </a:lnTo>
                  <a:lnTo>
                    <a:pt x="83793" y="40657"/>
                  </a:lnTo>
                  <a:lnTo>
                    <a:pt x="83894" y="40834"/>
                  </a:lnTo>
                  <a:lnTo>
                    <a:pt x="85902" y="42715"/>
                  </a:lnTo>
                  <a:cubicBezTo>
                    <a:pt x="86558" y="43864"/>
                    <a:pt x="87253" y="45127"/>
                    <a:pt x="87455" y="45569"/>
                  </a:cubicBezTo>
                  <a:cubicBezTo>
                    <a:pt x="87152" y="45821"/>
                    <a:pt x="86369" y="46415"/>
                    <a:pt x="85687" y="46932"/>
                  </a:cubicBezTo>
                  <a:lnTo>
                    <a:pt x="83162" y="48385"/>
                  </a:lnTo>
                  <a:lnTo>
                    <a:pt x="81028" y="48220"/>
                  </a:lnTo>
                  <a:lnTo>
                    <a:pt x="78654" y="48220"/>
                  </a:lnTo>
                  <a:lnTo>
                    <a:pt x="78515" y="48258"/>
                  </a:lnTo>
                  <a:lnTo>
                    <a:pt x="76065" y="49521"/>
                  </a:lnTo>
                  <a:lnTo>
                    <a:pt x="76343" y="50089"/>
                  </a:lnTo>
                  <a:lnTo>
                    <a:pt x="77934" y="49369"/>
                  </a:lnTo>
                  <a:lnTo>
                    <a:pt x="78502" y="49685"/>
                  </a:lnTo>
                  <a:lnTo>
                    <a:pt x="78502" y="50834"/>
                  </a:lnTo>
                  <a:lnTo>
                    <a:pt x="79235" y="52539"/>
                  </a:lnTo>
                  <a:lnTo>
                    <a:pt x="79550" y="52728"/>
                  </a:lnTo>
                  <a:lnTo>
                    <a:pt x="82556" y="52514"/>
                  </a:lnTo>
                  <a:lnTo>
                    <a:pt x="82934" y="52930"/>
                  </a:lnTo>
                  <a:lnTo>
                    <a:pt x="79828" y="54231"/>
                  </a:lnTo>
                  <a:lnTo>
                    <a:pt x="78048" y="55355"/>
                  </a:lnTo>
                  <a:lnTo>
                    <a:pt x="77113" y="53890"/>
                  </a:lnTo>
                  <a:lnTo>
                    <a:pt x="76671" y="53802"/>
                  </a:lnTo>
                  <a:lnTo>
                    <a:pt x="74146" y="55456"/>
                  </a:lnTo>
                  <a:lnTo>
                    <a:pt x="74032" y="55607"/>
                  </a:lnTo>
                  <a:lnTo>
                    <a:pt x="73237" y="57691"/>
                  </a:lnTo>
                  <a:lnTo>
                    <a:pt x="71797" y="57691"/>
                  </a:lnTo>
                  <a:lnTo>
                    <a:pt x="71583" y="57779"/>
                  </a:lnTo>
                  <a:lnTo>
                    <a:pt x="68982" y="60330"/>
                  </a:lnTo>
                  <a:lnTo>
                    <a:pt x="68136" y="62426"/>
                  </a:lnTo>
                  <a:lnTo>
                    <a:pt x="66671" y="64888"/>
                  </a:lnTo>
                  <a:lnTo>
                    <a:pt x="63741" y="66908"/>
                  </a:lnTo>
                  <a:lnTo>
                    <a:pt x="63640" y="67009"/>
                  </a:lnTo>
                  <a:lnTo>
                    <a:pt x="62618" y="68916"/>
                  </a:lnTo>
                  <a:lnTo>
                    <a:pt x="62580" y="69068"/>
                  </a:lnTo>
                  <a:lnTo>
                    <a:pt x="62731" y="72767"/>
                  </a:lnTo>
                  <a:lnTo>
                    <a:pt x="62491" y="74043"/>
                  </a:lnTo>
                  <a:lnTo>
                    <a:pt x="61620" y="72717"/>
                  </a:lnTo>
                  <a:lnTo>
                    <a:pt x="61393" y="70823"/>
                  </a:lnTo>
                  <a:lnTo>
                    <a:pt x="61178" y="70558"/>
                  </a:lnTo>
                  <a:lnTo>
                    <a:pt x="58413" y="69686"/>
                  </a:lnTo>
                  <a:lnTo>
                    <a:pt x="56190" y="69674"/>
                  </a:lnTo>
                  <a:lnTo>
                    <a:pt x="55913" y="69838"/>
                  </a:lnTo>
                  <a:lnTo>
                    <a:pt x="55471" y="70684"/>
                  </a:lnTo>
                  <a:lnTo>
                    <a:pt x="54423" y="69838"/>
                  </a:lnTo>
                  <a:lnTo>
                    <a:pt x="54183" y="69762"/>
                  </a:lnTo>
                  <a:lnTo>
                    <a:pt x="51266" y="70166"/>
                  </a:lnTo>
                  <a:lnTo>
                    <a:pt x="51114" y="70229"/>
                  </a:lnTo>
                  <a:lnTo>
                    <a:pt x="48362" y="72287"/>
                  </a:lnTo>
                  <a:lnTo>
                    <a:pt x="48248" y="72452"/>
                  </a:lnTo>
                  <a:lnTo>
                    <a:pt x="47377" y="75381"/>
                  </a:lnTo>
                  <a:lnTo>
                    <a:pt x="47377" y="75507"/>
                  </a:lnTo>
                  <a:lnTo>
                    <a:pt x="47768" y="79093"/>
                  </a:lnTo>
                  <a:lnTo>
                    <a:pt x="47819" y="79245"/>
                  </a:lnTo>
                  <a:lnTo>
                    <a:pt x="49801" y="81934"/>
                  </a:lnTo>
                  <a:lnTo>
                    <a:pt x="50155" y="82048"/>
                  </a:lnTo>
                  <a:lnTo>
                    <a:pt x="52832" y="81101"/>
                  </a:lnTo>
                  <a:lnTo>
                    <a:pt x="52996" y="80962"/>
                  </a:lnTo>
                  <a:lnTo>
                    <a:pt x="54082" y="79144"/>
                  </a:lnTo>
                  <a:lnTo>
                    <a:pt x="56304" y="79144"/>
                  </a:lnTo>
                  <a:lnTo>
                    <a:pt x="56203" y="79876"/>
                  </a:lnTo>
                  <a:lnTo>
                    <a:pt x="55496" y="81240"/>
                  </a:lnTo>
                  <a:lnTo>
                    <a:pt x="54789" y="83210"/>
                  </a:lnTo>
                  <a:lnTo>
                    <a:pt x="55054" y="83639"/>
                  </a:lnTo>
                  <a:lnTo>
                    <a:pt x="57516" y="83930"/>
                  </a:lnTo>
                  <a:lnTo>
                    <a:pt x="59095" y="84460"/>
                  </a:lnTo>
                  <a:lnTo>
                    <a:pt x="58413" y="86202"/>
                  </a:lnTo>
                  <a:lnTo>
                    <a:pt x="58425" y="86455"/>
                  </a:lnTo>
                  <a:lnTo>
                    <a:pt x="59688" y="89056"/>
                  </a:lnTo>
                  <a:lnTo>
                    <a:pt x="59840" y="89195"/>
                  </a:lnTo>
                  <a:lnTo>
                    <a:pt x="61569" y="90066"/>
                  </a:lnTo>
                  <a:lnTo>
                    <a:pt x="61809" y="90079"/>
                  </a:lnTo>
                  <a:lnTo>
                    <a:pt x="63388" y="89586"/>
                  </a:lnTo>
                  <a:lnTo>
                    <a:pt x="64827" y="90735"/>
                  </a:lnTo>
                  <a:lnTo>
                    <a:pt x="65320" y="90597"/>
                  </a:lnTo>
                  <a:cubicBezTo>
                    <a:pt x="65345" y="90546"/>
                    <a:pt x="65749" y="89397"/>
                    <a:pt x="65863" y="88980"/>
                  </a:cubicBezTo>
                  <a:cubicBezTo>
                    <a:pt x="66166" y="88766"/>
                    <a:pt x="67656" y="88261"/>
                    <a:pt x="68944" y="87882"/>
                  </a:cubicBezTo>
                  <a:lnTo>
                    <a:pt x="71696" y="87806"/>
                  </a:lnTo>
                  <a:lnTo>
                    <a:pt x="74222" y="88437"/>
                  </a:lnTo>
                  <a:lnTo>
                    <a:pt x="76596" y="88665"/>
                  </a:lnTo>
                  <a:lnTo>
                    <a:pt x="78553" y="89788"/>
                  </a:lnTo>
                  <a:lnTo>
                    <a:pt x="80813" y="91973"/>
                  </a:lnTo>
                  <a:lnTo>
                    <a:pt x="81002" y="92061"/>
                  </a:lnTo>
                  <a:lnTo>
                    <a:pt x="83174" y="92289"/>
                  </a:lnTo>
                  <a:lnTo>
                    <a:pt x="86432" y="93362"/>
                  </a:lnTo>
                  <a:lnTo>
                    <a:pt x="87846" y="95370"/>
                  </a:lnTo>
                  <a:lnTo>
                    <a:pt x="89021" y="98097"/>
                  </a:lnTo>
                  <a:lnTo>
                    <a:pt x="89185" y="98274"/>
                  </a:lnTo>
                  <a:lnTo>
                    <a:pt x="91470" y="99221"/>
                  </a:lnTo>
                  <a:lnTo>
                    <a:pt x="93529" y="100016"/>
                  </a:lnTo>
                  <a:lnTo>
                    <a:pt x="95448" y="100345"/>
                  </a:lnTo>
                  <a:lnTo>
                    <a:pt x="98655" y="101595"/>
                  </a:lnTo>
                  <a:cubicBezTo>
                    <a:pt x="100625" y="102365"/>
                    <a:pt x="101092" y="102655"/>
                    <a:pt x="101193" y="102731"/>
                  </a:cubicBezTo>
                  <a:lnTo>
                    <a:pt x="101168" y="102782"/>
                  </a:lnTo>
                  <a:lnTo>
                    <a:pt x="102115" y="104524"/>
                  </a:lnTo>
                  <a:lnTo>
                    <a:pt x="101130" y="106305"/>
                  </a:lnTo>
                  <a:lnTo>
                    <a:pt x="99312" y="108590"/>
                  </a:lnTo>
                  <a:lnTo>
                    <a:pt x="99249" y="108716"/>
                  </a:lnTo>
                  <a:lnTo>
                    <a:pt x="98857" y="110673"/>
                  </a:lnTo>
                  <a:lnTo>
                    <a:pt x="97986" y="113855"/>
                  </a:lnTo>
                  <a:lnTo>
                    <a:pt x="97456" y="117492"/>
                  </a:lnTo>
                  <a:lnTo>
                    <a:pt x="96256" y="118199"/>
                  </a:lnTo>
                  <a:lnTo>
                    <a:pt x="93541" y="119639"/>
                  </a:lnTo>
                  <a:lnTo>
                    <a:pt x="91016" y="121369"/>
                  </a:lnTo>
                  <a:lnTo>
                    <a:pt x="90889" y="121583"/>
                  </a:lnTo>
                  <a:lnTo>
                    <a:pt x="90422" y="124260"/>
                  </a:lnTo>
                  <a:lnTo>
                    <a:pt x="89096" y="126192"/>
                  </a:lnTo>
                  <a:lnTo>
                    <a:pt x="87682" y="128604"/>
                  </a:lnTo>
                  <a:lnTo>
                    <a:pt x="86205" y="130031"/>
                  </a:lnTo>
                  <a:lnTo>
                    <a:pt x="83679" y="129589"/>
                  </a:lnTo>
                  <a:lnTo>
                    <a:pt x="83313" y="129930"/>
                  </a:lnTo>
                  <a:lnTo>
                    <a:pt x="83389" y="130889"/>
                  </a:lnTo>
                  <a:lnTo>
                    <a:pt x="83553" y="132114"/>
                  </a:lnTo>
                  <a:lnTo>
                    <a:pt x="83553" y="134008"/>
                  </a:lnTo>
                  <a:lnTo>
                    <a:pt x="81886" y="134412"/>
                  </a:lnTo>
                  <a:lnTo>
                    <a:pt x="79992" y="134968"/>
                  </a:lnTo>
                  <a:lnTo>
                    <a:pt x="79765" y="135271"/>
                  </a:lnTo>
                  <a:lnTo>
                    <a:pt x="79765" y="135801"/>
                  </a:lnTo>
                  <a:lnTo>
                    <a:pt x="79702" y="137039"/>
                  </a:lnTo>
                  <a:lnTo>
                    <a:pt x="78616" y="136912"/>
                  </a:lnTo>
                  <a:lnTo>
                    <a:pt x="78262" y="137215"/>
                  </a:lnTo>
                  <a:lnTo>
                    <a:pt x="78187" y="138314"/>
                  </a:lnTo>
                  <a:lnTo>
                    <a:pt x="78212" y="138465"/>
                  </a:lnTo>
                  <a:lnTo>
                    <a:pt x="78730" y="139640"/>
                  </a:lnTo>
                  <a:lnTo>
                    <a:pt x="78376" y="141622"/>
                  </a:lnTo>
                  <a:lnTo>
                    <a:pt x="77694" y="142102"/>
                  </a:lnTo>
                  <a:lnTo>
                    <a:pt x="77593" y="142216"/>
                  </a:lnTo>
                  <a:lnTo>
                    <a:pt x="76722" y="143882"/>
                  </a:lnTo>
                  <a:lnTo>
                    <a:pt x="76823" y="144274"/>
                  </a:lnTo>
                  <a:lnTo>
                    <a:pt x="78300" y="145335"/>
                  </a:lnTo>
                  <a:lnTo>
                    <a:pt x="78060" y="146105"/>
                  </a:lnTo>
                  <a:cubicBezTo>
                    <a:pt x="77997" y="146181"/>
                    <a:pt x="77757" y="146484"/>
                    <a:pt x="76924" y="147481"/>
                  </a:cubicBezTo>
                  <a:cubicBezTo>
                    <a:pt x="76444" y="148062"/>
                    <a:pt x="76255" y="148592"/>
                    <a:pt x="76381" y="149059"/>
                  </a:cubicBezTo>
                  <a:cubicBezTo>
                    <a:pt x="76469" y="149388"/>
                    <a:pt x="76697" y="149678"/>
                    <a:pt x="77000" y="149842"/>
                  </a:cubicBezTo>
                  <a:lnTo>
                    <a:pt x="78136" y="152646"/>
                  </a:lnTo>
                  <a:lnTo>
                    <a:pt x="78275" y="152810"/>
                  </a:lnTo>
                  <a:lnTo>
                    <a:pt x="81167" y="154363"/>
                  </a:lnTo>
                  <a:lnTo>
                    <a:pt x="80245" y="155449"/>
                  </a:lnTo>
                  <a:lnTo>
                    <a:pt x="77492" y="155449"/>
                  </a:lnTo>
                  <a:lnTo>
                    <a:pt x="75889" y="154401"/>
                  </a:lnTo>
                  <a:lnTo>
                    <a:pt x="73628" y="151130"/>
                  </a:lnTo>
                  <a:lnTo>
                    <a:pt x="72429" y="147443"/>
                  </a:lnTo>
                  <a:lnTo>
                    <a:pt x="72113" y="145625"/>
                  </a:lnTo>
                  <a:lnTo>
                    <a:pt x="70825" y="143605"/>
                  </a:lnTo>
                  <a:lnTo>
                    <a:pt x="72568" y="139577"/>
                  </a:lnTo>
                  <a:lnTo>
                    <a:pt x="72454" y="139198"/>
                  </a:lnTo>
                  <a:lnTo>
                    <a:pt x="71242" y="138327"/>
                  </a:lnTo>
                  <a:lnTo>
                    <a:pt x="71014" y="135523"/>
                  </a:lnTo>
                  <a:lnTo>
                    <a:pt x="71090" y="133112"/>
                  </a:lnTo>
                  <a:lnTo>
                    <a:pt x="71873" y="129993"/>
                  </a:lnTo>
                  <a:lnTo>
                    <a:pt x="71886" y="129892"/>
                  </a:lnTo>
                  <a:lnTo>
                    <a:pt x="71722" y="127884"/>
                  </a:lnTo>
                  <a:lnTo>
                    <a:pt x="71962" y="123907"/>
                  </a:lnTo>
                  <a:lnTo>
                    <a:pt x="71722" y="120030"/>
                  </a:lnTo>
                  <a:lnTo>
                    <a:pt x="71242" y="115295"/>
                  </a:lnTo>
                  <a:lnTo>
                    <a:pt x="71191" y="115131"/>
                  </a:lnTo>
                  <a:lnTo>
                    <a:pt x="69929" y="113401"/>
                  </a:lnTo>
                  <a:lnTo>
                    <a:pt x="67921" y="112252"/>
                  </a:lnTo>
                  <a:lnTo>
                    <a:pt x="65837" y="109007"/>
                  </a:lnTo>
                  <a:lnTo>
                    <a:pt x="63678" y="105724"/>
                  </a:lnTo>
                  <a:lnTo>
                    <a:pt x="61367" y="103274"/>
                  </a:lnTo>
                  <a:lnTo>
                    <a:pt x="61772" y="102277"/>
                  </a:lnTo>
                  <a:lnTo>
                    <a:pt x="62024" y="100029"/>
                  </a:lnTo>
                  <a:lnTo>
                    <a:pt x="62782" y="97832"/>
                  </a:lnTo>
                  <a:lnTo>
                    <a:pt x="64246" y="96051"/>
                  </a:lnTo>
                  <a:lnTo>
                    <a:pt x="64322" y="95887"/>
                  </a:lnTo>
                  <a:lnTo>
                    <a:pt x="64638" y="92415"/>
                  </a:lnTo>
                  <a:lnTo>
                    <a:pt x="64562" y="92175"/>
                  </a:lnTo>
                  <a:lnTo>
                    <a:pt x="62971" y="90369"/>
                  </a:lnTo>
                  <a:lnTo>
                    <a:pt x="62529" y="90344"/>
                  </a:lnTo>
                  <a:lnTo>
                    <a:pt x="61431" y="91304"/>
                  </a:lnTo>
                  <a:lnTo>
                    <a:pt x="59145" y="90091"/>
                  </a:lnTo>
                  <a:lnTo>
                    <a:pt x="55799" y="86341"/>
                  </a:lnTo>
                  <a:lnTo>
                    <a:pt x="55622" y="86253"/>
                  </a:lnTo>
                  <a:lnTo>
                    <a:pt x="52781" y="85634"/>
                  </a:lnTo>
                  <a:lnTo>
                    <a:pt x="50243" y="83626"/>
                  </a:lnTo>
                  <a:lnTo>
                    <a:pt x="49877" y="83614"/>
                  </a:lnTo>
                  <a:lnTo>
                    <a:pt x="49157" y="84068"/>
                  </a:lnTo>
                  <a:lnTo>
                    <a:pt x="46430" y="82629"/>
                  </a:lnTo>
                  <a:lnTo>
                    <a:pt x="42566" y="81467"/>
                  </a:lnTo>
                  <a:lnTo>
                    <a:pt x="41051" y="79801"/>
                  </a:lnTo>
                  <a:lnTo>
                    <a:pt x="40899" y="77629"/>
                  </a:lnTo>
                  <a:lnTo>
                    <a:pt x="40861" y="77490"/>
                  </a:lnTo>
                  <a:lnTo>
                    <a:pt x="38803" y="73942"/>
                  </a:lnTo>
                  <a:lnTo>
                    <a:pt x="36606" y="71858"/>
                  </a:lnTo>
                  <a:lnTo>
                    <a:pt x="35760" y="68739"/>
                  </a:lnTo>
                  <a:lnTo>
                    <a:pt x="34282" y="66959"/>
                  </a:lnTo>
                  <a:lnTo>
                    <a:pt x="33727" y="67199"/>
                  </a:lnTo>
                  <a:lnTo>
                    <a:pt x="34358" y="71694"/>
                  </a:lnTo>
                  <a:lnTo>
                    <a:pt x="34421" y="71858"/>
                  </a:lnTo>
                  <a:lnTo>
                    <a:pt x="35873" y="73689"/>
                  </a:lnTo>
                  <a:lnTo>
                    <a:pt x="36240" y="75722"/>
                  </a:lnTo>
                  <a:lnTo>
                    <a:pt x="36240" y="75722"/>
                  </a:lnTo>
                  <a:lnTo>
                    <a:pt x="34484" y="73866"/>
                  </a:lnTo>
                  <a:lnTo>
                    <a:pt x="33070" y="68878"/>
                  </a:lnTo>
                  <a:lnTo>
                    <a:pt x="31808" y="65406"/>
                  </a:lnTo>
                  <a:lnTo>
                    <a:pt x="31694" y="65242"/>
                  </a:lnTo>
                  <a:lnTo>
                    <a:pt x="30014" y="64093"/>
                  </a:lnTo>
                  <a:lnTo>
                    <a:pt x="28360" y="61454"/>
                  </a:lnTo>
                  <a:lnTo>
                    <a:pt x="28045" y="57097"/>
                  </a:lnTo>
                  <a:lnTo>
                    <a:pt x="28512" y="52817"/>
                  </a:lnTo>
                  <a:lnTo>
                    <a:pt x="29749" y="50354"/>
                  </a:lnTo>
                  <a:lnTo>
                    <a:pt x="30014" y="47627"/>
                  </a:lnTo>
                  <a:lnTo>
                    <a:pt x="29989" y="47475"/>
                  </a:lnTo>
                  <a:lnTo>
                    <a:pt x="28310" y="43776"/>
                  </a:lnTo>
                  <a:lnTo>
                    <a:pt x="28449" y="42841"/>
                  </a:lnTo>
                  <a:lnTo>
                    <a:pt x="30419" y="44079"/>
                  </a:lnTo>
                  <a:lnTo>
                    <a:pt x="30873" y="43700"/>
                  </a:lnTo>
                  <a:lnTo>
                    <a:pt x="29623" y="40733"/>
                  </a:lnTo>
                  <a:lnTo>
                    <a:pt x="28916" y="36364"/>
                  </a:lnTo>
                  <a:lnTo>
                    <a:pt x="28411" y="36174"/>
                  </a:lnTo>
                  <a:lnTo>
                    <a:pt x="27300" y="37109"/>
                  </a:lnTo>
                  <a:lnTo>
                    <a:pt x="27211" y="37260"/>
                  </a:lnTo>
                  <a:lnTo>
                    <a:pt x="26517" y="39432"/>
                  </a:lnTo>
                  <a:lnTo>
                    <a:pt x="26100" y="38435"/>
                  </a:lnTo>
                  <a:lnTo>
                    <a:pt x="26630" y="36477"/>
                  </a:lnTo>
                  <a:lnTo>
                    <a:pt x="27262" y="33472"/>
                  </a:lnTo>
                  <a:lnTo>
                    <a:pt x="27262" y="33358"/>
                  </a:lnTo>
                  <a:lnTo>
                    <a:pt x="26555" y="29330"/>
                  </a:lnTo>
                  <a:lnTo>
                    <a:pt x="25027" y="26477"/>
                  </a:lnTo>
                  <a:lnTo>
                    <a:pt x="24901" y="26363"/>
                  </a:lnTo>
                  <a:cubicBezTo>
                    <a:pt x="21319" y="24236"/>
                    <a:pt x="20275" y="23768"/>
                    <a:pt x="19914" y="23768"/>
                  </a:cubicBezTo>
                  <a:cubicBezTo>
                    <a:pt x="19779" y="23768"/>
                    <a:pt x="19739" y="23832"/>
                    <a:pt x="19698" y="23901"/>
                  </a:cubicBezTo>
                  <a:cubicBezTo>
                    <a:pt x="19521" y="24040"/>
                    <a:pt x="18322" y="24444"/>
                    <a:pt x="17337" y="24747"/>
                  </a:cubicBezTo>
                  <a:lnTo>
                    <a:pt x="16112" y="24999"/>
                  </a:lnTo>
                  <a:lnTo>
                    <a:pt x="17299" y="22840"/>
                  </a:lnTo>
                  <a:lnTo>
                    <a:pt x="16832" y="22436"/>
                  </a:lnTo>
                  <a:lnTo>
                    <a:pt x="14370" y="24191"/>
                  </a:lnTo>
                  <a:lnTo>
                    <a:pt x="12362" y="25959"/>
                  </a:lnTo>
                  <a:lnTo>
                    <a:pt x="10127" y="28573"/>
                  </a:lnTo>
                  <a:lnTo>
                    <a:pt x="4394" y="30896"/>
                  </a:lnTo>
                  <a:lnTo>
                    <a:pt x="2134" y="31262"/>
                  </a:lnTo>
                  <a:lnTo>
                    <a:pt x="3132" y="30770"/>
                  </a:lnTo>
                  <a:cubicBezTo>
                    <a:pt x="8687" y="27702"/>
                    <a:pt x="8763" y="27399"/>
                    <a:pt x="8801" y="27247"/>
                  </a:cubicBezTo>
                  <a:cubicBezTo>
                    <a:pt x="8852" y="27058"/>
                    <a:pt x="9432" y="26224"/>
                    <a:pt x="9937" y="25555"/>
                  </a:cubicBezTo>
                  <a:lnTo>
                    <a:pt x="9887" y="25126"/>
                  </a:lnTo>
                  <a:lnTo>
                    <a:pt x="8018" y="23573"/>
                  </a:lnTo>
                  <a:lnTo>
                    <a:pt x="6882" y="22373"/>
                  </a:lnTo>
                  <a:lnTo>
                    <a:pt x="6389" y="20454"/>
                  </a:lnTo>
                  <a:lnTo>
                    <a:pt x="7702" y="18396"/>
                  </a:lnTo>
                  <a:lnTo>
                    <a:pt x="9584" y="16034"/>
                  </a:lnTo>
                  <a:lnTo>
                    <a:pt x="12425" y="15466"/>
                  </a:lnTo>
                  <a:lnTo>
                    <a:pt x="12602" y="15365"/>
                  </a:lnTo>
                  <a:lnTo>
                    <a:pt x="14256" y="13332"/>
                  </a:lnTo>
                  <a:lnTo>
                    <a:pt x="13991" y="12814"/>
                  </a:lnTo>
                  <a:lnTo>
                    <a:pt x="12059" y="12979"/>
                  </a:lnTo>
                  <a:lnTo>
                    <a:pt x="9761" y="12625"/>
                  </a:lnTo>
                  <a:lnTo>
                    <a:pt x="9761" y="11943"/>
                  </a:lnTo>
                  <a:lnTo>
                    <a:pt x="10405" y="10579"/>
                  </a:lnTo>
                  <a:lnTo>
                    <a:pt x="12753" y="9531"/>
                  </a:lnTo>
                  <a:lnTo>
                    <a:pt x="13347" y="9999"/>
                  </a:lnTo>
                  <a:lnTo>
                    <a:pt x="15582" y="10655"/>
                  </a:lnTo>
                  <a:lnTo>
                    <a:pt x="15986" y="10302"/>
                  </a:lnTo>
                  <a:lnTo>
                    <a:pt x="15733" y="8572"/>
                  </a:lnTo>
                  <a:lnTo>
                    <a:pt x="14799" y="5301"/>
                  </a:lnTo>
                  <a:lnTo>
                    <a:pt x="14799" y="4582"/>
                  </a:lnTo>
                  <a:lnTo>
                    <a:pt x="16996" y="3268"/>
                  </a:lnTo>
                  <a:cubicBezTo>
                    <a:pt x="17249" y="3167"/>
                    <a:pt x="17943" y="2814"/>
                    <a:pt x="20178" y="1387"/>
                  </a:cubicBezTo>
                  <a:cubicBezTo>
                    <a:pt x="21117" y="797"/>
                    <a:pt x="21746" y="618"/>
                    <a:pt x="22159" y="618"/>
                  </a:cubicBezTo>
                  <a:close/>
                  <a:moveTo>
                    <a:pt x="22164" y="0"/>
                  </a:moveTo>
                  <a:cubicBezTo>
                    <a:pt x="21532" y="0"/>
                    <a:pt x="20754" y="291"/>
                    <a:pt x="19837" y="869"/>
                  </a:cubicBezTo>
                  <a:cubicBezTo>
                    <a:pt x="17274" y="2498"/>
                    <a:pt x="16819" y="2675"/>
                    <a:pt x="16781" y="2688"/>
                  </a:cubicBezTo>
                  <a:lnTo>
                    <a:pt x="14332" y="4127"/>
                  </a:lnTo>
                  <a:lnTo>
                    <a:pt x="14180" y="4392"/>
                  </a:lnTo>
                  <a:lnTo>
                    <a:pt x="14180" y="5339"/>
                  </a:lnTo>
                  <a:lnTo>
                    <a:pt x="15127" y="8698"/>
                  </a:lnTo>
                  <a:lnTo>
                    <a:pt x="15291" y="9923"/>
                  </a:lnTo>
                  <a:lnTo>
                    <a:pt x="13688" y="9468"/>
                  </a:lnTo>
                  <a:lnTo>
                    <a:pt x="12993" y="8925"/>
                  </a:lnTo>
                  <a:lnTo>
                    <a:pt x="12665" y="8875"/>
                  </a:lnTo>
                  <a:lnTo>
                    <a:pt x="10051" y="10062"/>
                  </a:lnTo>
                  <a:lnTo>
                    <a:pt x="9887" y="10213"/>
                  </a:lnTo>
                  <a:lnTo>
                    <a:pt x="9155" y="11754"/>
                  </a:lnTo>
                  <a:lnTo>
                    <a:pt x="9129" y="12915"/>
                  </a:lnTo>
                  <a:lnTo>
                    <a:pt x="9395" y="13231"/>
                  </a:lnTo>
                  <a:lnTo>
                    <a:pt x="11983" y="13623"/>
                  </a:lnTo>
                  <a:lnTo>
                    <a:pt x="12059" y="13623"/>
                  </a:lnTo>
                  <a:lnTo>
                    <a:pt x="13284" y="13521"/>
                  </a:lnTo>
                  <a:lnTo>
                    <a:pt x="12185" y="14873"/>
                  </a:lnTo>
                  <a:lnTo>
                    <a:pt x="9344" y="15441"/>
                  </a:lnTo>
                  <a:lnTo>
                    <a:pt x="9155" y="15554"/>
                  </a:lnTo>
                  <a:lnTo>
                    <a:pt x="7185" y="18029"/>
                  </a:lnTo>
                  <a:lnTo>
                    <a:pt x="5771" y="20239"/>
                  </a:lnTo>
                  <a:lnTo>
                    <a:pt x="5733" y="20479"/>
                  </a:lnTo>
                  <a:lnTo>
                    <a:pt x="6288" y="22613"/>
                  </a:lnTo>
                  <a:lnTo>
                    <a:pt x="6364" y="22752"/>
                  </a:lnTo>
                  <a:lnTo>
                    <a:pt x="7576" y="24040"/>
                  </a:lnTo>
                  <a:lnTo>
                    <a:pt x="9243" y="25416"/>
                  </a:lnTo>
                  <a:cubicBezTo>
                    <a:pt x="8877" y="25909"/>
                    <a:pt x="8334" y="26679"/>
                    <a:pt x="8208" y="27032"/>
                  </a:cubicBezTo>
                  <a:cubicBezTo>
                    <a:pt x="7841" y="27386"/>
                    <a:pt x="4874" y="29091"/>
                    <a:pt x="2841" y="30214"/>
                  </a:cubicBezTo>
                  <a:lnTo>
                    <a:pt x="0" y="31629"/>
                  </a:lnTo>
                  <a:lnTo>
                    <a:pt x="189" y="32222"/>
                  </a:lnTo>
                  <a:lnTo>
                    <a:pt x="4533" y="31515"/>
                  </a:lnTo>
                  <a:lnTo>
                    <a:pt x="10430" y="29128"/>
                  </a:lnTo>
                  <a:lnTo>
                    <a:pt x="10556" y="29040"/>
                  </a:lnTo>
                  <a:lnTo>
                    <a:pt x="12804" y="26388"/>
                  </a:lnTo>
                  <a:lnTo>
                    <a:pt x="14748" y="24684"/>
                  </a:lnTo>
                  <a:lnTo>
                    <a:pt x="16087" y="23737"/>
                  </a:lnTo>
                  <a:lnTo>
                    <a:pt x="15241" y="25302"/>
                  </a:lnTo>
                  <a:lnTo>
                    <a:pt x="15582" y="25757"/>
                  </a:lnTo>
                  <a:lnTo>
                    <a:pt x="17488" y="25366"/>
                  </a:lnTo>
                  <a:cubicBezTo>
                    <a:pt x="19180" y="24861"/>
                    <a:pt x="19787" y="24595"/>
                    <a:pt x="20026" y="24431"/>
                  </a:cubicBezTo>
                  <a:cubicBezTo>
                    <a:pt x="20544" y="24595"/>
                    <a:pt x="22628" y="25757"/>
                    <a:pt x="24496" y="26868"/>
                  </a:cubicBezTo>
                  <a:lnTo>
                    <a:pt x="25936" y="29507"/>
                  </a:lnTo>
                  <a:lnTo>
                    <a:pt x="26618" y="33409"/>
                  </a:lnTo>
                  <a:lnTo>
                    <a:pt x="26012" y="36338"/>
                  </a:lnTo>
                  <a:lnTo>
                    <a:pt x="25456" y="38384"/>
                  </a:lnTo>
                  <a:lnTo>
                    <a:pt x="25469" y="38586"/>
                  </a:lnTo>
                  <a:lnTo>
                    <a:pt x="26264" y="40480"/>
                  </a:lnTo>
                  <a:lnTo>
                    <a:pt x="26858" y="40455"/>
                  </a:lnTo>
                  <a:lnTo>
                    <a:pt x="27767" y="37538"/>
                  </a:lnTo>
                  <a:lnTo>
                    <a:pt x="28373" y="37033"/>
                  </a:lnTo>
                  <a:lnTo>
                    <a:pt x="29004" y="40884"/>
                  </a:lnTo>
                  <a:lnTo>
                    <a:pt x="29888" y="43018"/>
                  </a:lnTo>
                  <a:lnTo>
                    <a:pt x="28360" y="42058"/>
                  </a:lnTo>
                  <a:lnTo>
                    <a:pt x="27893" y="42273"/>
                  </a:lnTo>
                  <a:lnTo>
                    <a:pt x="27653" y="43763"/>
                  </a:lnTo>
                  <a:lnTo>
                    <a:pt x="27678" y="43953"/>
                  </a:lnTo>
                  <a:lnTo>
                    <a:pt x="29383" y="47652"/>
                  </a:lnTo>
                  <a:lnTo>
                    <a:pt x="29156" y="50114"/>
                  </a:lnTo>
                  <a:lnTo>
                    <a:pt x="27918" y="52589"/>
                  </a:lnTo>
                  <a:lnTo>
                    <a:pt x="27413" y="57085"/>
                  </a:lnTo>
                  <a:lnTo>
                    <a:pt x="27729" y="61580"/>
                  </a:lnTo>
                  <a:lnTo>
                    <a:pt x="27779" y="61719"/>
                  </a:lnTo>
                  <a:lnTo>
                    <a:pt x="29522" y="64484"/>
                  </a:lnTo>
                  <a:lnTo>
                    <a:pt x="31252" y="65696"/>
                  </a:lnTo>
                  <a:lnTo>
                    <a:pt x="32464" y="69030"/>
                  </a:lnTo>
                  <a:lnTo>
                    <a:pt x="33891" y="74080"/>
                  </a:lnTo>
                  <a:lnTo>
                    <a:pt x="33967" y="74219"/>
                  </a:lnTo>
                  <a:lnTo>
                    <a:pt x="36505" y="76896"/>
                  </a:lnTo>
                  <a:lnTo>
                    <a:pt x="37048" y="76631"/>
                  </a:lnTo>
                  <a:lnTo>
                    <a:pt x="36467" y="73474"/>
                  </a:lnTo>
                  <a:lnTo>
                    <a:pt x="36404" y="73335"/>
                  </a:lnTo>
                  <a:lnTo>
                    <a:pt x="34964" y="71505"/>
                  </a:lnTo>
                  <a:lnTo>
                    <a:pt x="34484" y="68171"/>
                  </a:lnTo>
                  <a:lnTo>
                    <a:pt x="34484" y="68171"/>
                  </a:lnTo>
                  <a:lnTo>
                    <a:pt x="35166" y="68954"/>
                  </a:lnTo>
                  <a:lnTo>
                    <a:pt x="36012" y="72098"/>
                  </a:lnTo>
                  <a:lnTo>
                    <a:pt x="36101" y="72237"/>
                  </a:lnTo>
                  <a:lnTo>
                    <a:pt x="38273" y="74295"/>
                  </a:lnTo>
                  <a:lnTo>
                    <a:pt x="40268" y="77730"/>
                  </a:lnTo>
                  <a:lnTo>
                    <a:pt x="40419" y="79939"/>
                  </a:lnTo>
                  <a:lnTo>
                    <a:pt x="40508" y="80141"/>
                  </a:lnTo>
                  <a:lnTo>
                    <a:pt x="42162" y="81947"/>
                  </a:lnTo>
                  <a:lnTo>
                    <a:pt x="42301" y="82035"/>
                  </a:lnTo>
                  <a:lnTo>
                    <a:pt x="46202" y="83197"/>
                  </a:lnTo>
                  <a:lnTo>
                    <a:pt x="49043" y="84700"/>
                  </a:lnTo>
                  <a:lnTo>
                    <a:pt x="49359" y="84687"/>
                  </a:lnTo>
                  <a:lnTo>
                    <a:pt x="50028" y="84245"/>
                  </a:lnTo>
                  <a:lnTo>
                    <a:pt x="52453" y="86165"/>
                  </a:lnTo>
                  <a:lnTo>
                    <a:pt x="52592" y="86228"/>
                  </a:lnTo>
                  <a:lnTo>
                    <a:pt x="55407" y="86834"/>
                  </a:lnTo>
                  <a:lnTo>
                    <a:pt x="58716" y="90546"/>
                  </a:lnTo>
                  <a:lnTo>
                    <a:pt x="61330" y="91960"/>
                  </a:lnTo>
                  <a:lnTo>
                    <a:pt x="61683" y="91910"/>
                  </a:lnTo>
                  <a:lnTo>
                    <a:pt x="62706" y="91013"/>
                  </a:lnTo>
                  <a:lnTo>
                    <a:pt x="63994" y="92491"/>
                  </a:lnTo>
                  <a:lnTo>
                    <a:pt x="63691" y="95723"/>
                  </a:lnTo>
                  <a:lnTo>
                    <a:pt x="62251" y="97466"/>
                  </a:lnTo>
                  <a:lnTo>
                    <a:pt x="61405" y="99840"/>
                  </a:lnTo>
                  <a:lnTo>
                    <a:pt x="61165" y="102074"/>
                  </a:lnTo>
                  <a:lnTo>
                    <a:pt x="60711" y="103224"/>
                  </a:lnTo>
                  <a:lnTo>
                    <a:pt x="60774" y="103552"/>
                  </a:lnTo>
                  <a:lnTo>
                    <a:pt x="63186" y="106115"/>
                  </a:lnTo>
                  <a:lnTo>
                    <a:pt x="65320" y="109335"/>
                  </a:lnTo>
                  <a:lnTo>
                    <a:pt x="67441" y="112656"/>
                  </a:lnTo>
                  <a:lnTo>
                    <a:pt x="67555" y="112757"/>
                  </a:lnTo>
                  <a:lnTo>
                    <a:pt x="69461" y="113818"/>
                  </a:lnTo>
                  <a:lnTo>
                    <a:pt x="70623" y="115421"/>
                  </a:lnTo>
                  <a:lnTo>
                    <a:pt x="71090" y="120055"/>
                  </a:lnTo>
                  <a:lnTo>
                    <a:pt x="71330" y="123881"/>
                  </a:lnTo>
                  <a:lnTo>
                    <a:pt x="71090" y="127871"/>
                  </a:lnTo>
                  <a:lnTo>
                    <a:pt x="71254" y="129866"/>
                  </a:lnTo>
                  <a:lnTo>
                    <a:pt x="70472" y="132973"/>
                  </a:lnTo>
                  <a:lnTo>
                    <a:pt x="70383" y="135511"/>
                  </a:lnTo>
                  <a:lnTo>
                    <a:pt x="70623" y="138516"/>
                  </a:lnTo>
                  <a:lnTo>
                    <a:pt x="70749" y="138743"/>
                  </a:lnTo>
                  <a:lnTo>
                    <a:pt x="71886" y="139539"/>
                  </a:lnTo>
                  <a:lnTo>
                    <a:pt x="70168" y="143491"/>
                  </a:lnTo>
                  <a:lnTo>
                    <a:pt x="70194" y="143794"/>
                  </a:lnTo>
                  <a:lnTo>
                    <a:pt x="71507" y="145789"/>
                  </a:lnTo>
                  <a:lnTo>
                    <a:pt x="71823" y="147582"/>
                  </a:lnTo>
                  <a:lnTo>
                    <a:pt x="73035" y="151370"/>
                  </a:lnTo>
                  <a:lnTo>
                    <a:pt x="75409" y="154805"/>
                  </a:lnTo>
                  <a:lnTo>
                    <a:pt x="77227" y="156030"/>
                  </a:lnTo>
                  <a:lnTo>
                    <a:pt x="77391" y="156080"/>
                  </a:lnTo>
                  <a:lnTo>
                    <a:pt x="80396" y="156080"/>
                  </a:lnTo>
                  <a:lnTo>
                    <a:pt x="80624" y="155966"/>
                  </a:lnTo>
                  <a:lnTo>
                    <a:pt x="81886" y="154476"/>
                  </a:lnTo>
                  <a:lnTo>
                    <a:pt x="81798" y="153984"/>
                  </a:lnTo>
                  <a:lnTo>
                    <a:pt x="78666" y="152305"/>
                  </a:lnTo>
                  <a:lnTo>
                    <a:pt x="77530" y="149501"/>
                  </a:lnTo>
                  <a:lnTo>
                    <a:pt x="77353" y="149325"/>
                  </a:lnTo>
                  <a:cubicBezTo>
                    <a:pt x="77176" y="149249"/>
                    <a:pt x="77038" y="149097"/>
                    <a:pt x="76974" y="148908"/>
                  </a:cubicBezTo>
                  <a:cubicBezTo>
                    <a:pt x="76911" y="148643"/>
                    <a:pt x="77063" y="148289"/>
                    <a:pt x="77391" y="147885"/>
                  </a:cubicBezTo>
                  <a:cubicBezTo>
                    <a:pt x="78363" y="146723"/>
                    <a:pt x="78591" y="146458"/>
                    <a:pt x="78641" y="146332"/>
                  </a:cubicBezTo>
                  <a:lnTo>
                    <a:pt x="78957" y="145309"/>
                  </a:lnTo>
                  <a:lnTo>
                    <a:pt x="78831" y="144956"/>
                  </a:lnTo>
                  <a:lnTo>
                    <a:pt x="77404" y="143933"/>
                  </a:lnTo>
                  <a:lnTo>
                    <a:pt x="78111" y="142582"/>
                  </a:lnTo>
                  <a:lnTo>
                    <a:pt x="78831" y="142077"/>
                  </a:lnTo>
                  <a:lnTo>
                    <a:pt x="78957" y="141862"/>
                  </a:lnTo>
                  <a:lnTo>
                    <a:pt x="79361" y="139652"/>
                  </a:lnTo>
                  <a:lnTo>
                    <a:pt x="79336" y="139476"/>
                  </a:lnTo>
                  <a:lnTo>
                    <a:pt x="78818" y="138289"/>
                  </a:lnTo>
                  <a:lnTo>
                    <a:pt x="78869" y="137582"/>
                  </a:lnTo>
                  <a:lnTo>
                    <a:pt x="79954" y="137708"/>
                  </a:lnTo>
                  <a:lnTo>
                    <a:pt x="80308" y="137417"/>
                  </a:lnTo>
                  <a:lnTo>
                    <a:pt x="80384" y="135814"/>
                  </a:lnTo>
                  <a:lnTo>
                    <a:pt x="80384" y="135498"/>
                  </a:lnTo>
                  <a:lnTo>
                    <a:pt x="82038" y="135018"/>
                  </a:lnTo>
                  <a:lnTo>
                    <a:pt x="83932" y="134551"/>
                  </a:lnTo>
                  <a:lnTo>
                    <a:pt x="84172" y="134235"/>
                  </a:lnTo>
                  <a:lnTo>
                    <a:pt x="84172" y="132076"/>
                  </a:lnTo>
                  <a:lnTo>
                    <a:pt x="84020" y="130826"/>
                  </a:lnTo>
                  <a:lnTo>
                    <a:pt x="83970" y="130283"/>
                  </a:lnTo>
                  <a:lnTo>
                    <a:pt x="86243" y="130675"/>
                  </a:lnTo>
                  <a:lnTo>
                    <a:pt x="86521" y="130586"/>
                  </a:lnTo>
                  <a:lnTo>
                    <a:pt x="88137" y="129008"/>
                  </a:lnTo>
                  <a:lnTo>
                    <a:pt x="89614" y="126520"/>
                  </a:lnTo>
                  <a:lnTo>
                    <a:pt x="90965" y="124551"/>
                  </a:lnTo>
                  <a:lnTo>
                    <a:pt x="91470" y="121798"/>
                  </a:lnTo>
                  <a:lnTo>
                    <a:pt x="93857" y="120156"/>
                  </a:lnTo>
                  <a:lnTo>
                    <a:pt x="96546" y="118742"/>
                  </a:lnTo>
                  <a:lnTo>
                    <a:pt x="97897" y="117947"/>
                  </a:lnTo>
                  <a:lnTo>
                    <a:pt x="98049" y="117719"/>
                  </a:lnTo>
                  <a:lnTo>
                    <a:pt x="98592" y="113982"/>
                  </a:lnTo>
                  <a:lnTo>
                    <a:pt x="99463" y="110800"/>
                  </a:lnTo>
                  <a:lnTo>
                    <a:pt x="99842" y="108906"/>
                  </a:lnTo>
                  <a:lnTo>
                    <a:pt x="101648" y="106645"/>
                  </a:lnTo>
                  <a:lnTo>
                    <a:pt x="102746" y="104676"/>
                  </a:lnTo>
                  <a:lnTo>
                    <a:pt x="102746" y="104373"/>
                  </a:lnTo>
                  <a:lnTo>
                    <a:pt x="101799" y="102617"/>
                  </a:lnTo>
                  <a:cubicBezTo>
                    <a:pt x="101824" y="102352"/>
                    <a:pt x="101774" y="102125"/>
                    <a:pt x="98882" y="100989"/>
                  </a:cubicBezTo>
                  <a:lnTo>
                    <a:pt x="95650" y="99726"/>
                  </a:lnTo>
                  <a:lnTo>
                    <a:pt x="93718" y="99410"/>
                  </a:lnTo>
                  <a:lnTo>
                    <a:pt x="91710" y="98627"/>
                  </a:lnTo>
                  <a:lnTo>
                    <a:pt x="89551" y="97731"/>
                  </a:lnTo>
                  <a:lnTo>
                    <a:pt x="88415" y="95092"/>
                  </a:lnTo>
                  <a:lnTo>
                    <a:pt x="86887" y="92907"/>
                  </a:lnTo>
                  <a:lnTo>
                    <a:pt x="86735" y="92794"/>
                  </a:lnTo>
                  <a:lnTo>
                    <a:pt x="83338" y="91682"/>
                  </a:lnTo>
                  <a:lnTo>
                    <a:pt x="81179" y="91455"/>
                  </a:lnTo>
                  <a:lnTo>
                    <a:pt x="78970" y="89321"/>
                  </a:lnTo>
                  <a:lnTo>
                    <a:pt x="76861" y="88084"/>
                  </a:lnTo>
                  <a:lnTo>
                    <a:pt x="74335" y="87819"/>
                  </a:lnTo>
                  <a:lnTo>
                    <a:pt x="71810" y="87187"/>
                  </a:lnTo>
                  <a:lnTo>
                    <a:pt x="71722" y="87175"/>
                  </a:lnTo>
                  <a:lnTo>
                    <a:pt x="68881" y="87263"/>
                  </a:lnTo>
                  <a:lnTo>
                    <a:pt x="68792" y="87276"/>
                  </a:lnTo>
                  <a:cubicBezTo>
                    <a:pt x="65395" y="88273"/>
                    <a:pt x="65320" y="88576"/>
                    <a:pt x="65269" y="88753"/>
                  </a:cubicBezTo>
                  <a:cubicBezTo>
                    <a:pt x="65219" y="88942"/>
                    <a:pt x="65029" y="89523"/>
                    <a:pt x="64878" y="89965"/>
                  </a:cubicBezTo>
                  <a:lnTo>
                    <a:pt x="63640" y="88993"/>
                  </a:lnTo>
                  <a:lnTo>
                    <a:pt x="63350" y="88930"/>
                  </a:lnTo>
                  <a:lnTo>
                    <a:pt x="61734" y="89448"/>
                  </a:lnTo>
                  <a:lnTo>
                    <a:pt x="60218" y="88690"/>
                  </a:lnTo>
                  <a:lnTo>
                    <a:pt x="59057" y="86303"/>
                  </a:lnTo>
                  <a:lnTo>
                    <a:pt x="59802" y="84384"/>
                  </a:lnTo>
                  <a:lnTo>
                    <a:pt x="59600" y="83967"/>
                  </a:lnTo>
                  <a:lnTo>
                    <a:pt x="57655" y="83311"/>
                  </a:lnTo>
                  <a:lnTo>
                    <a:pt x="55521" y="83046"/>
                  </a:lnTo>
                  <a:lnTo>
                    <a:pt x="56077" y="81480"/>
                  </a:lnTo>
                  <a:lnTo>
                    <a:pt x="56796" y="80104"/>
                  </a:lnTo>
                  <a:lnTo>
                    <a:pt x="56986" y="78853"/>
                  </a:lnTo>
                  <a:lnTo>
                    <a:pt x="56670" y="78500"/>
                  </a:lnTo>
                  <a:lnTo>
                    <a:pt x="53905" y="78500"/>
                  </a:lnTo>
                  <a:lnTo>
                    <a:pt x="53640" y="78651"/>
                  </a:lnTo>
                  <a:lnTo>
                    <a:pt x="52516" y="80533"/>
                  </a:lnTo>
                  <a:lnTo>
                    <a:pt x="50155" y="81366"/>
                  </a:lnTo>
                  <a:lnTo>
                    <a:pt x="48374" y="78942"/>
                  </a:lnTo>
                  <a:lnTo>
                    <a:pt x="47995" y="75495"/>
                  </a:lnTo>
                  <a:lnTo>
                    <a:pt x="48816" y="72717"/>
                  </a:lnTo>
                  <a:lnTo>
                    <a:pt x="51443" y="70772"/>
                  </a:lnTo>
                  <a:lnTo>
                    <a:pt x="54132" y="70393"/>
                  </a:lnTo>
                  <a:lnTo>
                    <a:pt x="55370" y="71416"/>
                  </a:lnTo>
                  <a:lnTo>
                    <a:pt x="55849" y="71315"/>
                  </a:lnTo>
                  <a:lnTo>
                    <a:pt x="56392" y="70305"/>
                  </a:lnTo>
                  <a:lnTo>
                    <a:pt x="58286" y="70305"/>
                  </a:lnTo>
                  <a:lnTo>
                    <a:pt x="60799" y="71088"/>
                  </a:lnTo>
                  <a:lnTo>
                    <a:pt x="61014" y="72856"/>
                  </a:lnTo>
                  <a:lnTo>
                    <a:pt x="61064" y="72995"/>
                  </a:lnTo>
                  <a:lnTo>
                    <a:pt x="62403" y="75040"/>
                  </a:lnTo>
                  <a:lnTo>
                    <a:pt x="62971" y="74926"/>
                  </a:lnTo>
                  <a:lnTo>
                    <a:pt x="63363" y="72843"/>
                  </a:lnTo>
                  <a:lnTo>
                    <a:pt x="63363" y="72767"/>
                  </a:lnTo>
                  <a:lnTo>
                    <a:pt x="63211" y="69131"/>
                  </a:lnTo>
                  <a:lnTo>
                    <a:pt x="64158" y="67376"/>
                  </a:lnTo>
                  <a:lnTo>
                    <a:pt x="67087" y="65355"/>
                  </a:lnTo>
                  <a:lnTo>
                    <a:pt x="68704" y="62691"/>
                  </a:lnTo>
                  <a:lnTo>
                    <a:pt x="69461" y="60721"/>
                  </a:lnTo>
                  <a:lnTo>
                    <a:pt x="71924" y="58322"/>
                  </a:lnTo>
                  <a:lnTo>
                    <a:pt x="73452" y="58322"/>
                  </a:lnTo>
                  <a:lnTo>
                    <a:pt x="73755" y="58107"/>
                  </a:lnTo>
                  <a:lnTo>
                    <a:pt x="74575" y="55923"/>
                  </a:lnTo>
                  <a:lnTo>
                    <a:pt x="76747" y="54496"/>
                  </a:lnTo>
                  <a:lnTo>
                    <a:pt x="77682" y="55961"/>
                  </a:lnTo>
                  <a:lnTo>
                    <a:pt x="78124" y="56062"/>
                  </a:lnTo>
                  <a:lnTo>
                    <a:pt x="80119" y="54786"/>
                  </a:lnTo>
                  <a:lnTo>
                    <a:pt x="83591" y="53347"/>
                  </a:lnTo>
                  <a:lnTo>
                    <a:pt x="83705" y="52855"/>
                  </a:lnTo>
                  <a:lnTo>
                    <a:pt x="82909" y="51983"/>
                  </a:lnTo>
                  <a:lnTo>
                    <a:pt x="82657" y="51870"/>
                  </a:lnTo>
                  <a:lnTo>
                    <a:pt x="79715" y="52084"/>
                  </a:lnTo>
                  <a:lnTo>
                    <a:pt x="79134" y="50771"/>
                  </a:lnTo>
                  <a:lnTo>
                    <a:pt x="79134" y="49496"/>
                  </a:lnTo>
                  <a:lnTo>
                    <a:pt x="78970" y="49218"/>
                  </a:lnTo>
                  <a:lnTo>
                    <a:pt x="78528" y="48978"/>
                  </a:lnTo>
                  <a:lnTo>
                    <a:pt x="78742" y="48864"/>
                  </a:lnTo>
                  <a:lnTo>
                    <a:pt x="81002" y="48864"/>
                  </a:lnTo>
                  <a:lnTo>
                    <a:pt x="83212" y="49029"/>
                  </a:lnTo>
                  <a:lnTo>
                    <a:pt x="83389" y="48991"/>
                  </a:lnTo>
                  <a:lnTo>
                    <a:pt x="86028" y="47463"/>
                  </a:lnTo>
                  <a:cubicBezTo>
                    <a:pt x="87973" y="46023"/>
                    <a:pt x="88048" y="45910"/>
                    <a:pt x="88074" y="45847"/>
                  </a:cubicBezTo>
                  <a:cubicBezTo>
                    <a:pt x="88213" y="45657"/>
                    <a:pt x="88263" y="45569"/>
                    <a:pt x="86432" y="42362"/>
                  </a:cubicBezTo>
                  <a:lnTo>
                    <a:pt x="84399" y="40455"/>
                  </a:lnTo>
                  <a:lnTo>
                    <a:pt x="84033" y="38435"/>
                  </a:lnTo>
                  <a:lnTo>
                    <a:pt x="83553" y="34103"/>
                  </a:lnTo>
                  <a:lnTo>
                    <a:pt x="83010" y="33927"/>
                  </a:lnTo>
                  <a:lnTo>
                    <a:pt x="81078" y="36086"/>
                  </a:lnTo>
                  <a:lnTo>
                    <a:pt x="79576" y="35758"/>
                  </a:lnTo>
                  <a:lnTo>
                    <a:pt x="79310" y="34028"/>
                  </a:lnTo>
                  <a:lnTo>
                    <a:pt x="80055" y="32677"/>
                  </a:lnTo>
                  <a:lnTo>
                    <a:pt x="79866" y="32222"/>
                  </a:lnTo>
                  <a:lnTo>
                    <a:pt x="78212" y="31755"/>
                  </a:lnTo>
                  <a:lnTo>
                    <a:pt x="77164" y="30669"/>
                  </a:lnTo>
                  <a:lnTo>
                    <a:pt x="76937" y="30568"/>
                  </a:lnTo>
                  <a:lnTo>
                    <a:pt x="74070" y="30568"/>
                  </a:lnTo>
                  <a:lnTo>
                    <a:pt x="73199" y="30656"/>
                  </a:lnTo>
                  <a:lnTo>
                    <a:pt x="72921" y="30959"/>
                  </a:lnTo>
                  <a:lnTo>
                    <a:pt x="72845" y="33674"/>
                  </a:lnTo>
                  <a:lnTo>
                    <a:pt x="71583" y="35013"/>
                  </a:lnTo>
                  <a:lnTo>
                    <a:pt x="71545" y="35391"/>
                  </a:lnTo>
                  <a:lnTo>
                    <a:pt x="72290" y="36566"/>
                  </a:lnTo>
                  <a:lnTo>
                    <a:pt x="72492" y="38662"/>
                  </a:lnTo>
                  <a:lnTo>
                    <a:pt x="70535" y="40316"/>
                  </a:lnTo>
                  <a:lnTo>
                    <a:pt x="68615" y="40998"/>
                  </a:lnTo>
                  <a:lnTo>
                    <a:pt x="68401" y="41288"/>
                  </a:lnTo>
                  <a:lnTo>
                    <a:pt x="68401" y="44256"/>
                  </a:lnTo>
                  <a:lnTo>
                    <a:pt x="67555" y="44685"/>
                  </a:lnTo>
                  <a:lnTo>
                    <a:pt x="66380" y="43195"/>
                  </a:lnTo>
                  <a:lnTo>
                    <a:pt x="66974" y="40581"/>
                  </a:lnTo>
                  <a:lnTo>
                    <a:pt x="66822" y="40228"/>
                  </a:lnTo>
                  <a:lnTo>
                    <a:pt x="64676" y="39142"/>
                  </a:lnTo>
                  <a:lnTo>
                    <a:pt x="62453" y="37816"/>
                  </a:lnTo>
                  <a:lnTo>
                    <a:pt x="61443" y="36957"/>
                  </a:lnTo>
                  <a:lnTo>
                    <a:pt x="61241" y="36881"/>
                  </a:lnTo>
                  <a:lnTo>
                    <a:pt x="60509" y="36881"/>
                  </a:lnTo>
                  <a:lnTo>
                    <a:pt x="60307" y="34444"/>
                  </a:lnTo>
                  <a:lnTo>
                    <a:pt x="60686" y="32083"/>
                  </a:lnTo>
                  <a:lnTo>
                    <a:pt x="61456" y="30252"/>
                  </a:lnTo>
                  <a:cubicBezTo>
                    <a:pt x="61974" y="30050"/>
                    <a:pt x="62479" y="29823"/>
                    <a:pt x="62971" y="29558"/>
                  </a:cubicBezTo>
                  <a:cubicBezTo>
                    <a:pt x="63413" y="29330"/>
                    <a:pt x="63640" y="29229"/>
                    <a:pt x="63754" y="29179"/>
                  </a:cubicBezTo>
                  <a:cubicBezTo>
                    <a:pt x="63761" y="29180"/>
                    <a:pt x="63768" y="29180"/>
                    <a:pt x="63775" y="29180"/>
                  </a:cubicBezTo>
                  <a:cubicBezTo>
                    <a:pt x="63887" y="29180"/>
                    <a:pt x="64048" y="29086"/>
                    <a:pt x="64499" y="28813"/>
                  </a:cubicBezTo>
                  <a:lnTo>
                    <a:pt x="65029" y="28497"/>
                  </a:lnTo>
                  <a:cubicBezTo>
                    <a:pt x="66469" y="27638"/>
                    <a:pt x="66999" y="27323"/>
                    <a:pt x="67201" y="27171"/>
                  </a:cubicBezTo>
                  <a:lnTo>
                    <a:pt x="67214" y="27184"/>
                  </a:lnTo>
                  <a:lnTo>
                    <a:pt x="68792" y="25681"/>
                  </a:lnTo>
                  <a:lnTo>
                    <a:pt x="69992" y="24456"/>
                  </a:lnTo>
                  <a:lnTo>
                    <a:pt x="70737" y="24267"/>
                  </a:lnTo>
                  <a:lnTo>
                    <a:pt x="74083" y="24267"/>
                  </a:lnTo>
                  <a:lnTo>
                    <a:pt x="74399" y="23977"/>
                  </a:lnTo>
                  <a:lnTo>
                    <a:pt x="74550" y="21994"/>
                  </a:lnTo>
                  <a:lnTo>
                    <a:pt x="75548" y="20252"/>
                  </a:lnTo>
                  <a:lnTo>
                    <a:pt x="75573" y="20012"/>
                  </a:lnTo>
                  <a:lnTo>
                    <a:pt x="75106" y="18269"/>
                  </a:lnTo>
                  <a:lnTo>
                    <a:pt x="75005" y="18118"/>
                  </a:lnTo>
                  <a:lnTo>
                    <a:pt x="73363" y="16741"/>
                  </a:lnTo>
                  <a:lnTo>
                    <a:pt x="72883" y="16830"/>
                  </a:lnTo>
                  <a:lnTo>
                    <a:pt x="71873" y="18800"/>
                  </a:lnTo>
                  <a:lnTo>
                    <a:pt x="70320" y="19999"/>
                  </a:lnTo>
                  <a:lnTo>
                    <a:pt x="69676" y="20441"/>
                  </a:lnTo>
                  <a:lnTo>
                    <a:pt x="69676" y="18623"/>
                  </a:lnTo>
                  <a:lnTo>
                    <a:pt x="69929" y="17385"/>
                  </a:lnTo>
                  <a:lnTo>
                    <a:pt x="69411" y="17082"/>
                  </a:lnTo>
                  <a:lnTo>
                    <a:pt x="68691" y="17739"/>
                  </a:lnTo>
                  <a:lnTo>
                    <a:pt x="67896" y="15959"/>
                  </a:lnTo>
                  <a:lnTo>
                    <a:pt x="68918" y="14860"/>
                  </a:lnTo>
                  <a:lnTo>
                    <a:pt x="71002" y="10403"/>
                  </a:lnTo>
                  <a:lnTo>
                    <a:pt x="71873" y="10049"/>
                  </a:lnTo>
                  <a:lnTo>
                    <a:pt x="73767" y="8332"/>
                  </a:lnTo>
                  <a:lnTo>
                    <a:pt x="73691" y="7827"/>
                  </a:lnTo>
                  <a:lnTo>
                    <a:pt x="72896" y="7410"/>
                  </a:lnTo>
                  <a:lnTo>
                    <a:pt x="71785" y="7233"/>
                  </a:lnTo>
                  <a:lnTo>
                    <a:pt x="69373" y="7233"/>
                  </a:lnTo>
                  <a:lnTo>
                    <a:pt x="69057" y="7549"/>
                  </a:lnTo>
                  <a:lnTo>
                    <a:pt x="69057" y="9658"/>
                  </a:lnTo>
                  <a:lnTo>
                    <a:pt x="67037" y="12284"/>
                  </a:lnTo>
                  <a:lnTo>
                    <a:pt x="65294" y="14986"/>
                  </a:lnTo>
                  <a:lnTo>
                    <a:pt x="65294" y="15340"/>
                  </a:lnTo>
                  <a:lnTo>
                    <a:pt x="66077" y="16476"/>
                  </a:lnTo>
                  <a:lnTo>
                    <a:pt x="65762" y="18623"/>
                  </a:lnTo>
                  <a:lnTo>
                    <a:pt x="63375" y="19885"/>
                  </a:lnTo>
                  <a:lnTo>
                    <a:pt x="63375" y="18585"/>
                  </a:lnTo>
                  <a:lnTo>
                    <a:pt x="63085" y="18269"/>
                  </a:lnTo>
                  <a:lnTo>
                    <a:pt x="61342" y="18118"/>
                  </a:lnTo>
                  <a:lnTo>
                    <a:pt x="61128" y="18181"/>
                  </a:lnTo>
                  <a:lnTo>
                    <a:pt x="59890" y="19153"/>
                  </a:lnTo>
                  <a:lnTo>
                    <a:pt x="58223" y="16830"/>
                  </a:lnTo>
                  <a:lnTo>
                    <a:pt x="57971" y="16703"/>
                  </a:lnTo>
                  <a:lnTo>
                    <a:pt x="55799" y="16703"/>
                  </a:lnTo>
                  <a:lnTo>
                    <a:pt x="55521" y="16868"/>
                  </a:lnTo>
                  <a:lnTo>
                    <a:pt x="54827" y="18168"/>
                  </a:lnTo>
                  <a:lnTo>
                    <a:pt x="54435" y="18736"/>
                  </a:lnTo>
                  <a:lnTo>
                    <a:pt x="53652" y="16969"/>
                  </a:lnTo>
                  <a:lnTo>
                    <a:pt x="53261" y="16792"/>
                  </a:lnTo>
                  <a:cubicBezTo>
                    <a:pt x="53061" y="16867"/>
                    <a:pt x="52586" y="16997"/>
                    <a:pt x="52167" y="16997"/>
                  </a:cubicBezTo>
                  <a:cubicBezTo>
                    <a:pt x="51950" y="16997"/>
                    <a:pt x="51749" y="16962"/>
                    <a:pt x="51607" y="16868"/>
                  </a:cubicBezTo>
                  <a:cubicBezTo>
                    <a:pt x="51455" y="16767"/>
                    <a:pt x="51379" y="16590"/>
                    <a:pt x="51392" y="16426"/>
                  </a:cubicBezTo>
                  <a:cubicBezTo>
                    <a:pt x="51316" y="15112"/>
                    <a:pt x="51316" y="14986"/>
                    <a:pt x="51316" y="14974"/>
                  </a:cubicBezTo>
                  <a:lnTo>
                    <a:pt x="51215" y="14746"/>
                  </a:lnTo>
                  <a:lnTo>
                    <a:pt x="47945" y="11716"/>
                  </a:lnTo>
                  <a:lnTo>
                    <a:pt x="46922" y="11009"/>
                  </a:lnTo>
                  <a:lnTo>
                    <a:pt x="46682" y="10958"/>
                  </a:lnTo>
                  <a:lnTo>
                    <a:pt x="45142" y="11223"/>
                  </a:lnTo>
                  <a:lnTo>
                    <a:pt x="44435" y="9077"/>
                  </a:lnTo>
                  <a:lnTo>
                    <a:pt x="44233" y="8875"/>
                  </a:lnTo>
                  <a:lnTo>
                    <a:pt x="42806" y="8433"/>
                  </a:lnTo>
                  <a:lnTo>
                    <a:pt x="42679" y="8420"/>
                  </a:lnTo>
                  <a:lnTo>
                    <a:pt x="39182" y="8862"/>
                  </a:lnTo>
                  <a:lnTo>
                    <a:pt x="37262" y="8445"/>
                  </a:lnTo>
                  <a:lnTo>
                    <a:pt x="34649" y="6210"/>
                  </a:lnTo>
                  <a:lnTo>
                    <a:pt x="31075" y="4506"/>
                  </a:lnTo>
                  <a:lnTo>
                    <a:pt x="28499" y="2031"/>
                  </a:lnTo>
                  <a:lnTo>
                    <a:pt x="26365" y="263"/>
                  </a:lnTo>
                  <a:lnTo>
                    <a:pt x="26100" y="187"/>
                  </a:lnTo>
                  <a:lnTo>
                    <a:pt x="23524" y="756"/>
                  </a:lnTo>
                  <a:cubicBezTo>
                    <a:pt x="23360" y="465"/>
                    <a:pt x="23120" y="238"/>
                    <a:pt x="22817" y="124"/>
                  </a:cubicBezTo>
                  <a:cubicBezTo>
                    <a:pt x="22620" y="41"/>
                    <a:pt x="22402" y="0"/>
                    <a:pt x="2216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52"/>
            <p:cNvSpPr/>
            <p:nvPr/>
          </p:nvSpPr>
          <p:spPr>
            <a:xfrm>
              <a:off x="1940550" y="1654925"/>
              <a:ext cx="124725" cy="149650"/>
            </a:xfrm>
            <a:custGeom>
              <a:avLst/>
              <a:gdLst/>
              <a:ahLst/>
              <a:cxnLst/>
              <a:rect l="l" t="t" r="r" b="b"/>
              <a:pathLst>
                <a:path w="4989" h="5986" extrusionOk="0">
                  <a:moveTo>
                    <a:pt x="2425" y="0"/>
                  </a:moveTo>
                  <a:lnTo>
                    <a:pt x="1023" y="1200"/>
                  </a:lnTo>
                  <a:lnTo>
                    <a:pt x="1" y="3851"/>
                  </a:lnTo>
                  <a:lnTo>
                    <a:pt x="1" y="5985"/>
                  </a:lnTo>
                  <a:lnTo>
                    <a:pt x="2362" y="4104"/>
                  </a:lnTo>
                  <a:lnTo>
                    <a:pt x="3511" y="4887"/>
                  </a:lnTo>
                  <a:lnTo>
                    <a:pt x="4988" y="4419"/>
                  </a:lnTo>
                  <a:lnTo>
                    <a:pt x="3271" y="2210"/>
                  </a:lnTo>
                  <a:lnTo>
                    <a:pt x="242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52"/>
            <p:cNvSpPr/>
            <p:nvPr/>
          </p:nvSpPr>
          <p:spPr>
            <a:xfrm>
              <a:off x="1932650" y="1641650"/>
              <a:ext cx="145575" cy="179325"/>
            </a:xfrm>
            <a:custGeom>
              <a:avLst/>
              <a:gdLst/>
              <a:ahLst/>
              <a:cxnLst/>
              <a:rect l="l" t="t" r="r" b="b"/>
              <a:pathLst>
                <a:path w="5823" h="7173" extrusionOk="0">
                  <a:moveTo>
                    <a:pt x="2602" y="1049"/>
                  </a:moveTo>
                  <a:lnTo>
                    <a:pt x="3297" y="2842"/>
                  </a:lnTo>
                  <a:lnTo>
                    <a:pt x="4774" y="4774"/>
                  </a:lnTo>
                  <a:lnTo>
                    <a:pt x="3877" y="5064"/>
                  </a:lnTo>
                  <a:lnTo>
                    <a:pt x="2665" y="4231"/>
                  </a:lnTo>
                  <a:lnTo>
                    <a:pt x="632" y="5860"/>
                  </a:lnTo>
                  <a:lnTo>
                    <a:pt x="632" y="4433"/>
                  </a:lnTo>
                  <a:lnTo>
                    <a:pt x="1605" y="1907"/>
                  </a:lnTo>
                  <a:lnTo>
                    <a:pt x="2602" y="1049"/>
                  </a:lnTo>
                  <a:close/>
                  <a:moveTo>
                    <a:pt x="2880" y="1"/>
                  </a:moveTo>
                  <a:lnTo>
                    <a:pt x="1074" y="1541"/>
                  </a:lnTo>
                  <a:lnTo>
                    <a:pt x="26" y="4269"/>
                  </a:lnTo>
                  <a:lnTo>
                    <a:pt x="1" y="7173"/>
                  </a:lnTo>
                  <a:lnTo>
                    <a:pt x="1" y="7173"/>
                  </a:lnTo>
                  <a:lnTo>
                    <a:pt x="2703" y="5026"/>
                  </a:lnTo>
                  <a:lnTo>
                    <a:pt x="3776" y="5771"/>
                  </a:lnTo>
                  <a:lnTo>
                    <a:pt x="5822" y="5102"/>
                  </a:lnTo>
                  <a:lnTo>
                    <a:pt x="3865" y="2577"/>
                  </a:lnTo>
                  <a:lnTo>
                    <a:pt x="288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52"/>
            <p:cNvSpPr/>
            <p:nvPr/>
          </p:nvSpPr>
          <p:spPr>
            <a:xfrm>
              <a:off x="2019475" y="1292525"/>
              <a:ext cx="410075" cy="583375"/>
            </a:xfrm>
            <a:custGeom>
              <a:avLst/>
              <a:gdLst/>
              <a:ahLst/>
              <a:cxnLst/>
              <a:rect l="l" t="t" r="r" b="b"/>
              <a:pathLst>
                <a:path w="16403" h="23335" extrusionOk="0">
                  <a:moveTo>
                    <a:pt x="4129" y="0"/>
                  </a:moveTo>
                  <a:lnTo>
                    <a:pt x="1213" y="2122"/>
                  </a:lnTo>
                  <a:lnTo>
                    <a:pt x="0" y="4407"/>
                  </a:lnTo>
                  <a:lnTo>
                    <a:pt x="0" y="7248"/>
                  </a:lnTo>
                  <a:lnTo>
                    <a:pt x="2122" y="6857"/>
                  </a:lnTo>
                  <a:lnTo>
                    <a:pt x="4571" y="8347"/>
                  </a:lnTo>
                  <a:lnTo>
                    <a:pt x="6541" y="8827"/>
                  </a:lnTo>
                  <a:lnTo>
                    <a:pt x="7210" y="7576"/>
                  </a:lnTo>
                  <a:lnTo>
                    <a:pt x="8170" y="11339"/>
                  </a:lnTo>
                  <a:lnTo>
                    <a:pt x="9521" y="12842"/>
                  </a:lnTo>
                  <a:lnTo>
                    <a:pt x="8258" y="15052"/>
                  </a:lnTo>
                  <a:cubicBezTo>
                    <a:pt x="8258" y="15052"/>
                    <a:pt x="8978" y="16314"/>
                    <a:pt x="6996" y="16706"/>
                  </a:cubicBezTo>
                  <a:cubicBezTo>
                    <a:pt x="5026" y="17097"/>
                    <a:pt x="6364" y="16946"/>
                    <a:pt x="5026" y="17097"/>
                  </a:cubicBezTo>
                  <a:cubicBezTo>
                    <a:pt x="3688" y="17261"/>
                    <a:pt x="3688" y="17539"/>
                    <a:pt x="3688" y="17539"/>
                  </a:cubicBezTo>
                  <a:lnTo>
                    <a:pt x="4180" y="18915"/>
                  </a:lnTo>
                  <a:lnTo>
                    <a:pt x="6604" y="18915"/>
                  </a:lnTo>
                  <a:lnTo>
                    <a:pt x="7943" y="20810"/>
                  </a:lnTo>
                  <a:lnTo>
                    <a:pt x="9521" y="22539"/>
                  </a:lnTo>
                  <a:lnTo>
                    <a:pt x="11579" y="23335"/>
                  </a:lnTo>
                  <a:lnTo>
                    <a:pt x="10405" y="20532"/>
                  </a:lnTo>
                  <a:lnTo>
                    <a:pt x="12375" y="21693"/>
                  </a:lnTo>
                  <a:lnTo>
                    <a:pt x="13473" y="20115"/>
                  </a:lnTo>
                  <a:lnTo>
                    <a:pt x="12059" y="16794"/>
                  </a:lnTo>
                  <a:lnTo>
                    <a:pt x="12615" y="15923"/>
                  </a:lnTo>
                  <a:lnTo>
                    <a:pt x="14420" y="18360"/>
                  </a:lnTo>
                  <a:lnTo>
                    <a:pt x="15683" y="16794"/>
                  </a:lnTo>
                  <a:lnTo>
                    <a:pt x="16403" y="15052"/>
                  </a:lnTo>
                  <a:lnTo>
                    <a:pt x="12931" y="12135"/>
                  </a:lnTo>
                  <a:lnTo>
                    <a:pt x="14269" y="11630"/>
                  </a:lnTo>
                  <a:lnTo>
                    <a:pt x="13549" y="8195"/>
                  </a:lnTo>
                  <a:lnTo>
                    <a:pt x="12211" y="5821"/>
                  </a:lnTo>
                  <a:lnTo>
                    <a:pt x="10721" y="4963"/>
                  </a:lnTo>
                  <a:lnTo>
                    <a:pt x="9067" y="3624"/>
                  </a:lnTo>
                  <a:lnTo>
                    <a:pt x="10557" y="3069"/>
                  </a:lnTo>
                  <a:lnTo>
                    <a:pt x="10165" y="1414"/>
                  </a:lnTo>
                  <a:lnTo>
                    <a:pt x="7918" y="354"/>
                  </a:lnTo>
                  <a:lnTo>
                    <a:pt x="5670" y="1326"/>
                  </a:lnTo>
                  <a:lnTo>
                    <a:pt x="5165" y="2677"/>
                  </a:lnTo>
                  <a:lnTo>
                    <a:pt x="3814" y="4256"/>
                  </a:lnTo>
                  <a:lnTo>
                    <a:pt x="2993" y="3069"/>
                  </a:lnTo>
                  <a:lnTo>
                    <a:pt x="412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52"/>
            <p:cNvSpPr/>
            <p:nvPr/>
          </p:nvSpPr>
          <p:spPr>
            <a:xfrm>
              <a:off x="2011275" y="1270725"/>
              <a:ext cx="427750" cy="619075"/>
            </a:xfrm>
            <a:custGeom>
              <a:avLst/>
              <a:gdLst/>
              <a:ahLst/>
              <a:cxnLst/>
              <a:rect l="l" t="t" r="r" b="b"/>
              <a:pathLst>
                <a:path w="17110" h="24763" extrusionOk="0">
                  <a:moveTo>
                    <a:pt x="8246" y="1567"/>
                  </a:moveTo>
                  <a:lnTo>
                    <a:pt x="10228" y="2501"/>
                  </a:lnTo>
                  <a:lnTo>
                    <a:pt x="10518" y="3739"/>
                  </a:lnTo>
                  <a:lnTo>
                    <a:pt x="8763" y="4383"/>
                  </a:lnTo>
                  <a:lnTo>
                    <a:pt x="10885" y="6087"/>
                  </a:lnTo>
                  <a:lnTo>
                    <a:pt x="12311" y="6908"/>
                  </a:lnTo>
                  <a:lnTo>
                    <a:pt x="13587" y="9156"/>
                  </a:lnTo>
                  <a:lnTo>
                    <a:pt x="14231" y="12287"/>
                  </a:lnTo>
                  <a:lnTo>
                    <a:pt x="12640" y="12881"/>
                  </a:lnTo>
                  <a:lnTo>
                    <a:pt x="16340" y="15999"/>
                  </a:lnTo>
                  <a:lnTo>
                    <a:pt x="15733" y="17477"/>
                  </a:lnTo>
                  <a:lnTo>
                    <a:pt x="14761" y="18689"/>
                  </a:lnTo>
                  <a:lnTo>
                    <a:pt x="12918" y="16227"/>
                  </a:lnTo>
                  <a:lnTo>
                    <a:pt x="12021" y="17616"/>
                  </a:lnTo>
                  <a:lnTo>
                    <a:pt x="13448" y="20937"/>
                  </a:lnTo>
                  <a:lnTo>
                    <a:pt x="12615" y="22136"/>
                  </a:lnTo>
                  <a:lnTo>
                    <a:pt x="10076" y="20633"/>
                  </a:lnTo>
                  <a:lnTo>
                    <a:pt x="11339" y="23639"/>
                  </a:lnTo>
                  <a:lnTo>
                    <a:pt x="10051" y="23146"/>
                  </a:lnTo>
                  <a:lnTo>
                    <a:pt x="8549" y="21492"/>
                  </a:lnTo>
                  <a:lnTo>
                    <a:pt x="7109" y="19459"/>
                  </a:lnTo>
                  <a:lnTo>
                    <a:pt x="4748" y="19459"/>
                  </a:lnTo>
                  <a:lnTo>
                    <a:pt x="4407" y="18500"/>
                  </a:lnTo>
                  <a:cubicBezTo>
                    <a:pt x="4723" y="18373"/>
                    <a:pt x="5064" y="18297"/>
                    <a:pt x="5417" y="18272"/>
                  </a:cubicBezTo>
                  <a:cubicBezTo>
                    <a:pt x="6124" y="18196"/>
                    <a:pt x="6124" y="18196"/>
                    <a:pt x="6238" y="18146"/>
                  </a:cubicBezTo>
                  <a:cubicBezTo>
                    <a:pt x="6301" y="18121"/>
                    <a:pt x="6453" y="18070"/>
                    <a:pt x="7412" y="17881"/>
                  </a:cubicBezTo>
                  <a:cubicBezTo>
                    <a:pt x="8208" y="17717"/>
                    <a:pt x="8725" y="17401"/>
                    <a:pt x="8940" y="16934"/>
                  </a:cubicBezTo>
                  <a:cubicBezTo>
                    <a:pt x="9079" y="16618"/>
                    <a:pt x="9079" y="16265"/>
                    <a:pt x="8953" y="15936"/>
                  </a:cubicBezTo>
                  <a:lnTo>
                    <a:pt x="10253" y="13676"/>
                  </a:lnTo>
                  <a:lnTo>
                    <a:pt x="8801" y="12060"/>
                  </a:lnTo>
                  <a:lnTo>
                    <a:pt x="7652" y="7590"/>
                  </a:lnTo>
                  <a:lnTo>
                    <a:pt x="6718" y="9332"/>
                  </a:lnTo>
                  <a:lnTo>
                    <a:pt x="5026" y="8928"/>
                  </a:lnTo>
                  <a:lnTo>
                    <a:pt x="2513" y="7388"/>
                  </a:lnTo>
                  <a:lnTo>
                    <a:pt x="644" y="7741"/>
                  </a:lnTo>
                  <a:lnTo>
                    <a:pt x="644" y="5367"/>
                  </a:lnTo>
                  <a:lnTo>
                    <a:pt x="1793" y="3208"/>
                  </a:lnTo>
                  <a:lnTo>
                    <a:pt x="3801" y="1744"/>
                  </a:lnTo>
                  <a:lnTo>
                    <a:pt x="3801" y="1744"/>
                  </a:lnTo>
                  <a:lnTo>
                    <a:pt x="2980" y="3991"/>
                  </a:lnTo>
                  <a:lnTo>
                    <a:pt x="4129" y="5645"/>
                  </a:lnTo>
                  <a:lnTo>
                    <a:pt x="5745" y="3751"/>
                  </a:lnTo>
                  <a:lnTo>
                    <a:pt x="6263" y="2438"/>
                  </a:lnTo>
                  <a:lnTo>
                    <a:pt x="8246" y="1567"/>
                  </a:lnTo>
                  <a:close/>
                  <a:moveTo>
                    <a:pt x="5114" y="1"/>
                  </a:moveTo>
                  <a:lnTo>
                    <a:pt x="1288" y="2779"/>
                  </a:lnTo>
                  <a:lnTo>
                    <a:pt x="0" y="5203"/>
                  </a:lnTo>
                  <a:lnTo>
                    <a:pt x="0" y="8486"/>
                  </a:lnTo>
                  <a:lnTo>
                    <a:pt x="2374" y="8044"/>
                  </a:lnTo>
                  <a:lnTo>
                    <a:pt x="4723" y="9471"/>
                  </a:lnTo>
                  <a:lnTo>
                    <a:pt x="7021" y="10039"/>
                  </a:lnTo>
                  <a:lnTo>
                    <a:pt x="7425" y="9294"/>
                  </a:lnTo>
                  <a:lnTo>
                    <a:pt x="8208" y="12350"/>
                  </a:lnTo>
                  <a:lnTo>
                    <a:pt x="9458" y="13739"/>
                  </a:lnTo>
                  <a:lnTo>
                    <a:pt x="8321" y="15747"/>
                  </a:lnTo>
                  <a:lnTo>
                    <a:pt x="8233" y="15911"/>
                  </a:lnTo>
                  <a:lnTo>
                    <a:pt x="8309" y="16063"/>
                  </a:lnTo>
                  <a:cubicBezTo>
                    <a:pt x="8410" y="16252"/>
                    <a:pt x="8422" y="16467"/>
                    <a:pt x="8347" y="16669"/>
                  </a:cubicBezTo>
                  <a:cubicBezTo>
                    <a:pt x="8220" y="16946"/>
                    <a:pt x="7842" y="17148"/>
                    <a:pt x="7273" y="17262"/>
                  </a:cubicBezTo>
                  <a:cubicBezTo>
                    <a:pt x="6263" y="17464"/>
                    <a:pt x="6099" y="17527"/>
                    <a:pt x="6011" y="17565"/>
                  </a:cubicBezTo>
                  <a:cubicBezTo>
                    <a:pt x="5783" y="17603"/>
                    <a:pt x="5556" y="17641"/>
                    <a:pt x="5329" y="17654"/>
                  </a:cubicBezTo>
                  <a:cubicBezTo>
                    <a:pt x="4937" y="17704"/>
                    <a:pt x="3712" y="17843"/>
                    <a:pt x="3712" y="18411"/>
                  </a:cubicBezTo>
                  <a:lnTo>
                    <a:pt x="4293" y="20103"/>
                  </a:lnTo>
                  <a:lnTo>
                    <a:pt x="6793" y="20103"/>
                  </a:lnTo>
                  <a:lnTo>
                    <a:pt x="8056" y="21884"/>
                  </a:lnTo>
                  <a:lnTo>
                    <a:pt x="9685" y="23677"/>
                  </a:lnTo>
                  <a:lnTo>
                    <a:pt x="12488" y="24763"/>
                  </a:lnTo>
                  <a:lnTo>
                    <a:pt x="11390" y="22161"/>
                  </a:lnTo>
                  <a:lnTo>
                    <a:pt x="12791" y="22982"/>
                  </a:lnTo>
                  <a:lnTo>
                    <a:pt x="14168" y="20987"/>
                  </a:lnTo>
                  <a:lnTo>
                    <a:pt x="12741" y="17666"/>
                  </a:lnTo>
                  <a:lnTo>
                    <a:pt x="12968" y="17325"/>
                  </a:lnTo>
                  <a:lnTo>
                    <a:pt x="14748" y="19712"/>
                  </a:lnTo>
                  <a:lnTo>
                    <a:pt x="16264" y="17830"/>
                  </a:lnTo>
                  <a:lnTo>
                    <a:pt x="17110" y="15810"/>
                  </a:lnTo>
                  <a:lnTo>
                    <a:pt x="13877" y="13083"/>
                  </a:lnTo>
                  <a:lnTo>
                    <a:pt x="14963" y="12678"/>
                  </a:lnTo>
                  <a:lnTo>
                    <a:pt x="14193" y="8979"/>
                  </a:lnTo>
                  <a:lnTo>
                    <a:pt x="12779" y="6453"/>
                  </a:lnTo>
                  <a:lnTo>
                    <a:pt x="11238" y="5569"/>
                  </a:lnTo>
                  <a:lnTo>
                    <a:pt x="10013" y="4585"/>
                  </a:lnTo>
                  <a:lnTo>
                    <a:pt x="11263" y="4117"/>
                  </a:lnTo>
                  <a:lnTo>
                    <a:pt x="10771" y="2047"/>
                  </a:lnTo>
                  <a:lnTo>
                    <a:pt x="8258" y="860"/>
                  </a:lnTo>
                  <a:lnTo>
                    <a:pt x="5758" y="1958"/>
                  </a:lnTo>
                  <a:lnTo>
                    <a:pt x="5215" y="3372"/>
                  </a:lnTo>
                  <a:lnTo>
                    <a:pt x="4180" y="4597"/>
                  </a:lnTo>
                  <a:lnTo>
                    <a:pt x="3675" y="3890"/>
                  </a:lnTo>
                  <a:lnTo>
                    <a:pt x="51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52"/>
            <p:cNvSpPr/>
            <p:nvPr/>
          </p:nvSpPr>
          <p:spPr>
            <a:xfrm>
              <a:off x="2342725" y="2272700"/>
              <a:ext cx="102300" cy="109875"/>
            </a:xfrm>
            <a:custGeom>
              <a:avLst/>
              <a:gdLst/>
              <a:ahLst/>
              <a:cxnLst/>
              <a:rect l="l" t="t" r="r" b="b"/>
              <a:pathLst>
                <a:path w="4092" h="4395" extrusionOk="0">
                  <a:moveTo>
                    <a:pt x="112" y="2946"/>
                  </a:moveTo>
                  <a:cubicBezTo>
                    <a:pt x="41" y="2963"/>
                    <a:pt x="1" y="2986"/>
                    <a:pt x="1" y="3018"/>
                  </a:cubicBezTo>
                  <a:cubicBezTo>
                    <a:pt x="1" y="3026"/>
                    <a:pt x="3" y="3031"/>
                    <a:pt x="9" y="3031"/>
                  </a:cubicBezTo>
                  <a:cubicBezTo>
                    <a:pt x="25" y="3031"/>
                    <a:pt x="60" y="3000"/>
                    <a:pt x="112" y="2946"/>
                  </a:cubicBezTo>
                  <a:close/>
                  <a:moveTo>
                    <a:pt x="2337" y="0"/>
                  </a:moveTo>
                  <a:cubicBezTo>
                    <a:pt x="2337" y="0"/>
                    <a:pt x="576" y="2455"/>
                    <a:pt x="112" y="2946"/>
                  </a:cubicBezTo>
                  <a:lnTo>
                    <a:pt x="112" y="2946"/>
                  </a:lnTo>
                  <a:cubicBezTo>
                    <a:pt x="226" y="2918"/>
                    <a:pt x="419" y="2908"/>
                    <a:pt x="644" y="2908"/>
                  </a:cubicBezTo>
                  <a:cubicBezTo>
                    <a:pt x="1336" y="2908"/>
                    <a:pt x="2337" y="3005"/>
                    <a:pt x="2337" y="3005"/>
                  </a:cubicBezTo>
                  <a:lnTo>
                    <a:pt x="3145" y="4394"/>
                  </a:lnTo>
                  <a:lnTo>
                    <a:pt x="4092" y="3990"/>
                  </a:lnTo>
                  <a:lnTo>
                    <a:pt x="4092" y="2096"/>
                  </a:lnTo>
                  <a:lnTo>
                    <a:pt x="2438" y="1465"/>
                  </a:lnTo>
                  <a:lnTo>
                    <a:pt x="233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52"/>
            <p:cNvSpPr/>
            <p:nvPr/>
          </p:nvSpPr>
          <p:spPr>
            <a:xfrm>
              <a:off x="2334825" y="2250600"/>
              <a:ext cx="118400" cy="142075"/>
            </a:xfrm>
            <a:custGeom>
              <a:avLst/>
              <a:gdLst/>
              <a:ahLst/>
              <a:cxnLst/>
              <a:rect l="l" t="t" r="r" b="b"/>
              <a:pathLst>
                <a:path w="4736" h="5683" extrusionOk="0">
                  <a:moveTo>
                    <a:pt x="2387" y="1781"/>
                  </a:moveTo>
                  <a:lnTo>
                    <a:pt x="2450" y="2576"/>
                  </a:lnTo>
                  <a:lnTo>
                    <a:pt x="4079" y="3207"/>
                  </a:lnTo>
                  <a:lnTo>
                    <a:pt x="4079" y="4659"/>
                  </a:lnTo>
                  <a:lnTo>
                    <a:pt x="3587" y="4874"/>
                  </a:lnTo>
                  <a:lnTo>
                    <a:pt x="2829" y="3586"/>
                  </a:lnTo>
                  <a:lnTo>
                    <a:pt x="2665" y="3574"/>
                  </a:lnTo>
                  <a:cubicBezTo>
                    <a:pt x="1983" y="3510"/>
                    <a:pt x="1491" y="3473"/>
                    <a:pt x="1125" y="3473"/>
                  </a:cubicBezTo>
                  <a:lnTo>
                    <a:pt x="1137" y="3473"/>
                  </a:lnTo>
                  <a:cubicBezTo>
                    <a:pt x="1428" y="3106"/>
                    <a:pt x="1819" y="2576"/>
                    <a:pt x="2387" y="1781"/>
                  </a:cubicBezTo>
                  <a:close/>
                  <a:moveTo>
                    <a:pt x="2905" y="0"/>
                  </a:moveTo>
                  <a:lnTo>
                    <a:pt x="2400" y="707"/>
                  </a:lnTo>
                  <a:cubicBezTo>
                    <a:pt x="1541" y="1894"/>
                    <a:pt x="582" y="3195"/>
                    <a:pt x="253" y="3561"/>
                  </a:cubicBezTo>
                  <a:cubicBezTo>
                    <a:pt x="203" y="3574"/>
                    <a:pt x="165" y="3599"/>
                    <a:pt x="127" y="3637"/>
                  </a:cubicBezTo>
                  <a:lnTo>
                    <a:pt x="1" y="3763"/>
                  </a:lnTo>
                  <a:lnTo>
                    <a:pt x="1" y="4142"/>
                  </a:lnTo>
                  <a:lnTo>
                    <a:pt x="228" y="4218"/>
                  </a:lnTo>
                  <a:cubicBezTo>
                    <a:pt x="268" y="4227"/>
                    <a:pt x="302" y="4237"/>
                    <a:pt x="339" y="4237"/>
                  </a:cubicBezTo>
                  <a:cubicBezTo>
                    <a:pt x="396" y="4237"/>
                    <a:pt x="462" y="4214"/>
                    <a:pt x="569" y="4129"/>
                  </a:cubicBezTo>
                  <a:cubicBezTo>
                    <a:pt x="771" y="4117"/>
                    <a:pt x="974" y="4111"/>
                    <a:pt x="1176" y="4111"/>
                  </a:cubicBezTo>
                  <a:cubicBezTo>
                    <a:pt x="1605" y="4111"/>
                    <a:pt x="2034" y="4137"/>
                    <a:pt x="2463" y="4180"/>
                  </a:cubicBezTo>
                  <a:lnTo>
                    <a:pt x="3334" y="5682"/>
                  </a:lnTo>
                  <a:lnTo>
                    <a:pt x="4736" y="5076"/>
                  </a:lnTo>
                  <a:lnTo>
                    <a:pt x="4736" y="2753"/>
                  </a:lnTo>
                  <a:lnTo>
                    <a:pt x="3069" y="2121"/>
                  </a:lnTo>
                  <a:lnTo>
                    <a:pt x="290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52"/>
            <p:cNvSpPr/>
            <p:nvPr/>
          </p:nvSpPr>
          <p:spPr>
            <a:xfrm>
              <a:off x="1713900" y="3010725"/>
              <a:ext cx="224775" cy="69925"/>
            </a:xfrm>
            <a:custGeom>
              <a:avLst/>
              <a:gdLst/>
              <a:ahLst/>
              <a:cxnLst/>
              <a:rect l="l" t="t" r="r" b="b"/>
              <a:pathLst>
                <a:path w="8991" h="2797" extrusionOk="0">
                  <a:moveTo>
                    <a:pt x="1112" y="1"/>
                  </a:moveTo>
                  <a:lnTo>
                    <a:pt x="0" y="556"/>
                  </a:lnTo>
                  <a:lnTo>
                    <a:pt x="1112" y="834"/>
                  </a:lnTo>
                  <a:cubicBezTo>
                    <a:pt x="1112" y="834"/>
                    <a:pt x="3864" y="1125"/>
                    <a:pt x="4104" y="1125"/>
                  </a:cubicBezTo>
                  <a:cubicBezTo>
                    <a:pt x="4344" y="1125"/>
                    <a:pt x="6705" y="2110"/>
                    <a:pt x="6705" y="2110"/>
                  </a:cubicBezTo>
                  <a:cubicBezTo>
                    <a:pt x="6705" y="2110"/>
                    <a:pt x="5423" y="2797"/>
                    <a:pt x="5497" y="2797"/>
                  </a:cubicBezTo>
                  <a:cubicBezTo>
                    <a:pt x="5501" y="2797"/>
                    <a:pt x="5508" y="2795"/>
                    <a:pt x="5518" y="2791"/>
                  </a:cubicBezTo>
                  <a:cubicBezTo>
                    <a:pt x="5758" y="2716"/>
                    <a:pt x="8991" y="2463"/>
                    <a:pt x="8991" y="2463"/>
                  </a:cubicBezTo>
                  <a:lnTo>
                    <a:pt x="7892" y="1390"/>
                  </a:lnTo>
                  <a:lnTo>
                    <a:pt x="324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52"/>
            <p:cNvSpPr/>
            <p:nvPr/>
          </p:nvSpPr>
          <p:spPr>
            <a:xfrm>
              <a:off x="1691475" y="3002850"/>
              <a:ext cx="265200" cy="86825"/>
            </a:xfrm>
            <a:custGeom>
              <a:avLst/>
              <a:gdLst/>
              <a:ahLst/>
              <a:cxnLst/>
              <a:rect l="l" t="t" r="r" b="b"/>
              <a:pathLst>
                <a:path w="10608" h="3473" extrusionOk="0">
                  <a:moveTo>
                    <a:pt x="4079" y="644"/>
                  </a:moveTo>
                  <a:lnTo>
                    <a:pt x="8613" y="1995"/>
                  </a:lnTo>
                  <a:lnTo>
                    <a:pt x="9168" y="2526"/>
                  </a:lnTo>
                  <a:cubicBezTo>
                    <a:pt x="8764" y="2551"/>
                    <a:pt x="8310" y="2589"/>
                    <a:pt x="7880" y="2627"/>
                  </a:cubicBezTo>
                  <a:lnTo>
                    <a:pt x="8335" y="2387"/>
                  </a:lnTo>
                  <a:lnTo>
                    <a:pt x="7716" y="2134"/>
                  </a:lnTo>
                  <a:cubicBezTo>
                    <a:pt x="6112" y="1465"/>
                    <a:pt x="5191" y="1124"/>
                    <a:pt x="5001" y="1124"/>
                  </a:cubicBezTo>
                  <a:cubicBezTo>
                    <a:pt x="4824" y="1124"/>
                    <a:pt x="3095" y="947"/>
                    <a:pt x="2072" y="846"/>
                  </a:cubicBezTo>
                  <a:lnTo>
                    <a:pt x="1807" y="770"/>
                  </a:lnTo>
                  <a:lnTo>
                    <a:pt x="2072" y="644"/>
                  </a:lnTo>
                  <a:close/>
                  <a:moveTo>
                    <a:pt x="1933" y="0"/>
                  </a:moveTo>
                  <a:lnTo>
                    <a:pt x="1" y="973"/>
                  </a:lnTo>
                  <a:lnTo>
                    <a:pt x="1971" y="1465"/>
                  </a:lnTo>
                  <a:cubicBezTo>
                    <a:pt x="2438" y="1515"/>
                    <a:pt x="4749" y="1755"/>
                    <a:pt x="4976" y="1755"/>
                  </a:cubicBezTo>
                  <a:cubicBezTo>
                    <a:pt x="5127" y="1781"/>
                    <a:pt x="5974" y="2096"/>
                    <a:pt x="6857" y="2462"/>
                  </a:cubicBezTo>
                  <a:cubicBezTo>
                    <a:pt x="5974" y="2942"/>
                    <a:pt x="5986" y="2980"/>
                    <a:pt x="6100" y="3233"/>
                  </a:cubicBezTo>
                  <a:lnTo>
                    <a:pt x="6251" y="3473"/>
                  </a:lnTo>
                  <a:lnTo>
                    <a:pt x="6516" y="3410"/>
                  </a:lnTo>
                  <a:cubicBezTo>
                    <a:pt x="6706" y="3359"/>
                    <a:pt x="8411" y="3207"/>
                    <a:pt x="9913" y="3094"/>
                  </a:cubicBezTo>
                  <a:lnTo>
                    <a:pt x="10608" y="3043"/>
                  </a:lnTo>
                  <a:lnTo>
                    <a:pt x="8953" y="1427"/>
                  </a:lnTo>
                  <a:lnTo>
                    <a:pt x="4231" y="13"/>
                  </a:lnTo>
                  <a:lnTo>
                    <a:pt x="193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52"/>
            <p:cNvSpPr/>
            <p:nvPr/>
          </p:nvSpPr>
          <p:spPr>
            <a:xfrm>
              <a:off x="1938650" y="3067875"/>
              <a:ext cx="120300" cy="55275"/>
            </a:xfrm>
            <a:custGeom>
              <a:avLst/>
              <a:gdLst/>
              <a:ahLst/>
              <a:cxnLst/>
              <a:rect l="l" t="t" r="r" b="b"/>
              <a:pathLst>
                <a:path w="4812" h="2211" extrusionOk="0">
                  <a:moveTo>
                    <a:pt x="1807" y="0"/>
                  </a:moveTo>
                  <a:lnTo>
                    <a:pt x="1099" y="1036"/>
                  </a:lnTo>
                  <a:lnTo>
                    <a:pt x="1" y="2210"/>
                  </a:lnTo>
                  <a:lnTo>
                    <a:pt x="1" y="2210"/>
                  </a:lnTo>
                  <a:lnTo>
                    <a:pt x="2842" y="1743"/>
                  </a:lnTo>
                  <a:lnTo>
                    <a:pt x="4812" y="2210"/>
                  </a:lnTo>
                  <a:lnTo>
                    <a:pt x="4812" y="2210"/>
                  </a:lnTo>
                  <a:lnTo>
                    <a:pt x="4408" y="493"/>
                  </a:lnTo>
                  <a:lnTo>
                    <a:pt x="1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52"/>
            <p:cNvSpPr/>
            <p:nvPr/>
          </p:nvSpPr>
          <p:spPr>
            <a:xfrm>
              <a:off x="1916875" y="3059350"/>
              <a:ext cx="152175" cy="75475"/>
            </a:xfrm>
            <a:custGeom>
              <a:avLst/>
              <a:gdLst/>
              <a:ahLst/>
              <a:cxnLst/>
              <a:rect l="l" t="t" r="r" b="b"/>
              <a:pathLst>
                <a:path w="6087" h="3019" extrusionOk="0">
                  <a:moveTo>
                    <a:pt x="2829" y="695"/>
                  </a:moveTo>
                  <a:lnTo>
                    <a:pt x="5026" y="1099"/>
                  </a:lnTo>
                  <a:lnTo>
                    <a:pt x="5253" y="2122"/>
                  </a:lnTo>
                  <a:lnTo>
                    <a:pt x="5253" y="2122"/>
                  </a:lnTo>
                  <a:lnTo>
                    <a:pt x="3713" y="1756"/>
                  </a:lnTo>
                  <a:lnTo>
                    <a:pt x="1731" y="2084"/>
                  </a:lnTo>
                  <a:lnTo>
                    <a:pt x="2236" y="1541"/>
                  </a:lnTo>
                  <a:lnTo>
                    <a:pt x="2829" y="695"/>
                  </a:lnTo>
                  <a:close/>
                  <a:moveTo>
                    <a:pt x="2526" y="0"/>
                  </a:moveTo>
                  <a:lnTo>
                    <a:pt x="1743" y="1162"/>
                  </a:lnTo>
                  <a:lnTo>
                    <a:pt x="1" y="3018"/>
                  </a:lnTo>
                  <a:lnTo>
                    <a:pt x="3675" y="2400"/>
                  </a:lnTo>
                  <a:lnTo>
                    <a:pt x="6087" y="2980"/>
                  </a:lnTo>
                  <a:lnTo>
                    <a:pt x="5531" y="556"/>
                  </a:lnTo>
                  <a:lnTo>
                    <a:pt x="252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52"/>
            <p:cNvSpPr/>
            <p:nvPr/>
          </p:nvSpPr>
          <p:spPr>
            <a:xfrm>
              <a:off x="1843950" y="3121225"/>
              <a:ext cx="55275" cy="29075"/>
            </a:xfrm>
            <a:custGeom>
              <a:avLst/>
              <a:gdLst/>
              <a:ahLst/>
              <a:cxnLst/>
              <a:rect l="l" t="t" r="r" b="b"/>
              <a:pathLst>
                <a:path w="2211" h="1163" extrusionOk="0">
                  <a:moveTo>
                    <a:pt x="1" y="0"/>
                  </a:moveTo>
                  <a:lnTo>
                    <a:pt x="1226" y="1162"/>
                  </a:lnTo>
                  <a:lnTo>
                    <a:pt x="2211" y="278"/>
                  </a:lnTo>
                  <a:lnTo>
                    <a:pt x="16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52"/>
            <p:cNvSpPr/>
            <p:nvPr/>
          </p:nvSpPr>
          <p:spPr>
            <a:xfrm>
              <a:off x="1824375" y="3113325"/>
              <a:ext cx="88750" cy="47700"/>
            </a:xfrm>
            <a:custGeom>
              <a:avLst/>
              <a:gdLst/>
              <a:ahLst/>
              <a:cxnLst/>
              <a:rect l="l" t="t" r="r" b="b"/>
              <a:pathLst>
                <a:path w="3550" h="1908" extrusionOk="0">
                  <a:moveTo>
                    <a:pt x="2375" y="632"/>
                  </a:moveTo>
                  <a:lnTo>
                    <a:pt x="2438" y="670"/>
                  </a:lnTo>
                  <a:lnTo>
                    <a:pt x="2021" y="1049"/>
                  </a:lnTo>
                  <a:lnTo>
                    <a:pt x="1579" y="632"/>
                  </a:lnTo>
                  <a:close/>
                  <a:moveTo>
                    <a:pt x="1" y="1"/>
                  </a:moveTo>
                  <a:lnTo>
                    <a:pt x="1996" y="1907"/>
                  </a:lnTo>
                  <a:lnTo>
                    <a:pt x="3549" y="518"/>
                  </a:lnTo>
                  <a:lnTo>
                    <a:pt x="25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52"/>
            <p:cNvSpPr/>
            <p:nvPr/>
          </p:nvSpPr>
          <p:spPr>
            <a:xfrm>
              <a:off x="2090500" y="3105425"/>
              <a:ext cx="65050" cy="33175"/>
            </a:xfrm>
            <a:custGeom>
              <a:avLst/>
              <a:gdLst/>
              <a:ahLst/>
              <a:cxnLst/>
              <a:rect l="l" t="t" r="r" b="b"/>
              <a:pathLst>
                <a:path w="2602" h="1327" extrusionOk="0">
                  <a:moveTo>
                    <a:pt x="0" y="1"/>
                  </a:moveTo>
                  <a:lnTo>
                    <a:pt x="468" y="1327"/>
                  </a:lnTo>
                  <a:lnTo>
                    <a:pt x="2602" y="658"/>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52"/>
            <p:cNvSpPr/>
            <p:nvPr/>
          </p:nvSpPr>
          <p:spPr>
            <a:xfrm>
              <a:off x="2077875" y="3094075"/>
              <a:ext cx="106725" cy="54325"/>
            </a:xfrm>
            <a:custGeom>
              <a:avLst/>
              <a:gdLst/>
              <a:ahLst/>
              <a:cxnLst/>
              <a:rect l="l" t="t" r="r" b="b"/>
              <a:pathLst>
                <a:path w="4269" h="2173" extrusionOk="0">
                  <a:moveTo>
                    <a:pt x="998" y="910"/>
                  </a:moveTo>
                  <a:lnTo>
                    <a:pt x="1945" y="1137"/>
                  </a:lnTo>
                  <a:lnTo>
                    <a:pt x="1162" y="1377"/>
                  </a:lnTo>
                  <a:lnTo>
                    <a:pt x="998" y="910"/>
                  </a:lnTo>
                  <a:close/>
                  <a:moveTo>
                    <a:pt x="0" y="0"/>
                  </a:moveTo>
                  <a:lnTo>
                    <a:pt x="783" y="2172"/>
                  </a:lnTo>
                  <a:lnTo>
                    <a:pt x="4268" y="1086"/>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05" name="Google Shape;1005;p52"/>
          <p:cNvSpPr/>
          <p:nvPr/>
        </p:nvSpPr>
        <p:spPr>
          <a:xfrm>
            <a:off x="3139691" y="2493024"/>
            <a:ext cx="183603" cy="183603"/>
          </a:xfrm>
          <a:custGeom>
            <a:avLst/>
            <a:gdLst/>
            <a:ahLst/>
            <a:cxnLst/>
            <a:rect l="l" t="t" r="r" b="b"/>
            <a:pathLst>
              <a:path w="1033" h="1033" extrusionOk="0">
                <a:moveTo>
                  <a:pt x="1033" y="198"/>
                </a:moveTo>
                <a:lnTo>
                  <a:pt x="714" y="516"/>
                </a:lnTo>
                <a:lnTo>
                  <a:pt x="1033" y="835"/>
                </a:lnTo>
                <a:lnTo>
                  <a:pt x="837" y="1033"/>
                </a:lnTo>
                <a:lnTo>
                  <a:pt x="517" y="714"/>
                </a:lnTo>
                <a:lnTo>
                  <a:pt x="198" y="1033"/>
                </a:lnTo>
                <a:lnTo>
                  <a:pt x="1" y="835"/>
                </a:lnTo>
                <a:lnTo>
                  <a:pt x="319" y="516"/>
                </a:lnTo>
                <a:lnTo>
                  <a:pt x="1" y="198"/>
                </a:lnTo>
                <a:lnTo>
                  <a:pt x="198" y="0"/>
                </a:lnTo>
                <a:lnTo>
                  <a:pt x="517" y="319"/>
                </a:lnTo>
                <a:lnTo>
                  <a:pt x="83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52"/>
          <p:cNvSpPr/>
          <p:nvPr/>
        </p:nvSpPr>
        <p:spPr>
          <a:xfrm>
            <a:off x="4270718" y="2727586"/>
            <a:ext cx="183603" cy="183603"/>
          </a:xfrm>
          <a:custGeom>
            <a:avLst/>
            <a:gdLst/>
            <a:ahLst/>
            <a:cxnLst/>
            <a:rect l="l" t="t" r="r" b="b"/>
            <a:pathLst>
              <a:path w="1033" h="1033" extrusionOk="0">
                <a:moveTo>
                  <a:pt x="1033" y="198"/>
                </a:moveTo>
                <a:lnTo>
                  <a:pt x="714" y="516"/>
                </a:lnTo>
                <a:lnTo>
                  <a:pt x="1033" y="835"/>
                </a:lnTo>
                <a:lnTo>
                  <a:pt x="837" y="1033"/>
                </a:lnTo>
                <a:lnTo>
                  <a:pt x="517" y="714"/>
                </a:lnTo>
                <a:lnTo>
                  <a:pt x="198" y="1033"/>
                </a:lnTo>
                <a:lnTo>
                  <a:pt x="1" y="835"/>
                </a:lnTo>
                <a:lnTo>
                  <a:pt x="319" y="516"/>
                </a:lnTo>
                <a:lnTo>
                  <a:pt x="1" y="198"/>
                </a:lnTo>
                <a:lnTo>
                  <a:pt x="198" y="0"/>
                </a:lnTo>
                <a:lnTo>
                  <a:pt x="517" y="319"/>
                </a:lnTo>
                <a:lnTo>
                  <a:pt x="83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TextBox 6">
            <a:extLst>
              <a:ext uri="{FF2B5EF4-FFF2-40B4-BE49-F238E27FC236}">
                <a16:creationId xmlns:a16="http://schemas.microsoft.com/office/drawing/2014/main" id="{1B822188-A0AE-3F29-678E-ACF68D098DA9}"/>
              </a:ext>
            </a:extLst>
          </p:cNvPr>
          <p:cNvSpPr txBox="1"/>
          <p:nvPr/>
        </p:nvSpPr>
        <p:spPr>
          <a:xfrm>
            <a:off x="1688585" y="365678"/>
            <a:ext cx="2732649" cy="369332"/>
          </a:xfrm>
          <a:prstGeom prst="rect">
            <a:avLst/>
          </a:prstGeom>
          <a:solidFill>
            <a:schemeClr val="tx1"/>
          </a:solidFill>
        </p:spPr>
        <p:txBody>
          <a:bodyPr wrap="square">
            <a:spAutoFit/>
          </a:bodyPr>
          <a:lstStyle/>
          <a:p>
            <a:pPr algn="l"/>
            <a:r>
              <a:rPr lang="en-US" sz="1800" b="1" i="0" dirty="0">
                <a:solidFill>
                  <a:schemeClr val="bg1"/>
                </a:solidFill>
                <a:effectLst/>
                <a:latin typeface="Algerian" panose="04020705040A02060702" pitchFamily="82" charset="0"/>
              </a:rPr>
              <a:t>TCP socket states</a:t>
            </a:r>
          </a:p>
        </p:txBody>
      </p:sp>
      <p:sp>
        <p:nvSpPr>
          <p:cNvPr id="2" name="TextBox 1">
            <a:extLst>
              <a:ext uri="{FF2B5EF4-FFF2-40B4-BE49-F238E27FC236}">
                <a16:creationId xmlns:a16="http://schemas.microsoft.com/office/drawing/2014/main" id="{EBBFFA93-9BB4-F78D-C411-342C10902C1A}"/>
              </a:ext>
            </a:extLst>
          </p:cNvPr>
          <p:cNvSpPr txBox="1"/>
          <p:nvPr/>
        </p:nvSpPr>
        <p:spPr>
          <a:xfrm>
            <a:off x="4065423" y="2021679"/>
            <a:ext cx="4396517" cy="1815882"/>
          </a:xfrm>
          <a:prstGeom prst="rect">
            <a:avLst/>
          </a:prstGeom>
          <a:solidFill>
            <a:schemeClr val="tx1"/>
          </a:solidFill>
        </p:spPr>
        <p:txBody>
          <a:bodyPr wrap="square">
            <a:spAutoFit/>
          </a:bodyPr>
          <a:lstStyle/>
          <a:p>
            <a:pPr algn="just"/>
            <a:r>
              <a:rPr lang="en-US" dirty="0">
                <a:latin typeface="Book Antiqua" panose="02040602050305030304" pitchFamily="18" charset="0"/>
              </a:rPr>
              <a:t>A connection progresses through a series of states during its lifetime. The states are: LISTEN, SYN-SENT, SYNRECEIVED, ESTABLISHED, FIN-WAIT-1, FIN-WAIT-2, CLOSE-WAIT, CLOSING, LAST-ACK, TIME-WAIT, and the fictional state CLOSED. CLOSED is fictional because it represents the state when there is no TCB, and therefore, no connection. Briefly the meanings of the states are:</a:t>
            </a:r>
          </a:p>
        </p:txBody>
      </p:sp>
      <p:pic>
        <p:nvPicPr>
          <p:cNvPr id="2050" name="Picture 2" descr="TCP Socket States - Aeguana - Make It Possible - Blog">
            <a:extLst>
              <a:ext uri="{FF2B5EF4-FFF2-40B4-BE49-F238E27FC236}">
                <a16:creationId xmlns:a16="http://schemas.microsoft.com/office/drawing/2014/main" id="{671D6477-CA83-CBB6-EB5D-21B74B78DA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6590" y="1047585"/>
            <a:ext cx="3153185" cy="31956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55479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878"/>
        <p:cNvGrpSpPr/>
        <p:nvPr/>
      </p:nvGrpSpPr>
      <p:grpSpPr>
        <a:xfrm>
          <a:off x="0" y="0"/>
          <a:ext cx="0" cy="0"/>
          <a:chOff x="0" y="0"/>
          <a:chExt cx="0" cy="0"/>
        </a:xfrm>
      </p:grpSpPr>
      <p:grpSp>
        <p:nvGrpSpPr>
          <p:cNvPr id="880" name="Google Shape;880;p52"/>
          <p:cNvGrpSpPr/>
          <p:nvPr/>
        </p:nvGrpSpPr>
        <p:grpSpPr>
          <a:xfrm>
            <a:off x="2459239" y="1749306"/>
            <a:ext cx="4225534" cy="2513468"/>
            <a:chOff x="238125" y="732525"/>
            <a:chExt cx="7130500" cy="4241425"/>
          </a:xfrm>
        </p:grpSpPr>
        <p:sp>
          <p:nvSpPr>
            <p:cNvPr id="881" name="Google Shape;881;p52"/>
            <p:cNvSpPr/>
            <p:nvPr/>
          </p:nvSpPr>
          <p:spPr>
            <a:xfrm>
              <a:off x="3175800" y="1003350"/>
              <a:ext cx="3741725" cy="3331975"/>
            </a:xfrm>
            <a:custGeom>
              <a:avLst/>
              <a:gdLst/>
              <a:ahLst/>
              <a:cxnLst/>
              <a:rect l="l" t="t" r="r" b="b"/>
              <a:pathLst>
                <a:path w="149669" h="133279" extrusionOk="0">
                  <a:moveTo>
                    <a:pt x="81445" y="1"/>
                  </a:moveTo>
                  <a:lnTo>
                    <a:pt x="79450" y="1466"/>
                  </a:lnTo>
                  <a:lnTo>
                    <a:pt x="78288" y="3145"/>
                  </a:lnTo>
                  <a:lnTo>
                    <a:pt x="77341" y="834"/>
                  </a:lnTo>
                  <a:lnTo>
                    <a:pt x="75131" y="834"/>
                  </a:lnTo>
                  <a:lnTo>
                    <a:pt x="73868" y="2413"/>
                  </a:lnTo>
                  <a:lnTo>
                    <a:pt x="73161" y="4888"/>
                  </a:lnTo>
                  <a:lnTo>
                    <a:pt x="69891" y="7325"/>
                  </a:lnTo>
                  <a:lnTo>
                    <a:pt x="68313" y="10330"/>
                  </a:lnTo>
                  <a:lnTo>
                    <a:pt x="69474" y="11466"/>
                  </a:lnTo>
                  <a:lnTo>
                    <a:pt x="66318" y="13247"/>
                  </a:lnTo>
                  <a:lnTo>
                    <a:pt x="67782" y="14825"/>
                  </a:lnTo>
                  <a:lnTo>
                    <a:pt x="69790" y="15873"/>
                  </a:lnTo>
                  <a:lnTo>
                    <a:pt x="68729" y="16504"/>
                  </a:lnTo>
                  <a:lnTo>
                    <a:pt x="65888" y="14812"/>
                  </a:lnTo>
                  <a:lnTo>
                    <a:pt x="65257" y="16605"/>
                  </a:lnTo>
                  <a:lnTo>
                    <a:pt x="63994" y="17439"/>
                  </a:lnTo>
                  <a:lnTo>
                    <a:pt x="65358" y="21644"/>
                  </a:lnTo>
                  <a:lnTo>
                    <a:pt x="67050" y="21959"/>
                  </a:lnTo>
                  <a:lnTo>
                    <a:pt x="68199" y="22906"/>
                  </a:lnTo>
                  <a:cubicBezTo>
                    <a:pt x="67252" y="23336"/>
                    <a:pt x="65674" y="23651"/>
                    <a:pt x="65674" y="23651"/>
                  </a:cubicBezTo>
                  <a:lnTo>
                    <a:pt x="66419" y="25230"/>
                  </a:lnTo>
                  <a:lnTo>
                    <a:pt x="65358" y="26593"/>
                  </a:lnTo>
                  <a:lnTo>
                    <a:pt x="63577" y="25962"/>
                  </a:lnTo>
                  <a:lnTo>
                    <a:pt x="64625" y="23967"/>
                  </a:lnTo>
                  <a:lnTo>
                    <a:pt x="63262" y="20394"/>
                  </a:lnTo>
                  <a:lnTo>
                    <a:pt x="62214" y="17439"/>
                  </a:lnTo>
                  <a:lnTo>
                    <a:pt x="61368" y="15343"/>
                  </a:lnTo>
                  <a:lnTo>
                    <a:pt x="59688" y="14711"/>
                  </a:lnTo>
                  <a:lnTo>
                    <a:pt x="58842" y="18386"/>
                  </a:lnTo>
                  <a:lnTo>
                    <a:pt x="58792" y="21012"/>
                  </a:lnTo>
                  <a:lnTo>
                    <a:pt x="60951" y="22906"/>
                  </a:lnTo>
                  <a:lnTo>
                    <a:pt x="60951" y="24485"/>
                  </a:lnTo>
                  <a:lnTo>
                    <a:pt x="58009" y="23020"/>
                  </a:lnTo>
                  <a:lnTo>
                    <a:pt x="55319" y="22389"/>
                  </a:lnTo>
                  <a:lnTo>
                    <a:pt x="54978" y="23437"/>
                  </a:lnTo>
                  <a:lnTo>
                    <a:pt x="55547" y="24598"/>
                  </a:lnTo>
                  <a:lnTo>
                    <a:pt x="52516" y="25230"/>
                  </a:lnTo>
                  <a:lnTo>
                    <a:pt x="48526" y="27326"/>
                  </a:lnTo>
                  <a:lnTo>
                    <a:pt x="46632" y="29535"/>
                  </a:lnTo>
                  <a:lnTo>
                    <a:pt x="46114" y="26909"/>
                  </a:lnTo>
                  <a:lnTo>
                    <a:pt x="44852" y="26391"/>
                  </a:lnTo>
                  <a:lnTo>
                    <a:pt x="44536" y="29119"/>
                  </a:lnTo>
                  <a:lnTo>
                    <a:pt x="42326" y="30381"/>
                  </a:lnTo>
                  <a:lnTo>
                    <a:pt x="43488" y="32162"/>
                  </a:lnTo>
                  <a:lnTo>
                    <a:pt x="41379" y="32061"/>
                  </a:lnTo>
                  <a:lnTo>
                    <a:pt x="40647" y="33223"/>
                  </a:lnTo>
                  <a:lnTo>
                    <a:pt x="39169" y="30381"/>
                  </a:lnTo>
                  <a:lnTo>
                    <a:pt x="37490" y="29119"/>
                  </a:lnTo>
                  <a:lnTo>
                    <a:pt x="37490" y="29119"/>
                  </a:lnTo>
                  <a:lnTo>
                    <a:pt x="40748" y="29750"/>
                  </a:lnTo>
                  <a:lnTo>
                    <a:pt x="42225" y="28803"/>
                  </a:lnTo>
                  <a:lnTo>
                    <a:pt x="41379" y="26593"/>
                  </a:lnTo>
                  <a:lnTo>
                    <a:pt x="37806" y="24699"/>
                  </a:lnTo>
                  <a:lnTo>
                    <a:pt x="35078" y="23538"/>
                  </a:lnTo>
                  <a:lnTo>
                    <a:pt x="32654" y="22906"/>
                  </a:lnTo>
                  <a:lnTo>
                    <a:pt x="29181" y="24068"/>
                  </a:lnTo>
                  <a:lnTo>
                    <a:pt x="25292" y="28172"/>
                  </a:lnTo>
                  <a:lnTo>
                    <a:pt x="22767" y="31745"/>
                  </a:lnTo>
                  <a:lnTo>
                    <a:pt x="21403" y="34586"/>
                  </a:lnTo>
                  <a:lnTo>
                    <a:pt x="18878" y="37112"/>
                  </a:lnTo>
                  <a:lnTo>
                    <a:pt x="18082" y="38892"/>
                  </a:lnTo>
                  <a:lnTo>
                    <a:pt x="19130" y="42680"/>
                  </a:lnTo>
                  <a:lnTo>
                    <a:pt x="20923" y="42364"/>
                  </a:lnTo>
                  <a:lnTo>
                    <a:pt x="22186" y="40786"/>
                  </a:lnTo>
                  <a:lnTo>
                    <a:pt x="23651" y="43311"/>
                  </a:lnTo>
                  <a:lnTo>
                    <a:pt x="23449" y="44776"/>
                  </a:lnTo>
                  <a:lnTo>
                    <a:pt x="26441" y="45092"/>
                  </a:lnTo>
                  <a:cubicBezTo>
                    <a:pt x="26441" y="45092"/>
                    <a:pt x="28058" y="42882"/>
                    <a:pt x="28058" y="42566"/>
                  </a:cubicBezTo>
                  <a:cubicBezTo>
                    <a:pt x="28058" y="42251"/>
                    <a:pt x="28487" y="40256"/>
                    <a:pt x="28487" y="40256"/>
                  </a:cubicBezTo>
                  <a:lnTo>
                    <a:pt x="26909" y="37932"/>
                  </a:lnTo>
                  <a:lnTo>
                    <a:pt x="27111" y="35622"/>
                  </a:lnTo>
                  <a:lnTo>
                    <a:pt x="28904" y="34157"/>
                  </a:lnTo>
                  <a:lnTo>
                    <a:pt x="29535" y="32364"/>
                  </a:lnTo>
                  <a:lnTo>
                    <a:pt x="30899" y="31202"/>
                  </a:lnTo>
                  <a:lnTo>
                    <a:pt x="32376" y="32263"/>
                  </a:lnTo>
                  <a:lnTo>
                    <a:pt x="29535" y="35836"/>
                  </a:lnTo>
                  <a:lnTo>
                    <a:pt x="30684" y="39309"/>
                  </a:lnTo>
                  <a:lnTo>
                    <a:pt x="32477" y="39523"/>
                  </a:lnTo>
                  <a:lnTo>
                    <a:pt x="35002" y="38778"/>
                  </a:lnTo>
                  <a:lnTo>
                    <a:pt x="36467" y="39725"/>
                  </a:lnTo>
                  <a:lnTo>
                    <a:pt x="34257" y="41089"/>
                  </a:lnTo>
                  <a:lnTo>
                    <a:pt x="31416" y="41203"/>
                  </a:lnTo>
                  <a:lnTo>
                    <a:pt x="31101" y="42983"/>
                  </a:lnTo>
                  <a:lnTo>
                    <a:pt x="29952" y="44360"/>
                  </a:lnTo>
                  <a:lnTo>
                    <a:pt x="29219" y="46822"/>
                  </a:lnTo>
                  <a:lnTo>
                    <a:pt x="25532" y="47504"/>
                  </a:lnTo>
                  <a:lnTo>
                    <a:pt x="21555" y="47504"/>
                  </a:lnTo>
                  <a:lnTo>
                    <a:pt x="22287" y="45092"/>
                  </a:lnTo>
                  <a:lnTo>
                    <a:pt x="21239" y="43880"/>
                  </a:lnTo>
                  <a:lnTo>
                    <a:pt x="19976" y="45382"/>
                  </a:lnTo>
                  <a:lnTo>
                    <a:pt x="19762" y="48072"/>
                  </a:lnTo>
                  <a:lnTo>
                    <a:pt x="17022" y="49208"/>
                  </a:lnTo>
                  <a:lnTo>
                    <a:pt x="16075" y="52618"/>
                  </a:lnTo>
                  <a:lnTo>
                    <a:pt x="14294" y="54448"/>
                  </a:lnTo>
                  <a:lnTo>
                    <a:pt x="12716" y="54448"/>
                  </a:lnTo>
                  <a:lnTo>
                    <a:pt x="10822" y="54764"/>
                  </a:lnTo>
                  <a:lnTo>
                    <a:pt x="12501" y="55648"/>
                  </a:lnTo>
                  <a:lnTo>
                    <a:pt x="13448" y="57681"/>
                  </a:lnTo>
                  <a:lnTo>
                    <a:pt x="11971" y="59209"/>
                  </a:lnTo>
                  <a:lnTo>
                    <a:pt x="8460" y="58780"/>
                  </a:lnTo>
                  <a:lnTo>
                    <a:pt x="6087" y="60017"/>
                  </a:lnTo>
                  <a:lnTo>
                    <a:pt x="6087" y="65484"/>
                  </a:lnTo>
                  <a:lnTo>
                    <a:pt x="8612" y="66217"/>
                  </a:lnTo>
                  <a:lnTo>
                    <a:pt x="9723" y="67164"/>
                  </a:lnTo>
                  <a:lnTo>
                    <a:pt x="11150" y="66318"/>
                  </a:lnTo>
                  <a:lnTo>
                    <a:pt x="13233" y="66431"/>
                  </a:lnTo>
                  <a:lnTo>
                    <a:pt x="15115" y="63691"/>
                  </a:lnTo>
                  <a:lnTo>
                    <a:pt x="16176" y="61797"/>
                  </a:lnTo>
                  <a:lnTo>
                    <a:pt x="17123" y="61381"/>
                  </a:lnTo>
                  <a:lnTo>
                    <a:pt x="17438" y="59600"/>
                  </a:lnTo>
                  <a:lnTo>
                    <a:pt x="19850" y="60232"/>
                  </a:lnTo>
                  <a:lnTo>
                    <a:pt x="21226" y="59487"/>
                  </a:lnTo>
                  <a:lnTo>
                    <a:pt x="22805" y="59487"/>
                  </a:lnTo>
                  <a:lnTo>
                    <a:pt x="24699" y="61595"/>
                  </a:lnTo>
                  <a:lnTo>
                    <a:pt x="26113" y="62909"/>
                  </a:lnTo>
                  <a:lnTo>
                    <a:pt x="26896" y="64222"/>
                  </a:lnTo>
                  <a:lnTo>
                    <a:pt x="26896" y="65484"/>
                  </a:lnTo>
                  <a:lnTo>
                    <a:pt x="28159" y="64752"/>
                  </a:lnTo>
                  <a:lnTo>
                    <a:pt x="28159" y="62959"/>
                  </a:lnTo>
                  <a:lnTo>
                    <a:pt x="29421" y="63376"/>
                  </a:lnTo>
                  <a:lnTo>
                    <a:pt x="29787" y="62542"/>
                  </a:lnTo>
                  <a:lnTo>
                    <a:pt x="27035" y="60964"/>
                  </a:lnTo>
                  <a:lnTo>
                    <a:pt x="24661" y="58653"/>
                  </a:lnTo>
                  <a:lnTo>
                    <a:pt x="25103" y="57075"/>
                  </a:lnTo>
                  <a:lnTo>
                    <a:pt x="27527" y="58754"/>
                  </a:lnTo>
                  <a:lnTo>
                    <a:pt x="30368" y="61595"/>
                  </a:lnTo>
                  <a:lnTo>
                    <a:pt x="31846" y="65383"/>
                  </a:lnTo>
                  <a:lnTo>
                    <a:pt x="33525" y="66671"/>
                  </a:lnTo>
                  <a:lnTo>
                    <a:pt x="34889" y="65383"/>
                  </a:lnTo>
                  <a:lnTo>
                    <a:pt x="33740" y="64020"/>
                  </a:lnTo>
                  <a:lnTo>
                    <a:pt x="35002" y="62643"/>
                  </a:lnTo>
                  <a:lnTo>
                    <a:pt x="36366" y="62441"/>
                  </a:lnTo>
                  <a:lnTo>
                    <a:pt x="37945" y="62126"/>
                  </a:lnTo>
                  <a:lnTo>
                    <a:pt x="37831" y="59701"/>
                  </a:lnTo>
                  <a:lnTo>
                    <a:pt x="39409" y="56343"/>
                  </a:lnTo>
                  <a:lnTo>
                    <a:pt x="41101" y="55913"/>
                  </a:lnTo>
                  <a:lnTo>
                    <a:pt x="41733" y="58237"/>
                  </a:lnTo>
                  <a:lnTo>
                    <a:pt x="43627" y="58237"/>
                  </a:lnTo>
                  <a:lnTo>
                    <a:pt x="43513" y="56759"/>
                  </a:lnTo>
                  <a:lnTo>
                    <a:pt x="45407" y="55547"/>
                  </a:lnTo>
                  <a:lnTo>
                    <a:pt x="44776" y="57466"/>
                  </a:lnTo>
                  <a:lnTo>
                    <a:pt x="47402" y="60168"/>
                  </a:lnTo>
                  <a:lnTo>
                    <a:pt x="49195" y="61507"/>
                  </a:lnTo>
                  <a:lnTo>
                    <a:pt x="45306" y="62340"/>
                  </a:lnTo>
                  <a:lnTo>
                    <a:pt x="42149" y="61494"/>
                  </a:lnTo>
                  <a:lnTo>
                    <a:pt x="39624" y="62126"/>
                  </a:lnTo>
                  <a:lnTo>
                    <a:pt x="38147" y="62972"/>
                  </a:lnTo>
                  <a:lnTo>
                    <a:pt x="37099" y="65497"/>
                  </a:lnTo>
                  <a:lnTo>
                    <a:pt x="38892" y="66671"/>
                  </a:lnTo>
                  <a:lnTo>
                    <a:pt x="41619" y="67366"/>
                  </a:lnTo>
                  <a:lnTo>
                    <a:pt x="44031" y="66002"/>
                  </a:lnTo>
                  <a:lnTo>
                    <a:pt x="44978" y="67366"/>
                  </a:lnTo>
                  <a:lnTo>
                    <a:pt x="44144" y="70523"/>
                  </a:lnTo>
                  <a:lnTo>
                    <a:pt x="41404" y="71785"/>
                  </a:lnTo>
                  <a:lnTo>
                    <a:pt x="38046" y="72316"/>
                  </a:lnTo>
                  <a:lnTo>
                    <a:pt x="32578" y="70737"/>
                  </a:lnTo>
                  <a:lnTo>
                    <a:pt x="30684" y="71053"/>
                  </a:lnTo>
                  <a:lnTo>
                    <a:pt x="29005" y="72518"/>
                  </a:lnTo>
                  <a:lnTo>
                    <a:pt x="26441" y="70422"/>
                  </a:lnTo>
                  <a:lnTo>
                    <a:pt x="23966" y="69891"/>
                  </a:lnTo>
                  <a:lnTo>
                    <a:pt x="23600" y="67139"/>
                  </a:lnTo>
                  <a:lnTo>
                    <a:pt x="22186" y="66823"/>
                  </a:lnTo>
                  <a:lnTo>
                    <a:pt x="20077" y="67164"/>
                  </a:lnTo>
                  <a:lnTo>
                    <a:pt x="15948" y="67139"/>
                  </a:lnTo>
                  <a:lnTo>
                    <a:pt x="11554" y="68742"/>
                  </a:lnTo>
                  <a:lnTo>
                    <a:pt x="10291" y="68111"/>
                  </a:lnTo>
                  <a:lnTo>
                    <a:pt x="8511" y="69891"/>
                  </a:lnTo>
                  <a:lnTo>
                    <a:pt x="6718" y="71785"/>
                  </a:lnTo>
                  <a:lnTo>
                    <a:pt x="6087" y="73793"/>
                  </a:lnTo>
                  <a:lnTo>
                    <a:pt x="3460" y="75687"/>
                  </a:lnTo>
                  <a:lnTo>
                    <a:pt x="1048" y="79564"/>
                  </a:lnTo>
                  <a:lnTo>
                    <a:pt x="0" y="82089"/>
                  </a:lnTo>
                  <a:lnTo>
                    <a:pt x="518" y="84501"/>
                  </a:lnTo>
                  <a:lnTo>
                    <a:pt x="0" y="87342"/>
                  </a:lnTo>
                  <a:lnTo>
                    <a:pt x="834" y="90814"/>
                  </a:lnTo>
                  <a:lnTo>
                    <a:pt x="3258" y="93340"/>
                  </a:lnTo>
                  <a:lnTo>
                    <a:pt x="5038" y="95234"/>
                  </a:lnTo>
                  <a:lnTo>
                    <a:pt x="8094" y="97027"/>
                  </a:lnTo>
                  <a:lnTo>
                    <a:pt x="10822" y="96711"/>
                  </a:lnTo>
                  <a:lnTo>
                    <a:pt x="13347" y="96711"/>
                  </a:lnTo>
                  <a:lnTo>
                    <a:pt x="16075" y="95335"/>
                  </a:lnTo>
                  <a:lnTo>
                    <a:pt x="18398" y="95600"/>
                  </a:lnTo>
                  <a:lnTo>
                    <a:pt x="19345" y="97203"/>
                  </a:lnTo>
                  <a:lnTo>
                    <a:pt x="22186" y="97052"/>
                  </a:lnTo>
                  <a:lnTo>
                    <a:pt x="23335" y="98921"/>
                  </a:lnTo>
                  <a:lnTo>
                    <a:pt x="22918" y="103012"/>
                  </a:lnTo>
                  <a:lnTo>
                    <a:pt x="25040" y="106169"/>
                  </a:lnTo>
                  <a:lnTo>
                    <a:pt x="25646" y="109325"/>
                  </a:lnTo>
                  <a:lnTo>
                    <a:pt x="25646" y="112166"/>
                  </a:lnTo>
                  <a:lnTo>
                    <a:pt x="23752" y="114793"/>
                  </a:lnTo>
                  <a:lnTo>
                    <a:pt x="23752" y="117205"/>
                  </a:lnTo>
                  <a:lnTo>
                    <a:pt x="25646" y="119945"/>
                  </a:lnTo>
                  <a:lnTo>
                    <a:pt x="25646" y="123505"/>
                  </a:lnTo>
                  <a:lnTo>
                    <a:pt x="27641" y="126132"/>
                  </a:lnTo>
                  <a:lnTo>
                    <a:pt x="28752" y="128228"/>
                  </a:lnTo>
                  <a:lnTo>
                    <a:pt x="29143" y="130539"/>
                  </a:lnTo>
                  <a:lnTo>
                    <a:pt x="30899" y="133279"/>
                  </a:lnTo>
                  <a:lnTo>
                    <a:pt x="35419" y="133279"/>
                  </a:lnTo>
                  <a:lnTo>
                    <a:pt x="37945" y="131385"/>
                  </a:lnTo>
                  <a:lnTo>
                    <a:pt x="39624" y="129541"/>
                  </a:lnTo>
                  <a:lnTo>
                    <a:pt x="42149" y="126675"/>
                  </a:lnTo>
                  <a:lnTo>
                    <a:pt x="42781" y="123808"/>
                  </a:lnTo>
                  <a:lnTo>
                    <a:pt x="44258" y="123808"/>
                  </a:lnTo>
                  <a:lnTo>
                    <a:pt x="44574" y="119705"/>
                  </a:lnTo>
                  <a:lnTo>
                    <a:pt x="44574" y="118442"/>
                  </a:lnTo>
                  <a:lnTo>
                    <a:pt x="48678" y="115285"/>
                  </a:lnTo>
                  <a:lnTo>
                    <a:pt x="50256" y="112874"/>
                  </a:lnTo>
                  <a:lnTo>
                    <a:pt x="50256" y="110260"/>
                  </a:lnTo>
                  <a:lnTo>
                    <a:pt x="49410" y="108265"/>
                  </a:lnTo>
                  <a:lnTo>
                    <a:pt x="49460" y="105954"/>
                  </a:lnTo>
                  <a:lnTo>
                    <a:pt x="48905" y="104477"/>
                  </a:lnTo>
                  <a:lnTo>
                    <a:pt x="51683" y="101951"/>
                  </a:lnTo>
                  <a:lnTo>
                    <a:pt x="54334" y="99009"/>
                  </a:lnTo>
                  <a:lnTo>
                    <a:pt x="57592" y="97014"/>
                  </a:lnTo>
                  <a:cubicBezTo>
                    <a:pt x="57592" y="97014"/>
                    <a:pt x="59070" y="94388"/>
                    <a:pt x="59070" y="93958"/>
                  </a:cubicBezTo>
                  <a:cubicBezTo>
                    <a:pt x="59070" y="93542"/>
                    <a:pt x="59916" y="91433"/>
                    <a:pt x="59916" y="91433"/>
                  </a:cubicBezTo>
                  <a:lnTo>
                    <a:pt x="59398" y="89754"/>
                  </a:lnTo>
                  <a:lnTo>
                    <a:pt x="57921" y="90498"/>
                  </a:lnTo>
                  <a:lnTo>
                    <a:pt x="54132" y="91016"/>
                  </a:lnTo>
                  <a:lnTo>
                    <a:pt x="52870" y="91648"/>
                  </a:lnTo>
                  <a:lnTo>
                    <a:pt x="52238" y="89754"/>
                  </a:lnTo>
                  <a:lnTo>
                    <a:pt x="51721" y="88604"/>
                  </a:lnTo>
                  <a:lnTo>
                    <a:pt x="49612" y="86597"/>
                  </a:lnTo>
                  <a:lnTo>
                    <a:pt x="48248" y="85650"/>
                  </a:lnTo>
                  <a:lnTo>
                    <a:pt x="46139" y="80826"/>
                  </a:lnTo>
                  <a:lnTo>
                    <a:pt x="45306" y="79665"/>
                  </a:lnTo>
                  <a:lnTo>
                    <a:pt x="44258" y="76823"/>
                  </a:lnTo>
                  <a:lnTo>
                    <a:pt x="43513" y="75561"/>
                  </a:lnTo>
                  <a:lnTo>
                    <a:pt x="44675" y="75144"/>
                  </a:lnTo>
                  <a:lnTo>
                    <a:pt x="47200" y="78617"/>
                  </a:lnTo>
                  <a:lnTo>
                    <a:pt x="48665" y="80927"/>
                  </a:lnTo>
                  <a:lnTo>
                    <a:pt x="49511" y="83339"/>
                  </a:lnTo>
                  <a:lnTo>
                    <a:pt x="51506" y="84917"/>
                  </a:lnTo>
                  <a:lnTo>
                    <a:pt x="52769" y="87973"/>
                  </a:lnTo>
                  <a:lnTo>
                    <a:pt x="53299" y="89438"/>
                  </a:lnTo>
                  <a:lnTo>
                    <a:pt x="56771" y="87859"/>
                  </a:lnTo>
                  <a:lnTo>
                    <a:pt x="60560" y="87026"/>
                  </a:lnTo>
                  <a:lnTo>
                    <a:pt x="64449" y="85018"/>
                  </a:lnTo>
                  <a:lnTo>
                    <a:pt x="65585" y="82922"/>
                  </a:lnTo>
                  <a:lnTo>
                    <a:pt x="66431" y="80814"/>
                  </a:lnTo>
                  <a:lnTo>
                    <a:pt x="64853" y="79235"/>
                  </a:lnTo>
                  <a:lnTo>
                    <a:pt x="63476" y="77771"/>
                  </a:lnTo>
                  <a:lnTo>
                    <a:pt x="61065" y="78503"/>
                  </a:lnTo>
                  <a:lnTo>
                    <a:pt x="58956" y="78604"/>
                  </a:lnTo>
                  <a:lnTo>
                    <a:pt x="57693" y="76293"/>
                  </a:lnTo>
                  <a:lnTo>
                    <a:pt x="55799" y="74740"/>
                  </a:lnTo>
                  <a:lnTo>
                    <a:pt x="56746" y="73149"/>
                  </a:lnTo>
                  <a:lnTo>
                    <a:pt x="59587" y="75460"/>
                  </a:lnTo>
                  <a:lnTo>
                    <a:pt x="61696" y="76609"/>
                  </a:lnTo>
                  <a:lnTo>
                    <a:pt x="63476" y="76722"/>
                  </a:lnTo>
                  <a:lnTo>
                    <a:pt x="65269" y="77669"/>
                  </a:lnTo>
                  <a:lnTo>
                    <a:pt x="67997" y="78086"/>
                  </a:lnTo>
                  <a:lnTo>
                    <a:pt x="71368" y="77669"/>
                  </a:lnTo>
                  <a:lnTo>
                    <a:pt x="73995" y="79564"/>
                  </a:lnTo>
                  <a:lnTo>
                    <a:pt x="75358" y="81874"/>
                  </a:lnTo>
                  <a:lnTo>
                    <a:pt x="76621" y="82076"/>
                  </a:lnTo>
                  <a:lnTo>
                    <a:pt x="77884" y="80612"/>
                  </a:lnTo>
                  <a:lnTo>
                    <a:pt x="78515" y="83137"/>
                  </a:lnTo>
                  <a:lnTo>
                    <a:pt x="79147" y="85864"/>
                  </a:lnTo>
                  <a:lnTo>
                    <a:pt x="80510" y="88806"/>
                  </a:lnTo>
                  <a:lnTo>
                    <a:pt x="81988" y="92178"/>
                  </a:lnTo>
                  <a:lnTo>
                    <a:pt x="82505" y="94072"/>
                  </a:lnTo>
                  <a:lnTo>
                    <a:pt x="84298" y="91231"/>
                  </a:lnTo>
                  <a:lnTo>
                    <a:pt x="84298" y="88188"/>
                  </a:lnTo>
                  <a:lnTo>
                    <a:pt x="85245" y="86609"/>
                  </a:lnTo>
                  <a:lnTo>
                    <a:pt x="87291" y="84816"/>
                  </a:lnTo>
                  <a:lnTo>
                    <a:pt x="90322" y="82089"/>
                  </a:lnTo>
                  <a:lnTo>
                    <a:pt x="91622" y="80296"/>
                  </a:lnTo>
                  <a:lnTo>
                    <a:pt x="94375" y="79665"/>
                  </a:lnTo>
                  <a:lnTo>
                    <a:pt x="95120" y="82720"/>
                  </a:lnTo>
                  <a:lnTo>
                    <a:pt x="96913" y="83554"/>
                  </a:lnTo>
                  <a:lnTo>
                    <a:pt x="96913" y="86925"/>
                  </a:lnTo>
                  <a:lnTo>
                    <a:pt x="98857" y="85763"/>
                  </a:lnTo>
                  <a:lnTo>
                    <a:pt x="100701" y="89652"/>
                  </a:lnTo>
                  <a:lnTo>
                    <a:pt x="100701" y="93857"/>
                  </a:lnTo>
                  <a:lnTo>
                    <a:pt x="102696" y="94905"/>
                  </a:lnTo>
                  <a:lnTo>
                    <a:pt x="103694" y="97014"/>
                  </a:lnTo>
                  <a:lnTo>
                    <a:pt x="105133" y="98908"/>
                  </a:lnTo>
                  <a:lnTo>
                    <a:pt x="107179" y="99741"/>
                  </a:lnTo>
                  <a:lnTo>
                    <a:pt x="107179" y="99741"/>
                  </a:lnTo>
                  <a:lnTo>
                    <a:pt x="106560" y="97746"/>
                  </a:lnTo>
                  <a:lnTo>
                    <a:pt x="106257" y="96067"/>
                  </a:lnTo>
                  <a:lnTo>
                    <a:pt x="104577" y="94804"/>
                  </a:lnTo>
                  <a:lnTo>
                    <a:pt x="103428" y="93226"/>
                  </a:lnTo>
                  <a:lnTo>
                    <a:pt x="102797" y="91761"/>
                  </a:lnTo>
                  <a:lnTo>
                    <a:pt x="103113" y="89551"/>
                  </a:lnTo>
                  <a:lnTo>
                    <a:pt x="103845" y="88604"/>
                  </a:lnTo>
                  <a:lnTo>
                    <a:pt x="105537" y="90183"/>
                  </a:lnTo>
                  <a:lnTo>
                    <a:pt x="107217" y="91963"/>
                  </a:lnTo>
                  <a:lnTo>
                    <a:pt x="108050" y="92393"/>
                  </a:lnTo>
                  <a:cubicBezTo>
                    <a:pt x="108050" y="92393"/>
                    <a:pt x="110146" y="90814"/>
                    <a:pt x="110146" y="90498"/>
                  </a:cubicBezTo>
                  <a:lnTo>
                    <a:pt x="110146" y="86925"/>
                  </a:lnTo>
                  <a:lnTo>
                    <a:pt x="108252" y="85132"/>
                  </a:lnTo>
                  <a:lnTo>
                    <a:pt x="107469" y="83554"/>
                  </a:lnTo>
                  <a:cubicBezTo>
                    <a:pt x="107469" y="83554"/>
                    <a:pt x="107747" y="81975"/>
                    <a:pt x="108063" y="81773"/>
                  </a:cubicBezTo>
                  <a:cubicBezTo>
                    <a:pt x="108378" y="81559"/>
                    <a:pt x="110209" y="80927"/>
                    <a:pt x="110209" y="80927"/>
                  </a:cubicBezTo>
                  <a:lnTo>
                    <a:pt x="110752" y="82190"/>
                  </a:lnTo>
                  <a:lnTo>
                    <a:pt x="112646" y="80826"/>
                  </a:lnTo>
                  <a:lnTo>
                    <a:pt x="116434" y="78932"/>
                  </a:lnTo>
                  <a:lnTo>
                    <a:pt x="118177" y="75775"/>
                  </a:lnTo>
                  <a:lnTo>
                    <a:pt x="118960" y="73566"/>
                  </a:lnTo>
                  <a:lnTo>
                    <a:pt x="118960" y="69891"/>
                  </a:lnTo>
                  <a:lnTo>
                    <a:pt x="117520" y="66949"/>
                  </a:lnTo>
                  <a:lnTo>
                    <a:pt x="116093" y="65169"/>
                  </a:lnTo>
                  <a:lnTo>
                    <a:pt x="118278" y="63691"/>
                  </a:lnTo>
                  <a:lnTo>
                    <a:pt x="118947" y="63174"/>
                  </a:lnTo>
                  <a:lnTo>
                    <a:pt x="117280" y="62643"/>
                  </a:lnTo>
                  <a:lnTo>
                    <a:pt x="115816" y="63174"/>
                  </a:lnTo>
                  <a:lnTo>
                    <a:pt x="114868" y="62113"/>
                  </a:lnTo>
                  <a:lnTo>
                    <a:pt x="114237" y="61280"/>
                  </a:lnTo>
                  <a:lnTo>
                    <a:pt x="116030" y="60219"/>
                  </a:lnTo>
                  <a:lnTo>
                    <a:pt x="116876" y="58540"/>
                  </a:lnTo>
                  <a:lnTo>
                    <a:pt x="117924" y="59070"/>
                  </a:lnTo>
                  <a:lnTo>
                    <a:pt x="117394" y="60964"/>
                  </a:lnTo>
                  <a:lnTo>
                    <a:pt x="117394" y="60964"/>
                  </a:lnTo>
                  <a:lnTo>
                    <a:pt x="119086" y="60118"/>
                  </a:lnTo>
                  <a:lnTo>
                    <a:pt x="120235" y="61065"/>
                  </a:lnTo>
                  <a:lnTo>
                    <a:pt x="121182" y="62744"/>
                  </a:lnTo>
                  <a:lnTo>
                    <a:pt x="122129" y="63906"/>
                  </a:lnTo>
                  <a:lnTo>
                    <a:pt x="122129" y="65484"/>
                  </a:lnTo>
                  <a:lnTo>
                    <a:pt x="122975" y="66318"/>
                  </a:lnTo>
                  <a:lnTo>
                    <a:pt x="124806" y="64853"/>
                  </a:lnTo>
                  <a:lnTo>
                    <a:pt x="124263" y="62542"/>
                  </a:lnTo>
                  <a:lnTo>
                    <a:pt x="122621" y="60850"/>
                  </a:lnTo>
                  <a:lnTo>
                    <a:pt x="122116" y="59802"/>
                  </a:lnTo>
                  <a:lnTo>
                    <a:pt x="123594" y="58540"/>
                  </a:lnTo>
                  <a:lnTo>
                    <a:pt x="123707" y="55699"/>
                  </a:lnTo>
                  <a:lnTo>
                    <a:pt x="124970" y="54651"/>
                  </a:lnTo>
                  <a:lnTo>
                    <a:pt x="126233" y="55383"/>
                  </a:lnTo>
                  <a:lnTo>
                    <a:pt x="128127" y="52125"/>
                  </a:lnTo>
                  <a:lnTo>
                    <a:pt x="129705" y="47289"/>
                  </a:lnTo>
                  <a:lnTo>
                    <a:pt x="128544" y="44031"/>
                  </a:lnTo>
                  <a:lnTo>
                    <a:pt x="127811" y="41102"/>
                  </a:lnTo>
                  <a:lnTo>
                    <a:pt x="126132" y="39523"/>
                  </a:lnTo>
                  <a:lnTo>
                    <a:pt x="123922" y="38892"/>
                  </a:lnTo>
                  <a:lnTo>
                    <a:pt x="122558" y="38362"/>
                  </a:lnTo>
                  <a:lnTo>
                    <a:pt x="121498" y="37516"/>
                  </a:lnTo>
                  <a:lnTo>
                    <a:pt x="123606" y="33311"/>
                  </a:lnTo>
                  <a:lnTo>
                    <a:pt x="124440" y="30533"/>
                  </a:lnTo>
                  <a:lnTo>
                    <a:pt x="126650" y="29220"/>
                  </a:lnTo>
                  <a:lnTo>
                    <a:pt x="130021" y="29220"/>
                  </a:lnTo>
                  <a:lnTo>
                    <a:pt x="132332" y="28588"/>
                  </a:lnTo>
                  <a:lnTo>
                    <a:pt x="132231" y="28588"/>
                  </a:lnTo>
                  <a:lnTo>
                    <a:pt x="132231" y="23222"/>
                  </a:lnTo>
                  <a:lnTo>
                    <a:pt x="135072" y="21959"/>
                  </a:lnTo>
                  <a:lnTo>
                    <a:pt x="135804" y="23853"/>
                  </a:lnTo>
                  <a:lnTo>
                    <a:pt x="136650" y="21959"/>
                  </a:lnTo>
                  <a:lnTo>
                    <a:pt x="136650" y="20065"/>
                  </a:lnTo>
                  <a:lnTo>
                    <a:pt x="138115" y="20899"/>
                  </a:lnTo>
                  <a:lnTo>
                    <a:pt x="137433" y="24788"/>
                  </a:lnTo>
                  <a:lnTo>
                    <a:pt x="136006" y="30571"/>
                  </a:lnTo>
                  <a:lnTo>
                    <a:pt x="136006" y="33942"/>
                  </a:lnTo>
                  <a:lnTo>
                    <a:pt x="139428" y="38677"/>
                  </a:lnTo>
                  <a:lnTo>
                    <a:pt x="140426" y="42049"/>
                  </a:lnTo>
                  <a:lnTo>
                    <a:pt x="140426" y="43412"/>
                  </a:lnTo>
                  <a:lnTo>
                    <a:pt x="141688" y="42364"/>
                  </a:lnTo>
                  <a:lnTo>
                    <a:pt x="141688" y="38993"/>
                  </a:lnTo>
                  <a:lnTo>
                    <a:pt x="143166" y="35622"/>
                  </a:lnTo>
                  <a:lnTo>
                    <a:pt x="142370" y="32894"/>
                  </a:lnTo>
                  <a:lnTo>
                    <a:pt x="142244" y="31316"/>
                  </a:lnTo>
                  <a:lnTo>
                    <a:pt x="141966" y="29220"/>
                  </a:lnTo>
                  <a:lnTo>
                    <a:pt x="140085" y="27742"/>
                  </a:lnTo>
                  <a:lnTo>
                    <a:pt x="139782" y="24800"/>
                  </a:lnTo>
                  <a:lnTo>
                    <a:pt x="142522" y="23020"/>
                  </a:lnTo>
                  <a:lnTo>
                    <a:pt x="144832" y="23336"/>
                  </a:lnTo>
                  <a:lnTo>
                    <a:pt x="144832" y="20697"/>
                  </a:lnTo>
                  <a:lnTo>
                    <a:pt x="145881" y="18967"/>
                  </a:lnTo>
                  <a:lnTo>
                    <a:pt x="148090" y="17855"/>
                  </a:lnTo>
                  <a:lnTo>
                    <a:pt x="148936" y="17855"/>
                  </a:lnTo>
                  <a:lnTo>
                    <a:pt x="147573" y="14067"/>
                  </a:lnTo>
                  <a:lnTo>
                    <a:pt x="144315" y="12868"/>
                  </a:lnTo>
                  <a:lnTo>
                    <a:pt x="144832" y="10784"/>
                  </a:lnTo>
                  <a:lnTo>
                    <a:pt x="144517" y="8751"/>
                  </a:lnTo>
                  <a:lnTo>
                    <a:pt x="144315" y="7577"/>
                  </a:lnTo>
                  <a:lnTo>
                    <a:pt x="146310" y="8613"/>
                  </a:lnTo>
                  <a:lnTo>
                    <a:pt x="147674" y="7565"/>
                  </a:lnTo>
                  <a:lnTo>
                    <a:pt x="148936" y="8398"/>
                  </a:lnTo>
                  <a:lnTo>
                    <a:pt x="149669" y="6188"/>
                  </a:lnTo>
                  <a:lnTo>
                    <a:pt x="148406" y="4509"/>
                  </a:lnTo>
                  <a:lnTo>
                    <a:pt x="147775" y="2084"/>
                  </a:lnTo>
                  <a:lnTo>
                    <a:pt x="144201" y="1567"/>
                  </a:lnTo>
                  <a:lnTo>
                    <a:pt x="144201" y="3031"/>
                  </a:lnTo>
                  <a:lnTo>
                    <a:pt x="142623" y="2981"/>
                  </a:lnTo>
                  <a:lnTo>
                    <a:pt x="141890" y="2084"/>
                  </a:lnTo>
                  <a:lnTo>
                    <a:pt x="134440" y="2084"/>
                  </a:lnTo>
                  <a:lnTo>
                    <a:pt x="131069" y="2400"/>
                  </a:lnTo>
                  <a:lnTo>
                    <a:pt x="133493" y="4774"/>
                  </a:lnTo>
                  <a:lnTo>
                    <a:pt x="130867" y="4799"/>
                  </a:lnTo>
                  <a:lnTo>
                    <a:pt x="130337" y="3499"/>
                  </a:lnTo>
                  <a:lnTo>
                    <a:pt x="127294" y="4837"/>
                  </a:lnTo>
                  <a:lnTo>
                    <a:pt x="124654" y="6504"/>
                  </a:lnTo>
                  <a:lnTo>
                    <a:pt x="123076" y="6504"/>
                  </a:lnTo>
                  <a:lnTo>
                    <a:pt x="122028" y="4294"/>
                  </a:lnTo>
                  <a:lnTo>
                    <a:pt x="119503" y="3928"/>
                  </a:lnTo>
                  <a:lnTo>
                    <a:pt x="117407" y="5115"/>
                  </a:lnTo>
                  <a:lnTo>
                    <a:pt x="114149" y="4016"/>
                  </a:lnTo>
                  <a:lnTo>
                    <a:pt x="112040" y="3158"/>
                  </a:lnTo>
                  <a:lnTo>
                    <a:pt x="107835" y="3461"/>
                  </a:lnTo>
                  <a:lnTo>
                    <a:pt x="106055" y="4610"/>
                  </a:lnTo>
                  <a:lnTo>
                    <a:pt x="107204" y="7767"/>
                  </a:lnTo>
                  <a:lnTo>
                    <a:pt x="104792" y="7767"/>
                  </a:lnTo>
                  <a:lnTo>
                    <a:pt x="103529" y="7653"/>
                  </a:lnTo>
                  <a:lnTo>
                    <a:pt x="101951" y="8448"/>
                  </a:lnTo>
                  <a:lnTo>
                    <a:pt x="102898" y="10153"/>
                  </a:lnTo>
                  <a:lnTo>
                    <a:pt x="100587" y="9484"/>
                  </a:lnTo>
                  <a:lnTo>
                    <a:pt x="99741" y="6529"/>
                  </a:lnTo>
                  <a:lnTo>
                    <a:pt x="97115" y="4319"/>
                  </a:lnTo>
                  <a:lnTo>
                    <a:pt x="93327" y="4837"/>
                  </a:lnTo>
                  <a:lnTo>
                    <a:pt x="94173" y="7577"/>
                  </a:lnTo>
                  <a:lnTo>
                    <a:pt x="91016" y="7463"/>
                  </a:lnTo>
                  <a:lnTo>
                    <a:pt x="89968" y="6100"/>
                  </a:lnTo>
                  <a:lnTo>
                    <a:pt x="87758" y="7249"/>
                  </a:lnTo>
                  <a:lnTo>
                    <a:pt x="86066" y="7779"/>
                  </a:lnTo>
                  <a:lnTo>
                    <a:pt x="83541" y="10822"/>
                  </a:lnTo>
                  <a:lnTo>
                    <a:pt x="83023" y="8827"/>
                  </a:lnTo>
                  <a:lnTo>
                    <a:pt x="85233" y="5468"/>
                  </a:lnTo>
                  <a:lnTo>
                    <a:pt x="84601" y="2312"/>
                  </a:lnTo>
                  <a:lnTo>
                    <a:pt x="8144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52"/>
            <p:cNvSpPr/>
            <p:nvPr/>
          </p:nvSpPr>
          <p:spPr>
            <a:xfrm>
              <a:off x="3167575" y="993250"/>
              <a:ext cx="3759100" cy="3349975"/>
            </a:xfrm>
            <a:custGeom>
              <a:avLst/>
              <a:gdLst/>
              <a:ahLst/>
              <a:cxnLst/>
              <a:rect l="l" t="t" r="r" b="b"/>
              <a:pathLst>
                <a:path w="150364" h="133999" extrusionOk="0">
                  <a:moveTo>
                    <a:pt x="81786" y="784"/>
                  </a:moveTo>
                  <a:lnTo>
                    <a:pt x="84653" y="2892"/>
                  </a:lnTo>
                  <a:lnTo>
                    <a:pt x="85234" y="5797"/>
                  </a:lnTo>
                  <a:lnTo>
                    <a:pt x="83024" y="9168"/>
                  </a:lnTo>
                  <a:lnTo>
                    <a:pt x="83731" y="11895"/>
                  </a:lnTo>
                  <a:lnTo>
                    <a:pt x="86597" y="8448"/>
                  </a:lnTo>
                  <a:lnTo>
                    <a:pt x="88239" y="7931"/>
                  </a:lnTo>
                  <a:lnTo>
                    <a:pt x="90209" y="6895"/>
                  </a:lnTo>
                  <a:lnTo>
                    <a:pt x="91193" y="8171"/>
                  </a:lnTo>
                  <a:lnTo>
                    <a:pt x="94931" y="8297"/>
                  </a:lnTo>
                  <a:lnTo>
                    <a:pt x="94931" y="8297"/>
                  </a:lnTo>
                  <a:lnTo>
                    <a:pt x="94072" y="5494"/>
                  </a:lnTo>
                  <a:lnTo>
                    <a:pt x="97355" y="5039"/>
                  </a:lnTo>
                  <a:lnTo>
                    <a:pt x="99805" y="7110"/>
                  </a:lnTo>
                  <a:lnTo>
                    <a:pt x="100664" y="10140"/>
                  </a:lnTo>
                  <a:lnTo>
                    <a:pt x="103871" y="11075"/>
                  </a:lnTo>
                  <a:lnTo>
                    <a:pt x="102722" y="8991"/>
                  </a:lnTo>
                  <a:lnTo>
                    <a:pt x="103922" y="8385"/>
                  </a:lnTo>
                  <a:lnTo>
                    <a:pt x="105121" y="8486"/>
                  </a:lnTo>
                  <a:lnTo>
                    <a:pt x="107987" y="8486"/>
                  </a:lnTo>
                  <a:lnTo>
                    <a:pt x="106763" y="5153"/>
                  </a:lnTo>
                  <a:lnTo>
                    <a:pt x="108265" y="4180"/>
                  </a:lnTo>
                  <a:lnTo>
                    <a:pt x="112319" y="3890"/>
                  </a:lnTo>
                  <a:lnTo>
                    <a:pt x="114377" y="4723"/>
                  </a:lnTo>
                  <a:lnTo>
                    <a:pt x="117761" y="5860"/>
                  </a:lnTo>
                  <a:lnTo>
                    <a:pt x="119895" y="4673"/>
                  </a:lnTo>
                  <a:lnTo>
                    <a:pt x="122142" y="5001"/>
                  </a:lnTo>
                  <a:lnTo>
                    <a:pt x="123216" y="7236"/>
                  </a:lnTo>
                  <a:lnTo>
                    <a:pt x="125084" y="7236"/>
                  </a:lnTo>
                  <a:lnTo>
                    <a:pt x="127749" y="5544"/>
                  </a:lnTo>
                  <a:lnTo>
                    <a:pt x="130489" y="4332"/>
                  </a:lnTo>
                  <a:lnTo>
                    <a:pt x="130981" y="5532"/>
                  </a:lnTo>
                  <a:lnTo>
                    <a:pt x="134580" y="5494"/>
                  </a:lnTo>
                  <a:lnTo>
                    <a:pt x="132105" y="3069"/>
                  </a:lnTo>
                  <a:lnTo>
                    <a:pt x="134769" y="2817"/>
                  </a:lnTo>
                  <a:lnTo>
                    <a:pt x="142080" y="2817"/>
                  </a:lnTo>
                  <a:lnTo>
                    <a:pt x="142813" y="3713"/>
                  </a:lnTo>
                  <a:lnTo>
                    <a:pt x="144858" y="3776"/>
                  </a:lnTo>
                  <a:lnTo>
                    <a:pt x="144858" y="2337"/>
                  </a:lnTo>
                  <a:lnTo>
                    <a:pt x="147864" y="2779"/>
                  </a:lnTo>
                  <a:lnTo>
                    <a:pt x="148432" y="4989"/>
                  </a:lnTo>
                  <a:lnTo>
                    <a:pt x="149657" y="6643"/>
                  </a:lnTo>
                  <a:lnTo>
                    <a:pt x="149101" y="8309"/>
                  </a:lnTo>
                  <a:lnTo>
                    <a:pt x="147990" y="7564"/>
                  </a:lnTo>
                  <a:lnTo>
                    <a:pt x="146601" y="8638"/>
                  </a:lnTo>
                  <a:lnTo>
                    <a:pt x="144214" y="7400"/>
                  </a:lnTo>
                  <a:lnTo>
                    <a:pt x="144846" y="11163"/>
                  </a:lnTo>
                  <a:lnTo>
                    <a:pt x="144278" y="13461"/>
                  </a:lnTo>
                  <a:lnTo>
                    <a:pt x="147662" y="14724"/>
                  </a:lnTo>
                  <a:lnTo>
                    <a:pt x="148823" y="17944"/>
                  </a:lnTo>
                  <a:lnTo>
                    <a:pt x="148356" y="17944"/>
                  </a:lnTo>
                  <a:lnTo>
                    <a:pt x="145995" y="19118"/>
                  </a:lnTo>
                  <a:lnTo>
                    <a:pt x="144846" y="21012"/>
                  </a:lnTo>
                  <a:lnTo>
                    <a:pt x="144846" y="23373"/>
                  </a:lnTo>
                  <a:lnTo>
                    <a:pt x="142775" y="23096"/>
                  </a:lnTo>
                  <a:lnTo>
                    <a:pt x="139770" y="25040"/>
                  </a:lnTo>
                  <a:lnTo>
                    <a:pt x="140111" y="28311"/>
                  </a:lnTo>
                  <a:lnTo>
                    <a:pt x="141992" y="29788"/>
                  </a:lnTo>
                  <a:lnTo>
                    <a:pt x="142257" y="31745"/>
                  </a:lnTo>
                  <a:lnTo>
                    <a:pt x="142396" y="33387"/>
                  </a:lnTo>
                  <a:lnTo>
                    <a:pt x="143154" y="36000"/>
                  </a:lnTo>
                  <a:lnTo>
                    <a:pt x="141727" y="39271"/>
                  </a:lnTo>
                  <a:lnTo>
                    <a:pt x="141702" y="42604"/>
                  </a:lnTo>
                  <a:lnTo>
                    <a:pt x="141070" y="43135"/>
                  </a:lnTo>
                  <a:lnTo>
                    <a:pt x="141070" y="42440"/>
                  </a:lnTo>
                  <a:lnTo>
                    <a:pt x="140060" y="38993"/>
                  </a:lnTo>
                  <a:lnTo>
                    <a:pt x="136651" y="34245"/>
                  </a:lnTo>
                  <a:lnTo>
                    <a:pt x="136651" y="31025"/>
                  </a:lnTo>
                  <a:lnTo>
                    <a:pt x="138078" y="25255"/>
                  </a:lnTo>
                  <a:lnTo>
                    <a:pt x="138797" y="21151"/>
                  </a:lnTo>
                  <a:lnTo>
                    <a:pt x="136663" y="19939"/>
                  </a:lnTo>
                  <a:lnTo>
                    <a:pt x="136663" y="22300"/>
                  </a:lnTo>
                  <a:lnTo>
                    <a:pt x="136158" y="23437"/>
                  </a:lnTo>
                  <a:lnTo>
                    <a:pt x="135578" y="21947"/>
                  </a:lnTo>
                  <a:lnTo>
                    <a:pt x="132244" y="23424"/>
                  </a:lnTo>
                  <a:lnTo>
                    <a:pt x="132244" y="28765"/>
                  </a:lnTo>
                  <a:lnTo>
                    <a:pt x="130312" y="29295"/>
                  </a:lnTo>
                  <a:lnTo>
                    <a:pt x="126890" y="29295"/>
                  </a:lnTo>
                  <a:lnTo>
                    <a:pt x="124504" y="30722"/>
                  </a:lnTo>
                  <a:lnTo>
                    <a:pt x="123645" y="33576"/>
                  </a:lnTo>
                  <a:lnTo>
                    <a:pt x="121435" y="38008"/>
                  </a:lnTo>
                  <a:lnTo>
                    <a:pt x="122685" y="39006"/>
                  </a:lnTo>
                  <a:lnTo>
                    <a:pt x="124163" y="39586"/>
                  </a:lnTo>
                  <a:lnTo>
                    <a:pt x="126297" y="40193"/>
                  </a:lnTo>
                  <a:lnTo>
                    <a:pt x="127862" y="41657"/>
                  </a:lnTo>
                  <a:lnTo>
                    <a:pt x="128582" y="44549"/>
                  </a:lnTo>
                  <a:lnTo>
                    <a:pt x="129706" y="47706"/>
                  </a:lnTo>
                  <a:lnTo>
                    <a:pt x="128178" y="52403"/>
                  </a:lnTo>
                  <a:lnTo>
                    <a:pt x="126461" y="55358"/>
                  </a:lnTo>
                  <a:lnTo>
                    <a:pt x="125274" y="54676"/>
                  </a:lnTo>
                  <a:lnTo>
                    <a:pt x="123733" y="55951"/>
                  </a:lnTo>
                  <a:lnTo>
                    <a:pt x="123620" y="58792"/>
                  </a:lnTo>
                  <a:lnTo>
                    <a:pt x="122067" y="60118"/>
                  </a:lnTo>
                  <a:lnTo>
                    <a:pt x="122673" y="61393"/>
                  </a:lnTo>
                  <a:lnTo>
                    <a:pt x="124314" y="63098"/>
                  </a:lnTo>
                  <a:lnTo>
                    <a:pt x="124807" y="65131"/>
                  </a:lnTo>
                  <a:lnTo>
                    <a:pt x="123342" y="66305"/>
                  </a:lnTo>
                  <a:lnTo>
                    <a:pt x="122786" y="65750"/>
                  </a:lnTo>
                  <a:lnTo>
                    <a:pt x="122786" y="64196"/>
                  </a:lnTo>
                  <a:lnTo>
                    <a:pt x="121801" y="62997"/>
                  </a:lnTo>
                  <a:lnTo>
                    <a:pt x="120854" y="61317"/>
                  </a:lnTo>
                  <a:lnTo>
                    <a:pt x="119465" y="60143"/>
                  </a:lnTo>
                  <a:lnTo>
                    <a:pt x="118241" y="60762"/>
                  </a:lnTo>
                  <a:lnTo>
                    <a:pt x="118241" y="60762"/>
                  </a:lnTo>
                  <a:lnTo>
                    <a:pt x="118645" y="59297"/>
                  </a:lnTo>
                  <a:lnTo>
                    <a:pt x="117079" y="58514"/>
                  </a:lnTo>
                  <a:lnTo>
                    <a:pt x="116132" y="60396"/>
                  </a:lnTo>
                  <a:lnTo>
                    <a:pt x="114112" y="61583"/>
                  </a:lnTo>
                  <a:lnTo>
                    <a:pt x="114970" y="62719"/>
                  </a:lnTo>
                  <a:lnTo>
                    <a:pt x="116056" y="63931"/>
                  </a:lnTo>
                  <a:lnTo>
                    <a:pt x="117622" y="63376"/>
                  </a:lnTo>
                  <a:lnTo>
                    <a:pt x="118607" y="63691"/>
                  </a:lnTo>
                  <a:lnTo>
                    <a:pt x="115968" y="65497"/>
                  </a:lnTo>
                  <a:lnTo>
                    <a:pt x="117597" y="67530"/>
                  </a:lnTo>
                  <a:lnTo>
                    <a:pt x="119011" y="70371"/>
                  </a:lnTo>
                  <a:lnTo>
                    <a:pt x="119011" y="73919"/>
                  </a:lnTo>
                  <a:lnTo>
                    <a:pt x="118266" y="76028"/>
                  </a:lnTo>
                  <a:lnTo>
                    <a:pt x="116574" y="79096"/>
                  </a:lnTo>
                  <a:lnTo>
                    <a:pt x="112824" y="80978"/>
                  </a:lnTo>
                  <a:lnTo>
                    <a:pt x="111245" y="82114"/>
                  </a:lnTo>
                  <a:lnTo>
                    <a:pt x="110740" y="80940"/>
                  </a:lnTo>
                  <a:lnTo>
                    <a:pt x="110462" y="81041"/>
                  </a:lnTo>
                  <a:cubicBezTo>
                    <a:pt x="110159" y="81142"/>
                    <a:pt x="108594" y="81697"/>
                    <a:pt x="108253" y="81912"/>
                  </a:cubicBezTo>
                  <a:cubicBezTo>
                    <a:pt x="107886" y="82165"/>
                    <a:pt x="107634" y="83276"/>
                    <a:pt x="107520" y="83907"/>
                  </a:cubicBezTo>
                  <a:lnTo>
                    <a:pt x="107495" y="84008"/>
                  </a:lnTo>
                  <a:lnTo>
                    <a:pt x="108341" y="85688"/>
                  </a:lnTo>
                  <a:lnTo>
                    <a:pt x="110197" y="87468"/>
                  </a:lnTo>
                  <a:lnTo>
                    <a:pt x="110197" y="90852"/>
                  </a:lnTo>
                  <a:cubicBezTo>
                    <a:pt x="110046" y="91092"/>
                    <a:pt x="109174" y="91824"/>
                    <a:pt x="108379" y="92430"/>
                  </a:cubicBezTo>
                  <a:lnTo>
                    <a:pt x="107760" y="92115"/>
                  </a:lnTo>
                  <a:lnTo>
                    <a:pt x="106093" y="90360"/>
                  </a:lnTo>
                  <a:lnTo>
                    <a:pt x="104161" y="88541"/>
                  </a:lnTo>
                  <a:lnTo>
                    <a:pt x="103164" y="89829"/>
                  </a:lnTo>
                  <a:lnTo>
                    <a:pt x="102823" y="92203"/>
                  </a:lnTo>
                  <a:lnTo>
                    <a:pt x="103492" y="93756"/>
                  </a:lnTo>
                  <a:lnTo>
                    <a:pt x="104679" y="95398"/>
                  </a:lnTo>
                  <a:lnTo>
                    <a:pt x="106321" y="96648"/>
                  </a:lnTo>
                  <a:lnTo>
                    <a:pt x="106611" y="98239"/>
                  </a:lnTo>
                  <a:lnTo>
                    <a:pt x="107028" y="99602"/>
                  </a:lnTo>
                  <a:lnTo>
                    <a:pt x="105689" y="99047"/>
                  </a:lnTo>
                  <a:lnTo>
                    <a:pt x="104313" y="97254"/>
                  </a:lnTo>
                  <a:lnTo>
                    <a:pt x="103290" y="95082"/>
                  </a:lnTo>
                  <a:lnTo>
                    <a:pt x="101371" y="94072"/>
                  </a:lnTo>
                  <a:lnTo>
                    <a:pt x="101371" y="90056"/>
                  </a:lnTo>
                  <a:lnTo>
                    <a:pt x="99351" y="85725"/>
                  </a:lnTo>
                  <a:lnTo>
                    <a:pt x="97583" y="86773"/>
                  </a:lnTo>
                  <a:lnTo>
                    <a:pt x="97583" y="83756"/>
                  </a:lnTo>
                  <a:lnTo>
                    <a:pt x="95739" y="82897"/>
                  </a:lnTo>
                  <a:lnTo>
                    <a:pt x="94944" y="79690"/>
                  </a:lnTo>
                  <a:lnTo>
                    <a:pt x="91774" y="80422"/>
                  </a:lnTo>
                  <a:lnTo>
                    <a:pt x="90423" y="82278"/>
                  </a:lnTo>
                  <a:lnTo>
                    <a:pt x="87431" y="84980"/>
                  </a:lnTo>
                  <a:lnTo>
                    <a:pt x="85372" y="86773"/>
                  </a:lnTo>
                  <a:lnTo>
                    <a:pt x="84324" y="88503"/>
                  </a:lnTo>
                  <a:lnTo>
                    <a:pt x="84324" y="91546"/>
                  </a:lnTo>
                  <a:lnTo>
                    <a:pt x="82961" y="93706"/>
                  </a:lnTo>
                  <a:lnTo>
                    <a:pt x="82620" y="92456"/>
                  </a:lnTo>
                  <a:lnTo>
                    <a:pt x="81142" y="89084"/>
                  </a:lnTo>
                  <a:lnTo>
                    <a:pt x="79791" y="86180"/>
                  </a:lnTo>
                  <a:lnTo>
                    <a:pt x="79160" y="83465"/>
                  </a:lnTo>
                  <a:lnTo>
                    <a:pt x="78377" y="80359"/>
                  </a:lnTo>
                  <a:lnTo>
                    <a:pt x="76837" y="82152"/>
                  </a:lnTo>
                  <a:lnTo>
                    <a:pt x="75890" y="82000"/>
                  </a:lnTo>
                  <a:lnTo>
                    <a:pt x="74602" y="79803"/>
                  </a:lnTo>
                  <a:lnTo>
                    <a:pt x="71773" y="77745"/>
                  </a:lnTo>
                  <a:lnTo>
                    <a:pt x="68326" y="78175"/>
                  </a:lnTo>
                  <a:lnTo>
                    <a:pt x="65687" y="77770"/>
                  </a:lnTo>
                  <a:lnTo>
                    <a:pt x="63957" y="76849"/>
                  </a:lnTo>
                  <a:lnTo>
                    <a:pt x="62113" y="76710"/>
                  </a:lnTo>
                  <a:lnTo>
                    <a:pt x="60118" y="75624"/>
                  </a:lnTo>
                  <a:lnTo>
                    <a:pt x="56999" y="73086"/>
                  </a:lnTo>
                  <a:lnTo>
                    <a:pt x="55737" y="75232"/>
                  </a:lnTo>
                  <a:lnTo>
                    <a:pt x="57782" y="76912"/>
                  </a:lnTo>
                  <a:lnTo>
                    <a:pt x="59108" y="79349"/>
                  </a:lnTo>
                  <a:lnTo>
                    <a:pt x="61419" y="79235"/>
                  </a:lnTo>
                  <a:lnTo>
                    <a:pt x="63717" y="78541"/>
                  </a:lnTo>
                  <a:lnTo>
                    <a:pt x="64954" y="79879"/>
                  </a:lnTo>
                  <a:lnTo>
                    <a:pt x="66394" y="81306"/>
                  </a:lnTo>
                  <a:lnTo>
                    <a:pt x="65636" y="83187"/>
                  </a:lnTo>
                  <a:lnTo>
                    <a:pt x="64538" y="85208"/>
                  </a:lnTo>
                  <a:lnTo>
                    <a:pt x="60775" y="87140"/>
                  </a:lnTo>
                  <a:lnTo>
                    <a:pt x="57025" y="87973"/>
                  </a:lnTo>
                  <a:lnTo>
                    <a:pt x="53805" y="89425"/>
                  </a:lnTo>
                  <a:lnTo>
                    <a:pt x="53388" y="88263"/>
                  </a:lnTo>
                  <a:lnTo>
                    <a:pt x="52100" y="85132"/>
                  </a:lnTo>
                  <a:lnTo>
                    <a:pt x="50105" y="83554"/>
                  </a:lnTo>
                  <a:lnTo>
                    <a:pt x="49297" y="81230"/>
                  </a:lnTo>
                  <a:lnTo>
                    <a:pt x="47782" y="78831"/>
                  </a:lnTo>
                  <a:lnTo>
                    <a:pt x="45117" y="75169"/>
                  </a:lnTo>
                  <a:lnTo>
                    <a:pt x="43387" y="75801"/>
                  </a:lnTo>
                  <a:lnTo>
                    <a:pt x="44284" y="77341"/>
                  </a:lnTo>
                  <a:lnTo>
                    <a:pt x="45332" y="80182"/>
                  </a:lnTo>
                  <a:lnTo>
                    <a:pt x="46203" y="81382"/>
                  </a:lnTo>
                  <a:lnTo>
                    <a:pt x="48325" y="86281"/>
                  </a:lnTo>
                  <a:lnTo>
                    <a:pt x="49726" y="87241"/>
                  </a:lnTo>
                  <a:lnTo>
                    <a:pt x="51772" y="89198"/>
                  </a:lnTo>
                  <a:lnTo>
                    <a:pt x="52264" y="90271"/>
                  </a:lnTo>
                  <a:lnTo>
                    <a:pt x="53009" y="92506"/>
                  </a:lnTo>
                  <a:lnTo>
                    <a:pt x="54550" y="91736"/>
                  </a:lnTo>
                  <a:lnTo>
                    <a:pt x="58287" y="91218"/>
                  </a:lnTo>
                  <a:lnTo>
                    <a:pt x="59525" y="90612"/>
                  </a:lnTo>
                  <a:lnTo>
                    <a:pt x="59904" y="91837"/>
                  </a:lnTo>
                  <a:cubicBezTo>
                    <a:pt x="59664" y="92443"/>
                    <a:pt x="59070" y="93946"/>
                    <a:pt x="59070" y="94362"/>
                  </a:cubicBezTo>
                  <a:cubicBezTo>
                    <a:pt x="59045" y="94615"/>
                    <a:pt x="58338" y="96016"/>
                    <a:pt x="57681" y="97191"/>
                  </a:cubicBezTo>
                  <a:lnTo>
                    <a:pt x="54487" y="99148"/>
                  </a:lnTo>
                  <a:lnTo>
                    <a:pt x="51784" y="102128"/>
                  </a:lnTo>
                  <a:lnTo>
                    <a:pt x="48855" y="104792"/>
                  </a:lnTo>
                  <a:lnTo>
                    <a:pt x="49474" y="106408"/>
                  </a:lnTo>
                  <a:lnTo>
                    <a:pt x="49411" y="108719"/>
                  </a:lnTo>
                  <a:lnTo>
                    <a:pt x="50257" y="110727"/>
                  </a:lnTo>
                  <a:lnTo>
                    <a:pt x="50257" y="113189"/>
                  </a:lnTo>
                  <a:lnTo>
                    <a:pt x="48767" y="115487"/>
                  </a:lnTo>
                  <a:lnTo>
                    <a:pt x="44587" y="118694"/>
                  </a:lnTo>
                  <a:lnTo>
                    <a:pt x="44587" y="120096"/>
                  </a:lnTo>
                  <a:lnTo>
                    <a:pt x="44297" y="123897"/>
                  </a:lnTo>
                  <a:lnTo>
                    <a:pt x="42845" y="123897"/>
                  </a:lnTo>
                  <a:lnTo>
                    <a:pt x="42175" y="126927"/>
                  </a:lnTo>
                  <a:lnTo>
                    <a:pt x="39713" y="129730"/>
                  </a:lnTo>
                  <a:lnTo>
                    <a:pt x="38084" y="131536"/>
                  </a:lnTo>
                  <a:lnTo>
                    <a:pt x="35647" y="133367"/>
                  </a:lnTo>
                  <a:lnTo>
                    <a:pt x="31404" y="133367"/>
                  </a:lnTo>
                  <a:lnTo>
                    <a:pt x="29776" y="130842"/>
                  </a:lnTo>
                  <a:lnTo>
                    <a:pt x="29371" y="128581"/>
                  </a:lnTo>
                  <a:lnTo>
                    <a:pt x="28210" y="126334"/>
                  </a:lnTo>
                  <a:lnTo>
                    <a:pt x="26278" y="123796"/>
                  </a:lnTo>
                  <a:lnTo>
                    <a:pt x="26278" y="120222"/>
                  </a:lnTo>
                  <a:lnTo>
                    <a:pt x="24384" y="117495"/>
                  </a:lnTo>
                  <a:lnTo>
                    <a:pt x="24384" y="115285"/>
                  </a:lnTo>
                  <a:lnTo>
                    <a:pt x="26278" y="112659"/>
                  </a:lnTo>
                  <a:lnTo>
                    <a:pt x="26278" y="109654"/>
                  </a:lnTo>
                  <a:lnTo>
                    <a:pt x="25672" y="106509"/>
                  </a:lnTo>
                  <a:lnTo>
                    <a:pt x="23563" y="103340"/>
                  </a:lnTo>
                  <a:lnTo>
                    <a:pt x="23992" y="99262"/>
                  </a:lnTo>
                  <a:lnTo>
                    <a:pt x="22679" y="97140"/>
                  </a:lnTo>
                  <a:lnTo>
                    <a:pt x="19838" y="97279"/>
                  </a:lnTo>
                  <a:lnTo>
                    <a:pt x="18916" y="95701"/>
                  </a:lnTo>
                  <a:lnTo>
                    <a:pt x="16353" y="95410"/>
                  </a:lnTo>
                  <a:lnTo>
                    <a:pt x="13600" y="96787"/>
                  </a:lnTo>
                  <a:lnTo>
                    <a:pt x="11113" y="96787"/>
                  </a:lnTo>
                  <a:lnTo>
                    <a:pt x="8486" y="97090"/>
                  </a:lnTo>
                  <a:lnTo>
                    <a:pt x="5570" y="95385"/>
                  </a:lnTo>
                  <a:lnTo>
                    <a:pt x="1453" y="91067"/>
                  </a:lnTo>
                  <a:lnTo>
                    <a:pt x="645" y="87746"/>
                  </a:lnTo>
                  <a:lnTo>
                    <a:pt x="1175" y="84905"/>
                  </a:lnTo>
                  <a:lnTo>
                    <a:pt x="658" y="82518"/>
                  </a:lnTo>
                  <a:lnTo>
                    <a:pt x="1642" y="80132"/>
                  </a:lnTo>
                  <a:lnTo>
                    <a:pt x="4029" y="76306"/>
                  </a:lnTo>
                  <a:lnTo>
                    <a:pt x="6681" y="74386"/>
                  </a:lnTo>
                  <a:lnTo>
                    <a:pt x="7325" y="72353"/>
                  </a:lnTo>
                  <a:lnTo>
                    <a:pt x="9055" y="70523"/>
                  </a:lnTo>
                  <a:lnTo>
                    <a:pt x="10683" y="68894"/>
                  </a:lnTo>
                  <a:lnTo>
                    <a:pt x="11870" y="69487"/>
                  </a:lnTo>
                  <a:lnTo>
                    <a:pt x="16328" y="67858"/>
                  </a:lnTo>
                  <a:lnTo>
                    <a:pt x="20457" y="67871"/>
                  </a:lnTo>
                  <a:lnTo>
                    <a:pt x="22490" y="67543"/>
                  </a:lnTo>
                  <a:lnTo>
                    <a:pt x="23639" y="67795"/>
                  </a:lnTo>
                  <a:lnTo>
                    <a:pt x="24005" y="70560"/>
                  </a:lnTo>
                  <a:lnTo>
                    <a:pt x="26619" y="71116"/>
                  </a:lnTo>
                  <a:lnTo>
                    <a:pt x="29334" y="73338"/>
                  </a:lnTo>
                  <a:lnTo>
                    <a:pt x="31152" y="71747"/>
                  </a:lnTo>
                  <a:lnTo>
                    <a:pt x="32894" y="71457"/>
                  </a:lnTo>
                  <a:lnTo>
                    <a:pt x="38349" y="73035"/>
                  </a:lnTo>
                  <a:lnTo>
                    <a:pt x="41784" y="72505"/>
                  </a:lnTo>
                  <a:lnTo>
                    <a:pt x="44739" y="71154"/>
                  </a:lnTo>
                  <a:lnTo>
                    <a:pt x="45648" y="67719"/>
                  </a:lnTo>
                  <a:lnTo>
                    <a:pt x="44461" y="65989"/>
                  </a:lnTo>
                  <a:lnTo>
                    <a:pt x="41910" y="67442"/>
                  </a:lnTo>
                  <a:lnTo>
                    <a:pt x="39347" y="66785"/>
                  </a:lnTo>
                  <a:lnTo>
                    <a:pt x="37819" y="65762"/>
                  </a:lnTo>
                  <a:lnTo>
                    <a:pt x="38715" y="63590"/>
                  </a:lnTo>
                  <a:lnTo>
                    <a:pt x="40067" y="62820"/>
                  </a:lnTo>
                  <a:lnTo>
                    <a:pt x="42466" y="62227"/>
                  </a:lnTo>
                  <a:lnTo>
                    <a:pt x="45610" y="63073"/>
                  </a:lnTo>
                  <a:lnTo>
                    <a:pt x="50244" y="62075"/>
                  </a:lnTo>
                  <a:lnTo>
                    <a:pt x="47946" y="60345"/>
                  </a:lnTo>
                  <a:lnTo>
                    <a:pt x="45458" y="57782"/>
                  </a:lnTo>
                  <a:lnTo>
                    <a:pt x="46304" y="55206"/>
                  </a:lnTo>
                  <a:lnTo>
                    <a:pt x="43501" y="56999"/>
                  </a:lnTo>
                  <a:lnTo>
                    <a:pt x="43602" y="58312"/>
                  </a:lnTo>
                  <a:lnTo>
                    <a:pt x="42289" y="58312"/>
                  </a:lnTo>
                  <a:lnTo>
                    <a:pt x="41632" y="55938"/>
                  </a:lnTo>
                  <a:lnTo>
                    <a:pt x="39511" y="56469"/>
                  </a:lnTo>
                  <a:lnTo>
                    <a:pt x="37832" y="60042"/>
                  </a:lnTo>
                  <a:lnTo>
                    <a:pt x="37933" y="62265"/>
                  </a:lnTo>
                  <a:lnTo>
                    <a:pt x="36632" y="62530"/>
                  </a:lnTo>
                  <a:lnTo>
                    <a:pt x="35167" y="62757"/>
                  </a:lnTo>
                  <a:lnTo>
                    <a:pt x="33639" y="64398"/>
                  </a:lnTo>
                  <a:lnTo>
                    <a:pt x="34776" y="65750"/>
                  </a:lnTo>
                  <a:lnTo>
                    <a:pt x="33829" y="66659"/>
                  </a:lnTo>
                  <a:lnTo>
                    <a:pt x="32427" y="65585"/>
                  </a:lnTo>
                  <a:lnTo>
                    <a:pt x="30988" y="61886"/>
                  </a:lnTo>
                  <a:lnTo>
                    <a:pt x="28033" y="58893"/>
                  </a:lnTo>
                  <a:lnTo>
                    <a:pt x="25242" y="56974"/>
                  </a:lnTo>
                  <a:lnTo>
                    <a:pt x="24636" y="59146"/>
                  </a:lnTo>
                  <a:lnTo>
                    <a:pt x="27136" y="61595"/>
                  </a:lnTo>
                  <a:lnTo>
                    <a:pt x="29712" y="63085"/>
                  </a:lnTo>
                  <a:lnTo>
                    <a:pt x="29574" y="63401"/>
                  </a:lnTo>
                  <a:lnTo>
                    <a:pt x="28172" y="62921"/>
                  </a:lnTo>
                  <a:lnTo>
                    <a:pt x="28172" y="64967"/>
                  </a:lnTo>
                  <a:lnTo>
                    <a:pt x="27541" y="65333"/>
                  </a:lnTo>
                  <a:lnTo>
                    <a:pt x="27541" y="64537"/>
                  </a:lnTo>
                  <a:lnTo>
                    <a:pt x="26720" y="63148"/>
                  </a:lnTo>
                  <a:lnTo>
                    <a:pt x="25255" y="61785"/>
                  </a:lnTo>
                  <a:lnTo>
                    <a:pt x="23273" y="59575"/>
                  </a:lnTo>
                  <a:lnTo>
                    <a:pt x="21467" y="59575"/>
                  </a:lnTo>
                  <a:lnTo>
                    <a:pt x="20141" y="60295"/>
                  </a:lnTo>
                  <a:lnTo>
                    <a:pt x="17515" y="59600"/>
                  </a:lnTo>
                  <a:lnTo>
                    <a:pt x="17174" y="61557"/>
                  </a:lnTo>
                  <a:lnTo>
                    <a:pt x="16277" y="61949"/>
                  </a:lnTo>
                  <a:lnTo>
                    <a:pt x="15179" y="63919"/>
                  </a:lnTo>
                  <a:lnTo>
                    <a:pt x="13386" y="66507"/>
                  </a:lnTo>
                  <a:lnTo>
                    <a:pt x="11391" y="66406"/>
                  </a:lnTo>
                  <a:lnTo>
                    <a:pt x="10065" y="67176"/>
                  </a:lnTo>
                  <a:lnTo>
                    <a:pt x="9143" y="66381"/>
                  </a:lnTo>
                  <a:lnTo>
                    <a:pt x="6719" y="65649"/>
                  </a:lnTo>
                  <a:lnTo>
                    <a:pt x="6719" y="60610"/>
                  </a:lnTo>
                  <a:lnTo>
                    <a:pt x="8827" y="59499"/>
                  </a:lnTo>
                  <a:lnTo>
                    <a:pt x="12413" y="59954"/>
                  </a:lnTo>
                  <a:lnTo>
                    <a:pt x="14156" y="58148"/>
                  </a:lnTo>
                  <a:lnTo>
                    <a:pt x="13070" y="55825"/>
                  </a:lnTo>
                  <a:lnTo>
                    <a:pt x="12110" y="55320"/>
                  </a:lnTo>
                  <a:lnTo>
                    <a:pt x="13045" y="55168"/>
                  </a:lnTo>
                  <a:lnTo>
                    <a:pt x="14749" y="55168"/>
                  </a:lnTo>
                  <a:lnTo>
                    <a:pt x="16694" y="53186"/>
                  </a:lnTo>
                  <a:lnTo>
                    <a:pt x="17616" y="49840"/>
                  </a:lnTo>
                  <a:lnTo>
                    <a:pt x="20381" y="48691"/>
                  </a:lnTo>
                  <a:lnTo>
                    <a:pt x="20608" y="45913"/>
                  </a:lnTo>
                  <a:lnTo>
                    <a:pt x="21568" y="44764"/>
                  </a:lnTo>
                  <a:lnTo>
                    <a:pt x="22250" y="45559"/>
                  </a:lnTo>
                  <a:lnTo>
                    <a:pt x="21442" y="48211"/>
                  </a:lnTo>
                  <a:lnTo>
                    <a:pt x="25924" y="48211"/>
                  </a:lnTo>
                  <a:lnTo>
                    <a:pt x="29788" y="47504"/>
                  </a:lnTo>
                  <a:lnTo>
                    <a:pt x="30558" y="44915"/>
                  </a:lnTo>
                  <a:lnTo>
                    <a:pt x="31733" y="43539"/>
                  </a:lnTo>
                  <a:lnTo>
                    <a:pt x="32023" y="41910"/>
                  </a:lnTo>
                  <a:lnTo>
                    <a:pt x="34687" y="41821"/>
                  </a:lnTo>
                  <a:lnTo>
                    <a:pt x="37390" y="40129"/>
                  </a:lnTo>
                  <a:lnTo>
                    <a:pt x="35369" y="38841"/>
                  </a:lnTo>
                  <a:lnTo>
                    <a:pt x="32768" y="39599"/>
                  </a:lnTo>
                  <a:lnTo>
                    <a:pt x="31253" y="39422"/>
                  </a:lnTo>
                  <a:lnTo>
                    <a:pt x="30205" y="36303"/>
                  </a:lnTo>
                  <a:lnTo>
                    <a:pt x="33147" y="32604"/>
                  </a:lnTo>
                  <a:lnTo>
                    <a:pt x="31202" y="31215"/>
                  </a:lnTo>
                  <a:lnTo>
                    <a:pt x="29586" y="32591"/>
                  </a:lnTo>
                  <a:lnTo>
                    <a:pt x="28955" y="34372"/>
                  </a:lnTo>
                  <a:lnTo>
                    <a:pt x="27136" y="35874"/>
                  </a:lnTo>
                  <a:lnTo>
                    <a:pt x="26897" y="38425"/>
                  </a:lnTo>
                  <a:lnTo>
                    <a:pt x="28462" y="40723"/>
                  </a:lnTo>
                  <a:cubicBezTo>
                    <a:pt x="28361" y="41241"/>
                    <a:pt x="28071" y="42667"/>
                    <a:pt x="28071" y="42933"/>
                  </a:cubicBezTo>
                  <a:cubicBezTo>
                    <a:pt x="28008" y="43147"/>
                    <a:pt x="27288" y="44233"/>
                    <a:pt x="26619" y="45155"/>
                  </a:cubicBezTo>
                  <a:lnTo>
                    <a:pt x="24131" y="44902"/>
                  </a:lnTo>
                  <a:lnTo>
                    <a:pt x="24308" y="43640"/>
                  </a:lnTo>
                  <a:lnTo>
                    <a:pt x="22553" y="40622"/>
                  </a:lnTo>
                  <a:lnTo>
                    <a:pt x="21076" y="42465"/>
                  </a:lnTo>
                  <a:lnTo>
                    <a:pt x="19687" y="42718"/>
                  </a:lnTo>
                  <a:lnTo>
                    <a:pt x="18740" y="39321"/>
                  </a:lnTo>
                  <a:lnTo>
                    <a:pt x="19510" y="37680"/>
                  </a:lnTo>
                  <a:lnTo>
                    <a:pt x="21985" y="35205"/>
                  </a:lnTo>
                  <a:lnTo>
                    <a:pt x="23386" y="32326"/>
                  </a:lnTo>
                  <a:lnTo>
                    <a:pt x="25874" y="28790"/>
                  </a:lnTo>
                  <a:lnTo>
                    <a:pt x="29712" y="24750"/>
                  </a:lnTo>
                  <a:lnTo>
                    <a:pt x="33021" y="23639"/>
                  </a:lnTo>
                  <a:lnTo>
                    <a:pt x="35294" y="24232"/>
                  </a:lnTo>
                  <a:lnTo>
                    <a:pt x="38008" y="25381"/>
                  </a:lnTo>
                  <a:lnTo>
                    <a:pt x="41481" y="27212"/>
                  </a:lnTo>
                  <a:lnTo>
                    <a:pt x="42188" y="29068"/>
                  </a:lnTo>
                  <a:lnTo>
                    <a:pt x="41039" y="29813"/>
                  </a:lnTo>
                  <a:lnTo>
                    <a:pt x="36556" y="28942"/>
                  </a:lnTo>
                  <a:lnTo>
                    <a:pt x="39284" y="30975"/>
                  </a:lnTo>
                  <a:lnTo>
                    <a:pt x="40976" y="34245"/>
                  </a:lnTo>
                  <a:lnTo>
                    <a:pt x="41910" y="32781"/>
                  </a:lnTo>
                  <a:lnTo>
                    <a:pt x="44436" y="32907"/>
                  </a:lnTo>
                  <a:lnTo>
                    <a:pt x="43135" y="30886"/>
                  </a:lnTo>
                  <a:lnTo>
                    <a:pt x="45181" y="29712"/>
                  </a:lnTo>
                  <a:lnTo>
                    <a:pt x="45471" y="27237"/>
                  </a:lnTo>
                  <a:lnTo>
                    <a:pt x="46191" y="27528"/>
                  </a:lnTo>
                  <a:lnTo>
                    <a:pt x="46809" y="30634"/>
                  </a:lnTo>
                  <a:lnTo>
                    <a:pt x="49082" y="27982"/>
                  </a:lnTo>
                  <a:lnTo>
                    <a:pt x="52971" y="25924"/>
                  </a:lnTo>
                  <a:lnTo>
                    <a:pt x="56330" y="25217"/>
                  </a:lnTo>
                  <a:lnTo>
                    <a:pt x="55648" y="23815"/>
                  </a:lnTo>
                  <a:lnTo>
                    <a:pt x="55863" y="23159"/>
                  </a:lnTo>
                  <a:lnTo>
                    <a:pt x="58224" y="23714"/>
                  </a:lnTo>
                  <a:lnTo>
                    <a:pt x="61596" y="25406"/>
                  </a:lnTo>
                  <a:lnTo>
                    <a:pt x="61596" y="23171"/>
                  </a:lnTo>
                  <a:lnTo>
                    <a:pt x="59449" y="21277"/>
                  </a:lnTo>
                  <a:lnTo>
                    <a:pt x="59500" y="18828"/>
                  </a:lnTo>
                  <a:lnTo>
                    <a:pt x="60245" y="15532"/>
                  </a:lnTo>
                  <a:lnTo>
                    <a:pt x="61457" y="15987"/>
                  </a:lnTo>
                  <a:lnTo>
                    <a:pt x="62252" y="17944"/>
                  </a:lnTo>
                  <a:lnTo>
                    <a:pt x="63300" y="20899"/>
                  </a:lnTo>
                  <a:lnTo>
                    <a:pt x="64614" y="24333"/>
                  </a:lnTo>
                  <a:lnTo>
                    <a:pt x="63464" y="26530"/>
                  </a:lnTo>
                  <a:lnTo>
                    <a:pt x="65813" y="27364"/>
                  </a:lnTo>
                  <a:lnTo>
                    <a:pt x="67114" y="25659"/>
                  </a:lnTo>
                  <a:lnTo>
                    <a:pt x="66470" y="24270"/>
                  </a:lnTo>
                  <a:cubicBezTo>
                    <a:pt x="67215" y="24106"/>
                    <a:pt x="67947" y="23879"/>
                    <a:pt x="68667" y="23601"/>
                  </a:cubicBezTo>
                  <a:lnTo>
                    <a:pt x="69134" y="23386"/>
                  </a:lnTo>
                  <a:lnTo>
                    <a:pt x="67530" y="22060"/>
                  </a:lnTo>
                  <a:lnTo>
                    <a:pt x="65952" y="21770"/>
                  </a:lnTo>
                  <a:lnTo>
                    <a:pt x="64715" y="17982"/>
                  </a:lnTo>
                  <a:lnTo>
                    <a:pt x="65864" y="17211"/>
                  </a:lnTo>
                  <a:lnTo>
                    <a:pt x="66407" y="15696"/>
                  </a:lnTo>
                  <a:lnTo>
                    <a:pt x="69071" y="17275"/>
                  </a:lnTo>
                  <a:lnTo>
                    <a:pt x="70750" y="16252"/>
                  </a:lnTo>
                  <a:lnTo>
                    <a:pt x="68313" y="14964"/>
                  </a:lnTo>
                  <a:lnTo>
                    <a:pt x="67152" y="13726"/>
                  </a:lnTo>
                  <a:lnTo>
                    <a:pt x="70321" y="11946"/>
                  </a:lnTo>
                  <a:lnTo>
                    <a:pt x="69033" y="10683"/>
                  </a:lnTo>
                  <a:lnTo>
                    <a:pt x="70460" y="7943"/>
                  </a:lnTo>
                  <a:lnTo>
                    <a:pt x="73743" y="5481"/>
                  </a:lnTo>
                  <a:lnTo>
                    <a:pt x="74501" y="2968"/>
                  </a:lnTo>
                  <a:lnTo>
                    <a:pt x="75624" y="1554"/>
                  </a:lnTo>
                  <a:lnTo>
                    <a:pt x="77468" y="1554"/>
                  </a:lnTo>
                  <a:lnTo>
                    <a:pt x="78554" y="4206"/>
                  </a:lnTo>
                  <a:lnTo>
                    <a:pt x="80019" y="2097"/>
                  </a:lnTo>
                  <a:lnTo>
                    <a:pt x="81786" y="784"/>
                  </a:lnTo>
                  <a:close/>
                  <a:moveTo>
                    <a:pt x="81786" y="1"/>
                  </a:moveTo>
                  <a:lnTo>
                    <a:pt x="79614" y="1605"/>
                  </a:lnTo>
                  <a:lnTo>
                    <a:pt x="78705" y="2880"/>
                  </a:lnTo>
                  <a:lnTo>
                    <a:pt x="77910" y="910"/>
                  </a:lnTo>
                  <a:lnTo>
                    <a:pt x="75334" y="910"/>
                  </a:lnTo>
                  <a:lnTo>
                    <a:pt x="73983" y="2615"/>
                  </a:lnTo>
                  <a:lnTo>
                    <a:pt x="73213" y="5090"/>
                  </a:lnTo>
                  <a:lnTo>
                    <a:pt x="70043" y="7476"/>
                  </a:lnTo>
                  <a:lnTo>
                    <a:pt x="68263" y="10784"/>
                  </a:lnTo>
                  <a:lnTo>
                    <a:pt x="69286" y="11794"/>
                  </a:lnTo>
                  <a:lnTo>
                    <a:pt x="66154" y="13562"/>
                  </a:lnTo>
                  <a:lnTo>
                    <a:pt x="67897" y="15431"/>
                  </a:lnTo>
                  <a:lnTo>
                    <a:pt x="69475" y="16277"/>
                  </a:lnTo>
                  <a:lnTo>
                    <a:pt x="69071" y="16517"/>
                  </a:lnTo>
                  <a:lnTo>
                    <a:pt x="66066" y="14737"/>
                  </a:lnTo>
                  <a:lnTo>
                    <a:pt x="65346" y="16795"/>
                  </a:lnTo>
                  <a:lnTo>
                    <a:pt x="63970" y="17704"/>
                  </a:lnTo>
                  <a:lnTo>
                    <a:pt x="65472" y="22313"/>
                  </a:lnTo>
                  <a:lnTo>
                    <a:pt x="67253" y="22654"/>
                  </a:lnTo>
                  <a:lnTo>
                    <a:pt x="67934" y="23209"/>
                  </a:lnTo>
                  <a:cubicBezTo>
                    <a:pt x="67290" y="23411"/>
                    <a:pt x="66634" y="23588"/>
                    <a:pt x="65965" y="23727"/>
                  </a:cubicBezTo>
                  <a:lnTo>
                    <a:pt x="65573" y="23803"/>
                  </a:lnTo>
                  <a:lnTo>
                    <a:pt x="66394" y="25571"/>
                  </a:lnTo>
                  <a:lnTo>
                    <a:pt x="65611" y="26606"/>
                  </a:lnTo>
                  <a:lnTo>
                    <a:pt x="64386" y="26177"/>
                  </a:lnTo>
                  <a:lnTo>
                    <a:pt x="65333" y="24371"/>
                  </a:lnTo>
                  <a:lnTo>
                    <a:pt x="63906" y="20671"/>
                  </a:lnTo>
                  <a:lnTo>
                    <a:pt x="62858" y="17717"/>
                  </a:lnTo>
                  <a:lnTo>
                    <a:pt x="61962" y="15482"/>
                  </a:lnTo>
                  <a:lnTo>
                    <a:pt x="59815" y="14686"/>
                  </a:lnTo>
                  <a:lnTo>
                    <a:pt x="58894" y="18714"/>
                  </a:lnTo>
                  <a:lnTo>
                    <a:pt x="58830" y="21555"/>
                  </a:lnTo>
                  <a:lnTo>
                    <a:pt x="60990" y="23449"/>
                  </a:lnTo>
                  <a:lnTo>
                    <a:pt x="60990" y="24371"/>
                  </a:lnTo>
                  <a:lnTo>
                    <a:pt x="58502" y="23121"/>
                  </a:lnTo>
                  <a:lnTo>
                    <a:pt x="55459" y="22401"/>
                  </a:lnTo>
                  <a:lnTo>
                    <a:pt x="54992" y="23853"/>
                  </a:lnTo>
                  <a:lnTo>
                    <a:pt x="55434" y="24762"/>
                  </a:lnTo>
                  <a:lnTo>
                    <a:pt x="52807" y="25305"/>
                  </a:lnTo>
                  <a:lnTo>
                    <a:pt x="48729" y="27439"/>
                  </a:lnTo>
                  <a:lnTo>
                    <a:pt x="47176" y="29232"/>
                  </a:lnTo>
                  <a:lnTo>
                    <a:pt x="46746" y="27073"/>
                  </a:lnTo>
                  <a:lnTo>
                    <a:pt x="44941" y="26316"/>
                  </a:lnTo>
                  <a:lnTo>
                    <a:pt x="44600" y="29321"/>
                  </a:lnTo>
                  <a:lnTo>
                    <a:pt x="42238" y="30672"/>
                  </a:lnTo>
                  <a:lnTo>
                    <a:pt x="43249" y="32212"/>
                  </a:lnTo>
                  <a:lnTo>
                    <a:pt x="41582" y="32137"/>
                  </a:lnTo>
                  <a:lnTo>
                    <a:pt x="41039" y="32983"/>
                  </a:lnTo>
                  <a:lnTo>
                    <a:pt x="39814" y="30634"/>
                  </a:lnTo>
                  <a:lnTo>
                    <a:pt x="39145" y="30078"/>
                  </a:lnTo>
                  <a:lnTo>
                    <a:pt x="41178" y="30482"/>
                  </a:lnTo>
                  <a:lnTo>
                    <a:pt x="42971" y="29321"/>
                  </a:lnTo>
                  <a:lnTo>
                    <a:pt x="41999" y="26770"/>
                  </a:lnTo>
                  <a:lnTo>
                    <a:pt x="38299" y="24813"/>
                  </a:lnTo>
                  <a:lnTo>
                    <a:pt x="35496" y="23639"/>
                  </a:lnTo>
                  <a:lnTo>
                    <a:pt x="32983" y="22982"/>
                  </a:lnTo>
                  <a:lnTo>
                    <a:pt x="29359" y="24194"/>
                  </a:lnTo>
                  <a:lnTo>
                    <a:pt x="25381" y="28386"/>
                  </a:lnTo>
                  <a:lnTo>
                    <a:pt x="22831" y="32010"/>
                  </a:lnTo>
                  <a:lnTo>
                    <a:pt x="21492" y="34801"/>
                  </a:lnTo>
                  <a:lnTo>
                    <a:pt x="19005" y="37276"/>
                  </a:lnTo>
                  <a:lnTo>
                    <a:pt x="18058" y="39258"/>
                  </a:lnTo>
                  <a:lnTo>
                    <a:pt x="19219" y="43438"/>
                  </a:lnTo>
                  <a:lnTo>
                    <a:pt x="21404" y="43046"/>
                  </a:lnTo>
                  <a:lnTo>
                    <a:pt x="22452" y="41733"/>
                  </a:lnTo>
                  <a:lnTo>
                    <a:pt x="23639" y="43766"/>
                  </a:lnTo>
                  <a:lnTo>
                    <a:pt x="23399" y="45458"/>
                  </a:lnTo>
                  <a:lnTo>
                    <a:pt x="26909" y="45824"/>
                  </a:lnTo>
                  <a:lnTo>
                    <a:pt x="27010" y="45673"/>
                  </a:lnTo>
                  <a:cubicBezTo>
                    <a:pt x="28702" y="43387"/>
                    <a:pt x="28702" y="43072"/>
                    <a:pt x="28702" y="42970"/>
                  </a:cubicBezTo>
                  <a:cubicBezTo>
                    <a:pt x="28702" y="42794"/>
                    <a:pt x="28904" y="41683"/>
                    <a:pt x="29106" y="40723"/>
                  </a:cubicBezTo>
                  <a:lnTo>
                    <a:pt x="29144" y="40597"/>
                  </a:lnTo>
                  <a:lnTo>
                    <a:pt x="27566" y="38261"/>
                  </a:lnTo>
                  <a:lnTo>
                    <a:pt x="27743" y="36190"/>
                  </a:lnTo>
                  <a:lnTo>
                    <a:pt x="29498" y="34750"/>
                  </a:lnTo>
                  <a:lnTo>
                    <a:pt x="30129" y="32957"/>
                  </a:lnTo>
                  <a:lnTo>
                    <a:pt x="31240" y="32010"/>
                  </a:lnTo>
                  <a:lnTo>
                    <a:pt x="32238" y="32730"/>
                  </a:lnTo>
                  <a:lnTo>
                    <a:pt x="29510" y="36177"/>
                  </a:lnTo>
                  <a:lnTo>
                    <a:pt x="30773" y="39991"/>
                  </a:lnTo>
                  <a:lnTo>
                    <a:pt x="32831" y="40243"/>
                  </a:lnTo>
                  <a:lnTo>
                    <a:pt x="35281" y="39523"/>
                  </a:lnTo>
                  <a:lnTo>
                    <a:pt x="36203" y="40129"/>
                  </a:lnTo>
                  <a:lnTo>
                    <a:pt x="34498" y="41190"/>
                  </a:lnTo>
                  <a:lnTo>
                    <a:pt x="31493" y="41291"/>
                  </a:lnTo>
                  <a:lnTo>
                    <a:pt x="31139" y="43248"/>
                  </a:lnTo>
                  <a:lnTo>
                    <a:pt x="30041" y="44549"/>
                  </a:lnTo>
                  <a:lnTo>
                    <a:pt x="29296" y="46948"/>
                  </a:lnTo>
                  <a:lnTo>
                    <a:pt x="25861" y="47592"/>
                  </a:lnTo>
                  <a:lnTo>
                    <a:pt x="22288" y="47592"/>
                  </a:lnTo>
                  <a:lnTo>
                    <a:pt x="22957" y="45420"/>
                  </a:lnTo>
                  <a:lnTo>
                    <a:pt x="21543" y="43804"/>
                  </a:lnTo>
                  <a:lnTo>
                    <a:pt x="19990" y="45660"/>
                  </a:lnTo>
                  <a:lnTo>
                    <a:pt x="19775" y="48261"/>
                  </a:lnTo>
                  <a:lnTo>
                    <a:pt x="17085" y="49385"/>
                  </a:lnTo>
                  <a:lnTo>
                    <a:pt x="16113" y="52857"/>
                  </a:lnTo>
                  <a:lnTo>
                    <a:pt x="14484" y="54524"/>
                  </a:lnTo>
                  <a:lnTo>
                    <a:pt x="12982" y="54524"/>
                  </a:lnTo>
                  <a:lnTo>
                    <a:pt x="10178" y="55004"/>
                  </a:lnTo>
                  <a:lnTo>
                    <a:pt x="12590" y="56279"/>
                  </a:lnTo>
                  <a:lnTo>
                    <a:pt x="13398" y="58022"/>
                  </a:lnTo>
                  <a:lnTo>
                    <a:pt x="12186" y="59285"/>
                  </a:lnTo>
                  <a:lnTo>
                    <a:pt x="8714" y="58855"/>
                  </a:lnTo>
                  <a:lnTo>
                    <a:pt x="6100" y="60232"/>
                  </a:lnTo>
                  <a:lnTo>
                    <a:pt x="6100" y="66116"/>
                  </a:lnTo>
                  <a:lnTo>
                    <a:pt x="8777" y="66899"/>
                  </a:lnTo>
                  <a:lnTo>
                    <a:pt x="10002" y="67947"/>
                  </a:lnTo>
                  <a:lnTo>
                    <a:pt x="11555" y="67038"/>
                  </a:lnTo>
                  <a:lnTo>
                    <a:pt x="13714" y="67151"/>
                  </a:lnTo>
                  <a:lnTo>
                    <a:pt x="15709" y="64247"/>
                  </a:lnTo>
                  <a:lnTo>
                    <a:pt x="16719" y="62441"/>
                  </a:lnTo>
                  <a:lnTo>
                    <a:pt x="17729" y="61999"/>
                  </a:lnTo>
                  <a:lnTo>
                    <a:pt x="18020" y="60383"/>
                  </a:lnTo>
                  <a:lnTo>
                    <a:pt x="20229" y="60964"/>
                  </a:lnTo>
                  <a:lnTo>
                    <a:pt x="21631" y="60194"/>
                  </a:lnTo>
                  <a:lnTo>
                    <a:pt x="22982" y="60194"/>
                  </a:lnTo>
                  <a:lnTo>
                    <a:pt x="24800" y="62227"/>
                  </a:lnTo>
                  <a:lnTo>
                    <a:pt x="26202" y="63502"/>
                  </a:lnTo>
                  <a:lnTo>
                    <a:pt x="26909" y="64702"/>
                  </a:lnTo>
                  <a:lnTo>
                    <a:pt x="26909" y="66444"/>
                  </a:lnTo>
                  <a:lnTo>
                    <a:pt x="28803" y="65333"/>
                  </a:lnTo>
                  <a:lnTo>
                    <a:pt x="28803" y="63805"/>
                  </a:lnTo>
                  <a:lnTo>
                    <a:pt x="29927" y="64171"/>
                  </a:lnTo>
                  <a:lnTo>
                    <a:pt x="30521" y="62807"/>
                  </a:lnTo>
                  <a:lnTo>
                    <a:pt x="27553" y="61115"/>
                  </a:lnTo>
                  <a:lnTo>
                    <a:pt x="25343" y="58956"/>
                  </a:lnTo>
                  <a:lnTo>
                    <a:pt x="25609" y="57997"/>
                  </a:lnTo>
                  <a:lnTo>
                    <a:pt x="27629" y="59386"/>
                  </a:lnTo>
                  <a:lnTo>
                    <a:pt x="30432" y="62176"/>
                  </a:lnTo>
                  <a:lnTo>
                    <a:pt x="31910" y="65977"/>
                  </a:lnTo>
                  <a:lnTo>
                    <a:pt x="33879" y="67492"/>
                  </a:lnTo>
                  <a:lnTo>
                    <a:pt x="35660" y="65800"/>
                  </a:lnTo>
                  <a:lnTo>
                    <a:pt x="34498" y="64424"/>
                  </a:lnTo>
                  <a:lnTo>
                    <a:pt x="35496" y="63338"/>
                  </a:lnTo>
                  <a:lnTo>
                    <a:pt x="36758" y="63148"/>
                  </a:lnTo>
                  <a:lnTo>
                    <a:pt x="38602" y="62782"/>
                  </a:lnTo>
                  <a:lnTo>
                    <a:pt x="38488" y="60168"/>
                  </a:lnTo>
                  <a:lnTo>
                    <a:pt x="39966" y="57012"/>
                  </a:lnTo>
                  <a:lnTo>
                    <a:pt x="41203" y="56696"/>
                  </a:lnTo>
                  <a:lnTo>
                    <a:pt x="41809" y="58944"/>
                  </a:lnTo>
                  <a:lnTo>
                    <a:pt x="44284" y="58944"/>
                  </a:lnTo>
                  <a:lnTo>
                    <a:pt x="44158" y="57315"/>
                  </a:lnTo>
                  <a:lnTo>
                    <a:pt x="45155" y="56683"/>
                  </a:lnTo>
                  <a:lnTo>
                    <a:pt x="44739" y="57946"/>
                  </a:lnTo>
                  <a:lnTo>
                    <a:pt x="47529" y="60812"/>
                  </a:lnTo>
                  <a:lnTo>
                    <a:pt x="48767" y="61747"/>
                  </a:lnTo>
                  <a:lnTo>
                    <a:pt x="45635" y="62416"/>
                  </a:lnTo>
                  <a:lnTo>
                    <a:pt x="42478" y="61570"/>
                  </a:lnTo>
                  <a:lnTo>
                    <a:pt x="39877" y="62214"/>
                  </a:lnTo>
                  <a:lnTo>
                    <a:pt x="38223" y="63136"/>
                  </a:lnTo>
                  <a:lnTo>
                    <a:pt x="37036" y="66002"/>
                  </a:lnTo>
                  <a:lnTo>
                    <a:pt x="39044" y="67341"/>
                  </a:lnTo>
                  <a:lnTo>
                    <a:pt x="41999" y="68111"/>
                  </a:lnTo>
                  <a:lnTo>
                    <a:pt x="44284" y="66823"/>
                  </a:lnTo>
                  <a:lnTo>
                    <a:pt x="44979" y="67833"/>
                  </a:lnTo>
                  <a:lnTo>
                    <a:pt x="44208" y="70712"/>
                  </a:lnTo>
                  <a:lnTo>
                    <a:pt x="41658" y="71886"/>
                  </a:lnTo>
                  <a:lnTo>
                    <a:pt x="38400" y="72391"/>
                  </a:lnTo>
                  <a:lnTo>
                    <a:pt x="32932" y="70813"/>
                  </a:lnTo>
                  <a:lnTo>
                    <a:pt x="30887" y="71154"/>
                  </a:lnTo>
                  <a:lnTo>
                    <a:pt x="29334" y="72518"/>
                  </a:lnTo>
                  <a:lnTo>
                    <a:pt x="26922" y="70535"/>
                  </a:lnTo>
                  <a:lnTo>
                    <a:pt x="24586" y="70030"/>
                  </a:lnTo>
                  <a:lnTo>
                    <a:pt x="24207" y="67277"/>
                  </a:lnTo>
                  <a:lnTo>
                    <a:pt x="22515" y="66899"/>
                  </a:lnTo>
                  <a:lnTo>
                    <a:pt x="20406" y="67252"/>
                  </a:lnTo>
                  <a:lnTo>
                    <a:pt x="16227" y="67227"/>
                  </a:lnTo>
                  <a:lnTo>
                    <a:pt x="11908" y="68805"/>
                  </a:lnTo>
                  <a:lnTo>
                    <a:pt x="10570" y="68136"/>
                  </a:lnTo>
                  <a:lnTo>
                    <a:pt x="8613" y="70081"/>
                  </a:lnTo>
                  <a:lnTo>
                    <a:pt x="6782" y="72025"/>
                  </a:lnTo>
                  <a:lnTo>
                    <a:pt x="6163" y="73995"/>
                  </a:lnTo>
                  <a:lnTo>
                    <a:pt x="3612" y="75826"/>
                  </a:lnTo>
                  <a:lnTo>
                    <a:pt x="1087" y="79854"/>
                  </a:lnTo>
                  <a:lnTo>
                    <a:pt x="1" y="82468"/>
                  </a:lnTo>
                  <a:lnTo>
                    <a:pt x="531" y="84917"/>
                  </a:lnTo>
                  <a:lnTo>
                    <a:pt x="14" y="87758"/>
                  </a:lnTo>
                  <a:lnTo>
                    <a:pt x="885" y="91382"/>
                  </a:lnTo>
                  <a:lnTo>
                    <a:pt x="5140" y="95852"/>
                  </a:lnTo>
                  <a:lnTo>
                    <a:pt x="8347" y="97746"/>
                  </a:lnTo>
                  <a:lnTo>
                    <a:pt x="11151" y="97418"/>
                  </a:lnTo>
                  <a:lnTo>
                    <a:pt x="13752" y="97418"/>
                  </a:lnTo>
                  <a:lnTo>
                    <a:pt x="16467" y="96054"/>
                  </a:lnTo>
                  <a:lnTo>
                    <a:pt x="18525" y="96294"/>
                  </a:lnTo>
                  <a:lnTo>
                    <a:pt x="19497" y="97923"/>
                  </a:lnTo>
                  <a:lnTo>
                    <a:pt x="22338" y="97784"/>
                  </a:lnTo>
                  <a:lnTo>
                    <a:pt x="23336" y="99400"/>
                  </a:lnTo>
                  <a:lnTo>
                    <a:pt x="22906" y="103492"/>
                  </a:lnTo>
                  <a:lnTo>
                    <a:pt x="25066" y="106686"/>
                  </a:lnTo>
                  <a:lnTo>
                    <a:pt x="25659" y="109717"/>
                  </a:lnTo>
                  <a:lnTo>
                    <a:pt x="25659" y="112457"/>
                  </a:lnTo>
                  <a:lnTo>
                    <a:pt x="23765" y="115083"/>
                  </a:lnTo>
                  <a:lnTo>
                    <a:pt x="23765" y="117697"/>
                  </a:lnTo>
                  <a:lnTo>
                    <a:pt x="25659" y="120437"/>
                  </a:lnTo>
                  <a:lnTo>
                    <a:pt x="25659" y="124010"/>
                  </a:lnTo>
                  <a:lnTo>
                    <a:pt x="27692" y="126675"/>
                  </a:lnTo>
                  <a:lnTo>
                    <a:pt x="28778" y="128733"/>
                  </a:lnTo>
                  <a:lnTo>
                    <a:pt x="29157" y="130993"/>
                  </a:lnTo>
                  <a:lnTo>
                    <a:pt x="31051" y="133998"/>
                  </a:lnTo>
                  <a:lnTo>
                    <a:pt x="35849" y="133998"/>
                  </a:lnTo>
                  <a:lnTo>
                    <a:pt x="38501" y="132003"/>
                  </a:lnTo>
                  <a:lnTo>
                    <a:pt x="40193" y="130160"/>
                  </a:lnTo>
                  <a:lnTo>
                    <a:pt x="42769" y="127243"/>
                  </a:lnTo>
                  <a:lnTo>
                    <a:pt x="43362" y="124541"/>
                  </a:lnTo>
                  <a:lnTo>
                    <a:pt x="44865" y="124541"/>
                  </a:lnTo>
                  <a:lnTo>
                    <a:pt x="45206" y="120121"/>
                  </a:lnTo>
                  <a:lnTo>
                    <a:pt x="45206" y="119010"/>
                  </a:lnTo>
                  <a:lnTo>
                    <a:pt x="49183" y="115954"/>
                  </a:lnTo>
                  <a:lnTo>
                    <a:pt x="50888" y="113379"/>
                  </a:lnTo>
                  <a:lnTo>
                    <a:pt x="50888" y="110651"/>
                  </a:lnTo>
                  <a:lnTo>
                    <a:pt x="50042" y="108606"/>
                  </a:lnTo>
                  <a:lnTo>
                    <a:pt x="50092" y="106295"/>
                  </a:lnTo>
                  <a:lnTo>
                    <a:pt x="49600" y="104969"/>
                  </a:lnTo>
                  <a:lnTo>
                    <a:pt x="52239" y="102570"/>
                  </a:lnTo>
                  <a:lnTo>
                    <a:pt x="54853" y="99653"/>
                  </a:lnTo>
                  <a:lnTo>
                    <a:pt x="58149" y="97645"/>
                  </a:lnTo>
                  <a:lnTo>
                    <a:pt x="58186" y="97570"/>
                  </a:lnTo>
                  <a:cubicBezTo>
                    <a:pt x="58641" y="96761"/>
                    <a:pt x="59702" y="94817"/>
                    <a:pt x="59702" y="94362"/>
                  </a:cubicBezTo>
                  <a:cubicBezTo>
                    <a:pt x="59702" y="94148"/>
                    <a:pt x="60131" y="92948"/>
                    <a:pt x="60522" y="91963"/>
                  </a:cubicBezTo>
                  <a:lnTo>
                    <a:pt x="60573" y="91862"/>
                  </a:lnTo>
                  <a:lnTo>
                    <a:pt x="59904" y="89716"/>
                  </a:lnTo>
                  <a:lnTo>
                    <a:pt x="58149" y="90587"/>
                  </a:lnTo>
                  <a:lnTo>
                    <a:pt x="54411" y="91117"/>
                  </a:lnTo>
                  <a:lnTo>
                    <a:pt x="53375" y="91610"/>
                  </a:lnTo>
                  <a:lnTo>
                    <a:pt x="52858" y="90031"/>
                  </a:lnTo>
                  <a:lnTo>
                    <a:pt x="52327" y="88870"/>
                  </a:lnTo>
                  <a:lnTo>
                    <a:pt x="50118" y="86748"/>
                  </a:lnTo>
                  <a:lnTo>
                    <a:pt x="48830" y="85852"/>
                  </a:lnTo>
                  <a:lnTo>
                    <a:pt x="46772" y="81104"/>
                  </a:lnTo>
                  <a:lnTo>
                    <a:pt x="45913" y="79917"/>
                  </a:lnTo>
                  <a:lnTo>
                    <a:pt x="44852" y="77076"/>
                  </a:lnTo>
                  <a:lnTo>
                    <a:pt x="44309" y="76142"/>
                  </a:lnTo>
                  <a:lnTo>
                    <a:pt x="44890" y="75927"/>
                  </a:lnTo>
                  <a:lnTo>
                    <a:pt x="47264" y="79185"/>
                  </a:lnTo>
                  <a:lnTo>
                    <a:pt x="48716" y="81470"/>
                  </a:lnTo>
                  <a:lnTo>
                    <a:pt x="49562" y="83945"/>
                  </a:lnTo>
                  <a:lnTo>
                    <a:pt x="51570" y="85523"/>
                  </a:lnTo>
                  <a:lnTo>
                    <a:pt x="52795" y="88478"/>
                  </a:lnTo>
                  <a:lnTo>
                    <a:pt x="53439" y="90271"/>
                  </a:lnTo>
                  <a:lnTo>
                    <a:pt x="57189" y="88579"/>
                  </a:lnTo>
                  <a:lnTo>
                    <a:pt x="60939" y="87746"/>
                  </a:lnTo>
                  <a:lnTo>
                    <a:pt x="65005" y="85675"/>
                  </a:lnTo>
                  <a:lnTo>
                    <a:pt x="66230" y="83453"/>
                  </a:lnTo>
                  <a:lnTo>
                    <a:pt x="67139" y="81154"/>
                  </a:lnTo>
                  <a:lnTo>
                    <a:pt x="65422" y="79437"/>
                  </a:lnTo>
                  <a:lnTo>
                    <a:pt x="63932" y="77821"/>
                  </a:lnTo>
                  <a:lnTo>
                    <a:pt x="61356" y="78616"/>
                  </a:lnTo>
                  <a:lnTo>
                    <a:pt x="59487" y="78705"/>
                  </a:lnTo>
                  <a:lnTo>
                    <a:pt x="58325" y="76571"/>
                  </a:lnTo>
                  <a:lnTo>
                    <a:pt x="56570" y="75094"/>
                  </a:lnTo>
                  <a:lnTo>
                    <a:pt x="57189" y="74045"/>
                  </a:lnTo>
                  <a:lnTo>
                    <a:pt x="59790" y="76154"/>
                  </a:lnTo>
                  <a:lnTo>
                    <a:pt x="61886" y="77303"/>
                  </a:lnTo>
                  <a:lnTo>
                    <a:pt x="63742" y="77442"/>
                  </a:lnTo>
                  <a:lnTo>
                    <a:pt x="65472" y="78364"/>
                  </a:lnTo>
                  <a:lnTo>
                    <a:pt x="68351" y="78818"/>
                  </a:lnTo>
                  <a:lnTo>
                    <a:pt x="71634" y="78414"/>
                  </a:lnTo>
                  <a:lnTo>
                    <a:pt x="74109" y="80195"/>
                  </a:lnTo>
                  <a:lnTo>
                    <a:pt x="75511" y="82569"/>
                  </a:lnTo>
                  <a:lnTo>
                    <a:pt x="77089" y="82834"/>
                  </a:lnTo>
                  <a:lnTo>
                    <a:pt x="78074" y="81697"/>
                  </a:lnTo>
                  <a:lnTo>
                    <a:pt x="78541" y="83617"/>
                  </a:lnTo>
                  <a:lnTo>
                    <a:pt x="79173" y="86357"/>
                  </a:lnTo>
                  <a:lnTo>
                    <a:pt x="80562" y="89349"/>
                  </a:lnTo>
                  <a:lnTo>
                    <a:pt x="82014" y="92670"/>
                  </a:lnTo>
                  <a:lnTo>
                    <a:pt x="82721" y="95246"/>
                  </a:lnTo>
                  <a:lnTo>
                    <a:pt x="84930" y="91723"/>
                  </a:lnTo>
                  <a:lnTo>
                    <a:pt x="84930" y="88668"/>
                  </a:lnTo>
                  <a:lnTo>
                    <a:pt x="85802" y="87215"/>
                  </a:lnTo>
                  <a:lnTo>
                    <a:pt x="87822" y="85460"/>
                  </a:lnTo>
                  <a:lnTo>
                    <a:pt x="90840" y="82720"/>
                  </a:lnTo>
                  <a:lnTo>
                    <a:pt x="92115" y="80990"/>
                  </a:lnTo>
                  <a:lnTo>
                    <a:pt x="94451" y="80447"/>
                  </a:lnTo>
                  <a:lnTo>
                    <a:pt x="95158" y="83339"/>
                  </a:lnTo>
                  <a:lnTo>
                    <a:pt x="96914" y="84160"/>
                  </a:lnTo>
                  <a:lnTo>
                    <a:pt x="96914" y="87885"/>
                  </a:lnTo>
                  <a:lnTo>
                    <a:pt x="99035" y="86622"/>
                  </a:lnTo>
                  <a:lnTo>
                    <a:pt x="100702" y="90132"/>
                  </a:lnTo>
                  <a:lnTo>
                    <a:pt x="100702" y="94451"/>
                  </a:lnTo>
                  <a:lnTo>
                    <a:pt x="102772" y="95549"/>
                  </a:lnTo>
                  <a:lnTo>
                    <a:pt x="103720" y="97557"/>
                  </a:lnTo>
                  <a:lnTo>
                    <a:pt x="105247" y="99565"/>
                  </a:lnTo>
                  <a:lnTo>
                    <a:pt x="107975" y="100701"/>
                  </a:lnTo>
                  <a:lnTo>
                    <a:pt x="107192" y="98100"/>
                  </a:lnTo>
                  <a:lnTo>
                    <a:pt x="106864" y="96294"/>
                  </a:lnTo>
                  <a:lnTo>
                    <a:pt x="105121" y="94994"/>
                  </a:lnTo>
                  <a:lnTo>
                    <a:pt x="104023" y="93478"/>
                  </a:lnTo>
                  <a:lnTo>
                    <a:pt x="103442" y="92127"/>
                  </a:lnTo>
                  <a:lnTo>
                    <a:pt x="103732" y="90082"/>
                  </a:lnTo>
                  <a:lnTo>
                    <a:pt x="104212" y="89476"/>
                  </a:lnTo>
                  <a:lnTo>
                    <a:pt x="105626" y="90801"/>
                  </a:lnTo>
                  <a:lnTo>
                    <a:pt x="107306" y="92595"/>
                  </a:lnTo>
                  <a:lnTo>
                    <a:pt x="108417" y="93163"/>
                  </a:lnTo>
                  <a:lnTo>
                    <a:pt x="108568" y="93049"/>
                  </a:lnTo>
                  <a:cubicBezTo>
                    <a:pt x="110803" y="91382"/>
                    <a:pt x="110803" y="91041"/>
                    <a:pt x="110803" y="90902"/>
                  </a:cubicBezTo>
                  <a:lnTo>
                    <a:pt x="110803" y="87203"/>
                  </a:lnTo>
                  <a:lnTo>
                    <a:pt x="108846" y="85359"/>
                  </a:lnTo>
                  <a:lnTo>
                    <a:pt x="108139" y="83932"/>
                  </a:lnTo>
                  <a:cubicBezTo>
                    <a:pt x="108265" y="83238"/>
                    <a:pt x="108480" y="82556"/>
                    <a:pt x="108581" y="82455"/>
                  </a:cubicBezTo>
                  <a:cubicBezTo>
                    <a:pt x="108758" y="82341"/>
                    <a:pt x="109654" y="82000"/>
                    <a:pt x="110374" y="81748"/>
                  </a:cubicBezTo>
                  <a:lnTo>
                    <a:pt x="110967" y="83099"/>
                  </a:lnTo>
                  <a:lnTo>
                    <a:pt x="113139" y="81521"/>
                  </a:lnTo>
                  <a:lnTo>
                    <a:pt x="117016" y="79589"/>
                  </a:lnTo>
                  <a:lnTo>
                    <a:pt x="118821" y="76293"/>
                  </a:lnTo>
                  <a:lnTo>
                    <a:pt x="119604" y="74083"/>
                  </a:lnTo>
                  <a:lnTo>
                    <a:pt x="119630" y="70232"/>
                  </a:lnTo>
                  <a:lnTo>
                    <a:pt x="118140" y="67227"/>
                  </a:lnTo>
                  <a:lnTo>
                    <a:pt x="116890" y="65649"/>
                  </a:lnTo>
                  <a:lnTo>
                    <a:pt x="118809" y="64348"/>
                  </a:lnTo>
                  <a:lnTo>
                    <a:pt x="119958" y="63451"/>
                  </a:lnTo>
                  <a:lnTo>
                    <a:pt x="117622" y="62719"/>
                  </a:lnTo>
                  <a:lnTo>
                    <a:pt x="116258" y="63212"/>
                  </a:lnTo>
                  <a:lnTo>
                    <a:pt x="115475" y="62340"/>
                  </a:lnTo>
                  <a:lnTo>
                    <a:pt x="115059" y="61772"/>
                  </a:lnTo>
                  <a:lnTo>
                    <a:pt x="116624" y="60863"/>
                  </a:lnTo>
                  <a:lnTo>
                    <a:pt x="117369" y="59373"/>
                  </a:lnTo>
                  <a:lnTo>
                    <a:pt x="117900" y="59638"/>
                  </a:lnTo>
                  <a:lnTo>
                    <a:pt x="117256" y="61974"/>
                  </a:lnTo>
                  <a:lnTo>
                    <a:pt x="119390" y="60901"/>
                  </a:lnTo>
                  <a:lnTo>
                    <a:pt x="120337" y="61684"/>
                  </a:lnTo>
                  <a:lnTo>
                    <a:pt x="121284" y="63350"/>
                  </a:lnTo>
                  <a:lnTo>
                    <a:pt x="122168" y="64424"/>
                  </a:lnTo>
                  <a:lnTo>
                    <a:pt x="122168" y="66015"/>
                  </a:lnTo>
                  <a:lnTo>
                    <a:pt x="123291" y="67151"/>
                  </a:lnTo>
                  <a:lnTo>
                    <a:pt x="125501" y="65383"/>
                  </a:lnTo>
                  <a:lnTo>
                    <a:pt x="124882" y="62782"/>
                  </a:lnTo>
                  <a:lnTo>
                    <a:pt x="123216" y="61078"/>
                  </a:lnTo>
                  <a:lnTo>
                    <a:pt x="122837" y="60295"/>
                  </a:lnTo>
                  <a:lnTo>
                    <a:pt x="124238" y="59095"/>
                  </a:lnTo>
                  <a:lnTo>
                    <a:pt x="124352" y="56254"/>
                  </a:lnTo>
                  <a:lnTo>
                    <a:pt x="125337" y="55433"/>
                  </a:lnTo>
                  <a:lnTo>
                    <a:pt x="126688" y="56229"/>
                  </a:lnTo>
                  <a:lnTo>
                    <a:pt x="128734" y="52693"/>
                  </a:lnTo>
                  <a:lnTo>
                    <a:pt x="130363" y="47693"/>
                  </a:lnTo>
                  <a:lnTo>
                    <a:pt x="129176" y="44359"/>
                  </a:lnTo>
                  <a:lnTo>
                    <a:pt x="128418" y="41329"/>
                  </a:lnTo>
                  <a:lnTo>
                    <a:pt x="126625" y="39650"/>
                  </a:lnTo>
                  <a:lnTo>
                    <a:pt x="124365" y="39006"/>
                  </a:lnTo>
                  <a:lnTo>
                    <a:pt x="123039" y="38501"/>
                  </a:lnTo>
                  <a:lnTo>
                    <a:pt x="122231" y="37844"/>
                  </a:lnTo>
                  <a:lnTo>
                    <a:pt x="124238" y="33816"/>
                  </a:lnTo>
                  <a:lnTo>
                    <a:pt x="125047" y="31152"/>
                  </a:lnTo>
                  <a:lnTo>
                    <a:pt x="127067" y="29939"/>
                  </a:lnTo>
                  <a:lnTo>
                    <a:pt x="130350" y="29939"/>
                  </a:lnTo>
                  <a:lnTo>
                    <a:pt x="135009" y="28677"/>
                  </a:lnTo>
                  <a:lnTo>
                    <a:pt x="132875" y="28677"/>
                  </a:lnTo>
                  <a:lnTo>
                    <a:pt x="132875" y="23841"/>
                  </a:lnTo>
                  <a:lnTo>
                    <a:pt x="135224" y="22793"/>
                  </a:lnTo>
                  <a:lnTo>
                    <a:pt x="136108" y="25091"/>
                  </a:lnTo>
                  <a:lnTo>
                    <a:pt x="137257" y="22490"/>
                  </a:lnTo>
                  <a:lnTo>
                    <a:pt x="137282" y="21025"/>
                  </a:lnTo>
                  <a:lnTo>
                    <a:pt x="138090" y="21479"/>
                  </a:lnTo>
                  <a:lnTo>
                    <a:pt x="137446" y="25129"/>
                  </a:lnTo>
                  <a:lnTo>
                    <a:pt x="136032" y="30912"/>
                  </a:lnTo>
                  <a:lnTo>
                    <a:pt x="136019" y="34447"/>
                  </a:lnTo>
                  <a:lnTo>
                    <a:pt x="139467" y="39220"/>
                  </a:lnTo>
                  <a:lnTo>
                    <a:pt x="140452" y="42491"/>
                  </a:lnTo>
                  <a:lnTo>
                    <a:pt x="140452" y="44486"/>
                  </a:lnTo>
                  <a:lnTo>
                    <a:pt x="142346" y="42907"/>
                  </a:lnTo>
                  <a:lnTo>
                    <a:pt x="142346" y="39460"/>
                  </a:lnTo>
                  <a:lnTo>
                    <a:pt x="143836" y="36051"/>
                  </a:lnTo>
                  <a:lnTo>
                    <a:pt x="143028" y="33273"/>
                  </a:lnTo>
                  <a:lnTo>
                    <a:pt x="142901" y="31682"/>
                  </a:lnTo>
                  <a:lnTo>
                    <a:pt x="142598" y="29447"/>
                  </a:lnTo>
                  <a:lnTo>
                    <a:pt x="140742" y="27982"/>
                  </a:lnTo>
                  <a:lnTo>
                    <a:pt x="140464" y="25356"/>
                  </a:lnTo>
                  <a:lnTo>
                    <a:pt x="142939" y="23740"/>
                  </a:lnTo>
                  <a:lnTo>
                    <a:pt x="145502" y="24093"/>
                  </a:lnTo>
                  <a:lnTo>
                    <a:pt x="145502" y="21189"/>
                  </a:lnTo>
                  <a:lnTo>
                    <a:pt x="146462" y="19611"/>
                  </a:lnTo>
                  <a:lnTo>
                    <a:pt x="148508" y="18588"/>
                  </a:lnTo>
                  <a:lnTo>
                    <a:pt x="149732" y="18588"/>
                  </a:lnTo>
                  <a:lnTo>
                    <a:pt x="148141" y="14231"/>
                  </a:lnTo>
                  <a:lnTo>
                    <a:pt x="145010" y="13070"/>
                  </a:lnTo>
                  <a:lnTo>
                    <a:pt x="145490" y="11214"/>
                  </a:lnTo>
                  <a:lnTo>
                    <a:pt x="145161" y="9105"/>
                  </a:lnTo>
                  <a:lnTo>
                    <a:pt x="145060" y="8562"/>
                  </a:lnTo>
                  <a:lnTo>
                    <a:pt x="146664" y="9395"/>
                  </a:lnTo>
                  <a:lnTo>
                    <a:pt x="148015" y="8360"/>
                  </a:lnTo>
                  <a:lnTo>
                    <a:pt x="149442" y="9307"/>
                  </a:lnTo>
                  <a:lnTo>
                    <a:pt x="150364" y="6542"/>
                  </a:lnTo>
                  <a:lnTo>
                    <a:pt x="149038" y="4774"/>
                  </a:lnTo>
                  <a:lnTo>
                    <a:pt x="148369" y="2223"/>
                  </a:lnTo>
                  <a:lnTo>
                    <a:pt x="144227" y="1605"/>
                  </a:lnTo>
                  <a:lnTo>
                    <a:pt x="144227" y="3120"/>
                  </a:lnTo>
                  <a:lnTo>
                    <a:pt x="143116" y="3082"/>
                  </a:lnTo>
                  <a:lnTo>
                    <a:pt x="142384" y="2185"/>
                  </a:lnTo>
                  <a:lnTo>
                    <a:pt x="134744" y="2185"/>
                  </a:lnTo>
                  <a:lnTo>
                    <a:pt x="130704" y="2564"/>
                  </a:lnTo>
                  <a:lnTo>
                    <a:pt x="133065" y="4875"/>
                  </a:lnTo>
                  <a:lnTo>
                    <a:pt x="131411" y="4888"/>
                  </a:lnTo>
                  <a:lnTo>
                    <a:pt x="130842" y="3486"/>
                  </a:lnTo>
                  <a:lnTo>
                    <a:pt x="127458" y="4989"/>
                  </a:lnTo>
                  <a:lnTo>
                    <a:pt x="124908" y="6605"/>
                  </a:lnTo>
                  <a:lnTo>
                    <a:pt x="123620" y="6605"/>
                  </a:lnTo>
                  <a:lnTo>
                    <a:pt x="122584" y="4420"/>
                  </a:lnTo>
                  <a:lnTo>
                    <a:pt x="119781" y="4016"/>
                  </a:lnTo>
                  <a:lnTo>
                    <a:pt x="117710" y="5178"/>
                  </a:lnTo>
                  <a:lnTo>
                    <a:pt x="114604" y="4143"/>
                  </a:lnTo>
                  <a:lnTo>
                    <a:pt x="112432" y="3259"/>
                  </a:lnTo>
                  <a:lnTo>
                    <a:pt x="108076" y="3574"/>
                  </a:lnTo>
                  <a:lnTo>
                    <a:pt x="106005" y="4900"/>
                  </a:lnTo>
                  <a:lnTo>
                    <a:pt x="107091" y="7842"/>
                  </a:lnTo>
                  <a:lnTo>
                    <a:pt x="105146" y="7842"/>
                  </a:lnTo>
                  <a:lnTo>
                    <a:pt x="103795" y="7729"/>
                  </a:lnTo>
                  <a:lnTo>
                    <a:pt x="101851" y="8714"/>
                  </a:lnTo>
                  <a:lnTo>
                    <a:pt x="102583" y="10039"/>
                  </a:lnTo>
                  <a:lnTo>
                    <a:pt x="102583" y="10039"/>
                  </a:lnTo>
                  <a:lnTo>
                    <a:pt x="101169" y="9623"/>
                  </a:lnTo>
                  <a:lnTo>
                    <a:pt x="100348" y="6744"/>
                  </a:lnTo>
                  <a:lnTo>
                    <a:pt x="97545" y="4370"/>
                  </a:lnTo>
                  <a:lnTo>
                    <a:pt x="93252" y="4963"/>
                  </a:lnTo>
                  <a:lnTo>
                    <a:pt x="94072" y="7628"/>
                  </a:lnTo>
                  <a:lnTo>
                    <a:pt x="91509" y="7539"/>
                  </a:lnTo>
                  <a:lnTo>
                    <a:pt x="90385" y="6074"/>
                  </a:lnTo>
                  <a:lnTo>
                    <a:pt x="87999" y="7337"/>
                  </a:lnTo>
                  <a:lnTo>
                    <a:pt x="86231" y="7893"/>
                  </a:lnTo>
                  <a:lnTo>
                    <a:pt x="84034" y="10544"/>
                  </a:lnTo>
                  <a:lnTo>
                    <a:pt x="83706" y="9282"/>
                  </a:lnTo>
                  <a:lnTo>
                    <a:pt x="85915" y="5923"/>
                  </a:lnTo>
                  <a:lnTo>
                    <a:pt x="85234" y="2526"/>
                  </a:lnTo>
                  <a:lnTo>
                    <a:pt x="8178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52"/>
            <p:cNvSpPr/>
            <p:nvPr/>
          </p:nvSpPr>
          <p:spPr>
            <a:xfrm>
              <a:off x="4467225" y="3815075"/>
              <a:ext cx="177425" cy="289800"/>
            </a:xfrm>
            <a:custGeom>
              <a:avLst/>
              <a:gdLst/>
              <a:ahLst/>
              <a:cxnLst/>
              <a:rect l="l" t="t" r="r" b="b"/>
              <a:pathLst>
                <a:path w="7097" h="11592" extrusionOk="0">
                  <a:moveTo>
                    <a:pt x="5683" y="0"/>
                  </a:moveTo>
                  <a:lnTo>
                    <a:pt x="4572" y="1339"/>
                  </a:lnTo>
                  <a:lnTo>
                    <a:pt x="2602" y="2513"/>
                  </a:lnTo>
                  <a:lnTo>
                    <a:pt x="1023" y="3271"/>
                  </a:lnTo>
                  <a:lnTo>
                    <a:pt x="1415" y="5809"/>
                  </a:lnTo>
                  <a:lnTo>
                    <a:pt x="1023" y="7362"/>
                  </a:lnTo>
                  <a:lnTo>
                    <a:pt x="1" y="8524"/>
                  </a:lnTo>
                  <a:lnTo>
                    <a:pt x="556" y="10809"/>
                  </a:lnTo>
                  <a:lnTo>
                    <a:pt x="2134" y="11592"/>
                  </a:lnTo>
                  <a:lnTo>
                    <a:pt x="3864" y="9849"/>
                  </a:lnTo>
                  <a:lnTo>
                    <a:pt x="5203" y="6541"/>
                  </a:lnTo>
                  <a:lnTo>
                    <a:pt x="6226" y="3384"/>
                  </a:lnTo>
                  <a:lnTo>
                    <a:pt x="7097" y="1655"/>
                  </a:lnTo>
                  <a:lnTo>
                    <a:pt x="615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52"/>
            <p:cNvSpPr/>
            <p:nvPr/>
          </p:nvSpPr>
          <p:spPr>
            <a:xfrm>
              <a:off x="4458375" y="3806875"/>
              <a:ext cx="194800" cy="307475"/>
            </a:xfrm>
            <a:custGeom>
              <a:avLst/>
              <a:gdLst/>
              <a:ahLst/>
              <a:cxnLst/>
              <a:rect l="l" t="t" r="r" b="b"/>
              <a:pathLst>
                <a:path w="7792" h="12299" extrusionOk="0">
                  <a:moveTo>
                    <a:pt x="6327" y="644"/>
                  </a:moveTo>
                  <a:lnTo>
                    <a:pt x="7097" y="1995"/>
                  </a:lnTo>
                  <a:lnTo>
                    <a:pt x="6277" y="3611"/>
                  </a:lnTo>
                  <a:lnTo>
                    <a:pt x="5266" y="6756"/>
                  </a:lnTo>
                  <a:lnTo>
                    <a:pt x="3953" y="10001"/>
                  </a:lnTo>
                  <a:lnTo>
                    <a:pt x="2413" y="11529"/>
                  </a:lnTo>
                  <a:lnTo>
                    <a:pt x="1175" y="10910"/>
                  </a:lnTo>
                  <a:lnTo>
                    <a:pt x="695" y="8940"/>
                  </a:lnTo>
                  <a:lnTo>
                    <a:pt x="1668" y="7829"/>
                  </a:lnTo>
                  <a:lnTo>
                    <a:pt x="2097" y="6149"/>
                  </a:lnTo>
                  <a:lnTo>
                    <a:pt x="1731" y="3776"/>
                  </a:lnTo>
                  <a:lnTo>
                    <a:pt x="3120" y="3119"/>
                  </a:lnTo>
                  <a:lnTo>
                    <a:pt x="5090" y="1932"/>
                  </a:lnTo>
                  <a:lnTo>
                    <a:pt x="6176" y="644"/>
                  </a:lnTo>
                  <a:close/>
                  <a:moveTo>
                    <a:pt x="5873" y="0"/>
                  </a:moveTo>
                  <a:lnTo>
                    <a:pt x="4711" y="1427"/>
                  </a:lnTo>
                  <a:lnTo>
                    <a:pt x="2817" y="2563"/>
                  </a:lnTo>
                  <a:lnTo>
                    <a:pt x="1024" y="3409"/>
                  </a:lnTo>
                  <a:lnTo>
                    <a:pt x="1440" y="6124"/>
                  </a:lnTo>
                  <a:lnTo>
                    <a:pt x="1087" y="7538"/>
                  </a:lnTo>
                  <a:lnTo>
                    <a:pt x="1" y="8776"/>
                  </a:lnTo>
                  <a:lnTo>
                    <a:pt x="632" y="11352"/>
                  </a:lnTo>
                  <a:lnTo>
                    <a:pt x="2552" y="12299"/>
                  </a:lnTo>
                  <a:lnTo>
                    <a:pt x="4420" y="10405"/>
                  </a:lnTo>
                  <a:lnTo>
                    <a:pt x="5847" y="6958"/>
                  </a:lnTo>
                  <a:lnTo>
                    <a:pt x="6845" y="3851"/>
                  </a:lnTo>
                  <a:lnTo>
                    <a:pt x="7792" y="1970"/>
                  </a:lnTo>
                  <a:lnTo>
                    <a:pt x="668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52"/>
            <p:cNvSpPr/>
            <p:nvPr/>
          </p:nvSpPr>
          <p:spPr>
            <a:xfrm>
              <a:off x="5304725" y="3312525"/>
              <a:ext cx="45475" cy="78625"/>
            </a:xfrm>
            <a:custGeom>
              <a:avLst/>
              <a:gdLst/>
              <a:ahLst/>
              <a:cxnLst/>
              <a:rect l="l" t="t" r="r" b="b"/>
              <a:pathLst>
                <a:path w="1819" h="3145" extrusionOk="0">
                  <a:moveTo>
                    <a:pt x="480" y="0"/>
                  </a:moveTo>
                  <a:lnTo>
                    <a:pt x="0" y="1654"/>
                  </a:lnTo>
                  <a:lnTo>
                    <a:pt x="480" y="3144"/>
                  </a:lnTo>
                  <a:lnTo>
                    <a:pt x="1503" y="2753"/>
                  </a:lnTo>
                  <a:lnTo>
                    <a:pt x="1818" y="1566"/>
                  </a:lnTo>
                  <a:lnTo>
                    <a:pt x="48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52"/>
            <p:cNvSpPr/>
            <p:nvPr/>
          </p:nvSpPr>
          <p:spPr>
            <a:xfrm>
              <a:off x="5296500" y="3296100"/>
              <a:ext cx="62525" cy="105475"/>
            </a:xfrm>
            <a:custGeom>
              <a:avLst/>
              <a:gdLst/>
              <a:ahLst/>
              <a:cxnLst/>
              <a:rect l="l" t="t" r="r" b="b"/>
              <a:pathLst>
                <a:path w="2501" h="4219" extrusionOk="0">
                  <a:moveTo>
                    <a:pt x="948" y="1301"/>
                  </a:moveTo>
                  <a:lnTo>
                    <a:pt x="1806" y="2311"/>
                  </a:lnTo>
                  <a:lnTo>
                    <a:pt x="1567" y="3170"/>
                  </a:lnTo>
                  <a:lnTo>
                    <a:pt x="1011" y="3397"/>
                  </a:lnTo>
                  <a:lnTo>
                    <a:pt x="657" y="2299"/>
                  </a:lnTo>
                  <a:lnTo>
                    <a:pt x="948" y="1301"/>
                  </a:lnTo>
                  <a:close/>
                  <a:moveTo>
                    <a:pt x="670" y="1"/>
                  </a:moveTo>
                  <a:lnTo>
                    <a:pt x="1" y="2311"/>
                  </a:lnTo>
                  <a:lnTo>
                    <a:pt x="607" y="4218"/>
                  </a:lnTo>
                  <a:lnTo>
                    <a:pt x="2097" y="3650"/>
                  </a:lnTo>
                  <a:lnTo>
                    <a:pt x="2501" y="2147"/>
                  </a:lnTo>
                  <a:lnTo>
                    <a:pt x="67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52"/>
            <p:cNvSpPr/>
            <p:nvPr/>
          </p:nvSpPr>
          <p:spPr>
            <a:xfrm>
              <a:off x="5643750" y="3420800"/>
              <a:ext cx="232675" cy="252250"/>
            </a:xfrm>
            <a:custGeom>
              <a:avLst/>
              <a:gdLst/>
              <a:ahLst/>
              <a:cxnLst/>
              <a:rect l="l" t="t" r="r" b="b"/>
              <a:pathLst>
                <a:path w="9307" h="10090" extrusionOk="0">
                  <a:moveTo>
                    <a:pt x="1" y="0"/>
                  </a:moveTo>
                  <a:lnTo>
                    <a:pt x="948" y="1301"/>
                  </a:lnTo>
                  <a:lnTo>
                    <a:pt x="2337" y="1553"/>
                  </a:lnTo>
                  <a:cubicBezTo>
                    <a:pt x="2337" y="1553"/>
                    <a:pt x="3536" y="3852"/>
                    <a:pt x="3688" y="4091"/>
                  </a:cubicBezTo>
                  <a:cubicBezTo>
                    <a:pt x="3852" y="4331"/>
                    <a:pt x="5897" y="8233"/>
                    <a:pt x="5897" y="8233"/>
                  </a:cubicBezTo>
                  <a:lnTo>
                    <a:pt x="7804" y="10089"/>
                  </a:lnTo>
                  <a:lnTo>
                    <a:pt x="8587" y="10089"/>
                  </a:lnTo>
                  <a:lnTo>
                    <a:pt x="9307" y="8119"/>
                  </a:lnTo>
                  <a:lnTo>
                    <a:pt x="7880" y="5039"/>
                  </a:lnTo>
                  <a:lnTo>
                    <a:pt x="4647" y="1882"/>
                  </a:lnTo>
                  <a:lnTo>
                    <a:pt x="3473" y="1061"/>
                  </a:lnTo>
                  <a:lnTo>
                    <a:pt x="197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52"/>
            <p:cNvSpPr/>
            <p:nvPr/>
          </p:nvSpPr>
          <p:spPr>
            <a:xfrm>
              <a:off x="5628275" y="3412900"/>
              <a:ext cx="256350" cy="268025"/>
            </a:xfrm>
            <a:custGeom>
              <a:avLst/>
              <a:gdLst/>
              <a:ahLst/>
              <a:cxnLst/>
              <a:rect l="l" t="t" r="r" b="b"/>
              <a:pathLst>
                <a:path w="10254" h="10721" extrusionOk="0">
                  <a:moveTo>
                    <a:pt x="2488" y="632"/>
                  </a:moveTo>
                  <a:lnTo>
                    <a:pt x="5052" y="2438"/>
                  </a:lnTo>
                  <a:lnTo>
                    <a:pt x="8246" y="5544"/>
                  </a:lnTo>
                  <a:lnTo>
                    <a:pt x="9585" y="8448"/>
                  </a:lnTo>
                  <a:lnTo>
                    <a:pt x="9004" y="10090"/>
                  </a:lnTo>
                  <a:lnTo>
                    <a:pt x="8562" y="10090"/>
                  </a:lnTo>
                  <a:lnTo>
                    <a:pt x="6782" y="8360"/>
                  </a:lnTo>
                  <a:cubicBezTo>
                    <a:pt x="6478" y="7792"/>
                    <a:pt x="4723" y="4471"/>
                    <a:pt x="4572" y="4231"/>
                  </a:cubicBezTo>
                  <a:cubicBezTo>
                    <a:pt x="4458" y="4067"/>
                    <a:pt x="3688" y="2614"/>
                    <a:pt x="3233" y="1731"/>
                  </a:cubicBezTo>
                  <a:lnTo>
                    <a:pt x="3158" y="1592"/>
                  </a:lnTo>
                  <a:lnTo>
                    <a:pt x="1743" y="1327"/>
                  </a:lnTo>
                  <a:lnTo>
                    <a:pt x="1238" y="632"/>
                  </a:lnTo>
                  <a:close/>
                  <a:moveTo>
                    <a:pt x="1" y="1"/>
                  </a:moveTo>
                  <a:lnTo>
                    <a:pt x="1390" y="1907"/>
                  </a:lnTo>
                  <a:lnTo>
                    <a:pt x="2741" y="2160"/>
                  </a:lnTo>
                  <a:cubicBezTo>
                    <a:pt x="3019" y="2690"/>
                    <a:pt x="3903" y="4370"/>
                    <a:pt x="4041" y="4584"/>
                  </a:cubicBezTo>
                  <a:cubicBezTo>
                    <a:pt x="4155" y="4748"/>
                    <a:pt x="5430" y="7135"/>
                    <a:pt x="6251" y="8701"/>
                  </a:cubicBezTo>
                  <a:lnTo>
                    <a:pt x="8297" y="10721"/>
                  </a:lnTo>
                  <a:lnTo>
                    <a:pt x="9433" y="10721"/>
                  </a:lnTo>
                  <a:lnTo>
                    <a:pt x="10254" y="8423"/>
                  </a:lnTo>
                  <a:lnTo>
                    <a:pt x="8789" y="5228"/>
                  </a:lnTo>
                  <a:lnTo>
                    <a:pt x="5443" y="1945"/>
                  </a:lnTo>
                  <a:lnTo>
                    <a:pt x="269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52"/>
            <p:cNvSpPr/>
            <p:nvPr/>
          </p:nvSpPr>
          <p:spPr>
            <a:xfrm>
              <a:off x="5873550" y="3662925"/>
              <a:ext cx="284775" cy="73250"/>
            </a:xfrm>
            <a:custGeom>
              <a:avLst/>
              <a:gdLst/>
              <a:ahLst/>
              <a:cxnLst/>
              <a:rect l="l" t="t" r="r" b="b"/>
              <a:pathLst>
                <a:path w="11391" h="2930" extrusionOk="0">
                  <a:moveTo>
                    <a:pt x="1150" y="0"/>
                  </a:moveTo>
                  <a:lnTo>
                    <a:pt x="1" y="998"/>
                  </a:lnTo>
                  <a:lnTo>
                    <a:pt x="2324" y="2058"/>
                  </a:lnTo>
                  <a:lnTo>
                    <a:pt x="5696" y="2930"/>
                  </a:lnTo>
                  <a:lnTo>
                    <a:pt x="11391" y="2930"/>
                  </a:lnTo>
                  <a:lnTo>
                    <a:pt x="8082" y="1667"/>
                  </a:lnTo>
                  <a:lnTo>
                    <a:pt x="5708" y="1667"/>
                  </a:lnTo>
                  <a:lnTo>
                    <a:pt x="115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52"/>
            <p:cNvSpPr/>
            <p:nvPr/>
          </p:nvSpPr>
          <p:spPr>
            <a:xfrm>
              <a:off x="5859050" y="3654075"/>
              <a:ext cx="342200" cy="90000"/>
            </a:xfrm>
            <a:custGeom>
              <a:avLst/>
              <a:gdLst/>
              <a:ahLst/>
              <a:cxnLst/>
              <a:rect l="l" t="t" r="r" b="b"/>
              <a:pathLst>
                <a:path w="13688" h="3600" extrusionOk="0">
                  <a:moveTo>
                    <a:pt x="1806" y="720"/>
                  </a:moveTo>
                  <a:lnTo>
                    <a:pt x="6187" y="2311"/>
                  </a:lnTo>
                  <a:lnTo>
                    <a:pt x="8599" y="2337"/>
                  </a:lnTo>
                  <a:lnTo>
                    <a:pt x="10266" y="2968"/>
                  </a:lnTo>
                  <a:lnTo>
                    <a:pt x="6314" y="2968"/>
                  </a:lnTo>
                  <a:lnTo>
                    <a:pt x="3043" y="2122"/>
                  </a:lnTo>
                  <a:lnTo>
                    <a:pt x="1174" y="1263"/>
                  </a:lnTo>
                  <a:lnTo>
                    <a:pt x="1806" y="720"/>
                  </a:lnTo>
                  <a:close/>
                  <a:moveTo>
                    <a:pt x="1667" y="1"/>
                  </a:moveTo>
                  <a:lnTo>
                    <a:pt x="0" y="1428"/>
                  </a:lnTo>
                  <a:lnTo>
                    <a:pt x="2829" y="2715"/>
                  </a:lnTo>
                  <a:lnTo>
                    <a:pt x="6200" y="3587"/>
                  </a:lnTo>
                  <a:lnTo>
                    <a:pt x="13688" y="3599"/>
                  </a:lnTo>
                  <a:lnTo>
                    <a:pt x="8763" y="1731"/>
                  </a:lnTo>
                  <a:lnTo>
                    <a:pt x="6352" y="1705"/>
                  </a:lnTo>
                  <a:lnTo>
                    <a:pt x="166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52"/>
            <p:cNvSpPr/>
            <p:nvPr/>
          </p:nvSpPr>
          <p:spPr>
            <a:xfrm>
              <a:off x="6185775" y="3706475"/>
              <a:ext cx="137975" cy="31600"/>
            </a:xfrm>
            <a:custGeom>
              <a:avLst/>
              <a:gdLst/>
              <a:ahLst/>
              <a:cxnLst/>
              <a:rect l="l" t="t" r="r" b="b"/>
              <a:pathLst>
                <a:path w="5519" h="1264" extrusionOk="0">
                  <a:moveTo>
                    <a:pt x="3397" y="1"/>
                  </a:moveTo>
                  <a:lnTo>
                    <a:pt x="0" y="556"/>
                  </a:lnTo>
                  <a:lnTo>
                    <a:pt x="1818" y="1263"/>
                  </a:lnTo>
                  <a:lnTo>
                    <a:pt x="5518" y="556"/>
                  </a:lnTo>
                  <a:lnTo>
                    <a:pt x="339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52"/>
            <p:cNvSpPr/>
            <p:nvPr/>
          </p:nvSpPr>
          <p:spPr>
            <a:xfrm>
              <a:off x="6156100" y="3698600"/>
              <a:ext cx="203625" cy="47675"/>
            </a:xfrm>
            <a:custGeom>
              <a:avLst/>
              <a:gdLst/>
              <a:ahLst/>
              <a:cxnLst/>
              <a:rect l="l" t="t" r="r" b="b"/>
              <a:pathLst>
                <a:path w="8145" h="1907" extrusionOk="0">
                  <a:moveTo>
                    <a:pt x="4571" y="644"/>
                  </a:moveTo>
                  <a:lnTo>
                    <a:pt x="5278" y="821"/>
                  </a:lnTo>
                  <a:lnTo>
                    <a:pt x="3031" y="1250"/>
                  </a:lnTo>
                  <a:lnTo>
                    <a:pt x="2374" y="998"/>
                  </a:lnTo>
                  <a:lnTo>
                    <a:pt x="4571" y="644"/>
                  </a:lnTo>
                  <a:close/>
                  <a:moveTo>
                    <a:pt x="4596" y="0"/>
                  </a:moveTo>
                  <a:lnTo>
                    <a:pt x="0" y="745"/>
                  </a:lnTo>
                  <a:lnTo>
                    <a:pt x="2968" y="1907"/>
                  </a:lnTo>
                  <a:lnTo>
                    <a:pt x="8145" y="922"/>
                  </a:lnTo>
                  <a:lnTo>
                    <a:pt x="459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52"/>
            <p:cNvSpPr/>
            <p:nvPr/>
          </p:nvSpPr>
          <p:spPr>
            <a:xfrm>
              <a:off x="6158300" y="3493725"/>
              <a:ext cx="139875" cy="161950"/>
            </a:xfrm>
            <a:custGeom>
              <a:avLst/>
              <a:gdLst/>
              <a:ahLst/>
              <a:cxnLst/>
              <a:rect l="l" t="t" r="r" b="b"/>
              <a:pathLst>
                <a:path w="5595" h="6478" extrusionOk="0">
                  <a:moveTo>
                    <a:pt x="3864" y="0"/>
                  </a:moveTo>
                  <a:lnTo>
                    <a:pt x="632" y="1579"/>
                  </a:lnTo>
                  <a:lnTo>
                    <a:pt x="1" y="4925"/>
                  </a:lnTo>
                  <a:lnTo>
                    <a:pt x="1099" y="6478"/>
                  </a:lnTo>
                  <a:lnTo>
                    <a:pt x="1730" y="4420"/>
                  </a:lnTo>
                  <a:lnTo>
                    <a:pt x="3473" y="6225"/>
                  </a:lnTo>
                  <a:lnTo>
                    <a:pt x="3473" y="4331"/>
                  </a:lnTo>
                  <a:lnTo>
                    <a:pt x="2678" y="3510"/>
                  </a:lnTo>
                  <a:lnTo>
                    <a:pt x="4104" y="2765"/>
                  </a:lnTo>
                  <a:lnTo>
                    <a:pt x="1895" y="2765"/>
                  </a:lnTo>
                  <a:lnTo>
                    <a:pt x="5594" y="1023"/>
                  </a:lnTo>
                  <a:lnTo>
                    <a:pt x="386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52"/>
            <p:cNvSpPr/>
            <p:nvPr/>
          </p:nvSpPr>
          <p:spPr>
            <a:xfrm>
              <a:off x="6149775" y="3484875"/>
              <a:ext cx="165125" cy="188175"/>
            </a:xfrm>
            <a:custGeom>
              <a:avLst/>
              <a:gdLst/>
              <a:ahLst/>
              <a:cxnLst/>
              <a:rect l="l" t="t" r="r" b="b"/>
              <a:pathLst>
                <a:path w="6605" h="7527" extrusionOk="0">
                  <a:moveTo>
                    <a:pt x="4193" y="708"/>
                  </a:moveTo>
                  <a:lnTo>
                    <a:pt x="5266" y="1339"/>
                  </a:lnTo>
                  <a:lnTo>
                    <a:pt x="1023" y="3334"/>
                  </a:lnTo>
                  <a:lnTo>
                    <a:pt x="1023" y="3334"/>
                  </a:lnTo>
                  <a:lnTo>
                    <a:pt x="1251" y="2147"/>
                  </a:lnTo>
                  <a:lnTo>
                    <a:pt x="4193" y="708"/>
                  </a:lnTo>
                  <a:close/>
                  <a:moveTo>
                    <a:pt x="3157" y="3423"/>
                  </a:moveTo>
                  <a:lnTo>
                    <a:pt x="2501" y="3776"/>
                  </a:lnTo>
                  <a:lnTo>
                    <a:pt x="3486" y="4812"/>
                  </a:lnTo>
                  <a:lnTo>
                    <a:pt x="3486" y="5796"/>
                  </a:lnTo>
                  <a:lnTo>
                    <a:pt x="1933" y="4168"/>
                  </a:lnTo>
                  <a:lnTo>
                    <a:pt x="1326" y="6125"/>
                  </a:lnTo>
                  <a:lnTo>
                    <a:pt x="670" y="5203"/>
                  </a:lnTo>
                  <a:lnTo>
                    <a:pt x="1011" y="3423"/>
                  </a:lnTo>
                  <a:close/>
                  <a:moveTo>
                    <a:pt x="4218" y="1"/>
                  </a:moveTo>
                  <a:lnTo>
                    <a:pt x="683" y="1718"/>
                  </a:lnTo>
                  <a:lnTo>
                    <a:pt x="1" y="5354"/>
                  </a:lnTo>
                  <a:lnTo>
                    <a:pt x="1554" y="7526"/>
                  </a:lnTo>
                  <a:lnTo>
                    <a:pt x="2210" y="5392"/>
                  </a:lnTo>
                  <a:lnTo>
                    <a:pt x="4117" y="7375"/>
                  </a:lnTo>
                  <a:lnTo>
                    <a:pt x="4117" y="4572"/>
                  </a:lnTo>
                  <a:lnTo>
                    <a:pt x="3536" y="3953"/>
                  </a:lnTo>
                  <a:lnTo>
                    <a:pt x="5708" y="2804"/>
                  </a:lnTo>
                  <a:lnTo>
                    <a:pt x="3650" y="2804"/>
                  </a:lnTo>
                  <a:lnTo>
                    <a:pt x="6605" y="1415"/>
                  </a:lnTo>
                  <a:lnTo>
                    <a:pt x="421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52"/>
            <p:cNvSpPr/>
            <p:nvPr/>
          </p:nvSpPr>
          <p:spPr>
            <a:xfrm>
              <a:off x="5945525" y="3367450"/>
              <a:ext cx="213125" cy="254775"/>
            </a:xfrm>
            <a:custGeom>
              <a:avLst/>
              <a:gdLst/>
              <a:ahLst/>
              <a:cxnLst/>
              <a:rect l="l" t="t" r="r" b="b"/>
              <a:pathLst>
                <a:path w="8525" h="10191" extrusionOk="0">
                  <a:moveTo>
                    <a:pt x="6542" y="0"/>
                  </a:moveTo>
                  <a:lnTo>
                    <a:pt x="3941" y="3119"/>
                  </a:lnTo>
                  <a:lnTo>
                    <a:pt x="2817" y="5291"/>
                  </a:lnTo>
                  <a:lnTo>
                    <a:pt x="935" y="5291"/>
                  </a:lnTo>
                  <a:lnTo>
                    <a:pt x="1" y="6869"/>
                  </a:lnTo>
                  <a:lnTo>
                    <a:pt x="1491" y="9067"/>
                  </a:lnTo>
                  <a:lnTo>
                    <a:pt x="2817" y="9546"/>
                  </a:lnTo>
                  <a:lnTo>
                    <a:pt x="4686" y="9344"/>
                  </a:lnTo>
                  <a:lnTo>
                    <a:pt x="6049" y="10190"/>
                  </a:lnTo>
                  <a:lnTo>
                    <a:pt x="7363" y="6516"/>
                  </a:lnTo>
                  <a:lnTo>
                    <a:pt x="8524" y="4874"/>
                  </a:lnTo>
                  <a:lnTo>
                    <a:pt x="7653" y="3384"/>
                  </a:lnTo>
                  <a:lnTo>
                    <a:pt x="8512" y="2134"/>
                  </a:lnTo>
                  <a:lnTo>
                    <a:pt x="654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52"/>
            <p:cNvSpPr/>
            <p:nvPr/>
          </p:nvSpPr>
          <p:spPr>
            <a:xfrm>
              <a:off x="5936075" y="3355775"/>
              <a:ext cx="232350" cy="278450"/>
            </a:xfrm>
            <a:custGeom>
              <a:avLst/>
              <a:gdLst/>
              <a:ahLst/>
              <a:cxnLst/>
              <a:rect l="l" t="t" r="r" b="b"/>
              <a:pathLst>
                <a:path w="9294" h="11138" extrusionOk="0">
                  <a:moveTo>
                    <a:pt x="6932" y="947"/>
                  </a:moveTo>
                  <a:lnTo>
                    <a:pt x="8486" y="2627"/>
                  </a:lnTo>
                  <a:lnTo>
                    <a:pt x="7652" y="3839"/>
                  </a:lnTo>
                  <a:lnTo>
                    <a:pt x="8523" y="5329"/>
                  </a:lnTo>
                  <a:lnTo>
                    <a:pt x="7475" y="6806"/>
                  </a:lnTo>
                  <a:lnTo>
                    <a:pt x="6263" y="10190"/>
                  </a:lnTo>
                  <a:lnTo>
                    <a:pt x="5139" y="9496"/>
                  </a:lnTo>
                  <a:lnTo>
                    <a:pt x="3220" y="9685"/>
                  </a:lnTo>
                  <a:lnTo>
                    <a:pt x="2071" y="9281"/>
                  </a:lnTo>
                  <a:lnTo>
                    <a:pt x="745" y="7324"/>
                  </a:lnTo>
                  <a:lnTo>
                    <a:pt x="1490" y="6074"/>
                  </a:lnTo>
                  <a:lnTo>
                    <a:pt x="3384" y="6074"/>
                  </a:lnTo>
                  <a:lnTo>
                    <a:pt x="4584" y="3763"/>
                  </a:lnTo>
                  <a:lnTo>
                    <a:pt x="6932" y="947"/>
                  </a:lnTo>
                  <a:close/>
                  <a:moveTo>
                    <a:pt x="6907" y="0"/>
                  </a:moveTo>
                  <a:lnTo>
                    <a:pt x="4079" y="3397"/>
                  </a:lnTo>
                  <a:lnTo>
                    <a:pt x="3005" y="5442"/>
                  </a:lnTo>
                  <a:lnTo>
                    <a:pt x="1137" y="5442"/>
                  </a:lnTo>
                  <a:lnTo>
                    <a:pt x="0" y="7336"/>
                  </a:lnTo>
                  <a:lnTo>
                    <a:pt x="1667" y="9799"/>
                  </a:lnTo>
                  <a:lnTo>
                    <a:pt x="3157" y="10329"/>
                  </a:lnTo>
                  <a:lnTo>
                    <a:pt x="4988" y="10140"/>
                  </a:lnTo>
                  <a:lnTo>
                    <a:pt x="6591" y="11137"/>
                  </a:lnTo>
                  <a:lnTo>
                    <a:pt x="8018" y="7147"/>
                  </a:lnTo>
                  <a:lnTo>
                    <a:pt x="9281" y="5379"/>
                  </a:lnTo>
                  <a:lnTo>
                    <a:pt x="8397" y="3877"/>
                  </a:lnTo>
                  <a:lnTo>
                    <a:pt x="9294" y="2576"/>
                  </a:lnTo>
                  <a:lnTo>
                    <a:pt x="69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52"/>
            <p:cNvSpPr/>
            <p:nvPr/>
          </p:nvSpPr>
          <p:spPr>
            <a:xfrm>
              <a:off x="6429775" y="3529075"/>
              <a:ext cx="453650" cy="254450"/>
            </a:xfrm>
            <a:custGeom>
              <a:avLst/>
              <a:gdLst/>
              <a:ahLst/>
              <a:cxnLst/>
              <a:rect l="l" t="t" r="r" b="b"/>
              <a:pathLst>
                <a:path w="18146" h="10178" extrusionOk="0">
                  <a:moveTo>
                    <a:pt x="1794" y="0"/>
                  </a:moveTo>
                  <a:lnTo>
                    <a:pt x="1" y="745"/>
                  </a:lnTo>
                  <a:lnTo>
                    <a:pt x="1705" y="2576"/>
                  </a:lnTo>
                  <a:lnTo>
                    <a:pt x="2223" y="4496"/>
                  </a:lnTo>
                  <a:lnTo>
                    <a:pt x="4281" y="4496"/>
                  </a:lnTo>
                  <a:lnTo>
                    <a:pt x="5847" y="5039"/>
                  </a:lnTo>
                  <a:lnTo>
                    <a:pt x="5847" y="6705"/>
                  </a:lnTo>
                  <a:lnTo>
                    <a:pt x="8764" y="8915"/>
                  </a:lnTo>
                  <a:lnTo>
                    <a:pt x="11214" y="8915"/>
                  </a:lnTo>
                  <a:lnTo>
                    <a:pt x="12236" y="7412"/>
                  </a:lnTo>
                  <a:lnTo>
                    <a:pt x="14055" y="8120"/>
                  </a:lnTo>
                  <a:lnTo>
                    <a:pt x="15633" y="10178"/>
                  </a:lnTo>
                  <a:lnTo>
                    <a:pt x="18146" y="10178"/>
                  </a:lnTo>
                  <a:lnTo>
                    <a:pt x="14522" y="5443"/>
                  </a:lnTo>
                  <a:lnTo>
                    <a:pt x="10431" y="3157"/>
                  </a:lnTo>
                  <a:lnTo>
                    <a:pt x="5531" y="1819"/>
                  </a:lnTo>
                  <a:lnTo>
                    <a:pt x="3650" y="2652"/>
                  </a:lnTo>
                  <a:lnTo>
                    <a:pt x="3094" y="733"/>
                  </a:lnTo>
                  <a:lnTo>
                    <a:pt x="17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52"/>
            <p:cNvSpPr/>
            <p:nvPr/>
          </p:nvSpPr>
          <p:spPr>
            <a:xfrm>
              <a:off x="6416200" y="3519925"/>
              <a:ext cx="483325" cy="271500"/>
            </a:xfrm>
            <a:custGeom>
              <a:avLst/>
              <a:gdLst/>
              <a:ahLst/>
              <a:cxnLst/>
              <a:rect l="l" t="t" r="r" b="b"/>
              <a:pathLst>
                <a:path w="19333" h="10860" extrusionOk="0">
                  <a:moveTo>
                    <a:pt x="2312" y="707"/>
                  </a:moveTo>
                  <a:lnTo>
                    <a:pt x="3372" y="1313"/>
                  </a:lnTo>
                  <a:lnTo>
                    <a:pt x="3991" y="3447"/>
                  </a:lnTo>
                  <a:lnTo>
                    <a:pt x="6112" y="2513"/>
                  </a:lnTo>
                  <a:lnTo>
                    <a:pt x="10860" y="3814"/>
                  </a:lnTo>
                  <a:lnTo>
                    <a:pt x="14863" y="6061"/>
                  </a:lnTo>
                  <a:lnTo>
                    <a:pt x="18058" y="10228"/>
                  </a:lnTo>
                  <a:lnTo>
                    <a:pt x="16328" y="10228"/>
                  </a:lnTo>
                  <a:lnTo>
                    <a:pt x="14787" y="8233"/>
                  </a:lnTo>
                  <a:lnTo>
                    <a:pt x="12653" y="7400"/>
                  </a:lnTo>
                  <a:lnTo>
                    <a:pt x="11580" y="8965"/>
                  </a:lnTo>
                  <a:lnTo>
                    <a:pt x="9408" y="8965"/>
                  </a:lnTo>
                  <a:lnTo>
                    <a:pt x="6706" y="6920"/>
                  </a:lnTo>
                  <a:lnTo>
                    <a:pt x="6706" y="5177"/>
                  </a:lnTo>
                  <a:lnTo>
                    <a:pt x="4913" y="4571"/>
                  </a:lnTo>
                  <a:lnTo>
                    <a:pt x="3006" y="4546"/>
                  </a:lnTo>
                  <a:lnTo>
                    <a:pt x="2526" y="2778"/>
                  </a:lnTo>
                  <a:lnTo>
                    <a:pt x="1074" y="1225"/>
                  </a:lnTo>
                  <a:lnTo>
                    <a:pt x="2312" y="707"/>
                  </a:lnTo>
                  <a:close/>
                  <a:moveTo>
                    <a:pt x="2362" y="0"/>
                  </a:moveTo>
                  <a:lnTo>
                    <a:pt x="1" y="998"/>
                  </a:lnTo>
                  <a:lnTo>
                    <a:pt x="1958" y="3094"/>
                  </a:lnTo>
                  <a:lnTo>
                    <a:pt x="2526" y="5177"/>
                  </a:lnTo>
                  <a:lnTo>
                    <a:pt x="4761" y="5177"/>
                  </a:lnTo>
                  <a:lnTo>
                    <a:pt x="6074" y="5632"/>
                  </a:lnTo>
                  <a:lnTo>
                    <a:pt x="6074" y="7223"/>
                  </a:lnTo>
                  <a:lnTo>
                    <a:pt x="9206" y="9597"/>
                  </a:lnTo>
                  <a:lnTo>
                    <a:pt x="11921" y="9597"/>
                  </a:lnTo>
                  <a:lnTo>
                    <a:pt x="12906" y="8170"/>
                  </a:lnTo>
                  <a:lnTo>
                    <a:pt x="14396" y="8751"/>
                  </a:lnTo>
                  <a:lnTo>
                    <a:pt x="16025" y="10859"/>
                  </a:lnTo>
                  <a:lnTo>
                    <a:pt x="19333" y="10859"/>
                  </a:lnTo>
                  <a:lnTo>
                    <a:pt x="15317" y="5607"/>
                  </a:lnTo>
                  <a:lnTo>
                    <a:pt x="11125" y="3245"/>
                  </a:lnTo>
                  <a:lnTo>
                    <a:pt x="6049" y="1844"/>
                  </a:lnTo>
                  <a:lnTo>
                    <a:pt x="4395" y="2576"/>
                  </a:lnTo>
                  <a:lnTo>
                    <a:pt x="3903" y="884"/>
                  </a:lnTo>
                  <a:lnTo>
                    <a:pt x="236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52"/>
            <p:cNvSpPr/>
            <p:nvPr/>
          </p:nvSpPr>
          <p:spPr>
            <a:xfrm>
              <a:off x="5992575" y="3785400"/>
              <a:ext cx="867500" cy="764650"/>
            </a:xfrm>
            <a:custGeom>
              <a:avLst/>
              <a:gdLst/>
              <a:ahLst/>
              <a:cxnLst/>
              <a:rect l="l" t="t" r="r" b="b"/>
              <a:pathLst>
                <a:path w="34700" h="30586" extrusionOk="0">
                  <a:moveTo>
                    <a:pt x="18082" y="1"/>
                  </a:moveTo>
                  <a:lnTo>
                    <a:pt x="15494" y="2602"/>
                  </a:lnTo>
                  <a:lnTo>
                    <a:pt x="13953" y="3574"/>
                  </a:lnTo>
                  <a:lnTo>
                    <a:pt x="12577" y="3006"/>
                  </a:lnTo>
                  <a:lnTo>
                    <a:pt x="9976" y="5430"/>
                  </a:lnTo>
                  <a:lnTo>
                    <a:pt x="8195" y="7627"/>
                  </a:lnTo>
                  <a:lnTo>
                    <a:pt x="4950" y="9572"/>
                  </a:lnTo>
                  <a:lnTo>
                    <a:pt x="1617" y="10228"/>
                  </a:lnTo>
                  <a:lnTo>
                    <a:pt x="0" y="12779"/>
                  </a:lnTo>
                  <a:lnTo>
                    <a:pt x="0" y="15999"/>
                  </a:lnTo>
                  <a:lnTo>
                    <a:pt x="973" y="20835"/>
                  </a:lnTo>
                  <a:lnTo>
                    <a:pt x="480" y="22704"/>
                  </a:lnTo>
                  <a:lnTo>
                    <a:pt x="1857" y="24244"/>
                  </a:lnTo>
                  <a:lnTo>
                    <a:pt x="5481" y="23424"/>
                  </a:lnTo>
                  <a:lnTo>
                    <a:pt x="9408" y="22211"/>
                  </a:lnTo>
                  <a:lnTo>
                    <a:pt x="12223" y="20999"/>
                  </a:lnTo>
                  <a:lnTo>
                    <a:pt x="16214" y="21365"/>
                  </a:lnTo>
                  <a:lnTo>
                    <a:pt x="18070" y="24964"/>
                  </a:lnTo>
                  <a:lnTo>
                    <a:pt x="20103" y="23184"/>
                  </a:lnTo>
                  <a:lnTo>
                    <a:pt x="20911" y="26833"/>
                  </a:lnTo>
                  <a:cubicBezTo>
                    <a:pt x="20911" y="26833"/>
                    <a:pt x="21719" y="29421"/>
                    <a:pt x="22047" y="29421"/>
                  </a:cubicBezTo>
                  <a:cubicBezTo>
                    <a:pt x="22349" y="29421"/>
                    <a:pt x="23677" y="30586"/>
                    <a:pt x="24015" y="30586"/>
                  </a:cubicBezTo>
                  <a:cubicBezTo>
                    <a:pt x="24045" y="30586"/>
                    <a:pt x="24067" y="30577"/>
                    <a:pt x="24080" y="30558"/>
                  </a:cubicBezTo>
                  <a:cubicBezTo>
                    <a:pt x="24232" y="30318"/>
                    <a:pt x="25621" y="29990"/>
                    <a:pt x="25621" y="29990"/>
                  </a:cubicBezTo>
                  <a:lnTo>
                    <a:pt x="28133" y="30229"/>
                  </a:lnTo>
                  <a:cubicBezTo>
                    <a:pt x="28133" y="30229"/>
                    <a:pt x="30735" y="28045"/>
                    <a:pt x="30735" y="27729"/>
                  </a:cubicBezTo>
                  <a:cubicBezTo>
                    <a:pt x="30735" y="27401"/>
                    <a:pt x="32831" y="23348"/>
                    <a:pt x="32831" y="23348"/>
                  </a:cubicBezTo>
                  <a:lnTo>
                    <a:pt x="34371" y="19699"/>
                  </a:lnTo>
                  <a:lnTo>
                    <a:pt x="34700" y="14193"/>
                  </a:lnTo>
                  <a:lnTo>
                    <a:pt x="31303" y="8107"/>
                  </a:lnTo>
                  <a:lnTo>
                    <a:pt x="30078" y="5114"/>
                  </a:lnTo>
                  <a:lnTo>
                    <a:pt x="29434" y="3081"/>
                  </a:lnTo>
                  <a:lnTo>
                    <a:pt x="27654" y="1"/>
                  </a:lnTo>
                  <a:lnTo>
                    <a:pt x="26025" y="3410"/>
                  </a:lnTo>
                  <a:lnTo>
                    <a:pt x="26113" y="4950"/>
                  </a:lnTo>
                  <a:lnTo>
                    <a:pt x="24333" y="6251"/>
                  </a:lnTo>
                  <a:lnTo>
                    <a:pt x="21971" y="4054"/>
                  </a:lnTo>
                  <a:lnTo>
                    <a:pt x="22224" y="1301"/>
                  </a:lnTo>
                  <a:lnTo>
                    <a:pt x="1808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52"/>
            <p:cNvSpPr/>
            <p:nvPr/>
          </p:nvSpPr>
          <p:spPr>
            <a:xfrm>
              <a:off x="5985000" y="3768350"/>
              <a:ext cx="883600" cy="789850"/>
            </a:xfrm>
            <a:custGeom>
              <a:avLst/>
              <a:gdLst/>
              <a:ahLst/>
              <a:cxnLst/>
              <a:rect l="l" t="t" r="r" b="b"/>
              <a:pathLst>
                <a:path w="35344" h="31594" extrusionOk="0">
                  <a:moveTo>
                    <a:pt x="18474" y="1049"/>
                  </a:moveTo>
                  <a:lnTo>
                    <a:pt x="22186" y="2210"/>
                  </a:lnTo>
                  <a:lnTo>
                    <a:pt x="21946" y="4862"/>
                  </a:lnTo>
                  <a:lnTo>
                    <a:pt x="24598" y="7337"/>
                  </a:lnTo>
                  <a:lnTo>
                    <a:pt x="26732" y="5784"/>
                  </a:lnTo>
                  <a:lnTo>
                    <a:pt x="26643" y="4155"/>
                  </a:lnTo>
                  <a:lnTo>
                    <a:pt x="27969" y="1364"/>
                  </a:lnTo>
                  <a:lnTo>
                    <a:pt x="29447" y="3890"/>
                  </a:lnTo>
                  <a:lnTo>
                    <a:pt x="30091" y="5910"/>
                  </a:lnTo>
                  <a:lnTo>
                    <a:pt x="31315" y="8941"/>
                  </a:lnTo>
                  <a:lnTo>
                    <a:pt x="34674" y="14938"/>
                  </a:lnTo>
                  <a:lnTo>
                    <a:pt x="34359" y="20305"/>
                  </a:lnTo>
                  <a:lnTo>
                    <a:pt x="32856" y="23891"/>
                  </a:lnTo>
                  <a:cubicBezTo>
                    <a:pt x="31530" y="26442"/>
                    <a:pt x="30810" y="27932"/>
                    <a:pt x="30722" y="28336"/>
                  </a:cubicBezTo>
                  <a:cubicBezTo>
                    <a:pt x="30583" y="28601"/>
                    <a:pt x="29396" y="29687"/>
                    <a:pt x="28335" y="30596"/>
                  </a:cubicBezTo>
                  <a:lnTo>
                    <a:pt x="25898" y="30356"/>
                  </a:lnTo>
                  <a:lnTo>
                    <a:pt x="25848" y="30369"/>
                  </a:lnTo>
                  <a:cubicBezTo>
                    <a:pt x="25052" y="30558"/>
                    <a:pt x="24522" y="30747"/>
                    <a:pt x="24257" y="30937"/>
                  </a:cubicBezTo>
                  <a:cubicBezTo>
                    <a:pt x="23979" y="30773"/>
                    <a:pt x="23714" y="30596"/>
                    <a:pt x="23461" y="30406"/>
                  </a:cubicBezTo>
                  <a:cubicBezTo>
                    <a:pt x="22931" y="30028"/>
                    <a:pt x="22666" y="29851"/>
                    <a:pt x="22464" y="29800"/>
                  </a:cubicBezTo>
                  <a:cubicBezTo>
                    <a:pt x="22262" y="29560"/>
                    <a:pt x="21832" y="28411"/>
                    <a:pt x="21517" y="27439"/>
                  </a:cubicBezTo>
                  <a:lnTo>
                    <a:pt x="20595" y="23272"/>
                  </a:lnTo>
                  <a:lnTo>
                    <a:pt x="18474" y="25141"/>
                  </a:lnTo>
                  <a:lnTo>
                    <a:pt x="16706" y="21744"/>
                  </a:lnTo>
                  <a:lnTo>
                    <a:pt x="12463" y="21353"/>
                  </a:lnTo>
                  <a:lnTo>
                    <a:pt x="9610" y="22590"/>
                  </a:lnTo>
                  <a:lnTo>
                    <a:pt x="5708" y="23803"/>
                  </a:lnTo>
                  <a:lnTo>
                    <a:pt x="2261" y="24573"/>
                  </a:lnTo>
                  <a:lnTo>
                    <a:pt x="1124" y="23297"/>
                  </a:lnTo>
                  <a:lnTo>
                    <a:pt x="1591" y="21530"/>
                  </a:lnTo>
                  <a:lnTo>
                    <a:pt x="619" y="16681"/>
                  </a:lnTo>
                  <a:lnTo>
                    <a:pt x="619" y="13537"/>
                  </a:lnTo>
                  <a:lnTo>
                    <a:pt x="2109" y="11188"/>
                  </a:lnTo>
                  <a:lnTo>
                    <a:pt x="5316" y="10557"/>
                  </a:lnTo>
                  <a:lnTo>
                    <a:pt x="8662" y="8574"/>
                  </a:lnTo>
                  <a:lnTo>
                    <a:pt x="10493" y="6352"/>
                  </a:lnTo>
                  <a:lnTo>
                    <a:pt x="12943" y="4054"/>
                  </a:lnTo>
                  <a:lnTo>
                    <a:pt x="14282" y="4609"/>
                  </a:lnTo>
                  <a:lnTo>
                    <a:pt x="15961" y="3549"/>
                  </a:lnTo>
                  <a:lnTo>
                    <a:pt x="18474" y="1049"/>
                  </a:lnTo>
                  <a:close/>
                  <a:moveTo>
                    <a:pt x="27944" y="1"/>
                  </a:moveTo>
                  <a:lnTo>
                    <a:pt x="26025" y="4016"/>
                  </a:lnTo>
                  <a:lnTo>
                    <a:pt x="26100" y="5468"/>
                  </a:lnTo>
                  <a:lnTo>
                    <a:pt x="24674" y="6516"/>
                  </a:lnTo>
                  <a:lnTo>
                    <a:pt x="22615" y="4609"/>
                  </a:lnTo>
                  <a:lnTo>
                    <a:pt x="22868" y="1756"/>
                  </a:lnTo>
                  <a:lnTo>
                    <a:pt x="18310" y="316"/>
                  </a:lnTo>
                  <a:lnTo>
                    <a:pt x="15607" y="3018"/>
                  </a:lnTo>
                  <a:lnTo>
                    <a:pt x="14231" y="3890"/>
                  </a:lnTo>
                  <a:lnTo>
                    <a:pt x="12817" y="3309"/>
                  </a:lnTo>
                  <a:lnTo>
                    <a:pt x="10039" y="5910"/>
                  </a:lnTo>
                  <a:lnTo>
                    <a:pt x="8296" y="8057"/>
                  </a:lnTo>
                  <a:lnTo>
                    <a:pt x="5152" y="9951"/>
                  </a:lnTo>
                  <a:lnTo>
                    <a:pt x="1743" y="10633"/>
                  </a:lnTo>
                  <a:lnTo>
                    <a:pt x="0" y="13360"/>
                  </a:lnTo>
                  <a:lnTo>
                    <a:pt x="0" y="16744"/>
                  </a:lnTo>
                  <a:lnTo>
                    <a:pt x="947" y="21504"/>
                  </a:lnTo>
                  <a:lnTo>
                    <a:pt x="430" y="23462"/>
                  </a:lnTo>
                  <a:lnTo>
                    <a:pt x="2046" y="25267"/>
                  </a:lnTo>
                  <a:lnTo>
                    <a:pt x="5872" y="24409"/>
                  </a:lnTo>
                  <a:lnTo>
                    <a:pt x="9824" y="23184"/>
                  </a:lnTo>
                  <a:lnTo>
                    <a:pt x="12564" y="21997"/>
                  </a:lnTo>
                  <a:lnTo>
                    <a:pt x="16314" y="22338"/>
                  </a:lnTo>
                  <a:lnTo>
                    <a:pt x="18284" y="26151"/>
                  </a:lnTo>
                  <a:lnTo>
                    <a:pt x="20216" y="24459"/>
                  </a:lnTo>
                  <a:lnTo>
                    <a:pt x="20923" y="27616"/>
                  </a:lnTo>
                  <a:cubicBezTo>
                    <a:pt x="21795" y="30419"/>
                    <a:pt x="22136" y="30419"/>
                    <a:pt x="22325" y="30419"/>
                  </a:cubicBezTo>
                  <a:cubicBezTo>
                    <a:pt x="22590" y="30571"/>
                    <a:pt x="22855" y="30735"/>
                    <a:pt x="23095" y="30924"/>
                  </a:cubicBezTo>
                  <a:cubicBezTo>
                    <a:pt x="23752" y="31391"/>
                    <a:pt x="24067" y="31593"/>
                    <a:pt x="24320" y="31593"/>
                  </a:cubicBezTo>
                  <a:cubicBezTo>
                    <a:pt x="24345" y="31581"/>
                    <a:pt x="24383" y="31581"/>
                    <a:pt x="24421" y="31568"/>
                  </a:cubicBezTo>
                  <a:cubicBezTo>
                    <a:pt x="24509" y="31555"/>
                    <a:pt x="24598" y="31505"/>
                    <a:pt x="24648" y="31429"/>
                  </a:cubicBezTo>
                  <a:cubicBezTo>
                    <a:pt x="24749" y="31341"/>
                    <a:pt x="25355" y="31126"/>
                    <a:pt x="25962" y="30987"/>
                  </a:cubicBezTo>
                  <a:lnTo>
                    <a:pt x="28563" y="31240"/>
                  </a:lnTo>
                  <a:lnTo>
                    <a:pt x="28664" y="31151"/>
                  </a:lnTo>
                  <a:cubicBezTo>
                    <a:pt x="31366" y="28866"/>
                    <a:pt x="31366" y="28550"/>
                    <a:pt x="31366" y="28424"/>
                  </a:cubicBezTo>
                  <a:cubicBezTo>
                    <a:pt x="31416" y="28146"/>
                    <a:pt x="32464" y="26037"/>
                    <a:pt x="33449" y="24143"/>
                  </a:cubicBezTo>
                  <a:lnTo>
                    <a:pt x="34990" y="20494"/>
                  </a:lnTo>
                  <a:lnTo>
                    <a:pt x="35343" y="14787"/>
                  </a:lnTo>
                  <a:lnTo>
                    <a:pt x="31909" y="8663"/>
                  </a:lnTo>
                  <a:lnTo>
                    <a:pt x="30697" y="5683"/>
                  </a:lnTo>
                  <a:lnTo>
                    <a:pt x="30053" y="3662"/>
                  </a:lnTo>
                  <a:lnTo>
                    <a:pt x="2794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52"/>
            <p:cNvSpPr/>
            <p:nvPr/>
          </p:nvSpPr>
          <p:spPr>
            <a:xfrm>
              <a:off x="6575950" y="4616250"/>
              <a:ext cx="97550" cy="109575"/>
            </a:xfrm>
            <a:custGeom>
              <a:avLst/>
              <a:gdLst/>
              <a:ahLst/>
              <a:cxnLst/>
              <a:rect l="l" t="t" r="r" b="b"/>
              <a:pathLst>
                <a:path w="3902" h="4383" extrusionOk="0">
                  <a:moveTo>
                    <a:pt x="303" y="1"/>
                  </a:moveTo>
                  <a:lnTo>
                    <a:pt x="0" y="430"/>
                  </a:lnTo>
                  <a:lnTo>
                    <a:pt x="0" y="2955"/>
                  </a:lnTo>
                  <a:lnTo>
                    <a:pt x="1326" y="4382"/>
                  </a:lnTo>
                  <a:lnTo>
                    <a:pt x="3498" y="2753"/>
                  </a:lnTo>
                  <a:lnTo>
                    <a:pt x="3902" y="430"/>
                  </a:lnTo>
                  <a:lnTo>
                    <a:pt x="2273" y="1213"/>
                  </a:lnTo>
                  <a:lnTo>
                    <a:pt x="30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52"/>
            <p:cNvSpPr/>
            <p:nvPr/>
          </p:nvSpPr>
          <p:spPr>
            <a:xfrm>
              <a:off x="6568050" y="4609625"/>
              <a:ext cx="115875" cy="126600"/>
            </a:xfrm>
            <a:custGeom>
              <a:avLst/>
              <a:gdLst/>
              <a:ahLst/>
              <a:cxnLst/>
              <a:rect l="l" t="t" r="r" b="b"/>
              <a:pathLst>
                <a:path w="4635" h="5064" extrusionOk="0">
                  <a:moveTo>
                    <a:pt x="783" y="1"/>
                  </a:moveTo>
                  <a:lnTo>
                    <a:pt x="455" y="531"/>
                  </a:lnTo>
                  <a:lnTo>
                    <a:pt x="2564" y="1844"/>
                  </a:lnTo>
                  <a:lnTo>
                    <a:pt x="3814" y="1251"/>
                  </a:lnTo>
                  <a:lnTo>
                    <a:pt x="3536" y="2842"/>
                  </a:lnTo>
                  <a:lnTo>
                    <a:pt x="1680" y="4218"/>
                  </a:lnTo>
                  <a:lnTo>
                    <a:pt x="632" y="3094"/>
                  </a:lnTo>
                  <a:lnTo>
                    <a:pt x="632" y="695"/>
                  </a:lnTo>
                  <a:lnTo>
                    <a:pt x="0" y="695"/>
                  </a:lnTo>
                  <a:lnTo>
                    <a:pt x="0" y="3347"/>
                  </a:lnTo>
                  <a:lnTo>
                    <a:pt x="1592" y="5064"/>
                  </a:lnTo>
                  <a:lnTo>
                    <a:pt x="4104" y="3208"/>
                  </a:lnTo>
                  <a:lnTo>
                    <a:pt x="4635" y="139"/>
                  </a:lnTo>
                  <a:lnTo>
                    <a:pt x="2602" y="1124"/>
                  </a:lnTo>
                  <a:lnTo>
                    <a:pt x="78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52"/>
            <p:cNvSpPr/>
            <p:nvPr/>
          </p:nvSpPr>
          <p:spPr>
            <a:xfrm>
              <a:off x="6995150" y="4713800"/>
              <a:ext cx="195750" cy="190700"/>
            </a:xfrm>
            <a:custGeom>
              <a:avLst/>
              <a:gdLst/>
              <a:ahLst/>
              <a:cxnLst/>
              <a:rect l="l" t="t" r="r" b="b"/>
              <a:pathLst>
                <a:path w="7830" h="7628" extrusionOk="0">
                  <a:moveTo>
                    <a:pt x="6883" y="0"/>
                  </a:moveTo>
                  <a:lnTo>
                    <a:pt x="4648" y="1932"/>
                  </a:lnTo>
                  <a:lnTo>
                    <a:pt x="2615" y="2905"/>
                  </a:lnTo>
                  <a:lnTo>
                    <a:pt x="468" y="4660"/>
                  </a:lnTo>
                  <a:lnTo>
                    <a:pt x="1" y="5859"/>
                  </a:lnTo>
                  <a:lnTo>
                    <a:pt x="1958" y="7627"/>
                  </a:lnTo>
                  <a:lnTo>
                    <a:pt x="4471" y="4622"/>
                  </a:lnTo>
                  <a:lnTo>
                    <a:pt x="6921" y="2425"/>
                  </a:lnTo>
                  <a:lnTo>
                    <a:pt x="7830" y="1124"/>
                  </a:lnTo>
                  <a:lnTo>
                    <a:pt x="783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52"/>
            <p:cNvSpPr/>
            <p:nvPr/>
          </p:nvSpPr>
          <p:spPr>
            <a:xfrm>
              <a:off x="6985700" y="4705900"/>
              <a:ext cx="213100" cy="209650"/>
            </a:xfrm>
            <a:custGeom>
              <a:avLst/>
              <a:gdLst/>
              <a:ahLst/>
              <a:cxnLst/>
              <a:rect l="l" t="t" r="r" b="b"/>
              <a:pathLst>
                <a:path w="8524" h="8386" extrusionOk="0">
                  <a:moveTo>
                    <a:pt x="7905" y="632"/>
                  </a:moveTo>
                  <a:lnTo>
                    <a:pt x="7905" y="1339"/>
                  </a:lnTo>
                  <a:lnTo>
                    <a:pt x="7071" y="2526"/>
                  </a:lnTo>
                  <a:lnTo>
                    <a:pt x="4609" y="4736"/>
                  </a:lnTo>
                  <a:lnTo>
                    <a:pt x="2311" y="7489"/>
                  </a:lnTo>
                  <a:lnTo>
                    <a:pt x="758" y="6074"/>
                  </a:lnTo>
                  <a:lnTo>
                    <a:pt x="1111" y="5165"/>
                  </a:lnTo>
                  <a:lnTo>
                    <a:pt x="3169" y="3486"/>
                  </a:lnTo>
                  <a:lnTo>
                    <a:pt x="5165" y="2526"/>
                  </a:lnTo>
                  <a:lnTo>
                    <a:pt x="7387" y="632"/>
                  </a:lnTo>
                  <a:close/>
                  <a:moveTo>
                    <a:pt x="7147" y="1"/>
                  </a:moveTo>
                  <a:lnTo>
                    <a:pt x="4836" y="1971"/>
                  </a:lnTo>
                  <a:lnTo>
                    <a:pt x="2854" y="2943"/>
                  </a:lnTo>
                  <a:lnTo>
                    <a:pt x="568" y="4786"/>
                  </a:lnTo>
                  <a:lnTo>
                    <a:pt x="0" y="6251"/>
                  </a:lnTo>
                  <a:lnTo>
                    <a:pt x="2374" y="8385"/>
                  </a:lnTo>
                  <a:lnTo>
                    <a:pt x="5064" y="5165"/>
                  </a:lnTo>
                  <a:lnTo>
                    <a:pt x="7513" y="2981"/>
                  </a:lnTo>
                  <a:lnTo>
                    <a:pt x="8523" y="1541"/>
                  </a:lnTo>
                  <a:lnTo>
                    <a:pt x="852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52"/>
            <p:cNvSpPr/>
            <p:nvPr/>
          </p:nvSpPr>
          <p:spPr>
            <a:xfrm>
              <a:off x="7223700" y="4478300"/>
              <a:ext cx="126625" cy="235850"/>
            </a:xfrm>
            <a:custGeom>
              <a:avLst/>
              <a:gdLst/>
              <a:ahLst/>
              <a:cxnLst/>
              <a:rect l="l" t="t" r="r" b="b"/>
              <a:pathLst>
                <a:path w="5065" h="9434" extrusionOk="0">
                  <a:moveTo>
                    <a:pt x="607" y="1"/>
                  </a:moveTo>
                  <a:lnTo>
                    <a:pt x="1099" y="3334"/>
                  </a:lnTo>
                  <a:lnTo>
                    <a:pt x="1175" y="5557"/>
                  </a:lnTo>
                  <a:lnTo>
                    <a:pt x="266" y="5948"/>
                  </a:lnTo>
                  <a:lnTo>
                    <a:pt x="1087" y="7792"/>
                  </a:lnTo>
                  <a:cubicBezTo>
                    <a:pt x="1087" y="7792"/>
                    <a:pt x="1" y="8612"/>
                    <a:pt x="317" y="8827"/>
                  </a:cubicBezTo>
                  <a:cubicBezTo>
                    <a:pt x="569" y="9004"/>
                    <a:pt x="809" y="9206"/>
                    <a:pt x="1036" y="9433"/>
                  </a:cubicBezTo>
                  <a:lnTo>
                    <a:pt x="2640" y="7716"/>
                  </a:lnTo>
                  <a:lnTo>
                    <a:pt x="3448" y="5531"/>
                  </a:lnTo>
                  <a:lnTo>
                    <a:pt x="5064" y="5026"/>
                  </a:lnTo>
                  <a:lnTo>
                    <a:pt x="4092" y="4370"/>
                  </a:lnTo>
                  <a:lnTo>
                    <a:pt x="2791" y="4370"/>
                  </a:lnTo>
                  <a:lnTo>
                    <a:pt x="2665" y="733"/>
                  </a:lnTo>
                  <a:lnTo>
                    <a:pt x="60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52"/>
            <p:cNvSpPr/>
            <p:nvPr/>
          </p:nvSpPr>
          <p:spPr>
            <a:xfrm>
              <a:off x="7219600" y="4466625"/>
              <a:ext cx="149025" cy="258875"/>
            </a:xfrm>
            <a:custGeom>
              <a:avLst/>
              <a:gdLst/>
              <a:ahLst/>
              <a:cxnLst/>
              <a:rect l="l" t="t" r="r" b="b"/>
              <a:pathLst>
                <a:path w="5961" h="10355" extrusionOk="0">
                  <a:moveTo>
                    <a:pt x="1162" y="948"/>
                  </a:moveTo>
                  <a:lnTo>
                    <a:pt x="2526" y="1427"/>
                  </a:lnTo>
                  <a:lnTo>
                    <a:pt x="2652" y="5152"/>
                  </a:lnTo>
                  <a:lnTo>
                    <a:pt x="4155" y="5152"/>
                  </a:lnTo>
                  <a:lnTo>
                    <a:pt x="4509" y="5392"/>
                  </a:lnTo>
                  <a:lnTo>
                    <a:pt x="3372" y="5733"/>
                  </a:lnTo>
                  <a:lnTo>
                    <a:pt x="2539" y="8019"/>
                  </a:lnTo>
                  <a:lnTo>
                    <a:pt x="1188" y="9458"/>
                  </a:lnTo>
                  <a:cubicBezTo>
                    <a:pt x="1074" y="9344"/>
                    <a:pt x="922" y="9231"/>
                    <a:pt x="784" y="9117"/>
                  </a:cubicBezTo>
                  <a:cubicBezTo>
                    <a:pt x="973" y="8903"/>
                    <a:pt x="1200" y="8701"/>
                    <a:pt x="1440" y="8524"/>
                  </a:cubicBezTo>
                  <a:lnTo>
                    <a:pt x="1642" y="8360"/>
                  </a:lnTo>
                  <a:lnTo>
                    <a:pt x="847" y="6579"/>
                  </a:lnTo>
                  <a:lnTo>
                    <a:pt x="1667" y="6238"/>
                  </a:lnTo>
                  <a:lnTo>
                    <a:pt x="1566" y="3751"/>
                  </a:lnTo>
                  <a:lnTo>
                    <a:pt x="1162" y="948"/>
                  </a:lnTo>
                  <a:close/>
                  <a:moveTo>
                    <a:pt x="380" y="1"/>
                  </a:moveTo>
                  <a:lnTo>
                    <a:pt x="948" y="3814"/>
                  </a:lnTo>
                  <a:lnTo>
                    <a:pt x="1011" y="5822"/>
                  </a:lnTo>
                  <a:lnTo>
                    <a:pt x="1" y="6251"/>
                  </a:lnTo>
                  <a:lnTo>
                    <a:pt x="859" y="8158"/>
                  </a:lnTo>
                  <a:cubicBezTo>
                    <a:pt x="481" y="8473"/>
                    <a:pt x="114" y="8865"/>
                    <a:pt x="114" y="9193"/>
                  </a:cubicBezTo>
                  <a:cubicBezTo>
                    <a:pt x="114" y="9332"/>
                    <a:pt x="190" y="9471"/>
                    <a:pt x="304" y="9559"/>
                  </a:cubicBezTo>
                  <a:cubicBezTo>
                    <a:pt x="544" y="9723"/>
                    <a:pt x="771" y="9913"/>
                    <a:pt x="973" y="10127"/>
                  </a:cubicBezTo>
                  <a:lnTo>
                    <a:pt x="1200" y="10355"/>
                  </a:lnTo>
                  <a:lnTo>
                    <a:pt x="3044" y="8397"/>
                  </a:lnTo>
                  <a:lnTo>
                    <a:pt x="3852" y="6251"/>
                  </a:lnTo>
                  <a:lnTo>
                    <a:pt x="5961" y="5607"/>
                  </a:lnTo>
                  <a:lnTo>
                    <a:pt x="4357" y="4521"/>
                  </a:lnTo>
                  <a:lnTo>
                    <a:pt x="3258" y="4521"/>
                  </a:lnTo>
                  <a:lnTo>
                    <a:pt x="3132" y="973"/>
                  </a:lnTo>
                  <a:lnTo>
                    <a:pt x="38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52"/>
            <p:cNvSpPr/>
            <p:nvPr/>
          </p:nvSpPr>
          <p:spPr>
            <a:xfrm>
              <a:off x="6134625" y="2921400"/>
              <a:ext cx="43275" cy="96300"/>
            </a:xfrm>
            <a:custGeom>
              <a:avLst/>
              <a:gdLst/>
              <a:ahLst/>
              <a:cxnLst/>
              <a:rect l="l" t="t" r="r" b="b"/>
              <a:pathLst>
                <a:path w="1731" h="3852" extrusionOk="0">
                  <a:moveTo>
                    <a:pt x="1415" y="0"/>
                  </a:moveTo>
                  <a:lnTo>
                    <a:pt x="1" y="682"/>
                  </a:lnTo>
                  <a:lnTo>
                    <a:pt x="1" y="2627"/>
                  </a:lnTo>
                  <a:lnTo>
                    <a:pt x="1415" y="3852"/>
                  </a:lnTo>
                  <a:lnTo>
                    <a:pt x="1730" y="1920"/>
                  </a:lnTo>
                  <a:lnTo>
                    <a:pt x="141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52"/>
            <p:cNvSpPr/>
            <p:nvPr/>
          </p:nvSpPr>
          <p:spPr>
            <a:xfrm>
              <a:off x="6126725" y="2909725"/>
              <a:ext cx="59375" cy="122825"/>
            </a:xfrm>
            <a:custGeom>
              <a:avLst/>
              <a:gdLst/>
              <a:ahLst/>
              <a:cxnLst/>
              <a:rect l="l" t="t" r="r" b="b"/>
              <a:pathLst>
                <a:path w="2375" h="4913" extrusionOk="0">
                  <a:moveTo>
                    <a:pt x="1491" y="935"/>
                  </a:moveTo>
                  <a:lnTo>
                    <a:pt x="1731" y="2387"/>
                  </a:lnTo>
                  <a:lnTo>
                    <a:pt x="1516" y="3713"/>
                  </a:lnTo>
                  <a:lnTo>
                    <a:pt x="632" y="2955"/>
                  </a:lnTo>
                  <a:lnTo>
                    <a:pt x="632" y="1351"/>
                  </a:lnTo>
                  <a:lnTo>
                    <a:pt x="1491" y="935"/>
                  </a:lnTo>
                  <a:close/>
                  <a:moveTo>
                    <a:pt x="1983" y="0"/>
                  </a:moveTo>
                  <a:lnTo>
                    <a:pt x="1" y="960"/>
                  </a:lnTo>
                  <a:lnTo>
                    <a:pt x="1" y="3245"/>
                  </a:lnTo>
                  <a:lnTo>
                    <a:pt x="1958" y="4912"/>
                  </a:lnTo>
                  <a:lnTo>
                    <a:pt x="2375" y="2387"/>
                  </a:lnTo>
                  <a:lnTo>
                    <a:pt x="198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52"/>
            <p:cNvSpPr/>
            <p:nvPr/>
          </p:nvSpPr>
          <p:spPr>
            <a:xfrm>
              <a:off x="5917450" y="3060600"/>
              <a:ext cx="65350" cy="60650"/>
            </a:xfrm>
            <a:custGeom>
              <a:avLst/>
              <a:gdLst/>
              <a:ahLst/>
              <a:cxnLst/>
              <a:rect l="l" t="t" r="r" b="b"/>
              <a:pathLst>
                <a:path w="2614" h="2426" extrusionOk="0">
                  <a:moveTo>
                    <a:pt x="1099" y="1"/>
                  </a:moveTo>
                  <a:lnTo>
                    <a:pt x="0" y="1175"/>
                  </a:lnTo>
                  <a:lnTo>
                    <a:pt x="568" y="2425"/>
                  </a:lnTo>
                  <a:lnTo>
                    <a:pt x="1440" y="2425"/>
                  </a:lnTo>
                  <a:lnTo>
                    <a:pt x="2614" y="708"/>
                  </a:lnTo>
                  <a:lnTo>
                    <a:pt x="109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52"/>
            <p:cNvSpPr/>
            <p:nvPr/>
          </p:nvSpPr>
          <p:spPr>
            <a:xfrm>
              <a:off x="5908275" y="3050825"/>
              <a:ext cx="86225" cy="78325"/>
            </a:xfrm>
            <a:custGeom>
              <a:avLst/>
              <a:gdLst/>
              <a:ahLst/>
              <a:cxnLst/>
              <a:rect l="l" t="t" r="r" b="b"/>
              <a:pathLst>
                <a:path w="3449" h="3133" extrusionOk="0">
                  <a:moveTo>
                    <a:pt x="1541" y="771"/>
                  </a:moveTo>
                  <a:lnTo>
                    <a:pt x="2514" y="1225"/>
                  </a:lnTo>
                  <a:lnTo>
                    <a:pt x="1630" y="2501"/>
                  </a:lnTo>
                  <a:lnTo>
                    <a:pt x="1137" y="2501"/>
                  </a:lnTo>
                  <a:lnTo>
                    <a:pt x="746" y="1617"/>
                  </a:lnTo>
                  <a:lnTo>
                    <a:pt x="1541" y="771"/>
                  </a:lnTo>
                  <a:close/>
                  <a:moveTo>
                    <a:pt x="1390" y="1"/>
                  </a:moveTo>
                  <a:lnTo>
                    <a:pt x="1" y="1503"/>
                  </a:lnTo>
                  <a:lnTo>
                    <a:pt x="733" y="3132"/>
                  </a:lnTo>
                  <a:lnTo>
                    <a:pt x="1971" y="3132"/>
                  </a:lnTo>
                  <a:lnTo>
                    <a:pt x="3448" y="960"/>
                  </a:lnTo>
                  <a:lnTo>
                    <a:pt x="139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52"/>
            <p:cNvSpPr/>
            <p:nvPr/>
          </p:nvSpPr>
          <p:spPr>
            <a:xfrm>
              <a:off x="6168100" y="3083025"/>
              <a:ext cx="108300" cy="173650"/>
            </a:xfrm>
            <a:custGeom>
              <a:avLst/>
              <a:gdLst/>
              <a:ahLst/>
              <a:cxnLst/>
              <a:rect l="l" t="t" r="r" b="b"/>
              <a:pathLst>
                <a:path w="4332" h="6946" extrusionOk="0">
                  <a:moveTo>
                    <a:pt x="1578" y="0"/>
                  </a:moveTo>
                  <a:lnTo>
                    <a:pt x="707" y="1440"/>
                  </a:lnTo>
                  <a:lnTo>
                    <a:pt x="0" y="3132"/>
                  </a:lnTo>
                  <a:lnTo>
                    <a:pt x="783" y="5897"/>
                  </a:lnTo>
                  <a:lnTo>
                    <a:pt x="2399" y="5405"/>
                  </a:lnTo>
                  <a:lnTo>
                    <a:pt x="3472" y="6945"/>
                  </a:lnTo>
                  <a:lnTo>
                    <a:pt x="4331" y="5241"/>
                  </a:lnTo>
                  <a:lnTo>
                    <a:pt x="3472" y="3789"/>
                  </a:lnTo>
                  <a:lnTo>
                    <a:pt x="1818" y="2564"/>
                  </a:lnTo>
                  <a:lnTo>
                    <a:pt x="2399" y="1352"/>
                  </a:lnTo>
                  <a:lnTo>
                    <a:pt x="157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52"/>
            <p:cNvSpPr/>
            <p:nvPr/>
          </p:nvSpPr>
          <p:spPr>
            <a:xfrm>
              <a:off x="6159575" y="3067875"/>
              <a:ext cx="125650" cy="204275"/>
            </a:xfrm>
            <a:custGeom>
              <a:avLst/>
              <a:gdLst/>
              <a:ahLst/>
              <a:cxnLst/>
              <a:rect l="l" t="t" r="r" b="b"/>
              <a:pathLst>
                <a:path w="5026" h="8171" extrusionOk="0">
                  <a:moveTo>
                    <a:pt x="1932" y="1213"/>
                  </a:moveTo>
                  <a:lnTo>
                    <a:pt x="2399" y="1970"/>
                  </a:lnTo>
                  <a:lnTo>
                    <a:pt x="1768" y="3271"/>
                  </a:lnTo>
                  <a:lnTo>
                    <a:pt x="3574" y="4609"/>
                  </a:lnTo>
                  <a:lnTo>
                    <a:pt x="4319" y="5872"/>
                  </a:lnTo>
                  <a:lnTo>
                    <a:pt x="3763" y="6933"/>
                  </a:lnTo>
                  <a:lnTo>
                    <a:pt x="2866" y="5645"/>
                  </a:lnTo>
                  <a:lnTo>
                    <a:pt x="1351" y="6099"/>
                  </a:lnTo>
                  <a:lnTo>
                    <a:pt x="682" y="3763"/>
                  </a:lnTo>
                  <a:lnTo>
                    <a:pt x="1326" y="2197"/>
                  </a:lnTo>
                  <a:lnTo>
                    <a:pt x="1932" y="1213"/>
                  </a:lnTo>
                  <a:close/>
                  <a:moveTo>
                    <a:pt x="1907" y="0"/>
                  </a:moveTo>
                  <a:lnTo>
                    <a:pt x="758" y="1920"/>
                  </a:lnTo>
                  <a:lnTo>
                    <a:pt x="0" y="3725"/>
                  </a:lnTo>
                  <a:lnTo>
                    <a:pt x="909" y="6895"/>
                  </a:lnTo>
                  <a:lnTo>
                    <a:pt x="2614" y="6377"/>
                  </a:lnTo>
                  <a:lnTo>
                    <a:pt x="3851" y="8170"/>
                  </a:lnTo>
                  <a:lnTo>
                    <a:pt x="5026" y="5834"/>
                  </a:lnTo>
                  <a:lnTo>
                    <a:pt x="4079" y="4230"/>
                  </a:lnTo>
                  <a:lnTo>
                    <a:pt x="2551" y="3081"/>
                  </a:lnTo>
                  <a:lnTo>
                    <a:pt x="3094" y="1945"/>
                  </a:lnTo>
                  <a:lnTo>
                    <a:pt x="19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52"/>
            <p:cNvSpPr/>
            <p:nvPr/>
          </p:nvSpPr>
          <p:spPr>
            <a:xfrm>
              <a:off x="6241950" y="3244650"/>
              <a:ext cx="111475" cy="160375"/>
            </a:xfrm>
            <a:custGeom>
              <a:avLst/>
              <a:gdLst/>
              <a:ahLst/>
              <a:cxnLst/>
              <a:rect l="l" t="t" r="r" b="b"/>
              <a:pathLst>
                <a:path w="4459" h="6415" extrusionOk="0">
                  <a:moveTo>
                    <a:pt x="2248" y="0"/>
                  </a:moveTo>
                  <a:lnTo>
                    <a:pt x="1781" y="1693"/>
                  </a:lnTo>
                  <a:lnTo>
                    <a:pt x="2021" y="3069"/>
                  </a:lnTo>
                  <a:lnTo>
                    <a:pt x="518" y="3965"/>
                  </a:lnTo>
                  <a:lnTo>
                    <a:pt x="1" y="4281"/>
                  </a:lnTo>
                  <a:lnTo>
                    <a:pt x="1377" y="4912"/>
                  </a:lnTo>
                  <a:lnTo>
                    <a:pt x="2842" y="6415"/>
                  </a:lnTo>
                  <a:lnTo>
                    <a:pt x="4458" y="4912"/>
                  </a:lnTo>
                  <a:lnTo>
                    <a:pt x="3271" y="3208"/>
                  </a:lnTo>
                  <a:lnTo>
                    <a:pt x="3650" y="1541"/>
                  </a:lnTo>
                  <a:lnTo>
                    <a:pt x="224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52"/>
            <p:cNvSpPr/>
            <p:nvPr/>
          </p:nvSpPr>
          <p:spPr>
            <a:xfrm>
              <a:off x="6225225" y="3228550"/>
              <a:ext cx="138600" cy="187525"/>
            </a:xfrm>
            <a:custGeom>
              <a:avLst/>
              <a:gdLst/>
              <a:ahLst/>
              <a:cxnLst/>
              <a:rect l="l" t="t" r="r" b="b"/>
              <a:pathLst>
                <a:path w="5544" h="7501" extrusionOk="0">
                  <a:moveTo>
                    <a:pt x="3082" y="1276"/>
                  </a:moveTo>
                  <a:lnTo>
                    <a:pt x="3978" y="2273"/>
                  </a:lnTo>
                  <a:lnTo>
                    <a:pt x="3612" y="3915"/>
                  </a:lnTo>
                  <a:lnTo>
                    <a:pt x="4723" y="5519"/>
                  </a:lnTo>
                  <a:lnTo>
                    <a:pt x="3523" y="6617"/>
                  </a:lnTo>
                  <a:lnTo>
                    <a:pt x="2286" y="5342"/>
                  </a:lnTo>
                  <a:lnTo>
                    <a:pt x="1339" y="4887"/>
                  </a:lnTo>
                  <a:lnTo>
                    <a:pt x="3044" y="3877"/>
                  </a:lnTo>
                  <a:lnTo>
                    <a:pt x="2791" y="2362"/>
                  </a:lnTo>
                  <a:lnTo>
                    <a:pt x="3082" y="1276"/>
                  </a:lnTo>
                  <a:close/>
                  <a:moveTo>
                    <a:pt x="2766" y="1"/>
                  </a:moveTo>
                  <a:lnTo>
                    <a:pt x="2134" y="2324"/>
                  </a:lnTo>
                  <a:lnTo>
                    <a:pt x="2337" y="3549"/>
                  </a:lnTo>
                  <a:lnTo>
                    <a:pt x="1023" y="4344"/>
                  </a:lnTo>
                  <a:lnTo>
                    <a:pt x="1" y="4976"/>
                  </a:lnTo>
                  <a:lnTo>
                    <a:pt x="1857" y="5822"/>
                  </a:lnTo>
                  <a:lnTo>
                    <a:pt x="3498" y="7501"/>
                  </a:lnTo>
                  <a:lnTo>
                    <a:pt x="5544" y="5607"/>
                  </a:lnTo>
                  <a:lnTo>
                    <a:pt x="4281" y="3776"/>
                  </a:lnTo>
                  <a:lnTo>
                    <a:pt x="4660" y="2084"/>
                  </a:lnTo>
                  <a:lnTo>
                    <a:pt x="276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52"/>
            <p:cNvSpPr/>
            <p:nvPr/>
          </p:nvSpPr>
          <p:spPr>
            <a:xfrm>
              <a:off x="6323400" y="2434950"/>
              <a:ext cx="220375" cy="347575"/>
            </a:xfrm>
            <a:custGeom>
              <a:avLst/>
              <a:gdLst/>
              <a:ahLst/>
              <a:cxnLst/>
              <a:rect l="l" t="t" r="r" b="b"/>
              <a:pathLst>
                <a:path w="8815" h="13903" extrusionOk="0">
                  <a:moveTo>
                    <a:pt x="7766" y="0"/>
                  </a:moveTo>
                  <a:lnTo>
                    <a:pt x="6718" y="392"/>
                  </a:lnTo>
                  <a:lnTo>
                    <a:pt x="6301" y="2235"/>
                  </a:lnTo>
                  <a:lnTo>
                    <a:pt x="6150" y="4836"/>
                  </a:lnTo>
                  <a:lnTo>
                    <a:pt x="4433" y="5960"/>
                  </a:lnTo>
                  <a:lnTo>
                    <a:pt x="3877" y="7337"/>
                  </a:lnTo>
                  <a:lnTo>
                    <a:pt x="2248" y="7425"/>
                  </a:lnTo>
                  <a:lnTo>
                    <a:pt x="847" y="9104"/>
                  </a:lnTo>
                  <a:lnTo>
                    <a:pt x="1" y="10367"/>
                  </a:lnTo>
                  <a:lnTo>
                    <a:pt x="1187" y="12640"/>
                  </a:lnTo>
                  <a:lnTo>
                    <a:pt x="1932" y="13903"/>
                  </a:lnTo>
                  <a:lnTo>
                    <a:pt x="2652" y="11478"/>
                  </a:lnTo>
                  <a:lnTo>
                    <a:pt x="2248" y="10304"/>
                  </a:lnTo>
                  <a:lnTo>
                    <a:pt x="4256" y="9799"/>
                  </a:lnTo>
                  <a:lnTo>
                    <a:pt x="6011" y="9799"/>
                  </a:lnTo>
                  <a:lnTo>
                    <a:pt x="8814" y="7576"/>
                  </a:lnTo>
                  <a:lnTo>
                    <a:pt x="8499" y="4660"/>
                  </a:lnTo>
                  <a:lnTo>
                    <a:pt x="8814" y="2639"/>
                  </a:lnTo>
                  <a:lnTo>
                    <a:pt x="776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52"/>
            <p:cNvSpPr/>
            <p:nvPr/>
          </p:nvSpPr>
          <p:spPr>
            <a:xfrm>
              <a:off x="6314250" y="2424850"/>
              <a:ext cx="238050" cy="377575"/>
            </a:xfrm>
            <a:custGeom>
              <a:avLst/>
              <a:gdLst/>
              <a:ahLst/>
              <a:cxnLst/>
              <a:rect l="l" t="t" r="r" b="b"/>
              <a:pathLst>
                <a:path w="9522" h="15103" extrusionOk="0">
                  <a:moveTo>
                    <a:pt x="7955" y="808"/>
                  </a:moveTo>
                  <a:lnTo>
                    <a:pt x="8852" y="3069"/>
                  </a:lnTo>
                  <a:lnTo>
                    <a:pt x="8536" y="5051"/>
                  </a:lnTo>
                  <a:lnTo>
                    <a:pt x="8852" y="7842"/>
                  </a:lnTo>
                  <a:lnTo>
                    <a:pt x="6263" y="9887"/>
                  </a:lnTo>
                  <a:lnTo>
                    <a:pt x="4622" y="9887"/>
                  </a:lnTo>
                  <a:lnTo>
                    <a:pt x="2210" y="10493"/>
                  </a:lnTo>
                  <a:lnTo>
                    <a:pt x="2690" y="11895"/>
                  </a:lnTo>
                  <a:lnTo>
                    <a:pt x="2197" y="13536"/>
                  </a:lnTo>
                  <a:lnTo>
                    <a:pt x="1844" y="12905"/>
                  </a:lnTo>
                  <a:lnTo>
                    <a:pt x="733" y="10784"/>
                  </a:lnTo>
                  <a:lnTo>
                    <a:pt x="1478" y="9710"/>
                  </a:lnTo>
                  <a:lnTo>
                    <a:pt x="2778" y="8132"/>
                  </a:lnTo>
                  <a:lnTo>
                    <a:pt x="4470" y="8044"/>
                  </a:lnTo>
                  <a:lnTo>
                    <a:pt x="5064" y="6579"/>
                  </a:lnTo>
                  <a:lnTo>
                    <a:pt x="6819" y="5417"/>
                  </a:lnTo>
                  <a:lnTo>
                    <a:pt x="6983" y="2715"/>
                  </a:lnTo>
                  <a:lnTo>
                    <a:pt x="7349" y="1036"/>
                  </a:lnTo>
                  <a:lnTo>
                    <a:pt x="7955" y="808"/>
                  </a:lnTo>
                  <a:close/>
                  <a:moveTo>
                    <a:pt x="8309" y="0"/>
                  </a:moveTo>
                  <a:lnTo>
                    <a:pt x="6806" y="556"/>
                  </a:lnTo>
                  <a:lnTo>
                    <a:pt x="6364" y="2627"/>
                  </a:lnTo>
                  <a:lnTo>
                    <a:pt x="6200" y="5064"/>
                  </a:lnTo>
                  <a:lnTo>
                    <a:pt x="4546" y="6162"/>
                  </a:lnTo>
                  <a:lnTo>
                    <a:pt x="4028" y="7450"/>
                  </a:lnTo>
                  <a:lnTo>
                    <a:pt x="2463" y="7526"/>
                  </a:lnTo>
                  <a:lnTo>
                    <a:pt x="973" y="9319"/>
                  </a:lnTo>
                  <a:lnTo>
                    <a:pt x="0" y="10758"/>
                  </a:lnTo>
                  <a:lnTo>
                    <a:pt x="1276" y="13208"/>
                  </a:lnTo>
                  <a:lnTo>
                    <a:pt x="2387" y="15102"/>
                  </a:lnTo>
                  <a:lnTo>
                    <a:pt x="3347" y="11870"/>
                  </a:lnTo>
                  <a:lnTo>
                    <a:pt x="3031" y="10923"/>
                  </a:lnTo>
                  <a:lnTo>
                    <a:pt x="4660" y="10506"/>
                  </a:lnTo>
                  <a:lnTo>
                    <a:pt x="6491" y="10506"/>
                  </a:lnTo>
                  <a:lnTo>
                    <a:pt x="9521" y="8119"/>
                  </a:lnTo>
                  <a:lnTo>
                    <a:pt x="9180" y="5076"/>
                  </a:lnTo>
                  <a:lnTo>
                    <a:pt x="9509" y="3005"/>
                  </a:lnTo>
                  <a:lnTo>
                    <a:pt x="830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52"/>
            <p:cNvSpPr/>
            <p:nvPr/>
          </p:nvSpPr>
          <p:spPr>
            <a:xfrm>
              <a:off x="6470500" y="2285950"/>
              <a:ext cx="89675" cy="141450"/>
            </a:xfrm>
            <a:custGeom>
              <a:avLst/>
              <a:gdLst/>
              <a:ahLst/>
              <a:cxnLst/>
              <a:rect l="l" t="t" r="r" b="b"/>
              <a:pathLst>
                <a:path w="3587" h="5658" extrusionOk="0">
                  <a:moveTo>
                    <a:pt x="266" y="0"/>
                  </a:moveTo>
                  <a:lnTo>
                    <a:pt x="1" y="897"/>
                  </a:lnTo>
                  <a:lnTo>
                    <a:pt x="380" y="2677"/>
                  </a:lnTo>
                  <a:lnTo>
                    <a:pt x="76" y="3940"/>
                  </a:lnTo>
                  <a:lnTo>
                    <a:pt x="342" y="5657"/>
                  </a:lnTo>
                  <a:lnTo>
                    <a:pt x="2021" y="5657"/>
                  </a:lnTo>
                  <a:lnTo>
                    <a:pt x="1554" y="3801"/>
                  </a:lnTo>
                  <a:lnTo>
                    <a:pt x="1554" y="3801"/>
                  </a:lnTo>
                  <a:lnTo>
                    <a:pt x="2943" y="4420"/>
                  </a:lnTo>
                  <a:lnTo>
                    <a:pt x="3587" y="2677"/>
                  </a:lnTo>
                  <a:lnTo>
                    <a:pt x="3587" y="1566"/>
                  </a:lnTo>
                  <a:lnTo>
                    <a:pt x="1832" y="821"/>
                  </a:lnTo>
                  <a:lnTo>
                    <a:pt x="26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52"/>
            <p:cNvSpPr/>
            <p:nvPr/>
          </p:nvSpPr>
          <p:spPr>
            <a:xfrm>
              <a:off x="6462300" y="2274900"/>
              <a:ext cx="105775" cy="160375"/>
            </a:xfrm>
            <a:custGeom>
              <a:avLst/>
              <a:gdLst/>
              <a:ahLst/>
              <a:cxnLst/>
              <a:rect l="l" t="t" r="r" b="b"/>
              <a:pathLst>
                <a:path w="4231" h="6415" extrusionOk="0">
                  <a:moveTo>
                    <a:pt x="783" y="897"/>
                  </a:moveTo>
                  <a:lnTo>
                    <a:pt x="2033" y="1541"/>
                  </a:lnTo>
                  <a:lnTo>
                    <a:pt x="3599" y="2210"/>
                  </a:lnTo>
                  <a:lnTo>
                    <a:pt x="3599" y="3069"/>
                  </a:lnTo>
                  <a:lnTo>
                    <a:pt x="3094" y="4432"/>
                  </a:lnTo>
                  <a:lnTo>
                    <a:pt x="1427" y="3700"/>
                  </a:lnTo>
                  <a:lnTo>
                    <a:pt x="1945" y="5784"/>
                  </a:lnTo>
                  <a:lnTo>
                    <a:pt x="935" y="5784"/>
                  </a:lnTo>
                  <a:lnTo>
                    <a:pt x="733" y="4395"/>
                  </a:lnTo>
                  <a:lnTo>
                    <a:pt x="1036" y="3119"/>
                  </a:lnTo>
                  <a:lnTo>
                    <a:pt x="657" y="1352"/>
                  </a:lnTo>
                  <a:lnTo>
                    <a:pt x="783" y="897"/>
                  </a:lnTo>
                  <a:close/>
                  <a:moveTo>
                    <a:pt x="392" y="0"/>
                  </a:moveTo>
                  <a:lnTo>
                    <a:pt x="0" y="1326"/>
                  </a:lnTo>
                  <a:lnTo>
                    <a:pt x="379" y="3119"/>
                  </a:lnTo>
                  <a:lnTo>
                    <a:pt x="89" y="4369"/>
                  </a:lnTo>
                  <a:lnTo>
                    <a:pt x="404" y="6415"/>
                  </a:lnTo>
                  <a:lnTo>
                    <a:pt x="2753" y="6415"/>
                  </a:lnTo>
                  <a:lnTo>
                    <a:pt x="2336" y="4799"/>
                  </a:lnTo>
                  <a:lnTo>
                    <a:pt x="2336" y="4799"/>
                  </a:lnTo>
                  <a:lnTo>
                    <a:pt x="3448" y="5291"/>
                  </a:lnTo>
                  <a:lnTo>
                    <a:pt x="4205" y="3233"/>
                  </a:lnTo>
                  <a:lnTo>
                    <a:pt x="4230" y="1793"/>
                  </a:lnTo>
                  <a:lnTo>
                    <a:pt x="2299" y="985"/>
                  </a:lnTo>
                  <a:lnTo>
                    <a:pt x="39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52"/>
            <p:cNvSpPr/>
            <p:nvPr/>
          </p:nvSpPr>
          <p:spPr>
            <a:xfrm>
              <a:off x="6378950" y="1950375"/>
              <a:ext cx="126300" cy="303725"/>
            </a:xfrm>
            <a:custGeom>
              <a:avLst/>
              <a:gdLst/>
              <a:ahLst/>
              <a:cxnLst/>
              <a:rect l="l" t="t" r="r" b="b"/>
              <a:pathLst>
                <a:path w="5052" h="12149" extrusionOk="0">
                  <a:moveTo>
                    <a:pt x="708" y="1"/>
                  </a:moveTo>
                  <a:lnTo>
                    <a:pt x="1" y="1365"/>
                  </a:lnTo>
                  <a:lnTo>
                    <a:pt x="1428" y="5456"/>
                  </a:lnTo>
                  <a:lnTo>
                    <a:pt x="2211" y="7021"/>
                  </a:lnTo>
                  <a:lnTo>
                    <a:pt x="2211" y="8676"/>
                  </a:lnTo>
                  <a:lnTo>
                    <a:pt x="3271" y="12148"/>
                  </a:lnTo>
                  <a:lnTo>
                    <a:pt x="5052" y="12148"/>
                  </a:lnTo>
                  <a:lnTo>
                    <a:pt x="4168" y="8878"/>
                  </a:lnTo>
                  <a:lnTo>
                    <a:pt x="5052" y="8398"/>
                  </a:lnTo>
                  <a:lnTo>
                    <a:pt x="3360" y="5317"/>
                  </a:lnTo>
                  <a:lnTo>
                    <a:pt x="2185" y="2198"/>
                  </a:lnTo>
                  <a:lnTo>
                    <a:pt x="70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52"/>
            <p:cNvSpPr/>
            <p:nvPr/>
          </p:nvSpPr>
          <p:spPr>
            <a:xfrm>
              <a:off x="6370425" y="1934925"/>
              <a:ext cx="145575" cy="327050"/>
            </a:xfrm>
            <a:custGeom>
              <a:avLst/>
              <a:gdLst/>
              <a:ahLst/>
              <a:cxnLst/>
              <a:rect l="l" t="t" r="r" b="b"/>
              <a:pathLst>
                <a:path w="5823" h="13082" extrusionOk="0">
                  <a:moveTo>
                    <a:pt x="1074" y="1238"/>
                  </a:moveTo>
                  <a:lnTo>
                    <a:pt x="2249" y="2968"/>
                  </a:lnTo>
                  <a:lnTo>
                    <a:pt x="3423" y="6086"/>
                  </a:lnTo>
                  <a:lnTo>
                    <a:pt x="4963" y="8890"/>
                  </a:lnTo>
                  <a:lnTo>
                    <a:pt x="4143" y="9344"/>
                  </a:lnTo>
                  <a:lnTo>
                    <a:pt x="4976" y="12450"/>
                  </a:lnTo>
                  <a:lnTo>
                    <a:pt x="3852" y="12450"/>
                  </a:lnTo>
                  <a:lnTo>
                    <a:pt x="2867" y="9243"/>
                  </a:lnTo>
                  <a:lnTo>
                    <a:pt x="2867" y="7564"/>
                  </a:lnTo>
                  <a:lnTo>
                    <a:pt x="2072" y="5960"/>
                  </a:lnTo>
                  <a:lnTo>
                    <a:pt x="683" y="2008"/>
                  </a:lnTo>
                  <a:lnTo>
                    <a:pt x="1074" y="1238"/>
                  </a:lnTo>
                  <a:close/>
                  <a:moveTo>
                    <a:pt x="998" y="0"/>
                  </a:moveTo>
                  <a:lnTo>
                    <a:pt x="1" y="1957"/>
                  </a:lnTo>
                  <a:lnTo>
                    <a:pt x="1491" y="6213"/>
                  </a:lnTo>
                  <a:lnTo>
                    <a:pt x="2236" y="7715"/>
                  </a:lnTo>
                  <a:lnTo>
                    <a:pt x="2236" y="9294"/>
                  </a:lnTo>
                  <a:lnTo>
                    <a:pt x="3385" y="13082"/>
                  </a:lnTo>
                  <a:lnTo>
                    <a:pt x="5797" y="13082"/>
                  </a:lnTo>
                  <a:lnTo>
                    <a:pt x="4875" y="9660"/>
                  </a:lnTo>
                  <a:lnTo>
                    <a:pt x="5822" y="9142"/>
                  </a:lnTo>
                  <a:lnTo>
                    <a:pt x="3991" y="5834"/>
                  </a:lnTo>
                  <a:lnTo>
                    <a:pt x="2829" y="2715"/>
                  </a:lnTo>
                  <a:lnTo>
                    <a:pt x="99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52"/>
            <p:cNvSpPr/>
            <p:nvPr/>
          </p:nvSpPr>
          <p:spPr>
            <a:xfrm>
              <a:off x="5626075" y="893825"/>
              <a:ext cx="145875" cy="113350"/>
            </a:xfrm>
            <a:custGeom>
              <a:avLst/>
              <a:gdLst/>
              <a:ahLst/>
              <a:cxnLst/>
              <a:rect l="l" t="t" r="r" b="b"/>
              <a:pathLst>
                <a:path w="5835" h="4534" extrusionOk="0">
                  <a:moveTo>
                    <a:pt x="4142" y="0"/>
                  </a:moveTo>
                  <a:lnTo>
                    <a:pt x="2362" y="796"/>
                  </a:lnTo>
                  <a:lnTo>
                    <a:pt x="480" y="796"/>
                  </a:lnTo>
                  <a:lnTo>
                    <a:pt x="0" y="2425"/>
                  </a:lnTo>
                  <a:lnTo>
                    <a:pt x="2362" y="4533"/>
                  </a:lnTo>
                  <a:lnTo>
                    <a:pt x="4458" y="3334"/>
                  </a:lnTo>
                  <a:lnTo>
                    <a:pt x="5834" y="2273"/>
                  </a:lnTo>
                  <a:lnTo>
                    <a:pt x="5834" y="480"/>
                  </a:lnTo>
                  <a:lnTo>
                    <a:pt x="414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52"/>
            <p:cNvSpPr/>
            <p:nvPr/>
          </p:nvSpPr>
          <p:spPr>
            <a:xfrm>
              <a:off x="5617225" y="885625"/>
              <a:ext cx="162600" cy="131025"/>
            </a:xfrm>
            <a:custGeom>
              <a:avLst/>
              <a:gdLst/>
              <a:ahLst/>
              <a:cxnLst/>
              <a:rect l="l" t="t" r="r" b="b"/>
              <a:pathLst>
                <a:path w="6504" h="5241" extrusionOk="0">
                  <a:moveTo>
                    <a:pt x="4521" y="657"/>
                  </a:moveTo>
                  <a:lnTo>
                    <a:pt x="5872" y="1048"/>
                  </a:lnTo>
                  <a:lnTo>
                    <a:pt x="5872" y="2437"/>
                  </a:lnTo>
                  <a:lnTo>
                    <a:pt x="4660" y="3371"/>
                  </a:lnTo>
                  <a:lnTo>
                    <a:pt x="2766" y="4470"/>
                  </a:lnTo>
                  <a:lnTo>
                    <a:pt x="708" y="2652"/>
                  </a:lnTo>
                  <a:lnTo>
                    <a:pt x="1074" y="1452"/>
                  </a:lnTo>
                  <a:lnTo>
                    <a:pt x="2728" y="1452"/>
                  </a:lnTo>
                  <a:lnTo>
                    <a:pt x="4521" y="657"/>
                  </a:lnTo>
                  <a:close/>
                  <a:moveTo>
                    <a:pt x="4471" y="0"/>
                  </a:moveTo>
                  <a:lnTo>
                    <a:pt x="2653" y="821"/>
                  </a:lnTo>
                  <a:lnTo>
                    <a:pt x="607" y="821"/>
                  </a:lnTo>
                  <a:lnTo>
                    <a:pt x="1" y="2854"/>
                  </a:lnTo>
                  <a:lnTo>
                    <a:pt x="2678" y="5240"/>
                  </a:lnTo>
                  <a:lnTo>
                    <a:pt x="5001" y="3902"/>
                  </a:lnTo>
                  <a:lnTo>
                    <a:pt x="6504" y="2753"/>
                  </a:lnTo>
                  <a:lnTo>
                    <a:pt x="6504" y="581"/>
                  </a:lnTo>
                  <a:lnTo>
                    <a:pt x="447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52"/>
            <p:cNvSpPr/>
            <p:nvPr/>
          </p:nvSpPr>
          <p:spPr>
            <a:xfrm>
              <a:off x="5828725" y="897925"/>
              <a:ext cx="80850" cy="36650"/>
            </a:xfrm>
            <a:custGeom>
              <a:avLst/>
              <a:gdLst/>
              <a:ahLst/>
              <a:cxnLst/>
              <a:rect l="l" t="t" r="r" b="b"/>
              <a:pathLst>
                <a:path w="3234" h="1466" extrusionOk="0">
                  <a:moveTo>
                    <a:pt x="1" y="1"/>
                  </a:moveTo>
                  <a:lnTo>
                    <a:pt x="885" y="1465"/>
                  </a:lnTo>
                  <a:lnTo>
                    <a:pt x="3233" y="733"/>
                  </a:lnTo>
                  <a:lnTo>
                    <a:pt x="235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52"/>
            <p:cNvSpPr/>
            <p:nvPr/>
          </p:nvSpPr>
          <p:spPr>
            <a:xfrm>
              <a:off x="5814525" y="890350"/>
              <a:ext cx="111475" cy="53700"/>
            </a:xfrm>
            <a:custGeom>
              <a:avLst/>
              <a:gdLst/>
              <a:ahLst/>
              <a:cxnLst/>
              <a:rect l="l" t="t" r="r" b="b"/>
              <a:pathLst>
                <a:path w="4459" h="2148" extrusionOk="0">
                  <a:moveTo>
                    <a:pt x="2804" y="632"/>
                  </a:moveTo>
                  <a:lnTo>
                    <a:pt x="3157" y="922"/>
                  </a:lnTo>
                  <a:lnTo>
                    <a:pt x="1604" y="1402"/>
                  </a:lnTo>
                  <a:lnTo>
                    <a:pt x="1125" y="632"/>
                  </a:lnTo>
                  <a:close/>
                  <a:moveTo>
                    <a:pt x="1" y="0"/>
                  </a:moveTo>
                  <a:lnTo>
                    <a:pt x="1314" y="2147"/>
                  </a:lnTo>
                  <a:lnTo>
                    <a:pt x="4458" y="1175"/>
                  </a:lnTo>
                  <a:lnTo>
                    <a:pt x="303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52"/>
            <p:cNvSpPr/>
            <p:nvPr/>
          </p:nvSpPr>
          <p:spPr>
            <a:xfrm>
              <a:off x="5765925" y="1013475"/>
              <a:ext cx="80825" cy="48625"/>
            </a:xfrm>
            <a:custGeom>
              <a:avLst/>
              <a:gdLst/>
              <a:ahLst/>
              <a:cxnLst/>
              <a:rect l="l" t="t" r="r" b="b"/>
              <a:pathLst>
                <a:path w="3233" h="1945" extrusionOk="0">
                  <a:moveTo>
                    <a:pt x="0" y="0"/>
                  </a:moveTo>
                  <a:lnTo>
                    <a:pt x="871" y="1945"/>
                  </a:lnTo>
                  <a:lnTo>
                    <a:pt x="3233" y="972"/>
                  </a:lnTo>
                  <a:lnTo>
                    <a:pt x="1616" y="164"/>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52"/>
            <p:cNvSpPr/>
            <p:nvPr/>
          </p:nvSpPr>
          <p:spPr>
            <a:xfrm>
              <a:off x="5752975" y="1004300"/>
              <a:ext cx="113025" cy="68225"/>
            </a:xfrm>
            <a:custGeom>
              <a:avLst/>
              <a:gdLst/>
              <a:ahLst/>
              <a:cxnLst/>
              <a:rect l="l" t="t" r="r" b="b"/>
              <a:pathLst>
                <a:path w="4521" h="2729" extrusionOk="0">
                  <a:moveTo>
                    <a:pt x="1023" y="733"/>
                  </a:moveTo>
                  <a:lnTo>
                    <a:pt x="2046" y="847"/>
                  </a:lnTo>
                  <a:lnTo>
                    <a:pt x="2993" y="1314"/>
                  </a:lnTo>
                  <a:lnTo>
                    <a:pt x="1554" y="1908"/>
                  </a:lnTo>
                  <a:lnTo>
                    <a:pt x="1023" y="733"/>
                  </a:lnTo>
                  <a:close/>
                  <a:moveTo>
                    <a:pt x="0" y="1"/>
                  </a:moveTo>
                  <a:lnTo>
                    <a:pt x="1225" y="2728"/>
                  </a:lnTo>
                  <a:lnTo>
                    <a:pt x="4521" y="1365"/>
                  </a:lnTo>
                  <a:lnTo>
                    <a:pt x="2273" y="253"/>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52"/>
            <p:cNvSpPr/>
            <p:nvPr/>
          </p:nvSpPr>
          <p:spPr>
            <a:xfrm>
              <a:off x="4952100" y="890350"/>
              <a:ext cx="78950" cy="112725"/>
            </a:xfrm>
            <a:custGeom>
              <a:avLst/>
              <a:gdLst/>
              <a:ahLst/>
              <a:cxnLst/>
              <a:rect l="l" t="t" r="r" b="b"/>
              <a:pathLst>
                <a:path w="3158" h="4509" extrusionOk="0">
                  <a:moveTo>
                    <a:pt x="1" y="0"/>
                  </a:moveTo>
                  <a:lnTo>
                    <a:pt x="1" y="1882"/>
                  </a:lnTo>
                  <a:lnTo>
                    <a:pt x="960" y="4508"/>
                  </a:lnTo>
                  <a:lnTo>
                    <a:pt x="3157" y="2576"/>
                  </a:lnTo>
                  <a:lnTo>
                    <a:pt x="3157" y="1251"/>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52"/>
            <p:cNvSpPr/>
            <p:nvPr/>
          </p:nvSpPr>
          <p:spPr>
            <a:xfrm>
              <a:off x="4944200" y="878675"/>
              <a:ext cx="94750" cy="137975"/>
            </a:xfrm>
            <a:custGeom>
              <a:avLst/>
              <a:gdLst/>
              <a:ahLst/>
              <a:cxnLst/>
              <a:rect l="l" t="t" r="r" b="b"/>
              <a:pathLst>
                <a:path w="3790" h="5519" extrusionOk="0">
                  <a:moveTo>
                    <a:pt x="620" y="922"/>
                  </a:moveTo>
                  <a:lnTo>
                    <a:pt x="3145" y="1932"/>
                  </a:lnTo>
                  <a:lnTo>
                    <a:pt x="3145" y="2892"/>
                  </a:lnTo>
                  <a:lnTo>
                    <a:pt x="1415" y="4432"/>
                  </a:lnTo>
                  <a:lnTo>
                    <a:pt x="632" y="2298"/>
                  </a:lnTo>
                  <a:lnTo>
                    <a:pt x="620" y="922"/>
                  </a:lnTo>
                  <a:close/>
                  <a:moveTo>
                    <a:pt x="1" y="0"/>
                  </a:moveTo>
                  <a:lnTo>
                    <a:pt x="1" y="2349"/>
                  </a:lnTo>
                  <a:lnTo>
                    <a:pt x="1137" y="5518"/>
                  </a:lnTo>
                  <a:lnTo>
                    <a:pt x="3789" y="3182"/>
                  </a:lnTo>
                  <a:lnTo>
                    <a:pt x="3789" y="1503"/>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52"/>
            <p:cNvSpPr/>
            <p:nvPr/>
          </p:nvSpPr>
          <p:spPr>
            <a:xfrm>
              <a:off x="4770275" y="799125"/>
              <a:ext cx="164800" cy="161950"/>
            </a:xfrm>
            <a:custGeom>
              <a:avLst/>
              <a:gdLst/>
              <a:ahLst/>
              <a:cxnLst/>
              <a:rect l="l" t="t" r="r" b="b"/>
              <a:pathLst>
                <a:path w="6592" h="6478" extrusionOk="0">
                  <a:moveTo>
                    <a:pt x="1049" y="0"/>
                  </a:moveTo>
                  <a:lnTo>
                    <a:pt x="0" y="1856"/>
                  </a:lnTo>
                  <a:lnTo>
                    <a:pt x="948" y="4546"/>
                  </a:lnTo>
                  <a:lnTo>
                    <a:pt x="2539" y="6478"/>
                  </a:lnTo>
                  <a:lnTo>
                    <a:pt x="5064" y="6478"/>
                  </a:lnTo>
                  <a:lnTo>
                    <a:pt x="6592" y="6213"/>
                  </a:lnTo>
                  <a:lnTo>
                    <a:pt x="5695" y="3801"/>
                  </a:lnTo>
                  <a:lnTo>
                    <a:pt x="3296" y="2500"/>
                  </a:lnTo>
                  <a:lnTo>
                    <a:pt x="104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52"/>
            <p:cNvSpPr/>
            <p:nvPr/>
          </p:nvSpPr>
          <p:spPr>
            <a:xfrm>
              <a:off x="4761750" y="785550"/>
              <a:ext cx="184075" cy="183425"/>
            </a:xfrm>
            <a:custGeom>
              <a:avLst/>
              <a:gdLst/>
              <a:ahLst/>
              <a:cxnLst/>
              <a:rect l="l" t="t" r="r" b="b"/>
              <a:pathLst>
                <a:path w="7363" h="7337" extrusionOk="0">
                  <a:moveTo>
                    <a:pt x="1453" y="1074"/>
                  </a:moveTo>
                  <a:lnTo>
                    <a:pt x="3410" y="3245"/>
                  </a:lnTo>
                  <a:lnTo>
                    <a:pt x="5784" y="4559"/>
                  </a:lnTo>
                  <a:lnTo>
                    <a:pt x="6503" y="6516"/>
                  </a:lnTo>
                  <a:lnTo>
                    <a:pt x="5405" y="6705"/>
                  </a:lnTo>
                  <a:lnTo>
                    <a:pt x="3031" y="6705"/>
                  </a:lnTo>
                  <a:lnTo>
                    <a:pt x="1566" y="4937"/>
                  </a:lnTo>
                  <a:lnTo>
                    <a:pt x="695" y="2425"/>
                  </a:lnTo>
                  <a:lnTo>
                    <a:pt x="1453" y="1074"/>
                  </a:lnTo>
                  <a:close/>
                  <a:moveTo>
                    <a:pt x="1326" y="0"/>
                  </a:moveTo>
                  <a:lnTo>
                    <a:pt x="1" y="2374"/>
                  </a:lnTo>
                  <a:lnTo>
                    <a:pt x="985" y="5203"/>
                  </a:lnTo>
                  <a:lnTo>
                    <a:pt x="2728" y="7337"/>
                  </a:lnTo>
                  <a:lnTo>
                    <a:pt x="5468" y="7337"/>
                  </a:lnTo>
                  <a:lnTo>
                    <a:pt x="7362" y="7008"/>
                  </a:lnTo>
                  <a:lnTo>
                    <a:pt x="6289" y="4129"/>
                  </a:lnTo>
                  <a:lnTo>
                    <a:pt x="3839" y="2791"/>
                  </a:lnTo>
                  <a:lnTo>
                    <a:pt x="132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52"/>
            <p:cNvSpPr/>
            <p:nvPr/>
          </p:nvSpPr>
          <p:spPr>
            <a:xfrm>
              <a:off x="4392100" y="1174150"/>
              <a:ext cx="165750" cy="386075"/>
            </a:xfrm>
            <a:custGeom>
              <a:avLst/>
              <a:gdLst/>
              <a:ahLst/>
              <a:cxnLst/>
              <a:rect l="l" t="t" r="r" b="b"/>
              <a:pathLst>
                <a:path w="6630" h="15443" extrusionOk="0">
                  <a:moveTo>
                    <a:pt x="6629" y="0"/>
                  </a:moveTo>
                  <a:lnTo>
                    <a:pt x="4521" y="1036"/>
                  </a:lnTo>
                  <a:lnTo>
                    <a:pt x="2261" y="3056"/>
                  </a:lnTo>
                  <a:lnTo>
                    <a:pt x="0" y="6301"/>
                  </a:lnTo>
                  <a:lnTo>
                    <a:pt x="354" y="10594"/>
                  </a:lnTo>
                  <a:lnTo>
                    <a:pt x="51" y="12652"/>
                  </a:lnTo>
                  <a:lnTo>
                    <a:pt x="1288" y="15443"/>
                  </a:lnTo>
                  <a:lnTo>
                    <a:pt x="4357" y="15443"/>
                  </a:lnTo>
                  <a:lnTo>
                    <a:pt x="2425" y="11731"/>
                  </a:lnTo>
                  <a:lnTo>
                    <a:pt x="2955" y="7033"/>
                  </a:lnTo>
                  <a:lnTo>
                    <a:pt x="4634" y="4154"/>
                  </a:lnTo>
                  <a:lnTo>
                    <a:pt x="6629" y="1844"/>
                  </a:lnTo>
                  <a:lnTo>
                    <a:pt x="662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52"/>
            <p:cNvSpPr/>
            <p:nvPr/>
          </p:nvSpPr>
          <p:spPr>
            <a:xfrm>
              <a:off x="4383875" y="1161200"/>
              <a:ext cx="181875" cy="406925"/>
            </a:xfrm>
            <a:custGeom>
              <a:avLst/>
              <a:gdLst/>
              <a:ahLst/>
              <a:cxnLst/>
              <a:rect l="l" t="t" r="r" b="b"/>
              <a:pathLst>
                <a:path w="7275" h="16277" extrusionOk="0">
                  <a:moveTo>
                    <a:pt x="6643" y="1023"/>
                  </a:moveTo>
                  <a:lnTo>
                    <a:pt x="6643" y="2248"/>
                  </a:lnTo>
                  <a:lnTo>
                    <a:pt x="4686" y="4508"/>
                  </a:lnTo>
                  <a:lnTo>
                    <a:pt x="3006" y="7387"/>
                  </a:lnTo>
                  <a:lnTo>
                    <a:pt x="2425" y="12299"/>
                  </a:lnTo>
                  <a:lnTo>
                    <a:pt x="4168" y="15645"/>
                  </a:lnTo>
                  <a:lnTo>
                    <a:pt x="1819" y="15645"/>
                  </a:lnTo>
                  <a:lnTo>
                    <a:pt x="708" y="13120"/>
                  </a:lnTo>
                  <a:lnTo>
                    <a:pt x="999" y="11125"/>
                  </a:lnTo>
                  <a:lnTo>
                    <a:pt x="645" y="6895"/>
                  </a:lnTo>
                  <a:lnTo>
                    <a:pt x="2829" y="3789"/>
                  </a:lnTo>
                  <a:lnTo>
                    <a:pt x="5039" y="1806"/>
                  </a:lnTo>
                  <a:lnTo>
                    <a:pt x="6643" y="1023"/>
                  </a:lnTo>
                  <a:close/>
                  <a:moveTo>
                    <a:pt x="7274" y="0"/>
                  </a:moveTo>
                  <a:lnTo>
                    <a:pt x="4723" y="1263"/>
                  </a:lnTo>
                  <a:lnTo>
                    <a:pt x="2387" y="3347"/>
                  </a:lnTo>
                  <a:lnTo>
                    <a:pt x="1" y="6731"/>
                  </a:lnTo>
                  <a:lnTo>
                    <a:pt x="380" y="11112"/>
                  </a:lnTo>
                  <a:lnTo>
                    <a:pt x="64" y="13221"/>
                  </a:lnTo>
                  <a:lnTo>
                    <a:pt x="1415" y="16277"/>
                  </a:lnTo>
                  <a:lnTo>
                    <a:pt x="5203" y="16277"/>
                  </a:lnTo>
                  <a:lnTo>
                    <a:pt x="3069" y="12185"/>
                  </a:lnTo>
                  <a:lnTo>
                    <a:pt x="3587" y="7652"/>
                  </a:lnTo>
                  <a:lnTo>
                    <a:pt x="5203" y="4874"/>
                  </a:lnTo>
                  <a:lnTo>
                    <a:pt x="7274" y="2475"/>
                  </a:lnTo>
                  <a:lnTo>
                    <a:pt x="727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52"/>
            <p:cNvSpPr/>
            <p:nvPr/>
          </p:nvSpPr>
          <p:spPr>
            <a:xfrm>
              <a:off x="3327950" y="2153675"/>
              <a:ext cx="78950" cy="116200"/>
            </a:xfrm>
            <a:custGeom>
              <a:avLst/>
              <a:gdLst/>
              <a:ahLst/>
              <a:cxnLst/>
              <a:rect l="l" t="t" r="r" b="b"/>
              <a:pathLst>
                <a:path w="3158" h="4648" extrusionOk="0">
                  <a:moveTo>
                    <a:pt x="1288" y="1"/>
                  </a:moveTo>
                  <a:lnTo>
                    <a:pt x="1" y="1655"/>
                  </a:lnTo>
                  <a:lnTo>
                    <a:pt x="1" y="3069"/>
                  </a:lnTo>
                  <a:lnTo>
                    <a:pt x="1" y="3700"/>
                  </a:lnTo>
                  <a:lnTo>
                    <a:pt x="884" y="4647"/>
                  </a:lnTo>
                  <a:lnTo>
                    <a:pt x="2677" y="3915"/>
                  </a:lnTo>
                  <a:lnTo>
                    <a:pt x="3157" y="1731"/>
                  </a:lnTo>
                  <a:lnTo>
                    <a:pt x="3157" y="544"/>
                  </a:lnTo>
                  <a:lnTo>
                    <a:pt x="128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52"/>
            <p:cNvSpPr/>
            <p:nvPr/>
          </p:nvSpPr>
          <p:spPr>
            <a:xfrm>
              <a:off x="3320050" y="2144525"/>
              <a:ext cx="94725" cy="134825"/>
            </a:xfrm>
            <a:custGeom>
              <a:avLst/>
              <a:gdLst/>
              <a:ahLst/>
              <a:cxnLst/>
              <a:rect l="l" t="t" r="r" b="b"/>
              <a:pathLst>
                <a:path w="3789" h="5393" extrusionOk="0">
                  <a:moveTo>
                    <a:pt x="1718" y="720"/>
                  </a:moveTo>
                  <a:lnTo>
                    <a:pt x="3158" y="1150"/>
                  </a:lnTo>
                  <a:lnTo>
                    <a:pt x="3158" y="2059"/>
                  </a:lnTo>
                  <a:lnTo>
                    <a:pt x="2728" y="4054"/>
                  </a:lnTo>
                  <a:lnTo>
                    <a:pt x="1289" y="4647"/>
                  </a:lnTo>
                  <a:lnTo>
                    <a:pt x="632" y="3953"/>
                  </a:lnTo>
                  <a:lnTo>
                    <a:pt x="632" y="2122"/>
                  </a:lnTo>
                  <a:lnTo>
                    <a:pt x="1718" y="720"/>
                  </a:lnTo>
                  <a:close/>
                  <a:moveTo>
                    <a:pt x="1491" y="0"/>
                  </a:moveTo>
                  <a:lnTo>
                    <a:pt x="1" y="1907"/>
                  </a:lnTo>
                  <a:lnTo>
                    <a:pt x="1" y="4193"/>
                  </a:lnTo>
                  <a:lnTo>
                    <a:pt x="1125" y="5392"/>
                  </a:lnTo>
                  <a:lnTo>
                    <a:pt x="3271" y="4508"/>
                  </a:lnTo>
                  <a:lnTo>
                    <a:pt x="3789" y="2160"/>
                  </a:lnTo>
                  <a:lnTo>
                    <a:pt x="3789" y="682"/>
                  </a:lnTo>
                  <a:lnTo>
                    <a:pt x="149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52"/>
            <p:cNvSpPr/>
            <p:nvPr/>
          </p:nvSpPr>
          <p:spPr>
            <a:xfrm>
              <a:off x="3404025" y="2057075"/>
              <a:ext cx="144925" cy="252250"/>
            </a:xfrm>
            <a:custGeom>
              <a:avLst/>
              <a:gdLst/>
              <a:ahLst/>
              <a:cxnLst/>
              <a:rect l="l" t="t" r="r" b="b"/>
              <a:pathLst>
                <a:path w="5797" h="10090" extrusionOk="0">
                  <a:moveTo>
                    <a:pt x="2602" y="1"/>
                  </a:moveTo>
                  <a:lnTo>
                    <a:pt x="834" y="443"/>
                  </a:lnTo>
                  <a:lnTo>
                    <a:pt x="1" y="1680"/>
                  </a:lnTo>
                  <a:lnTo>
                    <a:pt x="2097" y="4408"/>
                  </a:lnTo>
                  <a:lnTo>
                    <a:pt x="2311" y="6201"/>
                  </a:lnTo>
                  <a:lnTo>
                    <a:pt x="746" y="7703"/>
                  </a:lnTo>
                  <a:lnTo>
                    <a:pt x="746" y="10090"/>
                  </a:lnTo>
                  <a:lnTo>
                    <a:pt x="5796" y="9155"/>
                  </a:lnTo>
                  <a:lnTo>
                    <a:pt x="5796" y="7564"/>
                  </a:lnTo>
                  <a:lnTo>
                    <a:pt x="4837" y="5266"/>
                  </a:lnTo>
                  <a:lnTo>
                    <a:pt x="2728" y="2753"/>
                  </a:lnTo>
                  <a:lnTo>
                    <a:pt x="3700" y="1213"/>
                  </a:lnTo>
                  <a:lnTo>
                    <a:pt x="260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52"/>
            <p:cNvSpPr/>
            <p:nvPr/>
          </p:nvSpPr>
          <p:spPr>
            <a:xfrm>
              <a:off x="3394250" y="2048250"/>
              <a:ext cx="162600" cy="270550"/>
            </a:xfrm>
            <a:custGeom>
              <a:avLst/>
              <a:gdLst/>
              <a:ahLst/>
              <a:cxnLst/>
              <a:rect l="l" t="t" r="r" b="b"/>
              <a:pathLst>
                <a:path w="6504" h="10822" extrusionOk="0">
                  <a:moveTo>
                    <a:pt x="2879" y="707"/>
                  </a:moveTo>
                  <a:lnTo>
                    <a:pt x="3687" y="1604"/>
                  </a:lnTo>
                  <a:lnTo>
                    <a:pt x="2728" y="3132"/>
                  </a:lnTo>
                  <a:lnTo>
                    <a:pt x="4950" y="5783"/>
                  </a:lnTo>
                  <a:lnTo>
                    <a:pt x="5872" y="7980"/>
                  </a:lnTo>
                  <a:lnTo>
                    <a:pt x="5872" y="9243"/>
                  </a:lnTo>
                  <a:lnTo>
                    <a:pt x="1452" y="10064"/>
                  </a:lnTo>
                  <a:lnTo>
                    <a:pt x="1452" y="8195"/>
                  </a:lnTo>
                  <a:lnTo>
                    <a:pt x="3031" y="6667"/>
                  </a:lnTo>
                  <a:lnTo>
                    <a:pt x="2791" y="4634"/>
                  </a:lnTo>
                  <a:lnTo>
                    <a:pt x="783" y="2008"/>
                  </a:lnTo>
                  <a:lnTo>
                    <a:pt x="1414" y="1061"/>
                  </a:lnTo>
                  <a:lnTo>
                    <a:pt x="2879" y="707"/>
                  </a:lnTo>
                  <a:close/>
                  <a:moveTo>
                    <a:pt x="3094" y="0"/>
                  </a:moveTo>
                  <a:lnTo>
                    <a:pt x="1023" y="505"/>
                  </a:lnTo>
                  <a:lnTo>
                    <a:pt x="0" y="2046"/>
                  </a:lnTo>
                  <a:lnTo>
                    <a:pt x="2172" y="4887"/>
                  </a:lnTo>
                  <a:lnTo>
                    <a:pt x="2361" y="6440"/>
                  </a:lnTo>
                  <a:lnTo>
                    <a:pt x="821" y="7917"/>
                  </a:lnTo>
                  <a:lnTo>
                    <a:pt x="821" y="10822"/>
                  </a:lnTo>
                  <a:lnTo>
                    <a:pt x="6503" y="9774"/>
                  </a:lnTo>
                  <a:lnTo>
                    <a:pt x="6503" y="7917"/>
                  </a:lnTo>
                  <a:lnTo>
                    <a:pt x="5506" y="5493"/>
                  </a:lnTo>
                  <a:lnTo>
                    <a:pt x="3498" y="3094"/>
                  </a:lnTo>
                  <a:lnTo>
                    <a:pt x="4470" y="1541"/>
                  </a:lnTo>
                  <a:lnTo>
                    <a:pt x="30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52"/>
            <p:cNvSpPr/>
            <p:nvPr/>
          </p:nvSpPr>
          <p:spPr>
            <a:xfrm>
              <a:off x="3658775" y="1084500"/>
              <a:ext cx="236775" cy="215300"/>
            </a:xfrm>
            <a:custGeom>
              <a:avLst/>
              <a:gdLst/>
              <a:ahLst/>
              <a:cxnLst/>
              <a:rect l="l" t="t" r="r" b="b"/>
              <a:pathLst>
                <a:path w="9471" h="8612" extrusionOk="0">
                  <a:moveTo>
                    <a:pt x="3498" y="0"/>
                  </a:moveTo>
                  <a:lnTo>
                    <a:pt x="1907" y="972"/>
                  </a:lnTo>
                  <a:lnTo>
                    <a:pt x="1907" y="1692"/>
                  </a:lnTo>
                  <a:lnTo>
                    <a:pt x="1" y="2273"/>
                  </a:lnTo>
                  <a:lnTo>
                    <a:pt x="2173" y="5026"/>
                  </a:lnTo>
                  <a:lnTo>
                    <a:pt x="3801" y="6162"/>
                  </a:lnTo>
                  <a:lnTo>
                    <a:pt x="3271" y="6970"/>
                  </a:lnTo>
                  <a:lnTo>
                    <a:pt x="5254" y="8612"/>
                  </a:lnTo>
                  <a:lnTo>
                    <a:pt x="6327" y="4028"/>
                  </a:lnTo>
                  <a:lnTo>
                    <a:pt x="7488" y="5278"/>
                  </a:lnTo>
                  <a:lnTo>
                    <a:pt x="7122" y="7046"/>
                  </a:lnTo>
                  <a:lnTo>
                    <a:pt x="8537" y="7046"/>
                  </a:lnTo>
                  <a:lnTo>
                    <a:pt x="9471" y="5177"/>
                  </a:lnTo>
                  <a:lnTo>
                    <a:pt x="6150" y="2513"/>
                  </a:lnTo>
                  <a:lnTo>
                    <a:pt x="349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52"/>
            <p:cNvSpPr/>
            <p:nvPr/>
          </p:nvSpPr>
          <p:spPr>
            <a:xfrm>
              <a:off x="3645200" y="1074400"/>
              <a:ext cx="260450" cy="239600"/>
            </a:xfrm>
            <a:custGeom>
              <a:avLst/>
              <a:gdLst/>
              <a:ahLst/>
              <a:cxnLst/>
              <a:rect l="l" t="t" r="r" b="b"/>
              <a:pathLst>
                <a:path w="10418" h="9584" extrusionOk="0">
                  <a:moveTo>
                    <a:pt x="4003" y="796"/>
                  </a:moveTo>
                  <a:lnTo>
                    <a:pt x="6491" y="3157"/>
                  </a:lnTo>
                  <a:lnTo>
                    <a:pt x="9610" y="5670"/>
                  </a:lnTo>
                  <a:lnTo>
                    <a:pt x="8878" y="7134"/>
                  </a:lnTo>
                  <a:lnTo>
                    <a:pt x="8057" y="7134"/>
                  </a:lnTo>
                  <a:lnTo>
                    <a:pt x="8372" y="5581"/>
                  </a:lnTo>
                  <a:lnTo>
                    <a:pt x="6693" y="3788"/>
                  </a:lnTo>
                  <a:lnTo>
                    <a:pt x="5607" y="8460"/>
                  </a:lnTo>
                  <a:lnTo>
                    <a:pt x="4231" y="7324"/>
                  </a:lnTo>
                  <a:lnTo>
                    <a:pt x="4774" y="6478"/>
                  </a:lnTo>
                  <a:lnTo>
                    <a:pt x="2943" y="5202"/>
                  </a:lnTo>
                  <a:lnTo>
                    <a:pt x="1074" y="2841"/>
                  </a:lnTo>
                  <a:lnTo>
                    <a:pt x="2779" y="2323"/>
                  </a:lnTo>
                  <a:lnTo>
                    <a:pt x="2779" y="1553"/>
                  </a:lnTo>
                  <a:lnTo>
                    <a:pt x="4003" y="796"/>
                  </a:lnTo>
                  <a:close/>
                  <a:moveTo>
                    <a:pt x="4092" y="0"/>
                  </a:moveTo>
                  <a:lnTo>
                    <a:pt x="2147" y="1200"/>
                  </a:lnTo>
                  <a:lnTo>
                    <a:pt x="2147" y="1856"/>
                  </a:lnTo>
                  <a:lnTo>
                    <a:pt x="1" y="2513"/>
                  </a:lnTo>
                  <a:lnTo>
                    <a:pt x="2476" y="5632"/>
                  </a:lnTo>
                  <a:lnTo>
                    <a:pt x="3915" y="6654"/>
                  </a:lnTo>
                  <a:lnTo>
                    <a:pt x="3397" y="7437"/>
                  </a:lnTo>
                  <a:lnTo>
                    <a:pt x="5986" y="9584"/>
                  </a:lnTo>
                  <a:lnTo>
                    <a:pt x="7047" y="5076"/>
                  </a:lnTo>
                  <a:lnTo>
                    <a:pt x="7691" y="5771"/>
                  </a:lnTo>
                  <a:lnTo>
                    <a:pt x="7274" y="7778"/>
                  </a:lnTo>
                  <a:lnTo>
                    <a:pt x="9269" y="7778"/>
                  </a:lnTo>
                  <a:lnTo>
                    <a:pt x="10418" y="5505"/>
                  </a:lnTo>
                  <a:lnTo>
                    <a:pt x="6908" y="2690"/>
                  </a:lnTo>
                  <a:lnTo>
                    <a:pt x="409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52"/>
            <p:cNvSpPr/>
            <p:nvPr/>
          </p:nvSpPr>
          <p:spPr>
            <a:xfrm>
              <a:off x="3780950" y="1045975"/>
              <a:ext cx="134825" cy="91250"/>
            </a:xfrm>
            <a:custGeom>
              <a:avLst/>
              <a:gdLst/>
              <a:ahLst/>
              <a:cxnLst/>
              <a:rect l="l" t="t" r="r" b="b"/>
              <a:pathLst>
                <a:path w="5393" h="3650" extrusionOk="0">
                  <a:moveTo>
                    <a:pt x="1175" y="1"/>
                  </a:moveTo>
                  <a:lnTo>
                    <a:pt x="0" y="1137"/>
                  </a:lnTo>
                  <a:lnTo>
                    <a:pt x="2235" y="2842"/>
                  </a:lnTo>
                  <a:lnTo>
                    <a:pt x="3612" y="3650"/>
                  </a:lnTo>
                  <a:lnTo>
                    <a:pt x="5392" y="1819"/>
                  </a:lnTo>
                  <a:lnTo>
                    <a:pt x="4584" y="329"/>
                  </a:lnTo>
                  <a:lnTo>
                    <a:pt x="3208" y="1"/>
                  </a:lnTo>
                  <a:lnTo>
                    <a:pt x="2703" y="1137"/>
                  </a:lnTo>
                  <a:lnTo>
                    <a:pt x="117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52"/>
            <p:cNvSpPr/>
            <p:nvPr/>
          </p:nvSpPr>
          <p:spPr>
            <a:xfrm>
              <a:off x="3768950" y="1035550"/>
              <a:ext cx="156600" cy="111475"/>
            </a:xfrm>
            <a:custGeom>
              <a:avLst/>
              <a:gdLst/>
              <a:ahLst/>
              <a:cxnLst/>
              <a:rect l="l" t="t" r="r" b="b"/>
              <a:pathLst>
                <a:path w="6264" h="4459" extrusionOk="0">
                  <a:moveTo>
                    <a:pt x="3864" y="784"/>
                  </a:moveTo>
                  <a:lnTo>
                    <a:pt x="4849" y="1011"/>
                  </a:lnTo>
                  <a:lnTo>
                    <a:pt x="5481" y="2185"/>
                  </a:lnTo>
                  <a:lnTo>
                    <a:pt x="4041" y="3663"/>
                  </a:lnTo>
                  <a:lnTo>
                    <a:pt x="2905" y="3006"/>
                  </a:lnTo>
                  <a:lnTo>
                    <a:pt x="960" y="1529"/>
                  </a:lnTo>
                  <a:lnTo>
                    <a:pt x="1680" y="834"/>
                  </a:lnTo>
                  <a:lnTo>
                    <a:pt x="3309" y="2046"/>
                  </a:lnTo>
                  <a:lnTo>
                    <a:pt x="3864" y="784"/>
                  </a:lnTo>
                  <a:close/>
                  <a:moveTo>
                    <a:pt x="1629" y="1"/>
                  </a:moveTo>
                  <a:lnTo>
                    <a:pt x="0" y="1579"/>
                  </a:lnTo>
                  <a:lnTo>
                    <a:pt x="2564" y="3524"/>
                  </a:lnTo>
                  <a:lnTo>
                    <a:pt x="4142" y="4458"/>
                  </a:lnTo>
                  <a:lnTo>
                    <a:pt x="6264" y="2299"/>
                  </a:lnTo>
                  <a:lnTo>
                    <a:pt x="5279" y="468"/>
                  </a:lnTo>
                  <a:lnTo>
                    <a:pt x="3511" y="51"/>
                  </a:lnTo>
                  <a:lnTo>
                    <a:pt x="3056" y="1062"/>
                  </a:lnTo>
                  <a:lnTo>
                    <a:pt x="162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52"/>
            <p:cNvSpPr/>
            <p:nvPr/>
          </p:nvSpPr>
          <p:spPr>
            <a:xfrm>
              <a:off x="3098775" y="1751200"/>
              <a:ext cx="166375" cy="133550"/>
            </a:xfrm>
            <a:custGeom>
              <a:avLst/>
              <a:gdLst/>
              <a:ahLst/>
              <a:cxnLst/>
              <a:rect l="l" t="t" r="r" b="b"/>
              <a:pathLst>
                <a:path w="6655" h="5342" extrusionOk="0">
                  <a:moveTo>
                    <a:pt x="5619" y="0"/>
                  </a:moveTo>
                  <a:lnTo>
                    <a:pt x="4205" y="985"/>
                  </a:lnTo>
                  <a:lnTo>
                    <a:pt x="2475" y="1869"/>
                  </a:lnTo>
                  <a:lnTo>
                    <a:pt x="1288" y="404"/>
                  </a:lnTo>
                  <a:lnTo>
                    <a:pt x="0" y="1856"/>
                  </a:lnTo>
                  <a:lnTo>
                    <a:pt x="341" y="2829"/>
                  </a:lnTo>
                  <a:lnTo>
                    <a:pt x="341" y="4028"/>
                  </a:lnTo>
                  <a:lnTo>
                    <a:pt x="2766" y="5341"/>
                  </a:lnTo>
                  <a:lnTo>
                    <a:pt x="4963" y="4369"/>
                  </a:lnTo>
                  <a:lnTo>
                    <a:pt x="6655" y="2854"/>
                  </a:lnTo>
                  <a:lnTo>
                    <a:pt x="6655" y="1515"/>
                  </a:lnTo>
                  <a:lnTo>
                    <a:pt x="561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52"/>
            <p:cNvSpPr/>
            <p:nvPr/>
          </p:nvSpPr>
          <p:spPr>
            <a:xfrm>
              <a:off x="3089925" y="1740150"/>
              <a:ext cx="182800" cy="153450"/>
            </a:xfrm>
            <a:custGeom>
              <a:avLst/>
              <a:gdLst/>
              <a:ahLst/>
              <a:cxnLst/>
              <a:rect l="l" t="t" r="r" b="b"/>
              <a:pathLst>
                <a:path w="7312" h="6138" extrusionOk="0">
                  <a:moveTo>
                    <a:pt x="5885" y="884"/>
                  </a:moveTo>
                  <a:lnTo>
                    <a:pt x="6693" y="2046"/>
                  </a:lnTo>
                  <a:lnTo>
                    <a:pt x="6693" y="3157"/>
                  </a:lnTo>
                  <a:lnTo>
                    <a:pt x="5140" y="4546"/>
                  </a:lnTo>
                  <a:lnTo>
                    <a:pt x="3132" y="5443"/>
                  </a:lnTo>
                  <a:lnTo>
                    <a:pt x="1011" y="4281"/>
                  </a:lnTo>
                  <a:lnTo>
                    <a:pt x="1011" y="3271"/>
                  </a:lnTo>
                  <a:lnTo>
                    <a:pt x="708" y="2374"/>
                  </a:lnTo>
                  <a:lnTo>
                    <a:pt x="1630" y="1339"/>
                  </a:lnTo>
                  <a:lnTo>
                    <a:pt x="2741" y="2715"/>
                  </a:lnTo>
                  <a:lnTo>
                    <a:pt x="4698" y="1705"/>
                  </a:lnTo>
                  <a:lnTo>
                    <a:pt x="5885" y="884"/>
                  </a:lnTo>
                  <a:close/>
                  <a:moveTo>
                    <a:pt x="6049" y="0"/>
                  </a:moveTo>
                  <a:lnTo>
                    <a:pt x="4395" y="1162"/>
                  </a:lnTo>
                  <a:lnTo>
                    <a:pt x="2918" y="1920"/>
                  </a:lnTo>
                  <a:lnTo>
                    <a:pt x="1655" y="366"/>
                  </a:lnTo>
                  <a:lnTo>
                    <a:pt x="1" y="2235"/>
                  </a:lnTo>
                  <a:lnTo>
                    <a:pt x="380" y="3334"/>
                  </a:lnTo>
                  <a:lnTo>
                    <a:pt x="380" y="4660"/>
                  </a:lnTo>
                  <a:lnTo>
                    <a:pt x="3094" y="6137"/>
                  </a:lnTo>
                  <a:lnTo>
                    <a:pt x="5443" y="5102"/>
                  </a:lnTo>
                  <a:lnTo>
                    <a:pt x="7312" y="3435"/>
                  </a:lnTo>
                  <a:lnTo>
                    <a:pt x="7312" y="1856"/>
                  </a:lnTo>
                  <a:lnTo>
                    <a:pt x="604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52"/>
            <p:cNvSpPr/>
            <p:nvPr/>
          </p:nvSpPr>
          <p:spPr>
            <a:xfrm>
              <a:off x="3793250" y="2636350"/>
              <a:ext cx="57175" cy="35700"/>
            </a:xfrm>
            <a:custGeom>
              <a:avLst/>
              <a:gdLst/>
              <a:ahLst/>
              <a:cxnLst/>
              <a:rect l="l" t="t" r="r" b="b"/>
              <a:pathLst>
                <a:path w="2287" h="1428" extrusionOk="0">
                  <a:moveTo>
                    <a:pt x="1743" y="0"/>
                  </a:moveTo>
                  <a:lnTo>
                    <a:pt x="1" y="480"/>
                  </a:lnTo>
                  <a:lnTo>
                    <a:pt x="2286" y="1427"/>
                  </a:lnTo>
                  <a:lnTo>
                    <a:pt x="2286" y="1427"/>
                  </a:lnTo>
                  <a:lnTo>
                    <a:pt x="174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52"/>
            <p:cNvSpPr/>
            <p:nvPr/>
          </p:nvSpPr>
          <p:spPr>
            <a:xfrm>
              <a:off x="3768950" y="2626875"/>
              <a:ext cx="95675" cy="59375"/>
            </a:xfrm>
            <a:custGeom>
              <a:avLst/>
              <a:gdLst/>
              <a:ahLst/>
              <a:cxnLst/>
              <a:rect l="l" t="t" r="r" b="b"/>
              <a:pathLst>
                <a:path w="3827" h="2375" extrusionOk="0">
                  <a:moveTo>
                    <a:pt x="2526" y="758"/>
                  </a:moveTo>
                  <a:lnTo>
                    <a:pt x="2703" y="1238"/>
                  </a:lnTo>
                  <a:lnTo>
                    <a:pt x="1958" y="922"/>
                  </a:lnTo>
                  <a:lnTo>
                    <a:pt x="2526" y="758"/>
                  </a:lnTo>
                  <a:close/>
                  <a:moveTo>
                    <a:pt x="2905" y="0"/>
                  </a:moveTo>
                  <a:lnTo>
                    <a:pt x="0" y="796"/>
                  </a:lnTo>
                  <a:lnTo>
                    <a:pt x="3826" y="2374"/>
                  </a:lnTo>
                  <a:lnTo>
                    <a:pt x="290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52"/>
            <p:cNvSpPr/>
            <p:nvPr/>
          </p:nvSpPr>
          <p:spPr>
            <a:xfrm>
              <a:off x="3702975" y="2517025"/>
              <a:ext cx="43275" cy="68200"/>
            </a:xfrm>
            <a:custGeom>
              <a:avLst/>
              <a:gdLst/>
              <a:ahLst/>
              <a:cxnLst/>
              <a:rect l="l" t="t" r="r" b="b"/>
              <a:pathLst>
                <a:path w="1731" h="2728" extrusionOk="0">
                  <a:moveTo>
                    <a:pt x="733" y="0"/>
                  </a:moveTo>
                  <a:cubicBezTo>
                    <a:pt x="493" y="164"/>
                    <a:pt x="0" y="1288"/>
                    <a:pt x="0" y="1288"/>
                  </a:cubicBezTo>
                  <a:lnTo>
                    <a:pt x="695" y="2728"/>
                  </a:lnTo>
                  <a:lnTo>
                    <a:pt x="1730" y="2728"/>
                  </a:lnTo>
                  <a:lnTo>
                    <a:pt x="73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52"/>
            <p:cNvSpPr/>
            <p:nvPr/>
          </p:nvSpPr>
          <p:spPr>
            <a:xfrm>
              <a:off x="3694450" y="2505025"/>
              <a:ext cx="62850" cy="88100"/>
            </a:xfrm>
            <a:custGeom>
              <a:avLst/>
              <a:gdLst/>
              <a:ahLst/>
              <a:cxnLst/>
              <a:rect l="l" t="t" r="r" b="b"/>
              <a:pathLst>
                <a:path w="2514" h="3524" extrusionOk="0">
                  <a:moveTo>
                    <a:pt x="973" y="1162"/>
                  </a:moveTo>
                  <a:lnTo>
                    <a:pt x="1604" y="2892"/>
                  </a:lnTo>
                  <a:lnTo>
                    <a:pt x="1225" y="2892"/>
                  </a:lnTo>
                  <a:lnTo>
                    <a:pt x="682" y="1756"/>
                  </a:lnTo>
                  <a:cubicBezTo>
                    <a:pt x="771" y="1554"/>
                    <a:pt x="884" y="1352"/>
                    <a:pt x="973" y="1162"/>
                  </a:cubicBezTo>
                  <a:close/>
                  <a:moveTo>
                    <a:pt x="1238" y="0"/>
                  </a:moveTo>
                  <a:lnTo>
                    <a:pt x="897" y="215"/>
                  </a:lnTo>
                  <a:cubicBezTo>
                    <a:pt x="619" y="405"/>
                    <a:pt x="253" y="1187"/>
                    <a:pt x="51" y="1642"/>
                  </a:cubicBezTo>
                  <a:lnTo>
                    <a:pt x="1" y="1768"/>
                  </a:lnTo>
                  <a:lnTo>
                    <a:pt x="834" y="3523"/>
                  </a:lnTo>
                  <a:lnTo>
                    <a:pt x="2513" y="3523"/>
                  </a:lnTo>
                  <a:lnTo>
                    <a:pt x="123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52"/>
            <p:cNvSpPr/>
            <p:nvPr/>
          </p:nvSpPr>
          <p:spPr>
            <a:xfrm>
              <a:off x="3696975" y="2570375"/>
              <a:ext cx="25275" cy="78000"/>
            </a:xfrm>
            <a:custGeom>
              <a:avLst/>
              <a:gdLst/>
              <a:ahLst/>
              <a:cxnLst/>
              <a:rect l="l" t="t" r="r" b="b"/>
              <a:pathLst>
                <a:path w="1011" h="3120" extrusionOk="0">
                  <a:moveTo>
                    <a:pt x="455" y="0"/>
                  </a:moveTo>
                  <a:lnTo>
                    <a:pt x="1" y="1402"/>
                  </a:lnTo>
                  <a:lnTo>
                    <a:pt x="581" y="3119"/>
                  </a:lnTo>
                  <a:lnTo>
                    <a:pt x="1011" y="3119"/>
                  </a:lnTo>
                  <a:lnTo>
                    <a:pt x="1011" y="278"/>
                  </a:lnTo>
                  <a:lnTo>
                    <a:pt x="4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52"/>
            <p:cNvSpPr/>
            <p:nvPr/>
          </p:nvSpPr>
          <p:spPr>
            <a:xfrm>
              <a:off x="3688775" y="2563750"/>
              <a:ext cx="43275" cy="92500"/>
            </a:xfrm>
            <a:custGeom>
              <a:avLst/>
              <a:gdLst/>
              <a:ahLst/>
              <a:cxnLst/>
              <a:rect l="l" t="t" r="r" b="b"/>
              <a:pathLst>
                <a:path w="1731" h="3700" extrusionOk="0">
                  <a:moveTo>
                    <a:pt x="1023" y="846"/>
                  </a:moveTo>
                  <a:lnTo>
                    <a:pt x="1074" y="871"/>
                  </a:lnTo>
                  <a:lnTo>
                    <a:pt x="1074" y="2765"/>
                  </a:lnTo>
                  <a:lnTo>
                    <a:pt x="695" y="1755"/>
                  </a:lnTo>
                  <a:lnTo>
                    <a:pt x="1023" y="846"/>
                  </a:lnTo>
                  <a:close/>
                  <a:moveTo>
                    <a:pt x="632" y="0"/>
                  </a:moveTo>
                  <a:lnTo>
                    <a:pt x="0" y="1755"/>
                  </a:lnTo>
                  <a:lnTo>
                    <a:pt x="720" y="3700"/>
                  </a:lnTo>
                  <a:lnTo>
                    <a:pt x="1730" y="3700"/>
                  </a:lnTo>
                  <a:lnTo>
                    <a:pt x="1730" y="493"/>
                  </a:lnTo>
                  <a:lnTo>
                    <a:pt x="63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52"/>
            <p:cNvSpPr/>
            <p:nvPr/>
          </p:nvSpPr>
          <p:spPr>
            <a:xfrm>
              <a:off x="4360850" y="1623350"/>
              <a:ext cx="47375" cy="27475"/>
            </a:xfrm>
            <a:custGeom>
              <a:avLst/>
              <a:gdLst/>
              <a:ahLst/>
              <a:cxnLst/>
              <a:rect l="l" t="t" r="r" b="b"/>
              <a:pathLst>
                <a:path w="1895" h="1099" extrusionOk="0">
                  <a:moveTo>
                    <a:pt x="0" y="0"/>
                  </a:moveTo>
                  <a:lnTo>
                    <a:pt x="556" y="1099"/>
                  </a:lnTo>
                  <a:lnTo>
                    <a:pt x="1326" y="947"/>
                  </a:lnTo>
                  <a:lnTo>
                    <a:pt x="18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52"/>
            <p:cNvSpPr/>
            <p:nvPr/>
          </p:nvSpPr>
          <p:spPr>
            <a:xfrm>
              <a:off x="4347900" y="1615450"/>
              <a:ext cx="74200" cy="44550"/>
            </a:xfrm>
            <a:custGeom>
              <a:avLst/>
              <a:gdLst/>
              <a:ahLst/>
              <a:cxnLst/>
              <a:rect l="l" t="t" r="r" b="b"/>
              <a:pathLst>
                <a:path w="2968" h="1782" extrusionOk="0">
                  <a:moveTo>
                    <a:pt x="1857" y="632"/>
                  </a:moveTo>
                  <a:lnTo>
                    <a:pt x="1642" y="973"/>
                  </a:lnTo>
                  <a:lnTo>
                    <a:pt x="1238" y="1061"/>
                  </a:lnTo>
                  <a:lnTo>
                    <a:pt x="1023" y="632"/>
                  </a:lnTo>
                  <a:close/>
                  <a:moveTo>
                    <a:pt x="0" y="1"/>
                  </a:moveTo>
                  <a:lnTo>
                    <a:pt x="897" y="1781"/>
                  </a:lnTo>
                  <a:lnTo>
                    <a:pt x="2046" y="1541"/>
                  </a:lnTo>
                  <a:lnTo>
                    <a:pt x="296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52"/>
            <p:cNvSpPr/>
            <p:nvPr/>
          </p:nvSpPr>
          <p:spPr>
            <a:xfrm>
              <a:off x="2445000" y="785850"/>
              <a:ext cx="922425" cy="1196450"/>
            </a:xfrm>
            <a:custGeom>
              <a:avLst/>
              <a:gdLst/>
              <a:ahLst/>
              <a:cxnLst/>
              <a:rect l="l" t="t" r="r" b="b"/>
              <a:pathLst>
                <a:path w="36897" h="47858" extrusionOk="0">
                  <a:moveTo>
                    <a:pt x="27288" y="1"/>
                  </a:moveTo>
                  <a:lnTo>
                    <a:pt x="21921" y="2324"/>
                  </a:lnTo>
                  <a:lnTo>
                    <a:pt x="20027" y="2375"/>
                  </a:lnTo>
                  <a:lnTo>
                    <a:pt x="19396" y="4067"/>
                  </a:lnTo>
                  <a:lnTo>
                    <a:pt x="20179" y="6378"/>
                  </a:lnTo>
                  <a:lnTo>
                    <a:pt x="18600" y="6378"/>
                  </a:lnTo>
                  <a:lnTo>
                    <a:pt x="18285" y="4016"/>
                  </a:lnTo>
                  <a:lnTo>
                    <a:pt x="17262" y="3625"/>
                  </a:lnTo>
                  <a:lnTo>
                    <a:pt x="16782" y="5203"/>
                  </a:lnTo>
                  <a:lnTo>
                    <a:pt x="15620" y="4850"/>
                  </a:lnTo>
                  <a:lnTo>
                    <a:pt x="15305" y="3006"/>
                  </a:lnTo>
                  <a:lnTo>
                    <a:pt x="13411" y="3322"/>
                  </a:lnTo>
                  <a:lnTo>
                    <a:pt x="11277" y="4105"/>
                  </a:lnTo>
                  <a:lnTo>
                    <a:pt x="9698" y="5683"/>
                  </a:lnTo>
                  <a:lnTo>
                    <a:pt x="7489" y="6163"/>
                  </a:lnTo>
                  <a:lnTo>
                    <a:pt x="6150" y="7893"/>
                  </a:lnTo>
                  <a:lnTo>
                    <a:pt x="6933" y="9080"/>
                  </a:lnTo>
                  <a:lnTo>
                    <a:pt x="5355" y="10418"/>
                  </a:lnTo>
                  <a:lnTo>
                    <a:pt x="2678" y="11529"/>
                  </a:lnTo>
                  <a:lnTo>
                    <a:pt x="784" y="11883"/>
                  </a:lnTo>
                  <a:lnTo>
                    <a:pt x="1251" y="13575"/>
                  </a:lnTo>
                  <a:lnTo>
                    <a:pt x="2678" y="13726"/>
                  </a:lnTo>
                  <a:lnTo>
                    <a:pt x="3069" y="14598"/>
                  </a:lnTo>
                  <a:lnTo>
                    <a:pt x="1" y="14838"/>
                  </a:lnTo>
                  <a:lnTo>
                    <a:pt x="1" y="16176"/>
                  </a:lnTo>
                  <a:lnTo>
                    <a:pt x="1731" y="17363"/>
                  </a:lnTo>
                  <a:cubicBezTo>
                    <a:pt x="1731" y="17363"/>
                    <a:pt x="1944" y="16942"/>
                    <a:pt x="2599" y="16942"/>
                  </a:cubicBezTo>
                  <a:cubicBezTo>
                    <a:pt x="2926" y="16942"/>
                    <a:pt x="3364" y="17047"/>
                    <a:pt x="3940" y="17363"/>
                  </a:cubicBezTo>
                  <a:cubicBezTo>
                    <a:pt x="5683" y="18310"/>
                    <a:pt x="5759" y="18310"/>
                    <a:pt x="5759" y="18310"/>
                  </a:cubicBezTo>
                  <a:lnTo>
                    <a:pt x="7337" y="21378"/>
                  </a:lnTo>
                  <a:lnTo>
                    <a:pt x="6946" y="25331"/>
                  </a:lnTo>
                  <a:lnTo>
                    <a:pt x="6946" y="29434"/>
                  </a:lnTo>
                  <a:lnTo>
                    <a:pt x="8436" y="29902"/>
                  </a:lnTo>
                  <a:lnTo>
                    <a:pt x="7615" y="31164"/>
                  </a:lnTo>
                  <a:lnTo>
                    <a:pt x="5683" y="30849"/>
                  </a:lnTo>
                  <a:lnTo>
                    <a:pt x="5683" y="33223"/>
                  </a:lnTo>
                  <a:lnTo>
                    <a:pt x="7173" y="34321"/>
                  </a:lnTo>
                  <a:lnTo>
                    <a:pt x="6074" y="36695"/>
                  </a:lnTo>
                  <a:lnTo>
                    <a:pt x="6541" y="40546"/>
                  </a:lnTo>
                  <a:lnTo>
                    <a:pt x="7135" y="43463"/>
                  </a:lnTo>
                  <a:lnTo>
                    <a:pt x="7627" y="46153"/>
                  </a:lnTo>
                  <a:lnTo>
                    <a:pt x="9218" y="45913"/>
                  </a:lnTo>
                  <a:lnTo>
                    <a:pt x="10885" y="47857"/>
                  </a:lnTo>
                  <a:lnTo>
                    <a:pt x="12186" y="45647"/>
                  </a:lnTo>
                  <a:lnTo>
                    <a:pt x="13310" y="42175"/>
                  </a:lnTo>
                  <a:lnTo>
                    <a:pt x="14812" y="39776"/>
                  </a:lnTo>
                  <a:lnTo>
                    <a:pt x="16946" y="39195"/>
                  </a:lnTo>
                  <a:lnTo>
                    <a:pt x="20103" y="37857"/>
                  </a:lnTo>
                  <a:lnTo>
                    <a:pt x="21770" y="35798"/>
                  </a:lnTo>
                  <a:lnTo>
                    <a:pt x="24762" y="35407"/>
                  </a:lnTo>
                  <a:lnTo>
                    <a:pt x="28462" y="33071"/>
                  </a:lnTo>
                  <a:lnTo>
                    <a:pt x="26480" y="32869"/>
                  </a:lnTo>
                  <a:lnTo>
                    <a:pt x="25545" y="32869"/>
                  </a:lnTo>
                  <a:lnTo>
                    <a:pt x="26480" y="30659"/>
                  </a:lnTo>
                  <a:lnTo>
                    <a:pt x="28462" y="32478"/>
                  </a:lnTo>
                  <a:lnTo>
                    <a:pt x="29232" y="30735"/>
                  </a:lnTo>
                  <a:lnTo>
                    <a:pt x="28538" y="28487"/>
                  </a:lnTo>
                  <a:lnTo>
                    <a:pt x="28538" y="28487"/>
                  </a:lnTo>
                  <a:cubicBezTo>
                    <a:pt x="28538" y="28487"/>
                    <a:pt x="28571" y="28497"/>
                    <a:pt x="28628" y="28497"/>
                  </a:cubicBezTo>
                  <a:cubicBezTo>
                    <a:pt x="28850" y="28497"/>
                    <a:pt x="29441" y="28361"/>
                    <a:pt x="29952" y="27048"/>
                  </a:cubicBezTo>
                  <a:cubicBezTo>
                    <a:pt x="30176" y="26473"/>
                    <a:pt x="30217" y="26354"/>
                    <a:pt x="30211" y="26354"/>
                  </a:cubicBezTo>
                  <a:lnTo>
                    <a:pt x="30211" y="26354"/>
                  </a:lnTo>
                  <a:cubicBezTo>
                    <a:pt x="30207" y="26354"/>
                    <a:pt x="30180" y="26414"/>
                    <a:pt x="30178" y="26414"/>
                  </a:cubicBezTo>
                  <a:cubicBezTo>
                    <a:pt x="30175" y="26414"/>
                    <a:pt x="30241" y="26250"/>
                    <a:pt x="30596" y="25381"/>
                  </a:cubicBezTo>
                  <a:cubicBezTo>
                    <a:pt x="31467" y="23260"/>
                    <a:pt x="31455" y="23247"/>
                    <a:pt x="31455" y="23247"/>
                  </a:cubicBezTo>
                  <a:cubicBezTo>
                    <a:pt x="31455" y="23247"/>
                    <a:pt x="32086" y="23007"/>
                    <a:pt x="31455" y="21593"/>
                  </a:cubicBezTo>
                  <a:cubicBezTo>
                    <a:pt x="30823" y="20179"/>
                    <a:pt x="29876" y="20722"/>
                    <a:pt x="30823" y="20166"/>
                  </a:cubicBezTo>
                  <a:lnTo>
                    <a:pt x="31770" y="19623"/>
                  </a:lnTo>
                  <a:lnTo>
                    <a:pt x="32642" y="19068"/>
                  </a:lnTo>
                  <a:lnTo>
                    <a:pt x="32250" y="16694"/>
                  </a:lnTo>
                  <a:lnTo>
                    <a:pt x="32642" y="14042"/>
                  </a:lnTo>
                  <a:lnTo>
                    <a:pt x="34611" y="11858"/>
                  </a:lnTo>
                  <a:lnTo>
                    <a:pt x="36354" y="9762"/>
                  </a:lnTo>
                  <a:lnTo>
                    <a:pt x="36897" y="8032"/>
                  </a:lnTo>
                  <a:lnTo>
                    <a:pt x="34851" y="7085"/>
                  </a:lnTo>
                  <a:lnTo>
                    <a:pt x="32566" y="7943"/>
                  </a:lnTo>
                  <a:lnTo>
                    <a:pt x="30280" y="10090"/>
                  </a:lnTo>
                  <a:lnTo>
                    <a:pt x="31770" y="7451"/>
                  </a:lnTo>
                  <a:lnTo>
                    <a:pt x="31859" y="7009"/>
                  </a:lnTo>
                  <a:lnTo>
                    <a:pt x="27439" y="7009"/>
                  </a:lnTo>
                  <a:lnTo>
                    <a:pt x="27351" y="5986"/>
                  </a:lnTo>
                  <a:lnTo>
                    <a:pt x="29232" y="5759"/>
                  </a:lnTo>
                  <a:lnTo>
                    <a:pt x="31859" y="5759"/>
                  </a:lnTo>
                  <a:lnTo>
                    <a:pt x="31543" y="3625"/>
                  </a:lnTo>
                  <a:lnTo>
                    <a:pt x="30672" y="1655"/>
                  </a:lnTo>
                  <a:lnTo>
                    <a:pt x="2728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52"/>
            <p:cNvSpPr/>
            <p:nvPr/>
          </p:nvSpPr>
          <p:spPr>
            <a:xfrm>
              <a:off x="2437100" y="777350"/>
              <a:ext cx="939800" cy="1218525"/>
            </a:xfrm>
            <a:custGeom>
              <a:avLst/>
              <a:gdLst/>
              <a:ahLst/>
              <a:cxnLst/>
              <a:rect l="l" t="t" r="r" b="b"/>
              <a:pathLst>
                <a:path w="37592" h="48741" extrusionOk="0">
                  <a:moveTo>
                    <a:pt x="26909" y="31530"/>
                  </a:moveTo>
                  <a:lnTo>
                    <a:pt x="28601" y="33070"/>
                  </a:lnTo>
                  <a:lnTo>
                    <a:pt x="26796" y="32893"/>
                  </a:lnTo>
                  <a:lnTo>
                    <a:pt x="26341" y="32893"/>
                  </a:lnTo>
                  <a:lnTo>
                    <a:pt x="26909" y="31530"/>
                  </a:lnTo>
                  <a:close/>
                  <a:moveTo>
                    <a:pt x="27591" y="682"/>
                  </a:moveTo>
                  <a:lnTo>
                    <a:pt x="30748" y="2222"/>
                  </a:lnTo>
                  <a:lnTo>
                    <a:pt x="31543" y="4053"/>
                  </a:lnTo>
                  <a:lnTo>
                    <a:pt x="31809" y="5783"/>
                  </a:lnTo>
                  <a:lnTo>
                    <a:pt x="29498" y="5783"/>
                  </a:lnTo>
                  <a:lnTo>
                    <a:pt x="27339" y="6048"/>
                  </a:lnTo>
                  <a:lnTo>
                    <a:pt x="27465" y="7665"/>
                  </a:lnTo>
                  <a:lnTo>
                    <a:pt x="31796" y="7665"/>
                  </a:lnTo>
                  <a:lnTo>
                    <a:pt x="29321" y="12059"/>
                  </a:lnTo>
                  <a:lnTo>
                    <a:pt x="33046" y="8574"/>
                  </a:lnTo>
                  <a:lnTo>
                    <a:pt x="35155" y="7778"/>
                  </a:lnTo>
                  <a:lnTo>
                    <a:pt x="36834" y="8548"/>
                  </a:lnTo>
                  <a:lnTo>
                    <a:pt x="36380" y="9963"/>
                  </a:lnTo>
                  <a:lnTo>
                    <a:pt x="34700" y="11996"/>
                  </a:lnTo>
                  <a:lnTo>
                    <a:pt x="32667" y="14256"/>
                  </a:lnTo>
                  <a:lnTo>
                    <a:pt x="32250" y="17059"/>
                  </a:lnTo>
                  <a:lnTo>
                    <a:pt x="32617" y="19269"/>
                  </a:lnTo>
                  <a:lnTo>
                    <a:pt x="31935" y="19698"/>
                  </a:lnTo>
                  <a:cubicBezTo>
                    <a:pt x="31922" y="19711"/>
                    <a:pt x="31834" y="19761"/>
                    <a:pt x="30988" y="20254"/>
                  </a:cubicBezTo>
                  <a:cubicBezTo>
                    <a:pt x="30584" y="20494"/>
                    <a:pt x="30432" y="20582"/>
                    <a:pt x="30432" y="20809"/>
                  </a:cubicBezTo>
                  <a:cubicBezTo>
                    <a:pt x="30445" y="20986"/>
                    <a:pt x="30558" y="21125"/>
                    <a:pt x="30710" y="21188"/>
                  </a:cubicBezTo>
                  <a:cubicBezTo>
                    <a:pt x="30887" y="21289"/>
                    <a:pt x="31215" y="21466"/>
                    <a:pt x="31480" y="22072"/>
                  </a:cubicBezTo>
                  <a:cubicBezTo>
                    <a:pt x="31872" y="22943"/>
                    <a:pt x="31733" y="23259"/>
                    <a:pt x="31657" y="23309"/>
                  </a:cubicBezTo>
                  <a:lnTo>
                    <a:pt x="31455" y="23385"/>
                  </a:lnTo>
                  <a:lnTo>
                    <a:pt x="31455" y="23537"/>
                  </a:lnTo>
                  <a:cubicBezTo>
                    <a:pt x="31404" y="23676"/>
                    <a:pt x="31228" y="24118"/>
                    <a:pt x="30609" y="25620"/>
                  </a:cubicBezTo>
                  <a:cubicBezTo>
                    <a:pt x="30432" y="26062"/>
                    <a:pt x="30319" y="26353"/>
                    <a:pt x="30243" y="26555"/>
                  </a:cubicBezTo>
                  <a:lnTo>
                    <a:pt x="30218" y="26618"/>
                  </a:lnTo>
                  <a:cubicBezTo>
                    <a:pt x="30218" y="26618"/>
                    <a:pt x="30218" y="26630"/>
                    <a:pt x="30218" y="26630"/>
                  </a:cubicBezTo>
                  <a:cubicBezTo>
                    <a:pt x="30205" y="26681"/>
                    <a:pt x="30154" y="26832"/>
                    <a:pt x="29978" y="27287"/>
                  </a:cubicBezTo>
                  <a:cubicBezTo>
                    <a:pt x="29498" y="28499"/>
                    <a:pt x="29018" y="28537"/>
                    <a:pt x="28955" y="28537"/>
                  </a:cubicBezTo>
                  <a:lnTo>
                    <a:pt x="28399" y="28373"/>
                  </a:lnTo>
                  <a:lnTo>
                    <a:pt x="28399" y="28373"/>
                  </a:lnTo>
                  <a:lnTo>
                    <a:pt x="29220" y="31062"/>
                  </a:lnTo>
                  <a:lnTo>
                    <a:pt x="28677" y="32287"/>
                  </a:lnTo>
                  <a:lnTo>
                    <a:pt x="26682" y="30469"/>
                  </a:lnTo>
                  <a:lnTo>
                    <a:pt x="25394" y="33525"/>
                  </a:lnTo>
                  <a:lnTo>
                    <a:pt x="26758" y="33525"/>
                  </a:lnTo>
                  <a:lnTo>
                    <a:pt x="27844" y="33626"/>
                  </a:lnTo>
                  <a:lnTo>
                    <a:pt x="24977" y="35431"/>
                  </a:lnTo>
                  <a:lnTo>
                    <a:pt x="21922" y="35835"/>
                  </a:lnTo>
                  <a:lnTo>
                    <a:pt x="20230" y="37931"/>
                  </a:lnTo>
                  <a:lnTo>
                    <a:pt x="17199" y="39232"/>
                  </a:lnTo>
                  <a:lnTo>
                    <a:pt x="14939" y="39838"/>
                  </a:lnTo>
                  <a:lnTo>
                    <a:pt x="13360" y="42351"/>
                  </a:lnTo>
                  <a:lnTo>
                    <a:pt x="12211" y="45861"/>
                  </a:lnTo>
                  <a:lnTo>
                    <a:pt x="11163" y="47654"/>
                  </a:lnTo>
                  <a:lnTo>
                    <a:pt x="9661" y="45874"/>
                  </a:lnTo>
                  <a:lnTo>
                    <a:pt x="8209" y="46101"/>
                  </a:lnTo>
                  <a:lnTo>
                    <a:pt x="7767" y="43715"/>
                  </a:lnTo>
                  <a:lnTo>
                    <a:pt x="7173" y="40823"/>
                  </a:lnTo>
                  <a:lnTo>
                    <a:pt x="6719" y="37048"/>
                  </a:lnTo>
                  <a:lnTo>
                    <a:pt x="7893" y="34535"/>
                  </a:lnTo>
                  <a:lnTo>
                    <a:pt x="6315" y="33373"/>
                  </a:lnTo>
                  <a:lnTo>
                    <a:pt x="6315" y="31542"/>
                  </a:lnTo>
                  <a:lnTo>
                    <a:pt x="8082" y="31833"/>
                  </a:lnTo>
                  <a:lnTo>
                    <a:pt x="9244" y="30040"/>
                  </a:lnTo>
                  <a:lnTo>
                    <a:pt x="7577" y="29509"/>
                  </a:lnTo>
                  <a:lnTo>
                    <a:pt x="7577" y="25671"/>
                  </a:lnTo>
                  <a:lnTo>
                    <a:pt x="7981" y="21643"/>
                  </a:lnTo>
                  <a:lnTo>
                    <a:pt x="6277" y="18309"/>
                  </a:lnTo>
                  <a:lnTo>
                    <a:pt x="6125" y="18309"/>
                  </a:lnTo>
                  <a:cubicBezTo>
                    <a:pt x="6024" y="18271"/>
                    <a:pt x="5645" y="18082"/>
                    <a:pt x="4408" y="17413"/>
                  </a:cubicBezTo>
                  <a:cubicBezTo>
                    <a:pt x="3845" y="17104"/>
                    <a:pt x="3347" y="16952"/>
                    <a:pt x="2915" y="16952"/>
                  </a:cubicBezTo>
                  <a:cubicBezTo>
                    <a:pt x="2746" y="16952"/>
                    <a:pt x="2587" y="16975"/>
                    <a:pt x="2438" y="17021"/>
                  </a:cubicBezTo>
                  <a:cubicBezTo>
                    <a:pt x="2274" y="17072"/>
                    <a:pt x="2122" y="17147"/>
                    <a:pt x="1983" y="17261"/>
                  </a:cubicBezTo>
                  <a:lnTo>
                    <a:pt x="620" y="16339"/>
                  </a:lnTo>
                  <a:lnTo>
                    <a:pt x="620" y="15455"/>
                  </a:lnTo>
                  <a:lnTo>
                    <a:pt x="3852" y="15203"/>
                  </a:lnTo>
                  <a:lnTo>
                    <a:pt x="3208" y="13763"/>
                  </a:lnTo>
                  <a:lnTo>
                    <a:pt x="1819" y="13612"/>
                  </a:lnTo>
                  <a:lnTo>
                    <a:pt x="1504" y="12450"/>
                  </a:lnTo>
                  <a:lnTo>
                    <a:pt x="3057" y="12160"/>
                  </a:lnTo>
                  <a:lnTo>
                    <a:pt x="5797" y="11036"/>
                  </a:lnTo>
                  <a:lnTo>
                    <a:pt x="7678" y="9470"/>
                  </a:lnTo>
                  <a:lnTo>
                    <a:pt x="6857" y="8233"/>
                  </a:lnTo>
                  <a:lnTo>
                    <a:pt x="7994" y="6781"/>
                  </a:lnTo>
                  <a:lnTo>
                    <a:pt x="10178" y="6301"/>
                  </a:lnTo>
                  <a:lnTo>
                    <a:pt x="11769" y="4710"/>
                  </a:lnTo>
                  <a:lnTo>
                    <a:pt x="13777" y="3965"/>
                  </a:lnTo>
                  <a:lnTo>
                    <a:pt x="15355" y="3712"/>
                  </a:lnTo>
                  <a:lnTo>
                    <a:pt x="15646" y="5430"/>
                  </a:lnTo>
                  <a:lnTo>
                    <a:pt x="17325" y="5935"/>
                  </a:lnTo>
                  <a:lnTo>
                    <a:pt x="17792" y="4382"/>
                  </a:lnTo>
                  <a:lnTo>
                    <a:pt x="18323" y="4584"/>
                  </a:lnTo>
                  <a:lnTo>
                    <a:pt x="18651" y="7033"/>
                  </a:lnTo>
                  <a:lnTo>
                    <a:pt x="20949" y="7033"/>
                  </a:lnTo>
                  <a:lnTo>
                    <a:pt x="20053" y="4407"/>
                  </a:lnTo>
                  <a:lnTo>
                    <a:pt x="20570" y="3031"/>
                  </a:lnTo>
                  <a:lnTo>
                    <a:pt x="22250" y="2980"/>
                  </a:lnTo>
                  <a:lnTo>
                    <a:pt x="27591" y="682"/>
                  </a:lnTo>
                  <a:close/>
                  <a:moveTo>
                    <a:pt x="27604" y="0"/>
                  </a:moveTo>
                  <a:lnTo>
                    <a:pt x="22161" y="2361"/>
                  </a:lnTo>
                  <a:lnTo>
                    <a:pt x="20116" y="2424"/>
                  </a:lnTo>
                  <a:lnTo>
                    <a:pt x="19371" y="4407"/>
                  </a:lnTo>
                  <a:lnTo>
                    <a:pt x="20053" y="6415"/>
                  </a:lnTo>
                  <a:lnTo>
                    <a:pt x="19194" y="6415"/>
                  </a:lnTo>
                  <a:lnTo>
                    <a:pt x="18891" y="4142"/>
                  </a:lnTo>
                  <a:lnTo>
                    <a:pt x="17376" y="3548"/>
                  </a:lnTo>
                  <a:lnTo>
                    <a:pt x="16896" y="5152"/>
                  </a:lnTo>
                  <a:lnTo>
                    <a:pt x="16214" y="4937"/>
                  </a:lnTo>
                  <a:lnTo>
                    <a:pt x="15861" y="2993"/>
                  </a:lnTo>
                  <a:lnTo>
                    <a:pt x="13600" y="3359"/>
                  </a:lnTo>
                  <a:lnTo>
                    <a:pt x="11479" y="4154"/>
                  </a:lnTo>
                  <a:lnTo>
                    <a:pt x="9850" y="5733"/>
                  </a:lnTo>
                  <a:lnTo>
                    <a:pt x="7628" y="6200"/>
                  </a:lnTo>
                  <a:lnTo>
                    <a:pt x="6075" y="8208"/>
                  </a:lnTo>
                  <a:lnTo>
                    <a:pt x="6832" y="9344"/>
                  </a:lnTo>
                  <a:lnTo>
                    <a:pt x="5506" y="10480"/>
                  </a:lnTo>
                  <a:lnTo>
                    <a:pt x="2905" y="11541"/>
                  </a:lnTo>
                  <a:lnTo>
                    <a:pt x="708" y="11958"/>
                  </a:lnTo>
                  <a:lnTo>
                    <a:pt x="1339" y="14193"/>
                  </a:lnTo>
                  <a:lnTo>
                    <a:pt x="2792" y="14344"/>
                  </a:lnTo>
                  <a:lnTo>
                    <a:pt x="2918" y="14635"/>
                  </a:lnTo>
                  <a:lnTo>
                    <a:pt x="1" y="14862"/>
                  </a:lnTo>
                  <a:lnTo>
                    <a:pt x="1" y="16655"/>
                  </a:lnTo>
                  <a:lnTo>
                    <a:pt x="2173" y="18132"/>
                  </a:lnTo>
                  <a:lnTo>
                    <a:pt x="2337" y="17817"/>
                  </a:lnTo>
                  <a:cubicBezTo>
                    <a:pt x="2400" y="17716"/>
                    <a:pt x="2514" y="17640"/>
                    <a:pt x="2627" y="17615"/>
                  </a:cubicBezTo>
                  <a:cubicBezTo>
                    <a:pt x="2703" y="17592"/>
                    <a:pt x="2796" y="17576"/>
                    <a:pt x="2911" y="17576"/>
                  </a:cubicBezTo>
                  <a:cubicBezTo>
                    <a:pt x="3180" y="17576"/>
                    <a:pt x="3565" y="17663"/>
                    <a:pt x="4105" y="17956"/>
                  </a:cubicBezTo>
                  <a:cubicBezTo>
                    <a:pt x="5153" y="18536"/>
                    <a:pt x="5620" y="18764"/>
                    <a:pt x="5847" y="18865"/>
                  </a:cubicBezTo>
                  <a:lnTo>
                    <a:pt x="7325" y="21756"/>
                  </a:lnTo>
                  <a:lnTo>
                    <a:pt x="6933" y="25645"/>
                  </a:lnTo>
                  <a:lnTo>
                    <a:pt x="6933" y="29976"/>
                  </a:lnTo>
                  <a:lnTo>
                    <a:pt x="8259" y="30393"/>
                  </a:lnTo>
                  <a:lnTo>
                    <a:pt x="7767" y="31138"/>
                  </a:lnTo>
                  <a:lnTo>
                    <a:pt x="5671" y="30785"/>
                  </a:lnTo>
                  <a:lnTo>
                    <a:pt x="5671" y="33689"/>
                  </a:lnTo>
                  <a:lnTo>
                    <a:pt x="7097" y="34737"/>
                  </a:lnTo>
                  <a:lnTo>
                    <a:pt x="6062" y="36947"/>
                  </a:lnTo>
                  <a:lnTo>
                    <a:pt x="6554" y="40924"/>
                  </a:lnTo>
                  <a:lnTo>
                    <a:pt x="7148" y="43828"/>
                  </a:lnTo>
                  <a:lnTo>
                    <a:pt x="7691" y="46808"/>
                  </a:lnTo>
                  <a:lnTo>
                    <a:pt x="9408" y="46556"/>
                  </a:lnTo>
                  <a:lnTo>
                    <a:pt x="11252" y="48740"/>
                  </a:lnTo>
                  <a:lnTo>
                    <a:pt x="12780" y="46152"/>
                  </a:lnTo>
                  <a:lnTo>
                    <a:pt x="13916" y="42654"/>
                  </a:lnTo>
                  <a:lnTo>
                    <a:pt x="15343" y="40381"/>
                  </a:lnTo>
                  <a:lnTo>
                    <a:pt x="17388" y="39826"/>
                  </a:lnTo>
                  <a:lnTo>
                    <a:pt x="20621" y="38449"/>
                  </a:lnTo>
                  <a:lnTo>
                    <a:pt x="22250" y="36429"/>
                  </a:lnTo>
                  <a:lnTo>
                    <a:pt x="25116" y="36050"/>
                  </a:lnTo>
                  <a:lnTo>
                    <a:pt x="29738" y="33184"/>
                  </a:lnTo>
                  <a:lnTo>
                    <a:pt x="29005" y="33108"/>
                  </a:lnTo>
                  <a:lnTo>
                    <a:pt x="29877" y="31100"/>
                  </a:lnTo>
                  <a:lnTo>
                    <a:pt x="29270" y="29105"/>
                  </a:lnTo>
                  <a:cubicBezTo>
                    <a:pt x="29637" y="28979"/>
                    <a:pt x="30142" y="28600"/>
                    <a:pt x="30558" y="27514"/>
                  </a:cubicBezTo>
                  <a:cubicBezTo>
                    <a:pt x="30659" y="27274"/>
                    <a:pt x="30748" y="27022"/>
                    <a:pt x="30824" y="26782"/>
                  </a:cubicBezTo>
                  <a:lnTo>
                    <a:pt x="31202" y="25847"/>
                  </a:lnTo>
                  <a:cubicBezTo>
                    <a:pt x="31720" y="24585"/>
                    <a:pt x="31935" y="24054"/>
                    <a:pt x="32036" y="23815"/>
                  </a:cubicBezTo>
                  <a:cubicBezTo>
                    <a:pt x="32149" y="23726"/>
                    <a:pt x="32238" y="23600"/>
                    <a:pt x="32288" y="23474"/>
                  </a:cubicBezTo>
                  <a:cubicBezTo>
                    <a:pt x="32452" y="23070"/>
                    <a:pt x="32389" y="22514"/>
                    <a:pt x="32074" y="21807"/>
                  </a:cubicBezTo>
                  <a:cubicBezTo>
                    <a:pt x="31910" y="21403"/>
                    <a:pt x="31644" y="21062"/>
                    <a:pt x="31303" y="20797"/>
                  </a:cubicBezTo>
                  <a:cubicBezTo>
                    <a:pt x="31834" y="20494"/>
                    <a:pt x="32112" y="20329"/>
                    <a:pt x="32250" y="20228"/>
                  </a:cubicBezTo>
                  <a:lnTo>
                    <a:pt x="32263" y="20241"/>
                  </a:lnTo>
                  <a:lnTo>
                    <a:pt x="33311" y="19572"/>
                  </a:lnTo>
                  <a:lnTo>
                    <a:pt x="32894" y="17046"/>
                  </a:lnTo>
                  <a:lnTo>
                    <a:pt x="33261" y="14534"/>
                  </a:lnTo>
                  <a:lnTo>
                    <a:pt x="35167" y="12412"/>
                  </a:lnTo>
                  <a:lnTo>
                    <a:pt x="36897" y="10329"/>
                  </a:lnTo>
                  <a:lnTo>
                    <a:pt x="37592" y="8220"/>
                  </a:lnTo>
                  <a:lnTo>
                    <a:pt x="35167" y="7096"/>
                  </a:lnTo>
                  <a:lnTo>
                    <a:pt x="32756" y="8018"/>
                  </a:lnTo>
                  <a:lnTo>
                    <a:pt x="31872" y="8801"/>
                  </a:lnTo>
                  <a:lnTo>
                    <a:pt x="32364" y="7942"/>
                  </a:lnTo>
                  <a:lnTo>
                    <a:pt x="32541" y="7046"/>
                  </a:lnTo>
                  <a:lnTo>
                    <a:pt x="28046" y="7046"/>
                  </a:lnTo>
                  <a:lnTo>
                    <a:pt x="28008" y="6604"/>
                  </a:lnTo>
                  <a:lnTo>
                    <a:pt x="29536" y="6415"/>
                  </a:lnTo>
                  <a:lnTo>
                    <a:pt x="32541" y="6415"/>
                  </a:lnTo>
                  <a:lnTo>
                    <a:pt x="32162" y="3927"/>
                  </a:lnTo>
                  <a:lnTo>
                    <a:pt x="31228" y="1768"/>
                  </a:lnTo>
                  <a:lnTo>
                    <a:pt x="2760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52"/>
            <p:cNvSpPr/>
            <p:nvPr/>
          </p:nvSpPr>
          <p:spPr>
            <a:xfrm>
              <a:off x="2067150" y="740400"/>
              <a:ext cx="667350" cy="530050"/>
            </a:xfrm>
            <a:custGeom>
              <a:avLst/>
              <a:gdLst/>
              <a:ahLst/>
              <a:cxnLst/>
              <a:rect l="l" t="t" r="r" b="b"/>
              <a:pathLst>
                <a:path w="26694" h="21202" extrusionOk="0">
                  <a:moveTo>
                    <a:pt x="19218" y="1"/>
                  </a:moveTo>
                  <a:lnTo>
                    <a:pt x="14635" y="556"/>
                  </a:lnTo>
                  <a:lnTo>
                    <a:pt x="11415" y="1895"/>
                  </a:lnTo>
                  <a:lnTo>
                    <a:pt x="10228" y="3157"/>
                  </a:lnTo>
                  <a:lnTo>
                    <a:pt x="12122" y="5165"/>
                  </a:lnTo>
                  <a:lnTo>
                    <a:pt x="14016" y="6100"/>
                  </a:lnTo>
                  <a:lnTo>
                    <a:pt x="11099" y="6163"/>
                  </a:lnTo>
                  <a:lnTo>
                    <a:pt x="9041" y="4660"/>
                  </a:lnTo>
                  <a:lnTo>
                    <a:pt x="8814" y="2766"/>
                  </a:lnTo>
                  <a:lnTo>
                    <a:pt x="7627" y="2286"/>
                  </a:lnTo>
                  <a:lnTo>
                    <a:pt x="5190" y="6706"/>
                  </a:lnTo>
                  <a:lnTo>
                    <a:pt x="4786" y="9711"/>
                  </a:lnTo>
                  <a:lnTo>
                    <a:pt x="5733" y="11756"/>
                  </a:lnTo>
                  <a:lnTo>
                    <a:pt x="7627" y="12236"/>
                  </a:lnTo>
                  <a:lnTo>
                    <a:pt x="8650" y="13688"/>
                  </a:lnTo>
                  <a:lnTo>
                    <a:pt x="6288" y="13082"/>
                  </a:lnTo>
                  <a:lnTo>
                    <a:pt x="5101" y="14509"/>
                  </a:lnTo>
                  <a:lnTo>
                    <a:pt x="2816" y="14509"/>
                  </a:lnTo>
                  <a:lnTo>
                    <a:pt x="1642" y="14004"/>
                  </a:lnTo>
                  <a:lnTo>
                    <a:pt x="417" y="12741"/>
                  </a:lnTo>
                  <a:cubicBezTo>
                    <a:pt x="177" y="12905"/>
                    <a:pt x="0" y="14332"/>
                    <a:pt x="0" y="14332"/>
                  </a:cubicBezTo>
                  <a:lnTo>
                    <a:pt x="1212" y="15822"/>
                  </a:lnTo>
                  <a:lnTo>
                    <a:pt x="631" y="18007"/>
                  </a:lnTo>
                  <a:lnTo>
                    <a:pt x="51" y="19459"/>
                  </a:lnTo>
                  <a:lnTo>
                    <a:pt x="3914" y="20494"/>
                  </a:lnTo>
                  <a:lnTo>
                    <a:pt x="6566" y="21201"/>
                  </a:lnTo>
                  <a:lnTo>
                    <a:pt x="7551" y="20810"/>
                  </a:lnTo>
                  <a:lnTo>
                    <a:pt x="7551" y="19232"/>
                  </a:lnTo>
                  <a:lnTo>
                    <a:pt x="5809" y="18689"/>
                  </a:lnTo>
                  <a:lnTo>
                    <a:pt x="3927" y="18032"/>
                  </a:lnTo>
                  <a:lnTo>
                    <a:pt x="3296" y="16403"/>
                  </a:lnTo>
                  <a:lnTo>
                    <a:pt x="4748" y="16138"/>
                  </a:lnTo>
                  <a:lnTo>
                    <a:pt x="7071" y="17653"/>
                  </a:lnTo>
                  <a:lnTo>
                    <a:pt x="9129" y="17653"/>
                  </a:lnTo>
                  <a:lnTo>
                    <a:pt x="11024" y="18348"/>
                  </a:lnTo>
                  <a:lnTo>
                    <a:pt x="11806" y="15140"/>
                  </a:lnTo>
                  <a:lnTo>
                    <a:pt x="13625" y="13398"/>
                  </a:lnTo>
                  <a:lnTo>
                    <a:pt x="15115" y="12224"/>
                  </a:lnTo>
                  <a:lnTo>
                    <a:pt x="15115" y="10405"/>
                  </a:lnTo>
                  <a:lnTo>
                    <a:pt x="18587" y="9231"/>
                  </a:lnTo>
                  <a:lnTo>
                    <a:pt x="21277" y="7728"/>
                  </a:lnTo>
                  <a:lnTo>
                    <a:pt x="23322" y="5986"/>
                  </a:lnTo>
                  <a:lnTo>
                    <a:pt x="25494" y="5216"/>
                  </a:lnTo>
                  <a:lnTo>
                    <a:pt x="26694" y="3322"/>
                  </a:lnTo>
                  <a:lnTo>
                    <a:pt x="25671" y="1390"/>
                  </a:lnTo>
                  <a:lnTo>
                    <a:pt x="2276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52"/>
            <p:cNvSpPr/>
            <p:nvPr/>
          </p:nvSpPr>
          <p:spPr>
            <a:xfrm>
              <a:off x="2057975" y="732525"/>
              <a:ext cx="685375" cy="546450"/>
            </a:xfrm>
            <a:custGeom>
              <a:avLst/>
              <a:gdLst/>
              <a:ahLst/>
              <a:cxnLst/>
              <a:rect l="l" t="t" r="r" b="b"/>
              <a:pathLst>
                <a:path w="27415" h="21858" extrusionOk="0">
                  <a:moveTo>
                    <a:pt x="23058" y="631"/>
                  </a:moveTo>
                  <a:lnTo>
                    <a:pt x="25811" y="1919"/>
                  </a:lnTo>
                  <a:lnTo>
                    <a:pt x="26682" y="3599"/>
                  </a:lnTo>
                  <a:lnTo>
                    <a:pt x="25646" y="5240"/>
                  </a:lnTo>
                  <a:lnTo>
                    <a:pt x="23576" y="5998"/>
                  </a:lnTo>
                  <a:lnTo>
                    <a:pt x="21480" y="7753"/>
                  </a:lnTo>
                  <a:lnTo>
                    <a:pt x="18853" y="9230"/>
                  </a:lnTo>
                  <a:lnTo>
                    <a:pt x="15166" y="10493"/>
                  </a:lnTo>
                  <a:lnTo>
                    <a:pt x="15166" y="12387"/>
                  </a:lnTo>
                  <a:lnTo>
                    <a:pt x="13764" y="13486"/>
                  </a:lnTo>
                  <a:lnTo>
                    <a:pt x="11883" y="15291"/>
                  </a:lnTo>
                  <a:lnTo>
                    <a:pt x="11163" y="18246"/>
                  </a:lnTo>
                  <a:lnTo>
                    <a:pt x="9597" y="17678"/>
                  </a:lnTo>
                  <a:lnTo>
                    <a:pt x="7539" y="17665"/>
                  </a:lnTo>
                  <a:lnTo>
                    <a:pt x="5191" y="16125"/>
                  </a:lnTo>
                  <a:lnTo>
                    <a:pt x="3233" y="16478"/>
                  </a:lnTo>
                  <a:lnTo>
                    <a:pt x="4067" y="18600"/>
                  </a:lnTo>
                  <a:lnTo>
                    <a:pt x="6087" y="19307"/>
                  </a:lnTo>
                  <a:lnTo>
                    <a:pt x="7602" y="19786"/>
                  </a:lnTo>
                  <a:lnTo>
                    <a:pt x="7602" y="20910"/>
                  </a:lnTo>
                  <a:lnTo>
                    <a:pt x="6921" y="21188"/>
                  </a:lnTo>
                  <a:lnTo>
                    <a:pt x="847" y="19559"/>
                  </a:lnTo>
                  <a:lnTo>
                    <a:pt x="1301" y="18398"/>
                  </a:lnTo>
                  <a:lnTo>
                    <a:pt x="1920" y="16062"/>
                  </a:lnTo>
                  <a:lnTo>
                    <a:pt x="695" y="14559"/>
                  </a:lnTo>
                  <a:cubicBezTo>
                    <a:pt x="733" y="14243"/>
                    <a:pt x="796" y="13915"/>
                    <a:pt x="872" y="13612"/>
                  </a:cubicBezTo>
                  <a:lnTo>
                    <a:pt x="1769" y="14534"/>
                  </a:lnTo>
                  <a:lnTo>
                    <a:pt x="3057" y="15114"/>
                  </a:lnTo>
                  <a:lnTo>
                    <a:pt x="5620" y="15140"/>
                  </a:lnTo>
                  <a:lnTo>
                    <a:pt x="6769" y="13751"/>
                  </a:lnTo>
                  <a:lnTo>
                    <a:pt x="9762" y="14521"/>
                  </a:lnTo>
                  <a:lnTo>
                    <a:pt x="8183" y="12261"/>
                  </a:lnTo>
                  <a:lnTo>
                    <a:pt x="6327" y="11794"/>
                  </a:lnTo>
                  <a:lnTo>
                    <a:pt x="5481" y="9963"/>
                  </a:lnTo>
                  <a:lnTo>
                    <a:pt x="5860" y="7122"/>
                  </a:lnTo>
                  <a:lnTo>
                    <a:pt x="8133" y="3005"/>
                  </a:lnTo>
                  <a:lnTo>
                    <a:pt x="8890" y="3296"/>
                  </a:lnTo>
                  <a:lnTo>
                    <a:pt x="9130" y="5152"/>
                  </a:lnTo>
                  <a:lnTo>
                    <a:pt x="11365" y="6793"/>
                  </a:lnTo>
                  <a:lnTo>
                    <a:pt x="15684" y="6692"/>
                  </a:lnTo>
                  <a:lnTo>
                    <a:pt x="12678" y="5228"/>
                  </a:lnTo>
                  <a:lnTo>
                    <a:pt x="11024" y="3472"/>
                  </a:lnTo>
                  <a:lnTo>
                    <a:pt x="11971" y="2475"/>
                  </a:lnTo>
                  <a:lnTo>
                    <a:pt x="15090" y="1174"/>
                  </a:lnTo>
                  <a:lnTo>
                    <a:pt x="19585" y="631"/>
                  </a:lnTo>
                  <a:close/>
                  <a:moveTo>
                    <a:pt x="19548" y="0"/>
                  </a:moveTo>
                  <a:lnTo>
                    <a:pt x="14977" y="556"/>
                  </a:lnTo>
                  <a:lnTo>
                    <a:pt x="11656" y="1919"/>
                  </a:lnTo>
                  <a:lnTo>
                    <a:pt x="10166" y="3472"/>
                  </a:lnTo>
                  <a:lnTo>
                    <a:pt x="12262" y="5695"/>
                  </a:lnTo>
                  <a:lnTo>
                    <a:pt x="13083" y="6124"/>
                  </a:lnTo>
                  <a:lnTo>
                    <a:pt x="11567" y="6162"/>
                  </a:lnTo>
                  <a:lnTo>
                    <a:pt x="9724" y="4798"/>
                  </a:lnTo>
                  <a:lnTo>
                    <a:pt x="9471" y="2854"/>
                  </a:lnTo>
                  <a:lnTo>
                    <a:pt x="7868" y="2210"/>
                  </a:lnTo>
                  <a:lnTo>
                    <a:pt x="5279" y="6869"/>
                  </a:lnTo>
                  <a:lnTo>
                    <a:pt x="4837" y="10064"/>
                  </a:lnTo>
                  <a:lnTo>
                    <a:pt x="5885" y="12337"/>
                  </a:lnTo>
                  <a:lnTo>
                    <a:pt x="7804" y="12816"/>
                  </a:lnTo>
                  <a:lnTo>
                    <a:pt x="8272" y="13486"/>
                  </a:lnTo>
                  <a:lnTo>
                    <a:pt x="6542" y="13044"/>
                  </a:lnTo>
                  <a:lnTo>
                    <a:pt x="5330" y="14508"/>
                  </a:lnTo>
                  <a:lnTo>
                    <a:pt x="3259" y="14508"/>
                  </a:lnTo>
                  <a:lnTo>
                    <a:pt x="2185" y="14054"/>
                  </a:lnTo>
                  <a:lnTo>
                    <a:pt x="822" y="12652"/>
                  </a:lnTo>
                  <a:lnTo>
                    <a:pt x="607" y="12791"/>
                  </a:lnTo>
                  <a:cubicBezTo>
                    <a:pt x="519" y="12854"/>
                    <a:pt x="253" y="13031"/>
                    <a:pt x="51" y="14609"/>
                  </a:cubicBezTo>
                  <a:lnTo>
                    <a:pt x="39" y="14748"/>
                  </a:lnTo>
                  <a:lnTo>
                    <a:pt x="1238" y="16213"/>
                  </a:lnTo>
                  <a:lnTo>
                    <a:pt x="708" y="18208"/>
                  </a:lnTo>
                  <a:lnTo>
                    <a:pt x="1" y="19989"/>
                  </a:lnTo>
                  <a:lnTo>
                    <a:pt x="6946" y="21857"/>
                  </a:lnTo>
                  <a:lnTo>
                    <a:pt x="8234" y="21340"/>
                  </a:lnTo>
                  <a:lnTo>
                    <a:pt x="8234" y="19319"/>
                  </a:lnTo>
                  <a:lnTo>
                    <a:pt x="6289" y="18701"/>
                  </a:lnTo>
                  <a:lnTo>
                    <a:pt x="4547" y="18094"/>
                  </a:lnTo>
                  <a:lnTo>
                    <a:pt x="4092" y="16958"/>
                  </a:lnTo>
                  <a:lnTo>
                    <a:pt x="5052" y="16781"/>
                  </a:lnTo>
                  <a:lnTo>
                    <a:pt x="7350" y="18284"/>
                  </a:lnTo>
                  <a:lnTo>
                    <a:pt x="9433" y="18284"/>
                  </a:lnTo>
                  <a:lnTo>
                    <a:pt x="11605" y="19079"/>
                  </a:lnTo>
                  <a:lnTo>
                    <a:pt x="12464" y="15620"/>
                  </a:lnTo>
                  <a:lnTo>
                    <a:pt x="14181" y="13953"/>
                  </a:lnTo>
                  <a:lnTo>
                    <a:pt x="15797" y="12690"/>
                  </a:lnTo>
                  <a:lnTo>
                    <a:pt x="15797" y="10948"/>
                  </a:lnTo>
                  <a:lnTo>
                    <a:pt x="19106" y="9811"/>
                  </a:lnTo>
                  <a:lnTo>
                    <a:pt x="21833" y="8283"/>
                  </a:lnTo>
                  <a:lnTo>
                    <a:pt x="23853" y="6579"/>
                  </a:lnTo>
                  <a:lnTo>
                    <a:pt x="26063" y="5783"/>
                  </a:lnTo>
                  <a:lnTo>
                    <a:pt x="27414" y="3637"/>
                  </a:lnTo>
                  <a:lnTo>
                    <a:pt x="26265" y="1452"/>
                  </a:lnTo>
                  <a:lnTo>
                    <a:pt x="2320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52"/>
            <p:cNvSpPr/>
            <p:nvPr/>
          </p:nvSpPr>
          <p:spPr>
            <a:xfrm>
              <a:off x="2007475" y="1152350"/>
              <a:ext cx="49275" cy="59075"/>
            </a:xfrm>
            <a:custGeom>
              <a:avLst/>
              <a:gdLst/>
              <a:ahLst/>
              <a:cxnLst/>
              <a:rect l="l" t="t" r="r" b="b"/>
              <a:pathLst>
                <a:path w="1971" h="2363" extrusionOk="0">
                  <a:moveTo>
                    <a:pt x="1339" y="1"/>
                  </a:moveTo>
                  <a:cubicBezTo>
                    <a:pt x="1023" y="241"/>
                    <a:pt x="1" y="1554"/>
                    <a:pt x="1" y="1554"/>
                  </a:cubicBezTo>
                  <a:lnTo>
                    <a:pt x="1339" y="2362"/>
                  </a:lnTo>
                  <a:lnTo>
                    <a:pt x="1970" y="1188"/>
                  </a:lnTo>
                  <a:lnTo>
                    <a:pt x="133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52"/>
            <p:cNvSpPr/>
            <p:nvPr/>
          </p:nvSpPr>
          <p:spPr>
            <a:xfrm>
              <a:off x="1995800" y="1140375"/>
              <a:ext cx="70100" cy="82100"/>
            </a:xfrm>
            <a:custGeom>
              <a:avLst/>
              <a:gdLst/>
              <a:ahLst/>
              <a:cxnLst/>
              <a:rect l="l" t="t" r="r" b="b"/>
              <a:pathLst>
                <a:path w="2804" h="3284" extrusionOk="0">
                  <a:moveTo>
                    <a:pt x="1730" y="998"/>
                  </a:moveTo>
                  <a:lnTo>
                    <a:pt x="2084" y="1667"/>
                  </a:lnTo>
                  <a:lnTo>
                    <a:pt x="1692" y="2399"/>
                  </a:lnTo>
                  <a:lnTo>
                    <a:pt x="935" y="1945"/>
                  </a:lnTo>
                  <a:cubicBezTo>
                    <a:pt x="1200" y="1629"/>
                    <a:pt x="1516" y="1250"/>
                    <a:pt x="1730" y="998"/>
                  </a:cubicBezTo>
                  <a:close/>
                  <a:moveTo>
                    <a:pt x="1920" y="0"/>
                  </a:moveTo>
                  <a:lnTo>
                    <a:pt x="1617" y="227"/>
                  </a:lnTo>
                  <a:cubicBezTo>
                    <a:pt x="1288" y="480"/>
                    <a:pt x="392" y="1616"/>
                    <a:pt x="228" y="1844"/>
                  </a:cubicBezTo>
                  <a:lnTo>
                    <a:pt x="0" y="2121"/>
                  </a:lnTo>
                  <a:lnTo>
                    <a:pt x="1932" y="3283"/>
                  </a:lnTo>
                  <a:lnTo>
                    <a:pt x="2804" y="1654"/>
                  </a:lnTo>
                  <a:lnTo>
                    <a:pt x="192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52"/>
            <p:cNvSpPr/>
            <p:nvPr/>
          </p:nvSpPr>
          <p:spPr>
            <a:xfrm>
              <a:off x="2092700" y="954125"/>
              <a:ext cx="54950" cy="101675"/>
            </a:xfrm>
            <a:custGeom>
              <a:avLst/>
              <a:gdLst/>
              <a:ahLst/>
              <a:cxnLst/>
              <a:rect l="l" t="t" r="r" b="b"/>
              <a:pathLst>
                <a:path w="2198" h="4067" extrusionOk="0">
                  <a:moveTo>
                    <a:pt x="1125" y="0"/>
                  </a:moveTo>
                  <a:lnTo>
                    <a:pt x="1" y="2096"/>
                  </a:lnTo>
                  <a:lnTo>
                    <a:pt x="455" y="4066"/>
                  </a:lnTo>
                  <a:lnTo>
                    <a:pt x="847" y="4066"/>
                  </a:lnTo>
                  <a:lnTo>
                    <a:pt x="847" y="2488"/>
                  </a:lnTo>
                  <a:lnTo>
                    <a:pt x="2198" y="1717"/>
                  </a:lnTo>
                  <a:lnTo>
                    <a:pt x="112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52"/>
            <p:cNvSpPr/>
            <p:nvPr/>
          </p:nvSpPr>
          <p:spPr>
            <a:xfrm>
              <a:off x="2084500" y="938325"/>
              <a:ext cx="73900" cy="125350"/>
            </a:xfrm>
            <a:custGeom>
              <a:avLst/>
              <a:gdLst/>
              <a:ahLst/>
              <a:cxnLst/>
              <a:rect l="l" t="t" r="r" b="b"/>
              <a:pathLst>
                <a:path w="2956" h="5014" extrusionOk="0">
                  <a:moveTo>
                    <a:pt x="1478" y="1263"/>
                  </a:moveTo>
                  <a:lnTo>
                    <a:pt x="2084" y="2236"/>
                  </a:lnTo>
                  <a:lnTo>
                    <a:pt x="859" y="2943"/>
                  </a:lnTo>
                  <a:lnTo>
                    <a:pt x="859" y="3637"/>
                  </a:lnTo>
                  <a:lnTo>
                    <a:pt x="670" y="2779"/>
                  </a:lnTo>
                  <a:lnTo>
                    <a:pt x="1478" y="1263"/>
                  </a:lnTo>
                  <a:close/>
                  <a:moveTo>
                    <a:pt x="1440" y="1"/>
                  </a:moveTo>
                  <a:lnTo>
                    <a:pt x="1" y="2690"/>
                  </a:lnTo>
                  <a:lnTo>
                    <a:pt x="531" y="5014"/>
                  </a:lnTo>
                  <a:lnTo>
                    <a:pt x="1491" y="5014"/>
                  </a:lnTo>
                  <a:lnTo>
                    <a:pt x="1491" y="3296"/>
                  </a:lnTo>
                  <a:lnTo>
                    <a:pt x="2955" y="2463"/>
                  </a:lnTo>
                  <a:lnTo>
                    <a:pt x="144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52"/>
            <p:cNvSpPr/>
            <p:nvPr/>
          </p:nvSpPr>
          <p:spPr>
            <a:xfrm>
              <a:off x="1999575" y="874575"/>
              <a:ext cx="83050" cy="141750"/>
            </a:xfrm>
            <a:custGeom>
              <a:avLst/>
              <a:gdLst/>
              <a:ahLst/>
              <a:cxnLst/>
              <a:rect l="l" t="t" r="r" b="b"/>
              <a:pathLst>
                <a:path w="3322" h="5670" extrusionOk="0">
                  <a:moveTo>
                    <a:pt x="796" y="0"/>
                  </a:moveTo>
                  <a:lnTo>
                    <a:pt x="796" y="1882"/>
                  </a:lnTo>
                  <a:lnTo>
                    <a:pt x="1" y="2601"/>
                  </a:lnTo>
                  <a:lnTo>
                    <a:pt x="1264" y="4407"/>
                  </a:lnTo>
                  <a:lnTo>
                    <a:pt x="1617" y="5670"/>
                  </a:lnTo>
                  <a:lnTo>
                    <a:pt x="3322" y="2286"/>
                  </a:lnTo>
                  <a:lnTo>
                    <a:pt x="3322" y="631"/>
                  </a:lnTo>
                  <a:lnTo>
                    <a:pt x="79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52"/>
            <p:cNvSpPr/>
            <p:nvPr/>
          </p:nvSpPr>
          <p:spPr>
            <a:xfrm>
              <a:off x="1989175" y="864475"/>
              <a:ext cx="101025" cy="173625"/>
            </a:xfrm>
            <a:custGeom>
              <a:avLst/>
              <a:gdLst/>
              <a:ahLst/>
              <a:cxnLst/>
              <a:rect l="l" t="t" r="r" b="b"/>
              <a:pathLst>
                <a:path w="4041" h="6945" extrusionOk="0">
                  <a:moveTo>
                    <a:pt x="1528" y="808"/>
                  </a:moveTo>
                  <a:lnTo>
                    <a:pt x="3422" y="1275"/>
                  </a:lnTo>
                  <a:lnTo>
                    <a:pt x="3422" y="2614"/>
                  </a:lnTo>
                  <a:lnTo>
                    <a:pt x="2109" y="5202"/>
                  </a:lnTo>
                  <a:lnTo>
                    <a:pt x="1970" y="4735"/>
                  </a:lnTo>
                  <a:lnTo>
                    <a:pt x="834" y="3043"/>
                  </a:lnTo>
                  <a:lnTo>
                    <a:pt x="1528" y="2437"/>
                  </a:lnTo>
                  <a:lnTo>
                    <a:pt x="1528" y="808"/>
                  </a:lnTo>
                  <a:close/>
                  <a:moveTo>
                    <a:pt x="884" y="0"/>
                  </a:moveTo>
                  <a:lnTo>
                    <a:pt x="884" y="2147"/>
                  </a:lnTo>
                  <a:lnTo>
                    <a:pt x="0" y="2955"/>
                  </a:lnTo>
                  <a:lnTo>
                    <a:pt x="1389" y="4950"/>
                  </a:lnTo>
                  <a:lnTo>
                    <a:pt x="1932" y="6945"/>
                  </a:lnTo>
                  <a:lnTo>
                    <a:pt x="4041" y="2765"/>
                  </a:lnTo>
                  <a:lnTo>
                    <a:pt x="4041" y="783"/>
                  </a:lnTo>
                  <a:lnTo>
                    <a:pt x="8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52"/>
            <p:cNvSpPr/>
            <p:nvPr/>
          </p:nvSpPr>
          <p:spPr>
            <a:xfrm>
              <a:off x="1924775" y="1047875"/>
              <a:ext cx="106400" cy="104500"/>
            </a:xfrm>
            <a:custGeom>
              <a:avLst/>
              <a:gdLst/>
              <a:ahLst/>
              <a:cxnLst/>
              <a:rect l="l" t="t" r="r" b="b"/>
              <a:pathLst>
                <a:path w="4256" h="4180" extrusionOk="0">
                  <a:moveTo>
                    <a:pt x="0" y="0"/>
                  </a:moveTo>
                  <a:lnTo>
                    <a:pt x="0" y="1894"/>
                  </a:lnTo>
                  <a:lnTo>
                    <a:pt x="1263" y="2690"/>
                  </a:lnTo>
                  <a:lnTo>
                    <a:pt x="947" y="4180"/>
                  </a:lnTo>
                  <a:cubicBezTo>
                    <a:pt x="947" y="4180"/>
                    <a:pt x="2481" y="3571"/>
                    <a:pt x="2595" y="3571"/>
                  </a:cubicBezTo>
                  <a:cubicBezTo>
                    <a:pt x="2599" y="3571"/>
                    <a:pt x="2601" y="3572"/>
                    <a:pt x="2601" y="3574"/>
                  </a:cubicBezTo>
                  <a:cubicBezTo>
                    <a:pt x="2601" y="3574"/>
                    <a:pt x="2602" y="3575"/>
                    <a:pt x="2602" y="3575"/>
                  </a:cubicBezTo>
                  <a:cubicBezTo>
                    <a:pt x="2638" y="3575"/>
                    <a:pt x="4256" y="1389"/>
                    <a:pt x="4256" y="1389"/>
                  </a:cubicBezTo>
                  <a:lnTo>
                    <a:pt x="3296" y="0"/>
                  </a:lnTo>
                  <a:lnTo>
                    <a:pt x="2147" y="796"/>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52"/>
            <p:cNvSpPr/>
            <p:nvPr/>
          </p:nvSpPr>
          <p:spPr>
            <a:xfrm>
              <a:off x="1916875" y="1036500"/>
              <a:ext cx="124100" cy="128500"/>
            </a:xfrm>
            <a:custGeom>
              <a:avLst/>
              <a:gdLst/>
              <a:ahLst/>
              <a:cxnLst/>
              <a:rect l="l" t="t" r="r" b="b"/>
              <a:pathLst>
                <a:path w="4964" h="5140" extrusionOk="0">
                  <a:moveTo>
                    <a:pt x="3524" y="897"/>
                  </a:moveTo>
                  <a:lnTo>
                    <a:pt x="4180" y="1844"/>
                  </a:lnTo>
                  <a:cubicBezTo>
                    <a:pt x="3675" y="2526"/>
                    <a:pt x="2968" y="3473"/>
                    <a:pt x="2753" y="3738"/>
                  </a:cubicBezTo>
                  <a:cubicBezTo>
                    <a:pt x="2577" y="3789"/>
                    <a:pt x="2261" y="3903"/>
                    <a:pt x="1693" y="4130"/>
                  </a:cubicBezTo>
                  <a:lnTo>
                    <a:pt x="1933" y="2981"/>
                  </a:lnTo>
                  <a:lnTo>
                    <a:pt x="632" y="2173"/>
                  </a:lnTo>
                  <a:lnTo>
                    <a:pt x="632" y="910"/>
                  </a:lnTo>
                  <a:lnTo>
                    <a:pt x="2501" y="1604"/>
                  </a:lnTo>
                  <a:lnTo>
                    <a:pt x="3524" y="897"/>
                  </a:lnTo>
                  <a:close/>
                  <a:moveTo>
                    <a:pt x="1" y="1"/>
                  </a:moveTo>
                  <a:lnTo>
                    <a:pt x="1" y="2526"/>
                  </a:lnTo>
                  <a:lnTo>
                    <a:pt x="1225" y="3284"/>
                  </a:lnTo>
                  <a:lnTo>
                    <a:pt x="834" y="5140"/>
                  </a:lnTo>
                  <a:lnTo>
                    <a:pt x="1377" y="4925"/>
                  </a:lnTo>
                  <a:cubicBezTo>
                    <a:pt x="1996" y="4685"/>
                    <a:pt x="2690" y="4420"/>
                    <a:pt x="2905" y="4344"/>
                  </a:cubicBezTo>
                  <a:cubicBezTo>
                    <a:pt x="2916" y="4347"/>
                    <a:pt x="2927" y="4348"/>
                    <a:pt x="2938" y="4348"/>
                  </a:cubicBezTo>
                  <a:cubicBezTo>
                    <a:pt x="3130" y="4348"/>
                    <a:pt x="3368" y="4002"/>
                    <a:pt x="4824" y="2021"/>
                  </a:cubicBezTo>
                  <a:lnTo>
                    <a:pt x="4963" y="1832"/>
                  </a:lnTo>
                  <a:lnTo>
                    <a:pt x="3688" y="13"/>
                  </a:lnTo>
                  <a:lnTo>
                    <a:pt x="2412" y="885"/>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52"/>
            <p:cNvSpPr/>
            <p:nvPr/>
          </p:nvSpPr>
          <p:spPr>
            <a:xfrm>
              <a:off x="1706650" y="1016300"/>
              <a:ext cx="192575" cy="136400"/>
            </a:xfrm>
            <a:custGeom>
              <a:avLst/>
              <a:gdLst/>
              <a:ahLst/>
              <a:cxnLst/>
              <a:rect l="l" t="t" r="r" b="b"/>
              <a:pathLst>
                <a:path w="7703" h="5456" extrusionOk="0">
                  <a:moveTo>
                    <a:pt x="2412" y="1"/>
                  </a:moveTo>
                  <a:lnTo>
                    <a:pt x="1616" y="518"/>
                  </a:lnTo>
                  <a:cubicBezTo>
                    <a:pt x="1376" y="594"/>
                    <a:pt x="0" y="2147"/>
                    <a:pt x="0" y="2147"/>
                  </a:cubicBezTo>
                  <a:lnTo>
                    <a:pt x="859" y="4029"/>
                  </a:lnTo>
                  <a:lnTo>
                    <a:pt x="1692" y="5456"/>
                  </a:lnTo>
                  <a:lnTo>
                    <a:pt x="4142" y="4849"/>
                  </a:lnTo>
                  <a:lnTo>
                    <a:pt x="5253" y="4269"/>
                  </a:lnTo>
                  <a:lnTo>
                    <a:pt x="7387" y="4837"/>
                  </a:lnTo>
                  <a:lnTo>
                    <a:pt x="7703" y="2652"/>
                  </a:lnTo>
                  <a:lnTo>
                    <a:pt x="6907" y="480"/>
                  </a:lnTo>
                  <a:lnTo>
                    <a:pt x="5013" y="1819"/>
                  </a:lnTo>
                  <a:lnTo>
                    <a:pt x="4520" y="2968"/>
                  </a:lnTo>
                  <a:lnTo>
                    <a:pt x="3043" y="2652"/>
                  </a:lnTo>
                  <a:lnTo>
                    <a:pt x="3043" y="1263"/>
                  </a:lnTo>
                  <a:lnTo>
                    <a:pt x="241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52"/>
            <p:cNvSpPr/>
            <p:nvPr/>
          </p:nvSpPr>
          <p:spPr>
            <a:xfrm>
              <a:off x="1697800" y="1004950"/>
              <a:ext cx="209625" cy="156600"/>
            </a:xfrm>
            <a:custGeom>
              <a:avLst/>
              <a:gdLst/>
              <a:ahLst/>
              <a:cxnLst/>
              <a:rect l="l" t="t" r="r" b="b"/>
              <a:pathLst>
                <a:path w="8385" h="6264" extrusionOk="0">
                  <a:moveTo>
                    <a:pt x="2652" y="909"/>
                  </a:moveTo>
                  <a:lnTo>
                    <a:pt x="3094" y="1793"/>
                  </a:lnTo>
                  <a:lnTo>
                    <a:pt x="3094" y="3359"/>
                  </a:lnTo>
                  <a:lnTo>
                    <a:pt x="5064" y="3788"/>
                  </a:lnTo>
                  <a:lnTo>
                    <a:pt x="5632" y="2475"/>
                  </a:lnTo>
                  <a:lnTo>
                    <a:pt x="7122" y="1427"/>
                  </a:lnTo>
                  <a:lnTo>
                    <a:pt x="7728" y="3132"/>
                  </a:lnTo>
                  <a:lnTo>
                    <a:pt x="7476" y="4887"/>
                  </a:lnTo>
                  <a:lnTo>
                    <a:pt x="5582" y="4382"/>
                  </a:lnTo>
                  <a:lnTo>
                    <a:pt x="4395" y="5000"/>
                  </a:lnTo>
                  <a:lnTo>
                    <a:pt x="2210" y="5531"/>
                  </a:lnTo>
                  <a:lnTo>
                    <a:pt x="1503" y="4356"/>
                  </a:lnTo>
                  <a:lnTo>
                    <a:pt x="733" y="2664"/>
                  </a:lnTo>
                  <a:cubicBezTo>
                    <a:pt x="1288" y="2033"/>
                    <a:pt x="1920" y="1364"/>
                    <a:pt x="2084" y="1263"/>
                  </a:cubicBezTo>
                  <a:lnTo>
                    <a:pt x="2652" y="909"/>
                  </a:lnTo>
                  <a:close/>
                  <a:moveTo>
                    <a:pt x="2917" y="0"/>
                  </a:moveTo>
                  <a:lnTo>
                    <a:pt x="1831" y="682"/>
                  </a:lnTo>
                  <a:cubicBezTo>
                    <a:pt x="1705" y="745"/>
                    <a:pt x="1352" y="1010"/>
                    <a:pt x="139" y="2387"/>
                  </a:cubicBezTo>
                  <a:lnTo>
                    <a:pt x="0" y="2551"/>
                  </a:lnTo>
                  <a:lnTo>
                    <a:pt x="947" y="4647"/>
                  </a:lnTo>
                  <a:lnTo>
                    <a:pt x="1907" y="6263"/>
                  </a:lnTo>
                  <a:lnTo>
                    <a:pt x="4584" y="5606"/>
                  </a:lnTo>
                  <a:lnTo>
                    <a:pt x="5645" y="5051"/>
                  </a:lnTo>
                  <a:lnTo>
                    <a:pt x="8006" y="5682"/>
                  </a:lnTo>
                  <a:lnTo>
                    <a:pt x="8385" y="3068"/>
                  </a:lnTo>
                  <a:lnTo>
                    <a:pt x="7438" y="429"/>
                  </a:lnTo>
                  <a:lnTo>
                    <a:pt x="5127" y="2058"/>
                  </a:lnTo>
                  <a:lnTo>
                    <a:pt x="4710" y="3043"/>
                  </a:lnTo>
                  <a:lnTo>
                    <a:pt x="3738" y="2841"/>
                  </a:lnTo>
                  <a:lnTo>
                    <a:pt x="3738" y="1642"/>
                  </a:lnTo>
                  <a:lnTo>
                    <a:pt x="291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52"/>
            <p:cNvSpPr/>
            <p:nvPr/>
          </p:nvSpPr>
          <p:spPr>
            <a:xfrm>
              <a:off x="1640975" y="919700"/>
              <a:ext cx="161975" cy="96625"/>
            </a:xfrm>
            <a:custGeom>
              <a:avLst/>
              <a:gdLst/>
              <a:ahLst/>
              <a:cxnLst/>
              <a:rect l="l" t="t" r="r" b="b"/>
              <a:pathLst>
                <a:path w="6479" h="3865" extrusionOk="0">
                  <a:moveTo>
                    <a:pt x="5203" y="1"/>
                  </a:moveTo>
                  <a:lnTo>
                    <a:pt x="3549" y="632"/>
                  </a:lnTo>
                  <a:lnTo>
                    <a:pt x="783" y="1819"/>
                  </a:lnTo>
                  <a:lnTo>
                    <a:pt x="1" y="3334"/>
                  </a:lnTo>
                  <a:lnTo>
                    <a:pt x="1579" y="3865"/>
                  </a:lnTo>
                  <a:lnTo>
                    <a:pt x="3157" y="3334"/>
                  </a:lnTo>
                  <a:lnTo>
                    <a:pt x="4572" y="3094"/>
                  </a:lnTo>
                  <a:lnTo>
                    <a:pt x="5759" y="1933"/>
                  </a:lnTo>
                  <a:lnTo>
                    <a:pt x="6478" y="708"/>
                  </a:lnTo>
                  <a:lnTo>
                    <a:pt x="520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52"/>
            <p:cNvSpPr/>
            <p:nvPr/>
          </p:nvSpPr>
          <p:spPr>
            <a:xfrm>
              <a:off x="1629625" y="910875"/>
              <a:ext cx="184375" cy="113650"/>
            </a:xfrm>
            <a:custGeom>
              <a:avLst/>
              <a:gdLst/>
              <a:ahLst/>
              <a:cxnLst/>
              <a:rect l="l" t="t" r="r" b="b"/>
              <a:pathLst>
                <a:path w="7375" h="4546" extrusionOk="0">
                  <a:moveTo>
                    <a:pt x="5632" y="707"/>
                  </a:moveTo>
                  <a:lnTo>
                    <a:pt x="6503" y="1175"/>
                  </a:lnTo>
                  <a:lnTo>
                    <a:pt x="5960" y="2084"/>
                  </a:lnTo>
                  <a:lnTo>
                    <a:pt x="4874" y="3144"/>
                  </a:lnTo>
                  <a:lnTo>
                    <a:pt x="3561" y="3372"/>
                  </a:lnTo>
                  <a:lnTo>
                    <a:pt x="2033" y="3877"/>
                  </a:lnTo>
                  <a:lnTo>
                    <a:pt x="909" y="3511"/>
                  </a:lnTo>
                  <a:lnTo>
                    <a:pt x="1477" y="2412"/>
                  </a:lnTo>
                  <a:lnTo>
                    <a:pt x="4116" y="1276"/>
                  </a:lnTo>
                  <a:lnTo>
                    <a:pt x="5632" y="707"/>
                  </a:lnTo>
                  <a:close/>
                  <a:moveTo>
                    <a:pt x="5682" y="0"/>
                  </a:moveTo>
                  <a:lnTo>
                    <a:pt x="3877" y="695"/>
                  </a:lnTo>
                  <a:lnTo>
                    <a:pt x="1010" y="1920"/>
                  </a:lnTo>
                  <a:lnTo>
                    <a:pt x="0" y="3877"/>
                  </a:lnTo>
                  <a:lnTo>
                    <a:pt x="2033" y="4546"/>
                  </a:lnTo>
                  <a:lnTo>
                    <a:pt x="3687" y="4003"/>
                  </a:lnTo>
                  <a:lnTo>
                    <a:pt x="5177" y="3750"/>
                  </a:lnTo>
                  <a:lnTo>
                    <a:pt x="6427" y="2513"/>
                  </a:lnTo>
                  <a:lnTo>
                    <a:pt x="7374" y="947"/>
                  </a:lnTo>
                  <a:lnTo>
                    <a:pt x="568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52"/>
            <p:cNvSpPr/>
            <p:nvPr/>
          </p:nvSpPr>
          <p:spPr>
            <a:xfrm>
              <a:off x="1843950" y="961050"/>
              <a:ext cx="72950" cy="40125"/>
            </a:xfrm>
            <a:custGeom>
              <a:avLst/>
              <a:gdLst/>
              <a:ahLst/>
              <a:cxnLst/>
              <a:rect l="l" t="t" r="r" b="b"/>
              <a:pathLst>
                <a:path w="2918" h="1605" extrusionOk="0">
                  <a:moveTo>
                    <a:pt x="392" y="1"/>
                  </a:moveTo>
                  <a:lnTo>
                    <a:pt x="1" y="594"/>
                  </a:lnTo>
                  <a:lnTo>
                    <a:pt x="1024" y="1605"/>
                  </a:lnTo>
                  <a:lnTo>
                    <a:pt x="2211" y="670"/>
                  </a:lnTo>
                  <a:lnTo>
                    <a:pt x="291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52"/>
            <p:cNvSpPr/>
            <p:nvPr/>
          </p:nvSpPr>
          <p:spPr>
            <a:xfrm>
              <a:off x="1833850" y="953475"/>
              <a:ext cx="102950" cy="58125"/>
            </a:xfrm>
            <a:custGeom>
              <a:avLst/>
              <a:gdLst/>
              <a:ahLst/>
              <a:cxnLst/>
              <a:rect l="l" t="t" r="r" b="b"/>
              <a:pathLst>
                <a:path w="4118" h="2325" extrusionOk="0">
                  <a:moveTo>
                    <a:pt x="2526" y="632"/>
                  </a:moveTo>
                  <a:lnTo>
                    <a:pt x="1453" y="1491"/>
                  </a:lnTo>
                  <a:lnTo>
                    <a:pt x="809" y="860"/>
                  </a:lnTo>
                  <a:lnTo>
                    <a:pt x="973" y="632"/>
                  </a:lnTo>
                  <a:close/>
                  <a:moveTo>
                    <a:pt x="632" y="1"/>
                  </a:moveTo>
                  <a:lnTo>
                    <a:pt x="1" y="948"/>
                  </a:lnTo>
                  <a:lnTo>
                    <a:pt x="1402" y="2324"/>
                  </a:lnTo>
                  <a:lnTo>
                    <a:pt x="2829" y="1213"/>
                  </a:lnTo>
                  <a:lnTo>
                    <a:pt x="411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52"/>
            <p:cNvSpPr/>
            <p:nvPr/>
          </p:nvSpPr>
          <p:spPr>
            <a:xfrm>
              <a:off x="1900150" y="882450"/>
              <a:ext cx="40425" cy="51500"/>
            </a:xfrm>
            <a:custGeom>
              <a:avLst/>
              <a:gdLst/>
              <a:ahLst/>
              <a:cxnLst/>
              <a:rect l="l" t="t" r="r" b="b"/>
              <a:pathLst>
                <a:path w="1617" h="2060" extrusionOk="0">
                  <a:moveTo>
                    <a:pt x="354" y="1"/>
                  </a:moveTo>
                  <a:lnTo>
                    <a:pt x="0" y="708"/>
                  </a:lnTo>
                  <a:lnTo>
                    <a:pt x="695" y="1137"/>
                  </a:lnTo>
                  <a:lnTo>
                    <a:pt x="1351" y="2059"/>
                  </a:lnTo>
                  <a:lnTo>
                    <a:pt x="1617" y="1339"/>
                  </a:lnTo>
                  <a:lnTo>
                    <a:pt x="1617" y="316"/>
                  </a:lnTo>
                  <a:lnTo>
                    <a:pt x="35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52"/>
            <p:cNvSpPr/>
            <p:nvPr/>
          </p:nvSpPr>
          <p:spPr>
            <a:xfrm>
              <a:off x="1889725" y="873000"/>
              <a:ext cx="58750" cy="77975"/>
            </a:xfrm>
            <a:custGeom>
              <a:avLst/>
              <a:gdLst/>
              <a:ahLst/>
              <a:cxnLst/>
              <a:rect l="l" t="t" r="r" b="b"/>
              <a:pathLst>
                <a:path w="2350" h="3119" extrusionOk="0">
                  <a:moveTo>
                    <a:pt x="948" y="745"/>
                  </a:moveTo>
                  <a:lnTo>
                    <a:pt x="1718" y="934"/>
                  </a:lnTo>
                  <a:lnTo>
                    <a:pt x="1718" y="1654"/>
                  </a:lnTo>
                  <a:lnTo>
                    <a:pt x="1680" y="1768"/>
                  </a:lnTo>
                  <a:lnTo>
                    <a:pt x="1364" y="1326"/>
                  </a:lnTo>
                  <a:lnTo>
                    <a:pt x="821" y="972"/>
                  </a:lnTo>
                  <a:lnTo>
                    <a:pt x="948" y="745"/>
                  </a:lnTo>
                  <a:close/>
                  <a:moveTo>
                    <a:pt x="607" y="0"/>
                  </a:moveTo>
                  <a:lnTo>
                    <a:pt x="1" y="1200"/>
                  </a:lnTo>
                  <a:lnTo>
                    <a:pt x="885" y="1755"/>
                  </a:lnTo>
                  <a:lnTo>
                    <a:pt x="1857" y="3119"/>
                  </a:lnTo>
                  <a:lnTo>
                    <a:pt x="2324" y="1818"/>
                  </a:lnTo>
                  <a:lnTo>
                    <a:pt x="2349" y="442"/>
                  </a:lnTo>
                  <a:lnTo>
                    <a:pt x="6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52"/>
            <p:cNvSpPr/>
            <p:nvPr/>
          </p:nvSpPr>
          <p:spPr>
            <a:xfrm>
              <a:off x="1439900" y="1099950"/>
              <a:ext cx="185325" cy="192275"/>
            </a:xfrm>
            <a:custGeom>
              <a:avLst/>
              <a:gdLst/>
              <a:ahLst/>
              <a:cxnLst/>
              <a:rect l="l" t="t" r="r" b="b"/>
              <a:pathLst>
                <a:path w="7413" h="7691" extrusionOk="0">
                  <a:moveTo>
                    <a:pt x="5682" y="1"/>
                  </a:moveTo>
                  <a:lnTo>
                    <a:pt x="3826" y="354"/>
                  </a:lnTo>
                  <a:cubicBezTo>
                    <a:pt x="3586" y="544"/>
                    <a:pt x="2374" y="834"/>
                    <a:pt x="2374" y="834"/>
                  </a:cubicBezTo>
                  <a:lnTo>
                    <a:pt x="2374" y="2337"/>
                  </a:lnTo>
                  <a:lnTo>
                    <a:pt x="1111" y="3991"/>
                  </a:lnTo>
                  <a:lnTo>
                    <a:pt x="0" y="4900"/>
                  </a:lnTo>
                  <a:lnTo>
                    <a:pt x="632" y="7691"/>
                  </a:lnTo>
                  <a:lnTo>
                    <a:pt x="2058" y="7691"/>
                  </a:lnTo>
                  <a:lnTo>
                    <a:pt x="4293" y="5254"/>
                  </a:lnTo>
                  <a:lnTo>
                    <a:pt x="5834" y="4622"/>
                  </a:lnTo>
                  <a:lnTo>
                    <a:pt x="7412" y="3650"/>
                  </a:lnTo>
                  <a:lnTo>
                    <a:pt x="7412" y="1705"/>
                  </a:lnTo>
                  <a:lnTo>
                    <a:pt x="6238" y="910"/>
                  </a:lnTo>
                  <a:lnTo>
                    <a:pt x="568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52"/>
            <p:cNvSpPr/>
            <p:nvPr/>
          </p:nvSpPr>
          <p:spPr>
            <a:xfrm>
              <a:off x="1431375" y="1091425"/>
              <a:ext cx="201725" cy="208700"/>
            </a:xfrm>
            <a:custGeom>
              <a:avLst/>
              <a:gdLst/>
              <a:ahLst/>
              <a:cxnLst/>
              <a:rect l="l" t="t" r="r" b="b"/>
              <a:pathLst>
                <a:path w="8069" h="8348" extrusionOk="0">
                  <a:moveTo>
                    <a:pt x="5859" y="708"/>
                  </a:moveTo>
                  <a:lnTo>
                    <a:pt x="6301" y="1428"/>
                  </a:lnTo>
                  <a:lnTo>
                    <a:pt x="7438" y="2223"/>
                  </a:lnTo>
                  <a:lnTo>
                    <a:pt x="7438" y="3814"/>
                  </a:lnTo>
                  <a:lnTo>
                    <a:pt x="6049" y="4673"/>
                  </a:lnTo>
                  <a:lnTo>
                    <a:pt x="4521" y="5304"/>
                  </a:lnTo>
                  <a:lnTo>
                    <a:pt x="2260" y="7716"/>
                  </a:lnTo>
                  <a:lnTo>
                    <a:pt x="1225" y="7716"/>
                  </a:lnTo>
                  <a:lnTo>
                    <a:pt x="695" y="5367"/>
                  </a:lnTo>
                  <a:lnTo>
                    <a:pt x="1642" y="4584"/>
                  </a:lnTo>
                  <a:lnTo>
                    <a:pt x="3018" y="2791"/>
                  </a:lnTo>
                  <a:lnTo>
                    <a:pt x="3018" y="1428"/>
                  </a:lnTo>
                  <a:cubicBezTo>
                    <a:pt x="3422" y="1327"/>
                    <a:pt x="4003" y="1163"/>
                    <a:pt x="4281" y="998"/>
                  </a:cubicBezTo>
                  <a:lnTo>
                    <a:pt x="5859" y="708"/>
                  </a:lnTo>
                  <a:close/>
                  <a:moveTo>
                    <a:pt x="6175" y="1"/>
                  </a:moveTo>
                  <a:lnTo>
                    <a:pt x="4117" y="380"/>
                  </a:lnTo>
                  <a:lnTo>
                    <a:pt x="4028" y="405"/>
                  </a:lnTo>
                  <a:lnTo>
                    <a:pt x="3965" y="443"/>
                  </a:lnTo>
                  <a:cubicBezTo>
                    <a:pt x="3851" y="544"/>
                    <a:pt x="3182" y="733"/>
                    <a:pt x="2639" y="872"/>
                  </a:cubicBezTo>
                  <a:lnTo>
                    <a:pt x="2399" y="923"/>
                  </a:lnTo>
                  <a:lnTo>
                    <a:pt x="2399" y="2564"/>
                  </a:lnTo>
                  <a:lnTo>
                    <a:pt x="1225" y="4105"/>
                  </a:lnTo>
                  <a:lnTo>
                    <a:pt x="0" y="5115"/>
                  </a:lnTo>
                  <a:lnTo>
                    <a:pt x="733" y="8347"/>
                  </a:lnTo>
                  <a:lnTo>
                    <a:pt x="2538" y="8347"/>
                  </a:lnTo>
                  <a:lnTo>
                    <a:pt x="4836" y="5847"/>
                  </a:lnTo>
                  <a:lnTo>
                    <a:pt x="6352" y="5228"/>
                  </a:lnTo>
                  <a:lnTo>
                    <a:pt x="8069" y="4168"/>
                  </a:lnTo>
                  <a:lnTo>
                    <a:pt x="8069" y="1870"/>
                  </a:lnTo>
                  <a:lnTo>
                    <a:pt x="6806" y="1024"/>
                  </a:lnTo>
                  <a:lnTo>
                    <a:pt x="617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52"/>
            <p:cNvSpPr/>
            <p:nvPr/>
          </p:nvSpPr>
          <p:spPr>
            <a:xfrm>
              <a:off x="1514700" y="1211400"/>
              <a:ext cx="329275" cy="270225"/>
            </a:xfrm>
            <a:custGeom>
              <a:avLst/>
              <a:gdLst/>
              <a:ahLst/>
              <a:cxnLst/>
              <a:rect l="l" t="t" r="r" b="b"/>
              <a:pathLst>
                <a:path w="13171" h="10809" extrusionOk="0">
                  <a:moveTo>
                    <a:pt x="12072" y="0"/>
                  </a:moveTo>
                  <a:lnTo>
                    <a:pt x="9623" y="480"/>
                  </a:lnTo>
                  <a:lnTo>
                    <a:pt x="8676" y="4180"/>
                  </a:lnTo>
                  <a:lnTo>
                    <a:pt x="7678" y="3536"/>
                  </a:lnTo>
                  <a:lnTo>
                    <a:pt x="8297" y="1503"/>
                  </a:lnTo>
                  <a:lnTo>
                    <a:pt x="4925" y="707"/>
                  </a:lnTo>
                  <a:lnTo>
                    <a:pt x="1440" y="1818"/>
                  </a:lnTo>
                  <a:lnTo>
                    <a:pt x="1074" y="2993"/>
                  </a:lnTo>
                  <a:lnTo>
                    <a:pt x="2791" y="3574"/>
                  </a:lnTo>
                  <a:lnTo>
                    <a:pt x="1" y="3940"/>
                  </a:lnTo>
                  <a:lnTo>
                    <a:pt x="1" y="6389"/>
                  </a:lnTo>
                  <a:lnTo>
                    <a:pt x="2842" y="6389"/>
                  </a:lnTo>
                  <a:lnTo>
                    <a:pt x="3549" y="6781"/>
                  </a:lnTo>
                  <a:lnTo>
                    <a:pt x="632" y="7021"/>
                  </a:lnTo>
                  <a:lnTo>
                    <a:pt x="1503" y="8637"/>
                  </a:lnTo>
                  <a:lnTo>
                    <a:pt x="1819" y="10177"/>
                  </a:lnTo>
                  <a:lnTo>
                    <a:pt x="4736" y="10177"/>
                  </a:lnTo>
                  <a:lnTo>
                    <a:pt x="6706" y="9142"/>
                  </a:lnTo>
                  <a:lnTo>
                    <a:pt x="8751" y="10809"/>
                  </a:lnTo>
                  <a:lnTo>
                    <a:pt x="10570" y="10089"/>
                  </a:lnTo>
                  <a:lnTo>
                    <a:pt x="11529" y="8789"/>
                  </a:lnTo>
                  <a:lnTo>
                    <a:pt x="10102" y="5695"/>
                  </a:lnTo>
                  <a:lnTo>
                    <a:pt x="11201" y="2614"/>
                  </a:lnTo>
                  <a:lnTo>
                    <a:pt x="13171" y="1111"/>
                  </a:lnTo>
                  <a:lnTo>
                    <a:pt x="120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52"/>
            <p:cNvSpPr/>
            <p:nvPr/>
          </p:nvSpPr>
          <p:spPr>
            <a:xfrm>
              <a:off x="1506825" y="1202875"/>
              <a:ext cx="349150" cy="287600"/>
            </a:xfrm>
            <a:custGeom>
              <a:avLst/>
              <a:gdLst/>
              <a:ahLst/>
              <a:cxnLst/>
              <a:rect l="l" t="t" r="r" b="b"/>
              <a:pathLst>
                <a:path w="13966" h="11504" extrusionOk="0">
                  <a:moveTo>
                    <a:pt x="12274" y="682"/>
                  </a:moveTo>
                  <a:lnTo>
                    <a:pt x="13006" y="1414"/>
                  </a:lnTo>
                  <a:lnTo>
                    <a:pt x="11238" y="2766"/>
                  </a:lnTo>
                  <a:lnTo>
                    <a:pt x="10064" y="6061"/>
                  </a:lnTo>
                  <a:lnTo>
                    <a:pt x="11478" y="9092"/>
                  </a:lnTo>
                  <a:lnTo>
                    <a:pt x="10683" y="10178"/>
                  </a:lnTo>
                  <a:lnTo>
                    <a:pt x="9129" y="10784"/>
                  </a:lnTo>
                  <a:lnTo>
                    <a:pt x="7059" y="9117"/>
                  </a:lnTo>
                  <a:lnTo>
                    <a:pt x="4975" y="10203"/>
                  </a:lnTo>
                  <a:lnTo>
                    <a:pt x="2399" y="10203"/>
                  </a:lnTo>
                  <a:lnTo>
                    <a:pt x="2134" y="8915"/>
                  </a:lnTo>
                  <a:lnTo>
                    <a:pt x="1465" y="7640"/>
                  </a:lnTo>
                  <a:lnTo>
                    <a:pt x="4937" y="7349"/>
                  </a:lnTo>
                  <a:lnTo>
                    <a:pt x="3245" y="6415"/>
                  </a:lnTo>
                  <a:lnTo>
                    <a:pt x="644" y="6415"/>
                  </a:lnTo>
                  <a:lnTo>
                    <a:pt x="644" y="4559"/>
                  </a:lnTo>
                  <a:lnTo>
                    <a:pt x="4495" y="4053"/>
                  </a:lnTo>
                  <a:lnTo>
                    <a:pt x="1781" y="3132"/>
                  </a:lnTo>
                  <a:lnTo>
                    <a:pt x="2008" y="2399"/>
                  </a:lnTo>
                  <a:lnTo>
                    <a:pt x="5253" y="1377"/>
                  </a:lnTo>
                  <a:lnTo>
                    <a:pt x="8208" y="2071"/>
                  </a:lnTo>
                  <a:lnTo>
                    <a:pt x="7627" y="4003"/>
                  </a:lnTo>
                  <a:lnTo>
                    <a:pt x="9193" y="5026"/>
                  </a:lnTo>
                  <a:lnTo>
                    <a:pt x="10190" y="1086"/>
                  </a:lnTo>
                  <a:lnTo>
                    <a:pt x="12274" y="682"/>
                  </a:lnTo>
                  <a:close/>
                  <a:moveTo>
                    <a:pt x="12488" y="0"/>
                  </a:moveTo>
                  <a:lnTo>
                    <a:pt x="9685" y="543"/>
                  </a:lnTo>
                  <a:lnTo>
                    <a:pt x="8801" y="4016"/>
                  </a:lnTo>
                  <a:lnTo>
                    <a:pt x="8372" y="3738"/>
                  </a:lnTo>
                  <a:lnTo>
                    <a:pt x="9003" y="1616"/>
                  </a:lnTo>
                  <a:lnTo>
                    <a:pt x="5228" y="733"/>
                  </a:lnTo>
                  <a:lnTo>
                    <a:pt x="1503" y="1907"/>
                  </a:lnTo>
                  <a:lnTo>
                    <a:pt x="998" y="3536"/>
                  </a:lnTo>
                  <a:lnTo>
                    <a:pt x="1717" y="3788"/>
                  </a:lnTo>
                  <a:lnTo>
                    <a:pt x="0" y="4003"/>
                  </a:lnTo>
                  <a:lnTo>
                    <a:pt x="0" y="7046"/>
                  </a:lnTo>
                  <a:lnTo>
                    <a:pt x="1010" y="7046"/>
                  </a:lnTo>
                  <a:lnTo>
                    <a:pt x="442" y="7097"/>
                  </a:lnTo>
                  <a:lnTo>
                    <a:pt x="1515" y="9079"/>
                  </a:lnTo>
                  <a:lnTo>
                    <a:pt x="1882" y="10834"/>
                  </a:lnTo>
                  <a:lnTo>
                    <a:pt x="5127" y="10834"/>
                  </a:lnTo>
                  <a:lnTo>
                    <a:pt x="6983" y="9862"/>
                  </a:lnTo>
                  <a:lnTo>
                    <a:pt x="9016" y="11503"/>
                  </a:lnTo>
                  <a:lnTo>
                    <a:pt x="11087" y="10708"/>
                  </a:lnTo>
                  <a:lnTo>
                    <a:pt x="12210" y="9167"/>
                  </a:lnTo>
                  <a:lnTo>
                    <a:pt x="10758" y="6023"/>
                  </a:lnTo>
                  <a:lnTo>
                    <a:pt x="11781" y="3144"/>
                  </a:lnTo>
                  <a:lnTo>
                    <a:pt x="13966" y="1490"/>
                  </a:lnTo>
                  <a:lnTo>
                    <a:pt x="1248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52"/>
            <p:cNvSpPr/>
            <p:nvPr/>
          </p:nvSpPr>
          <p:spPr>
            <a:xfrm>
              <a:off x="1843950" y="1219275"/>
              <a:ext cx="96625" cy="163875"/>
            </a:xfrm>
            <a:custGeom>
              <a:avLst/>
              <a:gdLst/>
              <a:ahLst/>
              <a:cxnLst/>
              <a:rect l="l" t="t" r="r" b="b"/>
              <a:pathLst>
                <a:path w="3865" h="6555" extrusionOk="0">
                  <a:moveTo>
                    <a:pt x="2602" y="1"/>
                  </a:moveTo>
                  <a:lnTo>
                    <a:pt x="2046" y="1339"/>
                  </a:lnTo>
                  <a:lnTo>
                    <a:pt x="1466" y="3334"/>
                  </a:lnTo>
                  <a:lnTo>
                    <a:pt x="1024" y="1642"/>
                  </a:lnTo>
                  <a:lnTo>
                    <a:pt x="1" y="3246"/>
                  </a:lnTo>
                  <a:lnTo>
                    <a:pt x="392" y="5026"/>
                  </a:lnTo>
                  <a:lnTo>
                    <a:pt x="1024" y="6554"/>
                  </a:lnTo>
                  <a:lnTo>
                    <a:pt x="3057" y="5014"/>
                  </a:lnTo>
                  <a:lnTo>
                    <a:pt x="3865" y="3221"/>
                  </a:lnTo>
                  <a:lnTo>
                    <a:pt x="3865" y="1339"/>
                  </a:lnTo>
                  <a:lnTo>
                    <a:pt x="260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52"/>
            <p:cNvSpPr/>
            <p:nvPr/>
          </p:nvSpPr>
          <p:spPr>
            <a:xfrm>
              <a:off x="1835425" y="1205075"/>
              <a:ext cx="113050" cy="190700"/>
            </a:xfrm>
            <a:custGeom>
              <a:avLst/>
              <a:gdLst/>
              <a:ahLst/>
              <a:cxnLst/>
              <a:rect l="l" t="t" r="r" b="b"/>
              <a:pathLst>
                <a:path w="4522" h="7628" extrusionOk="0">
                  <a:moveTo>
                    <a:pt x="3044" y="1150"/>
                  </a:moveTo>
                  <a:lnTo>
                    <a:pt x="3890" y="2034"/>
                  </a:lnTo>
                  <a:lnTo>
                    <a:pt x="3890" y="3726"/>
                  </a:lnTo>
                  <a:lnTo>
                    <a:pt x="3145" y="5380"/>
                  </a:lnTo>
                  <a:lnTo>
                    <a:pt x="1503" y="6630"/>
                  </a:lnTo>
                  <a:lnTo>
                    <a:pt x="1049" y="5519"/>
                  </a:lnTo>
                  <a:lnTo>
                    <a:pt x="683" y="3877"/>
                  </a:lnTo>
                  <a:lnTo>
                    <a:pt x="1238" y="2981"/>
                  </a:lnTo>
                  <a:lnTo>
                    <a:pt x="1781" y="5089"/>
                  </a:lnTo>
                  <a:lnTo>
                    <a:pt x="2678" y="2034"/>
                  </a:lnTo>
                  <a:lnTo>
                    <a:pt x="3044" y="1150"/>
                  </a:lnTo>
                  <a:close/>
                  <a:moveTo>
                    <a:pt x="2842" y="1"/>
                  </a:moveTo>
                  <a:lnTo>
                    <a:pt x="2084" y="1819"/>
                  </a:lnTo>
                  <a:lnTo>
                    <a:pt x="1819" y="2715"/>
                  </a:lnTo>
                  <a:lnTo>
                    <a:pt x="1491" y="1427"/>
                  </a:lnTo>
                  <a:lnTo>
                    <a:pt x="1" y="3763"/>
                  </a:lnTo>
                  <a:lnTo>
                    <a:pt x="443" y="5708"/>
                  </a:lnTo>
                  <a:lnTo>
                    <a:pt x="1238" y="7627"/>
                  </a:lnTo>
                  <a:lnTo>
                    <a:pt x="3650" y="5784"/>
                  </a:lnTo>
                  <a:lnTo>
                    <a:pt x="4496" y="3915"/>
                  </a:lnTo>
                  <a:lnTo>
                    <a:pt x="4521" y="1781"/>
                  </a:lnTo>
                  <a:lnTo>
                    <a:pt x="284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52"/>
            <p:cNvSpPr/>
            <p:nvPr/>
          </p:nvSpPr>
          <p:spPr>
            <a:xfrm>
              <a:off x="1794700" y="1458875"/>
              <a:ext cx="74850" cy="69800"/>
            </a:xfrm>
            <a:custGeom>
              <a:avLst/>
              <a:gdLst/>
              <a:ahLst/>
              <a:cxnLst/>
              <a:rect l="l" t="t" r="r" b="b"/>
              <a:pathLst>
                <a:path w="2994" h="2792" extrusionOk="0">
                  <a:moveTo>
                    <a:pt x="1971" y="1"/>
                  </a:moveTo>
                  <a:lnTo>
                    <a:pt x="872" y="847"/>
                  </a:lnTo>
                  <a:lnTo>
                    <a:pt x="1" y="1465"/>
                  </a:lnTo>
                  <a:lnTo>
                    <a:pt x="1504" y="2791"/>
                  </a:lnTo>
                  <a:lnTo>
                    <a:pt x="2994" y="2791"/>
                  </a:lnTo>
                  <a:lnTo>
                    <a:pt x="197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52"/>
            <p:cNvSpPr/>
            <p:nvPr/>
          </p:nvSpPr>
          <p:spPr>
            <a:xfrm>
              <a:off x="1782075" y="1445925"/>
              <a:ext cx="98850" cy="90625"/>
            </a:xfrm>
            <a:custGeom>
              <a:avLst/>
              <a:gdLst/>
              <a:ahLst/>
              <a:cxnLst/>
              <a:rect l="l" t="t" r="r" b="b"/>
              <a:pathLst>
                <a:path w="3954" h="3625" extrusionOk="0">
                  <a:moveTo>
                    <a:pt x="2324" y="1024"/>
                  </a:moveTo>
                  <a:lnTo>
                    <a:pt x="3057" y="2994"/>
                  </a:lnTo>
                  <a:lnTo>
                    <a:pt x="2122" y="2994"/>
                  </a:lnTo>
                  <a:lnTo>
                    <a:pt x="1011" y="2009"/>
                  </a:lnTo>
                  <a:lnTo>
                    <a:pt x="2324" y="1024"/>
                  </a:lnTo>
                  <a:close/>
                  <a:moveTo>
                    <a:pt x="2627" y="1"/>
                  </a:moveTo>
                  <a:lnTo>
                    <a:pt x="1188" y="1112"/>
                  </a:lnTo>
                  <a:lnTo>
                    <a:pt x="1" y="1958"/>
                  </a:lnTo>
                  <a:lnTo>
                    <a:pt x="1882" y="3625"/>
                  </a:lnTo>
                  <a:lnTo>
                    <a:pt x="3953" y="3625"/>
                  </a:lnTo>
                  <a:lnTo>
                    <a:pt x="262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52"/>
            <p:cNvSpPr/>
            <p:nvPr/>
          </p:nvSpPr>
          <p:spPr>
            <a:xfrm>
              <a:off x="241275" y="1079650"/>
              <a:ext cx="2559200" cy="3887025"/>
            </a:xfrm>
            <a:custGeom>
              <a:avLst/>
              <a:gdLst/>
              <a:ahLst/>
              <a:cxnLst/>
              <a:rect l="l" t="t" r="r" b="b"/>
              <a:pathLst>
                <a:path w="102368" h="155481" extrusionOk="0">
                  <a:moveTo>
                    <a:pt x="22033" y="0"/>
                  </a:moveTo>
                  <a:cubicBezTo>
                    <a:pt x="21541" y="0"/>
                    <a:pt x="20848" y="207"/>
                    <a:pt x="19875" y="825"/>
                  </a:cubicBezTo>
                  <a:cubicBezTo>
                    <a:pt x="16958" y="2669"/>
                    <a:pt x="16718" y="2669"/>
                    <a:pt x="16718" y="2669"/>
                  </a:cubicBezTo>
                  <a:lnTo>
                    <a:pt x="14357" y="4096"/>
                  </a:lnTo>
                  <a:lnTo>
                    <a:pt x="14357" y="5043"/>
                  </a:lnTo>
                  <a:lnTo>
                    <a:pt x="15304" y="8351"/>
                  </a:lnTo>
                  <a:lnTo>
                    <a:pt x="15532" y="10056"/>
                  </a:lnTo>
                  <a:lnTo>
                    <a:pt x="13423" y="9450"/>
                  </a:lnTo>
                  <a:lnTo>
                    <a:pt x="12665" y="8869"/>
                  </a:lnTo>
                  <a:lnTo>
                    <a:pt x="10051" y="10043"/>
                  </a:lnTo>
                  <a:lnTo>
                    <a:pt x="9319" y="11584"/>
                  </a:lnTo>
                  <a:lnTo>
                    <a:pt x="9319" y="12606"/>
                  </a:lnTo>
                  <a:lnTo>
                    <a:pt x="11920" y="12998"/>
                  </a:lnTo>
                  <a:lnTo>
                    <a:pt x="13890" y="12846"/>
                  </a:lnTo>
                  <a:lnTo>
                    <a:pt x="13890" y="12846"/>
                  </a:lnTo>
                  <a:lnTo>
                    <a:pt x="12236" y="14854"/>
                  </a:lnTo>
                  <a:lnTo>
                    <a:pt x="9281" y="15447"/>
                  </a:lnTo>
                  <a:lnTo>
                    <a:pt x="7324" y="17884"/>
                  </a:lnTo>
                  <a:lnTo>
                    <a:pt x="5922" y="20094"/>
                  </a:lnTo>
                  <a:lnTo>
                    <a:pt x="6478" y="22228"/>
                  </a:lnTo>
                  <a:lnTo>
                    <a:pt x="7665" y="23491"/>
                  </a:lnTo>
                  <a:lnTo>
                    <a:pt x="9559" y="25069"/>
                  </a:lnTo>
                  <a:cubicBezTo>
                    <a:pt x="9559" y="25069"/>
                    <a:pt x="8448" y="26534"/>
                    <a:pt x="8372" y="26862"/>
                  </a:cubicBezTo>
                  <a:cubicBezTo>
                    <a:pt x="8296" y="27191"/>
                    <a:pt x="2841" y="30196"/>
                    <a:pt x="2841" y="30196"/>
                  </a:cubicBezTo>
                  <a:lnTo>
                    <a:pt x="0" y="31610"/>
                  </a:lnTo>
                  <a:lnTo>
                    <a:pt x="0" y="31610"/>
                  </a:lnTo>
                  <a:lnTo>
                    <a:pt x="4344" y="30903"/>
                  </a:lnTo>
                  <a:lnTo>
                    <a:pt x="10178" y="28529"/>
                  </a:lnTo>
                  <a:lnTo>
                    <a:pt x="12476" y="25852"/>
                  </a:lnTo>
                  <a:lnTo>
                    <a:pt x="14446" y="24110"/>
                  </a:lnTo>
                  <a:lnTo>
                    <a:pt x="16883" y="22380"/>
                  </a:lnTo>
                  <a:lnTo>
                    <a:pt x="15393" y="25132"/>
                  </a:lnTo>
                  <a:lnTo>
                    <a:pt x="17287" y="24741"/>
                  </a:lnTo>
                  <a:cubicBezTo>
                    <a:pt x="17287" y="24741"/>
                    <a:pt x="19648" y="24034"/>
                    <a:pt x="19812" y="23794"/>
                  </a:cubicBezTo>
                  <a:cubicBezTo>
                    <a:pt x="19818" y="23784"/>
                    <a:pt x="19832" y="23779"/>
                    <a:pt x="19854" y="23779"/>
                  </a:cubicBezTo>
                  <a:cubicBezTo>
                    <a:pt x="20342" y="23779"/>
                    <a:pt x="24610" y="26319"/>
                    <a:pt x="24610" y="26319"/>
                  </a:cubicBezTo>
                  <a:lnTo>
                    <a:pt x="26113" y="29085"/>
                  </a:lnTo>
                  <a:lnTo>
                    <a:pt x="26820" y="33100"/>
                  </a:lnTo>
                  <a:lnTo>
                    <a:pt x="26189" y="36105"/>
                  </a:lnTo>
                  <a:lnTo>
                    <a:pt x="25633" y="38151"/>
                  </a:lnTo>
                  <a:lnTo>
                    <a:pt x="26429" y="40045"/>
                  </a:lnTo>
                  <a:lnTo>
                    <a:pt x="27376" y="37040"/>
                  </a:lnTo>
                  <a:lnTo>
                    <a:pt x="28474" y="36105"/>
                  </a:lnTo>
                  <a:lnTo>
                    <a:pt x="29194" y="40512"/>
                  </a:lnTo>
                  <a:lnTo>
                    <a:pt x="30457" y="43505"/>
                  </a:lnTo>
                  <a:lnTo>
                    <a:pt x="28083" y="42015"/>
                  </a:lnTo>
                  <a:lnTo>
                    <a:pt x="27856" y="43505"/>
                  </a:lnTo>
                  <a:lnTo>
                    <a:pt x="29585" y="47293"/>
                  </a:lnTo>
                  <a:lnTo>
                    <a:pt x="29346" y="49894"/>
                  </a:lnTo>
                  <a:lnTo>
                    <a:pt x="28083" y="52419"/>
                  </a:lnTo>
                  <a:lnTo>
                    <a:pt x="27616" y="56763"/>
                  </a:lnTo>
                  <a:lnTo>
                    <a:pt x="27931" y="61258"/>
                  </a:lnTo>
                  <a:lnTo>
                    <a:pt x="29661" y="64011"/>
                  </a:lnTo>
                  <a:lnTo>
                    <a:pt x="31404" y="65198"/>
                  </a:lnTo>
                  <a:lnTo>
                    <a:pt x="32666" y="68670"/>
                  </a:lnTo>
                  <a:lnTo>
                    <a:pt x="33538" y="71713"/>
                  </a:lnTo>
                  <a:lnTo>
                    <a:pt x="34081" y="73708"/>
                  </a:lnTo>
                  <a:lnTo>
                    <a:pt x="36631" y="76398"/>
                  </a:lnTo>
                  <a:lnTo>
                    <a:pt x="36631" y="76398"/>
                  </a:lnTo>
                  <a:lnTo>
                    <a:pt x="36050" y="73241"/>
                  </a:lnTo>
                  <a:lnTo>
                    <a:pt x="34560" y="71347"/>
                  </a:lnTo>
                  <a:lnTo>
                    <a:pt x="33929" y="66852"/>
                  </a:lnTo>
                  <a:lnTo>
                    <a:pt x="35343" y="68506"/>
                  </a:lnTo>
                  <a:lnTo>
                    <a:pt x="36215" y="71713"/>
                  </a:lnTo>
                  <a:lnTo>
                    <a:pt x="38424" y="73784"/>
                  </a:lnTo>
                  <a:lnTo>
                    <a:pt x="40470" y="77332"/>
                  </a:lnTo>
                  <a:lnTo>
                    <a:pt x="40634" y="79618"/>
                  </a:lnTo>
                  <a:lnTo>
                    <a:pt x="42288" y="81436"/>
                  </a:lnTo>
                  <a:lnTo>
                    <a:pt x="46241" y="82623"/>
                  </a:lnTo>
                  <a:lnTo>
                    <a:pt x="49082" y="84113"/>
                  </a:lnTo>
                  <a:lnTo>
                    <a:pt x="49940" y="83557"/>
                  </a:lnTo>
                  <a:lnTo>
                    <a:pt x="52541" y="85616"/>
                  </a:lnTo>
                  <a:lnTo>
                    <a:pt x="55458" y="86247"/>
                  </a:lnTo>
                  <a:lnTo>
                    <a:pt x="57428" y="88457"/>
                  </a:lnTo>
                  <a:lnTo>
                    <a:pt x="58855" y="90035"/>
                  </a:lnTo>
                  <a:lnTo>
                    <a:pt x="61380" y="91373"/>
                  </a:lnTo>
                  <a:lnTo>
                    <a:pt x="62643" y="90275"/>
                  </a:lnTo>
                  <a:lnTo>
                    <a:pt x="64221" y="92081"/>
                  </a:lnTo>
                  <a:lnTo>
                    <a:pt x="63906" y="95553"/>
                  </a:lnTo>
                  <a:lnTo>
                    <a:pt x="62378" y="97346"/>
                  </a:lnTo>
                  <a:lnTo>
                    <a:pt x="61595" y="99644"/>
                  </a:lnTo>
                  <a:lnTo>
                    <a:pt x="61355" y="101854"/>
                  </a:lnTo>
                  <a:lnTo>
                    <a:pt x="60875" y="103028"/>
                  </a:lnTo>
                  <a:lnTo>
                    <a:pt x="63325" y="105629"/>
                  </a:lnTo>
                  <a:lnTo>
                    <a:pt x="65459" y="108862"/>
                  </a:lnTo>
                  <a:lnTo>
                    <a:pt x="67580" y="112170"/>
                  </a:lnTo>
                  <a:lnTo>
                    <a:pt x="69550" y="113281"/>
                  </a:lnTo>
                  <a:lnTo>
                    <a:pt x="70813" y="115011"/>
                  </a:lnTo>
                  <a:lnTo>
                    <a:pt x="71293" y="119746"/>
                  </a:lnTo>
                  <a:lnTo>
                    <a:pt x="71532" y="123610"/>
                  </a:lnTo>
                  <a:lnTo>
                    <a:pt x="71293" y="127562"/>
                  </a:lnTo>
                  <a:lnTo>
                    <a:pt x="71444" y="129608"/>
                  </a:lnTo>
                  <a:lnTo>
                    <a:pt x="70661" y="132765"/>
                  </a:lnTo>
                  <a:lnTo>
                    <a:pt x="70585" y="135214"/>
                  </a:lnTo>
                  <a:lnTo>
                    <a:pt x="70813" y="138220"/>
                  </a:lnTo>
                  <a:lnTo>
                    <a:pt x="72151" y="139167"/>
                  </a:lnTo>
                  <a:lnTo>
                    <a:pt x="70346" y="143334"/>
                  </a:lnTo>
                  <a:lnTo>
                    <a:pt x="71684" y="145392"/>
                  </a:lnTo>
                  <a:lnTo>
                    <a:pt x="72000" y="147210"/>
                  </a:lnTo>
                  <a:lnTo>
                    <a:pt x="73225" y="150998"/>
                  </a:lnTo>
                  <a:lnTo>
                    <a:pt x="75548" y="154344"/>
                  </a:lnTo>
                  <a:lnTo>
                    <a:pt x="77278" y="155481"/>
                  </a:lnTo>
                  <a:lnTo>
                    <a:pt x="80283" y="155481"/>
                  </a:lnTo>
                  <a:lnTo>
                    <a:pt x="81546" y="153991"/>
                  </a:lnTo>
                  <a:lnTo>
                    <a:pt x="78313" y="152248"/>
                  </a:lnTo>
                  <a:lnTo>
                    <a:pt x="77126" y="149331"/>
                  </a:lnTo>
                  <a:cubicBezTo>
                    <a:pt x="77126" y="149331"/>
                    <a:pt x="75864" y="148826"/>
                    <a:pt x="77050" y="147399"/>
                  </a:cubicBezTo>
                  <a:cubicBezTo>
                    <a:pt x="78237" y="145985"/>
                    <a:pt x="78237" y="145960"/>
                    <a:pt x="78237" y="145960"/>
                  </a:cubicBezTo>
                  <a:lnTo>
                    <a:pt x="78553" y="144925"/>
                  </a:lnTo>
                  <a:lnTo>
                    <a:pt x="76899" y="143738"/>
                  </a:lnTo>
                  <a:lnTo>
                    <a:pt x="77758" y="142083"/>
                  </a:lnTo>
                  <a:lnTo>
                    <a:pt x="78553" y="141528"/>
                  </a:lnTo>
                  <a:lnTo>
                    <a:pt x="78945" y="139318"/>
                  </a:lnTo>
                  <a:lnTo>
                    <a:pt x="78389" y="138055"/>
                  </a:lnTo>
                  <a:lnTo>
                    <a:pt x="78465" y="136957"/>
                  </a:lnTo>
                  <a:lnTo>
                    <a:pt x="79892" y="137108"/>
                  </a:lnTo>
                  <a:lnTo>
                    <a:pt x="79967" y="135530"/>
                  </a:lnTo>
                  <a:lnTo>
                    <a:pt x="79967" y="134962"/>
                  </a:lnTo>
                  <a:lnTo>
                    <a:pt x="81861" y="134406"/>
                  </a:lnTo>
                  <a:lnTo>
                    <a:pt x="83755" y="133926"/>
                  </a:lnTo>
                  <a:lnTo>
                    <a:pt x="83755" y="131805"/>
                  </a:lnTo>
                  <a:lnTo>
                    <a:pt x="83604" y="130542"/>
                  </a:lnTo>
                  <a:lnTo>
                    <a:pt x="83516" y="129595"/>
                  </a:lnTo>
                  <a:lnTo>
                    <a:pt x="86205" y="130063"/>
                  </a:lnTo>
                  <a:lnTo>
                    <a:pt x="87821" y="128484"/>
                  </a:lnTo>
                  <a:lnTo>
                    <a:pt x="89261" y="126047"/>
                  </a:lnTo>
                  <a:lnTo>
                    <a:pt x="90612" y="124065"/>
                  </a:lnTo>
                  <a:lnTo>
                    <a:pt x="91079" y="121312"/>
                  </a:lnTo>
                  <a:lnTo>
                    <a:pt x="93605" y="119570"/>
                  </a:lnTo>
                  <a:lnTo>
                    <a:pt x="96294" y="118155"/>
                  </a:lnTo>
                  <a:lnTo>
                    <a:pt x="97633" y="117360"/>
                  </a:lnTo>
                  <a:lnTo>
                    <a:pt x="98188" y="113572"/>
                  </a:lnTo>
                  <a:lnTo>
                    <a:pt x="99047" y="110415"/>
                  </a:lnTo>
                  <a:lnTo>
                    <a:pt x="99451" y="108445"/>
                  </a:lnTo>
                  <a:lnTo>
                    <a:pt x="101257" y="106160"/>
                  </a:lnTo>
                  <a:lnTo>
                    <a:pt x="102368" y="104190"/>
                  </a:lnTo>
                  <a:lnTo>
                    <a:pt x="101332" y="102296"/>
                  </a:lnTo>
                  <a:cubicBezTo>
                    <a:pt x="101332" y="102296"/>
                    <a:pt x="101888" y="102220"/>
                    <a:pt x="98655" y="100957"/>
                  </a:cubicBezTo>
                  <a:lnTo>
                    <a:pt x="95423" y="99695"/>
                  </a:lnTo>
                  <a:lnTo>
                    <a:pt x="93529" y="99379"/>
                  </a:lnTo>
                  <a:lnTo>
                    <a:pt x="91471" y="98596"/>
                  </a:lnTo>
                  <a:lnTo>
                    <a:pt x="89185" y="97649"/>
                  </a:lnTo>
                  <a:lnTo>
                    <a:pt x="88011" y="94884"/>
                  </a:lnTo>
                  <a:lnTo>
                    <a:pt x="86508" y="92750"/>
                  </a:lnTo>
                  <a:lnTo>
                    <a:pt x="83124" y="91651"/>
                  </a:lnTo>
                  <a:lnTo>
                    <a:pt x="80914" y="91411"/>
                  </a:lnTo>
                  <a:lnTo>
                    <a:pt x="78616" y="89202"/>
                  </a:lnTo>
                  <a:lnTo>
                    <a:pt x="76571" y="88015"/>
                  </a:lnTo>
                  <a:lnTo>
                    <a:pt x="74121" y="87787"/>
                  </a:lnTo>
                  <a:lnTo>
                    <a:pt x="71596" y="87156"/>
                  </a:lnTo>
                  <a:lnTo>
                    <a:pt x="68755" y="87232"/>
                  </a:lnTo>
                  <a:cubicBezTo>
                    <a:pt x="68755" y="87232"/>
                    <a:pt x="65522" y="88179"/>
                    <a:pt x="65446" y="88495"/>
                  </a:cubicBezTo>
                  <a:cubicBezTo>
                    <a:pt x="65358" y="88810"/>
                    <a:pt x="64903" y="90174"/>
                    <a:pt x="64903" y="90174"/>
                  </a:cubicBezTo>
                  <a:lnTo>
                    <a:pt x="63325" y="88911"/>
                  </a:lnTo>
                  <a:lnTo>
                    <a:pt x="61595" y="89467"/>
                  </a:lnTo>
                  <a:lnTo>
                    <a:pt x="59852" y="88596"/>
                  </a:lnTo>
                  <a:lnTo>
                    <a:pt x="58590" y="85994"/>
                  </a:lnTo>
                  <a:lnTo>
                    <a:pt x="59385" y="83949"/>
                  </a:lnTo>
                  <a:lnTo>
                    <a:pt x="57491" y="83317"/>
                  </a:lnTo>
                  <a:lnTo>
                    <a:pt x="54966" y="83002"/>
                  </a:lnTo>
                  <a:lnTo>
                    <a:pt x="55673" y="81032"/>
                  </a:lnTo>
                  <a:lnTo>
                    <a:pt x="56380" y="79643"/>
                  </a:lnTo>
                  <a:lnTo>
                    <a:pt x="56532" y="78507"/>
                  </a:lnTo>
                  <a:lnTo>
                    <a:pt x="53779" y="78507"/>
                  </a:lnTo>
                  <a:lnTo>
                    <a:pt x="52592" y="80476"/>
                  </a:lnTo>
                  <a:lnTo>
                    <a:pt x="49915" y="81423"/>
                  </a:lnTo>
                  <a:lnTo>
                    <a:pt x="47933" y="78747"/>
                  </a:lnTo>
                  <a:lnTo>
                    <a:pt x="47541" y="75160"/>
                  </a:lnTo>
                  <a:lnTo>
                    <a:pt x="48412" y="72218"/>
                  </a:lnTo>
                  <a:lnTo>
                    <a:pt x="51165" y="70173"/>
                  </a:lnTo>
                  <a:lnTo>
                    <a:pt x="54095" y="69769"/>
                  </a:lnTo>
                  <a:lnTo>
                    <a:pt x="55433" y="70880"/>
                  </a:lnTo>
                  <a:lnTo>
                    <a:pt x="56064" y="69693"/>
                  </a:lnTo>
                  <a:lnTo>
                    <a:pt x="58198" y="69693"/>
                  </a:lnTo>
                  <a:lnTo>
                    <a:pt x="60964" y="70552"/>
                  </a:lnTo>
                  <a:lnTo>
                    <a:pt x="61191" y="72521"/>
                  </a:lnTo>
                  <a:lnTo>
                    <a:pt x="62529" y="74567"/>
                  </a:lnTo>
                  <a:lnTo>
                    <a:pt x="62933" y="72484"/>
                  </a:lnTo>
                  <a:lnTo>
                    <a:pt x="62769" y="68759"/>
                  </a:lnTo>
                  <a:lnTo>
                    <a:pt x="63805" y="66852"/>
                  </a:lnTo>
                  <a:lnTo>
                    <a:pt x="66797" y="64806"/>
                  </a:lnTo>
                  <a:lnTo>
                    <a:pt x="68300" y="62281"/>
                  </a:lnTo>
                  <a:lnTo>
                    <a:pt x="69083" y="60248"/>
                  </a:lnTo>
                  <a:lnTo>
                    <a:pt x="71684" y="57697"/>
                  </a:lnTo>
                  <a:lnTo>
                    <a:pt x="73338" y="57697"/>
                  </a:lnTo>
                  <a:lnTo>
                    <a:pt x="74197" y="55412"/>
                  </a:lnTo>
                  <a:lnTo>
                    <a:pt x="76722" y="53758"/>
                  </a:lnTo>
                  <a:lnTo>
                    <a:pt x="77833" y="55488"/>
                  </a:lnTo>
                  <a:lnTo>
                    <a:pt x="79879" y="54187"/>
                  </a:lnTo>
                  <a:lnTo>
                    <a:pt x="83351" y="52748"/>
                  </a:lnTo>
                  <a:lnTo>
                    <a:pt x="82569" y="51876"/>
                  </a:lnTo>
                  <a:lnTo>
                    <a:pt x="79412" y="52104"/>
                  </a:lnTo>
                  <a:lnTo>
                    <a:pt x="78692" y="50525"/>
                  </a:lnTo>
                  <a:lnTo>
                    <a:pt x="78692" y="49187"/>
                  </a:lnTo>
                  <a:lnTo>
                    <a:pt x="77833" y="48707"/>
                  </a:lnTo>
                  <a:lnTo>
                    <a:pt x="76091" y="49502"/>
                  </a:lnTo>
                  <a:lnTo>
                    <a:pt x="78540" y="48240"/>
                  </a:lnTo>
                  <a:lnTo>
                    <a:pt x="80902" y="48240"/>
                  </a:lnTo>
                  <a:lnTo>
                    <a:pt x="83111" y="48391"/>
                  </a:lnTo>
                  <a:lnTo>
                    <a:pt x="85725" y="46901"/>
                  </a:lnTo>
                  <a:cubicBezTo>
                    <a:pt x="85725" y="46901"/>
                    <a:pt x="87619" y="45474"/>
                    <a:pt x="87695" y="45361"/>
                  </a:cubicBezTo>
                  <a:cubicBezTo>
                    <a:pt x="87771" y="45247"/>
                    <a:pt x="86041" y="42204"/>
                    <a:pt x="86041" y="42204"/>
                  </a:cubicBezTo>
                  <a:lnTo>
                    <a:pt x="83983" y="40297"/>
                  </a:lnTo>
                  <a:lnTo>
                    <a:pt x="83591" y="38151"/>
                  </a:lnTo>
                  <a:lnTo>
                    <a:pt x="83111" y="33820"/>
                  </a:lnTo>
                  <a:lnTo>
                    <a:pt x="81066" y="36105"/>
                  </a:lnTo>
                  <a:lnTo>
                    <a:pt x="79172" y="35701"/>
                  </a:lnTo>
                  <a:lnTo>
                    <a:pt x="78856" y="33656"/>
                  </a:lnTo>
                  <a:lnTo>
                    <a:pt x="79639" y="32203"/>
                  </a:lnTo>
                  <a:lnTo>
                    <a:pt x="77909" y="31724"/>
                  </a:lnTo>
                  <a:lnTo>
                    <a:pt x="76798" y="30575"/>
                  </a:lnTo>
                  <a:lnTo>
                    <a:pt x="73957" y="30575"/>
                  </a:lnTo>
                  <a:lnTo>
                    <a:pt x="73098" y="30650"/>
                  </a:lnTo>
                  <a:lnTo>
                    <a:pt x="73010" y="33491"/>
                  </a:lnTo>
                  <a:lnTo>
                    <a:pt x="71671" y="34918"/>
                  </a:lnTo>
                  <a:lnTo>
                    <a:pt x="72467" y="36156"/>
                  </a:lnTo>
                  <a:lnTo>
                    <a:pt x="72694" y="38479"/>
                  </a:lnTo>
                  <a:lnTo>
                    <a:pt x="70573" y="40285"/>
                  </a:lnTo>
                  <a:lnTo>
                    <a:pt x="68603" y="40979"/>
                  </a:lnTo>
                  <a:lnTo>
                    <a:pt x="68603" y="44136"/>
                  </a:lnTo>
                  <a:lnTo>
                    <a:pt x="67340" y="44767"/>
                  </a:lnTo>
                  <a:lnTo>
                    <a:pt x="65913" y="42962"/>
                  </a:lnTo>
                  <a:lnTo>
                    <a:pt x="66545" y="40196"/>
                  </a:lnTo>
                  <a:lnTo>
                    <a:pt x="64386" y="39098"/>
                  </a:lnTo>
                  <a:lnTo>
                    <a:pt x="62113" y="37747"/>
                  </a:lnTo>
                  <a:lnTo>
                    <a:pt x="61115" y="36888"/>
                  </a:lnTo>
                  <a:lnTo>
                    <a:pt x="60092" y="36888"/>
                  </a:lnTo>
                  <a:lnTo>
                    <a:pt x="59852" y="34123"/>
                  </a:lnTo>
                  <a:lnTo>
                    <a:pt x="60244" y="31686"/>
                  </a:lnTo>
                  <a:lnTo>
                    <a:pt x="61088" y="29679"/>
                  </a:lnTo>
                  <a:lnTo>
                    <a:pt x="61088" y="29679"/>
                  </a:lnTo>
                  <a:cubicBezTo>
                    <a:pt x="61170" y="29674"/>
                    <a:pt x="61518" y="29543"/>
                    <a:pt x="62694" y="28958"/>
                  </a:cubicBezTo>
                  <a:cubicBezTo>
                    <a:pt x="63454" y="28578"/>
                    <a:pt x="63639" y="28510"/>
                    <a:pt x="63679" y="28510"/>
                  </a:cubicBezTo>
                  <a:cubicBezTo>
                    <a:pt x="63702" y="28510"/>
                    <a:pt x="63680" y="28531"/>
                    <a:pt x="63688" y="28531"/>
                  </a:cubicBezTo>
                  <a:cubicBezTo>
                    <a:pt x="63704" y="28531"/>
                    <a:pt x="63843" y="28444"/>
                    <a:pt x="64739" y="27910"/>
                  </a:cubicBezTo>
                  <a:cubicBezTo>
                    <a:pt x="66873" y="26648"/>
                    <a:pt x="66873" y="26648"/>
                    <a:pt x="66873" y="26648"/>
                  </a:cubicBezTo>
                  <a:lnTo>
                    <a:pt x="68451" y="25145"/>
                  </a:lnTo>
                  <a:lnTo>
                    <a:pt x="69714" y="23870"/>
                  </a:lnTo>
                  <a:lnTo>
                    <a:pt x="70585" y="23642"/>
                  </a:lnTo>
                  <a:lnTo>
                    <a:pt x="73969" y="23642"/>
                  </a:lnTo>
                  <a:lnTo>
                    <a:pt x="74121" y="21597"/>
                  </a:lnTo>
                  <a:lnTo>
                    <a:pt x="75144" y="19779"/>
                  </a:lnTo>
                  <a:lnTo>
                    <a:pt x="74677" y="18049"/>
                  </a:lnTo>
                  <a:lnTo>
                    <a:pt x="73035" y="16660"/>
                  </a:lnTo>
                  <a:lnTo>
                    <a:pt x="71987" y="18693"/>
                  </a:lnTo>
                  <a:lnTo>
                    <a:pt x="70371" y="19943"/>
                  </a:lnTo>
                  <a:lnTo>
                    <a:pt x="69234" y="20726"/>
                  </a:lnTo>
                  <a:lnTo>
                    <a:pt x="69234" y="18276"/>
                  </a:lnTo>
                  <a:lnTo>
                    <a:pt x="69487" y="17013"/>
                  </a:lnTo>
                  <a:lnTo>
                    <a:pt x="69487" y="17013"/>
                  </a:lnTo>
                  <a:lnTo>
                    <a:pt x="68439" y="17960"/>
                  </a:lnTo>
                  <a:lnTo>
                    <a:pt x="67403" y="15599"/>
                  </a:lnTo>
                  <a:lnTo>
                    <a:pt x="68565" y="14336"/>
                  </a:lnTo>
                  <a:lnTo>
                    <a:pt x="69373" y="12594"/>
                  </a:lnTo>
                  <a:lnTo>
                    <a:pt x="70636" y="9841"/>
                  </a:lnTo>
                  <a:lnTo>
                    <a:pt x="71633" y="9450"/>
                  </a:lnTo>
                  <a:lnTo>
                    <a:pt x="73401" y="7783"/>
                  </a:lnTo>
                  <a:lnTo>
                    <a:pt x="72618" y="7379"/>
                  </a:lnTo>
                  <a:lnTo>
                    <a:pt x="71633" y="7240"/>
                  </a:lnTo>
                  <a:lnTo>
                    <a:pt x="69234" y="7240"/>
                  </a:lnTo>
                  <a:lnTo>
                    <a:pt x="69234" y="9450"/>
                  </a:lnTo>
                  <a:lnTo>
                    <a:pt x="67164" y="12152"/>
                  </a:lnTo>
                  <a:lnTo>
                    <a:pt x="65408" y="14854"/>
                  </a:lnTo>
                  <a:lnTo>
                    <a:pt x="66280" y="16091"/>
                  </a:lnTo>
                  <a:lnTo>
                    <a:pt x="65926" y="18516"/>
                  </a:lnTo>
                  <a:lnTo>
                    <a:pt x="62921" y="20094"/>
                  </a:lnTo>
                  <a:lnTo>
                    <a:pt x="62921" y="18276"/>
                  </a:lnTo>
                  <a:lnTo>
                    <a:pt x="61191" y="18124"/>
                  </a:lnTo>
                  <a:lnTo>
                    <a:pt x="59701" y="19299"/>
                  </a:lnTo>
                  <a:lnTo>
                    <a:pt x="57845" y="16698"/>
                  </a:lnTo>
                  <a:lnTo>
                    <a:pt x="55673" y="16698"/>
                  </a:lnTo>
                  <a:lnTo>
                    <a:pt x="54966" y="18049"/>
                  </a:lnTo>
                  <a:lnTo>
                    <a:pt x="54259" y="19071"/>
                  </a:lnTo>
                  <a:lnTo>
                    <a:pt x="53223" y="16786"/>
                  </a:lnTo>
                  <a:cubicBezTo>
                    <a:pt x="53223" y="16786"/>
                    <a:pt x="52623" y="16998"/>
                    <a:pt x="52038" y="16998"/>
                  </a:cubicBezTo>
                  <a:cubicBezTo>
                    <a:pt x="51500" y="16998"/>
                    <a:pt x="50974" y="16819"/>
                    <a:pt x="50938" y="16129"/>
                  </a:cubicBezTo>
                  <a:cubicBezTo>
                    <a:pt x="50862" y="14690"/>
                    <a:pt x="50862" y="14677"/>
                    <a:pt x="50862" y="14677"/>
                  </a:cubicBezTo>
                  <a:lnTo>
                    <a:pt x="47629" y="11672"/>
                  </a:lnTo>
                  <a:lnTo>
                    <a:pt x="46594" y="10952"/>
                  </a:lnTo>
                  <a:lnTo>
                    <a:pt x="44788" y="11268"/>
                  </a:lnTo>
                  <a:lnTo>
                    <a:pt x="43993" y="8869"/>
                  </a:lnTo>
                  <a:lnTo>
                    <a:pt x="42579" y="8427"/>
                  </a:lnTo>
                  <a:lnTo>
                    <a:pt x="39030" y="8869"/>
                  </a:lnTo>
                  <a:lnTo>
                    <a:pt x="36972" y="8427"/>
                  </a:lnTo>
                  <a:lnTo>
                    <a:pt x="34295" y="6141"/>
                  </a:lnTo>
                  <a:lnTo>
                    <a:pt x="30747" y="4462"/>
                  </a:lnTo>
                  <a:lnTo>
                    <a:pt x="28159" y="1962"/>
                  </a:lnTo>
                  <a:lnTo>
                    <a:pt x="26037" y="194"/>
                  </a:lnTo>
                  <a:lnTo>
                    <a:pt x="23196" y="825"/>
                  </a:lnTo>
                  <a:cubicBezTo>
                    <a:pt x="23196" y="825"/>
                    <a:pt x="23017" y="0"/>
                    <a:pt x="2203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52"/>
            <p:cNvSpPr/>
            <p:nvPr/>
          </p:nvSpPr>
          <p:spPr>
            <a:xfrm>
              <a:off x="238125" y="1071925"/>
              <a:ext cx="2568675" cy="3902025"/>
            </a:xfrm>
            <a:custGeom>
              <a:avLst/>
              <a:gdLst/>
              <a:ahLst/>
              <a:cxnLst/>
              <a:rect l="l" t="t" r="r" b="b"/>
              <a:pathLst>
                <a:path w="102747" h="156081" extrusionOk="0">
                  <a:moveTo>
                    <a:pt x="61468" y="29836"/>
                  </a:moveTo>
                  <a:cubicBezTo>
                    <a:pt x="61506" y="29899"/>
                    <a:pt x="61519" y="29962"/>
                    <a:pt x="61506" y="30025"/>
                  </a:cubicBezTo>
                  <a:lnTo>
                    <a:pt x="61342" y="29899"/>
                  </a:lnTo>
                  <a:lnTo>
                    <a:pt x="61468" y="29836"/>
                  </a:lnTo>
                  <a:close/>
                  <a:moveTo>
                    <a:pt x="101181" y="102504"/>
                  </a:moveTo>
                  <a:lnTo>
                    <a:pt x="101282" y="102542"/>
                  </a:lnTo>
                  <a:lnTo>
                    <a:pt x="101193" y="102718"/>
                  </a:lnTo>
                  <a:cubicBezTo>
                    <a:pt x="101155" y="102655"/>
                    <a:pt x="101143" y="102567"/>
                    <a:pt x="101181" y="102504"/>
                  </a:cubicBezTo>
                  <a:close/>
                  <a:moveTo>
                    <a:pt x="22159" y="618"/>
                  </a:moveTo>
                  <a:cubicBezTo>
                    <a:pt x="22328" y="618"/>
                    <a:pt x="22461" y="648"/>
                    <a:pt x="22565" y="692"/>
                  </a:cubicBezTo>
                  <a:cubicBezTo>
                    <a:pt x="22779" y="781"/>
                    <a:pt x="22943" y="970"/>
                    <a:pt x="23019" y="1198"/>
                  </a:cubicBezTo>
                  <a:lnTo>
                    <a:pt x="23385" y="1437"/>
                  </a:lnTo>
                  <a:lnTo>
                    <a:pt x="26075" y="844"/>
                  </a:lnTo>
                  <a:lnTo>
                    <a:pt x="28057" y="2498"/>
                  </a:lnTo>
                  <a:lnTo>
                    <a:pt x="30658" y="4998"/>
                  </a:lnTo>
                  <a:lnTo>
                    <a:pt x="34257" y="6716"/>
                  </a:lnTo>
                  <a:lnTo>
                    <a:pt x="36909" y="8976"/>
                  </a:lnTo>
                  <a:lnTo>
                    <a:pt x="37048" y="9052"/>
                  </a:lnTo>
                  <a:lnTo>
                    <a:pt x="39093" y="9481"/>
                  </a:lnTo>
                  <a:lnTo>
                    <a:pt x="39207" y="9481"/>
                  </a:lnTo>
                  <a:lnTo>
                    <a:pt x="42679" y="9052"/>
                  </a:lnTo>
                  <a:lnTo>
                    <a:pt x="43879" y="9430"/>
                  </a:lnTo>
                  <a:lnTo>
                    <a:pt x="44624" y="11678"/>
                  </a:lnTo>
                  <a:lnTo>
                    <a:pt x="44978" y="11893"/>
                  </a:lnTo>
                  <a:lnTo>
                    <a:pt x="46657" y="11590"/>
                  </a:lnTo>
                  <a:lnTo>
                    <a:pt x="47541" y="12208"/>
                  </a:lnTo>
                  <a:lnTo>
                    <a:pt x="50685" y="15125"/>
                  </a:lnTo>
                  <a:cubicBezTo>
                    <a:pt x="50698" y="15302"/>
                    <a:pt x="50710" y="15668"/>
                    <a:pt x="50761" y="16464"/>
                  </a:cubicBezTo>
                  <a:cubicBezTo>
                    <a:pt x="50761" y="16830"/>
                    <a:pt x="50937" y="17183"/>
                    <a:pt x="51253" y="17385"/>
                  </a:cubicBezTo>
                  <a:cubicBezTo>
                    <a:pt x="51517" y="17561"/>
                    <a:pt x="51851" y="17620"/>
                    <a:pt x="52180" y="17620"/>
                  </a:cubicBezTo>
                  <a:cubicBezTo>
                    <a:pt x="52561" y="17620"/>
                    <a:pt x="52935" y="17541"/>
                    <a:pt x="53185" y="17474"/>
                  </a:cubicBezTo>
                  <a:lnTo>
                    <a:pt x="54094" y="19507"/>
                  </a:lnTo>
                  <a:lnTo>
                    <a:pt x="54637" y="19557"/>
                  </a:lnTo>
                  <a:lnTo>
                    <a:pt x="55370" y="18497"/>
                  </a:lnTo>
                  <a:lnTo>
                    <a:pt x="55988" y="17322"/>
                  </a:lnTo>
                  <a:lnTo>
                    <a:pt x="57807" y="17322"/>
                  </a:lnTo>
                  <a:lnTo>
                    <a:pt x="59562" y="19784"/>
                  </a:lnTo>
                  <a:lnTo>
                    <a:pt x="60016" y="19848"/>
                  </a:lnTo>
                  <a:lnTo>
                    <a:pt x="61418" y="18762"/>
                  </a:lnTo>
                  <a:lnTo>
                    <a:pt x="62744" y="18875"/>
                  </a:lnTo>
                  <a:lnTo>
                    <a:pt x="62744" y="20403"/>
                  </a:lnTo>
                  <a:lnTo>
                    <a:pt x="63198" y="20681"/>
                  </a:lnTo>
                  <a:lnTo>
                    <a:pt x="66204" y="19103"/>
                  </a:lnTo>
                  <a:lnTo>
                    <a:pt x="66355" y="18875"/>
                  </a:lnTo>
                  <a:lnTo>
                    <a:pt x="66709" y="16451"/>
                  </a:lnTo>
                  <a:lnTo>
                    <a:pt x="66658" y="16224"/>
                  </a:lnTo>
                  <a:lnTo>
                    <a:pt x="65913" y="15150"/>
                  </a:lnTo>
                  <a:lnTo>
                    <a:pt x="67542" y="12650"/>
                  </a:lnTo>
                  <a:lnTo>
                    <a:pt x="69613" y="9961"/>
                  </a:lnTo>
                  <a:lnTo>
                    <a:pt x="69676" y="9771"/>
                  </a:lnTo>
                  <a:lnTo>
                    <a:pt x="69676" y="7877"/>
                  </a:lnTo>
                  <a:lnTo>
                    <a:pt x="71709" y="7877"/>
                  </a:lnTo>
                  <a:lnTo>
                    <a:pt x="72631" y="8004"/>
                  </a:lnTo>
                  <a:lnTo>
                    <a:pt x="72984" y="8180"/>
                  </a:lnTo>
                  <a:lnTo>
                    <a:pt x="71570" y="9493"/>
                  </a:lnTo>
                  <a:lnTo>
                    <a:pt x="70636" y="9872"/>
                  </a:lnTo>
                  <a:lnTo>
                    <a:pt x="70472" y="10024"/>
                  </a:lnTo>
                  <a:lnTo>
                    <a:pt x="68413" y="14469"/>
                  </a:lnTo>
                  <a:lnTo>
                    <a:pt x="67290" y="15693"/>
                  </a:lnTo>
                  <a:lnTo>
                    <a:pt x="67226" y="16034"/>
                  </a:lnTo>
                  <a:lnTo>
                    <a:pt x="68274" y="18408"/>
                  </a:lnTo>
                  <a:lnTo>
                    <a:pt x="68780" y="18509"/>
                  </a:lnTo>
                  <a:lnTo>
                    <a:pt x="69108" y="18206"/>
                  </a:lnTo>
                  <a:lnTo>
                    <a:pt x="69108" y="18206"/>
                  </a:lnTo>
                  <a:lnTo>
                    <a:pt x="69045" y="18522"/>
                  </a:lnTo>
                  <a:lnTo>
                    <a:pt x="69045" y="21035"/>
                  </a:lnTo>
                  <a:lnTo>
                    <a:pt x="69537" y="21287"/>
                  </a:lnTo>
                  <a:lnTo>
                    <a:pt x="70686" y="20504"/>
                  </a:lnTo>
                  <a:lnTo>
                    <a:pt x="72315" y="19254"/>
                  </a:lnTo>
                  <a:lnTo>
                    <a:pt x="73262" y="17474"/>
                  </a:lnTo>
                  <a:lnTo>
                    <a:pt x="74525" y="18534"/>
                  </a:lnTo>
                  <a:lnTo>
                    <a:pt x="74929" y="20050"/>
                  </a:lnTo>
                  <a:lnTo>
                    <a:pt x="73982" y="21742"/>
                  </a:lnTo>
                  <a:lnTo>
                    <a:pt x="73805" y="23636"/>
                  </a:lnTo>
                  <a:lnTo>
                    <a:pt x="70699" y="23636"/>
                  </a:lnTo>
                  <a:lnTo>
                    <a:pt x="69752" y="23863"/>
                  </a:lnTo>
                  <a:lnTo>
                    <a:pt x="69613" y="23951"/>
                  </a:lnTo>
                  <a:lnTo>
                    <a:pt x="68350" y="25227"/>
                  </a:lnTo>
                  <a:lnTo>
                    <a:pt x="66797" y="26704"/>
                  </a:lnTo>
                  <a:cubicBezTo>
                    <a:pt x="66721" y="26755"/>
                    <a:pt x="66368" y="26982"/>
                    <a:pt x="64701" y="27954"/>
                  </a:cubicBezTo>
                  <a:lnTo>
                    <a:pt x="64171" y="28270"/>
                  </a:lnTo>
                  <a:lnTo>
                    <a:pt x="63779" y="28510"/>
                  </a:lnTo>
                  <a:cubicBezTo>
                    <a:pt x="63602" y="28535"/>
                    <a:pt x="63299" y="28674"/>
                    <a:pt x="62668" y="28990"/>
                  </a:cubicBezTo>
                  <a:cubicBezTo>
                    <a:pt x="61443" y="29608"/>
                    <a:pt x="61216" y="29684"/>
                    <a:pt x="61178" y="29684"/>
                  </a:cubicBezTo>
                  <a:lnTo>
                    <a:pt x="61178" y="29785"/>
                  </a:lnTo>
                  <a:lnTo>
                    <a:pt x="61039" y="29684"/>
                  </a:lnTo>
                  <a:cubicBezTo>
                    <a:pt x="60938" y="29747"/>
                    <a:pt x="60875" y="29861"/>
                    <a:pt x="60862" y="29974"/>
                  </a:cubicBezTo>
                  <a:lnTo>
                    <a:pt x="60079" y="31868"/>
                  </a:lnTo>
                  <a:lnTo>
                    <a:pt x="59663" y="34381"/>
                  </a:lnTo>
                  <a:lnTo>
                    <a:pt x="59663" y="34457"/>
                  </a:lnTo>
                  <a:lnTo>
                    <a:pt x="59890" y="37222"/>
                  </a:lnTo>
                  <a:lnTo>
                    <a:pt x="60206" y="37500"/>
                  </a:lnTo>
                  <a:lnTo>
                    <a:pt x="61115" y="37500"/>
                  </a:lnTo>
                  <a:lnTo>
                    <a:pt x="62075" y="38321"/>
                  </a:lnTo>
                  <a:lnTo>
                    <a:pt x="64360" y="39685"/>
                  </a:lnTo>
                  <a:lnTo>
                    <a:pt x="66317" y="40669"/>
                  </a:lnTo>
                  <a:lnTo>
                    <a:pt x="65736" y="43195"/>
                  </a:lnTo>
                  <a:lnTo>
                    <a:pt x="65800" y="43460"/>
                  </a:lnTo>
                  <a:lnTo>
                    <a:pt x="67214" y="45278"/>
                  </a:lnTo>
                  <a:lnTo>
                    <a:pt x="67605" y="45354"/>
                  </a:lnTo>
                  <a:lnTo>
                    <a:pt x="68868" y="44723"/>
                  </a:lnTo>
                  <a:lnTo>
                    <a:pt x="69045" y="44445"/>
                  </a:lnTo>
                  <a:lnTo>
                    <a:pt x="69045" y="41516"/>
                  </a:lnTo>
                  <a:lnTo>
                    <a:pt x="70800" y="40884"/>
                  </a:lnTo>
                  <a:lnTo>
                    <a:pt x="73035" y="39028"/>
                  </a:lnTo>
                  <a:lnTo>
                    <a:pt x="73136" y="38750"/>
                  </a:lnTo>
                  <a:lnTo>
                    <a:pt x="72909" y="36414"/>
                  </a:lnTo>
                  <a:lnTo>
                    <a:pt x="72858" y="36275"/>
                  </a:lnTo>
                  <a:lnTo>
                    <a:pt x="72201" y="35253"/>
                  </a:lnTo>
                  <a:lnTo>
                    <a:pt x="73376" y="34015"/>
                  </a:lnTo>
                  <a:lnTo>
                    <a:pt x="73464" y="33800"/>
                  </a:lnTo>
                  <a:lnTo>
                    <a:pt x="73527" y="31250"/>
                  </a:lnTo>
                  <a:lnTo>
                    <a:pt x="74095" y="31199"/>
                  </a:lnTo>
                  <a:lnTo>
                    <a:pt x="76798" y="31199"/>
                  </a:lnTo>
                  <a:lnTo>
                    <a:pt x="77808" y="32247"/>
                  </a:lnTo>
                  <a:lnTo>
                    <a:pt x="77947" y="32323"/>
                  </a:lnTo>
                  <a:lnTo>
                    <a:pt x="79298" y="32702"/>
                  </a:lnTo>
                  <a:lnTo>
                    <a:pt x="78704" y="33813"/>
                  </a:lnTo>
                  <a:lnTo>
                    <a:pt x="78666" y="34015"/>
                  </a:lnTo>
                  <a:lnTo>
                    <a:pt x="78982" y="36061"/>
                  </a:lnTo>
                  <a:lnTo>
                    <a:pt x="79235" y="36326"/>
                  </a:lnTo>
                  <a:lnTo>
                    <a:pt x="81129" y="36730"/>
                  </a:lnTo>
                  <a:lnTo>
                    <a:pt x="81419" y="36629"/>
                  </a:lnTo>
                  <a:lnTo>
                    <a:pt x="82998" y="34861"/>
                  </a:lnTo>
                  <a:lnTo>
                    <a:pt x="83402" y="38523"/>
                  </a:lnTo>
                  <a:lnTo>
                    <a:pt x="83793" y="40657"/>
                  </a:lnTo>
                  <a:lnTo>
                    <a:pt x="83894" y="40834"/>
                  </a:lnTo>
                  <a:lnTo>
                    <a:pt x="85902" y="42715"/>
                  </a:lnTo>
                  <a:cubicBezTo>
                    <a:pt x="86558" y="43864"/>
                    <a:pt x="87253" y="45127"/>
                    <a:pt x="87455" y="45569"/>
                  </a:cubicBezTo>
                  <a:cubicBezTo>
                    <a:pt x="87152" y="45821"/>
                    <a:pt x="86369" y="46415"/>
                    <a:pt x="85687" y="46932"/>
                  </a:cubicBezTo>
                  <a:lnTo>
                    <a:pt x="83162" y="48385"/>
                  </a:lnTo>
                  <a:lnTo>
                    <a:pt x="81028" y="48220"/>
                  </a:lnTo>
                  <a:lnTo>
                    <a:pt x="78654" y="48220"/>
                  </a:lnTo>
                  <a:lnTo>
                    <a:pt x="78515" y="48258"/>
                  </a:lnTo>
                  <a:lnTo>
                    <a:pt x="76065" y="49521"/>
                  </a:lnTo>
                  <a:lnTo>
                    <a:pt x="76343" y="50089"/>
                  </a:lnTo>
                  <a:lnTo>
                    <a:pt x="77934" y="49369"/>
                  </a:lnTo>
                  <a:lnTo>
                    <a:pt x="78502" y="49685"/>
                  </a:lnTo>
                  <a:lnTo>
                    <a:pt x="78502" y="50834"/>
                  </a:lnTo>
                  <a:lnTo>
                    <a:pt x="79235" y="52539"/>
                  </a:lnTo>
                  <a:lnTo>
                    <a:pt x="79550" y="52728"/>
                  </a:lnTo>
                  <a:lnTo>
                    <a:pt x="82556" y="52514"/>
                  </a:lnTo>
                  <a:lnTo>
                    <a:pt x="82934" y="52930"/>
                  </a:lnTo>
                  <a:lnTo>
                    <a:pt x="79828" y="54231"/>
                  </a:lnTo>
                  <a:lnTo>
                    <a:pt x="78048" y="55355"/>
                  </a:lnTo>
                  <a:lnTo>
                    <a:pt x="77113" y="53890"/>
                  </a:lnTo>
                  <a:lnTo>
                    <a:pt x="76671" y="53802"/>
                  </a:lnTo>
                  <a:lnTo>
                    <a:pt x="74146" y="55456"/>
                  </a:lnTo>
                  <a:lnTo>
                    <a:pt x="74032" y="55607"/>
                  </a:lnTo>
                  <a:lnTo>
                    <a:pt x="73237" y="57691"/>
                  </a:lnTo>
                  <a:lnTo>
                    <a:pt x="71797" y="57691"/>
                  </a:lnTo>
                  <a:lnTo>
                    <a:pt x="71583" y="57779"/>
                  </a:lnTo>
                  <a:lnTo>
                    <a:pt x="68982" y="60330"/>
                  </a:lnTo>
                  <a:lnTo>
                    <a:pt x="68136" y="62426"/>
                  </a:lnTo>
                  <a:lnTo>
                    <a:pt x="66671" y="64888"/>
                  </a:lnTo>
                  <a:lnTo>
                    <a:pt x="63741" y="66908"/>
                  </a:lnTo>
                  <a:lnTo>
                    <a:pt x="63640" y="67009"/>
                  </a:lnTo>
                  <a:lnTo>
                    <a:pt x="62618" y="68916"/>
                  </a:lnTo>
                  <a:lnTo>
                    <a:pt x="62580" y="69068"/>
                  </a:lnTo>
                  <a:lnTo>
                    <a:pt x="62731" y="72767"/>
                  </a:lnTo>
                  <a:lnTo>
                    <a:pt x="62491" y="74043"/>
                  </a:lnTo>
                  <a:lnTo>
                    <a:pt x="61620" y="72717"/>
                  </a:lnTo>
                  <a:lnTo>
                    <a:pt x="61393" y="70823"/>
                  </a:lnTo>
                  <a:lnTo>
                    <a:pt x="61178" y="70558"/>
                  </a:lnTo>
                  <a:lnTo>
                    <a:pt x="58413" y="69686"/>
                  </a:lnTo>
                  <a:lnTo>
                    <a:pt x="56190" y="69674"/>
                  </a:lnTo>
                  <a:lnTo>
                    <a:pt x="55913" y="69838"/>
                  </a:lnTo>
                  <a:lnTo>
                    <a:pt x="55471" y="70684"/>
                  </a:lnTo>
                  <a:lnTo>
                    <a:pt x="54423" y="69838"/>
                  </a:lnTo>
                  <a:lnTo>
                    <a:pt x="54183" y="69762"/>
                  </a:lnTo>
                  <a:lnTo>
                    <a:pt x="51266" y="70166"/>
                  </a:lnTo>
                  <a:lnTo>
                    <a:pt x="51114" y="70229"/>
                  </a:lnTo>
                  <a:lnTo>
                    <a:pt x="48362" y="72287"/>
                  </a:lnTo>
                  <a:lnTo>
                    <a:pt x="48248" y="72452"/>
                  </a:lnTo>
                  <a:lnTo>
                    <a:pt x="47377" y="75381"/>
                  </a:lnTo>
                  <a:lnTo>
                    <a:pt x="47377" y="75507"/>
                  </a:lnTo>
                  <a:lnTo>
                    <a:pt x="47768" y="79093"/>
                  </a:lnTo>
                  <a:lnTo>
                    <a:pt x="47819" y="79245"/>
                  </a:lnTo>
                  <a:lnTo>
                    <a:pt x="49801" y="81934"/>
                  </a:lnTo>
                  <a:lnTo>
                    <a:pt x="50155" y="82048"/>
                  </a:lnTo>
                  <a:lnTo>
                    <a:pt x="52832" y="81101"/>
                  </a:lnTo>
                  <a:lnTo>
                    <a:pt x="52996" y="80962"/>
                  </a:lnTo>
                  <a:lnTo>
                    <a:pt x="54082" y="79144"/>
                  </a:lnTo>
                  <a:lnTo>
                    <a:pt x="56304" y="79144"/>
                  </a:lnTo>
                  <a:lnTo>
                    <a:pt x="56203" y="79876"/>
                  </a:lnTo>
                  <a:lnTo>
                    <a:pt x="55496" y="81240"/>
                  </a:lnTo>
                  <a:lnTo>
                    <a:pt x="54789" y="83210"/>
                  </a:lnTo>
                  <a:lnTo>
                    <a:pt x="55054" y="83639"/>
                  </a:lnTo>
                  <a:lnTo>
                    <a:pt x="57516" y="83930"/>
                  </a:lnTo>
                  <a:lnTo>
                    <a:pt x="59095" y="84460"/>
                  </a:lnTo>
                  <a:lnTo>
                    <a:pt x="58413" y="86202"/>
                  </a:lnTo>
                  <a:lnTo>
                    <a:pt x="58425" y="86455"/>
                  </a:lnTo>
                  <a:lnTo>
                    <a:pt x="59688" y="89056"/>
                  </a:lnTo>
                  <a:lnTo>
                    <a:pt x="59840" y="89195"/>
                  </a:lnTo>
                  <a:lnTo>
                    <a:pt x="61569" y="90066"/>
                  </a:lnTo>
                  <a:lnTo>
                    <a:pt x="61809" y="90079"/>
                  </a:lnTo>
                  <a:lnTo>
                    <a:pt x="63388" y="89586"/>
                  </a:lnTo>
                  <a:lnTo>
                    <a:pt x="64827" y="90735"/>
                  </a:lnTo>
                  <a:lnTo>
                    <a:pt x="65320" y="90597"/>
                  </a:lnTo>
                  <a:cubicBezTo>
                    <a:pt x="65345" y="90546"/>
                    <a:pt x="65749" y="89397"/>
                    <a:pt x="65863" y="88980"/>
                  </a:cubicBezTo>
                  <a:cubicBezTo>
                    <a:pt x="66166" y="88766"/>
                    <a:pt x="67656" y="88261"/>
                    <a:pt x="68944" y="87882"/>
                  </a:cubicBezTo>
                  <a:lnTo>
                    <a:pt x="71696" y="87806"/>
                  </a:lnTo>
                  <a:lnTo>
                    <a:pt x="74222" y="88437"/>
                  </a:lnTo>
                  <a:lnTo>
                    <a:pt x="76596" y="88665"/>
                  </a:lnTo>
                  <a:lnTo>
                    <a:pt x="78553" y="89788"/>
                  </a:lnTo>
                  <a:lnTo>
                    <a:pt x="80813" y="91973"/>
                  </a:lnTo>
                  <a:lnTo>
                    <a:pt x="81002" y="92061"/>
                  </a:lnTo>
                  <a:lnTo>
                    <a:pt x="83174" y="92289"/>
                  </a:lnTo>
                  <a:lnTo>
                    <a:pt x="86432" y="93362"/>
                  </a:lnTo>
                  <a:lnTo>
                    <a:pt x="87846" y="95370"/>
                  </a:lnTo>
                  <a:lnTo>
                    <a:pt x="89021" y="98097"/>
                  </a:lnTo>
                  <a:lnTo>
                    <a:pt x="89185" y="98274"/>
                  </a:lnTo>
                  <a:lnTo>
                    <a:pt x="91470" y="99221"/>
                  </a:lnTo>
                  <a:lnTo>
                    <a:pt x="93529" y="100016"/>
                  </a:lnTo>
                  <a:lnTo>
                    <a:pt x="95448" y="100345"/>
                  </a:lnTo>
                  <a:lnTo>
                    <a:pt x="98655" y="101595"/>
                  </a:lnTo>
                  <a:cubicBezTo>
                    <a:pt x="100625" y="102365"/>
                    <a:pt x="101092" y="102655"/>
                    <a:pt x="101193" y="102731"/>
                  </a:cubicBezTo>
                  <a:lnTo>
                    <a:pt x="101168" y="102782"/>
                  </a:lnTo>
                  <a:lnTo>
                    <a:pt x="102115" y="104524"/>
                  </a:lnTo>
                  <a:lnTo>
                    <a:pt x="101130" y="106305"/>
                  </a:lnTo>
                  <a:lnTo>
                    <a:pt x="99312" y="108590"/>
                  </a:lnTo>
                  <a:lnTo>
                    <a:pt x="99249" y="108716"/>
                  </a:lnTo>
                  <a:lnTo>
                    <a:pt x="98857" y="110673"/>
                  </a:lnTo>
                  <a:lnTo>
                    <a:pt x="97986" y="113855"/>
                  </a:lnTo>
                  <a:lnTo>
                    <a:pt x="97456" y="117492"/>
                  </a:lnTo>
                  <a:lnTo>
                    <a:pt x="96256" y="118199"/>
                  </a:lnTo>
                  <a:lnTo>
                    <a:pt x="93541" y="119639"/>
                  </a:lnTo>
                  <a:lnTo>
                    <a:pt x="91016" y="121369"/>
                  </a:lnTo>
                  <a:lnTo>
                    <a:pt x="90889" y="121583"/>
                  </a:lnTo>
                  <a:lnTo>
                    <a:pt x="90422" y="124260"/>
                  </a:lnTo>
                  <a:lnTo>
                    <a:pt x="89096" y="126192"/>
                  </a:lnTo>
                  <a:lnTo>
                    <a:pt x="87682" y="128604"/>
                  </a:lnTo>
                  <a:lnTo>
                    <a:pt x="86205" y="130031"/>
                  </a:lnTo>
                  <a:lnTo>
                    <a:pt x="83679" y="129589"/>
                  </a:lnTo>
                  <a:lnTo>
                    <a:pt x="83313" y="129930"/>
                  </a:lnTo>
                  <a:lnTo>
                    <a:pt x="83389" y="130889"/>
                  </a:lnTo>
                  <a:lnTo>
                    <a:pt x="83553" y="132114"/>
                  </a:lnTo>
                  <a:lnTo>
                    <a:pt x="83553" y="134008"/>
                  </a:lnTo>
                  <a:lnTo>
                    <a:pt x="81886" y="134412"/>
                  </a:lnTo>
                  <a:lnTo>
                    <a:pt x="79992" y="134968"/>
                  </a:lnTo>
                  <a:lnTo>
                    <a:pt x="79765" y="135271"/>
                  </a:lnTo>
                  <a:lnTo>
                    <a:pt x="79765" y="135801"/>
                  </a:lnTo>
                  <a:lnTo>
                    <a:pt x="79702" y="137039"/>
                  </a:lnTo>
                  <a:lnTo>
                    <a:pt x="78616" y="136912"/>
                  </a:lnTo>
                  <a:lnTo>
                    <a:pt x="78262" y="137215"/>
                  </a:lnTo>
                  <a:lnTo>
                    <a:pt x="78187" y="138314"/>
                  </a:lnTo>
                  <a:lnTo>
                    <a:pt x="78212" y="138465"/>
                  </a:lnTo>
                  <a:lnTo>
                    <a:pt x="78730" y="139640"/>
                  </a:lnTo>
                  <a:lnTo>
                    <a:pt x="78376" y="141622"/>
                  </a:lnTo>
                  <a:lnTo>
                    <a:pt x="77694" y="142102"/>
                  </a:lnTo>
                  <a:lnTo>
                    <a:pt x="77593" y="142216"/>
                  </a:lnTo>
                  <a:lnTo>
                    <a:pt x="76722" y="143882"/>
                  </a:lnTo>
                  <a:lnTo>
                    <a:pt x="76823" y="144274"/>
                  </a:lnTo>
                  <a:lnTo>
                    <a:pt x="78300" y="145335"/>
                  </a:lnTo>
                  <a:lnTo>
                    <a:pt x="78060" y="146105"/>
                  </a:lnTo>
                  <a:cubicBezTo>
                    <a:pt x="77997" y="146181"/>
                    <a:pt x="77757" y="146484"/>
                    <a:pt x="76924" y="147481"/>
                  </a:cubicBezTo>
                  <a:cubicBezTo>
                    <a:pt x="76444" y="148062"/>
                    <a:pt x="76255" y="148592"/>
                    <a:pt x="76381" y="149059"/>
                  </a:cubicBezTo>
                  <a:cubicBezTo>
                    <a:pt x="76469" y="149388"/>
                    <a:pt x="76697" y="149678"/>
                    <a:pt x="77000" y="149842"/>
                  </a:cubicBezTo>
                  <a:lnTo>
                    <a:pt x="78136" y="152646"/>
                  </a:lnTo>
                  <a:lnTo>
                    <a:pt x="78275" y="152810"/>
                  </a:lnTo>
                  <a:lnTo>
                    <a:pt x="81167" y="154363"/>
                  </a:lnTo>
                  <a:lnTo>
                    <a:pt x="80245" y="155449"/>
                  </a:lnTo>
                  <a:lnTo>
                    <a:pt x="77492" y="155449"/>
                  </a:lnTo>
                  <a:lnTo>
                    <a:pt x="75889" y="154401"/>
                  </a:lnTo>
                  <a:lnTo>
                    <a:pt x="73628" y="151130"/>
                  </a:lnTo>
                  <a:lnTo>
                    <a:pt x="72429" y="147443"/>
                  </a:lnTo>
                  <a:lnTo>
                    <a:pt x="72113" y="145625"/>
                  </a:lnTo>
                  <a:lnTo>
                    <a:pt x="70825" y="143605"/>
                  </a:lnTo>
                  <a:lnTo>
                    <a:pt x="72568" y="139577"/>
                  </a:lnTo>
                  <a:lnTo>
                    <a:pt x="72454" y="139198"/>
                  </a:lnTo>
                  <a:lnTo>
                    <a:pt x="71242" y="138327"/>
                  </a:lnTo>
                  <a:lnTo>
                    <a:pt x="71014" y="135523"/>
                  </a:lnTo>
                  <a:lnTo>
                    <a:pt x="71090" y="133112"/>
                  </a:lnTo>
                  <a:lnTo>
                    <a:pt x="71873" y="129993"/>
                  </a:lnTo>
                  <a:lnTo>
                    <a:pt x="71886" y="129892"/>
                  </a:lnTo>
                  <a:lnTo>
                    <a:pt x="71722" y="127884"/>
                  </a:lnTo>
                  <a:lnTo>
                    <a:pt x="71962" y="123907"/>
                  </a:lnTo>
                  <a:lnTo>
                    <a:pt x="71722" y="120030"/>
                  </a:lnTo>
                  <a:lnTo>
                    <a:pt x="71242" y="115295"/>
                  </a:lnTo>
                  <a:lnTo>
                    <a:pt x="71191" y="115131"/>
                  </a:lnTo>
                  <a:lnTo>
                    <a:pt x="69929" y="113401"/>
                  </a:lnTo>
                  <a:lnTo>
                    <a:pt x="67921" y="112252"/>
                  </a:lnTo>
                  <a:lnTo>
                    <a:pt x="65837" y="109007"/>
                  </a:lnTo>
                  <a:lnTo>
                    <a:pt x="63678" y="105724"/>
                  </a:lnTo>
                  <a:lnTo>
                    <a:pt x="61367" y="103274"/>
                  </a:lnTo>
                  <a:lnTo>
                    <a:pt x="61772" y="102277"/>
                  </a:lnTo>
                  <a:lnTo>
                    <a:pt x="62024" y="100029"/>
                  </a:lnTo>
                  <a:lnTo>
                    <a:pt x="62782" y="97832"/>
                  </a:lnTo>
                  <a:lnTo>
                    <a:pt x="64246" y="96051"/>
                  </a:lnTo>
                  <a:lnTo>
                    <a:pt x="64322" y="95887"/>
                  </a:lnTo>
                  <a:lnTo>
                    <a:pt x="64638" y="92415"/>
                  </a:lnTo>
                  <a:lnTo>
                    <a:pt x="64562" y="92175"/>
                  </a:lnTo>
                  <a:lnTo>
                    <a:pt x="62971" y="90369"/>
                  </a:lnTo>
                  <a:lnTo>
                    <a:pt x="62529" y="90344"/>
                  </a:lnTo>
                  <a:lnTo>
                    <a:pt x="61431" y="91304"/>
                  </a:lnTo>
                  <a:lnTo>
                    <a:pt x="59145" y="90091"/>
                  </a:lnTo>
                  <a:lnTo>
                    <a:pt x="55799" y="86341"/>
                  </a:lnTo>
                  <a:lnTo>
                    <a:pt x="55622" y="86253"/>
                  </a:lnTo>
                  <a:lnTo>
                    <a:pt x="52781" y="85634"/>
                  </a:lnTo>
                  <a:lnTo>
                    <a:pt x="50243" y="83626"/>
                  </a:lnTo>
                  <a:lnTo>
                    <a:pt x="49877" y="83614"/>
                  </a:lnTo>
                  <a:lnTo>
                    <a:pt x="49157" y="84068"/>
                  </a:lnTo>
                  <a:lnTo>
                    <a:pt x="46430" y="82629"/>
                  </a:lnTo>
                  <a:lnTo>
                    <a:pt x="42566" y="81467"/>
                  </a:lnTo>
                  <a:lnTo>
                    <a:pt x="41051" y="79801"/>
                  </a:lnTo>
                  <a:lnTo>
                    <a:pt x="40899" y="77629"/>
                  </a:lnTo>
                  <a:lnTo>
                    <a:pt x="40861" y="77490"/>
                  </a:lnTo>
                  <a:lnTo>
                    <a:pt x="38803" y="73942"/>
                  </a:lnTo>
                  <a:lnTo>
                    <a:pt x="36606" y="71858"/>
                  </a:lnTo>
                  <a:lnTo>
                    <a:pt x="35760" y="68739"/>
                  </a:lnTo>
                  <a:lnTo>
                    <a:pt x="34282" y="66959"/>
                  </a:lnTo>
                  <a:lnTo>
                    <a:pt x="33727" y="67199"/>
                  </a:lnTo>
                  <a:lnTo>
                    <a:pt x="34358" y="71694"/>
                  </a:lnTo>
                  <a:lnTo>
                    <a:pt x="34421" y="71858"/>
                  </a:lnTo>
                  <a:lnTo>
                    <a:pt x="35873" y="73689"/>
                  </a:lnTo>
                  <a:lnTo>
                    <a:pt x="36240" y="75722"/>
                  </a:lnTo>
                  <a:lnTo>
                    <a:pt x="36240" y="75722"/>
                  </a:lnTo>
                  <a:lnTo>
                    <a:pt x="34484" y="73866"/>
                  </a:lnTo>
                  <a:lnTo>
                    <a:pt x="33070" y="68878"/>
                  </a:lnTo>
                  <a:lnTo>
                    <a:pt x="31808" y="65406"/>
                  </a:lnTo>
                  <a:lnTo>
                    <a:pt x="31694" y="65242"/>
                  </a:lnTo>
                  <a:lnTo>
                    <a:pt x="30014" y="64093"/>
                  </a:lnTo>
                  <a:lnTo>
                    <a:pt x="28360" y="61454"/>
                  </a:lnTo>
                  <a:lnTo>
                    <a:pt x="28045" y="57097"/>
                  </a:lnTo>
                  <a:lnTo>
                    <a:pt x="28512" y="52817"/>
                  </a:lnTo>
                  <a:lnTo>
                    <a:pt x="29749" y="50354"/>
                  </a:lnTo>
                  <a:lnTo>
                    <a:pt x="30014" y="47627"/>
                  </a:lnTo>
                  <a:lnTo>
                    <a:pt x="29989" y="47475"/>
                  </a:lnTo>
                  <a:lnTo>
                    <a:pt x="28310" y="43776"/>
                  </a:lnTo>
                  <a:lnTo>
                    <a:pt x="28449" y="42841"/>
                  </a:lnTo>
                  <a:lnTo>
                    <a:pt x="30419" y="44079"/>
                  </a:lnTo>
                  <a:lnTo>
                    <a:pt x="30873" y="43700"/>
                  </a:lnTo>
                  <a:lnTo>
                    <a:pt x="29623" y="40733"/>
                  </a:lnTo>
                  <a:lnTo>
                    <a:pt x="28916" y="36364"/>
                  </a:lnTo>
                  <a:lnTo>
                    <a:pt x="28411" y="36174"/>
                  </a:lnTo>
                  <a:lnTo>
                    <a:pt x="27300" y="37109"/>
                  </a:lnTo>
                  <a:lnTo>
                    <a:pt x="27211" y="37260"/>
                  </a:lnTo>
                  <a:lnTo>
                    <a:pt x="26517" y="39432"/>
                  </a:lnTo>
                  <a:lnTo>
                    <a:pt x="26100" y="38435"/>
                  </a:lnTo>
                  <a:lnTo>
                    <a:pt x="26630" y="36477"/>
                  </a:lnTo>
                  <a:lnTo>
                    <a:pt x="27262" y="33472"/>
                  </a:lnTo>
                  <a:lnTo>
                    <a:pt x="27262" y="33358"/>
                  </a:lnTo>
                  <a:lnTo>
                    <a:pt x="26555" y="29330"/>
                  </a:lnTo>
                  <a:lnTo>
                    <a:pt x="25027" y="26477"/>
                  </a:lnTo>
                  <a:lnTo>
                    <a:pt x="24901" y="26363"/>
                  </a:lnTo>
                  <a:cubicBezTo>
                    <a:pt x="21319" y="24236"/>
                    <a:pt x="20275" y="23768"/>
                    <a:pt x="19914" y="23768"/>
                  </a:cubicBezTo>
                  <a:cubicBezTo>
                    <a:pt x="19779" y="23768"/>
                    <a:pt x="19739" y="23832"/>
                    <a:pt x="19698" y="23901"/>
                  </a:cubicBezTo>
                  <a:cubicBezTo>
                    <a:pt x="19521" y="24040"/>
                    <a:pt x="18322" y="24444"/>
                    <a:pt x="17337" y="24747"/>
                  </a:cubicBezTo>
                  <a:lnTo>
                    <a:pt x="16112" y="24999"/>
                  </a:lnTo>
                  <a:lnTo>
                    <a:pt x="17299" y="22840"/>
                  </a:lnTo>
                  <a:lnTo>
                    <a:pt x="16832" y="22436"/>
                  </a:lnTo>
                  <a:lnTo>
                    <a:pt x="14370" y="24191"/>
                  </a:lnTo>
                  <a:lnTo>
                    <a:pt x="12362" y="25959"/>
                  </a:lnTo>
                  <a:lnTo>
                    <a:pt x="10127" y="28573"/>
                  </a:lnTo>
                  <a:lnTo>
                    <a:pt x="4394" y="30896"/>
                  </a:lnTo>
                  <a:lnTo>
                    <a:pt x="2134" y="31262"/>
                  </a:lnTo>
                  <a:lnTo>
                    <a:pt x="3132" y="30770"/>
                  </a:lnTo>
                  <a:cubicBezTo>
                    <a:pt x="8687" y="27702"/>
                    <a:pt x="8763" y="27399"/>
                    <a:pt x="8801" y="27247"/>
                  </a:cubicBezTo>
                  <a:cubicBezTo>
                    <a:pt x="8852" y="27058"/>
                    <a:pt x="9432" y="26224"/>
                    <a:pt x="9937" y="25555"/>
                  </a:cubicBezTo>
                  <a:lnTo>
                    <a:pt x="9887" y="25126"/>
                  </a:lnTo>
                  <a:lnTo>
                    <a:pt x="8018" y="23573"/>
                  </a:lnTo>
                  <a:lnTo>
                    <a:pt x="6882" y="22373"/>
                  </a:lnTo>
                  <a:lnTo>
                    <a:pt x="6389" y="20454"/>
                  </a:lnTo>
                  <a:lnTo>
                    <a:pt x="7702" y="18396"/>
                  </a:lnTo>
                  <a:lnTo>
                    <a:pt x="9584" y="16034"/>
                  </a:lnTo>
                  <a:lnTo>
                    <a:pt x="12425" y="15466"/>
                  </a:lnTo>
                  <a:lnTo>
                    <a:pt x="12602" y="15365"/>
                  </a:lnTo>
                  <a:lnTo>
                    <a:pt x="14256" y="13332"/>
                  </a:lnTo>
                  <a:lnTo>
                    <a:pt x="13991" y="12814"/>
                  </a:lnTo>
                  <a:lnTo>
                    <a:pt x="12059" y="12979"/>
                  </a:lnTo>
                  <a:lnTo>
                    <a:pt x="9761" y="12625"/>
                  </a:lnTo>
                  <a:lnTo>
                    <a:pt x="9761" y="11943"/>
                  </a:lnTo>
                  <a:lnTo>
                    <a:pt x="10405" y="10579"/>
                  </a:lnTo>
                  <a:lnTo>
                    <a:pt x="12753" y="9531"/>
                  </a:lnTo>
                  <a:lnTo>
                    <a:pt x="13347" y="9999"/>
                  </a:lnTo>
                  <a:lnTo>
                    <a:pt x="15582" y="10655"/>
                  </a:lnTo>
                  <a:lnTo>
                    <a:pt x="15986" y="10302"/>
                  </a:lnTo>
                  <a:lnTo>
                    <a:pt x="15733" y="8572"/>
                  </a:lnTo>
                  <a:lnTo>
                    <a:pt x="14799" y="5301"/>
                  </a:lnTo>
                  <a:lnTo>
                    <a:pt x="14799" y="4582"/>
                  </a:lnTo>
                  <a:lnTo>
                    <a:pt x="16996" y="3268"/>
                  </a:lnTo>
                  <a:cubicBezTo>
                    <a:pt x="17249" y="3167"/>
                    <a:pt x="17943" y="2814"/>
                    <a:pt x="20178" y="1387"/>
                  </a:cubicBezTo>
                  <a:cubicBezTo>
                    <a:pt x="21117" y="797"/>
                    <a:pt x="21746" y="618"/>
                    <a:pt x="22159" y="618"/>
                  </a:cubicBezTo>
                  <a:close/>
                  <a:moveTo>
                    <a:pt x="22164" y="0"/>
                  </a:moveTo>
                  <a:cubicBezTo>
                    <a:pt x="21532" y="0"/>
                    <a:pt x="20754" y="291"/>
                    <a:pt x="19837" y="869"/>
                  </a:cubicBezTo>
                  <a:cubicBezTo>
                    <a:pt x="17274" y="2498"/>
                    <a:pt x="16819" y="2675"/>
                    <a:pt x="16781" y="2688"/>
                  </a:cubicBezTo>
                  <a:lnTo>
                    <a:pt x="14332" y="4127"/>
                  </a:lnTo>
                  <a:lnTo>
                    <a:pt x="14180" y="4392"/>
                  </a:lnTo>
                  <a:lnTo>
                    <a:pt x="14180" y="5339"/>
                  </a:lnTo>
                  <a:lnTo>
                    <a:pt x="15127" y="8698"/>
                  </a:lnTo>
                  <a:lnTo>
                    <a:pt x="15291" y="9923"/>
                  </a:lnTo>
                  <a:lnTo>
                    <a:pt x="13688" y="9468"/>
                  </a:lnTo>
                  <a:lnTo>
                    <a:pt x="12993" y="8925"/>
                  </a:lnTo>
                  <a:lnTo>
                    <a:pt x="12665" y="8875"/>
                  </a:lnTo>
                  <a:lnTo>
                    <a:pt x="10051" y="10062"/>
                  </a:lnTo>
                  <a:lnTo>
                    <a:pt x="9887" y="10213"/>
                  </a:lnTo>
                  <a:lnTo>
                    <a:pt x="9155" y="11754"/>
                  </a:lnTo>
                  <a:lnTo>
                    <a:pt x="9129" y="12915"/>
                  </a:lnTo>
                  <a:lnTo>
                    <a:pt x="9395" y="13231"/>
                  </a:lnTo>
                  <a:lnTo>
                    <a:pt x="11983" y="13623"/>
                  </a:lnTo>
                  <a:lnTo>
                    <a:pt x="12059" y="13623"/>
                  </a:lnTo>
                  <a:lnTo>
                    <a:pt x="13284" y="13521"/>
                  </a:lnTo>
                  <a:lnTo>
                    <a:pt x="12185" y="14873"/>
                  </a:lnTo>
                  <a:lnTo>
                    <a:pt x="9344" y="15441"/>
                  </a:lnTo>
                  <a:lnTo>
                    <a:pt x="9155" y="15554"/>
                  </a:lnTo>
                  <a:lnTo>
                    <a:pt x="7185" y="18029"/>
                  </a:lnTo>
                  <a:lnTo>
                    <a:pt x="5771" y="20239"/>
                  </a:lnTo>
                  <a:lnTo>
                    <a:pt x="5733" y="20479"/>
                  </a:lnTo>
                  <a:lnTo>
                    <a:pt x="6288" y="22613"/>
                  </a:lnTo>
                  <a:lnTo>
                    <a:pt x="6364" y="22752"/>
                  </a:lnTo>
                  <a:lnTo>
                    <a:pt x="7576" y="24040"/>
                  </a:lnTo>
                  <a:lnTo>
                    <a:pt x="9243" y="25416"/>
                  </a:lnTo>
                  <a:cubicBezTo>
                    <a:pt x="8877" y="25909"/>
                    <a:pt x="8334" y="26679"/>
                    <a:pt x="8208" y="27032"/>
                  </a:cubicBezTo>
                  <a:cubicBezTo>
                    <a:pt x="7841" y="27386"/>
                    <a:pt x="4874" y="29091"/>
                    <a:pt x="2841" y="30214"/>
                  </a:cubicBezTo>
                  <a:lnTo>
                    <a:pt x="0" y="31629"/>
                  </a:lnTo>
                  <a:lnTo>
                    <a:pt x="189" y="32222"/>
                  </a:lnTo>
                  <a:lnTo>
                    <a:pt x="4533" y="31515"/>
                  </a:lnTo>
                  <a:lnTo>
                    <a:pt x="10430" y="29128"/>
                  </a:lnTo>
                  <a:lnTo>
                    <a:pt x="10556" y="29040"/>
                  </a:lnTo>
                  <a:lnTo>
                    <a:pt x="12804" y="26388"/>
                  </a:lnTo>
                  <a:lnTo>
                    <a:pt x="14748" y="24684"/>
                  </a:lnTo>
                  <a:lnTo>
                    <a:pt x="16087" y="23737"/>
                  </a:lnTo>
                  <a:lnTo>
                    <a:pt x="15241" y="25302"/>
                  </a:lnTo>
                  <a:lnTo>
                    <a:pt x="15582" y="25757"/>
                  </a:lnTo>
                  <a:lnTo>
                    <a:pt x="17488" y="25366"/>
                  </a:lnTo>
                  <a:cubicBezTo>
                    <a:pt x="19180" y="24861"/>
                    <a:pt x="19787" y="24595"/>
                    <a:pt x="20026" y="24431"/>
                  </a:cubicBezTo>
                  <a:cubicBezTo>
                    <a:pt x="20544" y="24595"/>
                    <a:pt x="22628" y="25757"/>
                    <a:pt x="24496" y="26868"/>
                  </a:cubicBezTo>
                  <a:lnTo>
                    <a:pt x="25936" y="29507"/>
                  </a:lnTo>
                  <a:lnTo>
                    <a:pt x="26618" y="33409"/>
                  </a:lnTo>
                  <a:lnTo>
                    <a:pt x="26012" y="36338"/>
                  </a:lnTo>
                  <a:lnTo>
                    <a:pt x="25456" y="38384"/>
                  </a:lnTo>
                  <a:lnTo>
                    <a:pt x="25469" y="38586"/>
                  </a:lnTo>
                  <a:lnTo>
                    <a:pt x="26264" y="40480"/>
                  </a:lnTo>
                  <a:lnTo>
                    <a:pt x="26858" y="40455"/>
                  </a:lnTo>
                  <a:lnTo>
                    <a:pt x="27767" y="37538"/>
                  </a:lnTo>
                  <a:lnTo>
                    <a:pt x="28373" y="37033"/>
                  </a:lnTo>
                  <a:lnTo>
                    <a:pt x="29004" y="40884"/>
                  </a:lnTo>
                  <a:lnTo>
                    <a:pt x="29888" y="43018"/>
                  </a:lnTo>
                  <a:lnTo>
                    <a:pt x="28360" y="42058"/>
                  </a:lnTo>
                  <a:lnTo>
                    <a:pt x="27893" y="42273"/>
                  </a:lnTo>
                  <a:lnTo>
                    <a:pt x="27653" y="43763"/>
                  </a:lnTo>
                  <a:lnTo>
                    <a:pt x="27678" y="43953"/>
                  </a:lnTo>
                  <a:lnTo>
                    <a:pt x="29383" y="47652"/>
                  </a:lnTo>
                  <a:lnTo>
                    <a:pt x="29156" y="50114"/>
                  </a:lnTo>
                  <a:lnTo>
                    <a:pt x="27918" y="52589"/>
                  </a:lnTo>
                  <a:lnTo>
                    <a:pt x="27413" y="57085"/>
                  </a:lnTo>
                  <a:lnTo>
                    <a:pt x="27729" y="61580"/>
                  </a:lnTo>
                  <a:lnTo>
                    <a:pt x="27779" y="61719"/>
                  </a:lnTo>
                  <a:lnTo>
                    <a:pt x="29522" y="64484"/>
                  </a:lnTo>
                  <a:lnTo>
                    <a:pt x="31252" y="65696"/>
                  </a:lnTo>
                  <a:lnTo>
                    <a:pt x="32464" y="69030"/>
                  </a:lnTo>
                  <a:lnTo>
                    <a:pt x="33891" y="74080"/>
                  </a:lnTo>
                  <a:lnTo>
                    <a:pt x="33967" y="74219"/>
                  </a:lnTo>
                  <a:lnTo>
                    <a:pt x="36505" y="76896"/>
                  </a:lnTo>
                  <a:lnTo>
                    <a:pt x="37048" y="76631"/>
                  </a:lnTo>
                  <a:lnTo>
                    <a:pt x="36467" y="73474"/>
                  </a:lnTo>
                  <a:lnTo>
                    <a:pt x="36404" y="73335"/>
                  </a:lnTo>
                  <a:lnTo>
                    <a:pt x="34964" y="71505"/>
                  </a:lnTo>
                  <a:lnTo>
                    <a:pt x="34484" y="68171"/>
                  </a:lnTo>
                  <a:lnTo>
                    <a:pt x="34484" y="68171"/>
                  </a:lnTo>
                  <a:lnTo>
                    <a:pt x="35166" y="68954"/>
                  </a:lnTo>
                  <a:lnTo>
                    <a:pt x="36012" y="72098"/>
                  </a:lnTo>
                  <a:lnTo>
                    <a:pt x="36101" y="72237"/>
                  </a:lnTo>
                  <a:lnTo>
                    <a:pt x="38273" y="74295"/>
                  </a:lnTo>
                  <a:lnTo>
                    <a:pt x="40268" y="77730"/>
                  </a:lnTo>
                  <a:lnTo>
                    <a:pt x="40419" y="79939"/>
                  </a:lnTo>
                  <a:lnTo>
                    <a:pt x="40508" y="80141"/>
                  </a:lnTo>
                  <a:lnTo>
                    <a:pt x="42162" y="81947"/>
                  </a:lnTo>
                  <a:lnTo>
                    <a:pt x="42301" y="82035"/>
                  </a:lnTo>
                  <a:lnTo>
                    <a:pt x="46202" y="83197"/>
                  </a:lnTo>
                  <a:lnTo>
                    <a:pt x="49043" y="84700"/>
                  </a:lnTo>
                  <a:lnTo>
                    <a:pt x="49359" y="84687"/>
                  </a:lnTo>
                  <a:lnTo>
                    <a:pt x="50028" y="84245"/>
                  </a:lnTo>
                  <a:lnTo>
                    <a:pt x="52453" y="86165"/>
                  </a:lnTo>
                  <a:lnTo>
                    <a:pt x="52592" y="86228"/>
                  </a:lnTo>
                  <a:lnTo>
                    <a:pt x="55407" y="86834"/>
                  </a:lnTo>
                  <a:lnTo>
                    <a:pt x="58716" y="90546"/>
                  </a:lnTo>
                  <a:lnTo>
                    <a:pt x="61330" y="91960"/>
                  </a:lnTo>
                  <a:lnTo>
                    <a:pt x="61683" y="91910"/>
                  </a:lnTo>
                  <a:lnTo>
                    <a:pt x="62706" y="91013"/>
                  </a:lnTo>
                  <a:lnTo>
                    <a:pt x="63994" y="92491"/>
                  </a:lnTo>
                  <a:lnTo>
                    <a:pt x="63691" y="95723"/>
                  </a:lnTo>
                  <a:lnTo>
                    <a:pt x="62251" y="97466"/>
                  </a:lnTo>
                  <a:lnTo>
                    <a:pt x="61405" y="99840"/>
                  </a:lnTo>
                  <a:lnTo>
                    <a:pt x="61165" y="102074"/>
                  </a:lnTo>
                  <a:lnTo>
                    <a:pt x="60711" y="103224"/>
                  </a:lnTo>
                  <a:lnTo>
                    <a:pt x="60774" y="103552"/>
                  </a:lnTo>
                  <a:lnTo>
                    <a:pt x="63186" y="106115"/>
                  </a:lnTo>
                  <a:lnTo>
                    <a:pt x="65320" y="109335"/>
                  </a:lnTo>
                  <a:lnTo>
                    <a:pt x="67441" y="112656"/>
                  </a:lnTo>
                  <a:lnTo>
                    <a:pt x="67555" y="112757"/>
                  </a:lnTo>
                  <a:lnTo>
                    <a:pt x="69461" y="113818"/>
                  </a:lnTo>
                  <a:lnTo>
                    <a:pt x="70623" y="115421"/>
                  </a:lnTo>
                  <a:lnTo>
                    <a:pt x="71090" y="120055"/>
                  </a:lnTo>
                  <a:lnTo>
                    <a:pt x="71330" y="123881"/>
                  </a:lnTo>
                  <a:lnTo>
                    <a:pt x="71090" y="127871"/>
                  </a:lnTo>
                  <a:lnTo>
                    <a:pt x="71254" y="129866"/>
                  </a:lnTo>
                  <a:lnTo>
                    <a:pt x="70472" y="132973"/>
                  </a:lnTo>
                  <a:lnTo>
                    <a:pt x="70383" y="135511"/>
                  </a:lnTo>
                  <a:lnTo>
                    <a:pt x="70623" y="138516"/>
                  </a:lnTo>
                  <a:lnTo>
                    <a:pt x="70749" y="138743"/>
                  </a:lnTo>
                  <a:lnTo>
                    <a:pt x="71886" y="139539"/>
                  </a:lnTo>
                  <a:lnTo>
                    <a:pt x="70168" y="143491"/>
                  </a:lnTo>
                  <a:lnTo>
                    <a:pt x="70194" y="143794"/>
                  </a:lnTo>
                  <a:lnTo>
                    <a:pt x="71507" y="145789"/>
                  </a:lnTo>
                  <a:lnTo>
                    <a:pt x="71823" y="147582"/>
                  </a:lnTo>
                  <a:lnTo>
                    <a:pt x="73035" y="151370"/>
                  </a:lnTo>
                  <a:lnTo>
                    <a:pt x="75409" y="154805"/>
                  </a:lnTo>
                  <a:lnTo>
                    <a:pt x="77227" y="156030"/>
                  </a:lnTo>
                  <a:lnTo>
                    <a:pt x="77391" y="156080"/>
                  </a:lnTo>
                  <a:lnTo>
                    <a:pt x="80396" y="156080"/>
                  </a:lnTo>
                  <a:lnTo>
                    <a:pt x="80624" y="155966"/>
                  </a:lnTo>
                  <a:lnTo>
                    <a:pt x="81886" y="154476"/>
                  </a:lnTo>
                  <a:lnTo>
                    <a:pt x="81798" y="153984"/>
                  </a:lnTo>
                  <a:lnTo>
                    <a:pt x="78666" y="152305"/>
                  </a:lnTo>
                  <a:lnTo>
                    <a:pt x="77530" y="149501"/>
                  </a:lnTo>
                  <a:lnTo>
                    <a:pt x="77353" y="149325"/>
                  </a:lnTo>
                  <a:cubicBezTo>
                    <a:pt x="77176" y="149249"/>
                    <a:pt x="77038" y="149097"/>
                    <a:pt x="76974" y="148908"/>
                  </a:cubicBezTo>
                  <a:cubicBezTo>
                    <a:pt x="76911" y="148643"/>
                    <a:pt x="77063" y="148289"/>
                    <a:pt x="77391" y="147885"/>
                  </a:cubicBezTo>
                  <a:cubicBezTo>
                    <a:pt x="78363" y="146723"/>
                    <a:pt x="78591" y="146458"/>
                    <a:pt x="78641" y="146332"/>
                  </a:cubicBezTo>
                  <a:lnTo>
                    <a:pt x="78957" y="145309"/>
                  </a:lnTo>
                  <a:lnTo>
                    <a:pt x="78831" y="144956"/>
                  </a:lnTo>
                  <a:lnTo>
                    <a:pt x="77404" y="143933"/>
                  </a:lnTo>
                  <a:lnTo>
                    <a:pt x="78111" y="142582"/>
                  </a:lnTo>
                  <a:lnTo>
                    <a:pt x="78831" y="142077"/>
                  </a:lnTo>
                  <a:lnTo>
                    <a:pt x="78957" y="141862"/>
                  </a:lnTo>
                  <a:lnTo>
                    <a:pt x="79361" y="139652"/>
                  </a:lnTo>
                  <a:lnTo>
                    <a:pt x="79336" y="139476"/>
                  </a:lnTo>
                  <a:lnTo>
                    <a:pt x="78818" y="138289"/>
                  </a:lnTo>
                  <a:lnTo>
                    <a:pt x="78869" y="137582"/>
                  </a:lnTo>
                  <a:lnTo>
                    <a:pt x="79954" y="137708"/>
                  </a:lnTo>
                  <a:lnTo>
                    <a:pt x="80308" y="137417"/>
                  </a:lnTo>
                  <a:lnTo>
                    <a:pt x="80384" y="135814"/>
                  </a:lnTo>
                  <a:lnTo>
                    <a:pt x="80384" y="135498"/>
                  </a:lnTo>
                  <a:lnTo>
                    <a:pt x="82038" y="135018"/>
                  </a:lnTo>
                  <a:lnTo>
                    <a:pt x="83932" y="134551"/>
                  </a:lnTo>
                  <a:lnTo>
                    <a:pt x="84172" y="134235"/>
                  </a:lnTo>
                  <a:lnTo>
                    <a:pt x="84172" y="132076"/>
                  </a:lnTo>
                  <a:lnTo>
                    <a:pt x="84020" y="130826"/>
                  </a:lnTo>
                  <a:lnTo>
                    <a:pt x="83970" y="130283"/>
                  </a:lnTo>
                  <a:lnTo>
                    <a:pt x="86243" y="130675"/>
                  </a:lnTo>
                  <a:lnTo>
                    <a:pt x="86521" y="130586"/>
                  </a:lnTo>
                  <a:lnTo>
                    <a:pt x="88137" y="129008"/>
                  </a:lnTo>
                  <a:lnTo>
                    <a:pt x="89614" y="126520"/>
                  </a:lnTo>
                  <a:lnTo>
                    <a:pt x="90965" y="124551"/>
                  </a:lnTo>
                  <a:lnTo>
                    <a:pt x="91470" y="121798"/>
                  </a:lnTo>
                  <a:lnTo>
                    <a:pt x="93857" y="120156"/>
                  </a:lnTo>
                  <a:lnTo>
                    <a:pt x="96546" y="118742"/>
                  </a:lnTo>
                  <a:lnTo>
                    <a:pt x="97897" y="117947"/>
                  </a:lnTo>
                  <a:lnTo>
                    <a:pt x="98049" y="117719"/>
                  </a:lnTo>
                  <a:lnTo>
                    <a:pt x="98592" y="113982"/>
                  </a:lnTo>
                  <a:lnTo>
                    <a:pt x="99463" y="110800"/>
                  </a:lnTo>
                  <a:lnTo>
                    <a:pt x="99842" y="108906"/>
                  </a:lnTo>
                  <a:lnTo>
                    <a:pt x="101648" y="106645"/>
                  </a:lnTo>
                  <a:lnTo>
                    <a:pt x="102746" y="104676"/>
                  </a:lnTo>
                  <a:lnTo>
                    <a:pt x="102746" y="104373"/>
                  </a:lnTo>
                  <a:lnTo>
                    <a:pt x="101799" y="102617"/>
                  </a:lnTo>
                  <a:cubicBezTo>
                    <a:pt x="101824" y="102352"/>
                    <a:pt x="101774" y="102125"/>
                    <a:pt x="98882" y="100989"/>
                  </a:cubicBezTo>
                  <a:lnTo>
                    <a:pt x="95650" y="99726"/>
                  </a:lnTo>
                  <a:lnTo>
                    <a:pt x="93718" y="99410"/>
                  </a:lnTo>
                  <a:lnTo>
                    <a:pt x="91710" y="98627"/>
                  </a:lnTo>
                  <a:lnTo>
                    <a:pt x="89551" y="97731"/>
                  </a:lnTo>
                  <a:lnTo>
                    <a:pt x="88415" y="95092"/>
                  </a:lnTo>
                  <a:lnTo>
                    <a:pt x="86887" y="92907"/>
                  </a:lnTo>
                  <a:lnTo>
                    <a:pt x="86735" y="92794"/>
                  </a:lnTo>
                  <a:lnTo>
                    <a:pt x="83338" y="91682"/>
                  </a:lnTo>
                  <a:lnTo>
                    <a:pt x="81179" y="91455"/>
                  </a:lnTo>
                  <a:lnTo>
                    <a:pt x="78970" y="89321"/>
                  </a:lnTo>
                  <a:lnTo>
                    <a:pt x="76861" y="88084"/>
                  </a:lnTo>
                  <a:lnTo>
                    <a:pt x="74335" y="87819"/>
                  </a:lnTo>
                  <a:lnTo>
                    <a:pt x="71810" y="87187"/>
                  </a:lnTo>
                  <a:lnTo>
                    <a:pt x="71722" y="87175"/>
                  </a:lnTo>
                  <a:lnTo>
                    <a:pt x="68881" y="87263"/>
                  </a:lnTo>
                  <a:lnTo>
                    <a:pt x="68792" y="87276"/>
                  </a:lnTo>
                  <a:cubicBezTo>
                    <a:pt x="65395" y="88273"/>
                    <a:pt x="65320" y="88576"/>
                    <a:pt x="65269" y="88753"/>
                  </a:cubicBezTo>
                  <a:cubicBezTo>
                    <a:pt x="65219" y="88942"/>
                    <a:pt x="65029" y="89523"/>
                    <a:pt x="64878" y="89965"/>
                  </a:cubicBezTo>
                  <a:lnTo>
                    <a:pt x="63640" y="88993"/>
                  </a:lnTo>
                  <a:lnTo>
                    <a:pt x="63350" y="88930"/>
                  </a:lnTo>
                  <a:lnTo>
                    <a:pt x="61734" y="89448"/>
                  </a:lnTo>
                  <a:lnTo>
                    <a:pt x="60218" y="88690"/>
                  </a:lnTo>
                  <a:lnTo>
                    <a:pt x="59057" y="86303"/>
                  </a:lnTo>
                  <a:lnTo>
                    <a:pt x="59802" y="84384"/>
                  </a:lnTo>
                  <a:lnTo>
                    <a:pt x="59600" y="83967"/>
                  </a:lnTo>
                  <a:lnTo>
                    <a:pt x="57655" y="83311"/>
                  </a:lnTo>
                  <a:lnTo>
                    <a:pt x="55521" y="83046"/>
                  </a:lnTo>
                  <a:lnTo>
                    <a:pt x="56077" y="81480"/>
                  </a:lnTo>
                  <a:lnTo>
                    <a:pt x="56796" y="80104"/>
                  </a:lnTo>
                  <a:lnTo>
                    <a:pt x="56986" y="78853"/>
                  </a:lnTo>
                  <a:lnTo>
                    <a:pt x="56670" y="78500"/>
                  </a:lnTo>
                  <a:lnTo>
                    <a:pt x="53905" y="78500"/>
                  </a:lnTo>
                  <a:lnTo>
                    <a:pt x="53640" y="78651"/>
                  </a:lnTo>
                  <a:lnTo>
                    <a:pt x="52516" y="80533"/>
                  </a:lnTo>
                  <a:lnTo>
                    <a:pt x="50155" y="81366"/>
                  </a:lnTo>
                  <a:lnTo>
                    <a:pt x="48374" y="78942"/>
                  </a:lnTo>
                  <a:lnTo>
                    <a:pt x="47995" y="75495"/>
                  </a:lnTo>
                  <a:lnTo>
                    <a:pt x="48816" y="72717"/>
                  </a:lnTo>
                  <a:lnTo>
                    <a:pt x="51443" y="70772"/>
                  </a:lnTo>
                  <a:lnTo>
                    <a:pt x="54132" y="70393"/>
                  </a:lnTo>
                  <a:lnTo>
                    <a:pt x="55370" y="71416"/>
                  </a:lnTo>
                  <a:lnTo>
                    <a:pt x="55849" y="71315"/>
                  </a:lnTo>
                  <a:lnTo>
                    <a:pt x="56392" y="70305"/>
                  </a:lnTo>
                  <a:lnTo>
                    <a:pt x="58286" y="70305"/>
                  </a:lnTo>
                  <a:lnTo>
                    <a:pt x="60799" y="71088"/>
                  </a:lnTo>
                  <a:lnTo>
                    <a:pt x="61014" y="72856"/>
                  </a:lnTo>
                  <a:lnTo>
                    <a:pt x="61064" y="72995"/>
                  </a:lnTo>
                  <a:lnTo>
                    <a:pt x="62403" y="75040"/>
                  </a:lnTo>
                  <a:lnTo>
                    <a:pt x="62971" y="74926"/>
                  </a:lnTo>
                  <a:lnTo>
                    <a:pt x="63363" y="72843"/>
                  </a:lnTo>
                  <a:lnTo>
                    <a:pt x="63363" y="72767"/>
                  </a:lnTo>
                  <a:lnTo>
                    <a:pt x="63211" y="69131"/>
                  </a:lnTo>
                  <a:lnTo>
                    <a:pt x="64158" y="67376"/>
                  </a:lnTo>
                  <a:lnTo>
                    <a:pt x="67087" y="65355"/>
                  </a:lnTo>
                  <a:lnTo>
                    <a:pt x="68704" y="62691"/>
                  </a:lnTo>
                  <a:lnTo>
                    <a:pt x="69461" y="60721"/>
                  </a:lnTo>
                  <a:lnTo>
                    <a:pt x="71924" y="58322"/>
                  </a:lnTo>
                  <a:lnTo>
                    <a:pt x="73452" y="58322"/>
                  </a:lnTo>
                  <a:lnTo>
                    <a:pt x="73755" y="58107"/>
                  </a:lnTo>
                  <a:lnTo>
                    <a:pt x="74575" y="55923"/>
                  </a:lnTo>
                  <a:lnTo>
                    <a:pt x="76747" y="54496"/>
                  </a:lnTo>
                  <a:lnTo>
                    <a:pt x="77682" y="55961"/>
                  </a:lnTo>
                  <a:lnTo>
                    <a:pt x="78124" y="56062"/>
                  </a:lnTo>
                  <a:lnTo>
                    <a:pt x="80119" y="54786"/>
                  </a:lnTo>
                  <a:lnTo>
                    <a:pt x="83591" y="53347"/>
                  </a:lnTo>
                  <a:lnTo>
                    <a:pt x="83705" y="52855"/>
                  </a:lnTo>
                  <a:lnTo>
                    <a:pt x="82909" y="51983"/>
                  </a:lnTo>
                  <a:lnTo>
                    <a:pt x="82657" y="51870"/>
                  </a:lnTo>
                  <a:lnTo>
                    <a:pt x="79715" y="52084"/>
                  </a:lnTo>
                  <a:lnTo>
                    <a:pt x="79134" y="50771"/>
                  </a:lnTo>
                  <a:lnTo>
                    <a:pt x="79134" y="49496"/>
                  </a:lnTo>
                  <a:lnTo>
                    <a:pt x="78970" y="49218"/>
                  </a:lnTo>
                  <a:lnTo>
                    <a:pt x="78528" y="48978"/>
                  </a:lnTo>
                  <a:lnTo>
                    <a:pt x="78742" y="48864"/>
                  </a:lnTo>
                  <a:lnTo>
                    <a:pt x="81002" y="48864"/>
                  </a:lnTo>
                  <a:lnTo>
                    <a:pt x="83212" y="49029"/>
                  </a:lnTo>
                  <a:lnTo>
                    <a:pt x="83389" y="48991"/>
                  </a:lnTo>
                  <a:lnTo>
                    <a:pt x="86028" y="47463"/>
                  </a:lnTo>
                  <a:cubicBezTo>
                    <a:pt x="87973" y="46023"/>
                    <a:pt x="88048" y="45910"/>
                    <a:pt x="88074" y="45847"/>
                  </a:cubicBezTo>
                  <a:cubicBezTo>
                    <a:pt x="88213" y="45657"/>
                    <a:pt x="88263" y="45569"/>
                    <a:pt x="86432" y="42362"/>
                  </a:cubicBezTo>
                  <a:lnTo>
                    <a:pt x="84399" y="40455"/>
                  </a:lnTo>
                  <a:lnTo>
                    <a:pt x="84033" y="38435"/>
                  </a:lnTo>
                  <a:lnTo>
                    <a:pt x="83553" y="34103"/>
                  </a:lnTo>
                  <a:lnTo>
                    <a:pt x="83010" y="33927"/>
                  </a:lnTo>
                  <a:lnTo>
                    <a:pt x="81078" y="36086"/>
                  </a:lnTo>
                  <a:lnTo>
                    <a:pt x="79576" y="35758"/>
                  </a:lnTo>
                  <a:lnTo>
                    <a:pt x="79310" y="34028"/>
                  </a:lnTo>
                  <a:lnTo>
                    <a:pt x="80055" y="32677"/>
                  </a:lnTo>
                  <a:lnTo>
                    <a:pt x="79866" y="32222"/>
                  </a:lnTo>
                  <a:lnTo>
                    <a:pt x="78212" y="31755"/>
                  </a:lnTo>
                  <a:lnTo>
                    <a:pt x="77164" y="30669"/>
                  </a:lnTo>
                  <a:lnTo>
                    <a:pt x="76937" y="30568"/>
                  </a:lnTo>
                  <a:lnTo>
                    <a:pt x="74070" y="30568"/>
                  </a:lnTo>
                  <a:lnTo>
                    <a:pt x="73199" y="30656"/>
                  </a:lnTo>
                  <a:lnTo>
                    <a:pt x="72921" y="30959"/>
                  </a:lnTo>
                  <a:lnTo>
                    <a:pt x="72845" y="33674"/>
                  </a:lnTo>
                  <a:lnTo>
                    <a:pt x="71583" y="35013"/>
                  </a:lnTo>
                  <a:lnTo>
                    <a:pt x="71545" y="35391"/>
                  </a:lnTo>
                  <a:lnTo>
                    <a:pt x="72290" y="36566"/>
                  </a:lnTo>
                  <a:lnTo>
                    <a:pt x="72492" y="38662"/>
                  </a:lnTo>
                  <a:lnTo>
                    <a:pt x="70535" y="40316"/>
                  </a:lnTo>
                  <a:lnTo>
                    <a:pt x="68615" y="40998"/>
                  </a:lnTo>
                  <a:lnTo>
                    <a:pt x="68401" y="41288"/>
                  </a:lnTo>
                  <a:lnTo>
                    <a:pt x="68401" y="44256"/>
                  </a:lnTo>
                  <a:lnTo>
                    <a:pt x="67555" y="44685"/>
                  </a:lnTo>
                  <a:lnTo>
                    <a:pt x="66380" y="43195"/>
                  </a:lnTo>
                  <a:lnTo>
                    <a:pt x="66974" y="40581"/>
                  </a:lnTo>
                  <a:lnTo>
                    <a:pt x="66822" y="40228"/>
                  </a:lnTo>
                  <a:lnTo>
                    <a:pt x="64676" y="39142"/>
                  </a:lnTo>
                  <a:lnTo>
                    <a:pt x="62453" y="37816"/>
                  </a:lnTo>
                  <a:lnTo>
                    <a:pt x="61443" y="36957"/>
                  </a:lnTo>
                  <a:lnTo>
                    <a:pt x="61241" y="36881"/>
                  </a:lnTo>
                  <a:lnTo>
                    <a:pt x="60509" y="36881"/>
                  </a:lnTo>
                  <a:lnTo>
                    <a:pt x="60307" y="34444"/>
                  </a:lnTo>
                  <a:lnTo>
                    <a:pt x="60686" y="32083"/>
                  </a:lnTo>
                  <a:lnTo>
                    <a:pt x="61456" y="30252"/>
                  </a:lnTo>
                  <a:cubicBezTo>
                    <a:pt x="61974" y="30050"/>
                    <a:pt x="62479" y="29823"/>
                    <a:pt x="62971" y="29558"/>
                  </a:cubicBezTo>
                  <a:cubicBezTo>
                    <a:pt x="63413" y="29330"/>
                    <a:pt x="63640" y="29229"/>
                    <a:pt x="63754" y="29179"/>
                  </a:cubicBezTo>
                  <a:cubicBezTo>
                    <a:pt x="63761" y="29180"/>
                    <a:pt x="63768" y="29180"/>
                    <a:pt x="63775" y="29180"/>
                  </a:cubicBezTo>
                  <a:cubicBezTo>
                    <a:pt x="63887" y="29180"/>
                    <a:pt x="64048" y="29086"/>
                    <a:pt x="64499" y="28813"/>
                  </a:cubicBezTo>
                  <a:lnTo>
                    <a:pt x="65029" y="28497"/>
                  </a:lnTo>
                  <a:cubicBezTo>
                    <a:pt x="66469" y="27638"/>
                    <a:pt x="66999" y="27323"/>
                    <a:pt x="67201" y="27171"/>
                  </a:cubicBezTo>
                  <a:lnTo>
                    <a:pt x="67214" y="27184"/>
                  </a:lnTo>
                  <a:lnTo>
                    <a:pt x="68792" y="25681"/>
                  </a:lnTo>
                  <a:lnTo>
                    <a:pt x="69992" y="24456"/>
                  </a:lnTo>
                  <a:lnTo>
                    <a:pt x="70737" y="24267"/>
                  </a:lnTo>
                  <a:lnTo>
                    <a:pt x="74083" y="24267"/>
                  </a:lnTo>
                  <a:lnTo>
                    <a:pt x="74399" y="23977"/>
                  </a:lnTo>
                  <a:lnTo>
                    <a:pt x="74550" y="21994"/>
                  </a:lnTo>
                  <a:lnTo>
                    <a:pt x="75548" y="20252"/>
                  </a:lnTo>
                  <a:lnTo>
                    <a:pt x="75573" y="20012"/>
                  </a:lnTo>
                  <a:lnTo>
                    <a:pt x="75106" y="18269"/>
                  </a:lnTo>
                  <a:lnTo>
                    <a:pt x="75005" y="18118"/>
                  </a:lnTo>
                  <a:lnTo>
                    <a:pt x="73363" y="16741"/>
                  </a:lnTo>
                  <a:lnTo>
                    <a:pt x="72883" y="16830"/>
                  </a:lnTo>
                  <a:lnTo>
                    <a:pt x="71873" y="18800"/>
                  </a:lnTo>
                  <a:lnTo>
                    <a:pt x="70320" y="19999"/>
                  </a:lnTo>
                  <a:lnTo>
                    <a:pt x="69676" y="20441"/>
                  </a:lnTo>
                  <a:lnTo>
                    <a:pt x="69676" y="18623"/>
                  </a:lnTo>
                  <a:lnTo>
                    <a:pt x="69929" y="17385"/>
                  </a:lnTo>
                  <a:lnTo>
                    <a:pt x="69411" y="17082"/>
                  </a:lnTo>
                  <a:lnTo>
                    <a:pt x="68691" y="17739"/>
                  </a:lnTo>
                  <a:lnTo>
                    <a:pt x="67896" y="15959"/>
                  </a:lnTo>
                  <a:lnTo>
                    <a:pt x="68918" y="14860"/>
                  </a:lnTo>
                  <a:lnTo>
                    <a:pt x="71002" y="10403"/>
                  </a:lnTo>
                  <a:lnTo>
                    <a:pt x="71873" y="10049"/>
                  </a:lnTo>
                  <a:lnTo>
                    <a:pt x="73767" y="8332"/>
                  </a:lnTo>
                  <a:lnTo>
                    <a:pt x="73691" y="7827"/>
                  </a:lnTo>
                  <a:lnTo>
                    <a:pt x="72896" y="7410"/>
                  </a:lnTo>
                  <a:lnTo>
                    <a:pt x="71785" y="7233"/>
                  </a:lnTo>
                  <a:lnTo>
                    <a:pt x="69373" y="7233"/>
                  </a:lnTo>
                  <a:lnTo>
                    <a:pt x="69057" y="7549"/>
                  </a:lnTo>
                  <a:lnTo>
                    <a:pt x="69057" y="9658"/>
                  </a:lnTo>
                  <a:lnTo>
                    <a:pt x="67037" y="12284"/>
                  </a:lnTo>
                  <a:lnTo>
                    <a:pt x="65294" y="14986"/>
                  </a:lnTo>
                  <a:lnTo>
                    <a:pt x="65294" y="15340"/>
                  </a:lnTo>
                  <a:lnTo>
                    <a:pt x="66077" y="16476"/>
                  </a:lnTo>
                  <a:lnTo>
                    <a:pt x="65762" y="18623"/>
                  </a:lnTo>
                  <a:lnTo>
                    <a:pt x="63375" y="19885"/>
                  </a:lnTo>
                  <a:lnTo>
                    <a:pt x="63375" y="18585"/>
                  </a:lnTo>
                  <a:lnTo>
                    <a:pt x="63085" y="18269"/>
                  </a:lnTo>
                  <a:lnTo>
                    <a:pt x="61342" y="18118"/>
                  </a:lnTo>
                  <a:lnTo>
                    <a:pt x="61128" y="18181"/>
                  </a:lnTo>
                  <a:lnTo>
                    <a:pt x="59890" y="19153"/>
                  </a:lnTo>
                  <a:lnTo>
                    <a:pt x="58223" y="16830"/>
                  </a:lnTo>
                  <a:lnTo>
                    <a:pt x="57971" y="16703"/>
                  </a:lnTo>
                  <a:lnTo>
                    <a:pt x="55799" y="16703"/>
                  </a:lnTo>
                  <a:lnTo>
                    <a:pt x="55521" y="16868"/>
                  </a:lnTo>
                  <a:lnTo>
                    <a:pt x="54827" y="18168"/>
                  </a:lnTo>
                  <a:lnTo>
                    <a:pt x="54435" y="18736"/>
                  </a:lnTo>
                  <a:lnTo>
                    <a:pt x="53652" y="16969"/>
                  </a:lnTo>
                  <a:lnTo>
                    <a:pt x="53261" y="16792"/>
                  </a:lnTo>
                  <a:cubicBezTo>
                    <a:pt x="53061" y="16867"/>
                    <a:pt x="52586" y="16997"/>
                    <a:pt x="52167" y="16997"/>
                  </a:cubicBezTo>
                  <a:cubicBezTo>
                    <a:pt x="51950" y="16997"/>
                    <a:pt x="51749" y="16962"/>
                    <a:pt x="51607" y="16868"/>
                  </a:cubicBezTo>
                  <a:cubicBezTo>
                    <a:pt x="51455" y="16767"/>
                    <a:pt x="51379" y="16590"/>
                    <a:pt x="51392" y="16426"/>
                  </a:cubicBezTo>
                  <a:cubicBezTo>
                    <a:pt x="51316" y="15112"/>
                    <a:pt x="51316" y="14986"/>
                    <a:pt x="51316" y="14974"/>
                  </a:cubicBezTo>
                  <a:lnTo>
                    <a:pt x="51215" y="14746"/>
                  </a:lnTo>
                  <a:lnTo>
                    <a:pt x="47945" y="11716"/>
                  </a:lnTo>
                  <a:lnTo>
                    <a:pt x="46922" y="11009"/>
                  </a:lnTo>
                  <a:lnTo>
                    <a:pt x="46682" y="10958"/>
                  </a:lnTo>
                  <a:lnTo>
                    <a:pt x="45142" y="11223"/>
                  </a:lnTo>
                  <a:lnTo>
                    <a:pt x="44435" y="9077"/>
                  </a:lnTo>
                  <a:lnTo>
                    <a:pt x="44233" y="8875"/>
                  </a:lnTo>
                  <a:lnTo>
                    <a:pt x="42806" y="8433"/>
                  </a:lnTo>
                  <a:lnTo>
                    <a:pt x="42679" y="8420"/>
                  </a:lnTo>
                  <a:lnTo>
                    <a:pt x="39182" y="8862"/>
                  </a:lnTo>
                  <a:lnTo>
                    <a:pt x="37262" y="8445"/>
                  </a:lnTo>
                  <a:lnTo>
                    <a:pt x="34649" y="6210"/>
                  </a:lnTo>
                  <a:lnTo>
                    <a:pt x="31075" y="4506"/>
                  </a:lnTo>
                  <a:lnTo>
                    <a:pt x="28499" y="2031"/>
                  </a:lnTo>
                  <a:lnTo>
                    <a:pt x="26365" y="263"/>
                  </a:lnTo>
                  <a:lnTo>
                    <a:pt x="26100" y="187"/>
                  </a:lnTo>
                  <a:lnTo>
                    <a:pt x="23524" y="756"/>
                  </a:lnTo>
                  <a:cubicBezTo>
                    <a:pt x="23360" y="465"/>
                    <a:pt x="23120" y="238"/>
                    <a:pt x="22817" y="124"/>
                  </a:cubicBezTo>
                  <a:cubicBezTo>
                    <a:pt x="22620" y="41"/>
                    <a:pt x="22402" y="0"/>
                    <a:pt x="2216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52"/>
            <p:cNvSpPr/>
            <p:nvPr/>
          </p:nvSpPr>
          <p:spPr>
            <a:xfrm>
              <a:off x="1940550" y="1654925"/>
              <a:ext cx="124725" cy="149650"/>
            </a:xfrm>
            <a:custGeom>
              <a:avLst/>
              <a:gdLst/>
              <a:ahLst/>
              <a:cxnLst/>
              <a:rect l="l" t="t" r="r" b="b"/>
              <a:pathLst>
                <a:path w="4989" h="5986" extrusionOk="0">
                  <a:moveTo>
                    <a:pt x="2425" y="0"/>
                  </a:moveTo>
                  <a:lnTo>
                    <a:pt x="1023" y="1200"/>
                  </a:lnTo>
                  <a:lnTo>
                    <a:pt x="1" y="3851"/>
                  </a:lnTo>
                  <a:lnTo>
                    <a:pt x="1" y="5985"/>
                  </a:lnTo>
                  <a:lnTo>
                    <a:pt x="2362" y="4104"/>
                  </a:lnTo>
                  <a:lnTo>
                    <a:pt x="3511" y="4887"/>
                  </a:lnTo>
                  <a:lnTo>
                    <a:pt x="4988" y="4419"/>
                  </a:lnTo>
                  <a:lnTo>
                    <a:pt x="3271" y="2210"/>
                  </a:lnTo>
                  <a:lnTo>
                    <a:pt x="242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52"/>
            <p:cNvSpPr/>
            <p:nvPr/>
          </p:nvSpPr>
          <p:spPr>
            <a:xfrm>
              <a:off x="1932650" y="1641650"/>
              <a:ext cx="145575" cy="179325"/>
            </a:xfrm>
            <a:custGeom>
              <a:avLst/>
              <a:gdLst/>
              <a:ahLst/>
              <a:cxnLst/>
              <a:rect l="l" t="t" r="r" b="b"/>
              <a:pathLst>
                <a:path w="5823" h="7173" extrusionOk="0">
                  <a:moveTo>
                    <a:pt x="2602" y="1049"/>
                  </a:moveTo>
                  <a:lnTo>
                    <a:pt x="3297" y="2842"/>
                  </a:lnTo>
                  <a:lnTo>
                    <a:pt x="4774" y="4774"/>
                  </a:lnTo>
                  <a:lnTo>
                    <a:pt x="3877" y="5064"/>
                  </a:lnTo>
                  <a:lnTo>
                    <a:pt x="2665" y="4231"/>
                  </a:lnTo>
                  <a:lnTo>
                    <a:pt x="632" y="5860"/>
                  </a:lnTo>
                  <a:lnTo>
                    <a:pt x="632" y="4433"/>
                  </a:lnTo>
                  <a:lnTo>
                    <a:pt x="1605" y="1907"/>
                  </a:lnTo>
                  <a:lnTo>
                    <a:pt x="2602" y="1049"/>
                  </a:lnTo>
                  <a:close/>
                  <a:moveTo>
                    <a:pt x="2880" y="1"/>
                  </a:moveTo>
                  <a:lnTo>
                    <a:pt x="1074" y="1541"/>
                  </a:lnTo>
                  <a:lnTo>
                    <a:pt x="26" y="4269"/>
                  </a:lnTo>
                  <a:lnTo>
                    <a:pt x="1" y="7173"/>
                  </a:lnTo>
                  <a:lnTo>
                    <a:pt x="1" y="7173"/>
                  </a:lnTo>
                  <a:lnTo>
                    <a:pt x="2703" y="5026"/>
                  </a:lnTo>
                  <a:lnTo>
                    <a:pt x="3776" y="5771"/>
                  </a:lnTo>
                  <a:lnTo>
                    <a:pt x="5822" y="5102"/>
                  </a:lnTo>
                  <a:lnTo>
                    <a:pt x="3865" y="2577"/>
                  </a:lnTo>
                  <a:lnTo>
                    <a:pt x="288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52"/>
            <p:cNvSpPr/>
            <p:nvPr/>
          </p:nvSpPr>
          <p:spPr>
            <a:xfrm>
              <a:off x="2019475" y="1292525"/>
              <a:ext cx="410075" cy="583375"/>
            </a:xfrm>
            <a:custGeom>
              <a:avLst/>
              <a:gdLst/>
              <a:ahLst/>
              <a:cxnLst/>
              <a:rect l="l" t="t" r="r" b="b"/>
              <a:pathLst>
                <a:path w="16403" h="23335" extrusionOk="0">
                  <a:moveTo>
                    <a:pt x="4129" y="0"/>
                  </a:moveTo>
                  <a:lnTo>
                    <a:pt x="1213" y="2122"/>
                  </a:lnTo>
                  <a:lnTo>
                    <a:pt x="0" y="4407"/>
                  </a:lnTo>
                  <a:lnTo>
                    <a:pt x="0" y="7248"/>
                  </a:lnTo>
                  <a:lnTo>
                    <a:pt x="2122" y="6857"/>
                  </a:lnTo>
                  <a:lnTo>
                    <a:pt x="4571" y="8347"/>
                  </a:lnTo>
                  <a:lnTo>
                    <a:pt x="6541" y="8827"/>
                  </a:lnTo>
                  <a:lnTo>
                    <a:pt x="7210" y="7576"/>
                  </a:lnTo>
                  <a:lnTo>
                    <a:pt x="8170" y="11339"/>
                  </a:lnTo>
                  <a:lnTo>
                    <a:pt x="9521" y="12842"/>
                  </a:lnTo>
                  <a:lnTo>
                    <a:pt x="8258" y="15052"/>
                  </a:lnTo>
                  <a:cubicBezTo>
                    <a:pt x="8258" y="15052"/>
                    <a:pt x="8978" y="16314"/>
                    <a:pt x="6996" y="16706"/>
                  </a:cubicBezTo>
                  <a:cubicBezTo>
                    <a:pt x="5026" y="17097"/>
                    <a:pt x="6364" y="16946"/>
                    <a:pt x="5026" y="17097"/>
                  </a:cubicBezTo>
                  <a:cubicBezTo>
                    <a:pt x="3688" y="17261"/>
                    <a:pt x="3688" y="17539"/>
                    <a:pt x="3688" y="17539"/>
                  </a:cubicBezTo>
                  <a:lnTo>
                    <a:pt x="4180" y="18915"/>
                  </a:lnTo>
                  <a:lnTo>
                    <a:pt x="6604" y="18915"/>
                  </a:lnTo>
                  <a:lnTo>
                    <a:pt x="7943" y="20810"/>
                  </a:lnTo>
                  <a:lnTo>
                    <a:pt x="9521" y="22539"/>
                  </a:lnTo>
                  <a:lnTo>
                    <a:pt x="11579" y="23335"/>
                  </a:lnTo>
                  <a:lnTo>
                    <a:pt x="10405" y="20532"/>
                  </a:lnTo>
                  <a:lnTo>
                    <a:pt x="12375" y="21693"/>
                  </a:lnTo>
                  <a:lnTo>
                    <a:pt x="13473" y="20115"/>
                  </a:lnTo>
                  <a:lnTo>
                    <a:pt x="12059" y="16794"/>
                  </a:lnTo>
                  <a:lnTo>
                    <a:pt x="12615" y="15923"/>
                  </a:lnTo>
                  <a:lnTo>
                    <a:pt x="14420" y="18360"/>
                  </a:lnTo>
                  <a:lnTo>
                    <a:pt x="15683" y="16794"/>
                  </a:lnTo>
                  <a:lnTo>
                    <a:pt x="16403" y="15052"/>
                  </a:lnTo>
                  <a:lnTo>
                    <a:pt x="12931" y="12135"/>
                  </a:lnTo>
                  <a:lnTo>
                    <a:pt x="14269" y="11630"/>
                  </a:lnTo>
                  <a:lnTo>
                    <a:pt x="13549" y="8195"/>
                  </a:lnTo>
                  <a:lnTo>
                    <a:pt x="12211" y="5821"/>
                  </a:lnTo>
                  <a:lnTo>
                    <a:pt x="10721" y="4963"/>
                  </a:lnTo>
                  <a:lnTo>
                    <a:pt x="9067" y="3624"/>
                  </a:lnTo>
                  <a:lnTo>
                    <a:pt x="10557" y="3069"/>
                  </a:lnTo>
                  <a:lnTo>
                    <a:pt x="10165" y="1414"/>
                  </a:lnTo>
                  <a:lnTo>
                    <a:pt x="7918" y="354"/>
                  </a:lnTo>
                  <a:lnTo>
                    <a:pt x="5670" y="1326"/>
                  </a:lnTo>
                  <a:lnTo>
                    <a:pt x="5165" y="2677"/>
                  </a:lnTo>
                  <a:lnTo>
                    <a:pt x="3814" y="4256"/>
                  </a:lnTo>
                  <a:lnTo>
                    <a:pt x="2993" y="3069"/>
                  </a:lnTo>
                  <a:lnTo>
                    <a:pt x="412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52"/>
            <p:cNvSpPr/>
            <p:nvPr/>
          </p:nvSpPr>
          <p:spPr>
            <a:xfrm>
              <a:off x="2011275" y="1270725"/>
              <a:ext cx="427750" cy="619075"/>
            </a:xfrm>
            <a:custGeom>
              <a:avLst/>
              <a:gdLst/>
              <a:ahLst/>
              <a:cxnLst/>
              <a:rect l="l" t="t" r="r" b="b"/>
              <a:pathLst>
                <a:path w="17110" h="24763" extrusionOk="0">
                  <a:moveTo>
                    <a:pt x="8246" y="1567"/>
                  </a:moveTo>
                  <a:lnTo>
                    <a:pt x="10228" y="2501"/>
                  </a:lnTo>
                  <a:lnTo>
                    <a:pt x="10518" y="3739"/>
                  </a:lnTo>
                  <a:lnTo>
                    <a:pt x="8763" y="4383"/>
                  </a:lnTo>
                  <a:lnTo>
                    <a:pt x="10885" y="6087"/>
                  </a:lnTo>
                  <a:lnTo>
                    <a:pt x="12311" y="6908"/>
                  </a:lnTo>
                  <a:lnTo>
                    <a:pt x="13587" y="9156"/>
                  </a:lnTo>
                  <a:lnTo>
                    <a:pt x="14231" y="12287"/>
                  </a:lnTo>
                  <a:lnTo>
                    <a:pt x="12640" y="12881"/>
                  </a:lnTo>
                  <a:lnTo>
                    <a:pt x="16340" y="15999"/>
                  </a:lnTo>
                  <a:lnTo>
                    <a:pt x="15733" y="17477"/>
                  </a:lnTo>
                  <a:lnTo>
                    <a:pt x="14761" y="18689"/>
                  </a:lnTo>
                  <a:lnTo>
                    <a:pt x="12918" y="16227"/>
                  </a:lnTo>
                  <a:lnTo>
                    <a:pt x="12021" y="17616"/>
                  </a:lnTo>
                  <a:lnTo>
                    <a:pt x="13448" y="20937"/>
                  </a:lnTo>
                  <a:lnTo>
                    <a:pt x="12615" y="22136"/>
                  </a:lnTo>
                  <a:lnTo>
                    <a:pt x="10076" y="20633"/>
                  </a:lnTo>
                  <a:lnTo>
                    <a:pt x="11339" y="23639"/>
                  </a:lnTo>
                  <a:lnTo>
                    <a:pt x="10051" y="23146"/>
                  </a:lnTo>
                  <a:lnTo>
                    <a:pt x="8549" y="21492"/>
                  </a:lnTo>
                  <a:lnTo>
                    <a:pt x="7109" y="19459"/>
                  </a:lnTo>
                  <a:lnTo>
                    <a:pt x="4748" y="19459"/>
                  </a:lnTo>
                  <a:lnTo>
                    <a:pt x="4407" y="18500"/>
                  </a:lnTo>
                  <a:cubicBezTo>
                    <a:pt x="4723" y="18373"/>
                    <a:pt x="5064" y="18297"/>
                    <a:pt x="5417" y="18272"/>
                  </a:cubicBezTo>
                  <a:cubicBezTo>
                    <a:pt x="6124" y="18196"/>
                    <a:pt x="6124" y="18196"/>
                    <a:pt x="6238" y="18146"/>
                  </a:cubicBezTo>
                  <a:cubicBezTo>
                    <a:pt x="6301" y="18121"/>
                    <a:pt x="6453" y="18070"/>
                    <a:pt x="7412" y="17881"/>
                  </a:cubicBezTo>
                  <a:cubicBezTo>
                    <a:pt x="8208" y="17717"/>
                    <a:pt x="8725" y="17401"/>
                    <a:pt x="8940" y="16934"/>
                  </a:cubicBezTo>
                  <a:cubicBezTo>
                    <a:pt x="9079" y="16618"/>
                    <a:pt x="9079" y="16265"/>
                    <a:pt x="8953" y="15936"/>
                  </a:cubicBezTo>
                  <a:lnTo>
                    <a:pt x="10253" y="13676"/>
                  </a:lnTo>
                  <a:lnTo>
                    <a:pt x="8801" y="12060"/>
                  </a:lnTo>
                  <a:lnTo>
                    <a:pt x="7652" y="7590"/>
                  </a:lnTo>
                  <a:lnTo>
                    <a:pt x="6718" y="9332"/>
                  </a:lnTo>
                  <a:lnTo>
                    <a:pt x="5026" y="8928"/>
                  </a:lnTo>
                  <a:lnTo>
                    <a:pt x="2513" y="7388"/>
                  </a:lnTo>
                  <a:lnTo>
                    <a:pt x="644" y="7741"/>
                  </a:lnTo>
                  <a:lnTo>
                    <a:pt x="644" y="5367"/>
                  </a:lnTo>
                  <a:lnTo>
                    <a:pt x="1793" y="3208"/>
                  </a:lnTo>
                  <a:lnTo>
                    <a:pt x="3801" y="1744"/>
                  </a:lnTo>
                  <a:lnTo>
                    <a:pt x="3801" y="1744"/>
                  </a:lnTo>
                  <a:lnTo>
                    <a:pt x="2980" y="3991"/>
                  </a:lnTo>
                  <a:lnTo>
                    <a:pt x="4129" y="5645"/>
                  </a:lnTo>
                  <a:lnTo>
                    <a:pt x="5745" y="3751"/>
                  </a:lnTo>
                  <a:lnTo>
                    <a:pt x="6263" y="2438"/>
                  </a:lnTo>
                  <a:lnTo>
                    <a:pt x="8246" y="1567"/>
                  </a:lnTo>
                  <a:close/>
                  <a:moveTo>
                    <a:pt x="5114" y="1"/>
                  </a:moveTo>
                  <a:lnTo>
                    <a:pt x="1288" y="2779"/>
                  </a:lnTo>
                  <a:lnTo>
                    <a:pt x="0" y="5203"/>
                  </a:lnTo>
                  <a:lnTo>
                    <a:pt x="0" y="8486"/>
                  </a:lnTo>
                  <a:lnTo>
                    <a:pt x="2374" y="8044"/>
                  </a:lnTo>
                  <a:lnTo>
                    <a:pt x="4723" y="9471"/>
                  </a:lnTo>
                  <a:lnTo>
                    <a:pt x="7021" y="10039"/>
                  </a:lnTo>
                  <a:lnTo>
                    <a:pt x="7425" y="9294"/>
                  </a:lnTo>
                  <a:lnTo>
                    <a:pt x="8208" y="12350"/>
                  </a:lnTo>
                  <a:lnTo>
                    <a:pt x="9458" y="13739"/>
                  </a:lnTo>
                  <a:lnTo>
                    <a:pt x="8321" y="15747"/>
                  </a:lnTo>
                  <a:lnTo>
                    <a:pt x="8233" y="15911"/>
                  </a:lnTo>
                  <a:lnTo>
                    <a:pt x="8309" y="16063"/>
                  </a:lnTo>
                  <a:cubicBezTo>
                    <a:pt x="8410" y="16252"/>
                    <a:pt x="8422" y="16467"/>
                    <a:pt x="8347" y="16669"/>
                  </a:cubicBezTo>
                  <a:cubicBezTo>
                    <a:pt x="8220" y="16946"/>
                    <a:pt x="7842" y="17148"/>
                    <a:pt x="7273" y="17262"/>
                  </a:cubicBezTo>
                  <a:cubicBezTo>
                    <a:pt x="6263" y="17464"/>
                    <a:pt x="6099" y="17527"/>
                    <a:pt x="6011" y="17565"/>
                  </a:cubicBezTo>
                  <a:cubicBezTo>
                    <a:pt x="5783" y="17603"/>
                    <a:pt x="5556" y="17641"/>
                    <a:pt x="5329" y="17654"/>
                  </a:cubicBezTo>
                  <a:cubicBezTo>
                    <a:pt x="4937" y="17704"/>
                    <a:pt x="3712" y="17843"/>
                    <a:pt x="3712" y="18411"/>
                  </a:cubicBezTo>
                  <a:lnTo>
                    <a:pt x="4293" y="20103"/>
                  </a:lnTo>
                  <a:lnTo>
                    <a:pt x="6793" y="20103"/>
                  </a:lnTo>
                  <a:lnTo>
                    <a:pt x="8056" y="21884"/>
                  </a:lnTo>
                  <a:lnTo>
                    <a:pt x="9685" y="23677"/>
                  </a:lnTo>
                  <a:lnTo>
                    <a:pt x="12488" y="24763"/>
                  </a:lnTo>
                  <a:lnTo>
                    <a:pt x="11390" y="22161"/>
                  </a:lnTo>
                  <a:lnTo>
                    <a:pt x="12791" y="22982"/>
                  </a:lnTo>
                  <a:lnTo>
                    <a:pt x="14168" y="20987"/>
                  </a:lnTo>
                  <a:lnTo>
                    <a:pt x="12741" y="17666"/>
                  </a:lnTo>
                  <a:lnTo>
                    <a:pt x="12968" y="17325"/>
                  </a:lnTo>
                  <a:lnTo>
                    <a:pt x="14748" y="19712"/>
                  </a:lnTo>
                  <a:lnTo>
                    <a:pt x="16264" y="17830"/>
                  </a:lnTo>
                  <a:lnTo>
                    <a:pt x="17110" y="15810"/>
                  </a:lnTo>
                  <a:lnTo>
                    <a:pt x="13877" y="13083"/>
                  </a:lnTo>
                  <a:lnTo>
                    <a:pt x="14963" y="12678"/>
                  </a:lnTo>
                  <a:lnTo>
                    <a:pt x="14193" y="8979"/>
                  </a:lnTo>
                  <a:lnTo>
                    <a:pt x="12779" y="6453"/>
                  </a:lnTo>
                  <a:lnTo>
                    <a:pt x="11238" y="5569"/>
                  </a:lnTo>
                  <a:lnTo>
                    <a:pt x="10013" y="4585"/>
                  </a:lnTo>
                  <a:lnTo>
                    <a:pt x="11263" y="4117"/>
                  </a:lnTo>
                  <a:lnTo>
                    <a:pt x="10771" y="2047"/>
                  </a:lnTo>
                  <a:lnTo>
                    <a:pt x="8258" y="860"/>
                  </a:lnTo>
                  <a:lnTo>
                    <a:pt x="5758" y="1958"/>
                  </a:lnTo>
                  <a:lnTo>
                    <a:pt x="5215" y="3372"/>
                  </a:lnTo>
                  <a:lnTo>
                    <a:pt x="4180" y="4597"/>
                  </a:lnTo>
                  <a:lnTo>
                    <a:pt x="3675" y="3890"/>
                  </a:lnTo>
                  <a:lnTo>
                    <a:pt x="51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52"/>
            <p:cNvSpPr/>
            <p:nvPr/>
          </p:nvSpPr>
          <p:spPr>
            <a:xfrm>
              <a:off x="2342725" y="2272700"/>
              <a:ext cx="102300" cy="109875"/>
            </a:xfrm>
            <a:custGeom>
              <a:avLst/>
              <a:gdLst/>
              <a:ahLst/>
              <a:cxnLst/>
              <a:rect l="l" t="t" r="r" b="b"/>
              <a:pathLst>
                <a:path w="4092" h="4395" extrusionOk="0">
                  <a:moveTo>
                    <a:pt x="112" y="2946"/>
                  </a:moveTo>
                  <a:cubicBezTo>
                    <a:pt x="41" y="2963"/>
                    <a:pt x="1" y="2986"/>
                    <a:pt x="1" y="3018"/>
                  </a:cubicBezTo>
                  <a:cubicBezTo>
                    <a:pt x="1" y="3026"/>
                    <a:pt x="3" y="3031"/>
                    <a:pt x="9" y="3031"/>
                  </a:cubicBezTo>
                  <a:cubicBezTo>
                    <a:pt x="25" y="3031"/>
                    <a:pt x="60" y="3000"/>
                    <a:pt x="112" y="2946"/>
                  </a:cubicBezTo>
                  <a:close/>
                  <a:moveTo>
                    <a:pt x="2337" y="0"/>
                  </a:moveTo>
                  <a:cubicBezTo>
                    <a:pt x="2337" y="0"/>
                    <a:pt x="576" y="2455"/>
                    <a:pt x="112" y="2946"/>
                  </a:cubicBezTo>
                  <a:lnTo>
                    <a:pt x="112" y="2946"/>
                  </a:lnTo>
                  <a:cubicBezTo>
                    <a:pt x="226" y="2918"/>
                    <a:pt x="419" y="2908"/>
                    <a:pt x="644" y="2908"/>
                  </a:cubicBezTo>
                  <a:cubicBezTo>
                    <a:pt x="1336" y="2908"/>
                    <a:pt x="2337" y="3005"/>
                    <a:pt x="2337" y="3005"/>
                  </a:cubicBezTo>
                  <a:lnTo>
                    <a:pt x="3145" y="4394"/>
                  </a:lnTo>
                  <a:lnTo>
                    <a:pt x="4092" y="3990"/>
                  </a:lnTo>
                  <a:lnTo>
                    <a:pt x="4092" y="2096"/>
                  </a:lnTo>
                  <a:lnTo>
                    <a:pt x="2438" y="1465"/>
                  </a:lnTo>
                  <a:lnTo>
                    <a:pt x="233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52"/>
            <p:cNvSpPr/>
            <p:nvPr/>
          </p:nvSpPr>
          <p:spPr>
            <a:xfrm>
              <a:off x="2334825" y="2250600"/>
              <a:ext cx="118400" cy="142075"/>
            </a:xfrm>
            <a:custGeom>
              <a:avLst/>
              <a:gdLst/>
              <a:ahLst/>
              <a:cxnLst/>
              <a:rect l="l" t="t" r="r" b="b"/>
              <a:pathLst>
                <a:path w="4736" h="5683" extrusionOk="0">
                  <a:moveTo>
                    <a:pt x="2387" y="1781"/>
                  </a:moveTo>
                  <a:lnTo>
                    <a:pt x="2450" y="2576"/>
                  </a:lnTo>
                  <a:lnTo>
                    <a:pt x="4079" y="3207"/>
                  </a:lnTo>
                  <a:lnTo>
                    <a:pt x="4079" y="4659"/>
                  </a:lnTo>
                  <a:lnTo>
                    <a:pt x="3587" y="4874"/>
                  </a:lnTo>
                  <a:lnTo>
                    <a:pt x="2829" y="3586"/>
                  </a:lnTo>
                  <a:lnTo>
                    <a:pt x="2665" y="3574"/>
                  </a:lnTo>
                  <a:cubicBezTo>
                    <a:pt x="1983" y="3510"/>
                    <a:pt x="1491" y="3473"/>
                    <a:pt x="1125" y="3473"/>
                  </a:cubicBezTo>
                  <a:lnTo>
                    <a:pt x="1137" y="3473"/>
                  </a:lnTo>
                  <a:cubicBezTo>
                    <a:pt x="1428" y="3106"/>
                    <a:pt x="1819" y="2576"/>
                    <a:pt x="2387" y="1781"/>
                  </a:cubicBezTo>
                  <a:close/>
                  <a:moveTo>
                    <a:pt x="2905" y="0"/>
                  </a:moveTo>
                  <a:lnTo>
                    <a:pt x="2400" y="707"/>
                  </a:lnTo>
                  <a:cubicBezTo>
                    <a:pt x="1541" y="1894"/>
                    <a:pt x="582" y="3195"/>
                    <a:pt x="253" y="3561"/>
                  </a:cubicBezTo>
                  <a:cubicBezTo>
                    <a:pt x="203" y="3574"/>
                    <a:pt x="165" y="3599"/>
                    <a:pt x="127" y="3637"/>
                  </a:cubicBezTo>
                  <a:lnTo>
                    <a:pt x="1" y="3763"/>
                  </a:lnTo>
                  <a:lnTo>
                    <a:pt x="1" y="4142"/>
                  </a:lnTo>
                  <a:lnTo>
                    <a:pt x="228" y="4218"/>
                  </a:lnTo>
                  <a:cubicBezTo>
                    <a:pt x="268" y="4227"/>
                    <a:pt x="302" y="4237"/>
                    <a:pt x="339" y="4237"/>
                  </a:cubicBezTo>
                  <a:cubicBezTo>
                    <a:pt x="396" y="4237"/>
                    <a:pt x="462" y="4214"/>
                    <a:pt x="569" y="4129"/>
                  </a:cubicBezTo>
                  <a:cubicBezTo>
                    <a:pt x="771" y="4117"/>
                    <a:pt x="974" y="4111"/>
                    <a:pt x="1176" y="4111"/>
                  </a:cubicBezTo>
                  <a:cubicBezTo>
                    <a:pt x="1605" y="4111"/>
                    <a:pt x="2034" y="4137"/>
                    <a:pt x="2463" y="4180"/>
                  </a:cubicBezTo>
                  <a:lnTo>
                    <a:pt x="3334" y="5682"/>
                  </a:lnTo>
                  <a:lnTo>
                    <a:pt x="4736" y="5076"/>
                  </a:lnTo>
                  <a:lnTo>
                    <a:pt x="4736" y="2753"/>
                  </a:lnTo>
                  <a:lnTo>
                    <a:pt x="3069" y="2121"/>
                  </a:lnTo>
                  <a:lnTo>
                    <a:pt x="290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52"/>
            <p:cNvSpPr/>
            <p:nvPr/>
          </p:nvSpPr>
          <p:spPr>
            <a:xfrm>
              <a:off x="1713900" y="3010725"/>
              <a:ext cx="224775" cy="69925"/>
            </a:xfrm>
            <a:custGeom>
              <a:avLst/>
              <a:gdLst/>
              <a:ahLst/>
              <a:cxnLst/>
              <a:rect l="l" t="t" r="r" b="b"/>
              <a:pathLst>
                <a:path w="8991" h="2797" extrusionOk="0">
                  <a:moveTo>
                    <a:pt x="1112" y="1"/>
                  </a:moveTo>
                  <a:lnTo>
                    <a:pt x="0" y="556"/>
                  </a:lnTo>
                  <a:lnTo>
                    <a:pt x="1112" y="834"/>
                  </a:lnTo>
                  <a:cubicBezTo>
                    <a:pt x="1112" y="834"/>
                    <a:pt x="3864" y="1125"/>
                    <a:pt x="4104" y="1125"/>
                  </a:cubicBezTo>
                  <a:cubicBezTo>
                    <a:pt x="4344" y="1125"/>
                    <a:pt x="6705" y="2110"/>
                    <a:pt x="6705" y="2110"/>
                  </a:cubicBezTo>
                  <a:cubicBezTo>
                    <a:pt x="6705" y="2110"/>
                    <a:pt x="5423" y="2797"/>
                    <a:pt x="5497" y="2797"/>
                  </a:cubicBezTo>
                  <a:cubicBezTo>
                    <a:pt x="5501" y="2797"/>
                    <a:pt x="5508" y="2795"/>
                    <a:pt x="5518" y="2791"/>
                  </a:cubicBezTo>
                  <a:cubicBezTo>
                    <a:pt x="5758" y="2716"/>
                    <a:pt x="8991" y="2463"/>
                    <a:pt x="8991" y="2463"/>
                  </a:cubicBezTo>
                  <a:lnTo>
                    <a:pt x="7892" y="1390"/>
                  </a:lnTo>
                  <a:lnTo>
                    <a:pt x="324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52"/>
            <p:cNvSpPr/>
            <p:nvPr/>
          </p:nvSpPr>
          <p:spPr>
            <a:xfrm>
              <a:off x="1691475" y="3002850"/>
              <a:ext cx="265200" cy="86825"/>
            </a:xfrm>
            <a:custGeom>
              <a:avLst/>
              <a:gdLst/>
              <a:ahLst/>
              <a:cxnLst/>
              <a:rect l="l" t="t" r="r" b="b"/>
              <a:pathLst>
                <a:path w="10608" h="3473" extrusionOk="0">
                  <a:moveTo>
                    <a:pt x="4079" y="644"/>
                  </a:moveTo>
                  <a:lnTo>
                    <a:pt x="8613" y="1995"/>
                  </a:lnTo>
                  <a:lnTo>
                    <a:pt x="9168" y="2526"/>
                  </a:lnTo>
                  <a:cubicBezTo>
                    <a:pt x="8764" y="2551"/>
                    <a:pt x="8310" y="2589"/>
                    <a:pt x="7880" y="2627"/>
                  </a:cubicBezTo>
                  <a:lnTo>
                    <a:pt x="8335" y="2387"/>
                  </a:lnTo>
                  <a:lnTo>
                    <a:pt x="7716" y="2134"/>
                  </a:lnTo>
                  <a:cubicBezTo>
                    <a:pt x="6112" y="1465"/>
                    <a:pt x="5191" y="1124"/>
                    <a:pt x="5001" y="1124"/>
                  </a:cubicBezTo>
                  <a:cubicBezTo>
                    <a:pt x="4824" y="1124"/>
                    <a:pt x="3095" y="947"/>
                    <a:pt x="2072" y="846"/>
                  </a:cubicBezTo>
                  <a:lnTo>
                    <a:pt x="1807" y="770"/>
                  </a:lnTo>
                  <a:lnTo>
                    <a:pt x="2072" y="644"/>
                  </a:lnTo>
                  <a:close/>
                  <a:moveTo>
                    <a:pt x="1933" y="0"/>
                  </a:moveTo>
                  <a:lnTo>
                    <a:pt x="1" y="973"/>
                  </a:lnTo>
                  <a:lnTo>
                    <a:pt x="1971" y="1465"/>
                  </a:lnTo>
                  <a:cubicBezTo>
                    <a:pt x="2438" y="1515"/>
                    <a:pt x="4749" y="1755"/>
                    <a:pt x="4976" y="1755"/>
                  </a:cubicBezTo>
                  <a:cubicBezTo>
                    <a:pt x="5127" y="1781"/>
                    <a:pt x="5974" y="2096"/>
                    <a:pt x="6857" y="2462"/>
                  </a:cubicBezTo>
                  <a:cubicBezTo>
                    <a:pt x="5974" y="2942"/>
                    <a:pt x="5986" y="2980"/>
                    <a:pt x="6100" y="3233"/>
                  </a:cubicBezTo>
                  <a:lnTo>
                    <a:pt x="6251" y="3473"/>
                  </a:lnTo>
                  <a:lnTo>
                    <a:pt x="6516" y="3410"/>
                  </a:lnTo>
                  <a:cubicBezTo>
                    <a:pt x="6706" y="3359"/>
                    <a:pt x="8411" y="3207"/>
                    <a:pt x="9913" y="3094"/>
                  </a:cubicBezTo>
                  <a:lnTo>
                    <a:pt x="10608" y="3043"/>
                  </a:lnTo>
                  <a:lnTo>
                    <a:pt x="8953" y="1427"/>
                  </a:lnTo>
                  <a:lnTo>
                    <a:pt x="4231" y="13"/>
                  </a:lnTo>
                  <a:lnTo>
                    <a:pt x="193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52"/>
            <p:cNvSpPr/>
            <p:nvPr/>
          </p:nvSpPr>
          <p:spPr>
            <a:xfrm>
              <a:off x="1938650" y="3067875"/>
              <a:ext cx="120300" cy="55275"/>
            </a:xfrm>
            <a:custGeom>
              <a:avLst/>
              <a:gdLst/>
              <a:ahLst/>
              <a:cxnLst/>
              <a:rect l="l" t="t" r="r" b="b"/>
              <a:pathLst>
                <a:path w="4812" h="2211" extrusionOk="0">
                  <a:moveTo>
                    <a:pt x="1807" y="0"/>
                  </a:moveTo>
                  <a:lnTo>
                    <a:pt x="1099" y="1036"/>
                  </a:lnTo>
                  <a:lnTo>
                    <a:pt x="1" y="2210"/>
                  </a:lnTo>
                  <a:lnTo>
                    <a:pt x="1" y="2210"/>
                  </a:lnTo>
                  <a:lnTo>
                    <a:pt x="2842" y="1743"/>
                  </a:lnTo>
                  <a:lnTo>
                    <a:pt x="4812" y="2210"/>
                  </a:lnTo>
                  <a:lnTo>
                    <a:pt x="4812" y="2210"/>
                  </a:lnTo>
                  <a:lnTo>
                    <a:pt x="4408" y="493"/>
                  </a:lnTo>
                  <a:lnTo>
                    <a:pt x="1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52"/>
            <p:cNvSpPr/>
            <p:nvPr/>
          </p:nvSpPr>
          <p:spPr>
            <a:xfrm>
              <a:off x="1916875" y="3059350"/>
              <a:ext cx="152175" cy="75475"/>
            </a:xfrm>
            <a:custGeom>
              <a:avLst/>
              <a:gdLst/>
              <a:ahLst/>
              <a:cxnLst/>
              <a:rect l="l" t="t" r="r" b="b"/>
              <a:pathLst>
                <a:path w="6087" h="3019" extrusionOk="0">
                  <a:moveTo>
                    <a:pt x="2829" y="695"/>
                  </a:moveTo>
                  <a:lnTo>
                    <a:pt x="5026" y="1099"/>
                  </a:lnTo>
                  <a:lnTo>
                    <a:pt x="5253" y="2122"/>
                  </a:lnTo>
                  <a:lnTo>
                    <a:pt x="5253" y="2122"/>
                  </a:lnTo>
                  <a:lnTo>
                    <a:pt x="3713" y="1756"/>
                  </a:lnTo>
                  <a:lnTo>
                    <a:pt x="1731" y="2084"/>
                  </a:lnTo>
                  <a:lnTo>
                    <a:pt x="2236" y="1541"/>
                  </a:lnTo>
                  <a:lnTo>
                    <a:pt x="2829" y="695"/>
                  </a:lnTo>
                  <a:close/>
                  <a:moveTo>
                    <a:pt x="2526" y="0"/>
                  </a:moveTo>
                  <a:lnTo>
                    <a:pt x="1743" y="1162"/>
                  </a:lnTo>
                  <a:lnTo>
                    <a:pt x="1" y="3018"/>
                  </a:lnTo>
                  <a:lnTo>
                    <a:pt x="3675" y="2400"/>
                  </a:lnTo>
                  <a:lnTo>
                    <a:pt x="6087" y="2980"/>
                  </a:lnTo>
                  <a:lnTo>
                    <a:pt x="5531" y="556"/>
                  </a:lnTo>
                  <a:lnTo>
                    <a:pt x="252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52"/>
            <p:cNvSpPr/>
            <p:nvPr/>
          </p:nvSpPr>
          <p:spPr>
            <a:xfrm>
              <a:off x="1843950" y="3121225"/>
              <a:ext cx="55275" cy="29075"/>
            </a:xfrm>
            <a:custGeom>
              <a:avLst/>
              <a:gdLst/>
              <a:ahLst/>
              <a:cxnLst/>
              <a:rect l="l" t="t" r="r" b="b"/>
              <a:pathLst>
                <a:path w="2211" h="1163" extrusionOk="0">
                  <a:moveTo>
                    <a:pt x="1" y="0"/>
                  </a:moveTo>
                  <a:lnTo>
                    <a:pt x="1226" y="1162"/>
                  </a:lnTo>
                  <a:lnTo>
                    <a:pt x="2211" y="278"/>
                  </a:lnTo>
                  <a:lnTo>
                    <a:pt x="16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52"/>
            <p:cNvSpPr/>
            <p:nvPr/>
          </p:nvSpPr>
          <p:spPr>
            <a:xfrm>
              <a:off x="1824375" y="3113325"/>
              <a:ext cx="88750" cy="47700"/>
            </a:xfrm>
            <a:custGeom>
              <a:avLst/>
              <a:gdLst/>
              <a:ahLst/>
              <a:cxnLst/>
              <a:rect l="l" t="t" r="r" b="b"/>
              <a:pathLst>
                <a:path w="3550" h="1908" extrusionOk="0">
                  <a:moveTo>
                    <a:pt x="2375" y="632"/>
                  </a:moveTo>
                  <a:lnTo>
                    <a:pt x="2438" y="670"/>
                  </a:lnTo>
                  <a:lnTo>
                    <a:pt x="2021" y="1049"/>
                  </a:lnTo>
                  <a:lnTo>
                    <a:pt x="1579" y="632"/>
                  </a:lnTo>
                  <a:close/>
                  <a:moveTo>
                    <a:pt x="1" y="1"/>
                  </a:moveTo>
                  <a:lnTo>
                    <a:pt x="1996" y="1907"/>
                  </a:lnTo>
                  <a:lnTo>
                    <a:pt x="3549" y="518"/>
                  </a:lnTo>
                  <a:lnTo>
                    <a:pt x="25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52"/>
            <p:cNvSpPr/>
            <p:nvPr/>
          </p:nvSpPr>
          <p:spPr>
            <a:xfrm>
              <a:off x="2090500" y="3105425"/>
              <a:ext cx="65050" cy="33175"/>
            </a:xfrm>
            <a:custGeom>
              <a:avLst/>
              <a:gdLst/>
              <a:ahLst/>
              <a:cxnLst/>
              <a:rect l="l" t="t" r="r" b="b"/>
              <a:pathLst>
                <a:path w="2602" h="1327" extrusionOk="0">
                  <a:moveTo>
                    <a:pt x="0" y="1"/>
                  </a:moveTo>
                  <a:lnTo>
                    <a:pt x="468" y="1327"/>
                  </a:lnTo>
                  <a:lnTo>
                    <a:pt x="2602" y="658"/>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52"/>
            <p:cNvSpPr/>
            <p:nvPr/>
          </p:nvSpPr>
          <p:spPr>
            <a:xfrm>
              <a:off x="2077875" y="3094075"/>
              <a:ext cx="106725" cy="54325"/>
            </a:xfrm>
            <a:custGeom>
              <a:avLst/>
              <a:gdLst/>
              <a:ahLst/>
              <a:cxnLst/>
              <a:rect l="l" t="t" r="r" b="b"/>
              <a:pathLst>
                <a:path w="4269" h="2173" extrusionOk="0">
                  <a:moveTo>
                    <a:pt x="998" y="910"/>
                  </a:moveTo>
                  <a:lnTo>
                    <a:pt x="1945" y="1137"/>
                  </a:lnTo>
                  <a:lnTo>
                    <a:pt x="1162" y="1377"/>
                  </a:lnTo>
                  <a:lnTo>
                    <a:pt x="998" y="910"/>
                  </a:lnTo>
                  <a:close/>
                  <a:moveTo>
                    <a:pt x="0" y="0"/>
                  </a:moveTo>
                  <a:lnTo>
                    <a:pt x="783" y="2172"/>
                  </a:lnTo>
                  <a:lnTo>
                    <a:pt x="4268" y="1086"/>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05" name="Google Shape;1005;p52"/>
          <p:cNvSpPr/>
          <p:nvPr/>
        </p:nvSpPr>
        <p:spPr>
          <a:xfrm>
            <a:off x="3139691" y="2493024"/>
            <a:ext cx="183603" cy="183603"/>
          </a:xfrm>
          <a:custGeom>
            <a:avLst/>
            <a:gdLst/>
            <a:ahLst/>
            <a:cxnLst/>
            <a:rect l="l" t="t" r="r" b="b"/>
            <a:pathLst>
              <a:path w="1033" h="1033" extrusionOk="0">
                <a:moveTo>
                  <a:pt x="1033" y="198"/>
                </a:moveTo>
                <a:lnTo>
                  <a:pt x="714" y="516"/>
                </a:lnTo>
                <a:lnTo>
                  <a:pt x="1033" y="835"/>
                </a:lnTo>
                <a:lnTo>
                  <a:pt x="837" y="1033"/>
                </a:lnTo>
                <a:lnTo>
                  <a:pt x="517" y="714"/>
                </a:lnTo>
                <a:lnTo>
                  <a:pt x="198" y="1033"/>
                </a:lnTo>
                <a:lnTo>
                  <a:pt x="1" y="835"/>
                </a:lnTo>
                <a:lnTo>
                  <a:pt x="319" y="516"/>
                </a:lnTo>
                <a:lnTo>
                  <a:pt x="1" y="198"/>
                </a:lnTo>
                <a:lnTo>
                  <a:pt x="198" y="0"/>
                </a:lnTo>
                <a:lnTo>
                  <a:pt x="517" y="319"/>
                </a:lnTo>
                <a:lnTo>
                  <a:pt x="83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52"/>
          <p:cNvSpPr/>
          <p:nvPr/>
        </p:nvSpPr>
        <p:spPr>
          <a:xfrm>
            <a:off x="4270718" y="2727586"/>
            <a:ext cx="183603" cy="183603"/>
          </a:xfrm>
          <a:custGeom>
            <a:avLst/>
            <a:gdLst/>
            <a:ahLst/>
            <a:cxnLst/>
            <a:rect l="l" t="t" r="r" b="b"/>
            <a:pathLst>
              <a:path w="1033" h="1033" extrusionOk="0">
                <a:moveTo>
                  <a:pt x="1033" y="198"/>
                </a:moveTo>
                <a:lnTo>
                  <a:pt x="714" y="516"/>
                </a:lnTo>
                <a:lnTo>
                  <a:pt x="1033" y="835"/>
                </a:lnTo>
                <a:lnTo>
                  <a:pt x="837" y="1033"/>
                </a:lnTo>
                <a:lnTo>
                  <a:pt x="517" y="714"/>
                </a:lnTo>
                <a:lnTo>
                  <a:pt x="198" y="1033"/>
                </a:lnTo>
                <a:lnTo>
                  <a:pt x="1" y="835"/>
                </a:lnTo>
                <a:lnTo>
                  <a:pt x="319" y="516"/>
                </a:lnTo>
                <a:lnTo>
                  <a:pt x="1" y="198"/>
                </a:lnTo>
                <a:lnTo>
                  <a:pt x="198" y="0"/>
                </a:lnTo>
                <a:lnTo>
                  <a:pt x="517" y="319"/>
                </a:lnTo>
                <a:lnTo>
                  <a:pt x="83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TextBox 6">
            <a:extLst>
              <a:ext uri="{FF2B5EF4-FFF2-40B4-BE49-F238E27FC236}">
                <a16:creationId xmlns:a16="http://schemas.microsoft.com/office/drawing/2014/main" id="{1B822188-A0AE-3F29-678E-ACF68D098DA9}"/>
              </a:ext>
            </a:extLst>
          </p:cNvPr>
          <p:cNvSpPr txBox="1"/>
          <p:nvPr/>
        </p:nvSpPr>
        <p:spPr>
          <a:xfrm>
            <a:off x="1688585" y="365678"/>
            <a:ext cx="2732649" cy="369332"/>
          </a:xfrm>
          <a:prstGeom prst="rect">
            <a:avLst/>
          </a:prstGeom>
          <a:solidFill>
            <a:schemeClr val="tx1"/>
          </a:solidFill>
        </p:spPr>
        <p:txBody>
          <a:bodyPr wrap="square">
            <a:spAutoFit/>
          </a:bodyPr>
          <a:lstStyle/>
          <a:p>
            <a:pPr algn="l"/>
            <a:r>
              <a:rPr lang="en-US" sz="1800" b="1" i="0" dirty="0">
                <a:solidFill>
                  <a:schemeClr val="bg1"/>
                </a:solidFill>
                <a:effectLst/>
                <a:latin typeface="Algerian" panose="04020705040A02060702" pitchFamily="82" charset="0"/>
              </a:rPr>
              <a:t>TCP socket states</a:t>
            </a:r>
          </a:p>
        </p:txBody>
      </p:sp>
      <p:pic>
        <p:nvPicPr>
          <p:cNvPr id="4" name="Picture 3">
            <a:extLst>
              <a:ext uri="{FF2B5EF4-FFF2-40B4-BE49-F238E27FC236}">
                <a16:creationId xmlns:a16="http://schemas.microsoft.com/office/drawing/2014/main" id="{90C206C0-036F-F46A-E062-D4E00BBFA694}"/>
              </a:ext>
            </a:extLst>
          </p:cNvPr>
          <p:cNvPicPr>
            <a:picLocks noChangeAspect="1"/>
          </p:cNvPicPr>
          <p:nvPr/>
        </p:nvPicPr>
        <p:blipFill>
          <a:blip r:embed="rId3"/>
          <a:stretch>
            <a:fillRect/>
          </a:stretch>
        </p:blipFill>
        <p:spPr>
          <a:xfrm>
            <a:off x="1206590" y="1009432"/>
            <a:ext cx="6459484" cy="3580514"/>
          </a:xfrm>
          <a:prstGeom prst="rect">
            <a:avLst/>
          </a:prstGeom>
        </p:spPr>
      </p:pic>
    </p:spTree>
    <p:extLst>
      <p:ext uri="{BB962C8B-B14F-4D97-AF65-F5344CB8AC3E}">
        <p14:creationId xmlns:p14="http://schemas.microsoft.com/office/powerpoint/2010/main" val="158128626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878"/>
        <p:cNvGrpSpPr/>
        <p:nvPr/>
      </p:nvGrpSpPr>
      <p:grpSpPr>
        <a:xfrm>
          <a:off x="0" y="0"/>
          <a:ext cx="0" cy="0"/>
          <a:chOff x="0" y="0"/>
          <a:chExt cx="0" cy="0"/>
        </a:xfrm>
      </p:grpSpPr>
      <p:grpSp>
        <p:nvGrpSpPr>
          <p:cNvPr id="880" name="Google Shape;880;p52"/>
          <p:cNvGrpSpPr/>
          <p:nvPr/>
        </p:nvGrpSpPr>
        <p:grpSpPr>
          <a:xfrm>
            <a:off x="2459239" y="1749306"/>
            <a:ext cx="4225534" cy="2513468"/>
            <a:chOff x="238125" y="732525"/>
            <a:chExt cx="7130500" cy="4241425"/>
          </a:xfrm>
        </p:grpSpPr>
        <p:sp>
          <p:nvSpPr>
            <p:cNvPr id="881" name="Google Shape;881;p52"/>
            <p:cNvSpPr/>
            <p:nvPr/>
          </p:nvSpPr>
          <p:spPr>
            <a:xfrm>
              <a:off x="3175800" y="1003350"/>
              <a:ext cx="3741725" cy="3331975"/>
            </a:xfrm>
            <a:custGeom>
              <a:avLst/>
              <a:gdLst/>
              <a:ahLst/>
              <a:cxnLst/>
              <a:rect l="l" t="t" r="r" b="b"/>
              <a:pathLst>
                <a:path w="149669" h="133279" extrusionOk="0">
                  <a:moveTo>
                    <a:pt x="81445" y="1"/>
                  </a:moveTo>
                  <a:lnTo>
                    <a:pt x="79450" y="1466"/>
                  </a:lnTo>
                  <a:lnTo>
                    <a:pt x="78288" y="3145"/>
                  </a:lnTo>
                  <a:lnTo>
                    <a:pt x="77341" y="834"/>
                  </a:lnTo>
                  <a:lnTo>
                    <a:pt x="75131" y="834"/>
                  </a:lnTo>
                  <a:lnTo>
                    <a:pt x="73868" y="2413"/>
                  </a:lnTo>
                  <a:lnTo>
                    <a:pt x="73161" y="4888"/>
                  </a:lnTo>
                  <a:lnTo>
                    <a:pt x="69891" y="7325"/>
                  </a:lnTo>
                  <a:lnTo>
                    <a:pt x="68313" y="10330"/>
                  </a:lnTo>
                  <a:lnTo>
                    <a:pt x="69474" y="11466"/>
                  </a:lnTo>
                  <a:lnTo>
                    <a:pt x="66318" y="13247"/>
                  </a:lnTo>
                  <a:lnTo>
                    <a:pt x="67782" y="14825"/>
                  </a:lnTo>
                  <a:lnTo>
                    <a:pt x="69790" y="15873"/>
                  </a:lnTo>
                  <a:lnTo>
                    <a:pt x="68729" y="16504"/>
                  </a:lnTo>
                  <a:lnTo>
                    <a:pt x="65888" y="14812"/>
                  </a:lnTo>
                  <a:lnTo>
                    <a:pt x="65257" y="16605"/>
                  </a:lnTo>
                  <a:lnTo>
                    <a:pt x="63994" y="17439"/>
                  </a:lnTo>
                  <a:lnTo>
                    <a:pt x="65358" y="21644"/>
                  </a:lnTo>
                  <a:lnTo>
                    <a:pt x="67050" y="21959"/>
                  </a:lnTo>
                  <a:lnTo>
                    <a:pt x="68199" y="22906"/>
                  </a:lnTo>
                  <a:cubicBezTo>
                    <a:pt x="67252" y="23336"/>
                    <a:pt x="65674" y="23651"/>
                    <a:pt x="65674" y="23651"/>
                  </a:cubicBezTo>
                  <a:lnTo>
                    <a:pt x="66419" y="25230"/>
                  </a:lnTo>
                  <a:lnTo>
                    <a:pt x="65358" y="26593"/>
                  </a:lnTo>
                  <a:lnTo>
                    <a:pt x="63577" y="25962"/>
                  </a:lnTo>
                  <a:lnTo>
                    <a:pt x="64625" y="23967"/>
                  </a:lnTo>
                  <a:lnTo>
                    <a:pt x="63262" y="20394"/>
                  </a:lnTo>
                  <a:lnTo>
                    <a:pt x="62214" y="17439"/>
                  </a:lnTo>
                  <a:lnTo>
                    <a:pt x="61368" y="15343"/>
                  </a:lnTo>
                  <a:lnTo>
                    <a:pt x="59688" y="14711"/>
                  </a:lnTo>
                  <a:lnTo>
                    <a:pt x="58842" y="18386"/>
                  </a:lnTo>
                  <a:lnTo>
                    <a:pt x="58792" y="21012"/>
                  </a:lnTo>
                  <a:lnTo>
                    <a:pt x="60951" y="22906"/>
                  </a:lnTo>
                  <a:lnTo>
                    <a:pt x="60951" y="24485"/>
                  </a:lnTo>
                  <a:lnTo>
                    <a:pt x="58009" y="23020"/>
                  </a:lnTo>
                  <a:lnTo>
                    <a:pt x="55319" y="22389"/>
                  </a:lnTo>
                  <a:lnTo>
                    <a:pt x="54978" y="23437"/>
                  </a:lnTo>
                  <a:lnTo>
                    <a:pt x="55547" y="24598"/>
                  </a:lnTo>
                  <a:lnTo>
                    <a:pt x="52516" y="25230"/>
                  </a:lnTo>
                  <a:lnTo>
                    <a:pt x="48526" y="27326"/>
                  </a:lnTo>
                  <a:lnTo>
                    <a:pt x="46632" y="29535"/>
                  </a:lnTo>
                  <a:lnTo>
                    <a:pt x="46114" y="26909"/>
                  </a:lnTo>
                  <a:lnTo>
                    <a:pt x="44852" y="26391"/>
                  </a:lnTo>
                  <a:lnTo>
                    <a:pt x="44536" y="29119"/>
                  </a:lnTo>
                  <a:lnTo>
                    <a:pt x="42326" y="30381"/>
                  </a:lnTo>
                  <a:lnTo>
                    <a:pt x="43488" y="32162"/>
                  </a:lnTo>
                  <a:lnTo>
                    <a:pt x="41379" y="32061"/>
                  </a:lnTo>
                  <a:lnTo>
                    <a:pt x="40647" y="33223"/>
                  </a:lnTo>
                  <a:lnTo>
                    <a:pt x="39169" y="30381"/>
                  </a:lnTo>
                  <a:lnTo>
                    <a:pt x="37490" y="29119"/>
                  </a:lnTo>
                  <a:lnTo>
                    <a:pt x="37490" y="29119"/>
                  </a:lnTo>
                  <a:lnTo>
                    <a:pt x="40748" y="29750"/>
                  </a:lnTo>
                  <a:lnTo>
                    <a:pt x="42225" y="28803"/>
                  </a:lnTo>
                  <a:lnTo>
                    <a:pt x="41379" y="26593"/>
                  </a:lnTo>
                  <a:lnTo>
                    <a:pt x="37806" y="24699"/>
                  </a:lnTo>
                  <a:lnTo>
                    <a:pt x="35078" y="23538"/>
                  </a:lnTo>
                  <a:lnTo>
                    <a:pt x="32654" y="22906"/>
                  </a:lnTo>
                  <a:lnTo>
                    <a:pt x="29181" y="24068"/>
                  </a:lnTo>
                  <a:lnTo>
                    <a:pt x="25292" y="28172"/>
                  </a:lnTo>
                  <a:lnTo>
                    <a:pt x="22767" y="31745"/>
                  </a:lnTo>
                  <a:lnTo>
                    <a:pt x="21403" y="34586"/>
                  </a:lnTo>
                  <a:lnTo>
                    <a:pt x="18878" y="37112"/>
                  </a:lnTo>
                  <a:lnTo>
                    <a:pt x="18082" y="38892"/>
                  </a:lnTo>
                  <a:lnTo>
                    <a:pt x="19130" y="42680"/>
                  </a:lnTo>
                  <a:lnTo>
                    <a:pt x="20923" y="42364"/>
                  </a:lnTo>
                  <a:lnTo>
                    <a:pt x="22186" y="40786"/>
                  </a:lnTo>
                  <a:lnTo>
                    <a:pt x="23651" y="43311"/>
                  </a:lnTo>
                  <a:lnTo>
                    <a:pt x="23449" y="44776"/>
                  </a:lnTo>
                  <a:lnTo>
                    <a:pt x="26441" y="45092"/>
                  </a:lnTo>
                  <a:cubicBezTo>
                    <a:pt x="26441" y="45092"/>
                    <a:pt x="28058" y="42882"/>
                    <a:pt x="28058" y="42566"/>
                  </a:cubicBezTo>
                  <a:cubicBezTo>
                    <a:pt x="28058" y="42251"/>
                    <a:pt x="28487" y="40256"/>
                    <a:pt x="28487" y="40256"/>
                  </a:cubicBezTo>
                  <a:lnTo>
                    <a:pt x="26909" y="37932"/>
                  </a:lnTo>
                  <a:lnTo>
                    <a:pt x="27111" y="35622"/>
                  </a:lnTo>
                  <a:lnTo>
                    <a:pt x="28904" y="34157"/>
                  </a:lnTo>
                  <a:lnTo>
                    <a:pt x="29535" y="32364"/>
                  </a:lnTo>
                  <a:lnTo>
                    <a:pt x="30899" y="31202"/>
                  </a:lnTo>
                  <a:lnTo>
                    <a:pt x="32376" y="32263"/>
                  </a:lnTo>
                  <a:lnTo>
                    <a:pt x="29535" y="35836"/>
                  </a:lnTo>
                  <a:lnTo>
                    <a:pt x="30684" y="39309"/>
                  </a:lnTo>
                  <a:lnTo>
                    <a:pt x="32477" y="39523"/>
                  </a:lnTo>
                  <a:lnTo>
                    <a:pt x="35002" y="38778"/>
                  </a:lnTo>
                  <a:lnTo>
                    <a:pt x="36467" y="39725"/>
                  </a:lnTo>
                  <a:lnTo>
                    <a:pt x="34257" y="41089"/>
                  </a:lnTo>
                  <a:lnTo>
                    <a:pt x="31416" y="41203"/>
                  </a:lnTo>
                  <a:lnTo>
                    <a:pt x="31101" y="42983"/>
                  </a:lnTo>
                  <a:lnTo>
                    <a:pt x="29952" y="44360"/>
                  </a:lnTo>
                  <a:lnTo>
                    <a:pt x="29219" y="46822"/>
                  </a:lnTo>
                  <a:lnTo>
                    <a:pt x="25532" y="47504"/>
                  </a:lnTo>
                  <a:lnTo>
                    <a:pt x="21555" y="47504"/>
                  </a:lnTo>
                  <a:lnTo>
                    <a:pt x="22287" y="45092"/>
                  </a:lnTo>
                  <a:lnTo>
                    <a:pt x="21239" y="43880"/>
                  </a:lnTo>
                  <a:lnTo>
                    <a:pt x="19976" y="45382"/>
                  </a:lnTo>
                  <a:lnTo>
                    <a:pt x="19762" y="48072"/>
                  </a:lnTo>
                  <a:lnTo>
                    <a:pt x="17022" y="49208"/>
                  </a:lnTo>
                  <a:lnTo>
                    <a:pt x="16075" y="52618"/>
                  </a:lnTo>
                  <a:lnTo>
                    <a:pt x="14294" y="54448"/>
                  </a:lnTo>
                  <a:lnTo>
                    <a:pt x="12716" y="54448"/>
                  </a:lnTo>
                  <a:lnTo>
                    <a:pt x="10822" y="54764"/>
                  </a:lnTo>
                  <a:lnTo>
                    <a:pt x="12501" y="55648"/>
                  </a:lnTo>
                  <a:lnTo>
                    <a:pt x="13448" y="57681"/>
                  </a:lnTo>
                  <a:lnTo>
                    <a:pt x="11971" y="59209"/>
                  </a:lnTo>
                  <a:lnTo>
                    <a:pt x="8460" y="58780"/>
                  </a:lnTo>
                  <a:lnTo>
                    <a:pt x="6087" y="60017"/>
                  </a:lnTo>
                  <a:lnTo>
                    <a:pt x="6087" y="65484"/>
                  </a:lnTo>
                  <a:lnTo>
                    <a:pt x="8612" y="66217"/>
                  </a:lnTo>
                  <a:lnTo>
                    <a:pt x="9723" y="67164"/>
                  </a:lnTo>
                  <a:lnTo>
                    <a:pt x="11150" y="66318"/>
                  </a:lnTo>
                  <a:lnTo>
                    <a:pt x="13233" y="66431"/>
                  </a:lnTo>
                  <a:lnTo>
                    <a:pt x="15115" y="63691"/>
                  </a:lnTo>
                  <a:lnTo>
                    <a:pt x="16176" y="61797"/>
                  </a:lnTo>
                  <a:lnTo>
                    <a:pt x="17123" y="61381"/>
                  </a:lnTo>
                  <a:lnTo>
                    <a:pt x="17438" y="59600"/>
                  </a:lnTo>
                  <a:lnTo>
                    <a:pt x="19850" y="60232"/>
                  </a:lnTo>
                  <a:lnTo>
                    <a:pt x="21226" y="59487"/>
                  </a:lnTo>
                  <a:lnTo>
                    <a:pt x="22805" y="59487"/>
                  </a:lnTo>
                  <a:lnTo>
                    <a:pt x="24699" y="61595"/>
                  </a:lnTo>
                  <a:lnTo>
                    <a:pt x="26113" y="62909"/>
                  </a:lnTo>
                  <a:lnTo>
                    <a:pt x="26896" y="64222"/>
                  </a:lnTo>
                  <a:lnTo>
                    <a:pt x="26896" y="65484"/>
                  </a:lnTo>
                  <a:lnTo>
                    <a:pt x="28159" y="64752"/>
                  </a:lnTo>
                  <a:lnTo>
                    <a:pt x="28159" y="62959"/>
                  </a:lnTo>
                  <a:lnTo>
                    <a:pt x="29421" y="63376"/>
                  </a:lnTo>
                  <a:lnTo>
                    <a:pt x="29787" y="62542"/>
                  </a:lnTo>
                  <a:lnTo>
                    <a:pt x="27035" y="60964"/>
                  </a:lnTo>
                  <a:lnTo>
                    <a:pt x="24661" y="58653"/>
                  </a:lnTo>
                  <a:lnTo>
                    <a:pt x="25103" y="57075"/>
                  </a:lnTo>
                  <a:lnTo>
                    <a:pt x="27527" y="58754"/>
                  </a:lnTo>
                  <a:lnTo>
                    <a:pt x="30368" y="61595"/>
                  </a:lnTo>
                  <a:lnTo>
                    <a:pt x="31846" y="65383"/>
                  </a:lnTo>
                  <a:lnTo>
                    <a:pt x="33525" y="66671"/>
                  </a:lnTo>
                  <a:lnTo>
                    <a:pt x="34889" y="65383"/>
                  </a:lnTo>
                  <a:lnTo>
                    <a:pt x="33740" y="64020"/>
                  </a:lnTo>
                  <a:lnTo>
                    <a:pt x="35002" y="62643"/>
                  </a:lnTo>
                  <a:lnTo>
                    <a:pt x="36366" y="62441"/>
                  </a:lnTo>
                  <a:lnTo>
                    <a:pt x="37945" y="62126"/>
                  </a:lnTo>
                  <a:lnTo>
                    <a:pt x="37831" y="59701"/>
                  </a:lnTo>
                  <a:lnTo>
                    <a:pt x="39409" y="56343"/>
                  </a:lnTo>
                  <a:lnTo>
                    <a:pt x="41101" y="55913"/>
                  </a:lnTo>
                  <a:lnTo>
                    <a:pt x="41733" y="58237"/>
                  </a:lnTo>
                  <a:lnTo>
                    <a:pt x="43627" y="58237"/>
                  </a:lnTo>
                  <a:lnTo>
                    <a:pt x="43513" y="56759"/>
                  </a:lnTo>
                  <a:lnTo>
                    <a:pt x="45407" y="55547"/>
                  </a:lnTo>
                  <a:lnTo>
                    <a:pt x="44776" y="57466"/>
                  </a:lnTo>
                  <a:lnTo>
                    <a:pt x="47402" y="60168"/>
                  </a:lnTo>
                  <a:lnTo>
                    <a:pt x="49195" y="61507"/>
                  </a:lnTo>
                  <a:lnTo>
                    <a:pt x="45306" y="62340"/>
                  </a:lnTo>
                  <a:lnTo>
                    <a:pt x="42149" y="61494"/>
                  </a:lnTo>
                  <a:lnTo>
                    <a:pt x="39624" y="62126"/>
                  </a:lnTo>
                  <a:lnTo>
                    <a:pt x="38147" y="62972"/>
                  </a:lnTo>
                  <a:lnTo>
                    <a:pt x="37099" y="65497"/>
                  </a:lnTo>
                  <a:lnTo>
                    <a:pt x="38892" y="66671"/>
                  </a:lnTo>
                  <a:lnTo>
                    <a:pt x="41619" y="67366"/>
                  </a:lnTo>
                  <a:lnTo>
                    <a:pt x="44031" y="66002"/>
                  </a:lnTo>
                  <a:lnTo>
                    <a:pt x="44978" y="67366"/>
                  </a:lnTo>
                  <a:lnTo>
                    <a:pt x="44144" y="70523"/>
                  </a:lnTo>
                  <a:lnTo>
                    <a:pt x="41404" y="71785"/>
                  </a:lnTo>
                  <a:lnTo>
                    <a:pt x="38046" y="72316"/>
                  </a:lnTo>
                  <a:lnTo>
                    <a:pt x="32578" y="70737"/>
                  </a:lnTo>
                  <a:lnTo>
                    <a:pt x="30684" y="71053"/>
                  </a:lnTo>
                  <a:lnTo>
                    <a:pt x="29005" y="72518"/>
                  </a:lnTo>
                  <a:lnTo>
                    <a:pt x="26441" y="70422"/>
                  </a:lnTo>
                  <a:lnTo>
                    <a:pt x="23966" y="69891"/>
                  </a:lnTo>
                  <a:lnTo>
                    <a:pt x="23600" y="67139"/>
                  </a:lnTo>
                  <a:lnTo>
                    <a:pt x="22186" y="66823"/>
                  </a:lnTo>
                  <a:lnTo>
                    <a:pt x="20077" y="67164"/>
                  </a:lnTo>
                  <a:lnTo>
                    <a:pt x="15948" y="67139"/>
                  </a:lnTo>
                  <a:lnTo>
                    <a:pt x="11554" y="68742"/>
                  </a:lnTo>
                  <a:lnTo>
                    <a:pt x="10291" y="68111"/>
                  </a:lnTo>
                  <a:lnTo>
                    <a:pt x="8511" y="69891"/>
                  </a:lnTo>
                  <a:lnTo>
                    <a:pt x="6718" y="71785"/>
                  </a:lnTo>
                  <a:lnTo>
                    <a:pt x="6087" y="73793"/>
                  </a:lnTo>
                  <a:lnTo>
                    <a:pt x="3460" y="75687"/>
                  </a:lnTo>
                  <a:lnTo>
                    <a:pt x="1048" y="79564"/>
                  </a:lnTo>
                  <a:lnTo>
                    <a:pt x="0" y="82089"/>
                  </a:lnTo>
                  <a:lnTo>
                    <a:pt x="518" y="84501"/>
                  </a:lnTo>
                  <a:lnTo>
                    <a:pt x="0" y="87342"/>
                  </a:lnTo>
                  <a:lnTo>
                    <a:pt x="834" y="90814"/>
                  </a:lnTo>
                  <a:lnTo>
                    <a:pt x="3258" y="93340"/>
                  </a:lnTo>
                  <a:lnTo>
                    <a:pt x="5038" y="95234"/>
                  </a:lnTo>
                  <a:lnTo>
                    <a:pt x="8094" y="97027"/>
                  </a:lnTo>
                  <a:lnTo>
                    <a:pt x="10822" y="96711"/>
                  </a:lnTo>
                  <a:lnTo>
                    <a:pt x="13347" y="96711"/>
                  </a:lnTo>
                  <a:lnTo>
                    <a:pt x="16075" y="95335"/>
                  </a:lnTo>
                  <a:lnTo>
                    <a:pt x="18398" y="95600"/>
                  </a:lnTo>
                  <a:lnTo>
                    <a:pt x="19345" y="97203"/>
                  </a:lnTo>
                  <a:lnTo>
                    <a:pt x="22186" y="97052"/>
                  </a:lnTo>
                  <a:lnTo>
                    <a:pt x="23335" y="98921"/>
                  </a:lnTo>
                  <a:lnTo>
                    <a:pt x="22918" y="103012"/>
                  </a:lnTo>
                  <a:lnTo>
                    <a:pt x="25040" y="106169"/>
                  </a:lnTo>
                  <a:lnTo>
                    <a:pt x="25646" y="109325"/>
                  </a:lnTo>
                  <a:lnTo>
                    <a:pt x="25646" y="112166"/>
                  </a:lnTo>
                  <a:lnTo>
                    <a:pt x="23752" y="114793"/>
                  </a:lnTo>
                  <a:lnTo>
                    <a:pt x="23752" y="117205"/>
                  </a:lnTo>
                  <a:lnTo>
                    <a:pt x="25646" y="119945"/>
                  </a:lnTo>
                  <a:lnTo>
                    <a:pt x="25646" y="123505"/>
                  </a:lnTo>
                  <a:lnTo>
                    <a:pt x="27641" y="126132"/>
                  </a:lnTo>
                  <a:lnTo>
                    <a:pt x="28752" y="128228"/>
                  </a:lnTo>
                  <a:lnTo>
                    <a:pt x="29143" y="130539"/>
                  </a:lnTo>
                  <a:lnTo>
                    <a:pt x="30899" y="133279"/>
                  </a:lnTo>
                  <a:lnTo>
                    <a:pt x="35419" y="133279"/>
                  </a:lnTo>
                  <a:lnTo>
                    <a:pt x="37945" y="131385"/>
                  </a:lnTo>
                  <a:lnTo>
                    <a:pt x="39624" y="129541"/>
                  </a:lnTo>
                  <a:lnTo>
                    <a:pt x="42149" y="126675"/>
                  </a:lnTo>
                  <a:lnTo>
                    <a:pt x="42781" y="123808"/>
                  </a:lnTo>
                  <a:lnTo>
                    <a:pt x="44258" y="123808"/>
                  </a:lnTo>
                  <a:lnTo>
                    <a:pt x="44574" y="119705"/>
                  </a:lnTo>
                  <a:lnTo>
                    <a:pt x="44574" y="118442"/>
                  </a:lnTo>
                  <a:lnTo>
                    <a:pt x="48678" y="115285"/>
                  </a:lnTo>
                  <a:lnTo>
                    <a:pt x="50256" y="112874"/>
                  </a:lnTo>
                  <a:lnTo>
                    <a:pt x="50256" y="110260"/>
                  </a:lnTo>
                  <a:lnTo>
                    <a:pt x="49410" y="108265"/>
                  </a:lnTo>
                  <a:lnTo>
                    <a:pt x="49460" y="105954"/>
                  </a:lnTo>
                  <a:lnTo>
                    <a:pt x="48905" y="104477"/>
                  </a:lnTo>
                  <a:lnTo>
                    <a:pt x="51683" y="101951"/>
                  </a:lnTo>
                  <a:lnTo>
                    <a:pt x="54334" y="99009"/>
                  </a:lnTo>
                  <a:lnTo>
                    <a:pt x="57592" y="97014"/>
                  </a:lnTo>
                  <a:cubicBezTo>
                    <a:pt x="57592" y="97014"/>
                    <a:pt x="59070" y="94388"/>
                    <a:pt x="59070" y="93958"/>
                  </a:cubicBezTo>
                  <a:cubicBezTo>
                    <a:pt x="59070" y="93542"/>
                    <a:pt x="59916" y="91433"/>
                    <a:pt x="59916" y="91433"/>
                  </a:cubicBezTo>
                  <a:lnTo>
                    <a:pt x="59398" y="89754"/>
                  </a:lnTo>
                  <a:lnTo>
                    <a:pt x="57921" y="90498"/>
                  </a:lnTo>
                  <a:lnTo>
                    <a:pt x="54132" y="91016"/>
                  </a:lnTo>
                  <a:lnTo>
                    <a:pt x="52870" y="91648"/>
                  </a:lnTo>
                  <a:lnTo>
                    <a:pt x="52238" y="89754"/>
                  </a:lnTo>
                  <a:lnTo>
                    <a:pt x="51721" y="88604"/>
                  </a:lnTo>
                  <a:lnTo>
                    <a:pt x="49612" y="86597"/>
                  </a:lnTo>
                  <a:lnTo>
                    <a:pt x="48248" y="85650"/>
                  </a:lnTo>
                  <a:lnTo>
                    <a:pt x="46139" y="80826"/>
                  </a:lnTo>
                  <a:lnTo>
                    <a:pt x="45306" y="79665"/>
                  </a:lnTo>
                  <a:lnTo>
                    <a:pt x="44258" y="76823"/>
                  </a:lnTo>
                  <a:lnTo>
                    <a:pt x="43513" y="75561"/>
                  </a:lnTo>
                  <a:lnTo>
                    <a:pt x="44675" y="75144"/>
                  </a:lnTo>
                  <a:lnTo>
                    <a:pt x="47200" y="78617"/>
                  </a:lnTo>
                  <a:lnTo>
                    <a:pt x="48665" y="80927"/>
                  </a:lnTo>
                  <a:lnTo>
                    <a:pt x="49511" y="83339"/>
                  </a:lnTo>
                  <a:lnTo>
                    <a:pt x="51506" y="84917"/>
                  </a:lnTo>
                  <a:lnTo>
                    <a:pt x="52769" y="87973"/>
                  </a:lnTo>
                  <a:lnTo>
                    <a:pt x="53299" y="89438"/>
                  </a:lnTo>
                  <a:lnTo>
                    <a:pt x="56771" y="87859"/>
                  </a:lnTo>
                  <a:lnTo>
                    <a:pt x="60560" y="87026"/>
                  </a:lnTo>
                  <a:lnTo>
                    <a:pt x="64449" y="85018"/>
                  </a:lnTo>
                  <a:lnTo>
                    <a:pt x="65585" y="82922"/>
                  </a:lnTo>
                  <a:lnTo>
                    <a:pt x="66431" y="80814"/>
                  </a:lnTo>
                  <a:lnTo>
                    <a:pt x="64853" y="79235"/>
                  </a:lnTo>
                  <a:lnTo>
                    <a:pt x="63476" y="77771"/>
                  </a:lnTo>
                  <a:lnTo>
                    <a:pt x="61065" y="78503"/>
                  </a:lnTo>
                  <a:lnTo>
                    <a:pt x="58956" y="78604"/>
                  </a:lnTo>
                  <a:lnTo>
                    <a:pt x="57693" y="76293"/>
                  </a:lnTo>
                  <a:lnTo>
                    <a:pt x="55799" y="74740"/>
                  </a:lnTo>
                  <a:lnTo>
                    <a:pt x="56746" y="73149"/>
                  </a:lnTo>
                  <a:lnTo>
                    <a:pt x="59587" y="75460"/>
                  </a:lnTo>
                  <a:lnTo>
                    <a:pt x="61696" y="76609"/>
                  </a:lnTo>
                  <a:lnTo>
                    <a:pt x="63476" y="76722"/>
                  </a:lnTo>
                  <a:lnTo>
                    <a:pt x="65269" y="77669"/>
                  </a:lnTo>
                  <a:lnTo>
                    <a:pt x="67997" y="78086"/>
                  </a:lnTo>
                  <a:lnTo>
                    <a:pt x="71368" y="77669"/>
                  </a:lnTo>
                  <a:lnTo>
                    <a:pt x="73995" y="79564"/>
                  </a:lnTo>
                  <a:lnTo>
                    <a:pt x="75358" y="81874"/>
                  </a:lnTo>
                  <a:lnTo>
                    <a:pt x="76621" y="82076"/>
                  </a:lnTo>
                  <a:lnTo>
                    <a:pt x="77884" y="80612"/>
                  </a:lnTo>
                  <a:lnTo>
                    <a:pt x="78515" y="83137"/>
                  </a:lnTo>
                  <a:lnTo>
                    <a:pt x="79147" y="85864"/>
                  </a:lnTo>
                  <a:lnTo>
                    <a:pt x="80510" y="88806"/>
                  </a:lnTo>
                  <a:lnTo>
                    <a:pt x="81988" y="92178"/>
                  </a:lnTo>
                  <a:lnTo>
                    <a:pt x="82505" y="94072"/>
                  </a:lnTo>
                  <a:lnTo>
                    <a:pt x="84298" y="91231"/>
                  </a:lnTo>
                  <a:lnTo>
                    <a:pt x="84298" y="88188"/>
                  </a:lnTo>
                  <a:lnTo>
                    <a:pt x="85245" y="86609"/>
                  </a:lnTo>
                  <a:lnTo>
                    <a:pt x="87291" y="84816"/>
                  </a:lnTo>
                  <a:lnTo>
                    <a:pt x="90322" y="82089"/>
                  </a:lnTo>
                  <a:lnTo>
                    <a:pt x="91622" y="80296"/>
                  </a:lnTo>
                  <a:lnTo>
                    <a:pt x="94375" y="79665"/>
                  </a:lnTo>
                  <a:lnTo>
                    <a:pt x="95120" y="82720"/>
                  </a:lnTo>
                  <a:lnTo>
                    <a:pt x="96913" y="83554"/>
                  </a:lnTo>
                  <a:lnTo>
                    <a:pt x="96913" y="86925"/>
                  </a:lnTo>
                  <a:lnTo>
                    <a:pt x="98857" y="85763"/>
                  </a:lnTo>
                  <a:lnTo>
                    <a:pt x="100701" y="89652"/>
                  </a:lnTo>
                  <a:lnTo>
                    <a:pt x="100701" y="93857"/>
                  </a:lnTo>
                  <a:lnTo>
                    <a:pt x="102696" y="94905"/>
                  </a:lnTo>
                  <a:lnTo>
                    <a:pt x="103694" y="97014"/>
                  </a:lnTo>
                  <a:lnTo>
                    <a:pt x="105133" y="98908"/>
                  </a:lnTo>
                  <a:lnTo>
                    <a:pt x="107179" y="99741"/>
                  </a:lnTo>
                  <a:lnTo>
                    <a:pt x="107179" y="99741"/>
                  </a:lnTo>
                  <a:lnTo>
                    <a:pt x="106560" y="97746"/>
                  </a:lnTo>
                  <a:lnTo>
                    <a:pt x="106257" y="96067"/>
                  </a:lnTo>
                  <a:lnTo>
                    <a:pt x="104577" y="94804"/>
                  </a:lnTo>
                  <a:lnTo>
                    <a:pt x="103428" y="93226"/>
                  </a:lnTo>
                  <a:lnTo>
                    <a:pt x="102797" y="91761"/>
                  </a:lnTo>
                  <a:lnTo>
                    <a:pt x="103113" y="89551"/>
                  </a:lnTo>
                  <a:lnTo>
                    <a:pt x="103845" y="88604"/>
                  </a:lnTo>
                  <a:lnTo>
                    <a:pt x="105537" y="90183"/>
                  </a:lnTo>
                  <a:lnTo>
                    <a:pt x="107217" y="91963"/>
                  </a:lnTo>
                  <a:lnTo>
                    <a:pt x="108050" y="92393"/>
                  </a:lnTo>
                  <a:cubicBezTo>
                    <a:pt x="108050" y="92393"/>
                    <a:pt x="110146" y="90814"/>
                    <a:pt x="110146" y="90498"/>
                  </a:cubicBezTo>
                  <a:lnTo>
                    <a:pt x="110146" y="86925"/>
                  </a:lnTo>
                  <a:lnTo>
                    <a:pt x="108252" y="85132"/>
                  </a:lnTo>
                  <a:lnTo>
                    <a:pt x="107469" y="83554"/>
                  </a:lnTo>
                  <a:cubicBezTo>
                    <a:pt x="107469" y="83554"/>
                    <a:pt x="107747" y="81975"/>
                    <a:pt x="108063" y="81773"/>
                  </a:cubicBezTo>
                  <a:cubicBezTo>
                    <a:pt x="108378" y="81559"/>
                    <a:pt x="110209" y="80927"/>
                    <a:pt x="110209" y="80927"/>
                  </a:cubicBezTo>
                  <a:lnTo>
                    <a:pt x="110752" y="82190"/>
                  </a:lnTo>
                  <a:lnTo>
                    <a:pt x="112646" y="80826"/>
                  </a:lnTo>
                  <a:lnTo>
                    <a:pt x="116434" y="78932"/>
                  </a:lnTo>
                  <a:lnTo>
                    <a:pt x="118177" y="75775"/>
                  </a:lnTo>
                  <a:lnTo>
                    <a:pt x="118960" y="73566"/>
                  </a:lnTo>
                  <a:lnTo>
                    <a:pt x="118960" y="69891"/>
                  </a:lnTo>
                  <a:lnTo>
                    <a:pt x="117520" y="66949"/>
                  </a:lnTo>
                  <a:lnTo>
                    <a:pt x="116093" y="65169"/>
                  </a:lnTo>
                  <a:lnTo>
                    <a:pt x="118278" y="63691"/>
                  </a:lnTo>
                  <a:lnTo>
                    <a:pt x="118947" y="63174"/>
                  </a:lnTo>
                  <a:lnTo>
                    <a:pt x="117280" y="62643"/>
                  </a:lnTo>
                  <a:lnTo>
                    <a:pt x="115816" y="63174"/>
                  </a:lnTo>
                  <a:lnTo>
                    <a:pt x="114868" y="62113"/>
                  </a:lnTo>
                  <a:lnTo>
                    <a:pt x="114237" y="61280"/>
                  </a:lnTo>
                  <a:lnTo>
                    <a:pt x="116030" y="60219"/>
                  </a:lnTo>
                  <a:lnTo>
                    <a:pt x="116876" y="58540"/>
                  </a:lnTo>
                  <a:lnTo>
                    <a:pt x="117924" y="59070"/>
                  </a:lnTo>
                  <a:lnTo>
                    <a:pt x="117394" y="60964"/>
                  </a:lnTo>
                  <a:lnTo>
                    <a:pt x="117394" y="60964"/>
                  </a:lnTo>
                  <a:lnTo>
                    <a:pt x="119086" y="60118"/>
                  </a:lnTo>
                  <a:lnTo>
                    <a:pt x="120235" y="61065"/>
                  </a:lnTo>
                  <a:lnTo>
                    <a:pt x="121182" y="62744"/>
                  </a:lnTo>
                  <a:lnTo>
                    <a:pt x="122129" y="63906"/>
                  </a:lnTo>
                  <a:lnTo>
                    <a:pt x="122129" y="65484"/>
                  </a:lnTo>
                  <a:lnTo>
                    <a:pt x="122975" y="66318"/>
                  </a:lnTo>
                  <a:lnTo>
                    <a:pt x="124806" y="64853"/>
                  </a:lnTo>
                  <a:lnTo>
                    <a:pt x="124263" y="62542"/>
                  </a:lnTo>
                  <a:lnTo>
                    <a:pt x="122621" y="60850"/>
                  </a:lnTo>
                  <a:lnTo>
                    <a:pt x="122116" y="59802"/>
                  </a:lnTo>
                  <a:lnTo>
                    <a:pt x="123594" y="58540"/>
                  </a:lnTo>
                  <a:lnTo>
                    <a:pt x="123707" y="55699"/>
                  </a:lnTo>
                  <a:lnTo>
                    <a:pt x="124970" y="54651"/>
                  </a:lnTo>
                  <a:lnTo>
                    <a:pt x="126233" y="55383"/>
                  </a:lnTo>
                  <a:lnTo>
                    <a:pt x="128127" y="52125"/>
                  </a:lnTo>
                  <a:lnTo>
                    <a:pt x="129705" y="47289"/>
                  </a:lnTo>
                  <a:lnTo>
                    <a:pt x="128544" y="44031"/>
                  </a:lnTo>
                  <a:lnTo>
                    <a:pt x="127811" y="41102"/>
                  </a:lnTo>
                  <a:lnTo>
                    <a:pt x="126132" y="39523"/>
                  </a:lnTo>
                  <a:lnTo>
                    <a:pt x="123922" y="38892"/>
                  </a:lnTo>
                  <a:lnTo>
                    <a:pt x="122558" y="38362"/>
                  </a:lnTo>
                  <a:lnTo>
                    <a:pt x="121498" y="37516"/>
                  </a:lnTo>
                  <a:lnTo>
                    <a:pt x="123606" y="33311"/>
                  </a:lnTo>
                  <a:lnTo>
                    <a:pt x="124440" y="30533"/>
                  </a:lnTo>
                  <a:lnTo>
                    <a:pt x="126650" y="29220"/>
                  </a:lnTo>
                  <a:lnTo>
                    <a:pt x="130021" y="29220"/>
                  </a:lnTo>
                  <a:lnTo>
                    <a:pt x="132332" y="28588"/>
                  </a:lnTo>
                  <a:lnTo>
                    <a:pt x="132231" y="28588"/>
                  </a:lnTo>
                  <a:lnTo>
                    <a:pt x="132231" y="23222"/>
                  </a:lnTo>
                  <a:lnTo>
                    <a:pt x="135072" y="21959"/>
                  </a:lnTo>
                  <a:lnTo>
                    <a:pt x="135804" y="23853"/>
                  </a:lnTo>
                  <a:lnTo>
                    <a:pt x="136650" y="21959"/>
                  </a:lnTo>
                  <a:lnTo>
                    <a:pt x="136650" y="20065"/>
                  </a:lnTo>
                  <a:lnTo>
                    <a:pt x="138115" y="20899"/>
                  </a:lnTo>
                  <a:lnTo>
                    <a:pt x="137433" y="24788"/>
                  </a:lnTo>
                  <a:lnTo>
                    <a:pt x="136006" y="30571"/>
                  </a:lnTo>
                  <a:lnTo>
                    <a:pt x="136006" y="33942"/>
                  </a:lnTo>
                  <a:lnTo>
                    <a:pt x="139428" y="38677"/>
                  </a:lnTo>
                  <a:lnTo>
                    <a:pt x="140426" y="42049"/>
                  </a:lnTo>
                  <a:lnTo>
                    <a:pt x="140426" y="43412"/>
                  </a:lnTo>
                  <a:lnTo>
                    <a:pt x="141688" y="42364"/>
                  </a:lnTo>
                  <a:lnTo>
                    <a:pt x="141688" y="38993"/>
                  </a:lnTo>
                  <a:lnTo>
                    <a:pt x="143166" y="35622"/>
                  </a:lnTo>
                  <a:lnTo>
                    <a:pt x="142370" y="32894"/>
                  </a:lnTo>
                  <a:lnTo>
                    <a:pt x="142244" y="31316"/>
                  </a:lnTo>
                  <a:lnTo>
                    <a:pt x="141966" y="29220"/>
                  </a:lnTo>
                  <a:lnTo>
                    <a:pt x="140085" y="27742"/>
                  </a:lnTo>
                  <a:lnTo>
                    <a:pt x="139782" y="24800"/>
                  </a:lnTo>
                  <a:lnTo>
                    <a:pt x="142522" y="23020"/>
                  </a:lnTo>
                  <a:lnTo>
                    <a:pt x="144832" y="23336"/>
                  </a:lnTo>
                  <a:lnTo>
                    <a:pt x="144832" y="20697"/>
                  </a:lnTo>
                  <a:lnTo>
                    <a:pt x="145881" y="18967"/>
                  </a:lnTo>
                  <a:lnTo>
                    <a:pt x="148090" y="17855"/>
                  </a:lnTo>
                  <a:lnTo>
                    <a:pt x="148936" y="17855"/>
                  </a:lnTo>
                  <a:lnTo>
                    <a:pt x="147573" y="14067"/>
                  </a:lnTo>
                  <a:lnTo>
                    <a:pt x="144315" y="12868"/>
                  </a:lnTo>
                  <a:lnTo>
                    <a:pt x="144832" y="10784"/>
                  </a:lnTo>
                  <a:lnTo>
                    <a:pt x="144517" y="8751"/>
                  </a:lnTo>
                  <a:lnTo>
                    <a:pt x="144315" y="7577"/>
                  </a:lnTo>
                  <a:lnTo>
                    <a:pt x="146310" y="8613"/>
                  </a:lnTo>
                  <a:lnTo>
                    <a:pt x="147674" y="7565"/>
                  </a:lnTo>
                  <a:lnTo>
                    <a:pt x="148936" y="8398"/>
                  </a:lnTo>
                  <a:lnTo>
                    <a:pt x="149669" y="6188"/>
                  </a:lnTo>
                  <a:lnTo>
                    <a:pt x="148406" y="4509"/>
                  </a:lnTo>
                  <a:lnTo>
                    <a:pt x="147775" y="2084"/>
                  </a:lnTo>
                  <a:lnTo>
                    <a:pt x="144201" y="1567"/>
                  </a:lnTo>
                  <a:lnTo>
                    <a:pt x="144201" y="3031"/>
                  </a:lnTo>
                  <a:lnTo>
                    <a:pt x="142623" y="2981"/>
                  </a:lnTo>
                  <a:lnTo>
                    <a:pt x="141890" y="2084"/>
                  </a:lnTo>
                  <a:lnTo>
                    <a:pt x="134440" y="2084"/>
                  </a:lnTo>
                  <a:lnTo>
                    <a:pt x="131069" y="2400"/>
                  </a:lnTo>
                  <a:lnTo>
                    <a:pt x="133493" y="4774"/>
                  </a:lnTo>
                  <a:lnTo>
                    <a:pt x="130867" y="4799"/>
                  </a:lnTo>
                  <a:lnTo>
                    <a:pt x="130337" y="3499"/>
                  </a:lnTo>
                  <a:lnTo>
                    <a:pt x="127294" y="4837"/>
                  </a:lnTo>
                  <a:lnTo>
                    <a:pt x="124654" y="6504"/>
                  </a:lnTo>
                  <a:lnTo>
                    <a:pt x="123076" y="6504"/>
                  </a:lnTo>
                  <a:lnTo>
                    <a:pt x="122028" y="4294"/>
                  </a:lnTo>
                  <a:lnTo>
                    <a:pt x="119503" y="3928"/>
                  </a:lnTo>
                  <a:lnTo>
                    <a:pt x="117407" y="5115"/>
                  </a:lnTo>
                  <a:lnTo>
                    <a:pt x="114149" y="4016"/>
                  </a:lnTo>
                  <a:lnTo>
                    <a:pt x="112040" y="3158"/>
                  </a:lnTo>
                  <a:lnTo>
                    <a:pt x="107835" y="3461"/>
                  </a:lnTo>
                  <a:lnTo>
                    <a:pt x="106055" y="4610"/>
                  </a:lnTo>
                  <a:lnTo>
                    <a:pt x="107204" y="7767"/>
                  </a:lnTo>
                  <a:lnTo>
                    <a:pt x="104792" y="7767"/>
                  </a:lnTo>
                  <a:lnTo>
                    <a:pt x="103529" y="7653"/>
                  </a:lnTo>
                  <a:lnTo>
                    <a:pt x="101951" y="8448"/>
                  </a:lnTo>
                  <a:lnTo>
                    <a:pt x="102898" y="10153"/>
                  </a:lnTo>
                  <a:lnTo>
                    <a:pt x="100587" y="9484"/>
                  </a:lnTo>
                  <a:lnTo>
                    <a:pt x="99741" y="6529"/>
                  </a:lnTo>
                  <a:lnTo>
                    <a:pt x="97115" y="4319"/>
                  </a:lnTo>
                  <a:lnTo>
                    <a:pt x="93327" y="4837"/>
                  </a:lnTo>
                  <a:lnTo>
                    <a:pt x="94173" y="7577"/>
                  </a:lnTo>
                  <a:lnTo>
                    <a:pt x="91016" y="7463"/>
                  </a:lnTo>
                  <a:lnTo>
                    <a:pt x="89968" y="6100"/>
                  </a:lnTo>
                  <a:lnTo>
                    <a:pt x="87758" y="7249"/>
                  </a:lnTo>
                  <a:lnTo>
                    <a:pt x="86066" y="7779"/>
                  </a:lnTo>
                  <a:lnTo>
                    <a:pt x="83541" y="10822"/>
                  </a:lnTo>
                  <a:lnTo>
                    <a:pt x="83023" y="8827"/>
                  </a:lnTo>
                  <a:lnTo>
                    <a:pt x="85233" y="5468"/>
                  </a:lnTo>
                  <a:lnTo>
                    <a:pt x="84601" y="2312"/>
                  </a:lnTo>
                  <a:lnTo>
                    <a:pt x="8144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52"/>
            <p:cNvSpPr/>
            <p:nvPr/>
          </p:nvSpPr>
          <p:spPr>
            <a:xfrm>
              <a:off x="3167575" y="993250"/>
              <a:ext cx="3759100" cy="3349975"/>
            </a:xfrm>
            <a:custGeom>
              <a:avLst/>
              <a:gdLst/>
              <a:ahLst/>
              <a:cxnLst/>
              <a:rect l="l" t="t" r="r" b="b"/>
              <a:pathLst>
                <a:path w="150364" h="133999" extrusionOk="0">
                  <a:moveTo>
                    <a:pt x="81786" y="784"/>
                  </a:moveTo>
                  <a:lnTo>
                    <a:pt x="84653" y="2892"/>
                  </a:lnTo>
                  <a:lnTo>
                    <a:pt x="85234" y="5797"/>
                  </a:lnTo>
                  <a:lnTo>
                    <a:pt x="83024" y="9168"/>
                  </a:lnTo>
                  <a:lnTo>
                    <a:pt x="83731" y="11895"/>
                  </a:lnTo>
                  <a:lnTo>
                    <a:pt x="86597" y="8448"/>
                  </a:lnTo>
                  <a:lnTo>
                    <a:pt x="88239" y="7931"/>
                  </a:lnTo>
                  <a:lnTo>
                    <a:pt x="90209" y="6895"/>
                  </a:lnTo>
                  <a:lnTo>
                    <a:pt x="91193" y="8171"/>
                  </a:lnTo>
                  <a:lnTo>
                    <a:pt x="94931" y="8297"/>
                  </a:lnTo>
                  <a:lnTo>
                    <a:pt x="94931" y="8297"/>
                  </a:lnTo>
                  <a:lnTo>
                    <a:pt x="94072" y="5494"/>
                  </a:lnTo>
                  <a:lnTo>
                    <a:pt x="97355" y="5039"/>
                  </a:lnTo>
                  <a:lnTo>
                    <a:pt x="99805" y="7110"/>
                  </a:lnTo>
                  <a:lnTo>
                    <a:pt x="100664" y="10140"/>
                  </a:lnTo>
                  <a:lnTo>
                    <a:pt x="103871" y="11075"/>
                  </a:lnTo>
                  <a:lnTo>
                    <a:pt x="102722" y="8991"/>
                  </a:lnTo>
                  <a:lnTo>
                    <a:pt x="103922" y="8385"/>
                  </a:lnTo>
                  <a:lnTo>
                    <a:pt x="105121" y="8486"/>
                  </a:lnTo>
                  <a:lnTo>
                    <a:pt x="107987" y="8486"/>
                  </a:lnTo>
                  <a:lnTo>
                    <a:pt x="106763" y="5153"/>
                  </a:lnTo>
                  <a:lnTo>
                    <a:pt x="108265" y="4180"/>
                  </a:lnTo>
                  <a:lnTo>
                    <a:pt x="112319" y="3890"/>
                  </a:lnTo>
                  <a:lnTo>
                    <a:pt x="114377" y="4723"/>
                  </a:lnTo>
                  <a:lnTo>
                    <a:pt x="117761" y="5860"/>
                  </a:lnTo>
                  <a:lnTo>
                    <a:pt x="119895" y="4673"/>
                  </a:lnTo>
                  <a:lnTo>
                    <a:pt x="122142" y="5001"/>
                  </a:lnTo>
                  <a:lnTo>
                    <a:pt x="123216" y="7236"/>
                  </a:lnTo>
                  <a:lnTo>
                    <a:pt x="125084" y="7236"/>
                  </a:lnTo>
                  <a:lnTo>
                    <a:pt x="127749" y="5544"/>
                  </a:lnTo>
                  <a:lnTo>
                    <a:pt x="130489" y="4332"/>
                  </a:lnTo>
                  <a:lnTo>
                    <a:pt x="130981" y="5532"/>
                  </a:lnTo>
                  <a:lnTo>
                    <a:pt x="134580" y="5494"/>
                  </a:lnTo>
                  <a:lnTo>
                    <a:pt x="132105" y="3069"/>
                  </a:lnTo>
                  <a:lnTo>
                    <a:pt x="134769" y="2817"/>
                  </a:lnTo>
                  <a:lnTo>
                    <a:pt x="142080" y="2817"/>
                  </a:lnTo>
                  <a:lnTo>
                    <a:pt x="142813" y="3713"/>
                  </a:lnTo>
                  <a:lnTo>
                    <a:pt x="144858" y="3776"/>
                  </a:lnTo>
                  <a:lnTo>
                    <a:pt x="144858" y="2337"/>
                  </a:lnTo>
                  <a:lnTo>
                    <a:pt x="147864" y="2779"/>
                  </a:lnTo>
                  <a:lnTo>
                    <a:pt x="148432" y="4989"/>
                  </a:lnTo>
                  <a:lnTo>
                    <a:pt x="149657" y="6643"/>
                  </a:lnTo>
                  <a:lnTo>
                    <a:pt x="149101" y="8309"/>
                  </a:lnTo>
                  <a:lnTo>
                    <a:pt x="147990" y="7564"/>
                  </a:lnTo>
                  <a:lnTo>
                    <a:pt x="146601" y="8638"/>
                  </a:lnTo>
                  <a:lnTo>
                    <a:pt x="144214" y="7400"/>
                  </a:lnTo>
                  <a:lnTo>
                    <a:pt x="144846" y="11163"/>
                  </a:lnTo>
                  <a:lnTo>
                    <a:pt x="144278" y="13461"/>
                  </a:lnTo>
                  <a:lnTo>
                    <a:pt x="147662" y="14724"/>
                  </a:lnTo>
                  <a:lnTo>
                    <a:pt x="148823" y="17944"/>
                  </a:lnTo>
                  <a:lnTo>
                    <a:pt x="148356" y="17944"/>
                  </a:lnTo>
                  <a:lnTo>
                    <a:pt x="145995" y="19118"/>
                  </a:lnTo>
                  <a:lnTo>
                    <a:pt x="144846" y="21012"/>
                  </a:lnTo>
                  <a:lnTo>
                    <a:pt x="144846" y="23373"/>
                  </a:lnTo>
                  <a:lnTo>
                    <a:pt x="142775" y="23096"/>
                  </a:lnTo>
                  <a:lnTo>
                    <a:pt x="139770" y="25040"/>
                  </a:lnTo>
                  <a:lnTo>
                    <a:pt x="140111" y="28311"/>
                  </a:lnTo>
                  <a:lnTo>
                    <a:pt x="141992" y="29788"/>
                  </a:lnTo>
                  <a:lnTo>
                    <a:pt x="142257" y="31745"/>
                  </a:lnTo>
                  <a:lnTo>
                    <a:pt x="142396" y="33387"/>
                  </a:lnTo>
                  <a:lnTo>
                    <a:pt x="143154" y="36000"/>
                  </a:lnTo>
                  <a:lnTo>
                    <a:pt x="141727" y="39271"/>
                  </a:lnTo>
                  <a:lnTo>
                    <a:pt x="141702" y="42604"/>
                  </a:lnTo>
                  <a:lnTo>
                    <a:pt x="141070" y="43135"/>
                  </a:lnTo>
                  <a:lnTo>
                    <a:pt x="141070" y="42440"/>
                  </a:lnTo>
                  <a:lnTo>
                    <a:pt x="140060" y="38993"/>
                  </a:lnTo>
                  <a:lnTo>
                    <a:pt x="136651" y="34245"/>
                  </a:lnTo>
                  <a:lnTo>
                    <a:pt x="136651" y="31025"/>
                  </a:lnTo>
                  <a:lnTo>
                    <a:pt x="138078" y="25255"/>
                  </a:lnTo>
                  <a:lnTo>
                    <a:pt x="138797" y="21151"/>
                  </a:lnTo>
                  <a:lnTo>
                    <a:pt x="136663" y="19939"/>
                  </a:lnTo>
                  <a:lnTo>
                    <a:pt x="136663" y="22300"/>
                  </a:lnTo>
                  <a:lnTo>
                    <a:pt x="136158" y="23437"/>
                  </a:lnTo>
                  <a:lnTo>
                    <a:pt x="135578" y="21947"/>
                  </a:lnTo>
                  <a:lnTo>
                    <a:pt x="132244" y="23424"/>
                  </a:lnTo>
                  <a:lnTo>
                    <a:pt x="132244" y="28765"/>
                  </a:lnTo>
                  <a:lnTo>
                    <a:pt x="130312" y="29295"/>
                  </a:lnTo>
                  <a:lnTo>
                    <a:pt x="126890" y="29295"/>
                  </a:lnTo>
                  <a:lnTo>
                    <a:pt x="124504" y="30722"/>
                  </a:lnTo>
                  <a:lnTo>
                    <a:pt x="123645" y="33576"/>
                  </a:lnTo>
                  <a:lnTo>
                    <a:pt x="121435" y="38008"/>
                  </a:lnTo>
                  <a:lnTo>
                    <a:pt x="122685" y="39006"/>
                  </a:lnTo>
                  <a:lnTo>
                    <a:pt x="124163" y="39586"/>
                  </a:lnTo>
                  <a:lnTo>
                    <a:pt x="126297" y="40193"/>
                  </a:lnTo>
                  <a:lnTo>
                    <a:pt x="127862" y="41657"/>
                  </a:lnTo>
                  <a:lnTo>
                    <a:pt x="128582" y="44549"/>
                  </a:lnTo>
                  <a:lnTo>
                    <a:pt x="129706" y="47706"/>
                  </a:lnTo>
                  <a:lnTo>
                    <a:pt x="128178" y="52403"/>
                  </a:lnTo>
                  <a:lnTo>
                    <a:pt x="126461" y="55358"/>
                  </a:lnTo>
                  <a:lnTo>
                    <a:pt x="125274" y="54676"/>
                  </a:lnTo>
                  <a:lnTo>
                    <a:pt x="123733" y="55951"/>
                  </a:lnTo>
                  <a:lnTo>
                    <a:pt x="123620" y="58792"/>
                  </a:lnTo>
                  <a:lnTo>
                    <a:pt x="122067" y="60118"/>
                  </a:lnTo>
                  <a:lnTo>
                    <a:pt x="122673" y="61393"/>
                  </a:lnTo>
                  <a:lnTo>
                    <a:pt x="124314" y="63098"/>
                  </a:lnTo>
                  <a:lnTo>
                    <a:pt x="124807" y="65131"/>
                  </a:lnTo>
                  <a:lnTo>
                    <a:pt x="123342" y="66305"/>
                  </a:lnTo>
                  <a:lnTo>
                    <a:pt x="122786" y="65750"/>
                  </a:lnTo>
                  <a:lnTo>
                    <a:pt x="122786" y="64196"/>
                  </a:lnTo>
                  <a:lnTo>
                    <a:pt x="121801" y="62997"/>
                  </a:lnTo>
                  <a:lnTo>
                    <a:pt x="120854" y="61317"/>
                  </a:lnTo>
                  <a:lnTo>
                    <a:pt x="119465" y="60143"/>
                  </a:lnTo>
                  <a:lnTo>
                    <a:pt x="118241" y="60762"/>
                  </a:lnTo>
                  <a:lnTo>
                    <a:pt x="118241" y="60762"/>
                  </a:lnTo>
                  <a:lnTo>
                    <a:pt x="118645" y="59297"/>
                  </a:lnTo>
                  <a:lnTo>
                    <a:pt x="117079" y="58514"/>
                  </a:lnTo>
                  <a:lnTo>
                    <a:pt x="116132" y="60396"/>
                  </a:lnTo>
                  <a:lnTo>
                    <a:pt x="114112" y="61583"/>
                  </a:lnTo>
                  <a:lnTo>
                    <a:pt x="114970" y="62719"/>
                  </a:lnTo>
                  <a:lnTo>
                    <a:pt x="116056" y="63931"/>
                  </a:lnTo>
                  <a:lnTo>
                    <a:pt x="117622" y="63376"/>
                  </a:lnTo>
                  <a:lnTo>
                    <a:pt x="118607" y="63691"/>
                  </a:lnTo>
                  <a:lnTo>
                    <a:pt x="115968" y="65497"/>
                  </a:lnTo>
                  <a:lnTo>
                    <a:pt x="117597" y="67530"/>
                  </a:lnTo>
                  <a:lnTo>
                    <a:pt x="119011" y="70371"/>
                  </a:lnTo>
                  <a:lnTo>
                    <a:pt x="119011" y="73919"/>
                  </a:lnTo>
                  <a:lnTo>
                    <a:pt x="118266" y="76028"/>
                  </a:lnTo>
                  <a:lnTo>
                    <a:pt x="116574" y="79096"/>
                  </a:lnTo>
                  <a:lnTo>
                    <a:pt x="112824" y="80978"/>
                  </a:lnTo>
                  <a:lnTo>
                    <a:pt x="111245" y="82114"/>
                  </a:lnTo>
                  <a:lnTo>
                    <a:pt x="110740" y="80940"/>
                  </a:lnTo>
                  <a:lnTo>
                    <a:pt x="110462" y="81041"/>
                  </a:lnTo>
                  <a:cubicBezTo>
                    <a:pt x="110159" y="81142"/>
                    <a:pt x="108594" y="81697"/>
                    <a:pt x="108253" y="81912"/>
                  </a:cubicBezTo>
                  <a:cubicBezTo>
                    <a:pt x="107886" y="82165"/>
                    <a:pt x="107634" y="83276"/>
                    <a:pt x="107520" y="83907"/>
                  </a:cubicBezTo>
                  <a:lnTo>
                    <a:pt x="107495" y="84008"/>
                  </a:lnTo>
                  <a:lnTo>
                    <a:pt x="108341" y="85688"/>
                  </a:lnTo>
                  <a:lnTo>
                    <a:pt x="110197" y="87468"/>
                  </a:lnTo>
                  <a:lnTo>
                    <a:pt x="110197" y="90852"/>
                  </a:lnTo>
                  <a:cubicBezTo>
                    <a:pt x="110046" y="91092"/>
                    <a:pt x="109174" y="91824"/>
                    <a:pt x="108379" y="92430"/>
                  </a:cubicBezTo>
                  <a:lnTo>
                    <a:pt x="107760" y="92115"/>
                  </a:lnTo>
                  <a:lnTo>
                    <a:pt x="106093" y="90360"/>
                  </a:lnTo>
                  <a:lnTo>
                    <a:pt x="104161" y="88541"/>
                  </a:lnTo>
                  <a:lnTo>
                    <a:pt x="103164" y="89829"/>
                  </a:lnTo>
                  <a:lnTo>
                    <a:pt x="102823" y="92203"/>
                  </a:lnTo>
                  <a:lnTo>
                    <a:pt x="103492" y="93756"/>
                  </a:lnTo>
                  <a:lnTo>
                    <a:pt x="104679" y="95398"/>
                  </a:lnTo>
                  <a:lnTo>
                    <a:pt x="106321" y="96648"/>
                  </a:lnTo>
                  <a:lnTo>
                    <a:pt x="106611" y="98239"/>
                  </a:lnTo>
                  <a:lnTo>
                    <a:pt x="107028" y="99602"/>
                  </a:lnTo>
                  <a:lnTo>
                    <a:pt x="105689" y="99047"/>
                  </a:lnTo>
                  <a:lnTo>
                    <a:pt x="104313" y="97254"/>
                  </a:lnTo>
                  <a:lnTo>
                    <a:pt x="103290" y="95082"/>
                  </a:lnTo>
                  <a:lnTo>
                    <a:pt x="101371" y="94072"/>
                  </a:lnTo>
                  <a:lnTo>
                    <a:pt x="101371" y="90056"/>
                  </a:lnTo>
                  <a:lnTo>
                    <a:pt x="99351" y="85725"/>
                  </a:lnTo>
                  <a:lnTo>
                    <a:pt x="97583" y="86773"/>
                  </a:lnTo>
                  <a:lnTo>
                    <a:pt x="97583" y="83756"/>
                  </a:lnTo>
                  <a:lnTo>
                    <a:pt x="95739" y="82897"/>
                  </a:lnTo>
                  <a:lnTo>
                    <a:pt x="94944" y="79690"/>
                  </a:lnTo>
                  <a:lnTo>
                    <a:pt x="91774" y="80422"/>
                  </a:lnTo>
                  <a:lnTo>
                    <a:pt x="90423" y="82278"/>
                  </a:lnTo>
                  <a:lnTo>
                    <a:pt x="87431" y="84980"/>
                  </a:lnTo>
                  <a:lnTo>
                    <a:pt x="85372" y="86773"/>
                  </a:lnTo>
                  <a:lnTo>
                    <a:pt x="84324" y="88503"/>
                  </a:lnTo>
                  <a:lnTo>
                    <a:pt x="84324" y="91546"/>
                  </a:lnTo>
                  <a:lnTo>
                    <a:pt x="82961" y="93706"/>
                  </a:lnTo>
                  <a:lnTo>
                    <a:pt x="82620" y="92456"/>
                  </a:lnTo>
                  <a:lnTo>
                    <a:pt x="81142" y="89084"/>
                  </a:lnTo>
                  <a:lnTo>
                    <a:pt x="79791" y="86180"/>
                  </a:lnTo>
                  <a:lnTo>
                    <a:pt x="79160" y="83465"/>
                  </a:lnTo>
                  <a:lnTo>
                    <a:pt x="78377" y="80359"/>
                  </a:lnTo>
                  <a:lnTo>
                    <a:pt x="76837" y="82152"/>
                  </a:lnTo>
                  <a:lnTo>
                    <a:pt x="75890" y="82000"/>
                  </a:lnTo>
                  <a:lnTo>
                    <a:pt x="74602" y="79803"/>
                  </a:lnTo>
                  <a:lnTo>
                    <a:pt x="71773" y="77745"/>
                  </a:lnTo>
                  <a:lnTo>
                    <a:pt x="68326" y="78175"/>
                  </a:lnTo>
                  <a:lnTo>
                    <a:pt x="65687" y="77770"/>
                  </a:lnTo>
                  <a:lnTo>
                    <a:pt x="63957" y="76849"/>
                  </a:lnTo>
                  <a:lnTo>
                    <a:pt x="62113" y="76710"/>
                  </a:lnTo>
                  <a:lnTo>
                    <a:pt x="60118" y="75624"/>
                  </a:lnTo>
                  <a:lnTo>
                    <a:pt x="56999" y="73086"/>
                  </a:lnTo>
                  <a:lnTo>
                    <a:pt x="55737" y="75232"/>
                  </a:lnTo>
                  <a:lnTo>
                    <a:pt x="57782" y="76912"/>
                  </a:lnTo>
                  <a:lnTo>
                    <a:pt x="59108" y="79349"/>
                  </a:lnTo>
                  <a:lnTo>
                    <a:pt x="61419" y="79235"/>
                  </a:lnTo>
                  <a:lnTo>
                    <a:pt x="63717" y="78541"/>
                  </a:lnTo>
                  <a:lnTo>
                    <a:pt x="64954" y="79879"/>
                  </a:lnTo>
                  <a:lnTo>
                    <a:pt x="66394" y="81306"/>
                  </a:lnTo>
                  <a:lnTo>
                    <a:pt x="65636" y="83187"/>
                  </a:lnTo>
                  <a:lnTo>
                    <a:pt x="64538" y="85208"/>
                  </a:lnTo>
                  <a:lnTo>
                    <a:pt x="60775" y="87140"/>
                  </a:lnTo>
                  <a:lnTo>
                    <a:pt x="57025" y="87973"/>
                  </a:lnTo>
                  <a:lnTo>
                    <a:pt x="53805" y="89425"/>
                  </a:lnTo>
                  <a:lnTo>
                    <a:pt x="53388" y="88263"/>
                  </a:lnTo>
                  <a:lnTo>
                    <a:pt x="52100" y="85132"/>
                  </a:lnTo>
                  <a:lnTo>
                    <a:pt x="50105" y="83554"/>
                  </a:lnTo>
                  <a:lnTo>
                    <a:pt x="49297" y="81230"/>
                  </a:lnTo>
                  <a:lnTo>
                    <a:pt x="47782" y="78831"/>
                  </a:lnTo>
                  <a:lnTo>
                    <a:pt x="45117" y="75169"/>
                  </a:lnTo>
                  <a:lnTo>
                    <a:pt x="43387" y="75801"/>
                  </a:lnTo>
                  <a:lnTo>
                    <a:pt x="44284" y="77341"/>
                  </a:lnTo>
                  <a:lnTo>
                    <a:pt x="45332" y="80182"/>
                  </a:lnTo>
                  <a:lnTo>
                    <a:pt x="46203" y="81382"/>
                  </a:lnTo>
                  <a:lnTo>
                    <a:pt x="48325" y="86281"/>
                  </a:lnTo>
                  <a:lnTo>
                    <a:pt x="49726" y="87241"/>
                  </a:lnTo>
                  <a:lnTo>
                    <a:pt x="51772" y="89198"/>
                  </a:lnTo>
                  <a:lnTo>
                    <a:pt x="52264" y="90271"/>
                  </a:lnTo>
                  <a:lnTo>
                    <a:pt x="53009" y="92506"/>
                  </a:lnTo>
                  <a:lnTo>
                    <a:pt x="54550" y="91736"/>
                  </a:lnTo>
                  <a:lnTo>
                    <a:pt x="58287" y="91218"/>
                  </a:lnTo>
                  <a:lnTo>
                    <a:pt x="59525" y="90612"/>
                  </a:lnTo>
                  <a:lnTo>
                    <a:pt x="59904" y="91837"/>
                  </a:lnTo>
                  <a:cubicBezTo>
                    <a:pt x="59664" y="92443"/>
                    <a:pt x="59070" y="93946"/>
                    <a:pt x="59070" y="94362"/>
                  </a:cubicBezTo>
                  <a:cubicBezTo>
                    <a:pt x="59045" y="94615"/>
                    <a:pt x="58338" y="96016"/>
                    <a:pt x="57681" y="97191"/>
                  </a:cubicBezTo>
                  <a:lnTo>
                    <a:pt x="54487" y="99148"/>
                  </a:lnTo>
                  <a:lnTo>
                    <a:pt x="51784" y="102128"/>
                  </a:lnTo>
                  <a:lnTo>
                    <a:pt x="48855" y="104792"/>
                  </a:lnTo>
                  <a:lnTo>
                    <a:pt x="49474" y="106408"/>
                  </a:lnTo>
                  <a:lnTo>
                    <a:pt x="49411" y="108719"/>
                  </a:lnTo>
                  <a:lnTo>
                    <a:pt x="50257" y="110727"/>
                  </a:lnTo>
                  <a:lnTo>
                    <a:pt x="50257" y="113189"/>
                  </a:lnTo>
                  <a:lnTo>
                    <a:pt x="48767" y="115487"/>
                  </a:lnTo>
                  <a:lnTo>
                    <a:pt x="44587" y="118694"/>
                  </a:lnTo>
                  <a:lnTo>
                    <a:pt x="44587" y="120096"/>
                  </a:lnTo>
                  <a:lnTo>
                    <a:pt x="44297" y="123897"/>
                  </a:lnTo>
                  <a:lnTo>
                    <a:pt x="42845" y="123897"/>
                  </a:lnTo>
                  <a:lnTo>
                    <a:pt x="42175" y="126927"/>
                  </a:lnTo>
                  <a:lnTo>
                    <a:pt x="39713" y="129730"/>
                  </a:lnTo>
                  <a:lnTo>
                    <a:pt x="38084" y="131536"/>
                  </a:lnTo>
                  <a:lnTo>
                    <a:pt x="35647" y="133367"/>
                  </a:lnTo>
                  <a:lnTo>
                    <a:pt x="31404" y="133367"/>
                  </a:lnTo>
                  <a:lnTo>
                    <a:pt x="29776" y="130842"/>
                  </a:lnTo>
                  <a:lnTo>
                    <a:pt x="29371" y="128581"/>
                  </a:lnTo>
                  <a:lnTo>
                    <a:pt x="28210" y="126334"/>
                  </a:lnTo>
                  <a:lnTo>
                    <a:pt x="26278" y="123796"/>
                  </a:lnTo>
                  <a:lnTo>
                    <a:pt x="26278" y="120222"/>
                  </a:lnTo>
                  <a:lnTo>
                    <a:pt x="24384" y="117495"/>
                  </a:lnTo>
                  <a:lnTo>
                    <a:pt x="24384" y="115285"/>
                  </a:lnTo>
                  <a:lnTo>
                    <a:pt x="26278" y="112659"/>
                  </a:lnTo>
                  <a:lnTo>
                    <a:pt x="26278" y="109654"/>
                  </a:lnTo>
                  <a:lnTo>
                    <a:pt x="25672" y="106509"/>
                  </a:lnTo>
                  <a:lnTo>
                    <a:pt x="23563" y="103340"/>
                  </a:lnTo>
                  <a:lnTo>
                    <a:pt x="23992" y="99262"/>
                  </a:lnTo>
                  <a:lnTo>
                    <a:pt x="22679" y="97140"/>
                  </a:lnTo>
                  <a:lnTo>
                    <a:pt x="19838" y="97279"/>
                  </a:lnTo>
                  <a:lnTo>
                    <a:pt x="18916" y="95701"/>
                  </a:lnTo>
                  <a:lnTo>
                    <a:pt x="16353" y="95410"/>
                  </a:lnTo>
                  <a:lnTo>
                    <a:pt x="13600" y="96787"/>
                  </a:lnTo>
                  <a:lnTo>
                    <a:pt x="11113" y="96787"/>
                  </a:lnTo>
                  <a:lnTo>
                    <a:pt x="8486" y="97090"/>
                  </a:lnTo>
                  <a:lnTo>
                    <a:pt x="5570" y="95385"/>
                  </a:lnTo>
                  <a:lnTo>
                    <a:pt x="1453" y="91067"/>
                  </a:lnTo>
                  <a:lnTo>
                    <a:pt x="645" y="87746"/>
                  </a:lnTo>
                  <a:lnTo>
                    <a:pt x="1175" y="84905"/>
                  </a:lnTo>
                  <a:lnTo>
                    <a:pt x="658" y="82518"/>
                  </a:lnTo>
                  <a:lnTo>
                    <a:pt x="1642" y="80132"/>
                  </a:lnTo>
                  <a:lnTo>
                    <a:pt x="4029" y="76306"/>
                  </a:lnTo>
                  <a:lnTo>
                    <a:pt x="6681" y="74386"/>
                  </a:lnTo>
                  <a:lnTo>
                    <a:pt x="7325" y="72353"/>
                  </a:lnTo>
                  <a:lnTo>
                    <a:pt x="9055" y="70523"/>
                  </a:lnTo>
                  <a:lnTo>
                    <a:pt x="10683" y="68894"/>
                  </a:lnTo>
                  <a:lnTo>
                    <a:pt x="11870" y="69487"/>
                  </a:lnTo>
                  <a:lnTo>
                    <a:pt x="16328" y="67858"/>
                  </a:lnTo>
                  <a:lnTo>
                    <a:pt x="20457" y="67871"/>
                  </a:lnTo>
                  <a:lnTo>
                    <a:pt x="22490" y="67543"/>
                  </a:lnTo>
                  <a:lnTo>
                    <a:pt x="23639" y="67795"/>
                  </a:lnTo>
                  <a:lnTo>
                    <a:pt x="24005" y="70560"/>
                  </a:lnTo>
                  <a:lnTo>
                    <a:pt x="26619" y="71116"/>
                  </a:lnTo>
                  <a:lnTo>
                    <a:pt x="29334" y="73338"/>
                  </a:lnTo>
                  <a:lnTo>
                    <a:pt x="31152" y="71747"/>
                  </a:lnTo>
                  <a:lnTo>
                    <a:pt x="32894" y="71457"/>
                  </a:lnTo>
                  <a:lnTo>
                    <a:pt x="38349" y="73035"/>
                  </a:lnTo>
                  <a:lnTo>
                    <a:pt x="41784" y="72505"/>
                  </a:lnTo>
                  <a:lnTo>
                    <a:pt x="44739" y="71154"/>
                  </a:lnTo>
                  <a:lnTo>
                    <a:pt x="45648" y="67719"/>
                  </a:lnTo>
                  <a:lnTo>
                    <a:pt x="44461" y="65989"/>
                  </a:lnTo>
                  <a:lnTo>
                    <a:pt x="41910" y="67442"/>
                  </a:lnTo>
                  <a:lnTo>
                    <a:pt x="39347" y="66785"/>
                  </a:lnTo>
                  <a:lnTo>
                    <a:pt x="37819" y="65762"/>
                  </a:lnTo>
                  <a:lnTo>
                    <a:pt x="38715" y="63590"/>
                  </a:lnTo>
                  <a:lnTo>
                    <a:pt x="40067" y="62820"/>
                  </a:lnTo>
                  <a:lnTo>
                    <a:pt x="42466" y="62227"/>
                  </a:lnTo>
                  <a:lnTo>
                    <a:pt x="45610" y="63073"/>
                  </a:lnTo>
                  <a:lnTo>
                    <a:pt x="50244" y="62075"/>
                  </a:lnTo>
                  <a:lnTo>
                    <a:pt x="47946" y="60345"/>
                  </a:lnTo>
                  <a:lnTo>
                    <a:pt x="45458" y="57782"/>
                  </a:lnTo>
                  <a:lnTo>
                    <a:pt x="46304" y="55206"/>
                  </a:lnTo>
                  <a:lnTo>
                    <a:pt x="43501" y="56999"/>
                  </a:lnTo>
                  <a:lnTo>
                    <a:pt x="43602" y="58312"/>
                  </a:lnTo>
                  <a:lnTo>
                    <a:pt x="42289" y="58312"/>
                  </a:lnTo>
                  <a:lnTo>
                    <a:pt x="41632" y="55938"/>
                  </a:lnTo>
                  <a:lnTo>
                    <a:pt x="39511" y="56469"/>
                  </a:lnTo>
                  <a:lnTo>
                    <a:pt x="37832" y="60042"/>
                  </a:lnTo>
                  <a:lnTo>
                    <a:pt x="37933" y="62265"/>
                  </a:lnTo>
                  <a:lnTo>
                    <a:pt x="36632" y="62530"/>
                  </a:lnTo>
                  <a:lnTo>
                    <a:pt x="35167" y="62757"/>
                  </a:lnTo>
                  <a:lnTo>
                    <a:pt x="33639" y="64398"/>
                  </a:lnTo>
                  <a:lnTo>
                    <a:pt x="34776" y="65750"/>
                  </a:lnTo>
                  <a:lnTo>
                    <a:pt x="33829" y="66659"/>
                  </a:lnTo>
                  <a:lnTo>
                    <a:pt x="32427" y="65585"/>
                  </a:lnTo>
                  <a:lnTo>
                    <a:pt x="30988" y="61886"/>
                  </a:lnTo>
                  <a:lnTo>
                    <a:pt x="28033" y="58893"/>
                  </a:lnTo>
                  <a:lnTo>
                    <a:pt x="25242" y="56974"/>
                  </a:lnTo>
                  <a:lnTo>
                    <a:pt x="24636" y="59146"/>
                  </a:lnTo>
                  <a:lnTo>
                    <a:pt x="27136" y="61595"/>
                  </a:lnTo>
                  <a:lnTo>
                    <a:pt x="29712" y="63085"/>
                  </a:lnTo>
                  <a:lnTo>
                    <a:pt x="29574" y="63401"/>
                  </a:lnTo>
                  <a:lnTo>
                    <a:pt x="28172" y="62921"/>
                  </a:lnTo>
                  <a:lnTo>
                    <a:pt x="28172" y="64967"/>
                  </a:lnTo>
                  <a:lnTo>
                    <a:pt x="27541" y="65333"/>
                  </a:lnTo>
                  <a:lnTo>
                    <a:pt x="27541" y="64537"/>
                  </a:lnTo>
                  <a:lnTo>
                    <a:pt x="26720" y="63148"/>
                  </a:lnTo>
                  <a:lnTo>
                    <a:pt x="25255" y="61785"/>
                  </a:lnTo>
                  <a:lnTo>
                    <a:pt x="23273" y="59575"/>
                  </a:lnTo>
                  <a:lnTo>
                    <a:pt x="21467" y="59575"/>
                  </a:lnTo>
                  <a:lnTo>
                    <a:pt x="20141" y="60295"/>
                  </a:lnTo>
                  <a:lnTo>
                    <a:pt x="17515" y="59600"/>
                  </a:lnTo>
                  <a:lnTo>
                    <a:pt x="17174" y="61557"/>
                  </a:lnTo>
                  <a:lnTo>
                    <a:pt x="16277" y="61949"/>
                  </a:lnTo>
                  <a:lnTo>
                    <a:pt x="15179" y="63919"/>
                  </a:lnTo>
                  <a:lnTo>
                    <a:pt x="13386" y="66507"/>
                  </a:lnTo>
                  <a:lnTo>
                    <a:pt x="11391" y="66406"/>
                  </a:lnTo>
                  <a:lnTo>
                    <a:pt x="10065" y="67176"/>
                  </a:lnTo>
                  <a:lnTo>
                    <a:pt x="9143" y="66381"/>
                  </a:lnTo>
                  <a:lnTo>
                    <a:pt x="6719" y="65649"/>
                  </a:lnTo>
                  <a:lnTo>
                    <a:pt x="6719" y="60610"/>
                  </a:lnTo>
                  <a:lnTo>
                    <a:pt x="8827" y="59499"/>
                  </a:lnTo>
                  <a:lnTo>
                    <a:pt x="12413" y="59954"/>
                  </a:lnTo>
                  <a:lnTo>
                    <a:pt x="14156" y="58148"/>
                  </a:lnTo>
                  <a:lnTo>
                    <a:pt x="13070" y="55825"/>
                  </a:lnTo>
                  <a:lnTo>
                    <a:pt x="12110" y="55320"/>
                  </a:lnTo>
                  <a:lnTo>
                    <a:pt x="13045" y="55168"/>
                  </a:lnTo>
                  <a:lnTo>
                    <a:pt x="14749" y="55168"/>
                  </a:lnTo>
                  <a:lnTo>
                    <a:pt x="16694" y="53186"/>
                  </a:lnTo>
                  <a:lnTo>
                    <a:pt x="17616" y="49840"/>
                  </a:lnTo>
                  <a:lnTo>
                    <a:pt x="20381" y="48691"/>
                  </a:lnTo>
                  <a:lnTo>
                    <a:pt x="20608" y="45913"/>
                  </a:lnTo>
                  <a:lnTo>
                    <a:pt x="21568" y="44764"/>
                  </a:lnTo>
                  <a:lnTo>
                    <a:pt x="22250" y="45559"/>
                  </a:lnTo>
                  <a:lnTo>
                    <a:pt x="21442" y="48211"/>
                  </a:lnTo>
                  <a:lnTo>
                    <a:pt x="25924" y="48211"/>
                  </a:lnTo>
                  <a:lnTo>
                    <a:pt x="29788" y="47504"/>
                  </a:lnTo>
                  <a:lnTo>
                    <a:pt x="30558" y="44915"/>
                  </a:lnTo>
                  <a:lnTo>
                    <a:pt x="31733" y="43539"/>
                  </a:lnTo>
                  <a:lnTo>
                    <a:pt x="32023" y="41910"/>
                  </a:lnTo>
                  <a:lnTo>
                    <a:pt x="34687" y="41821"/>
                  </a:lnTo>
                  <a:lnTo>
                    <a:pt x="37390" y="40129"/>
                  </a:lnTo>
                  <a:lnTo>
                    <a:pt x="35369" y="38841"/>
                  </a:lnTo>
                  <a:lnTo>
                    <a:pt x="32768" y="39599"/>
                  </a:lnTo>
                  <a:lnTo>
                    <a:pt x="31253" y="39422"/>
                  </a:lnTo>
                  <a:lnTo>
                    <a:pt x="30205" y="36303"/>
                  </a:lnTo>
                  <a:lnTo>
                    <a:pt x="33147" y="32604"/>
                  </a:lnTo>
                  <a:lnTo>
                    <a:pt x="31202" y="31215"/>
                  </a:lnTo>
                  <a:lnTo>
                    <a:pt x="29586" y="32591"/>
                  </a:lnTo>
                  <a:lnTo>
                    <a:pt x="28955" y="34372"/>
                  </a:lnTo>
                  <a:lnTo>
                    <a:pt x="27136" y="35874"/>
                  </a:lnTo>
                  <a:lnTo>
                    <a:pt x="26897" y="38425"/>
                  </a:lnTo>
                  <a:lnTo>
                    <a:pt x="28462" y="40723"/>
                  </a:lnTo>
                  <a:cubicBezTo>
                    <a:pt x="28361" y="41241"/>
                    <a:pt x="28071" y="42667"/>
                    <a:pt x="28071" y="42933"/>
                  </a:cubicBezTo>
                  <a:cubicBezTo>
                    <a:pt x="28008" y="43147"/>
                    <a:pt x="27288" y="44233"/>
                    <a:pt x="26619" y="45155"/>
                  </a:cubicBezTo>
                  <a:lnTo>
                    <a:pt x="24131" y="44902"/>
                  </a:lnTo>
                  <a:lnTo>
                    <a:pt x="24308" y="43640"/>
                  </a:lnTo>
                  <a:lnTo>
                    <a:pt x="22553" y="40622"/>
                  </a:lnTo>
                  <a:lnTo>
                    <a:pt x="21076" y="42465"/>
                  </a:lnTo>
                  <a:lnTo>
                    <a:pt x="19687" y="42718"/>
                  </a:lnTo>
                  <a:lnTo>
                    <a:pt x="18740" y="39321"/>
                  </a:lnTo>
                  <a:lnTo>
                    <a:pt x="19510" y="37680"/>
                  </a:lnTo>
                  <a:lnTo>
                    <a:pt x="21985" y="35205"/>
                  </a:lnTo>
                  <a:lnTo>
                    <a:pt x="23386" y="32326"/>
                  </a:lnTo>
                  <a:lnTo>
                    <a:pt x="25874" y="28790"/>
                  </a:lnTo>
                  <a:lnTo>
                    <a:pt x="29712" y="24750"/>
                  </a:lnTo>
                  <a:lnTo>
                    <a:pt x="33021" y="23639"/>
                  </a:lnTo>
                  <a:lnTo>
                    <a:pt x="35294" y="24232"/>
                  </a:lnTo>
                  <a:lnTo>
                    <a:pt x="38008" y="25381"/>
                  </a:lnTo>
                  <a:lnTo>
                    <a:pt x="41481" y="27212"/>
                  </a:lnTo>
                  <a:lnTo>
                    <a:pt x="42188" y="29068"/>
                  </a:lnTo>
                  <a:lnTo>
                    <a:pt x="41039" y="29813"/>
                  </a:lnTo>
                  <a:lnTo>
                    <a:pt x="36556" y="28942"/>
                  </a:lnTo>
                  <a:lnTo>
                    <a:pt x="39284" y="30975"/>
                  </a:lnTo>
                  <a:lnTo>
                    <a:pt x="40976" y="34245"/>
                  </a:lnTo>
                  <a:lnTo>
                    <a:pt x="41910" y="32781"/>
                  </a:lnTo>
                  <a:lnTo>
                    <a:pt x="44436" y="32907"/>
                  </a:lnTo>
                  <a:lnTo>
                    <a:pt x="43135" y="30886"/>
                  </a:lnTo>
                  <a:lnTo>
                    <a:pt x="45181" y="29712"/>
                  </a:lnTo>
                  <a:lnTo>
                    <a:pt x="45471" y="27237"/>
                  </a:lnTo>
                  <a:lnTo>
                    <a:pt x="46191" y="27528"/>
                  </a:lnTo>
                  <a:lnTo>
                    <a:pt x="46809" y="30634"/>
                  </a:lnTo>
                  <a:lnTo>
                    <a:pt x="49082" y="27982"/>
                  </a:lnTo>
                  <a:lnTo>
                    <a:pt x="52971" y="25924"/>
                  </a:lnTo>
                  <a:lnTo>
                    <a:pt x="56330" y="25217"/>
                  </a:lnTo>
                  <a:lnTo>
                    <a:pt x="55648" y="23815"/>
                  </a:lnTo>
                  <a:lnTo>
                    <a:pt x="55863" y="23159"/>
                  </a:lnTo>
                  <a:lnTo>
                    <a:pt x="58224" y="23714"/>
                  </a:lnTo>
                  <a:lnTo>
                    <a:pt x="61596" y="25406"/>
                  </a:lnTo>
                  <a:lnTo>
                    <a:pt x="61596" y="23171"/>
                  </a:lnTo>
                  <a:lnTo>
                    <a:pt x="59449" y="21277"/>
                  </a:lnTo>
                  <a:lnTo>
                    <a:pt x="59500" y="18828"/>
                  </a:lnTo>
                  <a:lnTo>
                    <a:pt x="60245" y="15532"/>
                  </a:lnTo>
                  <a:lnTo>
                    <a:pt x="61457" y="15987"/>
                  </a:lnTo>
                  <a:lnTo>
                    <a:pt x="62252" y="17944"/>
                  </a:lnTo>
                  <a:lnTo>
                    <a:pt x="63300" y="20899"/>
                  </a:lnTo>
                  <a:lnTo>
                    <a:pt x="64614" y="24333"/>
                  </a:lnTo>
                  <a:lnTo>
                    <a:pt x="63464" y="26530"/>
                  </a:lnTo>
                  <a:lnTo>
                    <a:pt x="65813" y="27364"/>
                  </a:lnTo>
                  <a:lnTo>
                    <a:pt x="67114" y="25659"/>
                  </a:lnTo>
                  <a:lnTo>
                    <a:pt x="66470" y="24270"/>
                  </a:lnTo>
                  <a:cubicBezTo>
                    <a:pt x="67215" y="24106"/>
                    <a:pt x="67947" y="23879"/>
                    <a:pt x="68667" y="23601"/>
                  </a:cubicBezTo>
                  <a:lnTo>
                    <a:pt x="69134" y="23386"/>
                  </a:lnTo>
                  <a:lnTo>
                    <a:pt x="67530" y="22060"/>
                  </a:lnTo>
                  <a:lnTo>
                    <a:pt x="65952" y="21770"/>
                  </a:lnTo>
                  <a:lnTo>
                    <a:pt x="64715" y="17982"/>
                  </a:lnTo>
                  <a:lnTo>
                    <a:pt x="65864" y="17211"/>
                  </a:lnTo>
                  <a:lnTo>
                    <a:pt x="66407" y="15696"/>
                  </a:lnTo>
                  <a:lnTo>
                    <a:pt x="69071" y="17275"/>
                  </a:lnTo>
                  <a:lnTo>
                    <a:pt x="70750" y="16252"/>
                  </a:lnTo>
                  <a:lnTo>
                    <a:pt x="68313" y="14964"/>
                  </a:lnTo>
                  <a:lnTo>
                    <a:pt x="67152" y="13726"/>
                  </a:lnTo>
                  <a:lnTo>
                    <a:pt x="70321" y="11946"/>
                  </a:lnTo>
                  <a:lnTo>
                    <a:pt x="69033" y="10683"/>
                  </a:lnTo>
                  <a:lnTo>
                    <a:pt x="70460" y="7943"/>
                  </a:lnTo>
                  <a:lnTo>
                    <a:pt x="73743" y="5481"/>
                  </a:lnTo>
                  <a:lnTo>
                    <a:pt x="74501" y="2968"/>
                  </a:lnTo>
                  <a:lnTo>
                    <a:pt x="75624" y="1554"/>
                  </a:lnTo>
                  <a:lnTo>
                    <a:pt x="77468" y="1554"/>
                  </a:lnTo>
                  <a:lnTo>
                    <a:pt x="78554" y="4206"/>
                  </a:lnTo>
                  <a:lnTo>
                    <a:pt x="80019" y="2097"/>
                  </a:lnTo>
                  <a:lnTo>
                    <a:pt x="81786" y="784"/>
                  </a:lnTo>
                  <a:close/>
                  <a:moveTo>
                    <a:pt x="81786" y="1"/>
                  </a:moveTo>
                  <a:lnTo>
                    <a:pt x="79614" y="1605"/>
                  </a:lnTo>
                  <a:lnTo>
                    <a:pt x="78705" y="2880"/>
                  </a:lnTo>
                  <a:lnTo>
                    <a:pt x="77910" y="910"/>
                  </a:lnTo>
                  <a:lnTo>
                    <a:pt x="75334" y="910"/>
                  </a:lnTo>
                  <a:lnTo>
                    <a:pt x="73983" y="2615"/>
                  </a:lnTo>
                  <a:lnTo>
                    <a:pt x="73213" y="5090"/>
                  </a:lnTo>
                  <a:lnTo>
                    <a:pt x="70043" y="7476"/>
                  </a:lnTo>
                  <a:lnTo>
                    <a:pt x="68263" y="10784"/>
                  </a:lnTo>
                  <a:lnTo>
                    <a:pt x="69286" y="11794"/>
                  </a:lnTo>
                  <a:lnTo>
                    <a:pt x="66154" y="13562"/>
                  </a:lnTo>
                  <a:lnTo>
                    <a:pt x="67897" y="15431"/>
                  </a:lnTo>
                  <a:lnTo>
                    <a:pt x="69475" y="16277"/>
                  </a:lnTo>
                  <a:lnTo>
                    <a:pt x="69071" y="16517"/>
                  </a:lnTo>
                  <a:lnTo>
                    <a:pt x="66066" y="14737"/>
                  </a:lnTo>
                  <a:lnTo>
                    <a:pt x="65346" y="16795"/>
                  </a:lnTo>
                  <a:lnTo>
                    <a:pt x="63970" y="17704"/>
                  </a:lnTo>
                  <a:lnTo>
                    <a:pt x="65472" y="22313"/>
                  </a:lnTo>
                  <a:lnTo>
                    <a:pt x="67253" y="22654"/>
                  </a:lnTo>
                  <a:lnTo>
                    <a:pt x="67934" y="23209"/>
                  </a:lnTo>
                  <a:cubicBezTo>
                    <a:pt x="67290" y="23411"/>
                    <a:pt x="66634" y="23588"/>
                    <a:pt x="65965" y="23727"/>
                  </a:cubicBezTo>
                  <a:lnTo>
                    <a:pt x="65573" y="23803"/>
                  </a:lnTo>
                  <a:lnTo>
                    <a:pt x="66394" y="25571"/>
                  </a:lnTo>
                  <a:lnTo>
                    <a:pt x="65611" y="26606"/>
                  </a:lnTo>
                  <a:lnTo>
                    <a:pt x="64386" y="26177"/>
                  </a:lnTo>
                  <a:lnTo>
                    <a:pt x="65333" y="24371"/>
                  </a:lnTo>
                  <a:lnTo>
                    <a:pt x="63906" y="20671"/>
                  </a:lnTo>
                  <a:lnTo>
                    <a:pt x="62858" y="17717"/>
                  </a:lnTo>
                  <a:lnTo>
                    <a:pt x="61962" y="15482"/>
                  </a:lnTo>
                  <a:lnTo>
                    <a:pt x="59815" y="14686"/>
                  </a:lnTo>
                  <a:lnTo>
                    <a:pt x="58894" y="18714"/>
                  </a:lnTo>
                  <a:lnTo>
                    <a:pt x="58830" y="21555"/>
                  </a:lnTo>
                  <a:lnTo>
                    <a:pt x="60990" y="23449"/>
                  </a:lnTo>
                  <a:lnTo>
                    <a:pt x="60990" y="24371"/>
                  </a:lnTo>
                  <a:lnTo>
                    <a:pt x="58502" y="23121"/>
                  </a:lnTo>
                  <a:lnTo>
                    <a:pt x="55459" y="22401"/>
                  </a:lnTo>
                  <a:lnTo>
                    <a:pt x="54992" y="23853"/>
                  </a:lnTo>
                  <a:lnTo>
                    <a:pt x="55434" y="24762"/>
                  </a:lnTo>
                  <a:lnTo>
                    <a:pt x="52807" y="25305"/>
                  </a:lnTo>
                  <a:lnTo>
                    <a:pt x="48729" y="27439"/>
                  </a:lnTo>
                  <a:lnTo>
                    <a:pt x="47176" y="29232"/>
                  </a:lnTo>
                  <a:lnTo>
                    <a:pt x="46746" y="27073"/>
                  </a:lnTo>
                  <a:lnTo>
                    <a:pt x="44941" y="26316"/>
                  </a:lnTo>
                  <a:lnTo>
                    <a:pt x="44600" y="29321"/>
                  </a:lnTo>
                  <a:lnTo>
                    <a:pt x="42238" y="30672"/>
                  </a:lnTo>
                  <a:lnTo>
                    <a:pt x="43249" y="32212"/>
                  </a:lnTo>
                  <a:lnTo>
                    <a:pt x="41582" y="32137"/>
                  </a:lnTo>
                  <a:lnTo>
                    <a:pt x="41039" y="32983"/>
                  </a:lnTo>
                  <a:lnTo>
                    <a:pt x="39814" y="30634"/>
                  </a:lnTo>
                  <a:lnTo>
                    <a:pt x="39145" y="30078"/>
                  </a:lnTo>
                  <a:lnTo>
                    <a:pt x="41178" y="30482"/>
                  </a:lnTo>
                  <a:lnTo>
                    <a:pt x="42971" y="29321"/>
                  </a:lnTo>
                  <a:lnTo>
                    <a:pt x="41999" y="26770"/>
                  </a:lnTo>
                  <a:lnTo>
                    <a:pt x="38299" y="24813"/>
                  </a:lnTo>
                  <a:lnTo>
                    <a:pt x="35496" y="23639"/>
                  </a:lnTo>
                  <a:lnTo>
                    <a:pt x="32983" y="22982"/>
                  </a:lnTo>
                  <a:lnTo>
                    <a:pt x="29359" y="24194"/>
                  </a:lnTo>
                  <a:lnTo>
                    <a:pt x="25381" y="28386"/>
                  </a:lnTo>
                  <a:lnTo>
                    <a:pt x="22831" y="32010"/>
                  </a:lnTo>
                  <a:lnTo>
                    <a:pt x="21492" y="34801"/>
                  </a:lnTo>
                  <a:lnTo>
                    <a:pt x="19005" y="37276"/>
                  </a:lnTo>
                  <a:lnTo>
                    <a:pt x="18058" y="39258"/>
                  </a:lnTo>
                  <a:lnTo>
                    <a:pt x="19219" y="43438"/>
                  </a:lnTo>
                  <a:lnTo>
                    <a:pt x="21404" y="43046"/>
                  </a:lnTo>
                  <a:lnTo>
                    <a:pt x="22452" y="41733"/>
                  </a:lnTo>
                  <a:lnTo>
                    <a:pt x="23639" y="43766"/>
                  </a:lnTo>
                  <a:lnTo>
                    <a:pt x="23399" y="45458"/>
                  </a:lnTo>
                  <a:lnTo>
                    <a:pt x="26909" y="45824"/>
                  </a:lnTo>
                  <a:lnTo>
                    <a:pt x="27010" y="45673"/>
                  </a:lnTo>
                  <a:cubicBezTo>
                    <a:pt x="28702" y="43387"/>
                    <a:pt x="28702" y="43072"/>
                    <a:pt x="28702" y="42970"/>
                  </a:cubicBezTo>
                  <a:cubicBezTo>
                    <a:pt x="28702" y="42794"/>
                    <a:pt x="28904" y="41683"/>
                    <a:pt x="29106" y="40723"/>
                  </a:cubicBezTo>
                  <a:lnTo>
                    <a:pt x="29144" y="40597"/>
                  </a:lnTo>
                  <a:lnTo>
                    <a:pt x="27566" y="38261"/>
                  </a:lnTo>
                  <a:lnTo>
                    <a:pt x="27743" y="36190"/>
                  </a:lnTo>
                  <a:lnTo>
                    <a:pt x="29498" y="34750"/>
                  </a:lnTo>
                  <a:lnTo>
                    <a:pt x="30129" y="32957"/>
                  </a:lnTo>
                  <a:lnTo>
                    <a:pt x="31240" y="32010"/>
                  </a:lnTo>
                  <a:lnTo>
                    <a:pt x="32238" y="32730"/>
                  </a:lnTo>
                  <a:lnTo>
                    <a:pt x="29510" y="36177"/>
                  </a:lnTo>
                  <a:lnTo>
                    <a:pt x="30773" y="39991"/>
                  </a:lnTo>
                  <a:lnTo>
                    <a:pt x="32831" y="40243"/>
                  </a:lnTo>
                  <a:lnTo>
                    <a:pt x="35281" y="39523"/>
                  </a:lnTo>
                  <a:lnTo>
                    <a:pt x="36203" y="40129"/>
                  </a:lnTo>
                  <a:lnTo>
                    <a:pt x="34498" y="41190"/>
                  </a:lnTo>
                  <a:lnTo>
                    <a:pt x="31493" y="41291"/>
                  </a:lnTo>
                  <a:lnTo>
                    <a:pt x="31139" y="43248"/>
                  </a:lnTo>
                  <a:lnTo>
                    <a:pt x="30041" y="44549"/>
                  </a:lnTo>
                  <a:lnTo>
                    <a:pt x="29296" y="46948"/>
                  </a:lnTo>
                  <a:lnTo>
                    <a:pt x="25861" y="47592"/>
                  </a:lnTo>
                  <a:lnTo>
                    <a:pt x="22288" y="47592"/>
                  </a:lnTo>
                  <a:lnTo>
                    <a:pt x="22957" y="45420"/>
                  </a:lnTo>
                  <a:lnTo>
                    <a:pt x="21543" y="43804"/>
                  </a:lnTo>
                  <a:lnTo>
                    <a:pt x="19990" y="45660"/>
                  </a:lnTo>
                  <a:lnTo>
                    <a:pt x="19775" y="48261"/>
                  </a:lnTo>
                  <a:lnTo>
                    <a:pt x="17085" y="49385"/>
                  </a:lnTo>
                  <a:lnTo>
                    <a:pt x="16113" y="52857"/>
                  </a:lnTo>
                  <a:lnTo>
                    <a:pt x="14484" y="54524"/>
                  </a:lnTo>
                  <a:lnTo>
                    <a:pt x="12982" y="54524"/>
                  </a:lnTo>
                  <a:lnTo>
                    <a:pt x="10178" y="55004"/>
                  </a:lnTo>
                  <a:lnTo>
                    <a:pt x="12590" y="56279"/>
                  </a:lnTo>
                  <a:lnTo>
                    <a:pt x="13398" y="58022"/>
                  </a:lnTo>
                  <a:lnTo>
                    <a:pt x="12186" y="59285"/>
                  </a:lnTo>
                  <a:lnTo>
                    <a:pt x="8714" y="58855"/>
                  </a:lnTo>
                  <a:lnTo>
                    <a:pt x="6100" y="60232"/>
                  </a:lnTo>
                  <a:lnTo>
                    <a:pt x="6100" y="66116"/>
                  </a:lnTo>
                  <a:lnTo>
                    <a:pt x="8777" y="66899"/>
                  </a:lnTo>
                  <a:lnTo>
                    <a:pt x="10002" y="67947"/>
                  </a:lnTo>
                  <a:lnTo>
                    <a:pt x="11555" y="67038"/>
                  </a:lnTo>
                  <a:lnTo>
                    <a:pt x="13714" y="67151"/>
                  </a:lnTo>
                  <a:lnTo>
                    <a:pt x="15709" y="64247"/>
                  </a:lnTo>
                  <a:lnTo>
                    <a:pt x="16719" y="62441"/>
                  </a:lnTo>
                  <a:lnTo>
                    <a:pt x="17729" y="61999"/>
                  </a:lnTo>
                  <a:lnTo>
                    <a:pt x="18020" y="60383"/>
                  </a:lnTo>
                  <a:lnTo>
                    <a:pt x="20229" y="60964"/>
                  </a:lnTo>
                  <a:lnTo>
                    <a:pt x="21631" y="60194"/>
                  </a:lnTo>
                  <a:lnTo>
                    <a:pt x="22982" y="60194"/>
                  </a:lnTo>
                  <a:lnTo>
                    <a:pt x="24800" y="62227"/>
                  </a:lnTo>
                  <a:lnTo>
                    <a:pt x="26202" y="63502"/>
                  </a:lnTo>
                  <a:lnTo>
                    <a:pt x="26909" y="64702"/>
                  </a:lnTo>
                  <a:lnTo>
                    <a:pt x="26909" y="66444"/>
                  </a:lnTo>
                  <a:lnTo>
                    <a:pt x="28803" y="65333"/>
                  </a:lnTo>
                  <a:lnTo>
                    <a:pt x="28803" y="63805"/>
                  </a:lnTo>
                  <a:lnTo>
                    <a:pt x="29927" y="64171"/>
                  </a:lnTo>
                  <a:lnTo>
                    <a:pt x="30521" y="62807"/>
                  </a:lnTo>
                  <a:lnTo>
                    <a:pt x="27553" y="61115"/>
                  </a:lnTo>
                  <a:lnTo>
                    <a:pt x="25343" y="58956"/>
                  </a:lnTo>
                  <a:lnTo>
                    <a:pt x="25609" y="57997"/>
                  </a:lnTo>
                  <a:lnTo>
                    <a:pt x="27629" y="59386"/>
                  </a:lnTo>
                  <a:lnTo>
                    <a:pt x="30432" y="62176"/>
                  </a:lnTo>
                  <a:lnTo>
                    <a:pt x="31910" y="65977"/>
                  </a:lnTo>
                  <a:lnTo>
                    <a:pt x="33879" y="67492"/>
                  </a:lnTo>
                  <a:lnTo>
                    <a:pt x="35660" y="65800"/>
                  </a:lnTo>
                  <a:lnTo>
                    <a:pt x="34498" y="64424"/>
                  </a:lnTo>
                  <a:lnTo>
                    <a:pt x="35496" y="63338"/>
                  </a:lnTo>
                  <a:lnTo>
                    <a:pt x="36758" y="63148"/>
                  </a:lnTo>
                  <a:lnTo>
                    <a:pt x="38602" y="62782"/>
                  </a:lnTo>
                  <a:lnTo>
                    <a:pt x="38488" y="60168"/>
                  </a:lnTo>
                  <a:lnTo>
                    <a:pt x="39966" y="57012"/>
                  </a:lnTo>
                  <a:lnTo>
                    <a:pt x="41203" y="56696"/>
                  </a:lnTo>
                  <a:lnTo>
                    <a:pt x="41809" y="58944"/>
                  </a:lnTo>
                  <a:lnTo>
                    <a:pt x="44284" y="58944"/>
                  </a:lnTo>
                  <a:lnTo>
                    <a:pt x="44158" y="57315"/>
                  </a:lnTo>
                  <a:lnTo>
                    <a:pt x="45155" y="56683"/>
                  </a:lnTo>
                  <a:lnTo>
                    <a:pt x="44739" y="57946"/>
                  </a:lnTo>
                  <a:lnTo>
                    <a:pt x="47529" y="60812"/>
                  </a:lnTo>
                  <a:lnTo>
                    <a:pt x="48767" y="61747"/>
                  </a:lnTo>
                  <a:lnTo>
                    <a:pt x="45635" y="62416"/>
                  </a:lnTo>
                  <a:lnTo>
                    <a:pt x="42478" y="61570"/>
                  </a:lnTo>
                  <a:lnTo>
                    <a:pt x="39877" y="62214"/>
                  </a:lnTo>
                  <a:lnTo>
                    <a:pt x="38223" y="63136"/>
                  </a:lnTo>
                  <a:lnTo>
                    <a:pt x="37036" y="66002"/>
                  </a:lnTo>
                  <a:lnTo>
                    <a:pt x="39044" y="67341"/>
                  </a:lnTo>
                  <a:lnTo>
                    <a:pt x="41999" y="68111"/>
                  </a:lnTo>
                  <a:lnTo>
                    <a:pt x="44284" y="66823"/>
                  </a:lnTo>
                  <a:lnTo>
                    <a:pt x="44979" y="67833"/>
                  </a:lnTo>
                  <a:lnTo>
                    <a:pt x="44208" y="70712"/>
                  </a:lnTo>
                  <a:lnTo>
                    <a:pt x="41658" y="71886"/>
                  </a:lnTo>
                  <a:lnTo>
                    <a:pt x="38400" y="72391"/>
                  </a:lnTo>
                  <a:lnTo>
                    <a:pt x="32932" y="70813"/>
                  </a:lnTo>
                  <a:lnTo>
                    <a:pt x="30887" y="71154"/>
                  </a:lnTo>
                  <a:lnTo>
                    <a:pt x="29334" y="72518"/>
                  </a:lnTo>
                  <a:lnTo>
                    <a:pt x="26922" y="70535"/>
                  </a:lnTo>
                  <a:lnTo>
                    <a:pt x="24586" y="70030"/>
                  </a:lnTo>
                  <a:lnTo>
                    <a:pt x="24207" y="67277"/>
                  </a:lnTo>
                  <a:lnTo>
                    <a:pt x="22515" y="66899"/>
                  </a:lnTo>
                  <a:lnTo>
                    <a:pt x="20406" y="67252"/>
                  </a:lnTo>
                  <a:lnTo>
                    <a:pt x="16227" y="67227"/>
                  </a:lnTo>
                  <a:lnTo>
                    <a:pt x="11908" y="68805"/>
                  </a:lnTo>
                  <a:lnTo>
                    <a:pt x="10570" y="68136"/>
                  </a:lnTo>
                  <a:lnTo>
                    <a:pt x="8613" y="70081"/>
                  </a:lnTo>
                  <a:lnTo>
                    <a:pt x="6782" y="72025"/>
                  </a:lnTo>
                  <a:lnTo>
                    <a:pt x="6163" y="73995"/>
                  </a:lnTo>
                  <a:lnTo>
                    <a:pt x="3612" y="75826"/>
                  </a:lnTo>
                  <a:lnTo>
                    <a:pt x="1087" y="79854"/>
                  </a:lnTo>
                  <a:lnTo>
                    <a:pt x="1" y="82468"/>
                  </a:lnTo>
                  <a:lnTo>
                    <a:pt x="531" y="84917"/>
                  </a:lnTo>
                  <a:lnTo>
                    <a:pt x="14" y="87758"/>
                  </a:lnTo>
                  <a:lnTo>
                    <a:pt x="885" y="91382"/>
                  </a:lnTo>
                  <a:lnTo>
                    <a:pt x="5140" y="95852"/>
                  </a:lnTo>
                  <a:lnTo>
                    <a:pt x="8347" y="97746"/>
                  </a:lnTo>
                  <a:lnTo>
                    <a:pt x="11151" y="97418"/>
                  </a:lnTo>
                  <a:lnTo>
                    <a:pt x="13752" y="97418"/>
                  </a:lnTo>
                  <a:lnTo>
                    <a:pt x="16467" y="96054"/>
                  </a:lnTo>
                  <a:lnTo>
                    <a:pt x="18525" y="96294"/>
                  </a:lnTo>
                  <a:lnTo>
                    <a:pt x="19497" y="97923"/>
                  </a:lnTo>
                  <a:lnTo>
                    <a:pt x="22338" y="97784"/>
                  </a:lnTo>
                  <a:lnTo>
                    <a:pt x="23336" y="99400"/>
                  </a:lnTo>
                  <a:lnTo>
                    <a:pt x="22906" y="103492"/>
                  </a:lnTo>
                  <a:lnTo>
                    <a:pt x="25066" y="106686"/>
                  </a:lnTo>
                  <a:lnTo>
                    <a:pt x="25659" y="109717"/>
                  </a:lnTo>
                  <a:lnTo>
                    <a:pt x="25659" y="112457"/>
                  </a:lnTo>
                  <a:lnTo>
                    <a:pt x="23765" y="115083"/>
                  </a:lnTo>
                  <a:lnTo>
                    <a:pt x="23765" y="117697"/>
                  </a:lnTo>
                  <a:lnTo>
                    <a:pt x="25659" y="120437"/>
                  </a:lnTo>
                  <a:lnTo>
                    <a:pt x="25659" y="124010"/>
                  </a:lnTo>
                  <a:lnTo>
                    <a:pt x="27692" y="126675"/>
                  </a:lnTo>
                  <a:lnTo>
                    <a:pt x="28778" y="128733"/>
                  </a:lnTo>
                  <a:lnTo>
                    <a:pt x="29157" y="130993"/>
                  </a:lnTo>
                  <a:lnTo>
                    <a:pt x="31051" y="133998"/>
                  </a:lnTo>
                  <a:lnTo>
                    <a:pt x="35849" y="133998"/>
                  </a:lnTo>
                  <a:lnTo>
                    <a:pt x="38501" y="132003"/>
                  </a:lnTo>
                  <a:lnTo>
                    <a:pt x="40193" y="130160"/>
                  </a:lnTo>
                  <a:lnTo>
                    <a:pt x="42769" y="127243"/>
                  </a:lnTo>
                  <a:lnTo>
                    <a:pt x="43362" y="124541"/>
                  </a:lnTo>
                  <a:lnTo>
                    <a:pt x="44865" y="124541"/>
                  </a:lnTo>
                  <a:lnTo>
                    <a:pt x="45206" y="120121"/>
                  </a:lnTo>
                  <a:lnTo>
                    <a:pt x="45206" y="119010"/>
                  </a:lnTo>
                  <a:lnTo>
                    <a:pt x="49183" y="115954"/>
                  </a:lnTo>
                  <a:lnTo>
                    <a:pt x="50888" y="113379"/>
                  </a:lnTo>
                  <a:lnTo>
                    <a:pt x="50888" y="110651"/>
                  </a:lnTo>
                  <a:lnTo>
                    <a:pt x="50042" y="108606"/>
                  </a:lnTo>
                  <a:lnTo>
                    <a:pt x="50092" y="106295"/>
                  </a:lnTo>
                  <a:lnTo>
                    <a:pt x="49600" y="104969"/>
                  </a:lnTo>
                  <a:lnTo>
                    <a:pt x="52239" y="102570"/>
                  </a:lnTo>
                  <a:lnTo>
                    <a:pt x="54853" y="99653"/>
                  </a:lnTo>
                  <a:lnTo>
                    <a:pt x="58149" y="97645"/>
                  </a:lnTo>
                  <a:lnTo>
                    <a:pt x="58186" y="97570"/>
                  </a:lnTo>
                  <a:cubicBezTo>
                    <a:pt x="58641" y="96761"/>
                    <a:pt x="59702" y="94817"/>
                    <a:pt x="59702" y="94362"/>
                  </a:cubicBezTo>
                  <a:cubicBezTo>
                    <a:pt x="59702" y="94148"/>
                    <a:pt x="60131" y="92948"/>
                    <a:pt x="60522" y="91963"/>
                  </a:cubicBezTo>
                  <a:lnTo>
                    <a:pt x="60573" y="91862"/>
                  </a:lnTo>
                  <a:lnTo>
                    <a:pt x="59904" y="89716"/>
                  </a:lnTo>
                  <a:lnTo>
                    <a:pt x="58149" y="90587"/>
                  </a:lnTo>
                  <a:lnTo>
                    <a:pt x="54411" y="91117"/>
                  </a:lnTo>
                  <a:lnTo>
                    <a:pt x="53375" y="91610"/>
                  </a:lnTo>
                  <a:lnTo>
                    <a:pt x="52858" y="90031"/>
                  </a:lnTo>
                  <a:lnTo>
                    <a:pt x="52327" y="88870"/>
                  </a:lnTo>
                  <a:lnTo>
                    <a:pt x="50118" y="86748"/>
                  </a:lnTo>
                  <a:lnTo>
                    <a:pt x="48830" y="85852"/>
                  </a:lnTo>
                  <a:lnTo>
                    <a:pt x="46772" y="81104"/>
                  </a:lnTo>
                  <a:lnTo>
                    <a:pt x="45913" y="79917"/>
                  </a:lnTo>
                  <a:lnTo>
                    <a:pt x="44852" y="77076"/>
                  </a:lnTo>
                  <a:lnTo>
                    <a:pt x="44309" y="76142"/>
                  </a:lnTo>
                  <a:lnTo>
                    <a:pt x="44890" y="75927"/>
                  </a:lnTo>
                  <a:lnTo>
                    <a:pt x="47264" y="79185"/>
                  </a:lnTo>
                  <a:lnTo>
                    <a:pt x="48716" y="81470"/>
                  </a:lnTo>
                  <a:lnTo>
                    <a:pt x="49562" y="83945"/>
                  </a:lnTo>
                  <a:lnTo>
                    <a:pt x="51570" y="85523"/>
                  </a:lnTo>
                  <a:lnTo>
                    <a:pt x="52795" y="88478"/>
                  </a:lnTo>
                  <a:lnTo>
                    <a:pt x="53439" y="90271"/>
                  </a:lnTo>
                  <a:lnTo>
                    <a:pt x="57189" y="88579"/>
                  </a:lnTo>
                  <a:lnTo>
                    <a:pt x="60939" y="87746"/>
                  </a:lnTo>
                  <a:lnTo>
                    <a:pt x="65005" y="85675"/>
                  </a:lnTo>
                  <a:lnTo>
                    <a:pt x="66230" y="83453"/>
                  </a:lnTo>
                  <a:lnTo>
                    <a:pt x="67139" y="81154"/>
                  </a:lnTo>
                  <a:lnTo>
                    <a:pt x="65422" y="79437"/>
                  </a:lnTo>
                  <a:lnTo>
                    <a:pt x="63932" y="77821"/>
                  </a:lnTo>
                  <a:lnTo>
                    <a:pt x="61356" y="78616"/>
                  </a:lnTo>
                  <a:lnTo>
                    <a:pt x="59487" y="78705"/>
                  </a:lnTo>
                  <a:lnTo>
                    <a:pt x="58325" y="76571"/>
                  </a:lnTo>
                  <a:lnTo>
                    <a:pt x="56570" y="75094"/>
                  </a:lnTo>
                  <a:lnTo>
                    <a:pt x="57189" y="74045"/>
                  </a:lnTo>
                  <a:lnTo>
                    <a:pt x="59790" y="76154"/>
                  </a:lnTo>
                  <a:lnTo>
                    <a:pt x="61886" y="77303"/>
                  </a:lnTo>
                  <a:lnTo>
                    <a:pt x="63742" y="77442"/>
                  </a:lnTo>
                  <a:lnTo>
                    <a:pt x="65472" y="78364"/>
                  </a:lnTo>
                  <a:lnTo>
                    <a:pt x="68351" y="78818"/>
                  </a:lnTo>
                  <a:lnTo>
                    <a:pt x="71634" y="78414"/>
                  </a:lnTo>
                  <a:lnTo>
                    <a:pt x="74109" y="80195"/>
                  </a:lnTo>
                  <a:lnTo>
                    <a:pt x="75511" y="82569"/>
                  </a:lnTo>
                  <a:lnTo>
                    <a:pt x="77089" y="82834"/>
                  </a:lnTo>
                  <a:lnTo>
                    <a:pt x="78074" y="81697"/>
                  </a:lnTo>
                  <a:lnTo>
                    <a:pt x="78541" y="83617"/>
                  </a:lnTo>
                  <a:lnTo>
                    <a:pt x="79173" y="86357"/>
                  </a:lnTo>
                  <a:lnTo>
                    <a:pt x="80562" y="89349"/>
                  </a:lnTo>
                  <a:lnTo>
                    <a:pt x="82014" y="92670"/>
                  </a:lnTo>
                  <a:lnTo>
                    <a:pt x="82721" y="95246"/>
                  </a:lnTo>
                  <a:lnTo>
                    <a:pt x="84930" y="91723"/>
                  </a:lnTo>
                  <a:lnTo>
                    <a:pt x="84930" y="88668"/>
                  </a:lnTo>
                  <a:lnTo>
                    <a:pt x="85802" y="87215"/>
                  </a:lnTo>
                  <a:lnTo>
                    <a:pt x="87822" y="85460"/>
                  </a:lnTo>
                  <a:lnTo>
                    <a:pt x="90840" y="82720"/>
                  </a:lnTo>
                  <a:lnTo>
                    <a:pt x="92115" y="80990"/>
                  </a:lnTo>
                  <a:lnTo>
                    <a:pt x="94451" y="80447"/>
                  </a:lnTo>
                  <a:lnTo>
                    <a:pt x="95158" y="83339"/>
                  </a:lnTo>
                  <a:lnTo>
                    <a:pt x="96914" y="84160"/>
                  </a:lnTo>
                  <a:lnTo>
                    <a:pt x="96914" y="87885"/>
                  </a:lnTo>
                  <a:lnTo>
                    <a:pt x="99035" y="86622"/>
                  </a:lnTo>
                  <a:lnTo>
                    <a:pt x="100702" y="90132"/>
                  </a:lnTo>
                  <a:lnTo>
                    <a:pt x="100702" y="94451"/>
                  </a:lnTo>
                  <a:lnTo>
                    <a:pt x="102772" y="95549"/>
                  </a:lnTo>
                  <a:lnTo>
                    <a:pt x="103720" y="97557"/>
                  </a:lnTo>
                  <a:lnTo>
                    <a:pt x="105247" y="99565"/>
                  </a:lnTo>
                  <a:lnTo>
                    <a:pt x="107975" y="100701"/>
                  </a:lnTo>
                  <a:lnTo>
                    <a:pt x="107192" y="98100"/>
                  </a:lnTo>
                  <a:lnTo>
                    <a:pt x="106864" y="96294"/>
                  </a:lnTo>
                  <a:lnTo>
                    <a:pt x="105121" y="94994"/>
                  </a:lnTo>
                  <a:lnTo>
                    <a:pt x="104023" y="93478"/>
                  </a:lnTo>
                  <a:lnTo>
                    <a:pt x="103442" y="92127"/>
                  </a:lnTo>
                  <a:lnTo>
                    <a:pt x="103732" y="90082"/>
                  </a:lnTo>
                  <a:lnTo>
                    <a:pt x="104212" y="89476"/>
                  </a:lnTo>
                  <a:lnTo>
                    <a:pt x="105626" y="90801"/>
                  </a:lnTo>
                  <a:lnTo>
                    <a:pt x="107306" y="92595"/>
                  </a:lnTo>
                  <a:lnTo>
                    <a:pt x="108417" y="93163"/>
                  </a:lnTo>
                  <a:lnTo>
                    <a:pt x="108568" y="93049"/>
                  </a:lnTo>
                  <a:cubicBezTo>
                    <a:pt x="110803" y="91382"/>
                    <a:pt x="110803" y="91041"/>
                    <a:pt x="110803" y="90902"/>
                  </a:cubicBezTo>
                  <a:lnTo>
                    <a:pt x="110803" y="87203"/>
                  </a:lnTo>
                  <a:lnTo>
                    <a:pt x="108846" y="85359"/>
                  </a:lnTo>
                  <a:lnTo>
                    <a:pt x="108139" y="83932"/>
                  </a:lnTo>
                  <a:cubicBezTo>
                    <a:pt x="108265" y="83238"/>
                    <a:pt x="108480" y="82556"/>
                    <a:pt x="108581" y="82455"/>
                  </a:cubicBezTo>
                  <a:cubicBezTo>
                    <a:pt x="108758" y="82341"/>
                    <a:pt x="109654" y="82000"/>
                    <a:pt x="110374" y="81748"/>
                  </a:cubicBezTo>
                  <a:lnTo>
                    <a:pt x="110967" y="83099"/>
                  </a:lnTo>
                  <a:lnTo>
                    <a:pt x="113139" y="81521"/>
                  </a:lnTo>
                  <a:lnTo>
                    <a:pt x="117016" y="79589"/>
                  </a:lnTo>
                  <a:lnTo>
                    <a:pt x="118821" y="76293"/>
                  </a:lnTo>
                  <a:lnTo>
                    <a:pt x="119604" y="74083"/>
                  </a:lnTo>
                  <a:lnTo>
                    <a:pt x="119630" y="70232"/>
                  </a:lnTo>
                  <a:lnTo>
                    <a:pt x="118140" y="67227"/>
                  </a:lnTo>
                  <a:lnTo>
                    <a:pt x="116890" y="65649"/>
                  </a:lnTo>
                  <a:lnTo>
                    <a:pt x="118809" y="64348"/>
                  </a:lnTo>
                  <a:lnTo>
                    <a:pt x="119958" y="63451"/>
                  </a:lnTo>
                  <a:lnTo>
                    <a:pt x="117622" y="62719"/>
                  </a:lnTo>
                  <a:lnTo>
                    <a:pt x="116258" y="63212"/>
                  </a:lnTo>
                  <a:lnTo>
                    <a:pt x="115475" y="62340"/>
                  </a:lnTo>
                  <a:lnTo>
                    <a:pt x="115059" y="61772"/>
                  </a:lnTo>
                  <a:lnTo>
                    <a:pt x="116624" y="60863"/>
                  </a:lnTo>
                  <a:lnTo>
                    <a:pt x="117369" y="59373"/>
                  </a:lnTo>
                  <a:lnTo>
                    <a:pt x="117900" y="59638"/>
                  </a:lnTo>
                  <a:lnTo>
                    <a:pt x="117256" y="61974"/>
                  </a:lnTo>
                  <a:lnTo>
                    <a:pt x="119390" y="60901"/>
                  </a:lnTo>
                  <a:lnTo>
                    <a:pt x="120337" y="61684"/>
                  </a:lnTo>
                  <a:lnTo>
                    <a:pt x="121284" y="63350"/>
                  </a:lnTo>
                  <a:lnTo>
                    <a:pt x="122168" y="64424"/>
                  </a:lnTo>
                  <a:lnTo>
                    <a:pt x="122168" y="66015"/>
                  </a:lnTo>
                  <a:lnTo>
                    <a:pt x="123291" y="67151"/>
                  </a:lnTo>
                  <a:lnTo>
                    <a:pt x="125501" y="65383"/>
                  </a:lnTo>
                  <a:lnTo>
                    <a:pt x="124882" y="62782"/>
                  </a:lnTo>
                  <a:lnTo>
                    <a:pt x="123216" y="61078"/>
                  </a:lnTo>
                  <a:lnTo>
                    <a:pt x="122837" y="60295"/>
                  </a:lnTo>
                  <a:lnTo>
                    <a:pt x="124238" y="59095"/>
                  </a:lnTo>
                  <a:lnTo>
                    <a:pt x="124352" y="56254"/>
                  </a:lnTo>
                  <a:lnTo>
                    <a:pt x="125337" y="55433"/>
                  </a:lnTo>
                  <a:lnTo>
                    <a:pt x="126688" y="56229"/>
                  </a:lnTo>
                  <a:lnTo>
                    <a:pt x="128734" y="52693"/>
                  </a:lnTo>
                  <a:lnTo>
                    <a:pt x="130363" y="47693"/>
                  </a:lnTo>
                  <a:lnTo>
                    <a:pt x="129176" y="44359"/>
                  </a:lnTo>
                  <a:lnTo>
                    <a:pt x="128418" y="41329"/>
                  </a:lnTo>
                  <a:lnTo>
                    <a:pt x="126625" y="39650"/>
                  </a:lnTo>
                  <a:lnTo>
                    <a:pt x="124365" y="39006"/>
                  </a:lnTo>
                  <a:lnTo>
                    <a:pt x="123039" y="38501"/>
                  </a:lnTo>
                  <a:lnTo>
                    <a:pt x="122231" y="37844"/>
                  </a:lnTo>
                  <a:lnTo>
                    <a:pt x="124238" y="33816"/>
                  </a:lnTo>
                  <a:lnTo>
                    <a:pt x="125047" y="31152"/>
                  </a:lnTo>
                  <a:lnTo>
                    <a:pt x="127067" y="29939"/>
                  </a:lnTo>
                  <a:lnTo>
                    <a:pt x="130350" y="29939"/>
                  </a:lnTo>
                  <a:lnTo>
                    <a:pt x="135009" y="28677"/>
                  </a:lnTo>
                  <a:lnTo>
                    <a:pt x="132875" y="28677"/>
                  </a:lnTo>
                  <a:lnTo>
                    <a:pt x="132875" y="23841"/>
                  </a:lnTo>
                  <a:lnTo>
                    <a:pt x="135224" y="22793"/>
                  </a:lnTo>
                  <a:lnTo>
                    <a:pt x="136108" y="25091"/>
                  </a:lnTo>
                  <a:lnTo>
                    <a:pt x="137257" y="22490"/>
                  </a:lnTo>
                  <a:lnTo>
                    <a:pt x="137282" y="21025"/>
                  </a:lnTo>
                  <a:lnTo>
                    <a:pt x="138090" y="21479"/>
                  </a:lnTo>
                  <a:lnTo>
                    <a:pt x="137446" y="25129"/>
                  </a:lnTo>
                  <a:lnTo>
                    <a:pt x="136032" y="30912"/>
                  </a:lnTo>
                  <a:lnTo>
                    <a:pt x="136019" y="34447"/>
                  </a:lnTo>
                  <a:lnTo>
                    <a:pt x="139467" y="39220"/>
                  </a:lnTo>
                  <a:lnTo>
                    <a:pt x="140452" y="42491"/>
                  </a:lnTo>
                  <a:lnTo>
                    <a:pt x="140452" y="44486"/>
                  </a:lnTo>
                  <a:lnTo>
                    <a:pt x="142346" y="42907"/>
                  </a:lnTo>
                  <a:lnTo>
                    <a:pt x="142346" y="39460"/>
                  </a:lnTo>
                  <a:lnTo>
                    <a:pt x="143836" y="36051"/>
                  </a:lnTo>
                  <a:lnTo>
                    <a:pt x="143028" y="33273"/>
                  </a:lnTo>
                  <a:lnTo>
                    <a:pt x="142901" y="31682"/>
                  </a:lnTo>
                  <a:lnTo>
                    <a:pt x="142598" y="29447"/>
                  </a:lnTo>
                  <a:lnTo>
                    <a:pt x="140742" y="27982"/>
                  </a:lnTo>
                  <a:lnTo>
                    <a:pt x="140464" y="25356"/>
                  </a:lnTo>
                  <a:lnTo>
                    <a:pt x="142939" y="23740"/>
                  </a:lnTo>
                  <a:lnTo>
                    <a:pt x="145502" y="24093"/>
                  </a:lnTo>
                  <a:lnTo>
                    <a:pt x="145502" y="21189"/>
                  </a:lnTo>
                  <a:lnTo>
                    <a:pt x="146462" y="19611"/>
                  </a:lnTo>
                  <a:lnTo>
                    <a:pt x="148508" y="18588"/>
                  </a:lnTo>
                  <a:lnTo>
                    <a:pt x="149732" y="18588"/>
                  </a:lnTo>
                  <a:lnTo>
                    <a:pt x="148141" y="14231"/>
                  </a:lnTo>
                  <a:lnTo>
                    <a:pt x="145010" y="13070"/>
                  </a:lnTo>
                  <a:lnTo>
                    <a:pt x="145490" y="11214"/>
                  </a:lnTo>
                  <a:lnTo>
                    <a:pt x="145161" y="9105"/>
                  </a:lnTo>
                  <a:lnTo>
                    <a:pt x="145060" y="8562"/>
                  </a:lnTo>
                  <a:lnTo>
                    <a:pt x="146664" y="9395"/>
                  </a:lnTo>
                  <a:lnTo>
                    <a:pt x="148015" y="8360"/>
                  </a:lnTo>
                  <a:lnTo>
                    <a:pt x="149442" y="9307"/>
                  </a:lnTo>
                  <a:lnTo>
                    <a:pt x="150364" y="6542"/>
                  </a:lnTo>
                  <a:lnTo>
                    <a:pt x="149038" y="4774"/>
                  </a:lnTo>
                  <a:lnTo>
                    <a:pt x="148369" y="2223"/>
                  </a:lnTo>
                  <a:lnTo>
                    <a:pt x="144227" y="1605"/>
                  </a:lnTo>
                  <a:lnTo>
                    <a:pt x="144227" y="3120"/>
                  </a:lnTo>
                  <a:lnTo>
                    <a:pt x="143116" y="3082"/>
                  </a:lnTo>
                  <a:lnTo>
                    <a:pt x="142384" y="2185"/>
                  </a:lnTo>
                  <a:lnTo>
                    <a:pt x="134744" y="2185"/>
                  </a:lnTo>
                  <a:lnTo>
                    <a:pt x="130704" y="2564"/>
                  </a:lnTo>
                  <a:lnTo>
                    <a:pt x="133065" y="4875"/>
                  </a:lnTo>
                  <a:lnTo>
                    <a:pt x="131411" y="4888"/>
                  </a:lnTo>
                  <a:lnTo>
                    <a:pt x="130842" y="3486"/>
                  </a:lnTo>
                  <a:lnTo>
                    <a:pt x="127458" y="4989"/>
                  </a:lnTo>
                  <a:lnTo>
                    <a:pt x="124908" y="6605"/>
                  </a:lnTo>
                  <a:lnTo>
                    <a:pt x="123620" y="6605"/>
                  </a:lnTo>
                  <a:lnTo>
                    <a:pt x="122584" y="4420"/>
                  </a:lnTo>
                  <a:lnTo>
                    <a:pt x="119781" y="4016"/>
                  </a:lnTo>
                  <a:lnTo>
                    <a:pt x="117710" y="5178"/>
                  </a:lnTo>
                  <a:lnTo>
                    <a:pt x="114604" y="4143"/>
                  </a:lnTo>
                  <a:lnTo>
                    <a:pt x="112432" y="3259"/>
                  </a:lnTo>
                  <a:lnTo>
                    <a:pt x="108076" y="3574"/>
                  </a:lnTo>
                  <a:lnTo>
                    <a:pt x="106005" y="4900"/>
                  </a:lnTo>
                  <a:lnTo>
                    <a:pt x="107091" y="7842"/>
                  </a:lnTo>
                  <a:lnTo>
                    <a:pt x="105146" y="7842"/>
                  </a:lnTo>
                  <a:lnTo>
                    <a:pt x="103795" y="7729"/>
                  </a:lnTo>
                  <a:lnTo>
                    <a:pt x="101851" y="8714"/>
                  </a:lnTo>
                  <a:lnTo>
                    <a:pt x="102583" y="10039"/>
                  </a:lnTo>
                  <a:lnTo>
                    <a:pt x="102583" y="10039"/>
                  </a:lnTo>
                  <a:lnTo>
                    <a:pt x="101169" y="9623"/>
                  </a:lnTo>
                  <a:lnTo>
                    <a:pt x="100348" y="6744"/>
                  </a:lnTo>
                  <a:lnTo>
                    <a:pt x="97545" y="4370"/>
                  </a:lnTo>
                  <a:lnTo>
                    <a:pt x="93252" y="4963"/>
                  </a:lnTo>
                  <a:lnTo>
                    <a:pt x="94072" y="7628"/>
                  </a:lnTo>
                  <a:lnTo>
                    <a:pt x="91509" y="7539"/>
                  </a:lnTo>
                  <a:lnTo>
                    <a:pt x="90385" y="6074"/>
                  </a:lnTo>
                  <a:lnTo>
                    <a:pt x="87999" y="7337"/>
                  </a:lnTo>
                  <a:lnTo>
                    <a:pt x="86231" y="7893"/>
                  </a:lnTo>
                  <a:lnTo>
                    <a:pt x="84034" y="10544"/>
                  </a:lnTo>
                  <a:lnTo>
                    <a:pt x="83706" y="9282"/>
                  </a:lnTo>
                  <a:lnTo>
                    <a:pt x="85915" y="5923"/>
                  </a:lnTo>
                  <a:lnTo>
                    <a:pt x="85234" y="2526"/>
                  </a:lnTo>
                  <a:lnTo>
                    <a:pt x="8178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52"/>
            <p:cNvSpPr/>
            <p:nvPr/>
          </p:nvSpPr>
          <p:spPr>
            <a:xfrm>
              <a:off x="4467225" y="3815075"/>
              <a:ext cx="177425" cy="289800"/>
            </a:xfrm>
            <a:custGeom>
              <a:avLst/>
              <a:gdLst/>
              <a:ahLst/>
              <a:cxnLst/>
              <a:rect l="l" t="t" r="r" b="b"/>
              <a:pathLst>
                <a:path w="7097" h="11592" extrusionOk="0">
                  <a:moveTo>
                    <a:pt x="5683" y="0"/>
                  </a:moveTo>
                  <a:lnTo>
                    <a:pt x="4572" y="1339"/>
                  </a:lnTo>
                  <a:lnTo>
                    <a:pt x="2602" y="2513"/>
                  </a:lnTo>
                  <a:lnTo>
                    <a:pt x="1023" y="3271"/>
                  </a:lnTo>
                  <a:lnTo>
                    <a:pt x="1415" y="5809"/>
                  </a:lnTo>
                  <a:lnTo>
                    <a:pt x="1023" y="7362"/>
                  </a:lnTo>
                  <a:lnTo>
                    <a:pt x="1" y="8524"/>
                  </a:lnTo>
                  <a:lnTo>
                    <a:pt x="556" y="10809"/>
                  </a:lnTo>
                  <a:lnTo>
                    <a:pt x="2134" y="11592"/>
                  </a:lnTo>
                  <a:lnTo>
                    <a:pt x="3864" y="9849"/>
                  </a:lnTo>
                  <a:lnTo>
                    <a:pt x="5203" y="6541"/>
                  </a:lnTo>
                  <a:lnTo>
                    <a:pt x="6226" y="3384"/>
                  </a:lnTo>
                  <a:lnTo>
                    <a:pt x="7097" y="1655"/>
                  </a:lnTo>
                  <a:lnTo>
                    <a:pt x="615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52"/>
            <p:cNvSpPr/>
            <p:nvPr/>
          </p:nvSpPr>
          <p:spPr>
            <a:xfrm>
              <a:off x="4458375" y="3806875"/>
              <a:ext cx="194800" cy="307475"/>
            </a:xfrm>
            <a:custGeom>
              <a:avLst/>
              <a:gdLst/>
              <a:ahLst/>
              <a:cxnLst/>
              <a:rect l="l" t="t" r="r" b="b"/>
              <a:pathLst>
                <a:path w="7792" h="12299" extrusionOk="0">
                  <a:moveTo>
                    <a:pt x="6327" y="644"/>
                  </a:moveTo>
                  <a:lnTo>
                    <a:pt x="7097" y="1995"/>
                  </a:lnTo>
                  <a:lnTo>
                    <a:pt x="6277" y="3611"/>
                  </a:lnTo>
                  <a:lnTo>
                    <a:pt x="5266" y="6756"/>
                  </a:lnTo>
                  <a:lnTo>
                    <a:pt x="3953" y="10001"/>
                  </a:lnTo>
                  <a:lnTo>
                    <a:pt x="2413" y="11529"/>
                  </a:lnTo>
                  <a:lnTo>
                    <a:pt x="1175" y="10910"/>
                  </a:lnTo>
                  <a:lnTo>
                    <a:pt x="695" y="8940"/>
                  </a:lnTo>
                  <a:lnTo>
                    <a:pt x="1668" y="7829"/>
                  </a:lnTo>
                  <a:lnTo>
                    <a:pt x="2097" y="6149"/>
                  </a:lnTo>
                  <a:lnTo>
                    <a:pt x="1731" y="3776"/>
                  </a:lnTo>
                  <a:lnTo>
                    <a:pt x="3120" y="3119"/>
                  </a:lnTo>
                  <a:lnTo>
                    <a:pt x="5090" y="1932"/>
                  </a:lnTo>
                  <a:lnTo>
                    <a:pt x="6176" y="644"/>
                  </a:lnTo>
                  <a:close/>
                  <a:moveTo>
                    <a:pt x="5873" y="0"/>
                  </a:moveTo>
                  <a:lnTo>
                    <a:pt x="4711" y="1427"/>
                  </a:lnTo>
                  <a:lnTo>
                    <a:pt x="2817" y="2563"/>
                  </a:lnTo>
                  <a:lnTo>
                    <a:pt x="1024" y="3409"/>
                  </a:lnTo>
                  <a:lnTo>
                    <a:pt x="1440" y="6124"/>
                  </a:lnTo>
                  <a:lnTo>
                    <a:pt x="1087" y="7538"/>
                  </a:lnTo>
                  <a:lnTo>
                    <a:pt x="1" y="8776"/>
                  </a:lnTo>
                  <a:lnTo>
                    <a:pt x="632" y="11352"/>
                  </a:lnTo>
                  <a:lnTo>
                    <a:pt x="2552" y="12299"/>
                  </a:lnTo>
                  <a:lnTo>
                    <a:pt x="4420" y="10405"/>
                  </a:lnTo>
                  <a:lnTo>
                    <a:pt x="5847" y="6958"/>
                  </a:lnTo>
                  <a:lnTo>
                    <a:pt x="6845" y="3851"/>
                  </a:lnTo>
                  <a:lnTo>
                    <a:pt x="7792" y="1970"/>
                  </a:lnTo>
                  <a:lnTo>
                    <a:pt x="668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52"/>
            <p:cNvSpPr/>
            <p:nvPr/>
          </p:nvSpPr>
          <p:spPr>
            <a:xfrm>
              <a:off x="5304725" y="3312525"/>
              <a:ext cx="45475" cy="78625"/>
            </a:xfrm>
            <a:custGeom>
              <a:avLst/>
              <a:gdLst/>
              <a:ahLst/>
              <a:cxnLst/>
              <a:rect l="l" t="t" r="r" b="b"/>
              <a:pathLst>
                <a:path w="1819" h="3145" extrusionOk="0">
                  <a:moveTo>
                    <a:pt x="480" y="0"/>
                  </a:moveTo>
                  <a:lnTo>
                    <a:pt x="0" y="1654"/>
                  </a:lnTo>
                  <a:lnTo>
                    <a:pt x="480" y="3144"/>
                  </a:lnTo>
                  <a:lnTo>
                    <a:pt x="1503" y="2753"/>
                  </a:lnTo>
                  <a:lnTo>
                    <a:pt x="1818" y="1566"/>
                  </a:lnTo>
                  <a:lnTo>
                    <a:pt x="48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52"/>
            <p:cNvSpPr/>
            <p:nvPr/>
          </p:nvSpPr>
          <p:spPr>
            <a:xfrm>
              <a:off x="5296500" y="3296100"/>
              <a:ext cx="62525" cy="105475"/>
            </a:xfrm>
            <a:custGeom>
              <a:avLst/>
              <a:gdLst/>
              <a:ahLst/>
              <a:cxnLst/>
              <a:rect l="l" t="t" r="r" b="b"/>
              <a:pathLst>
                <a:path w="2501" h="4219" extrusionOk="0">
                  <a:moveTo>
                    <a:pt x="948" y="1301"/>
                  </a:moveTo>
                  <a:lnTo>
                    <a:pt x="1806" y="2311"/>
                  </a:lnTo>
                  <a:lnTo>
                    <a:pt x="1567" y="3170"/>
                  </a:lnTo>
                  <a:lnTo>
                    <a:pt x="1011" y="3397"/>
                  </a:lnTo>
                  <a:lnTo>
                    <a:pt x="657" y="2299"/>
                  </a:lnTo>
                  <a:lnTo>
                    <a:pt x="948" y="1301"/>
                  </a:lnTo>
                  <a:close/>
                  <a:moveTo>
                    <a:pt x="670" y="1"/>
                  </a:moveTo>
                  <a:lnTo>
                    <a:pt x="1" y="2311"/>
                  </a:lnTo>
                  <a:lnTo>
                    <a:pt x="607" y="4218"/>
                  </a:lnTo>
                  <a:lnTo>
                    <a:pt x="2097" y="3650"/>
                  </a:lnTo>
                  <a:lnTo>
                    <a:pt x="2501" y="2147"/>
                  </a:lnTo>
                  <a:lnTo>
                    <a:pt x="67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52"/>
            <p:cNvSpPr/>
            <p:nvPr/>
          </p:nvSpPr>
          <p:spPr>
            <a:xfrm>
              <a:off x="5643750" y="3420800"/>
              <a:ext cx="232675" cy="252250"/>
            </a:xfrm>
            <a:custGeom>
              <a:avLst/>
              <a:gdLst/>
              <a:ahLst/>
              <a:cxnLst/>
              <a:rect l="l" t="t" r="r" b="b"/>
              <a:pathLst>
                <a:path w="9307" h="10090" extrusionOk="0">
                  <a:moveTo>
                    <a:pt x="1" y="0"/>
                  </a:moveTo>
                  <a:lnTo>
                    <a:pt x="948" y="1301"/>
                  </a:lnTo>
                  <a:lnTo>
                    <a:pt x="2337" y="1553"/>
                  </a:lnTo>
                  <a:cubicBezTo>
                    <a:pt x="2337" y="1553"/>
                    <a:pt x="3536" y="3852"/>
                    <a:pt x="3688" y="4091"/>
                  </a:cubicBezTo>
                  <a:cubicBezTo>
                    <a:pt x="3852" y="4331"/>
                    <a:pt x="5897" y="8233"/>
                    <a:pt x="5897" y="8233"/>
                  </a:cubicBezTo>
                  <a:lnTo>
                    <a:pt x="7804" y="10089"/>
                  </a:lnTo>
                  <a:lnTo>
                    <a:pt x="8587" y="10089"/>
                  </a:lnTo>
                  <a:lnTo>
                    <a:pt x="9307" y="8119"/>
                  </a:lnTo>
                  <a:lnTo>
                    <a:pt x="7880" y="5039"/>
                  </a:lnTo>
                  <a:lnTo>
                    <a:pt x="4647" y="1882"/>
                  </a:lnTo>
                  <a:lnTo>
                    <a:pt x="3473" y="1061"/>
                  </a:lnTo>
                  <a:lnTo>
                    <a:pt x="197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52"/>
            <p:cNvSpPr/>
            <p:nvPr/>
          </p:nvSpPr>
          <p:spPr>
            <a:xfrm>
              <a:off x="5628275" y="3412900"/>
              <a:ext cx="256350" cy="268025"/>
            </a:xfrm>
            <a:custGeom>
              <a:avLst/>
              <a:gdLst/>
              <a:ahLst/>
              <a:cxnLst/>
              <a:rect l="l" t="t" r="r" b="b"/>
              <a:pathLst>
                <a:path w="10254" h="10721" extrusionOk="0">
                  <a:moveTo>
                    <a:pt x="2488" y="632"/>
                  </a:moveTo>
                  <a:lnTo>
                    <a:pt x="5052" y="2438"/>
                  </a:lnTo>
                  <a:lnTo>
                    <a:pt x="8246" y="5544"/>
                  </a:lnTo>
                  <a:lnTo>
                    <a:pt x="9585" y="8448"/>
                  </a:lnTo>
                  <a:lnTo>
                    <a:pt x="9004" y="10090"/>
                  </a:lnTo>
                  <a:lnTo>
                    <a:pt x="8562" y="10090"/>
                  </a:lnTo>
                  <a:lnTo>
                    <a:pt x="6782" y="8360"/>
                  </a:lnTo>
                  <a:cubicBezTo>
                    <a:pt x="6478" y="7792"/>
                    <a:pt x="4723" y="4471"/>
                    <a:pt x="4572" y="4231"/>
                  </a:cubicBezTo>
                  <a:cubicBezTo>
                    <a:pt x="4458" y="4067"/>
                    <a:pt x="3688" y="2614"/>
                    <a:pt x="3233" y="1731"/>
                  </a:cubicBezTo>
                  <a:lnTo>
                    <a:pt x="3158" y="1592"/>
                  </a:lnTo>
                  <a:lnTo>
                    <a:pt x="1743" y="1327"/>
                  </a:lnTo>
                  <a:lnTo>
                    <a:pt x="1238" y="632"/>
                  </a:lnTo>
                  <a:close/>
                  <a:moveTo>
                    <a:pt x="1" y="1"/>
                  </a:moveTo>
                  <a:lnTo>
                    <a:pt x="1390" y="1907"/>
                  </a:lnTo>
                  <a:lnTo>
                    <a:pt x="2741" y="2160"/>
                  </a:lnTo>
                  <a:cubicBezTo>
                    <a:pt x="3019" y="2690"/>
                    <a:pt x="3903" y="4370"/>
                    <a:pt x="4041" y="4584"/>
                  </a:cubicBezTo>
                  <a:cubicBezTo>
                    <a:pt x="4155" y="4748"/>
                    <a:pt x="5430" y="7135"/>
                    <a:pt x="6251" y="8701"/>
                  </a:cubicBezTo>
                  <a:lnTo>
                    <a:pt x="8297" y="10721"/>
                  </a:lnTo>
                  <a:lnTo>
                    <a:pt x="9433" y="10721"/>
                  </a:lnTo>
                  <a:lnTo>
                    <a:pt x="10254" y="8423"/>
                  </a:lnTo>
                  <a:lnTo>
                    <a:pt x="8789" y="5228"/>
                  </a:lnTo>
                  <a:lnTo>
                    <a:pt x="5443" y="1945"/>
                  </a:lnTo>
                  <a:lnTo>
                    <a:pt x="269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52"/>
            <p:cNvSpPr/>
            <p:nvPr/>
          </p:nvSpPr>
          <p:spPr>
            <a:xfrm>
              <a:off x="5873550" y="3662925"/>
              <a:ext cx="284775" cy="73250"/>
            </a:xfrm>
            <a:custGeom>
              <a:avLst/>
              <a:gdLst/>
              <a:ahLst/>
              <a:cxnLst/>
              <a:rect l="l" t="t" r="r" b="b"/>
              <a:pathLst>
                <a:path w="11391" h="2930" extrusionOk="0">
                  <a:moveTo>
                    <a:pt x="1150" y="0"/>
                  </a:moveTo>
                  <a:lnTo>
                    <a:pt x="1" y="998"/>
                  </a:lnTo>
                  <a:lnTo>
                    <a:pt x="2324" y="2058"/>
                  </a:lnTo>
                  <a:lnTo>
                    <a:pt x="5696" y="2930"/>
                  </a:lnTo>
                  <a:lnTo>
                    <a:pt x="11391" y="2930"/>
                  </a:lnTo>
                  <a:lnTo>
                    <a:pt x="8082" y="1667"/>
                  </a:lnTo>
                  <a:lnTo>
                    <a:pt x="5708" y="1667"/>
                  </a:lnTo>
                  <a:lnTo>
                    <a:pt x="115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52"/>
            <p:cNvSpPr/>
            <p:nvPr/>
          </p:nvSpPr>
          <p:spPr>
            <a:xfrm>
              <a:off x="5859050" y="3654075"/>
              <a:ext cx="342200" cy="90000"/>
            </a:xfrm>
            <a:custGeom>
              <a:avLst/>
              <a:gdLst/>
              <a:ahLst/>
              <a:cxnLst/>
              <a:rect l="l" t="t" r="r" b="b"/>
              <a:pathLst>
                <a:path w="13688" h="3600" extrusionOk="0">
                  <a:moveTo>
                    <a:pt x="1806" y="720"/>
                  </a:moveTo>
                  <a:lnTo>
                    <a:pt x="6187" y="2311"/>
                  </a:lnTo>
                  <a:lnTo>
                    <a:pt x="8599" y="2337"/>
                  </a:lnTo>
                  <a:lnTo>
                    <a:pt x="10266" y="2968"/>
                  </a:lnTo>
                  <a:lnTo>
                    <a:pt x="6314" y="2968"/>
                  </a:lnTo>
                  <a:lnTo>
                    <a:pt x="3043" y="2122"/>
                  </a:lnTo>
                  <a:lnTo>
                    <a:pt x="1174" y="1263"/>
                  </a:lnTo>
                  <a:lnTo>
                    <a:pt x="1806" y="720"/>
                  </a:lnTo>
                  <a:close/>
                  <a:moveTo>
                    <a:pt x="1667" y="1"/>
                  </a:moveTo>
                  <a:lnTo>
                    <a:pt x="0" y="1428"/>
                  </a:lnTo>
                  <a:lnTo>
                    <a:pt x="2829" y="2715"/>
                  </a:lnTo>
                  <a:lnTo>
                    <a:pt x="6200" y="3587"/>
                  </a:lnTo>
                  <a:lnTo>
                    <a:pt x="13688" y="3599"/>
                  </a:lnTo>
                  <a:lnTo>
                    <a:pt x="8763" y="1731"/>
                  </a:lnTo>
                  <a:lnTo>
                    <a:pt x="6352" y="1705"/>
                  </a:lnTo>
                  <a:lnTo>
                    <a:pt x="166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52"/>
            <p:cNvSpPr/>
            <p:nvPr/>
          </p:nvSpPr>
          <p:spPr>
            <a:xfrm>
              <a:off x="6185775" y="3706475"/>
              <a:ext cx="137975" cy="31600"/>
            </a:xfrm>
            <a:custGeom>
              <a:avLst/>
              <a:gdLst/>
              <a:ahLst/>
              <a:cxnLst/>
              <a:rect l="l" t="t" r="r" b="b"/>
              <a:pathLst>
                <a:path w="5519" h="1264" extrusionOk="0">
                  <a:moveTo>
                    <a:pt x="3397" y="1"/>
                  </a:moveTo>
                  <a:lnTo>
                    <a:pt x="0" y="556"/>
                  </a:lnTo>
                  <a:lnTo>
                    <a:pt x="1818" y="1263"/>
                  </a:lnTo>
                  <a:lnTo>
                    <a:pt x="5518" y="556"/>
                  </a:lnTo>
                  <a:lnTo>
                    <a:pt x="339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52"/>
            <p:cNvSpPr/>
            <p:nvPr/>
          </p:nvSpPr>
          <p:spPr>
            <a:xfrm>
              <a:off x="6156100" y="3698600"/>
              <a:ext cx="203625" cy="47675"/>
            </a:xfrm>
            <a:custGeom>
              <a:avLst/>
              <a:gdLst/>
              <a:ahLst/>
              <a:cxnLst/>
              <a:rect l="l" t="t" r="r" b="b"/>
              <a:pathLst>
                <a:path w="8145" h="1907" extrusionOk="0">
                  <a:moveTo>
                    <a:pt x="4571" y="644"/>
                  </a:moveTo>
                  <a:lnTo>
                    <a:pt x="5278" y="821"/>
                  </a:lnTo>
                  <a:lnTo>
                    <a:pt x="3031" y="1250"/>
                  </a:lnTo>
                  <a:lnTo>
                    <a:pt x="2374" y="998"/>
                  </a:lnTo>
                  <a:lnTo>
                    <a:pt x="4571" y="644"/>
                  </a:lnTo>
                  <a:close/>
                  <a:moveTo>
                    <a:pt x="4596" y="0"/>
                  </a:moveTo>
                  <a:lnTo>
                    <a:pt x="0" y="745"/>
                  </a:lnTo>
                  <a:lnTo>
                    <a:pt x="2968" y="1907"/>
                  </a:lnTo>
                  <a:lnTo>
                    <a:pt x="8145" y="922"/>
                  </a:lnTo>
                  <a:lnTo>
                    <a:pt x="459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52"/>
            <p:cNvSpPr/>
            <p:nvPr/>
          </p:nvSpPr>
          <p:spPr>
            <a:xfrm>
              <a:off x="6158300" y="3493725"/>
              <a:ext cx="139875" cy="161950"/>
            </a:xfrm>
            <a:custGeom>
              <a:avLst/>
              <a:gdLst/>
              <a:ahLst/>
              <a:cxnLst/>
              <a:rect l="l" t="t" r="r" b="b"/>
              <a:pathLst>
                <a:path w="5595" h="6478" extrusionOk="0">
                  <a:moveTo>
                    <a:pt x="3864" y="0"/>
                  </a:moveTo>
                  <a:lnTo>
                    <a:pt x="632" y="1579"/>
                  </a:lnTo>
                  <a:lnTo>
                    <a:pt x="1" y="4925"/>
                  </a:lnTo>
                  <a:lnTo>
                    <a:pt x="1099" y="6478"/>
                  </a:lnTo>
                  <a:lnTo>
                    <a:pt x="1730" y="4420"/>
                  </a:lnTo>
                  <a:lnTo>
                    <a:pt x="3473" y="6225"/>
                  </a:lnTo>
                  <a:lnTo>
                    <a:pt x="3473" y="4331"/>
                  </a:lnTo>
                  <a:lnTo>
                    <a:pt x="2678" y="3510"/>
                  </a:lnTo>
                  <a:lnTo>
                    <a:pt x="4104" y="2765"/>
                  </a:lnTo>
                  <a:lnTo>
                    <a:pt x="1895" y="2765"/>
                  </a:lnTo>
                  <a:lnTo>
                    <a:pt x="5594" y="1023"/>
                  </a:lnTo>
                  <a:lnTo>
                    <a:pt x="386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52"/>
            <p:cNvSpPr/>
            <p:nvPr/>
          </p:nvSpPr>
          <p:spPr>
            <a:xfrm>
              <a:off x="6149775" y="3484875"/>
              <a:ext cx="165125" cy="188175"/>
            </a:xfrm>
            <a:custGeom>
              <a:avLst/>
              <a:gdLst/>
              <a:ahLst/>
              <a:cxnLst/>
              <a:rect l="l" t="t" r="r" b="b"/>
              <a:pathLst>
                <a:path w="6605" h="7527" extrusionOk="0">
                  <a:moveTo>
                    <a:pt x="4193" y="708"/>
                  </a:moveTo>
                  <a:lnTo>
                    <a:pt x="5266" y="1339"/>
                  </a:lnTo>
                  <a:lnTo>
                    <a:pt x="1023" y="3334"/>
                  </a:lnTo>
                  <a:lnTo>
                    <a:pt x="1023" y="3334"/>
                  </a:lnTo>
                  <a:lnTo>
                    <a:pt x="1251" y="2147"/>
                  </a:lnTo>
                  <a:lnTo>
                    <a:pt x="4193" y="708"/>
                  </a:lnTo>
                  <a:close/>
                  <a:moveTo>
                    <a:pt x="3157" y="3423"/>
                  </a:moveTo>
                  <a:lnTo>
                    <a:pt x="2501" y="3776"/>
                  </a:lnTo>
                  <a:lnTo>
                    <a:pt x="3486" y="4812"/>
                  </a:lnTo>
                  <a:lnTo>
                    <a:pt x="3486" y="5796"/>
                  </a:lnTo>
                  <a:lnTo>
                    <a:pt x="1933" y="4168"/>
                  </a:lnTo>
                  <a:lnTo>
                    <a:pt x="1326" y="6125"/>
                  </a:lnTo>
                  <a:lnTo>
                    <a:pt x="670" y="5203"/>
                  </a:lnTo>
                  <a:lnTo>
                    <a:pt x="1011" y="3423"/>
                  </a:lnTo>
                  <a:close/>
                  <a:moveTo>
                    <a:pt x="4218" y="1"/>
                  </a:moveTo>
                  <a:lnTo>
                    <a:pt x="683" y="1718"/>
                  </a:lnTo>
                  <a:lnTo>
                    <a:pt x="1" y="5354"/>
                  </a:lnTo>
                  <a:lnTo>
                    <a:pt x="1554" y="7526"/>
                  </a:lnTo>
                  <a:lnTo>
                    <a:pt x="2210" y="5392"/>
                  </a:lnTo>
                  <a:lnTo>
                    <a:pt x="4117" y="7375"/>
                  </a:lnTo>
                  <a:lnTo>
                    <a:pt x="4117" y="4572"/>
                  </a:lnTo>
                  <a:lnTo>
                    <a:pt x="3536" y="3953"/>
                  </a:lnTo>
                  <a:lnTo>
                    <a:pt x="5708" y="2804"/>
                  </a:lnTo>
                  <a:lnTo>
                    <a:pt x="3650" y="2804"/>
                  </a:lnTo>
                  <a:lnTo>
                    <a:pt x="6605" y="1415"/>
                  </a:lnTo>
                  <a:lnTo>
                    <a:pt x="421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52"/>
            <p:cNvSpPr/>
            <p:nvPr/>
          </p:nvSpPr>
          <p:spPr>
            <a:xfrm>
              <a:off x="5945525" y="3367450"/>
              <a:ext cx="213125" cy="254775"/>
            </a:xfrm>
            <a:custGeom>
              <a:avLst/>
              <a:gdLst/>
              <a:ahLst/>
              <a:cxnLst/>
              <a:rect l="l" t="t" r="r" b="b"/>
              <a:pathLst>
                <a:path w="8525" h="10191" extrusionOk="0">
                  <a:moveTo>
                    <a:pt x="6542" y="0"/>
                  </a:moveTo>
                  <a:lnTo>
                    <a:pt x="3941" y="3119"/>
                  </a:lnTo>
                  <a:lnTo>
                    <a:pt x="2817" y="5291"/>
                  </a:lnTo>
                  <a:lnTo>
                    <a:pt x="935" y="5291"/>
                  </a:lnTo>
                  <a:lnTo>
                    <a:pt x="1" y="6869"/>
                  </a:lnTo>
                  <a:lnTo>
                    <a:pt x="1491" y="9067"/>
                  </a:lnTo>
                  <a:lnTo>
                    <a:pt x="2817" y="9546"/>
                  </a:lnTo>
                  <a:lnTo>
                    <a:pt x="4686" y="9344"/>
                  </a:lnTo>
                  <a:lnTo>
                    <a:pt x="6049" y="10190"/>
                  </a:lnTo>
                  <a:lnTo>
                    <a:pt x="7363" y="6516"/>
                  </a:lnTo>
                  <a:lnTo>
                    <a:pt x="8524" y="4874"/>
                  </a:lnTo>
                  <a:lnTo>
                    <a:pt x="7653" y="3384"/>
                  </a:lnTo>
                  <a:lnTo>
                    <a:pt x="8512" y="2134"/>
                  </a:lnTo>
                  <a:lnTo>
                    <a:pt x="654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52"/>
            <p:cNvSpPr/>
            <p:nvPr/>
          </p:nvSpPr>
          <p:spPr>
            <a:xfrm>
              <a:off x="5936075" y="3355775"/>
              <a:ext cx="232350" cy="278450"/>
            </a:xfrm>
            <a:custGeom>
              <a:avLst/>
              <a:gdLst/>
              <a:ahLst/>
              <a:cxnLst/>
              <a:rect l="l" t="t" r="r" b="b"/>
              <a:pathLst>
                <a:path w="9294" h="11138" extrusionOk="0">
                  <a:moveTo>
                    <a:pt x="6932" y="947"/>
                  </a:moveTo>
                  <a:lnTo>
                    <a:pt x="8486" y="2627"/>
                  </a:lnTo>
                  <a:lnTo>
                    <a:pt x="7652" y="3839"/>
                  </a:lnTo>
                  <a:lnTo>
                    <a:pt x="8523" y="5329"/>
                  </a:lnTo>
                  <a:lnTo>
                    <a:pt x="7475" y="6806"/>
                  </a:lnTo>
                  <a:lnTo>
                    <a:pt x="6263" y="10190"/>
                  </a:lnTo>
                  <a:lnTo>
                    <a:pt x="5139" y="9496"/>
                  </a:lnTo>
                  <a:lnTo>
                    <a:pt x="3220" y="9685"/>
                  </a:lnTo>
                  <a:lnTo>
                    <a:pt x="2071" y="9281"/>
                  </a:lnTo>
                  <a:lnTo>
                    <a:pt x="745" y="7324"/>
                  </a:lnTo>
                  <a:lnTo>
                    <a:pt x="1490" y="6074"/>
                  </a:lnTo>
                  <a:lnTo>
                    <a:pt x="3384" y="6074"/>
                  </a:lnTo>
                  <a:lnTo>
                    <a:pt x="4584" y="3763"/>
                  </a:lnTo>
                  <a:lnTo>
                    <a:pt x="6932" y="947"/>
                  </a:lnTo>
                  <a:close/>
                  <a:moveTo>
                    <a:pt x="6907" y="0"/>
                  </a:moveTo>
                  <a:lnTo>
                    <a:pt x="4079" y="3397"/>
                  </a:lnTo>
                  <a:lnTo>
                    <a:pt x="3005" y="5442"/>
                  </a:lnTo>
                  <a:lnTo>
                    <a:pt x="1137" y="5442"/>
                  </a:lnTo>
                  <a:lnTo>
                    <a:pt x="0" y="7336"/>
                  </a:lnTo>
                  <a:lnTo>
                    <a:pt x="1667" y="9799"/>
                  </a:lnTo>
                  <a:lnTo>
                    <a:pt x="3157" y="10329"/>
                  </a:lnTo>
                  <a:lnTo>
                    <a:pt x="4988" y="10140"/>
                  </a:lnTo>
                  <a:lnTo>
                    <a:pt x="6591" y="11137"/>
                  </a:lnTo>
                  <a:lnTo>
                    <a:pt x="8018" y="7147"/>
                  </a:lnTo>
                  <a:lnTo>
                    <a:pt x="9281" y="5379"/>
                  </a:lnTo>
                  <a:lnTo>
                    <a:pt x="8397" y="3877"/>
                  </a:lnTo>
                  <a:lnTo>
                    <a:pt x="9294" y="2576"/>
                  </a:lnTo>
                  <a:lnTo>
                    <a:pt x="69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52"/>
            <p:cNvSpPr/>
            <p:nvPr/>
          </p:nvSpPr>
          <p:spPr>
            <a:xfrm>
              <a:off x="6429775" y="3529075"/>
              <a:ext cx="453650" cy="254450"/>
            </a:xfrm>
            <a:custGeom>
              <a:avLst/>
              <a:gdLst/>
              <a:ahLst/>
              <a:cxnLst/>
              <a:rect l="l" t="t" r="r" b="b"/>
              <a:pathLst>
                <a:path w="18146" h="10178" extrusionOk="0">
                  <a:moveTo>
                    <a:pt x="1794" y="0"/>
                  </a:moveTo>
                  <a:lnTo>
                    <a:pt x="1" y="745"/>
                  </a:lnTo>
                  <a:lnTo>
                    <a:pt x="1705" y="2576"/>
                  </a:lnTo>
                  <a:lnTo>
                    <a:pt x="2223" y="4496"/>
                  </a:lnTo>
                  <a:lnTo>
                    <a:pt x="4281" y="4496"/>
                  </a:lnTo>
                  <a:lnTo>
                    <a:pt x="5847" y="5039"/>
                  </a:lnTo>
                  <a:lnTo>
                    <a:pt x="5847" y="6705"/>
                  </a:lnTo>
                  <a:lnTo>
                    <a:pt x="8764" y="8915"/>
                  </a:lnTo>
                  <a:lnTo>
                    <a:pt x="11214" y="8915"/>
                  </a:lnTo>
                  <a:lnTo>
                    <a:pt x="12236" y="7412"/>
                  </a:lnTo>
                  <a:lnTo>
                    <a:pt x="14055" y="8120"/>
                  </a:lnTo>
                  <a:lnTo>
                    <a:pt x="15633" y="10178"/>
                  </a:lnTo>
                  <a:lnTo>
                    <a:pt x="18146" y="10178"/>
                  </a:lnTo>
                  <a:lnTo>
                    <a:pt x="14522" y="5443"/>
                  </a:lnTo>
                  <a:lnTo>
                    <a:pt x="10431" y="3157"/>
                  </a:lnTo>
                  <a:lnTo>
                    <a:pt x="5531" y="1819"/>
                  </a:lnTo>
                  <a:lnTo>
                    <a:pt x="3650" y="2652"/>
                  </a:lnTo>
                  <a:lnTo>
                    <a:pt x="3094" y="733"/>
                  </a:lnTo>
                  <a:lnTo>
                    <a:pt x="17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52"/>
            <p:cNvSpPr/>
            <p:nvPr/>
          </p:nvSpPr>
          <p:spPr>
            <a:xfrm>
              <a:off x="6416200" y="3519925"/>
              <a:ext cx="483325" cy="271500"/>
            </a:xfrm>
            <a:custGeom>
              <a:avLst/>
              <a:gdLst/>
              <a:ahLst/>
              <a:cxnLst/>
              <a:rect l="l" t="t" r="r" b="b"/>
              <a:pathLst>
                <a:path w="19333" h="10860" extrusionOk="0">
                  <a:moveTo>
                    <a:pt x="2312" y="707"/>
                  </a:moveTo>
                  <a:lnTo>
                    <a:pt x="3372" y="1313"/>
                  </a:lnTo>
                  <a:lnTo>
                    <a:pt x="3991" y="3447"/>
                  </a:lnTo>
                  <a:lnTo>
                    <a:pt x="6112" y="2513"/>
                  </a:lnTo>
                  <a:lnTo>
                    <a:pt x="10860" y="3814"/>
                  </a:lnTo>
                  <a:lnTo>
                    <a:pt x="14863" y="6061"/>
                  </a:lnTo>
                  <a:lnTo>
                    <a:pt x="18058" y="10228"/>
                  </a:lnTo>
                  <a:lnTo>
                    <a:pt x="16328" y="10228"/>
                  </a:lnTo>
                  <a:lnTo>
                    <a:pt x="14787" y="8233"/>
                  </a:lnTo>
                  <a:lnTo>
                    <a:pt x="12653" y="7400"/>
                  </a:lnTo>
                  <a:lnTo>
                    <a:pt x="11580" y="8965"/>
                  </a:lnTo>
                  <a:lnTo>
                    <a:pt x="9408" y="8965"/>
                  </a:lnTo>
                  <a:lnTo>
                    <a:pt x="6706" y="6920"/>
                  </a:lnTo>
                  <a:lnTo>
                    <a:pt x="6706" y="5177"/>
                  </a:lnTo>
                  <a:lnTo>
                    <a:pt x="4913" y="4571"/>
                  </a:lnTo>
                  <a:lnTo>
                    <a:pt x="3006" y="4546"/>
                  </a:lnTo>
                  <a:lnTo>
                    <a:pt x="2526" y="2778"/>
                  </a:lnTo>
                  <a:lnTo>
                    <a:pt x="1074" y="1225"/>
                  </a:lnTo>
                  <a:lnTo>
                    <a:pt x="2312" y="707"/>
                  </a:lnTo>
                  <a:close/>
                  <a:moveTo>
                    <a:pt x="2362" y="0"/>
                  </a:moveTo>
                  <a:lnTo>
                    <a:pt x="1" y="998"/>
                  </a:lnTo>
                  <a:lnTo>
                    <a:pt x="1958" y="3094"/>
                  </a:lnTo>
                  <a:lnTo>
                    <a:pt x="2526" y="5177"/>
                  </a:lnTo>
                  <a:lnTo>
                    <a:pt x="4761" y="5177"/>
                  </a:lnTo>
                  <a:lnTo>
                    <a:pt x="6074" y="5632"/>
                  </a:lnTo>
                  <a:lnTo>
                    <a:pt x="6074" y="7223"/>
                  </a:lnTo>
                  <a:lnTo>
                    <a:pt x="9206" y="9597"/>
                  </a:lnTo>
                  <a:lnTo>
                    <a:pt x="11921" y="9597"/>
                  </a:lnTo>
                  <a:lnTo>
                    <a:pt x="12906" y="8170"/>
                  </a:lnTo>
                  <a:lnTo>
                    <a:pt x="14396" y="8751"/>
                  </a:lnTo>
                  <a:lnTo>
                    <a:pt x="16025" y="10859"/>
                  </a:lnTo>
                  <a:lnTo>
                    <a:pt x="19333" y="10859"/>
                  </a:lnTo>
                  <a:lnTo>
                    <a:pt x="15317" y="5607"/>
                  </a:lnTo>
                  <a:lnTo>
                    <a:pt x="11125" y="3245"/>
                  </a:lnTo>
                  <a:lnTo>
                    <a:pt x="6049" y="1844"/>
                  </a:lnTo>
                  <a:lnTo>
                    <a:pt x="4395" y="2576"/>
                  </a:lnTo>
                  <a:lnTo>
                    <a:pt x="3903" y="884"/>
                  </a:lnTo>
                  <a:lnTo>
                    <a:pt x="236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52"/>
            <p:cNvSpPr/>
            <p:nvPr/>
          </p:nvSpPr>
          <p:spPr>
            <a:xfrm>
              <a:off x="5992575" y="3785400"/>
              <a:ext cx="867500" cy="764650"/>
            </a:xfrm>
            <a:custGeom>
              <a:avLst/>
              <a:gdLst/>
              <a:ahLst/>
              <a:cxnLst/>
              <a:rect l="l" t="t" r="r" b="b"/>
              <a:pathLst>
                <a:path w="34700" h="30586" extrusionOk="0">
                  <a:moveTo>
                    <a:pt x="18082" y="1"/>
                  </a:moveTo>
                  <a:lnTo>
                    <a:pt x="15494" y="2602"/>
                  </a:lnTo>
                  <a:lnTo>
                    <a:pt x="13953" y="3574"/>
                  </a:lnTo>
                  <a:lnTo>
                    <a:pt x="12577" y="3006"/>
                  </a:lnTo>
                  <a:lnTo>
                    <a:pt x="9976" y="5430"/>
                  </a:lnTo>
                  <a:lnTo>
                    <a:pt x="8195" y="7627"/>
                  </a:lnTo>
                  <a:lnTo>
                    <a:pt x="4950" y="9572"/>
                  </a:lnTo>
                  <a:lnTo>
                    <a:pt x="1617" y="10228"/>
                  </a:lnTo>
                  <a:lnTo>
                    <a:pt x="0" y="12779"/>
                  </a:lnTo>
                  <a:lnTo>
                    <a:pt x="0" y="15999"/>
                  </a:lnTo>
                  <a:lnTo>
                    <a:pt x="973" y="20835"/>
                  </a:lnTo>
                  <a:lnTo>
                    <a:pt x="480" y="22704"/>
                  </a:lnTo>
                  <a:lnTo>
                    <a:pt x="1857" y="24244"/>
                  </a:lnTo>
                  <a:lnTo>
                    <a:pt x="5481" y="23424"/>
                  </a:lnTo>
                  <a:lnTo>
                    <a:pt x="9408" y="22211"/>
                  </a:lnTo>
                  <a:lnTo>
                    <a:pt x="12223" y="20999"/>
                  </a:lnTo>
                  <a:lnTo>
                    <a:pt x="16214" y="21365"/>
                  </a:lnTo>
                  <a:lnTo>
                    <a:pt x="18070" y="24964"/>
                  </a:lnTo>
                  <a:lnTo>
                    <a:pt x="20103" y="23184"/>
                  </a:lnTo>
                  <a:lnTo>
                    <a:pt x="20911" y="26833"/>
                  </a:lnTo>
                  <a:cubicBezTo>
                    <a:pt x="20911" y="26833"/>
                    <a:pt x="21719" y="29421"/>
                    <a:pt x="22047" y="29421"/>
                  </a:cubicBezTo>
                  <a:cubicBezTo>
                    <a:pt x="22349" y="29421"/>
                    <a:pt x="23677" y="30586"/>
                    <a:pt x="24015" y="30586"/>
                  </a:cubicBezTo>
                  <a:cubicBezTo>
                    <a:pt x="24045" y="30586"/>
                    <a:pt x="24067" y="30577"/>
                    <a:pt x="24080" y="30558"/>
                  </a:cubicBezTo>
                  <a:cubicBezTo>
                    <a:pt x="24232" y="30318"/>
                    <a:pt x="25621" y="29990"/>
                    <a:pt x="25621" y="29990"/>
                  </a:cubicBezTo>
                  <a:lnTo>
                    <a:pt x="28133" y="30229"/>
                  </a:lnTo>
                  <a:cubicBezTo>
                    <a:pt x="28133" y="30229"/>
                    <a:pt x="30735" y="28045"/>
                    <a:pt x="30735" y="27729"/>
                  </a:cubicBezTo>
                  <a:cubicBezTo>
                    <a:pt x="30735" y="27401"/>
                    <a:pt x="32831" y="23348"/>
                    <a:pt x="32831" y="23348"/>
                  </a:cubicBezTo>
                  <a:lnTo>
                    <a:pt x="34371" y="19699"/>
                  </a:lnTo>
                  <a:lnTo>
                    <a:pt x="34700" y="14193"/>
                  </a:lnTo>
                  <a:lnTo>
                    <a:pt x="31303" y="8107"/>
                  </a:lnTo>
                  <a:lnTo>
                    <a:pt x="30078" y="5114"/>
                  </a:lnTo>
                  <a:lnTo>
                    <a:pt x="29434" y="3081"/>
                  </a:lnTo>
                  <a:lnTo>
                    <a:pt x="27654" y="1"/>
                  </a:lnTo>
                  <a:lnTo>
                    <a:pt x="26025" y="3410"/>
                  </a:lnTo>
                  <a:lnTo>
                    <a:pt x="26113" y="4950"/>
                  </a:lnTo>
                  <a:lnTo>
                    <a:pt x="24333" y="6251"/>
                  </a:lnTo>
                  <a:lnTo>
                    <a:pt x="21971" y="4054"/>
                  </a:lnTo>
                  <a:lnTo>
                    <a:pt x="22224" y="1301"/>
                  </a:lnTo>
                  <a:lnTo>
                    <a:pt x="1808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52"/>
            <p:cNvSpPr/>
            <p:nvPr/>
          </p:nvSpPr>
          <p:spPr>
            <a:xfrm>
              <a:off x="5985000" y="3768350"/>
              <a:ext cx="883600" cy="789850"/>
            </a:xfrm>
            <a:custGeom>
              <a:avLst/>
              <a:gdLst/>
              <a:ahLst/>
              <a:cxnLst/>
              <a:rect l="l" t="t" r="r" b="b"/>
              <a:pathLst>
                <a:path w="35344" h="31594" extrusionOk="0">
                  <a:moveTo>
                    <a:pt x="18474" y="1049"/>
                  </a:moveTo>
                  <a:lnTo>
                    <a:pt x="22186" y="2210"/>
                  </a:lnTo>
                  <a:lnTo>
                    <a:pt x="21946" y="4862"/>
                  </a:lnTo>
                  <a:lnTo>
                    <a:pt x="24598" y="7337"/>
                  </a:lnTo>
                  <a:lnTo>
                    <a:pt x="26732" y="5784"/>
                  </a:lnTo>
                  <a:lnTo>
                    <a:pt x="26643" y="4155"/>
                  </a:lnTo>
                  <a:lnTo>
                    <a:pt x="27969" y="1364"/>
                  </a:lnTo>
                  <a:lnTo>
                    <a:pt x="29447" y="3890"/>
                  </a:lnTo>
                  <a:lnTo>
                    <a:pt x="30091" y="5910"/>
                  </a:lnTo>
                  <a:lnTo>
                    <a:pt x="31315" y="8941"/>
                  </a:lnTo>
                  <a:lnTo>
                    <a:pt x="34674" y="14938"/>
                  </a:lnTo>
                  <a:lnTo>
                    <a:pt x="34359" y="20305"/>
                  </a:lnTo>
                  <a:lnTo>
                    <a:pt x="32856" y="23891"/>
                  </a:lnTo>
                  <a:cubicBezTo>
                    <a:pt x="31530" y="26442"/>
                    <a:pt x="30810" y="27932"/>
                    <a:pt x="30722" y="28336"/>
                  </a:cubicBezTo>
                  <a:cubicBezTo>
                    <a:pt x="30583" y="28601"/>
                    <a:pt x="29396" y="29687"/>
                    <a:pt x="28335" y="30596"/>
                  </a:cubicBezTo>
                  <a:lnTo>
                    <a:pt x="25898" y="30356"/>
                  </a:lnTo>
                  <a:lnTo>
                    <a:pt x="25848" y="30369"/>
                  </a:lnTo>
                  <a:cubicBezTo>
                    <a:pt x="25052" y="30558"/>
                    <a:pt x="24522" y="30747"/>
                    <a:pt x="24257" y="30937"/>
                  </a:cubicBezTo>
                  <a:cubicBezTo>
                    <a:pt x="23979" y="30773"/>
                    <a:pt x="23714" y="30596"/>
                    <a:pt x="23461" y="30406"/>
                  </a:cubicBezTo>
                  <a:cubicBezTo>
                    <a:pt x="22931" y="30028"/>
                    <a:pt x="22666" y="29851"/>
                    <a:pt x="22464" y="29800"/>
                  </a:cubicBezTo>
                  <a:cubicBezTo>
                    <a:pt x="22262" y="29560"/>
                    <a:pt x="21832" y="28411"/>
                    <a:pt x="21517" y="27439"/>
                  </a:cubicBezTo>
                  <a:lnTo>
                    <a:pt x="20595" y="23272"/>
                  </a:lnTo>
                  <a:lnTo>
                    <a:pt x="18474" y="25141"/>
                  </a:lnTo>
                  <a:lnTo>
                    <a:pt x="16706" y="21744"/>
                  </a:lnTo>
                  <a:lnTo>
                    <a:pt x="12463" y="21353"/>
                  </a:lnTo>
                  <a:lnTo>
                    <a:pt x="9610" y="22590"/>
                  </a:lnTo>
                  <a:lnTo>
                    <a:pt x="5708" y="23803"/>
                  </a:lnTo>
                  <a:lnTo>
                    <a:pt x="2261" y="24573"/>
                  </a:lnTo>
                  <a:lnTo>
                    <a:pt x="1124" y="23297"/>
                  </a:lnTo>
                  <a:lnTo>
                    <a:pt x="1591" y="21530"/>
                  </a:lnTo>
                  <a:lnTo>
                    <a:pt x="619" y="16681"/>
                  </a:lnTo>
                  <a:lnTo>
                    <a:pt x="619" y="13537"/>
                  </a:lnTo>
                  <a:lnTo>
                    <a:pt x="2109" y="11188"/>
                  </a:lnTo>
                  <a:lnTo>
                    <a:pt x="5316" y="10557"/>
                  </a:lnTo>
                  <a:lnTo>
                    <a:pt x="8662" y="8574"/>
                  </a:lnTo>
                  <a:lnTo>
                    <a:pt x="10493" y="6352"/>
                  </a:lnTo>
                  <a:lnTo>
                    <a:pt x="12943" y="4054"/>
                  </a:lnTo>
                  <a:lnTo>
                    <a:pt x="14282" y="4609"/>
                  </a:lnTo>
                  <a:lnTo>
                    <a:pt x="15961" y="3549"/>
                  </a:lnTo>
                  <a:lnTo>
                    <a:pt x="18474" y="1049"/>
                  </a:lnTo>
                  <a:close/>
                  <a:moveTo>
                    <a:pt x="27944" y="1"/>
                  </a:moveTo>
                  <a:lnTo>
                    <a:pt x="26025" y="4016"/>
                  </a:lnTo>
                  <a:lnTo>
                    <a:pt x="26100" y="5468"/>
                  </a:lnTo>
                  <a:lnTo>
                    <a:pt x="24674" y="6516"/>
                  </a:lnTo>
                  <a:lnTo>
                    <a:pt x="22615" y="4609"/>
                  </a:lnTo>
                  <a:lnTo>
                    <a:pt x="22868" y="1756"/>
                  </a:lnTo>
                  <a:lnTo>
                    <a:pt x="18310" y="316"/>
                  </a:lnTo>
                  <a:lnTo>
                    <a:pt x="15607" y="3018"/>
                  </a:lnTo>
                  <a:lnTo>
                    <a:pt x="14231" y="3890"/>
                  </a:lnTo>
                  <a:lnTo>
                    <a:pt x="12817" y="3309"/>
                  </a:lnTo>
                  <a:lnTo>
                    <a:pt x="10039" y="5910"/>
                  </a:lnTo>
                  <a:lnTo>
                    <a:pt x="8296" y="8057"/>
                  </a:lnTo>
                  <a:lnTo>
                    <a:pt x="5152" y="9951"/>
                  </a:lnTo>
                  <a:lnTo>
                    <a:pt x="1743" y="10633"/>
                  </a:lnTo>
                  <a:lnTo>
                    <a:pt x="0" y="13360"/>
                  </a:lnTo>
                  <a:lnTo>
                    <a:pt x="0" y="16744"/>
                  </a:lnTo>
                  <a:lnTo>
                    <a:pt x="947" y="21504"/>
                  </a:lnTo>
                  <a:lnTo>
                    <a:pt x="430" y="23462"/>
                  </a:lnTo>
                  <a:lnTo>
                    <a:pt x="2046" y="25267"/>
                  </a:lnTo>
                  <a:lnTo>
                    <a:pt x="5872" y="24409"/>
                  </a:lnTo>
                  <a:lnTo>
                    <a:pt x="9824" y="23184"/>
                  </a:lnTo>
                  <a:lnTo>
                    <a:pt x="12564" y="21997"/>
                  </a:lnTo>
                  <a:lnTo>
                    <a:pt x="16314" y="22338"/>
                  </a:lnTo>
                  <a:lnTo>
                    <a:pt x="18284" y="26151"/>
                  </a:lnTo>
                  <a:lnTo>
                    <a:pt x="20216" y="24459"/>
                  </a:lnTo>
                  <a:lnTo>
                    <a:pt x="20923" y="27616"/>
                  </a:lnTo>
                  <a:cubicBezTo>
                    <a:pt x="21795" y="30419"/>
                    <a:pt x="22136" y="30419"/>
                    <a:pt x="22325" y="30419"/>
                  </a:cubicBezTo>
                  <a:cubicBezTo>
                    <a:pt x="22590" y="30571"/>
                    <a:pt x="22855" y="30735"/>
                    <a:pt x="23095" y="30924"/>
                  </a:cubicBezTo>
                  <a:cubicBezTo>
                    <a:pt x="23752" y="31391"/>
                    <a:pt x="24067" y="31593"/>
                    <a:pt x="24320" y="31593"/>
                  </a:cubicBezTo>
                  <a:cubicBezTo>
                    <a:pt x="24345" y="31581"/>
                    <a:pt x="24383" y="31581"/>
                    <a:pt x="24421" y="31568"/>
                  </a:cubicBezTo>
                  <a:cubicBezTo>
                    <a:pt x="24509" y="31555"/>
                    <a:pt x="24598" y="31505"/>
                    <a:pt x="24648" y="31429"/>
                  </a:cubicBezTo>
                  <a:cubicBezTo>
                    <a:pt x="24749" y="31341"/>
                    <a:pt x="25355" y="31126"/>
                    <a:pt x="25962" y="30987"/>
                  </a:cubicBezTo>
                  <a:lnTo>
                    <a:pt x="28563" y="31240"/>
                  </a:lnTo>
                  <a:lnTo>
                    <a:pt x="28664" y="31151"/>
                  </a:lnTo>
                  <a:cubicBezTo>
                    <a:pt x="31366" y="28866"/>
                    <a:pt x="31366" y="28550"/>
                    <a:pt x="31366" y="28424"/>
                  </a:cubicBezTo>
                  <a:cubicBezTo>
                    <a:pt x="31416" y="28146"/>
                    <a:pt x="32464" y="26037"/>
                    <a:pt x="33449" y="24143"/>
                  </a:cubicBezTo>
                  <a:lnTo>
                    <a:pt x="34990" y="20494"/>
                  </a:lnTo>
                  <a:lnTo>
                    <a:pt x="35343" y="14787"/>
                  </a:lnTo>
                  <a:lnTo>
                    <a:pt x="31909" y="8663"/>
                  </a:lnTo>
                  <a:lnTo>
                    <a:pt x="30697" y="5683"/>
                  </a:lnTo>
                  <a:lnTo>
                    <a:pt x="30053" y="3662"/>
                  </a:lnTo>
                  <a:lnTo>
                    <a:pt x="2794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52"/>
            <p:cNvSpPr/>
            <p:nvPr/>
          </p:nvSpPr>
          <p:spPr>
            <a:xfrm>
              <a:off x="6575950" y="4616250"/>
              <a:ext cx="97550" cy="109575"/>
            </a:xfrm>
            <a:custGeom>
              <a:avLst/>
              <a:gdLst/>
              <a:ahLst/>
              <a:cxnLst/>
              <a:rect l="l" t="t" r="r" b="b"/>
              <a:pathLst>
                <a:path w="3902" h="4383" extrusionOk="0">
                  <a:moveTo>
                    <a:pt x="303" y="1"/>
                  </a:moveTo>
                  <a:lnTo>
                    <a:pt x="0" y="430"/>
                  </a:lnTo>
                  <a:lnTo>
                    <a:pt x="0" y="2955"/>
                  </a:lnTo>
                  <a:lnTo>
                    <a:pt x="1326" y="4382"/>
                  </a:lnTo>
                  <a:lnTo>
                    <a:pt x="3498" y="2753"/>
                  </a:lnTo>
                  <a:lnTo>
                    <a:pt x="3902" y="430"/>
                  </a:lnTo>
                  <a:lnTo>
                    <a:pt x="2273" y="1213"/>
                  </a:lnTo>
                  <a:lnTo>
                    <a:pt x="30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52"/>
            <p:cNvSpPr/>
            <p:nvPr/>
          </p:nvSpPr>
          <p:spPr>
            <a:xfrm>
              <a:off x="6568050" y="4609625"/>
              <a:ext cx="115875" cy="126600"/>
            </a:xfrm>
            <a:custGeom>
              <a:avLst/>
              <a:gdLst/>
              <a:ahLst/>
              <a:cxnLst/>
              <a:rect l="l" t="t" r="r" b="b"/>
              <a:pathLst>
                <a:path w="4635" h="5064" extrusionOk="0">
                  <a:moveTo>
                    <a:pt x="783" y="1"/>
                  </a:moveTo>
                  <a:lnTo>
                    <a:pt x="455" y="531"/>
                  </a:lnTo>
                  <a:lnTo>
                    <a:pt x="2564" y="1844"/>
                  </a:lnTo>
                  <a:lnTo>
                    <a:pt x="3814" y="1251"/>
                  </a:lnTo>
                  <a:lnTo>
                    <a:pt x="3536" y="2842"/>
                  </a:lnTo>
                  <a:lnTo>
                    <a:pt x="1680" y="4218"/>
                  </a:lnTo>
                  <a:lnTo>
                    <a:pt x="632" y="3094"/>
                  </a:lnTo>
                  <a:lnTo>
                    <a:pt x="632" y="695"/>
                  </a:lnTo>
                  <a:lnTo>
                    <a:pt x="0" y="695"/>
                  </a:lnTo>
                  <a:lnTo>
                    <a:pt x="0" y="3347"/>
                  </a:lnTo>
                  <a:lnTo>
                    <a:pt x="1592" y="5064"/>
                  </a:lnTo>
                  <a:lnTo>
                    <a:pt x="4104" y="3208"/>
                  </a:lnTo>
                  <a:lnTo>
                    <a:pt x="4635" y="139"/>
                  </a:lnTo>
                  <a:lnTo>
                    <a:pt x="2602" y="1124"/>
                  </a:lnTo>
                  <a:lnTo>
                    <a:pt x="78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52"/>
            <p:cNvSpPr/>
            <p:nvPr/>
          </p:nvSpPr>
          <p:spPr>
            <a:xfrm>
              <a:off x="6995150" y="4713800"/>
              <a:ext cx="195750" cy="190700"/>
            </a:xfrm>
            <a:custGeom>
              <a:avLst/>
              <a:gdLst/>
              <a:ahLst/>
              <a:cxnLst/>
              <a:rect l="l" t="t" r="r" b="b"/>
              <a:pathLst>
                <a:path w="7830" h="7628" extrusionOk="0">
                  <a:moveTo>
                    <a:pt x="6883" y="0"/>
                  </a:moveTo>
                  <a:lnTo>
                    <a:pt x="4648" y="1932"/>
                  </a:lnTo>
                  <a:lnTo>
                    <a:pt x="2615" y="2905"/>
                  </a:lnTo>
                  <a:lnTo>
                    <a:pt x="468" y="4660"/>
                  </a:lnTo>
                  <a:lnTo>
                    <a:pt x="1" y="5859"/>
                  </a:lnTo>
                  <a:lnTo>
                    <a:pt x="1958" y="7627"/>
                  </a:lnTo>
                  <a:lnTo>
                    <a:pt x="4471" y="4622"/>
                  </a:lnTo>
                  <a:lnTo>
                    <a:pt x="6921" y="2425"/>
                  </a:lnTo>
                  <a:lnTo>
                    <a:pt x="7830" y="1124"/>
                  </a:lnTo>
                  <a:lnTo>
                    <a:pt x="783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52"/>
            <p:cNvSpPr/>
            <p:nvPr/>
          </p:nvSpPr>
          <p:spPr>
            <a:xfrm>
              <a:off x="6985700" y="4705900"/>
              <a:ext cx="213100" cy="209650"/>
            </a:xfrm>
            <a:custGeom>
              <a:avLst/>
              <a:gdLst/>
              <a:ahLst/>
              <a:cxnLst/>
              <a:rect l="l" t="t" r="r" b="b"/>
              <a:pathLst>
                <a:path w="8524" h="8386" extrusionOk="0">
                  <a:moveTo>
                    <a:pt x="7905" y="632"/>
                  </a:moveTo>
                  <a:lnTo>
                    <a:pt x="7905" y="1339"/>
                  </a:lnTo>
                  <a:lnTo>
                    <a:pt x="7071" y="2526"/>
                  </a:lnTo>
                  <a:lnTo>
                    <a:pt x="4609" y="4736"/>
                  </a:lnTo>
                  <a:lnTo>
                    <a:pt x="2311" y="7489"/>
                  </a:lnTo>
                  <a:lnTo>
                    <a:pt x="758" y="6074"/>
                  </a:lnTo>
                  <a:lnTo>
                    <a:pt x="1111" y="5165"/>
                  </a:lnTo>
                  <a:lnTo>
                    <a:pt x="3169" y="3486"/>
                  </a:lnTo>
                  <a:lnTo>
                    <a:pt x="5165" y="2526"/>
                  </a:lnTo>
                  <a:lnTo>
                    <a:pt x="7387" y="632"/>
                  </a:lnTo>
                  <a:close/>
                  <a:moveTo>
                    <a:pt x="7147" y="1"/>
                  </a:moveTo>
                  <a:lnTo>
                    <a:pt x="4836" y="1971"/>
                  </a:lnTo>
                  <a:lnTo>
                    <a:pt x="2854" y="2943"/>
                  </a:lnTo>
                  <a:lnTo>
                    <a:pt x="568" y="4786"/>
                  </a:lnTo>
                  <a:lnTo>
                    <a:pt x="0" y="6251"/>
                  </a:lnTo>
                  <a:lnTo>
                    <a:pt x="2374" y="8385"/>
                  </a:lnTo>
                  <a:lnTo>
                    <a:pt x="5064" y="5165"/>
                  </a:lnTo>
                  <a:lnTo>
                    <a:pt x="7513" y="2981"/>
                  </a:lnTo>
                  <a:lnTo>
                    <a:pt x="8523" y="1541"/>
                  </a:lnTo>
                  <a:lnTo>
                    <a:pt x="852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52"/>
            <p:cNvSpPr/>
            <p:nvPr/>
          </p:nvSpPr>
          <p:spPr>
            <a:xfrm>
              <a:off x="7223700" y="4478300"/>
              <a:ext cx="126625" cy="235850"/>
            </a:xfrm>
            <a:custGeom>
              <a:avLst/>
              <a:gdLst/>
              <a:ahLst/>
              <a:cxnLst/>
              <a:rect l="l" t="t" r="r" b="b"/>
              <a:pathLst>
                <a:path w="5065" h="9434" extrusionOk="0">
                  <a:moveTo>
                    <a:pt x="607" y="1"/>
                  </a:moveTo>
                  <a:lnTo>
                    <a:pt x="1099" y="3334"/>
                  </a:lnTo>
                  <a:lnTo>
                    <a:pt x="1175" y="5557"/>
                  </a:lnTo>
                  <a:lnTo>
                    <a:pt x="266" y="5948"/>
                  </a:lnTo>
                  <a:lnTo>
                    <a:pt x="1087" y="7792"/>
                  </a:lnTo>
                  <a:cubicBezTo>
                    <a:pt x="1087" y="7792"/>
                    <a:pt x="1" y="8612"/>
                    <a:pt x="317" y="8827"/>
                  </a:cubicBezTo>
                  <a:cubicBezTo>
                    <a:pt x="569" y="9004"/>
                    <a:pt x="809" y="9206"/>
                    <a:pt x="1036" y="9433"/>
                  </a:cubicBezTo>
                  <a:lnTo>
                    <a:pt x="2640" y="7716"/>
                  </a:lnTo>
                  <a:lnTo>
                    <a:pt x="3448" y="5531"/>
                  </a:lnTo>
                  <a:lnTo>
                    <a:pt x="5064" y="5026"/>
                  </a:lnTo>
                  <a:lnTo>
                    <a:pt x="4092" y="4370"/>
                  </a:lnTo>
                  <a:lnTo>
                    <a:pt x="2791" y="4370"/>
                  </a:lnTo>
                  <a:lnTo>
                    <a:pt x="2665" y="733"/>
                  </a:lnTo>
                  <a:lnTo>
                    <a:pt x="60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52"/>
            <p:cNvSpPr/>
            <p:nvPr/>
          </p:nvSpPr>
          <p:spPr>
            <a:xfrm>
              <a:off x="7219600" y="4466625"/>
              <a:ext cx="149025" cy="258875"/>
            </a:xfrm>
            <a:custGeom>
              <a:avLst/>
              <a:gdLst/>
              <a:ahLst/>
              <a:cxnLst/>
              <a:rect l="l" t="t" r="r" b="b"/>
              <a:pathLst>
                <a:path w="5961" h="10355" extrusionOk="0">
                  <a:moveTo>
                    <a:pt x="1162" y="948"/>
                  </a:moveTo>
                  <a:lnTo>
                    <a:pt x="2526" y="1427"/>
                  </a:lnTo>
                  <a:lnTo>
                    <a:pt x="2652" y="5152"/>
                  </a:lnTo>
                  <a:lnTo>
                    <a:pt x="4155" y="5152"/>
                  </a:lnTo>
                  <a:lnTo>
                    <a:pt x="4509" y="5392"/>
                  </a:lnTo>
                  <a:lnTo>
                    <a:pt x="3372" y="5733"/>
                  </a:lnTo>
                  <a:lnTo>
                    <a:pt x="2539" y="8019"/>
                  </a:lnTo>
                  <a:lnTo>
                    <a:pt x="1188" y="9458"/>
                  </a:lnTo>
                  <a:cubicBezTo>
                    <a:pt x="1074" y="9344"/>
                    <a:pt x="922" y="9231"/>
                    <a:pt x="784" y="9117"/>
                  </a:cubicBezTo>
                  <a:cubicBezTo>
                    <a:pt x="973" y="8903"/>
                    <a:pt x="1200" y="8701"/>
                    <a:pt x="1440" y="8524"/>
                  </a:cubicBezTo>
                  <a:lnTo>
                    <a:pt x="1642" y="8360"/>
                  </a:lnTo>
                  <a:lnTo>
                    <a:pt x="847" y="6579"/>
                  </a:lnTo>
                  <a:lnTo>
                    <a:pt x="1667" y="6238"/>
                  </a:lnTo>
                  <a:lnTo>
                    <a:pt x="1566" y="3751"/>
                  </a:lnTo>
                  <a:lnTo>
                    <a:pt x="1162" y="948"/>
                  </a:lnTo>
                  <a:close/>
                  <a:moveTo>
                    <a:pt x="380" y="1"/>
                  </a:moveTo>
                  <a:lnTo>
                    <a:pt x="948" y="3814"/>
                  </a:lnTo>
                  <a:lnTo>
                    <a:pt x="1011" y="5822"/>
                  </a:lnTo>
                  <a:lnTo>
                    <a:pt x="1" y="6251"/>
                  </a:lnTo>
                  <a:lnTo>
                    <a:pt x="859" y="8158"/>
                  </a:lnTo>
                  <a:cubicBezTo>
                    <a:pt x="481" y="8473"/>
                    <a:pt x="114" y="8865"/>
                    <a:pt x="114" y="9193"/>
                  </a:cubicBezTo>
                  <a:cubicBezTo>
                    <a:pt x="114" y="9332"/>
                    <a:pt x="190" y="9471"/>
                    <a:pt x="304" y="9559"/>
                  </a:cubicBezTo>
                  <a:cubicBezTo>
                    <a:pt x="544" y="9723"/>
                    <a:pt x="771" y="9913"/>
                    <a:pt x="973" y="10127"/>
                  </a:cubicBezTo>
                  <a:lnTo>
                    <a:pt x="1200" y="10355"/>
                  </a:lnTo>
                  <a:lnTo>
                    <a:pt x="3044" y="8397"/>
                  </a:lnTo>
                  <a:lnTo>
                    <a:pt x="3852" y="6251"/>
                  </a:lnTo>
                  <a:lnTo>
                    <a:pt x="5961" y="5607"/>
                  </a:lnTo>
                  <a:lnTo>
                    <a:pt x="4357" y="4521"/>
                  </a:lnTo>
                  <a:lnTo>
                    <a:pt x="3258" y="4521"/>
                  </a:lnTo>
                  <a:lnTo>
                    <a:pt x="3132" y="973"/>
                  </a:lnTo>
                  <a:lnTo>
                    <a:pt x="38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52"/>
            <p:cNvSpPr/>
            <p:nvPr/>
          </p:nvSpPr>
          <p:spPr>
            <a:xfrm>
              <a:off x="6134625" y="2921400"/>
              <a:ext cx="43275" cy="96300"/>
            </a:xfrm>
            <a:custGeom>
              <a:avLst/>
              <a:gdLst/>
              <a:ahLst/>
              <a:cxnLst/>
              <a:rect l="l" t="t" r="r" b="b"/>
              <a:pathLst>
                <a:path w="1731" h="3852" extrusionOk="0">
                  <a:moveTo>
                    <a:pt x="1415" y="0"/>
                  </a:moveTo>
                  <a:lnTo>
                    <a:pt x="1" y="682"/>
                  </a:lnTo>
                  <a:lnTo>
                    <a:pt x="1" y="2627"/>
                  </a:lnTo>
                  <a:lnTo>
                    <a:pt x="1415" y="3852"/>
                  </a:lnTo>
                  <a:lnTo>
                    <a:pt x="1730" y="1920"/>
                  </a:lnTo>
                  <a:lnTo>
                    <a:pt x="141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52"/>
            <p:cNvSpPr/>
            <p:nvPr/>
          </p:nvSpPr>
          <p:spPr>
            <a:xfrm>
              <a:off x="6126725" y="2909725"/>
              <a:ext cx="59375" cy="122825"/>
            </a:xfrm>
            <a:custGeom>
              <a:avLst/>
              <a:gdLst/>
              <a:ahLst/>
              <a:cxnLst/>
              <a:rect l="l" t="t" r="r" b="b"/>
              <a:pathLst>
                <a:path w="2375" h="4913" extrusionOk="0">
                  <a:moveTo>
                    <a:pt x="1491" y="935"/>
                  </a:moveTo>
                  <a:lnTo>
                    <a:pt x="1731" y="2387"/>
                  </a:lnTo>
                  <a:lnTo>
                    <a:pt x="1516" y="3713"/>
                  </a:lnTo>
                  <a:lnTo>
                    <a:pt x="632" y="2955"/>
                  </a:lnTo>
                  <a:lnTo>
                    <a:pt x="632" y="1351"/>
                  </a:lnTo>
                  <a:lnTo>
                    <a:pt x="1491" y="935"/>
                  </a:lnTo>
                  <a:close/>
                  <a:moveTo>
                    <a:pt x="1983" y="0"/>
                  </a:moveTo>
                  <a:lnTo>
                    <a:pt x="1" y="960"/>
                  </a:lnTo>
                  <a:lnTo>
                    <a:pt x="1" y="3245"/>
                  </a:lnTo>
                  <a:lnTo>
                    <a:pt x="1958" y="4912"/>
                  </a:lnTo>
                  <a:lnTo>
                    <a:pt x="2375" y="2387"/>
                  </a:lnTo>
                  <a:lnTo>
                    <a:pt x="198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52"/>
            <p:cNvSpPr/>
            <p:nvPr/>
          </p:nvSpPr>
          <p:spPr>
            <a:xfrm>
              <a:off x="5917450" y="3060600"/>
              <a:ext cx="65350" cy="60650"/>
            </a:xfrm>
            <a:custGeom>
              <a:avLst/>
              <a:gdLst/>
              <a:ahLst/>
              <a:cxnLst/>
              <a:rect l="l" t="t" r="r" b="b"/>
              <a:pathLst>
                <a:path w="2614" h="2426" extrusionOk="0">
                  <a:moveTo>
                    <a:pt x="1099" y="1"/>
                  </a:moveTo>
                  <a:lnTo>
                    <a:pt x="0" y="1175"/>
                  </a:lnTo>
                  <a:lnTo>
                    <a:pt x="568" y="2425"/>
                  </a:lnTo>
                  <a:lnTo>
                    <a:pt x="1440" y="2425"/>
                  </a:lnTo>
                  <a:lnTo>
                    <a:pt x="2614" y="708"/>
                  </a:lnTo>
                  <a:lnTo>
                    <a:pt x="109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52"/>
            <p:cNvSpPr/>
            <p:nvPr/>
          </p:nvSpPr>
          <p:spPr>
            <a:xfrm>
              <a:off x="5908275" y="3050825"/>
              <a:ext cx="86225" cy="78325"/>
            </a:xfrm>
            <a:custGeom>
              <a:avLst/>
              <a:gdLst/>
              <a:ahLst/>
              <a:cxnLst/>
              <a:rect l="l" t="t" r="r" b="b"/>
              <a:pathLst>
                <a:path w="3449" h="3133" extrusionOk="0">
                  <a:moveTo>
                    <a:pt x="1541" y="771"/>
                  </a:moveTo>
                  <a:lnTo>
                    <a:pt x="2514" y="1225"/>
                  </a:lnTo>
                  <a:lnTo>
                    <a:pt x="1630" y="2501"/>
                  </a:lnTo>
                  <a:lnTo>
                    <a:pt x="1137" y="2501"/>
                  </a:lnTo>
                  <a:lnTo>
                    <a:pt x="746" y="1617"/>
                  </a:lnTo>
                  <a:lnTo>
                    <a:pt x="1541" y="771"/>
                  </a:lnTo>
                  <a:close/>
                  <a:moveTo>
                    <a:pt x="1390" y="1"/>
                  </a:moveTo>
                  <a:lnTo>
                    <a:pt x="1" y="1503"/>
                  </a:lnTo>
                  <a:lnTo>
                    <a:pt x="733" y="3132"/>
                  </a:lnTo>
                  <a:lnTo>
                    <a:pt x="1971" y="3132"/>
                  </a:lnTo>
                  <a:lnTo>
                    <a:pt x="3448" y="960"/>
                  </a:lnTo>
                  <a:lnTo>
                    <a:pt x="139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52"/>
            <p:cNvSpPr/>
            <p:nvPr/>
          </p:nvSpPr>
          <p:spPr>
            <a:xfrm>
              <a:off x="6168100" y="3083025"/>
              <a:ext cx="108300" cy="173650"/>
            </a:xfrm>
            <a:custGeom>
              <a:avLst/>
              <a:gdLst/>
              <a:ahLst/>
              <a:cxnLst/>
              <a:rect l="l" t="t" r="r" b="b"/>
              <a:pathLst>
                <a:path w="4332" h="6946" extrusionOk="0">
                  <a:moveTo>
                    <a:pt x="1578" y="0"/>
                  </a:moveTo>
                  <a:lnTo>
                    <a:pt x="707" y="1440"/>
                  </a:lnTo>
                  <a:lnTo>
                    <a:pt x="0" y="3132"/>
                  </a:lnTo>
                  <a:lnTo>
                    <a:pt x="783" y="5897"/>
                  </a:lnTo>
                  <a:lnTo>
                    <a:pt x="2399" y="5405"/>
                  </a:lnTo>
                  <a:lnTo>
                    <a:pt x="3472" y="6945"/>
                  </a:lnTo>
                  <a:lnTo>
                    <a:pt x="4331" y="5241"/>
                  </a:lnTo>
                  <a:lnTo>
                    <a:pt x="3472" y="3789"/>
                  </a:lnTo>
                  <a:lnTo>
                    <a:pt x="1818" y="2564"/>
                  </a:lnTo>
                  <a:lnTo>
                    <a:pt x="2399" y="1352"/>
                  </a:lnTo>
                  <a:lnTo>
                    <a:pt x="157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52"/>
            <p:cNvSpPr/>
            <p:nvPr/>
          </p:nvSpPr>
          <p:spPr>
            <a:xfrm>
              <a:off x="6159575" y="3067875"/>
              <a:ext cx="125650" cy="204275"/>
            </a:xfrm>
            <a:custGeom>
              <a:avLst/>
              <a:gdLst/>
              <a:ahLst/>
              <a:cxnLst/>
              <a:rect l="l" t="t" r="r" b="b"/>
              <a:pathLst>
                <a:path w="5026" h="8171" extrusionOk="0">
                  <a:moveTo>
                    <a:pt x="1932" y="1213"/>
                  </a:moveTo>
                  <a:lnTo>
                    <a:pt x="2399" y="1970"/>
                  </a:lnTo>
                  <a:lnTo>
                    <a:pt x="1768" y="3271"/>
                  </a:lnTo>
                  <a:lnTo>
                    <a:pt x="3574" y="4609"/>
                  </a:lnTo>
                  <a:lnTo>
                    <a:pt x="4319" y="5872"/>
                  </a:lnTo>
                  <a:lnTo>
                    <a:pt x="3763" y="6933"/>
                  </a:lnTo>
                  <a:lnTo>
                    <a:pt x="2866" y="5645"/>
                  </a:lnTo>
                  <a:lnTo>
                    <a:pt x="1351" y="6099"/>
                  </a:lnTo>
                  <a:lnTo>
                    <a:pt x="682" y="3763"/>
                  </a:lnTo>
                  <a:lnTo>
                    <a:pt x="1326" y="2197"/>
                  </a:lnTo>
                  <a:lnTo>
                    <a:pt x="1932" y="1213"/>
                  </a:lnTo>
                  <a:close/>
                  <a:moveTo>
                    <a:pt x="1907" y="0"/>
                  </a:moveTo>
                  <a:lnTo>
                    <a:pt x="758" y="1920"/>
                  </a:lnTo>
                  <a:lnTo>
                    <a:pt x="0" y="3725"/>
                  </a:lnTo>
                  <a:lnTo>
                    <a:pt x="909" y="6895"/>
                  </a:lnTo>
                  <a:lnTo>
                    <a:pt x="2614" y="6377"/>
                  </a:lnTo>
                  <a:lnTo>
                    <a:pt x="3851" y="8170"/>
                  </a:lnTo>
                  <a:lnTo>
                    <a:pt x="5026" y="5834"/>
                  </a:lnTo>
                  <a:lnTo>
                    <a:pt x="4079" y="4230"/>
                  </a:lnTo>
                  <a:lnTo>
                    <a:pt x="2551" y="3081"/>
                  </a:lnTo>
                  <a:lnTo>
                    <a:pt x="3094" y="1945"/>
                  </a:lnTo>
                  <a:lnTo>
                    <a:pt x="19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52"/>
            <p:cNvSpPr/>
            <p:nvPr/>
          </p:nvSpPr>
          <p:spPr>
            <a:xfrm>
              <a:off x="6241950" y="3244650"/>
              <a:ext cx="111475" cy="160375"/>
            </a:xfrm>
            <a:custGeom>
              <a:avLst/>
              <a:gdLst/>
              <a:ahLst/>
              <a:cxnLst/>
              <a:rect l="l" t="t" r="r" b="b"/>
              <a:pathLst>
                <a:path w="4459" h="6415" extrusionOk="0">
                  <a:moveTo>
                    <a:pt x="2248" y="0"/>
                  </a:moveTo>
                  <a:lnTo>
                    <a:pt x="1781" y="1693"/>
                  </a:lnTo>
                  <a:lnTo>
                    <a:pt x="2021" y="3069"/>
                  </a:lnTo>
                  <a:lnTo>
                    <a:pt x="518" y="3965"/>
                  </a:lnTo>
                  <a:lnTo>
                    <a:pt x="1" y="4281"/>
                  </a:lnTo>
                  <a:lnTo>
                    <a:pt x="1377" y="4912"/>
                  </a:lnTo>
                  <a:lnTo>
                    <a:pt x="2842" y="6415"/>
                  </a:lnTo>
                  <a:lnTo>
                    <a:pt x="4458" y="4912"/>
                  </a:lnTo>
                  <a:lnTo>
                    <a:pt x="3271" y="3208"/>
                  </a:lnTo>
                  <a:lnTo>
                    <a:pt x="3650" y="1541"/>
                  </a:lnTo>
                  <a:lnTo>
                    <a:pt x="224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52"/>
            <p:cNvSpPr/>
            <p:nvPr/>
          </p:nvSpPr>
          <p:spPr>
            <a:xfrm>
              <a:off x="6225225" y="3228550"/>
              <a:ext cx="138600" cy="187525"/>
            </a:xfrm>
            <a:custGeom>
              <a:avLst/>
              <a:gdLst/>
              <a:ahLst/>
              <a:cxnLst/>
              <a:rect l="l" t="t" r="r" b="b"/>
              <a:pathLst>
                <a:path w="5544" h="7501" extrusionOk="0">
                  <a:moveTo>
                    <a:pt x="3082" y="1276"/>
                  </a:moveTo>
                  <a:lnTo>
                    <a:pt x="3978" y="2273"/>
                  </a:lnTo>
                  <a:lnTo>
                    <a:pt x="3612" y="3915"/>
                  </a:lnTo>
                  <a:lnTo>
                    <a:pt x="4723" y="5519"/>
                  </a:lnTo>
                  <a:lnTo>
                    <a:pt x="3523" y="6617"/>
                  </a:lnTo>
                  <a:lnTo>
                    <a:pt x="2286" y="5342"/>
                  </a:lnTo>
                  <a:lnTo>
                    <a:pt x="1339" y="4887"/>
                  </a:lnTo>
                  <a:lnTo>
                    <a:pt x="3044" y="3877"/>
                  </a:lnTo>
                  <a:lnTo>
                    <a:pt x="2791" y="2362"/>
                  </a:lnTo>
                  <a:lnTo>
                    <a:pt x="3082" y="1276"/>
                  </a:lnTo>
                  <a:close/>
                  <a:moveTo>
                    <a:pt x="2766" y="1"/>
                  </a:moveTo>
                  <a:lnTo>
                    <a:pt x="2134" y="2324"/>
                  </a:lnTo>
                  <a:lnTo>
                    <a:pt x="2337" y="3549"/>
                  </a:lnTo>
                  <a:lnTo>
                    <a:pt x="1023" y="4344"/>
                  </a:lnTo>
                  <a:lnTo>
                    <a:pt x="1" y="4976"/>
                  </a:lnTo>
                  <a:lnTo>
                    <a:pt x="1857" y="5822"/>
                  </a:lnTo>
                  <a:lnTo>
                    <a:pt x="3498" y="7501"/>
                  </a:lnTo>
                  <a:lnTo>
                    <a:pt x="5544" y="5607"/>
                  </a:lnTo>
                  <a:lnTo>
                    <a:pt x="4281" y="3776"/>
                  </a:lnTo>
                  <a:lnTo>
                    <a:pt x="4660" y="2084"/>
                  </a:lnTo>
                  <a:lnTo>
                    <a:pt x="276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52"/>
            <p:cNvSpPr/>
            <p:nvPr/>
          </p:nvSpPr>
          <p:spPr>
            <a:xfrm>
              <a:off x="6323400" y="2434950"/>
              <a:ext cx="220375" cy="347575"/>
            </a:xfrm>
            <a:custGeom>
              <a:avLst/>
              <a:gdLst/>
              <a:ahLst/>
              <a:cxnLst/>
              <a:rect l="l" t="t" r="r" b="b"/>
              <a:pathLst>
                <a:path w="8815" h="13903" extrusionOk="0">
                  <a:moveTo>
                    <a:pt x="7766" y="0"/>
                  </a:moveTo>
                  <a:lnTo>
                    <a:pt x="6718" y="392"/>
                  </a:lnTo>
                  <a:lnTo>
                    <a:pt x="6301" y="2235"/>
                  </a:lnTo>
                  <a:lnTo>
                    <a:pt x="6150" y="4836"/>
                  </a:lnTo>
                  <a:lnTo>
                    <a:pt x="4433" y="5960"/>
                  </a:lnTo>
                  <a:lnTo>
                    <a:pt x="3877" y="7337"/>
                  </a:lnTo>
                  <a:lnTo>
                    <a:pt x="2248" y="7425"/>
                  </a:lnTo>
                  <a:lnTo>
                    <a:pt x="847" y="9104"/>
                  </a:lnTo>
                  <a:lnTo>
                    <a:pt x="1" y="10367"/>
                  </a:lnTo>
                  <a:lnTo>
                    <a:pt x="1187" y="12640"/>
                  </a:lnTo>
                  <a:lnTo>
                    <a:pt x="1932" y="13903"/>
                  </a:lnTo>
                  <a:lnTo>
                    <a:pt x="2652" y="11478"/>
                  </a:lnTo>
                  <a:lnTo>
                    <a:pt x="2248" y="10304"/>
                  </a:lnTo>
                  <a:lnTo>
                    <a:pt x="4256" y="9799"/>
                  </a:lnTo>
                  <a:lnTo>
                    <a:pt x="6011" y="9799"/>
                  </a:lnTo>
                  <a:lnTo>
                    <a:pt x="8814" y="7576"/>
                  </a:lnTo>
                  <a:lnTo>
                    <a:pt x="8499" y="4660"/>
                  </a:lnTo>
                  <a:lnTo>
                    <a:pt x="8814" y="2639"/>
                  </a:lnTo>
                  <a:lnTo>
                    <a:pt x="776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52"/>
            <p:cNvSpPr/>
            <p:nvPr/>
          </p:nvSpPr>
          <p:spPr>
            <a:xfrm>
              <a:off x="6314250" y="2424850"/>
              <a:ext cx="238050" cy="377575"/>
            </a:xfrm>
            <a:custGeom>
              <a:avLst/>
              <a:gdLst/>
              <a:ahLst/>
              <a:cxnLst/>
              <a:rect l="l" t="t" r="r" b="b"/>
              <a:pathLst>
                <a:path w="9522" h="15103" extrusionOk="0">
                  <a:moveTo>
                    <a:pt x="7955" y="808"/>
                  </a:moveTo>
                  <a:lnTo>
                    <a:pt x="8852" y="3069"/>
                  </a:lnTo>
                  <a:lnTo>
                    <a:pt x="8536" y="5051"/>
                  </a:lnTo>
                  <a:lnTo>
                    <a:pt x="8852" y="7842"/>
                  </a:lnTo>
                  <a:lnTo>
                    <a:pt x="6263" y="9887"/>
                  </a:lnTo>
                  <a:lnTo>
                    <a:pt x="4622" y="9887"/>
                  </a:lnTo>
                  <a:lnTo>
                    <a:pt x="2210" y="10493"/>
                  </a:lnTo>
                  <a:lnTo>
                    <a:pt x="2690" y="11895"/>
                  </a:lnTo>
                  <a:lnTo>
                    <a:pt x="2197" y="13536"/>
                  </a:lnTo>
                  <a:lnTo>
                    <a:pt x="1844" y="12905"/>
                  </a:lnTo>
                  <a:lnTo>
                    <a:pt x="733" y="10784"/>
                  </a:lnTo>
                  <a:lnTo>
                    <a:pt x="1478" y="9710"/>
                  </a:lnTo>
                  <a:lnTo>
                    <a:pt x="2778" y="8132"/>
                  </a:lnTo>
                  <a:lnTo>
                    <a:pt x="4470" y="8044"/>
                  </a:lnTo>
                  <a:lnTo>
                    <a:pt x="5064" y="6579"/>
                  </a:lnTo>
                  <a:lnTo>
                    <a:pt x="6819" y="5417"/>
                  </a:lnTo>
                  <a:lnTo>
                    <a:pt x="6983" y="2715"/>
                  </a:lnTo>
                  <a:lnTo>
                    <a:pt x="7349" y="1036"/>
                  </a:lnTo>
                  <a:lnTo>
                    <a:pt x="7955" y="808"/>
                  </a:lnTo>
                  <a:close/>
                  <a:moveTo>
                    <a:pt x="8309" y="0"/>
                  </a:moveTo>
                  <a:lnTo>
                    <a:pt x="6806" y="556"/>
                  </a:lnTo>
                  <a:lnTo>
                    <a:pt x="6364" y="2627"/>
                  </a:lnTo>
                  <a:lnTo>
                    <a:pt x="6200" y="5064"/>
                  </a:lnTo>
                  <a:lnTo>
                    <a:pt x="4546" y="6162"/>
                  </a:lnTo>
                  <a:lnTo>
                    <a:pt x="4028" y="7450"/>
                  </a:lnTo>
                  <a:lnTo>
                    <a:pt x="2463" y="7526"/>
                  </a:lnTo>
                  <a:lnTo>
                    <a:pt x="973" y="9319"/>
                  </a:lnTo>
                  <a:lnTo>
                    <a:pt x="0" y="10758"/>
                  </a:lnTo>
                  <a:lnTo>
                    <a:pt x="1276" y="13208"/>
                  </a:lnTo>
                  <a:lnTo>
                    <a:pt x="2387" y="15102"/>
                  </a:lnTo>
                  <a:lnTo>
                    <a:pt x="3347" y="11870"/>
                  </a:lnTo>
                  <a:lnTo>
                    <a:pt x="3031" y="10923"/>
                  </a:lnTo>
                  <a:lnTo>
                    <a:pt x="4660" y="10506"/>
                  </a:lnTo>
                  <a:lnTo>
                    <a:pt x="6491" y="10506"/>
                  </a:lnTo>
                  <a:lnTo>
                    <a:pt x="9521" y="8119"/>
                  </a:lnTo>
                  <a:lnTo>
                    <a:pt x="9180" y="5076"/>
                  </a:lnTo>
                  <a:lnTo>
                    <a:pt x="9509" y="3005"/>
                  </a:lnTo>
                  <a:lnTo>
                    <a:pt x="830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52"/>
            <p:cNvSpPr/>
            <p:nvPr/>
          </p:nvSpPr>
          <p:spPr>
            <a:xfrm>
              <a:off x="6470500" y="2285950"/>
              <a:ext cx="89675" cy="141450"/>
            </a:xfrm>
            <a:custGeom>
              <a:avLst/>
              <a:gdLst/>
              <a:ahLst/>
              <a:cxnLst/>
              <a:rect l="l" t="t" r="r" b="b"/>
              <a:pathLst>
                <a:path w="3587" h="5658" extrusionOk="0">
                  <a:moveTo>
                    <a:pt x="266" y="0"/>
                  </a:moveTo>
                  <a:lnTo>
                    <a:pt x="1" y="897"/>
                  </a:lnTo>
                  <a:lnTo>
                    <a:pt x="380" y="2677"/>
                  </a:lnTo>
                  <a:lnTo>
                    <a:pt x="76" y="3940"/>
                  </a:lnTo>
                  <a:lnTo>
                    <a:pt x="342" y="5657"/>
                  </a:lnTo>
                  <a:lnTo>
                    <a:pt x="2021" y="5657"/>
                  </a:lnTo>
                  <a:lnTo>
                    <a:pt x="1554" y="3801"/>
                  </a:lnTo>
                  <a:lnTo>
                    <a:pt x="1554" y="3801"/>
                  </a:lnTo>
                  <a:lnTo>
                    <a:pt x="2943" y="4420"/>
                  </a:lnTo>
                  <a:lnTo>
                    <a:pt x="3587" y="2677"/>
                  </a:lnTo>
                  <a:lnTo>
                    <a:pt x="3587" y="1566"/>
                  </a:lnTo>
                  <a:lnTo>
                    <a:pt x="1832" y="821"/>
                  </a:lnTo>
                  <a:lnTo>
                    <a:pt x="26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52"/>
            <p:cNvSpPr/>
            <p:nvPr/>
          </p:nvSpPr>
          <p:spPr>
            <a:xfrm>
              <a:off x="6462300" y="2274900"/>
              <a:ext cx="105775" cy="160375"/>
            </a:xfrm>
            <a:custGeom>
              <a:avLst/>
              <a:gdLst/>
              <a:ahLst/>
              <a:cxnLst/>
              <a:rect l="l" t="t" r="r" b="b"/>
              <a:pathLst>
                <a:path w="4231" h="6415" extrusionOk="0">
                  <a:moveTo>
                    <a:pt x="783" y="897"/>
                  </a:moveTo>
                  <a:lnTo>
                    <a:pt x="2033" y="1541"/>
                  </a:lnTo>
                  <a:lnTo>
                    <a:pt x="3599" y="2210"/>
                  </a:lnTo>
                  <a:lnTo>
                    <a:pt x="3599" y="3069"/>
                  </a:lnTo>
                  <a:lnTo>
                    <a:pt x="3094" y="4432"/>
                  </a:lnTo>
                  <a:lnTo>
                    <a:pt x="1427" y="3700"/>
                  </a:lnTo>
                  <a:lnTo>
                    <a:pt x="1945" y="5784"/>
                  </a:lnTo>
                  <a:lnTo>
                    <a:pt x="935" y="5784"/>
                  </a:lnTo>
                  <a:lnTo>
                    <a:pt x="733" y="4395"/>
                  </a:lnTo>
                  <a:lnTo>
                    <a:pt x="1036" y="3119"/>
                  </a:lnTo>
                  <a:lnTo>
                    <a:pt x="657" y="1352"/>
                  </a:lnTo>
                  <a:lnTo>
                    <a:pt x="783" y="897"/>
                  </a:lnTo>
                  <a:close/>
                  <a:moveTo>
                    <a:pt x="392" y="0"/>
                  </a:moveTo>
                  <a:lnTo>
                    <a:pt x="0" y="1326"/>
                  </a:lnTo>
                  <a:lnTo>
                    <a:pt x="379" y="3119"/>
                  </a:lnTo>
                  <a:lnTo>
                    <a:pt x="89" y="4369"/>
                  </a:lnTo>
                  <a:lnTo>
                    <a:pt x="404" y="6415"/>
                  </a:lnTo>
                  <a:lnTo>
                    <a:pt x="2753" y="6415"/>
                  </a:lnTo>
                  <a:lnTo>
                    <a:pt x="2336" y="4799"/>
                  </a:lnTo>
                  <a:lnTo>
                    <a:pt x="2336" y="4799"/>
                  </a:lnTo>
                  <a:lnTo>
                    <a:pt x="3448" y="5291"/>
                  </a:lnTo>
                  <a:lnTo>
                    <a:pt x="4205" y="3233"/>
                  </a:lnTo>
                  <a:lnTo>
                    <a:pt x="4230" y="1793"/>
                  </a:lnTo>
                  <a:lnTo>
                    <a:pt x="2299" y="985"/>
                  </a:lnTo>
                  <a:lnTo>
                    <a:pt x="39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52"/>
            <p:cNvSpPr/>
            <p:nvPr/>
          </p:nvSpPr>
          <p:spPr>
            <a:xfrm>
              <a:off x="6378950" y="1950375"/>
              <a:ext cx="126300" cy="303725"/>
            </a:xfrm>
            <a:custGeom>
              <a:avLst/>
              <a:gdLst/>
              <a:ahLst/>
              <a:cxnLst/>
              <a:rect l="l" t="t" r="r" b="b"/>
              <a:pathLst>
                <a:path w="5052" h="12149" extrusionOk="0">
                  <a:moveTo>
                    <a:pt x="708" y="1"/>
                  </a:moveTo>
                  <a:lnTo>
                    <a:pt x="1" y="1365"/>
                  </a:lnTo>
                  <a:lnTo>
                    <a:pt x="1428" y="5456"/>
                  </a:lnTo>
                  <a:lnTo>
                    <a:pt x="2211" y="7021"/>
                  </a:lnTo>
                  <a:lnTo>
                    <a:pt x="2211" y="8676"/>
                  </a:lnTo>
                  <a:lnTo>
                    <a:pt x="3271" y="12148"/>
                  </a:lnTo>
                  <a:lnTo>
                    <a:pt x="5052" y="12148"/>
                  </a:lnTo>
                  <a:lnTo>
                    <a:pt x="4168" y="8878"/>
                  </a:lnTo>
                  <a:lnTo>
                    <a:pt x="5052" y="8398"/>
                  </a:lnTo>
                  <a:lnTo>
                    <a:pt x="3360" y="5317"/>
                  </a:lnTo>
                  <a:lnTo>
                    <a:pt x="2185" y="2198"/>
                  </a:lnTo>
                  <a:lnTo>
                    <a:pt x="70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52"/>
            <p:cNvSpPr/>
            <p:nvPr/>
          </p:nvSpPr>
          <p:spPr>
            <a:xfrm>
              <a:off x="6370425" y="1934925"/>
              <a:ext cx="145575" cy="327050"/>
            </a:xfrm>
            <a:custGeom>
              <a:avLst/>
              <a:gdLst/>
              <a:ahLst/>
              <a:cxnLst/>
              <a:rect l="l" t="t" r="r" b="b"/>
              <a:pathLst>
                <a:path w="5823" h="13082" extrusionOk="0">
                  <a:moveTo>
                    <a:pt x="1074" y="1238"/>
                  </a:moveTo>
                  <a:lnTo>
                    <a:pt x="2249" y="2968"/>
                  </a:lnTo>
                  <a:lnTo>
                    <a:pt x="3423" y="6086"/>
                  </a:lnTo>
                  <a:lnTo>
                    <a:pt x="4963" y="8890"/>
                  </a:lnTo>
                  <a:lnTo>
                    <a:pt x="4143" y="9344"/>
                  </a:lnTo>
                  <a:lnTo>
                    <a:pt x="4976" y="12450"/>
                  </a:lnTo>
                  <a:lnTo>
                    <a:pt x="3852" y="12450"/>
                  </a:lnTo>
                  <a:lnTo>
                    <a:pt x="2867" y="9243"/>
                  </a:lnTo>
                  <a:lnTo>
                    <a:pt x="2867" y="7564"/>
                  </a:lnTo>
                  <a:lnTo>
                    <a:pt x="2072" y="5960"/>
                  </a:lnTo>
                  <a:lnTo>
                    <a:pt x="683" y="2008"/>
                  </a:lnTo>
                  <a:lnTo>
                    <a:pt x="1074" y="1238"/>
                  </a:lnTo>
                  <a:close/>
                  <a:moveTo>
                    <a:pt x="998" y="0"/>
                  </a:moveTo>
                  <a:lnTo>
                    <a:pt x="1" y="1957"/>
                  </a:lnTo>
                  <a:lnTo>
                    <a:pt x="1491" y="6213"/>
                  </a:lnTo>
                  <a:lnTo>
                    <a:pt x="2236" y="7715"/>
                  </a:lnTo>
                  <a:lnTo>
                    <a:pt x="2236" y="9294"/>
                  </a:lnTo>
                  <a:lnTo>
                    <a:pt x="3385" y="13082"/>
                  </a:lnTo>
                  <a:lnTo>
                    <a:pt x="5797" y="13082"/>
                  </a:lnTo>
                  <a:lnTo>
                    <a:pt x="4875" y="9660"/>
                  </a:lnTo>
                  <a:lnTo>
                    <a:pt x="5822" y="9142"/>
                  </a:lnTo>
                  <a:lnTo>
                    <a:pt x="3991" y="5834"/>
                  </a:lnTo>
                  <a:lnTo>
                    <a:pt x="2829" y="2715"/>
                  </a:lnTo>
                  <a:lnTo>
                    <a:pt x="99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52"/>
            <p:cNvSpPr/>
            <p:nvPr/>
          </p:nvSpPr>
          <p:spPr>
            <a:xfrm>
              <a:off x="5626075" y="893825"/>
              <a:ext cx="145875" cy="113350"/>
            </a:xfrm>
            <a:custGeom>
              <a:avLst/>
              <a:gdLst/>
              <a:ahLst/>
              <a:cxnLst/>
              <a:rect l="l" t="t" r="r" b="b"/>
              <a:pathLst>
                <a:path w="5835" h="4534" extrusionOk="0">
                  <a:moveTo>
                    <a:pt x="4142" y="0"/>
                  </a:moveTo>
                  <a:lnTo>
                    <a:pt x="2362" y="796"/>
                  </a:lnTo>
                  <a:lnTo>
                    <a:pt x="480" y="796"/>
                  </a:lnTo>
                  <a:lnTo>
                    <a:pt x="0" y="2425"/>
                  </a:lnTo>
                  <a:lnTo>
                    <a:pt x="2362" y="4533"/>
                  </a:lnTo>
                  <a:lnTo>
                    <a:pt x="4458" y="3334"/>
                  </a:lnTo>
                  <a:lnTo>
                    <a:pt x="5834" y="2273"/>
                  </a:lnTo>
                  <a:lnTo>
                    <a:pt x="5834" y="480"/>
                  </a:lnTo>
                  <a:lnTo>
                    <a:pt x="414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52"/>
            <p:cNvSpPr/>
            <p:nvPr/>
          </p:nvSpPr>
          <p:spPr>
            <a:xfrm>
              <a:off x="5617225" y="885625"/>
              <a:ext cx="162600" cy="131025"/>
            </a:xfrm>
            <a:custGeom>
              <a:avLst/>
              <a:gdLst/>
              <a:ahLst/>
              <a:cxnLst/>
              <a:rect l="l" t="t" r="r" b="b"/>
              <a:pathLst>
                <a:path w="6504" h="5241" extrusionOk="0">
                  <a:moveTo>
                    <a:pt x="4521" y="657"/>
                  </a:moveTo>
                  <a:lnTo>
                    <a:pt x="5872" y="1048"/>
                  </a:lnTo>
                  <a:lnTo>
                    <a:pt x="5872" y="2437"/>
                  </a:lnTo>
                  <a:lnTo>
                    <a:pt x="4660" y="3371"/>
                  </a:lnTo>
                  <a:lnTo>
                    <a:pt x="2766" y="4470"/>
                  </a:lnTo>
                  <a:lnTo>
                    <a:pt x="708" y="2652"/>
                  </a:lnTo>
                  <a:lnTo>
                    <a:pt x="1074" y="1452"/>
                  </a:lnTo>
                  <a:lnTo>
                    <a:pt x="2728" y="1452"/>
                  </a:lnTo>
                  <a:lnTo>
                    <a:pt x="4521" y="657"/>
                  </a:lnTo>
                  <a:close/>
                  <a:moveTo>
                    <a:pt x="4471" y="0"/>
                  </a:moveTo>
                  <a:lnTo>
                    <a:pt x="2653" y="821"/>
                  </a:lnTo>
                  <a:lnTo>
                    <a:pt x="607" y="821"/>
                  </a:lnTo>
                  <a:lnTo>
                    <a:pt x="1" y="2854"/>
                  </a:lnTo>
                  <a:lnTo>
                    <a:pt x="2678" y="5240"/>
                  </a:lnTo>
                  <a:lnTo>
                    <a:pt x="5001" y="3902"/>
                  </a:lnTo>
                  <a:lnTo>
                    <a:pt x="6504" y="2753"/>
                  </a:lnTo>
                  <a:lnTo>
                    <a:pt x="6504" y="581"/>
                  </a:lnTo>
                  <a:lnTo>
                    <a:pt x="447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52"/>
            <p:cNvSpPr/>
            <p:nvPr/>
          </p:nvSpPr>
          <p:spPr>
            <a:xfrm>
              <a:off x="5828725" y="897925"/>
              <a:ext cx="80850" cy="36650"/>
            </a:xfrm>
            <a:custGeom>
              <a:avLst/>
              <a:gdLst/>
              <a:ahLst/>
              <a:cxnLst/>
              <a:rect l="l" t="t" r="r" b="b"/>
              <a:pathLst>
                <a:path w="3234" h="1466" extrusionOk="0">
                  <a:moveTo>
                    <a:pt x="1" y="1"/>
                  </a:moveTo>
                  <a:lnTo>
                    <a:pt x="885" y="1465"/>
                  </a:lnTo>
                  <a:lnTo>
                    <a:pt x="3233" y="733"/>
                  </a:lnTo>
                  <a:lnTo>
                    <a:pt x="235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52"/>
            <p:cNvSpPr/>
            <p:nvPr/>
          </p:nvSpPr>
          <p:spPr>
            <a:xfrm>
              <a:off x="5814525" y="890350"/>
              <a:ext cx="111475" cy="53700"/>
            </a:xfrm>
            <a:custGeom>
              <a:avLst/>
              <a:gdLst/>
              <a:ahLst/>
              <a:cxnLst/>
              <a:rect l="l" t="t" r="r" b="b"/>
              <a:pathLst>
                <a:path w="4459" h="2148" extrusionOk="0">
                  <a:moveTo>
                    <a:pt x="2804" y="632"/>
                  </a:moveTo>
                  <a:lnTo>
                    <a:pt x="3157" y="922"/>
                  </a:lnTo>
                  <a:lnTo>
                    <a:pt x="1604" y="1402"/>
                  </a:lnTo>
                  <a:lnTo>
                    <a:pt x="1125" y="632"/>
                  </a:lnTo>
                  <a:close/>
                  <a:moveTo>
                    <a:pt x="1" y="0"/>
                  </a:moveTo>
                  <a:lnTo>
                    <a:pt x="1314" y="2147"/>
                  </a:lnTo>
                  <a:lnTo>
                    <a:pt x="4458" y="1175"/>
                  </a:lnTo>
                  <a:lnTo>
                    <a:pt x="303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52"/>
            <p:cNvSpPr/>
            <p:nvPr/>
          </p:nvSpPr>
          <p:spPr>
            <a:xfrm>
              <a:off x="5765925" y="1013475"/>
              <a:ext cx="80825" cy="48625"/>
            </a:xfrm>
            <a:custGeom>
              <a:avLst/>
              <a:gdLst/>
              <a:ahLst/>
              <a:cxnLst/>
              <a:rect l="l" t="t" r="r" b="b"/>
              <a:pathLst>
                <a:path w="3233" h="1945" extrusionOk="0">
                  <a:moveTo>
                    <a:pt x="0" y="0"/>
                  </a:moveTo>
                  <a:lnTo>
                    <a:pt x="871" y="1945"/>
                  </a:lnTo>
                  <a:lnTo>
                    <a:pt x="3233" y="972"/>
                  </a:lnTo>
                  <a:lnTo>
                    <a:pt x="1616" y="164"/>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52"/>
            <p:cNvSpPr/>
            <p:nvPr/>
          </p:nvSpPr>
          <p:spPr>
            <a:xfrm>
              <a:off x="5752975" y="1004300"/>
              <a:ext cx="113025" cy="68225"/>
            </a:xfrm>
            <a:custGeom>
              <a:avLst/>
              <a:gdLst/>
              <a:ahLst/>
              <a:cxnLst/>
              <a:rect l="l" t="t" r="r" b="b"/>
              <a:pathLst>
                <a:path w="4521" h="2729" extrusionOk="0">
                  <a:moveTo>
                    <a:pt x="1023" y="733"/>
                  </a:moveTo>
                  <a:lnTo>
                    <a:pt x="2046" y="847"/>
                  </a:lnTo>
                  <a:lnTo>
                    <a:pt x="2993" y="1314"/>
                  </a:lnTo>
                  <a:lnTo>
                    <a:pt x="1554" y="1908"/>
                  </a:lnTo>
                  <a:lnTo>
                    <a:pt x="1023" y="733"/>
                  </a:lnTo>
                  <a:close/>
                  <a:moveTo>
                    <a:pt x="0" y="1"/>
                  </a:moveTo>
                  <a:lnTo>
                    <a:pt x="1225" y="2728"/>
                  </a:lnTo>
                  <a:lnTo>
                    <a:pt x="4521" y="1365"/>
                  </a:lnTo>
                  <a:lnTo>
                    <a:pt x="2273" y="253"/>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52"/>
            <p:cNvSpPr/>
            <p:nvPr/>
          </p:nvSpPr>
          <p:spPr>
            <a:xfrm>
              <a:off x="4952100" y="890350"/>
              <a:ext cx="78950" cy="112725"/>
            </a:xfrm>
            <a:custGeom>
              <a:avLst/>
              <a:gdLst/>
              <a:ahLst/>
              <a:cxnLst/>
              <a:rect l="l" t="t" r="r" b="b"/>
              <a:pathLst>
                <a:path w="3158" h="4509" extrusionOk="0">
                  <a:moveTo>
                    <a:pt x="1" y="0"/>
                  </a:moveTo>
                  <a:lnTo>
                    <a:pt x="1" y="1882"/>
                  </a:lnTo>
                  <a:lnTo>
                    <a:pt x="960" y="4508"/>
                  </a:lnTo>
                  <a:lnTo>
                    <a:pt x="3157" y="2576"/>
                  </a:lnTo>
                  <a:lnTo>
                    <a:pt x="3157" y="1251"/>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52"/>
            <p:cNvSpPr/>
            <p:nvPr/>
          </p:nvSpPr>
          <p:spPr>
            <a:xfrm>
              <a:off x="4944200" y="878675"/>
              <a:ext cx="94750" cy="137975"/>
            </a:xfrm>
            <a:custGeom>
              <a:avLst/>
              <a:gdLst/>
              <a:ahLst/>
              <a:cxnLst/>
              <a:rect l="l" t="t" r="r" b="b"/>
              <a:pathLst>
                <a:path w="3790" h="5519" extrusionOk="0">
                  <a:moveTo>
                    <a:pt x="620" y="922"/>
                  </a:moveTo>
                  <a:lnTo>
                    <a:pt x="3145" y="1932"/>
                  </a:lnTo>
                  <a:lnTo>
                    <a:pt x="3145" y="2892"/>
                  </a:lnTo>
                  <a:lnTo>
                    <a:pt x="1415" y="4432"/>
                  </a:lnTo>
                  <a:lnTo>
                    <a:pt x="632" y="2298"/>
                  </a:lnTo>
                  <a:lnTo>
                    <a:pt x="620" y="922"/>
                  </a:lnTo>
                  <a:close/>
                  <a:moveTo>
                    <a:pt x="1" y="0"/>
                  </a:moveTo>
                  <a:lnTo>
                    <a:pt x="1" y="2349"/>
                  </a:lnTo>
                  <a:lnTo>
                    <a:pt x="1137" y="5518"/>
                  </a:lnTo>
                  <a:lnTo>
                    <a:pt x="3789" y="3182"/>
                  </a:lnTo>
                  <a:lnTo>
                    <a:pt x="3789" y="1503"/>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52"/>
            <p:cNvSpPr/>
            <p:nvPr/>
          </p:nvSpPr>
          <p:spPr>
            <a:xfrm>
              <a:off x="4770275" y="799125"/>
              <a:ext cx="164800" cy="161950"/>
            </a:xfrm>
            <a:custGeom>
              <a:avLst/>
              <a:gdLst/>
              <a:ahLst/>
              <a:cxnLst/>
              <a:rect l="l" t="t" r="r" b="b"/>
              <a:pathLst>
                <a:path w="6592" h="6478" extrusionOk="0">
                  <a:moveTo>
                    <a:pt x="1049" y="0"/>
                  </a:moveTo>
                  <a:lnTo>
                    <a:pt x="0" y="1856"/>
                  </a:lnTo>
                  <a:lnTo>
                    <a:pt x="948" y="4546"/>
                  </a:lnTo>
                  <a:lnTo>
                    <a:pt x="2539" y="6478"/>
                  </a:lnTo>
                  <a:lnTo>
                    <a:pt x="5064" y="6478"/>
                  </a:lnTo>
                  <a:lnTo>
                    <a:pt x="6592" y="6213"/>
                  </a:lnTo>
                  <a:lnTo>
                    <a:pt x="5695" y="3801"/>
                  </a:lnTo>
                  <a:lnTo>
                    <a:pt x="3296" y="2500"/>
                  </a:lnTo>
                  <a:lnTo>
                    <a:pt x="104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52"/>
            <p:cNvSpPr/>
            <p:nvPr/>
          </p:nvSpPr>
          <p:spPr>
            <a:xfrm>
              <a:off x="4761750" y="785550"/>
              <a:ext cx="184075" cy="183425"/>
            </a:xfrm>
            <a:custGeom>
              <a:avLst/>
              <a:gdLst/>
              <a:ahLst/>
              <a:cxnLst/>
              <a:rect l="l" t="t" r="r" b="b"/>
              <a:pathLst>
                <a:path w="7363" h="7337" extrusionOk="0">
                  <a:moveTo>
                    <a:pt x="1453" y="1074"/>
                  </a:moveTo>
                  <a:lnTo>
                    <a:pt x="3410" y="3245"/>
                  </a:lnTo>
                  <a:lnTo>
                    <a:pt x="5784" y="4559"/>
                  </a:lnTo>
                  <a:lnTo>
                    <a:pt x="6503" y="6516"/>
                  </a:lnTo>
                  <a:lnTo>
                    <a:pt x="5405" y="6705"/>
                  </a:lnTo>
                  <a:lnTo>
                    <a:pt x="3031" y="6705"/>
                  </a:lnTo>
                  <a:lnTo>
                    <a:pt x="1566" y="4937"/>
                  </a:lnTo>
                  <a:lnTo>
                    <a:pt x="695" y="2425"/>
                  </a:lnTo>
                  <a:lnTo>
                    <a:pt x="1453" y="1074"/>
                  </a:lnTo>
                  <a:close/>
                  <a:moveTo>
                    <a:pt x="1326" y="0"/>
                  </a:moveTo>
                  <a:lnTo>
                    <a:pt x="1" y="2374"/>
                  </a:lnTo>
                  <a:lnTo>
                    <a:pt x="985" y="5203"/>
                  </a:lnTo>
                  <a:lnTo>
                    <a:pt x="2728" y="7337"/>
                  </a:lnTo>
                  <a:lnTo>
                    <a:pt x="5468" y="7337"/>
                  </a:lnTo>
                  <a:lnTo>
                    <a:pt x="7362" y="7008"/>
                  </a:lnTo>
                  <a:lnTo>
                    <a:pt x="6289" y="4129"/>
                  </a:lnTo>
                  <a:lnTo>
                    <a:pt x="3839" y="2791"/>
                  </a:lnTo>
                  <a:lnTo>
                    <a:pt x="132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52"/>
            <p:cNvSpPr/>
            <p:nvPr/>
          </p:nvSpPr>
          <p:spPr>
            <a:xfrm>
              <a:off x="4392100" y="1174150"/>
              <a:ext cx="165750" cy="386075"/>
            </a:xfrm>
            <a:custGeom>
              <a:avLst/>
              <a:gdLst/>
              <a:ahLst/>
              <a:cxnLst/>
              <a:rect l="l" t="t" r="r" b="b"/>
              <a:pathLst>
                <a:path w="6630" h="15443" extrusionOk="0">
                  <a:moveTo>
                    <a:pt x="6629" y="0"/>
                  </a:moveTo>
                  <a:lnTo>
                    <a:pt x="4521" y="1036"/>
                  </a:lnTo>
                  <a:lnTo>
                    <a:pt x="2261" y="3056"/>
                  </a:lnTo>
                  <a:lnTo>
                    <a:pt x="0" y="6301"/>
                  </a:lnTo>
                  <a:lnTo>
                    <a:pt x="354" y="10594"/>
                  </a:lnTo>
                  <a:lnTo>
                    <a:pt x="51" y="12652"/>
                  </a:lnTo>
                  <a:lnTo>
                    <a:pt x="1288" y="15443"/>
                  </a:lnTo>
                  <a:lnTo>
                    <a:pt x="4357" y="15443"/>
                  </a:lnTo>
                  <a:lnTo>
                    <a:pt x="2425" y="11731"/>
                  </a:lnTo>
                  <a:lnTo>
                    <a:pt x="2955" y="7033"/>
                  </a:lnTo>
                  <a:lnTo>
                    <a:pt x="4634" y="4154"/>
                  </a:lnTo>
                  <a:lnTo>
                    <a:pt x="6629" y="1844"/>
                  </a:lnTo>
                  <a:lnTo>
                    <a:pt x="662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52"/>
            <p:cNvSpPr/>
            <p:nvPr/>
          </p:nvSpPr>
          <p:spPr>
            <a:xfrm>
              <a:off x="4383875" y="1161200"/>
              <a:ext cx="181875" cy="406925"/>
            </a:xfrm>
            <a:custGeom>
              <a:avLst/>
              <a:gdLst/>
              <a:ahLst/>
              <a:cxnLst/>
              <a:rect l="l" t="t" r="r" b="b"/>
              <a:pathLst>
                <a:path w="7275" h="16277" extrusionOk="0">
                  <a:moveTo>
                    <a:pt x="6643" y="1023"/>
                  </a:moveTo>
                  <a:lnTo>
                    <a:pt x="6643" y="2248"/>
                  </a:lnTo>
                  <a:lnTo>
                    <a:pt x="4686" y="4508"/>
                  </a:lnTo>
                  <a:lnTo>
                    <a:pt x="3006" y="7387"/>
                  </a:lnTo>
                  <a:lnTo>
                    <a:pt x="2425" y="12299"/>
                  </a:lnTo>
                  <a:lnTo>
                    <a:pt x="4168" y="15645"/>
                  </a:lnTo>
                  <a:lnTo>
                    <a:pt x="1819" y="15645"/>
                  </a:lnTo>
                  <a:lnTo>
                    <a:pt x="708" y="13120"/>
                  </a:lnTo>
                  <a:lnTo>
                    <a:pt x="999" y="11125"/>
                  </a:lnTo>
                  <a:lnTo>
                    <a:pt x="645" y="6895"/>
                  </a:lnTo>
                  <a:lnTo>
                    <a:pt x="2829" y="3789"/>
                  </a:lnTo>
                  <a:lnTo>
                    <a:pt x="5039" y="1806"/>
                  </a:lnTo>
                  <a:lnTo>
                    <a:pt x="6643" y="1023"/>
                  </a:lnTo>
                  <a:close/>
                  <a:moveTo>
                    <a:pt x="7274" y="0"/>
                  </a:moveTo>
                  <a:lnTo>
                    <a:pt x="4723" y="1263"/>
                  </a:lnTo>
                  <a:lnTo>
                    <a:pt x="2387" y="3347"/>
                  </a:lnTo>
                  <a:lnTo>
                    <a:pt x="1" y="6731"/>
                  </a:lnTo>
                  <a:lnTo>
                    <a:pt x="380" y="11112"/>
                  </a:lnTo>
                  <a:lnTo>
                    <a:pt x="64" y="13221"/>
                  </a:lnTo>
                  <a:lnTo>
                    <a:pt x="1415" y="16277"/>
                  </a:lnTo>
                  <a:lnTo>
                    <a:pt x="5203" y="16277"/>
                  </a:lnTo>
                  <a:lnTo>
                    <a:pt x="3069" y="12185"/>
                  </a:lnTo>
                  <a:lnTo>
                    <a:pt x="3587" y="7652"/>
                  </a:lnTo>
                  <a:lnTo>
                    <a:pt x="5203" y="4874"/>
                  </a:lnTo>
                  <a:lnTo>
                    <a:pt x="7274" y="2475"/>
                  </a:lnTo>
                  <a:lnTo>
                    <a:pt x="727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52"/>
            <p:cNvSpPr/>
            <p:nvPr/>
          </p:nvSpPr>
          <p:spPr>
            <a:xfrm>
              <a:off x="3327950" y="2153675"/>
              <a:ext cx="78950" cy="116200"/>
            </a:xfrm>
            <a:custGeom>
              <a:avLst/>
              <a:gdLst/>
              <a:ahLst/>
              <a:cxnLst/>
              <a:rect l="l" t="t" r="r" b="b"/>
              <a:pathLst>
                <a:path w="3158" h="4648" extrusionOk="0">
                  <a:moveTo>
                    <a:pt x="1288" y="1"/>
                  </a:moveTo>
                  <a:lnTo>
                    <a:pt x="1" y="1655"/>
                  </a:lnTo>
                  <a:lnTo>
                    <a:pt x="1" y="3069"/>
                  </a:lnTo>
                  <a:lnTo>
                    <a:pt x="1" y="3700"/>
                  </a:lnTo>
                  <a:lnTo>
                    <a:pt x="884" y="4647"/>
                  </a:lnTo>
                  <a:lnTo>
                    <a:pt x="2677" y="3915"/>
                  </a:lnTo>
                  <a:lnTo>
                    <a:pt x="3157" y="1731"/>
                  </a:lnTo>
                  <a:lnTo>
                    <a:pt x="3157" y="544"/>
                  </a:lnTo>
                  <a:lnTo>
                    <a:pt x="128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52"/>
            <p:cNvSpPr/>
            <p:nvPr/>
          </p:nvSpPr>
          <p:spPr>
            <a:xfrm>
              <a:off x="3320050" y="2144525"/>
              <a:ext cx="94725" cy="134825"/>
            </a:xfrm>
            <a:custGeom>
              <a:avLst/>
              <a:gdLst/>
              <a:ahLst/>
              <a:cxnLst/>
              <a:rect l="l" t="t" r="r" b="b"/>
              <a:pathLst>
                <a:path w="3789" h="5393" extrusionOk="0">
                  <a:moveTo>
                    <a:pt x="1718" y="720"/>
                  </a:moveTo>
                  <a:lnTo>
                    <a:pt x="3158" y="1150"/>
                  </a:lnTo>
                  <a:lnTo>
                    <a:pt x="3158" y="2059"/>
                  </a:lnTo>
                  <a:lnTo>
                    <a:pt x="2728" y="4054"/>
                  </a:lnTo>
                  <a:lnTo>
                    <a:pt x="1289" y="4647"/>
                  </a:lnTo>
                  <a:lnTo>
                    <a:pt x="632" y="3953"/>
                  </a:lnTo>
                  <a:lnTo>
                    <a:pt x="632" y="2122"/>
                  </a:lnTo>
                  <a:lnTo>
                    <a:pt x="1718" y="720"/>
                  </a:lnTo>
                  <a:close/>
                  <a:moveTo>
                    <a:pt x="1491" y="0"/>
                  </a:moveTo>
                  <a:lnTo>
                    <a:pt x="1" y="1907"/>
                  </a:lnTo>
                  <a:lnTo>
                    <a:pt x="1" y="4193"/>
                  </a:lnTo>
                  <a:lnTo>
                    <a:pt x="1125" y="5392"/>
                  </a:lnTo>
                  <a:lnTo>
                    <a:pt x="3271" y="4508"/>
                  </a:lnTo>
                  <a:lnTo>
                    <a:pt x="3789" y="2160"/>
                  </a:lnTo>
                  <a:lnTo>
                    <a:pt x="3789" y="682"/>
                  </a:lnTo>
                  <a:lnTo>
                    <a:pt x="149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52"/>
            <p:cNvSpPr/>
            <p:nvPr/>
          </p:nvSpPr>
          <p:spPr>
            <a:xfrm>
              <a:off x="3404025" y="2057075"/>
              <a:ext cx="144925" cy="252250"/>
            </a:xfrm>
            <a:custGeom>
              <a:avLst/>
              <a:gdLst/>
              <a:ahLst/>
              <a:cxnLst/>
              <a:rect l="l" t="t" r="r" b="b"/>
              <a:pathLst>
                <a:path w="5797" h="10090" extrusionOk="0">
                  <a:moveTo>
                    <a:pt x="2602" y="1"/>
                  </a:moveTo>
                  <a:lnTo>
                    <a:pt x="834" y="443"/>
                  </a:lnTo>
                  <a:lnTo>
                    <a:pt x="1" y="1680"/>
                  </a:lnTo>
                  <a:lnTo>
                    <a:pt x="2097" y="4408"/>
                  </a:lnTo>
                  <a:lnTo>
                    <a:pt x="2311" y="6201"/>
                  </a:lnTo>
                  <a:lnTo>
                    <a:pt x="746" y="7703"/>
                  </a:lnTo>
                  <a:lnTo>
                    <a:pt x="746" y="10090"/>
                  </a:lnTo>
                  <a:lnTo>
                    <a:pt x="5796" y="9155"/>
                  </a:lnTo>
                  <a:lnTo>
                    <a:pt x="5796" y="7564"/>
                  </a:lnTo>
                  <a:lnTo>
                    <a:pt x="4837" y="5266"/>
                  </a:lnTo>
                  <a:lnTo>
                    <a:pt x="2728" y="2753"/>
                  </a:lnTo>
                  <a:lnTo>
                    <a:pt x="3700" y="1213"/>
                  </a:lnTo>
                  <a:lnTo>
                    <a:pt x="260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52"/>
            <p:cNvSpPr/>
            <p:nvPr/>
          </p:nvSpPr>
          <p:spPr>
            <a:xfrm>
              <a:off x="3394250" y="2048250"/>
              <a:ext cx="162600" cy="270550"/>
            </a:xfrm>
            <a:custGeom>
              <a:avLst/>
              <a:gdLst/>
              <a:ahLst/>
              <a:cxnLst/>
              <a:rect l="l" t="t" r="r" b="b"/>
              <a:pathLst>
                <a:path w="6504" h="10822" extrusionOk="0">
                  <a:moveTo>
                    <a:pt x="2879" y="707"/>
                  </a:moveTo>
                  <a:lnTo>
                    <a:pt x="3687" y="1604"/>
                  </a:lnTo>
                  <a:lnTo>
                    <a:pt x="2728" y="3132"/>
                  </a:lnTo>
                  <a:lnTo>
                    <a:pt x="4950" y="5783"/>
                  </a:lnTo>
                  <a:lnTo>
                    <a:pt x="5872" y="7980"/>
                  </a:lnTo>
                  <a:lnTo>
                    <a:pt x="5872" y="9243"/>
                  </a:lnTo>
                  <a:lnTo>
                    <a:pt x="1452" y="10064"/>
                  </a:lnTo>
                  <a:lnTo>
                    <a:pt x="1452" y="8195"/>
                  </a:lnTo>
                  <a:lnTo>
                    <a:pt x="3031" y="6667"/>
                  </a:lnTo>
                  <a:lnTo>
                    <a:pt x="2791" y="4634"/>
                  </a:lnTo>
                  <a:lnTo>
                    <a:pt x="783" y="2008"/>
                  </a:lnTo>
                  <a:lnTo>
                    <a:pt x="1414" y="1061"/>
                  </a:lnTo>
                  <a:lnTo>
                    <a:pt x="2879" y="707"/>
                  </a:lnTo>
                  <a:close/>
                  <a:moveTo>
                    <a:pt x="3094" y="0"/>
                  </a:moveTo>
                  <a:lnTo>
                    <a:pt x="1023" y="505"/>
                  </a:lnTo>
                  <a:lnTo>
                    <a:pt x="0" y="2046"/>
                  </a:lnTo>
                  <a:lnTo>
                    <a:pt x="2172" y="4887"/>
                  </a:lnTo>
                  <a:lnTo>
                    <a:pt x="2361" y="6440"/>
                  </a:lnTo>
                  <a:lnTo>
                    <a:pt x="821" y="7917"/>
                  </a:lnTo>
                  <a:lnTo>
                    <a:pt x="821" y="10822"/>
                  </a:lnTo>
                  <a:lnTo>
                    <a:pt x="6503" y="9774"/>
                  </a:lnTo>
                  <a:lnTo>
                    <a:pt x="6503" y="7917"/>
                  </a:lnTo>
                  <a:lnTo>
                    <a:pt x="5506" y="5493"/>
                  </a:lnTo>
                  <a:lnTo>
                    <a:pt x="3498" y="3094"/>
                  </a:lnTo>
                  <a:lnTo>
                    <a:pt x="4470" y="1541"/>
                  </a:lnTo>
                  <a:lnTo>
                    <a:pt x="30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52"/>
            <p:cNvSpPr/>
            <p:nvPr/>
          </p:nvSpPr>
          <p:spPr>
            <a:xfrm>
              <a:off x="3658775" y="1084500"/>
              <a:ext cx="236775" cy="215300"/>
            </a:xfrm>
            <a:custGeom>
              <a:avLst/>
              <a:gdLst/>
              <a:ahLst/>
              <a:cxnLst/>
              <a:rect l="l" t="t" r="r" b="b"/>
              <a:pathLst>
                <a:path w="9471" h="8612" extrusionOk="0">
                  <a:moveTo>
                    <a:pt x="3498" y="0"/>
                  </a:moveTo>
                  <a:lnTo>
                    <a:pt x="1907" y="972"/>
                  </a:lnTo>
                  <a:lnTo>
                    <a:pt x="1907" y="1692"/>
                  </a:lnTo>
                  <a:lnTo>
                    <a:pt x="1" y="2273"/>
                  </a:lnTo>
                  <a:lnTo>
                    <a:pt x="2173" y="5026"/>
                  </a:lnTo>
                  <a:lnTo>
                    <a:pt x="3801" y="6162"/>
                  </a:lnTo>
                  <a:lnTo>
                    <a:pt x="3271" y="6970"/>
                  </a:lnTo>
                  <a:lnTo>
                    <a:pt x="5254" y="8612"/>
                  </a:lnTo>
                  <a:lnTo>
                    <a:pt x="6327" y="4028"/>
                  </a:lnTo>
                  <a:lnTo>
                    <a:pt x="7488" y="5278"/>
                  </a:lnTo>
                  <a:lnTo>
                    <a:pt x="7122" y="7046"/>
                  </a:lnTo>
                  <a:lnTo>
                    <a:pt x="8537" y="7046"/>
                  </a:lnTo>
                  <a:lnTo>
                    <a:pt x="9471" y="5177"/>
                  </a:lnTo>
                  <a:lnTo>
                    <a:pt x="6150" y="2513"/>
                  </a:lnTo>
                  <a:lnTo>
                    <a:pt x="349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52"/>
            <p:cNvSpPr/>
            <p:nvPr/>
          </p:nvSpPr>
          <p:spPr>
            <a:xfrm>
              <a:off x="3645200" y="1074400"/>
              <a:ext cx="260450" cy="239600"/>
            </a:xfrm>
            <a:custGeom>
              <a:avLst/>
              <a:gdLst/>
              <a:ahLst/>
              <a:cxnLst/>
              <a:rect l="l" t="t" r="r" b="b"/>
              <a:pathLst>
                <a:path w="10418" h="9584" extrusionOk="0">
                  <a:moveTo>
                    <a:pt x="4003" y="796"/>
                  </a:moveTo>
                  <a:lnTo>
                    <a:pt x="6491" y="3157"/>
                  </a:lnTo>
                  <a:lnTo>
                    <a:pt x="9610" y="5670"/>
                  </a:lnTo>
                  <a:lnTo>
                    <a:pt x="8878" y="7134"/>
                  </a:lnTo>
                  <a:lnTo>
                    <a:pt x="8057" y="7134"/>
                  </a:lnTo>
                  <a:lnTo>
                    <a:pt x="8372" y="5581"/>
                  </a:lnTo>
                  <a:lnTo>
                    <a:pt x="6693" y="3788"/>
                  </a:lnTo>
                  <a:lnTo>
                    <a:pt x="5607" y="8460"/>
                  </a:lnTo>
                  <a:lnTo>
                    <a:pt x="4231" y="7324"/>
                  </a:lnTo>
                  <a:lnTo>
                    <a:pt x="4774" y="6478"/>
                  </a:lnTo>
                  <a:lnTo>
                    <a:pt x="2943" y="5202"/>
                  </a:lnTo>
                  <a:lnTo>
                    <a:pt x="1074" y="2841"/>
                  </a:lnTo>
                  <a:lnTo>
                    <a:pt x="2779" y="2323"/>
                  </a:lnTo>
                  <a:lnTo>
                    <a:pt x="2779" y="1553"/>
                  </a:lnTo>
                  <a:lnTo>
                    <a:pt x="4003" y="796"/>
                  </a:lnTo>
                  <a:close/>
                  <a:moveTo>
                    <a:pt x="4092" y="0"/>
                  </a:moveTo>
                  <a:lnTo>
                    <a:pt x="2147" y="1200"/>
                  </a:lnTo>
                  <a:lnTo>
                    <a:pt x="2147" y="1856"/>
                  </a:lnTo>
                  <a:lnTo>
                    <a:pt x="1" y="2513"/>
                  </a:lnTo>
                  <a:lnTo>
                    <a:pt x="2476" y="5632"/>
                  </a:lnTo>
                  <a:lnTo>
                    <a:pt x="3915" y="6654"/>
                  </a:lnTo>
                  <a:lnTo>
                    <a:pt x="3397" y="7437"/>
                  </a:lnTo>
                  <a:lnTo>
                    <a:pt x="5986" y="9584"/>
                  </a:lnTo>
                  <a:lnTo>
                    <a:pt x="7047" y="5076"/>
                  </a:lnTo>
                  <a:lnTo>
                    <a:pt x="7691" y="5771"/>
                  </a:lnTo>
                  <a:lnTo>
                    <a:pt x="7274" y="7778"/>
                  </a:lnTo>
                  <a:lnTo>
                    <a:pt x="9269" y="7778"/>
                  </a:lnTo>
                  <a:lnTo>
                    <a:pt x="10418" y="5505"/>
                  </a:lnTo>
                  <a:lnTo>
                    <a:pt x="6908" y="2690"/>
                  </a:lnTo>
                  <a:lnTo>
                    <a:pt x="409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52"/>
            <p:cNvSpPr/>
            <p:nvPr/>
          </p:nvSpPr>
          <p:spPr>
            <a:xfrm>
              <a:off x="3780950" y="1045975"/>
              <a:ext cx="134825" cy="91250"/>
            </a:xfrm>
            <a:custGeom>
              <a:avLst/>
              <a:gdLst/>
              <a:ahLst/>
              <a:cxnLst/>
              <a:rect l="l" t="t" r="r" b="b"/>
              <a:pathLst>
                <a:path w="5393" h="3650" extrusionOk="0">
                  <a:moveTo>
                    <a:pt x="1175" y="1"/>
                  </a:moveTo>
                  <a:lnTo>
                    <a:pt x="0" y="1137"/>
                  </a:lnTo>
                  <a:lnTo>
                    <a:pt x="2235" y="2842"/>
                  </a:lnTo>
                  <a:lnTo>
                    <a:pt x="3612" y="3650"/>
                  </a:lnTo>
                  <a:lnTo>
                    <a:pt x="5392" y="1819"/>
                  </a:lnTo>
                  <a:lnTo>
                    <a:pt x="4584" y="329"/>
                  </a:lnTo>
                  <a:lnTo>
                    <a:pt x="3208" y="1"/>
                  </a:lnTo>
                  <a:lnTo>
                    <a:pt x="2703" y="1137"/>
                  </a:lnTo>
                  <a:lnTo>
                    <a:pt x="117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52"/>
            <p:cNvSpPr/>
            <p:nvPr/>
          </p:nvSpPr>
          <p:spPr>
            <a:xfrm>
              <a:off x="3768950" y="1035550"/>
              <a:ext cx="156600" cy="111475"/>
            </a:xfrm>
            <a:custGeom>
              <a:avLst/>
              <a:gdLst/>
              <a:ahLst/>
              <a:cxnLst/>
              <a:rect l="l" t="t" r="r" b="b"/>
              <a:pathLst>
                <a:path w="6264" h="4459" extrusionOk="0">
                  <a:moveTo>
                    <a:pt x="3864" y="784"/>
                  </a:moveTo>
                  <a:lnTo>
                    <a:pt x="4849" y="1011"/>
                  </a:lnTo>
                  <a:lnTo>
                    <a:pt x="5481" y="2185"/>
                  </a:lnTo>
                  <a:lnTo>
                    <a:pt x="4041" y="3663"/>
                  </a:lnTo>
                  <a:lnTo>
                    <a:pt x="2905" y="3006"/>
                  </a:lnTo>
                  <a:lnTo>
                    <a:pt x="960" y="1529"/>
                  </a:lnTo>
                  <a:lnTo>
                    <a:pt x="1680" y="834"/>
                  </a:lnTo>
                  <a:lnTo>
                    <a:pt x="3309" y="2046"/>
                  </a:lnTo>
                  <a:lnTo>
                    <a:pt x="3864" y="784"/>
                  </a:lnTo>
                  <a:close/>
                  <a:moveTo>
                    <a:pt x="1629" y="1"/>
                  </a:moveTo>
                  <a:lnTo>
                    <a:pt x="0" y="1579"/>
                  </a:lnTo>
                  <a:lnTo>
                    <a:pt x="2564" y="3524"/>
                  </a:lnTo>
                  <a:lnTo>
                    <a:pt x="4142" y="4458"/>
                  </a:lnTo>
                  <a:lnTo>
                    <a:pt x="6264" y="2299"/>
                  </a:lnTo>
                  <a:lnTo>
                    <a:pt x="5279" y="468"/>
                  </a:lnTo>
                  <a:lnTo>
                    <a:pt x="3511" y="51"/>
                  </a:lnTo>
                  <a:lnTo>
                    <a:pt x="3056" y="1062"/>
                  </a:lnTo>
                  <a:lnTo>
                    <a:pt x="162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52"/>
            <p:cNvSpPr/>
            <p:nvPr/>
          </p:nvSpPr>
          <p:spPr>
            <a:xfrm>
              <a:off x="3098775" y="1751200"/>
              <a:ext cx="166375" cy="133550"/>
            </a:xfrm>
            <a:custGeom>
              <a:avLst/>
              <a:gdLst/>
              <a:ahLst/>
              <a:cxnLst/>
              <a:rect l="l" t="t" r="r" b="b"/>
              <a:pathLst>
                <a:path w="6655" h="5342" extrusionOk="0">
                  <a:moveTo>
                    <a:pt x="5619" y="0"/>
                  </a:moveTo>
                  <a:lnTo>
                    <a:pt x="4205" y="985"/>
                  </a:lnTo>
                  <a:lnTo>
                    <a:pt x="2475" y="1869"/>
                  </a:lnTo>
                  <a:lnTo>
                    <a:pt x="1288" y="404"/>
                  </a:lnTo>
                  <a:lnTo>
                    <a:pt x="0" y="1856"/>
                  </a:lnTo>
                  <a:lnTo>
                    <a:pt x="341" y="2829"/>
                  </a:lnTo>
                  <a:lnTo>
                    <a:pt x="341" y="4028"/>
                  </a:lnTo>
                  <a:lnTo>
                    <a:pt x="2766" y="5341"/>
                  </a:lnTo>
                  <a:lnTo>
                    <a:pt x="4963" y="4369"/>
                  </a:lnTo>
                  <a:lnTo>
                    <a:pt x="6655" y="2854"/>
                  </a:lnTo>
                  <a:lnTo>
                    <a:pt x="6655" y="1515"/>
                  </a:lnTo>
                  <a:lnTo>
                    <a:pt x="561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52"/>
            <p:cNvSpPr/>
            <p:nvPr/>
          </p:nvSpPr>
          <p:spPr>
            <a:xfrm>
              <a:off x="3089925" y="1740150"/>
              <a:ext cx="182800" cy="153450"/>
            </a:xfrm>
            <a:custGeom>
              <a:avLst/>
              <a:gdLst/>
              <a:ahLst/>
              <a:cxnLst/>
              <a:rect l="l" t="t" r="r" b="b"/>
              <a:pathLst>
                <a:path w="7312" h="6138" extrusionOk="0">
                  <a:moveTo>
                    <a:pt x="5885" y="884"/>
                  </a:moveTo>
                  <a:lnTo>
                    <a:pt x="6693" y="2046"/>
                  </a:lnTo>
                  <a:lnTo>
                    <a:pt x="6693" y="3157"/>
                  </a:lnTo>
                  <a:lnTo>
                    <a:pt x="5140" y="4546"/>
                  </a:lnTo>
                  <a:lnTo>
                    <a:pt x="3132" y="5443"/>
                  </a:lnTo>
                  <a:lnTo>
                    <a:pt x="1011" y="4281"/>
                  </a:lnTo>
                  <a:lnTo>
                    <a:pt x="1011" y="3271"/>
                  </a:lnTo>
                  <a:lnTo>
                    <a:pt x="708" y="2374"/>
                  </a:lnTo>
                  <a:lnTo>
                    <a:pt x="1630" y="1339"/>
                  </a:lnTo>
                  <a:lnTo>
                    <a:pt x="2741" y="2715"/>
                  </a:lnTo>
                  <a:lnTo>
                    <a:pt x="4698" y="1705"/>
                  </a:lnTo>
                  <a:lnTo>
                    <a:pt x="5885" y="884"/>
                  </a:lnTo>
                  <a:close/>
                  <a:moveTo>
                    <a:pt x="6049" y="0"/>
                  </a:moveTo>
                  <a:lnTo>
                    <a:pt x="4395" y="1162"/>
                  </a:lnTo>
                  <a:lnTo>
                    <a:pt x="2918" y="1920"/>
                  </a:lnTo>
                  <a:lnTo>
                    <a:pt x="1655" y="366"/>
                  </a:lnTo>
                  <a:lnTo>
                    <a:pt x="1" y="2235"/>
                  </a:lnTo>
                  <a:lnTo>
                    <a:pt x="380" y="3334"/>
                  </a:lnTo>
                  <a:lnTo>
                    <a:pt x="380" y="4660"/>
                  </a:lnTo>
                  <a:lnTo>
                    <a:pt x="3094" y="6137"/>
                  </a:lnTo>
                  <a:lnTo>
                    <a:pt x="5443" y="5102"/>
                  </a:lnTo>
                  <a:lnTo>
                    <a:pt x="7312" y="3435"/>
                  </a:lnTo>
                  <a:lnTo>
                    <a:pt x="7312" y="1856"/>
                  </a:lnTo>
                  <a:lnTo>
                    <a:pt x="604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52"/>
            <p:cNvSpPr/>
            <p:nvPr/>
          </p:nvSpPr>
          <p:spPr>
            <a:xfrm>
              <a:off x="3793250" y="2636350"/>
              <a:ext cx="57175" cy="35700"/>
            </a:xfrm>
            <a:custGeom>
              <a:avLst/>
              <a:gdLst/>
              <a:ahLst/>
              <a:cxnLst/>
              <a:rect l="l" t="t" r="r" b="b"/>
              <a:pathLst>
                <a:path w="2287" h="1428" extrusionOk="0">
                  <a:moveTo>
                    <a:pt x="1743" y="0"/>
                  </a:moveTo>
                  <a:lnTo>
                    <a:pt x="1" y="480"/>
                  </a:lnTo>
                  <a:lnTo>
                    <a:pt x="2286" y="1427"/>
                  </a:lnTo>
                  <a:lnTo>
                    <a:pt x="2286" y="1427"/>
                  </a:lnTo>
                  <a:lnTo>
                    <a:pt x="174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52"/>
            <p:cNvSpPr/>
            <p:nvPr/>
          </p:nvSpPr>
          <p:spPr>
            <a:xfrm>
              <a:off x="3768950" y="2626875"/>
              <a:ext cx="95675" cy="59375"/>
            </a:xfrm>
            <a:custGeom>
              <a:avLst/>
              <a:gdLst/>
              <a:ahLst/>
              <a:cxnLst/>
              <a:rect l="l" t="t" r="r" b="b"/>
              <a:pathLst>
                <a:path w="3827" h="2375" extrusionOk="0">
                  <a:moveTo>
                    <a:pt x="2526" y="758"/>
                  </a:moveTo>
                  <a:lnTo>
                    <a:pt x="2703" y="1238"/>
                  </a:lnTo>
                  <a:lnTo>
                    <a:pt x="1958" y="922"/>
                  </a:lnTo>
                  <a:lnTo>
                    <a:pt x="2526" y="758"/>
                  </a:lnTo>
                  <a:close/>
                  <a:moveTo>
                    <a:pt x="2905" y="0"/>
                  </a:moveTo>
                  <a:lnTo>
                    <a:pt x="0" y="796"/>
                  </a:lnTo>
                  <a:lnTo>
                    <a:pt x="3826" y="2374"/>
                  </a:lnTo>
                  <a:lnTo>
                    <a:pt x="290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52"/>
            <p:cNvSpPr/>
            <p:nvPr/>
          </p:nvSpPr>
          <p:spPr>
            <a:xfrm>
              <a:off x="3702975" y="2517025"/>
              <a:ext cx="43275" cy="68200"/>
            </a:xfrm>
            <a:custGeom>
              <a:avLst/>
              <a:gdLst/>
              <a:ahLst/>
              <a:cxnLst/>
              <a:rect l="l" t="t" r="r" b="b"/>
              <a:pathLst>
                <a:path w="1731" h="2728" extrusionOk="0">
                  <a:moveTo>
                    <a:pt x="733" y="0"/>
                  </a:moveTo>
                  <a:cubicBezTo>
                    <a:pt x="493" y="164"/>
                    <a:pt x="0" y="1288"/>
                    <a:pt x="0" y="1288"/>
                  </a:cubicBezTo>
                  <a:lnTo>
                    <a:pt x="695" y="2728"/>
                  </a:lnTo>
                  <a:lnTo>
                    <a:pt x="1730" y="2728"/>
                  </a:lnTo>
                  <a:lnTo>
                    <a:pt x="73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52"/>
            <p:cNvSpPr/>
            <p:nvPr/>
          </p:nvSpPr>
          <p:spPr>
            <a:xfrm>
              <a:off x="3694450" y="2505025"/>
              <a:ext cx="62850" cy="88100"/>
            </a:xfrm>
            <a:custGeom>
              <a:avLst/>
              <a:gdLst/>
              <a:ahLst/>
              <a:cxnLst/>
              <a:rect l="l" t="t" r="r" b="b"/>
              <a:pathLst>
                <a:path w="2514" h="3524" extrusionOk="0">
                  <a:moveTo>
                    <a:pt x="973" y="1162"/>
                  </a:moveTo>
                  <a:lnTo>
                    <a:pt x="1604" y="2892"/>
                  </a:lnTo>
                  <a:lnTo>
                    <a:pt x="1225" y="2892"/>
                  </a:lnTo>
                  <a:lnTo>
                    <a:pt x="682" y="1756"/>
                  </a:lnTo>
                  <a:cubicBezTo>
                    <a:pt x="771" y="1554"/>
                    <a:pt x="884" y="1352"/>
                    <a:pt x="973" y="1162"/>
                  </a:cubicBezTo>
                  <a:close/>
                  <a:moveTo>
                    <a:pt x="1238" y="0"/>
                  </a:moveTo>
                  <a:lnTo>
                    <a:pt x="897" y="215"/>
                  </a:lnTo>
                  <a:cubicBezTo>
                    <a:pt x="619" y="405"/>
                    <a:pt x="253" y="1187"/>
                    <a:pt x="51" y="1642"/>
                  </a:cubicBezTo>
                  <a:lnTo>
                    <a:pt x="1" y="1768"/>
                  </a:lnTo>
                  <a:lnTo>
                    <a:pt x="834" y="3523"/>
                  </a:lnTo>
                  <a:lnTo>
                    <a:pt x="2513" y="3523"/>
                  </a:lnTo>
                  <a:lnTo>
                    <a:pt x="123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52"/>
            <p:cNvSpPr/>
            <p:nvPr/>
          </p:nvSpPr>
          <p:spPr>
            <a:xfrm>
              <a:off x="3696975" y="2570375"/>
              <a:ext cx="25275" cy="78000"/>
            </a:xfrm>
            <a:custGeom>
              <a:avLst/>
              <a:gdLst/>
              <a:ahLst/>
              <a:cxnLst/>
              <a:rect l="l" t="t" r="r" b="b"/>
              <a:pathLst>
                <a:path w="1011" h="3120" extrusionOk="0">
                  <a:moveTo>
                    <a:pt x="455" y="0"/>
                  </a:moveTo>
                  <a:lnTo>
                    <a:pt x="1" y="1402"/>
                  </a:lnTo>
                  <a:lnTo>
                    <a:pt x="581" y="3119"/>
                  </a:lnTo>
                  <a:lnTo>
                    <a:pt x="1011" y="3119"/>
                  </a:lnTo>
                  <a:lnTo>
                    <a:pt x="1011" y="278"/>
                  </a:lnTo>
                  <a:lnTo>
                    <a:pt x="4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52"/>
            <p:cNvSpPr/>
            <p:nvPr/>
          </p:nvSpPr>
          <p:spPr>
            <a:xfrm>
              <a:off x="3688775" y="2563750"/>
              <a:ext cx="43275" cy="92500"/>
            </a:xfrm>
            <a:custGeom>
              <a:avLst/>
              <a:gdLst/>
              <a:ahLst/>
              <a:cxnLst/>
              <a:rect l="l" t="t" r="r" b="b"/>
              <a:pathLst>
                <a:path w="1731" h="3700" extrusionOk="0">
                  <a:moveTo>
                    <a:pt x="1023" y="846"/>
                  </a:moveTo>
                  <a:lnTo>
                    <a:pt x="1074" y="871"/>
                  </a:lnTo>
                  <a:lnTo>
                    <a:pt x="1074" y="2765"/>
                  </a:lnTo>
                  <a:lnTo>
                    <a:pt x="695" y="1755"/>
                  </a:lnTo>
                  <a:lnTo>
                    <a:pt x="1023" y="846"/>
                  </a:lnTo>
                  <a:close/>
                  <a:moveTo>
                    <a:pt x="632" y="0"/>
                  </a:moveTo>
                  <a:lnTo>
                    <a:pt x="0" y="1755"/>
                  </a:lnTo>
                  <a:lnTo>
                    <a:pt x="720" y="3700"/>
                  </a:lnTo>
                  <a:lnTo>
                    <a:pt x="1730" y="3700"/>
                  </a:lnTo>
                  <a:lnTo>
                    <a:pt x="1730" y="493"/>
                  </a:lnTo>
                  <a:lnTo>
                    <a:pt x="63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52"/>
            <p:cNvSpPr/>
            <p:nvPr/>
          </p:nvSpPr>
          <p:spPr>
            <a:xfrm>
              <a:off x="4360850" y="1623350"/>
              <a:ext cx="47375" cy="27475"/>
            </a:xfrm>
            <a:custGeom>
              <a:avLst/>
              <a:gdLst/>
              <a:ahLst/>
              <a:cxnLst/>
              <a:rect l="l" t="t" r="r" b="b"/>
              <a:pathLst>
                <a:path w="1895" h="1099" extrusionOk="0">
                  <a:moveTo>
                    <a:pt x="0" y="0"/>
                  </a:moveTo>
                  <a:lnTo>
                    <a:pt x="556" y="1099"/>
                  </a:lnTo>
                  <a:lnTo>
                    <a:pt x="1326" y="947"/>
                  </a:lnTo>
                  <a:lnTo>
                    <a:pt x="18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52"/>
            <p:cNvSpPr/>
            <p:nvPr/>
          </p:nvSpPr>
          <p:spPr>
            <a:xfrm>
              <a:off x="4347900" y="1615450"/>
              <a:ext cx="74200" cy="44550"/>
            </a:xfrm>
            <a:custGeom>
              <a:avLst/>
              <a:gdLst/>
              <a:ahLst/>
              <a:cxnLst/>
              <a:rect l="l" t="t" r="r" b="b"/>
              <a:pathLst>
                <a:path w="2968" h="1782" extrusionOk="0">
                  <a:moveTo>
                    <a:pt x="1857" y="632"/>
                  </a:moveTo>
                  <a:lnTo>
                    <a:pt x="1642" y="973"/>
                  </a:lnTo>
                  <a:lnTo>
                    <a:pt x="1238" y="1061"/>
                  </a:lnTo>
                  <a:lnTo>
                    <a:pt x="1023" y="632"/>
                  </a:lnTo>
                  <a:close/>
                  <a:moveTo>
                    <a:pt x="0" y="1"/>
                  </a:moveTo>
                  <a:lnTo>
                    <a:pt x="897" y="1781"/>
                  </a:lnTo>
                  <a:lnTo>
                    <a:pt x="2046" y="1541"/>
                  </a:lnTo>
                  <a:lnTo>
                    <a:pt x="296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52"/>
            <p:cNvSpPr/>
            <p:nvPr/>
          </p:nvSpPr>
          <p:spPr>
            <a:xfrm>
              <a:off x="2445000" y="785850"/>
              <a:ext cx="922425" cy="1196450"/>
            </a:xfrm>
            <a:custGeom>
              <a:avLst/>
              <a:gdLst/>
              <a:ahLst/>
              <a:cxnLst/>
              <a:rect l="l" t="t" r="r" b="b"/>
              <a:pathLst>
                <a:path w="36897" h="47858" extrusionOk="0">
                  <a:moveTo>
                    <a:pt x="27288" y="1"/>
                  </a:moveTo>
                  <a:lnTo>
                    <a:pt x="21921" y="2324"/>
                  </a:lnTo>
                  <a:lnTo>
                    <a:pt x="20027" y="2375"/>
                  </a:lnTo>
                  <a:lnTo>
                    <a:pt x="19396" y="4067"/>
                  </a:lnTo>
                  <a:lnTo>
                    <a:pt x="20179" y="6378"/>
                  </a:lnTo>
                  <a:lnTo>
                    <a:pt x="18600" y="6378"/>
                  </a:lnTo>
                  <a:lnTo>
                    <a:pt x="18285" y="4016"/>
                  </a:lnTo>
                  <a:lnTo>
                    <a:pt x="17262" y="3625"/>
                  </a:lnTo>
                  <a:lnTo>
                    <a:pt x="16782" y="5203"/>
                  </a:lnTo>
                  <a:lnTo>
                    <a:pt x="15620" y="4850"/>
                  </a:lnTo>
                  <a:lnTo>
                    <a:pt x="15305" y="3006"/>
                  </a:lnTo>
                  <a:lnTo>
                    <a:pt x="13411" y="3322"/>
                  </a:lnTo>
                  <a:lnTo>
                    <a:pt x="11277" y="4105"/>
                  </a:lnTo>
                  <a:lnTo>
                    <a:pt x="9698" y="5683"/>
                  </a:lnTo>
                  <a:lnTo>
                    <a:pt x="7489" y="6163"/>
                  </a:lnTo>
                  <a:lnTo>
                    <a:pt x="6150" y="7893"/>
                  </a:lnTo>
                  <a:lnTo>
                    <a:pt x="6933" y="9080"/>
                  </a:lnTo>
                  <a:lnTo>
                    <a:pt x="5355" y="10418"/>
                  </a:lnTo>
                  <a:lnTo>
                    <a:pt x="2678" y="11529"/>
                  </a:lnTo>
                  <a:lnTo>
                    <a:pt x="784" y="11883"/>
                  </a:lnTo>
                  <a:lnTo>
                    <a:pt x="1251" y="13575"/>
                  </a:lnTo>
                  <a:lnTo>
                    <a:pt x="2678" y="13726"/>
                  </a:lnTo>
                  <a:lnTo>
                    <a:pt x="3069" y="14598"/>
                  </a:lnTo>
                  <a:lnTo>
                    <a:pt x="1" y="14838"/>
                  </a:lnTo>
                  <a:lnTo>
                    <a:pt x="1" y="16176"/>
                  </a:lnTo>
                  <a:lnTo>
                    <a:pt x="1731" y="17363"/>
                  </a:lnTo>
                  <a:cubicBezTo>
                    <a:pt x="1731" y="17363"/>
                    <a:pt x="1944" y="16942"/>
                    <a:pt x="2599" y="16942"/>
                  </a:cubicBezTo>
                  <a:cubicBezTo>
                    <a:pt x="2926" y="16942"/>
                    <a:pt x="3364" y="17047"/>
                    <a:pt x="3940" y="17363"/>
                  </a:cubicBezTo>
                  <a:cubicBezTo>
                    <a:pt x="5683" y="18310"/>
                    <a:pt x="5759" y="18310"/>
                    <a:pt x="5759" y="18310"/>
                  </a:cubicBezTo>
                  <a:lnTo>
                    <a:pt x="7337" y="21378"/>
                  </a:lnTo>
                  <a:lnTo>
                    <a:pt x="6946" y="25331"/>
                  </a:lnTo>
                  <a:lnTo>
                    <a:pt x="6946" y="29434"/>
                  </a:lnTo>
                  <a:lnTo>
                    <a:pt x="8436" y="29902"/>
                  </a:lnTo>
                  <a:lnTo>
                    <a:pt x="7615" y="31164"/>
                  </a:lnTo>
                  <a:lnTo>
                    <a:pt x="5683" y="30849"/>
                  </a:lnTo>
                  <a:lnTo>
                    <a:pt x="5683" y="33223"/>
                  </a:lnTo>
                  <a:lnTo>
                    <a:pt x="7173" y="34321"/>
                  </a:lnTo>
                  <a:lnTo>
                    <a:pt x="6074" y="36695"/>
                  </a:lnTo>
                  <a:lnTo>
                    <a:pt x="6541" y="40546"/>
                  </a:lnTo>
                  <a:lnTo>
                    <a:pt x="7135" y="43463"/>
                  </a:lnTo>
                  <a:lnTo>
                    <a:pt x="7627" y="46153"/>
                  </a:lnTo>
                  <a:lnTo>
                    <a:pt x="9218" y="45913"/>
                  </a:lnTo>
                  <a:lnTo>
                    <a:pt x="10885" y="47857"/>
                  </a:lnTo>
                  <a:lnTo>
                    <a:pt x="12186" y="45647"/>
                  </a:lnTo>
                  <a:lnTo>
                    <a:pt x="13310" y="42175"/>
                  </a:lnTo>
                  <a:lnTo>
                    <a:pt x="14812" y="39776"/>
                  </a:lnTo>
                  <a:lnTo>
                    <a:pt x="16946" y="39195"/>
                  </a:lnTo>
                  <a:lnTo>
                    <a:pt x="20103" y="37857"/>
                  </a:lnTo>
                  <a:lnTo>
                    <a:pt x="21770" y="35798"/>
                  </a:lnTo>
                  <a:lnTo>
                    <a:pt x="24762" y="35407"/>
                  </a:lnTo>
                  <a:lnTo>
                    <a:pt x="28462" y="33071"/>
                  </a:lnTo>
                  <a:lnTo>
                    <a:pt x="26480" y="32869"/>
                  </a:lnTo>
                  <a:lnTo>
                    <a:pt x="25545" y="32869"/>
                  </a:lnTo>
                  <a:lnTo>
                    <a:pt x="26480" y="30659"/>
                  </a:lnTo>
                  <a:lnTo>
                    <a:pt x="28462" y="32478"/>
                  </a:lnTo>
                  <a:lnTo>
                    <a:pt x="29232" y="30735"/>
                  </a:lnTo>
                  <a:lnTo>
                    <a:pt x="28538" y="28487"/>
                  </a:lnTo>
                  <a:lnTo>
                    <a:pt x="28538" y="28487"/>
                  </a:lnTo>
                  <a:cubicBezTo>
                    <a:pt x="28538" y="28487"/>
                    <a:pt x="28571" y="28497"/>
                    <a:pt x="28628" y="28497"/>
                  </a:cubicBezTo>
                  <a:cubicBezTo>
                    <a:pt x="28850" y="28497"/>
                    <a:pt x="29441" y="28361"/>
                    <a:pt x="29952" y="27048"/>
                  </a:cubicBezTo>
                  <a:cubicBezTo>
                    <a:pt x="30176" y="26473"/>
                    <a:pt x="30217" y="26354"/>
                    <a:pt x="30211" y="26354"/>
                  </a:cubicBezTo>
                  <a:lnTo>
                    <a:pt x="30211" y="26354"/>
                  </a:lnTo>
                  <a:cubicBezTo>
                    <a:pt x="30207" y="26354"/>
                    <a:pt x="30180" y="26414"/>
                    <a:pt x="30178" y="26414"/>
                  </a:cubicBezTo>
                  <a:cubicBezTo>
                    <a:pt x="30175" y="26414"/>
                    <a:pt x="30241" y="26250"/>
                    <a:pt x="30596" y="25381"/>
                  </a:cubicBezTo>
                  <a:cubicBezTo>
                    <a:pt x="31467" y="23260"/>
                    <a:pt x="31455" y="23247"/>
                    <a:pt x="31455" y="23247"/>
                  </a:cubicBezTo>
                  <a:cubicBezTo>
                    <a:pt x="31455" y="23247"/>
                    <a:pt x="32086" y="23007"/>
                    <a:pt x="31455" y="21593"/>
                  </a:cubicBezTo>
                  <a:cubicBezTo>
                    <a:pt x="30823" y="20179"/>
                    <a:pt x="29876" y="20722"/>
                    <a:pt x="30823" y="20166"/>
                  </a:cubicBezTo>
                  <a:lnTo>
                    <a:pt x="31770" y="19623"/>
                  </a:lnTo>
                  <a:lnTo>
                    <a:pt x="32642" y="19068"/>
                  </a:lnTo>
                  <a:lnTo>
                    <a:pt x="32250" y="16694"/>
                  </a:lnTo>
                  <a:lnTo>
                    <a:pt x="32642" y="14042"/>
                  </a:lnTo>
                  <a:lnTo>
                    <a:pt x="34611" y="11858"/>
                  </a:lnTo>
                  <a:lnTo>
                    <a:pt x="36354" y="9762"/>
                  </a:lnTo>
                  <a:lnTo>
                    <a:pt x="36897" y="8032"/>
                  </a:lnTo>
                  <a:lnTo>
                    <a:pt x="34851" y="7085"/>
                  </a:lnTo>
                  <a:lnTo>
                    <a:pt x="32566" y="7943"/>
                  </a:lnTo>
                  <a:lnTo>
                    <a:pt x="30280" y="10090"/>
                  </a:lnTo>
                  <a:lnTo>
                    <a:pt x="31770" y="7451"/>
                  </a:lnTo>
                  <a:lnTo>
                    <a:pt x="31859" y="7009"/>
                  </a:lnTo>
                  <a:lnTo>
                    <a:pt x="27439" y="7009"/>
                  </a:lnTo>
                  <a:lnTo>
                    <a:pt x="27351" y="5986"/>
                  </a:lnTo>
                  <a:lnTo>
                    <a:pt x="29232" y="5759"/>
                  </a:lnTo>
                  <a:lnTo>
                    <a:pt x="31859" y="5759"/>
                  </a:lnTo>
                  <a:lnTo>
                    <a:pt x="31543" y="3625"/>
                  </a:lnTo>
                  <a:lnTo>
                    <a:pt x="30672" y="1655"/>
                  </a:lnTo>
                  <a:lnTo>
                    <a:pt x="2728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52"/>
            <p:cNvSpPr/>
            <p:nvPr/>
          </p:nvSpPr>
          <p:spPr>
            <a:xfrm>
              <a:off x="2437100" y="777350"/>
              <a:ext cx="939800" cy="1218525"/>
            </a:xfrm>
            <a:custGeom>
              <a:avLst/>
              <a:gdLst/>
              <a:ahLst/>
              <a:cxnLst/>
              <a:rect l="l" t="t" r="r" b="b"/>
              <a:pathLst>
                <a:path w="37592" h="48741" extrusionOk="0">
                  <a:moveTo>
                    <a:pt x="26909" y="31530"/>
                  </a:moveTo>
                  <a:lnTo>
                    <a:pt x="28601" y="33070"/>
                  </a:lnTo>
                  <a:lnTo>
                    <a:pt x="26796" y="32893"/>
                  </a:lnTo>
                  <a:lnTo>
                    <a:pt x="26341" y="32893"/>
                  </a:lnTo>
                  <a:lnTo>
                    <a:pt x="26909" y="31530"/>
                  </a:lnTo>
                  <a:close/>
                  <a:moveTo>
                    <a:pt x="27591" y="682"/>
                  </a:moveTo>
                  <a:lnTo>
                    <a:pt x="30748" y="2222"/>
                  </a:lnTo>
                  <a:lnTo>
                    <a:pt x="31543" y="4053"/>
                  </a:lnTo>
                  <a:lnTo>
                    <a:pt x="31809" y="5783"/>
                  </a:lnTo>
                  <a:lnTo>
                    <a:pt x="29498" y="5783"/>
                  </a:lnTo>
                  <a:lnTo>
                    <a:pt x="27339" y="6048"/>
                  </a:lnTo>
                  <a:lnTo>
                    <a:pt x="27465" y="7665"/>
                  </a:lnTo>
                  <a:lnTo>
                    <a:pt x="31796" y="7665"/>
                  </a:lnTo>
                  <a:lnTo>
                    <a:pt x="29321" y="12059"/>
                  </a:lnTo>
                  <a:lnTo>
                    <a:pt x="33046" y="8574"/>
                  </a:lnTo>
                  <a:lnTo>
                    <a:pt x="35155" y="7778"/>
                  </a:lnTo>
                  <a:lnTo>
                    <a:pt x="36834" y="8548"/>
                  </a:lnTo>
                  <a:lnTo>
                    <a:pt x="36380" y="9963"/>
                  </a:lnTo>
                  <a:lnTo>
                    <a:pt x="34700" y="11996"/>
                  </a:lnTo>
                  <a:lnTo>
                    <a:pt x="32667" y="14256"/>
                  </a:lnTo>
                  <a:lnTo>
                    <a:pt x="32250" y="17059"/>
                  </a:lnTo>
                  <a:lnTo>
                    <a:pt x="32617" y="19269"/>
                  </a:lnTo>
                  <a:lnTo>
                    <a:pt x="31935" y="19698"/>
                  </a:lnTo>
                  <a:cubicBezTo>
                    <a:pt x="31922" y="19711"/>
                    <a:pt x="31834" y="19761"/>
                    <a:pt x="30988" y="20254"/>
                  </a:cubicBezTo>
                  <a:cubicBezTo>
                    <a:pt x="30584" y="20494"/>
                    <a:pt x="30432" y="20582"/>
                    <a:pt x="30432" y="20809"/>
                  </a:cubicBezTo>
                  <a:cubicBezTo>
                    <a:pt x="30445" y="20986"/>
                    <a:pt x="30558" y="21125"/>
                    <a:pt x="30710" y="21188"/>
                  </a:cubicBezTo>
                  <a:cubicBezTo>
                    <a:pt x="30887" y="21289"/>
                    <a:pt x="31215" y="21466"/>
                    <a:pt x="31480" y="22072"/>
                  </a:cubicBezTo>
                  <a:cubicBezTo>
                    <a:pt x="31872" y="22943"/>
                    <a:pt x="31733" y="23259"/>
                    <a:pt x="31657" y="23309"/>
                  </a:cubicBezTo>
                  <a:lnTo>
                    <a:pt x="31455" y="23385"/>
                  </a:lnTo>
                  <a:lnTo>
                    <a:pt x="31455" y="23537"/>
                  </a:lnTo>
                  <a:cubicBezTo>
                    <a:pt x="31404" y="23676"/>
                    <a:pt x="31228" y="24118"/>
                    <a:pt x="30609" y="25620"/>
                  </a:cubicBezTo>
                  <a:cubicBezTo>
                    <a:pt x="30432" y="26062"/>
                    <a:pt x="30319" y="26353"/>
                    <a:pt x="30243" y="26555"/>
                  </a:cubicBezTo>
                  <a:lnTo>
                    <a:pt x="30218" y="26618"/>
                  </a:lnTo>
                  <a:cubicBezTo>
                    <a:pt x="30218" y="26618"/>
                    <a:pt x="30218" y="26630"/>
                    <a:pt x="30218" y="26630"/>
                  </a:cubicBezTo>
                  <a:cubicBezTo>
                    <a:pt x="30205" y="26681"/>
                    <a:pt x="30154" y="26832"/>
                    <a:pt x="29978" y="27287"/>
                  </a:cubicBezTo>
                  <a:cubicBezTo>
                    <a:pt x="29498" y="28499"/>
                    <a:pt x="29018" y="28537"/>
                    <a:pt x="28955" y="28537"/>
                  </a:cubicBezTo>
                  <a:lnTo>
                    <a:pt x="28399" y="28373"/>
                  </a:lnTo>
                  <a:lnTo>
                    <a:pt x="28399" y="28373"/>
                  </a:lnTo>
                  <a:lnTo>
                    <a:pt x="29220" y="31062"/>
                  </a:lnTo>
                  <a:lnTo>
                    <a:pt x="28677" y="32287"/>
                  </a:lnTo>
                  <a:lnTo>
                    <a:pt x="26682" y="30469"/>
                  </a:lnTo>
                  <a:lnTo>
                    <a:pt x="25394" y="33525"/>
                  </a:lnTo>
                  <a:lnTo>
                    <a:pt x="26758" y="33525"/>
                  </a:lnTo>
                  <a:lnTo>
                    <a:pt x="27844" y="33626"/>
                  </a:lnTo>
                  <a:lnTo>
                    <a:pt x="24977" y="35431"/>
                  </a:lnTo>
                  <a:lnTo>
                    <a:pt x="21922" y="35835"/>
                  </a:lnTo>
                  <a:lnTo>
                    <a:pt x="20230" y="37931"/>
                  </a:lnTo>
                  <a:lnTo>
                    <a:pt x="17199" y="39232"/>
                  </a:lnTo>
                  <a:lnTo>
                    <a:pt x="14939" y="39838"/>
                  </a:lnTo>
                  <a:lnTo>
                    <a:pt x="13360" y="42351"/>
                  </a:lnTo>
                  <a:lnTo>
                    <a:pt x="12211" y="45861"/>
                  </a:lnTo>
                  <a:lnTo>
                    <a:pt x="11163" y="47654"/>
                  </a:lnTo>
                  <a:lnTo>
                    <a:pt x="9661" y="45874"/>
                  </a:lnTo>
                  <a:lnTo>
                    <a:pt x="8209" y="46101"/>
                  </a:lnTo>
                  <a:lnTo>
                    <a:pt x="7767" y="43715"/>
                  </a:lnTo>
                  <a:lnTo>
                    <a:pt x="7173" y="40823"/>
                  </a:lnTo>
                  <a:lnTo>
                    <a:pt x="6719" y="37048"/>
                  </a:lnTo>
                  <a:lnTo>
                    <a:pt x="7893" y="34535"/>
                  </a:lnTo>
                  <a:lnTo>
                    <a:pt x="6315" y="33373"/>
                  </a:lnTo>
                  <a:lnTo>
                    <a:pt x="6315" y="31542"/>
                  </a:lnTo>
                  <a:lnTo>
                    <a:pt x="8082" y="31833"/>
                  </a:lnTo>
                  <a:lnTo>
                    <a:pt x="9244" y="30040"/>
                  </a:lnTo>
                  <a:lnTo>
                    <a:pt x="7577" y="29509"/>
                  </a:lnTo>
                  <a:lnTo>
                    <a:pt x="7577" y="25671"/>
                  </a:lnTo>
                  <a:lnTo>
                    <a:pt x="7981" y="21643"/>
                  </a:lnTo>
                  <a:lnTo>
                    <a:pt x="6277" y="18309"/>
                  </a:lnTo>
                  <a:lnTo>
                    <a:pt x="6125" y="18309"/>
                  </a:lnTo>
                  <a:cubicBezTo>
                    <a:pt x="6024" y="18271"/>
                    <a:pt x="5645" y="18082"/>
                    <a:pt x="4408" y="17413"/>
                  </a:cubicBezTo>
                  <a:cubicBezTo>
                    <a:pt x="3845" y="17104"/>
                    <a:pt x="3347" y="16952"/>
                    <a:pt x="2915" y="16952"/>
                  </a:cubicBezTo>
                  <a:cubicBezTo>
                    <a:pt x="2746" y="16952"/>
                    <a:pt x="2587" y="16975"/>
                    <a:pt x="2438" y="17021"/>
                  </a:cubicBezTo>
                  <a:cubicBezTo>
                    <a:pt x="2274" y="17072"/>
                    <a:pt x="2122" y="17147"/>
                    <a:pt x="1983" y="17261"/>
                  </a:cubicBezTo>
                  <a:lnTo>
                    <a:pt x="620" y="16339"/>
                  </a:lnTo>
                  <a:lnTo>
                    <a:pt x="620" y="15455"/>
                  </a:lnTo>
                  <a:lnTo>
                    <a:pt x="3852" y="15203"/>
                  </a:lnTo>
                  <a:lnTo>
                    <a:pt x="3208" y="13763"/>
                  </a:lnTo>
                  <a:lnTo>
                    <a:pt x="1819" y="13612"/>
                  </a:lnTo>
                  <a:lnTo>
                    <a:pt x="1504" y="12450"/>
                  </a:lnTo>
                  <a:lnTo>
                    <a:pt x="3057" y="12160"/>
                  </a:lnTo>
                  <a:lnTo>
                    <a:pt x="5797" y="11036"/>
                  </a:lnTo>
                  <a:lnTo>
                    <a:pt x="7678" y="9470"/>
                  </a:lnTo>
                  <a:lnTo>
                    <a:pt x="6857" y="8233"/>
                  </a:lnTo>
                  <a:lnTo>
                    <a:pt x="7994" y="6781"/>
                  </a:lnTo>
                  <a:lnTo>
                    <a:pt x="10178" y="6301"/>
                  </a:lnTo>
                  <a:lnTo>
                    <a:pt x="11769" y="4710"/>
                  </a:lnTo>
                  <a:lnTo>
                    <a:pt x="13777" y="3965"/>
                  </a:lnTo>
                  <a:lnTo>
                    <a:pt x="15355" y="3712"/>
                  </a:lnTo>
                  <a:lnTo>
                    <a:pt x="15646" y="5430"/>
                  </a:lnTo>
                  <a:lnTo>
                    <a:pt x="17325" y="5935"/>
                  </a:lnTo>
                  <a:lnTo>
                    <a:pt x="17792" y="4382"/>
                  </a:lnTo>
                  <a:lnTo>
                    <a:pt x="18323" y="4584"/>
                  </a:lnTo>
                  <a:lnTo>
                    <a:pt x="18651" y="7033"/>
                  </a:lnTo>
                  <a:lnTo>
                    <a:pt x="20949" y="7033"/>
                  </a:lnTo>
                  <a:lnTo>
                    <a:pt x="20053" y="4407"/>
                  </a:lnTo>
                  <a:lnTo>
                    <a:pt x="20570" y="3031"/>
                  </a:lnTo>
                  <a:lnTo>
                    <a:pt x="22250" y="2980"/>
                  </a:lnTo>
                  <a:lnTo>
                    <a:pt x="27591" y="682"/>
                  </a:lnTo>
                  <a:close/>
                  <a:moveTo>
                    <a:pt x="27604" y="0"/>
                  </a:moveTo>
                  <a:lnTo>
                    <a:pt x="22161" y="2361"/>
                  </a:lnTo>
                  <a:lnTo>
                    <a:pt x="20116" y="2424"/>
                  </a:lnTo>
                  <a:lnTo>
                    <a:pt x="19371" y="4407"/>
                  </a:lnTo>
                  <a:lnTo>
                    <a:pt x="20053" y="6415"/>
                  </a:lnTo>
                  <a:lnTo>
                    <a:pt x="19194" y="6415"/>
                  </a:lnTo>
                  <a:lnTo>
                    <a:pt x="18891" y="4142"/>
                  </a:lnTo>
                  <a:lnTo>
                    <a:pt x="17376" y="3548"/>
                  </a:lnTo>
                  <a:lnTo>
                    <a:pt x="16896" y="5152"/>
                  </a:lnTo>
                  <a:lnTo>
                    <a:pt x="16214" y="4937"/>
                  </a:lnTo>
                  <a:lnTo>
                    <a:pt x="15861" y="2993"/>
                  </a:lnTo>
                  <a:lnTo>
                    <a:pt x="13600" y="3359"/>
                  </a:lnTo>
                  <a:lnTo>
                    <a:pt x="11479" y="4154"/>
                  </a:lnTo>
                  <a:lnTo>
                    <a:pt x="9850" y="5733"/>
                  </a:lnTo>
                  <a:lnTo>
                    <a:pt x="7628" y="6200"/>
                  </a:lnTo>
                  <a:lnTo>
                    <a:pt x="6075" y="8208"/>
                  </a:lnTo>
                  <a:lnTo>
                    <a:pt x="6832" y="9344"/>
                  </a:lnTo>
                  <a:lnTo>
                    <a:pt x="5506" y="10480"/>
                  </a:lnTo>
                  <a:lnTo>
                    <a:pt x="2905" y="11541"/>
                  </a:lnTo>
                  <a:lnTo>
                    <a:pt x="708" y="11958"/>
                  </a:lnTo>
                  <a:lnTo>
                    <a:pt x="1339" y="14193"/>
                  </a:lnTo>
                  <a:lnTo>
                    <a:pt x="2792" y="14344"/>
                  </a:lnTo>
                  <a:lnTo>
                    <a:pt x="2918" y="14635"/>
                  </a:lnTo>
                  <a:lnTo>
                    <a:pt x="1" y="14862"/>
                  </a:lnTo>
                  <a:lnTo>
                    <a:pt x="1" y="16655"/>
                  </a:lnTo>
                  <a:lnTo>
                    <a:pt x="2173" y="18132"/>
                  </a:lnTo>
                  <a:lnTo>
                    <a:pt x="2337" y="17817"/>
                  </a:lnTo>
                  <a:cubicBezTo>
                    <a:pt x="2400" y="17716"/>
                    <a:pt x="2514" y="17640"/>
                    <a:pt x="2627" y="17615"/>
                  </a:cubicBezTo>
                  <a:cubicBezTo>
                    <a:pt x="2703" y="17592"/>
                    <a:pt x="2796" y="17576"/>
                    <a:pt x="2911" y="17576"/>
                  </a:cubicBezTo>
                  <a:cubicBezTo>
                    <a:pt x="3180" y="17576"/>
                    <a:pt x="3565" y="17663"/>
                    <a:pt x="4105" y="17956"/>
                  </a:cubicBezTo>
                  <a:cubicBezTo>
                    <a:pt x="5153" y="18536"/>
                    <a:pt x="5620" y="18764"/>
                    <a:pt x="5847" y="18865"/>
                  </a:cubicBezTo>
                  <a:lnTo>
                    <a:pt x="7325" y="21756"/>
                  </a:lnTo>
                  <a:lnTo>
                    <a:pt x="6933" y="25645"/>
                  </a:lnTo>
                  <a:lnTo>
                    <a:pt x="6933" y="29976"/>
                  </a:lnTo>
                  <a:lnTo>
                    <a:pt x="8259" y="30393"/>
                  </a:lnTo>
                  <a:lnTo>
                    <a:pt x="7767" y="31138"/>
                  </a:lnTo>
                  <a:lnTo>
                    <a:pt x="5671" y="30785"/>
                  </a:lnTo>
                  <a:lnTo>
                    <a:pt x="5671" y="33689"/>
                  </a:lnTo>
                  <a:lnTo>
                    <a:pt x="7097" y="34737"/>
                  </a:lnTo>
                  <a:lnTo>
                    <a:pt x="6062" y="36947"/>
                  </a:lnTo>
                  <a:lnTo>
                    <a:pt x="6554" y="40924"/>
                  </a:lnTo>
                  <a:lnTo>
                    <a:pt x="7148" y="43828"/>
                  </a:lnTo>
                  <a:lnTo>
                    <a:pt x="7691" y="46808"/>
                  </a:lnTo>
                  <a:lnTo>
                    <a:pt x="9408" y="46556"/>
                  </a:lnTo>
                  <a:lnTo>
                    <a:pt x="11252" y="48740"/>
                  </a:lnTo>
                  <a:lnTo>
                    <a:pt x="12780" y="46152"/>
                  </a:lnTo>
                  <a:lnTo>
                    <a:pt x="13916" y="42654"/>
                  </a:lnTo>
                  <a:lnTo>
                    <a:pt x="15343" y="40381"/>
                  </a:lnTo>
                  <a:lnTo>
                    <a:pt x="17388" y="39826"/>
                  </a:lnTo>
                  <a:lnTo>
                    <a:pt x="20621" y="38449"/>
                  </a:lnTo>
                  <a:lnTo>
                    <a:pt x="22250" y="36429"/>
                  </a:lnTo>
                  <a:lnTo>
                    <a:pt x="25116" y="36050"/>
                  </a:lnTo>
                  <a:lnTo>
                    <a:pt x="29738" y="33184"/>
                  </a:lnTo>
                  <a:lnTo>
                    <a:pt x="29005" y="33108"/>
                  </a:lnTo>
                  <a:lnTo>
                    <a:pt x="29877" y="31100"/>
                  </a:lnTo>
                  <a:lnTo>
                    <a:pt x="29270" y="29105"/>
                  </a:lnTo>
                  <a:cubicBezTo>
                    <a:pt x="29637" y="28979"/>
                    <a:pt x="30142" y="28600"/>
                    <a:pt x="30558" y="27514"/>
                  </a:cubicBezTo>
                  <a:cubicBezTo>
                    <a:pt x="30659" y="27274"/>
                    <a:pt x="30748" y="27022"/>
                    <a:pt x="30824" y="26782"/>
                  </a:cubicBezTo>
                  <a:lnTo>
                    <a:pt x="31202" y="25847"/>
                  </a:lnTo>
                  <a:cubicBezTo>
                    <a:pt x="31720" y="24585"/>
                    <a:pt x="31935" y="24054"/>
                    <a:pt x="32036" y="23815"/>
                  </a:cubicBezTo>
                  <a:cubicBezTo>
                    <a:pt x="32149" y="23726"/>
                    <a:pt x="32238" y="23600"/>
                    <a:pt x="32288" y="23474"/>
                  </a:cubicBezTo>
                  <a:cubicBezTo>
                    <a:pt x="32452" y="23070"/>
                    <a:pt x="32389" y="22514"/>
                    <a:pt x="32074" y="21807"/>
                  </a:cubicBezTo>
                  <a:cubicBezTo>
                    <a:pt x="31910" y="21403"/>
                    <a:pt x="31644" y="21062"/>
                    <a:pt x="31303" y="20797"/>
                  </a:cubicBezTo>
                  <a:cubicBezTo>
                    <a:pt x="31834" y="20494"/>
                    <a:pt x="32112" y="20329"/>
                    <a:pt x="32250" y="20228"/>
                  </a:cubicBezTo>
                  <a:lnTo>
                    <a:pt x="32263" y="20241"/>
                  </a:lnTo>
                  <a:lnTo>
                    <a:pt x="33311" y="19572"/>
                  </a:lnTo>
                  <a:lnTo>
                    <a:pt x="32894" y="17046"/>
                  </a:lnTo>
                  <a:lnTo>
                    <a:pt x="33261" y="14534"/>
                  </a:lnTo>
                  <a:lnTo>
                    <a:pt x="35167" y="12412"/>
                  </a:lnTo>
                  <a:lnTo>
                    <a:pt x="36897" y="10329"/>
                  </a:lnTo>
                  <a:lnTo>
                    <a:pt x="37592" y="8220"/>
                  </a:lnTo>
                  <a:lnTo>
                    <a:pt x="35167" y="7096"/>
                  </a:lnTo>
                  <a:lnTo>
                    <a:pt x="32756" y="8018"/>
                  </a:lnTo>
                  <a:lnTo>
                    <a:pt x="31872" y="8801"/>
                  </a:lnTo>
                  <a:lnTo>
                    <a:pt x="32364" y="7942"/>
                  </a:lnTo>
                  <a:lnTo>
                    <a:pt x="32541" y="7046"/>
                  </a:lnTo>
                  <a:lnTo>
                    <a:pt x="28046" y="7046"/>
                  </a:lnTo>
                  <a:lnTo>
                    <a:pt x="28008" y="6604"/>
                  </a:lnTo>
                  <a:lnTo>
                    <a:pt x="29536" y="6415"/>
                  </a:lnTo>
                  <a:lnTo>
                    <a:pt x="32541" y="6415"/>
                  </a:lnTo>
                  <a:lnTo>
                    <a:pt x="32162" y="3927"/>
                  </a:lnTo>
                  <a:lnTo>
                    <a:pt x="31228" y="1768"/>
                  </a:lnTo>
                  <a:lnTo>
                    <a:pt x="2760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52"/>
            <p:cNvSpPr/>
            <p:nvPr/>
          </p:nvSpPr>
          <p:spPr>
            <a:xfrm>
              <a:off x="2067150" y="740400"/>
              <a:ext cx="667350" cy="530050"/>
            </a:xfrm>
            <a:custGeom>
              <a:avLst/>
              <a:gdLst/>
              <a:ahLst/>
              <a:cxnLst/>
              <a:rect l="l" t="t" r="r" b="b"/>
              <a:pathLst>
                <a:path w="26694" h="21202" extrusionOk="0">
                  <a:moveTo>
                    <a:pt x="19218" y="1"/>
                  </a:moveTo>
                  <a:lnTo>
                    <a:pt x="14635" y="556"/>
                  </a:lnTo>
                  <a:lnTo>
                    <a:pt x="11415" y="1895"/>
                  </a:lnTo>
                  <a:lnTo>
                    <a:pt x="10228" y="3157"/>
                  </a:lnTo>
                  <a:lnTo>
                    <a:pt x="12122" y="5165"/>
                  </a:lnTo>
                  <a:lnTo>
                    <a:pt x="14016" y="6100"/>
                  </a:lnTo>
                  <a:lnTo>
                    <a:pt x="11099" y="6163"/>
                  </a:lnTo>
                  <a:lnTo>
                    <a:pt x="9041" y="4660"/>
                  </a:lnTo>
                  <a:lnTo>
                    <a:pt x="8814" y="2766"/>
                  </a:lnTo>
                  <a:lnTo>
                    <a:pt x="7627" y="2286"/>
                  </a:lnTo>
                  <a:lnTo>
                    <a:pt x="5190" y="6706"/>
                  </a:lnTo>
                  <a:lnTo>
                    <a:pt x="4786" y="9711"/>
                  </a:lnTo>
                  <a:lnTo>
                    <a:pt x="5733" y="11756"/>
                  </a:lnTo>
                  <a:lnTo>
                    <a:pt x="7627" y="12236"/>
                  </a:lnTo>
                  <a:lnTo>
                    <a:pt x="8650" y="13688"/>
                  </a:lnTo>
                  <a:lnTo>
                    <a:pt x="6288" y="13082"/>
                  </a:lnTo>
                  <a:lnTo>
                    <a:pt x="5101" y="14509"/>
                  </a:lnTo>
                  <a:lnTo>
                    <a:pt x="2816" y="14509"/>
                  </a:lnTo>
                  <a:lnTo>
                    <a:pt x="1642" y="14004"/>
                  </a:lnTo>
                  <a:lnTo>
                    <a:pt x="417" y="12741"/>
                  </a:lnTo>
                  <a:cubicBezTo>
                    <a:pt x="177" y="12905"/>
                    <a:pt x="0" y="14332"/>
                    <a:pt x="0" y="14332"/>
                  </a:cubicBezTo>
                  <a:lnTo>
                    <a:pt x="1212" y="15822"/>
                  </a:lnTo>
                  <a:lnTo>
                    <a:pt x="631" y="18007"/>
                  </a:lnTo>
                  <a:lnTo>
                    <a:pt x="51" y="19459"/>
                  </a:lnTo>
                  <a:lnTo>
                    <a:pt x="3914" y="20494"/>
                  </a:lnTo>
                  <a:lnTo>
                    <a:pt x="6566" y="21201"/>
                  </a:lnTo>
                  <a:lnTo>
                    <a:pt x="7551" y="20810"/>
                  </a:lnTo>
                  <a:lnTo>
                    <a:pt x="7551" y="19232"/>
                  </a:lnTo>
                  <a:lnTo>
                    <a:pt x="5809" y="18689"/>
                  </a:lnTo>
                  <a:lnTo>
                    <a:pt x="3927" y="18032"/>
                  </a:lnTo>
                  <a:lnTo>
                    <a:pt x="3296" y="16403"/>
                  </a:lnTo>
                  <a:lnTo>
                    <a:pt x="4748" y="16138"/>
                  </a:lnTo>
                  <a:lnTo>
                    <a:pt x="7071" y="17653"/>
                  </a:lnTo>
                  <a:lnTo>
                    <a:pt x="9129" y="17653"/>
                  </a:lnTo>
                  <a:lnTo>
                    <a:pt x="11024" y="18348"/>
                  </a:lnTo>
                  <a:lnTo>
                    <a:pt x="11806" y="15140"/>
                  </a:lnTo>
                  <a:lnTo>
                    <a:pt x="13625" y="13398"/>
                  </a:lnTo>
                  <a:lnTo>
                    <a:pt x="15115" y="12224"/>
                  </a:lnTo>
                  <a:lnTo>
                    <a:pt x="15115" y="10405"/>
                  </a:lnTo>
                  <a:lnTo>
                    <a:pt x="18587" y="9231"/>
                  </a:lnTo>
                  <a:lnTo>
                    <a:pt x="21277" y="7728"/>
                  </a:lnTo>
                  <a:lnTo>
                    <a:pt x="23322" y="5986"/>
                  </a:lnTo>
                  <a:lnTo>
                    <a:pt x="25494" y="5216"/>
                  </a:lnTo>
                  <a:lnTo>
                    <a:pt x="26694" y="3322"/>
                  </a:lnTo>
                  <a:lnTo>
                    <a:pt x="25671" y="1390"/>
                  </a:lnTo>
                  <a:lnTo>
                    <a:pt x="2276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52"/>
            <p:cNvSpPr/>
            <p:nvPr/>
          </p:nvSpPr>
          <p:spPr>
            <a:xfrm>
              <a:off x="2057975" y="732525"/>
              <a:ext cx="685375" cy="546450"/>
            </a:xfrm>
            <a:custGeom>
              <a:avLst/>
              <a:gdLst/>
              <a:ahLst/>
              <a:cxnLst/>
              <a:rect l="l" t="t" r="r" b="b"/>
              <a:pathLst>
                <a:path w="27415" h="21858" extrusionOk="0">
                  <a:moveTo>
                    <a:pt x="23058" y="631"/>
                  </a:moveTo>
                  <a:lnTo>
                    <a:pt x="25811" y="1919"/>
                  </a:lnTo>
                  <a:lnTo>
                    <a:pt x="26682" y="3599"/>
                  </a:lnTo>
                  <a:lnTo>
                    <a:pt x="25646" y="5240"/>
                  </a:lnTo>
                  <a:lnTo>
                    <a:pt x="23576" y="5998"/>
                  </a:lnTo>
                  <a:lnTo>
                    <a:pt x="21480" y="7753"/>
                  </a:lnTo>
                  <a:lnTo>
                    <a:pt x="18853" y="9230"/>
                  </a:lnTo>
                  <a:lnTo>
                    <a:pt x="15166" y="10493"/>
                  </a:lnTo>
                  <a:lnTo>
                    <a:pt x="15166" y="12387"/>
                  </a:lnTo>
                  <a:lnTo>
                    <a:pt x="13764" y="13486"/>
                  </a:lnTo>
                  <a:lnTo>
                    <a:pt x="11883" y="15291"/>
                  </a:lnTo>
                  <a:lnTo>
                    <a:pt x="11163" y="18246"/>
                  </a:lnTo>
                  <a:lnTo>
                    <a:pt x="9597" y="17678"/>
                  </a:lnTo>
                  <a:lnTo>
                    <a:pt x="7539" y="17665"/>
                  </a:lnTo>
                  <a:lnTo>
                    <a:pt x="5191" y="16125"/>
                  </a:lnTo>
                  <a:lnTo>
                    <a:pt x="3233" y="16478"/>
                  </a:lnTo>
                  <a:lnTo>
                    <a:pt x="4067" y="18600"/>
                  </a:lnTo>
                  <a:lnTo>
                    <a:pt x="6087" y="19307"/>
                  </a:lnTo>
                  <a:lnTo>
                    <a:pt x="7602" y="19786"/>
                  </a:lnTo>
                  <a:lnTo>
                    <a:pt x="7602" y="20910"/>
                  </a:lnTo>
                  <a:lnTo>
                    <a:pt x="6921" y="21188"/>
                  </a:lnTo>
                  <a:lnTo>
                    <a:pt x="847" y="19559"/>
                  </a:lnTo>
                  <a:lnTo>
                    <a:pt x="1301" y="18398"/>
                  </a:lnTo>
                  <a:lnTo>
                    <a:pt x="1920" y="16062"/>
                  </a:lnTo>
                  <a:lnTo>
                    <a:pt x="695" y="14559"/>
                  </a:lnTo>
                  <a:cubicBezTo>
                    <a:pt x="733" y="14243"/>
                    <a:pt x="796" y="13915"/>
                    <a:pt x="872" y="13612"/>
                  </a:cubicBezTo>
                  <a:lnTo>
                    <a:pt x="1769" y="14534"/>
                  </a:lnTo>
                  <a:lnTo>
                    <a:pt x="3057" y="15114"/>
                  </a:lnTo>
                  <a:lnTo>
                    <a:pt x="5620" y="15140"/>
                  </a:lnTo>
                  <a:lnTo>
                    <a:pt x="6769" y="13751"/>
                  </a:lnTo>
                  <a:lnTo>
                    <a:pt x="9762" y="14521"/>
                  </a:lnTo>
                  <a:lnTo>
                    <a:pt x="8183" y="12261"/>
                  </a:lnTo>
                  <a:lnTo>
                    <a:pt x="6327" y="11794"/>
                  </a:lnTo>
                  <a:lnTo>
                    <a:pt x="5481" y="9963"/>
                  </a:lnTo>
                  <a:lnTo>
                    <a:pt x="5860" y="7122"/>
                  </a:lnTo>
                  <a:lnTo>
                    <a:pt x="8133" y="3005"/>
                  </a:lnTo>
                  <a:lnTo>
                    <a:pt x="8890" y="3296"/>
                  </a:lnTo>
                  <a:lnTo>
                    <a:pt x="9130" y="5152"/>
                  </a:lnTo>
                  <a:lnTo>
                    <a:pt x="11365" y="6793"/>
                  </a:lnTo>
                  <a:lnTo>
                    <a:pt x="15684" y="6692"/>
                  </a:lnTo>
                  <a:lnTo>
                    <a:pt x="12678" y="5228"/>
                  </a:lnTo>
                  <a:lnTo>
                    <a:pt x="11024" y="3472"/>
                  </a:lnTo>
                  <a:lnTo>
                    <a:pt x="11971" y="2475"/>
                  </a:lnTo>
                  <a:lnTo>
                    <a:pt x="15090" y="1174"/>
                  </a:lnTo>
                  <a:lnTo>
                    <a:pt x="19585" y="631"/>
                  </a:lnTo>
                  <a:close/>
                  <a:moveTo>
                    <a:pt x="19548" y="0"/>
                  </a:moveTo>
                  <a:lnTo>
                    <a:pt x="14977" y="556"/>
                  </a:lnTo>
                  <a:lnTo>
                    <a:pt x="11656" y="1919"/>
                  </a:lnTo>
                  <a:lnTo>
                    <a:pt x="10166" y="3472"/>
                  </a:lnTo>
                  <a:lnTo>
                    <a:pt x="12262" y="5695"/>
                  </a:lnTo>
                  <a:lnTo>
                    <a:pt x="13083" y="6124"/>
                  </a:lnTo>
                  <a:lnTo>
                    <a:pt x="11567" y="6162"/>
                  </a:lnTo>
                  <a:lnTo>
                    <a:pt x="9724" y="4798"/>
                  </a:lnTo>
                  <a:lnTo>
                    <a:pt x="9471" y="2854"/>
                  </a:lnTo>
                  <a:lnTo>
                    <a:pt x="7868" y="2210"/>
                  </a:lnTo>
                  <a:lnTo>
                    <a:pt x="5279" y="6869"/>
                  </a:lnTo>
                  <a:lnTo>
                    <a:pt x="4837" y="10064"/>
                  </a:lnTo>
                  <a:lnTo>
                    <a:pt x="5885" y="12337"/>
                  </a:lnTo>
                  <a:lnTo>
                    <a:pt x="7804" y="12816"/>
                  </a:lnTo>
                  <a:lnTo>
                    <a:pt x="8272" y="13486"/>
                  </a:lnTo>
                  <a:lnTo>
                    <a:pt x="6542" y="13044"/>
                  </a:lnTo>
                  <a:lnTo>
                    <a:pt x="5330" y="14508"/>
                  </a:lnTo>
                  <a:lnTo>
                    <a:pt x="3259" y="14508"/>
                  </a:lnTo>
                  <a:lnTo>
                    <a:pt x="2185" y="14054"/>
                  </a:lnTo>
                  <a:lnTo>
                    <a:pt x="822" y="12652"/>
                  </a:lnTo>
                  <a:lnTo>
                    <a:pt x="607" y="12791"/>
                  </a:lnTo>
                  <a:cubicBezTo>
                    <a:pt x="519" y="12854"/>
                    <a:pt x="253" y="13031"/>
                    <a:pt x="51" y="14609"/>
                  </a:cubicBezTo>
                  <a:lnTo>
                    <a:pt x="39" y="14748"/>
                  </a:lnTo>
                  <a:lnTo>
                    <a:pt x="1238" y="16213"/>
                  </a:lnTo>
                  <a:lnTo>
                    <a:pt x="708" y="18208"/>
                  </a:lnTo>
                  <a:lnTo>
                    <a:pt x="1" y="19989"/>
                  </a:lnTo>
                  <a:lnTo>
                    <a:pt x="6946" y="21857"/>
                  </a:lnTo>
                  <a:lnTo>
                    <a:pt x="8234" y="21340"/>
                  </a:lnTo>
                  <a:lnTo>
                    <a:pt x="8234" y="19319"/>
                  </a:lnTo>
                  <a:lnTo>
                    <a:pt x="6289" y="18701"/>
                  </a:lnTo>
                  <a:lnTo>
                    <a:pt x="4547" y="18094"/>
                  </a:lnTo>
                  <a:lnTo>
                    <a:pt x="4092" y="16958"/>
                  </a:lnTo>
                  <a:lnTo>
                    <a:pt x="5052" y="16781"/>
                  </a:lnTo>
                  <a:lnTo>
                    <a:pt x="7350" y="18284"/>
                  </a:lnTo>
                  <a:lnTo>
                    <a:pt x="9433" y="18284"/>
                  </a:lnTo>
                  <a:lnTo>
                    <a:pt x="11605" y="19079"/>
                  </a:lnTo>
                  <a:lnTo>
                    <a:pt x="12464" y="15620"/>
                  </a:lnTo>
                  <a:lnTo>
                    <a:pt x="14181" y="13953"/>
                  </a:lnTo>
                  <a:lnTo>
                    <a:pt x="15797" y="12690"/>
                  </a:lnTo>
                  <a:lnTo>
                    <a:pt x="15797" y="10948"/>
                  </a:lnTo>
                  <a:lnTo>
                    <a:pt x="19106" y="9811"/>
                  </a:lnTo>
                  <a:lnTo>
                    <a:pt x="21833" y="8283"/>
                  </a:lnTo>
                  <a:lnTo>
                    <a:pt x="23853" y="6579"/>
                  </a:lnTo>
                  <a:lnTo>
                    <a:pt x="26063" y="5783"/>
                  </a:lnTo>
                  <a:lnTo>
                    <a:pt x="27414" y="3637"/>
                  </a:lnTo>
                  <a:lnTo>
                    <a:pt x="26265" y="1452"/>
                  </a:lnTo>
                  <a:lnTo>
                    <a:pt x="2320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52"/>
            <p:cNvSpPr/>
            <p:nvPr/>
          </p:nvSpPr>
          <p:spPr>
            <a:xfrm>
              <a:off x="2007475" y="1152350"/>
              <a:ext cx="49275" cy="59075"/>
            </a:xfrm>
            <a:custGeom>
              <a:avLst/>
              <a:gdLst/>
              <a:ahLst/>
              <a:cxnLst/>
              <a:rect l="l" t="t" r="r" b="b"/>
              <a:pathLst>
                <a:path w="1971" h="2363" extrusionOk="0">
                  <a:moveTo>
                    <a:pt x="1339" y="1"/>
                  </a:moveTo>
                  <a:cubicBezTo>
                    <a:pt x="1023" y="241"/>
                    <a:pt x="1" y="1554"/>
                    <a:pt x="1" y="1554"/>
                  </a:cubicBezTo>
                  <a:lnTo>
                    <a:pt x="1339" y="2362"/>
                  </a:lnTo>
                  <a:lnTo>
                    <a:pt x="1970" y="1188"/>
                  </a:lnTo>
                  <a:lnTo>
                    <a:pt x="133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52"/>
            <p:cNvSpPr/>
            <p:nvPr/>
          </p:nvSpPr>
          <p:spPr>
            <a:xfrm>
              <a:off x="1995800" y="1140375"/>
              <a:ext cx="70100" cy="82100"/>
            </a:xfrm>
            <a:custGeom>
              <a:avLst/>
              <a:gdLst/>
              <a:ahLst/>
              <a:cxnLst/>
              <a:rect l="l" t="t" r="r" b="b"/>
              <a:pathLst>
                <a:path w="2804" h="3284" extrusionOk="0">
                  <a:moveTo>
                    <a:pt x="1730" y="998"/>
                  </a:moveTo>
                  <a:lnTo>
                    <a:pt x="2084" y="1667"/>
                  </a:lnTo>
                  <a:lnTo>
                    <a:pt x="1692" y="2399"/>
                  </a:lnTo>
                  <a:lnTo>
                    <a:pt x="935" y="1945"/>
                  </a:lnTo>
                  <a:cubicBezTo>
                    <a:pt x="1200" y="1629"/>
                    <a:pt x="1516" y="1250"/>
                    <a:pt x="1730" y="998"/>
                  </a:cubicBezTo>
                  <a:close/>
                  <a:moveTo>
                    <a:pt x="1920" y="0"/>
                  </a:moveTo>
                  <a:lnTo>
                    <a:pt x="1617" y="227"/>
                  </a:lnTo>
                  <a:cubicBezTo>
                    <a:pt x="1288" y="480"/>
                    <a:pt x="392" y="1616"/>
                    <a:pt x="228" y="1844"/>
                  </a:cubicBezTo>
                  <a:lnTo>
                    <a:pt x="0" y="2121"/>
                  </a:lnTo>
                  <a:lnTo>
                    <a:pt x="1932" y="3283"/>
                  </a:lnTo>
                  <a:lnTo>
                    <a:pt x="2804" y="1654"/>
                  </a:lnTo>
                  <a:lnTo>
                    <a:pt x="192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52"/>
            <p:cNvSpPr/>
            <p:nvPr/>
          </p:nvSpPr>
          <p:spPr>
            <a:xfrm>
              <a:off x="2092700" y="954125"/>
              <a:ext cx="54950" cy="101675"/>
            </a:xfrm>
            <a:custGeom>
              <a:avLst/>
              <a:gdLst/>
              <a:ahLst/>
              <a:cxnLst/>
              <a:rect l="l" t="t" r="r" b="b"/>
              <a:pathLst>
                <a:path w="2198" h="4067" extrusionOk="0">
                  <a:moveTo>
                    <a:pt x="1125" y="0"/>
                  </a:moveTo>
                  <a:lnTo>
                    <a:pt x="1" y="2096"/>
                  </a:lnTo>
                  <a:lnTo>
                    <a:pt x="455" y="4066"/>
                  </a:lnTo>
                  <a:lnTo>
                    <a:pt x="847" y="4066"/>
                  </a:lnTo>
                  <a:lnTo>
                    <a:pt x="847" y="2488"/>
                  </a:lnTo>
                  <a:lnTo>
                    <a:pt x="2198" y="1717"/>
                  </a:lnTo>
                  <a:lnTo>
                    <a:pt x="112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52"/>
            <p:cNvSpPr/>
            <p:nvPr/>
          </p:nvSpPr>
          <p:spPr>
            <a:xfrm>
              <a:off x="2084500" y="938325"/>
              <a:ext cx="73900" cy="125350"/>
            </a:xfrm>
            <a:custGeom>
              <a:avLst/>
              <a:gdLst/>
              <a:ahLst/>
              <a:cxnLst/>
              <a:rect l="l" t="t" r="r" b="b"/>
              <a:pathLst>
                <a:path w="2956" h="5014" extrusionOk="0">
                  <a:moveTo>
                    <a:pt x="1478" y="1263"/>
                  </a:moveTo>
                  <a:lnTo>
                    <a:pt x="2084" y="2236"/>
                  </a:lnTo>
                  <a:lnTo>
                    <a:pt x="859" y="2943"/>
                  </a:lnTo>
                  <a:lnTo>
                    <a:pt x="859" y="3637"/>
                  </a:lnTo>
                  <a:lnTo>
                    <a:pt x="670" y="2779"/>
                  </a:lnTo>
                  <a:lnTo>
                    <a:pt x="1478" y="1263"/>
                  </a:lnTo>
                  <a:close/>
                  <a:moveTo>
                    <a:pt x="1440" y="1"/>
                  </a:moveTo>
                  <a:lnTo>
                    <a:pt x="1" y="2690"/>
                  </a:lnTo>
                  <a:lnTo>
                    <a:pt x="531" y="5014"/>
                  </a:lnTo>
                  <a:lnTo>
                    <a:pt x="1491" y="5014"/>
                  </a:lnTo>
                  <a:lnTo>
                    <a:pt x="1491" y="3296"/>
                  </a:lnTo>
                  <a:lnTo>
                    <a:pt x="2955" y="2463"/>
                  </a:lnTo>
                  <a:lnTo>
                    <a:pt x="144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52"/>
            <p:cNvSpPr/>
            <p:nvPr/>
          </p:nvSpPr>
          <p:spPr>
            <a:xfrm>
              <a:off x="1999575" y="874575"/>
              <a:ext cx="83050" cy="141750"/>
            </a:xfrm>
            <a:custGeom>
              <a:avLst/>
              <a:gdLst/>
              <a:ahLst/>
              <a:cxnLst/>
              <a:rect l="l" t="t" r="r" b="b"/>
              <a:pathLst>
                <a:path w="3322" h="5670" extrusionOk="0">
                  <a:moveTo>
                    <a:pt x="796" y="0"/>
                  </a:moveTo>
                  <a:lnTo>
                    <a:pt x="796" y="1882"/>
                  </a:lnTo>
                  <a:lnTo>
                    <a:pt x="1" y="2601"/>
                  </a:lnTo>
                  <a:lnTo>
                    <a:pt x="1264" y="4407"/>
                  </a:lnTo>
                  <a:lnTo>
                    <a:pt x="1617" y="5670"/>
                  </a:lnTo>
                  <a:lnTo>
                    <a:pt x="3322" y="2286"/>
                  </a:lnTo>
                  <a:lnTo>
                    <a:pt x="3322" y="631"/>
                  </a:lnTo>
                  <a:lnTo>
                    <a:pt x="79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52"/>
            <p:cNvSpPr/>
            <p:nvPr/>
          </p:nvSpPr>
          <p:spPr>
            <a:xfrm>
              <a:off x="1989175" y="864475"/>
              <a:ext cx="101025" cy="173625"/>
            </a:xfrm>
            <a:custGeom>
              <a:avLst/>
              <a:gdLst/>
              <a:ahLst/>
              <a:cxnLst/>
              <a:rect l="l" t="t" r="r" b="b"/>
              <a:pathLst>
                <a:path w="4041" h="6945" extrusionOk="0">
                  <a:moveTo>
                    <a:pt x="1528" y="808"/>
                  </a:moveTo>
                  <a:lnTo>
                    <a:pt x="3422" y="1275"/>
                  </a:lnTo>
                  <a:lnTo>
                    <a:pt x="3422" y="2614"/>
                  </a:lnTo>
                  <a:lnTo>
                    <a:pt x="2109" y="5202"/>
                  </a:lnTo>
                  <a:lnTo>
                    <a:pt x="1970" y="4735"/>
                  </a:lnTo>
                  <a:lnTo>
                    <a:pt x="834" y="3043"/>
                  </a:lnTo>
                  <a:lnTo>
                    <a:pt x="1528" y="2437"/>
                  </a:lnTo>
                  <a:lnTo>
                    <a:pt x="1528" y="808"/>
                  </a:lnTo>
                  <a:close/>
                  <a:moveTo>
                    <a:pt x="884" y="0"/>
                  </a:moveTo>
                  <a:lnTo>
                    <a:pt x="884" y="2147"/>
                  </a:lnTo>
                  <a:lnTo>
                    <a:pt x="0" y="2955"/>
                  </a:lnTo>
                  <a:lnTo>
                    <a:pt x="1389" y="4950"/>
                  </a:lnTo>
                  <a:lnTo>
                    <a:pt x="1932" y="6945"/>
                  </a:lnTo>
                  <a:lnTo>
                    <a:pt x="4041" y="2765"/>
                  </a:lnTo>
                  <a:lnTo>
                    <a:pt x="4041" y="783"/>
                  </a:lnTo>
                  <a:lnTo>
                    <a:pt x="8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52"/>
            <p:cNvSpPr/>
            <p:nvPr/>
          </p:nvSpPr>
          <p:spPr>
            <a:xfrm>
              <a:off x="1924775" y="1047875"/>
              <a:ext cx="106400" cy="104500"/>
            </a:xfrm>
            <a:custGeom>
              <a:avLst/>
              <a:gdLst/>
              <a:ahLst/>
              <a:cxnLst/>
              <a:rect l="l" t="t" r="r" b="b"/>
              <a:pathLst>
                <a:path w="4256" h="4180" extrusionOk="0">
                  <a:moveTo>
                    <a:pt x="0" y="0"/>
                  </a:moveTo>
                  <a:lnTo>
                    <a:pt x="0" y="1894"/>
                  </a:lnTo>
                  <a:lnTo>
                    <a:pt x="1263" y="2690"/>
                  </a:lnTo>
                  <a:lnTo>
                    <a:pt x="947" y="4180"/>
                  </a:lnTo>
                  <a:cubicBezTo>
                    <a:pt x="947" y="4180"/>
                    <a:pt x="2481" y="3571"/>
                    <a:pt x="2595" y="3571"/>
                  </a:cubicBezTo>
                  <a:cubicBezTo>
                    <a:pt x="2599" y="3571"/>
                    <a:pt x="2601" y="3572"/>
                    <a:pt x="2601" y="3574"/>
                  </a:cubicBezTo>
                  <a:cubicBezTo>
                    <a:pt x="2601" y="3574"/>
                    <a:pt x="2602" y="3575"/>
                    <a:pt x="2602" y="3575"/>
                  </a:cubicBezTo>
                  <a:cubicBezTo>
                    <a:pt x="2638" y="3575"/>
                    <a:pt x="4256" y="1389"/>
                    <a:pt x="4256" y="1389"/>
                  </a:cubicBezTo>
                  <a:lnTo>
                    <a:pt x="3296" y="0"/>
                  </a:lnTo>
                  <a:lnTo>
                    <a:pt x="2147" y="796"/>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52"/>
            <p:cNvSpPr/>
            <p:nvPr/>
          </p:nvSpPr>
          <p:spPr>
            <a:xfrm>
              <a:off x="1916875" y="1036500"/>
              <a:ext cx="124100" cy="128500"/>
            </a:xfrm>
            <a:custGeom>
              <a:avLst/>
              <a:gdLst/>
              <a:ahLst/>
              <a:cxnLst/>
              <a:rect l="l" t="t" r="r" b="b"/>
              <a:pathLst>
                <a:path w="4964" h="5140" extrusionOk="0">
                  <a:moveTo>
                    <a:pt x="3524" y="897"/>
                  </a:moveTo>
                  <a:lnTo>
                    <a:pt x="4180" y="1844"/>
                  </a:lnTo>
                  <a:cubicBezTo>
                    <a:pt x="3675" y="2526"/>
                    <a:pt x="2968" y="3473"/>
                    <a:pt x="2753" y="3738"/>
                  </a:cubicBezTo>
                  <a:cubicBezTo>
                    <a:pt x="2577" y="3789"/>
                    <a:pt x="2261" y="3903"/>
                    <a:pt x="1693" y="4130"/>
                  </a:cubicBezTo>
                  <a:lnTo>
                    <a:pt x="1933" y="2981"/>
                  </a:lnTo>
                  <a:lnTo>
                    <a:pt x="632" y="2173"/>
                  </a:lnTo>
                  <a:lnTo>
                    <a:pt x="632" y="910"/>
                  </a:lnTo>
                  <a:lnTo>
                    <a:pt x="2501" y="1604"/>
                  </a:lnTo>
                  <a:lnTo>
                    <a:pt x="3524" y="897"/>
                  </a:lnTo>
                  <a:close/>
                  <a:moveTo>
                    <a:pt x="1" y="1"/>
                  </a:moveTo>
                  <a:lnTo>
                    <a:pt x="1" y="2526"/>
                  </a:lnTo>
                  <a:lnTo>
                    <a:pt x="1225" y="3284"/>
                  </a:lnTo>
                  <a:lnTo>
                    <a:pt x="834" y="5140"/>
                  </a:lnTo>
                  <a:lnTo>
                    <a:pt x="1377" y="4925"/>
                  </a:lnTo>
                  <a:cubicBezTo>
                    <a:pt x="1996" y="4685"/>
                    <a:pt x="2690" y="4420"/>
                    <a:pt x="2905" y="4344"/>
                  </a:cubicBezTo>
                  <a:cubicBezTo>
                    <a:pt x="2916" y="4347"/>
                    <a:pt x="2927" y="4348"/>
                    <a:pt x="2938" y="4348"/>
                  </a:cubicBezTo>
                  <a:cubicBezTo>
                    <a:pt x="3130" y="4348"/>
                    <a:pt x="3368" y="4002"/>
                    <a:pt x="4824" y="2021"/>
                  </a:cubicBezTo>
                  <a:lnTo>
                    <a:pt x="4963" y="1832"/>
                  </a:lnTo>
                  <a:lnTo>
                    <a:pt x="3688" y="13"/>
                  </a:lnTo>
                  <a:lnTo>
                    <a:pt x="2412" y="885"/>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52"/>
            <p:cNvSpPr/>
            <p:nvPr/>
          </p:nvSpPr>
          <p:spPr>
            <a:xfrm>
              <a:off x="1706650" y="1016300"/>
              <a:ext cx="192575" cy="136400"/>
            </a:xfrm>
            <a:custGeom>
              <a:avLst/>
              <a:gdLst/>
              <a:ahLst/>
              <a:cxnLst/>
              <a:rect l="l" t="t" r="r" b="b"/>
              <a:pathLst>
                <a:path w="7703" h="5456" extrusionOk="0">
                  <a:moveTo>
                    <a:pt x="2412" y="1"/>
                  </a:moveTo>
                  <a:lnTo>
                    <a:pt x="1616" y="518"/>
                  </a:lnTo>
                  <a:cubicBezTo>
                    <a:pt x="1376" y="594"/>
                    <a:pt x="0" y="2147"/>
                    <a:pt x="0" y="2147"/>
                  </a:cubicBezTo>
                  <a:lnTo>
                    <a:pt x="859" y="4029"/>
                  </a:lnTo>
                  <a:lnTo>
                    <a:pt x="1692" y="5456"/>
                  </a:lnTo>
                  <a:lnTo>
                    <a:pt x="4142" y="4849"/>
                  </a:lnTo>
                  <a:lnTo>
                    <a:pt x="5253" y="4269"/>
                  </a:lnTo>
                  <a:lnTo>
                    <a:pt x="7387" y="4837"/>
                  </a:lnTo>
                  <a:lnTo>
                    <a:pt x="7703" y="2652"/>
                  </a:lnTo>
                  <a:lnTo>
                    <a:pt x="6907" y="480"/>
                  </a:lnTo>
                  <a:lnTo>
                    <a:pt x="5013" y="1819"/>
                  </a:lnTo>
                  <a:lnTo>
                    <a:pt x="4520" y="2968"/>
                  </a:lnTo>
                  <a:lnTo>
                    <a:pt x="3043" y="2652"/>
                  </a:lnTo>
                  <a:lnTo>
                    <a:pt x="3043" y="1263"/>
                  </a:lnTo>
                  <a:lnTo>
                    <a:pt x="241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52"/>
            <p:cNvSpPr/>
            <p:nvPr/>
          </p:nvSpPr>
          <p:spPr>
            <a:xfrm>
              <a:off x="1697800" y="1004950"/>
              <a:ext cx="209625" cy="156600"/>
            </a:xfrm>
            <a:custGeom>
              <a:avLst/>
              <a:gdLst/>
              <a:ahLst/>
              <a:cxnLst/>
              <a:rect l="l" t="t" r="r" b="b"/>
              <a:pathLst>
                <a:path w="8385" h="6264" extrusionOk="0">
                  <a:moveTo>
                    <a:pt x="2652" y="909"/>
                  </a:moveTo>
                  <a:lnTo>
                    <a:pt x="3094" y="1793"/>
                  </a:lnTo>
                  <a:lnTo>
                    <a:pt x="3094" y="3359"/>
                  </a:lnTo>
                  <a:lnTo>
                    <a:pt x="5064" y="3788"/>
                  </a:lnTo>
                  <a:lnTo>
                    <a:pt x="5632" y="2475"/>
                  </a:lnTo>
                  <a:lnTo>
                    <a:pt x="7122" y="1427"/>
                  </a:lnTo>
                  <a:lnTo>
                    <a:pt x="7728" y="3132"/>
                  </a:lnTo>
                  <a:lnTo>
                    <a:pt x="7476" y="4887"/>
                  </a:lnTo>
                  <a:lnTo>
                    <a:pt x="5582" y="4382"/>
                  </a:lnTo>
                  <a:lnTo>
                    <a:pt x="4395" y="5000"/>
                  </a:lnTo>
                  <a:lnTo>
                    <a:pt x="2210" y="5531"/>
                  </a:lnTo>
                  <a:lnTo>
                    <a:pt x="1503" y="4356"/>
                  </a:lnTo>
                  <a:lnTo>
                    <a:pt x="733" y="2664"/>
                  </a:lnTo>
                  <a:cubicBezTo>
                    <a:pt x="1288" y="2033"/>
                    <a:pt x="1920" y="1364"/>
                    <a:pt x="2084" y="1263"/>
                  </a:cubicBezTo>
                  <a:lnTo>
                    <a:pt x="2652" y="909"/>
                  </a:lnTo>
                  <a:close/>
                  <a:moveTo>
                    <a:pt x="2917" y="0"/>
                  </a:moveTo>
                  <a:lnTo>
                    <a:pt x="1831" y="682"/>
                  </a:lnTo>
                  <a:cubicBezTo>
                    <a:pt x="1705" y="745"/>
                    <a:pt x="1352" y="1010"/>
                    <a:pt x="139" y="2387"/>
                  </a:cubicBezTo>
                  <a:lnTo>
                    <a:pt x="0" y="2551"/>
                  </a:lnTo>
                  <a:lnTo>
                    <a:pt x="947" y="4647"/>
                  </a:lnTo>
                  <a:lnTo>
                    <a:pt x="1907" y="6263"/>
                  </a:lnTo>
                  <a:lnTo>
                    <a:pt x="4584" y="5606"/>
                  </a:lnTo>
                  <a:lnTo>
                    <a:pt x="5645" y="5051"/>
                  </a:lnTo>
                  <a:lnTo>
                    <a:pt x="8006" y="5682"/>
                  </a:lnTo>
                  <a:lnTo>
                    <a:pt x="8385" y="3068"/>
                  </a:lnTo>
                  <a:lnTo>
                    <a:pt x="7438" y="429"/>
                  </a:lnTo>
                  <a:lnTo>
                    <a:pt x="5127" y="2058"/>
                  </a:lnTo>
                  <a:lnTo>
                    <a:pt x="4710" y="3043"/>
                  </a:lnTo>
                  <a:lnTo>
                    <a:pt x="3738" y="2841"/>
                  </a:lnTo>
                  <a:lnTo>
                    <a:pt x="3738" y="1642"/>
                  </a:lnTo>
                  <a:lnTo>
                    <a:pt x="291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52"/>
            <p:cNvSpPr/>
            <p:nvPr/>
          </p:nvSpPr>
          <p:spPr>
            <a:xfrm>
              <a:off x="1640975" y="919700"/>
              <a:ext cx="161975" cy="96625"/>
            </a:xfrm>
            <a:custGeom>
              <a:avLst/>
              <a:gdLst/>
              <a:ahLst/>
              <a:cxnLst/>
              <a:rect l="l" t="t" r="r" b="b"/>
              <a:pathLst>
                <a:path w="6479" h="3865" extrusionOk="0">
                  <a:moveTo>
                    <a:pt x="5203" y="1"/>
                  </a:moveTo>
                  <a:lnTo>
                    <a:pt x="3549" y="632"/>
                  </a:lnTo>
                  <a:lnTo>
                    <a:pt x="783" y="1819"/>
                  </a:lnTo>
                  <a:lnTo>
                    <a:pt x="1" y="3334"/>
                  </a:lnTo>
                  <a:lnTo>
                    <a:pt x="1579" y="3865"/>
                  </a:lnTo>
                  <a:lnTo>
                    <a:pt x="3157" y="3334"/>
                  </a:lnTo>
                  <a:lnTo>
                    <a:pt x="4572" y="3094"/>
                  </a:lnTo>
                  <a:lnTo>
                    <a:pt x="5759" y="1933"/>
                  </a:lnTo>
                  <a:lnTo>
                    <a:pt x="6478" y="708"/>
                  </a:lnTo>
                  <a:lnTo>
                    <a:pt x="520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52"/>
            <p:cNvSpPr/>
            <p:nvPr/>
          </p:nvSpPr>
          <p:spPr>
            <a:xfrm>
              <a:off x="1629625" y="910875"/>
              <a:ext cx="184375" cy="113650"/>
            </a:xfrm>
            <a:custGeom>
              <a:avLst/>
              <a:gdLst/>
              <a:ahLst/>
              <a:cxnLst/>
              <a:rect l="l" t="t" r="r" b="b"/>
              <a:pathLst>
                <a:path w="7375" h="4546" extrusionOk="0">
                  <a:moveTo>
                    <a:pt x="5632" y="707"/>
                  </a:moveTo>
                  <a:lnTo>
                    <a:pt x="6503" y="1175"/>
                  </a:lnTo>
                  <a:lnTo>
                    <a:pt x="5960" y="2084"/>
                  </a:lnTo>
                  <a:lnTo>
                    <a:pt x="4874" y="3144"/>
                  </a:lnTo>
                  <a:lnTo>
                    <a:pt x="3561" y="3372"/>
                  </a:lnTo>
                  <a:lnTo>
                    <a:pt x="2033" y="3877"/>
                  </a:lnTo>
                  <a:lnTo>
                    <a:pt x="909" y="3511"/>
                  </a:lnTo>
                  <a:lnTo>
                    <a:pt x="1477" y="2412"/>
                  </a:lnTo>
                  <a:lnTo>
                    <a:pt x="4116" y="1276"/>
                  </a:lnTo>
                  <a:lnTo>
                    <a:pt x="5632" y="707"/>
                  </a:lnTo>
                  <a:close/>
                  <a:moveTo>
                    <a:pt x="5682" y="0"/>
                  </a:moveTo>
                  <a:lnTo>
                    <a:pt x="3877" y="695"/>
                  </a:lnTo>
                  <a:lnTo>
                    <a:pt x="1010" y="1920"/>
                  </a:lnTo>
                  <a:lnTo>
                    <a:pt x="0" y="3877"/>
                  </a:lnTo>
                  <a:lnTo>
                    <a:pt x="2033" y="4546"/>
                  </a:lnTo>
                  <a:lnTo>
                    <a:pt x="3687" y="4003"/>
                  </a:lnTo>
                  <a:lnTo>
                    <a:pt x="5177" y="3750"/>
                  </a:lnTo>
                  <a:lnTo>
                    <a:pt x="6427" y="2513"/>
                  </a:lnTo>
                  <a:lnTo>
                    <a:pt x="7374" y="947"/>
                  </a:lnTo>
                  <a:lnTo>
                    <a:pt x="568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52"/>
            <p:cNvSpPr/>
            <p:nvPr/>
          </p:nvSpPr>
          <p:spPr>
            <a:xfrm>
              <a:off x="1843950" y="961050"/>
              <a:ext cx="72950" cy="40125"/>
            </a:xfrm>
            <a:custGeom>
              <a:avLst/>
              <a:gdLst/>
              <a:ahLst/>
              <a:cxnLst/>
              <a:rect l="l" t="t" r="r" b="b"/>
              <a:pathLst>
                <a:path w="2918" h="1605" extrusionOk="0">
                  <a:moveTo>
                    <a:pt x="392" y="1"/>
                  </a:moveTo>
                  <a:lnTo>
                    <a:pt x="1" y="594"/>
                  </a:lnTo>
                  <a:lnTo>
                    <a:pt x="1024" y="1605"/>
                  </a:lnTo>
                  <a:lnTo>
                    <a:pt x="2211" y="670"/>
                  </a:lnTo>
                  <a:lnTo>
                    <a:pt x="291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52"/>
            <p:cNvSpPr/>
            <p:nvPr/>
          </p:nvSpPr>
          <p:spPr>
            <a:xfrm>
              <a:off x="1833850" y="953475"/>
              <a:ext cx="102950" cy="58125"/>
            </a:xfrm>
            <a:custGeom>
              <a:avLst/>
              <a:gdLst/>
              <a:ahLst/>
              <a:cxnLst/>
              <a:rect l="l" t="t" r="r" b="b"/>
              <a:pathLst>
                <a:path w="4118" h="2325" extrusionOk="0">
                  <a:moveTo>
                    <a:pt x="2526" y="632"/>
                  </a:moveTo>
                  <a:lnTo>
                    <a:pt x="1453" y="1491"/>
                  </a:lnTo>
                  <a:lnTo>
                    <a:pt x="809" y="860"/>
                  </a:lnTo>
                  <a:lnTo>
                    <a:pt x="973" y="632"/>
                  </a:lnTo>
                  <a:close/>
                  <a:moveTo>
                    <a:pt x="632" y="1"/>
                  </a:moveTo>
                  <a:lnTo>
                    <a:pt x="1" y="948"/>
                  </a:lnTo>
                  <a:lnTo>
                    <a:pt x="1402" y="2324"/>
                  </a:lnTo>
                  <a:lnTo>
                    <a:pt x="2829" y="1213"/>
                  </a:lnTo>
                  <a:lnTo>
                    <a:pt x="411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52"/>
            <p:cNvSpPr/>
            <p:nvPr/>
          </p:nvSpPr>
          <p:spPr>
            <a:xfrm>
              <a:off x="1900150" y="882450"/>
              <a:ext cx="40425" cy="51500"/>
            </a:xfrm>
            <a:custGeom>
              <a:avLst/>
              <a:gdLst/>
              <a:ahLst/>
              <a:cxnLst/>
              <a:rect l="l" t="t" r="r" b="b"/>
              <a:pathLst>
                <a:path w="1617" h="2060" extrusionOk="0">
                  <a:moveTo>
                    <a:pt x="354" y="1"/>
                  </a:moveTo>
                  <a:lnTo>
                    <a:pt x="0" y="708"/>
                  </a:lnTo>
                  <a:lnTo>
                    <a:pt x="695" y="1137"/>
                  </a:lnTo>
                  <a:lnTo>
                    <a:pt x="1351" y="2059"/>
                  </a:lnTo>
                  <a:lnTo>
                    <a:pt x="1617" y="1339"/>
                  </a:lnTo>
                  <a:lnTo>
                    <a:pt x="1617" y="316"/>
                  </a:lnTo>
                  <a:lnTo>
                    <a:pt x="35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52"/>
            <p:cNvSpPr/>
            <p:nvPr/>
          </p:nvSpPr>
          <p:spPr>
            <a:xfrm>
              <a:off x="1889725" y="873000"/>
              <a:ext cx="58750" cy="77975"/>
            </a:xfrm>
            <a:custGeom>
              <a:avLst/>
              <a:gdLst/>
              <a:ahLst/>
              <a:cxnLst/>
              <a:rect l="l" t="t" r="r" b="b"/>
              <a:pathLst>
                <a:path w="2350" h="3119" extrusionOk="0">
                  <a:moveTo>
                    <a:pt x="948" y="745"/>
                  </a:moveTo>
                  <a:lnTo>
                    <a:pt x="1718" y="934"/>
                  </a:lnTo>
                  <a:lnTo>
                    <a:pt x="1718" y="1654"/>
                  </a:lnTo>
                  <a:lnTo>
                    <a:pt x="1680" y="1768"/>
                  </a:lnTo>
                  <a:lnTo>
                    <a:pt x="1364" y="1326"/>
                  </a:lnTo>
                  <a:lnTo>
                    <a:pt x="821" y="972"/>
                  </a:lnTo>
                  <a:lnTo>
                    <a:pt x="948" y="745"/>
                  </a:lnTo>
                  <a:close/>
                  <a:moveTo>
                    <a:pt x="607" y="0"/>
                  </a:moveTo>
                  <a:lnTo>
                    <a:pt x="1" y="1200"/>
                  </a:lnTo>
                  <a:lnTo>
                    <a:pt x="885" y="1755"/>
                  </a:lnTo>
                  <a:lnTo>
                    <a:pt x="1857" y="3119"/>
                  </a:lnTo>
                  <a:lnTo>
                    <a:pt x="2324" y="1818"/>
                  </a:lnTo>
                  <a:lnTo>
                    <a:pt x="2349" y="442"/>
                  </a:lnTo>
                  <a:lnTo>
                    <a:pt x="6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52"/>
            <p:cNvSpPr/>
            <p:nvPr/>
          </p:nvSpPr>
          <p:spPr>
            <a:xfrm>
              <a:off x="1439900" y="1099950"/>
              <a:ext cx="185325" cy="192275"/>
            </a:xfrm>
            <a:custGeom>
              <a:avLst/>
              <a:gdLst/>
              <a:ahLst/>
              <a:cxnLst/>
              <a:rect l="l" t="t" r="r" b="b"/>
              <a:pathLst>
                <a:path w="7413" h="7691" extrusionOk="0">
                  <a:moveTo>
                    <a:pt x="5682" y="1"/>
                  </a:moveTo>
                  <a:lnTo>
                    <a:pt x="3826" y="354"/>
                  </a:lnTo>
                  <a:cubicBezTo>
                    <a:pt x="3586" y="544"/>
                    <a:pt x="2374" y="834"/>
                    <a:pt x="2374" y="834"/>
                  </a:cubicBezTo>
                  <a:lnTo>
                    <a:pt x="2374" y="2337"/>
                  </a:lnTo>
                  <a:lnTo>
                    <a:pt x="1111" y="3991"/>
                  </a:lnTo>
                  <a:lnTo>
                    <a:pt x="0" y="4900"/>
                  </a:lnTo>
                  <a:lnTo>
                    <a:pt x="632" y="7691"/>
                  </a:lnTo>
                  <a:lnTo>
                    <a:pt x="2058" y="7691"/>
                  </a:lnTo>
                  <a:lnTo>
                    <a:pt x="4293" y="5254"/>
                  </a:lnTo>
                  <a:lnTo>
                    <a:pt x="5834" y="4622"/>
                  </a:lnTo>
                  <a:lnTo>
                    <a:pt x="7412" y="3650"/>
                  </a:lnTo>
                  <a:lnTo>
                    <a:pt x="7412" y="1705"/>
                  </a:lnTo>
                  <a:lnTo>
                    <a:pt x="6238" y="910"/>
                  </a:lnTo>
                  <a:lnTo>
                    <a:pt x="568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52"/>
            <p:cNvSpPr/>
            <p:nvPr/>
          </p:nvSpPr>
          <p:spPr>
            <a:xfrm>
              <a:off x="1431375" y="1091425"/>
              <a:ext cx="201725" cy="208700"/>
            </a:xfrm>
            <a:custGeom>
              <a:avLst/>
              <a:gdLst/>
              <a:ahLst/>
              <a:cxnLst/>
              <a:rect l="l" t="t" r="r" b="b"/>
              <a:pathLst>
                <a:path w="8069" h="8348" extrusionOk="0">
                  <a:moveTo>
                    <a:pt x="5859" y="708"/>
                  </a:moveTo>
                  <a:lnTo>
                    <a:pt x="6301" y="1428"/>
                  </a:lnTo>
                  <a:lnTo>
                    <a:pt x="7438" y="2223"/>
                  </a:lnTo>
                  <a:lnTo>
                    <a:pt x="7438" y="3814"/>
                  </a:lnTo>
                  <a:lnTo>
                    <a:pt x="6049" y="4673"/>
                  </a:lnTo>
                  <a:lnTo>
                    <a:pt x="4521" y="5304"/>
                  </a:lnTo>
                  <a:lnTo>
                    <a:pt x="2260" y="7716"/>
                  </a:lnTo>
                  <a:lnTo>
                    <a:pt x="1225" y="7716"/>
                  </a:lnTo>
                  <a:lnTo>
                    <a:pt x="695" y="5367"/>
                  </a:lnTo>
                  <a:lnTo>
                    <a:pt x="1642" y="4584"/>
                  </a:lnTo>
                  <a:lnTo>
                    <a:pt x="3018" y="2791"/>
                  </a:lnTo>
                  <a:lnTo>
                    <a:pt x="3018" y="1428"/>
                  </a:lnTo>
                  <a:cubicBezTo>
                    <a:pt x="3422" y="1327"/>
                    <a:pt x="4003" y="1163"/>
                    <a:pt x="4281" y="998"/>
                  </a:cubicBezTo>
                  <a:lnTo>
                    <a:pt x="5859" y="708"/>
                  </a:lnTo>
                  <a:close/>
                  <a:moveTo>
                    <a:pt x="6175" y="1"/>
                  </a:moveTo>
                  <a:lnTo>
                    <a:pt x="4117" y="380"/>
                  </a:lnTo>
                  <a:lnTo>
                    <a:pt x="4028" y="405"/>
                  </a:lnTo>
                  <a:lnTo>
                    <a:pt x="3965" y="443"/>
                  </a:lnTo>
                  <a:cubicBezTo>
                    <a:pt x="3851" y="544"/>
                    <a:pt x="3182" y="733"/>
                    <a:pt x="2639" y="872"/>
                  </a:cubicBezTo>
                  <a:lnTo>
                    <a:pt x="2399" y="923"/>
                  </a:lnTo>
                  <a:lnTo>
                    <a:pt x="2399" y="2564"/>
                  </a:lnTo>
                  <a:lnTo>
                    <a:pt x="1225" y="4105"/>
                  </a:lnTo>
                  <a:lnTo>
                    <a:pt x="0" y="5115"/>
                  </a:lnTo>
                  <a:lnTo>
                    <a:pt x="733" y="8347"/>
                  </a:lnTo>
                  <a:lnTo>
                    <a:pt x="2538" y="8347"/>
                  </a:lnTo>
                  <a:lnTo>
                    <a:pt x="4836" y="5847"/>
                  </a:lnTo>
                  <a:lnTo>
                    <a:pt x="6352" y="5228"/>
                  </a:lnTo>
                  <a:lnTo>
                    <a:pt x="8069" y="4168"/>
                  </a:lnTo>
                  <a:lnTo>
                    <a:pt x="8069" y="1870"/>
                  </a:lnTo>
                  <a:lnTo>
                    <a:pt x="6806" y="1024"/>
                  </a:lnTo>
                  <a:lnTo>
                    <a:pt x="617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52"/>
            <p:cNvSpPr/>
            <p:nvPr/>
          </p:nvSpPr>
          <p:spPr>
            <a:xfrm>
              <a:off x="1514700" y="1211400"/>
              <a:ext cx="329275" cy="270225"/>
            </a:xfrm>
            <a:custGeom>
              <a:avLst/>
              <a:gdLst/>
              <a:ahLst/>
              <a:cxnLst/>
              <a:rect l="l" t="t" r="r" b="b"/>
              <a:pathLst>
                <a:path w="13171" h="10809" extrusionOk="0">
                  <a:moveTo>
                    <a:pt x="12072" y="0"/>
                  </a:moveTo>
                  <a:lnTo>
                    <a:pt x="9623" y="480"/>
                  </a:lnTo>
                  <a:lnTo>
                    <a:pt x="8676" y="4180"/>
                  </a:lnTo>
                  <a:lnTo>
                    <a:pt x="7678" y="3536"/>
                  </a:lnTo>
                  <a:lnTo>
                    <a:pt x="8297" y="1503"/>
                  </a:lnTo>
                  <a:lnTo>
                    <a:pt x="4925" y="707"/>
                  </a:lnTo>
                  <a:lnTo>
                    <a:pt x="1440" y="1818"/>
                  </a:lnTo>
                  <a:lnTo>
                    <a:pt x="1074" y="2993"/>
                  </a:lnTo>
                  <a:lnTo>
                    <a:pt x="2791" y="3574"/>
                  </a:lnTo>
                  <a:lnTo>
                    <a:pt x="1" y="3940"/>
                  </a:lnTo>
                  <a:lnTo>
                    <a:pt x="1" y="6389"/>
                  </a:lnTo>
                  <a:lnTo>
                    <a:pt x="2842" y="6389"/>
                  </a:lnTo>
                  <a:lnTo>
                    <a:pt x="3549" y="6781"/>
                  </a:lnTo>
                  <a:lnTo>
                    <a:pt x="632" y="7021"/>
                  </a:lnTo>
                  <a:lnTo>
                    <a:pt x="1503" y="8637"/>
                  </a:lnTo>
                  <a:lnTo>
                    <a:pt x="1819" y="10177"/>
                  </a:lnTo>
                  <a:lnTo>
                    <a:pt x="4736" y="10177"/>
                  </a:lnTo>
                  <a:lnTo>
                    <a:pt x="6706" y="9142"/>
                  </a:lnTo>
                  <a:lnTo>
                    <a:pt x="8751" y="10809"/>
                  </a:lnTo>
                  <a:lnTo>
                    <a:pt x="10570" y="10089"/>
                  </a:lnTo>
                  <a:lnTo>
                    <a:pt x="11529" y="8789"/>
                  </a:lnTo>
                  <a:lnTo>
                    <a:pt x="10102" y="5695"/>
                  </a:lnTo>
                  <a:lnTo>
                    <a:pt x="11201" y="2614"/>
                  </a:lnTo>
                  <a:lnTo>
                    <a:pt x="13171" y="1111"/>
                  </a:lnTo>
                  <a:lnTo>
                    <a:pt x="120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52"/>
            <p:cNvSpPr/>
            <p:nvPr/>
          </p:nvSpPr>
          <p:spPr>
            <a:xfrm>
              <a:off x="1506825" y="1202875"/>
              <a:ext cx="349150" cy="287600"/>
            </a:xfrm>
            <a:custGeom>
              <a:avLst/>
              <a:gdLst/>
              <a:ahLst/>
              <a:cxnLst/>
              <a:rect l="l" t="t" r="r" b="b"/>
              <a:pathLst>
                <a:path w="13966" h="11504" extrusionOk="0">
                  <a:moveTo>
                    <a:pt x="12274" y="682"/>
                  </a:moveTo>
                  <a:lnTo>
                    <a:pt x="13006" y="1414"/>
                  </a:lnTo>
                  <a:lnTo>
                    <a:pt x="11238" y="2766"/>
                  </a:lnTo>
                  <a:lnTo>
                    <a:pt x="10064" y="6061"/>
                  </a:lnTo>
                  <a:lnTo>
                    <a:pt x="11478" y="9092"/>
                  </a:lnTo>
                  <a:lnTo>
                    <a:pt x="10683" y="10178"/>
                  </a:lnTo>
                  <a:lnTo>
                    <a:pt x="9129" y="10784"/>
                  </a:lnTo>
                  <a:lnTo>
                    <a:pt x="7059" y="9117"/>
                  </a:lnTo>
                  <a:lnTo>
                    <a:pt x="4975" y="10203"/>
                  </a:lnTo>
                  <a:lnTo>
                    <a:pt x="2399" y="10203"/>
                  </a:lnTo>
                  <a:lnTo>
                    <a:pt x="2134" y="8915"/>
                  </a:lnTo>
                  <a:lnTo>
                    <a:pt x="1465" y="7640"/>
                  </a:lnTo>
                  <a:lnTo>
                    <a:pt x="4937" y="7349"/>
                  </a:lnTo>
                  <a:lnTo>
                    <a:pt x="3245" y="6415"/>
                  </a:lnTo>
                  <a:lnTo>
                    <a:pt x="644" y="6415"/>
                  </a:lnTo>
                  <a:lnTo>
                    <a:pt x="644" y="4559"/>
                  </a:lnTo>
                  <a:lnTo>
                    <a:pt x="4495" y="4053"/>
                  </a:lnTo>
                  <a:lnTo>
                    <a:pt x="1781" y="3132"/>
                  </a:lnTo>
                  <a:lnTo>
                    <a:pt x="2008" y="2399"/>
                  </a:lnTo>
                  <a:lnTo>
                    <a:pt x="5253" y="1377"/>
                  </a:lnTo>
                  <a:lnTo>
                    <a:pt x="8208" y="2071"/>
                  </a:lnTo>
                  <a:lnTo>
                    <a:pt x="7627" y="4003"/>
                  </a:lnTo>
                  <a:lnTo>
                    <a:pt x="9193" y="5026"/>
                  </a:lnTo>
                  <a:lnTo>
                    <a:pt x="10190" y="1086"/>
                  </a:lnTo>
                  <a:lnTo>
                    <a:pt x="12274" y="682"/>
                  </a:lnTo>
                  <a:close/>
                  <a:moveTo>
                    <a:pt x="12488" y="0"/>
                  </a:moveTo>
                  <a:lnTo>
                    <a:pt x="9685" y="543"/>
                  </a:lnTo>
                  <a:lnTo>
                    <a:pt x="8801" y="4016"/>
                  </a:lnTo>
                  <a:lnTo>
                    <a:pt x="8372" y="3738"/>
                  </a:lnTo>
                  <a:lnTo>
                    <a:pt x="9003" y="1616"/>
                  </a:lnTo>
                  <a:lnTo>
                    <a:pt x="5228" y="733"/>
                  </a:lnTo>
                  <a:lnTo>
                    <a:pt x="1503" y="1907"/>
                  </a:lnTo>
                  <a:lnTo>
                    <a:pt x="998" y="3536"/>
                  </a:lnTo>
                  <a:lnTo>
                    <a:pt x="1717" y="3788"/>
                  </a:lnTo>
                  <a:lnTo>
                    <a:pt x="0" y="4003"/>
                  </a:lnTo>
                  <a:lnTo>
                    <a:pt x="0" y="7046"/>
                  </a:lnTo>
                  <a:lnTo>
                    <a:pt x="1010" y="7046"/>
                  </a:lnTo>
                  <a:lnTo>
                    <a:pt x="442" y="7097"/>
                  </a:lnTo>
                  <a:lnTo>
                    <a:pt x="1515" y="9079"/>
                  </a:lnTo>
                  <a:lnTo>
                    <a:pt x="1882" y="10834"/>
                  </a:lnTo>
                  <a:lnTo>
                    <a:pt x="5127" y="10834"/>
                  </a:lnTo>
                  <a:lnTo>
                    <a:pt x="6983" y="9862"/>
                  </a:lnTo>
                  <a:lnTo>
                    <a:pt x="9016" y="11503"/>
                  </a:lnTo>
                  <a:lnTo>
                    <a:pt x="11087" y="10708"/>
                  </a:lnTo>
                  <a:lnTo>
                    <a:pt x="12210" y="9167"/>
                  </a:lnTo>
                  <a:lnTo>
                    <a:pt x="10758" y="6023"/>
                  </a:lnTo>
                  <a:lnTo>
                    <a:pt x="11781" y="3144"/>
                  </a:lnTo>
                  <a:lnTo>
                    <a:pt x="13966" y="1490"/>
                  </a:lnTo>
                  <a:lnTo>
                    <a:pt x="1248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52"/>
            <p:cNvSpPr/>
            <p:nvPr/>
          </p:nvSpPr>
          <p:spPr>
            <a:xfrm>
              <a:off x="1843950" y="1219275"/>
              <a:ext cx="96625" cy="163875"/>
            </a:xfrm>
            <a:custGeom>
              <a:avLst/>
              <a:gdLst/>
              <a:ahLst/>
              <a:cxnLst/>
              <a:rect l="l" t="t" r="r" b="b"/>
              <a:pathLst>
                <a:path w="3865" h="6555" extrusionOk="0">
                  <a:moveTo>
                    <a:pt x="2602" y="1"/>
                  </a:moveTo>
                  <a:lnTo>
                    <a:pt x="2046" y="1339"/>
                  </a:lnTo>
                  <a:lnTo>
                    <a:pt x="1466" y="3334"/>
                  </a:lnTo>
                  <a:lnTo>
                    <a:pt x="1024" y="1642"/>
                  </a:lnTo>
                  <a:lnTo>
                    <a:pt x="1" y="3246"/>
                  </a:lnTo>
                  <a:lnTo>
                    <a:pt x="392" y="5026"/>
                  </a:lnTo>
                  <a:lnTo>
                    <a:pt x="1024" y="6554"/>
                  </a:lnTo>
                  <a:lnTo>
                    <a:pt x="3057" y="5014"/>
                  </a:lnTo>
                  <a:lnTo>
                    <a:pt x="3865" y="3221"/>
                  </a:lnTo>
                  <a:lnTo>
                    <a:pt x="3865" y="1339"/>
                  </a:lnTo>
                  <a:lnTo>
                    <a:pt x="260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52"/>
            <p:cNvSpPr/>
            <p:nvPr/>
          </p:nvSpPr>
          <p:spPr>
            <a:xfrm>
              <a:off x="1835425" y="1205075"/>
              <a:ext cx="113050" cy="190700"/>
            </a:xfrm>
            <a:custGeom>
              <a:avLst/>
              <a:gdLst/>
              <a:ahLst/>
              <a:cxnLst/>
              <a:rect l="l" t="t" r="r" b="b"/>
              <a:pathLst>
                <a:path w="4522" h="7628" extrusionOk="0">
                  <a:moveTo>
                    <a:pt x="3044" y="1150"/>
                  </a:moveTo>
                  <a:lnTo>
                    <a:pt x="3890" y="2034"/>
                  </a:lnTo>
                  <a:lnTo>
                    <a:pt x="3890" y="3726"/>
                  </a:lnTo>
                  <a:lnTo>
                    <a:pt x="3145" y="5380"/>
                  </a:lnTo>
                  <a:lnTo>
                    <a:pt x="1503" y="6630"/>
                  </a:lnTo>
                  <a:lnTo>
                    <a:pt x="1049" y="5519"/>
                  </a:lnTo>
                  <a:lnTo>
                    <a:pt x="683" y="3877"/>
                  </a:lnTo>
                  <a:lnTo>
                    <a:pt x="1238" y="2981"/>
                  </a:lnTo>
                  <a:lnTo>
                    <a:pt x="1781" y="5089"/>
                  </a:lnTo>
                  <a:lnTo>
                    <a:pt x="2678" y="2034"/>
                  </a:lnTo>
                  <a:lnTo>
                    <a:pt x="3044" y="1150"/>
                  </a:lnTo>
                  <a:close/>
                  <a:moveTo>
                    <a:pt x="2842" y="1"/>
                  </a:moveTo>
                  <a:lnTo>
                    <a:pt x="2084" y="1819"/>
                  </a:lnTo>
                  <a:lnTo>
                    <a:pt x="1819" y="2715"/>
                  </a:lnTo>
                  <a:lnTo>
                    <a:pt x="1491" y="1427"/>
                  </a:lnTo>
                  <a:lnTo>
                    <a:pt x="1" y="3763"/>
                  </a:lnTo>
                  <a:lnTo>
                    <a:pt x="443" y="5708"/>
                  </a:lnTo>
                  <a:lnTo>
                    <a:pt x="1238" y="7627"/>
                  </a:lnTo>
                  <a:lnTo>
                    <a:pt x="3650" y="5784"/>
                  </a:lnTo>
                  <a:lnTo>
                    <a:pt x="4496" y="3915"/>
                  </a:lnTo>
                  <a:lnTo>
                    <a:pt x="4521" y="1781"/>
                  </a:lnTo>
                  <a:lnTo>
                    <a:pt x="284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52"/>
            <p:cNvSpPr/>
            <p:nvPr/>
          </p:nvSpPr>
          <p:spPr>
            <a:xfrm>
              <a:off x="1794700" y="1458875"/>
              <a:ext cx="74850" cy="69800"/>
            </a:xfrm>
            <a:custGeom>
              <a:avLst/>
              <a:gdLst/>
              <a:ahLst/>
              <a:cxnLst/>
              <a:rect l="l" t="t" r="r" b="b"/>
              <a:pathLst>
                <a:path w="2994" h="2792" extrusionOk="0">
                  <a:moveTo>
                    <a:pt x="1971" y="1"/>
                  </a:moveTo>
                  <a:lnTo>
                    <a:pt x="872" y="847"/>
                  </a:lnTo>
                  <a:lnTo>
                    <a:pt x="1" y="1465"/>
                  </a:lnTo>
                  <a:lnTo>
                    <a:pt x="1504" y="2791"/>
                  </a:lnTo>
                  <a:lnTo>
                    <a:pt x="2994" y="2791"/>
                  </a:lnTo>
                  <a:lnTo>
                    <a:pt x="197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52"/>
            <p:cNvSpPr/>
            <p:nvPr/>
          </p:nvSpPr>
          <p:spPr>
            <a:xfrm>
              <a:off x="1782075" y="1445925"/>
              <a:ext cx="98850" cy="90625"/>
            </a:xfrm>
            <a:custGeom>
              <a:avLst/>
              <a:gdLst/>
              <a:ahLst/>
              <a:cxnLst/>
              <a:rect l="l" t="t" r="r" b="b"/>
              <a:pathLst>
                <a:path w="3954" h="3625" extrusionOk="0">
                  <a:moveTo>
                    <a:pt x="2324" y="1024"/>
                  </a:moveTo>
                  <a:lnTo>
                    <a:pt x="3057" y="2994"/>
                  </a:lnTo>
                  <a:lnTo>
                    <a:pt x="2122" y="2994"/>
                  </a:lnTo>
                  <a:lnTo>
                    <a:pt x="1011" y="2009"/>
                  </a:lnTo>
                  <a:lnTo>
                    <a:pt x="2324" y="1024"/>
                  </a:lnTo>
                  <a:close/>
                  <a:moveTo>
                    <a:pt x="2627" y="1"/>
                  </a:moveTo>
                  <a:lnTo>
                    <a:pt x="1188" y="1112"/>
                  </a:lnTo>
                  <a:lnTo>
                    <a:pt x="1" y="1958"/>
                  </a:lnTo>
                  <a:lnTo>
                    <a:pt x="1882" y="3625"/>
                  </a:lnTo>
                  <a:lnTo>
                    <a:pt x="3953" y="3625"/>
                  </a:lnTo>
                  <a:lnTo>
                    <a:pt x="262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52"/>
            <p:cNvSpPr/>
            <p:nvPr/>
          </p:nvSpPr>
          <p:spPr>
            <a:xfrm>
              <a:off x="241275" y="1079650"/>
              <a:ext cx="2559200" cy="3887025"/>
            </a:xfrm>
            <a:custGeom>
              <a:avLst/>
              <a:gdLst/>
              <a:ahLst/>
              <a:cxnLst/>
              <a:rect l="l" t="t" r="r" b="b"/>
              <a:pathLst>
                <a:path w="102368" h="155481" extrusionOk="0">
                  <a:moveTo>
                    <a:pt x="22033" y="0"/>
                  </a:moveTo>
                  <a:cubicBezTo>
                    <a:pt x="21541" y="0"/>
                    <a:pt x="20848" y="207"/>
                    <a:pt x="19875" y="825"/>
                  </a:cubicBezTo>
                  <a:cubicBezTo>
                    <a:pt x="16958" y="2669"/>
                    <a:pt x="16718" y="2669"/>
                    <a:pt x="16718" y="2669"/>
                  </a:cubicBezTo>
                  <a:lnTo>
                    <a:pt x="14357" y="4096"/>
                  </a:lnTo>
                  <a:lnTo>
                    <a:pt x="14357" y="5043"/>
                  </a:lnTo>
                  <a:lnTo>
                    <a:pt x="15304" y="8351"/>
                  </a:lnTo>
                  <a:lnTo>
                    <a:pt x="15532" y="10056"/>
                  </a:lnTo>
                  <a:lnTo>
                    <a:pt x="13423" y="9450"/>
                  </a:lnTo>
                  <a:lnTo>
                    <a:pt x="12665" y="8869"/>
                  </a:lnTo>
                  <a:lnTo>
                    <a:pt x="10051" y="10043"/>
                  </a:lnTo>
                  <a:lnTo>
                    <a:pt x="9319" y="11584"/>
                  </a:lnTo>
                  <a:lnTo>
                    <a:pt x="9319" y="12606"/>
                  </a:lnTo>
                  <a:lnTo>
                    <a:pt x="11920" y="12998"/>
                  </a:lnTo>
                  <a:lnTo>
                    <a:pt x="13890" y="12846"/>
                  </a:lnTo>
                  <a:lnTo>
                    <a:pt x="13890" y="12846"/>
                  </a:lnTo>
                  <a:lnTo>
                    <a:pt x="12236" y="14854"/>
                  </a:lnTo>
                  <a:lnTo>
                    <a:pt x="9281" y="15447"/>
                  </a:lnTo>
                  <a:lnTo>
                    <a:pt x="7324" y="17884"/>
                  </a:lnTo>
                  <a:lnTo>
                    <a:pt x="5922" y="20094"/>
                  </a:lnTo>
                  <a:lnTo>
                    <a:pt x="6478" y="22228"/>
                  </a:lnTo>
                  <a:lnTo>
                    <a:pt x="7665" y="23491"/>
                  </a:lnTo>
                  <a:lnTo>
                    <a:pt x="9559" y="25069"/>
                  </a:lnTo>
                  <a:cubicBezTo>
                    <a:pt x="9559" y="25069"/>
                    <a:pt x="8448" y="26534"/>
                    <a:pt x="8372" y="26862"/>
                  </a:cubicBezTo>
                  <a:cubicBezTo>
                    <a:pt x="8296" y="27191"/>
                    <a:pt x="2841" y="30196"/>
                    <a:pt x="2841" y="30196"/>
                  </a:cubicBezTo>
                  <a:lnTo>
                    <a:pt x="0" y="31610"/>
                  </a:lnTo>
                  <a:lnTo>
                    <a:pt x="0" y="31610"/>
                  </a:lnTo>
                  <a:lnTo>
                    <a:pt x="4344" y="30903"/>
                  </a:lnTo>
                  <a:lnTo>
                    <a:pt x="10178" y="28529"/>
                  </a:lnTo>
                  <a:lnTo>
                    <a:pt x="12476" y="25852"/>
                  </a:lnTo>
                  <a:lnTo>
                    <a:pt x="14446" y="24110"/>
                  </a:lnTo>
                  <a:lnTo>
                    <a:pt x="16883" y="22380"/>
                  </a:lnTo>
                  <a:lnTo>
                    <a:pt x="15393" y="25132"/>
                  </a:lnTo>
                  <a:lnTo>
                    <a:pt x="17287" y="24741"/>
                  </a:lnTo>
                  <a:cubicBezTo>
                    <a:pt x="17287" y="24741"/>
                    <a:pt x="19648" y="24034"/>
                    <a:pt x="19812" y="23794"/>
                  </a:cubicBezTo>
                  <a:cubicBezTo>
                    <a:pt x="19818" y="23784"/>
                    <a:pt x="19832" y="23779"/>
                    <a:pt x="19854" y="23779"/>
                  </a:cubicBezTo>
                  <a:cubicBezTo>
                    <a:pt x="20342" y="23779"/>
                    <a:pt x="24610" y="26319"/>
                    <a:pt x="24610" y="26319"/>
                  </a:cubicBezTo>
                  <a:lnTo>
                    <a:pt x="26113" y="29085"/>
                  </a:lnTo>
                  <a:lnTo>
                    <a:pt x="26820" y="33100"/>
                  </a:lnTo>
                  <a:lnTo>
                    <a:pt x="26189" y="36105"/>
                  </a:lnTo>
                  <a:lnTo>
                    <a:pt x="25633" y="38151"/>
                  </a:lnTo>
                  <a:lnTo>
                    <a:pt x="26429" y="40045"/>
                  </a:lnTo>
                  <a:lnTo>
                    <a:pt x="27376" y="37040"/>
                  </a:lnTo>
                  <a:lnTo>
                    <a:pt x="28474" y="36105"/>
                  </a:lnTo>
                  <a:lnTo>
                    <a:pt x="29194" y="40512"/>
                  </a:lnTo>
                  <a:lnTo>
                    <a:pt x="30457" y="43505"/>
                  </a:lnTo>
                  <a:lnTo>
                    <a:pt x="28083" y="42015"/>
                  </a:lnTo>
                  <a:lnTo>
                    <a:pt x="27856" y="43505"/>
                  </a:lnTo>
                  <a:lnTo>
                    <a:pt x="29585" y="47293"/>
                  </a:lnTo>
                  <a:lnTo>
                    <a:pt x="29346" y="49894"/>
                  </a:lnTo>
                  <a:lnTo>
                    <a:pt x="28083" y="52419"/>
                  </a:lnTo>
                  <a:lnTo>
                    <a:pt x="27616" y="56763"/>
                  </a:lnTo>
                  <a:lnTo>
                    <a:pt x="27931" y="61258"/>
                  </a:lnTo>
                  <a:lnTo>
                    <a:pt x="29661" y="64011"/>
                  </a:lnTo>
                  <a:lnTo>
                    <a:pt x="31404" y="65198"/>
                  </a:lnTo>
                  <a:lnTo>
                    <a:pt x="32666" y="68670"/>
                  </a:lnTo>
                  <a:lnTo>
                    <a:pt x="33538" y="71713"/>
                  </a:lnTo>
                  <a:lnTo>
                    <a:pt x="34081" y="73708"/>
                  </a:lnTo>
                  <a:lnTo>
                    <a:pt x="36631" y="76398"/>
                  </a:lnTo>
                  <a:lnTo>
                    <a:pt x="36631" y="76398"/>
                  </a:lnTo>
                  <a:lnTo>
                    <a:pt x="36050" y="73241"/>
                  </a:lnTo>
                  <a:lnTo>
                    <a:pt x="34560" y="71347"/>
                  </a:lnTo>
                  <a:lnTo>
                    <a:pt x="33929" y="66852"/>
                  </a:lnTo>
                  <a:lnTo>
                    <a:pt x="35343" y="68506"/>
                  </a:lnTo>
                  <a:lnTo>
                    <a:pt x="36215" y="71713"/>
                  </a:lnTo>
                  <a:lnTo>
                    <a:pt x="38424" y="73784"/>
                  </a:lnTo>
                  <a:lnTo>
                    <a:pt x="40470" y="77332"/>
                  </a:lnTo>
                  <a:lnTo>
                    <a:pt x="40634" y="79618"/>
                  </a:lnTo>
                  <a:lnTo>
                    <a:pt x="42288" y="81436"/>
                  </a:lnTo>
                  <a:lnTo>
                    <a:pt x="46241" y="82623"/>
                  </a:lnTo>
                  <a:lnTo>
                    <a:pt x="49082" y="84113"/>
                  </a:lnTo>
                  <a:lnTo>
                    <a:pt x="49940" y="83557"/>
                  </a:lnTo>
                  <a:lnTo>
                    <a:pt x="52541" y="85616"/>
                  </a:lnTo>
                  <a:lnTo>
                    <a:pt x="55458" y="86247"/>
                  </a:lnTo>
                  <a:lnTo>
                    <a:pt x="57428" y="88457"/>
                  </a:lnTo>
                  <a:lnTo>
                    <a:pt x="58855" y="90035"/>
                  </a:lnTo>
                  <a:lnTo>
                    <a:pt x="61380" y="91373"/>
                  </a:lnTo>
                  <a:lnTo>
                    <a:pt x="62643" y="90275"/>
                  </a:lnTo>
                  <a:lnTo>
                    <a:pt x="64221" y="92081"/>
                  </a:lnTo>
                  <a:lnTo>
                    <a:pt x="63906" y="95553"/>
                  </a:lnTo>
                  <a:lnTo>
                    <a:pt x="62378" y="97346"/>
                  </a:lnTo>
                  <a:lnTo>
                    <a:pt x="61595" y="99644"/>
                  </a:lnTo>
                  <a:lnTo>
                    <a:pt x="61355" y="101854"/>
                  </a:lnTo>
                  <a:lnTo>
                    <a:pt x="60875" y="103028"/>
                  </a:lnTo>
                  <a:lnTo>
                    <a:pt x="63325" y="105629"/>
                  </a:lnTo>
                  <a:lnTo>
                    <a:pt x="65459" y="108862"/>
                  </a:lnTo>
                  <a:lnTo>
                    <a:pt x="67580" y="112170"/>
                  </a:lnTo>
                  <a:lnTo>
                    <a:pt x="69550" y="113281"/>
                  </a:lnTo>
                  <a:lnTo>
                    <a:pt x="70813" y="115011"/>
                  </a:lnTo>
                  <a:lnTo>
                    <a:pt x="71293" y="119746"/>
                  </a:lnTo>
                  <a:lnTo>
                    <a:pt x="71532" y="123610"/>
                  </a:lnTo>
                  <a:lnTo>
                    <a:pt x="71293" y="127562"/>
                  </a:lnTo>
                  <a:lnTo>
                    <a:pt x="71444" y="129608"/>
                  </a:lnTo>
                  <a:lnTo>
                    <a:pt x="70661" y="132765"/>
                  </a:lnTo>
                  <a:lnTo>
                    <a:pt x="70585" y="135214"/>
                  </a:lnTo>
                  <a:lnTo>
                    <a:pt x="70813" y="138220"/>
                  </a:lnTo>
                  <a:lnTo>
                    <a:pt x="72151" y="139167"/>
                  </a:lnTo>
                  <a:lnTo>
                    <a:pt x="70346" y="143334"/>
                  </a:lnTo>
                  <a:lnTo>
                    <a:pt x="71684" y="145392"/>
                  </a:lnTo>
                  <a:lnTo>
                    <a:pt x="72000" y="147210"/>
                  </a:lnTo>
                  <a:lnTo>
                    <a:pt x="73225" y="150998"/>
                  </a:lnTo>
                  <a:lnTo>
                    <a:pt x="75548" y="154344"/>
                  </a:lnTo>
                  <a:lnTo>
                    <a:pt x="77278" y="155481"/>
                  </a:lnTo>
                  <a:lnTo>
                    <a:pt x="80283" y="155481"/>
                  </a:lnTo>
                  <a:lnTo>
                    <a:pt x="81546" y="153991"/>
                  </a:lnTo>
                  <a:lnTo>
                    <a:pt x="78313" y="152248"/>
                  </a:lnTo>
                  <a:lnTo>
                    <a:pt x="77126" y="149331"/>
                  </a:lnTo>
                  <a:cubicBezTo>
                    <a:pt x="77126" y="149331"/>
                    <a:pt x="75864" y="148826"/>
                    <a:pt x="77050" y="147399"/>
                  </a:cubicBezTo>
                  <a:cubicBezTo>
                    <a:pt x="78237" y="145985"/>
                    <a:pt x="78237" y="145960"/>
                    <a:pt x="78237" y="145960"/>
                  </a:cubicBezTo>
                  <a:lnTo>
                    <a:pt x="78553" y="144925"/>
                  </a:lnTo>
                  <a:lnTo>
                    <a:pt x="76899" y="143738"/>
                  </a:lnTo>
                  <a:lnTo>
                    <a:pt x="77758" y="142083"/>
                  </a:lnTo>
                  <a:lnTo>
                    <a:pt x="78553" y="141528"/>
                  </a:lnTo>
                  <a:lnTo>
                    <a:pt x="78945" y="139318"/>
                  </a:lnTo>
                  <a:lnTo>
                    <a:pt x="78389" y="138055"/>
                  </a:lnTo>
                  <a:lnTo>
                    <a:pt x="78465" y="136957"/>
                  </a:lnTo>
                  <a:lnTo>
                    <a:pt x="79892" y="137108"/>
                  </a:lnTo>
                  <a:lnTo>
                    <a:pt x="79967" y="135530"/>
                  </a:lnTo>
                  <a:lnTo>
                    <a:pt x="79967" y="134962"/>
                  </a:lnTo>
                  <a:lnTo>
                    <a:pt x="81861" y="134406"/>
                  </a:lnTo>
                  <a:lnTo>
                    <a:pt x="83755" y="133926"/>
                  </a:lnTo>
                  <a:lnTo>
                    <a:pt x="83755" y="131805"/>
                  </a:lnTo>
                  <a:lnTo>
                    <a:pt x="83604" y="130542"/>
                  </a:lnTo>
                  <a:lnTo>
                    <a:pt x="83516" y="129595"/>
                  </a:lnTo>
                  <a:lnTo>
                    <a:pt x="86205" y="130063"/>
                  </a:lnTo>
                  <a:lnTo>
                    <a:pt x="87821" y="128484"/>
                  </a:lnTo>
                  <a:lnTo>
                    <a:pt x="89261" y="126047"/>
                  </a:lnTo>
                  <a:lnTo>
                    <a:pt x="90612" y="124065"/>
                  </a:lnTo>
                  <a:lnTo>
                    <a:pt x="91079" y="121312"/>
                  </a:lnTo>
                  <a:lnTo>
                    <a:pt x="93605" y="119570"/>
                  </a:lnTo>
                  <a:lnTo>
                    <a:pt x="96294" y="118155"/>
                  </a:lnTo>
                  <a:lnTo>
                    <a:pt x="97633" y="117360"/>
                  </a:lnTo>
                  <a:lnTo>
                    <a:pt x="98188" y="113572"/>
                  </a:lnTo>
                  <a:lnTo>
                    <a:pt x="99047" y="110415"/>
                  </a:lnTo>
                  <a:lnTo>
                    <a:pt x="99451" y="108445"/>
                  </a:lnTo>
                  <a:lnTo>
                    <a:pt x="101257" y="106160"/>
                  </a:lnTo>
                  <a:lnTo>
                    <a:pt x="102368" y="104190"/>
                  </a:lnTo>
                  <a:lnTo>
                    <a:pt x="101332" y="102296"/>
                  </a:lnTo>
                  <a:cubicBezTo>
                    <a:pt x="101332" y="102296"/>
                    <a:pt x="101888" y="102220"/>
                    <a:pt x="98655" y="100957"/>
                  </a:cubicBezTo>
                  <a:lnTo>
                    <a:pt x="95423" y="99695"/>
                  </a:lnTo>
                  <a:lnTo>
                    <a:pt x="93529" y="99379"/>
                  </a:lnTo>
                  <a:lnTo>
                    <a:pt x="91471" y="98596"/>
                  </a:lnTo>
                  <a:lnTo>
                    <a:pt x="89185" y="97649"/>
                  </a:lnTo>
                  <a:lnTo>
                    <a:pt x="88011" y="94884"/>
                  </a:lnTo>
                  <a:lnTo>
                    <a:pt x="86508" y="92750"/>
                  </a:lnTo>
                  <a:lnTo>
                    <a:pt x="83124" y="91651"/>
                  </a:lnTo>
                  <a:lnTo>
                    <a:pt x="80914" y="91411"/>
                  </a:lnTo>
                  <a:lnTo>
                    <a:pt x="78616" y="89202"/>
                  </a:lnTo>
                  <a:lnTo>
                    <a:pt x="76571" y="88015"/>
                  </a:lnTo>
                  <a:lnTo>
                    <a:pt x="74121" y="87787"/>
                  </a:lnTo>
                  <a:lnTo>
                    <a:pt x="71596" y="87156"/>
                  </a:lnTo>
                  <a:lnTo>
                    <a:pt x="68755" y="87232"/>
                  </a:lnTo>
                  <a:cubicBezTo>
                    <a:pt x="68755" y="87232"/>
                    <a:pt x="65522" y="88179"/>
                    <a:pt x="65446" y="88495"/>
                  </a:cubicBezTo>
                  <a:cubicBezTo>
                    <a:pt x="65358" y="88810"/>
                    <a:pt x="64903" y="90174"/>
                    <a:pt x="64903" y="90174"/>
                  </a:cubicBezTo>
                  <a:lnTo>
                    <a:pt x="63325" y="88911"/>
                  </a:lnTo>
                  <a:lnTo>
                    <a:pt x="61595" y="89467"/>
                  </a:lnTo>
                  <a:lnTo>
                    <a:pt x="59852" y="88596"/>
                  </a:lnTo>
                  <a:lnTo>
                    <a:pt x="58590" y="85994"/>
                  </a:lnTo>
                  <a:lnTo>
                    <a:pt x="59385" y="83949"/>
                  </a:lnTo>
                  <a:lnTo>
                    <a:pt x="57491" y="83317"/>
                  </a:lnTo>
                  <a:lnTo>
                    <a:pt x="54966" y="83002"/>
                  </a:lnTo>
                  <a:lnTo>
                    <a:pt x="55673" y="81032"/>
                  </a:lnTo>
                  <a:lnTo>
                    <a:pt x="56380" y="79643"/>
                  </a:lnTo>
                  <a:lnTo>
                    <a:pt x="56532" y="78507"/>
                  </a:lnTo>
                  <a:lnTo>
                    <a:pt x="53779" y="78507"/>
                  </a:lnTo>
                  <a:lnTo>
                    <a:pt x="52592" y="80476"/>
                  </a:lnTo>
                  <a:lnTo>
                    <a:pt x="49915" y="81423"/>
                  </a:lnTo>
                  <a:lnTo>
                    <a:pt x="47933" y="78747"/>
                  </a:lnTo>
                  <a:lnTo>
                    <a:pt x="47541" y="75160"/>
                  </a:lnTo>
                  <a:lnTo>
                    <a:pt x="48412" y="72218"/>
                  </a:lnTo>
                  <a:lnTo>
                    <a:pt x="51165" y="70173"/>
                  </a:lnTo>
                  <a:lnTo>
                    <a:pt x="54095" y="69769"/>
                  </a:lnTo>
                  <a:lnTo>
                    <a:pt x="55433" y="70880"/>
                  </a:lnTo>
                  <a:lnTo>
                    <a:pt x="56064" y="69693"/>
                  </a:lnTo>
                  <a:lnTo>
                    <a:pt x="58198" y="69693"/>
                  </a:lnTo>
                  <a:lnTo>
                    <a:pt x="60964" y="70552"/>
                  </a:lnTo>
                  <a:lnTo>
                    <a:pt x="61191" y="72521"/>
                  </a:lnTo>
                  <a:lnTo>
                    <a:pt x="62529" y="74567"/>
                  </a:lnTo>
                  <a:lnTo>
                    <a:pt x="62933" y="72484"/>
                  </a:lnTo>
                  <a:lnTo>
                    <a:pt x="62769" y="68759"/>
                  </a:lnTo>
                  <a:lnTo>
                    <a:pt x="63805" y="66852"/>
                  </a:lnTo>
                  <a:lnTo>
                    <a:pt x="66797" y="64806"/>
                  </a:lnTo>
                  <a:lnTo>
                    <a:pt x="68300" y="62281"/>
                  </a:lnTo>
                  <a:lnTo>
                    <a:pt x="69083" y="60248"/>
                  </a:lnTo>
                  <a:lnTo>
                    <a:pt x="71684" y="57697"/>
                  </a:lnTo>
                  <a:lnTo>
                    <a:pt x="73338" y="57697"/>
                  </a:lnTo>
                  <a:lnTo>
                    <a:pt x="74197" y="55412"/>
                  </a:lnTo>
                  <a:lnTo>
                    <a:pt x="76722" y="53758"/>
                  </a:lnTo>
                  <a:lnTo>
                    <a:pt x="77833" y="55488"/>
                  </a:lnTo>
                  <a:lnTo>
                    <a:pt x="79879" y="54187"/>
                  </a:lnTo>
                  <a:lnTo>
                    <a:pt x="83351" y="52748"/>
                  </a:lnTo>
                  <a:lnTo>
                    <a:pt x="82569" y="51876"/>
                  </a:lnTo>
                  <a:lnTo>
                    <a:pt x="79412" y="52104"/>
                  </a:lnTo>
                  <a:lnTo>
                    <a:pt x="78692" y="50525"/>
                  </a:lnTo>
                  <a:lnTo>
                    <a:pt x="78692" y="49187"/>
                  </a:lnTo>
                  <a:lnTo>
                    <a:pt x="77833" y="48707"/>
                  </a:lnTo>
                  <a:lnTo>
                    <a:pt x="76091" y="49502"/>
                  </a:lnTo>
                  <a:lnTo>
                    <a:pt x="78540" y="48240"/>
                  </a:lnTo>
                  <a:lnTo>
                    <a:pt x="80902" y="48240"/>
                  </a:lnTo>
                  <a:lnTo>
                    <a:pt x="83111" y="48391"/>
                  </a:lnTo>
                  <a:lnTo>
                    <a:pt x="85725" y="46901"/>
                  </a:lnTo>
                  <a:cubicBezTo>
                    <a:pt x="85725" y="46901"/>
                    <a:pt x="87619" y="45474"/>
                    <a:pt x="87695" y="45361"/>
                  </a:cubicBezTo>
                  <a:cubicBezTo>
                    <a:pt x="87771" y="45247"/>
                    <a:pt x="86041" y="42204"/>
                    <a:pt x="86041" y="42204"/>
                  </a:cubicBezTo>
                  <a:lnTo>
                    <a:pt x="83983" y="40297"/>
                  </a:lnTo>
                  <a:lnTo>
                    <a:pt x="83591" y="38151"/>
                  </a:lnTo>
                  <a:lnTo>
                    <a:pt x="83111" y="33820"/>
                  </a:lnTo>
                  <a:lnTo>
                    <a:pt x="81066" y="36105"/>
                  </a:lnTo>
                  <a:lnTo>
                    <a:pt x="79172" y="35701"/>
                  </a:lnTo>
                  <a:lnTo>
                    <a:pt x="78856" y="33656"/>
                  </a:lnTo>
                  <a:lnTo>
                    <a:pt x="79639" y="32203"/>
                  </a:lnTo>
                  <a:lnTo>
                    <a:pt x="77909" y="31724"/>
                  </a:lnTo>
                  <a:lnTo>
                    <a:pt x="76798" y="30575"/>
                  </a:lnTo>
                  <a:lnTo>
                    <a:pt x="73957" y="30575"/>
                  </a:lnTo>
                  <a:lnTo>
                    <a:pt x="73098" y="30650"/>
                  </a:lnTo>
                  <a:lnTo>
                    <a:pt x="73010" y="33491"/>
                  </a:lnTo>
                  <a:lnTo>
                    <a:pt x="71671" y="34918"/>
                  </a:lnTo>
                  <a:lnTo>
                    <a:pt x="72467" y="36156"/>
                  </a:lnTo>
                  <a:lnTo>
                    <a:pt x="72694" y="38479"/>
                  </a:lnTo>
                  <a:lnTo>
                    <a:pt x="70573" y="40285"/>
                  </a:lnTo>
                  <a:lnTo>
                    <a:pt x="68603" y="40979"/>
                  </a:lnTo>
                  <a:lnTo>
                    <a:pt x="68603" y="44136"/>
                  </a:lnTo>
                  <a:lnTo>
                    <a:pt x="67340" y="44767"/>
                  </a:lnTo>
                  <a:lnTo>
                    <a:pt x="65913" y="42962"/>
                  </a:lnTo>
                  <a:lnTo>
                    <a:pt x="66545" y="40196"/>
                  </a:lnTo>
                  <a:lnTo>
                    <a:pt x="64386" y="39098"/>
                  </a:lnTo>
                  <a:lnTo>
                    <a:pt x="62113" y="37747"/>
                  </a:lnTo>
                  <a:lnTo>
                    <a:pt x="61115" y="36888"/>
                  </a:lnTo>
                  <a:lnTo>
                    <a:pt x="60092" y="36888"/>
                  </a:lnTo>
                  <a:lnTo>
                    <a:pt x="59852" y="34123"/>
                  </a:lnTo>
                  <a:lnTo>
                    <a:pt x="60244" y="31686"/>
                  </a:lnTo>
                  <a:lnTo>
                    <a:pt x="61088" y="29679"/>
                  </a:lnTo>
                  <a:lnTo>
                    <a:pt x="61088" y="29679"/>
                  </a:lnTo>
                  <a:cubicBezTo>
                    <a:pt x="61170" y="29674"/>
                    <a:pt x="61518" y="29543"/>
                    <a:pt x="62694" y="28958"/>
                  </a:cubicBezTo>
                  <a:cubicBezTo>
                    <a:pt x="63454" y="28578"/>
                    <a:pt x="63639" y="28510"/>
                    <a:pt x="63679" y="28510"/>
                  </a:cubicBezTo>
                  <a:cubicBezTo>
                    <a:pt x="63702" y="28510"/>
                    <a:pt x="63680" y="28531"/>
                    <a:pt x="63688" y="28531"/>
                  </a:cubicBezTo>
                  <a:cubicBezTo>
                    <a:pt x="63704" y="28531"/>
                    <a:pt x="63843" y="28444"/>
                    <a:pt x="64739" y="27910"/>
                  </a:cubicBezTo>
                  <a:cubicBezTo>
                    <a:pt x="66873" y="26648"/>
                    <a:pt x="66873" y="26648"/>
                    <a:pt x="66873" y="26648"/>
                  </a:cubicBezTo>
                  <a:lnTo>
                    <a:pt x="68451" y="25145"/>
                  </a:lnTo>
                  <a:lnTo>
                    <a:pt x="69714" y="23870"/>
                  </a:lnTo>
                  <a:lnTo>
                    <a:pt x="70585" y="23642"/>
                  </a:lnTo>
                  <a:lnTo>
                    <a:pt x="73969" y="23642"/>
                  </a:lnTo>
                  <a:lnTo>
                    <a:pt x="74121" y="21597"/>
                  </a:lnTo>
                  <a:lnTo>
                    <a:pt x="75144" y="19779"/>
                  </a:lnTo>
                  <a:lnTo>
                    <a:pt x="74677" y="18049"/>
                  </a:lnTo>
                  <a:lnTo>
                    <a:pt x="73035" y="16660"/>
                  </a:lnTo>
                  <a:lnTo>
                    <a:pt x="71987" y="18693"/>
                  </a:lnTo>
                  <a:lnTo>
                    <a:pt x="70371" y="19943"/>
                  </a:lnTo>
                  <a:lnTo>
                    <a:pt x="69234" y="20726"/>
                  </a:lnTo>
                  <a:lnTo>
                    <a:pt x="69234" y="18276"/>
                  </a:lnTo>
                  <a:lnTo>
                    <a:pt x="69487" y="17013"/>
                  </a:lnTo>
                  <a:lnTo>
                    <a:pt x="69487" y="17013"/>
                  </a:lnTo>
                  <a:lnTo>
                    <a:pt x="68439" y="17960"/>
                  </a:lnTo>
                  <a:lnTo>
                    <a:pt x="67403" y="15599"/>
                  </a:lnTo>
                  <a:lnTo>
                    <a:pt x="68565" y="14336"/>
                  </a:lnTo>
                  <a:lnTo>
                    <a:pt x="69373" y="12594"/>
                  </a:lnTo>
                  <a:lnTo>
                    <a:pt x="70636" y="9841"/>
                  </a:lnTo>
                  <a:lnTo>
                    <a:pt x="71633" y="9450"/>
                  </a:lnTo>
                  <a:lnTo>
                    <a:pt x="73401" y="7783"/>
                  </a:lnTo>
                  <a:lnTo>
                    <a:pt x="72618" y="7379"/>
                  </a:lnTo>
                  <a:lnTo>
                    <a:pt x="71633" y="7240"/>
                  </a:lnTo>
                  <a:lnTo>
                    <a:pt x="69234" y="7240"/>
                  </a:lnTo>
                  <a:lnTo>
                    <a:pt x="69234" y="9450"/>
                  </a:lnTo>
                  <a:lnTo>
                    <a:pt x="67164" y="12152"/>
                  </a:lnTo>
                  <a:lnTo>
                    <a:pt x="65408" y="14854"/>
                  </a:lnTo>
                  <a:lnTo>
                    <a:pt x="66280" y="16091"/>
                  </a:lnTo>
                  <a:lnTo>
                    <a:pt x="65926" y="18516"/>
                  </a:lnTo>
                  <a:lnTo>
                    <a:pt x="62921" y="20094"/>
                  </a:lnTo>
                  <a:lnTo>
                    <a:pt x="62921" y="18276"/>
                  </a:lnTo>
                  <a:lnTo>
                    <a:pt x="61191" y="18124"/>
                  </a:lnTo>
                  <a:lnTo>
                    <a:pt x="59701" y="19299"/>
                  </a:lnTo>
                  <a:lnTo>
                    <a:pt x="57845" y="16698"/>
                  </a:lnTo>
                  <a:lnTo>
                    <a:pt x="55673" y="16698"/>
                  </a:lnTo>
                  <a:lnTo>
                    <a:pt x="54966" y="18049"/>
                  </a:lnTo>
                  <a:lnTo>
                    <a:pt x="54259" y="19071"/>
                  </a:lnTo>
                  <a:lnTo>
                    <a:pt x="53223" y="16786"/>
                  </a:lnTo>
                  <a:cubicBezTo>
                    <a:pt x="53223" y="16786"/>
                    <a:pt x="52623" y="16998"/>
                    <a:pt x="52038" y="16998"/>
                  </a:cubicBezTo>
                  <a:cubicBezTo>
                    <a:pt x="51500" y="16998"/>
                    <a:pt x="50974" y="16819"/>
                    <a:pt x="50938" y="16129"/>
                  </a:cubicBezTo>
                  <a:cubicBezTo>
                    <a:pt x="50862" y="14690"/>
                    <a:pt x="50862" y="14677"/>
                    <a:pt x="50862" y="14677"/>
                  </a:cubicBezTo>
                  <a:lnTo>
                    <a:pt x="47629" y="11672"/>
                  </a:lnTo>
                  <a:lnTo>
                    <a:pt x="46594" y="10952"/>
                  </a:lnTo>
                  <a:lnTo>
                    <a:pt x="44788" y="11268"/>
                  </a:lnTo>
                  <a:lnTo>
                    <a:pt x="43993" y="8869"/>
                  </a:lnTo>
                  <a:lnTo>
                    <a:pt x="42579" y="8427"/>
                  </a:lnTo>
                  <a:lnTo>
                    <a:pt x="39030" y="8869"/>
                  </a:lnTo>
                  <a:lnTo>
                    <a:pt x="36972" y="8427"/>
                  </a:lnTo>
                  <a:lnTo>
                    <a:pt x="34295" y="6141"/>
                  </a:lnTo>
                  <a:lnTo>
                    <a:pt x="30747" y="4462"/>
                  </a:lnTo>
                  <a:lnTo>
                    <a:pt x="28159" y="1962"/>
                  </a:lnTo>
                  <a:lnTo>
                    <a:pt x="26037" y="194"/>
                  </a:lnTo>
                  <a:lnTo>
                    <a:pt x="23196" y="825"/>
                  </a:lnTo>
                  <a:cubicBezTo>
                    <a:pt x="23196" y="825"/>
                    <a:pt x="23017" y="0"/>
                    <a:pt x="2203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52"/>
            <p:cNvSpPr/>
            <p:nvPr/>
          </p:nvSpPr>
          <p:spPr>
            <a:xfrm>
              <a:off x="238125" y="1071925"/>
              <a:ext cx="2568675" cy="3902025"/>
            </a:xfrm>
            <a:custGeom>
              <a:avLst/>
              <a:gdLst/>
              <a:ahLst/>
              <a:cxnLst/>
              <a:rect l="l" t="t" r="r" b="b"/>
              <a:pathLst>
                <a:path w="102747" h="156081" extrusionOk="0">
                  <a:moveTo>
                    <a:pt x="61468" y="29836"/>
                  </a:moveTo>
                  <a:cubicBezTo>
                    <a:pt x="61506" y="29899"/>
                    <a:pt x="61519" y="29962"/>
                    <a:pt x="61506" y="30025"/>
                  </a:cubicBezTo>
                  <a:lnTo>
                    <a:pt x="61342" y="29899"/>
                  </a:lnTo>
                  <a:lnTo>
                    <a:pt x="61468" y="29836"/>
                  </a:lnTo>
                  <a:close/>
                  <a:moveTo>
                    <a:pt x="101181" y="102504"/>
                  </a:moveTo>
                  <a:lnTo>
                    <a:pt x="101282" y="102542"/>
                  </a:lnTo>
                  <a:lnTo>
                    <a:pt x="101193" y="102718"/>
                  </a:lnTo>
                  <a:cubicBezTo>
                    <a:pt x="101155" y="102655"/>
                    <a:pt x="101143" y="102567"/>
                    <a:pt x="101181" y="102504"/>
                  </a:cubicBezTo>
                  <a:close/>
                  <a:moveTo>
                    <a:pt x="22159" y="618"/>
                  </a:moveTo>
                  <a:cubicBezTo>
                    <a:pt x="22328" y="618"/>
                    <a:pt x="22461" y="648"/>
                    <a:pt x="22565" y="692"/>
                  </a:cubicBezTo>
                  <a:cubicBezTo>
                    <a:pt x="22779" y="781"/>
                    <a:pt x="22943" y="970"/>
                    <a:pt x="23019" y="1198"/>
                  </a:cubicBezTo>
                  <a:lnTo>
                    <a:pt x="23385" y="1437"/>
                  </a:lnTo>
                  <a:lnTo>
                    <a:pt x="26075" y="844"/>
                  </a:lnTo>
                  <a:lnTo>
                    <a:pt x="28057" y="2498"/>
                  </a:lnTo>
                  <a:lnTo>
                    <a:pt x="30658" y="4998"/>
                  </a:lnTo>
                  <a:lnTo>
                    <a:pt x="34257" y="6716"/>
                  </a:lnTo>
                  <a:lnTo>
                    <a:pt x="36909" y="8976"/>
                  </a:lnTo>
                  <a:lnTo>
                    <a:pt x="37048" y="9052"/>
                  </a:lnTo>
                  <a:lnTo>
                    <a:pt x="39093" y="9481"/>
                  </a:lnTo>
                  <a:lnTo>
                    <a:pt x="39207" y="9481"/>
                  </a:lnTo>
                  <a:lnTo>
                    <a:pt x="42679" y="9052"/>
                  </a:lnTo>
                  <a:lnTo>
                    <a:pt x="43879" y="9430"/>
                  </a:lnTo>
                  <a:lnTo>
                    <a:pt x="44624" y="11678"/>
                  </a:lnTo>
                  <a:lnTo>
                    <a:pt x="44978" y="11893"/>
                  </a:lnTo>
                  <a:lnTo>
                    <a:pt x="46657" y="11590"/>
                  </a:lnTo>
                  <a:lnTo>
                    <a:pt x="47541" y="12208"/>
                  </a:lnTo>
                  <a:lnTo>
                    <a:pt x="50685" y="15125"/>
                  </a:lnTo>
                  <a:cubicBezTo>
                    <a:pt x="50698" y="15302"/>
                    <a:pt x="50710" y="15668"/>
                    <a:pt x="50761" y="16464"/>
                  </a:cubicBezTo>
                  <a:cubicBezTo>
                    <a:pt x="50761" y="16830"/>
                    <a:pt x="50937" y="17183"/>
                    <a:pt x="51253" y="17385"/>
                  </a:cubicBezTo>
                  <a:cubicBezTo>
                    <a:pt x="51517" y="17561"/>
                    <a:pt x="51851" y="17620"/>
                    <a:pt x="52180" y="17620"/>
                  </a:cubicBezTo>
                  <a:cubicBezTo>
                    <a:pt x="52561" y="17620"/>
                    <a:pt x="52935" y="17541"/>
                    <a:pt x="53185" y="17474"/>
                  </a:cubicBezTo>
                  <a:lnTo>
                    <a:pt x="54094" y="19507"/>
                  </a:lnTo>
                  <a:lnTo>
                    <a:pt x="54637" y="19557"/>
                  </a:lnTo>
                  <a:lnTo>
                    <a:pt x="55370" y="18497"/>
                  </a:lnTo>
                  <a:lnTo>
                    <a:pt x="55988" y="17322"/>
                  </a:lnTo>
                  <a:lnTo>
                    <a:pt x="57807" y="17322"/>
                  </a:lnTo>
                  <a:lnTo>
                    <a:pt x="59562" y="19784"/>
                  </a:lnTo>
                  <a:lnTo>
                    <a:pt x="60016" y="19848"/>
                  </a:lnTo>
                  <a:lnTo>
                    <a:pt x="61418" y="18762"/>
                  </a:lnTo>
                  <a:lnTo>
                    <a:pt x="62744" y="18875"/>
                  </a:lnTo>
                  <a:lnTo>
                    <a:pt x="62744" y="20403"/>
                  </a:lnTo>
                  <a:lnTo>
                    <a:pt x="63198" y="20681"/>
                  </a:lnTo>
                  <a:lnTo>
                    <a:pt x="66204" y="19103"/>
                  </a:lnTo>
                  <a:lnTo>
                    <a:pt x="66355" y="18875"/>
                  </a:lnTo>
                  <a:lnTo>
                    <a:pt x="66709" y="16451"/>
                  </a:lnTo>
                  <a:lnTo>
                    <a:pt x="66658" y="16224"/>
                  </a:lnTo>
                  <a:lnTo>
                    <a:pt x="65913" y="15150"/>
                  </a:lnTo>
                  <a:lnTo>
                    <a:pt x="67542" y="12650"/>
                  </a:lnTo>
                  <a:lnTo>
                    <a:pt x="69613" y="9961"/>
                  </a:lnTo>
                  <a:lnTo>
                    <a:pt x="69676" y="9771"/>
                  </a:lnTo>
                  <a:lnTo>
                    <a:pt x="69676" y="7877"/>
                  </a:lnTo>
                  <a:lnTo>
                    <a:pt x="71709" y="7877"/>
                  </a:lnTo>
                  <a:lnTo>
                    <a:pt x="72631" y="8004"/>
                  </a:lnTo>
                  <a:lnTo>
                    <a:pt x="72984" y="8180"/>
                  </a:lnTo>
                  <a:lnTo>
                    <a:pt x="71570" y="9493"/>
                  </a:lnTo>
                  <a:lnTo>
                    <a:pt x="70636" y="9872"/>
                  </a:lnTo>
                  <a:lnTo>
                    <a:pt x="70472" y="10024"/>
                  </a:lnTo>
                  <a:lnTo>
                    <a:pt x="68413" y="14469"/>
                  </a:lnTo>
                  <a:lnTo>
                    <a:pt x="67290" y="15693"/>
                  </a:lnTo>
                  <a:lnTo>
                    <a:pt x="67226" y="16034"/>
                  </a:lnTo>
                  <a:lnTo>
                    <a:pt x="68274" y="18408"/>
                  </a:lnTo>
                  <a:lnTo>
                    <a:pt x="68780" y="18509"/>
                  </a:lnTo>
                  <a:lnTo>
                    <a:pt x="69108" y="18206"/>
                  </a:lnTo>
                  <a:lnTo>
                    <a:pt x="69108" y="18206"/>
                  </a:lnTo>
                  <a:lnTo>
                    <a:pt x="69045" y="18522"/>
                  </a:lnTo>
                  <a:lnTo>
                    <a:pt x="69045" y="21035"/>
                  </a:lnTo>
                  <a:lnTo>
                    <a:pt x="69537" y="21287"/>
                  </a:lnTo>
                  <a:lnTo>
                    <a:pt x="70686" y="20504"/>
                  </a:lnTo>
                  <a:lnTo>
                    <a:pt x="72315" y="19254"/>
                  </a:lnTo>
                  <a:lnTo>
                    <a:pt x="73262" y="17474"/>
                  </a:lnTo>
                  <a:lnTo>
                    <a:pt x="74525" y="18534"/>
                  </a:lnTo>
                  <a:lnTo>
                    <a:pt x="74929" y="20050"/>
                  </a:lnTo>
                  <a:lnTo>
                    <a:pt x="73982" y="21742"/>
                  </a:lnTo>
                  <a:lnTo>
                    <a:pt x="73805" y="23636"/>
                  </a:lnTo>
                  <a:lnTo>
                    <a:pt x="70699" y="23636"/>
                  </a:lnTo>
                  <a:lnTo>
                    <a:pt x="69752" y="23863"/>
                  </a:lnTo>
                  <a:lnTo>
                    <a:pt x="69613" y="23951"/>
                  </a:lnTo>
                  <a:lnTo>
                    <a:pt x="68350" y="25227"/>
                  </a:lnTo>
                  <a:lnTo>
                    <a:pt x="66797" y="26704"/>
                  </a:lnTo>
                  <a:cubicBezTo>
                    <a:pt x="66721" y="26755"/>
                    <a:pt x="66368" y="26982"/>
                    <a:pt x="64701" y="27954"/>
                  </a:cubicBezTo>
                  <a:lnTo>
                    <a:pt x="64171" y="28270"/>
                  </a:lnTo>
                  <a:lnTo>
                    <a:pt x="63779" y="28510"/>
                  </a:lnTo>
                  <a:cubicBezTo>
                    <a:pt x="63602" y="28535"/>
                    <a:pt x="63299" y="28674"/>
                    <a:pt x="62668" y="28990"/>
                  </a:cubicBezTo>
                  <a:cubicBezTo>
                    <a:pt x="61443" y="29608"/>
                    <a:pt x="61216" y="29684"/>
                    <a:pt x="61178" y="29684"/>
                  </a:cubicBezTo>
                  <a:lnTo>
                    <a:pt x="61178" y="29785"/>
                  </a:lnTo>
                  <a:lnTo>
                    <a:pt x="61039" y="29684"/>
                  </a:lnTo>
                  <a:cubicBezTo>
                    <a:pt x="60938" y="29747"/>
                    <a:pt x="60875" y="29861"/>
                    <a:pt x="60862" y="29974"/>
                  </a:cubicBezTo>
                  <a:lnTo>
                    <a:pt x="60079" y="31868"/>
                  </a:lnTo>
                  <a:lnTo>
                    <a:pt x="59663" y="34381"/>
                  </a:lnTo>
                  <a:lnTo>
                    <a:pt x="59663" y="34457"/>
                  </a:lnTo>
                  <a:lnTo>
                    <a:pt x="59890" y="37222"/>
                  </a:lnTo>
                  <a:lnTo>
                    <a:pt x="60206" y="37500"/>
                  </a:lnTo>
                  <a:lnTo>
                    <a:pt x="61115" y="37500"/>
                  </a:lnTo>
                  <a:lnTo>
                    <a:pt x="62075" y="38321"/>
                  </a:lnTo>
                  <a:lnTo>
                    <a:pt x="64360" y="39685"/>
                  </a:lnTo>
                  <a:lnTo>
                    <a:pt x="66317" y="40669"/>
                  </a:lnTo>
                  <a:lnTo>
                    <a:pt x="65736" y="43195"/>
                  </a:lnTo>
                  <a:lnTo>
                    <a:pt x="65800" y="43460"/>
                  </a:lnTo>
                  <a:lnTo>
                    <a:pt x="67214" y="45278"/>
                  </a:lnTo>
                  <a:lnTo>
                    <a:pt x="67605" y="45354"/>
                  </a:lnTo>
                  <a:lnTo>
                    <a:pt x="68868" y="44723"/>
                  </a:lnTo>
                  <a:lnTo>
                    <a:pt x="69045" y="44445"/>
                  </a:lnTo>
                  <a:lnTo>
                    <a:pt x="69045" y="41516"/>
                  </a:lnTo>
                  <a:lnTo>
                    <a:pt x="70800" y="40884"/>
                  </a:lnTo>
                  <a:lnTo>
                    <a:pt x="73035" y="39028"/>
                  </a:lnTo>
                  <a:lnTo>
                    <a:pt x="73136" y="38750"/>
                  </a:lnTo>
                  <a:lnTo>
                    <a:pt x="72909" y="36414"/>
                  </a:lnTo>
                  <a:lnTo>
                    <a:pt x="72858" y="36275"/>
                  </a:lnTo>
                  <a:lnTo>
                    <a:pt x="72201" y="35253"/>
                  </a:lnTo>
                  <a:lnTo>
                    <a:pt x="73376" y="34015"/>
                  </a:lnTo>
                  <a:lnTo>
                    <a:pt x="73464" y="33800"/>
                  </a:lnTo>
                  <a:lnTo>
                    <a:pt x="73527" y="31250"/>
                  </a:lnTo>
                  <a:lnTo>
                    <a:pt x="74095" y="31199"/>
                  </a:lnTo>
                  <a:lnTo>
                    <a:pt x="76798" y="31199"/>
                  </a:lnTo>
                  <a:lnTo>
                    <a:pt x="77808" y="32247"/>
                  </a:lnTo>
                  <a:lnTo>
                    <a:pt x="77947" y="32323"/>
                  </a:lnTo>
                  <a:lnTo>
                    <a:pt x="79298" y="32702"/>
                  </a:lnTo>
                  <a:lnTo>
                    <a:pt x="78704" y="33813"/>
                  </a:lnTo>
                  <a:lnTo>
                    <a:pt x="78666" y="34015"/>
                  </a:lnTo>
                  <a:lnTo>
                    <a:pt x="78982" y="36061"/>
                  </a:lnTo>
                  <a:lnTo>
                    <a:pt x="79235" y="36326"/>
                  </a:lnTo>
                  <a:lnTo>
                    <a:pt x="81129" y="36730"/>
                  </a:lnTo>
                  <a:lnTo>
                    <a:pt x="81419" y="36629"/>
                  </a:lnTo>
                  <a:lnTo>
                    <a:pt x="82998" y="34861"/>
                  </a:lnTo>
                  <a:lnTo>
                    <a:pt x="83402" y="38523"/>
                  </a:lnTo>
                  <a:lnTo>
                    <a:pt x="83793" y="40657"/>
                  </a:lnTo>
                  <a:lnTo>
                    <a:pt x="83894" y="40834"/>
                  </a:lnTo>
                  <a:lnTo>
                    <a:pt x="85902" y="42715"/>
                  </a:lnTo>
                  <a:cubicBezTo>
                    <a:pt x="86558" y="43864"/>
                    <a:pt x="87253" y="45127"/>
                    <a:pt x="87455" y="45569"/>
                  </a:cubicBezTo>
                  <a:cubicBezTo>
                    <a:pt x="87152" y="45821"/>
                    <a:pt x="86369" y="46415"/>
                    <a:pt x="85687" y="46932"/>
                  </a:cubicBezTo>
                  <a:lnTo>
                    <a:pt x="83162" y="48385"/>
                  </a:lnTo>
                  <a:lnTo>
                    <a:pt x="81028" y="48220"/>
                  </a:lnTo>
                  <a:lnTo>
                    <a:pt x="78654" y="48220"/>
                  </a:lnTo>
                  <a:lnTo>
                    <a:pt x="78515" y="48258"/>
                  </a:lnTo>
                  <a:lnTo>
                    <a:pt x="76065" y="49521"/>
                  </a:lnTo>
                  <a:lnTo>
                    <a:pt x="76343" y="50089"/>
                  </a:lnTo>
                  <a:lnTo>
                    <a:pt x="77934" y="49369"/>
                  </a:lnTo>
                  <a:lnTo>
                    <a:pt x="78502" y="49685"/>
                  </a:lnTo>
                  <a:lnTo>
                    <a:pt x="78502" y="50834"/>
                  </a:lnTo>
                  <a:lnTo>
                    <a:pt x="79235" y="52539"/>
                  </a:lnTo>
                  <a:lnTo>
                    <a:pt x="79550" y="52728"/>
                  </a:lnTo>
                  <a:lnTo>
                    <a:pt x="82556" y="52514"/>
                  </a:lnTo>
                  <a:lnTo>
                    <a:pt x="82934" y="52930"/>
                  </a:lnTo>
                  <a:lnTo>
                    <a:pt x="79828" y="54231"/>
                  </a:lnTo>
                  <a:lnTo>
                    <a:pt x="78048" y="55355"/>
                  </a:lnTo>
                  <a:lnTo>
                    <a:pt x="77113" y="53890"/>
                  </a:lnTo>
                  <a:lnTo>
                    <a:pt x="76671" y="53802"/>
                  </a:lnTo>
                  <a:lnTo>
                    <a:pt x="74146" y="55456"/>
                  </a:lnTo>
                  <a:lnTo>
                    <a:pt x="74032" y="55607"/>
                  </a:lnTo>
                  <a:lnTo>
                    <a:pt x="73237" y="57691"/>
                  </a:lnTo>
                  <a:lnTo>
                    <a:pt x="71797" y="57691"/>
                  </a:lnTo>
                  <a:lnTo>
                    <a:pt x="71583" y="57779"/>
                  </a:lnTo>
                  <a:lnTo>
                    <a:pt x="68982" y="60330"/>
                  </a:lnTo>
                  <a:lnTo>
                    <a:pt x="68136" y="62426"/>
                  </a:lnTo>
                  <a:lnTo>
                    <a:pt x="66671" y="64888"/>
                  </a:lnTo>
                  <a:lnTo>
                    <a:pt x="63741" y="66908"/>
                  </a:lnTo>
                  <a:lnTo>
                    <a:pt x="63640" y="67009"/>
                  </a:lnTo>
                  <a:lnTo>
                    <a:pt x="62618" y="68916"/>
                  </a:lnTo>
                  <a:lnTo>
                    <a:pt x="62580" y="69068"/>
                  </a:lnTo>
                  <a:lnTo>
                    <a:pt x="62731" y="72767"/>
                  </a:lnTo>
                  <a:lnTo>
                    <a:pt x="62491" y="74043"/>
                  </a:lnTo>
                  <a:lnTo>
                    <a:pt x="61620" y="72717"/>
                  </a:lnTo>
                  <a:lnTo>
                    <a:pt x="61393" y="70823"/>
                  </a:lnTo>
                  <a:lnTo>
                    <a:pt x="61178" y="70558"/>
                  </a:lnTo>
                  <a:lnTo>
                    <a:pt x="58413" y="69686"/>
                  </a:lnTo>
                  <a:lnTo>
                    <a:pt x="56190" y="69674"/>
                  </a:lnTo>
                  <a:lnTo>
                    <a:pt x="55913" y="69838"/>
                  </a:lnTo>
                  <a:lnTo>
                    <a:pt x="55471" y="70684"/>
                  </a:lnTo>
                  <a:lnTo>
                    <a:pt x="54423" y="69838"/>
                  </a:lnTo>
                  <a:lnTo>
                    <a:pt x="54183" y="69762"/>
                  </a:lnTo>
                  <a:lnTo>
                    <a:pt x="51266" y="70166"/>
                  </a:lnTo>
                  <a:lnTo>
                    <a:pt x="51114" y="70229"/>
                  </a:lnTo>
                  <a:lnTo>
                    <a:pt x="48362" y="72287"/>
                  </a:lnTo>
                  <a:lnTo>
                    <a:pt x="48248" y="72452"/>
                  </a:lnTo>
                  <a:lnTo>
                    <a:pt x="47377" y="75381"/>
                  </a:lnTo>
                  <a:lnTo>
                    <a:pt x="47377" y="75507"/>
                  </a:lnTo>
                  <a:lnTo>
                    <a:pt x="47768" y="79093"/>
                  </a:lnTo>
                  <a:lnTo>
                    <a:pt x="47819" y="79245"/>
                  </a:lnTo>
                  <a:lnTo>
                    <a:pt x="49801" y="81934"/>
                  </a:lnTo>
                  <a:lnTo>
                    <a:pt x="50155" y="82048"/>
                  </a:lnTo>
                  <a:lnTo>
                    <a:pt x="52832" y="81101"/>
                  </a:lnTo>
                  <a:lnTo>
                    <a:pt x="52996" y="80962"/>
                  </a:lnTo>
                  <a:lnTo>
                    <a:pt x="54082" y="79144"/>
                  </a:lnTo>
                  <a:lnTo>
                    <a:pt x="56304" y="79144"/>
                  </a:lnTo>
                  <a:lnTo>
                    <a:pt x="56203" y="79876"/>
                  </a:lnTo>
                  <a:lnTo>
                    <a:pt x="55496" y="81240"/>
                  </a:lnTo>
                  <a:lnTo>
                    <a:pt x="54789" y="83210"/>
                  </a:lnTo>
                  <a:lnTo>
                    <a:pt x="55054" y="83639"/>
                  </a:lnTo>
                  <a:lnTo>
                    <a:pt x="57516" y="83930"/>
                  </a:lnTo>
                  <a:lnTo>
                    <a:pt x="59095" y="84460"/>
                  </a:lnTo>
                  <a:lnTo>
                    <a:pt x="58413" y="86202"/>
                  </a:lnTo>
                  <a:lnTo>
                    <a:pt x="58425" y="86455"/>
                  </a:lnTo>
                  <a:lnTo>
                    <a:pt x="59688" y="89056"/>
                  </a:lnTo>
                  <a:lnTo>
                    <a:pt x="59840" y="89195"/>
                  </a:lnTo>
                  <a:lnTo>
                    <a:pt x="61569" y="90066"/>
                  </a:lnTo>
                  <a:lnTo>
                    <a:pt x="61809" y="90079"/>
                  </a:lnTo>
                  <a:lnTo>
                    <a:pt x="63388" y="89586"/>
                  </a:lnTo>
                  <a:lnTo>
                    <a:pt x="64827" y="90735"/>
                  </a:lnTo>
                  <a:lnTo>
                    <a:pt x="65320" y="90597"/>
                  </a:lnTo>
                  <a:cubicBezTo>
                    <a:pt x="65345" y="90546"/>
                    <a:pt x="65749" y="89397"/>
                    <a:pt x="65863" y="88980"/>
                  </a:cubicBezTo>
                  <a:cubicBezTo>
                    <a:pt x="66166" y="88766"/>
                    <a:pt x="67656" y="88261"/>
                    <a:pt x="68944" y="87882"/>
                  </a:cubicBezTo>
                  <a:lnTo>
                    <a:pt x="71696" y="87806"/>
                  </a:lnTo>
                  <a:lnTo>
                    <a:pt x="74222" y="88437"/>
                  </a:lnTo>
                  <a:lnTo>
                    <a:pt x="76596" y="88665"/>
                  </a:lnTo>
                  <a:lnTo>
                    <a:pt x="78553" y="89788"/>
                  </a:lnTo>
                  <a:lnTo>
                    <a:pt x="80813" y="91973"/>
                  </a:lnTo>
                  <a:lnTo>
                    <a:pt x="81002" y="92061"/>
                  </a:lnTo>
                  <a:lnTo>
                    <a:pt x="83174" y="92289"/>
                  </a:lnTo>
                  <a:lnTo>
                    <a:pt x="86432" y="93362"/>
                  </a:lnTo>
                  <a:lnTo>
                    <a:pt x="87846" y="95370"/>
                  </a:lnTo>
                  <a:lnTo>
                    <a:pt x="89021" y="98097"/>
                  </a:lnTo>
                  <a:lnTo>
                    <a:pt x="89185" y="98274"/>
                  </a:lnTo>
                  <a:lnTo>
                    <a:pt x="91470" y="99221"/>
                  </a:lnTo>
                  <a:lnTo>
                    <a:pt x="93529" y="100016"/>
                  </a:lnTo>
                  <a:lnTo>
                    <a:pt x="95448" y="100345"/>
                  </a:lnTo>
                  <a:lnTo>
                    <a:pt x="98655" y="101595"/>
                  </a:lnTo>
                  <a:cubicBezTo>
                    <a:pt x="100625" y="102365"/>
                    <a:pt x="101092" y="102655"/>
                    <a:pt x="101193" y="102731"/>
                  </a:cubicBezTo>
                  <a:lnTo>
                    <a:pt x="101168" y="102782"/>
                  </a:lnTo>
                  <a:lnTo>
                    <a:pt x="102115" y="104524"/>
                  </a:lnTo>
                  <a:lnTo>
                    <a:pt x="101130" y="106305"/>
                  </a:lnTo>
                  <a:lnTo>
                    <a:pt x="99312" y="108590"/>
                  </a:lnTo>
                  <a:lnTo>
                    <a:pt x="99249" y="108716"/>
                  </a:lnTo>
                  <a:lnTo>
                    <a:pt x="98857" y="110673"/>
                  </a:lnTo>
                  <a:lnTo>
                    <a:pt x="97986" y="113855"/>
                  </a:lnTo>
                  <a:lnTo>
                    <a:pt x="97456" y="117492"/>
                  </a:lnTo>
                  <a:lnTo>
                    <a:pt x="96256" y="118199"/>
                  </a:lnTo>
                  <a:lnTo>
                    <a:pt x="93541" y="119639"/>
                  </a:lnTo>
                  <a:lnTo>
                    <a:pt x="91016" y="121369"/>
                  </a:lnTo>
                  <a:lnTo>
                    <a:pt x="90889" y="121583"/>
                  </a:lnTo>
                  <a:lnTo>
                    <a:pt x="90422" y="124260"/>
                  </a:lnTo>
                  <a:lnTo>
                    <a:pt x="89096" y="126192"/>
                  </a:lnTo>
                  <a:lnTo>
                    <a:pt x="87682" y="128604"/>
                  </a:lnTo>
                  <a:lnTo>
                    <a:pt x="86205" y="130031"/>
                  </a:lnTo>
                  <a:lnTo>
                    <a:pt x="83679" y="129589"/>
                  </a:lnTo>
                  <a:lnTo>
                    <a:pt x="83313" y="129930"/>
                  </a:lnTo>
                  <a:lnTo>
                    <a:pt x="83389" y="130889"/>
                  </a:lnTo>
                  <a:lnTo>
                    <a:pt x="83553" y="132114"/>
                  </a:lnTo>
                  <a:lnTo>
                    <a:pt x="83553" y="134008"/>
                  </a:lnTo>
                  <a:lnTo>
                    <a:pt x="81886" y="134412"/>
                  </a:lnTo>
                  <a:lnTo>
                    <a:pt x="79992" y="134968"/>
                  </a:lnTo>
                  <a:lnTo>
                    <a:pt x="79765" y="135271"/>
                  </a:lnTo>
                  <a:lnTo>
                    <a:pt x="79765" y="135801"/>
                  </a:lnTo>
                  <a:lnTo>
                    <a:pt x="79702" y="137039"/>
                  </a:lnTo>
                  <a:lnTo>
                    <a:pt x="78616" y="136912"/>
                  </a:lnTo>
                  <a:lnTo>
                    <a:pt x="78262" y="137215"/>
                  </a:lnTo>
                  <a:lnTo>
                    <a:pt x="78187" y="138314"/>
                  </a:lnTo>
                  <a:lnTo>
                    <a:pt x="78212" y="138465"/>
                  </a:lnTo>
                  <a:lnTo>
                    <a:pt x="78730" y="139640"/>
                  </a:lnTo>
                  <a:lnTo>
                    <a:pt x="78376" y="141622"/>
                  </a:lnTo>
                  <a:lnTo>
                    <a:pt x="77694" y="142102"/>
                  </a:lnTo>
                  <a:lnTo>
                    <a:pt x="77593" y="142216"/>
                  </a:lnTo>
                  <a:lnTo>
                    <a:pt x="76722" y="143882"/>
                  </a:lnTo>
                  <a:lnTo>
                    <a:pt x="76823" y="144274"/>
                  </a:lnTo>
                  <a:lnTo>
                    <a:pt x="78300" y="145335"/>
                  </a:lnTo>
                  <a:lnTo>
                    <a:pt x="78060" y="146105"/>
                  </a:lnTo>
                  <a:cubicBezTo>
                    <a:pt x="77997" y="146181"/>
                    <a:pt x="77757" y="146484"/>
                    <a:pt x="76924" y="147481"/>
                  </a:cubicBezTo>
                  <a:cubicBezTo>
                    <a:pt x="76444" y="148062"/>
                    <a:pt x="76255" y="148592"/>
                    <a:pt x="76381" y="149059"/>
                  </a:cubicBezTo>
                  <a:cubicBezTo>
                    <a:pt x="76469" y="149388"/>
                    <a:pt x="76697" y="149678"/>
                    <a:pt x="77000" y="149842"/>
                  </a:cubicBezTo>
                  <a:lnTo>
                    <a:pt x="78136" y="152646"/>
                  </a:lnTo>
                  <a:lnTo>
                    <a:pt x="78275" y="152810"/>
                  </a:lnTo>
                  <a:lnTo>
                    <a:pt x="81167" y="154363"/>
                  </a:lnTo>
                  <a:lnTo>
                    <a:pt x="80245" y="155449"/>
                  </a:lnTo>
                  <a:lnTo>
                    <a:pt x="77492" y="155449"/>
                  </a:lnTo>
                  <a:lnTo>
                    <a:pt x="75889" y="154401"/>
                  </a:lnTo>
                  <a:lnTo>
                    <a:pt x="73628" y="151130"/>
                  </a:lnTo>
                  <a:lnTo>
                    <a:pt x="72429" y="147443"/>
                  </a:lnTo>
                  <a:lnTo>
                    <a:pt x="72113" y="145625"/>
                  </a:lnTo>
                  <a:lnTo>
                    <a:pt x="70825" y="143605"/>
                  </a:lnTo>
                  <a:lnTo>
                    <a:pt x="72568" y="139577"/>
                  </a:lnTo>
                  <a:lnTo>
                    <a:pt x="72454" y="139198"/>
                  </a:lnTo>
                  <a:lnTo>
                    <a:pt x="71242" y="138327"/>
                  </a:lnTo>
                  <a:lnTo>
                    <a:pt x="71014" y="135523"/>
                  </a:lnTo>
                  <a:lnTo>
                    <a:pt x="71090" y="133112"/>
                  </a:lnTo>
                  <a:lnTo>
                    <a:pt x="71873" y="129993"/>
                  </a:lnTo>
                  <a:lnTo>
                    <a:pt x="71886" y="129892"/>
                  </a:lnTo>
                  <a:lnTo>
                    <a:pt x="71722" y="127884"/>
                  </a:lnTo>
                  <a:lnTo>
                    <a:pt x="71962" y="123907"/>
                  </a:lnTo>
                  <a:lnTo>
                    <a:pt x="71722" y="120030"/>
                  </a:lnTo>
                  <a:lnTo>
                    <a:pt x="71242" y="115295"/>
                  </a:lnTo>
                  <a:lnTo>
                    <a:pt x="71191" y="115131"/>
                  </a:lnTo>
                  <a:lnTo>
                    <a:pt x="69929" y="113401"/>
                  </a:lnTo>
                  <a:lnTo>
                    <a:pt x="67921" y="112252"/>
                  </a:lnTo>
                  <a:lnTo>
                    <a:pt x="65837" y="109007"/>
                  </a:lnTo>
                  <a:lnTo>
                    <a:pt x="63678" y="105724"/>
                  </a:lnTo>
                  <a:lnTo>
                    <a:pt x="61367" y="103274"/>
                  </a:lnTo>
                  <a:lnTo>
                    <a:pt x="61772" y="102277"/>
                  </a:lnTo>
                  <a:lnTo>
                    <a:pt x="62024" y="100029"/>
                  </a:lnTo>
                  <a:lnTo>
                    <a:pt x="62782" y="97832"/>
                  </a:lnTo>
                  <a:lnTo>
                    <a:pt x="64246" y="96051"/>
                  </a:lnTo>
                  <a:lnTo>
                    <a:pt x="64322" y="95887"/>
                  </a:lnTo>
                  <a:lnTo>
                    <a:pt x="64638" y="92415"/>
                  </a:lnTo>
                  <a:lnTo>
                    <a:pt x="64562" y="92175"/>
                  </a:lnTo>
                  <a:lnTo>
                    <a:pt x="62971" y="90369"/>
                  </a:lnTo>
                  <a:lnTo>
                    <a:pt x="62529" y="90344"/>
                  </a:lnTo>
                  <a:lnTo>
                    <a:pt x="61431" y="91304"/>
                  </a:lnTo>
                  <a:lnTo>
                    <a:pt x="59145" y="90091"/>
                  </a:lnTo>
                  <a:lnTo>
                    <a:pt x="55799" y="86341"/>
                  </a:lnTo>
                  <a:lnTo>
                    <a:pt x="55622" y="86253"/>
                  </a:lnTo>
                  <a:lnTo>
                    <a:pt x="52781" y="85634"/>
                  </a:lnTo>
                  <a:lnTo>
                    <a:pt x="50243" y="83626"/>
                  </a:lnTo>
                  <a:lnTo>
                    <a:pt x="49877" y="83614"/>
                  </a:lnTo>
                  <a:lnTo>
                    <a:pt x="49157" y="84068"/>
                  </a:lnTo>
                  <a:lnTo>
                    <a:pt x="46430" y="82629"/>
                  </a:lnTo>
                  <a:lnTo>
                    <a:pt x="42566" y="81467"/>
                  </a:lnTo>
                  <a:lnTo>
                    <a:pt x="41051" y="79801"/>
                  </a:lnTo>
                  <a:lnTo>
                    <a:pt x="40899" y="77629"/>
                  </a:lnTo>
                  <a:lnTo>
                    <a:pt x="40861" y="77490"/>
                  </a:lnTo>
                  <a:lnTo>
                    <a:pt x="38803" y="73942"/>
                  </a:lnTo>
                  <a:lnTo>
                    <a:pt x="36606" y="71858"/>
                  </a:lnTo>
                  <a:lnTo>
                    <a:pt x="35760" y="68739"/>
                  </a:lnTo>
                  <a:lnTo>
                    <a:pt x="34282" y="66959"/>
                  </a:lnTo>
                  <a:lnTo>
                    <a:pt x="33727" y="67199"/>
                  </a:lnTo>
                  <a:lnTo>
                    <a:pt x="34358" y="71694"/>
                  </a:lnTo>
                  <a:lnTo>
                    <a:pt x="34421" y="71858"/>
                  </a:lnTo>
                  <a:lnTo>
                    <a:pt x="35873" y="73689"/>
                  </a:lnTo>
                  <a:lnTo>
                    <a:pt x="36240" y="75722"/>
                  </a:lnTo>
                  <a:lnTo>
                    <a:pt x="36240" y="75722"/>
                  </a:lnTo>
                  <a:lnTo>
                    <a:pt x="34484" y="73866"/>
                  </a:lnTo>
                  <a:lnTo>
                    <a:pt x="33070" y="68878"/>
                  </a:lnTo>
                  <a:lnTo>
                    <a:pt x="31808" y="65406"/>
                  </a:lnTo>
                  <a:lnTo>
                    <a:pt x="31694" y="65242"/>
                  </a:lnTo>
                  <a:lnTo>
                    <a:pt x="30014" y="64093"/>
                  </a:lnTo>
                  <a:lnTo>
                    <a:pt x="28360" y="61454"/>
                  </a:lnTo>
                  <a:lnTo>
                    <a:pt x="28045" y="57097"/>
                  </a:lnTo>
                  <a:lnTo>
                    <a:pt x="28512" y="52817"/>
                  </a:lnTo>
                  <a:lnTo>
                    <a:pt x="29749" y="50354"/>
                  </a:lnTo>
                  <a:lnTo>
                    <a:pt x="30014" y="47627"/>
                  </a:lnTo>
                  <a:lnTo>
                    <a:pt x="29989" y="47475"/>
                  </a:lnTo>
                  <a:lnTo>
                    <a:pt x="28310" y="43776"/>
                  </a:lnTo>
                  <a:lnTo>
                    <a:pt x="28449" y="42841"/>
                  </a:lnTo>
                  <a:lnTo>
                    <a:pt x="30419" y="44079"/>
                  </a:lnTo>
                  <a:lnTo>
                    <a:pt x="30873" y="43700"/>
                  </a:lnTo>
                  <a:lnTo>
                    <a:pt x="29623" y="40733"/>
                  </a:lnTo>
                  <a:lnTo>
                    <a:pt x="28916" y="36364"/>
                  </a:lnTo>
                  <a:lnTo>
                    <a:pt x="28411" y="36174"/>
                  </a:lnTo>
                  <a:lnTo>
                    <a:pt x="27300" y="37109"/>
                  </a:lnTo>
                  <a:lnTo>
                    <a:pt x="27211" y="37260"/>
                  </a:lnTo>
                  <a:lnTo>
                    <a:pt x="26517" y="39432"/>
                  </a:lnTo>
                  <a:lnTo>
                    <a:pt x="26100" y="38435"/>
                  </a:lnTo>
                  <a:lnTo>
                    <a:pt x="26630" y="36477"/>
                  </a:lnTo>
                  <a:lnTo>
                    <a:pt x="27262" y="33472"/>
                  </a:lnTo>
                  <a:lnTo>
                    <a:pt x="27262" y="33358"/>
                  </a:lnTo>
                  <a:lnTo>
                    <a:pt x="26555" y="29330"/>
                  </a:lnTo>
                  <a:lnTo>
                    <a:pt x="25027" y="26477"/>
                  </a:lnTo>
                  <a:lnTo>
                    <a:pt x="24901" y="26363"/>
                  </a:lnTo>
                  <a:cubicBezTo>
                    <a:pt x="21319" y="24236"/>
                    <a:pt x="20275" y="23768"/>
                    <a:pt x="19914" y="23768"/>
                  </a:cubicBezTo>
                  <a:cubicBezTo>
                    <a:pt x="19779" y="23768"/>
                    <a:pt x="19739" y="23832"/>
                    <a:pt x="19698" y="23901"/>
                  </a:cubicBezTo>
                  <a:cubicBezTo>
                    <a:pt x="19521" y="24040"/>
                    <a:pt x="18322" y="24444"/>
                    <a:pt x="17337" y="24747"/>
                  </a:cubicBezTo>
                  <a:lnTo>
                    <a:pt x="16112" y="24999"/>
                  </a:lnTo>
                  <a:lnTo>
                    <a:pt x="17299" y="22840"/>
                  </a:lnTo>
                  <a:lnTo>
                    <a:pt x="16832" y="22436"/>
                  </a:lnTo>
                  <a:lnTo>
                    <a:pt x="14370" y="24191"/>
                  </a:lnTo>
                  <a:lnTo>
                    <a:pt x="12362" y="25959"/>
                  </a:lnTo>
                  <a:lnTo>
                    <a:pt x="10127" y="28573"/>
                  </a:lnTo>
                  <a:lnTo>
                    <a:pt x="4394" y="30896"/>
                  </a:lnTo>
                  <a:lnTo>
                    <a:pt x="2134" y="31262"/>
                  </a:lnTo>
                  <a:lnTo>
                    <a:pt x="3132" y="30770"/>
                  </a:lnTo>
                  <a:cubicBezTo>
                    <a:pt x="8687" y="27702"/>
                    <a:pt x="8763" y="27399"/>
                    <a:pt x="8801" y="27247"/>
                  </a:cubicBezTo>
                  <a:cubicBezTo>
                    <a:pt x="8852" y="27058"/>
                    <a:pt x="9432" y="26224"/>
                    <a:pt x="9937" y="25555"/>
                  </a:cubicBezTo>
                  <a:lnTo>
                    <a:pt x="9887" y="25126"/>
                  </a:lnTo>
                  <a:lnTo>
                    <a:pt x="8018" y="23573"/>
                  </a:lnTo>
                  <a:lnTo>
                    <a:pt x="6882" y="22373"/>
                  </a:lnTo>
                  <a:lnTo>
                    <a:pt x="6389" y="20454"/>
                  </a:lnTo>
                  <a:lnTo>
                    <a:pt x="7702" y="18396"/>
                  </a:lnTo>
                  <a:lnTo>
                    <a:pt x="9584" y="16034"/>
                  </a:lnTo>
                  <a:lnTo>
                    <a:pt x="12425" y="15466"/>
                  </a:lnTo>
                  <a:lnTo>
                    <a:pt x="12602" y="15365"/>
                  </a:lnTo>
                  <a:lnTo>
                    <a:pt x="14256" y="13332"/>
                  </a:lnTo>
                  <a:lnTo>
                    <a:pt x="13991" y="12814"/>
                  </a:lnTo>
                  <a:lnTo>
                    <a:pt x="12059" y="12979"/>
                  </a:lnTo>
                  <a:lnTo>
                    <a:pt x="9761" y="12625"/>
                  </a:lnTo>
                  <a:lnTo>
                    <a:pt x="9761" y="11943"/>
                  </a:lnTo>
                  <a:lnTo>
                    <a:pt x="10405" y="10579"/>
                  </a:lnTo>
                  <a:lnTo>
                    <a:pt x="12753" y="9531"/>
                  </a:lnTo>
                  <a:lnTo>
                    <a:pt x="13347" y="9999"/>
                  </a:lnTo>
                  <a:lnTo>
                    <a:pt x="15582" y="10655"/>
                  </a:lnTo>
                  <a:lnTo>
                    <a:pt x="15986" y="10302"/>
                  </a:lnTo>
                  <a:lnTo>
                    <a:pt x="15733" y="8572"/>
                  </a:lnTo>
                  <a:lnTo>
                    <a:pt x="14799" y="5301"/>
                  </a:lnTo>
                  <a:lnTo>
                    <a:pt x="14799" y="4582"/>
                  </a:lnTo>
                  <a:lnTo>
                    <a:pt x="16996" y="3268"/>
                  </a:lnTo>
                  <a:cubicBezTo>
                    <a:pt x="17249" y="3167"/>
                    <a:pt x="17943" y="2814"/>
                    <a:pt x="20178" y="1387"/>
                  </a:cubicBezTo>
                  <a:cubicBezTo>
                    <a:pt x="21117" y="797"/>
                    <a:pt x="21746" y="618"/>
                    <a:pt x="22159" y="618"/>
                  </a:cubicBezTo>
                  <a:close/>
                  <a:moveTo>
                    <a:pt x="22164" y="0"/>
                  </a:moveTo>
                  <a:cubicBezTo>
                    <a:pt x="21532" y="0"/>
                    <a:pt x="20754" y="291"/>
                    <a:pt x="19837" y="869"/>
                  </a:cubicBezTo>
                  <a:cubicBezTo>
                    <a:pt x="17274" y="2498"/>
                    <a:pt x="16819" y="2675"/>
                    <a:pt x="16781" y="2688"/>
                  </a:cubicBezTo>
                  <a:lnTo>
                    <a:pt x="14332" y="4127"/>
                  </a:lnTo>
                  <a:lnTo>
                    <a:pt x="14180" y="4392"/>
                  </a:lnTo>
                  <a:lnTo>
                    <a:pt x="14180" y="5339"/>
                  </a:lnTo>
                  <a:lnTo>
                    <a:pt x="15127" y="8698"/>
                  </a:lnTo>
                  <a:lnTo>
                    <a:pt x="15291" y="9923"/>
                  </a:lnTo>
                  <a:lnTo>
                    <a:pt x="13688" y="9468"/>
                  </a:lnTo>
                  <a:lnTo>
                    <a:pt x="12993" y="8925"/>
                  </a:lnTo>
                  <a:lnTo>
                    <a:pt x="12665" y="8875"/>
                  </a:lnTo>
                  <a:lnTo>
                    <a:pt x="10051" y="10062"/>
                  </a:lnTo>
                  <a:lnTo>
                    <a:pt x="9887" y="10213"/>
                  </a:lnTo>
                  <a:lnTo>
                    <a:pt x="9155" y="11754"/>
                  </a:lnTo>
                  <a:lnTo>
                    <a:pt x="9129" y="12915"/>
                  </a:lnTo>
                  <a:lnTo>
                    <a:pt x="9395" y="13231"/>
                  </a:lnTo>
                  <a:lnTo>
                    <a:pt x="11983" y="13623"/>
                  </a:lnTo>
                  <a:lnTo>
                    <a:pt x="12059" y="13623"/>
                  </a:lnTo>
                  <a:lnTo>
                    <a:pt x="13284" y="13521"/>
                  </a:lnTo>
                  <a:lnTo>
                    <a:pt x="12185" y="14873"/>
                  </a:lnTo>
                  <a:lnTo>
                    <a:pt x="9344" y="15441"/>
                  </a:lnTo>
                  <a:lnTo>
                    <a:pt x="9155" y="15554"/>
                  </a:lnTo>
                  <a:lnTo>
                    <a:pt x="7185" y="18029"/>
                  </a:lnTo>
                  <a:lnTo>
                    <a:pt x="5771" y="20239"/>
                  </a:lnTo>
                  <a:lnTo>
                    <a:pt x="5733" y="20479"/>
                  </a:lnTo>
                  <a:lnTo>
                    <a:pt x="6288" y="22613"/>
                  </a:lnTo>
                  <a:lnTo>
                    <a:pt x="6364" y="22752"/>
                  </a:lnTo>
                  <a:lnTo>
                    <a:pt x="7576" y="24040"/>
                  </a:lnTo>
                  <a:lnTo>
                    <a:pt x="9243" y="25416"/>
                  </a:lnTo>
                  <a:cubicBezTo>
                    <a:pt x="8877" y="25909"/>
                    <a:pt x="8334" y="26679"/>
                    <a:pt x="8208" y="27032"/>
                  </a:cubicBezTo>
                  <a:cubicBezTo>
                    <a:pt x="7841" y="27386"/>
                    <a:pt x="4874" y="29091"/>
                    <a:pt x="2841" y="30214"/>
                  </a:cubicBezTo>
                  <a:lnTo>
                    <a:pt x="0" y="31629"/>
                  </a:lnTo>
                  <a:lnTo>
                    <a:pt x="189" y="32222"/>
                  </a:lnTo>
                  <a:lnTo>
                    <a:pt x="4533" y="31515"/>
                  </a:lnTo>
                  <a:lnTo>
                    <a:pt x="10430" y="29128"/>
                  </a:lnTo>
                  <a:lnTo>
                    <a:pt x="10556" y="29040"/>
                  </a:lnTo>
                  <a:lnTo>
                    <a:pt x="12804" y="26388"/>
                  </a:lnTo>
                  <a:lnTo>
                    <a:pt x="14748" y="24684"/>
                  </a:lnTo>
                  <a:lnTo>
                    <a:pt x="16087" y="23737"/>
                  </a:lnTo>
                  <a:lnTo>
                    <a:pt x="15241" y="25302"/>
                  </a:lnTo>
                  <a:lnTo>
                    <a:pt x="15582" y="25757"/>
                  </a:lnTo>
                  <a:lnTo>
                    <a:pt x="17488" y="25366"/>
                  </a:lnTo>
                  <a:cubicBezTo>
                    <a:pt x="19180" y="24861"/>
                    <a:pt x="19787" y="24595"/>
                    <a:pt x="20026" y="24431"/>
                  </a:cubicBezTo>
                  <a:cubicBezTo>
                    <a:pt x="20544" y="24595"/>
                    <a:pt x="22628" y="25757"/>
                    <a:pt x="24496" y="26868"/>
                  </a:cubicBezTo>
                  <a:lnTo>
                    <a:pt x="25936" y="29507"/>
                  </a:lnTo>
                  <a:lnTo>
                    <a:pt x="26618" y="33409"/>
                  </a:lnTo>
                  <a:lnTo>
                    <a:pt x="26012" y="36338"/>
                  </a:lnTo>
                  <a:lnTo>
                    <a:pt x="25456" y="38384"/>
                  </a:lnTo>
                  <a:lnTo>
                    <a:pt x="25469" y="38586"/>
                  </a:lnTo>
                  <a:lnTo>
                    <a:pt x="26264" y="40480"/>
                  </a:lnTo>
                  <a:lnTo>
                    <a:pt x="26858" y="40455"/>
                  </a:lnTo>
                  <a:lnTo>
                    <a:pt x="27767" y="37538"/>
                  </a:lnTo>
                  <a:lnTo>
                    <a:pt x="28373" y="37033"/>
                  </a:lnTo>
                  <a:lnTo>
                    <a:pt x="29004" y="40884"/>
                  </a:lnTo>
                  <a:lnTo>
                    <a:pt x="29888" y="43018"/>
                  </a:lnTo>
                  <a:lnTo>
                    <a:pt x="28360" y="42058"/>
                  </a:lnTo>
                  <a:lnTo>
                    <a:pt x="27893" y="42273"/>
                  </a:lnTo>
                  <a:lnTo>
                    <a:pt x="27653" y="43763"/>
                  </a:lnTo>
                  <a:lnTo>
                    <a:pt x="27678" y="43953"/>
                  </a:lnTo>
                  <a:lnTo>
                    <a:pt x="29383" y="47652"/>
                  </a:lnTo>
                  <a:lnTo>
                    <a:pt x="29156" y="50114"/>
                  </a:lnTo>
                  <a:lnTo>
                    <a:pt x="27918" y="52589"/>
                  </a:lnTo>
                  <a:lnTo>
                    <a:pt x="27413" y="57085"/>
                  </a:lnTo>
                  <a:lnTo>
                    <a:pt x="27729" y="61580"/>
                  </a:lnTo>
                  <a:lnTo>
                    <a:pt x="27779" y="61719"/>
                  </a:lnTo>
                  <a:lnTo>
                    <a:pt x="29522" y="64484"/>
                  </a:lnTo>
                  <a:lnTo>
                    <a:pt x="31252" y="65696"/>
                  </a:lnTo>
                  <a:lnTo>
                    <a:pt x="32464" y="69030"/>
                  </a:lnTo>
                  <a:lnTo>
                    <a:pt x="33891" y="74080"/>
                  </a:lnTo>
                  <a:lnTo>
                    <a:pt x="33967" y="74219"/>
                  </a:lnTo>
                  <a:lnTo>
                    <a:pt x="36505" y="76896"/>
                  </a:lnTo>
                  <a:lnTo>
                    <a:pt x="37048" y="76631"/>
                  </a:lnTo>
                  <a:lnTo>
                    <a:pt x="36467" y="73474"/>
                  </a:lnTo>
                  <a:lnTo>
                    <a:pt x="36404" y="73335"/>
                  </a:lnTo>
                  <a:lnTo>
                    <a:pt x="34964" y="71505"/>
                  </a:lnTo>
                  <a:lnTo>
                    <a:pt x="34484" y="68171"/>
                  </a:lnTo>
                  <a:lnTo>
                    <a:pt x="34484" y="68171"/>
                  </a:lnTo>
                  <a:lnTo>
                    <a:pt x="35166" y="68954"/>
                  </a:lnTo>
                  <a:lnTo>
                    <a:pt x="36012" y="72098"/>
                  </a:lnTo>
                  <a:lnTo>
                    <a:pt x="36101" y="72237"/>
                  </a:lnTo>
                  <a:lnTo>
                    <a:pt x="38273" y="74295"/>
                  </a:lnTo>
                  <a:lnTo>
                    <a:pt x="40268" y="77730"/>
                  </a:lnTo>
                  <a:lnTo>
                    <a:pt x="40419" y="79939"/>
                  </a:lnTo>
                  <a:lnTo>
                    <a:pt x="40508" y="80141"/>
                  </a:lnTo>
                  <a:lnTo>
                    <a:pt x="42162" y="81947"/>
                  </a:lnTo>
                  <a:lnTo>
                    <a:pt x="42301" y="82035"/>
                  </a:lnTo>
                  <a:lnTo>
                    <a:pt x="46202" y="83197"/>
                  </a:lnTo>
                  <a:lnTo>
                    <a:pt x="49043" y="84700"/>
                  </a:lnTo>
                  <a:lnTo>
                    <a:pt x="49359" y="84687"/>
                  </a:lnTo>
                  <a:lnTo>
                    <a:pt x="50028" y="84245"/>
                  </a:lnTo>
                  <a:lnTo>
                    <a:pt x="52453" y="86165"/>
                  </a:lnTo>
                  <a:lnTo>
                    <a:pt x="52592" y="86228"/>
                  </a:lnTo>
                  <a:lnTo>
                    <a:pt x="55407" y="86834"/>
                  </a:lnTo>
                  <a:lnTo>
                    <a:pt x="58716" y="90546"/>
                  </a:lnTo>
                  <a:lnTo>
                    <a:pt x="61330" y="91960"/>
                  </a:lnTo>
                  <a:lnTo>
                    <a:pt x="61683" y="91910"/>
                  </a:lnTo>
                  <a:lnTo>
                    <a:pt x="62706" y="91013"/>
                  </a:lnTo>
                  <a:lnTo>
                    <a:pt x="63994" y="92491"/>
                  </a:lnTo>
                  <a:lnTo>
                    <a:pt x="63691" y="95723"/>
                  </a:lnTo>
                  <a:lnTo>
                    <a:pt x="62251" y="97466"/>
                  </a:lnTo>
                  <a:lnTo>
                    <a:pt x="61405" y="99840"/>
                  </a:lnTo>
                  <a:lnTo>
                    <a:pt x="61165" y="102074"/>
                  </a:lnTo>
                  <a:lnTo>
                    <a:pt x="60711" y="103224"/>
                  </a:lnTo>
                  <a:lnTo>
                    <a:pt x="60774" y="103552"/>
                  </a:lnTo>
                  <a:lnTo>
                    <a:pt x="63186" y="106115"/>
                  </a:lnTo>
                  <a:lnTo>
                    <a:pt x="65320" y="109335"/>
                  </a:lnTo>
                  <a:lnTo>
                    <a:pt x="67441" y="112656"/>
                  </a:lnTo>
                  <a:lnTo>
                    <a:pt x="67555" y="112757"/>
                  </a:lnTo>
                  <a:lnTo>
                    <a:pt x="69461" y="113818"/>
                  </a:lnTo>
                  <a:lnTo>
                    <a:pt x="70623" y="115421"/>
                  </a:lnTo>
                  <a:lnTo>
                    <a:pt x="71090" y="120055"/>
                  </a:lnTo>
                  <a:lnTo>
                    <a:pt x="71330" y="123881"/>
                  </a:lnTo>
                  <a:lnTo>
                    <a:pt x="71090" y="127871"/>
                  </a:lnTo>
                  <a:lnTo>
                    <a:pt x="71254" y="129866"/>
                  </a:lnTo>
                  <a:lnTo>
                    <a:pt x="70472" y="132973"/>
                  </a:lnTo>
                  <a:lnTo>
                    <a:pt x="70383" y="135511"/>
                  </a:lnTo>
                  <a:lnTo>
                    <a:pt x="70623" y="138516"/>
                  </a:lnTo>
                  <a:lnTo>
                    <a:pt x="70749" y="138743"/>
                  </a:lnTo>
                  <a:lnTo>
                    <a:pt x="71886" y="139539"/>
                  </a:lnTo>
                  <a:lnTo>
                    <a:pt x="70168" y="143491"/>
                  </a:lnTo>
                  <a:lnTo>
                    <a:pt x="70194" y="143794"/>
                  </a:lnTo>
                  <a:lnTo>
                    <a:pt x="71507" y="145789"/>
                  </a:lnTo>
                  <a:lnTo>
                    <a:pt x="71823" y="147582"/>
                  </a:lnTo>
                  <a:lnTo>
                    <a:pt x="73035" y="151370"/>
                  </a:lnTo>
                  <a:lnTo>
                    <a:pt x="75409" y="154805"/>
                  </a:lnTo>
                  <a:lnTo>
                    <a:pt x="77227" y="156030"/>
                  </a:lnTo>
                  <a:lnTo>
                    <a:pt x="77391" y="156080"/>
                  </a:lnTo>
                  <a:lnTo>
                    <a:pt x="80396" y="156080"/>
                  </a:lnTo>
                  <a:lnTo>
                    <a:pt x="80624" y="155966"/>
                  </a:lnTo>
                  <a:lnTo>
                    <a:pt x="81886" y="154476"/>
                  </a:lnTo>
                  <a:lnTo>
                    <a:pt x="81798" y="153984"/>
                  </a:lnTo>
                  <a:lnTo>
                    <a:pt x="78666" y="152305"/>
                  </a:lnTo>
                  <a:lnTo>
                    <a:pt x="77530" y="149501"/>
                  </a:lnTo>
                  <a:lnTo>
                    <a:pt x="77353" y="149325"/>
                  </a:lnTo>
                  <a:cubicBezTo>
                    <a:pt x="77176" y="149249"/>
                    <a:pt x="77038" y="149097"/>
                    <a:pt x="76974" y="148908"/>
                  </a:cubicBezTo>
                  <a:cubicBezTo>
                    <a:pt x="76911" y="148643"/>
                    <a:pt x="77063" y="148289"/>
                    <a:pt x="77391" y="147885"/>
                  </a:cubicBezTo>
                  <a:cubicBezTo>
                    <a:pt x="78363" y="146723"/>
                    <a:pt x="78591" y="146458"/>
                    <a:pt x="78641" y="146332"/>
                  </a:cubicBezTo>
                  <a:lnTo>
                    <a:pt x="78957" y="145309"/>
                  </a:lnTo>
                  <a:lnTo>
                    <a:pt x="78831" y="144956"/>
                  </a:lnTo>
                  <a:lnTo>
                    <a:pt x="77404" y="143933"/>
                  </a:lnTo>
                  <a:lnTo>
                    <a:pt x="78111" y="142582"/>
                  </a:lnTo>
                  <a:lnTo>
                    <a:pt x="78831" y="142077"/>
                  </a:lnTo>
                  <a:lnTo>
                    <a:pt x="78957" y="141862"/>
                  </a:lnTo>
                  <a:lnTo>
                    <a:pt x="79361" y="139652"/>
                  </a:lnTo>
                  <a:lnTo>
                    <a:pt x="79336" y="139476"/>
                  </a:lnTo>
                  <a:lnTo>
                    <a:pt x="78818" y="138289"/>
                  </a:lnTo>
                  <a:lnTo>
                    <a:pt x="78869" y="137582"/>
                  </a:lnTo>
                  <a:lnTo>
                    <a:pt x="79954" y="137708"/>
                  </a:lnTo>
                  <a:lnTo>
                    <a:pt x="80308" y="137417"/>
                  </a:lnTo>
                  <a:lnTo>
                    <a:pt x="80384" y="135814"/>
                  </a:lnTo>
                  <a:lnTo>
                    <a:pt x="80384" y="135498"/>
                  </a:lnTo>
                  <a:lnTo>
                    <a:pt x="82038" y="135018"/>
                  </a:lnTo>
                  <a:lnTo>
                    <a:pt x="83932" y="134551"/>
                  </a:lnTo>
                  <a:lnTo>
                    <a:pt x="84172" y="134235"/>
                  </a:lnTo>
                  <a:lnTo>
                    <a:pt x="84172" y="132076"/>
                  </a:lnTo>
                  <a:lnTo>
                    <a:pt x="84020" y="130826"/>
                  </a:lnTo>
                  <a:lnTo>
                    <a:pt x="83970" y="130283"/>
                  </a:lnTo>
                  <a:lnTo>
                    <a:pt x="86243" y="130675"/>
                  </a:lnTo>
                  <a:lnTo>
                    <a:pt x="86521" y="130586"/>
                  </a:lnTo>
                  <a:lnTo>
                    <a:pt x="88137" y="129008"/>
                  </a:lnTo>
                  <a:lnTo>
                    <a:pt x="89614" y="126520"/>
                  </a:lnTo>
                  <a:lnTo>
                    <a:pt x="90965" y="124551"/>
                  </a:lnTo>
                  <a:lnTo>
                    <a:pt x="91470" y="121798"/>
                  </a:lnTo>
                  <a:lnTo>
                    <a:pt x="93857" y="120156"/>
                  </a:lnTo>
                  <a:lnTo>
                    <a:pt x="96546" y="118742"/>
                  </a:lnTo>
                  <a:lnTo>
                    <a:pt x="97897" y="117947"/>
                  </a:lnTo>
                  <a:lnTo>
                    <a:pt x="98049" y="117719"/>
                  </a:lnTo>
                  <a:lnTo>
                    <a:pt x="98592" y="113982"/>
                  </a:lnTo>
                  <a:lnTo>
                    <a:pt x="99463" y="110800"/>
                  </a:lnTo>
                  <a:lnTo>
                    <a:pt x="99842" y="108906"/>
                  </a:lnTo>
                  <a:lnTo>
                    <a:pt x="101648" y="106645"/>
                  </a:lnTo>
                  <a:lnTo>
                    <a:pt x="102746" y="104676"/>
                  </a:lnTo>
                  <a:lnTo>
                    <a:pt x="102746" y="104373"/>
                  </a:lnTo>
                  <a:lnTo>
                    <a:pt x="101799" y="102617"/>
                  </a:lnTo>
                  <a:cubicBezTo>
                    <a:pt x="101824" y="102352"/>
                    <a:pt x="101774" y="102125"/>
                    <a:pt x="98882" y="100989"/>
                  </a:cubicBezTo>
                  <a:lnTo>
                    <a:pt x="95650" y="99726"/>
                  </a:lnTo>
                  <a:lnTo>
                    <a:pt x="93718" y="99410"/>
                  </a:lnTo>
                  <a:lnTo>
                    <a:pt x="91710" y="98627"/>
                  </a:lnTo>
                  <a:lnTo>
                    <a:pt x="89551" y="97731"/>
                  </a:lnTo>
                  <a:lnTo>
                    <a:pt x="88415" y="95092"/>
                  </a:lnTo>
                  <a:lnTo>
                    <a:pt x="86887" y="92907"/>
                  </a:lnTo>
                  <a:lnTo>
                    <a:pt x="86735" y="92794"/>
                  </a:lnTo>
                  <a:lnTo>
                    <a:pt x="83338" y="91682"/>
                  </a:lnTo>
                  <a:lnTo>
                    <a:pt x="81179" y="91455"/>
                  </a:lnTo>
                  <a:lnTo>
                    <a:pt x="78970" y="89321"/>
                  </a:lnTo>
                  <a:lnTo>
                    <a:pt x="76861" y="88084"/>
                  </a:lnTo>
                  <a:lnTo>
                    <a:pt x="74335" y="87819"/>
                  </a:lnTo>
                  <a:lnTo>
                    <a:pt x="71810" y="87187"/>
                  </a:lnTo>
                  <a:lnTo>
                    <a:pt x="71722" y="87175"/>
                  </a:lnTo>
                  <a:lnTo>
                    <a:pt x="68881" y="87263"/>
                  </a:lnTo>
                  <a:lnTo>
                    <a:pt x="68792" y="87276"/>
                  </a:lnTo>
                  <a:cubicBezTo>
                    <a:pt x="65395" y="88273"/>
                    <a:pt x="65320" y="88576"/>
                    <a:pt x="65269" y="88753"/>
                  </a:cubicBezTo>
                  <a:cubicBezTo>
                    <a:pt x="65219" y="88942"/>
                    <a:pt x="65029" y="89523"/>
                    <a:pt x="64878" y="89965"/>
                  </a:cubicBezTo>
                  <a:lnTo>
                    <a:pt x="63640" y="88993"/>
                  </a:lnTo>
                  <a:lnTo>
                    <a:pt x="63350" y="88930"/>
                  </a:lnTo>
                  <a:lnTo>
                    <a:pt x="61734" y="89448"/>
                  </a:lnTo>
                  <a:lnTo>
                    <a:pt x="60218" y="88690"/>
                  </a:lnTo>
                  <a:lnTo>
                    <a:pt x="59057" y="86303"/>
                  </a:lnTo>
                  <a:lnTo>
                    <a:pt x="59802" y="84384"/>
                  </a:lnTo>
                  <a:lnTo>
                    <a:pt x="59600" y="83967"/>
                  </a:lnTo>
                  <a:lnTo>
                    <a:pt x="57655" y="83311"/>
                  </a:lnTo>
                  <a:lnTo>
                    <a:pt x="55521" y="83046"/>
                  </a:lnTo>
                  <a:lnTo>
                    <a:pt x="56077" y="81480"/>
                  </a:lnTo>
                  <a:lnTo>
                    <a:pt x="56796" y="80104"/>
                  </a:lnTo>
                  <a:lnTo>
                    <a:pt x="56986" y="78853"/>
                  </a:lnTo>
                  <a:lnTo>
                    <a:pt x="56670" y="78500"/>
                  </a:lnTo>
                  <a:lnTo>
                    <a:pt x="53905" y="78500"/>
                  </a:lnTo>
                  <a:lnTo>
                    <a:pt x="53640" y="78651"/>
                  </a:lnTo>
                  <a:lnTo>
                    <a:pt x="52516" y="80533"/>
                  </a:lnTo>
                  <a:lnTo>
                    <a:pt x="50155" y="81366"/>
                  </a:lnTo>
                  <a:lnTo>
                    <a:pt x="48374" y="78942"/>
                  </a:lnTo>
                  <a:lnTo>
                    <a:pt x="47995" y="75495"/>
                  </a:lnTo>
                  <a:lnTo>
                    <a:pt x="48816" y="72717"/>
                  </a:lnTo>
                  <a:lnTo>
                    <a:pt x="51443" y="70772"/>
                  </a:lnTo>
                  <a:lnTo>
                    <a:pt x="54132" y="70393"/>
                  </a:lnTo>
                  <a:lnTo>
                    <a:pt x="55370" y="71416"/>
                  </a:lnTo>
                  <a:lnTo>
                    <a:pt x="55849" y="71315"/>
                  </a:lnTo>
                  <a:lnTo>
                    <a:pt x="56392" y="70305"/>
                  </a:lnTo>
                  <a:lnTo>
                    <a:pt x="58286" y="70305"/>
                  </a:lnTo>
                  <a:lnTo>
                    <a:pt x="60799" y="71088"/>
                  </a:lnTo>
                  <a:lnTo>
                    <a:pt x="61014" y="72856"/>
                  </a:lnTo>
                  <a:lnTo>
                    <a:pt x="61064" y="72995"/>
                  </a:lnTo>
                  <a:lnTo>
                    <a:pt x="62403" y="75040"/>
                  </a:lnTo>
                  <a:lnTo>
                    <a:pt x="62971" y="74926"/>
                  </a:lnTo>
                  <a:lnTo>
                    <a:pt x="63363" y="72843"/>
                  </a:lnTo>
                  <a:lnTo>
                    <a:pt x="63363" y="72767"/>
                  </a:lnTo>
                  <a:lnTo>
                    <a:pt x="63211" y="69131"/>
                  </a:lnTo>
                  <a:lnTo>
                    <a:pt x="64158" y="67376"/>
                  </a:lnTo>
                  <a:lnTo>
                    <a:pt x="67087" y="65355"/>
                  </a:lnTo>
                  <a:lnTo>
                    <a:pt x="68704" y="62691"/>
                  </a:lnTo>
                  <a:lnTo>
                    <a:pt x="69461" y="60721"/>
                  </a:lnTo>
                  <a:lnTo>
                    <a:pt x="71924" y="58322"/>
                  </a:lnTo>
                  <a:lnTo>
                    <a:pt x="73452" y="58322"/>
                  </a:lnTo>
                  <a:lnTo>
                    <a:pt x="73755" y="58107"/>
                  </a:lnTo>
                  <a:lnTo>
                    <a:pt x="74575" y="55923"/>
                  </a:lnTo>
                  <a:lnTo>
                    <a:pt x="76747" y="54496"/>
                  </a:lnTo>
                  <a:lnTo>
                    <a:pt x="77682" y="55961"/>
                  </a:lnTo>
                  <a:lnTo>
                    <a:pt x="78124" y="56062"/>
                  </a:lnTo>
                  <a:lnTo>
                    <a:pt x="80119" y="54786"/>
                  </a:lnTo>
                  <a:lnTo>
                    <a:pt x="83591" y="53347"/>
                  </a:lnTo>
                  <a:lnTo>
                    <a:pt x="83705" y="52855"/>
                  </a:lnTo>
                  <a:lnTo>
                    <a:pt x="82909" y="51983"/>
                  </a:lnTo>
                  <a:lnTo>
                    <a:pt x="82657" y="51870"/>
                  </a:lnTo>
                  <a:lnTo>
                    <a:pt x="79715" y="52084"/>
                  </a:lnTo>
                  <a:lnTo>
                    <a:pt x="79134" y="50771"/>
                  </a:lnTo>
                  <a:lnTo>
                    <a:pt x="79134" y="49496"/>
                  </a:lnTo>
                  <a:lnTo>
                    <a:pt x="78970" y="49218"/>
                  </a:lnTo>
                  <a:lnTo>
                    <a:pt x="78528" y="48978"/>
                  </a:lnTo>
                  <a:lnTo>
                    <a:pt x="78742" y="48864"/>
                  </a:lnTo>
                  <a:lnTo>
                    <a:pt x="81002" y="48864"/>
                  </a:lnTo>
                  <a:lnTo>
                    <a:pt x="83212" y="49029"/>
                  </a:lnTo>
                  <a:lnTo>
                    <a:pt x="83389" y="48991"/>
                  </a:lnTo>
                  <a:lnTo>
                    <a:pt x="86028" y="47463"/>
                  </a:lnTo>
                  <a:cubicBezTo>
                    <a:pt x="87973" y="46023"/>
                    <a:pt x="88048" y="45910"/>
                    <a:pt x="88074" y="45847"/>
                  </a:cubicBezTo>
                  <a:cubicBezTo>
                    <a:pt x="88213" y="45657"/>
                    <a:pt x="88263" y="45569"/>
                    <a:pt x="86432" y="42362"/>
                  </a:cubicBezTo>
                  <a:lnTo>
                    <a:pt x="84399" y="40455"/>
                  </a:lnTo>
                  <a:lnTo>
                    <a:pt x="84033" y="38435"/>
                  </a:lnTo>
                  <a:lnTo>
                    <a:pt x="83553" y="34103"/>
                  </a:lnTo>
                  <a:lnTo>
                    <a:pt x="83010" y="33927"/>
                  </a:lnTo>
                  <a:lnTo>
                    <a:pt x="81078" y="36086"/>
                  </a:lnTo>
                  <a:lnTo>
                    <a:pt x="79576" y="35758"/>
                  </a:lnTo>
                  <a:lnTo>
                    <a:pt x="79310" y="34028"/>
                  </a:lnTo>
                  <a:lnTo>
                    <a:pt x="80055" y="32677"/>
                  </a:lnTo>
                  <a:lnTo>
                    <a:pt x="79866" y="32222"/>
                  </a:lnTo>
                  <a:lnTo>
                    <a:pt x="78212" y="31755"/>
                  </a:lnTo>
                  <a:lnTo>
                    <a:pt x="77164" y="30669"/>
                  </a:lnTo>
                  <a:lnTo>
                    <a:pt x="76937" y="30568"/>
                  </a:lnTo>
                  <a:lnTo>
                    <a:pt x="74070" y="30568"/>
                  </a:lnTo>
                  <a:lnTo>
                    <a:pt x="73199" y="30656"/>
                  </a:lnTo>
                  <a:lnTo>
                    <a:pt x="72921" y="30959"/>
                  </a:lnTo>
                  <a:lnTo>
                    <a:pt x="72845" y="33674"/>
                  </a:lnTo>
                  <a:lnTo>
                    <a:pt x="71583" y="35013"/>
                  </a:lnTo>
                  <a:lnTo>
                    <a:pt x="71545" y="35391"/>
                  </a:lnTo>
                  <a:lnTo>
                    <a:pt x="72290" y="36566"/>
                  </a:lnTo>
                  <a:lnTo>
                    <a:pt x="72492" y="38662"/>
                  </a:lnTo>
                  <a:lnTo>
                    <a:pt x="70535" y="40316"/>
                  </a:lnTo>
                  <a:lnTo>
                    <a:pt x="68615" y="40998"/>
                  </a:lnTo>
                  <a:lnTo>
                    <a:pt x="68401" y="41288"/>
                  </a:lnTo>
                  <a:lnTo>
                    <a:pt x="68401" y="44256"/>
                  </a:lnTo>
                  <a:lnTo>
                    <a:pt x="67555" y="44685"/>
                  </a:lnTo>
                  <a:lnTo>
                    <a:pt x="66380" y="43195"/>
                  </a:lnTo>
                  <a:lnTo>
                    <a:pt x="66974" y="40581"/>
                  </a:lnTo>
                  <a:lnTo>
                    <a:pt x="66822" y="40228"/>
                  </a:lnTo>
                  <a:lnTo>
                    <a:pt x="64676" y="39142"/>
                  </a:lnTo>
                  <a:lnTo>
                    <a:pt x="62453" y="37816"/>
                  </a:lnTo>
                  <a:lnTo>
                    <a:pt x="61443" y="36957"/>
                  </a:lnTo>
                  <a:lnTo>
                    <a:pt x="61241" y="36881"/>
                  </a:lnTo>
                  <a:lnTo>
                    <a:pt x="60509" y="36881"/>
                  </a:lnTo>
                  <a:lnTo>
                    <a:pt x="60307" y="34444"/>
                  </a:lnTo>
                  <a:lnTo>
                    <a:pt x="60686" y="32083"/>
                  </a:lnTo>
                  <a:lnTo>
                    <a:pt x="61456" y="30252"/>
                  </a:lnTo>
                  <a:cubicBezTo>
                    <a:pt x="61974" y="30050"/>
                    <a:pt x="62479" y="29823"/>
                    <a:pt x="62971" y="29558"/>
                  </a:cubicBezTo>
                  <a:cubicBezTo>
                    <a:pt x="63413" y="29330"/>
                    <a:pt x="63640" y="29229"/>
                    <a:pt x="63754" y="29179"/>
                  </a:cubicBezTo>
                  <a:cubicBezTo>
                    <a:pt x="63761" y="29180"/>
                    <a:pt x="63768" y="29180"/>
                    <a:pt x="63775" y="29180"/>
                  </a:cubicBezTo>
                  <a:cubicBezTo>
                    <a:pt x="63887" y="29180"/>
                    <a:pt x="64048" y="29086"/>
                    <a:pt x="64499" y="28813"/>
                  </a:cubicBezTo>
                  <a:lnTo>
                    <a:pt x="65029" y="28497"/>
                  </a:lnTo>
                  <a:cubicBezTo>
                    <a:pt x="66469" y="27638"/>
                    <a:pt x="66999" y="27323"/>
                    <a:pt x="67201" y="27171"/>
                  </a:cubicBezTo>
                  <a:lnTo>
                    <a:pt x="67214" y="27184"/>
                  </a:lnTo>
                  <a:lnTo>
                    <a:pt x="68792" y="25681"/>
                  </a:lnTo>
                  <a:lnTo>
                    <a:pt x="69992" y="24456"/>
                  </a:lnTo>
                  <a:lnTo>
                    <a:pt x="70737" y="24267"/>
                  </a:lnTo>
                  <a:lnTo>
                    <a:pt x="74083" y="24267"/>
                  </a:lnTo>
                  <a:lnTo>
                    <a:pt x="74399" y="23977"/>
                  </a:lnTo>
                  <a:lnTo>
                    <a:pt x="74550" y="21994"/>
                  </a:lnTo>
                  <a:lnTo>
                    <a:pt x="75548" y="20252"/>
                  </a:lnTo>
                  <a:lnTo>
                    <a:pt x="75573" y="20012"/>
                  </a:lnTo>
                  <a:lnTo>
                    <a:pt x="75106" y="18269"/>
                  </a:lnTo>
                  <a:lnTo>
                    <a:pt x="75005" y="18118"/>
                  </a:lnTo>
                  <a:lnTo>
                    <a:pt x="73363" y="16741"/>
                  </a:lnTo>
                  <a:lnTo>
                    <a:pt x="72883" y="16830"/>
                  </a:lnTo>
                  <a:lnTo>
                    <a:pt x="71873" y="18800"/>
                  </a:lnTo>
                  <a:lnTo>
                    <a:pt x="70320" y="19999"/>
                  </a:lnTo>
                  <a:lnTo>
                    <a:pt x="69676" y="20441"/>
                  </a:lnTo>
                  <a:lnTo>
                    <a:pt x="69676" y="18623"/>
                  </a:lnTo>
                  <a:lnTo>
                    <a:pt x="69929" y="17385"/>
                  </a:lnTo>
                  <a:lnTo>
                    <a:pt x="69411" y="17082"/>
                  </a:lnTo>
                  <a:lnTo>
                    <a:pt x="68691" y="17739"/>
                  </a:lnTo>
                  <a:lnTo>
                    <a:pt x="67896" y="15959"/>
                  </a:lnTo>
                  <a:lnTo>
                    <a:pt x="68918" y="14860"/>
                  </a:lnTo>
                  <a:lnTo>
                    <a:pt x="71002" y="10403"/>
                  </a:lnTo>
                  <a:lnTo>
                    <a:pt x="71873" y="10049"/>
                  </a:lnTo>
                  <a:lnTo>
                    <a:pt x="73767" y="8332"/>
                  </a:lnTo>
                  <a:lnTo>
                    <a:pt x="73691" y="7827"/>
                  </a:lnTo>
                  <a:lnTo>
                    <a:pt x="72896" y="7410"/>
                  </a:lnTo>
                  <a:lnTo>
                    <a:pt x="71785" y="7233"/>
                  </a:lnTo>
                  <a:lnTo>
                    <a:pt x="69373" y="7233"/>
                  </a:lnTo>
                  <a:lnTo>
                    <a:pt x="69057" y="7549"/>
                  </a:lnTo>
                  <a:lnTo>
                    <a:pt x="69057" y="9658"/>
                  </a:lnTo>
                  <a:lnTo>
                    <a:pt x="67037" y="12284"/>
                  </a:lnTo>
                  <a:lnTo>
                    <a:pt x="65294" y="14986"/>
                  </a:lnTo>
                  <a:lnTo>
                    <a:pt x="65294" y="15340"/>
                  </a:lnTo>
                  <a:lnTo>
                    <a:pt x="66077" y="16476"/>
                  </a:lnTo>
                  <a:lnTo>
                    <a:pt x="65762" y="18623"/>
                  </a:lnTo>
                  <a:lnTo>
                    <a:pt x="63375" y="19885"/>
                  </a:lnTo>
                  <a:lnTo>
                    <a:pt x="63375" y="18585"/>
                  </a:lnTo>
                  <a:lnTo>
                    <a:pt x="63085" y="18269"/>
                  </a:lnTo>
                  <a:lnTo>
                    <a:pt x="61342" y="18118"/>
                  </a:lnTo>
                  <a:lnTo>
                    <a:pt x="61128" y="18181"/>
                  </a:lnTo>
                  <a:lnTo>
                    <a:pt x="59890" y="19153"/>
                  </a:lnTo>
                  <a:lnTo>
                    <a:pt x="58223" y="16830"/>
                  </a:lnTo>
                  <a:lnTo>
                    <a:pt x="57971" y="16703"/>
                  </a:lnTo>
                  <a:lnTo>
                    <a:pt x="55799" y="16703"/>
                  </a:lnTo>
                  <a:lnTo>
                    <a:pt x="55521" y="16868"/>
                  </a:lnTo>
                  <a:lnTo>
                    <a:pt x="54827" y="18168"/>
                  </a:lnTo>
                  <a:lnTo>
                    <a:pt x="54435" y="18736"/>
                  </a:lnTo>
                  <a:lnTo>
                    <a:pt x="53652" y="16969"/>
                  </a:lnTo>
                  <a:lnTo>
                    <a:pt x="53261" y="16792"/>
                  </a:lnTo>
                  <a:cubicBezTo>
                    <a:pt x="53061" y="16867"/>
                    <a:pt x="52586" y="16997"/>
                    <a:pt x="52167" y="16997"/>
                  </a:cubicBezTo>
                  <a:cubicBezTo>
                    <a:pt x="51950" y="16997"/>
                    <a:pt x="51749" y="16962"/>
                    <a:pt x="51607" y="16868"/>
                  </a:cubicBezTo>
                  <a:cubicBezTo>
                    <a:pt x="51455" y="16767"/>
                    <a:pt x="51379" y="16590"/>
                    <a:pt x="51392" y="16426"/>
                  </a:cubicBezTo>
                  <a:cubicBezTo>
                    <a:pt x="51316" y="15112"/>
                    <a:pt x="51316" y="14986"/>
                    <a:pt x="51316" y="14974"/>
                  </a:cubicBezTo>
                  <a:lnTo>
                    <a:pt x="51215" y="14746"/>
                  </a:lnTo>
                  <a:lnTo>
                    <a:pt x="47945" y="11716"/>
                  </a:lnTo>
                  <a:lnTo>
                    <a:pt x="46922" y="11009"/>
                  </a:lnTo>
                  <a:lnTo>
                    <a:pt x="46682" y="10958"/>
                  </a:lnTo>
                  <a:lnTo>
                    <a:pt x="45142" y="11223"/>
                  </a:lnTo>
                  <a:lnTo>
                    <a:pt x="44435" y="9077"/>
                  </a:lnTo>
                  <a:lnTo>
                    <a:pt x="44233" y="8875"/>
                  </a:lnTo>
                  <a:lnTo>
                    <a:pt x="42806" y="8433"/>
                  </a:lnTo>
                  <a:lnTo>
                    <a:pt x="42679" y="8420"/>
                  </a:lnTo>
                  <a:lnTo>
                    <a:pt x="39182" y="8862"/>
                  </a:lnTo>
                  <a:lnTo>
                    <a:pt x="37262" y="8445"/>
                  </a:lnTo>
                  <a:lnTo>
                    <a:pt x="34649" y="6210"/>
                  </a:lnTo>
                  <a:lnTo>
                    <a:pt x="31075" y="4506"/>
                  </a:lnTo>
                  <a:lnTo>
                    <a:pt x="28499" y="2031"/>
                  </a:lnTo>
                  <a:lnTo>
                    <a:pt x="26365" y="263"/>
                  </a:lnTo>
                  <a:lnTo>
                    <a:pt x="26100" y="187"/>
                  </a:lnTo>
                  <a:lnTo>
                    <a:pt x="23524" y="756"/>
                  </a:lnTo>
                  <a:cubicBezTo>
                    <a:pt x="23360" y="465"/>
                    <a:pt x="23120" y="238"/>
                    <a:pt x="22817" y="124"/>
                  </a:cubicBezTo>
                  <a:cubicBezTo>
                    <a:pt x="22620" y="41"/>
                    <a:pt x="22402" y="0"/>
                    <a:pt x="2216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52"/>
            <p:cNvSpPr/>
            <p:nvPr/>
          </p:nvSpPr>
          <p:spPr>
            <a:xfrm>
              <a:off x="1940550" y="1654925"/>
              <a:ext cx="124725" cy="149650"/>
            </a:xfrm>
            <a:custGeom>
              <a:avLst/>
              <a:gdLst/>
              <a:ahLst/>
              <a:cxnLst/>
              <a:rect l="l" t="t" r="r" b="b"/>
              <a:pathLst>
                <a:path w="4989" h="5986" extrusionOk="0">
                  <a:moveTo>
                    <a:pt x="2425" y="0"/>
                  </a:moveTo>
                  <a:lnTo>
                    <a:pt x="1023" y="1200"/>
                  </a:lnTo>
                  <a:lnTo>
                    <a:pt x="1" y="3851"/>
                  </a:lnTo>
                  <a:lnTo>
                    <a:pt x="1" y="5985"/>
                  </a:lnTo>
                  <a:lnTo>
                    <a:pt x="2362" y="4104"/>
                  </a:lnTo>
                  <a:lnTo>
                    <a:pt x="3511" y="4887"/>
                  </a:lnTo>
                  <a:lnTo>
                    <a:pt x="4988" y="4419"/>
                  </a:lnTo>
                  <a:lnTo>
                    <a:pt x="3271" y="2210"/>
                  </a:lnTo>
                  <a:lnTo>
                    <a:pt x="242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52"/>
            <p:cNvSpPr/>
            <p:nvPr/>
          </p:nvSpPr>
          <p:spPr>
            <a:xfrm>
              <a:off x="1932650" y="1641650"/>
              <a:ext cx="145575" cy="179325"/>
            </a:xfrm>
            <a:custGeom>
              <a:avLst/>
              <a:gdLst/>
              <a:ahLst/>
              <a:cxnLst/>
              <a:rect l="l" t="t" r="r" b="b"/>
              <a:pathLst>
                <a:path w="5823" h="7173" extrusionOk="0">
                  <a:moveTo>
                    <a:pt x="2602" y="1049"/>
                  </a:moveTo>
                  <a:lnTo>
                    <a:pt x="3297" y="2842"/>
                  </a:lnTo>
                  <a:lnTo>
                    <a:pt x="4774" y="4774"/>
                  </a:lnTo>
                  <a:lnTo>
                    <a:pt x="3877" y="5064"/>
                  </a:lnTo>
                  <a:lnTo>
                    <a:pt x="2665" y="4231"/>
                  </a:lnTo>
                  <a:lnTo>
                    <a:pt x="632" y="5860"/>
                  </a:lnTo>
                  <a:lnTo>
                    <a:pt x="632" y="4433"/>
                  </a:lnTo>
                  <a:lnTo>
                    <a:pt x="1605" y="1907"/>
                  </a:lnTo>
                  <a:lnTo>
                    <a:pt x="2602" y="1049"/>
                  </a:lnTo>
                  <a:close/>
                  <a:moveTo>
                    <a:pt x="2880" y="1"/>
                  </a:moveTo>
                  <a:lnTo>
                    <a:pt x="1074" y="1541"/>
                  </a:lnTo>
                  <a:lnTo>
                    <a:pt x="26" y="4269"/>
                  </a:lnTo>
                  <a:lnTo>
                    <a:pt x="1" y="7173"/>
                  </a:lnTo>
                  <a:lnTo>
                    <a:pt x="1" y="7173"/>
                  </a:lnTo>
                  <a:lnTo>
                    <a:pt x="2703" y="5026"/>
                  </a:lnTo>
                  <a:lnTo>
                    <a:pt x="3776" y="5771"/>
                  </a:lnTo>
                  <a:lnTo>
                    <a:pt x="5822" y="5102"/>
                  </a:lnTo>
                  <a:lnTo>
                    <a:pt x="3865" y="2577"/>
                  </a:lnTo>
                  <a:lnTo>
                    <a:pt x="288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52"/>
            <p:cNvSpPr/>
            <p:nvPr/>
          </p:nvSpPr>
          <p:spPr>
            <a:xfrm>
              <a:off x="2019475" y="1292525"/>
              <a:ext cx="410075" cy="583375"/>
            </a:xfrm>
            <a:custGeom>
              <a:avLst/>
              <a:gdLst/>
              <a:ahLst/>
              <a:cxnLst/>
              <a:rect l="l" t="t" r="r" b="b"/>
              <a:pathLst>
                <a:path w="16403" h="23335" extrusionOk="0">
                  <a:moveTo>
                    <a:pt x="4129" y="0"/>
                  </a:moveTo>
                  <a:lnTo>
                    <a:pt x="1213" y="2122"/>
                  </a:lnTo>
                  <a:lnTo>
                    <a:pt x="0" y="4407"/>
                  </a:lnTo>
                  <a:lnTo>
                    <a:pt x="0" y="7248"/>
                  </a:lnTo>
                  <a:lnTo>
                    <a:pt x="2122" y="6857"/>
                  </a:lnTo>
                  <a:lnTo>
                    <a:pt x="4571" y="8347"/>
                  </a:lnTo>
                  <a:lnTo>
                    <a:pt x="6541" y="8827"/>
                  </a:lnTo>
                  <a:lnTo>
                    <a:pt x="7210" y="7576"/>
                  </a:lnTo>
                  <a:lnTo>
                    <a:pt x="8170" y="11339"/>
                  </a:lnTo>
                  <a:lnTo>
                    <a:pt x="9521" y="12842"/>
                  </a:lnTo>
                  <a:lnTo>
                    <a:pt x="8258" y="15052"/>
                  </a:lnTo>
                  <a:cubicBezTo>
                    <a:pt x="8258" y="15052"/>
                    <a:pt x="8978" y="16314"/>
                    <a:pt x="6996" y="16706"/>
                  </a:cubicBezTo>
                  <a:cubicBezTo>
                    <a:pt x="5026" y="17097"/>
                    <a:pt x="6364" y="16946"/>
                    <a:pt x="5026" y="17097"/>
                  </a:cubicBezTo>
                  <a:cubicBezTo>
                    <a:pt x="3688" y="17261"/>
                    <a:pt x="3688" y="17539"/>
                    <a:pt x="3688" y="17539"/>
                  </a:cubicBezTo>
                  <a:lnTo>
                    <a:pt x="4180" y="18915"/>
                  </a:lnTo>
                  <a:lnTo>
                    <a:pt x="6604" y="18915"/>
                  </a:lnTo>
                  <a:lnTo>
                    <a:pt x="7943" y="20810"/>
                  </a:lnTo>
                  <a:lnTo>
                    <a:pt x="9521" y="22539"/>
                  </a:lnTo>
                  <a:lnTo>
                    <a:pt x="11579" y="23335"/>
                  </a:lnTo>
                  <a:lnTo>
                    <a:pt x="10405" y="20532"/>
                  </a:lnTo>
                  <a:lnTo>
                    <a:pt x="12375" y="21693"/>
                  </a:lnTo>
                  <a:lnTo>
                    <a:pt x="13473" y="20115"/>
                  </a:lnTo>
                  <a:lnTo>
                    <a:pt x="12059" y="16794"/>
                  </a:lnTo>
                  <a:lnTo>
                    <a:pt x="12615" y="15923"/>
                  </a:lnTo>
                  <a:lnTo>
                    <a:pt x="14420" y="18360"/>
                  </a:lnTo>
                  <a:lnTo>
                    <a:pt x="15683" y="16794"/>
                  </a:lnTo>
                  <a:lnTo>
                    <a:pt x="16403" y="15052"/>
                  </a:lnTo>
                  <a:lnTo>
                    <a:pt x="12931" y="12135"/>
                  </a:lnTo>
                  <a:lnTo>
                    <a:pt x="14269" y="11630"/>
                  </a:lnTo>
                  <a:lnTo>
                    <a:pt x="13549" y="8195"/>
                  </a:lnTo>
                  <a:lnTo>
                    <a:pt x="12211" y="5821"/>
                  </a:lnTo>
                  <a:lnTo>
                    <a:pt x="10721" y="4963"/>
                  </a:lnTo>
                  <a:lnTo>
                    <a:pt x="9067" y="3624"/>
                  </a:lnTo>
                  <a:lnTo>
                    <a:pt x="10557" y="3069"/>
                  </a:lnTo>
                  <a:lnTo>
                    <a:pt x="10165" y="1414"/>
                  </a:lnTo>
                  <a:lnTo>
                    <a:pt x="7918" y="354"/>
                  </a:lnTo>
                  <a:lnTo>
                    <a:pt x="5670" y="1326"/>
                  </a:lnTo>
                  <a:lnTo>
                    <a:pt x="5165" y="2677"/>
                  </a:lnTo>
                  <a:lnTo>
                    <a:pt x="3814" y="4256"/>
                  </a:lnTo>
                  <a:lnTo>
                    <a:pt x="2993" y="3069"/>
                  </a:lnTo>
                  <a:lnTo>
                    <a:pt x="412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52"/>
            <p:cNvSpPr/>
            <p:nvPr/>
          </p:nvSpPr>
          <p:spPr>
            <a:xfrm>
              <a:off x="2011275" y="1270725"/>
              <a:ext cx="427750" cy="619075"/>
            </a:xfrm>
            <a:custGeom>
              <a:avLst/>
              <a:gdLst/>
              <a:ahLst/>
              <a:cxnLst/>
              <a:rect l="l" t="t" r="r" b="b"/>
              <a:pathLst>
                <a:path w="17110" h="24763" extrusionOk="0">
                  <a:moveTo>
                    <a:pt x="8246" y="1567"/>
                  </a:moveTo>
                  <a:lnTo>
                    <a:pt x="10228" y="2501"/>
                  </a:lnTo>
                  <a:lnTo>
                    <a:pt x="10518" y="3739"/>
                  </a:lnTo>
                  <a:lnTo>
                    <a:pt x="8763" y="4383"/>
                  </a:lnTo>
                  <a:lnTo>
                    <a:pt x="10885" y="6087"/>
                  </a:lnTo>
                  <a:lnTo>
                    <a:pt x="12311" y="6908"/>
                  </a:lnTo>
                  <a:lnTo>
                    <a:pt x="13587" y="9156"/>
                  </a:lnTo>
                  <a:lnTo>
                    <a:pt x="14231" y="12287"/>
                  </a:lnTo>
                  <a:lnTo>
                    <a:pt x="12640" y="12881"/>
                  </a:lnTo>
                  <a:lnTo>
                    <a:pt x="16340" y="15999"/>
                  </a:lnTo>
                  <a:lnTo>
                    <a:pt x="15733" y="17477"/>
                  </a:lnTo>
                  <a:lnTo>
                    <a:pt x="14761" y="18689"/>
                  </a:lnTo>
                  <a:lnTo>
                    <a:pt x="12918" y="16227"/>
                  </a:lnTo>
                  <a:lnTo>
                    <a:pt x="12021" y="17616"/>
                  </a:lnTo>
                  <a:lnTo>
                    <a:pt x="13448" y="20937"/>
                  </a:lnTo>
                  <a:lnTo>
                    <a:pt x="12615" y="22136"/>
                  </a:lnTo>
                  <a:lnTo>
                    <a:pt x="10076" y="20633"/>
                  </a:lnTo>
                  <a:lnTo>
                    <a:pt x="11339" y="23639"/>
                  </a:lnTo>
                  <a:lnTo>
                    <a:pt x="10051" y="23146"/>
                  </a:lnTo>
                  <a:lnTo>
                    <a:pt x="8549" y="21492"/>
                  </a:lnTo>
                  <a:lnTo>
                    <a:pt x="7109" y="19459"/>
                  </a:lnTo>
                  <a:lnTo>
                    <a:pt x="4748" y="19459"/>
                  </a:lnTo>
                  <a:lnTo>
                    <a:pt x="4407" y="18500"/>
                  </a:lnTo>
                  <a:cubicBezTo>
                    <a:pt x="4723" y="18373"/>
                    <a:pt x="5064" y="18297"/>
                    <a:pt x="5417" y="18272"/>
                  </a:cubicBezTo>
                  <a:cubicBezTo>
                    <a:pt x="6124" y="18196"/>
                    <a:pt x="6124" y="18196"/>
                    <a:pt x="6238" y="18146"/>
                  </a:cubicBezTo>
                  <a:cubicBezTo>
                    <a:pt x="6301" y="18121"/>
                    <a:pt x="6453" y="18070"/>
                    <a:pt x="7412" y="17881"/>
                  </a:cubicBezTo>
                  <a:cubicBezTo>
                    <a:pt x="8208" y="17717"/>
                    <a:pt x="8725" y="17401"/>
                    <a:pt x="8940" y="16934"/>
                  </a:cubicBezTo>
                  <a:cubicBezTo>
                    <a:pt x="9079" y="16618"/>
                    <a:pt x="9079" y="16265"/>
                    <a:pt x="8953" y="15936"/>
                  </a:cubicBezTo>
                  <a:lnTo>
                    <a:pt x="10253" y="13676"/>
                  </a:lnTo>
                  <a:lnTo>
                    <a:pt x="8801" y="12060"/>
                  </a:lnTo>
                  <a:lnTo>
                    <a:pt x="7652" y="7590"/>
                  </a:lnTo>
                  <a:lnTo>
                    <a:pt x="6718" y="9332"/>
                  </a:lnTo>
                  <a:lnTo>
                    <a:pt x="5026" y="8928"/>
                  </a:lnTo>
                  <a:lnTo>
                    <a:pt x="2513" y="7388"/>
                  </a:lnTo>
                  <a:lnTo>
                    <a:pt x="644" y="7741"/>
                  </a:lnTo>
                  <a:lnTo>
                    <a:pt x="644" y="5367"/>
                  </a:lnTo>
                  <a:lnTo>
                    <a:pt x="1793" y="3208"/>
                  </a:lnTo>
                  <a:lnTo>
                    <a:pt x="3801" y="1744"/>
                  </a:lnTo>
                  <a:lnTo>
                    <a:pt x="3801" y="1744"/>
                  </a:lnTo>
                  <a:lnTo>
                    <a:pt x="2980" y="3991"/>
                  </a:lnTo>
                  <a:lnTo>
                    <a:pt x="4129" y="5645"/>
                  </a:lnTo>
                  <a:lnTo>
                    <a:pt x="5745" y="3751"/>
                  </a:lnTo>
                  <a:lnTo>
                    <a:pt x="6263" y="2438"/>
                  </a:lnTo>
                  <a:lnTo>
                    <a:pt x="8246" y="1567"/>
                  </a:lnTo>
                  <a:close/>
                  <a:moveTo>
                    <a:pt x="5114" y="1"/>
                  </a:moveTo>
                  <a:lnTo>
                    <a:pt x="1288" y="2779"/>
                  </a:lnTo>
                  <a:lnTo>
                    <a:pt x="0" y="5203"/>
                  </a:lnTo>
                  <a:lnTo>
                    <a:pt x="0" y="8486"/>
                  </a:lnTo>
                  <a:lnTo>
                    <a:pt x="2374" y="8044"/>
                  </a:lnTo>
                  <a:lnTo>
                    <a:pt x="4723" y="9471"/>
                  </a:lnTo>
                  <a:lnTo>
                    <a:pt x="7021" y="10039"/>
                  </a:lnTo>
                  <a:lnTo>
                    <a:pt x="7425" y="9294"/>
                  </a:lnTo>
                  <a:lnTo>
                    <a:pt x="8208" y="12350"/>
                  </a:lnTo>
                  <a:lnTo>
                    <a:pt x="9458" y="13739"/>
                  </a:lnTo>
                  <a:lnTo>
                    <a:pt x="8321" y="15747"/>
                  </a:lnTo>
                  <a:lnTo>
                    <a:pt x="8233" y="15911"/>
                  </a:lnTo>
                  <a:lnTo>
                    <a:pt x="8309" y="16063"/>
                  </a:lnTo>
                  <a:cubicBezTo>
                    <a:pt x="8410" y="16252"/>
                    <a:pt x="8422" y="16467"/>
                    <a:pt x="8347" y="16669"/>
                  </a:cubicBezTo>
                  <a:cubicBezTo>
                    <a:pt x="8220" y="16946"/>
                    <a:pt x="7842" y="17148"/>
                    <a:pt x="7273" y="17262"/>
                  </a:cubicBezTo>
                  <a:cubicBezTo>
                    <a:pt x="6263" y="17464"/>
                    <a:pt x="6099" y="17527"/>
                    <a:pt x="6011" y="17565"/>
                  </a:cubicBezTo>
                  <a:cubicBezTo>
                    <a:pt x="5783" y="17603"/>
                    <a:pt x="5556" y="17641"/>
                    <a:pt x="5329" y="17654"/>
                  </a:cubicBezTo>
                  <a:cubicBezTo>
                    <a:pt x="4937" y="17704"/>
                    <a:pt x="3712" y="17843"/>
                    <a:pt x="3712" y="18411"/>
                  </a:cubicBezTo>
                  <a:lnTo>
                    <a:pt x="4293" y="20103"/>
                  </a:lnTo>
                  <a:lnTo>
                    <a:pt x="6793" y="20103"/>
                  </a:lnTo>
                  <a:lnTo>
                    <a:pt x="8056" y="21884"/>
                  </a:lnTo>
                  <a:lnTo>
                    <a:pt x="9685" y="23677"/>
                  </a:lnTo>
                  <a:lnTo>
                    <a:pt x="12488" y="24763"/>
                  </a:lnTo>
                  <a:lnTo>
                    <a:pt x="11390" y="22161"/>
                  </a:lnTo>
                  <a:lnTo>
                    <a:pt x="12791" y="22982"/>
                  </a:lnTo>
                  <a:lnTo>
                    <a:pt x="14168" y="20987"/>
                  </a:lnTo>
                  <a:lnTo>
                    <a:pt x="12741" y="17666"/>
                  </a:lnTo>
                  <a:lnTo>
                    <a:pt x="12968" y="17325"/>
                  </a:lnTo>
                  <a:lnTo>
                    <a:pt x="14748" y="19712"/>
                  </a:lnTo>
                  <a:lnTo>
                    <a:pt x="16264" y="17830"/>
                  </a:lnTo>
                  <a:lnTo>
                    <a:pt x="17110" y="15810"/>
                  </a:lnTo>
                  <a:lnTo>
                    <a:pt x="13877" y="13083"/>
                  </a:lnTo>
                  <a:lnTo>
                    <a:pt x="14963" y="12678"/>
                  </a:lnTo>
                  <a:lnTo>
                    <a:pt x="14193" y="8979"/>
                  </a:lnTo>
                  <a:lnTo>
                    <a:pt x="12779" y="6453"/>
                  </a:lnTo>
                  <a:lnTo>
                    <a:pt x="11238" y="5569"/>
                  </a:lnTo>
                  <a:lnTo>
                    <a:pt x="10013" y="4585"/>
                  </a:lnTo>
                  <a:lnTo>
                    <a:pt x="11263" y="4117"/>
                  </a:lnTo>
                  <a:lnTo>
                    <a:pt x="10771" y="2047"/>
                  </a:lnTo>
                  <a:lnTo>
                    <a:pt x="8258" y="860"/>
                  </a:lnTo>
                  <a:lnTo>
                    <a:pt x="5758" y="1958"/>
                  </a:lnTo>
                  <a:lnTo>
                    <a:pt x="5215" y="3372"/>
                  </a:lnTo>
                  <a:lnTo>
                    <a:pt x="4180" y="4597"/>
                  </a:lnTo>
                  <a:lnTo>
                    <a:pt x="3675" y="3890"/>
                  </a:lnTo>
                  <a:lnTo>
                    <a:pt x="51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52"/>
            <p:cNvSpPr/>
            <p:nvPr/>
          </p:nvSpPr>
          <p:spPr>
            <a:xfrm>
              <a:off x="2342725" y="2272700"/>
              <a:ext cx="102300" cy="109875"/>
            </a:xfrm>
            <a:custGeom>
              <a:avLst/>
              <a:gdLst/>
              <a:ahLst/>
              <a:cxnLst/>
              <a:rect l="l" t="t" r="r" b="b"/>
              <a:pathLst>
                <a:path w="4092" h="4395" extrusionOk="0">
                  <a:moveTo>
                    <a:pt x="112" y="2946"/>
                  </a:moveTo>
                  <a:cubicBezTo>
                    <a:pt x="41" y="2963"/>
                    <a:pt x="1" y="2986"/>
                    <a:pt x="1" y="3018"/>
                  </a:cubicBezTo>
                  <a:cubicBezTo>
                    <a:pt x="1" y="3026"/>
                    <a:pt x="3" y="3031"/>
                    <a:pt x="9" y="3031"/>
                  </a:cubicBezTo>
                  <a:cubicBezTo>
                    <a:pt x="25" y="3031"/>
                    <a:pt x="60" y="3000"/>
                    <a:pt x="112" y="2946"/>
                  </a:cubicBezTo>
                  <a:close/>
                  <a:moveTo>
                    <a:pt x="2337" y="0"/>
                  </a:moveTo>
                  <a:cubicBezTo>
                    <a:pt x="2337" y="0"/>
                    <a:pt x="576" y="2455"/>
                    <a:pt x="112" y="2946"/>
                  </a:cubicBezTo>
                  <a:lnTo>
                    <a:pt x="112" y="2946"/>
                  </a:lnTo>
                  <a:cubicBezTo>
                    <a:pt x="226" y="2918"/>
                    <a:pt x="419" y="2908"/>
                    <a:pt x="644" y="2908"/>
                  </a:cubicBezTo>
                  <a:cubicBezTo>
                    <a:pt x="1336" y="2908"/>
                    <a:pt x="2337" y="3005"/>
                    <a:pt x="2337" y="3005"/>
                  </a:cubicBezTo>
                  <a:lnTo>
                    <a:pt x="3145" y="4394"/>
                  </a:lnTo>
                  <a:lnTo>
                    <a:pt x="4092" y="3990"/>
                  </a:lnTo>
                  <a:lnTo>
                    <a:pt x="4092" y="2096"/>
                  </a:lnTo>
                  <a:lnTo>
                    <a:pt x="2438" y="1465"/>
                  </a:lnTo>
                  <a:lnTo>
                    <a:pt x="233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52"/>
            <p:cNvSpPr/>
            <p:nvPr/>
          </p:nvSpPr>
          <p:spPr>
            <a:xfrm>
              <a:off x="2334825" y="2250600"/>
              <a:ext cx="118400" cy="142075"/>
            </a:xfrm>
            <a:custGeom>
              <a:avLst/>
              <a:gdLst/>
              <a:ahLst/>
              <a:cxnLst/>
              <a:rect l="l" t="t" r="r" b="b"/>
              <a:pathLst>
                <a:path w="4736" h="5683" extrusionOk="0">
                  <a:moveTo>
                    <a:pt x="2387" y="1781"/>
                  </a:moveTo>
                  <a:lnTo>
                    <a:pt x="2450" y="2576"/>
                  </a:lnTo>
                  <a:lnTo>
                    <a:pt x="4079" y="3207"/>
                  </a:lnTo>
                  <a:lnTo>
                    <a:pt x="4079" y="4659"/>
                  </a:lnTo>
                  <a:lnTo>
                    <a:pt x="3587" y="4874"/>
                  </a:lnTo>
                  <a:lnTo>
                    <a:pt x="2829" y="3586"/>
                  </a:lnTo>
                  <a:lnTo>
                    <a:pt x="2665" y="3574"/>
                  </a:lnTo>
                  <a:cubicBezTo>
                    <a:pt x="1983" y="3510"/>
                    <a:pt x="1491" y="3473"/>
                    <a:pt x="1125" y="3473"/>
                  </a:cubicBezTo>
                  <a:lnTo>
                    <a:pt x="1137" y="3473"/>
                  </a:lnTo>
                  <a:cubicBezTo>
                    <a:pt x="1428" y="3106"/>
                    <a:pt x="1819" y="2576"/>
                    <a:pt x="2387" y="1781"/>
                  </a:cubicBezTo>
                  <a:close/>
                  <a:moveTo>
                    <a:pt x="2905" y="0"/>
                  </a:moveTo>
                  <a:lnTo>
                    <a:pt x="2400" y="707"/>
                  </a:lnTo>
                  <a:cubicBezTo>
                    <a:pt x="1541" y="1894"/>
                    <a:pt x="582" y="3195"/>
                    <a:pt x="253" y="3561"/>
                  </a:cubicBezTo>
                  <a:cubicBezTo>
                    <a:pt x="203" y="3574"/>
                    <a:pt x="165" y="3599"/>
                    <a:pt x="127" y="3637"/>
                  </a:cubicBezTo>
                  <a:lnTo>
                    <a:pt x="1" y="3763"/>
                  </a:lnTo>
                  <a:lnTo>
                    <a:pt x="1" y="4142"/>
                  </a:lnTo>
                  <a:lnTo>
                    <a:pt x="228" y="4218"/>
                  </a:lnTo>
                  <a:cubicBezTo>
                    <a:pt x="268" y="4227"/>
                    <a:pt x="302" y="4237"/>
                    <a:pt x="339" y="4237"/>
                  </a:cubicBezTo>
                  <a:cubicBezTo>
                    <a:pt x="396" y="4237"/>
                    <a:pt x="462" y="4214"/>
                    <a:pt x="569" y="4129"/>
                  </a:cubicBezTo>
                  <a:cubicBezTo>
                    <a:pt x="771" y="4117"/>
                    <a:pt x="974" y="4111"/>
                    <a:pt x="1176" y="4111"/>
                  </a:cubicBezTo>
                  <a:cubicBezTo>
                    <a:pt x="1605" y="4111"/>
                    <a:pt x="2034" y="4137"/>
                    <a:pt x="2463" y="4180"/>
                  </a:cubicBezTo>
                  <a:lnTo>
                    <a:pt x="3334" y="5682"/>
                  </a:lnTo>
                  <a:lnTo>
                    <a:pt x="4736" y="5076"/>
                  </a:lnTo>
                  <a:lnTo>
                    <a:pt x="4736" y="2753"/>
                  </a:lnTo>
                  <a:lnTo>
                    <a:pt x="3069" y="2121"/>
                  </a:lnTo>
                  <a:lnTo>
                    <a:pt x="290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52"/>
            <p:cNvSpPr/>
            <p:nvPr/>
          </p:nvSpPr>
          <p:spPr>
            <a:xfrm>
              <a:off x="1713900" y="3010725"/>
              <a:ext cx="224775" cy="69925"/>
            </a:xfrm>
            <a:custGeom>
              <a:avLst/>
              <a:gdLst/>
              <a:ahLst/>
              <a:cxnLst/>
              <a:rect l="l" t="t" r="r" b="b"/>
              <a:pathLst>
                <a:path w="8991" h="2797" extrusionOk="0">
                  <a:moveTo>
                    <a:pt x="1112" y="1"/>
                  </a:moveTo>
                  <a:lnTo>
                    <a:pt x="0" y="556"/>
                  </a:lnTo>
                  <a:lnTo>
                    <a:pt x="1112" y="834"/>
                  </a:lnTo>
                  <a:cubicBezTo>
                    <a:pt x="1112" y="834"/>
                    <a:pt x="3864" y="1125"/>
                    <a:pt x="4104" y="1125"/>
                  </a:cubicBezTo>
                  <a:cubicBezTo>
                    <a:pt x="4344" y="1125"/>
                    <a:pt x="6705" y="2110"/>
                    <a:pt x="6705" y="2110"/>
                  </a:cubicBezTo>
                  <a:cubicBezTo>
                    <a:pt x="6705" y="2110"/>
                    <a:pt x="5423" y="2797"/>
                    <a:pt x="5497" y="2797"/>
                  </a:cubicBezTo>
                  <a:cubicBezTo>
                    <a:pt x="5501" y="2797"/>
                    <a:pt x="5508" y="2795"/>
                    <a:pt x="5518" y="2791"/>
                  </a:cubicBezTo>
                  <a:cubicBezTo>
                    <a:pt x="5758" y="2716"/>
                    <a:pt x="8991" y="2463"/>
                    <a:pt x="8991" y="2463"/>
                  </a:cubicBezTo>
                  <a:lnTo>
                    <a:pt x="7892" y="1390"/>
                  </a:lnTo>
                  <a:lnTo>
                    <a:pt x="324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52"/>
            <p:cNvSpPr/>
            <p:nvPr/>
          </p:nvSpPr>
          <p:spPr>
            <a:xfrm>
              <a:off x="1691475" y="3002850"/>
              <a:ext cx="265200" cy="86825"/>
            </a:xfrm>
            <a:custGeom>
              <a:avLst/>
              <a:gdLst/>
              <a:ahLst/>
              <a:cxnLst/>
              <a:rect l="l" t="t" r="r" b="b"/>
              <a:pathLst>
                <a:path w="10608" h="3473" extrusionOk="0">
                  <a:moveTo>
                    <a:pt x="4079" y="644"/>
                  </a:moveTo>
                  <a:lnTo>
                    <a:pt x="8613" y="1995"/>
                  </a:lnTo>
                  <a:lnTo>
                    <a:pt x="9168" y="2526"/>
                  </a:lnTo>
                  <a:cubicBezTo>
                    <a:pt x="8764" y="2551"/>
                    <a:pt x="8310" y="2589"/>
                    <a:pt x="7880" y="2627"/>
                  </a:cubicBezTo>
                  <a:lnTo>
                    <a:pt x="8335" y="2387"/>
                  </a:lnTo>
                  <a:lnTo>
                    <a:pt x="7716" y="2134"/>
                  </a:lnTo>
                  <a:cubicBezTo>
                    <a:pt x="6112" y="1465"/>
                    <a:pt x="5191" y="1124"/>
                    <a:pt x="5001" y="1124"/>
                  </a:cubicBezTo>
                  <a:cubicBezTo>
                    <a:pt x="4824" y="1124"/>
                    <a:pt x="3095" y="947"/>
                    <a:pt x="2072" y="846"/>
                  </a:cubicBezTo>
                  <a:lnTo>
                    <a:pt x="1807" y="770"/>
                  </a:lnTo>
                  <a:lnTo>
                    <a:pt x="2072" y="644"/>
                  </a:lnTo>
                  <a:close/>
                  <a:moveTo>
                    <a:pt x="1933" y="0"/>
                  </a:moveTo>
                  <a:lnTo>
                    <a:pt x="1" y="973"/>
                  </a:lnTo>
                  <a:lnTo>
                    <a:pt x="1971" y="1465"/>
                  </a:lnTo>
                  <a:cubicBezTo>
                    <a:pt x="2438" y="1515"/>
                    <a:pt x="4749" y="1755"/>
                    <a:pt x="4976" y="1755"/>
                  </a:cubicBezTo>
                  <a:cubicBezTo>
                    <a:pt x="5127" y="1781"/>
                    <a:pt x="5974" y="2096"/>
                    <a:pt x="6857" y="2462"/>
                  </a:cubicBezTo>
                  <a:cubicBezTo>
                    <a:pt x="5974" y="2942"/>
                    <a:pt x="5986" y="2980"/>
                    <a:pt x="6100" y="3233"/>
                  </a:cubicBezTo>
                  <a:lnTo>
                    <a:pt x="6251" y="3473"/>
                  </a:lnTo>
                  <a:lnTo>
                    <a:pt x="6516" y="3410"/>
                  </a:lnTo>
                  <a:cubicBezTo>
                    <a:pt x="6706" y="3359"/>
                    <a:pt x="8411" y="3207"/>
                    <a:pt x="9913" y="3094"/>
                  </a:cubicBezTo>
                  <a:lnTo>
                    <a:pt x="10608" y="3043"/>
                  </a:lnTo>
                  <a:lnTo>
                    <a:pt x="8953" y="1427"/>
                  </a:lnTo>
                  <a:lnTo>
                    <a:pt x="4231" y="13"/>
                  </a:lnTo>
                  <a:lnTo>
                    <a:pt x="193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52"/>
            <p:cNvSpPr/>
            <p:nvPr/>
          </p:nvSpPr>
          <p:spPr>
            <a:xfrm>
              <a:off x="1938650" y="3067875"/>
              <a:ext cx="120300" cy="55275"/>
            </a:xfrm>
            <a:custGeom>
              <a:avLst/>
              <a:gdLst/>
              <a:ahLst/>
              <a:cxnLst/>
              <a:rect l="l" t="t" r="r" b="b"/>
              <a:pathLst>
                <a:path w="4812" h="2211" extrusionOk="0">
                  <a:moveTo>
                    <a:pt x="1807" y="0"/>
                  </a:moveTo>
                  <a:lnTo>
                    <a:pt x="1099" y="1036"/>
                  </a:lnTo>
                  <a:lnTo>
                    <a:pt x="1" y="2210"/>
                  </a:lnTo>
                  <a:lnTo>
                    <a:pt x="1" y="2210"/>
                  </a:lnTo>
                  <a:lnTo>
                    <a:pt x="2842" y="1743"/>
                  </a:lnTo>
                  <a:lnTo>
                    <a:pt x="4812" y="2210"/>
                  </a:lnTo>
                  <a:lnTo>
                    <a:pt x="4812" y="2210"/>
                  </a:lnTo>
                  <a:lnTo>
                    <a:pt x="4408" y="493"/>
                  </a:lnTo>
                  <a:lnTo>
                    <a:pt x="1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52"/>
            <p:cNvSpPr/>
            <p:nvPr/>
          </p:nvSpPr>
          <p:spPr>
            <a:xfrm>
              <a:off x="1916875" y="3059350"/>
              <a:ext cx="152175" cy="75475"/>
            </a:xfrm>
            <a:custGeom>
              <a:avLst/>
              <a:gdLst/>
              <a:ahLst/>
              <a:cxnLst/>
              <a:rect l="l" t="t" r="r" b="b"/>
              <a:pathLst>
                <a:path w="6087" h="3019" extrusionOk="0">
                  <a:moveTo>
                    <a:pt x="2829" y="695"/>
                  </a:moveTo>
                  <a:lnTo>
                    <a:pt x="5026" y="1099"/>
                  </a:lnTo>
                  <a:lnTo>
                    <a:pt x="5253" y="2122"/>
                  </a:lnTo>
                  <a:lnTo>
                    <a:pt x="5253" y="2122"/>
                  </a:lnTo>
                  <a:lnTo>
                    <a:pt x="3713" y="1756"/>
                  </a:lnTo>
                  <a:lnTo>
                    <a:pt x="1731" y="2084"/>
                  </a:lnTo>
                  <a:lnTo>
                    <a:pt x="2236" y="1541"/>
                  </a:lnTo>
                  <a:lnTo>
                    <a:pt x="2829" y="695"/>
                  </a:lnTo>
                  <a:close/>
                  <a:moveTo>
                    <a:pt x="2526" y="0"/>
                  </a:moveTo>
                  <a:lnTo>
                    <a:pt x="1743" y="1162"/>
                  </a:lnTo>
                  <a:lnTo>
                    <a:pt x="1" y="3018"/>
                  </a:lnTo>
                  <a:lnTo>
                    <a:pt x="3675" y="2400"/>
                  </a:lnTo>
                  <a:lnTo>
                    <a:pt x="6087" y="2980"/>
                  </a:lnTo>
                  <a:lnTo>
                    <a:pt x="5531" y="556"/>
                  </a:lnTo>
                  <a:lnTo>
                    <a:pt x="252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52"/>
            <p:cNvSpPr/>
            <p:nvPr/>
          </p:nvSpPr>
          <p:spPr>
            <a:xfrm>
              <a:off x="1843950" y="3121225"/>
              <a:ext cx="55275" cy="29075"/>
            </a:xfrm>
            <a:custGeom>
              <a:avLst/>
              <a:gdLst/>
              <a:ahLst/>
              <a:cxnLst/>
              <a:rect l="l" t="t" r="r" b="b"/>
              <a:pathLst>
                <a:path w="2211" h="1163" extrusionOk="0">
                  <a:moveTo>
                    <a:pt x="1" y="0"/>
                  </a:moveTo>
                  <a:lnTo>
                    <a:pt x="1226" y="1162"/>
                  </a:lnTo>
                  <a:lnTo>
                    <a:pt x="2211" y="278"/>
                  </a:lnTo>
                  <a:lnTo>
                    <a:pt x="16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52"/>
            <p:cNvSpPr/>
            <p:nvPr/>
          </p:nvSpPr>
          <p:spPr>
            <a:xfrm>
              <a:off x="1824375" y="3113325"/>
              <a:ext cx="88750" cy="47700"/>
            </a:xfrm>
            <a:custGeom>
              <a:avLst/>
              <a:gdLst/>
              <a:ahLst/>
              <a:cxnLst/>
              <a:rect l="l" t="t" r="r" b="b"/>
              <a:pathLst>
                <a:path w="3550" h="1908" extrusionOk="0">
                  <a:moveTo>
                    <a:pt x="2375" y="632"/>
                  </a:moveTo>
                  <a:lnTo>
                    <a:pt x="2438" y="670"/>
                  </a:lnTo>
                  <a:lnTo>
                    <a:pt x="2021" y="1049"/>
                  </a:lnTo>
                  <a:lnTo>
                    <a:pt x="1579" y="632"/>
                  </a:lnTo>
                  <a:close/>
                  <a:moveTo>
                    <a:pt x="1" y="1"/>
                  </a:moveTo>
                  <a:lnTo>
                    <a:pt x="1996" y="1907"/>
                  </a:lnTo>
                  <a:lnTo>
                    <a:pt x="3549" y="518"/>
                  </a:lnTo>
                  <a:lnTo>
                    <a:pt x="25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52"/>
            <p:cNvSpPr/>
            <p:nvPr/>
          </p:nvSpPr>
          <p:spPr>
            <a:xfrm>
              <a:off x="2090500" y="3105425"/>
              <a:ext cx="65050" cy="33175"/>
            </a:xfrm>
            <a:custGeom>
              <a:avLst/>
              <a:gdLst/>
              <a:ahLst/>
              <a:cxnLst/>
              <a:rect l="l" t="t" r="r" b="b"/>
              <a:pathLst>
                <a:path w="2602" h="1327" extrusionOk="0">
                  <a:moveTo>
                    <a:pt x="0" y="1"/>
                  </a:moveTo>
                  <a:lnTo>
                    <a:pt x="468" y="1327"/>
                  </a:lnTo>
                  <a:lnTo>
                    <a:pt x="2602" y="658"/>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52"/>
            <p:cNvSpPr/>
            <p:nvPr/>
          </p:nvSpPr>
          <p:spPr>
            <a:xfrm>
              <a:off x="2077875" y="3094075"/>
              <a:ext cx="106725" cy="54325"/>
            </a:xfrm>
            <a:custGeom>
              <a:avLst/>
              <a:gdLst/>
              <a:ahLst/>
              <a:cxnLst/>
              <a:rect l="l" t="t" r="r" b="b"/>
              <a:pathLst>
                <a:path w="4269" h="2173" extrusionOk="0">
                  <a:moveTo>
                    <a:pt x="998" y="910"/>
                  </a:moveTo>
                  <a:lnTo>
                    <a:pt x="1945" y="1137"/>
                  </a:lnTo>
                  <a:lnTo>
                    <a:pt x="1162" y="1377"/>
                  </a:lnTo>
                  <a:lnTo>
                    <a:pt x="998" y="910"/>
                  </a:lnTo>
                  <a:close/>
                  <a:moveTo>
                    <a:pt x="0" y="0"/>
                  </a:moveTo>
                  <a:lnTo>
                    <a:pt x="783" y="2172"/>
                  </a:lnTo>
                  <a:lnTo>
                    <a:pt x="4268" y="1086"/>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05" name="Google Shape;1005;p52"/>
          <p:cNvSpPr/>
          <p:nvPr/>
        </p:nvSpPr>
        <p:spPr>
          <a:xfrm>
            <a:off x="3139691" y="2493024"/>
            <a:ext cx="183603" cy="183603"/>
          </a:xfrm>
          <a:custGeom>
            <a:avLst/>
            <a:gdLst/>
            <a:ahLst/>
            <a:cxnLst/>
            <a:rect l="l" t="t" r="r" b="b"/>
            <a:pathLst>
              <a:path w="1033" h="1033" extrusionOk="0">
                <a:moveTo>
                  <a:pt x="1033" y="198"/>
                </a:moveTo>
                <a:lnTo>
                  <a:pt x="714" y="516"/>
                </a:lnTo>
                <a:lnTo>
                  <a:pt x="1033" y="835"/>
                </a:lnTo>
                <a:lnTo>
                  <a:pt x="837" y="1033"/>
                </a:lnTo>
                <a:lnTo>
                  <a:pt x="517" y="714"/>
                </a:lnTo>
                <a:lnTo>
                  <a:pt x="198" y="1033"/>
                </a:lnTo>
                <a:lnTo>
                  <a:pt x="1" y="835"/>
                </a:lnTo>
                <a:lnTo>
                  <a:pt x="319" y="516"/>
                </a:lnTo>
                <a:lnTo>
                  <a:pt x="1" y="198"/>
                </a:lnTo>
                <a:lnTo>
                  <a:pt x="198" y="0"/>
                </a:lnTo>
                <a:lnTo>
                  <a:pt x="517" y="319"/>
                </a:lnTo>
                <a:lnTo>
                  <a:pt x="83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52"/>
          <p:cNvSpPr/>
          <p:nvPr/>
        </p:nvSpPr>
        <p:spPr>
          <a:xfrm>
            <a:off x="4270718" y="2727586"/>
            <a:ext cx="183603" cy="183603"/>
          </a:xfrm>
          <a:custGeom>
            <a:avLst/>
            <a:gdLst/>
            <a:ahLst/>
            <a:cxnLst/>
            <a:rect l="l" t="t" r="r" b="b"/>
            <a:pathLst>
              <a:path w="1033" h="1033" extrusionOk="0">
                <a:moveTo>
                  <a:pt x="1033" y="198"/>
                </a:moveTo>
                <a:lnTo>
                  <a:pt x="714" y="516"/>
                </a:lnTo>
                <a:lnTo>
                  <a:pt x="1033" y="835"/>
                </a:lnTo>
                <a:lnTo>
                  <a:pt x="837" y="1033"/>
                </a:lnTo>
                <a:lnTo>
                  <a:pt x="517" y="714"/>
                </a:lnTo>
                <a:lnTo>
                  <a:pt x="198" y="1033"/>
                </a:lnTo>
                <a:lnTo>
                  <a:pt x="1" y="835"/>
                </a:lnTo>
                <a:lnTo>
                  <a:pt x="319" y="516"/>
                </a:lnTo>
                <a:lnTo>
                  <a:pt x="1" y="198"/>
                </a:lnTo>
                <a:lnTo>
                  <a:pt x="198" y="0"/>
                </a:lnTo>
                <a:lnTo>
                  <a:pt x="517" y="319"/>
                </a:lnTo>
                <a:lnTo>
                  <a:pt x="83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TextBox 6">
            <a:extLst>
              <a:ext uri="{FF2B5EF4-FFF2-40B4-BE49-F238E27FC236}">
                <a16:creationId xmlns:a16="http://schemas.microsoft.com/office/drawing/2014/main" id="{1B822188-A0AE-3F29-678E-ACF68D098DA9}"/>
              </a:ext>
            </a:extLst>
          </p:cNvPr>
          <p:cNvSpPr txBox="1"/>
          <p:nvPr/>
        </p:nvSpPr>
        <p:spPr>
          <a:xfrm>
            <a:off x="1642406" y="336589"/>
            <a:ext cx="3153981" cy="400110"/>
          </a:xfrm>
          <a:prstGeom prst="rect">
            <a:avLst/>
          </a:prstGeom>
          <a:solidFill>
            <a:schemeClr val="tx1"/>
          </a:solidFill>
        </p:spPr>
        <p:txBody>
          <a:bodyPr wrap="square">
            <a:spAutoFit/>
          </a:bodyPr>
          <a:lstStyle/>
          <a:p>
            <a:pPr algn="l"/>
            <a:r>
              <a:rPr lang="en-US" sz="2000" b="1" i="0" dirty="0">
                <a:solidFill>
                  <a:schemeClr val="bg1"/>
                </a:solidFill>
                <a:effectLst/>
                <a:latin typeface="Algerian" panose="04020705040A02060702" pitchFamily="82" charset="0"/>
              </a:rPr>
              <a:t>TCP segment header</a:t>
            </a:r>
          </a:p>
        </p:txBody>
      </p:sp>
      <p:sp>
        <p:nvSpPr>
          <p:cNvPr id="2" name="TextBox 1">
            <a:extLst>
              <a:ext uri="{FF2B5EF4-FFF2-40B4-BE49-F238E27FC236}">
                <a16:creationId xmlns:a16="http://schemas.microsoft.com/office/drawing/2014/main" id="{EBBFFA93-9BB4-F78D-C411-342C10902C1A}"/>
              </a:ext>
            </a:extLst>
          </p:cNvPr>
          <p:cNvSpPr txBox="1"/>
          <p:nvPr/>
        </p:nvSpPr>
        <p:spPr>
          <a:xfrm>
            <a:off x="4251557" y="1875485"/>
            <a:ext cx="4215816" cy="2677656"/>
          </a:xfrm>
          <a:prstGeom prst="rect">
            <a:avLst/>
          </a:prstGeom>
          <a:solidFill>
            <a:schemeClr val="tx1"/>
          </a:solidFill>
        </p:spPr>
        <p:txBody>
          <a:bodyPr wrap="square">
            <a:spAutoFit/>
          </a:bodyPr>
          <a:lstStyle/>
          <a:p>
            <a:pPr algn="just"/>
            <a:r>
              <a:rPr lang="en-US" dirty="0">
                <a:latin typeface="Book Antiqua" panose="02040602050305030304" pitchFamily="18" charset="0"/>
              </a:rPr>
              <a:t>Connection establishment is performed by using the three-way handshake mechanism. A three-way handshake synchronizes both ends of a network by allowing both parties to agree on unique sequence </a:t>
            </a:r>
            <a:r>
              <a:rPr lang="en-US" dirty="0" err="1">
                <a:latin typeface="Book Antiqua" panose="02040602050305030304" pitchFamily="18" charset="0"/>
              </a:rPr>
              <a:t>numbers.This</a:t>
            </a:r>
            <a:r>
              <a:rPr lang="en-US" dirty="0">
                <a:latin typeface="Book Antiqua" panose="02040602050305030304" pitchFamily="18" charset="0"/>
              </a:rPr>
              <a:t> mechanism also ensures that both sides are prepared to send data and learn when the other side is ready to communicate. This is necessary to avoid packet sharing or retransmission during session establishment or after session termination. Each host chooses a sequence number at random to track bytes in the stream it is sending and receiving.</a:t>
            </a:r>
          </a:p>
        </p:txBody>
      </p:sp>
      <p:pic>
        <p:nvPicPr>
          <p:cNvPr id="3074" name="Picture 2">
            <a:extLst>
              <a:ext uri="{FF2B5EF4-FFF2-40B4-BE49-F238E27FC236}">
                <a16:creationId xmlns:a16="http://schemas.microsoft.com/office/drawing/2014/main" id="{65D83AA1-5AC5-29C3-A29A-4025BDAD14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1255" y="1068065"/>
            <a:ext cx="3413537" cy="34082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625783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878"/>
        <p:cNvGrpSpPr/>
        <p:nvPr/>
      </p:nvGrpSpPr>
      <p:grpSpPr>
        <a:xfrm>
          <a:off x="0" y="0"/>
          <a:ext cx="0" cy="0"/>
          <a:chOff x="0" y="0"/>
          <a:chExt cx="0" cy="0"/>
        </a:xfrm>
      </p:grpSpPr>
      <p:grpSp>
        <p:nvGrpSpPr>
          <p:cNvPr id="880" name="Google Shape;880;p52"/>
          <p:cNvGrpSpPr/>
          <p:nvPr/>
        </p:nvGrpSpPr>
        <p:grpSpPr>
          <a:xfrm>
            <a:off x="2459239" y="1749306"/>
            <a:ext cx="4225534" cy="2513468"/>
            <a:chOff x="238125" y="732525"/>
            <a:chExt cx="7130500" cy="4241425"/>
          </a:xfrm>
        </p:grpSpPr>
        <p:sp>
          <p:nvSpPr>
            <p:cNvPr id="881" name="Google Shape;881;p52"/>
            <p:cNvSpPr/>
            <p:nvPr/>
          </p:nvSpPr>
          <p:spPr>
            <a:xfrm>
              <a:off x="3175800" y="1003350"/>
              <a:ext cx="3741725" cy="3331975"/>
            </a:xfrm>
            <a:custGeom>
              <a:avLst/>
              <a:gdLst/>
              <a:ahLst/>
              <a:cxnLst/>
              <a:rect l="l" t="t" r="r" b="b"/>
              <a:pathLst>
                <a:path w="149669" h="133279" extrusionOk="0">
                  <a:moveTo>
                    <a:pt x="81445" y="1"/>
                  </a:moveTo>
                  <a:lnTo>
                    <a:pt x="79450" y="1466"/>
                  </a:lnTo>
                  <a:lnTo>
                    <a:pt x="78288" y="3145"/>
                  </a:lnTo>
                  <a:lnTo>
                    <a:pt x="77341" y="834"/>
                  </a:lnTo>
                  <a:lnTo>
                    <a:pt x="75131" y="834"/>
                  </a:lnTo>
                  <a:lnTo>
                    <a:pt x="73868" y="2413"/>
                  </a:lnTo>
                  <a:lnTo>
                    <a:pt x="73161" y="4888"/>
                  </a:lnTo>
                  <a:lnTo>
                    <a:pt x="69891" y="7325"/>
                  </a:lnTo>
                  <a:lnTo>
                    <a:pt x="68313" y="10330"/>
                  </a:lnTo>
                  <a:lnTo>
                    <a:pt x="69474" y="11466"/>
                  </a:lnTo>
                  <a:lnTo>
                    <a:pt x="66318" y="13247"/>
                  </a:lnTo>
                  <a:lnTo>
                    <a:pt x="67782" y="14825"/>
                  </a:lnTo>
                  <a:lnTo>
                    <a:pt x="69790" y="15873"/>
                  </a:lnTo>
                  <a:lnTo>
                    <a:pt x="68729" y="16504"/>
                  </a:lnTo>
                  <a:lnTo>
                    <a:pt x="65888" y="14812"/>
                  </a:lnTo>
                  <a:lnTo>
                    <a:pt x="65257" y="16605"/>
                  </a:lnTo>
                  <a:lnTo>
                    <a:pt x="63994" y="17439"/>
                  </a:lnTo>
                  <a:lnTo>
                    <a:pt x="65358" y="21644"/>
                  </a:lnTo>
                  <a:lnTo>
                    <a:pt x="67050" y="21959"/>
                  </a:lnTo>
                  <a:lnTo>
                    <a:pt x="68199" y="22906"/>
                  </a:lnTo>
                  <a:cubicBezTo>
                    <a:pt x="67252" y="23336"/>
                    <a:pt x="65674" y="23651"/>
                    <a:pt x="65674" y="23651"/>
                  </a:cubicBezTo>
                  <a:lnTo>
                    <a:pt x="66419" y="25230"/>
                  </a:lnTo>
                  <a:lnTo>
                    <a:pt x="65358" y="26593"/>
                  </a:lnTo>
                  <a:lnTo>
                    <a:pt x="63577" y="25962"/>
                  </a:lnTo>
                  <a:lnTo>
                    <a:pt x="64625" y="23967"/>
                  </a:lnTo>
                  <a:lnTo>
                    <a:pt x="63262" y="20394"/>
                  </a:lnTo>
                  <a:lnTo>
                    <a:pt x="62214" y="17439"/>
                  </a:lnTo>
                  <a:lnTo>
                    <a:pt x="61368" y="15343"/>
                  </a:lnTo>
                  <a:lnTo>
                    <a:pt x="59688" y="14711"/>
                  </a:lnTo>
                  <a:lnTo>
                    <a:pt x="58842" y="18386"/>
                  </a:lnTo>
                  <a:lnTo>
                    <a:pt x="58792" y="21012"/>
                  </a:lnTo>
                  <a:lnTo>
                    <a:pt x="60951" y="22906"/>
                  </a:lnTo>
                  <a:lnTo>
                    <a:pt x="60951" y="24485"/>
                  </a:lnTo>
                  <a:lnTo>
                    <a:pt x="58009" y="23020"/>
                  </a:lnTo>
                  <a:lnTo>
                    <a:pt x="55319" y="22389"/>
                  </a:lnTo>
                  <a:lnTo>
                    <a:pt x="54978" y="23437"/>
                  </a:lnTo>
                  <a:lnTo>
                    <a:pt x="55547" y="24598"/>
                  </a:lnTo>
                  <a:lnTo>
                    <a:pt x="52516" y="25230"/>
                  </a:lnTo>
                  <a:lnTo>
                    <a:pt x="48526" y="27326"/>
                  </a:lnTo>
                  <a:lnTo>
                    <a:pt x="46632" y="29535"/>
                  </a:lnTo>
                  <a:lnTo>
                    <a:pt x="46114" y="26909"/>
                  </a:lnTo>
                  <a:lnTo>
                    <a:pt x="44852" y="26391"/>
                  </a:lnTo>
                  <a:lnTo>
                    <a:pt x="44536" y="29119"/>
                  </a:lnTo>
                  <a:lnTo>
                    <a:pt x="42326" y="30381"/>
                  </a:lnTo>
                  <a:lnTo>
                    <a:pt x="43488" y="32162"/>
                  </a:lnTo>
                  <a:lnTo>
                    <a:pt x="41379" y="32061"/>
                  </a:lnTo>
                  <a:lnTo>
                    <a:pt x="40647" y="33223"/>
                  </a:lnTo>
                  <a:lnTo>
                    <a:pt x="39169" y="30381"/>
                  </a:lnTo>
                  <a:lnTo>
                    <a:pt x="37490" y="29119"/>
                  </a:lnTo>
                  <a:lnTo>
                    <a:pt x="37490" y="29119"/>
                  </a:lnTo>
                  <a:lnTo>
                    <a:pt x="40748" y="29750"/>
                  </a:lnTo>
                  <a:lnTo>
                    <a:pt x="42225" y="28803"/>
                  </a:lnTo>
                  <a:lnTo>
                    <a:pt x="41379" y="26593"/>
                  </a:lnTo>
                  <a:lnTo>
                    <a:pt x="37806" y="24699"/>
                  </a:lnTo>
                  <a:lnTo>
                    <a:pt x="35078" y="23538"/>
                  </a:lnTo>
                  <a:lnTo>
                    <a:pt x="32654" y="22906"/>
                  </a:lnTo>
                  <a:lnTo>
                    <a:pt x="29181" y="24068"/>
                  </a:lnTo>
                  <a:lnTo>
                    <a:pt x="25292" y="28172"/>
                  </a:lnTo>
                  <a:lnTo>
                    <a:pt x="22767" y="31745"/>
                  </a:lnTo>
                  <a:lnTo>
                    <a:pt x="21403" y="34586"/>
                  </a:lnTo>
                  <a:lnTo>
                    <a:pt x="18878" y="37112"/>
                  </a:lnTo>
                  <a:lnTo>
                    <a:pt x="18082" y="38892"/>
                  </a:lnTo>
                  <a:lnTo>
                    <a:pt x="19130" y="42680"/>
                  </a:lnTo>
                  <a:lnTo>
                    <a:pt x="20923" y="42364"/>
                  </a:lnTo>
                  <a:lnTo>
                    <a:pt x="22186" y="40786"/>
                  </a:lnTo>
                  <a:lnTo>
                    <a:pt x="23651" y="43311"/>
                  </a:lnTo>
                  <a:lnTo>
                    <a:pt x="23449" y="44776"/>
                  </a:lnTo>
                  <a:lnTo>
                    <a:pt x="26441" y="45092"/>
                  </a:lnTo>
                  <a:cubicBezTo>
                    <a:pt x="26441" y="45092"/>
                    <a:pt x="28058" y="42882"/>
                    <a:pt x="28058" y="42566"/>
                  </a:cubicBezTo>
                  <a:cubicBezTo>
                    <a:pt x="28058" y="42251"/>
                    <a:pt x="28487" y="40256"/>
                    <a:pt x="28487" y="40256"/>
                  </a:cubicBezTo>
                  <a:lnTo>
                    <a:pt x="26909" y="37932"/>
                  </a:lnTo>
                  <a:lnTo>
                    <a:pt x="27111" y="35622"/>
                  </a:lnTo>
                  <a:lnTo>
                    <a:pt x="28904" y="34157"/>
                  </a:lnTo>
                  <a:lnTo>
                    <a:pt x="29535" y="32364"/>
                  </a:lnTo>
                  <a:lnTo>
                    <a:pt x="30899" y="31202"/>
                  </a:lnTo>
                  <a:lnTo>
                    <a:pt x="32376" y="32263"/>
                  </a:lnTo>
                  <a:lnTo>
                    <a:pt x="29535" y="35836"/>
                  </a:lnTo>
                  <a:lnTo>
                    <a:pt x="30684" y="39309"/>
                  </a:lnTo>
                  <a:lnTo>
                    <a:pt x="32477" y="39523"/>
                  </a:lnTo>
                  <a:lnTo>
                    <a:pt x="35002" y="38778"/>
                  </a:lnTo>
                  <a:lnTo>
                    <a:pt x="36467" y="39725"/>
                  </a:lnTo>
                  <a:lnTo>
                    <a:pt x="34257" y="41089"/>
                  </a:lnTo>
                  <a:lnTo>
                    <a:pt x="31416" y="41203"/>
                  </a:lnTo>
                  <a:lnTo>
                    <a:pt x="31101" y="42983"/>
                  </a:lnTo>
                  <a:lnTo>
                    <a:pt x="29952" y="44360"/>
                  </a:lnTo>
                  <a:lnTo>
                    <a:pt x="29219" y="46822"/>
                  </a:lnTo>
                  <a:lnTo>
                    <a:pt x="25532" y="47504"/>
                  </a:lnTo>
                  <a:lnTo>
                    <a:pt x="21555" y="47504"/>
                  </a:lnTo>
                  <a:lnTo>
                    <a:pt x="22287" y="45092"/>
                  </a:lnTo>
                  <a:lnTo>
                    <a:pt x="21239" y="43880"/>
                  </a:lnTo>
                  <a:lnTo>
                    <a:pt x="19976" y="45382"/>
                  </a:lnTo>
                  <a:lnTo>
                    <a:pt x="19762" y="48072"/>
                  </a:lnTo>
                  <a:lnTo>
                    <a:pt x="17022" y="49208"/>
                  </a:lnTo>
                  <a:lnTo>
                    <a:pt x="16075" y="52618"/>
                  </a:lnTo>
                  <a:lnTo>
                    <a:pt x="14294" y="54448"/>
                  </a:lnTo>
                  <a:lnTo>
                    <a:pt x="12716" y="54448"/>
                  </a:lnTo>
                  <a:lnTo>
                    <a:pt x="10822" y="54764"/>
                  </a:lnTo>
                  <a:lnTo>
                    <a:pt x="12501" y="55648"/>
                  </a:lnTo>
                  <a:lnTo>
                    <a:pt x="13448" y="57681"/>
                  </a:lnTo>
                  <a:lnTo>
                    <a:pt x="11971" y="59209"/>
                  </a:lnTo>
                  <a:lnTo>
                    <a:pt x="8460" y="58780"/>
                  </a:lnTo>
                  <a:lnTo>
                    <a:pt x="6087" y="60017"/>
                  </a:lnTo>
                  <a:lnTo>
                    <a:pt x="6087" y="65484"/>
                  </a:lnTo>
                  <a:lnTo>
                    <a:pt x="8612" y="66217"/>
                  </a:lnTo>
                  <a:lnTo>
                    <a:pt x="9723" y="67164"/>
                  </a:lnTo>
                  <a:lnTo>
                    <a:pt x="11150" y="66318"/>
                  </a:lnTo>
                  <a:lnTo>
                    <a:pt x="13233" y="66431"/>
                  </a:lnTo>
                  <a:lnTo>
                    <a:pt x="15115" y="63691"/>
                  </a:lnTo>
                  <a:lnTo>
                    <a:pt x="16176" y="61797"/>
                  </a:lnTo>
                  <a:lnTo>
                    <a:pt x="17123" y="61381"/>
                  </a:lnTo>
                  <a:lnTo>
                    <a:pt x="17438" y="59600"/>
                  </a:lnTo>
                  <a:lnTo>
                    <a:pt x="19850" y="60232"/>
                  </a:lnTo>
                  <a:lnTo>
                    <a:pt x="21226" y="59487"/>
                  </a:lnTo>
                  <a:lnTo>
                    <a:pt x="22805" y="59487"/>
                  </a:lnTo>
                  <a:lnTo>
                    <a:pt x="24699" y="61595"/>
                  </a:lnTo>
                  <a:lnTo>
                    <a:pt x="26113" y="62909"/>
                  </a:lnTo>
                  <a:lnTo>
                    <a:pt x="26896" y="64222"/>
                  </a:lnTo>
                  <a:lnTo>
                    <a:pt x="26896" y="65484"/>
                  </a:lnTo>
                  <a:lnTo>
                    <a:pt x="28159" y="64752"/>
                  </a:lnTo>
                  <a:lnTo>
                    <a:pt x="28159" y="62959"/>
                  </a:lnTo>
                  <a:lnTo>
                    <a:pt x="29421" y="63376"/>
                  </a:lnTo>
                  <a:lnTo>
                    <a:pt x="29787" y="62542"/>
                  </a:lnTo>
                  <a:lnTo>
                    <a:pt x="27035" y="60964"/>
                  </a:lnTo>
                  <a:lnTo>
                    <a:pt x="24661" y="58653"/>
                  </a:lnTo>
                  <a:lnTo>
                    <a:pt x="25103" y="57075"/>
                  </a:lnTo>
                  <a:lnTo>
                    <a:pt x="27527" y="58754"/>
                  </a:lnTo>
                  <a:lnTo>
                    <a:pt x="30368" y="61595"/>
                  </a:lnTo>
                  <a:lnTo>
                    <a:pt x="31846" y="65383"/>
                  </a:lnTo>
                  <a:lnTo>
                    <a:pt x="33525" y="66671"/>
                  </a:lnTo>
                  <a:lnTo>
                    <a:pt x="34889" y="65383"/>
                  </a:lnTo>
                  <a:lnTo>
                    <a:pt x="33740" y="64020"/>
                  </a:lnTo>
                  <a:lnTo>
                    <a:pt x="35002" y="62643"/>
                  </a:lnTo>
                  <a:lnTo>
                    <a:pt x="36366" y="62441"/>
                  </a:lnTo>
                  <a:lnTo>
                    <a:pt x="37945" y="62126"/>
                  </a:lnTo>
                  <a:lnTo>
                    <a:pt x="37831" y="59701"/>
                  </a:lnTo>
                  <a:lnTo>
                    <a:pt x="39409" y="56343"/>
                  </a:lnTo>
                  <a:lnTo>
                    <a:pt x="41101" y="55913"/>
                  </a:lnTo>
                  <a:lnTo>
                    <a:pt x="41733" y="58237"/>
                  </a:lnTo>
                  <a:lnTo>
                    <a:pt x="43627" y="58237"/>
                  </a:lnTo>
                  <a:lnTo>
                    <a:pt x="43513" y="56759"/>
                  </a:lnTo>
                  <a:lnTo>
                    <a:pt x="45407" y="55547"/>
                  </a:lnTo>
                  <a:lnTo>
                    <a:pt x="44776" y="57466"/>
                  </a:lnTo>
                  <a:lnTo>
                    <a:pt x="47402" y="60168"/>
                  </a:lnTo>
                  <a:lnTo>
                    <a:pt x="49195" y="61507"/>
                  </a:lnTo>
                  <a:lnTo>
                    <a:pt x="45306" y="62340"/>
                  </a:lnTo>
                  <a:lnTo>
                    <a:pt x="42149" y="61494"/>
                  </a:lnTo>
                  <a:lnTo>
                    <a:pt x="39624" y="62126"/>
                  </a:lnTo>
                  <a:lnTo>
                    <a:pt x="38147" y="62972"/>
                  </a:lnTo>
                  <a:lnTo>
                    <a:pt x="37099" y="65497"/>
                  </a:lnTo>
                  <a:lnTo>
                    <a:pt x="38892" y="66671"/>
                  </a:lnTo>
                  <a:lnTo>
                    <a:pt x="41619" y="67366"/>
                  </a:lnTo>
                  <a:lnTo>
                    <a:pt x="44031" y="66002"/>
                  </a:lnTo>
                  <a:lnTo>
                    <a:pt x="44978" y="67366"/>
                  </a:lnTo>
                  <a:lnTo>
                    <a:pt x="44144" y="70523"/>
                  </a:lnTo>
                  <a:lnTo>
                    <a:pt x="41404" y="71785"/>
                  </a:lnTo>
                  <a:lnTo>
                    <a:pt x="38046" y="72316"/>
                  </a:lnTo>
                  <a:lnTo>
                    <a:pt x="32578" y="70737"/>
                  </a:lnTo>
                  <a:lnTo>
                    <a:pt x="30684" y="71053"/>
                  </a:lnTo>
                  <a:lnTo>
                    <a:pt x="29005" y="72518"/>
                  </a:lnTo>
                  <a:lnTo>
                    <a:pt x="26441" y="70422"/>
                  </a:lnTo>
                  <a:lnTo>
                    <a:pt x="23966" y="69891"/>
                  </a:lnTo>
                  <a:lnTo>
                    <a:pt x="23600" y="67139"/>
                  </a:lnTo>
                  <a:lnTo>
                    <a:pt x="22186" y="66823"/>
                  </a:lnTo>
                  <a:lnTo>
                    <a:pt x="20077" y="67164"/>
                  </a:lnTo>
                  <a:lnTo>
                    <a:pt x="15948" y="67139"/>
                  </a:lnTo>
                  <a:lnTo>
                    <a:pt x="11554" y="68742"/>
                  </a:lnTo>
                  <a:lnTo>
                    <a:pt x="10291" y="68111"/>
                  </a:lnTo>
                  <a:lnTo>
                    <a:pt x="8511" y="69891"/>
                  </a:lnTo>
                  <a:lnTo>
                    <a:pt x="6718" y="71785"/>
                  </a:lnTo>
                  <a:lnTo>
                    <a:pt x="6087" y="73793"/>
                  </a:lnTo>
                  <a:lnTo>
                    <a:pt x="3460" y="75687"/>
                  </a:lnTo>
                  <a:lnTo>
                    <a:pt x="1048" y="79564"/>
                  </a:lnTo>
                  <a:lnTo>
                    <a:pt x="0" y="82089"/>
                  </a:lnTo>
                  <a:lnTo>
                    <a:pt x="518" y="84501"/>
                  </a:lnTo>
                  <a:lnTo>
                    <a:pt x="0" y="87342"/>
                  </a:lnTo>
                  <a:lnTo>
                    <a:pt x="834" y="90814"/>
                  </a:lnTo>
                  <a:lnTo>
                    <a:pt x="3258" y="93340"/>
                  </a:lnTo>
                  <a:lnTo>
                    <a:pt x="5038" y="95234"/>
                  </a:lnTo>
                  <a:lnTo>
                    <a:pt x="8094" y="97027"/>
                  </a:lnTo>
                  <a:lnTo>
                    <a:pt x="10822" y="96711"/>
                  </a:lnTo>
                  <a:lnTo>
                    <a:pt x="13347" y="96711"/>
                  </a:lnTo>
                  <a:lnTo>
                    <a:pt x="16075" y="95335"/>
                  </a:lnTo>
                  <a:lnTo>
                    <a:pt x="18398" y="95600"/>
                  </a:lnTo>
                  <a:lnTo>
                    <a:pt x="19345" y="97203"/>
                  </a:lnTo>
                  <a:lnTo>
                    <a:pt x="22186" y="97052"/>
                  </a:lnTo>
                  <a:lnTo>
                    <a:pt x="23335" y="98921"/>
                  </a:lnTo>
                  <a:lnTo>
                    <a:pt x="22918" y="103012"/>
                  </a:lnTo>
                  <a:lnTo>
                    <a:pt x="25040" y="106169"/>
                  </a:lnTo>
                  <a:lnTo>
                    <a:pt x="25646" y="109325"/>
                  </a:lnTo>
                  <a:lnTo>
                    <a:pt x="25646" y="112166"/>
                  </a:lnTo>
                  <a:lnTo>
                    <a:pt x="23752" y="114793"/>
                  </a:lnTo>
                  <a:lnTo>
                    <a:pt x="23752" y="117205"/>
                  </a:lnTo>
                  <a:lnTo>
                    <a:pt x="25646" y="119945"/>
                  </a:lnTo>
                  <a:lnTo>
                    <a:pt x="25646" y="123505"/>
                  </a:lnTo>
                  <a:lnTo>
                    <a:pt x="27641" y="126132"/>
                  </a:lnTo>
                  <a:lnTo>
                    <a:pt x="28752" y="128228"/>
                  </a:lnTo>
                  <a:lnTo>
                    <a:pt x="29143" y="130539"/>
                  </a:lnTo>
                  <a:lnTo>
                    <a:pt x="30899" y="133279"/>
                  </a:lnTo>
                  <a:lnTo>
                    <a:pt x="35419" y="133279"/>
                  </a:lnTo>
                  <a:lnTo>
                    <a:pt x="37945" y="131385"/>
                  </a:lnTo>
                  <a:lnTo>
                    <a:pt x="39624" y="129541"/>
                  </a:lnTo>
                  <a:lnTo>
                    <a:pt x="42149" y="126675"/>
                  </a:lnTo>
                  <a:lnTo>
                    <a:pt x="42781" y="123808"/>
                  </a:lnTo>
                  <a:lnTo>
                    <a:pt x="44258" y="123808"/>
                  </a:lnTo>
                  <a:lnTo>
                    <a:pt x="44574" y="119705"/>
                  </a:lnTo>
                  <a:lnTo>
                    <a:pt x="44574" y="118442"/>
                  </a:lnTo>
                  <a:lnTo>
                    <a:pt x="48678" y="115285"/>
                  </a:lnTo>
                  <a:lnTo>
                    <a:pt x="50256" y="112874"/>
                  </a:lnTo>
                  <a:lnTo>
                    <a:pt x="50256" y="110260"/>
                  </a:lnTo>
                  <a:lnTo>
                    <a:pt x="49410" y="108265"/>
                  </a:lnTo>
                  <a:lnTo>
                    <a:pt x="49460" y="105954"/>
                  </a:lnTo>
                  <a:lnTo>
                    <a:pt x="48905" y="104477"/>
                  </a:lnTo>
                  <a:lnTo>
                    <a:pt x="51683" y="101951"/>
                  </a:lnTo>
                  <a:lnTo>
                    <a:pt x="54334" y="99009"/>
                  </a:lnTo>
                  <a:lnTo>
                    <a:pt x="57592" y="97014"/>
                  </a:lnTo>
                  <a:cubicBezTo>
                    <a:pt x="57592" y="97014"/>
                    <a:pt x="59070" y="94388"/>
                    <a:pt x="59070" y="93958"/>
                  </a:cubicBezTo>
                  <a:cubicBezTo>
                    <a:pt x="59070" y="93542"/>
                    <a:pt x="59916" y="91433"/>
                    <a:pt x="59916" y="91433"/>
                  </a:cubicBezTo>
                  <a:lnTo>
                    <a:pt x="59398" y="89754"/>
                  </a:lnTo>
                  <a:lnTo>
                    <a:pt x="57921" y="90498"/>
                  </a:lnTo>
                  <a:lnTo>
                    <a:pt x="54132" y="91016"/>
                  </a:lnTo>
                  <a:lnTo>
                    <a:pt x="52870" y="91648"/>
                  </a:lnTo>
                  <a:lnTo>
                    <a:pt x="52238" y="89754"/>
                  </a:lnTo>
                  <a:lnTo>
                    <a:pt x="51721" y="88604"/>
                  </a:lnTo>
                  <a:lnTo>
                    <a:pt x="49612" y="86597"/>
                  </a:lnTo>
                  <a:lnTo>
                    <a:pt x="48248" y="85650"/>
                  </a:lnTo>
                  <a:lnTo>
                    <a:pt x="46139" y="80826"/>
                  </a:lnTo>
                  <a:lnTo>
                    <a:pt x="45306" y="79665"/>
                  </a:lnTo>
                  <a:lnTo>
                    <a:pt x="44258" y="76823"/>
                  </a:lnTo>
                  <a:lnTo>
                    <a:pt x="43513" y="75561"/>
                  </a:lnTo>
                  <a:lnTo>
                    <a:pt x="44675" y="75144"/>
                  </a:lnTo>
                  <a:lnTo>
                    <a:pt x="47200" y="78617"/>
                  </a:lnTo>
                  <a:lnTo>
                    <a:pt x="48665" y="80927"/>
                  </a:lnTo>
                  <a:lnTo>
                    <a:pt x="49511" y="83339"/>
                  </a:lnTo>
                  <a:lnTo>
                    <a:pt x="51506" y="84917"/>
                  </a:lnTo>
                  <a:lnTo>
                    <a:pt x="52769" y="87973"/>
                  </a:lnTo>
                  <a:lnTo>
                    <a:pt x="53299" y="89438"/>
                  </a:lnTo>
                  <a:lnTo>
                    <a:pt x="56771" y="87859"/>
                  </a:lnTo>
                  <a:lnTo>
                    <a:pt x="60560" y="87026"/>
                  </a:lnTo>
                  <a:lnTo>
                    <a:pt x="64449" y="85018"/>
                  </a:lnTo>
                  <a:lnTo>
                    <a:pt x="65585" y="82922"/>
                  </a:lnTo>
                  <a:lnTo>
                    <a:pt x="66431" y="80814"/>
                  </a:lnTo>
                  <a:lnTo>
                    <a:pt x="64853" y="79235"/>
                  </a:lnTo>
                  <a:lnTo>
                    <a:pt x="63476" y="77771"/>
                  </a:lnTo>
                  <a:lnTo>
                    <a:pt x="61065" y="78503"/>
                  </a:lnTo>
                  <a:lnTo>
                    <a:pt x="58956" y="78604"/>
                  </a:lnTo>
                  <a:lnTo>
                    <a:pt x="57693" y="76293"/>
                  </a:lnTo>
                  <a:lnTo>
                    <a:pt x="55799" y="74740"/>
                  </a:lnTo>
                  <a:lnTo>
                    <a:pt x="56746" y="73149"/>
                  </a:lnTo>
                  <a:lnTo>
                    <a:pt x="59587" y="75460"/>
                  </a:lnTo>
                  <a:lnTo>
                    <a:pt x="61696" y="76609"/>
                  </a:lnTo>
                  <a:lnTo>
                    <a:pt x="63476" y="76722"/>
                  </a:lnTo>
                  <a:lnTo>
                    <a:pt x="65269" y="77669"/>
                  </a:lnTo>
                  <a:lnTo>
                    <a:pt x="67997" y="78086"/>
                  </a:lnTo>
                  <a:lnTo>
                    <a:pt x="71368" y="77669"/>
                  </a:lnTo>
                  <a:lnTo>
                    <a:pt x="73995" y="79564"/>
                  </a:lnTo>
                  <a:lnTo>
                    <a:pt x="75358" y="81874"/>
                  </a:lnTo>
                  <a:lnTo>
                    <a:pt x="76621" y="82076"/>
                  </a:lnTo>
                  <a:lnTo>
                    <a:pt x="77884" y="80612"/>
                  </a:lnTo>
                  <a:lnTo>
                    <a:pt x="78515" y="83137"/>
                  </a:lnTo>
                  <a:lnTo>
                    <a:pt x="79147" y="85864"/>
                  </a:lnTo>
                  <a:lnTo>
                    <a:pt x="80510" y="88806"/>
                  </a:lnTo>
                  <a:lnTo>
                    <a:pt x="81988" y="92178"/>
                  </a:lnTo>
                  <a:lnTo>
                    <a:pt x="82505" y="94072"/>
                  </a:lnTo>
                  <a:lnTo>
                    <a:pt x="84298" y="91231"/>
                  </a:lnTo>
                  <a:lnTo>
                    <a:pt x="84298" y="88188"/>
                  </a:lnTo>
                  <a:lnTo>
                    <a:pt x="85245" y="86609"/>
                  </a:lnTo>
                  <a:lnTo>
                    <a:pt x="87291" y="84816"/>
                  </a:lnTo>
                  <a:lnTo>
                    <a:pt x="90322" y="82089"/>
                  </a:lnTo>
                  <a:lnTo>
                    <a:pt x="91622" y="80296"/>
                  </a:lnTo>
                  <a:lnTo>
                    <a:pt x="94375" y="79665"/>
                  </a:lnTo>
                  <a:lnTo>
                    <a:pt x="95120" y="82720"/>
                  </a:lnTo>
                  <a:lnTo>
                    <a:pt x="96913" y="83554"/>
                  </a:lnTo>
                  <a:lnTo>
                    <a:pt x="96913" y="86925"/>
                  </a:lnTo>
                  <a:lnTo>
                    <a:pt x="98857" y="85763"/>
                  </a:lnTo>
                  <a:lnTo>
                    <a:pt x="100701" y="89652"/>
                  </a:lnTo>
                  <a:lnTo>
                    <a:pt x="100701" y="93857"/>
                  </a:lnTo>
                  <a:lnTo>
                    <a:pt x="102696" y="94905"/>
                  </a:lnTo>
                  <a:lnTo>
                    <a:pt x="103694" y="97014"/>
                  </a:lnTo>
                  <a:lnTo>
                    <a:pt x="105133" y="98908"/>
                  </a:lnTo>
                  <a:lnTo>
                    <a:pt x="107179" y="99741"/>
                  </a:lnTo>
                  <a:lnTo>
                    <a:pt x="107179" y="99741"/>
                  </a:lnTo>
                  <a:lnTo>
                    <a:pt x="106560" y="97746"/>
                  </a:lnTo>
                  <a:lnTo>
                    <a:pt x="106257" y="96067"/>
                  </a:lnTo>
                  <a:lnTo>
                    <a:pt x="104577" y="94804"/>
                  </a:lnTo>
                  <a:lnTo>
                    <a:pt x="103428" y="93226"/>
                  </a:lnTo>
                  <a:lnTo>
                    <a:pt x="102797" y="91761"/>
                  </a:lnTo>
                  <a:lnTo>
                    <a:pt x="103113" y="89551"/>
                  </a:lnTo>
                  <a:lnTo>
                    <a:pt x="103845" y="88604"/>
                  </a:lnTo>
                  <a:lnTo>
                    <a:pt x="105537" y="90183"/>
                  </a:lnTo>
                  <a:lnTo>
                    <a:pt x="107217" y="91963"/>
                  </a:lnTo>
                  <a:lnTo>
                    <a:pt x="108050" y="92393"/>
                  </a:lnTo>
                  <a:cubicBezTo>
                    <a:pt x="108050" y="92393"/>
                    <a:pt x="110146" y="90814"/>
                    <a:pt x="110146" y="90498"/>
                  </a:cubicBezTo>
                  <a:lnTo>
                    <a:pt x="110146" y="86925"/>
                  </a:lnTo>
                  <a:lnTo>
                    <a:pt x="108252" y="85132"/>
                  </a:lnTo>
                  <a:lnTo>
                    <a:pt x="107469" y="83554"/>
                  </a:lnTo>
                  <a:cubicBezTo>
                    <a:pt x="107469" y="83554"/>
                    <a:pt x="107747" y="81975"/>
                    <a:pt x="108063" y="81773"/>
                  </a:cubicBezTo>
                  <a:cubicBezTo>
                    <a:pt x="108378" y="81559"/>
                    <a:pt x="110209" y="80927"/>
                    <a:pt x="110209" y="80927"/>
                  </a:cubicBezTo>
                  <a:lnTo>
                    <a:pt x="110752" y="82190"/>
                  </a:lnTo>
                  <a:lnTo>
                    <a:pt x="112646" y="80826"/>
                  </a:lnTo>
                  <a:lnTo>
                    <a:pt x="116434" y="78932"/>
                  </a:lnTo>
                  <a:lnTo>
                    <a:pt x="118177" y="75775"/>
                  </a:lnTo>
                  <a:lnTo>
                    <a:pt x="118960" y="73566"/>
                  </a:lnTo>
                  <a:lnTo>
                    <a:pt x="118960" y="69891"/>
                  </a:lnTo>
                  <a:lnTo>
                    <a:pt x="117520" y="66949"/>
                  </a:lnTo>
                  <a:lnTo>
                    <a:pt x="116093" y="65169"/>
                  </a:lnTo>
                  <a:lnTo>
                    <a:pt x="118278" y="63691"/>
                  </a:lnTo>
                  <a:lnTo>
                    <a:pt x="118947" y="63174"/>
                  </a:lnTo>
                  <a:lnTo>
                    <a:pt x="117280" y="62643"/>
                  </a:lnTo>
                  <a:lnTo>
                    <a:pt x="115816" y="63174"/>
                  </a:lnTo>
                  <a:lnTo>
                    <a:pt x="114868" y="62113"/>
                  </a:lnTo>
                  <a:lnTo>
                    <a:pt x="114237" y="61280"/>
                  </a:lnTo>
                  <a:lnTo>
                    <a:pt x="116030" y="60219"/>
                  </a:lnTo>
                  <a:lnTo>
                    <a:pt x="116876" y="58540"/>
                  </a:lnTo>
                  <a:lnTo>
                    <a:pt x="117924" y="59070"/>
                  </a:lnTo>
                  <a:lnTo>
                    <a:pt x="117394" y="60964"/>
                  </a:lnTo>
                  <a:lnTo>
                    <a:pt x="117394" y="60964"/>
                  </a:lnTo>
                  <a:lnTo>
                    <a:pt x="119086" y="60118"/>
                  </a:lnTo>
                  <a:lnTo>
                    <a:pt x="120235" y="61065"/>
                  </a:lnTo>
                  <a:lnTo>
                    <a:pt x="121182" y="62744"/>
                  </a:lnTo>
                  <a:lnTo>
                    <a:pt x="122129" y="63906"/>
                  </a:lnTo>
                  <a:lnTo>
                    <a:pt x="122129" y="65484"/>
                  </a:lnTo>
                  <a:lnTo>
                    <a:pt x="122975" y="66318"/>
                  </a:lnTo>
                  <a:lnTo>
                    <a:pt x="124806" y="64853"/>
                  </a:lnTo>
                  <a:lnTo>
                    <a:pt x="124263" y="62542"/>
                  </a:lnTo>
                  <a:lnTo>
                    <a:pt x="122621" y="60850"/>
                  </a:lnTo>
                  <a:lnTo>
                    <a:pt x="122116" y="59802"/>
                  </a:lnTo>
                  <a:lnTo>
                    <a:pt x="123594" y="58540"/>
                  </a:lnTo>
                  <a:lnTo>
                    <a:pt x="123707" y="55699"/>
                  </a:lnTo>
                  <a:lnTo>
                    <a:pt x="124970" y="54651"/>
                  </a:lnTo>
                  <a:lnTo>
                    <a:pt x="126233" y="55383"/>
                  </a:lnTo>
                  <a:lnTo>
                    <a:pt x="128127" y="52125"/>
                  </a:lnTo>
                  <a:lnTo>
                    <a:pt x="129705" y="47289"/>
                  </a:lnTo>
                  <a:lnTo>
                    <a:pt x="128544" y="44031"/>
                  </a:lnTo>
                  <a:lnTo>
                    <a:pt x="127811" y="41102"/>
                  </a:lnTo>
                  <a:lnTo>
                    <a:pt x="126132" y="39523"/>
                  </a:lnTo>
                  <a:lnTo>
                    <a:pt x="123922" y="38892"/>
                  </a:lnTo>
                  <a:lnTo>
                    <a:pt x="122558" y="38362"/>
                  </a:lnTo>
                  <a:lnTo>
                    <a:pt x="121498" y="37516"/>
                  </a:lnTo>
                  <a:lnTo>
                    <a:pt x="123606" y="33311"/>
                  </a:lnTo>
                  <a:lnTo>
                    <a:pt x="124440" y="30533"/>
                  </a:lnTo>
                  <a:lnTo>
                    <a:pt x="126650" y="29220"/>
                  </a:lnTo>
                  <a:lnTo>
                    <a:pt x="130021" y="29220"/>
                  </a:lnTo>
                  <a:lnTo>
                    <a:pt x="132332" y="28588"/>
                  </a:lnTo>
                  <a:lnTo>
                    <a:pt x="132231" y="28588"/>
                  </a:lnTo>
                  <a:lnTo>
                    <a:pt x="132231" y="23222"/>
                  </a:lnTo>
                  <a:lnTo>
                    <a:pt x="135072" y="21959"/>
                  </a:lnTo>
                  <a:lnTo>
                    <a:pt x="135804" y="23853"/>
                  </a:lnTo>
                  <a:lnTo>
                    <a:pt x="136650" y="21959"/>
                  </a:lnTo>
                  <a:lnTo>
                    <a:pt x="136650" y="20065"/>
                  </a:lnTo>
                  <a:lnTo>
                    <a:pt x="138115" y="20899"/>
                  </a:lnTo>
                  <a:lnTo>
                    <a:pt x="137433" y="24788"/>
                  </a:lnTo>
                  <a:lnTo>
                    <a:pt x="136006" y="30571"/>
                  </a:lnTo>
                  <a:lnTo>
                    <a:pt x="136006" y="33942"/>
                  </a:lnTo>
                  <a:lnTo>
                    <a:pt x="139428" y="38677"/>
                  </a:lnTo>
                  <a:lnTo>
                    <a:pt x="140426" y="42049"/>
                  </a:lnTo>
                  <a:lnTo>
                    <a:pt x="140426" y="43412"/>
                  </a:lnTo>
                  <a:lnTo>
                    <a:pt x="141688" y="42364"/>
                  </a:lnTo>
                  <a:lnTo>
                    <a:pt x="141688" y="38993"/>
                  </a:lnTo>
                  <a:lnTo>
                    <a:pt x="143166" y="35622"/>
                  </a:lnTo>
                  <a:lnTo>
                    <a:pt x="142370" y="32894"/>
                  </a:lnTo>
                  <a:lnTo>
                    <a:pt x="142244" y="31316"/>
                  </a:lnTo>
                  <a:lnTo>
                    <a:pt x="141966" y="29220"/>
                  </a:lnTo>
                  <a:lnTo>
                    <a:pt x="140085" y="27742"/>
                  </a:lnTo>
                  <a:lnTo>
                    <a:pt x="139782" y="24800"/>
                  </a:lnTo>
                  <a:lnTo>
                    <a:pt x="142522" y="23020"/>
                  </a:lnTo>
                  <a:lnTo>
                    <a:pt x="144832" y="23336"/>
                  </a:lnTo>
                  <a:lnTo>
                    <a:pt x="144832" y="20697"/>
                  </a:lnTo>
                  <a:lnTo>
                    <a:pt x="145881" y="18967"/>
                  </a:lnTo>
                  <a:lnTo>
                    <a:pt x="148090" y="17855"/>
                  </a:lnTo>
                  <a:lnTo>
                    <a:pt x="148936" y="17855"/>
                  </a:lnTo>
                  <a:lnTo>
                    <a:pt x="147573" y="14067"/>
                  </a:lnTo>
                  <a:lnTo>
                    <a:pt x="144315" y="12868"/>
                  </a:lnTo>
                  <a:lnTo>
                    <a:pt x="144832" y="10784"/>
                  </a:lnTo>
                  <a:lnTo>
                    <a:pt x="144517" y="8751"/>
                  </a:lnTo>
                  <a:lnTo>
                    <a:pt x="144315" y="7577"/>
                  </a:lnTo>
                  <a:lnTo>
                    <a:pt x="146310" y="8613"/>
                  </a:lnTo>
                  <a:lnTo>
                    <a:pt x="147674" y="7565"/>
                  </a:lnTo>
                  <a:lnTo>
                    <a:pt x="148936" y="8398"/>
                  </a:lnTo>
                  <a:lnTo>
                    <a:pt x="149669" y="6188"/>
                  </a:lnTo>
                  <a:lnTo>
                    <a:pt x="148406" y="4509"/>
                  </a:lnTo>
                  <a:lnTo>
                    <a:pt x="147775" y="2084"/>
                  </a:lnTo>
                  <a:lnTo>
                    <a:pt x="144201" y="1567"/>
                  </a:lnTo>
                  <a:lnTo>
                    <a:pt x="144201" y="3031"/>
                  </a:lnTo>
                  <a:lnTo>
                    <a:pt x="142623" y="2981"/>
                  </a:lnTo>
                  <a:lnTo>
                    <a:pt x="141890" y="2084"/>
                  </a:lnTo>
                  <a:lnTo>
                    <a:pt x="134440" y="2084"/>
                  </a:lnTo>
                  <a:lnTo>
                    <a:pt x="131069" y="2400"/>
                  </a:lnTo>
                  <a:lnTo>
                    <a:pt x="133493" y="4774"/>
                  </a:lnTo>
                  <a:lnTo>
                    <a:pt x="130867" y="4799"/>
                  </a:lnTo>
                  <a:lnTo>
                    <a:pt x="130337" y="3499"/>
                  </a:lnTo>
                  <a:lnTo>
                    <a:pt x="127294" y="4837"/>
                  </a:lnTo>
                  <a:lnTo>
                    <a:pt x="124654" y="6504"/>
                  </a:lnTo>
                  <a:lnTo>
                    <a:pt x="123076" y="6504"/>
                  </a:lnTo>
                  <a:lnTo>
                    <a:pt x="122028" y="4294"/>
                  </a:lnTo>
                  <a:lnTo>
                    <a:pt x="119503" y="3928"/>
                  </a:lnTo>
                  <a:lnTo>
                    <a:pt x="117407" y="5115"/>
                  </a:lnTo>
                  <a:lnTo>
                    <a:pt x="114149" y="4016"/>
                  </a:lnTo>
                  <a:lnTo>
                    <a:pt x="112040" y="3158"/>
                  </a:lnTo>
                  <a:lnTo>
                    <a:pt x="107835" y="3461"/>
                  </a:lnTo>
                  <a:lnTo>
                    <a:pt x="106055" y="4610"/>
                  </a:lnTo>
                  <a:lnTo>
                    <a:pt x="107204" y="7767"/>
                  </a:lnTo>
                  <a:lnTo>
                    <a:pt x="104792" y="7767"/>
                  </a:lnTo>
                  <a:lnTo>
                    <a:pt x="103529" y="7653"/>
                  </a:lnTo>
                  <a:lnTo>
                    <a:pt x="101951" y="8448"/>
                  </a:lnTo>
                  <a:lnTo>
                    <a:pt x="102898" y="10153"/>
                  </a:lnTo>
                  <a:lnTo>
                    <a:pt x="100587" y="9484"/>
                  </a:lnTo>
                  <a:lnTo>
                    <a:pt x="99741" y="6529"/>
                  </a:lnTo>
                  <a:lnTo>
                    <a:pt x="97115" y="4319"/>
                  </a:lnTo>
                  <a:lnTo>
                    <a:pt x="93327" y="4837"/>
                  </a:lnTo>
                  <a:lnTo>
                    <a:pt x="94173" y="7577"/>
                  </a:lnTo>
                  <a:lnTo>
                    <a:pt x="91016" y="7463"/>
                  </a:lnTo>
                  <a:lnTo>
                    <a:pt x="89968" y="6100"/>
                  </a:lnTo>
                  <a:lnTo>
                    <a:pt x="87758" y="7249"/>
                  </a:lnTo>
                  <a:lnTo>
                    <a:pt x="86066" y="7779"/>
                  </a:lnTo>
                  <a:lnTo>
                    <a:pt x="83541" y="10822"/>
                  </a:lnTo>
                  <a:lnTo>
                    <a:pt x="83023" y="8827"/>
                  </a:lnTo>
                  <a:lnTo>
                    <a:pt x="85233" y="5468"/>
                  </a:lnTo>
                  <a:lnTo>
                    <a:pt x="84601" y="2312"/>
                  </a:lnTo>
                  <a:lnTo>
                    <a:pt x="8144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52"/>
            <p:cNvSpPr/>
            <p:nvPr/>
          </p:nvSpPr>
          <p:spPr>
            <a:xfrm>
              <a:off x="3167575" y="993250"/>
              <a:ext cx="3759100" cy="3349975"/>
            </a:xfrm>
            <a:custGeom>
              <a:avLst/>
              <a:gdLst/>
              <a:ahLst/>
              <a:cxnLst/>
              <a:rect l="l" t="t" r="r" b="b"/>
              <a:pathLst>
                <a:path w="150364" h="133999" extrusionOk="0">
                  <a:moveTo>
                    <a:pt x="81786" y="784"/>
                  </a:moveTo>
                  <a:lnTo>
                    <a:pt x="84653" y="2892"/>
                  </a:lnTo>
                  <a:lnTo>
                    <a:pt x="85234" y="5797"/>
                  </a:lnTo>
                  <a:lnTo>
                    <a:pt x="83024" y="9168"/>
                  </a:lnTo>
                  <a:lnTo>
                    <a:pt x="83731" y="11895"/>
                  </a:lnTo>
                  <a:lnTo>
                    <a:pt x="86597" y="8448"/>
                  </a:lnTo>
                  <a:lnTo>
                    <a:pt x="88239" y="7931"/>
                  </a:lnTo>
                  <a:lnTo>
                    <a:pt x="90209" y="6895"/>
                  </a:lnTo>
                  <a:lnTo>
                    <a:pt x="91193" y="8171"/>
                  </a:lnTo>
                  <a:lnTo>
                    <a:pt x="94931" y="8297"/>
                  </a:lnTo>
                  <a:lnTo>
                    <a:pt x="94931" y="8297"/>
                  </a:lnTo>
                  <a:lnTo>
                    <a:pt x="94072" y="5494"/>
                  </a:lnTo>
                  <a:lnTo>
                    <a:pt x="97355" y="5039"/>
                  </a:lnTo>
                  <a:lnTo>
                    <a:pt x="99805" y="7110"/>
                  </a:lnTo>
                  <a:lnTo>
                    <a:pt x="100664" y="10140"/>
                  </a:lnTo>
                  <a:lnTo>
                    <a:pt x="103871" y="11075"/>
                  </a:lnTo>
                  <a:lnTo>
                    <a:pt x="102722" y="8991"/>
                  </a:lnTo>
                  <a:lnTo>
                    <a:pt x="103922" y="8385"/>
                  </a:lnTo>
                  <a:lnTo>
                    <a:pt x="105121" y="8486"/>
                  </a:lnTo>
                  <a:lnTo>
                    <a:pt x="107987" y="8486"/>
                  </a:lnTo>
                  <a:lnTo>
                    <a:pt x="106763" y="5153"/>
                  </a:lnTo>
                  <a:lnTo>
                    <a:pt x="108265" y="4180"/>
                  </a:lnTo>
                  <a:lnTo>
                    <a:pt x="112319" y="3890"/>
                  </a:lnTo>
                  <a:lnTo>
                    <a:pt x="114377" y="4723"/>
                  </a:lnTo>
                  <a:lnTo>
                    <a:pt x="117761" y="5860"/>
                  </a:lnTo>
                  <a:lnTo>
                    <a:pt x="119895" y="4673"/>
                  </a:lnTo>
                  <a:lnTo>
                    <a:pt x="122142" y="5001"/>
                  </a:lnTo>
                  <a:lnTo>
                    <a:pt x="123216" y="7236"/>
                  </a:lnTo>
                  <a:lnTo>
                    <a:pt x="125084" y="7236"/>
                  </a:lnTo>
                  <a:lnTo>
                    <a:pt x="127749" y="5544"/>
                  </a:lnTo>
                  <a:lnTo>
                    <a:pt x="130489" y="4332"/>
                  </a:lnTo>
                  <a:lnTo>
                    <a:pt x="130981" y="5532"/>
                  </a:lnTo>
                  <a:lnTo>
                    <a:pt x="134580" y="5494"/>
                  </a:lnTo>
                  <a:lnTo>
                    <a:pt x="132105" y="3069"/>
                  </a:lnTo>
                  <a:lnTo>
                    <a:pt x="134769" y="2817"/>
                  </a:lnTo>
                  <a:lnTo>
                    <a:pt x="142080" y="2817"/>
                  </a:lnTo>
                  <a:lnTo>
                    <a:pt x="142813" y="3713"/>
                  </a:lnTo>
                  <a:lnTo>
                    <a:pt x="144858" y="3776"/>
                  </a:lnTo>
                  <a:lnTo>
                    <a:pt x="144858" y="2337"/>
                  </a:lnTo>
                  <a:lnTo>
                    <a:pt x="147864" y="2779"/>
                  </a:lnTo>
                  <a:lnTo>
                    <a:pt x="148432" y="4989"/>
                  </a:lnTo>
                  <a:lnTo>
                    <a:pt x="149657" y="6643"/>
                  </a:lnTo>
                  <a:lnTo>
                    <a:pt x="149101" y="8309"/>
                  </a:lnTo>
                  <a:lnTo>
                    <a:pt x="147990" y="7564"/>
                  </a:lnTo>
                  <a:lnTo>
                    <a:pt x="146601" y="8638"/>
                  </a:lnTo>
                  <a:lnTo>
                    <a:pt x="144214" y="7400"/>
                  </a:lnTo>
                  <a:lnTo>
                    <a:pt x="144846" y="11163"/>
                  </a:lnTo>
                  <a:lnTo>
                    <a:pt x="144278" y="13461"/>
                  </a:lnTo>
                  <a:lnTo>
                    <a:pt x="147662" y="14724"/>
                  </a:lnTo>
                  <a:lnTo>
                    <a:pt x="148823" y="17944"/>
                  </a:lnTo>
                  <a:lnTo>
                    <a:pt x="148356" y="17944"/>
                  </a:lnTo>
                  <a:lnTo>
                    <a:pt x="145995" y="19118"/>
                  </a:lnTo>
                  <a:lnTo>
                    <a:pt x="144846" y="21012"/>
                  </a:lnTo>
                  <a:lnTo>
                    <a:pt x="144846" y="23373"/>
                  </a:lnTo>
                  <a:lnTo>
                    <a:pt x="142775" y="23096"/>
                  </a:lnTo>
                  <a:lnTo>
                    <a:pt x="139770" y="25040"/>
                  </a:lnTo>
                  <a:lnTo>
                    <a:pt x="140111" y="28311"/>
                  </a:lnTo>
                  <a:lnTo>
                    <a:pt x="141992" y="29788"/>
                  </a:lnTo>
                  <a:lnTo>
                    <a:pt x="142257" y="31745"/>
                  </a:lnTo>
                  <a:lnTo>
                    <a:pt x="142396" y="33387"/>
                  </a:lnTo>
                  <a:lnTo>
                    <a:pt x="143154" y="36000"/>
                  </a:lnTo>
                  <a:lnTo>
                    <a:pt x="141727" y="39271"/>
                  </a:lnTo>
                  <a:lnTo>
                    <a:pt x="141702" y="42604"/>
                  </a:lnTo>
                  <a:lnTo>
                    <a:pt x="141070" y="43135"/>
                  </a:lnTo>
                  <a:lnTo>
                    <a:pt x="141070" y="42440"/>
                  </a:lnTo>
                  <a:lnTo>
                    <a:pt x="140060" y="38993"/>
                  </a:lnTo>
                  <a:lnTo>
                    <a:pt x="136651" y="34245"/>
                  </a:lnTo>
                  <a:lnTo>
                    <a:pt x="136651" y="31025"/>
                  </a:lnTo>
                  <a:lnTo>
                    <a:pt x="138078" y="25255"/>
                  </a:lnTo>
                  <a:lnTo>
                    <a:pt x="138797" y="21151"/>
                  </a:lnTo>
                  <a:lnTo>
                    <a:pt x="136663" y="19939"/>
                  </a:lnTo>
                  <a:lnTo>
                    <a:pt x="136663" y="22300"/>
                  </a:lnTo>
                  <a:lnTo>
                    <a:pt x="136158" y="23437"/>
                  </a:lnTo>
                  <a:lnTo>
                    <a:pt x="135578" y="21947"/>
                  </a:lnTo>
                  <a:lnTo>
                    <a:pt x="132244" y="23424"/>
                  </a:lnTo>
                  <a:lnTo>
                    <a:pt x="132244" y="28765"/>
                  </a:lnTo>
                  <a:lnTo>
                    <a:pt x="130312" y="29295"/>
                  </a:lnTo>
                  <a:lnTo>
                    <a:pt x="126890" y="29295"/>
                  </a:lnTo>
                  <a:lnTo>
                    <a:pt x="124504" y="30722"/>
                  </a:lnTo>
                  <a:lnTo>
                    <a:pt x="123645" y="33576"/>
                  </a:lnTo>
                  <a:lnTo>
                    <a:pt x="121435" y="38008"/>
                  </a:lnTo>
                  <a:lnTo>
                    <a:pt x="122685" y="39006"/>
                  </a:lnTo>
                  <a:lnTo>
                    <a:pt x="124163" y="39586"/>
                  </a:lnTo>
                  <a:lnTo>
                    <a:pt x="126297" y="40193"/>
                  </a:lnTo>
                  <a:lnTo>
                    <a:pt x="127862" y="41657"/>
                  </a:lnTo>
                  <a:lnTo>
                    <a:pt x="128582" y="44549"/>
                  </a:lnTo>
                  <a:lnTo>
                    <a:pt x="129706" y="47706"/>
                  </a:lnTo>
                  <a:lnTo>
                    <a:pt x="128178" y="52403"/>
                  </a:lnTo>
                  <a:lnTo>
                    <a:pt x="126461" y="55358"/>
                  </a:lnTo>
                  <a:lnTo>
                    <a:pt x="125274" y="54676"/>
                  </a:lnTo>
                  <a:lnTo>
                    <a:pt x="123733" y="55951"/>
                  </a:lnTo>
                  <a:lnTo>
                    <a:pt x="123620" y="58792"/>
                  </a:lnTo>
                  <a:lnTo>
                    <a:pt x="122067" y="60118"/>
                  </a:lnTo>
                  <a:lnTo>
                    <a:pt x="122673" y="61393"/>
                  </a:lnTo>
                  <a:lnTo>
                    <a:pt x="124314" y="63098"/>
                  </a:lnTo>
                  <a:lnTo>
                    <a:pt x="124807" y="65131"/>
                  </a:lnTo>
                  <a:lnTo>
                    <a:pt x="123342" y="66305"/>
                  </a:lnTo>
                  <a:lnTo>
                    <a:pt x="122786" y="65750"/>
                  </a:lnTo>
                  <a:lnTo>
                    <a:pt x="122786" y="64196"/>
                  </a:lnTo>
                  <a:lnTo>
                    <a:pt x="121801" y="62997"/>
                  </a:lnTo>
                  <a:lnTo>
                    <a:pt x="120854" y="61317"/>
                  </a:lnTo>
                  <a:lnTo>
                    <a:pt x="119465" y="60143"/>
                  </a:lnTo>
                  <a:lnTo>
                    <a:pt x="118241" y="60762"/>
                  </a:lnTo>
                  <a:lnTo>
                    <a:pt x="118241" y="60762"/>
                  </a:lnTo>
                  <a:lnTo>
                    <a:pt x="118645" y="59297"/>
                  </a:lnTo>
                  <a:lnTo>
                    <a:pt x="117079" y="58514"/>
                  </a:lnTo>
                  <a:lnTo>
                    <a:pt x="116132" y="60396"/>
                  </a:lnTo>
                  <a:lnTo>
                    <a:pt x="114112" y="61583"/>
                  </a:lnTo>
                  <a:lnTo>
                    <a:pt x="114970" y="62719"/>
                  </a:lnTo>
                  <a:lnTo>
                    <a:pt x="116056" y="63931"/>
                  </a:lnTo>
                  <a:lnTo>
                    <a:pt x="117622" y="63376"/>
                  </a:lnTo>
                  <a:lnTo>
                    <a:pt x="118607" y="63691"/>
                  </a:lnTo>
                  <a:lnTo>
                    <a:pt x="115968" y="65497"/>
                  </a:lnTo>
                  <a:lnTo>
                    <a:pt x="117597" y="67530"/>
                  </a:lnTo>
                  <a:lnTo>
                    <a:pt x="119011" y="70371"/>
                  </a:lnTo>
                  <a:lnTo>
                    <a:pt x="119011" y="73919"/>
                  </a:lnTo>
                  <a:lnTo>
                    <a:pt x="118266" y="76028"/>
                  </a:lnTo>
                  <a:lnTo>
                    <a:pt x="116574" y="79096"/>
                  </a:lnTo>
                  <a:lnTo>
                    <a:pt x="112824" y="80978"/>
                  </a:lnTo>
                  <a:lnTo>
                    <a:pt x="111245" y="82114"/>
                  </a:lnTo>
                  <a:lnTo>
                    <a:pt x="110740" y="80940"/>
                  </a:lnTo>
                  <a:lnTo>
                    <a:pt x="110462" y="81041"/>
                  </a:lnTo>
                  <a:cubicBezTo>
                    <a:pt x="110159" y="81142"/>
                    <a:pt x="108594" y="81697"/>
                    <a:pt x="108253" y="81912"/>
                  </a:cubicBezTo>
                  <a:cubicBezTo>
                    <a:pt x="107886" y="82165"/>
                    <a:pt x="107634" y="83276"/>
                    <a:pt x="107520" y="83907"/>
                  </a:cubicBezTo>
                  <a:lnTo>
                    <a:pt x="107495" y="84008"/>
                  </a:lnTo>
                  <a:lnTo>
                    <a:pt x="108341" y="85688"/>
                  </a:lnTo>
                  <a:lnTo>
                    <a:pt x="110197" y="87468"/>
                  </a:lnTo>
                  <a:lnTo>
                    <a:pt x="110197" y="90852"/>
                  </a:lnTo>
                  <a:cubicBezTo>
                    <a:pt x="110046" y="91092"/>
                    <a:pt x="109174" y="91824"/>
                    <a:pt x="108379" y="92430"/>
                  </a:cubicBezTo>
                  <a:lnTo>
                    <a:pt x="107760" y="92115"/>
                  </a:lnTo>
                  <a:lnTo>
                    <a:pt x="106093" y="90360"/>
                  </a:lnTo>
                  <a:lnTo>
                    <a:pt x="104161" y="88541"/>
                  </a:lnTo>
                  <a:lnTo>
                    <a:pt x="103164" y="89829"/>
                  </a:lnTo>
                  <a:lnTo>
                    <a:pt x="102823" y="92203"/>
                  </a:lnTo>
                  <a:lnTo>
                    <a:pt x="103492" y="93756"/>
                  </a:lnTo>
                  <a:lnTo>
                    <a:pt x="104679" y="95398"/>
                  </a:lnTo>
                  <a:lnTo>
                    <a:pt x="106321" y="96648"/>
                  </a:lnTo>
                  <a:lnTo>
                    <a:pt x="106611" y="98239"/>
                  </a:lnTo>
                  <a:lnTo>
                    <a:pt x="107028" y="99602"/>
                  </a:lnTo>
                  <a:lnTo>
                    <a:pt x="105689" y="99047"/>
                  </a:lnTo>
                  <a:lnTo>
                    <a:pt x="104313" y="97254"/>
                  </a:lnTo>
                  <a:lnTo>
                    <a:pt x="103290" y="95082"/>
                  </a:lnTo>
                  <a:lnTo>
                    <a:pt x="101371" y="94072"/>
                  </a:lnTo>
                  <a:lnTo>
                    <a:pt x="101371" y="90056"/>
                  </a:lnTo>
                  <a:lnTo>
                    <a:pt x="99351" y="85725"/>
                  </a:lnTo>
                  <a:lnTo>
                    <a:pt x="97583" y="86773"/>
                  </a:lnTo>
                  <a:lnTo>
                    <a:pt x="97583" y="83756"/>
                  </a:lnTo>
                  <a:lnTo>
                    <a:pt x="95739" y="82897"/>
                  </a:lnTo>
                  <a:lnTo>
                    <a:pt x="94944" y="79690"/>
                  </a:lnTo>
                  <a:lnTo>
                    <a:pt x="91774" y="80422"/>
                  </a:lnTo>
                  <a:lnTo>
                    <a:pt x="90423" y="82278"/>
                  </a:lnTo>
                  <a:lnTo>
                    <a:pt x="87431" y="84980"/>
                  </a:lnTo>
                  <a:lnTo>
                    <a:pt x="85372" y="86773"/>
                  </a:lnTo>
                  <a:lnTo>
                    <a:pt x="84324" y="88503"/>
                  </a:lnTo>
                  <a:lnTo>
                    <a:pt x="84324" y="91546"/>
                  </a:lnTo>
                  <a:lnTo>
                    <a:pt x="82961" y="93706"/>
                  </a:lnTo>
                  <a:lnTo>
                    <a:pt x="82620" y="92456"/>
                  </a:lnTo>
                  <a:lnTo>
                    <a:pt x="81142" y="89084"/>
                  </a:lnTo>
                  <a:lnTo>
                    <a:pt x="79791" y="86180"/>
                  </a:lnTo>
                  <a:lnTo>
                    <a:pt x="79160" y="83465"/>
                  </a:lnTo>
                  <a:lnTo>
                    <a:pt x="78377" y="80359"/>
                  </a:lnTo>
                  <a:lnTo>
                    <a:pt x="76837" y="82152"/>
                  </a:lnTo>
                  <a:lnTo>
                    <a:pt x="75890" y="82000"/>
                  </a:lnTo>
                  <a:lnTo>
                    <a:pt x="74602" y="79803"/>
                  </a:lnTo>
                  <a:lnTo>
                    <a:pt x="71773" y="77745"/>
                  </a:lnTo>
                  <a:lnTo>
                    <a:pt x="68326" y="78175"/>
                  </a:lnTo>
                  <a:lnTo>
                    <a:pt x="65687" y="77770"/>
                  </a:lnTo>
                  <a:lnTo>
                    <a:pt x="63957" y="76849"/>
                  </a:lnTo>
                  <a:lnTo>
                    <a:pt x="62113" y="76710"/>
                  </a:lnTo>
                  <a:lnTo>
                    <a:pt x="60118" y="75624"/>
                  </a:lnTo>
                  <a:lnTo>
                    <a:pt x="56999" y="73086"/>
                  </a:lnTo>
                  <a:lnTo>
                    <a:pt x="55737" y="75232"/>
                  </a:lnTo>
                  <a:lnTo>
                    <a:pt x="57782" y="76912"/>
                  </a:lnTo>
                  <a:lnTo>
                    <a:pt x="59108" y="79349"/>
                  </a:lnTo>
                  <a:lnTo>
                    <a:pt x="61419" y="79235"/>
                  </a:lnTo>
                  <a:lnTo>
                    <a:pt x="63717" y="78541"/>
                  </a:lnTo>
                  <a:lnTo>
                    <a:pt x="64954" y="79879"/>
                  </a:lnTo>
                  <a:lnTo>
                    <a:pt x="66394" y="81306"/>
                  </a:lnTo>
                  <a:lnTo>
                    <a:pt x="65636" y="83187"/>
                  </a:lnTo>
                  <a:lnTo>
                    <a:pt x="64538" y="85208"/>
                  </a:lnTo>
                  <a:lnTo>
                    <a:pt x="60775" y="87140"/>
                  </a:lnTo>
                  <a:lnTo>
                    <a:pt x="57025" y="87973"/>
                  </a:lnTo>
                  <a:lnTo>
                    <a:pt x="53805" y="89425"/>
                  </a:lnTo>
                  <a:lnTo>
                    <a:pt x="53388" y="88263"/>
                  </a:lnTo>
                  <a:lnTo>
                    <a:pt x="52100" y="85132"/>
                  </a:lnTo>
                  <a:lnTo>
                    <a:pt x="50105" y="83554"/>
                  </a:lnTo>
                  <a:lnTo>
                    <a:pt x="49297" y="81230"/>
                  </a:lnTo>
                  <a:lnTo>
                    <a:pt x="47782" y="78831"/>
                  </a:lnTo>
                  <a:lnTo>
                    <a:pt x="45117" y="75169"/>
                  </a:lnTo>
                  <a:lnTo>
                    <a:pt x="43387" y="75801"/>
                  </a:lnTo>
                  <a:lnTo>
                    <a:pt x="44284" y="77341"/>
                  </a:lnTo>
                  <a:lnTo>
                    <a:pt x="45332" y="80182"/>
                  </a:lnTo>
                  <a:lnTo>
                    <a:pt x="46203" y="81382"/>
                  </a:lnTo>
                  <a:lnTo>
                    <a:pt x="48325" y="86281"/>
                  </a:lnTo>
                  <a:lnTo>
                    <a:pt x="49726" y="87241"/>
                  </a:lnTo>
                  <a:lnTo>
                    <a:pt x="51772" y="89198"/>
                  </a:lnTo>
                  <a:lnTo>
                    <a:pt x="52264" y="90271"/>
                  </a:lnTo>
                  <a:lnTo>
                    <a:pt x="53009" y="92506"/>
                  </a:lnTo>
                  <a:lnTo>
                    <a:pt x="54550" y="91736"/>
                  </a:lnTo>
                  <a:lnTo>
                    <a:pt x="58287" y="91218"/>
                  </a:lnTo>
                  <a:lnTo>
                    <a:pt x="59525" y="90612"/>
                  </a:lnTo>
                  <a:lnTo>
                    <a:pt x="59904" y="91837"/>
                  </a:lnTo>
                  <a:cubicBezTo>
                    <a:pt x="59664" y="92443"/>
                    <a:pt x="59070" y="93946"/>
                    <a:pt x="59070" y="94362"/>
                  </a:cubicBezTo>
                  <a:cubicBezTo>
                    <a:pt x="59045" y="94615"/>
                    <a:pt x="58338" y="96016"/>
                    <a:pt x="57681" y="97191"/>
                  </a:cubicBezTo>
                  <a:lnTo>
                    <a:pt x="54487" y="99148"/>
                  </a:lnTo>
                  <a:lnTo>
                    <a:pt x="51784" y="102128"/>
                  </a:lnTo>
                  <a:lnTo>
                    <a:pt x="48855" y="104792"/>
                  </a:lnTo>
                  <a:lnTo>
                    <a:pt x="49474" y="106408"/>
                  </a:lnTo>
                  <a:lnTo>
                    <a:pt x="49411" y="108719"/>
                  </a:lnTo>
                  <a:lnTo>
                    <a:pt x="50257" y="110727"/>
                  </a:lnTo>
                  <a:lnTo>
                    <a:pt x="50257" y="113189"/>
                  </a:lnTo>
                  <a:lnTo>
                    <a:pt x="48767" y="115487"/>
                  </a:lnTo>
                  <a:lnTo>
                    <a:pt x="44587" y="118694"/>
                  </a:lnTo>
                  <a:lnTo>
                    <a:pt x="44587" y="120096"/>
                  </a:lnTo>
                  <a:lnTo>
                    <a:pt x="44297" y="123897"/>
                  </a:lnTo>
                  <a:lnTo>
                    <a:pt x="42845" y="123897"/>
                  </a:lnTo>
                  <a:lnTo>
                    <a:pt x="42175" y="126927"/>
                  </a:lnTo>
                  <a:lnTo>
                    <a:pt x="39713" y="129730"/>
                  </a:lnTo>
                  <a:lnTo>
                    <a:pt x="38084" y="131536"/>
                  </a:lnTo>
                  <a:lnTo>
                    <a:pt x="35647" y="133367"/>
                  </a:lnTo>
                  <a:lnTo>
                    <a:pt x="31404" y="133367"/>
                  </a:lnTo>
                  <a:lnTo>
                    <a:pt x="29776" y="130842"/>
                  </a:lnTo>
                  <a:lnTo>
                    <a:pt x="29371" y="128581"/>
                  </a:lnTo>
                  <a:lnTo>
                    <a:pt x="28210" y="126334"/>
                  </a:lnTo>
                  <a:lnTo>
                    <a:pt x="26278" y="123796"/>
                  </a:lnTo>
                  <a:lnTo>
                    <a:pt x="26278" y="120222"/>
                  </a:lnTo>
                  <a:lnTo>
                    <a:pt x="24384" y="117495"/>
                  </a:lnTo>
                  <a:lnTo>
                    <a:pt x="24384" y="115285"/>
                  </a:lnTo>
                  <a:lnTo>
                    <a:pt x="26278" y="112659"/>
                  </a:lnTo>
                  <a:lnTo>
                    <a:pt x="26278" y="109654"/>
                  </a:lnTo>
                  <a:lnTo>
                    <a:pt x="25672" y="106509"/>
                  </a:lnTo>
                  <a:lnTo>
                    <a:pt x="23563" y="103340"/>
                  </a:lnTo>
                  <a:lnTo>
                    <a:pt x="23992" y="99262"/>
                  </a:lnTo>
                  <a:lnTo>
                    <a:pt x="22679" y="97140"/>
                  </a:lnTo>
                  <a:lnTo>
                    <a:pt x="19838" y="97279"/>
                  </a:lnTo>
                  <a:lnTo>
                    <a:pt x="18916" y="95701"/>
                  </a:lnTo>
                  <a:lnTo>
                    <a:pt x="16353" y="95410"/>
                  </a:lnTo>
                  <a:lnTo>
                    <a:pt x="13600" y="96787"/>
                  </a:lnTo>
                  <a:lnTo>
                    <a:pt x="11113" y="96787"/>
                  </a:lnTo>
                  <a:lnTo>
                    <a:pt x="8486" y="97090"/>
                  </a:lnTo>
                  <a:lnTo>
                    <a:pt x="5570" y="95385"/>
                  </a:lnTo>
                  <a:lnTo>
                    <a:pt x="1453" y="91067"/>
                  </a:lnTo>
                  <a:lnTo>
                    <a:pt x="645" y="87746"/>
                  </a:lnTo>
                  <a:lnTo>
                    <a:pt x="1175" y="84905"/>
                  </a:lnTo>
                  <a:lnTo>
                    <a:pt x="658" y="82518"/>
                  </a:lnTo>
                  <a:lnTo>
                    <a:pt x="1642" y="80132"/>
                  </a:lnTo>
                  <a:lnTo>
                    <a:pt x="4029" y="76306"/>
                  </a:lnTo>
                  <a:lnTo>
                    <a:pt x="6681" y="74386"/>
                  </a:lnTo>
                  <a:lnTo>
                    <a:pt x="7325" y="72353"/>
                  </a:lnTo>
                  <a:lnTo>
                    <a:pt x="9055" y="70523"/>
                  </a:lnTo>
                  <a:lnTo>
                    <a:pt x="10683" y="68894"/>
                  </a:lnTo>
                  <a:lnTo>
                    <a:pt x="11870" y="69487"/>
                  </a:lnTo>
                  <a:lnTo>
                    <a:pt x="16328" y="67858"/>
                  </a:lnTo>
                  <a:lnTo>
                    <a:pt x="20457" y="67871"/>
                  </a:lnTo>
                  <a:lnTo>
                    <a:pt x="22490" y="67543"/>
                  </a:lnTo>
                  <a:lnTo>
                    <a:pt x="23639" y="67795"/>
                  </a:lnTo>
                  <a:lnTo>
                    <a:pt x="24005" y="70560"/>
                  </a:lnTo>
                  <a:lnTo>
                    <a:pt x="26619" y="71116"/>
                  </a:lnTo>
                  <a:lnTo>
                    <a:pt x="29334" y="73338"/>
                  </a:lnTo>
                  <a:lnTo>
                    <a:pt x="31152" y="71747"/>
                  </a:lnTo>
                  <a:lnTo>
                    <a:pt x="32894" y="71457"/>
                  </a:lnTo>
                  <a:lnTo>
                    <a:pt x="38349" y="73035"/>
                  </a:lnTo>
                  <a:lnTo>
                    <a:pt x="41784" y="72505"/>
                  </a:lnTo>
                  <a:lnTo>
                    <a:pt x="44739" y="71154"/>
                  </a:lnTo>
                  <a:lnTo>
                    <a:pt x="45648" y="67719"/>
                  </a:lnTo>
                  <a:lnTo>
                    <a:pt x="44461" y="65989"/>
                  </a:lnTo>
                  <a:lnTo>
                    <a:pt x="41910" y="67442"/>
                  </a:lnTo>
                  <a:lnTo>
                    <a:pt x="39347" y="66785"/>
                  </a:lnTo>
                  <a:lnTo>
                    <a:pt x="37819" y="65762"/>
                  </a:lnTo>
                  <a:lnTo>
                    <a:pt x="38715" y="63590"/>
                  </a:lnTo>
                  <a:lnTo>
                    <a:pt x="40067" y="62820"/>
                  </a:lnTo>
                  <a:lnTo>
                    <a:pt x="42466" y="62227"/>
                  </a:lnTo>
                  <a:lnTo>
                    <a:pt x="45610" y="63073"/>
                  </a:lnTo>
                  <a:lnTo>
                    <a:pt x="50244" y="62075"/>
                  </a:lnTo>
                  <a:lnTo>
                    <a:pt x="47946" y="60345"/>
                  </a:lnTo>
                  <a:lnTo>
                    <a:pt x="45458" y="57782"/>
                  </a:lnTo>
                  <a:lnTo>
                    <a:pt x="46304" y="55206"/>
                  </a:lnTo>
                  <a:lnTo>
                    <a:pt x="43501" y="56999"/>
                  </a:lnTo>
                  <a:lnTo>
                    <a:pt x="43602" y="58312"/>
                  </a:lnTo>
                  <a:lnTo>
                    <a:pt x="42289" y="58312"/>
                  </a:lnTo>
                  <a:lnTo>
                    <a:pt x="41632" y="55938"/>
                  </a:lnTo>
                  <a:lnTo>
                    <a:pt x="39511" y="56469"/>
                  </a:lnTo>
                  <a:lnTo>
                    <a:pt x="37832" y="60042"/>
                  </a:lnTo>
                  <a:lnTo>
                    <a:pt x="37933" y="62265"/>
                  </a:lnTo>
                  <a:lnTo>
                    <a:pt x="36632" y="62530"/>
                  </a:lnTo>
                  <a:lnTo>
                    <a:pt x="35167" y="62757"/>
                  </a:lnTo>
                  <a:lnTo>
                    <a:pt x="33639" y="64398"/>
                  </a:lnTo>
                  <a:lnTo>
                    <a:pt x="34776" y="65750"/>
                  </a:lnTo>
                  <a:lnTo>
                    <a:pt x="33829" y="66659"/>
                  </a:lnTo>
                  <a:lnTo>
                    <a:pt x="32427" y="65585"/>
                  </a:lnTo>
                  <a:lnTo>
                    <a:pt x="30988" y="61886"/>
                  </a:lnTo>
                  <a:lnTo>
                    <a:pt x="28033" y="58893"/>
                  </a:lnTo>
                  <a:lnTo>
                    <a:pt x="25242" y="56974"/>
                  </a:lnTo>
                  <a:lnTo>
                    <a:pt x="24636" y="59146"/>
                  </a:lnTo>
                  <a:lnTo>
                    <a:pt x="27136" y="61595"/>
                  </a:lnTo>
                  <a:lnTo>
                    <a:pt x="29712" y="63085"/>
                  </a:lnTo>
                  <a:lnTo>
                    <a:pt x="29574" y="63401"/>
                  </a:lnTo>
                  <a:lnTo>
                    <a:pt x="28172" y="62921"/>
                  </a:lnTo>
                  <a:lnTo>
                    <a:pt x="28172" y="64967"/>
                  </a:lnTo>
                  <a:lnTo>
                    <a:pt x="27541" y="65333"/>
                  </a:lnTo>
                  <a:lnTo>
                    <a:pt x="27541" y="64537"/>
                  </a:lnTo>
                  <a:lnTo>
                    <a:pt x="26720" y="63148"/>
                  </a:lnTo>
                  <a:lnTo>
                    <a:pt x="25255" y="61785"/>
                  </a:lnTo>
                  <a:lnTo>
                    <a:pt x="23273" y="59575"/>
                  </a:lnTo>
                  <a:lnTo>
                    <a:pt x="21467" y="59575"/>
                  </a:lnTo>
                  <a:lnTo>
                    <a:pt x="20141" y="60295"/>
                  </a:lnTo>
                  <a:lnTo>
                    <a:pt x="17515" y="59600"/>
                  </a:lnTo>
                  <a:lnTo>
                    <a:pt x="17174" y="61557"/>
                  </a:lnTo>
                  <a:lnTo>
                    <a:pt x="16277" y="61949"/>
                  </a:lnTo>
                  <a:lnTo>
                    <a:pt x="15179" y="63919"/>
                  </a:lnTo>
                  <a:lnTo>
                    <a:pt x="13386" y="66507"/>
                  </a:lnTo>
                  <a:lnTo>
                    <a:pt x="11391" y="66406"/>
                  </a:lnTo>
                  <a:lnTo>
                    <a:pt x="10065" y="67176"/>
                  </a:lnTo>
                  <a:lnTo>
                    <a:pt x="9143" y="66381"/>
                  </a:lnTo>
                  <a:lnTo>
                    <a:pt x="6719" y="65649"/>
                  </a:lnTo>
                  <a:lnTo>
                    <a:pt x="6719" y="60610"/>
                  </a:lnTo>
                  <a:lnTo>
                    <a:pt x="8827" y="59499"/>
                  </a:lnTo>
                  <a:lnTo>
                    <a:pt x="12413" y="59954"/>
                  </a:lnTo>
                  <a:lnTo>
                    <a:pt x="14156" y="58148"/>
                  </a:lnTo>
                  <a:lnTo>
                    <a:pt x="13070" y="55825"/>
                  </a:lnTo>
                  <a:lnTo>
                    <a:pt x="12110" y="55320"/>
                  </a:lnTo>
                  <a:lnTo>
                    <a:pt x="13045" y="55168"/>
                  </a:lnTo>
                  <a:lnTo>
                    <a:pt x="14749" y="55168"/>
                  </a:lnTo>
                  <a:lnTo>
                    <a:pt x="16694" y="53186"/>
                  </a:lnTo>
                  <a:lnTo>
                    <a:pt x="17616" y="49840"/>
                  </a:lnTo>
                  <a:lnTo>
                    <a:pt x="20381" y="48691"/>
                  </a:lnTo>
                  <a:lnTo>
                    <a:pt x="20608" y="45913"/>
                  </a:lnTo>
                  <a:lnTo>
                    <a:pt x="21568" y="44764"/>
                  </a:lnTo>
                  <a:lnTo>
                    <a:pt x="22250" y="45559"/>
                  </a:lnTo>
                  <a:lnTo>
                    <a:pt x="21442" y="48211"/>
                  </a:lnTo>
                  <a:lnTo>
                    <a:pt x="25924" y="48211"/>
                  </a:lnTo>
                  <a:lnTo>
                    <a:pt x="29788" y="47504"/>
                  </a:lnTo>
                  <a:lnTo>
                    <a:pt x="30558" y="44915"/>
                  </a:lnTo>
                  <a:lnTo>
                    <a:pt x="31733" y="43539"/>
                  </a:lnTo>
                  <a:lnTo>
                    <a:pt x="32023" y="41910"/>
                  </a:lnTo>
                  <a:lnTo>
                    <a:pt x="34687" y="41821"/>
                  </a:lnTo>
                  <a:lnTo>
                    <a:pt x="37390" y="40129"/>
                  </a:lnTo>
                  <a:lnTo>
                    <a:pt x="35369" y="38841"/>
                  </a:lnTo>
                  <a:lnTo>
                    <a:pt x="32768" y="39599"/>
                  </a:lnTo>
                  <a:lnTo>
                    <a:pt x="31253" y="39422"/>
                  </a:lnTo>
                  <a:lnTo>
                    <a:pt x="30205" y="36303"/>
                  </a:lnTo>
                  <a:lnTo>
                    <a:pt x="33147" y="32604"/>
                  </a:lnTo>
                  <a:lnTo>
                    <a:pt x="31202" y="31215"/>
                  </a:lnTo>
                  <a:lnTo>
                    <a:pt x="29586" y="32591"/>
                  </a:lnTo>
                  <a:lnTo>
                    <a:pt x="28955" y="34372"/>
                  </a:lnTo>
                  <a:lnTo>
                    <a:pt x="27136" y="35874"/>
                  </a:lnTo>
                  <a:lnTo>
                    <a:pt x="26897" y="38425"/>
                  </a:lnTo>
                  <a:lnTo>
                    <a:pt x="28462" y="40723"/>
                  </a:lnTo>
                  <a:cubicBezTo>
                    <a:pt x="28361" y="41241"/>
                    <a:pt x="28071" y="42667"/>
                    <a:pt x="28071" y="42933"/>
                  </a:cubicBezTo>
                  <a:cubicBezTo>
                    <a:pt x="28008" y="43147"/>
                    <a:pt x="27288" y="44233"/>
                    <a:pt x="26619" y="45155"/>
                  </a:cubicBezTo>
                  <a:lnTo>
                    <a:pt x="24131" y="44902"/>
                  </a:lnTo>
                  <a:lnTo>
                    <a:pt x="24308" y="43640"/>
                  </a:lnTo>
                  <a:lnTo>
                    <a:pt x="22553" y="40622"/>
                  </a:lnTo>
                  <a:lnTo>
                    <a:pt x="21076" y="42465"/>
                  </a:lnTo>
                  <a:lnTo>
                    <a:pt x="19687" y="42718"/>
                  </a:lnTo>
                  <a:lnTo>
                    <a:pt x="18740" y="39321"/>
                  </a:lnTo>
                  <a:lnTo>
                    <a:pt x="19510" y="37680"/>
                  </a:lnTo>
                  <a:lnTo>
                    <a:pt x="21985" y="35205"/>
                  </a:lnTo>
                  <a:lnTo>
                    <a:pt x="23386" y="32326"/>
                  </a:lnTo>
                  <a:lnTo>
                    <a:pt x="25874" y="28790"/>
                  </a:lnTo>
                  <a:lnTo>
                    <a:pt x="29712" y="24750"/>
                  </a:lnTo>
                  <a:lnTo>
                    <a:pt x="33021" y="23639"/>
                  </a:lnTo>
                  <a:lnTo>
                    <a:pt x="35294" y="24232"/>
                  </a:lnTo>
                  <a:lnTo>
                    <a:pt x="38008" y="25381"/>
                  </a:lnTo>
                  <a:lnTo>
                    <a:pt x="41481" y="27212"/>
                  </a:lnTo>
                  <a:lnTo>
                    <a:pt x="42188" y="29068"/>
                  </a:lnTo>
                  <a:lnTo>
                    <a:pt x="41039" y="29813"/>
                  </a:lnTo>
                  <a:lnTo>
                    <a:pt x="36556" y="28942"/>
                  </a:lnTo>
                  <a:lnTo>
                    <a:pt x="39284" y="30975"/>
                  </a:lnTo>
                  <a:lnTo>
                    <a:pt x="40976" y="34245"/>
                  </a:lnTo>
                  <a:lnTo>
                    <a:pt x="41910" y="32781"/>
                  </a:lnTo>
                  <a:lnTo>
                    <a:pt x="44436" y="32907"/>
                  </a:lnTo>
                  <a:lnTo>
                    <a:pt x="43135" y="30886"/>
                  </a:lnTo>
                  <a:lnTo>
                    <a:pt x="45181" y="29712"/>
                  </a:lnTo>
                  <a:lnTo>
                    <a:pt x="45471" y="27237"/>
                  </a:lnTo>
                  <a:lnTo>
                    <a:pt x="46191" y="27528"/>
                  </a:lnTo>
                  <a:lnTo>
                    <a:pt x="46809" y="30634"/>
                  </a:lnTo>
                  <a:lnTo>
                    <a:pt x="49082" y="27982"/>
                  </a:lnTo>
                  <a:lnTo>
                    <a:pt x="52971" y="25924"/>
                  </a:lnTo>
                  <a:lnTo>
                    <a:pt x="56330" y="25217"/>
                  </a:lnTo>
                  <a:lnTo>
                    <a:pt x="55648" y="23815"/>
                  </a:lnTo>
                  <a:lnTo>
                    <a:pt x="55863" y="23159"/>
                  </a:lnTo>
                  <a:lnTo>
                    <a:pt x="58224" y="23714"/>
                  </a:lnTo>
                  <a:lnTo>
                    <a:pt x="61596" y="25406"/>
                  </a:lnTo>
                  <a:lnTo>
                    <a:pt x="61596" y="23171"/>
                  </a:lnTo>
                  <a:lnTo>
                    <a:pt x="59449" y="21277"/>
                  </a:lnTo>
                  <a:lnTo>
                    <a:pt x="59500" y="18828"/>
                  </a:lnTo>
                  <a:lnTo>
                    <a:pt x="60245" y="15532"/>
                  </a:lnTo>
                  <a:lnTo>
                    <a:pt x="61457" y="15987"/>
                  </a:lnTo>
                  <a:lnTo>
                    <a:pt x="62252" y="17944"/>
                  </a:lnTo>
                  <a:lnTo>
                    <a:pt x="63300" y="20899"/>
                  </a:lnTo>
                  <a:lnTo>
                    <a:pt x="64614" y="24333"/>
                  </a:lnTo>
                  <a:lnTo>
                    <a:pt x="63464" y="26530"/>
                  </a:lnTo>
                  <a:lnTo>
                    <a:pt x="65813" y="27364"/>
                  </a:lnTo>
                  <a:lnTo>
                    <a:pt x="67114" y="25659"/>
                  </a:lnTo>
                  <a:lnTo>
                    <a:pt x="66470" y="24270"/>
                  </a:lnTo>
                  <a:cubicBezTo>
                    <a:pt x="67215" y="24106"/>
                    <a:pt x="67947" y="23879"/>
                    <a:pt x="68667" y="23601"/>
                  </a:cubicBezTo>
                  <a:lnTo>
                    <a:pt x="69134" y="23386"/>
                  </a:lnTo>
                  <a:lnTo>
                    <a:pt x="67530" y="22060"/>
                  </a:lnTo>
                  <a:lnTo>
                    <a:pt x="65952" y="21770"/>
                  </a:lnTo>
                  <a:lnTo>
                    <a:pt x="64715" y="17982"/>
                  </a:lnTo>
                  <a:lnTo>
                    <a:pt x="65864" y="17211"/>
                  </a:lnTo>
                  <a:lnTo>
                    <a:pt x="66407" y="15696"/>
                  </a:lnTo>
                  <a:lnTo>
                    <a:pt x="69071" y="17275"/>
                  </a:lnTo>
                  <a:lnTo>
                    <a:pt x="70750" y="16252"/>
                  </a:lnTo>
                  <a:lnTo>
                    <a:pt x="68313" y="14964"/>
                  </a:lnTo>
                  <a:lnTo>
                    <a:pt x="67152" y="13726"/>
                  </a:lnTo>
                  <a:lnTo>
                    <a:pt x="70321" y="11946"/>
                  </a:lnTo>
                  <a:lnTo>
                    <a:pt x="69033" y="10683"/>
                  </a:lnTo>
                  <a:lnTo>
                    <a:pt x="70460" y="7943"/>
                  </a:lnTo>
                  <a:lnTo>
                    <a:pt x="73743" y="5481"/>
                  </a:lnTo>
                  <a:lnTo>
                    <a:pt x="74501" y="2968"/>
                  </a:lnTo>
                  <a:lnTo>
                    <a:pt x="75624" y="1554"/>
                  </a:lnTo>
                  <a:lnTo>
                    <a:pt x="77468" y="1554"/>
                  </a:lnTo>
                  <a:lnTo>
                    <a:pt x="78554" y="4206"/>
                  </a:lnTo>
                  <a:lnTo>
                    <a:pt x="80019" y="2097"/>
                  </a:lnTo>
                  <a:lnTo>
                    <a:pt x="81786" y="784"/>
                  </a:lnTo>
                  <a:close/>
                  <a:moveTo>
                    <a:pt x="81786" y="1"/>
                  </a:moveTo>
                  <a:lnTo>
                    <a:pt x="79614" y="1605"/>
                  </a:lnTo>
                  <a:lnTo>
                    <a:pt x="78705" y="2880"/>
                  </a:lnTo>
                  <a:lnTo>
                    <a:pt x="77910" y="910"/>
                  </a:lnTo>
                  <a:lnTo>
                    <a:pt x="75334" y="910"/>
                  </a:lnTo>
                  <a:lnTo>
                    <a:pt x="73983" y="2615"/>
                  </a:lnTo>
                  <a:lnTo>
                    <a:pt x="73213" y="5090"/>
                  </a:lnTo>
                  <a:lnTo>
                    <a:pt x="70043" y="7476"/>
                  </a:lnTo>
                  <a:lnTo>
                    <a:pt x="68263" y="10784"/>
                  </a:lnTo>
                  <a:lnTo>
                    <a:pt x="69286" y="11794"/>
                  </a:lnTo>
                  <a:lnTo>
                    <a:pt x="66154" y="13562"/>
                  </a:lnTo>
                  <a:lnTo>
                    <a:pt x="67897" y="15431"/>
                  </a:lnTo>
                  <a:lnTo>
                    <a:pt x="69475" y="16277"/>
                  </a:lnTo>
                  <a:lnTo>
                    <a:pt x="69071" y="16517"/>
                  </a:lnTo>
                  <a:lnTo>
                    <a:pt x="66066" y="14737"/>
                  </a:lnTo>
                  <a:lnTo>
                    <a:pt x="65346" y="16795"/>
                  </a:lnTo>
                  <a:lnTo>
                    <a:pt x="63970" y="17704"/>
                  </a:lnTo>
                  <a:lnTo>
                    <a:pt x="65472" y="22313"/>
                  </a:lnTo>
                  <a:lnTo>
                    <a:pt x="67253" y="22654"/>
                  </a:lnTo>
                  <a:lnTo>
                    <a:pt x="67934" y="23209"/>
                  </a:lnTo>
                  <a:cubicBezTo>
                    <a:pt x="67290" y="23411"/>
                    <a:pt x="66634" y="23588"/>
                    <a:pt x="65965" y="23727"/>
                  </a:cubicBezTo>
                  <a:lnTo>
                    <a:pt x="65573" y="23803"/>
                  </a:lnTo>
                  <a:lnTo>
                    <a:pt x="66394" y="25571"/>
                  </a:lnTo>
                  <a:lnTo>
                    <a:pt x="65611" y="26606"/>
                  </a:lnTo>
                  <a:lnTo>
                    <a:pt x="64386" y="26177"/>
                  </a:lnTo>
                  <a:lnTo>
                    <a:pt x="65333" y="24371"/>
                  </a:lnTo>
                  <a:lnTo>
                    <a:pt x="63906" y="20671"/>
                  </a:lnTo>
                  <a:lnTo>
                    <a:pt x="62858" y="17717"/>
                  </a:lnTo>
                  <a:lnTo>
                    <a:pt x="61962" y="15482"/>
                  </a:lnTo>
                  <a:lnTo>
                    <a:pt x="59815" y="14686"/>
                  </a:lnTo>
                  <a:lnTo>
                    <a:pt x="58894" y="18714"/>
                  </a:lnTo>
                  <a:lnTo>
                    <a:pt x="58830" y="21555"/>
                  </a:lnTo>
                  <a:lnTo>
                    <a:pt x="60990" y="23449"/>
                  </a:lnTo>
                  <a:lnTo>
                    <a:pt x="60990" y="24371"/>
                  </a:lnTo>
                  <a:lnTo>
                    <a:pt x="58502" y="23121"/>
                  </a:lnTo>
                  <a:lnTo>
                    <a:pt x="55459" y="22401"/>
                  </a:lnTo>
                  <a:lnTo>
                    <a:pt x="54992" y="23853"/>
                  </a:lnTo>
                  <a:lnTo>
                    <a:pt x="55434" y="24762"/>
                  </a:lnTo>
                  <a:lnTo>
                    <a:pt x="52807" y="25305"/>
                  </a:lnTo>
                  <a:lnTo>
                    <a:pt x="48729" y="27439"/>
                  </a:lnTo>
                  <a:lnTo>
                    <a:pt x="47176" y="29232"/>
                  </a:lnTo>
                  <a:lnTo>
                    <a:pt x="46746" y="27073"/>
                  </a:lnTo>
                  <a:lnTo>
                    <a:pt x="44941" y="26316"/>
                  </a:lnTo>
                  <a:lnTo>
                    <a:pt x="44600" y="29321"/>
                  </a:lnTo>
                  <a:lnTo>
                    <a:pt x="42238" y="30672"/>
                  </a:lnTo>
                  <a:lnTo>
                    <a:pt x="43249" y="32212"/>
                  </a:lnTo>
                  <a:lnTo>
                    <a:pt x="41582" y="32137"/>
                  </a:lnTo>
                  <a:lnTo>
                    <a:pt x="41039" y="32983"/>
                  </a:lnTo>
                  <a:lnTo>
                    <a:pt x="39814" y="30634"/>
                  </a:lnTo>
                  <a:lnTo>
                    <a:pt x="39145" y="30078"/>
                  </a:lnTo>
                  <a:lnTo>
                    <a:pt x="41178" y="30482"/>
                  </a:lnTo>
                  <a:lnTo>
                    <a:pt x="42971" y="29321"/>
                  </a:lnTo>
                  <a:lnTo>
                    <a:pt x="41999" y="26770"/>
                  </a:lnTo>
                  <a:lnTo>
                    <a:pt x="38299" y="24813"/>
                  </a:lnTo>
                  <a:lnTo>
                    <a:pt x="35496" y="23639"/>
                  </a:lnTo>
                  <a:lnTo>
                    <a:pt x="32983" y="22982"/>
                  </a:lnTo>
                  <a:lnTo>
                    <a:pt x="29359" y="24194"/>
                  </a:lnTo>
                  <a:lnTo>
                    <a:pt x="25381" y="28386"/>
                  </a:lnTo>
                  <a:lnTo>
                    <a:pt x="22831" y="32010"/>
                  </a:lnTo>
                  <a:lnTo>
                    <a:pt x="21492" y="34801"/>
                  </a:lnTo>
                  <a:lnTo>
                    <a:pt x="19005" y="37276"/>
                  </a:lnTo>
                  <a:lnTo>
                    <a:pt x="18058" y="39258"/>
                  </a:lnTo>
                  <a:lnTo>
                    <a:pt x="19219" y="43438"/>
                  </a:lnTo>
                  <a:lnTo>
                    <a:pt x="21404" y="43046"/>
                  </a:lnTo>
                  <a:lnTo>
                    <a:pt x="22452" y="41733"/>
                  </a:lnTo>
                  <a:lnTo>
                    <a:pt x="23639" y="43766"/>
                  </a:lnTo>
                  <a:lnTo>
                    <a:pt x="23399" y="45458"/>
                  </a:lnTo>
                  <a:lnTo>
                    <a:pt x="26909" y="45824"/>
                  </a:lnTo>
                  <a:lnTo>
                    <a:pt x="27010" y="45673"/>
                  </a:lnTo>
                  <a:cubicBezTo>
                    <a:pt x="28702" y="43387"/>
                    <a:pt x="28702" y="43072"/>
                    <a:pt x="28702" y="42970"/>
                  </a:cubicBezTo>
                  <a:cubicBezTo>
                    <a:pt x="28702" y="42794"/>
                    <a:pt x="28904" y="41683"/>
                    <a:pt x="29106" y="40723"/>
                  </a:cubicBezTo>
                  <a:lnTo>
                    <a:pt x="29144" y="40597"/>
                  </a:lnTo>
                  <a:lnTo>
                    <a:pt x="27566" y="38261"/>
                  </a:lnTo>
                  <a:lnTo>
                    <a:pt x="27743" y="36190"/>
                  </a:lnTo>
                  <a:lnTo>
                    <a:pt x="29498" y="34750"/>
                  </a:lnTo>
                  <a:lnTo>
                    <a:pt x="30129" y="32957"/>
                  </a:lnTo>
                  <a:lnTo>
                    <a:pt x="31240" y="32010"/>
                  </a:lnTo>
                  <a:lnTo>
                    <a:pt x="32238" y="32730"/>
                  </a:lnTo>
                  <a:lnTo>
                    <a:pt x="29510" y="36177"/>
                  </a:lnTo>
                  <a:lnTo>
                    <a:pt x="30773" y="39991"/>
                  </a:lnTo>
                  <a:lnTo>
                    <a:pt x="32831" y="40243"/>
                  </a:lnTo>
                  <a:lnTo>
                    <a:pt x="35281" y="39523"/>
                  </a:lnTo>
                  <a:lnTo>
                    <a:pt x="36203" y="40129"/>
                  </a:lnTo>
                  <a:lnTo>
                    <a:pt x="34498" y="41190"/>
                  </a:lnTo>
                  <a:lnTo>
                    <a:pt x="31493" y="41291"/>
                  </a:lnTo>
                  <a:lnTo>
                    <a:pt x="31139" y="43248"/>
                  </a:lnTo>
                  <a:lnTo>
                    <a:pt x="30041" y="44549"/>
                  </a:lnTo>
                  <a:lnTo>
                    <a:pt x="29296" y="46948"/>
                  </a:lnTo>
                  <a:lnTo>
                    <a:pt x="25861" y="47592"/>
                  </a:lnTo>
                  <a:lnTo>
                    <a:pt x="22288" y="47592"/>
                  </a:lnTo>
                  <a:lnTo>
                    <a:pt x="22957" y="45420"/>
                  </a:lnTo>
                  <a:lnTo>
                    <a:pt x="21543" y="43804"/>
                  </a:lnTo>
                  <a:lnTo>
                    <a:pt x="19990" y="45660"/>
                  </a:lnTo>
                  <a:lnTo>
                    <a:pt x="19775" y="48261"/>
                  </a:lnTo>
                  <a:lnTo>
                    <a:pt x="17085" y="49385"/>
                  </a:lnTo>
                  <a:lnTo>
                    <a:pt x="16113" y="52857"/>
                  </a:lnTo>
                  <a:lnTo>
                    <a:pt x="14484" y="54524"/>
                  </a:lnTo>
                  <a:lnTo>
                    <a:pt x="12982" y="54524"/>
                  </a:lnTo>
                  <a:lnTo>
                    <a:pt x="10178" y="55004"/>
                  </a:lnTo>
                  <a:lnTo>
                    <a:pt x="12590" y="56279"/>
                  </a:lnTo>
                  <a:lnTo>
                    <a:pt x="13398" y="58022"/>
                  </a:lnTo>
                  <a:lnTo>
                    <a:pt x="12186" y="59285"/>
                  </a:lnTo>
                  <a:lnTo>
                    <a:pt x="8714" y="58855"/>
                  </a:lnTo>
                  <a:lnTo>
                    <a:pt x="6100" y="60232"/>
                  </a:lnTo>
                  <a:lnTo>
                    <a:pt x="6100" y="66116"/>
                  </a:lnTo>
                  <a:lnTo>
                    <a:pt x="8777" y="66899"/>
                  </a:lnTo>
                  <a:lnTo>
                    <a:pt x="10002" y="67947"/>
                  </a:lnTo>
                  <a:lnTo>
                    <a:pt x="11555" y="67038"/>
                  </a:lnTo>
                  <a:lnTo>
                    <a:pt x="13714" y="67151"/>
                  </a:lnTo>
                  <a:lnTo>
                    <a:pt x="15709" y="64247"/>
                  </a:lnTo>
                  <a:lnTo>
                    <a:pt x="16719" y="62441"/>
                  </a:lnTo>
                  <a:lnTo>
                    <a:pt x="17729" y="61999"/>
                  </a:lnTo>
                  <a:lnTo>
                    <a:pt x="18020" y="60383"/>
                  </a:lnTo>
                  <a:lnTo>
                    <a:pt x="20229" y="60964"/>
                  </a:lnTo>
                  <a:lnTo>
                    <a:pt x="21631" y="60194"/>
                  </a:lnTo>
                  <a:lnTo>
                    <a:pt x="22982" y="60194"/>
                  </a:lnTo>
                  <a:lnTo>
                    <a:pt x="24800" y="62227"/>
                  </a:lnTo>
                  <a:lnTo>
                    <a:pt x="26202" y="63502"/>
                  </a:lnTo>
                  <a:lnTo>
                    <a:pt x="26909" y="64702"/>
                  </a:lnTo>
                  <a:lnTo>
                    <a:pt x="26909" y="66444"/>
                  </a:lnTo>
                  <a:lnTo>
                    <a:pt x="28803" y="65333"/>
                  </a:lnTo>
                  <a:lnTo>
                    <a:pt x="28803" y="63805"/>
                  </a:lnTo>
                  <a:lnTo>
                    <a:pt x="29927" y="64171"/>
                  </a:lnTo>
                  <a:lnTo>
                    <a:pt x="30521" y="62807"/>
                  </a:lnTo>
                  <a:lnTo>
                    <a:pt x="27553" y="61115"/>
                  </a:lnTo>
                  <a:lnTo>
                    <a:pt x="25343" y="58956"/>
                  </a:lnTo>
                  <a:lnTo>
                    <a:pt x="25609" y="57997"/>
                  </a:lnTo>
                  <a:lnTo>
                    <a:pt x="27629" y="59386"/>
                  </a:lnTo>
                  <a:lnTo>
                    <a:pt x="30432" y="62176"/>
                  </a:lnTo>
                  <a:lnTo>
                    <a:pt x="31910" y="65977"/>
                  </a:lnTo>
                  <a:lnTo>
                    <a:pt x="33879" y="67492"/>
                  </a:lnTo>
                  <a:lnTo>
                    <a:pt x="35660" y="65800"/>
                  </a:lnTo>
                  <a:lnTo>
                    <a:pt x="34498" y="64424"/>
                  </a:lnTo>
                  <a:lnTo>
                    <a:pt x="35496" y="63338"/>
                  </a:lnTo>
                  <a:lnTo>
                    <a:pt x="36758" y="63148"/>
                  </a:lnTo>
                  <a:lnTo>
                    <a:pt x="38602" y="62782"/>
                  </a:lnTo>
                  <a:lnTo>
                    <a:pt x="38488" y="60168"/>
                  </a:lnTo>
                  <a:lnTo>
                    <a:pt x="39966" y="57012"/>
                  </a:lnTo>
                  <a:lnTo>
                    <a:pt x="41203" y="56696"/>
                  </a:lnTo>
                  <a:lnTo>
                    <a:pt x="41809" y="58944"/>
                  </a:lnTo>
                  <a:lnTo>
                    <a:pt x="44284" y="58944"/>
                  </a:lnTo>
                  <a:lnTo>
                    <a:pt x="44158" y="57315"/>
                  </a:lnTo>
                  <a:lnTo>
                    <a:pt x="45155" y="56683"/>
                  </a:lnTo>
                  <a:lnTo>
                    <a:pt x="44739" y="57946"/>
                  </a:lnTo>
                  <a:lnTo>
                    <a:pt x="47529" y="60812"/>
                  </a:lnTo>
                  <a:lnTo>
                    <a:pt x="48767" y="61747"/>
                  </a:lnTo>
                  <a:lnTo>
                    <a:pt x="45635" y="62416"/>
                  </a:lnTo>
                  <a:lnTo>
                    <a:pt x="42478" y="61570"/>
                  </a:lnTo>
                  <a:lnTo>
                    <a:pt x="39877" y="62214"/>
                  </a:lnTo>
                  <a:lnTo>
                    <a:pt x="38223" y="63136"/>
                  </a:lnTo>
                  <a:lnTo>
                    <a:pt x="37036" y="66002"/>
                  </a:lnTo>
                  <a:lnTo>
                    <a:pt x="39044" y="67341"/>
                  </a:lnTo>
                  <a:lnTo>
                    <a:pt x="41999" y="68111"/>
                  </a:lnTo>
                  <a:lnTo>
                    <a:pt x="44284" y="66823"/>
                  </a:lnTo>
                  <a:lnTo>
                    <a:pt x="44979" y="67833"/>
                  </a:lnTo>
                  <a:lnTo>
                    <a:pt x="44208" y="70712"/>
                  </a:lnTo>
                  <a:lnTo>
                    <a:pt x="41658" y="71886"/>
                  </a:lnTo>
                  <a:lnTo>
                    <a:pt x="38400" y="72391"/>
                  </a:lnTo>
                  <a:lnTo>
                    <a:pt x="32932" y="70813"/>
                  </a:lnTo>
                  <a:lnTo>
                    <a:pt x="30887" y="71154"/>
                  </a:lnTo>
                  <a:lnTo>
                    <a:pt x="29334" y="72518"/>
                  </a:lnTo>
                  <a:lnTo>
                    <a:pt x="26922" y="70535"/>
                  </a:lnTo>
                  <a:lnTo>
                    <a:pt x="24586" y="70030"/>
                  </a:lnTo>
                  <a:lnTo>
                    <a:pt x="24207" y="67277"/>
                  </a:lnTo>
                  <a:lnTo>
                    <a:pt x="22515" y="66899"/>
                  </a:lnTo>
                  <a:lnTo>
                    <a:pt x="20406" y="67252"/>
                  </a:lnTo>
                  <a:lnTo>
                    <a:pt x="16227" y="67227"/>
                  </a:lnTo>
                  <a:lnTo>
                    <a:pt x="11908" y="68805"/>
                  </a:lnTo>
                  <a:lnTo>
                    <a:pt x="10570" y="68136"/>
                  </a:lnTo>
                  <a:lnTo>
                    <a:pt x="8613" y="70081"/>
                  </a:lnTo>
                  <a:lnTo>
                    <a:pt x="6782" y="72025"/>
                  </a:lnTo>
                  <a:lnTo>
                    <a:pt x="6163" y="73995"/>
                  </a:lnTo>
                  <a:lnTo>
                    <a:pt x="3612" y="75826"/>
                  </a:lnTo>
                  <a:lnTo>
                    <a:pt x="1087" y="79854"/>
                  </a:lnTo>
                  <a:lnTo>
                    <a:pt x="1" y="82468"/>
                  </a:lnTo>
                  <a:lnTo>
                    <a:pt x="531" y="84917"/>
                  </a:lnTo>
                  <a:lnTo>
                    <a:pt x="14" y="87758"/>
                  </a:lnTo>
                  <a:lnTo>
                    <a:pt x="885" y="91382"/>
                  </a:lnTo>
                  <a:lnTo>
                    <a:pt x="5140" y="95852"/>
                  </a:lnTo>
                  <a:lnTo>
                    <a:pt x="8347" y="97746"/>
                  </a:lnTo>
                  <a:lnTo>
                    <a:pt x="11151" y="97418"/>
                  </a:lnTo>
                  <a:lnTo>
                    <a:pt x="13752" y="97418"/>
                  </a:lnTo>
                  <a:lnTo>
                    <a:pt x="16467" y="96054"/>
                  </a:lnTo>
                  <a:lnTo>
                    <a:pt x="18525" y="96294"/>
                  </a:lnTo>
                  <a:lnTo>
                    <a:pt x="19497" y="97923"/>
                  </a:lnTo>
                  <a:lnTo>
                    <a:pt x="22338" y="97784"/>
                  </a:lnTo>
                  <a:lnTo>
                    <a:pt x="23336" y="99400"/>
                  </a:lnTo>
                  <a:lnTo>
                    <a:pt x="22906" y="103492"/>
                  </a:lnTo>
                  <a:lnTo>
                    <a:pt x="25066" y="106686"/>
                  </a:lnTo>
                  <a:lnTo>
                    <a:pt x="25659" y="109717"/>
                  </a:lnTo>
                  <a:lnTo>
                    <a:pt x="25659" y="112457"/>
                  </a:lnTo>
                  <a:lnTo>
                    <a:pt x="23765" y="115083"/>
                  </a:lnTo>
                  <a:lnTo>
                    <a:pt x="23765" y="117697"/>
                  </a:lnTo>
                  <a:lnTo>
                    <a:pt x="25659" y="120437"/>
                  </a:lnTo>
                  <a:lnTo>
                    <a:pt x="25659" y="124010"/>
                  </a:lnTo>
                  <a:lnTo>
                    <a:pt x="27692" y="126675"/>
                  </a:lnTo>
                  <a:lnTo>
                    <a:pt x="28778" y="128733"/>
                  </a:lnTo>
                  <a:lnTo>
                    <a:pt x="29157" y="130993"/>
                  </a:lnTo>
                  <a:lnTo>
                    <a:pt x="31051" y="133998"/>
                  </a:lnTo>
                  <a:lnTo>
                    <a:pt x="35849" y="133998"/>
                  </a:lnTo>
                  <a:lnTo>
                    <a:pt x="38501" y="132003"/>
                  </a:lnTo>
                  <a:lnTo>
                    <a:pt x="40193" y="130160"/>
                  </a:lnTo>
                  <a:lnTo>
                    <a:pt x="42769" y="127243"/>
                  </a:lnTo>
                  <a:lnTo>
                    <a:pt x="43362" y="124541"/>
                  </a:lnTo>
                  <a:lnTo>
                    <a:pt x="44865" y="124541"/>
                  </a:lnTo>
                  <a:lnTo>
                    <a:pt x="45206" y="120121"/>
                  </a:lnTo>
                  <a:lnTo>
                    <a:pt x="45206" y="119010"/>
                  </a:lnTo>
                  <a:lnTo>
                    <a:pt x="49183" y="115954"/>
                  </a:lnTo>
                  <a:lnTo>
                    <a:pt x="50888" y="113379"/>
                  </a:lnTo>
                  <a:lnTo>
                    <a:pt x="50888" y="110651"/>
                  </a:lnTo>
                  <a:lnTo>
                    <a:pt x="50042" y="108606"/>
                  </a:lnTo>
                  <a:lnTo>
                    <a:pt x="50092" y="106295"/>
                  </a:lnTo>
                  <a:lnTo>
                    <a:pt x="49600" y="104969"/>
                  </a:lnTo>
                  <a:lnTo>
                    <a:pt x="52239" y="102570"/>
                  </a:lnTo>
                  <a:lnTo>
                    <a:pt x="54853" y="99653"/>
                  </a:lnTo>
                  <a:lnTo>
                    <a:pt x="58149" y="97645"/>
                  </a:lnTo>
                  <a:lnTo>
                    <a:pt x="58186" y="97570"/>
                  </a:lnTo>
                  <a:cubicBezTo>
                    <a:pt x="58641" y="96761"/>
                    <a:pt x="59702" y="94817"/>
                    <a:pt x="59702" y="94362"/>
                  </a:cubicBezTo>
                  <a:cubicBezTo>
                    <a:pt x="59702" y="94148"/>
                    <a:pt x="60131" y="92948"/>
                    <a:pt x="60522" y="91963"/>
                  </a:cubicBezTo>
                  <a:lnTo>
                    <a:pt x="60573" y="91862"/>
                  </a:lnTo>
                  <a:lnTo>
                    <a:pt x="59904" y="89716"/>
                  </a:lnTo>
                  <a:lnTo>
                    <a:pt x="58149" y="90587"/>
                  </a:lnTo>
                  <a:lnTo>
                    <a:pt x="54411" y="91117"/>
                  </a:lnTo>
                  <a:lnTo>
                    <a:pt x="53375" y="91610"/>
                  </a:lnTo>
                  <a:lnTo>
                    <a:pt x="52858" y="90031"/>
                  </a:lnTo>
                  <a:lnTo>
                    <a:pt x="52327" y="88870"/>
                  </a:lnTo>
                  <a:lnTo>
                    <a:pt x="50118" y="86748"/>
                  </a:lnTo>
                  <a:lnTo>
                    <a:pt x="48830" y="85852"/>
                  </a:lnTo>
                  <a:lnTo>
                    <a:pt x="46772" y="81104"/>
                  </a:lnTo>
                  <a:lnTo>
                    <a:pt x="45913" y="79917"/>
                  </a:lnTo>
                  <a:lnTo>
                    <a:pt x="44852" y="77076"/>
                  </a:lnTo>
                  <a:lnTo>
                    <a:pt x="44309" y="76142"/>
                  </a:lnTo>
                  <a:lnTo>
                    <a:pt x="44890" y="75927"/>
                  </a:lnTo>
                  <a:lnTo>
                    <a:pt x="47264" y="79185"/>
                  </a:lnTo>
                  <a:lnTo>
                    <a:pt x="48716" y="81470"/>
                  </a:lnTo>
                  <a:lnTo>
                    <a:pt x="49562" y="83945"/>
                  </a:lnTo>
                  <a:lnTo>
                    <a:pt x="51570" y="85523"/>
                  </a:lnTo>
                  <a:lnTo>
                    <a:pt x="52795" y="88478"/>
                  </a:lnTo>
                  <a:lnTo>
                    <a:pt x="53439" y="90271"/>
                  </a:lnTo>
                  <a:lnTo>
                    <a:pt x="57189" y="88579"/>
                  </a:lnTo>
                  <a:lnTo>
                    <a:pt x="60939" y="87746"/>
                  </a:lnTo>
                  <a:lnTo>
                    <a:pt x="65005" y="85675"/>
                  </a:lnTo>
                  <a:lnTo>
                    <a:pt x="66230" y="83453"/>
                  </a:lnTo>
                  <a:lnTo>
                    <a:pt x="67139" y="81154"/>
                  </a:lnTo>
                  <a:lnTo>
                    <a:pt x="65422" y="79437"/>
                  </a:lnTo>
                  <a:lnTo>
                    <a:pt x="63932" y="77821"/>
                  </a:lnTo>
                  <a:lnTo>
                    <a:pt x="61356" y="78616"/>
                  </a:lnTo>
                  <a:lnTo>
                    <a:pt x="59487" y="78705"/>
                  </a:lnTo>
                  <a:lnTo>
                    <a:pt x="58325" y="76571"/>
                  </a:lnTo>
                  <a:lnTo>
                    <a:pt x="56570" y="75094"/>
                  </a:lnTo>
                  <a:lnTo>
                    <a:pt x="57189" y="74045"/>
                  </a:lnTo>
                  <a:lnTo>
                    <a:pt x="59790" y="76154"/>
                  </a:lnTo>
                  <a:lnTo>
                    <a:pt x="61886" y="77303"/>
                  </a:lnTo>
                  <a:lnTo>
                    <a:pt x="63742" y="77442"/>
                  </a:lnTo>
                  <a:lnTo>
                    <a:pt x="65472" y="78364"/>
                  </a:lnTo>
                  <a:lnTo>
                    <a:pt x="68351" y="78818"/>
                  </a:lnTo>
                  <a:lnTo>
                    <a:pt x="71634" y="78414"/>
                  </a:lnTo>
                  <a:lnTo>
                    <a:pt x="74109" y="80195"/>
                  </a:lnTo>
                  <a:lnTo>
                    <a:pt x="75511" y="82569"/>
                  </a:lnTo>
                  <a:lnTo>
                    <a:pt x="77089" y="82834"/>
                  </a:lnTo>
                  <a:lnTo>
                    <a:pt x="78074" y="81697"/>
                  </a:lnTo>
                  <a:lnTo>
                    <a:pt x="78541" y="83617"/>
                  </a:lnTo>
                  <a:lnTo>
                    <a:pt x="79173" y="86357"/>
                  </a:lnTo>
                  <a:lnTo>
                    <a:pt x="80562" y="89349"/>
                  </a:lnTo>
                  <a:lnTo>
                    <a:pt x="82014" y="92670"/>
                  </a:lnTo>
                  <a:lnTo>
                    <a:pt x="82721" y="95246"/>
                  </a:lnTo>
                  <a:lnTo>
                    <a:pt x="84930" y="91723"/>
                  </a:lnTo>
                  <a:lnTo>
                    <a:pt x="84930" y="88668"/>
                  </a:lnTo>
                  <a:lnTo>
                    <a:pt x="85802" y="87215"/>
                  </a:lnTo>
                  <a:lnTo>
                    <a:pt x="87822" y="85460"/>
                  </a:lnTo>
                  <a:lnTo>
                    <a:pt x="90840" y="82720"/>
                  </a:lnTo>
                  <a:lnTo>
                    <a:pt x="92115" y="80990"/>
                  </a:lnTo>
                  <a:lnTo>
                    <a:pt x="94451" y="80447"/>
                  </a:lnTo>
                  <a:lnTo>
                    <a:pt x="95158" y="83339"/>
                  </a:lnTo>
                  <a:lnTo>
                    <a:pt x="96914" y="84160"/>
                  </a:lnTo>
                  <a:lnTo>
                    <a:pt x="96914" y="87885"/>
                  </a:lnTo>
                  <a:lnTo>
                    <a:pt x="99035" y="86622"/>
                  </a:lnTo>
                  <a:lnTo>
                    <a:pt x="100702" y="90132"/>
                  </a:lnTo>
                  <a:lnTo>
                    <a:pt x="100702" y="94451"/>
                  </a:lnTo>
                  <a:lnTo>
                    <a:pt x="102772" y="95549"/>
                  </a:lnTo>
                  <a:lnTo>
                    <a:pt x="103720" y="97557"/>
                  </a:lnTo>
                  <a:lnTo>
                    <a:pt x="105247" y="99565"/>
                  </a:lnTo>
                  <a:lnTo>
                    <a:pt x="107975" y="100701"/>
                  </a:lnTo>
                  <a:lnTo>
                    <a:pt x="107192" y="98100"/>
                  </a:lnTo>
                  <a:lnTo>
                    <a:pt x="106864" y="96294"/>
                  </a:lnTo>
                  <a:lnTo>
                    <a:pt x="105121" y="94994"/>
                  </a:lnTo>
                  <a:lnTo>
                    <a:pt x="104023" y="93478"/>
                  </a:lnTo>
                  <a:lnTo>
                    <a:pt x="103442" y="92127"/>
                  </a:lnTo>
                  <a:lnTo>
                    <a:pt x="103732" y="90082"/>
                  </a:lnTo>
                  <a:lnTo>
                    <a:pt x="104212" y="89476"/>
                  </a:lnTo>
                  <a:lnTo>
                    <a:pt x="105626" y="90801"/>
                  </a:lnTo>
                  <a:lnTo>
                    <a:pt x="107306" y="92595"/>
                  </a:lnTo>
                  <a:lnTo>
                    <a:pt x="108417" y="93163"/>
                  </a:lnTo>
                  <a:lnTo>
                    <a:pt x="108568" y="93049"/>
                  </a:lnTo>
                  <a:cubicBezTo>
                    <a:pt x="110803" y="91382"/>
                    <a:pt x="110803" y="91041"/>
                    <a:pt x="110803" y="90902"/>
                  </a:cubicBezTo>
                  <a:lnTo>
                    <a:pt x="110803" y="87203"/>
                  </a:lnTo>
                  <a:lnTo>
                    <a:pt x="108846" y="85359"/>
                  </a:lnTo>
                  <a:lnTo>
                    <a:pt x="108139" y="83932"/>
                  </a:lnTo>
                  <a:cubicBezTo>
                    <a:pt x="108265" y="83238"/>
                    <a:pt x="108480" y="82556"/>
                    <a:pt x="108581" y="82455"/>
                  </a:cubicBezTo>
                  <a:cubicBezTo>
                    <a:pt x="108758" y="82341"/>
                    <a:pt x="109654" y="82000"/>
                    <a:pt x="110374" y="81748"/>
                  </a:cubicBezTo>
                  <a:lnTo>
                    <a:pt x="110967" y="83099"/>
                  </a:lnTo>
                  <a:lnTo>
                    <a:pt x="113139" y="81521"/>
                  </a:lnTo>
                  <a:lnTo>
                    <a:pt x="117016" y="79589"/>
                  </a:lnTo>
                  <a:lnTo>
                    <a:pt x="118821" y="76293"/>
                  </a:lnTo>
                  <a:lnTo>
                    <a:pt x="119604" y="74083"/>
                  </a:lnTo>
                  <a:lnTo>
                    <a:pt x="119630" y="70232"/>
                  </a:lnTo>
                  <a:lnTo>
                    <a:pt x="118140" y="67227"/>
                  </a:lnTo>
                  <a:lnTo>
                    <a:pt x="116890" y="65649"/>
                  </a:lnTo>
                  <a:lnTo>
                    <a:pt x="118809" y="64348"/>
                  </a:lnTo>
                  <a:lnTo>
                    <a:pt x="119958" y="63451"/>
                  </a:lnTo>
                  <a:lnTo>
                    <a:pt x="117622" y="62719"/>
                  </a:lnTo>
                  <a:lnTo>
                    <a:pt x="116258" y="63212"/>
                  </a:lnTo>
                  <a:lnTo>
                    <a:pt x="115475" y="62340"/>
                  </a:lnTo>
                  <a:lnTo>
                    <a:pt x="115059" y="61772"/>
                  </a:lnTo>
                  <a:lnTo>
                    <a:pt x="116624" y="60863"/>
                  </a:lnTo>
                  <a:lnTo>
                    <a:pt x="117369" y="59373"/>
                  </a:lnTo>
                  <a:lnTo>
                    <a:pt x="117900" y="59638"/>
                  </a:lnTo>
                  <a:lnTo>
                    <a:pt x="117256" y="61974"/>
                  </a:lnTo>
                  <a:lnTo>
                    <a:pt x="119390" y="60901"/>
                  </a:lnTo>
                  <a:lnTo>
                    <a:pt x="120337" y="61684"/>
                  </a:lnTo>
                  <a:lnTo>
                    <a:pt x="121284" y="63350"/>
                  </a:lnTo>
                  <a:lnTo>
                    <a:pt x="122168" y="64424"/>
                  </a:lnTo>
                  <a:lnTo>
                    <a:pt x="122168" y="66015"/>
                  </a:lnTo>
                  <a:lnTo>
                    <a:pt x="123291" y="67151"/>
                  </a:lnTo>
                  <a:lnTo>
                    <a:pt x="125501" y="65383"/>
                  </a:lnTo>
                  <a:lnTo>
                    <a:pt x="124882" y="62782"/>
                  </a:lnTo>
                  <a:lnTo>
                    <a:pt x="123216" y="61078"/>
                  </a:lnTo>
                  <a:lnTo>
                    <a:pt x="122837" y="60295"/>
                  </a:lnTo>
                  <a:lnTo>
                    <a:pt x="124238" y="59095"/>
                  </a:lnTo>
                  <a:lnTo>
                    <a:pt x="124352" y="56254"/>
                  </a:lnTo>
                  <a:lnTo>
                    <a:pt x="125337" y="55433"/>
                  </a:lnTo>
                  <a:lnTo>
                    <a:pt x="126688" y="56229"/>
                  </a:lnTo>
                  <a:lnTo>
                    <a:pt x="128734" y="52693"/>
                  </a:lnTo>
                  <a:lnTo>
                    <a:pt x="130363" y="47693"/>
                  </a:lnTo>
                  <a:lnTo>
                    <a:pt x="129176" y="44359"/>
                  </a:lnTo>
                  <a:lnTo>
                    <a:pt x="128418" y="41329"/>
                  </a:lnTo>
                  <a:lnTo>
                    <a:pt x="126625" y="39650"/>
                  </a:lnTo>
                  <a:lnTo>
                    <a:pt x="124365" y="39006"/>
                  </a:lnTo>
                  <a:lnTo>
                    <a:pt x="123039" y="38501"/>
                  </a:lnTo>
                  <a:lnTo>
                    <a:pt x="122231" y="37844"/>
                  </a:lnTo>
                  <a:lnTo>
                    <a:pt x="124238" y="33816"/>
                  </a:lnTo>
                  <a:lnTo>
                    <a:pt x="125047" y="31152"/>
                  </a:lnTo>
                  <a:lnTo>
                    <a:pt x="127067" y="29939"/>
                  </a:lnTo>
                  <a:lnTo>
                    <a:pt x="130350" y="29939"/>
                  </a:lnTo>
                  <a:lnTo>
                    <a:pt x="135009" y="28677"/>
                  </a:lnTo>
                  <a:lnTo>
                    <a:pt x="132875" y="28677"/>
                  </a:lnTo>
                  <a:lnTo>
                    <a:pt x="132875" y="23841"/>
                  </a:lnTo>
                  <a:lnTo>
                    <a:pt x="135224" y="22793"/>
                  </a:lnTo>
                  <a:lnTo>
                    <a:pt x="136108" y="25091"/>
                  </a:lnTo>
                  <a:lnTo>
                    <a:pt x="137257" y="22490"/>
                  </a:lnTo>
                  <a:lnTo>
                    <a:pt x="137282" y="21025"/>
                  </a:lnTo>
                  <a:lnTo>
                    <a:pt x="138090" y="21479"/>
                  </a:lnTo>
                  <a:lnTo>
                    <a:pt x="137446" y="25129"/>
                  </a:lnTo>
                  <a:lnTo>
                    <a:pt x="136032" y="30912"/>
                  </a:lnTo>
                  <a:lnTo>
                    <a:pt x="136019" y="34447"/>
                  </a:lnTo>
                  <a:lnTo>
                    <a:pt x="139467" y="39220"/>
                  </a:lnTo>
                  <a:lnTo>
                    <a:pt x="140452" y="42491"/>
                  </a:lnTo>
                  <a:lnTo>
                    <a:pt x="140452" y="44486"/>
                  </a:lnTo>
                  <a:lnTo>
                    <a:pt x="142346" y="42907"/>
                  </a:lnTo>
                  <a:lnTo>
                    <a:pt x="142346" y="39460"/>
                  </a:lnTo>
                  <a:lnTo>
                    <a:pt x="143836" y="36051"/>
                  </a:lnTo>
                  <a:lnTo>
                    <a:pt x="143028" y="33273"/>
                  </a:lnTo>
                  <a:lnTo>
                    <a:pt x="142901" y="31682"/>
                  </a:lnTo>
                  <a:lnTo>
                    <a:pt x="142598" y="29447"/>
                  </a:lnTo>
                  <a:lnTo>
                    <a:pt x="140742" y="27982"/>
                  </a:lnTo>
                  <a:lnTo>
                    <a:pt x="140464" y="25356"/>
                  </a:lnTo>
                  <a:lnTo>
                    <a:pt x="142939" y="23740"/>
                  </a:lnTo>
                  <a:lnTo>
                    <a:pt x="145502" y="24093"/>
                  </a:lnTo>
                  <a:lnTo>
                    <a:pt x="145502" y="21189"/>
                  </a:lnTo>
                  <a:lnTo>
                    <a:pt x="146462" y="19611"/>
                  </a:lnTo>
                  <a:lnTo>
                    <a:pt x="148508" y="18588"/>
                  </a:lnTo>
                  <a:lnTo>
                    <a:pt x="149732" y="18588"/>
                  </a:lnTo>
                  <a:lnTo>
                    <a:pt x="148141" y="14231"/>
                  </a:lnTo>
                  <a:lnTo>
                    <a:pt x="145010" y="13070"/>
                  </a:lnTo>
                  <a:lnTo>
                    <a:pt x="145490" y="11214"/>
                  </a:lnTo>
                  <a:lnTo>
                    <a:pt x="145161" y="9105"/>
                  </a:lnTo>
                  <a:lnTo>
                    <a:pt x="145060" y="8562"/>
                  </a:lnTo>
                  <a:lnTo>
                    <a:pt x="146664" y="9395"/>
                  </a:lnTo>
                  <a:lnTo>
                    <a:pt x="148015" y="8360"/>
                  </a:lnTo>
                  <a:lnTo>
                    <a:pt x="149442" y="9307"/>
                  </a:lnTo>
                  <a:lnTo>
                    <a:pt x="150364" y="6542"/>
                  </a:lnTo>
                  <a:lnTo>
                    <a:pt x="149038" y="4774"/>
                  </a:lnTo>
                  <a:lnTo>
                    <a:pt x="148369" y="2223"/>
                  </a:lnTo>
                  <a:lnTo>
                    <a:pt x="144227" y="1605"/>
                  </a:lnTo>
                  <a:lnTo>
                    <a:pt x="144227" y="3120"/>
                  </a:lnTo>
                  <a:lnTo>
                    <a:pt x="143116" y="3082"/>
                  </a:lnTo>
                  <a:lnTo>
                    <a:pt x="142384" y="2185"/>
                  </a:lnTo>
                  <a:lnTo>
                    <a:pt x="134744" y="2185"/>
                  </a:lnTo>
                  <a:lnTo>
                    <a:pt x="130704" y="2564"/>
                  </a:lnTo>
                  <a:lnTo>
                    <a:pt x="133065" y="4875"/>
                  </a:lnTo>
                  <a:lnTo>
                    <a:pt x="131411" y="4888"/>
                  </a:lnTo>
                  <a:lnTo>
                    <a:pt x="130842" y="3486"/>
                  </a:lnTo>
                  <a:lnTo>
                    <a:pt x="127458" y="4989"/>
                  </a:lnTo>
                  <a:lnTo>
                    <a:pt x="124908" y="6605"/>
                  </a:lnTo>
                  <a:lnTo>
                    <a:pt x="123620" y="6605"/>
                  </a:lnTo>
                  <a:lnTo>
                    <a:pt x="122584" y="4420"/>
                  </a:lnTo>
                  <a:lnTo>
                    <a:pt x="119781" y="4016"/>
                  </a:lnTo>
                  <a:lnTo>
                    <a:pt x="117710" y="5178"/>
                  </a:lnTo>
                  <a:lnTo>
                    <a:pt x="114604" y="4143"/>
                  </a:lnTo>
                  <a:lnTo>
                    <a:pt x="112432" y="3259"/>
                  </a:lnTo>
                  <a:lnTo>
                    <a:pt x="108076" y="3574"/>
                  </a:lnTo>
                  <a:lnTo>
                    <a:pt x="106005" y="4900"/>
                  </a:lnTo>
                  <a:lnTo>
                    <a:pt x="107091" y="7842"/>
                  </a:lnTo>
                  <a:lnTo>
                    <a:pt x="105146" y="7842"/>
                  </a:lnTo>
                  <a:lnTo>
                    <a:pt x="103795" y="7729"/>
                  </a:lnTo>
                  <a:lnTo>
                    <a:pt x="101851" y="8714"/>
                  </a:lnTo>
                  <a:lnTo>
                    <a:pt x="102583" y="10039"/>
                  </a:lnTo>
                  <a:lnTo>
                    <a:pt x="102583" y="10039"/>
                  </a:lnTo>
                  <a:lnTo>
                    <a:pt x="101169" y="9623"/>
                  </a:lnTo>
                  <a:lnTo>
                    <a:pt x="100348" y="6744"/>
                  </a:lnTo>
                  <a:lnTo>
                    <a:pt x="97545" y="4370"/>
                  </a:lnTo>
                  <a:lnTo>
                    <a:pt x="93252" y="4963"/>
                  </a:lnTo>
                  <a:lnTo>
                    <a:pt x="94072" y="7628"/>
                  </a:lnTo>
                  <a:lnTo>
                    <a:pt x="91509" y="7539"/>
                  </a:lnTo>
                  <a:lnTo>
                    <a:pt x="90385" y="6074"/>
                  </a:lnTo>
                  <a:lnTo>
                    <a:pt x="87999" y="7337"/>
                  </a:lnTo>
                  <a:lnTo>
                    <a:pt x="86231" y="7893"/>
                  </a:lnTo>
                  <a:lnTo>
                    <a:pt x="84034" y="10544"/>
                  </a:lnTo>
                  <a:lnTo>
                    <a:pt x="83706" y="9282"/>
                  </a:lnTo>
                  <a:lnTo>
                    <a:pt x="85915" y="5923"/>
                  </a:lnTo>
                  <a:lnTo>
                    <a:pt x="85234" y="2526"/>
                  </a:lnTo>
                  <a:lnTo>
                    <a:pt x="8178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52"/>
            <p:cNvSpPr/>
            <p:nvPr/>
          </p:nvSpPr>
          <p:spPr>
            <a:xfrm>
              <a:off x="4467225" y="3815075"/>
              <a:ext cx="177425" cy="289800"/>
            </a:xfrm>
            <a:custGeom>
              <a:avLst/>
              <a:gdLst/>
              <a:ahLst/>
              <a:cxnLst/>
              <a:rect l="l" t="t" r="r" b="b"/>
              <a:pathLst>
                <a:path w="7097" h="11592" extrusionOk="0">
                  <a:moveTo>
                    <a:pt x="5683" y="0"/>
                  </a:moveTo>
                  <a:lnTo>
                    <a:pt x="4572" y="1339"/>
                  </a:lnTo>
                  <a:lnTo>
                    <a:pt x="2602" y="2513"/>
                  </a:lnTo>
                  <a:lnTo>
                    <a:pt x="1023" y="3271"/>
                  </a:lnTo>
                  <a:lnTo>
                    <a:pt x="1415" y="5809"/>
                  </a:lnTo>
                  <a:lnTo>
                    <a:pt x="1023" y="7362"/>
                  </a:lnTo>
                  <a:lnTo>
                    <a:pt x="1" y="8524"/>
                  </a:lnTo>
                  <a:lnTo>
                    <a:pt x="556" y="10809"/>
                  </a:lnTo>
                  <a:lnTo>
                    <a:pt x="2134" y="11592"/>
                  </a:lnTo>
                  <a:lnTo>
                    <a:pt x="3864" y="9849"/>
                  </a:lnTo>
                  <a:lnTo>
                    <a:pt x="5203" y="6541"/>
                  </a:lnTo>
                  <a:lnTo>
                    <a:pt x="6226" y="3384"/>
                  </a:lnTo>
                  <a:lnTo>
                    <a:pt x="7097" y="1655"/>
                  </a:lnTo>
                  <a:lnTo>
                    <a:pt x="615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52"/>
            <p:cNvSpPr/>
            <p:nvPr/>
          </p:nvSpPr>
          <p:spPr>
            <a:xfrm>
              <a:off x="4458375" y="3806875"/>
              <a:ext cx="194800" cy="307475"/>
            </a:xfrm>
            <a:custGeom>
              <a:avLst/>
              <a:gdLst/>
              <a:ahLst/>
              <a:cxnLst/>
              <a:rect l="l" t="t" r="r" b="b"/>
              <a:pathLst>
                <a:path w="7792" h="12299" extrusionOk="0">
                  <a:moveTo>
                    <a:pt x="6327" y="644"/>
                  </a:moveTo>
                  <a:lnTo>
                    <a:pt x="7097" y="1995"/>
                  </a:lnTo>
                  <a:lnTo>
                    <a:pt x="6277" y="3611"/>
                  </a:lnTo>
                  <a:lnTo>
                    <a:pt x="5266" y="6756"/>
                  </a:lnTo>
                  <a:lnTo>
                    <a:pt x="3953" y="10001"/>
                  </a:lnTo>
                  <a:lnTo>
                    <a:pt x="2413" y="11529"/>
                  </a:lnTo>
                  <a:lnTo>
                    <a:pt x="1175" y="10910"/>
                  </a:lnTo>
                  <a:lnTo>
                    <a:pt x="695" y="8940"/>
                  </a:lnTo>
                  <a:lnTo>
                    <a:pt x="1668" y="7829"/>
                  </a:lnTo>
                  <a:lnTo>
                    <a:pt x="2097" y="6149"/>
                  </a:lnTo>
                  <a:lnTo>
                    <a:pt x="1731" y="3776"/>
                  </a:lnTo>
                  <a:lnTo>
                    <a:pt x="3120" y="3119"/>
                  </a:lnTo>
                  <a:lnTo>
                    <a:pt x="5090" y="1932"/>
                  </a:lnTo>
                  <a:lnTo>
                    <a:pt x="6176" y="644"/>
                  </a:lnTo>
                  <a:close/>
                  <a:moveTo>
                    <a:pt x="5873" y="0"/>
                  </a:moveTo>
                  <a:lnTo>
                    <a:pt x="4711" y="1427"/>
                  </a:lnTo>
                  <a:lnTo>
                    <a:pt x="2817" y="2563"/>
                  </a:lnTo>
                  <a:lnTo>
                    <a:pt x="1024" y="3409"/>
                  </a:lnTo>
                  <a:lnTo>
                    <a:pt x="1440" y="6124"/>
                  </a:lnTo>
                  <a:lnTo>
                    <a:pt x="1087" y="7538"/>
                  </a:lnTo>
                  <a:lnTo>
                    <a:pt x="1" y="8776"/>
                  </a:lnTo>
                  <a:lnTo>
                    <a:pt x="632" y="11352"/>
                  </a:lnTo>
                  <a:lnTo>
                    <a:pt x="2552" y="12299"/>
                  </a:lnTo>
                  <a:lnTo>
                    <a:pt x="4420" y="10405"/>
                  </a:lnTo>
                  <a:lnTo>
                    <a:pt x="5847" y="6958"/>
                  </a:lnTo>
                  <a:lnTo>
                    <a:pt x="6845" y="3851"/>
                  </a:lnTo>
                  <a:lnTo>
                    <a:pt x="7792" y="1970"/>
                  </a:lnTo>
                  <a:lnTo>
                    <a:pt x="668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52"/>
            <p:cNvSpPr/>
            <p:nvPr/>
          </p:nvSpPr>
          <p:spPr>
            <a:xfrm>
              <a:off x="5304725" y="3312525"/>
              <a:ext cx="45475" cy="78625"/>
            </a:xfrm>
            <a:custGeom>
              <a:avLst/>
              <a:gdLst/>
              <a:ahLst/>
              <a:cxnLst/>
              <a:rect l="l" t="t" r="r" b="b"/>
              <a:pathLst>
                <a:path w="1819" h="3145" extrusionOk="0">
                  <a:moveTo>
                    <a:pt x="480" y="0"/>
                  </a:moveTo>
                  <a:lnTo>
                    <a:pt x="0" y="1654"/>
                  </a:lnTo>
                  <a:lnTo>
                    <a:pt x="480" y="3144"/>
                  </a:lnTo>
                  <a:lnTo>
                    <a:pt x="1503" y="2753"/>
                  </a:lnTo>
                  <a:lnTo>
                    <a:pt x="1818" y="1566"/>
                  </a:lnTo>
                  <a:lnTo>
                    <a:pt x="48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52"/>
            <p:cNvSpPr/>
            <p:nvPr/>
          </p:nvSpPr>
          <p:spPr>
            <a:xfrm>
              <a:off x="5296500" y="3296100"/>
              <a:ext cx="62525" cy="105475"/>
            </a:xfrm>
            <a:custGeom>
              <a:avLst/>
              <a:gdLst/>
              <a:ahLst/>
              <a:cxnLst/>
              <a:rect l="l" t="t" r="r" b="b"/>
              <a:pathLst>
                <a:path w="2501" h="4219" extrusionOk="0">
                  <a:moveTo>
                    <a:pt x="948" y="1301"/>
                  </a:moveTo>
                  <a:lnTo>
                    <a:pt x="1806" y="2311"/>
                  </a:lnTo>
                  <a:lnTo>
                    <a:pt x="1567" y="3170"/>
                  </a:lnTo>
                  <a:lnTo>
                    <a:pt x="1011" y="3397"/>
                  </a:lnTo>
                  <a:lnTo>
                    <a:pt x="657" y="2299"/>
                  </a:lnTo>
                  <a:lnTo>
                    <a:pt x="948" y="1301"/>
                  </a:lnTo>
                  <a:close/>
                  <a:moveTo>
                    <a:pt x="670" y="1"/>
                  </a:moveTo>
                  <a:lnTo>
                    <a:pt x="1" y="2311"/>
                  </a:lnTo>
                  <a:lnTo>
                    <a:pt x="607" y="4218"/>
                  </a:lnTo>
                  <a:lnTo>
                    <a:pt x="2097" y="3650"/>
                  </a:lnTo>
                  <a:lnTo>
                    <a:pt x="2501" y="2147"/>
                  </a:lnTo>
                  <a:lnTo>
                    <a:pt x="67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52"/>
            <p:cNvSpPr/>
            <p:nvPr/>
          </p:nvSpPr>
          <p:spPr>
            <a:xfrm>
              <a:off x="5643750" y="3420800"/>
              <a:ext cx="232675" cy="252250"/>
            </a:xfrm>
            <a:custGeom>
              <a:avLst/>
              <a:gdLst/>
              <a:ahLst/>
              <a:cxnLst/>
              <a:rect l="l" t="t" r="r" b="b"/>
              <a:pathLst>
                <a:path w="9307" h="10090" extrusionOk="0">
                  <a:moveTo>
                    <a:pt x="1" y="0"/>
                  </a:moveTo>
                  <a:lnTo>
                    <a:pt x="948" y="1301"/>
                  </a:lnTo>
                  <a:lnTo>
                    <a:pt x="2337" y="1553"/>
                  </a:lnTo>
                  <a:cubicBezTo>
                    <a:pt x="2337" y="1553"/>
                    <a:pt x="3536" y="3852"/>
                    <a:pt x="3688" y="4091"/>
                  </a:cubicBezTo>
                  <a:cubicBezTo>
                    <a:pt x="3852" y="4331"/>
                    <a:pt x="5897" y="8233"/>
                    <a:pt x="5897" y="8233"/>
                  </a:cubicBezTo>
                  <a:lnTo>
                    <a:pt x="7804" y="10089"/>
                  </a:lnTo>
                  <a:lnTo>
                    <a:pt x="8587" y="10089"/>
                  </a:lnTo>
                  <a:lnTo>
                    <a:pt x="9307" y="8119"/>
                  </a:lnTo>
                  <a:lnTo>
                    <a:pt x="7880" y="5039"/>
                  </a:lnTo>
                  <a:lnTo>
                    <a:pt x="4647" y="1882"/>
                  </a:lnTo>
                  <a:lnTo>
                    <a:pt x="3473" y="1061"/>
                  </a:lnTo>
                  <a:lnTo>
                    <a:pt x="197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52"/>
            <p:cNvSpPr/>
            <p:nvPr/>
          </p:nvSpPr>
          <p:spPr>
            <a:xfrm>
              <a:off x="5628275" y="3412900"/>
              <a:ext cx="256350" cy="268025"/>
            </a:xfrm>
            <a:custGeom>
              <a:avLst/>
              <a:gdLst/>
              <a:ahLst/>
              <a:cxnLst/>
              <a:rect l="l" t="t" r="r" b="b"/>
              <a:pathLst>
                <a:path w="10254" h="10721" extrusionOk="0">
                  <a:moveTo>
                    <a:pt x="2488" y="632"/>
                  </a:moveTo>
                  <a:lnTo>
                    <a:pt x="5052" y="2438"/>
                  </a:lnTo>
                  <a:lnTo>
                    <a:pt x="8246" y="5544"/>
                  </a:lnTo>
                  <a:lnTo>
                    <a:pt x="9585" y="8448"/>
                  </a:lnTo>
                  <a:lnTo>
                    <a:pt x="9004" y="10090"/>
                  </a:lnTo>
                  <a:lnTo>
                    <a:pt x="8562" y="10090"/>
                  </a:lnTo>
                  <a:lnTo>
                    <a:pt x="6782" y="8360"/>
                  </a:lnTo>
                  <a:cubicBezTo>
                    <a:pt x="6478" y="7792"/>
                    <a:pt x="4723" y="4471"/>
                    <a:pt x="4572" y="4231"/>
                  </a:cubicBezTo>
                  <a:cubicBezTo>
                    <a:pt x="4458" y="4067"/>
                    <a:pt x="3688" y="2614"/>
                    <a:pt x="3233" y="1731"/>
                  </a:cubicBezTo>
                  <a:lnTo>
                    <a:pt x="3158" y="1592"/>
                  </a:lnTo>
                  <a:lnTo>
                    <a:pt x="1743" y="1327"/>
                  </a:lnTo>
                  <a:lnTo>
                    <a:pt x="1238" y="632"/>
                  </a:lnTo>
                  <a:close/>
                  <a:moveTo>
                    <a:pt x="1" y="1"/>
                  </a:moveTo>
                  <a:lnTo>
                    <a:pt x="1390" y="1907"/>
                  </a:lnTo>
                  <a:lnTo>
                    <a:pt x="2741" y="2160"/>
                  </a:lnTo>
                  <a:cubicBezTo>
                    <a:pt x="3019" y="2690"/>
                    <a:pt x="3903" y="4370"/>
                    <a:pt x="4041" y="4584"/>
                  </a:cubicBezTo>
                  <a:cubicBezTo>
                    <a:pt x="4155" y="4748"/>
                    <a:pt x="5430" y="7135"/>
                    <a:pt x="6251" y="8701"/>
                  </a:cubicBezTo>
                  <a:lnTo>
                    <a:pt x="8297" y="10721"/>
                  </a:lnTo>
                  <a:lnTo>
                    <a:pt x="9433" y="10721"/>
                  </a:lnTo>
                  <a:lnTo>
                    <a:pt x="10254" y="8423"/>
                  </a:lnTo>
                  <a:lnTo>
                    <a:pt x="8789" y="5228"/>
                  </a:lnTo>
                  <a:lnTo>
                    <a:pt x="5443" y="1945"/>
                  </a:lnTo>
                  <a:lnTo>
                    <a:pt x="269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52"/>
            <p:cNvSpPr/>
            <p:nvPr/>
          </p:nvSpPr>
          <p:spPr>
            <a:xfrm>
              <a:off x="5873550" y="3662925"/>
              <a:ext cx="284775" cy="73250"/>
            </a:xfrm>
            <a:custGeom>
              <a:avLst/>
              <a:gdLst/>
              <a:ahLst/>
              <a:cxnLst/>
              <a:rect l="l" t="t" r="r" b="b"/>
              <a:pathLst>
                <a:path w="11391" h="2930" extrusionOk="0">
                  <a:moveTo>
                    <a:pt x="1150" y="0"/>
                  </a:moveTo>
                  <a:lnTo>
                    <a:pt x="1" y="998"/>
                  </a:lnTo>
                  <a:lnTo>
                    <a:pt x="2324" y="2058"/>
                  </a:lnTo>
                  <a:lnTo>
                    <a:pt x="5696" y="2930"/>
                  </a:lnTo>
                  <a:lnTo>
                    <a:pt x="11391" y="2930"/>
                  </a:lnTo>
                  <a:lnTo>
                    <a:pt x="8082" y="1667"/>
                  </a:lnTo>
                  <a:lnTo>
                    <a:pt x="5708" y="1667"/>
                  </a:lnTo>
                  <a:lnTo>
                    <a:pt x="115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52"/>
            <p:cNvSpPr/>
            <p:nvPr/>
          </p:nvSpPr>
          <p:spPr>
            <a:xfrm>
              <a:off x="5859050" y="3654075"/>
              <a:ext cx="342200" cy="90000"/>
            </a:xfrm>
            <a:custGeom>
              <a:avLst/>
              <a:gdLst/>
              <a:ahLst/>
              <a:cxnLst/>
              <a:rect l="l" t="t" r="r" b="b"/>
              <a:pathLst>
                <a:path w="13688" h="3600" extrusionOk="0">
                  <a:moveTo>
                    <a:pt x="1806" y="720"/>
                  </a:moveTo>
                  <a:lnTo>
                    <a:pt x="6187" y="2311"/>
                  </a:lnTo>
                  <a:lnTo>
                    <a:pt x="8599" y="2337"/>
                  </a:lnTo>
                  <a:lnTo>
                    <a:pt x="10266" y="2968"/>
                  </a:lnTo>
                  <a:lnTo>
                    <a:pt x="6314" y="2968"/>
                  </a:lnTo>
                  <a:lnTo>
                    <a:pt x="3043" y="2122"/>
                  </a:lnTo>
                  <a:lnTo>
                    <a:pt x="1174" y="1263"/>
                  </a:lnTo>
                  <a:lnTo>
                    <a:pt x="1806" y="720"/>
                  </a:lnTo>
                  <a:close/>
                  <a:moveTo>
                    <a:pt x="1667" y="1"/>
                  </a:moveTo>
                  <a:lnTo>
                    <a:pt x="0" y="1428"/>
                  </a:lnTo>
                  <a:lnTo>
                    <a:pt x="2829" y="2715"/>
                  </a:lnTo>
                  <a:lnTo>
                    <a:pt x="6200" y="3587"/>
                  </a:lnTo>
                  <a:lnTo>
                    <a:pt x="13688" y="3599"/>
                  </a:lnTo>
                  <a:lnTo>
                    <a:pt x="8763" y="1731"/>
                  </a:lnTo>
                  <a:lnTo>
                    <a:pt x="6352" y="1705"/>
                  </a:lnTo>
                  <a:lnTo>
                    <a:pt x="166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52"/>
            <p:cNvSpPr/>
            <p:nvPr/>
          </p:nvSpPr>
          <p:spPr>
            <a:xfrm>
              <a:off x="6185775" y="3706475"/>
              <a:ext cx="137975" cy="31600"/>
            </a:xfrm>
            <a:custGeom>
              <a:avLst/>
              <a:gdLst/>
              <a:ahLst/>
              <a:cxnLst/>
              <a:rect l="l" t="t" r="r" b="b"/>
              <a:pathLst>
                <a:path w="5519" h="1264" extrusionOk="0">
                  <a:moveTo>
                    <a:pt x="3397" y="1"/>
                  </a:moveTo>
                  <a:lnTo>
                    <a:pt x="0" y="556"/>
                  </a:lnTo>
                  <a:lnTo>
                    <a:pt x="1818" y="1263"/>
                  </a:lnTo>
                  <a:lnTo>
                    <a:pt x="5518" y="556"/>
                  </a:lnTo>
                  <a:lnTo>
                    <a:pt x="339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52"/>
            <p:cNvSpPr/>
            <p:nvPr/>
          </p:nvSpPr>
          <p:spPr>
            <a:xfrm>
              <a:off x="6156100" y="3698600"/>
              <a:ext cx="203625" cy="47675"/>
            </a:xfrm>
            <a:custGeom>
              <a:avLst/>
              <a:gdLst/>
              <a:ahLst/>
              <a:cxnLst/>
              <a:rect l="l" t="t" r="r" b="b"/>
              <a:pathLst>
                <a:path w="8145" h="1907" extrusionOk="0">
                  <a:moveTo>
                    <a:pt x="4571" y="644"/>
                  </a:moveTo>
                  <a:lnTo>
                    <a:pt x="5278" y="821"/>
                  </a:lnTo>
                  <a:lnTo>
                    <a:pt x="3031" y="1250"/>
                  </a:lnTo>
                  <a:lnTo>
                    <a:pt x="2374" y="998"/>
                  </a:lnTo>
                  <a:lnTo>
                    <a:pt x="4571" y="644"/>
                  </a:lnTo>
                  <a:close/>
                  <a:moveTo>
                    <a:pt x="4596" y="0"/>
                  </a:moveTo>
                  <a:lnTo>
                    <a:pt x="0" y="745"/>
                  </a:lnTo>
                  <a:lnTo>
                    <a:pt x="2968" y="1907"/>
                  </a:lnTo>
                  <a:lnTo>
                    <a:pt x="8145" y="922"/>
                  </a:lnTo>
                  <a:lnTo>
                    <a:pt x="459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52"/>
            <p:cNvSpPr/>
            <p:nvPr/>
          </p:nvSpPr>
          <p:spPr>
            <a:xfrm>
              <a:off x="6158300" y="3493725"/>
              <a:ext cx="139875" cy="161950"/>
            </a:xfrm>
            <a:custGeom>
              <a:avLst/>
              <a:gdLst/>
              <a:ahLst/>
              <a:cxnLst/>
              <a:rect l="l" t="t" r="r" b="b"/>
              <a:pathLst>
                <a:path w="5595" h="6478" extrusionOk="0">
                  <a:moveTo>
                    <a:pt x="3864" y="0"/>
                  </a:moveTo>
                  <a:lnTo>
                    <a:pt x="632" y="1579"/>
                  </a:lnTo>
                  <a:lnTo>
                    <a:pt x="1" y="4925"/>
                  </a:lnTo>
                  <a:lnTo>
                    <a:pt x="1099" y="6478"/>
                  </a:lnTo>
                  <a:lnTo>
                    <a:pt x="1730" y="4420"/>
                  </a:lnTo>
                  <a:lnTo>
                    <a:pt x="3473" y="6225"/>
                  </a:lnTo>
                  <a:lnTo>
                    <a:pt x="3473" y="4331"/>
                  </a:lnTo>
                  <a:lnTo>
                    <a:pt x="2678" y="3510"/>
                  </a:lnTo>
                  <a:lnTo>
                    <a:pt x="4104" y="2765"/>
                  </a:lnTo>
                  <a:lnTo>
                    <a:pt x="1895" y="2765"/>
                  </a:lnTo>
                  <a:lnTo>
                    <a:pt x="5594" y="1023"/>
                  </a:lnTo>
                  <a:lnTo>
                    <a:pt x="386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52"/>
            <p:cNvSpPr/>
            <p:nvPr/>
          </p:nvSpPr>
          <p:spPr>
            <a:xfrm>
              <a:off x="6149775" y="3484875"/>
              <a:ext cx="165125" cy="188175"/>
            </a:xfrm>
            <a:custGeom>
              <a:avLst/>
              <a:gdLst/>
              <a:ahLst/>
              <a:cxnLst/>
              <a:rect l="l" t="t" r="r" b="b"/>
              <a:pathLst>
                <a:path w="6605" h="7527" extrusionOk="0">
                  <a:moveTo>
                    <a:pt x="4193" y="708"/>
                  </a:moveTo>
                  <a:lnTo>
                    <a:pt x="5266" y="1339"/>
                  </a:lnTo>
                  <a:lnTo>
                    <a:pt x="1023" y="3334"/>
                  </a:lnTo>
                  <a:lnTo>
                    <a:pt x="1023" y="3334"/>
                  </a:lnTo>
                  <a:lnTo>
                    <a:pt x="1251" y="2147"/>
                  </a:lnTo>
                  <a:lnTo>
                    <a:pt x="4193" y="708"/>
                  </a:lnTo>
                  <a:close/>
                  <a:moveTo>
                    <a:pt x="3157" y="3423"/>
                  </a:moveTo>
                  <a:lnTo>
                    <a:pt x="2501" y="3776"/>
                  </a:lnTo>
                  <a:lnTo>
                    <a:pt x="3486" y="4812"/>
                  </a:lnTo>
                  <a:lnTo>
                    <a:pt x="3486" y="5796"/>
                  </a:lnTo>
                  <a:lnTo>
                    <a:pt x="1933" y="4168"/>
                  </a:lnTo>
                  <a:lnTo>
                    <a:pt x="1326" y="6125"/>
                  </a:lnTo>
                  <a:lnTo>
                    <a:pt x="670" y="5203"/>
                  </a:lnTo>
                  <a:lnTo>
                    <a:pt x="1011" y="3423"/>
                  </a:lnTo>
                  <a:close/>
                  <a:moveTo>
                    <a:pt x="4218" y="1"/>
                  </a:moveTo>
                  <a:lnTo>
                    <a:pt x="683" y="1718"/>
                  </a:lnTo>
                  <a:lnTo>
                    <a:pt x="1" y="5354"/>
                  </a:lnTo>
                  <a:lnTo>
                    <a:pt x="1554" y="7526"/>
                  </a:lnTo>
                  <a:lnTo>
                    <a:pt x="2210" y="5392"/>
                  </a:lnTo>
                  <a:lnTo>
                    <a:pt x="4117" y="7375"/>
                  </a:lnTo>
                  <a:lnTo>
                    <a:pt x="4117" y="4572"/>
                  </a:lnTo>
                  <a:lnTo>
                    <a:pt x="3536" y="3953"/>
                  </a:lnTo>
                  <a:lnTo>
                    <a:pt x="5708" y="2804"/>
                  </a:lnTo>
                  <a:lnTo>
                    <a:pt x="3650" y="2804"/>
                  </a:lnTo>
                  <a:lnTo>
                    <a:pt x="6605" y="1415"/>
                  </a:lnTo>
                  <a:lnTo>
                    <a:pt x="421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52"/>
            <p:cNvSpPr/>
            <p:nvPr/>
          </p:nvSpPr>
          <p:spPr>
            <a:xfrm>
              <a:off x="5945525" y="3367450"/>
              <a:ext cx="213125" cy="254775"/>
            </a:xfrm>
            <a:custGeom>
              <a:avLst/>
              <a:gdLst/>
              <a:ahLst/>
              <a:cxnLst/>
              <a:rect l="l" t="t" r="r" b="b"/>
              <a:pathLst>
                <a:path w="8525" h="10191" extrusionOk="0">
                  <a:moveTo>
                    <a:pt x="6542" y="0"/>
                  </a:moveTo>
                  <a:lnTo>
                    <a:pt x="3941" y="3119"/>
                  </a:lnTo>
                  <a:lnTo>
                    <a:pt x="2817" y="5291"/>
                  </a:lnTo>
                  <a:lnTo>
                    <a:pt x="935" y="5291"/>
                  </a:lnTo>
                  <a:lnTo>
                    <a:pt x="1" y="6869"/>
                  </a:lnTo>
                  <a:lnTo>
                    <a:pt x="1491" y="9067"/>
                  </a:lnTo>
                  <a:lnTo>
                    <a:pt x="2817" y="9546"/>
                  </a:lnTo>
                  <a:lnTo>
                    <a:pt x="4686" y="9344"/>
                  </a:lnTo>
                  <a:lnTo>
                    <a:pt x="6049" y="10190"/>
                  </a:lnTo>
                  <a:lnTo>
                    <a:pt x="7363" y="6516"/>
                  </a:lnTo>
                  <a:lnTo>
                    <a:pt x="8524" y="4874"/>
                  </a:lnTo>
                  <a:lnTo>
                    <a:pt x="7653" y="3384"/>
                  </a:lnTo>
                  <a:lnTo>
                    <a:pt x="8512" y="2134"/>
                  </a:lnTo>
                  <a:lnTo>
                    <a:pt x="654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52"/>
            <p:cNvSpPr/>
            <p:nvPr/>
          </p:nvSpPr>
          <p:spPr>
            <a:xfrm>
              <a:off x="5936075" y="3355775"/>
              <a:ext cx="232350" cy="278450"/>
            </a:xfrm>
            <a:custGeom>
              <a:avLst/>
              <a:gdLst/>
              <a:ahLst/>
              <a:cxnLst/>
              <a:rect l="l" t="t" r="r" b="b"/>
              <a:pathLst>
                <a:path w="9294" h="11138" extrusionOk="0">
                  <a:moveTo>
                    <a:pt x="6932" y="947"/>
                  </a:moveTo>
                  <a:lnTo>
                    <a:pt x="8486" y="2627"/>
                  </a:lnTo>
                  <a:lnTo>
                    <a:pt x="7652" y="3839"/>
                  </a:lnTo>
                  <a:lnTo>
                    <a:pt x="8523" y="5329"/>
                  </a:lnTo>
                  <a:lnTo>
                    <a:pt x="7475" y="6806"/>
                  </a:lnTo>
                  <a:lnTo>
                    <a:pt x="6263" y="10190"/>
                  </a:lnTo>
                  <a:lnTo>
                    <a:pt x="5139" y="9496"/>
                  </a:lnTo>
                  <a:lnTo>
                    <a:pt x="3220" y="9685"/>
                  </a:lnTo>
                  <a:lnTo>
                    <a:pt x="2071" y="9281"/>
                  </a:lnTo>
                  <a:lnTo>
                    <a:pt x="745" y="7324"/>
                  </a:lnTo>
                  <a:lnTo>
                    <a:pt x="1490" y="6074"/>
                  </a:lnTo>
                  <a:lnTo>
                    <a:pt x="3384" y="6074"/>
                  </a:lnTo>
                  <a:lnTo>
                    <a:pt x="4584" y="3763"/>
                  </a:lnTo>
                  <a:lnTo>
                    <a:pt x="6932" y="947"/>
                  </a:lnTo>
                  <a:close/>
                  <a:moveTo>
                    <a:pt x="6907" y="0"/>
                  </a:moveTo>
                  <a:lnTo>
                    <a:pt x="4079" y="3397"/>
                  </a:lnTo>
                  <a:lnTo>
                    <a:pt x="3005" y="5442"/>
                  </a:lnTo>
                  <a:lnTo>
                    <a:pt x="1137" y="5442"/>
                  </a:lnTo>
                  <a:lnTo>
                    <a:pt x="0" y="7336"/>
                  </a:lnTo>
                  <a:lnTo>
                    <a:pt x="1667" y="9799"/>
                  </a:lnTo>
                  <a:lnTo>
                    <a:pt x="3157" y="10329"/>
                  </a:lnTo>
                  <a:lnTo>
                    <a:pt x="4988" y="10140"/>
                  </a:lnTo>
                  <a:lnTo>
                    <a:pt x="6591" y="11137"/>
                  </a:lnTo>
                  <a:lnTo>
                    <a:pt x="8018" y="7147"/>
                  </a:lnTo>
                  <a:lnTo>
                    <a:pt x="9281" y="5379"/>
                  </a:lnTo>
                  <a:lnTo>
                    <a:pt x="8397" y="3877"/>
                  </a:lnTo>
                  <a:lnTo>
                    <a:pt x="9294" y="2576"/>
                  </a:lnTo>
                  <a:lnTo>
                    <a:pt x="69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52"/>
            <p:cNvSpPr/>
            <p:nvPr/>
          </p:nvSpPr>
          <p:spPr>
            <a:xfrm>
              <a:off x="6429775" y="3529075"/>
              <a:ext cx="453650" cy="254450"/>
            </a:xfrm>
            <a:custGeom>
              <a:avLst/>
              <a:gdLst/>
              <a:ahLst/>
              <a:cxnLst/>
              <a:rect l="l" t="t" r="r" b="b"/>
              <a:pathLst>
                <a:path w="18146" h="10178" extrusionOk="0">
                  <a:moveTo>
                    <a:pt x="1794" y="0"/>
                  </a:moveTo>
                  <a:lnTo>
                    <a:pt x="1" y="745"/>
                  </a:lnTo>
                  <a:lnTo>
                    <a:pt x="1705" y="2576"/>
                  </a:lnTo>
                  <a:lnTo>
                    <a:pt x="2223" y="4496"/>
                  </a:lnTo>
                  <a:lnTo>
                    <a:pt x="4281" y="4496"/>
                  </a:lnTo>
                  <a:lnTo>
                    <a:pt x="5847" y="5039"/>
                  </a:lnTo>
                  <a:lnTo>
                    <a:pt x="5847" y="6705"/>
                  </a:lnTo>
                  <a:lnTo>
                    <a:pt x="8764" y="8915"/>
                  </a:lnTo>
                  <a:lnTo>
                    <a:pt x="11214" y="8915"/>
                  </a:lnTo>
                  <a:lnTo>
                    <a:pt x="12236" y="7412"/>
                  </a:lnTo>
                  <a:lnTo>
                    <a:pt x="14055" y="8120"/>
                  </a:lnTo>
                  <a:lnTo>
                    <a:pt x="15633" y="10178"/>
                  </a:lnTo>
                  <a:lnTo>
                    <a:pt x="18146" y="10178"/>
                  </a:lnTo>
                  <a:lnTo>
                    <a:pt x="14522" y="5443"/>
                  </a:lnTo>
                  <a:lnTo>
                    <a:pt x="10431" y="3157"/>
                  </a:lnTo>
                  <a:lnTo>
                    <a:pt x="5531" y="1819"/>
                  </a:lnTo>
                  <a:lnTo>
                    <a:pt x="3650" y="2652"/>
                  </a:lnTo>
                  <a:lnTo>
                    <a:pt x="3094" y="733"/>
                  </a:lnTo>
                  <a:lnTo>
                    <a:pt x="17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52"/>
            <p:cNvSpPr/>
            <p:nvPr/>
          </p:nvSpPr>
          <p:spPr>
            <a:xfrm>
              <a:off x="6416200" y="3519925"/>
              <a:ext cx="483325" cy="271500"/>
            </a:xfrm>
            <a:custGeom>
              <a:avLst/>
              <a:gdLst/>
              <a:ahLst/>
              <a:cxnLst/>
              <a:rect l="l" t="t" r="r" b="b"/>
              <a:pathLst>
                <a:path w="19333" h="10860" extrusionOk="0">
                  <a:moveTo>
                    <a:pt x="2312" y="707"/>
                  </a:moveTo>
                  <a:lnTo>
                    <a:pt x="3372" y="1313"/>
                  </a:lnTo>
                  <a:lnTo>
                    <a:pt x="3991" y="3447"/>
                  </a:lnTo>
                  <a:lnTo>
                    <a:pt x="6112" y="2513"/>
                  </a:lnTo>
                  <a:lnTo>
                    <a:pt x="10860" y="3814"/>
                  </a:lnTo>
                  <a:lnTo>
                    <a:pt x="14863" y="6061"/>
                  </a:lnTo>
                  <a:lnTo>
                    <a:pt x="18058" y="10228"/>
                  </a:lnTo>
                  <a:lnTo>
                    <a:pt x="16328" y="10228"/>
                  </a:lnTo>
                  <a:lnTo>
                    <a:pt x="14787" y="8233"/>
                  </a:lnTo>
                  <a:lnTo>
                    <a:pt x="12653" y="7400"/>
                  </a:lnTo>
                  <a:lnTo>
                    <a:pt x="11580" y="8965"/>
                  </a:lnTo>
                  <a:lnTo>
                    <a:pt x="9408" y="8965"/>
                  </a:lnTo>
                  <a:lnTo>
                    <a:pt x="6706" y="6920"/>
                  </a:lnTo>
                  <a:lnTo>
                    <a:pt x="6706" y="5177"/>
                  </a:lnTo>
                  <a:lnTo>
                    <a:pt x="4913" y="4571"/>
                  </a:lnTo>
                  <a:lnTo>
                    <a:pt x="3006" y="4546"/>
                  </a:lnTo>
                  <a:lnTo>
                    <a:pt x="2526" y="2778"/>
                  </a:lnTo>
                  <a:lnTo>
                    <a:pt x="1074" y="1225"/>
                  </a:lnTo>
                  <a:lnTo>
                    <a:pt x="2312" y="707"/>
                  </a:lnTo>
                  <a:close/>
                  <a:moveTo>
                    <a:pt x="2362" y="0"/>
                  </a:moveTo>
                  <a:lnTo>
                    <a:pt x="1" y="998"/>
                  </a:lnTo>
                  <a:lnTo>
                    <a:pt x="1958" y="3094"/>
                  </a:lnTo>
                  <a:lnTo>
                    <a:pt x="2526" y="5177"/>
                  </a:lnTo>
                  <a:lnTo>
                    <a:pt x="4761" y="5177"/>
                  </a:lnTo>
                  <a:lnTo>
                    <a:pt x="6074" y="5632"/>
                  </a:lnTo>
                  <a:lnTo>
                    <a:pt x="6074" y="7223"/>
                  </a:lnTo>
                  <a:lnTo>
                    <a:pt x="9206" y="9597"/>
                  </a:lnTo>
                  <a:lnTo>
                    <a:pt x="11921" y="9597"/>
                  </a:lnTo>
                  <a:lnTo>
                    <a:pt x="12906" y="8170"/>
                  </a:lnTo>
                  <a:lnTo>
                    <a:pt x="14396" y="8751"/>
                  </a:lnTo>
                  <a:lnTo>
                    <a:pt x="16025" y="10859"/>
                  </a:lnTo>
                  <a:lnTo>
                    <a:pt x="19333" y="10859"/>
                  </a:lnTo>
                  <a:lnTo>
                    <a:pt x="15317" y="5607"/>
                  </a:lnTo>
                  <a:lnTo>
                    <a:pt x="11125" y="3245"/>
                  </a:lnTo>
                  <a:lnTo>
                    <a:pt x="6049" y="1844"/>
                  </a:lnTo>
                  <a:lnTo>
                    <a:pt x="4395" y="2576"/>
                  </a:lnTo>
                  <a:lnTo>
                    <a:pt x="3903" y="884"/>
                  </a:lnTo>
                  <a:lnTo>
                    <a:pt x="236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52"/>
            <p:cNvSpPr/>
            <p:nvPr/>
          </p:nvSpPr>
          <p:spPr>
            <a:xfrm>
              <a:off x="5992575" y="3785400"/>
              <a:ext cx="867500" cy="764650"/>
            </a:xfrm>
            <a:custGeom>
              <a:avLst/>
              <a:gdLst/>
              <a:ahLst/>
              <a:cxnLst/>
              <a:rect l="l" t="t" r="r" b="b"/>
              <a:pathLst>
                <a:path w="34700" h="30586" extrusionOk="0">
                  <a:moveTo>
                    <a:pt x="18082" y="1"/>
                  </a:moveTo>
                  <a:lnTo>
                    <a:pt x="15494" y="2602"/>
                  </a:lnTo>
                  <a:lnTo>
                    <a:pt x="13953" y="3574"/>
                  </a:lnTo>
                  <a:lnTo>
                    <a:pt x="12577" y="3006"/>
                  </a:lnTo>
                  <a:lnTo>
                    <a:pt x="9976" y="5430"/>
                  </a:lnTo>
                  <a:lnTo>
                    <a:pt x="8195" y="7627"/>
                  </a:lnTo>
                  <a:lnTo>
                    <a:pt x="4950" y="9572"/>
                  </a:lnTo>
                  <a:lnTo>
                    <a:pt x="1617" y="10228"/>
                  </a:lnTo>
                  <a:lnTo>
                    <a:pt x="0" y="12779"/>
                  </a:lnTo>
                  <a:lnTo>
                    <a:pt x="0" y="15999"/>
                  </a:lnTo>
                  <a:lnTo>
                    <a:pt x="973" y="20835"/>
                  </a:lnTo>
                  <a:lnTo>
                    <a:pt x="480" y="22704"/>
                  </a:lnTo>
                  <a:lnTo>
                    <a:pt x="1857" y="24244"/>
                  </a:lnTo>
                  <a:lnTo>
                    <a:pt x="5481" y="23424"/>
                  </a:lnTo>
                  <a:lnTo>
                    <a:pt x="9408" y="22211"/>
                  </a:lnTo>
                  <a:lnTo>
                    <a:pt x="12223" y="20999"/>
                  </a:lnTo>
                  <a:lnTo>
                    <a:pt x="16214" y="21365"/>
                  </a:lnTo>
                  <a:lnTo>
                    <a:pt x="18070" y="24964"/>
                  </a:lnTo>
                  <a:lnTo>
                    <a:pt x="20103" y="23184"/>
                  </a:lnTo>
                  <a:lnTo>
                    <a:pt x="20911" y="26833"/>
                  </a:lnTo>
                  <a:cubicBezTo>
                    <a:pt x="20911" y="26833"/>
                    <a:pt x="21719" y="29421"/>
                    <a:pt x="22047" y="29421"/>
                  </a:cubicBezTo>
                  <a:cubicBezTo>
                    <a:pt x="22349" y="29421"/>
                    <a:pt x="23677" y="30586"/>
                    <a:pt x="24015" y="30586"/>
                  </a:cubicBezTo>
                  <a:cubicBezTo>
                    <a:pt x="24045" y="30586"/>
                    <a:pt x="24067" y="30577"/>
                    <a:pt x="24080" y="30558"/>
                  </a:cubicBezTo>
                  <a:cubicBezTo>
                    <a:pt x="24232" y="30318"/>
                    <a:pt x="25621" y="29990"/>
                    <a:pt x="25621" y="29990"/>
                  </a:cubicBezTo>
                  <a:lnTo>
                    <a:pt x="28133" y="30229"/>
                  </a:lnTo>
                  <a:cubicBezTo>
                    <a:pt x="28133" y="30229"/>
                    <a:pt x="30735" y="28045"/>
                    <a:pt x="30735" y="27729"/>
                  </a:cubicBezTo>
                  <a:cubicBezTo>
                    <a:pt x="30735" y="27401"/>
                    <a:pt x="32831" y="23348"/>
                    <a:pt x="32831" y="23348"/>
                  </a:cubicBezTo>
                  <a:lnTo>
                    <a:pt x="34371" y="19699"/>
                  </a:lnTo>
                  <a:lnTo>
                    <a:pt x="34700" y="14193"/>
                  </a:lnTo>
                  <a:lnTo>
                    <a:pt x="31303" y="8107"/>
                  </a:lnTo>
                  <a:lnTo>
                    <a:pt x="30078" y="5114"/>
                  </a:lnTo>
                  <a:lnTo>
                    <a:pt x="29434" y="3081"/>
                  </a:lnTo>
                  <a:lnTo>
                    <a:pt x="27654" y="1"/>
                  </a:lnTo>
                  <a:lnTo>
                    <a:pt x="26025" y="3410"/>
                  </a:lnTo>
                  <a:lnTo>
                    <a:pt x="26113" y="4950"/>
                  </a:lnTo>
                  <a:lnTo>
                    <a:pt x="24333" y="6251"/>
                  </a:lnTo>
                  <a:lnTo>
                    <a:pt x="21971" y="4054"/>
                  </a:lnTo>
                  <a:lnTo>
                    <a:pt x="22224" y="1301"/>
                  </a:lnTo>
                  <a:lnTo>
                    <a:pt x="1808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52"/>
            <p:cNvSpPr/>
            <p:nvPr/>
          </p:nvSpPr>
          <p:spPr>
            <a:xfrm>
              <a:off x="5985000" y="3768350"/>
              <a:ext cx="883600" cy="789850"/>
            </a:xfrm>
            <a:custGeom>
              <a:avLst/>
              <a:gdLst/>
              <a:ahLst/>
              <a:cxnLst/>
              <a:rect l="l" t="t" r="r" b="b"/>
              <a:pathLst>
                <a:path w="35344" h="31594" extrusionOk="0">
                  <a:moveTo>
                    <a:pt x="18474" y="1049"/>
                  </a:moveTo>
                  <a:lnTo>
                    <a:pt x="22186" y="2210"/>
                  </a:lnTo>
                  <a:lnTo>
                    <a:pt x="21946" y="4862"/>
                  </a:lnTo>
                  <a:lnTo>
                    <a:pt x="24598" y="7337"/>
                  </a:lnTo>
                  <a:lnTo>
                    <a:pt x="26732" y="5784"/>
                  </a:lnTo>
                  <a:lnTo>
                    <a:pt x="26643" y="4155"/>
                  </a:lnTo>
                  <a:lnTo>
                    <a:pt x="27969" y="1364"/>
                  </a:lnTo>
                  <a:lnTo>
                    <a:pt x="29447" y="3890"/>
                  </a:lnTo>
                  <a:lnTo>
                    <a:pt x="30091" y="5910"/>
                  </a:lnTo>
                  <a:lnTo>
                    <a:pt x="31315" y="8941"/>
                  </a:lnTo>
                  <a:lnTo>
                    <a:pt x="34674" y="14938"/>
                  </a:lnTo>
                  <a:lnTo>
                    <a:pt x="34359" y="20305"/>
                  </a:lnTo>
                  <a:lnTo>
                    <a:pt x="32856" y="23891"/>
                  </a:lnTo>
                  <a:cubicBezTo>
                    <a:pt x="31530" y="26442"/>
                    <a:pt x="30810" y="27932"/>
                    <a:pt x="30722" y="28336"/>
                  </a:cubicBezTo>
                  <a:cubicBezTo>
                    <a:pt x="30583" y="28601"/>
                    <a:pt x="29396" y="29687"/>
                    <a:pt x="28335" y="30596"/>
                  </a:cubicBezTo>
                  <a:lnTo>
                    <a:pt x="25898" y="30356"/>
                  </a:lnTo>
                  <a:lnTo>
                    <a:pt x="25848" y="30369"/>
                  </a:lnTo>
                  <a:cubicBezTo>
                    <a:pt x="25052" y="30558"/>
                    <a:pt x="24522" y="30747"/>
                    <a:pt x="24257" y="30937"/>
                  </a:cubicBezTo>
                  <a:cubicBezTo>
                    <a:pt x="23979" y="30773"/>
                    <a:pt x="23714" y="30596"/>
                    <a:pt x="23461" y="30406"/>
                  </a:cubicBezTo>
                  <a:cubicBezTo>
                    <a:pt x="22931" y="30028"/>
                    <a:pt x="22666" y="29851"/>
                    <a:pt x="22464" y="29800"/>
                  </a:cubicBezTo>
                  <a:cubicBezTo>
                    <a:pt x="22262" y="29560"/>
                    <a:pt x="21832" y="28411"/>
                    <a:pt x="21517" y="27439"/>
                  </a:cubicBezTo>
                  <a:lnTo>
                    <a:pt x="20595" y="23272"/>
                  </a:lnTo>
                  <a:lnTo>
                    <a:pt x="18474" y="25141"/>
                  </a:lnTo>
                  <a:lnTo>
                    <a:pt x="16706" y="21744"/>
                  </a:lnTo>
                  <a:lnTo>
                    <a:pt x="12463" y="21353"/>
                  </a:lnTo>
                  <a:lnTo>
                    <a:pt x="9610" y="22590"/>
                  </a:lnTo>
                  <a:lnTo>
                    <a:pt x="5708" y="23803"/>
                  </a:lnTo>
                  <a:lnTo>
                    <a:pt x="2261" y="24573"/>
                  </a:lnTo>
                  <a:lnTo>
                    <a:pt x="1124" y="23297"/>
                  </a:lnTo>
                  <a:lnTo>
                    <a:pt x="1591" y="21530"/>
                  </a:lnTo>
                  <a:lnTo>
                    <a:pt x="619" y="16681"/>
                  </a:lnTo>
                  <a:lnTo>
                    <a:pt x="619" y="13537"/>
                  </a:lnTo>
                  <a:lnTo>
                    <a:pt x="2109" y="11188"/>
                  </a:lnTo>
                  <a:lnTo>
                    <a:pt x="5316" y="10557"/>
                  </a:lnTo>
                  <a:lnTo>
                    <a:pt x="8662" y="8574"/>
                  </a:lnTo>
                  <a:lnTo>
                    <a:pt x="10493" y="6352"/>
                  </a:lnTo>
                  <a:lnTo>
                    <a:pt x="12943" y="4054"/>
                  </a:lnTo>
                  <a:lnTo>
                    <a:pt x="14282" y="4609"/>
                  </a:lnTo>
                  <a:lnTo>
                    <a:pt x="15961" y="3549"/>
                  </a:lnTo>
                  <a:lnTo>
                    <a:pt x="18474" y="1049"/>
                  </a:lnTo>
                  <a:close/>
                  <a:moveTo>
                    <a:pt x="27944" y="1"/>
                  </a:moveTo>
                  <a:lnTo>
                    <a:pt x="26025" y="4016"/>
                  </a:lnTo>
                  <a:lnTo>
                    <a:pt x="26100" y="5468"/>
                  </a:lnTo>
                  <a:lnTo>
                    <a:pt x="24674" y="6516"/>
                  </a:lnTo>
                  <a:lnTo>
                    <a:pt x="22615" y="4609"/>
                  </a:lnTo>
                  <a:lnTo>
                    <a:pt x="22868" y="1756"/>
                  </a:lnTo>
                  <a:lnTo>
                    <a:pt x="18310" y="316"/>
                  </a:lnTo>
                  <a:lnTo>
                    <a:pt x="15607" y="3018"/>
                  </a:lnTo>
                  <a:lnTo>
                    <a:pt x="14231" y="3890"/>
                  </a:lnTo>
                  <a:lnTo>
                    <a:pt x="12817" y="3309"/>
                  </a:lnTo>
                  <a:lnTo>
                    <a:pt x="10039" y="5910"/>
                  </a:lnTo>
                  <a:lnTo>
                    <a:pt x="8296" y="8057"/>
                  </a:lnTo>
                  <a:lnTo>
                    <a:pt x="5152" y="9951"/>
                  </a:lnTo>
                  <a:lnTo>
                    <a:pt x="1743" y="10633"/>
                  </a:lnTo>
                  <a:lnTo>
                    <a:pt x="0" y="13360"/>
                  </a:lnTo>
                  <a:lnTo>
                    <a:pt x="0" y="16744"/>
                  </a:lnTo>
                  <a:lnTo>
                    <a:pt x="947" y="21504"/>
                  </a:lnTo>
                  <a:lnTo>
                    <a:pt x="430" y="23462"/>
                  </a:lnTo>
                  <a:lnTo>
                    <a:pt x="2046" y="25267"/>
                  </a:lnTo>
                  <a:lnTo>
                    <a:pt x="5872" y="24409"/>
                  </a:lnTo>
                  <a:lnTo>
                    <a:pt x="9824" y="23184"/>
                  </a:lnTo>
                  <a:lnTo>
                    <a:pt x="12564" y="21997"/>
                  </a:lnTo>
                  <a:lnTo>
                    <a:pt x="16314" y="22338"/>
                  </a:lnTo>
                  <a:lnTo>
                    <a:pt x="18284" y="26151"/>
                  </a:lnTo>
                  <a:lnTo>
                    <a:pt x="20216" y="24459"/>
                  </a:lnTo>
                  <a:lnTo>
                    <a:pt x="20923" y="27616"/>
                  </a:lnTo>
                  <a:cubicBezTo>
                    <a:pt x="21795" y="30419"/>
                    <a:pt x="22136" y="30419"/>
                    <a:pt x="22325" y="30419"/>
                  </a:cubicBezTo>
                  <a:cubicBezTo>
                    <a:pt x="22590" y="30571"/>
                    <a:pt x="22855" y="30735"/>
                    <a:pt x="23095" y="30924"/>
                  </a:cubicBezTo>
                  <a:cubicBezTo>
                    <a:pt x="23752" y="31391"/>
                    <a:pt x="24067" y="31593"/>
                    <a:pt x="24320" y="31593"/>
                  </a:cubicBezTo>
                  <a:cubicBezTo>
                    <a:pt x="24345" y="31581"/>
                    <a:pt x="24383" y="31581"/>
                    <a:pt x="24421" y="31568"/>
                  </a:cubicBezTo>
                  <a:cubicBezTo>
                    <a:pt x="24509" y="31555"/>
                    <a:pt x="24598" y="31505"/>
                    <a:pt x="24648" y="31429"/>
                  </a:cubicBezTo>
                  <a:cubicBezTo>
                    <a:pt x="24749" y="31341"/>
                    <a:pt x="25355" y="31126"/>
                    <a:pt x="25962" y="30987"/>
                  </a:cubicBezTo>
                  <a:lnTo>
                    <a:pt x="28563" y="31240"/>
                  </a:lnTo>
                  <a:lnTo>
                    <a:pt x="28664" y="31151"/>
                  </a:lnTo>
                  <a:cubicBezTo>
                    <a:pt x="31366" y="28866"/>
                    <a:pt x="31366" y="28550"/>
                    <a:pt x="31366" y="28424"/>
                  </a:cubicBezTo>
                  <a:cubicBezTo>
                    <a:pt x="31416" y="28146"/>
                    <a:pt x="32464" y="26037"/>
                    <a:pt x="33449" y="24143"/>
                  </a:cubicBezTo>
                  <a:lnTo>
                    <a:pt x="34990" y="20494"/>
                  </a:lnTo>
                  <a:lnTo>
                    <a:pt x="35343" y="14787"/>
                  </a:lnTo>
                  <a:lnTo>
                    <a:pt x="31909" y="8663"/>
                  </a:lnTo>
                  <a:lnTo>
                    <a:pt x="30697" y="5683"/>
                  </a:lnTo>
                  <a:lnTo>
                    <a:pt x="30053" y="3662"/>
                  </a:lnTo>
                  <a:lnTo>
                    <a:pt x="2794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52"/>
            <p:cNvSpPr/>
            <p:nvPr/>
          </p:nvSpPr>
          <p:spPr>
            <a:xfrm>
              <a:off x="6575950" y="4616250"/>
              <a:ext cx="97550" cy="109575"/>
            </a:xfrm>
            <a:custGeom>
              <a:avLst/>
              <a:gdLst/>
              <a:ahLst/>
              <a:cxnLst/>
              <a:rect l="l" t="t" r="r" b="b"/>
              <a:pathLst>
                <a:path w="3902" h="4383" extrusionOk="0">
                  <a:moveTo>
                    <a:pt x="303" y="1"/>
                  </a:moveTo>
                  <a:lnTo>
                    <a:pt x="0" y="430"/>
                  </a:lnTo>
                  <a:lnTo>
                    <a:pt x="0" y="2955"/>
                  </a:lnTo>
                  <a:lnTo>
                    <a:pt x="1326" y="4382"/>
                  </a:lnTo>
                  <a:lnTo>
                    <a:pt x="3498" y="2753"/>
                  </a:lnTo>
                  <a:lnTo>
                    <a:pt x="3902" y="430"/>
                  </a:lnTo>
                  <a:lnTo>
                    <a:pt x="2273" y="1213"/>
                  </a:lnTo>
                  <a:lnTo>
                    <a:pt x="30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52"/>
            <p:cNvSpPr/>
            <p:nvPr/>
          </p:nvSpPr>
          <p:spPr>
            <a:xfrm>
              <a:off x="6568050" y="4609625"/>
              <a:ext cx="115875" cy="126600"/>
            </a:xfrm>
            <a:custGeom>
              <a:avLst/>
              <a:gdLst/>
              <a:ahLst/>
              <a:cxnLst/>
              <a:rect l="l" t="t" r="r" b="b"/>
              <a:pathLst>
                <a:path w="4635" h="5064" extrusionOk="0">
                  <a:moveTo>
                    <a:pt x="783" y="1"/>
                  </a:moveTo>
                  <a:lnTo>
                    <a:pt x="455" y="531"/>
                  </a:lnTo>
                  <a:lnTo>
                    <a:pt x="2564" y="1844"/>
                  </a:lnTo>
                  <a:lnTo>
                    <a:pt x="3814" y="1251"/>
                  </a:lnTo>
                  <a:lnTo>
                    <a:pt x="3536" y="2842"/>
                  </a:lnTo>
                  <a:lnTo>
                    <a:pt x="1680" y="4218"/>
                  </a:lnTo>
                  <a:lnTo>
                    <a:pt x="632" y="3094"/>
                  </a:lnTo>
                  <a:lnTo>
                    <a:pt x="632" y="695"/>
                  </a:lnTo>
                  <a:lnTo>
                    <a:pt x="0" y="695"/>
                  </a:lnTo>
                  <a:lnTo>
                    <a:pt x="0" y="3347"/>
                  </a:lnTo>
                  <a:lnTo>
                    <a:pt x="1592" y="5064"/>
                  </a:lnTo>
                  <a:lnTo>
                    <a:pt x="4104" y="3208"/>
                  </a:lnTo>
                  <a:lnTo>
                    <a:pt x="4635" y="139"/>
                  </a:lnTo>
                  <a:lnTo>
                    <a:pt x="2602" y="1124"/>
                  </a:lnTo>
                  <a:lnTo>
                    <a:pt x="78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52"/>
            <p:cNvSpPr/>
            <p:nvPr/>
          </p:nvSpPr>
          <p:spPr>
            <a:xfrm>
              <a:off x="6995150" y="4713800"/>
              <a:ext cx="195750" cy="190700"/>
            </a:xfrm>
            <a:custGeom>
              <a:avLst/>
              <a:gdLst/>
              <a:ahLst/>
              <a:cxnLst/>
              <a:rect l="l" t="t" r="r" b="b"/>
              <a:pathLst>
                <a:path w="7830" h="7628" extrusionOk="0">
                  <a:moveTo>
                    <a:pt x="6883" y="0"/>
                  </a:moveTo>
                  <a:lnTo>
                    <a:pt x="4648" y="1932"/>
                  </a:lnTo>
                  <a:lnTo>
                    <a:pt x="2615" y="2905"/>
                  </a:lnTo>
                  <a:lnTo>
                    <a:pt x="468" y="4660"/>
                  </a:lnTo>
                  <a:lnTo>
                    <a:pt x="1" y="5859"/>
                  </a:lnTo>
                  <a:lnTo>
                    <a:pt x="1958" y="7627"/>
                  </a:lnTo>
                  <a:lnTo>
                    <a:pt x="4471" y="4622"/>
                  </a:lnTo>
                  <a:lnTo>
                    <a:pt x="6921" y="2425"/>
                  </a:lnTo>
                  <a:lnTo>
                    <a:pt x="7830" y="1124"/>
                  </a:lnTo>
                  <a:lnTo>
                    <a:pt x="783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52"/>
            <p:cNvSpPr/>
            <p:nvPr/>
          </p:nvSpPr>
          <p:spPr>
            <a:xfrm>
              <a:off x="6985700" y="4705900"/>
              <a:ext cx="213100" cy="209650"/>
            </a:xfrm>
            <a:custGeom>
              <a:avLst/>
              <a:gdLst/>
              <a:ahLst/>
              <a:cxnLst/>
              <a:rect l="l" t="t" r="r" b="b"/>
              <a:pathLst>
                <a:path w="8524" h="8386" extrusionOk="0">
                  <a:moveTo>
                    <a:pt x="7905" y="632"/>
                  </a:moveTo>
                  <a:lnTo>
                    <a:pt x="7905" y="1339"/>
                  </a:lnTo>
                  <a:lnTo>
                    <a:pt x="7071" y="2526"/>
                  </a:lnTo>
                  <a:lnTo>
                    <a:pt x="4609" y="4736"/>
                  </a:lnTo>
                  <a:lnTo>
                    <a:pt x="2311" y="7489"/>
                  </a:lnTo>
                  <a:lnTo>
                    <a:pt x="758" y="6074"/>
                  </a:lnTo>
                  <a:lnTo>
                    <a:pt x="1111" y="5165"/>
                  </a:lnTo>
                  <a:lnTo>
                    <a:pt x="3169" y="3486"/>
                  </a:lnTo>
                  <a:lnTo>
                    <a:pt x="5165" y="2526"/>
                  </a:lnTo>
                  <a:lnTo>
                    <a:pt x="7387" y="632"/>
                  </a:lnTo>
                  <a:close/>
                  <a:moveTo>
                    <a:pt x="7147" y="1"/>
                  </a:moveTo>
                  <a:lnTo>
                    <a:pt x="4836" y="1971"/>
                  </a:lnTo>
                  <a:lnTo>
                    <a:pt x="2854" y="2943"/>
                  </a:lnTo>
                  <a:lnTo>
                    <a:pt x="568" y="4786"/>
                  </a:lnTo>
                  <a:lnTo>
                    <a:pt x="0" y="6251"/>
                  </a:lnTo>
                  <a:lnTo>
                    <a:pt x="2374" y="8385"/>
                  </a:lnTo>
                  <a:lnTo>
                    <a:pt x="5064" y="5165"/>
                  </a:lnTo>
                  <a:lnTo>
                    <a:pt x="7513" y="2981"/>
                  </a:lnTo>
                  <a:lnTo>
                    <a:pt x="8523" y="1541"/>
                  </a:lnTo>
                  <a:lnTo>
                    <a:pt x="852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52"/>
            <p:cNvSpPr/>
            <p:nvPr/>
          </p:nvSpPr>
          <p:spPr>
            <a:xfrm>
              <a:off x="7223700" y="4478300"/>
              <a:ext cx="126625" cy="235850"/>
            </a:xfrm>
            <a:custGeom>
              <a:avLst/>
              <a:gdLst/>
              <a:ahLst/>
              <a:cxnLst/>
              <a:rect l="l" t="t" r="r" b="b"/>
              <a:pathLst>
                <a:path w="5065" h="9434" extrusionOk="0">
                  <a:moveTo>
                    <a:pt x="607" y="1"/>
                  </a:moveTo>
                  <a:lnTo>
                    <a:pt x="1099" y="3334"/>
                  </a:lnTo>
                  <a:lnTo>
                    <a:pt x="1175" y="5557"/>
                  </a:lnTo>
                  <a:lnTo>
                    <a:pt x="266" y="5948"/>
                  </a:lnTo>
                  <a:lnTo>
                    <a:pt x="1087" y="7792"/>
                  </a:lnTo>
                  <a:cubicBezTo>
                    <a:pt x="1087" y="7792"/>
                    <a:pt x="1" y="8612"/>
                    <a:pt x="317" y="8827"/>
                  </a:cubicBezTo>
                  <a:cubicBezTo>
                    <a:pt x="569" y="9004"/>
                    <a:pt x="809" y="9206"/>
                    <a:pt x="1036" y="9433"/>
                  </a:cubicBezTo>
                  <a:lnTo>
                    <a:pt x="2640" y="7716"/>
                  </a:lnTo>
                  <a:lnTo>
                    <a:pt x="3448" y="5531"/>
                  </a:lnTo>
                  <a:lnTo>
                    <a:pt x="5064" y="5026"/>
                  </a:lnTo>
                  <a:lnTo>
                    <a:pt x="4092" y="4370"/>
                  </a:lnTo>
                  <a:lnTo>
                    <a:pt x="2791" y="4370"/>
                  </a:lnTo>
                  <a:lnTo>
                    <a:pt x="2665" y="733"/>
                  </a:lnTo>
                  <a:lnTo>
                    <a:pt x="60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52"/>
            <p:cNvSpPr/>
            <p:nvPr/>
          </p:nvSpPr>
          <p:spPr>
            <a:xfrm>
              <a:off x="7219600" y="4466625"/>
              <a:ext cx="149025" cy="258875"/>
            </a:xfrm>
            <a:custGeom>
              <a:avLst/>
              <a:gdLst/>
              <a:ahLst/>
              <a:cxnLst/>
              <a:rect l="l" t="t" r="r" b="b"/>
              <a:pathLst>
                <a:path w="5961" h="10355" extrusionOk="0">
                  <a:moveTo>
                    <a:pt x="1162" y="948"/>
                  </a:moveTo>
                  <a:lnTo>
                    <a:pt x="2526" y="1427"/>
                  </a:lnTo>
                  <a:lnTo>
                    <a:pt x="2652" y="5152"/>
                  </a:lnTo>
                  <a:lnTo>
                    <a:pt x="4155" y="5152"/>
                  </a:lnTo>
                  <a:lnTo>
                    <a:pt x="4509" y="5392"/>
                  </a:lnTo>
                  <a:lnTo>
                    <a:pt x="3372" y="5733"/>
                  </a:lnTo>
                  <a:lnTo>
                    <a:pt x="2539" y="8019"/>
                  </a:lnTo>
                  <a:lnTo>
                    <a:pt x="1188" y="9458"/>
                  </a:lnTo>
                  <a:cubicBezTo>
                    <a:pt x="1074" y="9344"/>
                    <a:pt x="922" y="9231"/>
                    <a:pt x="784" y="9117"/>
                  </a:cubicBezTo>
                  <a:cubicBezTo>
                    <a:pt x="973" y="8903"/>
                    <a:pt x="1200" y="8701"/>
                    <a:pt x="1440" y="8524"/>
                  </a:cubicBezTo>
                  <a:lnTo>
                    <a:pt x="1642" y="8360"/>
                  </a:lnTo>
                  <a:lnTo>
                    <a:pt x="847" y="6579"/>
                  </a:lnTo>
                  <a:lnTo>
                    <a:pt x="1667" y="6238"/>
                  </a:lnTo>
                  <a:lnTo>
                    <a:pt x="1566" y="3751"/>
                  </a:lnTo>
                  <a:lnTo>
                    <a:pt x="1162" y="948"/>
                  </a:lnTo>
                  <a:close/>
                  <a:moveTo>
                    <a:pt x="380" y="1"/>
                  </a:moveTo>
                  <a:lnTo>
                    <a:pt x="948" y="3814"/>
                  </a:lnTo>
                  <a:lnTo>
                    <a:pt x="1011" y="5822"/>
                  </a:lnTo>
                  <a:lnTo>
                    <a:pt x="1" y="6251"/>
                  </a:lnTo>
                  <a:lnTo>
                    <a:pt x="859" y="8158"/>
                  </a:lnTo>
                  <a:cubicBezTo>
                    <a:pt x="481" y="8473"/>
                    <a:pt x="114" y="8865"/>
                    <a:pt x="114" y="9193"/>
                  </a:cubicBezTo>
                  <a:cubicBezTo>
                    <a:pt x="114" y="9332"/>
                    <a:pt x="190" y="9471"/>
                    <a:pt x="304" y="9559"/>
                  </a:cubicBezTo>
                  <a:cubicBezTo>
                    <a:pt x="544" y="9723"/>
                    <a:pt x="771" y="9913"/>
                    <a:pt x="973" y="10127"/>
                  </a:cubicBezTo>
                  <a:lnTo>
                    <a:pt x="1200" y="10355"/>
                  </a:lnTo>
                  <a:lnTo>
                    <a:pt x="3044" y="8397"/>
                  </a:lnTo>
                  <a:lnTo>
                    <a:pt x="3852" y="6251"/>
                  </a:lnTo>
                  <a:lnTo>
                    <a:pt x="5961" y="5607"/>
                  </a:lnTo>
                  <a:lnTo>
                    <a:pt x="4357" y="4521"/>
                  </a:lnTo>
                  <a:lnTo>
                    <a:pt x="3258" y="4521"/>
                  </a:lnTo>
                  <a:lnTo>
                    <a:pt x="3132" y="973"/>
                  </a:lnTo>
                  <a:lnTo>
                    <a:pt x="38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52"/>
            <p:cNvSpPr/>
            <p:nvPr/>
          </p:nvSpPr>
          <p:spPr>
            <a:xfrm>
              <a:off x="6134625" y="2921400"/>
              <a:ext cx="43275" cy="96300"/>
            </a:xfrm>
            <a:custGeom>
              <a:avLst/>
              <a:gdLst/>
              <a:ahLst/>
              <a:cxnLst/>
              <a:rect l="l" t="t" r="r" b="b"/>
              <a:pathLst>
                <a:path w="1731" h="3852" extrusionOk="0">
                  <a:moveTo>
                    <a:pt x="1415" y="0"/>
                  </a:moveTo>
                  <a:lnTo>
                    <a:pt x="1" y="682"/>
                  </a:lnTo>
                  <a:lnTo>
                    <a:pt x="1" y="2627"/>
                  </a:lnTo>
                  <a:lnTo>
                    <a:pt x="1415" y="3852"/>
                  </a:lnTo>
                  <a:lnTo>
                    <a:pt x="1730" y="1920"/>
                  </a:lnTo>
                  <a:lnTo>
                    <a:pt x="141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52"/>
            <p:cNvSpPr/>
            <p:nvPr/>
          </p:nvSpPr>
          <p:spPr>
            <a:xfrm>
              <a:off x="6126725" y="2909725"/>
              <a:ext cx="59375" cy="122825"/>
            </a:xfrm>
            <a:custGeom>
              <a:avLst/>
              <a:gdLst/>
              <a:ahLst/>
              <a:cxnLst/>
              <a:rect l="l" t="t" r="r" b="b"/>
              <a:pathLst>
                <a:path w="2375" h="4913" extrusionOk="0">
                  <a:moveTo>
                    <a:pt x="1491" y="935"/>
                  </a:moveTo>
                  <a:lnTo>
                    <a:pt x="1731" y="2387"/>
                  </a:lnTo>
                  <a:lnTo>
                    <a:pt x="1516" y="3713"/>
                  </a:lnTo>
                  <a:lnTo>
                    <a:pt x="632" y="2955"/>
                  </a:lnTo>
                  <a:lnTo>
                    <a:pt x="632" y="1351"/>
                  </a:lnTo>
                  <a:lnTo>
                    <a:pt x="1491" y="935"/>
                  </a:lnTo>
                  <a:close/>
                  <a:moveTo>
                    <a:pt x="1983" y="0"/>
                  </a:moveTo>
                  <a:lnTo>
                    <a:pt x="1" y="960"/>
                  </a:lnTo>
                  <a:lnTo>
                    <a:pt x="1" y="3245"/>
                  </a:lnTo>
                  <a:lnTo>
                    <a:pt x="1958" y="4912"/>
                  </a:lnTo>
                  <a:lnTo>
                    <a:pt x="2375" y="2387"/>
                  </a:lnTo>
                  <a:lnTo>
                    <a:pt x="198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52"/>
            <p:cNvSpPr/>
            <p:nvPr/>
          </p:nvSpPr>
          <p:spPr>
            <a:xfrm>
              <a:off x="5917450" y="3060600"/>
              <a:ext cx="65350" cy="60650"/>
            </a:xfrm>
            <a:custGeom>
              <a:avLst/>
              <a:gdLst/>
              <a:ahLst/>
              <a:cxnLst/>
              <a:rect l="l" t="t" r="r" b="b"/>
              <a:pathLst>
                <a:path w="2614" h="2426" extrusionOk="0">
                  <a:moveTo>
                    <a:pt x="1099" y="1"/>
                  </a:moveTo>
                  <a:lnTo>
                    <a:pt x="0" y="1175"/>
                  </a:lnTo>
                  <a:lnTo>
                    <a:pt x="568" y="2425"/>
                  </a:lnTo>
                  <a:lnTo>
                    <a:pt x="1440" y="2425"/>
                  </a:lnTo>
                  <a:lnTo>
                    <a:pt x="2614" y="708"/>
                  </a:lnTo>
                  <a:lnTo>
                    <a:pt x="109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52"/>
            <p:cNvSpPr/>
            <p:nvPr/>
          </p:nvSpPr>
          <p:spPr>
            <a:xfrm>
              <a:off x="5908275" y="3050825"/>
              <a:ext cx="86225" cy="78325"/>
            </a:xfrm>
            <a:custGeom>
              <a:avLst/>
              <a:gdLst/>
              <a:ahLst/>
              <a:cxnLst/>
              <a:rect l="l" t="t" r="r" b="b"/>
              <a:pathLst>
                <a:path w="3449" h="3133" extrusionOk="0">
                  <a:moveTo>
                    <a:pt x="1541" y="771"/>
                  </a:moveTo>
                  <a:lnTo>
                    <a:pt x="2514" y="1225"/>
                  </a:lnTo>
                  <a:lnTo>
                    <a:pt x="1630" y="2501"/>
                  </a:lnTo>
                  <a:lnTo>
                    <a:pt x="1137" y="2501"/>
                  </a:lnTo>
                  <a:lnTo>
                    <a:pt x="746" y="1617"/>
                  </a:lnTo>
                  <a:lnTo>
                    <a:pt x="1541" y="771"/>
                  </a:lnTo>
                  <a:close/>
                  <a:moveTo>
                    <a:pt x="1390" y="1"/>
                  </a:moveTo>
                  <a:lnTo>
                    <a:pt x="1" y="1503"/>
                  </a:lnTo>
                  <a:lnTo>
                    <a:pt x="733" y="3132"/>
                  </a:lnTo>
                  <a:lnTo>
                    <a:pt x="1971" y="3132"/>
                  </a:lnTo>
                  <a:lnTo>
                    <a:pt x="3448" y="960"/>
                  </a:lnTo>
                  <a:lnTo>
                    <a:pt x="139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52"/>
            <p:cNvSpPr/>
            <p:nvPr/>
          </p:nvSpPr>
          <p:spPr>
            <a:xfrm>
              <a:off x="6168100" y="3083025"/>
              <a:ext cx="108300" cy="173650"/>
            </a:xfrm>
            <a:custGeom>
              <a:avLst/>
              <a:gdLst/>
              <a:ahLst/>
              <a:cxnLst/>
              <a:rect l="l" t="t" r="r" b="b"/>
              <a:pathLst>
                <a:path w="4332" h="6946" extrusionOk="0">
                  <a:moveTo>
                    <a:pt x="1578" y="0"/>
                  </a:moveTo>
                  <a:lnTo>
                    <a:pt x="707" y="1440"/>
                  </a:lnTo>
                  <a:lnTo>
                    <a:pt x="0" y="3132"/>
                  </a:lnTo>
                  <a:lnTo>
                    <a:pt x="783" y="5897"/>
                  </a:lnTo>
                  <a:lnTo>
                    <a:pt x="2399" y="5405"/>
                  </a:lnTo>
                  <a:lnTo>
                    <a:pt x="3472" y="6945"/>
                  </a:lnTo>
                  <a:lnTo>
                    <a:pt x="4331" y="5241"/>
                  </a:lnTo>
                  <a:lnTo>
                    <a:pt x="3472" y="3789"/>
                  </a:lnTo>
                  <a:lnTo>
                    <a:pt x="1818" y="2564"/>
                  </a:lnTo>
                  <a:lnTo>
                    <a:pt x="2399" y="1352"/>
                  </a:lnTo>
                  <a:lnTo>
                    <a:pt x="157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52"/>
            <p:cNvSpPr/>
            <p:nvPr/>
          </p:nvSpPr>
          <p:spPr>
            <a:xfrm>
              <a:off x="6159575" y="3067875"/>
              <a:ext cx="125650" cy="204275"/>
            </a:xfrm>
            <a:custGeom>
              <a:avLst/>
              <a:gdLst/>
              <a:ahLst/>
              <a:cxnLst/>
              <a:rect l="l" t="t" r="r" b="b"/>
              <a:pathLst>
                <a:path w="5026" h="8171" extrusionOk="0">
                  <a:moveTo>
                    <a:pt x="1932" y="1213"/>
                  </a:moveTo>
                  <a:lnTo>
                    <a:pt x="2399" y="1970"/>
                  </a:lnTo>
                  <a:lnTo>
                    <a:pt x="1768" y="3271"/>
                  </a:lnTo>
                  <a:lnTo>
                    <a:pt x="3574" y="4609"/>
                  </a:lnTo>
                  <a:lnTo>
                    <a:pt x="4319" y="5872"/>
                  </a:lnTo>
                  <a:lnTo>
                    <a:pt x="3763" y="6933"/>
                  </a:lnTo>
                  <a:lnTo>
                    <a:pt x="2866" y="5645"/>
                  </a:lnTo>
                  <a:lnTo>
                    <a:pt x="1351" y="6099"/>
                  </a:lnTo>
                  <a:lnTo>
                    <a:pt x="682" y="3763"/>
                  </a:lnTo>
                  <a:lnTo>
                    <a:pt x="1326" y="2197"/>
                  </a:lnTo>
                  <a:lnTo>
                    <a:pt x="1932" y="1213"/>
                  </a:lnTo>
                  <a:close/>
                  <a:moveTo>
                    <a:pt x="1907" y="0"/>
                  </a:moveTo>
                  <a:lnTo>
                    <a:pt x="758" y="1920"/>
                  </a:lnTo>
                  <a:lnTo>
                    <a:pt x="0" y="3725"/>
                  </a:lnTo>
                  <a:lnTo>
                    <a:pt x="909" y="6895"/>
                  </a:lnTo>
                  <a:lnTo>
                    <a:pt x="2614" y="6377"/>
                  </a:lnTo>
                  <a:lnTo>
                    <a:pt x="3851" y="8170"/>
                  </a:lnTo>
                  <a:lnTo>
                    <a:pt x="5026" y="5834"/>
                  </a:lnTo>
                  <a:lnTo>
                    <a:pt x="4079" y="4230"/>
                  </a:lnTo>
                  <a:lnTo>
                    <a:pt x="2551" y="3081"/>
                  </a:lnTo>
                  <a:lnTo>
                    <a:pt x="3094" y="1945"/>
                  </a:lnTo>
                  <a:lnTo>
                    <a:pt x="19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52"/>
            <p:cNvSpPr/>
            <p:nvPr/>
          </p:nvSpPr>
          <p:spPr>
            <a:xfrm>
              <a:off x="6241950" y="3244650"/>
              <a:ext cx="111475" cy="160375"/>
            </a:xfrm>
            <a:custGeom>
              <a:avLst/>
              <a:gdLst/>
              <a:ahLst/>
              <a:cxnLst/>
              <a:rect l="l" t="t" r="r" b="b"/>
              <a:pathLst>
                <a:path w="4459" h="6415" extrusionOk="0">
                  <a:moveTo>
                    <a:pt x="2248" y="0"/>
                  </a:moveTo>
                  <a:lnTo>
                    <a:pt x="1781" y="1693"/>
                  </a:lnTo>
                  <a:lnTo>
                    <a:pt x="2021" y="3069"/>
                  </a:lnTo>
                  <a:lnTo>
                    <a:pt x="518" y="3965"/>
                  </a:lnTo>
                  <a:lnTo>
                    <a:pt x="1" y="4281"/>
                  </a:lnTo>
                  <a:lnTo>
                    <a:pt x="1377" y="4912"/>
                  </a:lnTo>
                  <a:lnTo>
                    <a:pt x="2842" y="6415"/>
                  </a:lnTo>
                  <a:lnTo>
                    <a:pt x="4458" y="4912"/>
                  </a:lnTo>
                  <a:lnTo>
                    <a:pt x="3271" y="3208"/>
                  </a:lnTo>
                  <a:lnTo>
                    <a:pt x="3650" y="1541"/>
                  </a:lnTo>
                  <a:lnTo>
                    <a:pt x="224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52"/>
            <p:cNvSpPr/>
            <p:nvPr/>
          </p:nvSpPr>
          <p:spPr>
            <a:xfrm>
              <a:off x="6225225" y="3228550"/>
              <a:ext cx="138600" cy="187525"/>
            </a:xfrm>
            <a:custGeom>
              <a:avLst/>
              <a:gdLst/>
              <a:ahLst/>
              <a:cxnLst/>
              <a:rect l="l" t="t" r="r" b="b"/>
              <a:pathLst>
                <a:path w="5544" h="7501" extrusionOk="0">
                  <a:moveTo>
                    <a:pt x="3082" y="1276"/>
                  </a:moveTo>
                  <a:lnTo>
                    <a:pt x="3978" y="2273"/>
                  </a:lnTo>
                  <a:lnTo>
                    <a:pt x="3612" y="3915"/>
                  </a:lnTo>
                  <a:lnTo>
                    <a:pt x="4723" y="5519"/>
                  </a:lnTo>
                  <a:lnTo>
                    <a:pt x="3523" y="6617"/>
                  </a:lnTo>
                  <a:lnTo>
                    <a:pt x="2286" y="5342"/>
                  </a:lnTo>
                  <a:lnTo>
                    <a:pt x="1339" y="4887"/>
                  </a:lnTo>
                  <a:lnTo>
                    <a:pt x="3044" y="3877"/>
                  </a:lnTo>
                  <a:lnTo>
                    <a:pt x="2791" y="2362"/>
                  </a:lnTo>
                  <a:lnTo>
                    <a:pt x="3082" y="1276"/>
                  </a:lnTo>
                  <a:close/>
                  <a:moveTo>
                    <a:pt x="2766" y="1"/>
                  </a:moveTo>
                  <a:lnTo>
                    <a:pt x="2134" y="2324"/>
                  </a:lnTo>
                  <a:lnTo>
                    <a:pt x="2337" y="3549"/>
                  </a:lnTo>
                  <a:lnTo>
                    <a:pt x="1023" y="4344"/>
                  </a:lnTo>
                  <a:lnTo>
                    <a:pt x="1" y="4976"/>
                  </a:lnTo>
                  <a:lnTo>
                    <a:pt x="1857" y="5822"/>
                  </a:lnTo>
                  <a:lnTo>
                    <a:pt x="3498" y="7501"/>
                  </a:lnTo>
                  <a:lnTo>
                    <a:pt x="5544" y="5607"/>
                  </a:lnTo>
                  <a:lnTo>
                    <a:pt x="4281" y="3776"/>
                  </a:lnTo>
                  <a:lnTo>
                    <a:pt x="4660" y="2084"/>
                  </a:lnTo>
                  <a:lnTo>
                    <a:pt x="276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52"/>
            <p:cNvSpPr/>
            <p:nvPr/>
          </p:nvSpPr>
          <p:spPr>
            <a:xfrm>
              <a:off x="6323400" y="2434950"/>
              <a:ext cx="220375" cy="347575"/>
            </a:xfrm>
            <a:custGeom>
              <a:avLst/>
              <a:gdLst/>
              <a:ahLst/>
              <a:cxnLst/>
              <a:rect l="l" t="t" r="r" b="b"/>
              <a:pathLst>
                <a:path w="8815" h="13903" extrusionOk="0">
                  <a:moveTo>
                    <a:pt x="7766" y="0"/>
                  </a:moveTo>
                  <a:lnTo>
                    <a:pt x="6718" y="392"/>
                  </a:lnTo>
                  <a:lnTo>
                    <a:pt x="6301" y="2235"/>
                  </a:lnTo>
                  <a:lnTo>
                    <a:pt x="6150" y="4836"/>
                  </a:lnTo>
                  <a:lnTo>
                    <a:pt x="4433" y="5960"/>
                  </a:lnTo>
                  <a:lnTo>
                    <a:pt x="3877" y="7337"/>
                  </a:lnTo>
                  <a:lnTo>
                    <a:pt x="2248" y="7425"/>
                  </a:lnTo>
                  <a:lnTo>
                    <a:pt x="847" y="9104"/>
                  </a:lnTo>
                  <a:lnTo>
                    <a:pt x="1" y="10367"/>
                  </a:lnTo>
                  <a:lnTo>
                    <a:pt x="1187" y="12640"/>
                  </a:lnTo>
                  <a:lnTo>
                    <a:pt x="1932" y="13903"/>
                  </a:lnTo>
                  <a:lnTo>
                    <a:pt x="2652" y="11478"/>
                  </a:lnTo>
                  <a:lnTo>
                    <a:pt x="2248" y="10304"/>
                  </a:lnTo>
                  <a:lnTo>
                    <a:pt x="4256" y="9799"/>
                  </a:lnTo>
                  <a:lnTo>
                    <a:pt x="6011" y="9799"/>
                  </a:lnTo>
                  <a:lnTo>
                    <a:pt x="8814" y="7576"/>
                  </a:lnTo>
                  <a:lnTo>
                    <a:pt x="8499" y="4660"/>
                  </a:lnTo>
                  <a:lnTo>
                    <a:pt x="8814" y="2639"/>
                  </a:lnTo>
                  <a:lnTo>
                    <a:pt x="776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52"/>
            <p:cNvSpPr/>
            <p:nvPr/>
          </p:nvSpPr>
          <p:spPr>
            <a:xfrm>
              <a:off x="6314250" y="2424850"/>
              <a:ext cx="238050" cy="377575"/>
            </a:xfrm>
            <a:custGeom>
              <a:avLst/>
              <a:gdLst/>
              <a:ahLst/>
              <a:cxnLst/>
              <a:rect l="l" t="t" r="r" b="b"/>
              <a:pathLst>
                <a:path w="9522" h="15103" extrusionOk="0">
                  <a:moveTo>
                    <a:pt x="7955" y="808"/>
                  </a:moveTo>
                  <a:lnTo>
                    <a:pt x="8852" y="3069"/>
                  </a:lnTo>
                  <a:lnTo>
                    <a:pt x="8536" y="5051"/>
                  </a:lnTo>
                  <a:lnTo>
                    <a:pt x="8852" y="7842"/>
                  </a:lnTo>
                  <a:lnTo>
                    <a:pt x="6263" y="9887"/>
                  </a:lnTo>
                  <a:lnTo>
                    <a:pt x="4622" y="9887"/>
                  </a:lnTo>
                  <a:lnTo>
                    <a:pt x="2210" y="10493"/>
                  </a:lnTo>
                  <a:lnTo>
                    <a:pt x="2690" y="11895"/>
                  </a:lnTo>
                  <a:lnTo>
                    <a:pt x="2197" y="13536"/>
                  </a:lnTo>
                  <a:lnTo>
                    <a:pt x="1844" y="12905"/>
                  </a:lnTo>
                  <a:lnTo>
                    <a:pt x="733" y="10784"/>
                  </a:lnTo>
                  <a:lnTo>
                    <a:pt x="1478" y="9710"/>
                  </a:lnTo>
                  <a:lnTo>
                    <a:pt x="2778" y="8132"/>
                  </a:lnTo>
                  <a:lnTo>
                    <a:pt x="4470" y="8044"/>
                  </a:lnTo>
                  <a:lnTo>
                    <a:pt x="5064" y="6579"/>
                  </a:lnTo>
                  <a:lnTo>
                    <a:pt x="6819" y="5417"/>
                  </a:lnTo>
                  <a:lnTo>
                    <a:pt x="6983" y="2715"/>
                  </a:lnTo>
                  <a:lnTo>
                    <a:pt x="7349" y="1036"/>
                  </a:lnTo>
                  <a:lnTo>
                    <a:pt x="7955" y="808"/>
                  </a:lnTo>
                  <a:close/>
                  <a:moveTo>
                    <a:pt x="8309" y="0"/>
                  </a:moveTo>
                  <a:lnTo>
                    <a:pt x="6806" y="556"/>
                  </a:lnTo>
                  <a:lnTo>
                    <a:pt x="6364" y="2627"/>
                  </a:lnTo>
                  <a:lnTo>
                    <a:pt x="6200" y="5064"/>
                  </a:lnTo>
                  <a:lnTo>
                    <a:pt x="4546" y="6162"/>
                  </a:lnTo>
                  <a:lnTo>
                    <a:pt x="4028" y="7450"/>
                  </a:lnTo>
                  <a:lnTo>
                    <a:pt x="2463" y="7526"/>
                  </a:lnTo>
                  <a:lnTo>
                    <a:pt x="973" y="9319"/>
                  </a:lnTo>
                  <a:lnTo>
                    <a:pt x="0" y="10758"/>
                  </a:lnTo>
                  <a:lnTo>
                    <a:pt x="1276" y="13208"/>
                  </a:lnTo>
                  <a:lnTo>
                    <a:pt x="2387" y="15102"/>
                  </a:lnTo>
                  <a:lnTo>
                    <a:pt x="3347" y="11870"/>
                  </a:lnTo>
                  <a:lnTo>
                    <a:pt x="3031" y="10923"/>
                  </a:lnTo>
                  <a:lnTo>
                    <a:pt x="4660" y="10506"/>
                  </a:lnTo>
                  <a:lnTo>
                    <a:pt x="6491" y="10506"/>
                  </a:lnTo>
                  <a:lnTo>
                    <a:pt x="9521" y="8119"/>
                  </a:lnTo>
                  <a:lnTo>
                    <a:pt x="9180" y="5076"/>
                  </a:lnTo>
                  <a:lnTo>
                    <a:pt x="9509" y="3005"/>
                  </a:lnTo>
                  <a:lnTo>
                    <a:pt x="830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52"/>
            <p:cNvSpPr/>
            <p:nvPr/>
          </p:nvSpPr>
          <p:spPr>
            <a:xfrm>
              <a:off x="6470500" y="2285950"/>
              <a:ext cx="89675" cy="141450"/>
            </a:xfrm>
            <a:custGeom>
              <a:avLst/>
              <a:gdLst/>
              <a:ahLst/>
              <a:cxnLst/>
              <a:rect l="l" t="t" r="r" b="b"/>
              <a:pathLst>
                <a:path w="3587" h="5658" extrusionOk="0">
                  <a:moveTo>
                    <a:pt x="266" y="0"/>
                  </a:moveTo>
                  <a:lnTo>
                    <a:pt x="1" y="897"/>
                  </a:lnTo>
                  <a:lnTo>
                    <a:pt x="380" y="2677"/>
                  </a:lnTo>
                  <a:lnTo>
                    <a:pt x="76" y="3940"/>
                  </a:lnTo>
                  <a:lnTo>
                    <a:pt x="342" y="5657"/>
                  </a:lnTo>
                  <a:lnTo>
                    <a:pt x="2021" y="5657"/>
                  </a:lnTo>
                  <a:lnTo>
                    <a:pt x="1554" y="3801"/>
                  </a:lnTo>
                  <a:lnTo>
                    <a:pt x="1554" y="3801"/>
                  </a:lnTo>
                  <a:lnTo>
                    <a:pt x="2943" y="4420"/>
                  </a:lnTo>
                  <a:lnTo>
                    <a:pt x="3587" y="2677"/>
                  </a:lnTo>
                  <a:lnTo>
                    <a:pt x="3587" y="1566"/>
                  </a:lnTo>
                  <a:lnTo>
                    <a:pt x="1832" y="821"/>
                  </a:lnTo>
                  <a:lnTo>
                    <a:pt x="26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52"/>
            <p:cNvSpPr/>
            <p:nvPr/>
          </p:nvSpPr>
          <p:spPr>
            <a:xfrm>
              <a:off x="6462300" y="2274900"/>
              <a:ext cx="105775" cy="160375"/>
            </a:xfrm>
            <a:custGeom>
              <a:avLst/>
              <a:gdLst/>
              <a:ahLst/>
              <a:cxnLst/>
              <a:rect l="l" t="t" r="r" b="b"/>
              <a:pathLst>
                <a:path w="4231" h="6415" extrusionOk="0">
                  <a:moveTo>
                    <a:pt x="783" y="897"/>
                  </a:moveTo>
                  <a:lnTo>
                    <a:pt x="2033" y="1541"/>
                  </a:lnTo>
                  <a:lnTo>
                    <a:pt x="3599" y="2210"/>
                  </a:lnTo>
                  <a:lnTo>
                    <a:pt x="3599" y="3069"/>
                  </a:lnTo>
                  <a:lnTo>
                    <a:pt x="3094" y="4432"/>
                  </a:lnTo>
                  <a:lnTo>
                    <a:pt x="1427" y="3700"/>
                  </a:lnTo>
                  <a:lnTo>
                    <a:pt x="1945" y="5784"/>
                  </a:lnTo>
                  <a:lnTo>
                    <a:pt x="935" y="5784"/>
                  </a:lnTo>
                  <a:lnTo>
                    <a:pt x="733" y="4395"/>
                  </a:lnTo>
                  <a:lnTo>
                    <a:pt x="1036" y="3119"/>
                  </a:lnTo>
                  <a:lnTo>
                    <a:pt x="657" y="1352"/>
                  </a:lnTo>
                  <a:lnTo>
                    <a:pt x="783" y="897"/>
                  </a:lnTo>
                  <a:close/>
                  <a:moveTo>
                    <a:pt x="392" y="0"/>
                  </a:moveTo>
                  <a:lnTo>
                    <a:pt x="0" y="1326"/>
                  </a:lnTo>
                  <a:lnTo>
                    <a:pt x="379" y="3119"/>
                  </a:lnTo>
                  <a:lnTo>
                    <a:pt x="89" y="4369"/>
                  </a:lnTo>
                  <a:lnTo>
                    <a:pt x="404" y="6415"/>
                  </a:lnTo>
                  <a:lnTo>
                    <a:pt x="2753" y="6415"/>
                  </a:lnTo>
                  <a:lnTo>
                    <a:pt x="2336" y="4799"/>
                  </a:lnTo>
                  <a:lnTo>
                    <a:pt x="2336" y="4799"/>
                  </a:lnTo>
                  <a:lnTo>
                    <a:pt x="3448" y="5291"/>
                  </a:lnTo>
                  <a:lnTo>
                    <a:pt x="4205" y="3233"/>
                  </a:lnTo>
                  <a:lnTo>
                    <a:pt x="4230" y="1793"/>
                  </a:lnTo>
                  <a:lnTo>
                    <a:pt x="2299" y="985"/>
                  </a:lnTo>
                  <a:lnTo>
                    <a:pt x="39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52"/>
            <p:cNvSpPr/>
            <p:nvPr/>
          </p:nvSpPr>
          <p:spPr>
            <a:xfrm>
              <a:off x="6378950" y="1950375"/>
              <a:ext cx="126300" cy="303725"/>
            </a:xfrm>
            <a:custGeom>
              <a:avLst/>
              <a:gdLst/>
              <a:ahLst/>
              <a:cxnLst/>
              <a:rect l="l" t="t" r="r" b="b"/>
              <a:pathLst>
                <a:path w="5052" h="12149" extrusionOk="0">
                  <a:moveTo>
                    <a:pt x="708" y="1"/>
                  </a:moveTo>
                  <a:lnTo>
                    <a:pt x="1" y="1365"/>
                  </a:lnTo>
                  <a:lnTo>
                    <a:pt x="1428" y="5456"/>
                  </a:lnTo>
                  <a:lnTo>
                    <a:pt x="2211" y="7021"/>
                  </a:lnTo>
                  <a:lnTo>
                    <a:pt x="2211" y="8676"/>
                  </a:lnTo>
                  <a:lnTo>
                    <a:pt x="3271" y="12148"/>
                  </a:lnTo>
                  <a:lnTo>
                    <a:pt x="5052" y="12148"/>
                  </a:lnTo>
                  <a:lnTo>
                    <a:pt x="4168" y="8878"/>
                  </a:lnTo>
                  <a:lnTo>
                    <a:pt x="5052" y="8398"/>
                  </a:lnTo>
                  <a:lnTo>
                    <a:pt x="3360" y="5317"/>
                  </a:lnTo>
                  <a:lnTo>
                    <a:pt x="2185" y="2198"/>
                  </a:lnTo>
                  <a:lnTo>
                    <a:pt x="70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52"/>
            <p:cNvSpPr/>
            <p:nvPr/>
          </p:nvSpPr>
          <p:spPr>
            <a:xfrm>
              <a:off x="6370425" y="1934925"/>
              <a:ext cx="145575" cy="327050"/>
            </a:xfrm>
            <a:custGeom>
              <a:avLst/>
              <a:gdLst/>
              <a:ahLst/>
              <a:cxnLst/>
              <a:rect l="l" t="t" r="r" b="b"/>
              <a:pathLst>
                <a:path w="5823" h="13082" extrusionOk="0">
                  <a:moveTo>
                    <a:pt x="1074" y="1238"/>
                  </a:moveTo>
                  <a:lnTo>
                    <a:pt x="2249" y="2968"/>
                  </a:lnTo>
                  <a:lnTo>
                    <a:pt x="3423" y="6086"/>
                  </a:lnTo>
                  <a:lnTo>
                    <a:pt x="4963" y="8890"/>
                  </a:lnTo>
                  <a:lnTo>
                    <a:pt x="4143" y="9344"/>
                  </a:lnTo>
                  <a:lnTo>
                    <a:pt x="4976" y="12450"/>
                  </a:lnTo>
                  <a:lnTo>
                    <a:pt x="3852" y="12450"/>
                  </a:lnTo>
                  <a:lnTo>
                    <a:pt x="2867" y="9243"/>
                  </a:lnTo>
                  <a:lnTo>
                    <a:pt x="2867" y="7564"/>
                  </a:lnTo>
                  <a:lnTo>
                    <a:pt x="2072" y="5960"/>
                  </a:lnTo>
                  <a:lnTo>
                    <a:pt x="683" y="2008"/>
                  </a:lnTo>
                  <a:lnTo>
                    <a:pt x="1074" y="1238"/>
                  </a:lnTo>
                  <a:close/>
                  <a:moveTo>
                    <a:pt x="998" y="0"/>
                  </a:moveTo>
                  <a:lnTo>
                    <a:pt x="1" y="1957"/>
                  </a:lnTo>
                  <a:lnTo>
                    <a:pt x="1491" y="6213"/>
                  </a:lnTo>
                  <a:lnTo>
                    <a:pt x="2236" y="7715"/>
                  </a:lnTo>
                  <a:lnTo>
                    <a:pt x="2236" y="9294"/>
                  </a:lnTo>
                  <a:lnTo>
                    <a:pt x="3385" y="13082"/>
                  </a:lnTo>
                  <a:lnTo>
                    <a:pt x="5797" y="13082"/>
                  </a:lnTo>
                  <a:lnTo>
                    <a:pt x="4875" y="9660"/>
                  </a:lnTo>
                  <a:lnTo>
                    <a:pt x="5822" y="9142"/>
                  </a:lnTo>
                  <a:lnTo>
                    <a:pt x="3991" y="5834"/>
                  </a:lnTo>
                  <a:lnTo>
                    <a:pt x="2829" y="2715"/>
                  </a:lnTo>
                  <a:lnTo>
                    <a:pt x="99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52"/>
            <p:cNvSpPr/>
            <p:nvPr/>
          </p:nvSpPr>
          <p:spPr>
            <a:xfrm>
              <a:off x="5626075" y="893825"/>
              <a:ext cx="145875" cy="113350"/>
            </a:xfrm>
            <a:custGeom>
              <a:avLst/>
              <a:gdLst/>
              <a:ahLst/>
              <a:cxnLst/>
              <a:rect l="l" t="t" r="r" b="b"/>
              <a:pathLst>
                <a:path w="5835" h="4534" extrusionOk="0">
                  <a:moveTo>
                    <a:pt x="4142" y="0"/>
                  </a:moveTo>
                  <a:lnTo>
                    <a:pt x="2362" y="796"/>
                  </a:lnTo>
                  <a:lnTo>
                    <a:pt x="480" y="796"/>
                  </a:lnTo>
                  <a:lnTo>
                    <a:pt x="0" y="2425"/>
                  </a:lnTo>
                  <a:lnTo>
                    <a:pt x="2362" y="4533"/>
                  </a:lnTo>
                  <a:lnTo>
                    <a:pt x="4458" y="3334"/>
                  </a:lnTo>
                  <a:lnTo>
                    <a:pt x="5834" y="2273"/>
                  </a:lnTo>
                  <a:lnTo>
                    <a:pt x="5834" y="480"/>
                  </a:lnTo>
                  <a:lnTo>
                    <a:pt x="414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52"/>
            <p:cNvSpPr/>
            <p:nvPr/>
          </p:nvSpPr>
          <p:spPr>
            <a:xfrm>
              <a:off x="5617225" y="885625"/>
              <a:ext cx="162600" cy="131025"/>
            </a:xfrm>
            <a:custGeom>
              <a:avLst/>
              <a:gdLst/>
              <a:ahLst/>
              <a:cxnLst/>
              <a:rect l="l" t="t" r="r" b="b"/>
              <a:pathLst>
                <a:path w="6504" h="5241" extrusionOk="0">
                  <a:moveTo>
                    <a:pt x="4521" y="657"/>
                  </a:moveTo>
                  <a:lnTo>
                    <a:pt x="5872" y="1048"/>
                  </a:lnTo>
                  <a:lnTo>
                    <a:pt x="5872" y="2437"/>
                  </a:lnTo>
                  <a:lnTo>
                    <a:pt x="4660" y="3371"/>
                  </a:lnTo>
                  <a:lnTo>
                    <a:pt x="2766" y="4470"/>
                  </a:lnTo>
                  <a:lnTo>
                    <a:pt x="708" y="2652"/>
                  </a:lnTo>
                  <a:lnTo>
                    <a:pt x="1074" y="1452"/>
                  </a:lnTo>
                  <a:lnTo>
                    <a:pt x="2728" y="1452"/>
                  </a:lnTo>
                  <a:lnTo>
                    <a:pt x="4521" y="657"/>
                  </a:lnTo>
                  <a:close/>
                  <a:moveTo>
                    <a:pt x="4471" y="0"/>
                  </a:moveTo>
                  <a:lnTo>
                    <a:pt x="2653" y="821"/>
                  </a:lnTo>
                  <a:lnTo>
                    <a:pt x="607" y="821"/>
                  </a:lnTo>
                  <a:lnTo>
                    <a:pt x="1" y="2854"/>
                  </a:lnTo>
                  <a:lnTo>
                    <a:pt x="2678" y="5240"/>
                  </a:lnTo>
                  <a:lnTo>
                    <a:pt x="5001" y="3902"/>
                  </a:lnTo>
                  <a:lnTo>
                    <a:pt x="6504" y="2753"/>
                  </a:lnTo>
                  <a:lnTo>
                    <a:pt x="6504" y="581"/>
                  </a:lnTo>
                  <a:lnTo>
                    <a:pt x="447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52"/>
            <p:cNvSpPr/>
            <p:nvPr/>
          </p:nvSpPr>
          <p:spPr>
            <a:xfrm>
              <a:off x="5828725" y="897925"/>
              <a:ext cx="80850" cy="36650"/>
            </a:xfrm>
            <a:custGeom>
              <a:avLst/>
              <a:gdLst/>
              <a:ahLst/>
              <a:cxnLst/>
              <a:rect l="l" t="t" r="r" b="b"/>
              <a:pathLst>
                <a:path w="3234" h="1466" extrusionOk="0">
                  <a:moveTo>
                    <a:pt x="1" y="1"/>
                  </a:moveTo>
                  <a:lnTo>
                    <a:pt x="885" y="1465"/>
                  </a:lnTo>
                  <a:lnTo>
                    <a:pt x="3233" y="733"/>
                  </a:lnTo>
                  <a:lnTo>
                    <a:pt x="235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52"/>
            <p:cNvSpPr/>
            <p:nvPr/>
          </p:nvSpPr>
          <p:spPr>
            <a:xfrm>
              <a:off x="5814525" y="890350"/>
              <a:ext cx="111475" cy="53700"/>
            </a:xfrm>
            <a:custGeom>
              <a:avLst/>
              <a:gdLst/>
              <a:ahLst/>
              <a:cxnLst/>
              <a:rect l="l" t="t" r="r" b="b"/>
              <a:pathLst>
                <a:path w="4459" h="2148" extrusionOk="0">
                  <a:moveTo>
                    <a:pt x="2804" y="632"/>
                  </a:moveTo>
                  <a:lnTo>
                    <a:pt x="3157" y="922"/>
                  </a:lnTo>
                  <a:lnTo>
                    <a:pt x="1604" y="1402"/>
                  </a:lnTo>
                  <a:lnTo>
                    <a:pt x="1125" y="632"/>
                  </a:lnTo>
                  <a:close/>
                  <a:moveTo>
                    <a:pt x="1" y="0"/>
                  </a:moveTo>
                  <a:lnTo>
                    <a:pt x="1314" y="2147"/>
                  </a:lnTo>
                  <a:lnTo>
                    <a:pt x="4458" y="1175"/>
                  </a:lnTo>
                  <a:lnTo>
                    <a:pt x="303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52"/>
            <p:cNvSpPr/>
            <p:nvPr/>
          </p:nvSpPr>
          <p:spPr>
            <a:xfrm>
              <a:off x="5765925" y="1013475"/>
              <a:ext cx="80825" cy="48625"/>
            </a:xfrm>
            <a:custGeom>
              <a:avLst/>
              <a:gdLst/>
              <a:ahLst/>
              <a:cxnLst/>
              <a:rect l="l" t="t" r="r" b="b"/>
              <a:pathLst>
                <a:path w="3233" h="1945" extrusionOk="0">
                  <a:moveTo>
                    <a:pt x="0" y="0"/>
                  </a:moveTo>
                  <a:lnTo>
                    <a:pt x="871" y="1945"/>
                  </a:lnTo>
                  <a:lnTo>
                    <a:pt x="3233" y="972"/>
                  </a:lnTo>
                  <a:lnTo>
                    <a:pt x="1616" y="164"/>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52"/>
            <p:cNvSpPr/>
            <p:nvPr/>
          </p:nvSpPr>
          <p:spPr>
            <a:xfrm>
              <a:off x="5752975" y="1004300"/>
              <a:ext cx="113025" cy="68225"/>
            </a:xfrm>
            <a:custGeom>
              <a:avLst/>
              <a:gdLst/>
              <a:ahLst/>
              <a:cxnLst/>
              <a:rect l="l" t="t" r="r" b="b"/>
              <a:pathLst>
                <a:path w="4521" h="2729" extrusionOk="0">
                  <a:moveTo>
                    <a:pt x="1023" y="733"/>
                  </a:moveTo>
                  <a:lnTo>
                    <a:pt x="2046" y="847"/>
                  </a:lnTo>
                  <a:lnTo>
                    <a:pt x="2993" y="1314"/>
                  </a:lnTo>
                  <a:lnTo>
                    <a:pt x="1554" y="1908"/>
                  </a:lnTo>
                  <a:lnTo>
                    <a:pt x="1023" y="733"/>
                  </a:lnTo>
                  <a:close/>
                  <a:moveTo>
                    <a:pt x="0" y="1"/>
                  </a:moveTo>
                  <a:lnTo>
                    <a:pt x="1225" y="2728"/>
                  </a:lnTo>
                  <a:lnTo>
                    <a:pt x="4521" y="1365"/>
                  </a:lnTo>
                  <a:lnTo>
                    <a:pt x="2273" y="253"/>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52"/>
            <p:cNvSpPr/>
            <p:nvPr/>
          </p:nvSpPr>
          <p:spPr>
            <a:xfrm>
              <a:off x="4952100" y="890350"/>
              <a:ext cx="78950" cy="112725"/>
            </a:xfrm>
            <a:custGeom>
              <a:avLst/>
              <a:gdLst/>
              <a:ahLst/>
              <a:cxnLst/>
              <a:rect l="l" t="t" r="r" b="b"/>
              <a:pathLst>
                <a:path w="3158" h="4509" extrusionOk="0">
                  <a:moveTo>
                    <a:pt x="1" y="0"/>
                  </a:moveTo>
                  <a:lnTo>
                    <a:pt x="1" y="1882"/>
                  </a:lnTo>
                  <a:lnTo>
                    <a:pt x="960" y="4508"/>
                  </a:lnTo>
                  <a:lnTo>
                    <a:pt x="3157" y="2576"/>
                  </a:lnTo>
                  <a:lnTo>
                    <a:pt x="3157" y="1251"/>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52"/>
            <p:cNvSpPr/>
            <p:nvPr/>
          </p:nvSpPr>
          <p:spPr>
            <a:xfrm>
              <a:off x="4944200" y="878675"/>
              <a:ext cx="94750" cy="137975"/>
            </a:xfrm>
            <a:custGeom>
              <a:avLst/>
              <a:gdLst/>
              <a:ahLst/>
              <a:cxnLst/>
              <a:rect l="l" t="t" r="r" b="b"/>
              <a:pathLst>
                <a:path w="3790" h="5519" extrusionOk="0">
                  <a:moveTo>
                    <a:pt x="620" y="922"/>
                  </a:moveTo>
                  <a:lnTo>
                    <a:pt x="3145" y="1932"/>
                  </a:lnTo>
                  <a:lnTo>
                    <a:pt x="3145" y="2892"/>
                  </a:lnTo>
                  <a:lnTo>
                    <a:pt x="1415" y="4432"/>
                  </a:lnTo>
                  <a:lnTo>
                    <a:pt x="632" y="2298"/>
                  </a:lnTo>
                  <a:lnTo>
                    <a:pt x="620" y="922"/>
                  </a:lnTo>
                  <a:close/>
                  <a:moveTo>
                    <a:pt x="1" y="0"/>
                  </a:moveTo>
                  <a:lnTo>
                    <a:pt x="1" y="2349"/>
                  </a:lnTo>
                  <a:lnTo>
                    <a:pt x="1137" y="5518"/>
                  </a:lnTo>
                  <a:lnTo>
                    <a:pt x="3789" y="3182"/>
                  </a:lnTo>
                  <a:lnTo>
                    <a:pt x="3789" y="1503"/>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52"/>
            <p:cNvSpPr/>
            <p:nvPr/>
          </p:nvSpPr>
          <p:spPr>
            <a:xfrm>
              <a:off x="4770275" y="799125"/>
              <a:ext cx="164800" cy="161950"/>
            </a:xfrm>
            <a:custGeom>
              <a:avLst/>
              <a:gdLst/>
              <a:ahLst/>
              <a:cxnLst/>
              <a:rect l="l" t="t" r="r" b="b"/>
              <a:pathLst>
                <a:path w="6592" h="6478" extrusionOk="0">
                  <a:moveTo>
                    <a:pt x="1049" y="0"/>
                  </a:moveTo>
                  <a:lnTo>
                    <a:pt x="0" y="1856"/>
                  </a:lnTo>
                  <a:lnTo>
                    <a:pt x="948" y="4546"/>
                  </a:lnTo>
                  <a:lnTo>
                    <a:pt x="2539" y="6478"/>
                  </a:lnTo>
                  <a:lnTo>
                    <a:pt x="5064" y="6478"/>
                  </a:lnTo>
                  <a:lnTo>
                    <a:pt x="6592" y="6213"/>
                  </a:lnTo>
                  <a:lnTo>
                    <a:pt x="5695" y="3801"/>
                  </a:lnTo>
                  <a:lnTo>
                    <a:pt x="3296" y="2500"/>
                  </a:lnTo>
                  <a:lnTo>
                    <a:pt x="104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52"/>
            <p:cNvSpPr/>
            <p:nvPr/>
          </p:nvSpPr>
          <p:spPr>
            <a:xfrm>
              <a:off x="4761750" y="785550"/>
              <a:ext cx="184075" cy="183425"/>
            </a:xfrm>
            <a:custGeom>
              <a:avLst/>
              <a:gdLst/>
              <a:ahLst/>
              <a:cxnLst/>
              <a:rect l="l" t="t" r="r" b="b"/>
              <a:pathLst>
                <a:path w="7363" h="7337" extrusionOk="0">
                  <a:moveTo>
                    <a:pt x="1453" y="1074"/>
                  </a:moveTo>
                  <a:lnTo>
                    <a:pt x="3410" y="3245"/>
                  </a:lnTo>
                  <a:lnTo>
                    <a:pt x="5784" y="4559"/>
                  </a:lnTo>
                  <a:lnTo>
                    <a:pt x="6503" y="6516"/>
                  </a:lnTo>
                  <a:lnTo>
                    <a:pt x="5405" y="6705"/>
                  </a:lnTo>
                  <a:lnTo>
                    <a:pt x="3031" y="6705"/>
                  </a:lnTo>
                  <a:lnTo>
                    <a:pt x="1566" y="4937"/>
                  </a:lnTo>
                  <a:lnTo>
                    <a:pt x="695" y="2425"/>
                  </a:lnTo>
                  <a:lnTo>
                    <a:pt x="1453" y="1074"/>
                  </a:lnTo>
                  <a:close/>
                  <a:moveTo>
                    <a:pt x="1326" y="0"/>
                  </a:moveTo>
                  <a:lnTo>
                    <a:pt x="1" y="2374"/>
                  </a:lnTo>
                  <a:lnTo>
                    <a:pt x="985" y="5203"/>
                  </a:lnTo>
                  <a:lnTo>
                    <a:pt x="2728" y="7337"/>
                  </a:lnTo>
                  <a:lnTo>
                    <a:pt x="5468" y="7337"/>
                  </a:lnTo>
                  <a:lnTo>
                    <a:pt x="7362" y="7008"/>
                  </a:lnTo>
                  <a:lnTo>
                    <a:pt x="6289" y="4129"/>
                  </a:lnTo>
                  <a:lnTo>
                    <a:pt x="3839" y="2791"/>
                  </a:lnTo>
                  <a:lnTo>
                    <a:pt x="132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52"/>
            <p:cNvSpPr/>
            <p:nvPr/>
          </p:nvSpPr>
          <p:spPr>
            <a:xfrm>
              <a:off x="4392100" y="1174150"/>
              <a:ext cx="165750" cy="386075"/>
            </a:xfrm>
            <a:custGeom>
              <a:avLst/>
              <a:gdLst/>
              <a:ahLst/>
              <a:cxnLst/>
              <a:rect l="l" t="t" r="r" b="b"/>
              <a:pathLst>
                <a:path w="6630" h="15443" extrusionOk="0">
                  <a:moveTo>
                    <a:pt x="6629" y="0"/>
                  </a:moveTo>
                  <a:lnTo>
                    <a:pt x="4521" y="1036"/>
                  </a:lnTo>
                  <a:lnTo>
                    <a:pt x="2261" y="3056"/>
                  </a:lnTo>
                  <a:lnTo>
                    <a:pt x="0" y="6301"/>
                  </a:lnTo>
                  <a:lnTo>
                    <a:pt x="354" y="10594"/>
                  </a:lnTo>
                  <a:lnTo>
                    <a:pt x="51" y="12652"/>
                  </a:lnTo>
                  <a:lnTo>
                    <a:pt x="1288" y="15443"/>
                  </a:lnTo>
                  <a:lnTo>
                    <a:pt x="4357" y="15443"/>
                  </a:lnTo>
                  <a:lnTo>
                    <a:pt x="2425" y="11731"/>
                  </a:lnTo>
                  <a:lnTo>
                    <a:pt x="2955" y="7033"/>
                  </a:lnTo>
                  <a:lnTo>
                    <a:pt x="4634" y="4154"/>
                  </a:lnTo>
                  <a:lnTo>
                    <a:pt x="6629" y="1844"/>
                  </a:lnTo>
                  <a:lnTo>
                    <a:pt x="662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52"/>
            <p:cNvSpPr/>
            <p:nvPr/>
          </p:nvSpPr>
          <p:spPr>
            <a:xfrm>
              <a:off x="4383875" y="1161200"/>
              <a:ext cx="181875" cy="406925"/>
            </a:xfrm>
            <a:custGeom>
              <a:avLst/>
              <a:gdLst/>
              <a:ahLst/>
              <a:cxnLst/>
              <a:rect l="l" t="t" r="r" b="b"/>
              <a:pathLst>
                <a:path w="7275" h="16277" extrusionOk="0">
                  <a:moveTo>
                    <a:pt x="6643" y="1023"/>
                  </a:moveTo>
                  <a:lnTo>
                    <a:pt x="6643" y="2248"/>
                  </a:lnTo>
                  <a:lnTo>
                    <a:pt x="4686" y="4508"/>
                  </a:lnTo>
                  <a:lnTo>
                    <a:pt x="3006" y="7387"/>
                  </a:lnTo>
                  <a:lnTo>
                    <a:pt x="2425" y="12299"/>
                  </a:lnTo>
                  <a:lnTo>
                    <a:pt x="4168" y="15645"/>
                  </a:lnTo>
                  <a:lnTo>
                    <a:pt x="1819" y="15645"/>
                  </a:lnTo>
                  <a:lnTo>
                    <a:pt x="708" y="13120"/>
                  </a:lnTo>
                  <a:lnTo>
                    <a:pt x="999" y="11125"/>
                  </a:lnTo>
                  <a:lnTo>
                    <a:pt x="645" y="6895"/>
                  </a:lnTo>
                  <a:lnTo>
                    <a:pt x="2829" y="3789"/>
                  </a:lnTo>
                  <a:lnTo>
                    <a:pt x="5039" y="1806"/>
                  </a:lnTo>
                  <a:lnTo>
                    <a:pt x="6643" y="1023"/>
                  </a:lnTo>
                  <a:close/>
                  <a:moveTo>
                    <a:pt x="7274" y="0"/>
                  </a:moveTo>
                  <a:lnTo>
                    <a:pt x="4723" y="1263"/>
                  </a:lnTo>
                  <a:lnTo>
                    <a:pt x="2387" y="3347"/>
                  </a:lnTo>
                  <a:lnTo>
                    <a:pt x="1" y="6731"/>
                  </a:lnTo>
                  <a:lnTo>
                    <a:pt x="380" y="11112"/>
                  </a:lnTo>
                  <a:lnTo>
                    <a:pt x="64" y="13221"/>
                  </a:lnTo>
                  <a:lnTo>
                    <a:pt x="1415" y="16277"/>
                  </a:lnTo>
                  <a:lnTo>
                    <a:pt x="5203" y="16277"/>
                  </a:lnTo>
                  <a:lnTo>
                    <a:pt x="3069" y="12185"/>
                  </a:lnTo>
                  <a:lnTo>
                    <a:pt x="3587" y="7652"/>
                  </a:lnTo>
                  <a:lnTo>
                    <a:pt x="5203" y="4874"/>
                  </a:lnTo>
                  <a:lnTo>
                    <a:pt x="7274" y="2475"/>
                  </a:lnTo>
                  <a:lnTo>
                    <a:pt x="727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52"/>
            <p:cNvSpPr/>
            <p:nvPr/>
          </p:nvSpPr>
          <p:spPr>
            <a:xfrm>
              <a:off x="3327950" y="2153675"/>
              <a:ext cx="78950" cy="116200"/>
            </a:xfrm>
            <a:custGeom>
              <a:avLst/>
              <a:gdLst/>
              <a:ahLst/>
              <a:cxnLst/>
              <a:rect l="l" t="t" r="r" b="b"/>
              <a:pathLst>
                <a:path w="3158" h="4648" extrusionOk="0">
                  <a:moveTo>
                    <a:pt x="1288" y="1"/>
                  </a:moveTo>
                  <a:lnTo>
                    <a:pt x="1" y="1655"/>
                  </a:lnTo>
                  <a:lnTo>
                    <a:pt x="1" y="3069"/>
                  </a:lnTo>
                  <a:lnTo>
                    <a:pt x="1" y="3700"/>
                  </a:lnTo>
                  <a:lnTo>
                    <a:pt x="884" y="4647"/>
                  </a:lnTo>
                  <a:lnTo>
                    <a:pt x="2677" y="3915"/>
                  </a:lnTo>
                  <a:lnTo>
                    <a:pt x="3157" y="1731"/>
                  </a:lnTo>
                  <a:lnTo>
                    <a:pt x="3157" y="544"/>
                  </a:lnTo>
                  <a:lnTo>
                    <a:pt x="128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52"/>
            <p:cNvSpPr/>
            <p:nvPr/>
          </p:nvSpPr>
          <p:spPr>
            <a:xfrm>
              <a:off x="3320050" y="2144525"/>
              <a:ext cx="94725" cy="134825"/>
            </a:xfrm>
            <a:custGeom>
              <a:avLst/>
              <a:gdLst/>
              <a:ahLst/>
              <a:cxnLst/>
              <a:rect l="l" t="t" r="r" b="b"/>
              <a:pathLst>
                <a:path w="3789" h="5393" extrusionOk="0">
                  <a:moveTo>
                    <a:pt x="1718" y="720"/>
                  </a:moveTo>
                  <a:lnTo>
                    <a:pt x="3158" y="1150"/>
                  </a:lnTo>
                  <a:lnTo>
                    <a:pt x="3158" y="2059"/>
                  </a:lnTo>
                  <a:lnTo>
                    <a:pt x="2728" y="4054"/>
                  </a:lnTo>
                  <a:lnTo>
                    <a:pt x="1289" y="4647"/>
                  </a:lnTo>
                  <a:lnTo>
                    <a:pt x="632" y="3953"/>
                  </a:lnTo>
                  <a:lnTo>
                    <a:pt x="632" y="2122"/>
                  </a:lnTo>
                  <a:lnTo>
                    <a:pt x="1718" y="720"/>
                  </a:lnTo>
                  <a:close/>
                  <a:moveTo>
                    <a:pt x="1491" y="0"/>
                  </a:moveTo>
                  <a:lnTo>
                    <a:pt x="1" y="1907"/>
                  </a:lnTo>
                  <a:lnTo>
                    <a:pt x="1" y="4193"/>
                  </a:lnTo>
                  <a:lnTo>
                    <a:pt x="1125" y="5392"/>
                  </a:lnTo>
                  <a:lnTo>
                    <a:pt x="3271" y="4508"/>
                  </a:lnTo>
                  <a:lnTo>
                    <a:pt x="3789" y="2160"/>
                  </a:lnTo>
                  <a:lnTo>
                    <a:pt x="3789" y="682"/>
                  </a:lnTo>
                  <a:lnTo>
                    <a:pt x="149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52"/>
            <p:cNvSpPr/>
            <p:nvPr/>
          </p:nvSpPr>
          <p:spPr>
            <a:xfrm>
              <a:off x="3404025" y="2057075"/>
              <a:ext cx="144925" cy="252250"/>
            </a:xfrm>
            <a:custGeom>
              <a:avLst/>
              <a:gdLst/>
              <a:ahLst/>
              <a:cxnLst/>
              <a:rect l="l" t="t" r="r" b="b"/>
              <a:pathLst>
                <a:path w="5797" h="10090" extrusionOk="0">
                  <a:moveTo>
                    <a:pt x="2602" y="1"/>
                  </a:moveTo>
                  <a:lnTo>
                    <a:pt x="834" y="443"/>
                  </a:lnTo>
                  <a:lnTo>
                    <a:pt x="1" y="1680"/>
                  </a:lnTo>
                  <a:lnTo>
                    <a:pt x="2097" y="4408"/>
                  </a:lnTo>
                  <a:lnTo>
                    <a:pt x="2311" y="6201"/>
                  </a:lnTo>
                  <a:lnTo>
                    <a:pt x="746" y="7703"/>
                  </a:lnTo>
                  <a:lnTo>
                    <a:pt x="746" y="10090"/>
                  </a:lnTo>
                  <a:lnTo>
                    <a:pt x="5796" y="9155"/>
                  </a:lnTo>
                  <a:lnTo>
                    <a:pt x="5796" y="7564"/>
                  </a:lnTo>
                  <a:lnTo>
                    <a:pt x="4837" y="5266"/>
                  </a:lnTo>
                  <a:lnTo>
                    <a:pt x="2728" y="2753"/>
                  </a:lnTo>
                  <a:lnTo>
                    <a:pt x="3700" y="1213"/>
                  </a:lnTo>
                  <a:lnTo>
                    <a:pt x="260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52"/>
            <p:cNvSpPr/>
            <p:nvPr/>
          </p:nvSpPr>
          <p:spPr>
            <a:xfrm>
              <a:off x="3394250" y="2048250"/>
              <a:ext cx="162600" cy="270550"/>
            </a:xfrm>
            <a:custGeom>
              <a:avLst/>
              <a:gdLst/>
              <a:ahLst/>
              <a:cxnLst/>
              <a:rect l="l" t="t" r="r" b="b"/>
              <a:pathLst>
                <a:path w="6504" h="10822" extrusionOk="0">
                  <a:moveTo>
                    <a:pt x="2879" y="707"/>
                  </a:moveTo>
                  <a:lnTo>
                    <a:pt x="3687" y="1604"/>
                  </a:lnTo>
                  <a:lnTo>
                    <a:pt x="2728" y="3132"/>
                  </a:lnTo>
                  <a:lnTo>
                    <a:pt x="4950" y="5783"/>
                  </a:lnTo>
                  <a:lnTo>
                    <a:pt x="5872" y="7980"/>
                  </a:lnTo>
                  <a:lnTo>
                    <a:pt x="5872" y="9243"/>
                  </a:lnTo>
                  <a:lnTo>
                    <a:pt x="1452" y="10064"/>
                  </a:lnTo>
                  <a:lnTo>
                    <a:pt x="1452" y="8195"/>
                  </a:lnTo>
                  <a:lnTo>
                    <a:pt x="3031" y="6667"/>
                  </a:lnTo>
                  <a:lnTo>
                    <a:pt x="2791" y="4634"/>
                  </a:lnTo>
                  <a:lnTo>
                    <a:pt x="783" y="2008"/>
                  </a:lnTo>
                  <a:lnTo>
                    <a:pt x="1414" y="1061"/>
                  </a:lnTo>
                  <a:lnTo>
                    <a:pt x="2879" y="707"/>
                  </a:lnTo>
                  <a:close/>
                  <a:moveTo>
                    <a:pt x="3094" y="0"/>
                  </a:moveTo>
                  <a:lnTo>
                    <a:pt x="1023" y="505"/>
                  </a:lnTo>
                  <a:lnTo>
                    <a:pt x="0" y="2046"/>
                  </a:lnTo>
                  <a:lnTo>
                    <a:pt x="2172" y="4887"/>
                  </a:lnTo>
                  <a:lnTo>
                    <a:pt x="2361" y="6440"/>
                  </a:lnTo>
                  <a:lnTo>
                    <a:pt x="821" y="7917"/>
                  </a:lnTo>
                  <a:lnTo>
                    <a:pt x="821" y="10822"/>
                  </a:lnTo>
                  <a:lnTo>
                    <a:pt x="6503" y="9774"/>
                  </a:lnTo>
                  <a:lnTo>
                    <a:pt x="6503" y="7917"/>
                  </a:lnTo>
                  <a:lnTo>
                    <a:pt x="5506" y="5493"/>
                  </a:lnTo>
                  <a:lnTo>
                    <a:pt x="3498" y="3094"/>
                  </a:lnTo>
                  <a:lnTo>
                    <a:pt x="4470" y="1541"/>
                  </a:lnTo>
                  <a:lnTo>
                    <a:pt x="30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52"/>
            <p:cNvSpPr/>
            <p:nvPr/>
          </p:nvSpPr>
          <p:spPr>
            <a:xfrm>
              <a:off x="3658775" y="1084500"/>
              <a:ext cx="236775" cy="215300"/>
            </a:xfrm>
            <a:custGeom>
              <a:avLst/>
              <a:gdLst/>
              <a:ahLst/>
              <a:cxnLst/>
              <a:rect l="l" t="t" r="r" b="b"/>
              <a:pathLst>
                <a:path w="9471" h="8612" extrusionOk="0">
                  <a:moveTo>
                    <a:pt x="3498" y="0"/>
                  </a:moveTo>
                  <a:lnTo>
                    <a:pt x="1907" y="972"/>
                  </a:lnTo>
                  <a:lnTo>
                    <a:pt x="1907" y="1692"/>
                  </a:lnTo>
                  <a:lnTo>
                    <a:pt x="1" y="2273"/>
                  </a:lnTo>
                  <a:lnTo>
                    <a:pt x="2173" y="5026"/>
                  </a:lnTo>
                  <a:lnTo>
                    <a:pt x="3801" y="6162"/>
                  </a:lnTo>
                  <a:lnTo>
                    <a:pt x="3271" y="6970"/>
                  </a:lnTo>
                  <a:lnTo>
                    <a:pt x="5254" y="8612"/>
                  </a:lnTo>
                  <a:lnTo>
                    <a:pt x="6327" y="4028"/>
                  </a:lnTo>
                  <a:lnTo>
                    <a:pt x="7488" y="5278"/>
                  </a:lnTo>
                  <a:lnTo>
                    <a:pt x="7122" y="7046"/>
                  </a:lnTo>
                  <a:lnTo>
                    <a:pt x="8537" y="7046"/>
                  </a:lnTo>
                  <a:lnTo>
                    <a:pt x="9471" y="5177"/>
                  </a:lnTo>
                  <a:lnTo>
                    <a:pt x="6150" y="2513"/>
                  </a:lnTo>
                  <a:lnTo>
                    <a:pt x="349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52"/>
            <p:cNvSpPr/>
            <p:nvPr/>
          </p:nvSpPr>
          <p:spPr>
            <a:xfrm>
              <a:off x="3645200" y="1074400"/>
              <a:ext cx="260450" cy="239600"/>
            </a:xfrm>
            <a:custGeom>
              <a:avLst/>
              <a:gdLst/>
              <a:ahLst/>
              <a:cxnLst/>
              <a:rect l="l" t="t" r="r" b="b"/>
              <a:pathLst>
                <a:path w="10418" h="9584" extrusionOk="0">
                  <a:moveTo>
                    <a:pt x="4003" y="796"/>
                  </a:moveTo>
                  <a:lnTo>
                    <a:pt x="6491" y="3157"/>
                  </a:lnTo>
                  <a:lnTo>
                    <a:pt x="9610" y="5670"/>
                  </a:lnTo>
                  <a:lnTo>
                    <a:pt x="8878" y="7134"/>
                  </a:lnTo>
                  <a:lnTo>
                    <a:pt x="8057" y="7134"/>
                  </a:lnTo>
                  <a:lnTo>
                    <a:pt x="8372" y="5581"/>
                  </a:lnTo>
                  <a:lnTo>
                    <a:pt x="6693" y="3788"/>
                  </a:lnTo>
                  <a:lnTo>
                    <a:pt x="5607" y="8460"/>
                  </a:lnTo>
                  <a:lnTo>
                    <a:pt x="4231" y="7324"/>
                  </a:lnTo>
                  <a:lnTo>
                    <a:pt x="4774" y="6478"/>
                  </a:lnTo>
                  <a:lnTo>
                    <a:pt x="2943" y="5202"/>
                  </a:lnTo>
                  <a:lnTo>
                    <a:pt x="1074" y="2841"/>
                  </a:lnTo>
                  <a:lnTo>
                    <a:pt x="2779" y="2323"/>
                  </a:lnTo>
                  <a:lnTo>
                    <a:pt x="2779" y="1553"/>
                  </a:lnTo>
                  <a:lnTo>
                    <a:pt x="4003" y="796"/>
                  </a:lnTo>
                  <a:close/>
                  <a:moveTo>
                    <a:pt x="4092" y="0"/>
                  </a:moveTo>
                  <a:lnTo>
                    <a:pt x="2147" y="1200"/>
                  </a:lnTo>
                  <a:lnTo>
                    <a:pt x="2147" y="1856"/>
                  </a:lnTo>
                  <a:lnTo>
                    <a:pt x="1" y="2513"/>
                  </a:lnTo>
                  <a:lnTo>
                    <a:pt x="2476" y="5632"/>
                  </a:lnTo>
                  <a:lnTo>
                    <a:pt x="3915" y="6654"/>
                  </a:lnTo>
                  <a:lnTo>
                    <a:pt x="3397" y="7437"/>
                  </a:lnTo>
                  <a:lnTo>
                    <a:pt x="5986" y="9584"/>
                  </a:lnTo>
                  <a:lnTo>
                    <a:pt x="7047" y="5076"/>
                  </a:lnTo>
                  <a:lnTo>
                    <a:pt x="7691" y="5771"/>
                  </a:lnTo>
                  <a:lnTo>
                    <a:pt x="7274" y="7778"/>
                  </a:lnTo>
                  <a:lnTo>
                    <a:pt x="9269" y="7778"/>
                  </a:lnTo>
                  <a:lnTo>
                    <a:pt x="10418" y="5505"/>
                  </a:lnTo>
                  <a:lnTo>
                    <a:pt x="6908" y="2690"/>
                  </a:lnTo>
                  <a:lnTo>
                    <a:pt x="409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52"/>
            <p:cNvSpPr/>
            <p:nvPr/>
          </p:nvSpPr>
          <p:spPr>
            <a:xfrm>
              <a:off x="3780950" y="1045975"/>
              <a:ext cx="134825" cy="91250"/>
            </a:xfrm>
            <a:custGeom>
              <a:avLst/>
              <a:gdLst/>
              <a:ahLst/>
              <a:cxnLst/>
              <a:rect l="l" t="t" r="r" b="b"/>
              <a:pathLst>
                <a:path w="5393" h="3650" extrusionOk="0">
                  <a:moveTo>
                    <a:pt x="1175" y="1"/>
                  </a:moveTo>
                  <a:lnTo>
                    <a:pt x="0" y="1137"/>
                  </a:lnTo>
                  <a:lnTo>
                    <a:pt x="2235" y="2842"/>
                  </a:lnTo>
                  <a:lnTo>
                    <a:pt x="3612" y="3650"/>
                  </a:lnTo>
                  <a:lnTo>
                    <a:pt x="5392" y="1819"/>
                  </a:lnTo>
                  <a:lnTo>
                    <a:pt x="4584" y="329"/>
                  </a:lnTo>
                  <a:lnTo>
                    <a:pt x="3208" y="1"/>
                  </a:lnTo>
                  <a:lnTo>
                    <a:pt x="2703" y="1137"/>
                  </a:lnTo>
                  <a:lnTo>
                    <a:pt x="117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52"/>
            <p:cNvSpPr/>
            <p:nvPr/>
          </p:nvSpPr>
          <p:spPr>
            <a:xfrm>
              <a:off x="3768950" y="1035550"/>
              <a:ext cx="156600" cy="111475"/>
            </a:xfrm>
            <a:custGeom>
              <a:avLst/>
              <a:gdLst/>
              <a:ahLst/>
              <a:cxnLst/>
              <a:rect l="l" t="t" r="r" b="b"/>
              <a:pathLst>
                <a:path w="6264" h="4459" extrusionOk="0">
                  <a:moveTo>
                    <a:pt x="3864" y="784"/>
                  </a:moveTo>
                  <a:lnTo>
                    <a:pt x="4849" y="1011"/>
                  </a:lnTo>
                  <a:lnTo>
                    <a:pt x="5481" y="2185"/>
                  </a:lnTo>
                  <a:lnTo>
                    <a:pt x="4041" y="3663"/>
                  </a:lnTo>
                  <a:lnTo>
                    <a:pt x="2905" y="3006"/>
                  </a:lnTo>
                  <a:lnTo>
                    <a:pt x="960" y="1529"/>
                  </a:lnTo>
                  <a:lnTo>
                    <a:pt x="1680" y="834"/>
                  </a:lnTo>
                  <a:lnTo>
                    <a:pt x="3309" y="2046"/>
                  </a:lnTo>
                  <a:lnTo>
                    <a:pt x="3864" y="784"/>
                  </a:lnTo>
                  <a:close/>
                  <a:moveTo>
                    <a:pt x="1629" y="1"/>
                  </a:moveTo>
                  <a:lnTo>
                    <a:pt x="0" y="1579"/>
                  </a:lnTo>
                  <a:lnTo>
                    <a:pt x="2564" y="3524"/>
                  </a:lnTo>
                  <a:lnTo>
                    <a:pt x="4142" y="4458"/>
                  </a:lnTo>
                  <a:lnTo>
                    <a:pt x="6264" y="2299"/>
                  </a:lnTo>
                  <a:lnTo>
                    <a:pt x="5279" y="468"/>
                  </a:lnTo>
                  <a:lnTo>
                    <a:pt x="3511" y="51"/>
                  </a:lnTo>
                  <a:lnTo>
                    <a:pt x="3056" y="1062"/>
                  </a:lnTo>
                  <a:lnTo>
                    <a:pt x="162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52"/>
            <p:cNvSpPr/>
            <p:nvPr/>
          </p:nvSpPr>
          <p:spPr>
            <a:xfrm>
              <a:off x="3098775" y="1751200"/>
              <a:ext cx="166375" cy="133550"/>
            </a:xfrm>
            <a:custGeom>
              <a:avLst/>
              <a:gdLst/>
              <a:ahLst/>
              <a:cxnLst/>
              <a:rect l="l" t="t" r="r" b="b"/>
              <a:pathLst>
                <a:path w="6655" h="5342" extrusionOk="0">
                  <a:moveTo>
                    <a:pt x="5619" y="0"/>
                  </a:moveTo>
                  <a:lnTo>
                    <a:pt x="4205" y="985"/>
                  </a:lnTo>
                  <a:lnTo>
                    <a:pt x="2475" y="1869"/>
                  </a:lnTo>
                  <a:lnTo>
                    <a:pt x="1288" y="404"/>
                  </a:lnTo>
                  <a:lnTo>
                    <a:pt x="0" y="1856"/>
                  </a:lnTo>
                  <a:lnTo>
                    <a:pt x="341" y="2829"/>
                  </a:lnTo>
                  <a:lnTo>
                    <a:pt x="341" y="4028"/>
                  </a:lnTo>
                  <a:lnTo>
                    <a:pt x="2766" y="5341"/>
                  </a:lnTo>
                  <a:lnTo>
                    <a:pt x="4963" y="4369"/>
                  </a:lnTo>
                  <a:lnTo>
                    <a:pt x="6655" y="2854"/>
                  </a:lnTo>
                  <a:lnTo>
                    <a:pt x="6655" y="1515"/>
                  </a:lnTo>
                  <a:lnTo>
                    <a:pt x="561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52"/>
            <p:cNvSpPr/>
            <p:nvPr/>
          </p:nvSpPr>
          <p:spPr>
            <a:xfrm>
              <a:off x="3089925" y="1740150"/>
              <a:ext cx="182800" cy="153450"/>
            </a:xfrm>
            <a:custGeom>
              <a:avLst/>
              <a:gdLst/>
              <a:ahLst/>
              <a:cxnLst/>
              <a:rect l="l" t="t" r="r" b="b"/>
              <a:pathLst>
                <a:path w="7312" h="6138" extrusionOk="0">
                  <a:moveTo>
                    <a:pt x="5885" y="884"/>
                  </a:moveTo>
                  <a:lnTo>
                    <a:pt x="6693" y="2046"/>
                  </a:lnTo>
                  <a:lnTo>
                    <a:pt x="6693" y="3157"/>
                  </a:lnTo>
                  <a:lnTo>
                    <a:pt x="5140" y="4546"/>
                  </a:lnTo>
                  <a:lnTo>
                    <a:pt x="3132" y="5443"/>
                  </a:lnTo>
                  <a:lnTo>
                    <a:pt x="1011" y="4281"/>
                  </a:lnTo>
                  <a:lnTo>
                    <a:pt x="1011" y="3271"/>
                  </a:lnTo>
                  <a:lnTo>
                    <a:pt x="708" y="2374"/>
                  </a:lnTo>
                  <a:lnTo>
                    <a:pt x="1630" y="1339"/>
                  </a:lnTo>
                  <a:lnTo>
                    <a:pt x="2741" y="2715"/>
                  </a:lnTo>
                  <a:lnTo>
                    <a:pt x="4698" y="1705"/>
                  </a:lnTo>
                  <a:lnTo>
                    <a:pt x="5885" y="884"/>
                  </a:lnTo>
                  <a:close/>
                  <a:moveTo>
                    <a:pt x="6049" y="0"/>
                  </a:moveTo>
                  <a:lnTo>
                    <a:pt x="4395" y="1162"/>
                  </a:lnTo>
                  <a:lnTo>
                    <a:pt x="2918" y="1920"/>
                  </a:lnTo>
                  <a:lnTo>
                    <a:pt x="1655" y="366"/>
                  </a:lnTo>
                  <a:lnTo>
                    <a:pt x="1" y="2235"/>
                  </a:lnTo>
                  <a:lnTo>
                    <a:pt x="380" y="3334"/>
                  </a:lnTo>
                  <a:lnTo>
                    <a:pt x="380" y="4660"/>
                  </a:lnTo>
                  <a:lnTo>
                    <a:pt x="3094" y="6137"/>
                  </a:lnTo>
                  <a:lnTo>
                    <a:pt x="5443" y="5102"/>
                  </a:lnTo>
                  <a:lnTo>
                    <a:pt x="7312" y="3435"/>
                  </a:lnTo>
                  <a:lnTo>
                    <a:pt x="7312" y="1856"/>
                  </a:lnTo>
                  <a:lnTo>
                    <a:pt x="604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52"/>
            <p:cNvSpPr/>
            <p:nvPr/>
          </p:nvSpPr>
          <p:spPr>
            <a:xfrm>
              <a:off x="3793250" y="2636350"/>
              <a:ext cx="57175" cy="35700"/>
            </a:xfrm>
            <a:custGeom>
              <a:avLst/>
              <a:gdLst/>
              <a:ahLst/>
              <a:cxnLst/>
              <a:rect l="l" t="t" r="r" b="b"/>
              <a:pathLst>
                <a:path w="2287" h="1428" extrusionOk="0">
                  <a:moveTo>
                    <a:pt x="1743" y="0"/>
                  </a:moveTo>
                  <a:lnTo>
                    <a:pt x="1" y="480"/>
                  </a:lnTo>
                  <a:lnTo>
                    <a:pt x="2286" y="1427"/>
                  </a:lnTo>
                  <a:lnTo>
                    <a:pt x="2286" y="1427"/>
                  </a:lnTo>
                  <a:lnTo>
                    <a:pt x="174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52"/>
            <p:cNvSpPr/>
            <p:nvPr/>
          </p:nvSpPr>
          <p:spPr>
            <a:xfrm>
              <a:off x="3768950" y="2626875"/>
              <a:ext cx="95675" cy="59375"/>
            </a:xfrm>
            <a:custGeom>
              <a:avLst/>
              <a:gdLst/>
              <a:ahLst/>
              <a:cxnLst/>
              <a:rect l="l" t="t" r="r" b="b"/>
              <a:pathLst>
                <a:path w="3827" h="2375" extrusionOk="0">
                  <a:moveTo>
                    <a:pt x="2526" y="758"/>
                  </a:moveTo>
                  <a:lnTo>
                    <a:pt x="2703" y="1238"/>
                  </a:lnTo>
                  <a:lnTo>
                    <a:pt x="1958" y="922"/>
                  </a:lnTo>
                  <a:lnTo>
                    <a:pt x="2526" y="758"/>
                  </a:lnTo>
                  <a:close/>
                  <a:moveTo>
                    <a:pt x="2905" y="0"/>
                  </a:moveTo>
                  <a:lnTo>
                    <a:pt x="0" y="796"/>
                  </a:lnTo>
                  <a:lnTo>
                    <a:pt x="3826" y="2374"/>
                  </a:lnTo>
                  <a:lnTo>
                    <a:pt x="290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52"/>
            <p:cNvSpPr/>
            <p:nvPr/>
          </p:nvSpPr>
          <p:spPr>
            <a:xfrm>
              <a:off x="3702975" y="2517025"/>
              <a:ext cx="43275" cy="68200"/>
            </a:xfrm>
            <a:custGeom>
              <a:avLst/>
              <a:gdLst/>
              <a:ahLst/>
              <a:cxnLst/>
              <a:rect l="l" t="t" r="r" b="b"/>
              <a:pathLst>
                <a:path w="1731" h="2728" extrusionOk="0">
                  <a:moveTo>
                    <a:pt x="733" y="0"/>
                  </a:moveTo>
                  <a:cubicBezTo>
                    <a:pt x="493" y="164"/>
                    <a:pt x="0" y="1288"/>
                    <a:pt x="0" y="1288"/>
                  </a:cubicBezTo>
                  <a:lnTo>
                    <a:pt x="695" y="2728"/>
                  </a:lnTo>
                  <a:lnTo>
                    <a:pt x="1730" y="2728"/>
                  </a:lnTo>
                  <a:lnTo>
                    <a:pt x="73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52"/>
            <p:cNvSpPr/>
            <p:nvPr/>
          </p:nvSpPr>
          <p:spPr>
            <a:xfrm>
              <a:off x="3694450" y="2505025"/>
              <a:ext cx="62850" cy="88100"/>
            </a:xfrm>
            <a:custGeom>
              <a:avLst/>
              <a:gdLst/>
              <a:ahLst/>
              <a:cxnLst/>
              <a:rect l="l" t="t" r="r" b="b"/>
              <a:pathLst>
                <a:path w="2514" h="3524" extrusionOk="0">
                  <a:moveTo>
                    <a:pt x="973" y="1162"/>
                  </a:moveTo>
                  <a:lnTo>
                    <a:pt x="1604" y="2892"/>
                  </a:lnTo>
                  <a:lnTo>
                    <a:pt x="1225" y="2892"/>
                  </a:lnTo>
                  <a:lnTo>
                    <a:pt x="682" y="1756"/>
                  </a:lnTo>
                  <a:cubicBezTo>
                    <a:pt x="771" y="1554"/>
                    <a:pt x="884" y="1352"/>
                    <a:pt x="973" y="1162"/>
                  </a:cubicBezTo>
                  <a:close/>
                  <a:moveTo>
                    <a:pt x="1238" y="0"/>
                  </a:moveTo>
                  <a:lnTo>
                    <a:pt x="897" y="215"/>
                  </a:lnTo>
                  <a:cubicBezTo>
                    <a:pt x="619" y="405"/>
                    <a:pt x="253" y="1187"/>
                    <a:pt x="51" y="1642"/>
                  </a:cubicBezTo>
                  <a:lnTo>
                    <a:pt x="1" y="1768"/>
                  </a:lnTo>
                  <a:lnTo>
                    <a:pt x="834" y="3523"/>
                  </a:lnTo>
                  <a:lnTo>
                    <a:pt x="2513" y="3523"/>
                  </a:lnTo>
                  <a:lnTo>
                    <a:pt x="123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52"/>
            <p:cNvSpPr/>
            <p:nvPr/>
          </p:nvSpPr>
          <p:spPr>
            <a:xfrm>
              <a:off x="3696975" y="2570375"/>
              <a:ext cx="25275" cy="78000"/>
            </a:xfrm>
            <a:custGeom>
              <a:avLst/>
              <a:gdLst/>
              <a:ahLst/>
              <a:cxnLst/>
              <a:rect l="l" t="t" r="r" b="b"/>
              <a:pathLst>
                <a:path w="1011" h="3120" extrusionOk="0">
                  <a:moveTo>
                    <a:pt x="455" y="0"/>
                  </a:moveTo>
                  <a:lnTo>
                    <a:pt x="1" y="1402"/>
                  </a:lnTo>
                  <a:lnTo>
                    <a:pt x="581" y="3119"/>
                  </a:lnTo>
                  <a:lnTo>
                    <a:pt x="1011" y="3119"/>
                  </a:lnTo>
                  <a:lnTo>
                    <a:pt x="1011" y="278"/>
                  </a:lnTo>
                  <a:lnTo>
                    <a:pt x="4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52"/>
            <p:cNvSpPr/>
            <p:nvPr/>
          </p:nvSpPr>
          <p:spPr>
            <a:xfrm>
              <a:off x="3688775" y="2563750"/>
              <a:ext cx="43275" cy="92500"/>
            </a:xfrm>
            <a:custGeom>
              <a:avLst/>
              <a:gdLst/>
              <a:ahLst/>
              <a:cxnLst/>
              <a:rect l="l" t="t" r="r" b="b"/>
              <a:pathLst>
                <a:path w="1731" h="3700" extrusionOk="0">
                  <a:moveTo>
                    <a:pt x="1023" y="846"/>
                  </a:moveTo>
                  <a:lnTo>
                    <a:pt x="1074" y="871"/>
                  </a:lnTo>
                  <a:lnTo>
                    <a:pt x="1074" y="2765"/>
                  </a:lnTo>
                  <a:lnTo>
                    <a:pt x="695" y="1755"/>
                  </a:lnTo>
                  <a:lnTo>
                    <a:pt x="1023" y="846"/>
                  </a:lnTo>
                  <a:close/>
                  <a:moveTo>
                    <a:pt x="632" y="0"/>
                  </a:moveTo>
                  <a:lnTo>
                    <a:pt x="0" y="1755"/>
                  </a:lnTo>
                  <a:lnTo>
                    <a:pt x="720" y="3700"/>
                  </a:lnTo>
                  <a:lnTo>
                    <a:pt x="1730" y="3700"/>
                  </a:lnTo>
                  <a:lnTo>
                    <a:pt x="1730" y="493"/>
                  </a:lnTo>
                  <a:lnTo>
                    <a:pt x="63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52"/>
            <p:cNvSpPr/>
            <p:nvPr/>
          </p:nvSpPr>
          <p:spPr>
            <a:xfrm>
              <a:off x="4360850" y="1623350"/>
              <a:ext cx="47375" cy="27475"/>
            </a:xfrm>
            <a:custGeom>
              <a:avLst/>
              <a:gdLst/>
              <a:ahLst/>
              <a:cxnLst/>
              <a:rect l="l" t="t" r="r" b="b"/>
              <a:pathLst>
                <a:path w="1895" h="1099" extrusionOk="0">
                  <a:moveTo>
                    <a:pt x="0" y="0"/>
                  </a:moveTo>
                  <a:lnTo>
                    <a:pt x="556" y="1099"/>
                  </a:lnTo>
                  <a:lnTo>
                    <a:pt x="1326" y="947"/>
                  </a:lnTo>
                  <a:lnTo>
                    <a:pt x="18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52"/>
            <p:cNvSpPr/>
            <p:nvPr/>
          </p:nvSpPr>
          <p:spPr>
            <a:xfrm>
              <a:off x="4347900" y="1615450"/>
              <a:ext cx="74200" cy="44550"/>
            </a:xfrm>
            <a:custGeom>
              <a:avLst/>
              <a:gdLst/>
              <a:ahLst/>
              <a:cxnLst/>
              <a:rect l="l" t="t" r="r" b="b"/>
              <a:pathLst>
                <a:path w="2968" h="1782" extrusionOk="0">
                  <a:moveTo>
                    <a:pt x="1857" y="632"/>
                  </a:moveTo>
                  <a:lnTo>
                    <a:pt x="1642" y="973"/>
                  </a:lnTo>
                  <a:lnTo>
                    <a:pt x="1238" y="1061"/>
                  </a:lnTo>
                  <a:lnTo>
                    <a:pt x="1023" y="632"/>
                  </a:lnTo>
                  <a:close/>
                  <a:moveTo>
                    <a:pt x="0" y="1"/>
                  </a:moveTo>
                  <a:lnTo>
                    <a:pt x="897" y="1781"/>
                  </a:lnTo>
                  <a:lnTo>
                    <a:pt x="2046" y="1541"/>
                  </a:lnTo>
                  <a:lnTo>
                    <a:pt x="296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52"/>
            <p:cNvSpPr/>
            <p:nvPr/>
          </p:nvSpPr>
          <p:spPr>
            <a:xfrm>
              <a:off x="2445000" y="785850"/>
              <a:ext cx="922425" cy="1196450"/>
            </a:xfrm>
            <a:custGeom>
              <a:avLst/>
              <a:gdLst/>
              <a:ahLst/>
              <a:cxnLst/>
              <a:rect l="l" t="t" r="r" b="b"/>
              <a:pathLst>
                <a:path w="36897" h="47858" extrusionOk="0">
                  <a:moveTo>
                    <a:pt x="27288" y="1"/>
                  </a:moveTo>
                  <a:lnTo>
                    <a:pt x="21921" y="2324"/>
                  </a:lnTo>
                  <a:lnTo>
                    <a:pt x="20027" y="2375"/>
                  </a:lnTo>
                  <a:lnTo>
                    <a:pt x="19396" y="4067"/>
                  </a:lnTo>
                  <a:lnTo>
                    <a:pt x="20179" y="6378"/>
                  </a:lnTo>
                  <a:lnTo>
                    <a:pt x="18600" y="6378"/>
                  </a:lnTo>
                  <a:lnTo>
                    <a:pt x="18285" y="4016"/>
                  </a:lnTo>
                  <a:lnTo>
                    <a:pt x="17262" y="3625"/>
                  </a:lnTo>
                  <a:lnTo>
                    <a:pt x="16782" y="5203"/>
                  </a:lnTo>
                  <a:lnTo>
                    <a:pt x="15620" y="4850"/>
                  </a:lnTo>
                  <a:lnTo>
                    <a:pt x="15305" y="3006"/>
                  </a:lnTo>
                  <a:lnTo>
                    <a:pt x="13411" y="3322"/>
                  </a:lnTo>
                  <a:lnTo>
                    <a:pt x="11277" y="4105"/>
                  </a:lnTo>
                  <a:lnTo>
                    <a:pt x="9698" y="5683"/>
                  </a:lnTo>
                  <a:lnTo>
                    <a:pt x="7489" y="6163"/>
                  </a:lnTo>
                  <a:lnTo>
                    <a:pt x="6150" y="7893"/>
                  </a:lnTo>
                  <a:lnTo>
                    <a:pt x="6933" y="9080"/>
                  </a:lnTo>
                  <a:lnTo>
                    <a:pt x="5355" y="10418"/>
                  </a:lnTo>
                  <a:lnTo>
                    <a:pt x="2678" y="11529"/>
                  </a:lnTo>
                  <a:lnTo>
                    <a:pt x="784" y="11883"/>
                  </a:lnTo>
                  <a:lnTo>
                    <a:pt x="1251" y="13575"/>
                  </a:lnTo>
                  <a:lnTo>
                    <a:pt x="2678" y="13726"/>
                  </a:lnTo>
                  <a:lnTo>
                    <a:pt x="3069" y="14598"/>
                  </a:lnTo>
                  <a:lnTo>
                    <a:pt x="1" y="14838"/>
                  </a:lnTo>
                  <a:lnTo>
                    <a:pt x="1" y="16176"/>
                  </a:lnTo>
                  <a:lnTo>
                    <a:pt x="1731" y="17363"/>
                  </a:lnTo>
                  <a:cubicBezTo>
                    <a:pt x="1731" y="17363"/>
                    <a:pt x="1944" y="16942"/>
                    <a:pt x="2599" y="16942"/>
                  </a:cubicBezTo>
                  <a:cubicBezTo>
                    <a:pt x="2926" y="16942"/>
                    <a:pt x="3364" y="17047"/>
                    <a:pt x="3940" y="17363"/>
                  </a:cubicBezTo>
                  <a:cubicBezTo>
                    <a:pt x="5683" y="18310"/>
                    <a:pt x="5759" y="18310"/>
                    <a:pt x="5759" y="18310"/>
                  </a:cubicBezTo>
                  <a:lnTo>
                    <a:pt x="7337" y="21378"/>
                  </a:lnTo>
                  <a:lnTo>
                    <a:pt x="6946" y="25331"/>
                  </a:lnTo>
                  <a:lnTo>
                    <a:pt x="6946" y="29434"/>
                  </a:lnTo>
                  <a:lnTo>
                    <a:pt x="8436" y="29902"/>
                  </a:lnTo>
                  <a:lnTo>
                    <a:pt x="7615" y="31164"/>
                  </a:lnTo>
                  <a:lnTo>
                    <a:pt x="5683" y="30849"/>
                  </a:lnTo>
                  <a:lnTo>
                    <a:pt x="5683" y="33223"/>
                  </a:lnTo>
                  <a:lnTo>
                    <a:pt x="7173" y="34321"/>
                  </a:lnTo>
                  <a:lnTo>
                    <a:pt x="6074" y="36695"/>
                  </a:lnTo>
                  <a:lnTo>
                    <a:pt x="6541" y="40546"/>
                  </a:lnTo>
                  <a:lnTo>
                    <a:pt x="7135" y="43463"/>
                  </a:lnTo>
                  <a:lnTo>
                    <a:pt x="7627" y="46153"/>
                  </a:lnTo>
                  <a:lnTo>
                    <a:pt x="9218" y="45913"/>
                  </a:lnTo>
                  <a:lnTo>
                    <a:pt x="10885" y="47857"/>
                  </a:lnTo>
                  <a:lnTo>
                    <a:pt x="12186" y="45647"/>
                  </a:lnTo>
                  <a:lnTo>
                    <a:pt x="13310" y="42175"/>
                  </a:lnTo>
                  <a:lnTo>
                    <a:pt x="14812" y="39776"/>
                  </a:lnTo>
                  <a:lnTo>
                    <a:pt x="16946" y="39195"/>
                  </a:lnTo>
                  <a:lnTo>
                    <a:pt x="20103" y="37857"/>
                  </a:lnTo>
                  <a:lnTo>
                    <a:pt x="21770" y="35798"/>
                  </a:lnTo>
                  <a:lnTo>
                    <a:pt x="24762" y="35407"/>
                  </a:lnTo>
                  <a:lnTo>
                    <a:pt x="28462" y="33071"/>
                  </a:lnTo>
                  <a:lnTo>
                    <a:pt x="26480" y="32869"/>
                  </a:lnTo>
                  <a:lnTo>
                    <a:pt x="25545" y="32869"/>
                  </a:lnTo>
                  <a:lnTo>
                    <a:pt x="26480" y="30659"/>
                  </a:lnTo>
                  <a:lnTo>
                    <a:pt x="28462" y="32478"/>
                  </a:lnTo>
                  <a:lnTo>
                    <a:pt x="29232" y="30735"/>
                  </a:lnTo>
                  <a:lnTo>
                    <a:pt x="28538" y="28487"/>
                  </a:lnTo>
                  <a:lnTo>
                    <a:pt x="28538" y="28487"/>
                  </a:lnTo>
                  <a:cubicBezTo>
                    <a:pt x="28538" y="28487"/>
                    <a:pt x="28571" y="28497"/>
                    <a:pt x="28628" y="28497"/>
                  </a:cubicBezTo>
                  <a:cubicBezTo>
                    <a:pt x="28850" y="28497"/>
                    <a:pt x="29441" y="28361"/>
                    <a:pt x="29952" y="27048"/>
                  </a:cubicBezTo>
                  <a:cubicBezTo>
                    <a:pt x="30176" y="26473"/>
                    <a:pt x="30217" y="26354"/>
                    <a:pt x="30211" y="26354"/>
                  </a:cubicBezTo>
                  <a:lnTo>
                    <a:pt x="30211" y="26354"/>
                  </a:lnTo>
                  <a:cubicBezTo>
                    <a:pt x="30207" y="26354"/>
                    <a:pt x="30180" y="26414"/>
                    <a:pt x="30178" y="26414"/>
                  </a:cubicBezTo>
                  <a:cubicBezTo>
                    <a:pt x="30175" y="26414"/>
                    <a:pt x="30241" y="26250"/>
                    <a:pt x="30596" y="25381"/>
                  </a:cubicBezTo>
                  <a:cubicBezTo>
                    <a:pt x="31467" y="23260"/>
                    <a:pt x="31455" y="23247"/>
                    <a:pt x="31455" y="23247"/>
                  </a:cubicBezTo>
                  <a:cubicBezTo>
                    <a:pt x="31455" y="23247"/>
                    <a:pt x="32086" y="23007"/>
                    <a:pt x="31455" y="21593"/>
                  </a:cubicBezTo>
                  <a:cubicBezTo>
                    <a:pt x="30823" y="20179"/>
                    <a:pt x="29876" y="20722"/>
                    <a:pt x="30823" y="20166"/>
                  </a:cubicBezTo>
                  <a:lnTo>
                    <a:pt x="31770" y="19623"/>
                  </a:lnTo>
                  <a:lnTo>
                    <a:pt x="32642" y="19068"/>
                  </a:lnTo>
                  <a:lnTo>
                    <a:pt x="32250" y="16694"/>
                  </a:lnTo>
                  <a:lnTo>
                    <a:pt x="32642" y="14042"/>
                  </a:lnTo>
                  <a:lnTo>
                    <a:pt x="34611" y="11858"/>
                  </a:lnTo>
                  <a:lnTo>
                    <a:pt x="36354" y="9762"/>
                  </a:lnTo>
                  <a:lnTo>
                    <a:pt x="36897" y="8032"/>
                  </a:lnTo>
                  <a:lnTo>
                    <a:pt x="34851" y="7085"/>
                  </a:lnTo>
                  <a:lnTo>
                    <a:pt x="32566" y="7943"/>
                  </a:lnTo>
                  <a:lnTo>
                    <a:pt x="30280" y="10090"/>
                  </a:lnTo>
                  <a:lnTo>
                    <a:pt x="31770" y="7451"/>
                  </a:lnTo>
                  <a:lnTo>
                    <a:pt x="31859" y="7009"/>
                  </a:lnTo>
                  <a:lnTo>
                    <a:pt x="27439" y="7009"/>
                  </a:lnTo>
                  <a:lnTo>
                    <a:pt x="27351" y="5986"/>
                  </a:lnTo>
                  <a:lnTo>
                    <a:pt x="29232" y="5759"/>
                  </a:lnTo>
                  <a:lnTo>
                    <a:pt x="31859" y="5759"/>
                  </a:lnTo>
                  <a:lnTo>
                    <a:pt x="31543" y="3625"/>
                  </a:lnTo>
                  <a:lnTo>
                    <a:pt x="30672" y="1655"/>
                  </a:lnTo>
                  <a:lnTo>
                    <a:pt x="2728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52"/>
            <p:cNvSpPr/>
            <p:nvPr/>
          </p:nvSpPr>
          <p:spPr>
            <a:xfrm>
              <a:off x="2437100" y="777350"/>
              <a:ext cx="939800" cy="1218525"/>
            </a:xfrm>
            <a:custGeom>
              <a:avLst/>
              <a:gdLst/>
              <a:ahLst/>
              <a:cxnLst/>
              <a:rect l="l" t="t" r="r" b="b"/>
              <a:pathLst>
                <a:path w="37592" h="48741" extrusionOk="0">
                  <a:moveTo>
                    <a:pt x="26909" y="31530"/>
                  </a:moveTo>
                  <a:lnTo>
                    <a:pt x="28601" y="33070"/>
                  </a:lnTo>
                  <a:lnTo>
                    <a:pt x="26796" y="32893"/>
                  </a:lnTo>
                  <a:lnTo>
                    <a:pt x="26341" y="32893"/>
                  </a:lnTo>
                  <a:lnTo>
                    <a:pt x="26909" y="31530"/>
                  </a:lnTo>
                  <a:close/>
                  <a:moveTo>
                    <a:pt x="27591" y="682"/>
                  </a:moveTo>
                  <a:lnTo>
                    <a:pt x="30748" y="2222"/>
                  </a:lnTo>
                  <a:lnTo>
                    <a:pt x="31543" y="4053"/>
                  </a:lnTo>
                  <a:lnTo>
                    <a:pt x="31809" y="5783"/>
                  </a:lnTo>
                  <a:lnTo>
                    <a:pt x="29498" y="5783"/>
                  </a:lnTo>
                  <a:lnTo>
                    <a:pt x="27339" y="6048"/>
                  </a:lnTo>
                  <a:lnTo>
                    <a:pt x="27465" y="7665"/>
                  </a:lnTo>
                  <a:lnTo>
                    <a:pt x="31796" y="7665"/>
                  </a:lnTo>
                  <a:lnTo>
                    <a:pt x="29321" y="12059"/>
                  </a:lnTo>
                  <a:lnTo>
                    <a:pt x="33046" y="8574"/>
                  </a:lnTo>
                  <a:lnTo>
                    <a:pt x="35155" y="7778"/>
                  </a:lnTo>
                  <a:lnTo>
                    <a:pt x="36834" y="8548"/>
                  </a:lnTo>
                  <a:lnTo>
                    <a:pt x="36380" y="9963"/>
                  </a:lnTo>
                  <a:lnTo>
                    <a:pt x="34700" y="11996"/>
                  </a:lnTo>
                  <a:lnTo>
                    <a:pt x="32667" y="14256"/>
                  </a:lnTo>
                  <a:lnTo>
                    <a:pt x="32250" y="17059"/>
                  </a:lnTo>
                  <a:lnTo>
                    <a:pt x="32617" y="19269"/>
                  </a:lnTo>
                  <a:lnTo>
                    <a:pt x="31935" y="19698"/>
                  </a:lnTo>
                  <a:cubicBezTo>
                    <a:pt x="31922" y="19711"/>
                    <a:pt x="31834" y="19761"/>
                    <a:pt x="30988" y="20254"/>
                  </a:cubicBezTo>
                  <a:cubicBezTo>
                    <a:pt x="30584" y="20494"/>
                    <a:pt x="30432" y="20582"/>
                    <a:pt x="30432" y="20809"/>
                  </a:cubicBezTo>
                  <a:cubicBezTo>
                    <a:pt x="30445" y="20986"/>
                    <a:pt x="30558" y="21125"/>
                    <a:pt x="30710" y="21188"/>
                  </a:cubicBezTo>
                  <a:cubicBezTo>
                    <a:pt x="30887" y="21289"/>
                    <a:pt x="31215" y="21466"/>
                    <a:pt x="31480" y="22072"/>
                  </a:cubicBezTo>
                  <a:cubicBezTo>
                    <a:pt x="31872" y="22943"/>
                    <a:pt x="31733" y="23259"/>
                    <a:pt x="31657" y="23309"/>
                  </a:cubicBezTo>
                  <a:lnTo>
                    <a:pt x="31455" y="23385"/>
                  </a:lnTo>
                  <a:lnTo>
                    <a:pt x="31455" y="23537"/>
                  </a:lnTo>
                  <a:cubicBezTo>
                    <a:pt x="31404" y="23676"/>
                    <a:pt x="31228" y="24118"/>
                    <a:pt x="30609" y="25620"/>
                  </a:cubicBezTo>
                  <a:cubicBezTo>
                    <a:pt x="30432" y="26062"/>
                    <a:pt x="30319" y="26353"/>
                    <a:pt x="30243" y="26555"/>
                  </a:cubicBezTo>
                  <a:lnTo>
                    <a:pt x="30218" y="26618"/>
                  </a:lnTo>
                  <a:cubicBezTo>
                    <a:pt x="30218" y="26618"/>
                    <a:pt x="30218" y="26630"/>
                    <a:pt x="30218" y="26630"/>
                  </a:cubicBezTo>
                  <a:cubicBezTo>
                    <a:pt x="30205" y="26681"/>
                    <a:pt x="30154" y="26832"/>
                    <a:pt x="29978" y="27287"/>
                  </a:cubicBezTo>
                  <a:cubicBezTo>
                    <a:pt x="29498" y="28499"/>
                    <a:pt x="29018" y="28537"/>
                    <a:pt x="28955" y="28537"/>
                  </a:cubicBezTo>
                  <a:lnTo>
                    <a:pt x="28399" y="28373"/>
                  </a:lnTo>
                  <a:lnTo>
                    <a:pt x="28399" y="28373"/>
                  </a:lnTo>
                  <a:lnTo>
                    <a:pt x="29220" y="31062"/>
                  </a:lnTo>
                  <a:lnTo>
                    <a:pt x="28677" y="32287"/>
                  </a:lnTo>
                  <a:lnTo>
                    <a:pt x="26682" y="30469"/>
                  </a:lnTo>
                  <a:lnTo>
                    <a:pt x="25394" y="33525"/>
                  </a:lnTo>
                  <a:lnTo>
                    <a:pt x="26758" y="33525"/>
                  </a:lnTo>
                  <a:lnTo>
                    <a:pt x="27844" y="33626"/>
                  </a:lnTo>
                  <a:lnTo>
                    <a:pt x="24977" y="35431"/>
                  </a:lnTo>
                  <a:lnTo>
                    <a:pt x="21922" y="35835"/>
                  </a:lnTo>
                  <a:lnTo>
                    <a:pt x="20230" y="37931"/>
                  </a:lnTo>
                  <a:lnTo>
                    <a:pt x="17199" y="39232"/>
                  </a:lnTo>
                  <a:lnTo>
                    <a:pt x="14939" y="39838"/>
                  </a:lnTo>
                  <a:lnTo>
                    <a:pt x="13360" y="42351"/>
                  </a:lnTo>
                  <a:lnTo>
                    <a:pt x="12211" y="45861"/>
                  </a:lnTo>
                  <a:lnTo>
                    <a:pt x="11163" y="47654"/>
                  </a:lnTo>
                  <a:lnTo>
                    <a:pt x="9661" y="45874"/>
                  </a:lnTo>
                  <a:lnTo>
                    <a:pt x="8209" y="46101"/>
                  </a:lnTo>
                  <a:lnTo>
                    <a:pt x="7767" y="43715"/>
                  </a:lnTo>
                  <a:lnTo>
                    <a:pt x="7173" y="40823"/>
                  </a:lnTo>
                  <a:lnTo>
                    <a:pt x="6719" y="37048"/>
                  </a:lnTo>
                  <a:lnTo>
                    <a:pt x="7893" y="34535"/>
                  </a:lnTo>
                  <a:lnTo>
                    <a:pt x="6315" y="33373"/>
                  </a:lnTo>
                  <a:lnTo>
                    <a:pt x="6315" y="31542"/>
                  </a:lnTo>
                  <a:lnTo>
                    <a:pt x="8082" y="31833"/>
                  </a:lnTo>
                  <a:lnTo>
                    <a:pt x="9244" y="30040"/>
                  </a:lnTo>
                  <a:lnTo>
                    <a:pt x="7577" y="29509"/>
                  </a:lnTo>
                  <a:lnTo>
                    <a:pt x="7577" y="25671"/>
                  </a:lnTo>
                  <a:lnTo>
                    <a:pt x="7981" y="21643"/>
                  </a:lnTo>
                  <a:lnTo>
                    <a:pt x="6277" y="18309"/>
                  </a:lnTo>
                  <a:lnTo>
                    <a:pt x="6125" y="18309"/>
                  </a:lnTo>
                  <a:cubicBezTo>
                    <a:pt x="6024" y="18271"/>
                    <a:pt x="5645" y="18082"/>
                    <a:pt x="4408" y="17413"/>
                  </a:cubicBezTo>
                  <a:cubicBezTo>
                    <a:pt x="3845" y="17104"/>
                    <a:pt x="3347" y="16952"/>
                    <a:pt x="2915" y="16952"/>
                  </a:cubicBezTo>
                  <a:cubicBezTo>
                    <a:pt x="2746" y="16952"/>
                    <a:pt x="2587" y="16975"/>
                    <a:pt x="2438" y="17021"/>
                  </a:cubicBezTo>
                  <a:cubicBezTo>
                    <a:pt x="2274" y="17072"/>
                    <a:pt x="2122" y="17147"/>
                    <a:pt x="1983" y="17261"/>
                  </a:cubicBezTo>
                  <a:lnTo>
                    <a:pt x="620" y="16339"/>
                  </a:lnTo>
                  <a:lnTo>
                    <a:pt x="620" y="15455"/>
                  </a:lnTo>
                  <a:lnTo>
                    <a:pt x="3852" y="15203"/>
                  </a:lnTo>
                  <a:lnTo>
                    <a:pt x="3208" y="13763"/>
                  </a:lnTo>
                  <a:lnTo>
                    <a:pt x="1819" y="13612"/>
                  </a:lnTo>
                  <a:lnTo>
                    <a:pt x="1504" y="12450"/>
                  </a:lnTo>
                  <a:lnTo>
                    <a:pt x="3057" y="12160"/>
                  </a:lnTo>
                  <a:lnTo>
                    <a:pt x="5797" y="11036"/>
                  </a:lnTo>
                  <a:lnTo>
                    <a:pt x="7678" y="9470"/>
                  </a:lnTo>
                  <a:lnTo>
                    <a:pt x="6857" y="8233"/>
                  </a:lnTo>
                  <a:lnTo>
                    <a:pt x="7994" y="6781"/>
                  </a:lnTo>
                  <a:lnTo>
                    <a:pt x="10178" y="6301"/>
                  </a:lnTo>
                  <a:lnTo>
                    <a:pt x="11769" y="4710"/>
                  </a:lnTo>
                  <a:lnTo>
                    <a:pt x="13777" y="3965"/>
                  </a:lnTo>
                  <a:lnTo>
                    <a:pt x="15355" y="3712"/>
                  </a:lnTo>
                  <a:lnTo>
                    <a:pt x="15646" y="5430"/>
                  </a:lnTo>
                  <a:lnTo>
                    <a:pt x="17325" y="5935"/>
                  </a:lnTo>
                  <a:lnTo>
                    <a:pt x="17792" y="4382"/>
                  </a:lnTo>
                  <a:lnTo>
                    <a:pt x="18323" y="4584"/>
                  </a:lnTo>
                  <a:lnTo>
                    <a:pt x="18651" y="7033"/>
                  </a:lnTo>
                  <a:lnTo>
                    <a:pt x="20949" y="7033"/>
                  </a:lnTo>
                  <a:lnTo>
                    <a:pt x="20053" y="4407"/>
                  </a:lnTo>
                  <a:lnTo>
                    <a:pt x="20570" y="3031"/>
                  </a:lnTo>
                  <a:lnTo>
                    <a:pt x="22250" y="2980"/>
                  </a:lnTo>
                  <a:lnTo>
                    <a:pt x="27591" y="682"/>
                  </a:lnTo>
                  <a:close/>
                  <a:moveTo>
                    <a:pt x="27604" y="0"/>
                  </a:moveTo>
                  <a:lnTo>
                    <a:pt x="22161" y="2361"/>
                  </a:lnTo>
                  <a:lnTo>
                    <a:pt x="20116" y="2424"/>
                  </a:lnTo>
                  <a:lnTo>
                    <a:pt x="19371" y="4407"/>
                  </a:lnTo>
                  <a:lnTo>
                    <a:pt x="20053" y="6415"/>
                  </a:lnTo>
                  <a:lnTo>
                    <a:pt x="19194" y="6415"/>
                  </a:lnTo>
                  <a:lnTo>
                    <a:pt x="18891" y="4142"/>
                  </a:lnTo>
                  <a:lnTo>
                    <a:pt x="17376" y="3548"/>
                  </a:lnTo>
                  <a:lnTo>
                    <a:pt x="16896" y="5152"/>
                  </a:lnTo>
                  <a:lnTo>
                    <a:pt x="16214" y="4937"/>
                  </a:lnTo>
                  <a:lnTo>
                    <a:pt x="15861" y="2993"/>
                  </a:lnTo>
                  <a:lnTo>
                    <a:pt x="13600" y="3359"/>
                  </a:lnTo>
                  <a:lnTo>
                    <a:pt x="11479" y="4154"/>
                  </a:lnTo>
                  <a:lnTo>
                    <a:pt x="9850" y="5733"/>
                  </a:lnTo>
                  <a:lnTo>
                    <a:pt x="7628" y="6200"/>
                  </a:lnTo>
                  <a:lnTo>
                    <a:pt x="6075" y="8208"/>
                  </a:lnTo>
                  <a:lnTo>
                    <a:pt x="6832" y="9344"/>
                  </a:lnTo>
                  <a:lnTo>
                    <a:pt x="5506" y="10480"/>
                  </a:lnTo>
                  <a:lnTo>
                    <a:pt x="2905" y="11541"/>
                  </a:lnTo>
                  <a:lnTo>
                    <a:pt x="708" y="11958"/>
                  </a:lnTo>
                  <a:lnTo>
                    <a:pt x="1339" y="14193"/>
                  </a:lnTo>
                  <a:lnTo>
                    <a:pt x="2792" y="14344"/>
                  </a:lnTo>
                  <a:lnTo>
                    <a:pt x="2918" y="14635"/>
                  </a:lnTo>
                  <a:lnTo>
                    <a:pt x="1" y="14862"/>
                  </a:lnTo>
                  <a:lnTo>
                    <a:pt x="1" y="16655"/>
                  </a:lnTo>
                  <a:lnTo>
                    <a:pt x="2173" y="18132"/>
                  </a:lnTo>
                  <a:lnTo>
                    <a:pt x="2337" y="17817"/>
                  </a:lnTo>
                  <a:cubicBezTo>
                    <a:pt x="2400" y="17716"/>
                    <a:pt x="2514" y="17640"/>
                    <a:pt x="2627" y="17615"/>
                  </a:cubicBezTo>
                  <a:cubicBezTo>
                    <a:pt x="2703" y="17592"/>
                    <a:pt x="2796" y="17576"/>
                    <a:pt x="2911" y="17576"/>
                  </a:cubicBezTo>
                  <a:cubicBezTo>
                    <a:pt x="3180" y="17576"/>
                    <a:pt x="3565" y="17663"/>
                    <a:pt x="4105" y="17956"/>
                  </a:cubicBezTo>
                  <a:cubicBezTo>
                    <a:pt x="5153" y="18536"/>
                    <a:pt x="5620" y="18764"/>
                    <a:pt x="5847" y="18865"/>
                  </a:cubicBezTo>
                  <a:lnTo>
                    <a:pt x="7325" y="21756"/>
                  </a:lnTo>
                  <a:lnTo>
                    <a:pt x="6933" y="25645"/>
                  </a:lnTo>
                  <a:lnTo>
                    <a:pt x="6933" y="29976"/>
                  </a:lnTo>
                  <a:lnTo>
                    <a:pt x="8259" y="30393"/>
                  </a:lnTo>
                  <a:lnTo>
                    <a:pt x="7767" y="31138"/>
                  </a:lnTo>
                  <a:lnTo>
                    <a:pt x="5671" y="30785"/>
                  </a:lnTo>
                  <a:lnTo>
                    <a:pt x="5671" y="33689"/>
                  </a:lnTo>
                  <a:lnTo>
                    <a:pt x="7097" y="34737"/>
                  </a:lnTo>
                  <a:lnTo>
                    <a:pt x="6062" y="36947"/>
                  </a:lnTo>
                  <a:lnTo>
                    <a:pt x="6554" y="40924"/>
                  </a:lnTo>
                  <a:lnTo>
                    <a:pt x="7148" y="43828"/>
                  </a:lnTo>
                  <a:lnTo>
                    <a:pt x="7691" y="46808"/>
                  </a:lnTo>
                  <a:lnTo>
                    <a:pt x="9408" y="46556"/>
                  </a:lnTo>
                  <a:lnTo>
                    <a:pt x="11252" y="48740"/>
                  </a:lnTo>
                  <a:lnTo>
                    <a:pt x="12780" y="46152"/>
                  </a:lnTo>
                  <a:lnTo>
                    <a:pt x="13916" y="42654"/>
                  </a:lnTo>
                  <a:lnTo>
                    <a:pt x="15343" y="40381"/>
                  </a:lnTo>
                  <a:lnTo>
                    <a:pt x="17388" y="39826"/>
                  </a:lnTo>
                  <a:lnTo>
                    <a:pt x="20621" y="38449"/>
                  </a:lnTo>
                  <a:lnTo>
                    <a:pt x="22250" y="36429"/>
                  </a:lnTo>
                  <a:lnTo>
                    <a:pt x="25116" y="36050"/>
                  </a:lnTo>
                  <a:lnTo>
                    <a:pt x="29738" y="33184"/>
                  </a:lnTo>
                  <a:lnTo>
                    <a:pt x="29005" y="33108"/>
                  </a:lnTo>
                  <a:lnTo>
                    <a:pt x="29877" y="31100"/>
                  </a:lnTo>
                  <a:lnTo>
                    <a:pt x="29270" y="29105"/>
                  </a:lnTo>
                  <a:cubicBezTo>
                    <a:pt x="29637" y="28979"/>
                    <a:pt x="30142" y="28600"/>
                    <a:pt x="30558" y="27514"/>
                  </a:cubicBezTo>
                  <a:cubicBezTo>
                    <a:pt x="30659" y="27274"/>
                    <a:pt x="30748" y="27022"/>
                    <a:pt x="30824" y="26782"/>
                  </a:cubicBezTo>
                  <a:lnTo>
                    <a:pt x="31202" y="25847"/>
                  </a:lnTo>
                  <a:cubicBezTo>
                    <a:pt x="31720" y="24585"/>
                    <a:pt x="31935" y="24054"/>
                    <a:pt x="32036" y="23815"/>
                  </a:cubicBezTo>
                  <a:cubicBezTo>
                    <a:pt x="32149" y="23726"/>
                    <a:pt x="32238" y="23600"/>
                    <a:pt x="32288" y="23474"/>
                  </a:cubicBezTo>
                  <a:cubicBezTo>
                    <a:pt x="32452" y="23070"/>
                    <a:pt x="32389" y="22514"/>
                    <a:pt x="32074" y="21807"/>
                  </a:cubicBezTo>
                  <a:cubicBezTo>
                    <a:pt x="31910" y="21403"/>
                    <a:pt x="31644" y="21062"/>
                    <a:pt x="31303" y="20797"/>
                  </a:cubicBezTo>
                  <a:cubicBezTo>
                    <a:pt x="31834" y="20494"/>
                    <a:pt x="32112" y="20329"/>
                    <a:pt x="32250" y="20228"/>
                  </a:cubicBezTo>
                  <a:lnTo>
                    <a:pt x="32263" y="20241"/>
                  </a:lnTo>
                  <a:lnTo>
                    <a:pt x="33311" y="19572"/>
                  </a:lnTo>
                  <a:lnTo>
                    <a:pt x="32894" y="17046"/>
                  </a:lnTo>
                  <a:lnTo>
                    <a:pt x="33261" y="14534"/>
                  </a:lnTo>
                  <a:lnTo>
                    <a:pt x="35167" y="12412"/>
                  </a:lnTo>
                  <a:lnTo>
                    <a:pt x="36897" y="10329"/>
                  </a:lnTo>
                  <a:lnTo>
                    <a:pt x="37592" y="8220"/>
                  </a:lnTo>
                  <a:lnTo>
                    <a:pt x="35167" y="7096"/>
                  </a:lnTo>
                  <a:lnTo>
                    <a:pt x="32756" y="8018"/>
                  </a:lnTo>
                  <a:lnTo>
                    <a:pt x="31872" y="8801"/>
                  </a:lnTo>
                  <a:lnTo>
                    <a:pt x="32364" y="7942"/>
                  </a:lnTo>
                  <a:lnTo>
                    <a:pt x="32541" y="7046"/>
                  </a:lnTo>
                  <a:lnTo>
                    <a:pt x="28046" y="7046"/>
                  </a:lnTo>
                  <a:lnTo>
                    <a:pt x="28008" y="6604"/>
                  </a:lnTo>
                  <a:lnTo>
                    <a:pt x="29536" y="6415"/>
                  </a:lnTo>
                  <a:lnTo>
                    <a:pt x="32541" y="6415"/>
                  </a:lnTo>
                  <a:lnTo>
                    <a:pt x="32162" y="3927"/>
                  </a:lnTo>
                  <a:lnTo>
                    <a:pt x="31228" y="1768"/>
                  </a:lnTo>
                  <a:lnTo>
                    <a:pt x="2760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52"/>
            <p:cNvSpPr/>
            <p:nvPr/>
          </p:nvSpPr>
          <p:spPr>
            <a:xfrm>
              <a:off x="2067150" y="740400"/>
              <a:ext cx="667350" cy="530050"/>
            </a:xfrm>
            <a:custGeom>
              <a:avLst/>
              <a:gdLst/>
              <a:ahLst/>
              <a:cxnLst/>
              <a:rect l="l" t="t" r="r" b="b"/>
              <a:pathLst>
                <a:path w="26694" h="21202" extrusionOk="0">
                  <a:moveTo>
                    <a:pt x="19218" y="1"/>
                  </a:moveTo>
                  <a:lnTo>
                    <a:pt x="14635" y="556"/>
                  </a:lnTo>
                  <a:lnTo>
                    <a:pt x="11415" y="1895"/>
                  </a:lnTo>
                  <a:lnTo>
                    <a:pt x="10228" y="3157"/>
                  </a:lnTo>
                  <a:lnTo>
                    <a:pt x="12122" y="5165"/>
                  </a:lnTo>
                  <a:lnTo>
                    <a:pt x="14016" y="6100"/>
                  </a:lnTo>
                  <a:lnTo>
                    <a:pt x="11099" y="6163"/>
                  </a:lnTo>
                  <a:lnTo>
                    <a:pt x="9041" y="4660"/>
                  </a:lnTo>
                  <a:lnTo>
                    <a:pt x="8814" y="2766"/>
                  </a:lnTo>
                  <a:lnTo>
                    <a:pt x="7627" y="2286"/>
                  </a:lnTo>
                  <a:lnTo>
                    <a:pt x="5190" y="6706"/>
                  </a:lnTo>
                  <a:lnTo>
                    <a:pt x="4786" y="9711"/>
                  </a:lnTo>
                  <a:lnTo>
                    <a:pt x="5733" y="11756"/>
                  </a:lnTo>
                  <a:lnTo>
                    <a:pt x="7627" y="12236"/>
                  </a:lnTo>
                  <a:lnTo>
                    <a:pt x="8650" y="13688"/>
                  </a:lnTo>
                  <a:lnTo>
                    <a:pt x="6288" y="13082"/>
                  </a:lnTo>
                  <a:lnTo>
                    <a:pt x="5101" y="14509"/>
                  </a:lnTo>
                  <a:lnTo>
                    <a:pt x="2816" y="14509"/>
                  </a:lnTo>
                  <a:lnTo>
                    <a:pt x="1642" y="14004"/>
                  </a:lnTo>
                  <a:lnTo>
                    <a:pt x="417" y="12741"/>
                  </a:lnTo>
                  <a:cubicBezTo>
                    <a:pt x="177" y="12905"/>
                    <a:pt x="0" y="14332"/>
                    <a:pt x="0" y="14332"/>
                  </a:cubicBezTo>
                  <a:lnTo>
                    <a:pt x="1212" y="15822"/>
                  </a:lnTo>
                  <a:lnTo>
                    <a:pt x="631" y="18007"/>
                  </a:lnTo>
                  <a:lnTo>
                    <a:pt x="51" y="19459"/>
                  </a:lnTo>
                  <a:lnTo>
                    <a:pt x="3914" y="20494"/>
                  </a:lnTo>
                  <a:lnTo>
                    <a:pt x="6566" y="21201"/>
                  </a:lnTo>
                  <a:lnTo>
                    <a:pt x="7551" y="20810"/>
                  </a:lnTo>
                  <a:lnTo>
                    <a:pt x="7551" y="19232"/>
                  </a:lnTo>
                  <a:lnTo>
                    <a:pt x="5809" y="18689"/>
                  </a:lnTo>
                  <a:lnTo>
                    <a:pt x="3927" y="18032"/>
                  </a:lnTo>
                  <a:lnTo>
                    <a:pt x="3296" y="16403"/>
                  </a:lnTo>
                  <a:lnTo>
                    <a:pt x="4748" y="16138"/>
                  </a:lnTo>
                  <a:lnTo>
                    <a:pt x="7071" y="17653"/>
                  </a:lnTo>
                  <a:lnTo>
                    <a:pt x="9129" y="17653"/>
                  </a:lnTo>
                  <a:lnTo>
                    <a:pt x="11024" y="18348"/>
                  </a:lnTo>
                  <a:lnTo>
                    <a:pt x="11806" y="15140"/>
                  </a:lnTo>
                  <a:lnTo>
                    <a:pt x="13625" y="13398"/>
                  </a:lnTo>
                  <a:lnTo>
                    <a:pt x="15115" y="12224"/>
                  </a:lnTo>
                  <a:lnTo>
                    <a:pt x="15115" y="10405"/>
                  </a:lnTo>
                  <a:lnTo>
                    <a:pt x="18587" y="9231"/>
                  </a:lnTo>
                  <a:lnTo>
                    <a:pt x="21277" y="7728"/>
                  </a:lnTo>
                  <a:lnTo>
                    <a:pt x="23322" y="5986"/>
                  </a:lnTo>
                  <a:lnTo>
                    <a:pt x="25494" y="5216"/>
                  </a:lnTo>
                  <a:lnTo>
                    <a:pt x="26694" y="3322"/>
                  </a:lnTo>
                  <a:lnTo>
                    <a:pt x="25671" y="1390"/>
                  </a:lnTo>
                  <a:lnTo>
                    <a:pt x="2276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52"/>
            <p:cNvSpPr/>
            <p:nvPr/>
          </p:nvSpPr>
          <p:spPr>
            <a:xfrm>
              <a:off x="2057975" y="732525"/>
              <a:ext cx="685375" cy="546450"/>
            </a:xfrm>
            <a:custGeom>
              <a:avLst/>
              <a:gdLst/>
              <a:ahLst/>
              <a:cxnLst/>
              <a:rect l="l" t="t" r="r" b="b"/>
              <a:pathLst>
                <a:path w="27415" h="21858" extrusionOk="0">
                  <a:moveTo>
                    <a:pt x="23058" y="631"/>
                  </a:moveTo>
                  <a:lnTo>
                    <a:pt x="25811" y="1919"/>
                  </a:lnTo>
                  <a:lnTo>
                    <a:pt x="26682" y="3599"/>
                  </a:lnTo>
                  <a:lnTo>
                    <a:pt x="25646" y="5240"/>
                  </a:lnTo>
                  <a:lnTo>
                    <a:pt x="23576" y="5998"/>
                  </a:lnTo>
                  <a:lnTo>
                    <a:pt x="21480" y="7753"/>
                  </a:lnTo>
                  <a:lnTo>
                    <a:pt x="18853" y="9230"/>
                  </a:lnTo>
                  <a:lnTo>
                    <a:pt x="15166" y="10493"/>
                  </a:lnTo>
                  <a:lnTo>
                    <a:pt x="15166" y="12387"/>
                  </a:lnTo>
                  <a:lnTo>
                    <a:pt x="13764" y="13486"/>
                  </a:lnTo>
                  <a:lnTo>
                    <a:pt x="11883" y="15291"/>
                  </a:lnTo>
                  <a:lnTo>
                    <a:pt x="11163" y="18246"/>
                  </a:lnTo>
                  <a:lnTo>
                    <a:pt x="9597" y="17678"/>
                  </a:lnTo>
                  <a:lnTo>
                    <a:pt x="7539" y="17665"/>
                  </a:lnTo>
                  <a:lnTo>
                    <a:pt x="5191" y="16125"/>
                  </a:lnTo>
                  <a:lnTo>
                    <a:pt x="3233" y="16478"/>
                  </a:lnTo>
                  <a:lnTo>
                    <a:pt x="4067" y="18600"/>
                  </a:lnTo>
                  <a:lnTo>
                    <a:pt x="6087" y="19307"/>
                  </a:lnTo>
                  <a:lnTo>
                    <a:pt x="7602" y="19786"/>
                  </a:lnTo>
                  <a:lnTo>
                    <a:pt x="7602" y="20910"/>
                  </a:lnTo>
                  <a:lnTo>
                    <a:pt x="6921" y="21188"/>
                  </a:lnTo>
                  <a:lnTo>
                    <a:pt x="847" y="19559"/>
                  </a:lnTo>
                  <a:lnTo>
                    <a:pt x="1301" y="18398"/>
                  </a:lnTo>
                  <a:lnTo>
                    <a:pt x="1920" y="16062"/>
                  </a:lnTo>
                  <a:lnTo>
                    <a:pt x="695" y="14559"/>
                  </a:lnTo>
                  <a:cubicBezTo>
                    <a:pt x="733" y="14243"/>
                    <a:pt x="796" y="13915"/>
                    <a:pt x="872" y="13612"/>
                  </a:cubicBezTo>
                  <a:lnTo>
                    <a:pt x="1769" y="14534"/>
                  </a:lnTo>
                  <a:lnTo>
                    <a:pt x="3057" y="15114"/>
                  </a:lnTo>
                  <a:lnTo>
                    <a:pt x="5620" y="15140"/>
                  </a:lnTo>
                  <a:lnTo>
                    <a:pt x="6769" y="13751"/>
                  </a:lnTo>
                  <a:lnTo>
                    <a:pt x="9762" y="14521"/>
                  </a:lnTo>
                  <a:lnTo>
                    <a:pt x="8183" y="12261"/>
                  </a:lnTo>
                  <a:lnTo>
                    <a:pt x="6327" y="11794"/>
                  </a:lnTo>
                  <a:lnTo>
                    <a:pt x="5481" y="9963"/>
                  </a:lnTo>
                  <a:lnTo>
                    <a:pt x="5860" y="7122"/>
                  </a:lnTo>
                  <a:lnTo>
                    <a:pt x="8133" y="3005"/>
                  </a:lnTo>
                  <a:lnTo>
                    <a:pt x="8890" y="3296"/>
                  </a:lnTo>
                  <a:lnTo>
                    <a:pt x="9130" y="5152"/>
                  </a:lnTo>
                  <a:lnTo>
                    <a:pt x="11365" y="6793"/>
                  </a:lnTo>
                  <a:lnTo>
                    <a:pt x="15684" y="6692"/>
                  </a:lnTo>
                  <a:lnTo>
                    <a:pt x="12678" y="5228"/>
                  </a:lnTo>
                  <a:lnTo>
                    <a:pt x="11024" y="3472"/>
                  </a:lnTo>
                  <a:lnTo>
                    <a:pt x="11971" y="2475"/>
                  </a:lnTo>
                  <a:lnTo>
                    <a:pt x="15090" y="1174"/>
                  </a:lnTo>
                  <a:lnTo>
                    <a:pt x="19585" y="631"/>
                  </a:lnTo>
                  <a:close/>
                  <a:moveTo>
                    <a:pt x="19548" y="0"/>
                  </a:moveTo>
                  <a:lnTo>
                    <a:pt x="14977" y="556"/>
                  </a:lnTo>
                  <a:lnTo>
                    <a:pt x="11656" y="1919"/>
                  </a:lnTo>
                  <a:lnTo>
                    <a:pt x="10166" y="3472"/>
                  </a:lnTo>
                  <a:lnTo>
                    <a:pt x="12262" y="5695"/>
                  </a:lnTo>
                  <a:lnTo>
                    <a:pt x="13083" y="6124"/>
                  </a:lnTo>
                  <a:lnTo>
                    <a:pt x="11567" y="6162"/>
                  </a:lnTo>
                  <a:lnTo>
                    <a:pt x="9724" y="4798"/>
                  </a:lnTo>
                  <a:lnTo>
                    <a:pt x="9471" y="2854"/>
                  </a:lnTo>
                  <a:lnTo>
                    <a:pt x="7868" y="2210"/>
                  </a:lnTo>
                  <a:lnTo>
                    <a:pt x="5279" y="6869"/>
                  </a:lnTo>
                  <a:lnTo>
                    <a:pt x="4837" y="10064"/>
                  </a:lnTo>
                  <a:lnTo>
                    <a:pt x="5885" y="12337"/>
                  </a:lnTo>
                  <a:lnTo>
                    <a:pt x="7804" y="12816"/>
                  </a:lnTo>
                  <a:lnTo>
                    <a:pt x="8272" y="13486"/>
                  </a:lnTo>
                  <a:lnTo>
                    <a:pt x="6542" y="13044"/>
                  </a:lnTo>
                  <a:lnTo>
                    <a:pt x="5330" y="14508"/>
                  </a:lnTo>
                  <a:lnTo>
                    <a:pt x="3259" y="14508"/>
                  </a:lnTo>
                  <a:lnTo>
                    <a:pt x="2185" y="14054"/>
                  </a:lnTo>
                  <a:lnTo>
                    <a:pt x="822" y="12652"/>
                  </a:lnTo>
                  <a:lnTo>
                    <a:pt x="607" y="12791"/>
                  </a:lnTo>
                  <a:cubicBezTo>
                    <a:pt x="519" y="12854"/>
                    <a:pt x="253" y="13031"/>
                    <a:pt x="51" y="14609"/>
                  </a:cubicBezTo>
                  <a:lnTo>
                    <a:pt x="39" y="14748"/>
                  </a:lnTo>
                  <a:lnTo>
                    <a:pt x="1238" y="16213"/>
                  </a:lnTo>
                  <a:lnTo>
                    <a:pt x="708" y="18208"/>
                  </a:lnTo>
                  <a:lnTo>
                    <a:pt x="1" y="19989"/>
                  </a:lnTo>
                  <a:lnTo>
                    <a:pt x="6946" y="21857"/>
                  </a:lnTo>
                  <a:lnTo>
                    <a:pt x="8234" y="21340"/>
                  </a:lnTo>
                  <a:lnTo>
                    <a:pt x="8234" y="19319"/>
                  </a:lnTo>
                  <a:lnTo>
                    <a:pt x="6289" y="18701"/>
                  </a:lnTo>
                  <a:lnTo>
                    <a:pt x="4547" y="18094"/>
                  </a:lnTo>
                  <a:lnTo>
                    <a:pt x="4092" y="16958"/>
                  </a:lnTo>
                  <a:lnTo>
                    <a:pt x="5052" y="16781"/>
                  </a:lnTo>
                  <a:lnTo>
                    <a:pt x="7350" y="18284"/>
                  </a:lnTo>
                  <a:lnTo>
                    <a:pt x="9433" y="18284"/>
                  </a:lnTo>
                  <a:lnTo>
                    <a:pt x="11605" y="19079"/>
                  </a:lnTo>
                  <a:lnTo>
                    <a:pt x="12464" y="15620"/>
                  </a:lnTo>
                  <a:lnTo>
                    <a:pt x="14181" y="13953"/>
                  </a:lnTo>
                  <a:lnTo>
                    <a:pt x="15797" y="12690"/>
                  </a:lnTo>
                  <a:lnTo>
                    <a:pt x="15797" y="10948"/>
                  </a:lnTo>
                  <a:lnTo>
                    <a:pt x="19106" y="9811"/>
                  </a:lnTo>
                  <a:lnTo>
                    <a:pt x="21833" y="8283"/>
                  </a:lnTo>
                  <a:lnTo>
                    <a:pt x="23853" y="6579"/>
                  </a:lnTo>
                  <a:lnTo>
                    <a:pt x="26063" y="5783"/>
                  </a:lnTo>
                  <a:lnTo>
                    <a:pt x="27414" y="3637"/>
                  </a:lnTo>
                  <a:lnTo>
                    <a:pt x="26265" y="1452"/>
                  </a:lnTo>
                  <a:lnTo>
                    <a:pt x="2320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52"/>
            <p:cNvSpPr/>
            <p:nvPr/>
          </p:nvSpPr>
          <p:spPr>
            <a:xfrm>
              <a:off x="2007475" y="1152350"/>
              <a:ext cx="49275" cy="59075"/>
            </a:xfrm>
            <a:custGeom>
              <a:avLst/>
              <a:gdLst/>
              <a:ahLst/>
              <a:cxnLst/>
              <a:rect l="l" t="t" r="r" b="b"/>
              <a:pathLst>
                <a:path w="1971" h="2363" extrusionOk="0">
                  <a:moveTo>
                    <a:pt x="1339" y="1"/>
                  </a:moveTo>
                  <a:cubicBezTo>
                    <a:pt x="1023" y="241"/>
                    <a:pt x="1" y="1554"/>
                    <a:pt x="1" y="1554"/>
                  </a:cubicBezTo>
                  <a:lnTo>
                    <a:pt x="1339" y="2362"/>
                  </a:lnTo>
                  <a:lnTo>
                    <a:pt x="1970" y="1188"/>
                  </a:lnTo>
                  <a:lnTo>
                    <a:pt x="133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52"/>
            <p:cNvSpPr/>
            <p:nvPr/>
          </p:nvSpPr>
          <p:spPr>
            <a:xfrm>
              <a:off x="1995800" y="1140375"/>
              <a:ext cx="70100" cy="82100"/>
            </a:xfrm>
            <a:custGeom>
              <a:avLst/>
              <a:gdLst/>
              <a:ahLst/>
              <a:cxnLst/>
              <a:rect l="l" t="t" r="r" b="b"/>
              <a:pathLst>
                <a:path w="2804" h="3284" extrusionOk="0">
                  <a:moveTo>
                    <a:pt x="1730" y="998"/>
                  </a:moveTo>
                  <a:lnTo>
                    <a:pt x="2084" y="1667"/>
                  </a:lnTo>
                  <a:lnTo>
                    <a:pt x="1692" y="2399"/>
                  </a:lnTo>
                  <a:lnTo>
                    <a:pt x="935" y="1945"/>
                  </a:lnTo>
                  <a:cubicBezTo>
                    <a:pt x="1200" y="1629"/>
                    <a:pt x="1516" y="1250"/>
                    <a:pt x="1730" y="998"/>
                  </a:cubicBezTo>
                  <a:close/>
                  <a:moveTo>
                    <a:pt x="1920" y="0"/>
                  </a:moveTo>
                  <a:lnTo>
                    <a:pt x="1617" y="227"/>
                  </a:lnTo>
                  <a:cubicBezTo>
                    <a:pt x="1288" y="480"/>
                    <a:pt x="392" y="1616"/>
                    <a:pt x="228" y="1844"/>
                  </a:cubicBezTo>
                  <a:lnTo>
                    <a:pt x="0" y="2121"/>
                  </a:lnTo>
                  <a:lnTo>
                    <a:pt x="1932" y="3283"/>
                  </a:lnTo>
                  <a:lnTo>
                    <a:pt x="2804" y="1654"/>
                  </a:lnTo>
                  <a:lnTo>
                    <a:pt x="192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52"/>
            <p:cNvSpPr/>
            <p:nvPr/>
          </p:nvSpPr>
          <p:spPr>
            <a:xfrm>
              <a:off x="2092700" y="954125"/>
              <a:ext cx="54950" cy="101675"/>
            </a:xfrm>
            <a:custGeom>
              <a:avLst/>
              <a:gdLst/>
              <a:ahLst/>
              <a:cxnLst/>
              <a:rect l="l" t="t" r="r" b="b"/>
              <a:pathLst>
                <a:path w="2198" h="4067" extrusionOk="0">
                  <a:moveTo>
                    <a:pt x="1125" y="0"/>
                  </a:moveTo>
                  <a:lnTo>
                    <a:pt x="1" y="2096"/>
                  </a:lnTo>
                  <a:lnTo>
                    <a:pt x="455" y="4066"/>
                  </a:lnTo>
                  <a:lnTo>
                    <a:pt x="847" y="4066"/>
                  </a:lnTo>
                  <a:lnTo>
                    <a:pt x="847" y="2488"/>
                  </a:lnTo>
                  <a:lnTo>
                    <a:pt x="2198" y="1717"/>
                  </a:lnTo>
                  <a:lnTo>
                    <a:pt x="112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52"/>
            <p:cNvSpPr/>
            <p:nvPr/>
          </p:nvSpPr>
          <p:spPr>
            <a:xfrm>
              <a:off x="2084500" y="938325"/>
              <a:ext cx="73900" cy="125350"/>
            </a:xfrm>
            <a:custGeom>
              <a:avLst/>
              <a:gdLst/>
              <a:ahLst/>
              <a:cxnLst/>
              <a:rect l="l" t="t" r="r" b="b"/>
              <a:pathLst>
                <a:path w="2956" h="5014" extrusionOk="0">
                  <a:moveTo>
                    <a:pt x="1478" y="1263"/>
                  </a:moveTo>
                  <a:lnTo>
                    <a:pt x="2084" y="2236"/>
                  </a:lnTo>
                  <a:lnTo>
                    <a:pt x="859" y="2943"/>
                  </a:lnTo>
                  <a:lnTo>
                    <a:pt x="859" y="3637"/>
                  </a:lnTo>
                  <a:lnTo>
                    <a:pt x="670" y="2779"/>
                  </a:lnTo>
                  <a:lnTo>
                    <a:pt x="1478" y="1263"/>
                  </a:lnTo>
                  <a:close/>
                  <a:moveTo>
                    <a:pt x="1440" y="1"/>
                  </a:moveTo>
                  <a:lnTo>
                    <a:pt x="1" y="2690"/>
                  </a:lnTo>
                  <a:lnTo>
                    <a:pt x="531" y="5014"/>
                  </a:lnTo>
                  <a:lnTo>
                    <a:pt x="1491" y="5014"/>
                  </a:lnTo>
                  <a:lnTo>
                    <a:pt x="1491" y="3296"/>
                  </a:lnTo>
                  <a:lnTo>
                    <a:pt x="2955" y="2463"/>
                  </a:lnTo>
                  <a:lnTo>
                    <a:pt x="144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52"/>
            <p:cNvSpPr/>
            <p:nvPr/>
          </p:nvSpPr>
          <p:spPr>
            <a:xfrm>
              <a:off x="1999575" y="874575"/>
              <a:ext cx="83050" cy="141750"/>
            </a:xfrm>
            <a:custGeom>
              <a:avLst/>
              <a:gdLst/>
              <a:ahLst/>
              <a:cxnLst/>
              <a:rect l="l" t="t" r="r" b="b"/>
              <a:pathLst>
                <a:path w="3322" h="5670" extrusionOk="0">
                  <a:moveTo>
                    <a:pt x="796" y="0"/>
                  </a:moveTo>
                  <a:lnTo>
                    <a:pt x="796" y="1882"/>
                  </a:lnTo>
                  <a:lnTo>
                    <a:pt x="1" y="2601"/>
                  </a:lnTo>
                  <a:lnTo>
                    <a:pt x="1264" y="4407"/>
                  </a:lnTo>
                  <a:lnTo>
                    <a:pt x="1617" y="5670"/>
                  </a:lnTo>
                  <a:lnTo>
                    <a:pt x="3322" y="2286"/>
                  </a:lnTo>
                  <a:lnTo>
                    <a:pt x="3322" y="631"/>
                  </a:lnTo>
                  <a:lnTo>
                    <a:pt x="79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52"/>
            <p:cNvSpPr/>
            <p:nvPr/>
          </p:nvSpPr>
          <p:spPr>
            <a:xfrm>
              <a:off x="1989175" y="864475"/>
              <a:ext cx="101025" cy="173625"/>
            </a:xfrm>
            <a:custGeom>
              <a:avLst/>
              <a:gdLst/>
              <a:ahLst/>
              <a:cxnLst/>
              <a:rect l="l" t="t" r="r" b="b"/>
              <a:pathLst>
                <a:path w="4041" h="6945" extrusionOk="0">
                  <a:moveTo>
                    <a:pt x="1528" y="808"/>
                  </a:moveTo>
                  <a:lnTo>
                    <a:pt x="3422" y="1275"/>
                  </a:lnTo>
                  <a:lnTo>
                    <a:pt x="3422" y="2614"/>
                  </a:lnTo>
                  <a:lnTo>
                    <a:pt x="2109" y="5202"/>
                  </a:lnTo>
                  <a:lnTo>
                    <a:pt x="1970" y="4735"/>
                  </a:lnTo>
                  <a:lnTo>
                    <a:pt x="834" y="3043"/>
                  </a:lnTo>
                  <a:lnTo>
                    <a:pt x="1528" y="2437"/>
                  </a:lnTo>
                  <a:lnTo>
                    <a:pt x="1528" y="808"/>
                  </a:lnTo>
                  <a:close/>
                  <a:moveTo>
                    <a:pt x="884" y="0"/>
                  </a:moveTo>
                  <a:lnTo>
                    <a:pt x="884" y="2147"/>
                  </a:lnTo>
                  <a:lnTo>
                    <a:pt x="0" y="2955"/>
                  </a:lnTo>
                  <a:lnTo>
                    <a:pt x="1389" y="4950"/>
                  </a:lnTo>
                  <a:lnTo>
                    <a:pt x="1932" y="6945"/>
                  </a:lnTo>
                  <a:lnTo>
                    <a:pt x="4041" y="2765"/>
                  </a:lnTo>
                  <a:lnTo>
                    <a:pt x="4041" y="783"/>
                  </a:lnTo>
                  <a:lnTo>
                    <a:pt x="8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52"/>
            <p:cNvSpPr/>
            <p:nvPr/>
          </p:nvSpPr>
          <p:spPr>
            <a:xfrm>
              <a:off x="1924775" y="1047875"/>
              <a:ext cx="106400" cy="104500"/>
            </a:xfrm>
            <a:custGeom>
              <a:avLst/>
              <a:gdLst/>
              <a:ahLst/>
              <a:cxnLst/>
              <a:rect l="l" t="t" r="r" b="b"/>
              <a:pathLst>
                <a:path w="4256" h="4180" extrusionOk="0">
                  <a:moveTo>
                    <a:pt x="0" y="0"/>
                  </a:moveTo>
                  <a:lnTo>
                    <a:pt x="0" y="1894"/>
                  </a:lnTo>
                  <a:lnTo>
                    <a:pt x="1263" y="2690"/>
                  </a:lnTo>
                  <a:lnTo>
                    <a:pt x="947" y="4180"/>
                  </a:lnTo>
                  <a:cubicBezTo>
                    <a:pt x="947" y="4180"/>
                    <a:pt x="2481" y="3571"/>
                    <a:pt x="2595" y="3571"/>
                  </a:cubicBezTo>
                  <a:cubicBezTo>
                    <a:pt x="2599" y="3571"/>
                    <a:pt x="2601" y="3572"/>
                    <a:pt x="2601" y="3574"/>
                  </a:cubicBezTo>
                  <a:cubicBezTo>
                    <a:pt x="2601" y="3574"/>
                    <a:pt x="2602" y="3575"/>
                    <a:pt x="2602" y="3575"/>
                  </a:cubicBezTo>
                  <a:cubicBezTo>
                    <a:pt x="2638" y="3575"/>
                    <a:pt x="4256" y="1389"/>
                    <a:pt x="4256" y="1389"/>
                  </a:cubicBezTo>
                  <a:lnTo>
                    <a:pt x="3296" y="0"/>
                  </a:lnTo>
                  <a:lnTo>
                    <a:pt x="2147" y="796"/>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52"/>
            <p:cNvSpPr/>
            <p:nvPr/>
          </p:nvSpPr>
          <p:spPr>
            <a:xfrm>
              <a:off x="1916875" y="1036500"/>
              <a:ext cx="124100" cy="128500"/>
            </a:xfrm>
            <a:custGeom>
              <a:avLst/>
              <a:gdLst/>
              <a:ahLst/>
              <a:cxnLst/>
              <a:rect l="l" t="t" r="r" b="b"/>
              <a:pathLst>
                <a:path w="4964" h="5140" extrusionOk="0">
                  <a:moveTo>
                    <a:pt x="3524" y="897"/>
                  </a:moveTo>
                  <a:lnTo>
                    <a:pt x="4180" y="1844"/>
                  </a:lnTo>
                  <a:cubicBezTo>
                    <a:pt x="3675" y="2526"/>
                    <a:pt x="2968" y="3473"/>
                    <a:pt x="2753" y="3738"/>
                  </a:cubicBezTo>
                  <a:cubicBezTo>
                    <a:pt x="2577" y="3789"/>
                    <a:pt x="2261" y="3903"/>
                    <a:pt x="1693" y="4130"/>
                  </a:cubicBezTo>
                  <a:lnTo>
                    <a:pt x="1933" y="2981"/>
                  </a:lnTo>
                  <a:lnTo>
                    <a:pt x="632" y="2173"/>
                  </a:lnTo>
                  <a:lnTo>
                    <a:pt x="632" y="910"/>
                  </a:lnTo>
                  <a:lnTo>
                    <a:pt x="2501" y="1604"/>
                  </a:lnTo>
                  <a:lnTo>
                    <a:pt x="3524" y="897"/>
                  </a:lnTo>
                  <a:close/>
                  <a:moveTo>
                    <a:pt x="1" y="1"/>
                  </a:moveTo>
                  <a:lnTo>
                    <a:pt x="1" y="2526"/>
                  </a:lnTo>
                  <a:lnTo>
                    <a:pt x="1225" y="3284"/>
                  </a:lnTo>
                  <a:lnTo>
                    <a:pt x="834" y="5140"/>
                  </a:lnTo>
                  <a:lnTo>
                    <a:pt x="1377" y="4925"/>
                  </a:lnTo>
                  <a:cubicBezTo>
                    <a:pt x="1996" y="4685"/>
                    <a:pt x="2690" y="4420"/>
                    <a:pt x="2905" y="4344"/>
                  </a:cubicBezTo>
                  <a:cubicBezTo>
                    <a:pt x="2916" y="4347"/>
                    <a:pt x="2927" y="4348"/>
                    <a:pt x="2938" y="4348"/>
                  </a:cubicBezTo>
                  <a:cubicBezTo>
                    <a:pt x="3130" y="4348"/>
                    <a:pt x="3368" y="4002"/>
                    <a:pt x="4824" y="2021"/>
                  </a:cubicBezTo>
                  <a:lnTo>
                    <a:pt x="4963" y="1832"/>
                  </a:lnTo>
                  <a:lnTo>
                    <a:pt x="3688" y="13"/>
                  </a:lnTo>
                  <a:lnTo>
                    <a:pt x="2412" y="885"/>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52"/>
            <p:cNvSpPr/>
            <p:nvPr/>
          </p:nvSpPr>
          <p:spPr>
            <a:xfrm>
              <a:off x="1706650" y="1016300"/>
              <a:ext cx="192575" cy="136400"/>
            </a:xfrm>
            <a:custGeom>
              <a:avLst/>
              <a:gdLst/>
              <a:ahLst/>
              <a:cxnLst/>
              <a:rect l="l" t="t" r="r" b="b"/>
              <a:pathLst>
                <a:path w="7703" h="5456" extrusionOk="0">
                  <a:moveTo>
                    <a:pt x="2412" y="1"/>
                  </a:moveTo>
                  <a:lnTo>
                    <a:pt x="1616" y="518"/>
                  </a:lnTo>
                  <a:cubicBezTo>
                    <a:pt x="1376" y="594"/>
                    <a:pt x="0" y="2147"/>
                    <a:pt x="0" y="2147"/>
                  </a:cubicBezTo>
                  <a:lnTo>
                    <a:pt x="859" y="4029"/>
                  </a:lnTo>
                  <a:lnTo>
                    <a:pt x="1692" y="5456"/>
                  </a:lnTo>
                  <a:lnTo>
                    <a:pt x="4142" y="4849"/>
                  </a:lnTo>
                  <a:lnTo>
                    <a:pt x="5253" y="4269"/>
                  </a:lnTo>
                  <a:lnTo>
                    <a:pt x="7387" y="4837"/>
                  </a:lnTo>
                  <a:lnTo>
                    <a:pt x="7703" y="2652"/>
                  </a:lnTo>
                  <a:lnTo>
                    <a:pt x="6907" y="480"/>
                  </a:lnTo>
                  <a:lnTo>
                    <a:pt x="5013" y="1819"/>
                  </a:lnTo>
                  <a:lnTo>
                    <a:pt x="4520" y="2968"/>
                  </a:lnTo>
                  <a:lnTo>
                    <a:pt x="3043" y="2652"/>
                  </a:lnTo>
                  <a:lnTo>
                    <a:pt x="3043" y="1263"/>
                  </a:lnTo>
                  <a:lnTo>
                    <a:pt x="241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52"/>
            <p:cNvSpPr/>
            <p:nvPr/>
          </p:nvSpPr>
          <p:spPr>
            <a:xfrm>
              <a:off x="1697800" y="1004950"/>
              <a:ext cx="209625" cy="156600"/>
            </a:xfrm>
            <a:custGeom>
              <a:avLst/>
              <a:gdLst/>
              <a:ahLst/>
              <a:cxnLst/>
              <a:rect l="l" t="t" r="r" b="b"/>
              <a:pathLst>
                <a:path w="8385" h="6264" extrusionOk="0">
                  <a:moveTo>
                    <a:pt x="2652" y="909"/>
                  </a:moveTo>
                  <a:lnTo>
                    <a:pt x="3094" y="1793"/>
                  </a:lnTo>
                  <a:lnTo>
                    <a:pt x="3094" y="3359"/>
                  </a:lnTo>
                  <a:lnTo>
                    <a:pt x="5064" y="3788"/>
                  </a:lnTo>
                  <a:lnTo>
                    <a:pt x="5632" y="2475"/>
                  </a:lnTo>
                  <a:lnTo>
                    <a:pt x="7122" y="1427"/>
                  </a:lnTo>
                  <a:lnTo>
                    <a:pt x="7728" y="3132"/>
                  </a:lnTo>
                  <a:lnTo>
                    <a:pt x="7476" y="4887"/>
                  </a:lnTo>
                  <a:lnTo>
                    <a:pt x="5582" y="4382"/>
                  </a:lnTo>
                  <a:lnTo>
                    <a:pt x="4395" y="5000"/>
                  </a:lnTo>
                  <a:lnTo>
                    <a:pt x="2210" y="5531"/>
                  </a:lnTo>
                  <a:lnTo>
                    <a:pt x="1503" y="4356"/>
                  </a:lnTo>
                  <a:lnTo>
                    <a:pt x="733" y="2664"/>
                  </a:lnTo>
                  <a:cubicBezTo>
                    <a:pt x="1288" y="2033"/>
                    <a:pt x="1920" y="1364"/>
                    <a:pt x="2084" y="1263"/>
                  </a:cubicBezTo>
                  <a:lnTo>
                    <a:pt x="2652" y="909"/>
                  </a:lnTo>
                  <a:close/>
                  <a:moveTo>
                    <a:pt x="2917" y="0"/>
                  </a:moveTo>
                  <a:lnTo>
                    <a:pt x="1831" y="682"/>
                  </a:lnTo>
                  <a:cubicBezTo>
                    <a:pt x="1705" y="745"/>
                    <a:pt x="1352" y="1010"/>
                    <a:pt x="139" y="2387"/>
                  </a:cubicBezTo>
                  <a:lnTo>
                    <a:pt x="0" y="2551"/>
                  </a:lnTo>
                  <a:lnTo>
                    <a:pt x="947" y="4647"/>
                  </a:lnTo>
                  <a:lnTo>
                    <a:pt x="1907" y="6263"/>
                  </a:lnTo>
                  <a:lnTo>
                    <a:pt x="4584" y="5606"/>
                  </a:lnTo>
                  <a:lnTo>
                    <a:pt x="5645" y="5051"/>
                  </a:lnTo>
                  <a:lnTo>
                    <a:pt x="8006" y="5682"/>
                  </a:lnTo>
                  <a:lnTo>
                    <a:pt x="8385" y="3068"/>
                  </a:lnTo>
                  <a:lnTo>
                    <a:pt x="7438" y="429"/>
                  </a:lnTo>
                  <a:lnTo>
                    <a:pt x="5127" y="2058"/>
                  </a:lnTo>
                  <a:lnTo>
                    <a:pt x="4710" y="3043"/>
                  </a:lnTo>
                  <a:lnTo>
                    <a:pt x="3738" y="2841"/>
                  </a:lnTo>
                  <a:lnTo>
                    <a:pt x="3738" y="1642"/>
                  </a:lnTo>
                  <a:lnTo>
                    <a:pt x="291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52"/>
            <p:cNvSpPr/>
            <p:nvPr/>
          </p:nvSpPr>
          <p:spPr>
            <a:xfrm>
              <a:off x="1640975" y="919700"/>
              <a:ext cx="161975" cy="96625"/>
            </a:xfrm>
            <a:custGeom>
              <a:avLst/>
              <a:gdLst/>
              <a:ahLst/>
              <a:cxnLst/>
              <a:rect l="l" t="t" r="r" b="b"/>
              <a:pathLst>
                <a:path w="6479" h="3865" extrusionOk="0">
                  <a:moveTo>
                    <a:pt x="5203" y="1"/>
                  </a:moveTo>
                  <a:lnTo>
                    <a:pt x="3549" y="632"/>
                  </a:lnTo>
                  <a:lnTo>
                    <a:pt x="783" y="1819"/>
                  </a:lnTo>
                  <a:lnTo>
                    <a:pt x="1" y="3334"/>
                  </a:lnTo>
                  <a:lnTo>
                    <a:pt x="1579" y="3865"/>
                  </a:lnTo>
                  <a:lnTo>
                    <a:pt x="3157" y="3334"/>
                  </a:lnTo>
                  <a:lnTo>
                    <a:pt x="4572" y="3094"/>
                  </a:lnTo>
                  <a:lnTo>
                    <a:pt x="5759" y="1933"/>
                  </a:lnTo>
                  <a:lnTo>
                    <a:pt x="6478" y="708"/>
                  </a:lnTo>
                  <a:lnTo>
                    <a:pt x="520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52"/>
            <p:cNvSpPr/>
            <p:nvPr/>
          </p:nvSpPr>
          <p:spPr>
            <a:xfrm>
              <a:off x="1629625" y="910875"/>
              <a:ext cx="184375" cy="113650"/>
            </a:xfrm>
            <a:custGeom>
              <a:avLst/>
              <a:gdLst/>
              <a:ahLst/>
              <a:cxnLst/>
              <a:rect l="l" t="t" r="r" b="b"/>
              <a:pathLst>
                <a:path w="7375" h="4546" extrusionOk="0">
                  <a:moveTo>
                    <a:pt x="5632" y="707"/>
                  </a:moveTo>
                  <a:lnTo>
                    <a:pt x="6503" y="1175"/>
                  </a:lnTo>
                  <a:lnTo>
                    <a:pt x="5960" y="2084"/>
                  </a:lnTo>
                  <a:lnTo>
                    <a:pt x="4874" y="3144"/>
                  </a:lnTo>
                  <a:lnTo>
                    <a:pt x="3561" y="3372"/>
                  </a:lnTo>
                  <a:lnTo>
                    <a:pt x="2033" y="3877"/>
                  </a:lnTo>
                  <a:lnTo>
                    <a:pt x="909" y="3511"/>
                  </a:lnTo>
                  <a:lnTo>
                    <a:pt x="1477" y="2412"/>
                  </a:lnTo>
                  <a:lnTo>
                    <a:pt x="4116" y="1276"/>
                  </a:lnTo>
                  <a:lnTo>
                    <a:pt x="5632" y="707"/>
                  </a:lnTo>
                  <a:close/>
                  <a:moveTo>
                    <a:pt x="5682" y="0"/>
                  </a:moveTo>
                  <a:lnTo>
                    <a:pt x="3877" y="695"/>
                  </a:lnTo>
                  <a:lnTo>
                    <a:pt x="1010" y="1920"/>
                  </a:lnTo>
                  <a:lnTo>
                    <a:pt x="0" y="3877"/>
                  </a:lnTo>
                  <a:lnTo>
                    <a:pt x="2033" y="4546"/>
                  </a:lnTo>
                  <a:lnTo>
                    <a:pt x="3687" y="4003"/>
                  </a:lnTo>
                  <a:lnTo>
                    <a:pt x="5177" y="3750"/>
                  </a:lnTo>
                  <a:lnTo>
                    <a:pt x="6427" y="2513"/>
                  </a:lnTo>
                  <a:lnTo>
                    <a:pt x="7374" y="947"/>
                  </a:lnTo>
                  <a:lnTo>
                    <a:pt x="568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52"/>
            <p:cNvSpPr/>
            <p:nvPr/>
          </p:nvSpPr>
          <p:spPr>
            <a:xfrm>
              <a:off x="1843950" y="961050"/>
              <a:ext cx="72950" cy="40125"/>
            </a:xfrm>
            <a:custGeom>
              <a:avLst/>
              <a:gdLst/>
              <a:ahLst/>
              <a:cxnLst/>
              <a:rect l="l" t="t" r="r" b="b"/>
              <a:pathLst>
                <a:path w="2918" h="1605" extrusionOk="0">
                  <a:moveTo>
                    <a:pt x="392" y="1"/>
                  </a:moveTo>
                  <a:lnTo>
                    <a:pt x="1" y="594"/>
                  </a:lnTo>
                  <a:lnTo>
                    <a:pt x="1024" y="1605"/>
                  </a:lnTo>
                  <a:lnTo>
                    <a:pt x="2211" y="670"/>
                  </a:lnTo>
                  <a:lnTo>
                    <a:pt x="291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52"/>
            <p:cNvSpPr/>
            <p:nvPr/>
          </p:nvSpPr>
          <p:spPr>
            <a:xfrm>
              <a:off x="1833850" y="953475"/>
              <a:ext cx="102950" cy="58125"/>
            </a:xfrm>
            <a:custGeom>
              <a:avLst/>
              <a:gdLst/>
              <a:ahLst/>
              <a:cxnLst/>
              <a:rect l="l" t="t" r="r" b="b"/>
              <a:pathLst>
                <a:path w="4118" h="2325" extrusionOk="0">
                  <a:moveTo>
                    <a:pt x="2526" y="632"/>
                  </a:moveTo>
                  <a:lnTo>
                    <a:pt x="1453" y="1491"/>
                  </a:lnTo>
                  <a:lnTo>
                    <a:pt x="809" y="860"/>
                  </a:lnTo>
                  <a:lnTo>
                    <a:pt x="973" y="632"/>
                  </a:lnTo>
                  <a:close/>
                  <a:moveTo>
                    <a:pt x="632" y="1"/>
                  </a:moveTo>
                  <a:lnTo>
                    <a:pt x="1" y="948"/>
                  </a:lnTo>
                  <a:lnTo>
                    <a:pt x="1402" y="2324"/>
                  </a:lnTo>
                  <a:lnTo>
                    <a:pt x="2829" y="1213"/>
                  </a:lnTo>
                  <a:lnTo>
                    <a:pt x="411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52"/>
            <p:cNvSpPr/>
            <p:nvPr/>
          </p:nvSpPr>
          <p:spPr>
            <a:xfrm>
              <a:off x="1900150" y="882450"/>
              <a:ext cx="40425" cy="51500"/>
            </a:xfrm>
            <a:custGeom>
              <a:avLst/>
              <a:gdLst/>
              <a:ahLst/>
              <a:cxnLst/>
              <a:rect l="l" t="t" r="r" b="b"/>
              <a:pathLst>
                <a:path w="1617" h="2060" extrusionOk="0">
                  <a:moveTo>
                    <a:pt x="354" y="1"/>
                  </a:moveTo>
                  <a:lnTo>
                    <a:pt x="0" y="708"/>
                  </a:lnTo>
                  <a:lnTo>
                    <a:pt x="695" y="1137"/>
                  </a:lnTo>
                  <a:lnTo>
                    <a:pt x="1351" y="2059"/>
                  </a:lnTo>
                  <a:lnTo>
                    <a:pt x="1617" y="1339"/>
                  </a:lnTo>
                  <a:lnTo>
                    <a:pt x="1617" y="316"/>
                  </a:lnTo>
                  <a:lnTo>
                    <a:pt x="35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52"/>
            <p:cNvSpPr/>
            <p:nvPr/>
          </p:nvSpPr>
          <p:spPr>
            <a:xfrm>
              <a:off x="1889725" y="873000"/>
              <a:ext cx="58750" cy="77975"/>
            </a:xfrm>
            <a:custGeom>
              <a:avLst/>
              <a:gdLst/>
              <a:ahLst/>
              <a:cxnLst/>
              <a:rect l="l" t="t" r="r" b="b"/>
              <a:pathLst>
                <a:path w="2350" h="3119" extrusionOk="0">
                  <a:moveTo>
                    <a:pt x="948" y="745"/>
                  </a:moveTo>
                  <a:lnTo>
                    <a:pt x="1718" y="934"/>
                  </a:lnTo>
                  <a:lnTo>
                    <a:pt x="1718" y="1654"/>
                  </a:lnTo>
                  <a:lnTo>
                    <a:pt x="1680" y="1768"/>
                  </a:lnTo>
                  <a:lnTo>
                    <a:pt x="1364" y="1326"/>
                  </a:lnTo>
                  <a:lnTo>
                    <a:pt x="821" y="972"/>
                  </a:lnTo>
                  <a:lnTo>
                    <a:pt x="948" y="745"/>
                  </a:lnTo>
                  <a:close/>
                  <a:moveTo>
                    <a:pt x="607" y="0"/>
                  </a:moveTo>
                  <a:lnTo>
                    <a:pt x="1" y="1200"/>
                  </a:lnTo>
                  <a:lnTo>
                    <a:pt x="885" y="1755"/>
                  </a:lnTo>
                  <a:lnTo>
                    <a:pt x="1857" y="3119"/>
                  </a:lnTo>
                  <a:lnTo>
                    <a:pt x="2324" y="1818"/>
                  </a:lnTo>
                  <a:lnTo>
                    <a:pt x="2349" y="442"/>
                  </a:lnTo>
                  <a:lnTo>
                    <a:pt x="6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52"/>
            <p:cNvSpPr/>
            <p:nvPr/>
          </p:nvSpPr>
          <p:spPr>
            <a:xfrm>
              <a:off x="1439900" y="1099950"/>
              <a:ext cx="185325" cy="192275"/>
            </a:xfrm>
            <a:custGeom>
              <a:avLst/>
              <a:gdLst/>
              <a:ahLst/>
              <a:cxnLst/>
              <a:rect l="l" t="t" r="r" b="b"/>
              <a:pathLst>
                <a:path w="7413" h="7691" extrusionOk="0">
                  <a:moveTo>
                    <a:pt x="5682" y="1"/>
                  </a:moveTo>
                  <a:lnTo>
                    <a:pt x="3826" y="354"/>
                  </a:lnTo>
                  <a:cubicBezTo>
                    <a:pt x="3586" y="544"/>
                    <a:pt x="2374" y="834"/>
                    <a:pt x="2374" y="834"/>
                  </a:cubicBezTo>
                  <a:lnTo>
                    <a:pt x="2374" y="2337"/>
                  </a:lnTo>
                  <a:lnTo>
                    <a:pt x="1111" y="3991"/>
                  </a:lnTo>
                  <a:lnTo>
                    <a:pt x="0" y="4900"/>
                  </a:lnTo>
                  <a:lnTo>
                    <a:pt x="632" y="7691"/>
                  </a:lnTo>
                  <a:lnTo>
                    <a:pt x="2058" y="7691"/>
                  </a:lnTo>
                  <a:lnTo>
                    <a:pt x="4293" y="5254"/>
                  </a:lnTo>
                  <a:lnTo>
                    <a:pt x="5834" y="4622"/>
                  </a:lnTo>
                  <a:lnTo>
                    <a:pt x="7412" y="3650"/>
                  </a:lnTo>
                  <a:lnTo>
                    <a:pt x="7412" y="1705"/>
                  </a:lnTo>
                  <a:lnTo>
                    <a:pt x="6238" y="910"/>
                  </a:lnTo>
                  <a:lnTo>
                    <a:pt x="568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52"/>
            <p:cNvSpPr/>
            <p:nvPr/>
          </p:nvSpPr>
          <p:spPr>
            <a:xfrm>
              <a:off x="1431375" y="1091425"/>
              <a:ext cx="201725" cy="208700"/>
            </a:xfrm>
            <a:custGeom>
              <a:avLst/>
              <a:gdLst/>
              <a:ahLst/>
              <a:cxnLst/>
              <a:rect l="l" t="t" r="r" b="b"/>
              <a:pathLst>
                <a:path w="8069" h="8348" extrusionOk="0">
                  <a:moveTo>
                    <a:pt x="5859" y="708"/>
                  </a:moveTo>
                  <a:lnTo>
                    <a:pt x="6301" y="1428"/>
                  </a:lnTo>
                  <a:lnTo>
                    <a:pt x="7438" y="2223"/>
                  </a:lnTo>
                  <a:lnTo>
                    <a:pt x="7438" y="3814"/>
                  </a:lnTo>
                  <a:lnTo>
                    <a:pt x="6049" y="4673"/>
                  </a:lnTo>
                  <a:lnTo>
                    <a:pt x="4521" y="5304"/>
                  </a:lnTo>
                  <a:lnTo>
                    <a:pt x="2260" y="7716"/>
                  </a:lnTo>
                  <a:lnTo>
                    <a:pt x="1225" y="7716"/>
                  </a:lnTo>
                  <a:lnTo>
                    <a:pt x="695" y="5367"/>
                  </a:lnTo>
                  <a:lnTo>
                    <a:pt x="1642" y="4584"/>
                  </a:lnTo>
                  <a:lnTo>
                    <a:pt x="3018" y="2791"/>
                  </a:lnTo>
                  <a:lnTo>
                    <a:pt x="3018" y="1428"/>
                  </a:lnTo>
                  <a:cubicBezTo>
                    <a:pt x="3422" y="1327"/>
                    <a:pt x="4003" y="1163"/>
                    <a:pt x="4281" y="998"/>
                  </a:cubicBezTo>
                  <a:lnTo>
                    <a:pt x="5859" y="708"/>
                  </a:lnTo>
                  <a:close/>
                  <a:moveTo>
                    <a:pt x="6175" y="1"/>
                  </a:moveTo>
                  <a:lnTo>
                    <a:pt x="4117" y="380"/>
                  </a:lnTo>
                  <a:lnTo>
                    <a:pt x="4028" y="405"/>
                  </a:lnTo>
                  <a:lnTo>
                    <a:pt x="3965" y="443"/>
                  </a:lnTo>
                  <a:cubicBezTo>
                    <a:pt x="3851" y="544"/>
                    <a:pt x="3182" y="733"/>
                    <a:pt x="2639" y="872"/>
                  </a:cubicBezTo>
                  <a:lnTo>
                    <a:pt x="2399" y="923"/>
                  </a:lnTo>
                  <a:lnTo>
                    <a:pt x="2399" y="2564"/>
                  </a:lnTo>
                  <a:lnTo>
                    <a:pt x="1225" y="4105"/>
                  </a:lnTo>
                  <a:lnTo>
                    <a:pt x="0" y="5115"/>
                  </a:lnTo>
                  <a:lnTo>
                    <a:pt x="733" y="8347"/>
                  </a:lnTo>
                  <a:lnTo>
                    <a:pt x="2538" y="8347"/>
                  </a:lnTo>
                  <a:lnTo>
                    <a:pt x="4836" y="5847"/>
                  </a:lnTo>
                  <a:lnTo>
                    <a:pt x="6352" y="5228"/>
                  </a:lnTo>
                  <a:lnTo>
                    <a:pt x="8069" y="4168"/>
                  </a:lnTo>
                  <a:lnTo>
                    <a:pt x="8069" y="1870"/>
                  </a:lnTo>
                  <a:lnTo>
                    <a:pt x="6806" y="1024"/>
                  </a:lnTo>
                  <a:lnTo>
                    <a:pt x="617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52"/>
            <p:cNvSpPr/>
            <p:nvPr/>
          </p:nvSpPr>
          <p:spPr>
            <a:xfrm>
              <a:off x="1514700" y="1211400"/>
              <a:ext cx="329275" cy="270225"/>
            </a:xfrm>
            <a:custGeom>
              <a:avLst/>
              <a:gdLst/>
              <a:ahLst/>
              <a:cxnLst/>
              <a:rect l="l" t="t" r="r" b="b"/>
              <a:pathLst>
                <a:path w="13171" h="10809" extrusionOk="0">
                  <a:moveTo>
                    <a:pt x="12072" y="0"/>
                  </a:moveTo>
                  <a:lnTo>
                    <a:pt x="9623" y="480"/>
                  </a:lnTo>
                  <a:lnTo>
                    <a:pt x="8676" y="4180"/>
                  </a:lnTo>
                  <a:lnTo>
                    <a:pt x="7678" y="3536"/>
                  </a:lnTo>
                  <a:lnTo>
                    <a:pt x="8297" y="1503"/>
                  </a:lnTo>
                  <a:lnTo>
                    <a:pt x="4925" y="707"/>
                  </a:lnTo>
                  <a:lnTo>
                    <a:pt x="1440" y="1818"/>
                  </a:lnTo>
                  <a:lnTo>
                    <a:pt x="1074" y="2993"/>
                  </a:lnTo>
                  <a:lnTo>
                    <a:pt x="2791" y="3574"/>
                  </a:lnTo>
                  <a:lnTo>
                    <a:pt x="1" y="3940"/>
                  </a:lnTo>
                  <a:lnTo>
                    <a:pt x="1" y="6389"/>
                  </a:lnTo>
                  <a:lnTo>
                    <a:pt x="2842" y="6389"/>
                  </a:lnTo>
                  <a:lnTo>
                    <a:pt x="3549" y="6781"/>
                  </a:lnTo>
                  <a:lnTo>
                    <a:pt x="632" y="7021"/>
                  </a:lnTo>
                  <a:lnTo>
                    <a:pt x="1503" y="8637"/>
                  </a:lnTo>
                  <a:lnTo>
                    <a:pt x="1819" y="10177"/>
                  </a:lnTo>
                  <a:lnTo>
                    <a:pt x="4736" y="10177"/>
                  </a:lnTo>
                  <a:lnTo>
                    <a:pt x="6706" y="9142"/>
                  </a:lnTo>
                  <a:lnTo>
                    <a:pt x="8751" y="10809"/>
                  </a:lnTo>
                  <a:lnTo>
                    <a:pt x="10570" y="10089"/>
                  </a:lnTo>
                  <a:lnTo>
                    <a:pt x="11529" y="8789"/>
                  </a:lnTo>
                  <a:lnTo>
                    <a:pt x="10102" y="5695"/>
                  </a:lnTo>
                  <a:lnTo>
                    <a:pt x="11201" y="2614"/>
                  </a:lnTo>
                  <a:lnTo>
                    <a:pt x="13171" y="1111"/>
                  </a:lnTo>
                  <a:lnTo>
                    <a:pt x="120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52"/>
            <p:cNvSpPr/>
            <p:nvPr/>
          </p:nvSpPr>
          <p:spPr>
            <a:xfrm>
              <a:off x="1506825" y="1202875"/>
              <a:ext cx="349150" cy="287600"/>
            </a:xfrm>
            <a:custGeom>
              <a:avLst/>
              <a:gdLst/>
              <a:ahLst/>
              <a:cxnLst/>
              <a:rect l="l" t="t" r="r" b="b"/>
              <a:pathLst>
                <a:path w="13966" h="11504" extrusionOk="0">
                  <a:moveTo>
                    <a:pt x="12274" y="682"/>
                  </a:moveTo>
                  <a:lnTo>
                    <a:pt x="13006" y="1414"/>
                  </a:lnTo>
                  <a:lnTo>
                    <a:pt x="11238" y="2766"/>
                  </a:lnTo>
                  <a:lnTo>
                    <a:pt x="10064" y="6061"/>
                  </a:lnTo>
                  <a:lnTo>
                    <a:pt x="11478" y="9092"/>
                  </a:lnTo>
                  <a:lnTo>
                    <a:pt x="10683" y="10178"/>
                  </a:lnTo>
                  <a:lnTo>
                    <a:pt x="9129" y="10784"/>
                  </a:lnTo>
                  <a:lnTo>
                    <a:pt x="7059" y="9117"/>
                  </a:lnTo>
                  <a:lnTo>
                    <a:pt x="4975" y="10203"/>
                  </a:lnTo>
                  <a:lnTo>
                    <a:pt x="2399" y="10203"/>
                  </a:lnTo>
                  <a:lnTo>
                    <a:pt x="2134" y="8915"/>
                  </a:lnTo>
                  <a:lnTo>
                    <a:pt x="1465" y="7640"/>
                  </a:lnTo>
                  <a:lnTo>
                    <a:pt x="4937" y="7349"/>
                  </a:lnTo>
                  <a:lnTo>
                    <a:pt x="3245" y="6415"/>
                  </a:lnTo>
                  <a:lnTo>
                    <a:pt x="644" y="6415"/>
                  </a:lnTo>
                  <a:lnTo>
                    <a:pt x="644" y="4559"/>
                  </a:lnTo>
                  <a:lnTo>
                    <a:pt x="4495" y="4053"/>
                  </a:lnTo>
                  <a:lnTo>
                    <a:pt x="1781" y="3132"/>
                  </a:lnTo>
                  <a:lnTo>
                    <a:pt x="2008" y="2399"/>
                  </a:lnTo>
                  <a:lnTo>
                    <a:pt x="5253" y="1377"/>
                  </a:lnTo>
                  <a:lnTo>
                    <a:pt x="8208" y="2071"/>
                  </a:lnTo>
                  <a:lnTo>
                    <a:pt x="7627" y="4003"/>
                  </a:lnTo>
                  <a:lnTo>
                    <a:pt x="9193" y="5026"/>
                  </a:lnTo>
                  <a:lnTo>
                    <a:pt x="10190" y="1086"/>
                  </a:lnTo>
                  <a:lnTo>
                    <a:pt x="12274" y="682"/>
                  </a:lnTo>
                  <a:close/>
                  <a:moveTo>
                    <a:pt x="12488" y="0"/>
                  </a:moveTo>
                  <a:lnTo>
                    <a:pt x="9685" y="543"/>
                  </a:lnTo>
                  <a:lnTo>
                    <a:pt x="8801" y="4016"/>
                  </a:lnTo>
                  <a:lnTo>
                    <a:pt x="8372" y="3738"/>
                  </a:lnTo>
                  <a:lnTo>
                    <a:pt x="9003" y="1616"/>
                  </a:lnTo>
                  <a:lnTo>
                    <a:pt x="5228" y="733"/>
                  </a:lnTo>
                  <a:lnTo>
                    <a:pt x="1503" y="1907"/>
                  </a:lnTo>
                  <a:lnTo>
                    <a:pt x="998" y="3536"/>
                  </a:lnTo>
                  <a:lnTo>
                    <a:pt x="1717" y="3788"/>
                  </a:lnTo>
                  <a:lnTo>
                    <a:pt x="0" y="4003"/>
                  </a:lnTo>
                  <a:lnTo>
                    <a:pt x="0" y="7046"/>
                  </a:lnTo>
                  <a:lnTo>
                    <a:pt x="1010" y="7046"/>
                  </a:lnTo>
                  <a:lnTo>
                    <a:pt x="442" y="7097"/>
                  </a:lnTo>
                  <a:lnTo>
                    <a:pt x="1515" y="9079"/>
                  </a:lnTo>
                  <a:lnTo>
                    <a:pt x="1882" y="10834"/>
                  </a:lnTo>
                  <a:lnTo>
                    <a:pt x="5127" y="10834"/>
                  </a:lnTo>
                  <a:lnTo>
                    <a:pt x="6983" y="9862"/>
                  </a:lnTo>
                  <a:lnTo>
                    <a:pt x="9016" y="11503"/>
                  </a:lnTo>
                  <a:lnTo>
                    <a:pt x="11087" y="10708"/>
                  </a:lnTo>
                  <a:lnTo>
                    <a:pt x="12210" y="9167"/>
                  </a:lnTo>
                  <a:lnTo>
                    <a:pt x="10758" y="6023"/>
                  </a:lnTo>
                  <a:lnTo>
                    <a:pt x="11781" y="3144"/>
                  </a:lnTo>
                  <a:lnTo>
                    <a:pt x="13966" y="1490"/>
                  </a:lnTo>
                  <a:lnTo>
                    <a:pt x="1248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52"/>
            <p:cNvSpPr/>
            <p:nvPr/>
          </p:nvSpPr>
          <p:spPr>
            <a:xfrm>
              <a:off x="1843950" y="1219275"/>
              <a:ext cx="96625" cy="163875"/>
            </a:xfrm>
            <a:custGeom>
              <a:avLst/>
              <a:gdLst/>
              <a:ahLst/>
              <a:cxnLst/>
              <a:rect l="l" t="t" r="r" b="b"/>
              <a:pathLst>
                <a:path w="3865" h="6555" extrusionOk="0">
                  <a:moveTo>
                    <a:pt x="2602" y="1"/>
                  </a:moveTo>
                  <a:lnTo>
                    <a:pt x="2046" y="1339"/>
                  </a:lnTo>
                  <a:lnTo>
                    <a:pt x="1466" y="3334"/>
                  </a:lnTo>
                  <a:lnTo>
                    <a:pt x="1024" y="1642"/>
                  </a:lnTo>
                  <a:lnTo>
                    <a:pt x="1" y="3246"/>
                  </a:lnTo>
                  <a:lnTo>
                    <a:pt x="392" y="5026"/>
                  </a:lnTo>
                  <a:lnTo>
                    <a:pt x="1024" y="6554"/>
                  </a:lnTo>
                  <a:lnTo>
                    <a:pt x="3057" y="5014"/>
                  </a:lnTo>
                  <a:lnTo>
                    <a:pt x="3865" y="3221"/>
                  </a:lnTo>
                  <a:lnTo>
                    <a:pt x="3865" y="1339"/>
                  </a:lnTo>
                  <a:lnTo>
                    <a:pt x="260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52"/>
            <p:cNvSpPr/>
            <p:nvPr/>
          </p:nvSpPr>
          <p:spPr>
            <a:xfrm>
              <a:off x="1835425" y="1205075"/>
              <a:ext cx="113050" cy="190700"/>
            </a:xfrm>
            <a:custGeom>
              <a:avLst/>
              <a:gdLst/>
              <a:ahLst/>
              <a:cxnLst/>
              <a:rect l="l" t="t" r="r" b="b"/>
              <a:pathLst>
                <a:path w="4522" h="7628" extrusionOk="0">
                  <a:moveTo>
                    <a:pt x="3044" y="1150"/>
                  </a:moveTo>
                  <a:lnTo>
                    <a:pt x="3890" y="2034"/>
                  </a:lnTo>
                  <a:lnTo>
                    <a:pt x="3890" y="3726"/>
                  </a:lnTo>
                  <a:lnTo>
                    <a:pt x="3145" y="5380"/>
                  </a:lnTo>
                  <a:lnTo>
                    <a:pt x="1503" y="6630"/>
                  </a:lnTo>
                  <a:lnTo>
                    <a:pt x="1049" y="5519"/>
                  </a:lnTo>
                  <a:lnTo>
                    <a:pt x="683" y="3877"/>
                  </a:lnTo>
                  <a:lnTo>
                    <a:pt x="1238" y="2981"/>
                  </a:lnTo>
                  <a:lnTo>
                    <a:pt x="1781" y="5089"/>
                  </a:lnTo>
                  <a:lnTo>
                    <a:pt x="2678" y="2034"/>
                  </a:lnTo>
                  <a:lnTo>
                    <a:pt x="3044" y="1150"/>
                  </a:lnTo>
                  <a:close/>
                  <a:moveTo>
                    <a:pt x="2842" y="1"/>
                  </a:moveTo>
                  <a:lnTo>
                    <a:pt x="2084" y="1819"/>
                  </a:lnTo>
                  <a:lnTo>
                    <a:pt x="1819" y="2715"/>
                  </a:lnTo>
                  <a:lnTo>
                    <a:pt x="1491" y="1427"/>
                  </a:lnTo>
                  <a:lnTo>
                    <a:pt x="1" y="3763"/>
                  </a:lnTo>
                  <a:lnTo>
                    <a:pt x="443" y="5708"/>
                  </a:lnTo>
                  <a:lnTo>
                    <a:pt x="1238" y="7627"/>
                  </a:lnTo>
                  <a:lnTo>
                    <a:pt x="3650" y="5784"/>
                  </a:lnTo>
                  <a:lnTo>
                    <a:pt x="4496" y="3915"/>
                  </a:lnTo>
                  <a:lnTo>
                    <a:pt x="4521" y="1781"/>
                  </a:lnTo>
                  <a:lnTo>
                    <a:pt x="284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52"/>
            <p:cNvSpPr/>
            <p:nvPr/>
          </p:nvSpPr>
          <p:spPr>
            <a:xfrm>
              <a:off x="1794700" y="1458875"/>
              <a:ext cx="74850" cy="69800"/>
            </a:xfrm>
            <a:custGeom>
              <a:avLst/>
              <a:gdLst/>
              <a:ahLst/>
              <a:cxnLst/>
              <a:rect l="l" t="t" r="r" b="b"/>
              <a:pathLst>
                <a:path w="2994" h="2792" extrusionOk="0">
                  <a:moveTo>
                    <a:pt x="1971" y="1"/>
                  </a:moveTo>
                  <a:lnTo>
                    <a:pt x="872" y="847"/>
                  </a:lnTo>
                  <a:lnTo>
                    <a:pt x="1" y="1465"/>
                  </a:lnTo>
                  <a:lnTo>
                    <a:pt x="1504" y="2791"/>
                  </a:lnTo>
                  <a:lnTo>
                    <a:pt x="2994" y="2791"/>
                  </a:lnTo>
                  <a:lnTo>
                    <a:pt x="197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52"/>
            <p:cNvSpPr/>
            <p:nvPr/>
          </p:nvSpPr>
          <p:spPr>
            <a:xfrm>
              <a:off x="1782075" y="1445925"/>
              <a:ext cx="98850" cy="90625"/>
            </a:xfrm>
            <a:custGeom>
              <a:avLst/>
              <a:gdLst/>
              <a:ahLst/>
              <a:cxnLst/>
              <a:rect l="l" t="t" r="r" b="b"/>
              <a:pathLst>
                <a:path w="3954" h="3625" extrusionOk="0">
                  <a:moveTo>
                    <a:pt x="2324" y="1024"/>
                  </a:moveTo>
                  <a:lnTo>
                    <a:pt x="3057" y="2994"/>
                  </a:lnTo>
                  <a:lnTo>
                    <a:pt x="2122" y="2994"/>
                  </a:lnTo>
                  <a:lnTo>
                    <a:pt x="1011" y="2009"/>
                  </a:lnTo>
                  <a:lnTo>
                    <a:pt x="2324" y="1024"/>
                  </a:lnTo>
                  <a:close/>
                  <a:moveTo>
                    <a:pt x="2627" y="1"/>
                  </a:moveTo>
                  <a:lnTo>
                    <a:pt x="1188" y="1112"/>
                  </a:lnTo>
                  <a:lnTo>
                    <a:pt x="1" y="1958"/>
                  </a:lnTo>
                  <a:lnTo>
                    <a:pt x="1882" y="3625"/>
                  </a:lnTo>
                  <a:lnTo>
                    <a:pt x="3953" y="3625"/>
                  </a:lnTo>
                  <a:lnTo>
                    <a:pt x="262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52"/>
            <p:cNvSpPr/>
            <p:nvPr/>
          </p:nvSpPr>
          <p:spPr>
            <a:xfrm>
              <a:off x="241275" y="1079650"/>
              <a:ext cx="2559200" cy="3887025"/>
            </a:xfrm>
            <a:custGeom>
              <a:avLst/>
              <a:gdLst/>
              <a:ahLst/>
              <a:cxnLst/>
              <a:rect l="l" t="t" r="r" b="b"/>
              <a:pathLst>
                <a:path w="102368" h="155481" extrusionOk="0">
                  <a:moveTo>
                    <a:pt x="22033" y="0"/>
                  </a:moveTo>
                  <a:cubicBezTo>
                    <a:pt x="21541" y="0"/>
                    <a:pt x="20848" y="207"/>
                    <a:pt x="19875" y="825"/>
                  </a:cubicBezTo>
                  <a:cubicBezTo>
                    <a:pt x="16958" y="2669"/>
                    <a:pt x="16718" y="2669"/>
                    <a:pt x="16718" y="2669"/>
                  </a:cubicBezTo>
                  <a:lnTo>
                    <a:pt x="14357" y="4096"/>
                  </a:lnTo>
                  <a:lnTo>
                    <a:pt x="14357" y="5043"/>
                  </a:lnTo>
                  <a:lnTo>
                    <a:pt x="15304" y="8351"/>
                  </a:lnTo>
                  <a:lnTo>
                    <a:pt x="15532" y="10056"/>
                  </a:lnTo>
                  <a:lnTo>
                    <a:pt x="13423" y="9450"/>
                  </a:lnTo>
                  <a:lnTo>
                    <a:pt x="12665" y="8869"/>
                  </a:lnTo>
                  <a:lnTo>
                    <a:pt x="10051" y="10043"/>
                  </a:lnTo>
                  <a:lnTo>
                    <a:pt x="9319" y="11584"/>
                  </a:lnTo>
                  <a:lnTo>
                    <a:pt x="9319" y="12606"/>
                  </a:lnTo>
                  <a:lnTo>
                    <a:pt x="11920" y="12998"/>
                  </a:lnTo>
                  <a:lnTo>
                    <a:pt x="13890" y="12846"/>
                  </a:lnTo>
                  <a:lnTo>
                    <a:pt x="13890" y="12846"/>
                  </a:lnTo>
                  <a:lnTo>
                    <a:pt x="12236" y="14854"/>
                  </a:lnTo>
                  <a:lnTo>
                    <a:pt x="9281" y="15447"/>
                  </a:lnTo>
                  <a:lnTo>
                    <a:pt x="7324" y="17884"/>
                  </a:lnTo>
                  <a:lnTo>
                    <a:pt x="5922" y="20094"/>
                  </a:lnTo>
                  <a:lnTo>
                    <a:pt x="6478" y="22228"/>
                  </a:lnTo>
                  <a:lnTo>
                    <a:pt x="7665" y="23491"/>
                  </a:lnTo>
                  <a:lnTo>
                    <a:pt x="9559" y="25069"/>
                  </a:lnTo>
                  <a:cubicBezTo>
                    <a:pt x="9559" y="25069"/>
                    <a:pt x="8448" y="26534"/>
                    <a:pt x="8372" y="26862"/>
                  </a:cubicBezTo>
                  <a:cubicBezTo>
                    <a:pt x="8296" y="27191"/>
                    <a:pt x="2841" y="30196"/>
                    <a:pt x="2841" y="30196"/>
                  </a:cubicBezTo>
                  <a:lnTo>
                    <a:pt x="0" y="31610"/>
                  </a:lnTo>
                  <a:lnTo>
                    <a:pt x="0" y="31610"/>
                  </a:lnTo>
                  <a:lnTo>
                    <a:pt x="4344" y="30903"/>
                  </a:lnTo>
                  <a:lnTo>
                    <a:pt x="10178" y="28529"/>
                  </a:lnTo>
                  <a:lnTo>
                    <a:pt x="12476" y="25852"/>
                  </a:lnTo>
                  <a:lnTo>
                    <a:pt x="14446" y="24110"/>
                  </a:lnTo>
                  <a:lnTo>
                    <a:pt x="16883" y="22380"/>
                  </a:lnTo>
                  <a:lnTo>
                    <a:pt x="15393" y="25132"/>
                  </a:lnTo>
                  <a:lnTo>
                    <a:pt x="17287" y="24741"/>
                  </a:lnTo>
                  <a:cubicBezTo>
                    <a:pt x="17287" y="24741"/>
                    <a:pt x="19648" y="24034"/>
                    <a:pt x="19812" y="23794"/>
                  </a:cubicBezTo>
                  <a:cubicBezTo>
                    <a:pt x="19818" y="23784"/>
                    <a:pt x="19832" y="23779"/>
                    <a:pt x="19854" y="23779"/>
                  </a:cubicBezTo>
                  <a:cubicBezTo>
                    <a:pt x="20342" y="23779"/>
                    <a:pt x="24610" y="26319"/>
                    <a:pt x="24610" y="26319"/>
                  </a:cubicBezTo>
                  <a:lnTo>
                    <a:pt x="26113" y="29085"/>
                  </a:lnTo>
                  <a:lnTo>
                    <a:pt x="26820" y="33100"/>
                  </a:lnTo>
                  <a:lnTo>
                    <a:pt x="26189" y="36105"/>
                  </a:lnTo>
                  <a:lnTo>
                    <a:pt x="25633" y="38151"/>
                  </a:lnTo>
                  <a:lnTo>
                    <a:pt x="26429" y="40045"/>
                  </a:lnTo>
                  <a:lnTo>
                    <a:pt x="27376" y="37040"/>
                  </a:lnTo>
                  <a:lnTo>
                    <a:pt x="28474" y="36105"/>
                  </a:lnTo>
                  <a:lnTo>
                    <a:pt x="29194" y="40512"/>
                  </a:lnTo>
                  <a:lnTo>
                    <a:pt x="30457" y="43505"/>
                  </a:lnTo>
                  <a:lnTo>
                    <a:pt x="28083" y="42015"/>
                  </a:lnTo>
                  <a:lnTo>
                    <a:pt x="27856" y="43505"/>
                  </a:lnTo>
                  <a:lnTo>
                    <a:pt x="29585" y="47293"/>
                  </a:lnTo>
                  <a:lnTo>
                    <a:pt x="29346" y="49894"/>
                  </a:lnTo>
                  <a:lnTo>
                    <a:pt x="28083" y="52419"/>
                  </a:lnTo>
                  <a:lnTo>
                    <a:pt x="27616" y="56763"/>
                  </a:lnTo>
                  <a:lnTo>
                    <a:pt x="27931" y="61258"/>
                  </a:lnTo>
                  <a:lnTo>
                    <a:pt x="29661" y="64011"/>
                  </a:lnTo>
                  <a:lnTo>
                    <a:pt x="31404" y="65198"/>
                  </a:lnTo>
                  <a:lnTo>
                    <a:pt x="32666" y="68670"/>
                  </a:lnTo>
                  <a:lnTo>
                    <a:pt x="33538" y="71713"/>
                  </a:lnTo>
                  <a:lnTo>
                    <a:pt x="34081" y="73708"/>
                  </a:lnTo>
                  <a:lnTo>
                    <a:pt x="36631" y="76398"/>
                  </a:lnTo>
                  <a:lnTo>
                    <a:pt x="36631" y="76398"/>
                  </a:lnTo>
                  <a:lnTo>
                    <a:pt x="36050" y="73241"/>
                  </a:lnTo>
                  <a:lnTo>
                    <a:pt x="34560" y="71347"/>
                  </a:lnTo>
                  <a:lnTo>
                    <a:pt x="33929" y="66852"/>
                  </a:lnTo>
                  <a:lnTo>
                    <a:pt x="35343" y="68506"/>
                  </a:lnTo>
                  <a:lnTo>
                    <a:pt x="36215" y="71713"/>
                  </a:lnTo>
                  <a:lnTo>
                    <a:pt x="38424" y="73784"/>
                  </a:lnTo>
                  <a:lnTo>
                    <a:pt x="40470" y="77332"/>
                  </a:lnTo>
                  <a:lnTo>
                    <a:pt x="40634" y="79618"/>
                  </a:lnTo>
                  <a:lnTo>
                    <a:pt x="42288" y="81436"/>
                  </a:lnTo>
                  <a:lnTo>
                    <a:pt x="46241" y="82623"/>
                  </a:lnTo>
                  <a:lnTo>
                    <a:pt x="49082" y="84113"/>
                  </a:lnTo>
                  <a:lnTo>
                    <a:pt x="49940" y="83557"/>
                  </a:lnTo>
                  <a:lnTo>
                    <a:pt x="52541" y="85616"/>
                  </a:lnTo>
                  <a:lnTo>
                    <a:pt x="55458" y="86247"/>
                  </a:lnTo>
                  <a:lnTo>
                    <a:pt x="57428" y="88457"/>
                  </a:lnTo>
                  <a:lnTo>
                    <a:pt x="58855" y="90035"/>
                  </a:lnTo>
                  <a:lnTo>
                    <a:pt x="61380" y="91373"/>
                  </a:lnTo>
                  <a:lnTo>
                    <a:pt x="62643" y="90275"/>
                  </a:lnTo>
                  <a:lnTo>
                    <a:pt x="64221" y="92081"/>
                  </a:lnTo>
                  <a:lnTo>
                    <a:pt x="63906" y="95553"/>
                  </a:lnTo>
                  <a:lnTo>
                    <a:pt x="62378" y="97346"/>
                  </a:lnTo>
                  <a:lnTo>
                    <a:pt x="61595" y="99644"/>
                  </a:lnTo>
                  <a:lnTo>
                    <a:pt x="61355" y="101854"/>
                  </a:lnTo>
                  <a:lnTo>
                    <a:pt x="60875" y="103028"/>
                  </a:lnTo>
                  <a:lnTo>
                    <a:pt x="63325" y="105629"/>
                  </a:lnTo>
                  <a:lnTo>
                    <a:pt x="65459" y="108862"/>
                  </a:lnTo>
                  <a:lnTo>
                    <a:pt x="67580" y="112170"/>
                  </a:lnTo>
                  <a:lnTo>
                    <a:pt x="69550" y="113281"/>
                  </a:lnTo>
                  <a:lnTo>
                    <a:pt x="70813" y="115011"/>
                  </a:lnTo>
                  <a:lnTo>
                    <a:pt x="71293" y="119746"/>
                  </a:lnTo>
                  <a:lnTo>
                    <a:pt x="71532" y="123610"/>
                  </a:lnTo>
                  <a:lnTo>
                    <a:pt x="71293" y="127562"/>
                  </a:lnTo>
                  <a:lnTo>
                    <a:pt x="71444" y="129608"/>
                  </a:lnTo>
                  <a:lnTo>
                    <a:pt x="70661" y="132765"/>
                  </a:lnTo>
                  <a:lnTo>
                    <a:pt x="70585" y="135214"/>
                  </a:lnTo>
                  <a:lnTo>
                    <a:pt x="70813" y="138220"/>
                  </a:lnTo>
                  <a:lnTo>
                    <a:pt x="72151" y="139167"/>
                  </a:lnTo>
                  <a:lnTo>
                    <a:pt x="70346" y="143334"/>
                  </a:lnTo>
                  <a:lnTo>
                    <a:pt x="71684" y="145392"/>
                  </a:lnTo>
                  <a:lnTo>
                    <a:pt x="72000" y="147210"/>
                  </a:lnTo>
                  <a:lnTo>
                    <a:pt x="73225" y="150998"/>
                  </a:lnTo>
                  <a:lnTo>
                    <a:pt x="75548" y="154344"/>
                  </a:lnTo>
                  <a:lnTo>
                    <a:pt x="77278" y="155481"/>
                  </a:lnTo>
                  <a:lnTo>
                    <a:pt x="80283" y="155481"/>
                  </a:lnTo>
                  <a:lnTo>
                    <a:pt x="81546" y="153991"/>
                  </a:lnTo>
                  <a:lnTo>
                    <a:pt x="78313" y="152248"/>
                  </a:lnTo>
                  <a:lnTo>
                    <a:pt x="77126" y="149331"/>
                  </a:lnTo>
                  <a:cubicBezTo>
                    <a:pt x="77126" y="149331"/>
                    <a:pt x="75864" y="148826"/>
                    <a:pt x="77050" y="147399"/>
                  </a:cubicBezTo>
                  <a:cubicBezTo>
                    <a:pt x="78237" y="145985"/>
                    <a:pt x="78237" y="145960"/>
                    <a:pt x="78237" y="145960"/>
                  </a:cubicBezTo>
                  <a:lnTo>
                    <a:pt x="78553" y="144925"/>
                  </a:lnTo>
                  <a:lnTo>
                    <a:pt x="76899" y="143738"/>
                  </a:lnTo>
                  <a:lnTo>
                    <a:pt x="77758" y="142083"/>
                  </a:lnTo>
                  <a:lnTo>
                    <a:pt x="78553" y="141528"/>
                  </a:lnTo>
                  <a:lnTo>
                    <a:pt x="78945" y="139318"/>
                  </a:lnTo>
                  <a:lnTo>
                    <a:pt x="78389" y="138055"/>
                  </a:lnTo>
                  <a:lnTo>
                    <a:pt x="78465" y="136957"/>
                  </a:lnTo>
                  <a:lnTo>
                    <a:pt x="79892" y="137108"/>
                  </a:lnTo>
                  <a:lnTo>
                    <a:pt x="79967" y="135530"/>
                  </a:lnTo>
                  <a:lnTo>
                    <a:pt x="79967" y="134962"/>
                  </a:lnTo>
                  <a:lnTo>
                    <a:pt x="81861" y="134406"/>
                  </a:lnTo>
                  <a:lnTo>
                    <a:pt x="83755" y="133926"/>
                  </a:lnTo>
                  <a:lnTo>
                    <a:pt x="83755" y="131805"/>
                  </a:lnTo>
                  <a:lnTo>
                    <a:pt x="83604" y="130542"/>
                  </a:lnTo>
                  <a:lnTo>
                    <a:pt x="83516" y="129595"/>
                  </a:lnTo>
                  <a:lnTo>
                    <a:pt x="86205" y="130063"/>
                  </a:lnTo>
                  <a:lnTo>
                    <a:pt x="87821" y="128484"/>
                  </a:lnTo>
                  <a:lnTo>
                    <a:pt x="89261" y="126047"/>
                  </a:lnTo>
                  <a:lnTo>
                    <a:pt x="90612" y="124065"/>
                  </a:lnTo>
                  <a:lnTo>
                    <a:pt x="91079" y="121312"/>
                  </a:lnTo>
                  <a:lnTo>
                    <a:pt x="93605" y="119570"/>
                  </a:lnTo>
                  <a:lnTo>
                    <a:pt x="96294" y="118155"/>
                  </a:lnTo>
                  <a:lnTo>
                    <a:pt x="97633" y="117360"/>
                  </a:lnTo>
                  <a:lnTo>
                    <a:pt x="98188" y="113572"/>
                  </a:lnTo>
                  <a:lnTo>
                    <a:pt x="99047" y="110415"/>
                  </a:lnTo>
                  <a:lnTo>
                    <a:pt x="99451" y="108445"/>
                  </a:lnTo>
                  <a:lnTo>
                    <a:pt x="101257" y="106160"/>
                  </a:lnTo>
                  <a:lnTo>
                    <a:pt x="102368" y="104190"/>
                  </a:lnTo>
                  <a:lnTo>
                    <a:pt x="101332" y="102296"/>
                  </a:lnTo>
                  <a:cubicBezTo>
                    <a:pt x="101332" y="102296"/>
                    <a:pt x="101888" y="102220"/>
                    <a:pt x="98655" y="100957"/>
                  </a:cubicBezTo>
                  <a:lnTo>
                    <a:pt x="95423" y="99695"/>
                  </a:lnTo>
                  <a:lnTo>
                    <a:pt x="93529" y="99379"/>
                  </a:lnTo>
                  <a:lnTo>
                    <a:pt x="91471" y="98596"/>
                  </a:lnTo>
                  <a:lnTo>
                    <a:pt x="89185" y="97649"/>
                  </a:lnTo>
                  <a:lnTo>
                    <a:pt x="88011" y="94884"/>
                  </a:lnTo>
                  <a:lnTo>
                    <a:pt x="86508" y="92750"/>
                  </a:lnTo>
                  <a:lnTo>
                    <a:pt x="83124" y="91651"/>
                  </a:lnTo>
                  <a:lnTo>
                    <a:pt x="80914" y="91411"/>
                  </a:lnTo>
                  <a:lnTo>
                    <a:pt x="78616" y="89202"/>
                  </a:lnTo>
                  <a:lnTo>
                    <a:pt x="76571" y="88015"/>
                  </a:lnTo>
                  <a:lnTo>
                    <a:pt x="74121" y="87787"/>
                  </a:lnTo>
                  <a:lnTo>
                    <a:pt x="71596" y="87156"/>
                  </a:lnTo>
                  <a:lnTo>
                    <a:pt x="68755" y="87232"/>
                  </a:lnTo>
                  <a:cubicBezTo>
                    <a:pt x="68755" y="87232"/>
                    <a:pt x="65522" y="88179"/>
                    <a:pt x="65446" y="88495"/>
                  </a:cubicBezTo>
                  <a:cubicBezTo>
                    <a:pt x="65358" y="88810"/>
                    <a:pt x="64903" y="90174"/>
                    <a:pt x="64903" y="90174"/>
                  </a:cubicBezTo>
                  <a:lnTo>
                    <a:pt x="63325" y="88911"/>
                  </a:lnTo>
                  <a:lnTo>
                    <a:pt x="61595" y="89467"/>
                  </a:lnTo>
                  <a:lnTo>
                    <a:pt x="59852" y="88596"/>
                  </a:lnTo>
                  <a:lnTo>
                    <a:pt x="58590" y="85994"/>
                  </a:lnTo>
                  <a:lnTo>
                    <a:pt x="59385" y="83949"/>
                  </a:lnTo>
                  <a:lnTo>
                    <a:pt x="57491" y="83317"/>
                  </a:lnTo>
                  <a:lnTo>
                    <a:pt x="54966" y="83002"/>
                  </a:lnTo>
                  <a:lnTo>
                    <a:pt x="55673" y="81032"/>
                  </a:lnTo>
                  <a:lnTo>
                    <a:pt x="56380" y="79643"/>
                  </a:lnTo>
                  <a:lnTo>
                    <a:pt x="56532" y="78507"/>
                  </a:lnTo>
                  <a:lnTo>
                    <a:pt x="53779" y="78507"/>
                  </a:lnTo>
                  <a:lnTo>
                    <a:pt x="52592" y="80476"/>
                  </a:lnTo>
                  <a:lnTo>
                    <a:pt x="49915" y="81423"/>
                  </a:lnTo>
                  <a:lnTo>
                    <a:pt x="47933" y="78747"/>
                  </a:lnTo>
                  <a:lnTo>
                    <a:pt x="47541" y="75160"/>
                  </a:lnTo>
                  <a:lnTo>
                    <a:pt x="48412" y="72218"/>
                  </a:lnTo>
                  <a:lnTo>
                    <a:pt x="51165" y="70173"/>
                  </a:lnTo>
                  <a:lnTo>
                    <a:pt x="54095" y="69769"/>
                  </a:lnTo>
                  <a:lnTo>
                    <a:pt x="55433" y="70880"/>
                  </a:lnTo>
                  <a:lnTo>
                    <a:pt x="56064" y="69693"/>
                  </a:lnTo>
                  <a:lnTo>
                    <a:pt x="58198" y="69693"/>
                  </a:lnTo>
                  <a:lnTo>
                    <a:pt x="60964" y="70552"/>
                  </a:lnTo>
                  <a:lnTo>
                    <a:pt x="61191" y="72521"/>
                  </a:lnTo>
                  <a:lnTo>
                    <a:pt x="62529" y="74567"/>
                  </a:lnTo>
                  <a:lnTo>
                    <a:pt x="62933" y="72484"/>
                  </a:lnTo>
                  <a:lnTo>
                    <a:pt x="62769" y="68759"/>
                  </a:lnTo>
                  <a:lnTo>
                    <a:pt x="63805" y="66852"/>
                  </a:lnTo>
                  <a:lnTo>
                    <a:pt x="66797" y="64806"/>
                  </a:lnTo>
                  <a:lnTo>
                    <a:pt x="68300" y="62281"/>
                  </a:lnTo>
                  <a:lnTo>
                    <a:pt x="69083" y="60248"/>
                  </a:lnTo>
                  <a:lnTo>
                    <a:pt x="71684" y="57697"/>
                  </a:lnTo>
                  <a:lnTo>
                    <a:pt x="73338" y="57697"/>
                  </a:lnTo>
                  <a:lnTo>
                    <a:pt x="74197" y="55412"/>
                  </a:lnTo>
                  <a:lnTo>
                    <a:pt x="76722" y="53758"/>
                  </a:lnTo>
                  <a:lnTo>
                    <a:pt x="77833" y="55488"/>
                  </a:lnTo>
                  <a:lnTo>
                    <a:pt x="79879" y="54187"/>
                  </a:lnTo>
                  <a:lnTo>
                    <a:pt x="83351" y="52748"/>
                  </a:lnTo>
                  <a:lnTo>
                    <a:pt x="82569" y="51876"/>
                  </a:lnTo>
                  <a:lnTo>
                    <a:pt x="79412" y="52104"/>
                  </a:lnTo>
                  <a:lnTo>
                    <a:pt x="78692" y="50525"/>
                  </a:lnTo>
                  <a:lnTo>
                    <a:pt x="78692" y="49187"/>
                  </a:lnTo>
                  <a:lnTo>
                    <a:pt x="77833" y="48707"/>
                  </a:lnTo>
                  <a:lnTo>
                    <a:pt x="76091" y="49502"/>
                  </a:lnTo>
                  <a:lnTo>
                    <a:pt x="78540" y="48240"/>
                  </a:lnTo>
                  <a:lnTo>
                    <a:pt x="80902" y="48240"/>
                  </a:lnTo>
                  <a:lnTo>
                    <a:pt x="83111" y="48391"/>
                  </a:lnTo>
                  <a:lnTo>
                    <a:pt x="85725" y="46901"/>
                  </a:lnTo>
                  <a:cubicBezTo>
                    <a:pt x="85725" y="46901"/>
                    <a:pt x="87619" y="45474"/>
                    <a:pt x="87695" y="45361"/>
                  </a:cubicBezTo>
                  <a:cubicBezTo>
                    <a:pt x="87771" y="45247"/>
                    <a:pt x="86041" y="42204"/>
                    <a:pt x="86041" y="42204"/>
                  </a:cubicBezTo>
                  <a:lnTo>
                    <a:pt x="83983" y="40297"/>
                  </a:lnTo>
                  <a:lnTo>
                    <a:pt x="83591" y="38151"/>
                  </a:lnTo>
                  <a:lnTo>
                    <a:pt x="83111" y="33820"/>
                  </a:lnTo>
                  <a:lnTo>
                    <a:pt x="81066" y="36105"/>
                  </a:lnTo>
                  <a:lnTo>
                    <a:pt x="79172" y="35701"/>
                  </a:lnTo>
                  <a:lnTo>
                    <a:pt x="78856" y="33656"/>
                  </a:lnTo>
                  <a:lnTo>
                    <a:pt x="79639" y="32203"/>
                  </a:lnTo>
                  <a:lnTo>
                    <a:pt x="77909" y="31724"/>
                  </a:lnTo>
                  <a:lnTo>
                    <a:pt x="76798" y="30575"/>
                  </a:lnTo>
                  <a:lnTo>
                    <a:pt x="73957" y="30575"/>
                  </a:lnTo>
                  <a:lnTo>
                    <a:pt x="73098" y="30650"/>
                  </a:lnTo>
                  <a:lnTo>
                    <a:pt x="73010" y="33491"/>
                  </a:lnTo>
                  <a:lnTo>
                    <a:pt x="71671" y="34918"/>
                  </a:lnTo>
                  <a:lnTo>
                    <a:pt x="72467" y="36156"/>
                  </a:lnTo>
                  <a:lnTo>
                    <a:pt x="72694" y="38479"/>
                  </a:lnTo>
                  <a:lnTo>
                    <a:pt x="70573" y="40285"/>
                  </a:lnTo>
                  <a:lnTo>
                    <a:pt x="68603" y="40979"/>
                  </a:lnTo>
                  <a:lnTo>
                    <a:pt x="68603" y="44136"/>
                  </a:lnTo>
                  <a:lnTo>
                    <a:pt x="67340" y="44767"/>
                  </a:lnTo>
                  <a:lnTo>
                    <a:pt x="65913" y="42962"/>
                  </a:lnTo>
                  <a:lnTo>
                    <a:pt x="66545" y="40196"/>
                  </a:lnTo>
                  <a:lnTo>
                    <a:pt x="64386" y="39098"/>
                  </a:lnTo>
                  <a:lnTo>
                    <a:pt x="62113" y="37747"/>
                  </a:lnTo>
                  <a:lnTo>
                    <a:pt x="61115" y="36888"/>
                  </a:lnTo>
                  <a:lnTo>
                    <a:pt x="60092" y="36888"/>
                  </a:lnTo>
                  <a:lnTo>
                    <a:pt x="59852" y="34123"/>
                  </a:lnTo>
                  <a:lnTo>
                    <a:pt x="60244" y="31686"/>
                  </a:lnTo>
                  <a:lnTo>
                    <a:pt x="61088" y="29679"/>
                  </a:lnTo>
                  <a:lnTo>
                    <a:pt x="61088" y="29679"/>
                  </a:lnTo>
                  <a:cubicBezTo>
                    <a:pt x="61170" y="29674"/>
                    <a:pt x="61518" y="29543"/>
                    <a:pt x="62694" y="28958"/>
                  </a:cubicBezTo>
                  <a:cubicBezTo>
                    <a:pt x="63454" y="28578"/>
                    <a:pt x="63639" y="28510"/>
                    <a:pt x="63679" y="28510"/>
                  </a:cubicBezTo>
                  <a:cubicBezTo>
                    <a:pt x="63702" y="28510"/>
                    <a:pt x="63680" y="28531"/>
                    <a:pt x="63688" y="28531"/>
                  </a:cubicBezTo>
                  <a:cubicBezTo>
                    <a:pt x="63704" y="28531"/>
                    <a:pt x="63843" y="28444"/>
                    <a:pt x="64739" y="27910"/>
                  </a:cubicBezTo>
                  <a:cubicBezTo>
                    <a:pt x="66873" y="26648"/>
                    <a:pt x="66873" y="26648"/>
                    <a:pt x="66873" y="26648"/>
                  </a:cubicBezTo>
                  <a:lnTo>
                    <a:pt x="68451" y="25145"/>
                  </a:lnTo>
                  <a:lnTo>
                    <a:pt x="69714" y="23870"/>
                  </a:lnTo>
                  <a:lnTo>
                    <a:pt x="70585" y="23642"/>
                  </a:lnTo>
                  <a:lnTo>
                    <a:pt x="73969" y="23642"/>
                  </a:lnTo>
                  <a:lnTo>
                    <a:pt x="74121" y="21597"/>
                  </a:lnTo>
                  <a:lnTo>
                    <a:pt x="75144" y="19779"/>
                  </a:lnTo>
                  <a:lnTo>
                    <a:pt x="74677" y="18049"/>
                  </a:lnTo>
                  <a:lnTo>
                    <a:pt x="73035" y="16660"/>
                  </a:lnTo>
                  <a:lnTo>
                    <a:pt x="71987" y="18693"/>
                  </a:lnTo>
                  <a:lnTo>
                    <a:pt x="70371" y="19943"/>
                  </a:lnTo>
                  <a:lnTo>
                    <a:pt x="69234" y="20726"/>
                  </a:lnTo>
                  <a:lnTo>
                    <a:pt x="69234" y="18276"/>
                  </a:lnTo>
                  <a:lnTo>
                    <a:pt x="69487" y="17013"/>
                  </a:lnTo>
                  <a:lnTo>
                    <a:pt x="69487" y="17013"/>
                  </a:lnTo>
                  <a:lnTo>
                    <a:pt x="68439" y="17960"/>
                  </a:lnTo>
                  <a:lnTo>
                    <a:pt x="67403" y="15599"/>
                  </a:lnTo>
                  <a:lnTo>
                    <a:pt x="68565" y="14336"/>
                  </a:lnTo>
                  <a:lnTo>
                    <a:pt x="69373" y="12594"/>
                  </a:lnTo>
                  <a:lnTo>
                    <a:pt x="70636" y="9841"/>
                  </a:lnTo>
                  <a:lnTo>
                    <a:pt x="71633" y="9450"/>
                  </a:lnTo>
                  <a:lnTo>
                    <a:pt x="73401" y="7783"/>
                  </a:lnTo>
                  <a:lnTo>
                    <a:pt x="72618" y="7379"/>
                  </a:lnTo>
                  <a:lnTo>
                    <a:pt x="71633" y="7240"/>
                  </a:lnTo>
                  <a:lnTo>
                    <a:pt x="69234" y="7240"/>
                  </a:lnTo>
                  <a:lnTo>
                    <a:pt x="69234" y="9450"/>
                  </a:lnTo>
                  <a:lnTo>
                    <a:pt x="67164" y="12152"/>
                  </a:lnTo>
                  <a:lnTo>
                    <a:pt x="65408" y="14854"/>
                  </a:lnTo>
                  <a:lnTo>
                    <a:pt x="66280" y="16091"/>
                  </a:lnTo>
                  <a:lnTo>
                    <a:pt x="65926" y="18516"/>
                  </a:lnTo>
                  <a:lnTo>
                    <a:pt x="62921" y="20094"/>
                  </a:lnTo>
                  <a:lnTo>
                    <a:pt x="62921" y="18276"/>
                  </a:lnTo>
                  <a:lnTo>
                    <a:pt x="61191" y="18124"/>
                  </a:lnTo>
                  <a:lnTo>
                    <a:pt x="59701" y="19299"/>
                  </a:lnTo>
                  <a:lnTo>
                    <a:pt x="57845" y="16698"/>
                  </a:lnTo>
                  <a:lnTo>
                    <a:pt x="55673" y="16698"/>
                  </a:lnTo>
                  <a:lnTo>
                    <a:pt x="54966" y="18049"/>
                  </a:lnTo>
                  <a:lnTo>
                    <a:pt x="54259" y="19071"/>
                  </a:lnTo>
                  <a:lnTo>
                    <a:pt x="53223" y="16786"/>
                  </a:lnTo>
                  <a:cubicBezTo>
                    <a:pt x="53223" y="16786"/>
                    <a:pt x="52623" y="16998"/>
                    <a:pt x="52038" y="16998"/>
                  </a:cubicBezTo>
                  <a:cubicBezTo>
                    <a:pt x="51500" y="16998"/>
                    <a:pt x="50974" y="16819"/>
                    <a:pt x="50938" y="16129"/>
                  </a:cubicBezTo>
                  <a:cubicBezTo>
                    <a:pt x="50862" y="14690"/>
                    <a:pt x="50862" y="14677"/>
                    <a:pt x="50862" y="14677"/>
                  </a:cubicBezTo>
                  <a:lnTo>
                    <a:pt x="47629" y="11672"/>
                  </a:lnTo>
                  <a:lnTo>
                    <a:pt x="46594" y="10952"/>
                  </a:lnTo>
                  <a:lnTo>
                    <a:pt x="44788" y="11268"/>
                  </a:lnTo>
                  <a:lnTo>
                    <a:pt x="43993" y="8869"/>
                  </a:lnTo>
                  <a:lnTo>
                    <a:pt x="42579" y="8427"/>
                  </a:lnTo>
                  <a:lnTo>
                    <a:pt x="39030" y="8869"/>
                  </a:lnTo>
                  <a:lnTo>
                    <a:pt x="36972" y="8427"/>
                  </a:lnTo>
                  <a:lnTo>
                    <a:pt x="34295" y="6141"/>
                  </a:lnTo>
                  <a:lnTo>
                    <a:pt x="30747" y="4462"/>
                  </a:lnTo>
                  <a:lnTo>
                    <a:pt x="28159" y="1962"/>
                  </a:lnTo>
                  <a:lnTo>
                    <a:pt x="26037" y="194"/>
                  </a:lnTo>
                  <a:lnTo>
                    <a:pt x="23196" y="825"/>
                  </a:lnTo>
                  <a:cubicBezTo>
                    <a:pt x="23196" y="825"/>
                    <a:pt x="23017" y="0"/>
                    <a:pt x="2203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52"/>
            <p:cNvSpPr/>
            <p:nvPr/>
          </p:nvSpPr>
          <p:spPr>
            <a:xfrm>
              <a:off x="238125" y="1071925"/>
              <a:ext cx="2568675" cy="3902025"/>
            </a:xfrm>
            <a:custGeom>
              <a:avLst/>
              <a:gdLst/>
              <a:ahLst/>
              <a:cxnLst/>
              <a:rect l="l" t="t" r="r" b="b"/>
              <a:pathLst>
                <a:path w="102747" h="156081" extrusionOk="0">
                  <a:moveTo>
                    <a:pt x="61468" y="29836"/>
                  </a:moveTo>
                  <a:cubicBezTo>
                    <a:pt x="61506" y="29899"/>
                    <a:pt x="61519" y="29962"/>
                    <a:pt x="61506" y="30025"/>
                  </a:cubicBezTo>
                  <a:lnTo>
                    <a:pt x="61342" y="29899"/>
                  </a:lnTo>
                  <a:lnTo>
                    <a:pt x="61468" y="29836"/>
                  </a:lnTo>
                  <a:close/>
                  <a:moveTo>
                    <a:pt x="101181" y="102504"/>
                  </a:moveTo>
                  <a:lnTo>
                    <a:pt x="101282" y="102542"/>
                  </a:lnTo>
                  <a:lnTo>
                    <a:pt x="101193" y="102718"/>
                  </a:lnTo>
                  <a:cubicBezTo>
                    <a:pt x="101155" y="102655"/>
                    <a:pt x="101143" y="102567"/>
                    <a:pt x="101181" y="102504"/>
                  </a:cubicBezTo>
                  <a:close/>
                  <a:moveTo>
                    <a:pt x="22159" y="618"/>
                  </a:moveTo>
                  <a:cubicBezTo>
                    <a:pt x="22328" y="618"/>
                    <a:pt x="22461" y="648"/>
                    <a:pt x="22565" y="692"/>
                  </a:cubicBezTo>
                  <a:cubicBezTo>
                    <a:pt x="22779" y="781"/>
                    <a:pt x="22943" y="970"/>
                    <a:pt x="23019" y="1198"/>
                  </a:cubicBezTo>
                  <a:lnTo>
                    <a:pt x="23385" y="1437"/>
                  </a:lnTo>
                  <a:lnTo>
                    <a:pt x="26075" y="844"/>
                  </a:lnTo>
                  <a:lnTo>
                    <a:pt x="28057" y="2498"/>
                  </a:lnTo>
                  <a:lnTo>
                    <a:pt x="30658" y="4998"/>
                  </a:lnTo>
                  <a:lnTo>
                    <a:pt x="34257" y="6716"/>
                  </a:lnTo>
                  <a:lnTo>
                    <a:pt x="36909" y="8976"/>
                  </a:lnTo>
                  <a:lnTo>
                    <a:pt x="37048" y="9052"/>
                  </a:lnTo>
                  <a:lnTo>
                    <a:pt x="39093" y="9481"/>
                  </a:lnTo>
                  <a:lnTo>
                    <a:pt x="39207" y="9481"/>
                  </a:lnTo>
                  <a:lnTo>
                    <a:pt x="42679" y="9052"/>
                  </a:lnTo>
                  <a:lnTo>
                    <a:pt x="43879" y="9430"/>
                  </a:lnTo>
                  <a:lnTo>
                    <a:pt x="44624" y="11678"/>
                  </a:lnTo>
                  <a:lnTo>
                    <a:pt x="44978" y="11893"/>
                  </a:lnTo>
                  <a:lnTo>
                    <a:pt x="46657" y="11590"/>
                  </a:lnTo>
                  <a:lnTo>
                    <a:pt x="47541" y="12208"/>
                  </a:lnTo>
                  <a:lnTo>
                    <a:pt x="50685" y="15125"/>
                  </a:lnTo>
                  <a:cubicBezTo>
                    <a:pt x="50698" y="15302"/>
                    <a:pt x="50710" y="15668"/>
                    <a:pt x="50761" y="16464"/>
                  </a:cubicBezTo>
                  <a:cubicBezTo>
                    <a:pt x="50761" y="16830"/>
                    <a:pt x="50937" y="17183"/>
                    <a:pt x="51253" y="17385"/>
                  </a:cubicBezTo>
                  <a:cubicBezTo>
                    <a:pt x="51517" y="17561"/>
                    <a:pt x="51851" y="17620"/>
                    <a:pt x="52180" y="17620"/>
                  </a:cubicBezTo>
                  <a:cubicBezTo>
                    <a:pt x="52561" y="17620"/>
                    <a:pt x="52935" y="17541"/>
                    <a:pt x="53185" y="17474"/>
                  </a:cubicBezTo>
                  <a:lnTo>
                    <a:pt x="54094" y="19507"/>
                  </a:lnTo>
                  <a:lnTo>
                    <a:pt x="54637" y="19557"/>
                  </a:lnTo>
                  <a:lnTo>
                    <a:pt x="55370" y="18497"/>
                  </a:lnTo>
                  <a:lnTo>
                    <a:pt x="55988" y="17322"/>
                  </a:lnTo>
                  <a:lnTo>
                    <a:pt x="57807" y="17322"/>
                  </a:lnTo>
                  <a:lnTo>
                    <a:pt x="59562" y="19784"/>
                  </a:lnTo>
                  <a:lnTo>
                    <a:pt x="60016" y="19848"/>
                  </a:lnTo>
                  <a:lnTo>
                    <a:pt x="61418" y="18762"/>
                  </a:lnTo>
                  <a:lnTo>
                    <a:pt x="62744" y="18875"/>
                  </a:lnTo>
                  <a:lnTo>
                    <a:pt x="62744" y="20403"/>
                  </a:lnTo>
                  <a:lnTo>
                    <a:pt x="63198" y="20681"/>
                  </a:lnTo>
                  <a:lnTo>
                    <a:pt x="66204" y="19103"/>
                  </a:lnTo>
                  <a:lnTo>
                    <a:pt x="66355" y="18875"/>
                  </a:lnTo>
                  <a:lnTo>
                    <a:pt x="66709" y="16451"/>
                  </a:lnTo>
                  <a:lnTo>
                    <a:pt x="66658" y="16224"/>
                  </a:lnTo>
                  <a:lnTo>
                    <a:pt x="65913" y="15150"/>
                  </a:lnTo>
                  <a:lnTo>
                    <a:pt x="67542" y="12650"/>
                  </a:lnTo>
                  <a:lnTo>
                    <a:pt x="69613" y="9961"/>
                  </a:lnTo>
                  <a:lnTo>
                    <a:pt x="69676" y="9771"/>
                  </a:lnTo>
                  <a:lnTo>
                    <a:pt x="69676" y="7877"/>
                  </a:lnTo>
                  <a:lnTo>
                    <a:pt x="71709" y="7877"/>
                  </a:lnTo>
                  <a:lnTo>
                    <a:pt x="72631" y="8004"/>
                  </a:lnTo>
                  <a:lnTo>
                    <a:pt x="72984" y="8180"/>
                  </a:lnTo>
                  <a:lnTo>
                    <a:pt x="71570" y="9493"/>
                  </a:lnTo>
                  <a:lnTo>
                    <a:pt x="70636" y="9872"/>
                  </a:lnTo>
                  <a:lnTo>
                    <a:pt x="70472" y="10024"/>
                  </a:lnTo>
                  <a:lnTo>
                    <a:pt x="68413" y="14469"/>
                  </a:lnTo>
                  <a:lnTo>
                    <a:pt x="67290" y="15693"/>
                  </a:lnTo>
                  <a:lnTo>
                    <a:pt x="67226" y="16034"/>
                  </a:lnTo>
                  <a:lnTo>
                    <a:pt x="68274" y="18408"/>
                  </a:lnTo>
                  <a:lnTo>
                    <a:pt x="68780" y="18509"/>
                  </a:lnTo>
                  <a:lnTo>
                    <a:pt x="69108" y="18206"/>
                  </a:lnTo>
                  <a:lnTo>
                    <a:pt x="69108" y="18206"/>
                  </a:lnTo>
                  <a:lnTo>
                    <a:pt x="69045" y="18522"/>
                  </a:lnTo>
                  <a:lnTo>
                    <a:pt x="69045" y="21035"/>
                  </a:lnTo>
                  <a:lnTo>
                    <a:pt x="69537" y="21287"/>
                  </a:lnTo>
                  <a:lnTo>
                    <a:pt x="70686" y="20504"/>
                  </a:lnTo>
                  <a:lnTo>
                    <a:pt x="72315" y="19254"/>
                  </a:lnTo>
                  <a:lnTo>
                    <a:pt x="73262" y="17474"/>
                  </a:lnTo>
                  <a:lnTo>
                    <a:pt x="74525" y="18534"/>
                  </a:lnTo>
                  <a:lnTo>
                    <a:pt x="74929" y="20050"/>
                  </a:lnTo>
                  <a:lnTo>
                    <a:pt x="73982" y="21742"/>
                  </a:lnTo>
                  <a:lnTo>
                    <a:pt x="73805" y="23636"/>
                  </a:lnTo>
                  <a:lnTo>
                    <a:pt x="70699" y="23636"/>
                  </a:lnTo>
                  <a:lnTo>
                    <a:pt x="69752" y="23863"/>
                  </a:lnTo>
                  <a:lnTo>
                    <a:pt x="69613" y="23951"/>
                  </a:lnTo>
                  <a:lnTo>
                    <a:pt x="68350" y="25227"/>
                  </a:lnTo>
                  <a:lnTo>
                    <a:pt x="66797" y="26704"/>
                  </a:lnTo>
                  <a:cubicBezTo>
                    <a:pt x="66721" y="26755"/>
                    <a:pt x="66368" y="26982"/>
                    <a:pt x="64701" y="27954"/>
                  </a:cubicBezTo>
                  <a:lnTo>
                    <a:pt x="64171" y="28270"/>
                  </a:lnTo>
                  <a:lnTo>
                    <a:pt x="63779" y="28510"/>
                  </a:lnTo>
                  <a:cubicBezTo>
                    <a:pt x="63602" y="28535"/>
                    <a:pt x="63299" y="28674"/>
                    <a:pt x="62668" y="28990"/>
                  </a:cubicBezTo>
                  <a:cubicBezTo>
                    <a:pt x="61443" y="29608"/>
                    <a:pt x="61216" y="29684"/>
                    <a:pt x="61178" y="29684"/>
                  </a:cubicBezTo>
                  <a:lnTo>
                    <a:pt x="61178" y="29785"/>
                  </a:lnTo>
                  <a:lnTo>
                    <a:pt x="61039" y="29684"/>
                  </a:lnTo>
                  <a:cubicBezTo>
                    <a:pt x="60938" y="29747"/>
                    <a:pt x="60875" y="29861"/>
                    <a:pt x="60862" y="29974"/>
                  </a:cubicBezTo>
                  <a:lnTo>
                    <a:pt x="60079" y="31868"/>
                  </a:lnTo>
                  <a:lnTo>
                    <a:pt x="59663" y="34381"/>
                  </a:lnTo>
                  <a:lnTo>
                    <a:pt x="59663" y="34457"/>
                  </a:lnTo>
                  <a:lnTo>
                    <a:pt x="59890" y="37222"/>
                  </a:lnTo>
                  <a:lnTo>
                    <a:pt x="60206" y="37500"/>
                  </a:lnTo>
                  <a:lnTo>
                    <a:pt x="61115" y="37500"/>
                  </a:lnTo>
                  <a:lnTo>
                    <a:pt x="62075" y="38321"/>
                  </a:lnTo>
                  <a:lnTo>
                    <a:pt x="64360" y="39685"/>
                  </a:lnTo>
                  <a:lnTo>
                    <a:pt x="66317" y="40669"/>
                  </a:lnTo>
                  <a:lnTo>
                    <a:pt x="65736" y="43195"/>
                  </a:lnTo>
                  <a:lnTo>
                    <a:pt x="65800" y="43460"/>
                  </a:lnTo>
                  <a:lnTo>
                    <a:pt x="67214" y="45278"/>
                  </a:lnTo>
                  <a:lnTo>
                    <a:pt x="67605" y="45354"/>
                  </a:lnTo>
                  <a:lnTo>
                    <a:pt x="68868" y="44723"/>
                  </a:lnTo>
                  <a:lnTo>
                    <a:pt x="69045" y="44445"/>
                  </a:lnTo>
                  <a:lnTo>
                    <a:pt x="69045" y="41516"/>
                  </a:lnTo>
                  <a:lnTo>
                    <a:pt x="70800" y="40884"/>
                  </a:lnTo>
                  <a:lnTo>
                    <a:pt x="73035" y="39028"/>
                  </a:lnTo>
                  <a:lnTo>
                    <a:pt x="73136" y="38750"/>
                  </a:lnTo>
                  <a:lnTo>
                    <a:pt x="72909" y="36414"/>
                  </a:lnTo>
                  <a:lnTo>
                    <a:pt x="72858" y="36275"/>
                  </a:lnTo>
                  <a:lnTo>
                    <a:pt x="72201" y="35253"/>
                  </a:lnTo>
                  <a:lnTo>
                    <a:pt x="73376" y="34015"/>
                  </a:lnTo>
                  <a:lnTo>
                    <a:pt x="73464" y="33800"/>
                  </a:lnTo>
                  <a:lnTo>
                    <a:pt x="73527" y="31250"/>
                  </a:lnTo>
                  <a:lnTo>
                    <a:pt x="74095" y="31199"/>
                  </a:lnTo>
                  <a:lnTo>
                    <a:pt x="76798" y="31199"/>
                  </a:lnTo>
                  <a:lnTo>
                    <a:pt x="77808" y="32247"/>
                  </a:lnTo>
                  <a:lnTo>
                    <a:pt x="77947" y="32323"/>
                  </a:lnTo>
                  <a:lnTo>
                    <a:pt x="79298" y="32702"/>
                  </a:lnTo>
                  <a:lnTo>
                    <a:pt x="78704" y="33813"/>
                  </a:lnTo>
                  <a:lnTo>
                    <a:pt x="78666" y="34015"/>
                  </a:lnTo>
                  <a:lnTo>
                    <a:pt x="78982" y="36061"/>
                  </a:lnTo>
                  <a:lnTo>
                    <a:pt x="79235" y="36326"/>
                  </a:lnTo>
                  <a:lnTo>
                    <a:pt x="81129" y="36730"/>
                  </a:lnTo>
                  <a:lnTo>
                    <a:pt x="81419" y="36629"/>
                  </a:lnTo>
                  <a:lnTo>
                    <a:pt x="82998" y="34861"/>
                  </a:lnTo>
                  <a:lnTo>
                    <a:pt x="83402" y="38523"/>
                  </a:lnTo>
                  <a:lnTo>
                    <a:pt x="83793" y="40657"/>
                  </a:lnTo>
                  <a:lnTo>
                    <a:pt x="83894" y="40834"/>
                  </a:lnTo>
                  <a:lnTo>
                    <a:pt x="85902" y="42715"/>
                  </a:lnTo>
                  <a:cubicBezTo>
                    <a:pt x="86558" y="43864"/>
                    <a:pt x="87253" y="45127"/>
                    <a:pt x="87455" y="45569"/>
                  </a:cubicBezTo>
                  <a:cubicBezTo>
                    <a:pt x="87152" y="45821"/>
                    <a:pt x="86369" y="46415"/>
                    <a:pt x="85687" y="46932"/>
                  </a:cubicBezTo>
                  <a:lnTo>
                    <a:pt x="83162" y="48385"/>
                  </a:lnTo>
                  <a:lnTo>
                    <a:pt x="81028" y="48220"/>
                  </a:lnTo>
                  <a:lnTo>
                    <a:pt x="78654" y="48220"/>
                  </a:lnTo>
                  <a:lnTo>
                    <a:pt x="78515" y="48258"/>
                  </a:lnTo>
                  <a:lnTo>
                    <a:pt x="76065" y="49521"/>
                  </a:lnTo>
                  <a:lnTo>
                    <a:pt x="76343" y="50089"/>
                  </a:lnTo>
                  <a:lnTo>
                    <a:pt x="77934" y="49369"/>
                  </a:lnTo>
                  <a:lnTo>
                    <a:pt x="78502" y="49685"/>
                  </a:lnTo>
                  <a:lnTo>
                    <a:pt x="78502" y="50834"/>
                  </a:lnTo>
                  <a:lnTo>
                    <a:pt x="79235" y="52539"/>
                  </a:lnTo>
                  <a:lnTo>
                    <a:pt x="79550" y="52728"/>
                  </a:lnTo>
                  <a:lnTo>
                    <a:pt x="82556" y="52514"/>
                  </a:lnTo>
                  <a:lnTo>
                    <a:pt x="82934" y="52930"/>
                  </a:lnTo>
                  <a:lnTo>
                    <a:pt x="79828" y="54231"/>
                  </a:lnTo>
                  <a:lnTo>
                    <a:pt x="78048" y="55355"/>
                  </a:lnTo>
                  <a:lnTo>
                    <a:pt x="77113" y="53890"/>
                  </a:lnTo>
                  <a:lnTo>
                    <a:pt x="76671" y="53802"/>
                  </a:lnTo>
                  <a:lnTo>
                    <a:pt x="74146" y="55456"/>
                  </a:lnTo>
                  <a:lnTo>
                    <a:pt x="74032" y="55607"/>
                  </a:lnTo>
                  <a:lnTo>
                    <a:pt x="73237" y="57691"/>
                  </a:lnTo>
                  <a:lnTo>
                    <a:pt x="71797" y="57691"/>
                  </a:lnTo>
                  <a:lnTo>
                    <a:pt x="71583" y="57779"/>
                  </a:lnTo>
                  <a:lnTo>
                    <a:pt x="68982" y="60330"/>
                  </a:lnTo>
                  <a:lnTo>
                    <a:pt x="68136" y="62426"/>
                  </a:lnTo>
                  <a:lnTo>
                    <a:pt x="66671" y="64888"/>
                  </a:lnTo>
                  <a:lnTo>
                    <a:pt x="63741" y="66908"/>
                  </a:lnTo>
                  <a:lnTo>
                    <a:pt x="63640" y="67009"/>
                  </a:lnTo>
                  <a:lnTo>
                    <a:pt x="62618" y="68916"/>
                  </a:lnTo>
                  <a:lnTo>
                    <a:pt x="62580" y="69068"/>
                  </a:lnTo>
                  <a:lnTo>
                    <a:pt x="62731" y="72767"/>
                  </a:lnTo>
                  <a:lnTo>
                    <a:pt x="62491" y="74043"/>
                  </a:lnTo>
                  <a:lnTo>
                    <a:pt x="61620" y="72717"/>
                  </a:lnTo>
                  <a:lnTo>
                    <a:pt x="61393" y="70823"/>
                  </a:lnTo>
                  <a:lnTo>
                    <a:pt x="61178" y="70558"/>
                  </a:lnTo>
                  <a:lnTo>
                    <a:pt x="58413" y="69686"/>
                  </a:lnTo>
                  <a:lnTo>
                    <a:pt x="56190" y="69674"/>
                  </a:lnTo>
                  <a:lnTo>
                    <a:pt x="55913" y="69838"/>
                  </a:lnTo>
                  <a:lnTo>
                    <a:pt x="55471" y="70684"/>
                  </a:lnTo>
                  <a:lnTo>
                    <a:pt x="54423" y="69838"/>
                  </a:lnTo>
                  <a:lnTo>
                    <a:pt x="54183" y="69762"/>
                  </a:lnTo>
                  <a:lnTo>
                    <a:pt x="51266" y="70166"/>
                  </a:lnTo>
                  <a:lnTo>
                    <a:pt x="51114" y="70229"/>
                  </a:lnTo>
                  <a:lnTo>
                    <a:pt x="48362" y="72287"/>
                  </a:lnTo>
                  <a:lnTo>
                    <a:pt x="48248" y="72452"/>
                  </a:lnTo>
                  <a:lnTo>
                    <a:pt x="47377" y="75381"/>
                  </a:lnTo>
                  <a:lnTo>
                    <a:pt x="47377" y="75507"/>
                  </a:lnTo>
                  <a:lnTo>
                    <a:pt x="47768" y="79093"/>
                  </a:lnTo>
                  <a:lnTo>
                    <a:pt x="47819" y="79245"/>
                  </a:lnTo>
                  <a:lnTo>
                    <a:pt x="49801" y="81934"/>
                  </a:lnTo>
                  <a:lnTo>
                    <a:pt x="50155" y="82048"/>
                  </a:lnTo>
                  <a:lnTo>
                    <a:pt x="52832" y="81101"/>
                  </a:lnTo>
                  <a:lnTo>
                    <a:pt x="52996" y="80962"/>
                  </a:lnTo>
                  <a:lnTo>
                    <a:pt x="54082" y="79144"/>
                  </a:lnTo>
                  <a:lnTo>
                    <a:pt x="56304" y="79144"/>
                  </a:lnTo>
                  <a:lnTo>
                    <a:pt x="56203" y="79876"/>
                  </a:lnTo>
                  <a:lnTo>
                    <a:pt x="55496" y="81240"/>
                  </a:lnTo>
                  <a:lnTo>
                    <a:pt x="54789" y="83210"/>
                  </a:lnTo>
                  <a:lnTo>
                    <a:pt x="55054" y="83639"/>
                  </a:lnTo>
                  <a:lnTo>
                    <a:pt x="57516" y="83930"/>
                  </a:lnTo>
                  <a:lnTo>
                    <a:pt x="59095" y="84460"/>
                  </a:lnTo>
                  <a:lnTo>
                    <a:pt x="58413" y="86202"/>
                  </a:lnTo>
                  <a:lnTo>
                    <a:pt x="58425" y="86455"/>
                  </a:lnTo>
                  <a:lnTo>
                    <a:pt x="59688" y="89056"/>
                  </a:lnTo>
                  <a:lnTo>
                    <a:pt x="59840" y="89195"/>
                  </a:lnTo>
                  <a:lnTo>
                    <a:pt x="61569" y="90066"/>
                  </a:lnTo>
                  <a:lnTo>
                    <a:pt x="61809" y="90079"/>
                  </a:lnTo>
                  <a:lnTo>
                    <a:pt x="63388" y="89586"/>
                  </a:lnTo>
                  <a:lnTo>
                    <a:pt x="64827" y="90735"/>
                  </a:lnTo>
                  <a:lnTo>
                    <a:pt x="65320" y="90597"/>
                  </a:lnTo>
                  <a:cubicBezTo>
                    <a:pt x="65345" y="90546"/>
                    <a:pt x="65749" y="89397"/>
                    <a:pt x="65863" y="88980"/>
                  </a:cubicBezTo>
                  <a:cubicBezTo>
                    <a:pt x="66166" y="88766"/>
                    <a:pt x="67656" y="88261"/>
                    <a:pt x="68944" y="87882"/>
                  </a:cubicBezTo>
                  <a:lnTo>
                    <a:pt x="71696" y="87806"/>
                  </a:lnTo>
                  <a:lnTo>
                    <a:pt x="74222" y="88437"/>
                  </a:lnTo>
                  <a:lnTo>
                    <a:pt x="76596" y="88665"/>
                  </a:lnTo>
                  <a:lnTo>
                    <a:pt x="78553" y="89788"/>
                  </a:lnTo>
                  <a:lnTo>
                    <a:pt x="80813" y="91973"/>
                  </a:lnTo>
                  <a:lnTo>
                    <a:pt x="81002" y="92061"/>
                  </a:lnTo>
                  <a:lnTo>
                    <a:pt x="83174" y="92289"/>
                  </a:lnTo>
                  <a:lnTo>
                    <a:pt x="86432" y="93362"/>
                  </a:lnTo>
                  <a:lnTo>
                    <a:pt x="87846" y="95370"/>
                  </a:lnTo>
                  <a:lnTo>
                    <a:pt x="89021" y="98097"/>
                  </a:lnTo>
                  <a:lnTo>
                    <a:pt x="89185" y="98274"/>
                  </a:lnTo>
                  <a:lnTo>
                    <a:pt x="91470" y="99221"/>
                  </a:lnTo>
                  <a:lnTo>
                    <a:pt x="93529" y="100016"/>
                  </a:lnTo>
                  <a:lnTo>
                    <a:pt x="95448" y="100345"/>
                  </a:lnTo>
                  <a:lnTo>
                    <a:pt x="98655" y="101595"/>
                  </a:lnTo>
                  <a:cubicBezTo>
                    <a:pt x="100625" y="102365"/>
                    <a:pt x="101092" y="102655"/>
                    <a:pt x="101193" y="102731"/>
                  </a:cubicBezTo>
                  <a:lnTo>
                    <a:pt x="101168" y="102782"/>
                  </a:lnTo>
                  <a:lnTo>
                    <a:pt x="102115" y="104524"/>
                  </a:lnTo>
                  <a:lnTo>
                    <a:pt x="101130" y="106305"/>
                  </a:lnTo>
                  <a:lnTo>
                    <a:pt x="99312" y="108590"/>
                  </a:lnTo>
                  <a:lnTo>
                    <a:pt x="99249" y="108716"/>
                  </a:lnTo>
                  <a:lnTo>
                    <a:pt x="98857" y="110673"/>
                  </a:lnTo>
                  <a:lnTo>
                    <a:pt x="97986" y="113855"/>
                  </a:lnTo>
                  <a:lnTo>
                    <a:pt x="97456" y="117492"/>
                  </a:lnTo>
                  <a:lnTo>
                    <a:pt x="96256" y="118199"/>
                  </a:lnTo>
                  <a:lnTo>
                    <a:pt x="93541" y="119639"/>
                  </a:lnTo>
                  <a:lnTo>
                    <a:pt x="91016" y="121369"/>
                  </a:lnTo>
                  <a:lnTo>
                    <a:pt x="90889" y="121583"/>
                  </a:lnTo>
                  <a:lnTo>
                    <a:pt x="90422" y="124260"/>
                  </a:lnTo>
                  <a:lnTo>
                    <a:pt x="89096" y="126192"/>
                  </a:lnTo>
                  <a:lnTo>
                    <a:pt x="87682" y="128604"/>
                  </a:lnTo>
                  <a:lnTo>
                    <a:pt x="86205" y="130031"/>
                  </a:lnTo>
                  <a:lnTo>
                    <a:pt x="83679" y="129589"/>
                  </a:lnTo>
                  <a:lnTo>
                    <a:pt x="83313" y="129930"/>
                  </a:lnTo>
                  <a:lnTo>
                    <a:pt x="83389" y="130889"/>
                  </a:lnTo>
                  <a:lnTo>
                    <a:pt x="83553" y="132114"/>
                  </a:lnTo>
                  <a:lnTo>
                    <a:pt x="83553" y="134008"/>
                  </a:lnTo>
                  <a:lnTo>
                    <a:pt x="81886" y="134412"/>
                  </a:lnTo>
                  <a:lnTo>
                    <a:pt x="79992" y="134968"/>
                  </a:lnTo>
                  <a:lnTo>
                    <a:pt x="79765" y="135271"/>
                  </a:lnTo>
                  <a:lnTo>
                    <a:pt x="79765" y="135801"/>
                  </a:lnTo>
                  <a:lnTo>
                    <a:pt x="79702" y="137039"/>
                  </a:lnTo>
                  <a:lnTo>
                    <a:pt x="78616" y="136912"/>
                  </a:lnTo>
                  <a:lnTo>
                    <a:pt x="78262" y="137215"/>
                  </a:lnTo>
                  <a:lnTo>
                    <a:pt x="78187" y="138314"/>
                  </a:lnTo>
                  <a:lnTo>
                    <a:pt x="78212" y="138465"/>
                  </a:lnTo>
                  <a:lnTo>
                    <a:pt x="78730" y="139640"/>
                  </a:lnTo>
                  <a:lnTo>
                    <a:pt x="78376" y="141622"/>
                  </a:lnTo>
                  <a:lnTo>
                    <a:pt x="77694" y="142102"/>
                  </a:lnTo>
                  <a:lnTo>
                    <a:pt x="77593" y="142216"/>
                  </a:lnTo>
                  <a:lnTo>
                    <a:pt x="76722" y="143882"/>
                  </a:lnTo>
                  <a:lnTo>
                    <a:pt x="76823" y="144274"/>
                  </a:lnTo>
                  <a:lnTo>
                    <a:pt x="78300" y="145335"/>
                  </a:lnTo>
                  <a:lnTo>
                    <a:pt x="78060" y="146105"/>
                  </a:lnTo>
                  <a:cubicBezTo>
                    <a:pt x="77997" y="146181"/>
                    <a:pt x="77757" y="146484"/>
                    <a:pt x="76924" y="147481"/>
                  </a:cubicBezTo>
                  <a:cubicBezTo>
                    <a:pt x="76444" y="148062"/>
                    <a:pt x="76255" y="148592"/>
                    <a:pt x="76381" y="149059"/>
                  </a:cubicBezTo>
                  <a:cubicBezTo>
                    <a:pt x="76469" y="149388"/>
                    <a:pt x="76697" y="149678"/>
                    <a:pt x="77000" y="149842"/>
                  </a:cubicBezTo>
                  <a:lnTo>
                    <a:pt x="78136" y="152646"/>
                  </a:lnTo>
                  <a:lnTo>
                    <a:pt x="78275" y="152810"/>
                  </a:lnTo>
                  <a:lnTo>
                    <a:pt x="81167" y="154363"/>
                  </a:lnTo>
                  <a:lnTo>
                    <a:pt x="80245" y="155449"/>
                  </a:lnTo>
                  <a:lnTo>
                    <a:pt x="77492" y="155449"/>
                  </a:lnTo>
                  <a:lnTo>
                    <a:pt x="75889" y="154401"/>
                  </a:lnTo>
                  <a:lnTo>
                    <a:pt x="73628" y="151130"/>
                  </a:lnTo>
                  <a:lnTo>
                    <a:pt x="72429" y="147443"/>
                  </a:lnTo>
                  <a:lnTo>
                    <a:pt x="72113" y="145625"/>
                  </a:lnTo>
                  <a:lnTo>
                    <a:pt x="70825" y="143605"/>
                  </a:lnTo>
                  <a:lnTo>
                    <a:pt x="72568" y="139577"/>
                  </a:lnTo>
                  <a:lnTo>
                    <a:pt x="72454" y="139198"/>
                  </a:lnTo>
                  <a:lnTo>
                    <a:pt x="71242" y="138327"/>
                  </a:lnTo>
                  <a:lnTo>
                    <a:pt x="71014" y="135523"/>
                  </a:lnTo>
                  <a:lnTo>
                    <a:pt x="71090" y="133112"/>
                  </a:lnTo>
                  <a:lnTo>
                    <a:pt x="71873" y="129993"/>
                  </a:lnTo>
                  <a:lnTo>
                    <a:pt x="71886" y="129892"/>
                  </a:lnTo>
                  <a:lnTo>
                    <a:pt x="71722" y="127884"/>
                  </a:lnTo>
                  <a:lnTo>
                    <a:pt x="71962" y="123907"/>
                  </a:lnTo>
                  <a:lnTo>
                    <a:pt x="71722" y="120030"/>
                  </a:lnTo>
                  <a:lnTo>
                    <a:pt x="71242" y="115295"/>
                  </a:lnTo>
                  <a:lnTo>
                    <a:pt x="71191" y="115131"/>
                  </a:lnTo>
                  <a:lnTo>
                    <a:pt x="69929" y="113401"/>
                  </a:lnTo>
                  <a:lnTo>
                    <a:pt x="67921" y="112252"/>
                  </a:lnTo>
                  <a:lnTo>
                    <a:pt x="65837" y="109007"/>
                  </a:lnTo>
                  <a:lnTo>
                    <a:pt x="63678" y="105724"/>
                  </a:lnTo>
                  <a:lnTo>
                    <a:pt x="61367" y="103274"/>
                  </a:lnTo>
                  <a:lnTo>
                    <a:pt x="61772" y="102277"/>
                  </a:lnTo>
                  <a:lnTo>
                    <a:pt x="62024" y="100029"/>
                  </a:lnTo>
                  <a:lnTo>
                    <a:pt x="62782" y="97832"/>
                  </a:lnTo>
                  <a:lnTo>
                    <a:pt x="64246" y="96051"/>
                  </a:lnTo>
                  <a:lnTo>
                    <a:pt x="64322" y="95887"/>
                  </a:lnTo>
                  <a:lnTo>
                    <a:pt x="64638" y="92415"/>
                  </a:lnTo>
                  <a:lnTo>
                    <a:pt x="64562" y="92175"/>
                  </a:lnTo>
                  <a:lnTo>
                    <a:pt x="62971" y="90369"/>
                  </a:lnTo>
                  <a:lnTo>
                    <a:pt x="62529" y="90344"/>
                  </a:lnTo>
                  <a:lnTo>
                    <a:pt x="61431" y="91304"/>
                  </a:lnTo>
                  <a:lnTo>
                    <a:pt x="59145" y="90091"/>
                  </a:lnTo>
                  <a:lnTo>
                    <a:pt x="55799" y="86341"/>
                  </a:lnTo>
                  <a:lnTo>
                    <a:pt x="55622" y="86253"/>
                  </a:lnTo>
                  <a:lnTo>
                    <a:pt x="52781" y="85634"/>
                  </a:lnTo>
                  <a:lnTo>
                    <a:pt x="50243" y="83626"/>
                  </a:lnTo>
                  <a:lnTo>
                    <a:pt x="49877" y="83614"/>
                  </a:lnTo>
                  <a:lnTo>
                    <a:pt x="49157" y="84068"/>
                  </a:lnTo>
                  <a:lnTo>
                    <a:pt x="46430" y="82629"/>
                  </a:lnTo>
                  <a:lnTo>
                    <a:pt x="42566" y="81467"/>
                  </a:lnTo>
                  <a:lnTo>
                    <a:pt x="41051" y="79801"/>
                  </a:lnTo>
                  <a:lnTo>
                    <a:pt x="40899" y="77629"/>
                  </a:lnTo>
                  <a:lnTo>
                    <a:pt x="40861" y="77490"/>
                  </a:lnTo>
                  <a:lnTo>
                    <a:pt x="38803" y="73942"/>
                  </a:lnTo>
                  <a:lnTo>
                    <a:pt x="36606" y="71858"/>
                  </a:lnTo>
                  <a:lnTo>
                    <a:pt x="35760" y="68739"/>
                  </a:lnTo>
                  <a:lnTo>
                    <a:pt x="34282" y="66959"/>
                  </a:lnTo>
                  <a:lnTo>
                    <a:pt x="33727" y="67199"/>
                  </a:lnTo>
                  <a:lnTo>
                    <a:pt x="34358" y="71694"/>
                  </a:lnTo>
                  <a:lnTo>
                    <a:pt x="34421" y="71858"/>
                  </a:lnTo>
                  <a:lnTo>
                    <a:pt x="35873" y="73689"/>
                  </a:lnTo>
                  <a:lnTo>
                    <a:pt x="36240" y="75722"/>
                  </a:lnTo>
                  <a:lnTo>
                    <a:pt x="36240" y="75722"/>
                  </a:lnTo>
                  <a:lnTo>
                    <a:pt x="34484" y="73866"/>
                  </a:lnTo>
                  <a:lnTo>
                    <a:pt x="33070" y="68878"/>
                  </a:lnTo>
                  <a:lnTo>
                    <a:pt x="31808" y="65406"/>
                  </a:lnTo>
                  <a:lnTo>
                    <a:pt x="31694" y="65242"/>
                  </a:lnTo>
                  <a:lnTo>
                    <a:pt x="30014" y="64093"/>
                  </a:lnTo>
                  <a:lnTo>
                    <a:pt x="28360" y="61454"/>
                  </a:lnTo>
                  <a:lnTo>
                    <a:pt x="28045" y="57097"/>
                  </a:lnTo>
                  <a:lnTo>
                    <a:pt x="28512" y="52817"/>
                  </a:lnTo>
                  <a:lnTo>
                    <a:pt x="29749" y="50354"/>
                  </a:lnTo>
                  <a:lnTo>
                    <a:pt x="30014" y="47627"/>
                  </a:lnTo>
                  <a:lnTo>
                    <a:pt x="29989" y="47475"/>
                  </a:lnTo>
                  <a:lnTo>
                    <a:pt x="28310" y="43776"/>
                  </a:lnTo>
                  <a:lnTo>
                    <a:pt x="28449" y="42841"/>
                  </a:lnTo>
                  <a:lnTo>
                    <a:pt x="30419" y="44079"/>
                  </a:lnTo>
                  <a:lnTo>
                    <a:pt x="30873" y="43700"/>
                  </a:lnTo>
                  <a:lnTo>
                    <a:pt x="29623" y="40733"/>
                  </a:lnTo>
                  <a:lnTo>
                    <a:pt x="28916" y="36364"/>
                  </a:lnTo>
                  <a:lnTo>
                    <a:pt x="28411" y="36174"/>
                  </a:lnTo>
                  <a:lnTo>
                    <a:pt x="27300" y="37109"/>
                  </a:lnTo>
                  <a:lnTo>
                    <a:pt x="27211" y="37260"/>
                  </a:lnTo>
                  <a:lnTo>
                    <a:pt x="26517" y="39432"/>
                  </a:lnTo>
                  <a:lnTo>
                    <a:pt x="26100" y="38435"/>
                  </a:lnTo>
                  <a:lnTo>
                    <a:pt x="26630" y="36477"/>
                  </a:lnTo>
                  <a:lnTo>
                    <a:pt x="27262" y="33472"/>
                  </a:lnTo>
                  <a:lnTo>
                    <a:pt x="27262" y="33358"/>
                  </a:lnTo>
                  <a:lnTo>
                    <a:pt x="26555" y="29330"/>
                  </a:lnTo>
                  <a:lnTo>
                    <a:pt x="25027" y="26477"/>
                  </a:lnTo>
                  <a:lnTo>
                    <a:pt x="24901" y="26363"/>
                  </a:lnTo>
                  <a:cubicBezTo>
                    <a:pt x="21319" y="24236"/>
                    <a:pt x="20275" y="23768"/>
                    <a:pt x="19914" y="23768"/>
                  </a:cubicBezTo>
                  <a:cubicBezTo>
                    <a:pt x="19779" y="23768"/>
                    <a:pt x="19739" y="23832"/>
                    <a:pt x="19698" y="23901"/>
                  </a:cubicBezTo>
                  <a:cubicBezTo>
                    <a:pt x="19521" y="24040"/>
                    <a:pt x="18322" y="24444"/>
                    <a:pt x="17337" y="24747"/>
                  </a:cubicBezTo>
                  <a:lnTo>
                    <a:pt x="16112" y="24999"/>
                  </a:lnTo>
                  <a:lnTo>
                    <a:pt x="17299" y="22840"/>
                  </a:lnTo>
                  <a:lnTo>
                    <a:pt x="16832" y="22436"/>
                  </a:lnTo>
                  <a:lnTo>
                    <a:pt x="14370" y="24191"/>
                  </a:lnTo>
                  <a:lnTo>
                    <a:pt x="12362" y="25959"/>
                  </a:lnTo>
                  <a:lnTo>
                    <a:pt x="10127" y="28573"/>
                  </a:lnTo>
                  <a:lnTo>
                    <a:pt x="4394" y="30896"/>
                  </a:lnTo>
                  <a:lnTo>
                    <a:pt x="2134" y="31262"/>
                  </a:lnTo>
                  <a:lnTo>
                    <a:pt x="3132" y="30770"/>
                  </a:lnTo>
                  <a:cubicBezTo>
                    <a:pt x="8687" y="27702"/>
                    <a:pt x="8763" y="27399"/>
                    <a:pt x="8801" y="27247"/>
                  </a:cubicBezTo>
                  <a:cubicBezTo>
                    <a:pt x="8852" y="27058"/>
                    <a:pt x="9432" y="26224"/>
                    <a:pt x="9937" y="25555"/>
                  </a:cubicBezTo>
                  <a:lnTo>
                    <a:pt x="9887" y="25126"/>
                  </a:lnTo>
                  <a:lnTo>
                    <a:pt x="8018" y="23573"/>
                  </a:lnTo>
                  <a:lnTo>
                    <a:pt x="6882" y="22373"/>
                  </a:lnTo>
                  <a:lnTo>
                    <a:pt x="6389" y="20454"/>
                  </a:lnTo>
                  <a:lnTo>
                    <a:pt x="7702" y="18396"/>
                  </a:lnTo>
                  <a:lnTo>
                    <a:pt x="9584" y="16034"/>
                  </a:lnTo>
                  <a:lnTo>
                    <a:pt x="12425" y="15466"/>
                  </a:lnTo>
                  <a:lnTo>
                    <a:pt x="12602" y="15365"/>
                  </a:lnTo>
                  <a:lnTo>
                    <a:pt x="14256" y="13332"/>
                  </a:lnTo>
                  <a:lnTo>
                    <a:pt x="13991" y="12814"/>
                  </a:lnTo>
                  <a:lnTo>
                    <a:pt x="12059" y="12979"/>
                  </a:lnTo>
                  <a:lnTo>
                    <a:pt x="9761" y="12625"/>
                  </a:lnTo>
                  <a:lnTo>
                    <a:pt x="9761" y="11943"/>
                  </a:lnTo>
                  <a:lnTo>
                    <a:pt x="10405" y="10579"/>
                  </a:lnTo>
                  <a:lnTo>
                    <a:pt x="12753" y="9531"/>
                  </a:lnTo>
                  <a:lnTo>
                    <a:pt x="13347" y="9999"/>
                  </a:lnTo>
                  <a:lnTo>
                    <a:pt x="15582" y="10655"/>
                  </a:lnTo>
                  <a:lnTo>
                    <a:pt x="15986" y="10302"/>
                  </a:lnTo>
                  <a:lnTo>
                    <a:pt x="15733" y="8572"/>
                  </a:lnTo>
                  <a:lnTo>
                    <a:pt x="14799" y="5301"/>
                  </a:lnTo>
                  <a:lnTo>
                    <a:pt x="14799" y="4582"/>
                  </a:lnTo>
                  <a:lnTo>
                    <a:pt x="16996" y="3268"/>
                  </a:lnTo>
                  <a:cubicBezTo>
                    <a:pt x="17249" y="3167"/>
                    <a:pt x="17943" y="2814"/>
                    <a:pt x="20178" y="1387"/>
                  </a:cubicBezTo>
                  <a:cubicBezTo>
                    <a:pt x="21117" y="797"/>
                    <a:pt x="21746" y="618"/>
                    <a:pt x="22159" y="618"/>
                  </a:cubicBezTo>
                  <a:close/>
                  <a:moveTo>
                    <a:pt x="22164" y="0"/>
                  </a:moveTo>
                  <a:cubicBezTo>
                    <a:pt x="21532" y="0"/>
                    <a:pt x="20754" y="291"/>
                    <a:pt x="19837" y="869"/>
                  </a:cubicBezTo>
                  <a:cubicBezTo>
                    <a:pt x="17274" y="2498"/>
                    <a:pt x="16819" y="2675"/>
                    <a:pt x="16781" y="2688"/>
                  </a:cubicBezTo>
                  <a:lnTo>
                    <a:pt x="14332" y="4127"/>
                  </a:lnTo>
                  <a:lnTo>
                    <a:pt x="14180" y="4392"/>
                  </a:lnTo>
                  <a:lnTo>
                    <a:pt x="14180" y="5339"/>
                  </a:lnTo>
                  <a:lnTo>
                    <a:pt x="15127" y="8698"/>
                  </a:lnTo>
                  <a:lnTo>
                    <a:pt x="15291" y="9923"/>
                  </a:lnTo>
                  <a:lnTo>
                    <a:pt x="13688" y="9468"/>
                  </a:lnTo>
                  <a:lnTo>
                    <a:pt x="12993" y="8925"/>
                  </a:lnTo>
                  <a:lnTo>
                    <a:pt x="12665" y="8875"/>
                  </a:lnTo>
                  <a:lnTo>
                    <a:pt x="10051" y="10062"/>
                  </a:lnTo>
                  <a:lnTo>
                    <a:pt x="9887" y="10213"/>
                  </a:lnTo>
                  <a:lnTo>
                    <a:pt x="9155" y="11754"/>
                  </a:lnTo>
                  <a:lnTo>
                    <a:pt x="9129" y="12915"/>
                  </a:lnTo>
                  <a:lnTo>
                    <a:pt x="9395" y="13231"/>
                  </a:lnTo>
                  <a:lnTo>
                    <a:pt x="11983" y="13623"/>
                  </a:lnTo>
                  <a:lnTo>
                    <a:pt x="12059" y="13623"/>
                  </a:lnTo>
                  <a:lnTo>
                    <a:pt x="13284" y="13521"/>
                  </a:lnTo>
                  <a:lnTo>
                    <a:pt x="12185" y="14873"/>
                  </a:lnTo>
                  <a:lnTo>
                    <a:pt x="9344" y="15441"/>
                  </a:lnTo>
                  <a:lnTo>
                    <a:pt x="9155" y="15554"/>
                  </a:lnTo>
                  <a:lnTo>
                    <a:pt x="7185" y="18029"/>
                  </a:lnTo>
                  <a:lnTo>
                    <a:pt x="5771" y="20239"/>
                  </a:lnTo>
                  <a:lnTo>
                    <a:pt x="5733" y="20479"/>
                  </a:lnTo>
                  <a:lnTo>
                    <a:pt x="6288" y="22613"/>
                  </a:lnTo>
                  <a:lnTo>
                    <a:pt x="6364" y="22752"/>
                  </a:lnTo>
                  <a:lnTo>
                    <a:pt x="7576" y="24040"/>
                  </a:lnTo>
                  <a:lnTo>
                    <a:pt x="9243" y="25416"/>
                  </a:lnTo>
                  <a:cubicBezTo>
                    <a:pt x="8877" y="25909"/>
                    <a:pt x="8334" y="26679"/>
                    <a:pt x="8208" y="27032"/>
                  </a:cubicBezTo>
                  <a:cubicBezTo>
                    <a:pt x="7841" y="27386"/>
                    <a:pt x="4874" y="29091"/>
                    <a:pt x="2841" y="30214"/>
                  </a:cubicBezTo>
                  <a:lnTo>
                    <a:pt x="0" y="31629"/>
                  </a:lnTo>
                  <a:lnTo>
                    <a:pt x="189" y="32222"/>
                  </a:lnTo>
                  <a:lnTo>
                    <a:pt x="4533" y="31515"/>
                  </a:lnTo>
                  <a:lnTo>
                    <a:pt x="10430" y="29128"/>
                  </a:lnTo>
                  <a:lnTo>
                    <a:pt x="10556" y="29040"/>
                  </a:lnTo>
                  <a:lnTo>
                    <a:pt x="12804" y="26388"/>
                  </a:lnTo>
                  <a:lnTo>
                    <a:pt x="14748" y="24684"/>
                  </a:lnTo>
                  <a:lnTo>
                    <a:pt x="16087" y="23737"/>
                  </a:lnTo>
                  <a:lnTo>
                    <a:pt x="15241" y="25302"/>
                  </a:lnTo>
                  <a:lnTo>
                    <a:pt x="15582" y="25757"/>
                  </a:lnTo>
                  <a:lnTo>
                    <a:pt x="17488" y="25366"/>
                  </a:lnTo>
                  <a:cubicBezTo>
                    <a:pt x="19180" y="24861"/>
                    <a:pt x="19787" y="24595"/>
                    <a:pt x="20026" y="24431"/>
                  </a:cubicBezTo>
                  <a:cubicBezTo>
                    <a:pt x="20544" y="24595"/>
                    <a:pt x="22628" y="25757"/>
                    <a:pt x="24496" y="26868"/>
                  </a:cubicBezTo>
                  <a:lnTo>
                    <a:pt x="25936" y="29507"/>
                  </a:lnTo>
                  <a:lnTo>
                    <a:pt x="26618" y="33409"/>
                  </a:lnTo>
                  <a:lnTo>
                    <a:pt x="26012" y="36338"/>
                  </a:lnTo>
                  <a:lnTo>
                    <a:pt x="25456" y="38384"/>
                  </a:lnTo>
                  <a:lnTo>
                    <a:pt x="25469" y="38586"/>
                  </a:lnTo>
                  <a:lnTo>
                    <a:pt x="26264" y="40480"/>
                  </a:lnTo>
                  <a:lnTo>
                    <a:pt x="26858" y="40455"/>
                  </a:lnTo>
                  <a:lnTo>
                    <a:pt x="27767" y="37538"/>
                  </a:lnTo>
                  <a:lnTo>
                    <a:pt x="28373" y="37033"/>
                  </a:lnTo>
                  <a:lnTo>
                    <a:pt x="29004" y="40884"/>
                  </a:lnTo>
                  <a:lnTo>
                    <a:pt x="29888" y="43018"/>
                  </a:lnTo>
                  <a:lnTo>
                    <a:pt x="28360" y="42058"/>
                  </a:lnTo>
                  <a:lnTo>
                    <a:pt x="27893" y="42273"/>
                  </a:lnTo>
                  <a:lnTo>
                    <a:pt x="27653" y="43763"/>
                  </a:lnTo>
                  <a:lnTo>
                    <a:pt x="27678" y="43953"/>
                  </a:lnTo>
                  <a:lnTo>
                    <a:pt x="29383" y="47652"/>
                  </a:lnTo>
                  <a:lnTo>
                    <a:pt x="29156" y="50114"/>
                  </a:lnTo>
                  <a:lnTo>
                    <a:pt x="27918" y="52589"/>
                  </a:lnTo>
                  <a:lnTo>
                    <a:pt x="27413" y="57085"/>
                  </a:lnTo>
                  <a:lnTo>
                    <a:pt x="27729" y="61580"/>
                  </a:lnTo>
                  <a:lnTo>
                    <a:pt x="27779" y="61719"/>
                  </a:lnTo>
                  <a:lnTo>
                    <a:pt x="29522" y="64484"/>
                  </a:lnTo>
                  <a:lnTo>
                    <a:pt x="31252" y="65696"/>
                  </a:lnTo>
                  <a:lnTo>
                    <a:pt x="32464" y="69030"/>
                  </a:lnTo>
                  <a:lnTo>
                    <a:pt x="33891" y="74080"/>
                  </a:lnTo>
                  <a:lnTo>
                    <a:pt x="33967" y="74219"/>
                  </a:lnTo>
                  <a:lnTo>
                    <a:pt x="36505" y="76896"/>
                  </a:lnTo>
                  <a:lnTo>
                    <a:pt x="37048" y="76631"/>
                  </a:lnTo>
                  <a:lnTo>
                    <a:pt x="36467" y="73474"/>
                  </a:lnTo>
                  <a:lnTo>
                    <a:pt x="36404" y="73335"/>
                  </a:lnTo>
                  <a:lnTo>
                    <a:pt x="34964" y="71505"/>
                  </a:lnTo>
                  <a:lnTo>
                    <a:pt x="34484" y="68171"/>
                  </a:lnTo>
                  <a:lnTo>
                    <a:pt x="34484" y="68171"/>
                  </a:lnTo>
                  <a:lnTo>
                    <a:pt x="35166" y="68954"/>
                  </a:lnTo>
                  <a:lnTo>
                    <a:pt x="36012" y="72098"/>
                  </a:lnTo>
                  <a:lnTo>
                    <a:pt x="36101" y="72237"/>
                  </a:lnTo>
                  <a:lnTo>
                    <a:pt x="38273" y="74295"/>
                  </a:lnTo>
                  <a:lnTo>
                    <a:pt x="40268" y="77730"/>
                  </a:lnTo>
                  <a:lnTo>
                    <a:pt x="40419" y="79939"/>
                  </a:lnTo>
                  <a:lnTo>
                    <a:pt x="40508" y="80141"/>
                  </a:lnTo>
                  <a:lnTo>
                    <a:pt x="42162" y="81947"/>
                  </a:lnTo>
                  <a:lnTo>
                    <a:pt x="42301" y="82035"/>
                  </a:lnTo>
                  <a:lnTo>
                    <a:pt x="46202" y="83197"/>
                  </a:lnTo>
                  <a:lnTo>
                    <a:pt x="49043" y="84700"/>
                  </a:lnTo>
                  <a:lnTo>
                    <a:pt x="49359" y="84687"/>
                  </a:lnTo>
                  <a:lnTo>
                    <a:pt x="50028" y="84245"/>
                  </a:lnTo>
                  <a:lnTo>
                    <a:pt x="52453" y="86165"/>
                  </a:lnTo>
                  <a:lnTo>
                    <a:pt x="52592" y="86228"/>
                  </a:lnTo>
                  <a:lnTo>
                    <a:pt x="55407" y="86834"/>
                  </a:lnTo>
                  <a:lnTo>
                    <a:pt x="58716" y="90546"/>
                  </a:lnTo>
                  <a:lnTo>
                    <a:pt x="61330" y="91960"/>
                  </a:lnTo>
                  <a:lnTo>
                    <a:pt x="61683" y="91910"/>
                  </a:lnTo>
                  <a:lnTo>
                    <a:pt x="62706" y="91013"/>
                  </a:lnTo>
                  <a:lnTo>
                    <a:pt x="63994" y="92491"/>
                  </a:lnTo>
                  <a:lnTo>
                    <a:pt x="63691" y="95723"/>
                  </a:lnTo>
                  <a:lnTo>
                    <a:pt x="62251" y="97466"/>
                  </a:lnTo>
                  <a:lnTo>
                    <a:pt x="61405" y="99840"/>
                  </a:lnTo>
                  <a:lnTo>
                    <a:pt x="61165" y="102074"/>
                  </a:lnTo>
                  <a:lnTo>
                    <a:pt x="60711" y="103224"/>
                  </a:lnTo>
                  <a:lnTo>
                    <a:pt x="60774" y="103552"/>
                  </a:lnTo>
                  <a:lnTo>
                    <a:pt x="63186" y="106115"/>
                  </a:lnTo>
                  <a:lnTo>
                    <a:pt x="65320" y="109335"/>
                  </a:lnTo>
                  <a:lnTo>
                    <a:pt x="67441" y="112656"/>
                  </a:lnTo>
                  <a:lnTo>
                    <a:pt x="67555" y="112757"/>
                  </a:lnTo>
                  <a:lnTo>
                    <a:pt x="69461" y="113818"/>
                  </a:lnTo>
                  <a:lnTo>
                    <a:pt x="70623" y="115421"/>
                  </a:lnTo>
                  <a:lnTo>
                    <a:pt x="71090" y="120055"/>
                  </a:lnTo>
                  <a:lnTo>
                    <a:pt x="71330" y="123881"/>
                  </a:lnTo>
                  <a:lnTo>
                    <a:pt x="71090" y="127871"/>
                  </a:lnTo>
                  <a:lnTo>
                    <a:pt x="71254" y="129866"/>
                  </a:lnTo>
                  <a:lnTo>
                    <a:pt x="70472" y="132973"/>
                  </a:lnTo>
                  <a:lnTo>
                    <a:pt x="70383" y="135511"/>
                  </a:lnTo>
                  <a:lnTo>
                    <a:pt x="70623" y="138516"/>
                  </a:lnTo>
                  <a:lnTo>
                    <a:pt x="70749" y="138743"/>
                  </a:lnTo>
                  <a:lnTo>
                    <a:pt x="71886" y="139539"/>
                  </a:lnTo>
                  <a:lnTo>
                    <a:pt x="70168" y="143491"/>
                  </a:lnTo>
                  <a:lnTo>
                    <a:pt x="70194" y="143794"/>
                  </a:lnTo>
                  <a:lnTo>
                    <a:pt x="71507" y="145789"/>
                  </a:lnTo>
                  <a:lnTo>
                    <a:pt x="71823" y="147582"/>
                  </a:lnTo>
                  <a:lnTo>
                    <a:pt x="73035" y="151370"/>
                  </a:lnTo>
                  <a:lnTo>
                    <a:pt x="75409" y="154805"/>
                  </a:lnTo>
                  <a:lnTo>
                    <a:pt x="77227" y="156030"/>
                  </a:lnTo>
                  <a:lnTo>
                    <a:pt x="77391" y="156080"/>
                  </a:lnTo>
                  <a:lnTo>
                    <a:pt x="80396" y="156080"/>
                  </a:lnTo>
                  <a:lnTo>
                    <a:pt x="80624" y="155966"/>
                  </a:lnTo>
                  <a:lnTo>
                    <a:pt x="81886" y="154476"/>
                  </a:lnTo>
                  <a:lnTo>
                    <a:pt x="81798" y="153984"/>
                  </a:lnTo>
                  <a:lnTo>
                    <a:pt x="78666" y="152305"/>
                  </a:lnTo>
                  <a:lnTo>
                    <a:pt x="77530" y="149501"/>
                  </a:lnTo>
                  <a:lnTo>
                    <a:pt x="77353" y="149325"/>
                  </a:lnTo>
                  <a:cubicBezTo>
                    <a:pt x="77176" y="149249"/>
                    <a:pt x="77038" y="149097"/>
                    <a:pt x="76974" y="148908"/>
                  </a:cubicBezTo>
                  <a:cubicBezTo>
                    <a:pt x="76911" y="148643"/>
                    <a:pt x="77063" y="148289"/>
                    <a:pt x="77391" y="147885"/>
                  </a:cubicBezTo>
                  <a:cubicBezTo>
                    <a:pt x="78363" y="146723"/>
                    <a:pt x="78591" y="146458"/>
                    <a:pt x="78641" y="146332"/>
                  </a:cubicBezTo>
                  <a:lnTo>
                    <a:pt x="78957" y="145309"/>
                  </a:lnTo>
                  <a:lnTo>
                    <a:pt x="78831" y="144956"/>
                  </a:lnTo>
                  <a:lnTo>
                    <a:pt x="77404" y="143933"/>
                  </a:lnTo>
                  <a:lnTo>
                    <a:pt x="78111" y="142582"/>
                  </a:lnTo>
                  <a:lnTo>
                    <a:pt x="78831" y="142077"/>
                  </a:lnTo>
                  <a:lnTo>
                    <a:pt x="78957" y="141862"/>
                  </a:lnTo>
                  <a:lnTo>
                    <a:pt x="79361" y="139652"/>
                  </a:lnTo>
                  <a:lnTo>
                    <a:pt x="79336" y="139476"/>
                  </a:lnTo>
                  <a:lnTo>
                    <a:pt x="78818" y="138289"/>
                  </a:lnTo>
                  <a:lnTo>
                    <a:pt x="78869" y="137582"/>
                  </a:lnTo>
                  <a:lnTo>
                    <a:pt x="79954" y="137708"/>
                  </a:lnTo>
                  <a:lnTo>
                    <a:pt x="80308" y="137417"/>
                  </a:lnTo>
                  <a:lnTo>
                    <a:pt x="80384" y="135814"/>
                  </a:lnTo>
                  <a:lnTo>
                    <a:pt x="80384" y="135498"/>
                  </a:lnTo>
                  <a:lnTo>
                    <a:pt x="82038" y="135018"/>
                  </a:lnTo>
                  <a:lnTo>
                    <a:pt x="83932" y="134551"/>
                  </a:lnTo>
                  <a:lnTo>
                    <a:pt x="84172" y="134235"/>
                  </a:lnTo>
                  <a:lnTo>
                    <a:pt x="84172" y="132076"/>
                  </a:lnTo>
                  <a:lnTo>
                    <a:pt x="84020" y="130826"/>
                  </a:lnTo>
                  <a:lnTo>
                    <a:pt x="83970" y="130283"/>
                  </a:lnTo>
                  <a:lnTo>
                    <a:pt x="86243" y="130675"/>
                  </a:lnTo>
                  <a:lnTo>
                    <a:pt x="86521" y="130586"/>
                  </a:lnTo>
                  <a:lnTo>
                    <a:pt x="88137" y="129008"/>
                  </a:lnTo>
                  <a:lnTo>
                    <a:pt x="89614" y="126520"/>
                  </a:lnTo>
                  <a:lnTo>
                    <a:pt x="90965" y="124551"/>
                  </a:lnTo>
                  <a:lnTo>
                    <a:pt x="91470" y="121798"/>
                  </a:lnTo>
                  <a:lnTo>
                    <a:pt x="93857" y="120156"/>
                  </a:lnTo>
                  <a:lnTo>
                    <a:pt x="96546" y="118742"/>
                  </a:lnTo>
                  <a:lnTo>
                    <a:pt x="97897" y="117947"/>
                  </a:lnTo>
                  <a:lnTo>
                    <a:pt x="98049" y="117719"/>
                  </a:lnTo>
                  <a:lnTo>
                    <a:pt x="98592" y="113982"/>
                  </a:lnTo>
                  <a:lnTo>
                    <a:pt x="99463" y="110800"/>
                  </a:lnTo>
                  <a:lnTo>
                    <a:pt x="99842" y="108906"/>
                  </a:lnTo>
                  <a:lnTo>
                    <a:pt x="101648" y="106645"/>
                  </a:lnTo>
                  <a:lnTo>
                    <a:pt x="102746" y="104676"/>
                  </a:lnTo>
                  <a:lnTo>
                    <a:pt x="102746" y="104373"/>
                  </a:lnTo>
                  <a:lnTo>
                    <a:pt x="101799" y="102617"/>
                  </a:lnTo>
                  <a:cubicBezTo>
                    <a:pt x="101824" y="102352"/>
                    <a:pt x="101774" y="102125"/>
                    <a:pt x="98882" y="100989"/>
                  </a:cubicBezTo>
                  <a:lnTo>
                    <a:pt x="95650" y="99726"/>
                  </a:lnTo>
                  <a:lnTo>
                    <a:pt x="93718" y="99410"/>
                  </a:lnTo>
                  <a:lnTo>
                    <a:pt x="91710" y="98627"/>
                  </a:lnTo>
                  <a:lnTo>
                    <a:pt x="89551" y="97731"/>
                  </a:lnTo>
                  <a:lnTo>
                    <a:pt x="88415" y="95092"/>
                  </a:lnTo>
                  <a:lnTo>
                    <a:pt x="86887" y="92907"/>
                  </a:lnTo>
                  <a:lnTo>
                    <a:pt x="86735" y="92794"/>
                  </a:lnTo>
                  <a:lnTo>
                    <a:pt x="83338" y="91682"/>
                  </a:lnTo>
                  <a:lnTo>
                    <a:pt x="81179" y="91455"/>
                  </a:lnTo>
                  <a:lnTo>
                    <a:pt x="78970" y="89321"/>
                  </a:lnTo>
                  <a:lnTo>
                    <a:pt x="76861" y="88084"/>
                  </a:lnTo>
                  <a:lnTo>
                    <a:pt x="74335" y="87819"/>
                  </a:lnTo>
                  <a:lnTo>
                    <a:pt x="71810" y="87187"/>
                  </a:lnTo>
                  <a:lnTo>
                    <a:pt x="71722" y="87175"/>
                  </a:lnTo>
                  <a:lnTo>
                    <a:pt x="68881" y="87263"/>
                  </a:lnTo>
                  <a:lnTo>
                    <a:pt x="68792" y="87276"/>
                  </a:lnTo>
                  <a:cubicBezTo>
                    <a:pt x="65395" y="88273"/>
                    <a:pt x="65320" y="88576"/>
                    <a:pt x="65269" y="88753"/>
                  </a:cubicBezTo>
                  <a:cubicBezTo>
                    <a:pt x="65219" y="88942"/>
                    <a:pt x="65029" y="89523"/>
                    <a:pt x="64878" y="89965"/>
                  </a:cubicBezTo>
                  <a:lnTo>
                    <a:pt x="63640" y="88993"/>
                  </a:lnTo>
                  <a:lnTo>
                    <a:pt x="63350" y="88930"/>
                  </a:lnTo>
                  <a:lnTo>
                    <a:pt x="61734" y="89448"/>
                  </a:lnTo>
                  <a:lnTo>
                    <a:pt x="60218" y="88690"/>
                  </a:lnTo>
                  <a:lnTo>
                    <a:pt x="59057" y="86303"/>
                  </a:lnTo>
                  <a:lnTo>
                    <a:pt x="59802" y="84384"/>
                  </a:lnTo>
                  <a:lnTo>
                    <a:pt x="59600" y="83967"/>
                  </a:lnTo>
                  <a:lnTo>
                    <a:pt x="57655" y="83311"/>
                  </a:lnTo>
                  <a:lnTo>
                    <a:pt x="55521" y="83046"/>
                  </a:lnTo>
                  <a:lnTo>
                    <a:pt x="56077" y="81480"/>
                  </a:lnTo>
                  <a:lnTo>
                    <a:pt x="56796" y="80104"/>
                  </a:lnTo>
                  <a:lnTo>
                    <a:pt x="56986" y="78853"/>
                  </a:lnTo>
                  <a:lnTo>
                    <a:pt x="56670" y="78500"/>
                  </a:lnTo>
                  <a:lnTo>
                    <a:pt x="53905" y="78500"/>
                  </a:lnTo>
                  <a:lnTo>
                    <a:pt x="53640" y="78651"/>
                  </a:lnTo>
                  <a:lnTo>
                    <a:pt x="52516" y="80533"/>
                  </a:lnTo>
                  <a:lnTo>
                    <a:pt x="50155" y="81366"/>
                  </a:lnTo>
                  <a:lnTo>
                    <a:pt x="48374" y="78942"/>
                  </a:lnTo>
                  <a:lnTo>
                    <a:pt x="47995" y="75495"/>
                  </a:lnTo>
                  <a:lnTo>
                    <a:pt x="48816" y="72717"/>
                  </a:lnTo>
                  <a:lnTo>
                    <a:pt x="51443" y="70772"/>
                  </a:lnTo>
                  <a:lnTo>
                    <a:pt x="54132" y="70393"/>
                  </a:lnTo>
                  <a:lnTo>
                    <a:pt x="55370" y="71416"/>
                  </a:lnTo>
                  <a:lnTo>
                    <a:pt x="55849" y="71315"/>
                  </a:lnTo>
                  <a:lnTo>
                    <a:pt x="56392" y="70305"/>
                  </a:lnTo>
                  <a:lnTo>
                    <a:pt x="58286" y="70305"/>
                  </a:lnTo>
                  <a:lnTo>
                    <a:pt x="60799" y="71088"/>
                  </a:lnTo>
                  <a:lnTo>
                    <a:pt x="61014" y="72856"/>
                  </a:lnTo>
                  <a:lnTo>
                    <a:pt x="61064" y="72995"/>
                  </a:lnTo>
                  <a:lnTo>
                    <a:pt x="62403" y="75040"/>
                  </a:lnTo>
                  <a:lnTo>
                    <a:pt x="62971" y="74926"/>
                  </a:lnTo>
                  <a:lnTo>
                    <a:pt x="63363" y="72843"/>
                  </a:lnTo>
                  <a:lnTo>
                    <a:pt x="63363" y="72767"/>
                  </a:lnTo>
                  <a:lnTo>
                    <a:pt x="63211" y="69131"/>
                  </a:lnTo>
                  <a:lnTo>
                    <a:pt x="64158" y="67376"/>
                  </a:lnTo>
                  <a:lnTo>
                    <a:pt x="67087" y="65355"/>
                  </a:lnTo>
                  <a:lnTo>
                    <a:pt x="68704" y="62691"/>
                  </a:lnTo>
                  <a:lnTo>
                    <a:pt x="69461" y="60721"/>
                  </a:lnTo>
                  <a:lnTo>
                    <a:pt x="71924" y="58322"/>
                  </a:lnTo>
                  <a:lnTo>
                    <a:pt x="73452" y="58322"/>
                  </a:lnTo>
                  <a:lnTo>
                    <a:pt x="73755" y="58107"/>
                  </a:lnTo>
                  <a:lnTo>
                    <a:pt x="74575" y="55923"/>
                  </a:lnTo>
                  <a:lnTo>
                    <a:pt x="76747" y="54496"/>
                  </a:lnTo>
                  <a:lnTo>
                    <a:pt x="77682" y="55961"/>
                  </a:lnTo>
                  <a:lnTo>
                    <a:pt x="78124" y="56062"/>
                  </a:lnTo>
                  <a:lnTo>
                    <a:pt x="80119" y="54786"/>
                  </a:lnTo>
                  <a:lnTo>
                    <a:pt x="83591" y="53347"/>
                  </a:lnTo>
                  <a:lnTo>
                    <a:pt x="83705" y="52855"/>
                  </a:lnTo>
                  <a:lnTo>
                    <a:pt x="82909" y="51983"/>
                  </a:lnTo>
                  <a:lnTo>
                    <a:pt x="82657" y="51870"/>
                  </a:lnTo>
                  <a:lnTo>
                    <a:pt x="79715" y="52084"/>
                  </a:lnTo>
                  <a:lnTo>
                    <a:pt x="79134" y="50771"/>
                  </a:lnTo>
                  <a:lnTo>
                    <a:pt x="79134" y="49496"/>
                  </a:lnTo>
                  <a:lnTo>
                    <a:pt x="78970" y="49218"/>
                  </a:lnTo>
                  <a:lnTo>
                    <a:pt x="78528" y="48978"/>
                  </a:lnTo>
                  <a:lnTo>
                    <a:pt x="78742" y="48864"/>
                  </a:lnTo>
                  <a:lnTo>
                    <a:pt x="81002" y="48864"/>
                  </a:lnTo>
                  <a:lnTo>
                    <a:pt x="83212" y="49029"/>
                  </a:lnTo>
                  <a:lnTo>
                    <a:pt x="83389" y="48991"/>
                  </a:lnTo>
                  <a:lnTo>
                    <a:pt x="86028" y="47463"/>
                  </a:lnTo>
                  <a:cubicBezTo>
                    <a:pt x="87973" y="46023"/>
                    <a:pt x="88048" y="45910"/>
                    <a:pt x="88074" y="45847"/>
                  </a:cubicBezTo>
                  <a:cubicBezTo>
                    <a:pt x="88213" y="45657"/>
                    <a:pt x="88263" y="45569"/>
                    <a:pt x="86432" y="42362"/>
                  </a:cubicBezTo>
                  <a:lnTo>
                    <a:pt x="84399" y="40455"/>
                  </a:lnTo>
                  <a:lnTo>
                    <a:pt x="84033" y="38435"/>
                  </a:lnTo>
                  <a:lnTo>
                    <a:pt x="83553" y="34103"/>
                  </a:lnTo>
                  <a:lnTo>
                    <a:pt x="83010" y="33927"/>
                  </a:lnTo>
                  <a:lnTo>
                    <a:pt x="81078" y="36086"/>
                  </a:lnTo>
                  <a:lnTo>
                    <a:pt x="79576" y="35758"/>
                  </a:lnTo>
                  <a:lnTo>
                    <a:pt x="79310" y="34028"/>
                  </a:lnTo>
                  <a:lnTo>
                    <a:pt x="80055" y="32677"/>
                  </a:lnTo>
                  <a:lnTo>
                    <a:pt x="79866" y="32222"/>
                  </a:lnTo>
                  <a:lnTo>
                    <a:pt x="78212" y="31755"/>
                  </a:lnTo>
                  <a:lnTo>
                    <a:pt x="77164" y="30669"/>
                  </a:lnTo>
                  <a:lnTo>
                    <a:pt x="76937" y="30568"/>
                  </a:lnTo>
                  <a:lnTo>
                    <a:pt x="74070" y="30568"/>
                  </a:lnTo>
                  <a:lnTo>
                    <a:pt x="73199" y="30656"/>
                  </a:lnTo>
                  <a:lnTo>
                    <a:pt x="72921" y="30959"/>
                  </a:lnTo>
                  <a:lnTo>
                    <a:pt x="72845" y="33674"/>
                  </a:lnTo>
                  <a:lnTo>
                    <a:pt x="71583" y="35013"/>
                  </a:lnTo>
                  <a:lnTo>
                    <a:pt x="71545" y="35391"/>
                  </a:lnTo>
                  <a:lnTo>
                    <a:pt x="72290" y="36566"/>
                  </a:lnTo>
                  <a:lnTo>
                    <a:pt x="72492" y="38662"/>
                  </a:lnTo>
                  <a:lnTo>
                    <a:pt x="70535" y="40316"/>
                  </a:lnTo>
                  <a:lnTo>
                    <a:pt x="68615" y="40998"/>
                  </a:lnTo>
                  <a:lnTo>
                    <a:pt x="68401" y="41288"/>
                  </a:lnTo>
                  <a:lnTo>
                    <a:pt x="68401" y="44256"/>
                  </a:lnTo>
                  <a:lnTo>
                    <a:pt x="67555" y="44685"/>
                  </a:lnTo>
                  <a:lnTo>
                    <a:pt x="66380" y="43195"/>
                  </a:lnTo>
                  <a:lnTo>
                    <a:pt x="66974" y="40581"/>
                  </a:lnTo>
                  <a:lnTo>
                    <a:pt x="66822" y="40228"/>
                  </a:lnTo>
                  <a:lnTo>
                    <a:pt x="64676" y="39142"/>
                  </a:lnTo>
                  <a:lnTo>
                    <a:pt x="62453" y="37816"/>
                  </a:lnTo>
                  <a:lnTo>
                    <a:pt x="61443" y="36957"/>
                  </a:lnTo>
                  <a:lnTo>
                    <a:pt x="61241" y="36881"/>
                  </a:lnTo>
                  <a:lnTo>
                    <a:pt x="60509" y="36881"/>
                  </a:lnTo>
                  <a:lnTo>
                    <a:pt x="60307" y="34444"/>
                  </a:lnTo>
                  <a:lnTo>
                    <a:pt x="60686" y="32083"/>
                  </a:lnTo>
                  <a:lnTo>
                    <a:pt x="61456" y="30252"/>
                  </a:lnTo>
                  <a:cubicBezTo>
                    <a:pt x="61974" y="30050"/>
                    <a:pt x="62479" y="29823"/>
                    <a:pt x="62971" y="29558"/>
                  </a:cubicBezTo>
                  <a:cubicBezTo>
                    <a:pt x="63413" y="29330"/>
                    <a:pt x="63640" y="29229"/>
                    <a:pt x="63754" y="29179"/>
                  </a:cubicBezTo>
                  <a:cubicBezTo>
                    <a:pt x="63761" y="29180"/>
                    <a:pt x="63768" y="29180"/>
                    <a:pt x="63775" y="29180"/>
                  </a:cubicBezTo>
                  <a:cubicBezTo>
                    <a:pt x="63887" y="29180"/>
                    <a:pt x="64048" y="29086"/>
                    <a:pt x="64499" y="28813"/>
                  </a:cubicBezTo>
                  <a:lnTo>
                    <a:pt x="65029" y="28497"/>
                  </a:lnTo>
                  <a:cubicBezTo>
                    <a:pt x="66469" y="27638"/>
                    <a:pt x="66999" y="27323"/>
                    <a:pt x="67201" y="27171"/>
                  </a:cubicBezTo>
                  <a:lnTo>
                    <a:pt x="67214" y="27184"/>
                  </a:lnTo>
                  <a:lnTo>
                    <a:pt x="68792" y="25681"/>
                  </a:lnTo>
                  <a:lnTo>
                    <a:pt x="69992" y="24456"/>
                  </a:lnTo>
                  <a:lnTo>
                    <a:pt x="70737" y="24267"/>
                  </a:lnTo>
                  <a:lnTo>
                    <a:pt x="74083" y="24267"/>
                  </a:lnTo>
                  <a:lnTo>
                    <a:pt x="74399" y="23977"/>
                  </a:lnTo>
                  <a:lnTo>
                    <a:pt x="74550" y="21994"/>
                  </a:lnTo>
                  <a:lnTo>
                    <a:pt x="75548" y="20252"/>
                  </a:lnTo>
                  <a:lnTo>
                    <a:pt x="75573" y="20012"/>
                  </a:lnTo>
                  <a:lnTo>
                    <a:pt x="75106" y="18269"/>
                  </a:lnTo>
                  <a:lnTo>
                    <a:pt x="75005" y="18118"/>
                  </a:lnTo>
                  <a:lnTo>
                    <a:pt x="73363" y="16741"/>
                  </a:lnTo>
                  <a:lnTo>
                    <a:pt x="72883" y="16830"/>
                  </a:lnTo>
                  <a:lnTo>
                    <a:pt x="71873" y="18800"/>
                  </a:lnTo>
                  <a:lnTo>
                    <a:pt x="70320" y="19999"/>
                  </a:lnTo>
                  <a:lnTo>
                    <a:pt x="69676" y="20441"/>
                  </a:lnTo>
                  <a:lnTo>
                    <a:pt x="69676" y="18623"/>
                  </a:lnTo>
                  <a:lnTo>
                    <a:pt x="69929" y="17385"/>
                  </a:lnTo>
                  <a:lnTo>
                    <a:pt x="69411" y="17082"/>
                  </a:lnTo>
                  <a:lnTo>
                    <a:pt x="68691" y="17739"/>
                  </a:lnTo>
                  <a:lnTo>
                    <a:pt x="67896" y="15959"/>
                  </a:lnTo>
                  <a:lnTo>
                    <a:pt x="68918" y="14860"/>
                  </a:lnTo>
                  <a:lnTo>
                    <a:pt x="71002" y="10403"/>
                  </a:lnTo>
                  <a:lnTo>
                    <a:pt x="71873" y="10049"/>
                  </a:lnTo>
                  <a:lnTo>
                    <a:pt x="73767" y="8332"/>
                  </a:lnTo>
                  <a:lnTo>
                    <a:pt x="73691" y="7827"/>
                  </a:lnTo>
                  <a:lnTo>
                    <a:pt x="72896" y="7410"/>
                  </a:lnTo>
                  <a:lnTo>
                    <a:pt x="71785" y="7233"/>
                  </a:lnTo>
                  <a:lnTo>
                    <a:pt x="69373" y="7233"/>
                  </a:lnTo>
                  <a:lnTo>
                    <a:pt x="69057" y="7549"/>
                  </a:lnTo>
                  <a:lnTo>
                    <a:pt x="69057" y="9658"/>
                  </a:lnTo>
                  <a:lnTo>
                    <a:pt x="67037" y="12284"/>
                  </a:lnTo>
                  <a:lnTo>
                    <a:pt x="65294" y="14986"/>
                  </a:lnTo>
                  <a:lnTo>
                    <a:pt x="65294" y="15340"/>
                  </a:lnTo>
                  <a:lnTo>
                    <a:pt x="66077" y="16476"/>
                  </a:lnTo>
                  <a:lnTo>
                    <a:pt x="65762" y="18623"/>
                  </a:lnTo>
                  <a:lnTo>
                    <a:pt x="63375" y="19885"/>
                  </a:lnTo>
                  <a:lnTo>
                    <a:pt x="63375" y="18585"/>
                  </a:lnTo>
                  <a:lnTo>
                    <a:pt x="63085" y="18269"/>
                  </a:lnTo>
                  <a:lnTo>
                    <a:pt x="61342" y="18118"/>
                  </a:lnTo>
                  <a:lnTo>
                    <a:pt x="61128" y="18181"/>
                  </a:lnTo>
                  <a:lnTo>
                    <a:pt x="59890" y="19153"/>
                  </a:lnTo>
                  <a:lnTo>
                    <a:pt x="58223" y="16830"/>
                  </a:lnTo>
                  <a:lnTo>
                    <a:pt x="57971" y="16703"/>
                  </a:lnTo>
                  <a:lnTo>
                    <a:pt x="55799" y="16703"/>
                  </a:lnTo>
                  <a:lnTo>
                    <a:pt x="55521" y="16868"/>
                  </a:lnTo>
                  <a:lnTo>
                    <a:pt x="54827" y="18168"/>
                  </a:lnTo>
                  <a:lnTo>
                    <a:pt x="54435" y="18736"/>
                  </a:lnTo>
                  <a:lnTo>
                    <a:pt x="53652" y="16969"/>
                  </a:lnTo>
                  <a:lnTo>
                    <a:pt x="53261" y="16792"/>
                  </a:lnTo>
                  <a:cubicBezTo>
                    <a:pt x="53061" y="16867"/>
                    <a:pt x="52586" y="16997"/>
                    <a:pt x="52167" y="16997"/>
                  </a:cubicBezTo>
                  <a:cubicBezTo>
                    <a:pt x="51950" y="16997"/>
                    <a:pt x="51749" y="16962"/>
                    <a:pt x="51607" y="16868"/>
                  </a:cubicBezTo>
                  <a:cubicBezTo>
                    <a:pt x="51455" y="16767"/>
                    <a:pt x="51379" y="16590"/>
                    <a:pt x="51392" y="16426"/>
                  </a:cubicBezTo>
                  <a:cubicBezTo>
                    <a:pt x="51316" y="15112"/>
                    <a:pt x="51316" y="14986"/>
                    <a:pt x="51316" y="14974"/>
                  </a:cubicBezTo>
                  <a:lnTo>
                    <a:pt x="51215" y="14746"/>
                  </a:lnTo>
                  <a:lnTo>
                    <a:pt x="47945" y="11716"/>
                  </a:lnTo>
                  <a:lnTo>
                    <a:pt x="46922" y="11009"/>
                  </a:lnTo>
                  <a:lnTo>
                    <a:pt x="46682" y="10958"/>
                  </a:lnTo>
                  <a:lnTo>
                    <a:pt x="45142" y="11223"/>
                  </a:lnTo>
                  <a:lnTo>
                    <a:pt x="44435" y="9077"/>
                  </a:lnTo>
                  <a:lnTo>
                    <a:pt x="44233" y="8875"/>
                  </a:lnTo>
                  <a:lnTo>
                    <a:pt x="42806" y="8433"/>
                  </a:lnTo>
                  <a:lnTo>
                    <a:pt x="42679" y="8420"/>
                  </a:lnTo>
                  <a:lnTo>
                    <a:pt x="39182" y="8862"/>
                  </a:lnTo>
                  <a:lnTo>
                    <a:pt x="37262" y="8445"/>
                  </a:lnTo>
                  <a:lnTo>
                    <a:pt x="34649" y="6210"/>
                  </a:lnTo>
                  <a:lnTo>
                    <a:pt x="31075" y="4506"/>
                  </a:lnTo>
                  <a:lnTo>
                    <a:pt x="28499" y="2031"/>
                  </a:lnTo>
                  <a:lnTo>
                    <a:pt x="26365" y="263"/>
                  </a:lnTo>
                  <a:lnTo>
                    <a:pt x="26100" y="187"/>
                  </a:lnTo>
                  <a:lnTo>
                    <a:pt x="23524" y="756"/>
                  </a:lnTo>
                  <a:cubicBezTo>
                    <a:pt x="23360" y="465"/>
                    <a:pt x="23120" y="238"/>
                    <a:pt x="22817" y="124"/>
                  </a:cubicBezTo>
                  <a:cubicBezTo>
                    <a:pt x="22620" y="41"/>
                    <a:pt x="22402" y="0"/>
                    <a:pt x="2216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52"/>
            <p:cNvSpPr/>
            <p:nvPr/>
          </p:nvSpPr>
          <p:spPr>
            <a:xfrm>
              <a:off x="1940550" y="1654925"/>
              <a:ext cx="124725" cy="149650"/>
            </a:xfrm>
            <a:custGeom>
              <a:avLst/>
              <a:gdLst/>
              <a:ahLst/>
              <a:cxnLst/>
              <a:rect l="l" t="t" r="r" b="b"/>
              <a:pathLst>
                <a:path w="4989" h="5986" extrusionOk="0">
                  <a:moveTo>
                    <a:pt x="2425" y="0"/>
                  </a:moveTo>
                  <a:lnTo>
                    <a:pt x="1023" y="1200"/>
                  </a:lnTo>
                  <a:lnTo>
                    <a:pt x="1" y="3851"/>
                  </a:lnTo>
                  <a:lnTo>
                    <a:pt x="1" y="5985"/>
                  </a:lnTo>
                  <a:lnTo>
                    <a:pt x="2362" y="4104"/>
                  </a:lnTo>
                  <a:lnTo>
                    <a:pt x="3511" y="4887"/>
                  </a:lnTo>
                  <a:lnTo>
                    <a:pt x="4988" y="4419"/>
                  </a:lnTo>
                  <a:lnTo>
                    <a:pt x="3271" y="2210"/>
                  </a:lnTo>
                  <a:lnTo>
                    <a:pt x="242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52"/>
            <p:cNvSpPr/>
            <p:nvPr/>
          </p:nvSpPr>
          <p:spPr>
            <a:xfrm>
              <a:off x="1932650" y="1641650"/>
              <a:ext cx="145575" cy="179325"/>
            </a:xfrm>
            <a:custGeom>
              <a:avLst/>
              <a:gdLst/>
              <a:ahLst/>
              <a:cxnLst/>
              <a:rect l="l" t="t" r="r" b="b"/>
              <a:pathLst>
                <a:path w="5823" h="7173" extrusionOk="0">
                  <a:moveTo>
                    <a:pt x="2602" y="1049"/>
                  </a:moveTo>
                  <a:lnTo>
                    <a:pt x="3297" y="2842"/>
                  </a:lnTo>
                  <a:lnTo>
                    <a:pt x="4774" y="4774"/>
                  </a:lnTo>
                  <a:lnTo>
                    <a:pt x="3877" y="5064"/>
                  </a:lnTo>
                  <a:lnTo>
                    <a:pt x="2665" y="4231"/>
                  </a:lnTo>
                  <a:lnTo>
                    <a:pt x="632" y="5860"/>
                  </a:lnTo>
                  <a:lnTo>
                    <a:pt x="632" y="4433"/>
                  </a:lnTo>
                  <a:lnTo>
                    <a:pt x="1605" y="1907"/>
                  </a:lnTo>
                  <a:lnTo>
                    <a:pt x="2602" y="1049"/>
                  </a:lnTo>
                  <a:close/>
                  <a:moveTo>
                    <a:pt x="2880" y="1"/>
                  </a:moveTo>
                  <a:lnTo>
                    <a:pt x="1074" y="1541"/>
                  </a:lnTo>
                  <a:lnTo>
                    <a:pt x="26" y="4269"/>
                  </a:lnTo>
                  <a:lnTo>
                    <a:pt x="1" y="7173"/>
                  </a:lnTo>
                  <a:lnTo>
                    <a:pt x="1" y="7173"/>
                  </a:lnTo>
                  <a:lnTo>
                    <a:pt x="2703" y="5026"/>
                  </a:lnTo>
                  <a:lnTo>
                    <a:pt x="3776" y="5771"/>
                  </a:lnTo>
                  <a:lnTo>
                    <a:pt x="5822" y="5102"/>
                  </a:lnTo>
                  <a:lnTo>
                    <a:pt x="3865" y="2577"/>
                  </a:lnTo>
                  <a:lnTo>
                    <a:pt x="288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52"/>
            <p:cNvSpPr/>
            <p:nvPr/>
          </p:nvSpPr>
          <p:spPr>
            <a:xfrm>
              <a:off x="2019475" y="1292525"/>
              <a:ext cx="410075" cy="583375"/>
            </a:xfrm>
            <a:custGeom>
              <a:avLst/>
              <a:gdLst/>
              <a:ahLst/>
              <a:cxnLst/>
              <a:rect l="l" t="t" r="r" b="b"/>
              <a:pathLst>
                <a:path w="16403" h="23335" extrusionOk="0">
                  <a:moveTo>
                    <a:pt x="4129" y="0"/>
                  </a:moveTo>
                  <a:lnTo>
                    <a:pt x="1213" y="2122"/>
                  </a:lnTo>
                  <a:lnTo>
                    <a:pt x="0" y="4407"/>
                  </a:lnTo>
                  <a:lnTo>
                    <a:pt x="0" y="7248"/>
                  </a:lnTo>
                  <a:lnTo>
                    <a:pt x="2122" y="6857"/>
                  </a:lnTo>
                  <a:lnTo>
                    <a:pt x="4571" y="8347"/>
                  </a:lnTo>
                  <a:lnTo>
                    <a:pt x="6541" y="8827"/>
                  </a:lnTo>
                  <a:lnTo>
                    <a:pt x="7210" y="7576"/>
                  </a:lnTo>
                  <a:lnTo>
                    <a:pt x="8170" y="11339"/>
                  </a:lnTo>
                  <a:lnTo>
                    <a:pt x="9521" y="12842"/>
                  </a:lnTo>
                  <a:lnTo>
                    <a:pt x="8258" y="15052"/>
                  </a:lnTo>
                  <a:cubicBezTo>
                    <a:pt x="8258" y="15052"/>
                    <a:pt x="8978" y="16314"/>
                    <a:pt x="6996" y="16706"/>
                  </a:cubicBezTo>
                  <a:cubicBezTo>
                    <a:pt x="5026" y="17097"/>
                    <a:pt x="6364" y="16946"/>
                    <a:pt x="5026" y="17097"/>
                  </a:cubicBezTo>
                  <a:cubicBezTo>
                    <a:pt x="3688" y="17261"/>
                    <a:pt x="3688" y="17539"/>
                    <a:pt x="3688" y="17539"/>
                  </a:cubicBezTo>
                  <a:lnTo>
                    <a:pt x="4180" y="18915"/>
                  </a:lnTo>
                  <a:lnTo>
                    <a:pt x="6604" y="18915"/>
                  </a:lnTo>
                  <a:lnTo>
                    <a:pt x="7943" y="20810"/>
                  </a:lnTo>
                  <a:lnTo>
                    <a:pt x="9521" y="22539"/>
                  </a:lnTo>
                  <a:lnTo>
                    <a:pt x="11579" y="23335"/>
                  </a:lnTo>
                  <a:lnTo>
                    <a:pt x="10405" y="20532"/>
                  </a:lnTo>
                  <a:lnTo>
                    <a:pt x="12375" y="21693"/>
                  </a:lnTo>
                  <a:lnTo>
                    <a:pt x="13473" y="20115"/>
                  </a:lnTo>
                  <a:lnTo>
                    <a:pt x="12059" y="16794"/>
                  </a:lnTo>
                  <a:lnTo>
                    <a:pt x="12615" y="15923"/>
                  </a:lnTo>
                  <a:lnTo>
                    <a:pt x="14420" y="18360"/>
                  </a:lnTo>
                  <a:lnTo>
                    <a:pt x="15683" y="16794"/>
                  </a:lnTo>
                  <a:lnTo>
                    <a:pt x="16403" y="15052"/>
                  </a:lnTo>
                  <a:lnTo>
                    <a:pt x="12931" y="12135"/>
                  </a:lnTo>
                  <a:lnTo>
                    <a:pt x="14269" y="11630"/>
                  </a:lnTo>
                  <a:lnTo>
                    <a:pt x="13549" y="8195"/>
                  </a:lnTo>
                  <a:lnTo>
                    <a:pt x="12211" y="5821"/>
                  </a:lnTo>
                  <a:lnTo>
                    <a:pt x="10721" y="4963"/>
                  </a:lnTo>
                  <a:lnTo>
                    <a:pt x="9067" y="3624"/>
                  </a:lnTo>
                  <a:lnTo>
                    <a:pt x="10557" y="3069"/>
                  </a:lnTo>
                  <a:lnTo>
                    <a:pt x="10165" y="1414"/>
                  </a:lnTo>
                  <a:lnTo>
                    <a:pt x="7918" y="354"/>
                  </a:lnTo>
                  <a:lnTo>
                    <a:pt x="5670" y="1326"/>
                  </a:lnTo>
                  <a:lnTo>
                    <a:pt x="5165" y="2677"/>
                  </a:lnTo>
                  <a:lnTo>
                    <a:pt x="3814" y="4256"/>
                  </a:lnTo>
                  <a:lnTo>
                    <a:pt x="2993" y="3069"/>
                  </a:lnTo>
                  <a:lnTo>
                    <a:pt x="412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52"/>
            <p:cNvSpPr/>
            <p:nvPr/>
          </p:nvSpPr>
          <p:spPr>
            <a:xfrm>
              <a:off x="2011275" y="1270725"/>
              <a:ext cx="427750" cy="619075"/>
            </a:xfrm>
            <a:custGeom>
              <a:avLst/>
              <a:gdLst/>
              <a:ahLst/>
              <a:cxnLst/>
              <a:rect l="l" t="t" r="r" b="b"/>
              <a:pathLst>
                <a:path w="17110" h="24763" extrusionOk="0">
                  <a:moveTo>
                    <a:pt x="8246" y="1567"/>
                  </a:moveTo>
                  <a:lnTo>
                    <a:pt x="10228" y="2501"/>
                  </a:lnTo>
                  <a:lnTo>
                    <a:pt x="10518" y="3739"/>
                  </a:lnTo>
                  <a:lnTo>
                    <a:pt x="8763" y="4383"/>
                  </a:lnTo>
                  <a:lnTo>
                    <a:pt x="10885" y="6087"/>
                  </a:lnTo>
                  <a:lnTo>
                    <a:pt x="12311" y="6908"/>
                  </a:lnTo>
                  <a:lnTo>
                    <a:pt x="13587" y="9156"/>
                  </a:lnTo>
                  <a:lnTo>
                    <a:pt x="14231" y="12287"/>
                  </a:lnTo>
                  <a:lnTo>
                    <a:pt x="12640" y="12881"/>
                  </a:lnTo>
                  <a:lnTo>
                    <a:pt x="16340" y="15999"/>
                  </a:lnTo>
                  <a:lnTo>
                    <a:pt x="15733" y="17477"/>
                  </a:lnTo>
                  <a:lnTo>
                    <a:pt x="14761" y="18689"/>
                  </a:lnTo>
                  <a:lnTo>
                    <a:pt x="12918" y="16227"/>
                  </a:lnTo>
                  <a:lnTo>
                    <a:pt x="12021" y="17616"/>
                  </a:lnTo>
                  <a:lnTo>
                    <a:pt x="13448" y="20937"/>
                  </a:lnTo>
                  <a:lnTo>
                    <a:pt x="12615" y="22136"/>
                  </a:lnTo>
                  <a:lnTo>
                    <a:pt x="10076" y="20633"/>
                  </a:lnTo>
                  <a:lnTo>
                    <a:pt x="11339" y="23639"/>
                  </a:lnTo>
                  <a:lnTo>
                    <a:pt x="10051" y="23146"/>
                  </a:lnTo>
                  <a:lnTo>
                    <a:pt x="8549" y="21492"/>
                  </a:lnTo>
                  <a:lnTo>
                    <a:pt x="7109" y="19459"/>
                  </a:lnTo>
                  <a:lnTo>
                    <a:pt x="4748" y="19459"/>
                  </a:lnTo>
                  <a:lnTo>
                    <a:pt x="4407" y="18500"/>
                  </a:lnTo>
                  <a:cubicBezTo>
                    <a:pt x="4723" y="18373"/>
                    <a:pt x="5064" y="18297"/>
                    <a:pt x="5417" y="18272"/>
                  </a:cubicBezTo>
                  <a:cubicBezTo>
                    <a:pt x="6124" y="18196"/>
                    <a:pt x="6124" y="18196"/>
                    <a:pt x="6238" y="18146"/>
                  </a:cubicBezTo>
                  <a:cubicBezTo>
                    <a:pt x="6301" y="18121"/>
                    <a:pt x="6453" y="18070"/>
                    <a:pt x="7412" y="17881"/>
                  </a:cubicBezTo>
                  <a:cubicBezTo>
                    <a:pt x="8208" y="17717"/>
                    <a:pt x="8725" y="17401"/>
                    <a:pt x="8940" y="16934"/>
                  </a:cubicBezTo>
                  <a:cubicBezTo>
                    <a:pt x="9079" y="16618"/>
                    <a:pt x="9079" y="16265"/>
                    <a:pt x="8953" y="15936"/>
                  </a:cubicBezTo>
                  <a:lnTo>
                    <a:pt x="10253" y="13676"/>
                  </a:lnTo>
                  <a:lnTo>
                    <a:pt x="8801" y="12060"/>
                  </a:lnTo>
                  <a:lnTo>
                    <a:pt x="7652" y="7590"/>
                  </a:lnTo>
                  <a:lnTo>
                    <a:pt x="6718" y="9332"/>
                  </a:lnTo>
                  <a:lnTo>
                    <a:pt x="5026" y="8928"/>
                  </a:lnTo>
                  <a:lnTo>
                    <a:pt x="2513" y="7388"/>
                  </a:lnTo>
                  <a:lnTo>
                    <a:pt x="644" y="7741"/>
                  </a:lnTo>
                  <a:lnTo>
                    <a:pt x="644" y="5367"/>
                  </a:lnTo>
                  <a:lnTo>
                    <a:pt x="1793" y="3208"/>
                  </a:lnTo>
                  <a:lnTo>
                    <a:pt x="3801" y="1744"/>
                  </a:lnTo>
                  <a:lnTo>
                    <a:pt x="3801" y="1744"/>
                  </a:lnTo>
                  <a:lnTo>
                    <a:pt x="2980" y="3991"/>
                  </a:lnTo>
                  <a:lnTo>
                    <a:pt x="4129" y="5645"/>
                  </a:lnTo>
                  <a:lnTo>
                    <a:pt x="5745" y="3751"/>
                  </a:lnTo>
                  <a:lnTo>
                    <a:pt x="6263" y="2438"/>
                  </a:lnTo>
                  <a:lnTo>
                    <a:pt x="8246" y="1567"/>
                  </a:lnTo>
                  <a:close/>
                  <a:moveTo>
                    <a:pt x="5114" y="1"/>
                  </a:moveTo>
                  <a:lnTo>
                    <a:pt x="1288" y="2779"/>
                  </a:lnTo>
                  <a:lnTo>
                    <a:pt x="0" y="5203"/>
                  </a:lnTo>
                  <a:lnTo>
                    <a:pt x="0" y="8486"/>
                  </a:lnTo>
                  <a:lnTo>
                    <a:pt x="2374" y="8044"/>
                  </a:lnTo>
                  <a:lnTo>
                    <a:pt x="4723" y="9471"/>
                  </a:lnTo>
                  <a:lnTo>
                    <a:pt x="7021" y="10039"/>
                  </a:lnTo>
                  <a:lnTo>
                    <a:pt x="7425" y="9294"/>
                  </a:lnTo>
                  <a:lnTo>
                    <a:pt x="8208" y="12350"/>
                  </a:lnTo>
                  <a:lnTo>
                    <a:pt x="9458" y="13739"/>
                  </a:lnTo>
                  <a:lnTo>
                    <a:pt x="8321" y="15747"/>
                  </a:lnTo>
                  <a:lnTo>
                    <a:pt x="8233" y="15911"/>
                  </a:lnTo>
                  <a:lnTo>
                    <a:pt x="8309" y="16063"/>
                  </a:lnTo>
                  <a:cubicBezTo>
                    <a:pt x="8410" y="16252"/>
                    <a:pt x="8422" y="16467"/>
                    <a:pt x="8347" y="16669"/>
                  </a:cubicBezTo>
                  <a:cubicBezTo>
                    <a:pt x="8220" y="16946"/>
                    <a:pt x="7842" y="17148"/>
                    <a:pt x="7273" y="17262"/>
                  </a:cubicBezTo>
                  <a:cubicBezTo>
                    <a:pt x="6263" y="17464"/>
                    <a:pt x="6099" y="17527"/>
                    <a:pt x="6011" y="17565"/>
                  </a:cubicBezTo>
                  <a:cubicBezTo>
                    <a:pt x="5783" y="17603"/>
                    <a:pt x="5556" y="17641"/>
                    <a:pt x="5329" y="17654"/>
                  </a:cubicBezTo>
                  <a:cubicBezTo>
                    <a:pt x="4937" y="17704"/>
                    <a:pt x="3712" y="17843"/>
                    <a:pt x="3712" y="18411"/>
                  </a:cubicBezTo>
                  <a:lnTo>
                    <a:pt x="4293" y="20103"/>
                  </a:lnTo>
                  <a:lnTo>
                    <a:pt x="6793" y="20103"/>
                  </a:lnTo>
                  <a:lnTo>
                    <a:pt x="8056" y="21884"/>
                  </a:lnTo>
                  <a:lnTo>
                    <a:pt x="9685" y="23677"/>
                  </a:lnTo>
                  <a:lnTo>
                    <a:pt x="12488" y="24763"/>
                  </a:lnTo>
                  <a:lnTo>
                    <a:pt x="11390" y="22161"/>
                  </a:lnTo>
                  <a:lnTo>
                    <a:pt x="12791" y="22982"/>
                  </a:lnTo>
                  <a:lnTo>
                    <a:pt x="14168" y="20987"/>
                  </a:lnTo>
                  <a:lnTo>
                    <a:pt x="12741" y="17666"/>
                  </a:lnTo>
                  <a:lnTo>
                    <a:pt x="12968" y="17325"/>
                  </a:lnTo>
                  <a:lnTo>
                    <a:pt x="14748" y="19712"/>
                  </a:lnTo>
                  <a:lnTo>
                    <a:pt x="16264" y="17830"/>
                  </a:lnTo>
                  <a:lnTo>
                    <a:pt x="17110" y="15810"/>
                  </a:lnTo>
                  <a:lnTo>
                    <a:pt x="13877" y="13083"/>
                  </a:lnTo>
                  <a:lnTo>
                    <a:pt x="14963" y="12678"/>
                  </a:lnTo>
                  <a:lnTo>
                    <a:pt x="14193" y="8979"/>
                  </a:lnTo>
                  <a:lnTo>
                    <a:pt x="12779" y="6453"/>
                  </a:lnTo>
                  <a:lnTo>
                    <a:pt x="11238" y="5569"/>
                  </a:lnTo>
                  <a:lnTo>
                    <a:pt x="10013" y="4585"/>
                  </a:lnTo>
                  <a:lnTo>
                    <a:pt x="11263" y="4117"/>
                  </a:lnTo>
                  <a:lnTo>
                    <a:pt x="10771" y="2047"/>
                  </a:lnTo>
                  <a:lnTo>
                    <a:pt x="8258" y="860"/>
                  </a:lnTo>
                  <a:lnTo>
                    <a:pt x="5758" y="1958"/>
                  </a:lnTo>
                  <a:lnTo>
                    <a:pt x="5215" y="3372"/>
                  </a:lnTo>
                  <a:lnTo>
                    <a:pt x="4180" y="4597"/>
                  </a:lnTo>
                  <a:lnTo>
                    <a:pt x="3675" y="3890"/>
                  </a:lnTo>
                  <a:lnTo>
                    <a:pt x="51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52"/>
            <p:cNvSpPr/>
            <p:nvPr/>
          </p:nvSpPr>
          <p:spPr>
            <a:xfrm>
              <a:off x="2342725" y="2272700"/>
              <a:ext cx="102300" cy="109875"/>
            </a:xfrm>
            <a:custGeom>
              <a:avLst/>
              <a:gdLst/>
              <a:ahLst/>
              <a:cxnLst/>
              <a:rect l="l" t="t" r="r" b="b"/>
              <a:pathLst>
                <a:path w="4092" h="4395" extrusionOk="0">
                  <a:moveTo>
                    <a:pt x="112" y="2946"/>
                  </a:moveTo>
                  <a:cubicBezTo>
                    <a:pt x="41" y="2963"/>
                    <a:pt x="1" y="2986"/>
                    <a:pt x="1" y="3018"/>
                  </a:cubicBezTo>
                  <a:cubicBezTo>
                    <a:pt x="1" y="3026"/>
                    <a:pt x="3" y="3031"/>
                    <a:pt x="9" y="3031"/>
                  </a:cubicBezTo>
                  <a:cubicBezTo>
                    <a:pt x="25" y="3031"/>
                    <a:pt x="60" y="3000"/>
                    <a:pt x="112" y="2946"/>
                  </a:cubicBezTo>
                  <a:close/>
                  <a:moveTo>
                    <a:pt x="2337" y="0"/>
                  </a:moveTo>
                  <a:cubicBezTo>
                    <a:pt x="2337" y="0"/>
                    <a:pt x="576" y="2455"/>
                    <a:pt x="112" y="2946"/>
                  </a:cubicBezTo>
                  <a:lnTo>
                    <a:pt x="112" y="2946"/>
                  </a:lnTo>
                  <a:cubicBezTo>
                    <a:pt x="226" y="2918"/>
                    <a:pt x="419" y="2908"/>
                    <a:pt x="644" y="2908"/>
                  </a:cubicBezTo>
                  <a:cubicBezTo>
                    <a:pt x="1336" y="2908"/>
                    <a:pt x="2337" y="3005"/>
                    <a:pt x="2337" y="3005"/>
                  </a:cubicBezTo>
                  <a:lnTo>
                    <a:pt x="3145" y="4394"/>
                  </a:lnTo>
                  <a:lnTo>
                    <a:pt x="4092" y="3990"/>
                  </a:lnTo>
                  <a:lnTo>
                    <a:pt x="4092" y="2096"/>
                  </a:lnTo>
                  <a:lnTo>
                    <a:pt x="2438" y="1465"/>
                  </a:lnTo>
                  <a:lnTo>
                    <a:pt x="233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52"/>
            <p:cNvSpPr/>
            <p:nvPr/>
          </p:nvSpPr>
          <p:spPr>
            <a:xfrm>
              <a:off x="2334825" y="2250600"/>
              <a:ext cx="118400" cy="142075"/>
            </a:xfrm>
            <a:custGeom>
              <a:avLst/>
              <a:gdLst/>
              <a:ahLst/>
              <a:cxnLst/>
              <a:rect l="l" t="t" r="r" b="b"/>
              <a:pathLst>
                <a:path w="4736" h="5683" extrusionOk="0">
                  <a:moveTo>
                    <a:pt x="2387" y="1781"/>
                  </a:moveTo>
                  <a:lnTo>
                    <a:pt x="2450" y="2576"/>
                  </a:lnTo>
                  <a:lnTo>
                    <a:pt x="4079" y="3207"/>
                  </a:lnTo>
                  <a:lnTo>
                    <a:pt x="4079" y="4659"/>
                  </a:lnTo>
                  <a:lnTo>
                    <a:pt x="3587" y="4874"/>
                  </a:lnTo>
                  <a:lnTo>
                    <a:pt x="2829" y="3586"/>
                  </a:lnTo>
                  <a:lnTo>
                    <a:pt x="2665" y="3574"/>
                  </a:lnTo>
                  <a:cubicBezTo>
                    <a:pt x="1983" y="3510"/>
                    <a:pt x="1491" y="3473"/>
                    <a:pt x="1125" y="3473"/>
                  </a:cubicBezTo>
                  <a:lnTo>
                    <a:pt x="1137" y="3473"/>
                  </a:lnTo>
                  <a:cubicBezTo>
                    <a:pt x="1428" y="3106"/>
                    <a:pt x="1819" y="2576"/>
                    <a:pt x="2387" y="1781"/>
                  </a:cubicBezTo>
                  <a:close/>
                  <a:moveTo>
                    <a:pt x="2905" y="0"/>
                  </a:moveTo>
                  <a:lnTo>
                    <a:pt x="2400" y="707"/>
                  </a:lnTo>
                  <a:cubicBezTo>
                    <a:pt x="1541" y="1894"/>
                    <a:pt x="582" y="3195"/>
                    <a:pt x="253" y="3561"/>
                  </a:cubicBezTo>
                  <a:cubicBezTo>
                    <a:pt x="203" y="3574"/>
                    <a:pt x="165" y="3599"/>
                    <a:pt x="127" y="3637"/>
                  </a:cubicBezTo>
                  <a:lnTo>
                    <a:pt x="1" y="3763"/>
                  </a:lnTo>
                  <a:lnTo>
                    <a:pt x="1" y="4142"/>
                  </a:lnTo>
                  <a:lnTo>
                    <a:pt x="228" y="4218"/>
                  </a:lnTo>
                  <a:cubicBezTo>
                    <a:pt x="268" y="4227"/>
                    <a:pt x="302" y="4237"/>
                    <a:pt x="339" y="4237"/>
                  </a:cubicBezTo>
                  <a:cubicBezTo>
                    <a:pt x="396" y="4237"/>
                    <a:pt x="462" y="4214"/>
                    <a:pt x="569" y="4129"/>
                  </a:cubicBezTo>
                  <a:cubicBezTo>
                    <a:pt x="771" y="4117"/>
                    <a:pt x="974" y="4111"/>
                    <a:pt x="1176" y="4111"/>
                  </a:cubicBezTo>
                  <a:cubicBezTo>
                    <a:pt x="1605" y="4111"/>
                    <a:pt x="2034" y="4137"/>
                    <a:pt x="2463" y="4180"/>
                  </a:cubicBezTo>
                  <a:lnTo>
                    <a:pt x="3334" y="5682"/>
                  </a:lnTo>
                  <a:lnTo>
                    <a:pt x="4736" y="5076"/>
                  </a:lnTo>
                  <a:lnTo>
                    <a:pt x="4736" y="2753"/>
                  </a:lnTo>
                  <a:lnTo>
                    <a:pt x="3069" y="2121"/>
                  </a:lnTo>
                  <a:lnTo>
                    <a:pt x="290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52"/>
            <p:cNvSpPr/>
            <p:nvPr/>
          </p:nvSpPr>
          <p:spPr>
            <a:xfrm>
              <a:off x="1713900" y="3010725"/>
              <a:ext cx="224775" cy="69925"/>
            </a:xfrm>
            <a:custGeom>
              <a:avLst/>
              <a:gdLst/>
              <a:ahLst/>
              <a:cxnLst/>
              <a:rect l="l" t="t" r="r" b="b"/>
              <a:pathLst>
                <a:path w="8991" h="2797" extrusionOk="0">
                  <a:moveTo>
                    <a:pt x="1112" y="1"/>
                  </a:moveTo>
                  <a:lnTo>
                    <a:pt x="0" y="556"/>
                  </a:lnTo>
                  <a:lnTo>
                    <a:pt x="1112" y="834"/>
                  </a:lnTo>
                  <a:cubicBezTo>
                    <a:pt x="1112" y="834"/>
                    <a:pt x="3864" y="1125"/>
                    <a:pt x="4104" y="1125"/>
                  </a:cubicBezTo>
                  <a:cubicBezTo>
                    <a:pt x="4344" y="1125"/>
                    <a:pt x="6705" y="2110"/>
                    <a:pt x="6705" y="2110"/>
                  </a:cubicBezTo>
                  <a:cubicBezTo>
                    <a:pt x="6705" y="2110"/>
                    <a:pt x="5423" y="2797"/>
                    <a:pt x="5497" y="2797"/>
                  </a:cubicBezTo>
                  <a:cubicBezTo>
                    <a:pt x="5501" y="2797"/>
                    <a:pt x="5508" y="2795"/>
                    <a:pt x="5518" y="2791"/>
                  </a:cubicBezTo>
                  <a:cubicBezTo>
                    <a:pt x="5758" y="2716"/>
                    <a:pt x="8991" y="2463"/>
                    <a:pt x="8991" y="2463"/>
                  </a:cubicBezTo>
                  <a:lnTo>
                    <a:pt x="7892" y="1390"/>
                  </a:lnTo>
                  <a:lnTo>
                    <a:pt x="324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52"/>
            <p:cNvSpPr/>
            <p:nvPr/>
          </p:nvSpPr>
          <p:spPr>
            <a:xfrm>
              <a:off x="1691475" y="3002850"/>
              <a:ext cx="265200" cy="86825"/>
            </a:xfrm>
            <a:custGeom>
              <a:avLst/>
              <a:gdLst/>
              <a:ahLst/>
              <a:cxnLst/>
              <a:rect l="l" t="t" r="r" b="b"/>
              <a:pathLst>
                <a:path w="10608" h="3473" extrusionOk="0">
                  <a:moveTo>
                    <a:pt x="4079" y="644"/>
                  </a:moveTo>
                  <a:lnTo>
                    <a:pt x="8613" y="1995"/>
                  </a:lnTo>
                  <a:lnTo>
                    <a:pt x="9168" y="2526"/>
                  </a:lnTo>
                  <a:cubicBezTo>
                    <a:pt x="8764" y="2551"/>
                    <a:pt x="8310" y="2589"/>
                    <a:pt x="7880" y="2627"/>
                  </a:cubicBezTo>
                  <a:lnTo>
                    <a:pt x="8335" y="2387"/>
                  </a:lnTo>
                  <a:lnTo>
                    <a:pt x="7716" y="2134"/>
                  </a:lnTo>
                  <a:cubicBezTo>
                    <a:pt x="6112" y="1465"/>
                    <a:pt x="5191" y="1124"/>
                    <a:pt x="5001" y="1124"/>
                  </a:cubicBezTo>
                  <a:cubicBezTo>
                    <a:pt x="4824" y="1124"/>
                    <a:pt x="3095" y="947"/>
                    <a:pt x="2072" y="846"/>
                  </a:cubicBezTo>
                  <a:lnTo>
                    <a:pt x="1807" y="770"/>
                  </a:lnTo>
                  <a:lnTo>
                    <a:pt x="2072" y="644"/>
                  </a:lnTo>
                  <a:close/>
                  <a:moveTo>
                    <a:pt x="1933" y="0"/>
                  </a:moveTo>
                  <a:lnTo>
                    <a:pt x="1" y="973"/>
                  </a:lnTo>
                  <a:lnTo>
                    <a:pt x="1971" y="1465"/>
                  </a:lnTo>
                  <a:cubicBezTo>
                    <a:pt x="2438" y="1515"/>
                    <a:pt x="4749" y="1755"/>
                    <a:pt x="4976" y="1755"/>
                  </a:cubicBezTo>
                  <a:cubicBezTo>
                    <a:pt x="5127" y="1781"/>
                    <a:pt x="5974" y="2096"/>
                    <a:pt x="6857" y="2462"/>
                  </a:cubicBezTo>
                  <a:cubicBezTo>
                    <a:pt x="5974" y="2942"/>
                    <a:pt x="5986" y="2980"/>
                    <a:pt x="6100" y="3233"/>
                  </a:cubicBezTo>
                  <a:lnTo>
                    <a:pt x="6251" y="3473"/>
                  </a:lnTo>
                  <a:lnTo>
                    <a:pt x="6516" y="3410"/>
                  </a:lnTo>
                  <a:cubicBezTo>
                    <a:pt x="6706" y="3359"/>
                    <a:pt x="8411" y="3207"/>
                    <a:pt x="9913" y="3094"/>
                  </a:cubicBezTo>
                  <a:lnTo>
                    <a:pt x="10608" y="3043"/>
                  </a:lnTo>
                  <a:lnTo>
                    <a:pt x="8953" y="1427"/>
                  </a:lnTo>
                  <a:lnTo>
                    <a:pt x="4231" y="13"/>
                  </a:lnTo>
                  <a:lnTo>
                    <a:pt x="193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52"/>
            <p:cNvSpPr/>
            <p:nvPr/>
          </p:nvSpPr>
          <p:spPr>
            <a:xfrm>
              <a:off x="1938650" y="3067875"/>
              <a:ext cx="120300" cy="55275"/>
            </a:xfrm>
            <a:custGeom>
              <a:avLst/>
              <a:gdLst/>
              <a:ahLst/>
              <a:cxnLst/>
              <a:rect l="l" t="t" r="r" b="b"/>
              <a:pathLst>
                <a:path w="4812" h="2211" extrusionOk="0">
                  <a:moveTo>
                    <a:pt x="1807" y="0"/>
                  </a:moveTo>
                  <a:lnTo>
                    <a:pt x="1099" y="1036"/>
                  </a:lnTo>
                  <a:lnTo>
                    <a:pt x="1" y="2210"/>
                  </a:lnTo>
                  <a:lnTo>
                    <a:pt x="1" y="2210"/>
                  </a:lnTo>
                  <a:lnTo>
                    <a:pt x="2842" y="1743"/>
                  </a:lnTo>
                  <a:lnTo>
                    <a:pt x="4812" y="2210"/>
                  </a:lnTo>
                  <a:lnTo>
                    <a:pt x="4812" y="2210"/>
                  </a:lnTo>
                  <a:lnTo>
                    <a:pt x="4408" y="493"/>
                  </a:lnTo>
                  <a:lnTo>
                    <a:pt x="1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52"/>
            <p:cNvSpPr/>
            <p:nvPr/>
          </p:nvSpPr>
          <p:spPr>
            <a:xfrm>
              <a:off x="1916875" y="3059350"/>
              <a:ext cx="152175" cy="75475"/>
            </a:xfrm>
            <a:custGeom>
              <a:avLst/>
              <a:gdLst/>
              <a:ahLst/>
              <a:cxnLst/>
              <a:rect l="l" t="t" r="r" b="b"/>
              <a:pathLst>
                <a:path w="6087" h="3019" extrusionOk="0">
                  <a:moveTo>
                    <a:pt x="2829" y="695"/>
                  </a:moveTo>
                  <a:lnTo>
                    <a:pt x="5026" y="1099"/>
                  </a:lnTo>
                  <a:lnTo>
                    <a:pt x="5253" y="2122"/>
                  </a:lnTo>
                  <a:lnTo>
                    <a:pt x="5253" y="2122"/>
                  </a:lnTo>
                  <a:lnTo>
                    <a:pt x="3713" y="1756"/>
                  </a:lnTo>
                  <a:lnTo>
                    <a:pt x="1731" y="2084"/>
                  </a:lnTo>
                  <a:lnTo>
                    <a:pt x="2236" y="1541"/>
                  </a:lnTo>
                  <a:lnTo>
                    <a:pt x="2829" y="695"/>
                  </a:lnTo>
                  <a:close/>
                  <a:moveTo>
                    <a:pt x="2526" y="0"/>
                  </a:moveTo>
                  <a:lnTo>
                    <a:pt x="1743" y="1162"/>
                  </a:lnTo>
                  <a:lnTo>
                    <a:pt x="1" y="3018"/>
                  </a:lnTo>
                  <a:lnTo>
                    <a:pt x="3675" y="2400"/>
                  </a:lnTo>
                  <a:lnTo>
                    <a:pt x="6087" y="2980"/>
                  </a:lnTo>
                  <a:lnTo>
                    <a:pt x="5531" y="556"/>
                  </a:lnTo>
                  <a:lnTo>
                    <a:pt x="252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52"/>
            <p:cNvSpPr/>
            <p:nvPr/>
          </p:nvSpPr>
          <p:spPr>
            <a:xfrm>
              <a:off x="1843950" y="3121225"/>
              <a:ext cx="55275" cy="29075"/>
            </a:xfrm>
            <a:custGeom>
              <a:avLst/>
              <a:gdLst/>
              <a:ahLst/>
              <a:cxnLst/>
              <a:rect l="l" t="t" r="r" b="b"/>
              <a:pathLst>
                <a:path w="2211" h="1163" extrusionOk="0">
                  <a:moveTo>
                    <a:pt x="1" y="0"/>
                  </a:moveTo>
                  <a:lnTo>
                    <a:pt x="1226" y="1162"/>
                  </a:lnTo>
                  <a:lnTo>
                    <a:pt x="2211" y="278"/>
                  </a:lnTo>
                  <a:lnTo>
                    <a:pt x="16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52"/>
            <p:cNvSpPr/>
            <p:nvPr/>
          </p:nvSpPr>
          <p:spPr>
            <a:xfrm>
              <a:off x="1824375" y="3113325"/>
              <a:ext cx="88750" cy="47700"/>
            </a:xfrm>
            <a:custGeom>
              <a:avLst/>
              <a:gdLst/>
              <a:ahLst/>
              <a:cxnLst/>
              <a:rect l="l" t="t" r="r" b="b"/>
              <a:pathLst>
                <a:path w="3550" h="1908" extrusionOk="0">
                  <a:moveTo>
                    <a:pt x="2375" y="632"/>
                  </a:moveTo>
                  <a:lnTo>
                    <a:pt x="2438" y="670"/>
                  </a:lnTo>
                  <a:lnTo>
                    <a:pt x="2021" y="1049"/>
                  </a:lnTo>
                  <a:lnTo>
                    <a:pt x="1579" y="632"/>
                  </a:lnTo>
                  <a:close/>
                  <a:moveTo>
                    <a:pt x="1" y="1"/>
                  </a:moveTo>
                  <a:lnTo>
                    <a:pt x="1996" y="1907"/>
                  </a:lnTo>
                  <a:lnTo>
                    <a:pt x="3549" y="518"/>
                  </a:lnTo>
                  <a:lnTo>
                    <a:pt x="25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52"/>
            <p:cNvSpPr/>
            <p:nvPr/>
          </p:nvSpPr>
          <p:spPr>
            <a:xfrm>
              <a:off x="2090500" y="3105425"/>
              <a:ext cx="65050" cy="33175"/>
            </a:xfrm>
            <a:custGeom>
              <a:avLst/>
              <a:gdLst/>
              <a:ahLst/>
              <a:cxnLst/>
              <a:rect l="l" t="t" r="r" b="b"/>
              <a:pathLst>
                <a:path w="2602" h="1327" extrusionOk="0">
                  <a:moveTo>
                    <a:pt x="0" y="1"/>
                  </a:moveTo>
                  <a:lnTo>
                    <a:pt x="468" y="1327"/>
                  </a:lnTo>
                  <a:lnTo>
                    <a:pt x="2602" y="658"/>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52"/>
            <p:cNvSpPr/>
            <p:nvPr/>
          </p:nvSpPr>
          <p:spPr>
            <a:xfrm>
              <a:off x="2077875" y="3094075"/>
              <a:ext cx="106725" cy="54325"/>
            </a:xfrm>
            <a:custGeom>
              <a:avLst/>
              <a:gdLst/>
              <a:ahLst/>
              <a:cxnLst/>
              <a:rect l="l" t="t" r="r" b="b"/>
              <a:pathLst>
                <a:path w="4269" h="2173" extrusionOk="0">
                  <a:moveTo>
                    <a:pt x="998" y="910"/>
                  </a:moveTo>
                  <a:lnTo>
                    <a:pt x="1945" y="1137"/>
                  </a:lnTo>
                  <a:lnTo>
                    <a:pt x="1162" y="1377"/>
                  </a:lnTo>
                  <a:lnTo>
                    <a:pt x="998" y="910"/>
                  </a:lnTo>
                  <a:close/>
                  <a:moveTo>
                    <a:pt x="0" y="0"/>
                  </a:moveTo>
                  <a:lnTo>
                    <a:pt x="783" y="2172"/>
                  </a:lnTo>
                  <a:lnTo>
                    <a:pt x="4268" y="1086"/>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05" name="Google Shape;1005;p52"/>
          <p:cNvSpPr/>
          <p:nvPr/>
        </p:nvSpPr>
        <p:spPr>
          <a:xfrm>
            <a:off x="3139691" y="2493024"/>
            <a:ext cx="183603" cy="183603"/>
          </a:xfrm>
          <a:custGeom>
            <a:avLst/>
            <a:gdLst/>
            <a:ahLst/>
            <a:cxnLst/>
            <a:rect l="l" t="t" r="r" b="b"/>
            <a:pathLst>
              <a:path w="1033" h="1033" extrusionOk="0">
                <a:moveTo>
                  <a:pt x="1033" y="198"/>
                </a:moveTo>
                <a:lnTo>
                  <a:pt x="714" y="516"/>
                </a:lnTo>
                <a:lnTo>
                  <a:pt x="1033" y="835"/>
                </a:lnTo>
                <a:lnTo>
                  <a:pt x="837" y="1033"/>
                </a:lnTo>
                <a:lnTo>
                  <a:pt x="517" y="714"/>
                </a:lnTo>
                <a:lnTo>
                  <a:pt x="198" y="1033"/>
                </a:lnTo>
                <a:lnTo>
                  <a:pt x="1" y="835"/>
                </a:lnTo>
                <a:lnTo>
                  <a:pt x="319" y="516"/>
                </a:lnTo>
                <a:lnTo>
                  <a:pt x="1" y="198"/>
                </a:lnTo>
                <a:lnTo>
                  <a:pt x="198" y="0"/>
                </a:lnTo>
                <a:lnTo>
                  <a:pt x="517" y="319"/>
                </a:lnTo>
                <a:lnTo>
                  <a:pt x="83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52"/>
          <p:cNvSpPr/>
          <p:nvPr/>
        </p:nvSpPr>
        <p:spPr>
          <a:xfrm>
            <a:off x="4270718" y="2727586"/>
            <a:ext cx="183603" cy="183603"/>
          </a:xfrm>
          <a:custGeom>
            <a:avLst/>
            <a:gdLst/>
            <a:ahLst/>
            <a:cxnLst/>
            <a:rect l="l" t="t" r="r" b="b"/>
            <a:pathLst>
              <a:path w="1033" h="1033" extrusionOk="0">
                <a:moveTo>
                  <a:pt x="1033" y="198"/>
                </a:moveTo>
                <a:lnTo>
                  <a:pt x="714" y="516"/>
                </a:lnTo>
                <a:lnTo>
                  <a:pt x="1033" y="835"/>
                </a:lnTo>
                <a:lnTo>
                  <a:pt x="837" y="1033"/>
                </a:lnTo>
                <a:lnTo>
                  <a:pt x="517" y="714"/>
                </a:lnTo>
                <a:lnTo>
                  <a:pt x="198" y="1033"/>
                </a:lnTo>
                <a:lnTo>
                  <a:pt x="1" y="835"/>
                </a:lnTo>
                <a:lnTo>
                  <a:pt x="319" y="516"/>
                </a:lnTo>
                <a:lnTo>
                  <a:pt x="1" y="198"/>
                </a:lnTo>
                <a:lnTo>
                  <a:pt x="198" y="0"/>
                </a:lnTo>
                <a:lnTo>
                  <a:pt x="517" y="319"/>
                </a:lnTo>
                <a:lnTo>
                  <a:pt x="83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TextBox 6">
            <a:extLst>
              <a:ext uri="{FF2B5EF4-FFF2-40B4-BE49-F238E27FC236}">
                <a16:creationId xmlns:a16="http://schemas.microsoft.com/office/drawing/2014/main" id="{1B822188-A0AE-3F29-678E-ACF68D098DA9}"/>
              </a:ext>
            </a:extLst>
          </p:cNvPr>
          <p:cNvSpPr txBox="1"/>
          <p:nvPr/>
        </p:nvSpPr>
        <p:spPr>
          <a:xfrm>
            <a:off x="1642406" y="336589"/>
            <a:ext cx="4350581" cy="400110"/>
          </a:xfrm>
          <a:prstGeom prst="rect">
            <a:avLst/>
          </a:prstGeom>
          <a:solidFill>
            <a:schemeClr val="tx1"/>
          </a:solidFill>
        </p:spPr>
        <p:txBody>
          <a:bodyPr wrap="square">
            <a:spAutoFit/>
          </a:bodyPr>
          <a:lstStyle/>
          <a:p>
            <a:pPr algn="l"/>
            <a:r>
              <a:rPr lang="en-US" sz="2000" b="1" i="0" dirty="0">
                <a:solidFill>
                  <a:schemeClr val="bg1"/>
                </a:solidFill>
                <a:effectLst/>
                <a:latin typeface="Algerian" panose="04020705040A02060702" pitchFamily="82" charset="0"/>
              </a:rPr>
              <a:t>TCP Connection Establishment</a:t>
            </a:r>
          </a:p>
        </p:txBody>
      </p:sp>
      <p:sp>
        <p:nvSpPr>
          <p:cNvPr id="2" name="TextBox 1">
            <a:extLst>
              <a:ext uri="{FF2B5EF4-FFF2-40B4-BE49-F238E27FC236}">
                <a16:creationId xmlns:a16="http://schemas.microsoft.com/office/drawing/2014/main" id="{EBBFFA93-9BB4-F78D-C411-342C10902C1A}"/>
              </a:ext>
            </a:extLst>
          </p:cNvPr>
          <p:cNvSpPr txBox="1"/>
          <p:nvPr/>
        </p:nvSpPr>
        <p:spPr>
          <a:xfrm>
            <a:off x="4251557" y="1875485"/>
            <a:ext cx="4215816" cy="2677656"/>
          </a:xfrm>
          <a:prstGeom prst="rect">
            <a:avLst/>
          </a:prstGeom>
          <a:solidFill>
            <a:schemeClr val="tx1"/>
          </a:solidFill>
        </p:spPr>
        <p:txBody>
          <a:bodyPr wrap="square">
            <a:spAutoFit/>
          </a:bodyPr>
          <a:lstStyle/>
          <a:p>
            <a:pPr algn="just"/>
            <a:r>
              <a:rPr lang="en-US" dirty="0">
                <a:latin typeface="Book Antiqua" panose="02040602050305030304" pitchFamily="18" charset="0"/>
              </a:rPr>
              <a:t>Connection establishment is performed by using the three-way handshake mechanism. A three-way handshake synchronizes both ends of a network by allowing both parties to agree on unique sequence </a:t>
            </a:r>
            <a:r>
              <a:rPr lang="en-US" dirty="0" err="1">
                <a:latin typeface="Book Antiqua" panose="02040602050305030304" pitchFamily="18" charset="0"/>
              </a:rPr>
              <a:t>numbers.This</a:t>
            </a:r>
            <a:r>
              <a:rPr lang="en-US" dirty="0">
                <a:latin typeface="Book Antiqua" panose="02040602050305030304" pitchFamily="18" charset="0"/>
              </a:rPr>
              <a:t> mechanism also ensures that both sides are prepared to send data and learn when the other side is ready to communicate. This is necessary to avoid packet sharing or retransmission during session establishment or after session termination. Each host chooses a sequence number at random to track bytes in the stream it is sending and receiving.</a:t>
            </a:r>
          </a:p>
        </p:txBody>
      </p:sp>
      <p:pic>
        <p:nvPicPr>
          <p:cNvPr id="3074" name="Picture 2">
            <a:extLst>
              <a:ext uri="{FF2B5EF4-FFF2-40B4-BE49-F238E27FC236}">
                <a16:creationId xmlns:a16="http://schemas.microsoft.com/office/drawing/2014/main" id="{65D83AA1-5AC5-29C3-A29A-4025BDAD14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1255" y="1068065"/>
            <a:ext cx="3413537" cy="34082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85260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878"/>
        <p:cNvGrpSpPr/>
        <p:nvPr/>
      </p:nvGrpSpPr>
      <p:grpSpPr>
        <a:xfrm>
          <a:off x="0" y="0"/>
          <a:ext cx="0" cy="0"/>
          <a:chOff x="0" y="0"/>
          <a:chExt cx="0" cy="0"/>
        </a:xfrm>
      </p:grpSpPr>
      <p:grpSp>
        <p:nvGrpSpPr>
          <p:cNvPr id="880" name="Google Shape;880;p52"/>
          <p:cNvGrpSpPr/>
          <p:nvPr/>
        </p:nvGrpSpPr>
        <p:grpSpPr>
          <a:xfrm>
            <a:off x="2459239" y="1749306"/>
            <a:ext cx="4225534" cy="2513468"/>
            <a:chOff x="238125" y="732525"/>
            <a:chExt cx="7130500" cy="4241425"/>
          </a:xfrm>
        </p:grpSpPr>
        <p:sp>
          <p:nvSpPr>
            <p:cNvPr id="881" name="Google Shape;881;p52"/>
            <p:cNvSpPr/>
            <p:nvPr/>
          </p:nvSpPr>
          <p:spPr>
            <a:xfrm>
              <a:off x="3175800" y="1003350"/>
              <a:ext cx="3741725" cy="3331975"/>
            </a:xfrm>
            <a:custGeom>
              <a:avLst/>
              <a:gdLst/>
              <a:ahLst/>
              <a:cxnLst/>
              <a:rect l="l" t="t" r="r" b="b"/>
              <a:pathLst>
                <a:path w="149669" h="133279" extrusionOk="0">
                  <a:moveTo>
                    <a:pt x="81445" y="1"/>
                  </a:moveTo>
                  <a:lnTo>
                    <a:pt x="79450" y="1466"/>
                  </a:lnTo>
                  <a:lnTo>
                    <a:pt x="78288" y="3145"/>
                  </a:lnTo>
                  <a:lnTo>
                    <a:pt x="77341" y="834"/>
                  </a:lnTo>
                  <a:lnTo>
                    <a:pt x="75131" y="834"/>
                  </a:lnTo>
                  <a:lnTo>
                    <a:pt x="73868" y="2413"/>
                  </a:lnTo>
                  <a:lnTo>
                    <a:pt x="73161" y="4888"/>
                  </a:lnTo>
                  <a:lnTo>
                    <a:pt x="69891" y="7325"/>
                  </a:lnTo>
                  <a:lnTo>
                    <a:pt x="68313" y="10330"/>
                  </a:lnTo>
                  <a:lnTo>
                    <a:pt x="69474" y="11466"/>
                  </a:lnTo>
                  <a:lnTo>
                    <a:pt x="66318" y="13247"/>
                  </a:lnTo>
                  <a:lnTo>
                    <a:pt x="67782" y="14825"/>
                  </a:lnTo>
                  <a:lnTo>
                    <a:pt x="69790" y="15873"/>
                  </a:lnTo>
                  <a:lnTo>
                    <a:pt x="68729" y="16504"/>
                  </a:lnTo>
                  <a:lnTo>
                    <a:pt x="65888" y="14812"/>
                  </a:lnTo>
                  <a:lnTo>
                    <a:pt x="65257" y="16605"/>
                  </a:lnTo>
                  <a:lnTo>
                    <a:pt x="63994" y="17439"/>
                  </a:lnTo>
                  <a:lnTo>
                    <a:pt x="65358" y="21644"/>
                  </a:lnTo>
                  <a:lnTo>
                    <a:pt x="67050" y="21959"/>
                  </a:lnTo>
                  <a:lnTo>
                    <a:pt x="68199" y="22906"/>
                  </a:lnTo>
                  <a:cubicBezTo>
                    <a:pt x="67252" y="23336"/>
                    <a:pt x="65674" y="23651"/>
                    <a:pt x="65674" y="23651"/>
                  </a:cubicBezTo>
                  <a:lnTo>
                    <a:pt x="66419" y="25230"/>
                  </a:lnTo>
                  <a:lnTo>
                    <a:pt x="65358" y="26593"/>
                  </a:lnTo>
                  <a:lnTo>
                    <a:pt x="63577" y="25962"/>
                  </a:lnTo>
                  <a:lnTo>
                    <a:pt x="64625" y="23967"/>
                  </a:lnTo>
                  <a:lnTo>
                    <a:pt x="63262" y="20394"/>
                  </a:lnTo>
                  <a:lnTo>
                    <a:pt x="62214" y="17439"/>
                  </a:lnTo>
                  <a:lnTo>
                    <a:pt x="61368" y="15343"/>
                  </a:lnTo>
                  <a:lnTo>
                    <a:pt x="59688" y="14711"/>
                  </a:lnTo>
                  <a:lnTo>
                    <a:pt x="58842" y="18386"/>
                  </a:lnTo>
                  <a:lnTo>
                    <a:pt x="58792" y="21012"/>
                  </a:lnTo>
                  <a:lnTo>
                    <a:pt x="60951" y="22906"/>
                  </a:lnTo>
                  <a:lnTo>
                    <a:pt x="60951" y="24485"/>
                  </a:lnTo>
                  <a:lnTo>
                    <a:pt x="58009" y="23020"/>
                  </a:lnTo>
                  <a:lnTo>
                    <a:pt x="55319" y="22389"/>
                  </a:lnTo>
                  <a:lnTo>
                    <a:pt x="54978" y="23437"/>
                  </a:lnTo>
                  <a:lnTo>
                    <a:pt x="55547" y="24598"/>
                  </a:lnTo>
                  <a:lnTo>
                    <a:pt x="52516" y="25230"/>
                  </a:lnTo>
                  <a:lnTo>
                    <a:pt x="48526" y="27326"/>
                  </a:lnTo>
                  <a:lnTo>
                    <a:pt x="46632" y="29535"/>
                  </a:lnTo>
                  <a:lnTo>
                    <a:pt x="46114" y="26909"/>
                  </a:lnTo>
                  <a:lnTo>
                    <a:pt x="44852" y="26391"/>
                  </a:lnTo>
                  <a:lnTo>
                    <a:pt x="44536" y="29119"/>
                  </a:lnTo>
                  <a:lnTo>
                    <a:pt x="42326" y="30381"/>
                  </a:lnTo>
                  <a:lnTo>
                    <a:pt x="43488" y="32162"/>
                  </a:lnTo>
                  <a:lnTo>
                    <a:pt x="41379" y="32061"/>
                  </a:lnTo>
                  <a:lnTo>
                    <a:pt x="40647" y="33223"/>
                  </a:lnTo>
                  <a:lnTo>
                    <a:pt x="39169" y="30381"/>
                  </a:lnTo>
                  <a:lnTo>
                    <a:pt x="37490" y="29119"/>
                  </a:lnTo>
                  <a:lnTo>
                    <a:pt x="37490" y="29119"/>
                  </a:lnTo>
                  <a:lnTo>
                    <a:pt x="40748" y="29750"/>
                  </a:lnTo>
                  <a:lnTo>
                    <a:pt x="42225" y="28803"/>
                  </a:lnTo>
                  <a:lnTo>
                    <a:pt x="41379" y="26593"/>
                  </a:lnTo>
                  <a:lnTo>
                    <a:pt x="37806" y="24699"/>
                  </a:lnTo>
                  <a:lnTo>
                    <a:pt x="35078" y="23538"/>
                  </a:lnTo>
                  <a:lnTo>
                    <a:pt x="32654" y="22906"/>
                  </a:lnTo>
                  <a:lnTo>
                    <a:pt x="29181" y="24068"/>
                  </a:lnTo>
                  <a:lnTo>
                    <a:pt x="25292" y="28172"/>
                  </a:lnTo>
                  <a:lnTo>
                    <a:pt x="22767" y="31745"/>
                  </a:lnTo>
                  <a:lnTo>
                    <a:pt x="21403" y="34586"/>
                  </a:lnTo>
                  <a:lnTo>
                    <a:pt x="18878" y="37112"/>
                  </a:lnTo>
                  <a:lnTo>
                    <a:pt x="18082" y="38892"/>
                  </a:lnTo>
                  <a:lnTo>
                    <a:pt x="19130" y="42680"/>
                  </a:lnTo>
                  <a:lnTo>
                    <a:pt x="20923" y="42364"/>
                  </a:lnTo>
                  <a:lnTo>
                    <a:pt x="22186" y="40786"/>
                  </a:lnTo>
                  <a:lnTo>
                    <a:pt x="23651" y="43311"/>
                  </a:lnTo>
                  <a:lnTo>
                    <a:pt x="23449" y="44776"/>
                  </a:lnTo>
                  <a:lnTo>
                    <a:pt x="26441" y="45092"/>
                  </a:lnTo>
                  <a:cubicBezTo>
                    <a:pt x="26441" y="45092"/>
                    <a:pt x="28058" y="42882"/>
                    <a:pt x="28058" y="42566"/>
                  </a:cubicBezTo>
                  <a:cubicBezTo>
                    <a:pt x="28058" y="42251"/>
                    <a:pt x="28487" y="40256"/>
                    <a:pt x="28487" y="40256"/>
                  </a:cubicBezTo>
                  <a:lnTo>
                    <a:pt x="26909" y="37932"/>
                  </a:lnTo>
                  <a:lnTo>
                    <a:pt x="27111" y="35622"/>
                  </a:lnTo>
                  <a:lnTo>
                    <a:pt x="28904" y="34157"/>
                  </a:lnTo>
                  <a:lnTo>
                    <a:pt x="29535" y="32364"/>
                  </a:lnTo>
                  <a:lnTo>
                    <a:pt x="30899" y="31202"/>
                  </a:lnTo>
                  <a:lnTo>
                    <a:pt x="32376" y="32263"/>
                  </a:lnTo>
                  <a:lnTo>
                    <a:pt x="29535" y="35836"/>
                  </a:lnTo>
                  <a:lnTo>
                    <a:pt x="30684" y="39309"/>
                  </a:lnTo>
                  <a:lnTo>
                    <a:pt x="32477" y="39523"/>
                  </a:lnTo>
                  <a:lnTo>
                    <a:pt x="35002" y="38778"/>
                  </a:lnTo>
                  <a:lnTo>
                    <a:pt x="36467" y="39725"/>
                  </a:lnTo>
                  <a:lnTo>
                    <a:pt x="34257" y="41089"/>
                  </a:lnTo>
                  <a:lnTo>
                    <a:pt x="31416" y="41203"/>
                  </a:lnTo>
                  <a:lnTo>
                    <a:pt x="31101" y="42983"/>
                  </a:lnTo>
                  <a:lnTo>
                    <a:pt x="29952" y="44360"/>
                  </a:lnTo>
                  <a:lnTo>
                    <a:pt x="29219" y="46822"/>
                  </a:lnTo>
                  <a:lnTo>
                    <a:pt x="25532" y="47504"/>
                  </a:lnTo>
                  <a:lnTo>
                    <a:pt x="21555" y="47504"/>
                  </a:lnTo>
                  <a:lnTo>
                    <a:pt x="22287" y="45092"/>
                  </a:lnTo>
                  <a:lnTo>
                    <a:pt x="21239" y="43880"/>
                  </a:lnTo>
                  <a:lnTo>
                    <a:pt x="19976" y="45382"/>
                  </a:lnTo>
                  <a:lnTo>
                    <a:pt x="19762" y="48072"/>
                  </a:lnTo>
                  <a:lnTo>
                    <a:pt x="17022" y="49208"/>
                  </a:lnTo>
                  <a:lnTo>
                    <a:pt x="16075" y="52618"/>
                  </a:lnTo>
                  <a:lnTo>
                    <a:pt x="14294" y="54448"/>
                  </a:lnTo>
                  <a:lnTo>
                    <a:pt x="12716" y="54448"/>
                  </a:lnTo>
                  <a:lnTo>
                    <a:pt x="10822" y="54764"/>
                  </a:lnTo>
                  <a:lnTo>
                    <a:pt x="12501" y="55648"/>
                  </a:lnTo>
                  <a:lnTo>
                    <a:pt x="13448" y="57681"/>
                  </a:lnTo>
                  <a:lnTo>
                    <a:pt x="11971" y="59209"/>
                  </a:lnTo>
                  <a:lnTo>
                    <a:pt x="8460" y="58780"/>
                  </a:lnTo>
                  <a:lnTo>
                    <a:pt x="6087" y="60017"/>
                  </a:lnTo>
                  <a:lnTo>
                    <a:pt x="6087" y="65484"/>
                  </a:lnTo>
                  <a:lnTo>
                    <a:pt x="8612" y="66217"/>
                  </a:lnTo>
                  <a:lnTo>
                    <a:pt x="9723" y="67164"/>
                  </a:lnTo>
                  <a:lnTo>
                    <a:pt x="11150" y="66318"/>
                  </a:lnTo>
                  <a:lnTo>
                    <a:pt x="13233" y="66431"/>
                  </a:lnTo>
                  <a:lnTo>
                    <a:pt x="15115" y="63691"/>
                  </a:lnTo>
                  <a:lnTo>
                    <a:pt x="16176" y="61797"/>
                  </a:lnTo>
                  <a:lnTo>
                    <a:pt x="17123" y="61381"/>
                  </a:lnTo>
                  <a:lnTo>
                    <a:pt x="17438" y="59600"/>
                  </a:lnTo>
                  <a:lnTo>
                    <a:pt x="19850" y="60232"/>
                  </a:lnTo>
                  <a:lnTo>
                    <a:pt x="21226" y="59487"/>
                  </a:lnTo>
                  <a:lnTo>
                    <a:pt x="22805" y="59487"/>
                  </a:lnTo>
                  <a:lnTo>
                    <a:pt x="24699" y="61595"/>
                  </a:lnTo>
                  <a:lnTo>
                    <a:pt x="26113" y="62909"/>
                  </a:lnTo>
                  <a:lnTo>
                    <a:pt x="26896" y="64222"/>
                  </a:lnTo>
                  <a:lnTo>
                    <a:pt x="26896" y="65484"/>
                  </a:lnTo>
                  <a:lnTo>
                    <a:pt x="28159" y="64752"/>
                  </a:lnTo>
                  <a:lnTo>
                    <a:pt x="28159" y="62959"/>
                  </a:lnTo>
                  <a:lnTo>
                    <a:pt x="29421" y="63376"/>
                  </a:lnTo>
                  <a:lnTo>
                    <a:pt x="29787" y="62542"/>
                  </a:lnTo>
                  <a:lnTo>
                    <a:pt x="27035" y="60964"/>
                  </a:lnTo>
                  <a:lnTo>
                    <a:pt x="24661" y="58653"/>
                  </a:lnTo>
                  <a:lnTo>
                    <a:pt x="25103" y="57075"/>
                  </a:lnTo>
                  <a:lnTo>
                    <a:pt x="27527" y="58754"/>
                  </a:lnTo>
                  <a:lnTo>
                    <a:pt x="30368" y="61595"/>
                  </a:lnTo>
                  <a:lnTo>
                    <a:pt x="31846" y="65383"/>
                  </a:lnTo>
                  <a:lnTo>
                    <a:pt x="33525" y="66671"/>
                  </a:lnTo>
                  <a:lnTo>
                    <a:pt x="34889" y="65383"/>
                  </a:lnTo>
                  <a:lnTo>
                    <a:pt x="33740" y="64020"/>
                  </a:lnTo>
                  <a:lnTo>
                    <a:pt x="35002" y="62643"/>
                  </a:lnTo>
                  <a:lnTo>
                    <a:pt x="36366" y="62441"/>
                  </a:lnTo>
                  <a:lnTo>
                    <a:pt x="37945" y="62126"/>
                  </a:lnTo>
                  <a:lnTo>
                    <a:pt x="37831" y="59701"/>
                  </a:lnTo>
                  <a:lnTo>
                    <a:pt x="39409" y="56343"/>
                  </a:lnTo>
                  <a:lnTo>
                    <a:pt x="41101" y="55913"/>
                  </a:lnTo>
                  <a:lnTo>
                    <a:pt x="41733" y="58237"/>
                  </a:lnTo>
                  <a:lnTo>
                    <a:pt x="43627" y="58237"/>
                  </a:lnTo>
                  <a:lnTo>
                    <a:pt x="43513" y="56759"/>
                  </a:lnTo>
                  <a:lnTo>
                    <a:pt x="45407" y="55547"/>
                  </a:lnTo>
                  <a:lnTo>
                    <a:pt x="44776" y="57466"/>
                  </a:lnTo>
                  <a:lnTo>
                    <a:pt x="47402" y="60168"/>
                  </a:lnTo>
                  <a:lnTo>
                    <a:pt x="49195" y="61507"/>
                  </a:lnTo>
                  <a:lnTo>
                    <a:pt x="45306" y="62340"/>
                  </a:lnTo>
                  <a:lnTo>
                    <a:pt x="42149" y="61494"/>
                  </a:lnTo>
                  <a:lnTo>
                    <a:pt x="39624" y="62126"/>
                  </a:lnTo>
                  <a:lnTo>
                    <a:pt x="38147" y="62972"/>
                  </a:lnTo>
                  <a:lnTo>
                    <a:pt x="37099" y="65497"/>
                  </a:lnTo>
                  <a:lnTo>
                    <a:pt x="38892" y="66671"/>
                  </a:lnTo>
                  <a:lnTo>
                    <a:pt x="41619" y="67366"/>
                  </a:lnTo>
                  <a:lnTo>
                    <a:pt x="44031" y="66002"/>
                  </a:lnTo>
                  <a:lnTo>
                    <a:pt x="44978" y="67366"/>
                  </a:lnTo>
                  <a:lnTo>
                    <a:pt x="44144" y="70523"/>
                  </a:lnTo>
                  <a:lnTo>
                    <a:pt x="41404" y="71785"/>
                  </a:lnTo>
                  <a:lnTo>
                    <a:pt x="38046" y="72316"/>
                  </a:lnTo>
                  <a:lnTo>
                    <a:pt x="32578" y="70737"/>
                  </a:lnTo>
                  <a:lnTo>
                    <a:pt x="30684" y="71053"/>
                  </a:lnTo>
                  <a:lnTo>
                    <a:pt x="29005" y="72518"/>
                  </a:lnTo>
                  <a:lnTo>
                    <a:pt x="26441" y="70422"/>
                  </a:lnTo>
                  <a:lnTo>
                    <a:pt x="23966" y="69891"/>
                  </a:lnTo>
                  <a:lnTo>
                    <a:pt x="23600" y="67139"/>
                  </a:lnTo>
                  <a:lnTo>
                    <a:pt x="22186" y="66823"/>
                  </a:lnTo>
                  <a:lnTo>
                    <a:pt x="20077" y="67164"/>
                  </a:lnTo>
                  <a:lnTo>
                    <a:pt x="15948" y="67139"/>
                  </a:lnTo>
                  <a:lnTo>
                    <a:pt x="11554" y="68742"/>
                  </a:lnTo>
                  <a:lnTo>
                    <a:pt x="10291" y="68111"/>
                  </a:lnTo>
                  <a:lnTo>
                    <a:pt x="8511" y="69891"/>
                  </a:lnTo>
                  <a:lnTo>
                    <a:pt x="6718" y="71785"/>
                  </a:lnTo>
                  <a:lnTo>
                    <a:pt x="6087" y="73793"/>
                  </a:lnTo>
                  <a:lnTo>
                    <a:pt x="3460" y="75687"/>
                  </a:lnTo>
                  <a:lnTo>
                    <a:pt x="1048" y="79564"/>
                  </a:lnTo>
                  <a:lnTo>
                    <a:pt x="0" y="82089"/>
                  </a:lnTo>
                  <a:lnTo>
                    <a:pt x="518" y="84501"/>
                  </a:lnTo>
                  <a:lnTo>
                    <a:pt x="0" y="87342"/>
                  </a:lnTo>
                  <a:lnTo>
                    <a:pt x="834" y="90814"/>
                  </a:lnTo>
                  <a:lnTo>
                    <a:pt x="3258" y="93340"/>
                  </a:lnTo>
                  <a:lnTo>
                    <a:pt x="5038" y="95234"/>
                  </a:lnTo>
                  <a:lnTo>
                    <a:pt x="8094" y="97027"/>
                  </a:lnTo>
                  <a:lnTo>
                    <a:pt x="10822" y="96711"/>
                  </a:lnTo>
                  <a:lnTo>
                    <a:pt x="13347" y="96711"/>
                  </a:lnTo>
                  <a:lnTo>
                    <a:pt x="16075" y="95335"/>
                  </a:lnTo>
                  <a:lnTo>
                    <a:pt x="18398" y="95600"/>
                  </a:lnTo>
                  <a:lnTo>
                    <a:pt x="19345" y="97203"/>
                  </a:lnTo>
                  <a:lnTo>
                    <a:pt x="22186" y="97052"/>
                  </a:lnTo>
                  <a:lnTo>
                    <a:pt x="23335" y="98921"/>
                  </a:lnTo>
                  <a:lnTo>
                    <a:pt x="22918" y="103012"/>
                  </a:lnTo>
                  <a:lnTo>
                    <a:pt x="25040" y="106169"/>
                  </a:lnTo>
                  <a:lnTo>
                    <a:pt x="25646" y="109325"/>
                  </a:lnTo>
                  <a:lnTo>
                    <a:pt x="25646" y="112166"/>
                  </a:lnTo>
                  <a:lnTo>
                    <a:pt x="23752" y="114793"/>
                  </a:lnTo>
                  <a:lnTo>
                    <a:pt x="23752" y="117205"/>
                  </a:lnTo>
                  <a:lnTo>
                    <a:pt x="25646" y="119945"/>
                  </a:lnTo>
                  <a:lnTo>
                    <a:pt x="25646" y="123505"/>
                  </a:lnTo>
                  <a:lnTo>
                    <a:pt x="27641" y="126132"/>
                  </a:lnTo>
                  <a:lnTo>
                    <a:pt x="28752" y="128228"/>
                  </a:lnTo>
                  <a:lnTo>
                    <a:pt x="29143" y="130539"/>
                  </a:lnTo>
                  <a:lnTo>
                    <a:pt x="30899" y="133279"/>
                  </a:lnTo>
                  <a:lnTo>
                    <a:pt x="35419" y="133279"/>
                  </a:lnTo>
                  <a:lnTo>
                    <a:pt x="37945" y="131385"/>
                  </a:lnTo>
                  <a:lnTo>
                    <a:pt x="39624" y="129541"/>
                  </a:lnTo>
                  <a:lnTo>
                    <a:pt x="42149" y="126675"/>
                  </a:lnTo>
                  <a:lnTo>
                    <a:pt x="42781" y="123808"/>
                  </a:lnTo>
                  <a:lnTo>
                    <a:pt x="44258" y="123808"/>
                  </a:lnTo>
                  <a:lnTo>
                    <a:pt x="44574" y="119705"/>
                  </a:lnTo>
                  <a:lnTo>
                    <a:pt x="44574" y="118442"/>
                  </a:lnTo>
                  <a:lnTo>
                    <a:pt x="48678" y="115285"/>
                  </a:lnTo>
                  <a:lnTo>
                    <a:pt x="50256" y="112874"/>
                  </a:lnTo>
                  <a:lnTo>
                    <a:pt x="50256" y="110260"/>
                  </a:lnTo>
                  <a:lnTo>
                    <a:pt x="49410" y="108265"/>
                  </a:lnTo>
                  <a:lnTo>
                    <a:pt x="49460" y="105954"/>
                  </a:lnTo>
                  <a:lnTo>
                    <a:pt x="48905" y="104477"/>
                  </a:lnTo>
                  <a:lnTo>
                    <a:pt x="51683" y="101951"/>
                  </a:lnTo>
                  <a:lnTo>
                    <a:pt x="54334" y="99009"/>
                  </a:lnTo>
                  <a:lnTo>
                    <a:pt x="57592" y="97014"/>
                  </a:lnTo>
                  <a:cubicBezTo>
                    <a:pt x="57592" y="97014"/>
                    <a:pt x="59070" y="94388"/>
                    <a:pt x="59070" y="93958"/>
                  </a:cubicBezTo>
                  <a:cubicBezTo>
                    <a:pt x="59070" y="93542"/>
                    <a:pt x="59916" y="91433"/>
                    <a:pt x="59916" y="91433"/>
                  </a:cubicBezTo>
                  <a:lnTo>
                    <a:pt x="59398" y="89754"/>
                  </a:lnTo>
                  <a:lnTo>
                    <a:pt x="57921" y="90498"/>
                  </a:lnTo>
                  <a:lnTo>
                    <a:pt x="54132" y="91016"/>
                  </a:lnTo>
                  <a:lnTo>
                    <a:pt x="52870" y="91648"/>
                  </a:lnTo>
                  <a:lnTo>
                    <a:pt x="52238" y="89754"/>
                  </a:lnTo>
                  <a:lnTo>
                    <a:pt x="51721" y="88604"/>
                  </a:lnTo>
                  <a:lnTo>
                    <a:pt x="49612" y="86597"/>
                  </a:lnTo>
                  <a:lnTo>
                    <a:pt x="48248" y="85650"/>
                  </a:lnTo>
                  <a:lnTo>
                    <a:pt x="46139" y="80826"/>
                  </a:lnTo>
                  <a:lnTo>
                    <a:pt x="45306" y="79665"/>
                  </a:lnTo>
                  <a:lnTo>
                    <a:pt x="44258" y="76823"/>
                  </a:lnTo>
                  <a:lnTo>
                    <a:pt x="43513" y="75561"/>
                  </a:lnTo>
                  <a:lnTo>
                    <a:pt x="44675" y="75144"/>
                  </a:lnTo>
                  <a:lnTo>
                    <a:pt x="47200" y="78617"/>
                  </a:lnTo>
                  <a:lnTo>
                    <a:pt x="48665" y="80927"/>
                  </a:lnTo>
                  <a:lnTo>
                    <a:pt x="49511" y="83339"/>
                  </a:lnTo>
                  <a:lnTo>
                    <a:pt x="51506" y="84917"/>
                  </a:lnTo>
                  <a:lnTo>
                    <a:pt x="52769" y="87973"/>
                  </a:lnTo>
                  <a:lnTo>
                    <a:pt x="53299" y="89438"/>
                  </a:lnTo>
                  <a:lnTo>
                    <a:pt x="56771" y="87859"/>
                  </a:lnTo>
                  <a:lnTo>
                    <a:pt x="60560" y="87026"/>
                  </a:lnTo>
                  <a:lnTo>
                    <a:pt x="64449" y="85018"/>
                  </a:lnTo>
                  <a:lnTo>
                    <a:pt x="65585" y="82922"/>
                  </a:lnTo>
                  <a:lnTo>
                    <a:pt x="66431" y="80814"/>
                  </a:lnTo>
                  <a:lnTo>
                    <a:pt x="64853" y="79235"/>
                  </a:lnTo>
                  <a:lnTo>
                    <a:pt x="63476" y="77771"/>
                  </a:lnTo>
                  <a:lnTo>
                    <a:pt x="61065" y="78503"/>
                  </a:lnTo>
                  <a:lnTo>
                    <a:pt x="58956" y="78604"/>
                  </a:lnTo>
                  <a:lnTo>
                    <a:pt x="57693" y="76293"/>
                  </a:lnTo>
                  <a:lnTo>
                    <a:pt x="55799" y="74740"/>
                  </a:lnTo>
                  <a:lnTo>
                    <a:pt x="56746" y="73149"/>
                  </a:lnTo>
                  <a:lnTo>
                    <a:pt x="59587" y="75460"/>
                  </a:lnTo>
                  <a:lnTo>
                    <a:pt x="61696" y="76609"/>
                  </a:lnTo>
                  <a:lnTo>
                    <a:pt x="63476" y="76722"/>
                  </a:lnTo>
                  <a:lnTo>
                    <a:pt x="65269" y="77669"/>
                  </a:lnTo>
                  <a:lnTo>
                    <a:pt x="67997" y="78086"/>
                  </a:lnTo>
                  <a:lnTo>
                    <a:pt x="71368" y="77669"/>
                  </a:lnTo>
                  <a:lnTo>
                    <a:pt x="73995" y="79564"/>
                  </a:lnTo>
                  <a:lnTo>
                    <a:pt x="75358" y="81874"/>
                  </a:lnTo>
                  <a:lnTo>
                    <a:pt x="76621" y="82076"/>
                  </a:lnTo>
                  <a:lnTo>
                    <a:pt x="77884" y="80612"/>
                  </a:lnTo>
                  <a:lnTo>
                    <a:pt x="78515" y="83137"/>
                  </a:lnTo>
                  <a:lnTo>
                    <a:pt x="79147" y="85864"/>
                  </a:lnTo>
                  <a:lnTo>
                    <a:pt x="80510" y="88806"/>
                  </a:lnTo>
                  <a:lnTo>
                    <a:pt x="81988" y="92178"/>
                  </a:lnTo>
                  <a:lnTo>
                    <a:pt x="82505" y="94072"/>
                  </a:lnTo>
                  <a:lnTo>
                    <a:pt x="84298" y="91231"/>
                  </a:lnTo>
                  <a:lnTo>
                    <a:pt x="84298" y="88188"/>
                  </a:lnTo>
                  <a:lnTo>
                    <a:pt x="85245" y="86609"/>
                  </a:lnTo>
                  <a:lnTo>
                    <a:pt x="87291" y="84816"/>
                  </a:lnTo>
                  <a:lnTo>
                    <a:pt x="90322" y="82089"/>
                  </a:lnTo>
                  <a:lnTo>
                    <a:pt x="91622" y="80296"/>
                  </a:lnTo>
                  <a:lnTo>
                    <a:pt x="94375" y="79665"/>
                  </a:lnTo>
                  <a:lnTo>
                    <a:pt x="95120" y="82720"/>
                  </a:lnTo>
                  <a:lnTo>
                    <a:pt x="96913" y="83554"/>
                  </a:lnTo>
                  <a:lnTo>
                    <a:pt x="96913" y="86925"/>
                  </a:lnTo>
                  <a:lnTo>
                    <a:pt x="98857" y="85763"/>
                  </a:lnTo>
                  <a:lnTo>
                    <a:pt x="100701" y="89652"/>
                  </a:lnTo>
                  <a:lnTo>
                    <a:pt x="100701" y="93857"/>
                  </a:lnTo>
                  <a:lnTo>
                    <a:pt x="102696" y="94905"/>
                  </a:lnTo>
                  <a:lnTo>
                    <a:pt x="103694" y="97014"/>
                  </a:lnTo>
                  <a:lnTo>
                    <a:pt x="105133" y="98908"/>
                  </a:lnTo>
                  <a:lnTo>
                    <a:pt x="107179" y="99741"/>
                  </a:lnTo>
                  <a:lnTo>
                    <a:pt x="107179" y="99741"/>
                  </a:lnTo>
                  <a:lnTo>
                    <a:pt x="106560" y="97746"/>
                  </a:lnTo>
                  <a:lnTo>
                    <a:pt x="106257" y="96067"/>
                  </a:lnTo>
                  <a:lnTo>
                    <a:pt x="104577" y="94804"/>
                  </a:lnTo>
                  <a:lnTo>
                    <a:pt x="103428" y="93226"/>
                  </a:lnTo>
                  <a:lnTo>
                    <a:pt x="102797" y="91761"/>
                  </a:lnTo>
                  <a:lnTo>
                    <a:pt x="103113" y="89551"/>
                  </a:lnTo>
                  <a:lnTo>
                    <a:pt x="103845" y="88604"/>
                  </a:lnTo>
                  <a:lnTo>
                    <a:pt x="105537" y="90183"/>
                  </a:lnTo>
                  <a:lnTo>
                    <a:pt x="107217" y="91963"/>
                  </a:lnTo>
                  <a:lnTo>
                    <a:pt x="108050" y="92393"/>
                  </a:lnTo>
                  <a:cubicBezTo>
                    <a:pt x="108050" y="92393"/>
                    <a:pt x="110146" y="90814"/>
                    <a:pt x="110146" y="90498"/>
                  </a:cubicBezTo>
                  <a:lnTo>
                    <a:pt x="110146" y="86925"/>
                  </a:lnTo>
                  <a:lnTo>
                    <a:pt x="108252" y="85132"/>
                  </a:lnTo>
                  <a:lnTo>
                    <a:pt x="107469" y="83554"/>
                  </a:lnTo>
                  <a:cubicBezTo>
                    <a:pt x="107469" y="83554"/>
                    <a:pt x="107747" y="81975"/>
                    <a:pt x="108063" y="81773"/>
                  </a:cubicBezTo>
                  <a:cubicBezTo>
                    <a:pt x="108378" y="81559"/>
                    <a:pt x="110209" y="80927"/>
                    <a:pt x="110209" y="80927"/>
                  </a:cubicBezTo>
                  <a:lnTo>
                    <a:pt x="110752" y="82190"/>
                  </a:lnTo>
                  <a:lnTo>
                    <a:pt x="112646" y="80826"/>
                  </a:lnTo>
                  <a:lnTo>
                    <a:pt x="116434" y="78932"/>
                  </a:lnTo>
                  <a:lnTo>
                    <a:pt x="118177" y="75775"/>
                  </a:lnTo>
                  <a:lnTo>
                    <a:pt x="118960" y="73566"/>
                  </a:lnTo>
                  <a:lnTo>
                    <a:pt x="118960" y="69891"/>
                  </a:lnTo>
                  <a:lnTo>
                    <a:pt x="117520" y="66949"/>
                  </a:lnTo>
                  <a:lnTo>
                    <a:pt x="116093" y="65169"/>
                  </a:lnTo>
                  <a:lnTo>
                    <a:pt x="118278" y="63691"/>
                  </a:lnTo>
                  <a:lnTo>
                    <a:pt x="118947" y="63174"/>
                  </a:lnTo>
                  <a:lnTo>
                    <a:pt x="117280" y="62643"/>
                  </a:lnTo>
                  <a:lnTo>
                    <a:pt x="115816" y="63174"/>
                  </a:lnTo>
                  <a:lnTo>
                    <a:pt x="114868" y="62113"/>
                  </a:lnTo>
                  <a:lnTo>
                    <a:pt x="114237" y="61280"/>
                  </a:lnTo>
                  <a:lnTo>
                    <a:pt x="116030" y="60219"/>
                  </a:lnTo>
                  <a:lnTo>
                    <a:pt x="116876" y="58540"/>
                  </a:lnTo>
                  <a:lnTo>
                    <a:pt x="117924" y="59070"/>
                  </a:lnTo>
                  <a:lnTo>
                    <a:pt x="117394" y="60964"/>
                  </a:lnTo>
                  <a:lnTo>
                    <a:pt x="117394" y="60964"/>
                  </a:lnTo>
                  <a:lnTo>
                    <a:pt x="119086" y="60118"/>
                  </a:lnTo>
                  <a:lnTo>
                    <a:pt x="120235" y="61065"/>
                  </a:lnTo>
                  <a:lnTo>
                    <a:pt x="121182" y="62744"/>
                  </a:lnTo>
                  <a:lnTo>
                    <a:pt x="122129" y="63906"/>
                  </a:lnTo>
                  <a:lnTo>
                    <a:pt x="122129" y="65484"/>
                  </a:lnTo>
                  <a:lnTo>
                    <a:pt x="122975" y="66318"/>
                  </a:lnTo>
                  <a:lnTo>
                    <a:pt x="124806" y="64853"/>
                  </a:lnTo>
                  <a:lnTo>
                    <a:pt x="124263" y="62542"/>
                  </a:lnTo>
                  <a:lnTo>
                    <a:pt x="122621" y="60850"/>
                  </a:lnTo>
                  <a:lnTo>
                    <a:pt x="122116" y="59802"/>
                  </a:lnTo>
                  <a:lnTo>
                    <a:pt x="123594" y="58540"/>
                  </a:lnTo>
                  <a:lnTo>
                    <a:pt x="123707" y="55699"/>
                  </a:lnTo>
                  <a:lnTo>
                    <a:pt x="124970" y="54651"/>
                  </a:lnTo>
                  <a:lnTo>
                    <a:pt x="126233" y="55383"/>
                  </a:lnTo>
                  <a:lnTo>
                    <a:pt x="128127" y="52125"/>
                  </a:lnTo>
                  <a:lnTo>
                    <a:pt x="129705" y="47289"/>
                  </a:lnTo>
                  <a:lnTo>
                    <a:pt x="128544" y="44031"/>
                  </a:lnTo>
                  <a:lnTo>
                    <a:pt x="127811" y="41102"/>
                  </a:lnTo>
                  <a:lnTo>
                    <a:pt x="126132" y="39523"/>
                  </a:lnTo>
                  <a:lnTo>
                    <a:pt x="123922" y="38892"/>
                  </a:lnTo>
                  <a:lnTo>
                    <a:pt x="122558" y="38362"/>
                  </a:lnTo>
                  <a:lnTo>
                    <a:pt x="121498" y="37516"/>
                  </a:lnTo>
                  <a:lnTo>
                    <a:pt x="123606" y="33311"/>
                  </a:lnTo>
                  <a:lnTo>
                    <a:pt x="124440" y="30533"/>
                  </a:lnTo>
                  <a:lnTo>
                    <a:pt x="126650" y="29220"/>
                  </a:lnTo>
                  <a:lnTo>
                    <a:pt x="130021" y="29220"/>
                  </a:lnTo>
                  <a:lnTo>
                    <a:pt x="132332" y="28588"/>
                  </a:lnTo>
                  <a:lnTo>
                    <a:pt x="132231" y="28588"/>
                  </a:lnTo>
                  <a:lnTo>
                    <a:pt x="132231" y="23222"/>
                  </a:lnTo>
                  <a:lnTo>
                    <a:pt x="135072" y="21959"/>
                  </a:lnTo>
                  <a:lnTo>
                    <a:pt x="135804" y="23853"/>
                  </a:lnTo>
                  <a:lnTo>
                    <a:pt x="136650" y="21959"/>
                  </a:lnTo>
                  <a:lnTo>
                    <a:pt x="136650" y="20065"/>
                  </a:lnTo>
                  <a:lnTo>
                    <a:pt x="138115" y="20899"/>
                  </a:lnTo>
                  <a:lnTo>
                    <a:pt x="137433" y="24788"/>
                  </a:lnTo>
                  <a:lnTo>
                    <a:pt x="136006" y="30571"/>
                  </a:lnTo>
                  <a:lnTo>
                    <a:pt x="136006" y="33942"/>
                  </a:lnTo>
                  <a:lnTo>
                    <a:pt x="139428" y="38677"/>
                  </a:lnTo>
                  <a:lnTo>
                    <a:pt x="140426" y="42049"/>
                  </a:lnTo>
                  <a:lnTo>
                    <a:pt x="140426" y="43412"/>
                  </a:lnTo>
                  <a:lnTo>
                    <a:pt x="141688" y="42364"/>
                  </a:lnTo>
                  <a:lnTo>
                    <a:pt x="141688" y="38993"/>
                  </a:lnTo>
                  <a:lnTo>
                    <a:pt x="143166" y="35622"/>
                  </a:lnTo>
                  <a:lnTo>
                    <a:pt x="142370" y="32894"/>
                  </a:lnTo>
                  <a:lnTo>
                    <a:pt x="142244" y="31316"/>
                  </a:lnTo>
                  <a:lnTo>
                    <a:pt x="141966" y="29220"/>
                  </a:lnTo>
                  <a:lnTo>
                    <a:pt x="140085" y="27742"/>
                  </a:lnTo>
                  <a:lnTo>
                    <a:pt x="139782" y="24800"/>
                  </a:lnTo>
                  <a:lnTo>
                    <a:pt x="142522" y="23020"/>
                  </a:lnTo>
                  <a:lnTo>
                    <a:pt x="144832" y="23336"/>
                  </a:lnTo>
                  <a:lnTo>
                    <a:pt x="144832" y="20697"/>
                  </a:lnTo>
                  <a:lnTo>
                    <a:pt x="145881" y="18967"/>
                  </a:lnTo>
                  <a:lnTo>
                    <a:pt x="148090" y="17855"/>
                  </a:lnTo>
                  <a:lnTo>
                    <a:pt x="148936" y="17855"/>
                  </a:lnTo>
                  <a:lnTo>
                    <a:pt x="147573" y="14067"/>
                  </a:lnTo>
                  <a:lnTo>
                    <a:pt x="144315" y="12868"/>
                  </a:lnTo>
                  <a:lnTo>
                    <a:pt x="144832" y="10784"/>
                  </a:lnTo>
                  <a:lnTo>
                    <a:pt x="144517" y="8751"/>
                  </a:lnTo>
                  <a:lnTo>
                    <a:pt x="144315" y="7577"/>
                  </a:lnTo>
                  <a:lnTo>
                    <a:pt x="146310" y="8613"/>
                  </a:lnTo>
                  <a:lnTo>
                    <a:pt x="147674" y="7565"/>
                  </a:lnTo>
                  <a:lnTo>
                    <a:pt x="148936" y="8398"/>
                  </a:lnTo>
                  <a:lnTo>
                    <a:pt x="149669" y="6188"/>
                  </a:lnTo>
                  <a:lnTo>
                    <a:pt x="148406" y="4509"/>
                  </a:lnTo>
                  <a:lnTo>
                    <a:pt x="147775" y="2084"/>
                  </a:lnTo>
                  <a:lnTo>
                    <a:pt x="144201" y="1567"/>
                  </a:lnTo>
                  <a:lnTo>
                    <a:pt x="144201" y="3031"/>
                  </a:lnTo>
                  <a:lnTo>
                    <a:pt x="142623" y="2981"/>
                  </a:lnTo>
                  <a:lnTo>
                    <a:pt x="141890" y="2084"/>
                  </a:lnTo>
                  <a:lnTo>
                    <a:pt x="134440" y="2084"/>
                  </a:lnTo>
                  <a:lnTo>
                    <a:pt x="131069" y="2400"/>
                  </a:lnTo>
                  <a:lnTo>
                    <a:pt x="133493" y="4774"/>
                  </a:lnTo>
                  <a:lnTo>
                    <a:pt x="130867" y="4799"/>
                  </a:lnTo>
                  <a:lnTo>
                    <a:pt x="130337" y="3499"/>
                  </a:lnTo>
                  <a:lnTo>
                    <a:pt x="127294" y="4837"/>
                  </a:lnTo>
                  <a:lnTo>
                    <a:pt x="124654" y="6504"/>
                  </a:lnTo>
                  <a:lnTo>
                    <a:pt x="123076" y="6504"/>
                  </a:lnTo>
                  <a:lnTo>
                    <a:pt x="122028" y="4294"/>
                  </a:lnTo>
                  <a:lnTo>
                    <a:pt x="119503" y="3928"/>
                  </a:lnTo>
                  <a:lnTo>
                    <a:pt x="117407" y="5115"/>
                  </a:lnTo>
                  <a:lnTo>
                    <a:pt x="114149" y="4016"/>
                  </a:lnTo>
                  <a:lnTo>
                    <a:pt x="112040" y="3158"/>
                  </a:lnTo>
                  <a:lnTo>
                    <a:pt x="107835" y="3461"/>
                  </a:lnTo>
                  <a:lnTo>
                    <a:pt x="106055" y="4610"/>
                  </a:lnTo>
                  <a:lnTo>
                    <a:pt x="107204" y="7767"/>
                  </a:lnTo>
                  <a:lnTo>
                    <a:pt x="104792" y="7767"/>
                  </a:lnTo>
                  <a:lnTo>
                    <a:pt x="103529" y="7653"/>
                  </a:lnTo>
                  <a:lnTo>
                    <a:pt x="101951" y="8448"/>
                  </a:lnTo>
                  <a:lnTo>
                    <a:pt x="102898" y="10153"/>
                  </a:lnTo>
                  <a:lnTo>
                    <a:pt x="100587" y="9484"/>
                  </a:lnTo>
                  <a:lnTo>
                    <a:pt x="99741" y="6529"/>
                  </a:lnTo>
                  <a:lnTo>
                    <a:pt x="97115" y="4319"/>
                  </a:lnTo>
                  <a:lnTo>
                    <a:pt x="93327" y="4837"/>
                  </a:lnTo>
                  <a:lnTo>
                    <a:pt x="94173" y="7577"/>
                  </a:lnTo>
                  <a:lnTo>
                    <a:pt x="91016" y="7463"/>
                  </a:lnTo>
                  <a:lnTo>
                    <a:pt x="89968" y="6100"/>
                  </a:lnTo>
                  <a:lnTo>
                    <a:pt x="87758" y="7249"/>
                  </a:lnTo>
                  <a:lnTo>
                    <a:pt x="86066" y="7779"/>
                  </a:lnTo>
                  <a:lnTo>
                    <a:pt x="83541" y="10822"/>
                  </a:lnTo>
                  <a:lnTo>
                    <a:pt x="83023" y="8827"/>
                  </a:lnTo>
                  <a:lnTo>
                    <a:pt x="85233" y="5468"/>
                  </a:lnTo>
                  <a:lnTo>
                    <a:pt x="84601" y="2312"/>
                  </a:lnTo>
                  <a:lnTo>
                    <a:pt x="8144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52"/>
            <p:cNvSpPr/>
            <p:nvPr/>
          </p:nvSpPr>
          <p:spPr>
            <a:xfrm>
              <a:off x="3167575" y="993250"/>
              <a:ext cx="3759100" cy="3349975"/>
            </a:xfrm>
            <a:custGeom>
              <a:avLst/>
              <a:gdLst/>
              <a:ahLst/>
              <a:cxnLst/>
              <a:rect l="l" t="t" r="r" b="b"/>
              <a:pathLst>
                <a:path w="150364" h="133999" extrusionOk="0">
                  <a:moveTo>
                    <a:pt x="81786" y="784"/>
                  </a:moveTo>
                  <a:lnTo>
                    <a:pt x="84653" y="2892"/>
                  </a:lnTo>
                  <a:lnTo>
                    <a:pt x="85234" y="5797"/>
                  </a:lnTo>
                  <a:lnTo>
                    <a:pt x="83024" y="9168"/>
                  </a:lnTo>
                  <a:lnTo>
                    <a:pt x="83731" y="11895"/>
                  </a:lnTo>
                  <a:lnTo>
                    <a:pt x="86597" y="8448"/>
                  </a:lnTo>
                  <a:lnTo>
                    <a:pt x="88239" y="7931"/>
                  </a:lnTo>
                  <a:lnTo>
                    <a:pt x="90209" y="6895"/>
                  </a:lnTo>
                  <a:lnTo>
                    <a:pt x="91193" y="8171"/>
                  </a:lnTo>
                  <a:lnTo>
                    <a:pt x="94931" y="8297"/>
                  </a:lnTo>
                  <a:lnTo>
                    <a:pt x="94931" y="8297"/>
                  </a:lnTo>
                  <a:lnTo>
                    <a:pt x="94072" y="5494"/>
                  </a:lnTo>
                  <a:lnTo>
                    <a:pt x="97355" y="5039"/>
                  </a:lnTo>
                  <a:lnTo>
                    <a:pt x="99805" y="7110"/>
                  </a:lnTo>
                  <a:lnTo>
                    <a:pt x="100664" y="10140"/>
                  </a:lnTo>
                  <a:lnTo>
                    <a:pt x="103871" y="11075"/>
                  </a:lnTo>
                  <a:lnTo>
                    <a:pt x="102722" y="8991"/>
                  </a:lnTo>
                  <a:lnTo>
                    <a:pt x="103922" y="8385"/>
                  </a:lnTo>
                  <a:lnTo>
                    <a:pt x="105121" y="8486"/>
                  </a:lnTo>
                  <a:lnTo>
                    <a:pt x="107987" y="8486"/>
                  </a:lnTo>
                  <a:lnTo>
                    <a:pt x="106763" y="5153"/>
                  </a:lnTo>
                  <a:lnTo>
                    <a:pt x="108265" y="4180"/>
                  </a:lnTo>
                  <a:lnTo>
                    <a:pt x="112319" y="3890"/>
                  </a:lnTo>
                  <a:lnTo>
                    <a:pt x="114377" y="4723"/>
                  </a:lnTo>
                  <a:lnTo>
                    <a:pt x="117761" y="5860"/>
                  </a:lnTo>
                  <a:lnTo>
                    <a:pt x="119895" y="4673"/>
                  </a:lnTo>
                  <a:lnTo>
                    <a:pt x="122142" y="5001"/>
                  </a:lnTo>
                  <a:lnTo>
                    <a:pt x="123216" y="7236"/>
                  </a:lnTo>
                  <a:lnTo>
                    <a:pt x="125084" y="7236"/>
                  </a:lnTo>
                  <a:lnTo>
                    <a:pt x="127749" y="5544"/>
                  </a:lnTo>
                  <a:lnTo>
                    <a:pt x="130489" y="4332"/>
                  </a:lnTo>
                  <a:lnTo>
                    <a:pt x="130981" y="5532"/>
                  </a:lnTo>
                  <a:lnTo>
                    <a:pt x="134580" y="5494"/>
                  </a:lnTo>
                  <a:lnTo>
                    <a:pt x="132105" y="3069"/>
                  </a:lnTo>
                  <a:lnTo>
                    <a:pt x="134769" y="2817"/>
                  </a:lnTo>
                  <a:lnTo>
                    <a:pt x="142080" y="2817"/>
                  </a:lnTo>
                  <a:lnTo>
                    <a:pt x="142813" y="3713"/>
                  </a:lnTo>
                  <a:lnTo>
                    <a:pt x="144858" y="3776"/>
                  </a:lnTo>
                  <a:lnTo>
                    <a:pt x="144858" y="2337"/>
                  </a:lnTo>
                  <a:lnTo>
                    <a:pt x="147864" y="2779"/>
                  </a:lnTo>
                  <a:lnTo>
                    <a:pt x="148432" y="4989"/>
                  </a:lnTo>
                  <a:lnTo>
                    <a:pt x="149657" y="6643"/>
                  </a:lnTo>
                  <a:lnTo>
                    <a:pt x="149101" y="8309"/>
                  </a:lnTo>
                  <a:lnTo>
                    <a:pt x="147990" y="7564"/>
                  </a:lnTo>
                  <a:lnTo>
                    <a:pt x="146601" y="8638"/>
                  </a:lnTo>
                  <a:lnTo>
                    <a:pt x="144214" y="7400"/>
                  </a:lnTo>
                  <a:lnTo>
                    <a:pt x="144846" y="11163"/>
                  </a:lnTo>
                  <a:lnTo>
                    <a:pt x="144278" y="13461"/>
                  </a:lnTo>
                  <a:lnTo>
                    <a:pt x="147662" y="14724"/>
                  </a:lnTo>
                  <a:lnTo>
                    <a:pt x="148823" y="17944"/>
                  </a:lnTo>
                  <a:lnTo>
                    <a:pt x="148356" y="17944"/>
                  </a:lnTo>
                  <a:lnTo>
                    <a:pt x="145995" y="19118"/>
                  </a:lnTo>
                  <a:lnTo>
                    <a:pt x="144846" y="21012"/>
                  </a:lnTo>
                  <a:lnTo>
                    <a:pt x="144846" y="23373"/>
                  </a:lnTo>
                  <a:lnTo>
                    <a:pt x="142775" y="23096"/>
                  </a:lnTo>
                  <a:lnTo>
                    <a:pt x="139770" y="25040"/>
                  </a:lnTo>
                  <a:lnTo>
                    <a:pt x="140111" y="28311"/>
                  </a:lnTo>
                  <a:lnTo>
                    <a:pt x="141992" y="29788"/>
                  </a:lnTo>
                  <a:lnTo>
                    <a:pt x="142257" y="31745"/>
                  </a:lnTo>
                  <a:lnTo>
                    <a:pt x="142396" y="33387"/>
                  </a:lnTo>
                  <a:lnTo>
                    <a:pt x="143154" y="36000"/>
                  </a:lnTo>
                  <a:lnTo>
                    <a:pt x="141727" y="39271"/>
                  </a:lnTo>
                  <a:lnTo>
                    <a:pt x="141702" y="42604"/>
                  </a:lnTo>
                  <a:lnTo>
                    <a:pt x="141070" y="43135"/>
                  </a:lnTo>
                  <a:lnTo>
                    <a:pt x="141070" y="42440"/>
                  </a:lnTo>
                  <a:lnTo>
                    <a:pt x="140060" y="38993"/>
                  </a:lnTo>
                  <a:lnTo>
                    <a:pt x="136651" y="34245"/>
                  </a:lnTo>
                  <a:lnTo>
                    <a:pt x="136651" y="31025"/>
                  </a:lnTo>
                  <a:lnTo>
                    <a:pt x="138078" y="25255"/>
                  </a:lnTo>
                  <a:lnTo>
                    <a:pt x="138797" y="21151"/>
                  </a:lnTo>
                  <a:lnTo>
                    <a:pt x="136663" y="19939"/>
                  </a:lnTo>
                  <a:lnTo>
                    <a:pt x="136663" y="22300"/>
                  </a:lnTo>
                  <a:lnTo>
                    <a:pt x="136158" y="23437"/>
                  </a:lnTo>
                  <a:lnTo>
                    <a:pt x="135578" y="21947"/>
                  </a:lnTo>
                  <a:lnTo>
                    <a:pt x="132244" y="23424"/>
                  </a:lnTo>
                  <a:lnTo>
                    <a:pt x="132244" y="28765"/>
                  </a:lnTo>
                  <a:lnTo>
                    <a:pt x="130312" y="29295"/>
                  </a:lnTo>
                  <a:lnTo>
                    <a:pt x="126890" y="29295"/>
                  </a:lnTo>
                  <a:lnTo>
                    <a:pt x="124504" y="30722"/>
                  </a:lnTo>
                  <a:lnTo>
                    <a:pt x="123645" y="33576"/>
                  </a:lnTo>
                  <a:lnTo>
                    <a:pt x="121435" y="38008"/>
                  </a:lnTo>
                  <a:lnTo>
                    <a:pt x="122685" y="39006"/>
                  </a:lnTo>
                  <a:lnTo>
                    <a:pt x="124163" y="39586"/>
                  </a:lnTo>
                  <a:lnTo>
                    <a:pt x="126297" y="40193"/>
                  </a:lnTo>
                  <a:lnTo>
                    <a:pt x="127862" y="41657"/>
                  </a:lnTo>
                  <a:lnTo>
                    <a:pt x="128582" y="44549"/>
                  </a:lnTo>
                  <a:lnTo>
                    <a:pt x="129706" y="47706"/>
                  </a:lnTo>
                  <a:lnTo>
                    <a:pt x="128178" y="52403"/>
                  </a:lnTo>
                  <a:lnTo>
                    <a:pt x="126461" y="55358"/>
                  </a:lnTo>
                  <a:lnTo>
                    <a:pt x="125274" y="54676"/>
                  </a:lnTo>
                  <a:lnTo>
                    <a:pt x="123733" y="55951"/>
                  </a:lnTo>
                  <a:lnTo>
                    <a:pt x="123620" y="58792"/>
                  </a:lnTo>
                  <a:lnTo>
                    <a:pt x="122067" y="60118"/>
                  </a:lnTo>
                  <a:lnTo>
                    <a:pt x="122673" y="61393"/>
                  </a:lnTo>
                  <a:lnTo>
                    <a:pt x="124314" y="63098"/>
                  </a:lnTo>
                  <a:lnTo>
                    <a:pt x="124807" y="65131"/>
                  </a:lnTo>
                  <a:lnTo>
                    <a:pt x="123342" y="66305"/>
                  </a:lnTo>
                  <a:lnTo>
                    <a:pt x="122786" y="65750"/>
                  </a:lnTo>
                  <a:lnTo>
                    <a:pt x="122786" y="64196"/>
                  </a:lnTo>
                  <a:lnTo>
                    <a:pt x="121801" y="62997"/>
                  </a:lnTo>
                  <a:lnTo>
                    <a:pt x="120854" y="61317"/>
                  </a:lnTo>
                  <a:lnTo>
                    <a:pt x="119465" y="60143"/>
                  </a:lnTo>
                  <a:lnTo>
                    <a:pt x="118241" y="60762"/>
                  </a:lnTo>
                  <a:lnTo>
                    <a:pt x="118241" y="60762"/>
                  </a:lnTo>
                  <a:lnTo>
                    <a:pt x="118645" y="59297"/>
                  </a:lnTo>
                  <a:lnTo>
                    <a:pt x="117079" y="58514"/>
                  </a:lnTo>
                  <a:lnTo>
                    <a:pt x="116132" y="60396"/>
                  </a:lnTo>
                  <a:lnTo>
                    <a:pt x="114112" y="61583"/>
                  </a:lnTo>
                  <a:lnTo>
                    <a:pt x="114970" y="62719"/>
                  </a:lnTo>
                  <a:lnTo>
                    <a:pt x="116056" y="63931"/>
                  </a:lnTo>
                  <a:lnTo>
                    <a:pt x="117622" y="63376"/>
                  </a:lnTo>
                  <a:lnTo>
                    <a:pt x="118607" y="63691"/>
                  </a:lnTo>
                  <a:lnTo>
                    <a:pt x="115968" y="65497"/>
                  </a:lnTo>
                  <a:lnTo>
                    <a:pt x="117597" y="67530"/>
                  </a:lnTo>
                  <a:lnTo>
                    <a:pt x="119011" y="70371"/>
                  </a:lnTo>
                  <a:lnTo>
                    <a:pt x="119011" y="73919"/>
                  </a:lnTo>
                  <a:lnTo>
                    <a:pt x="118266" y="76028"/>
                  </a:lnTo>
                  <a:lnTo>
                    <a:pt x="116574" y="79096"/>
                  </a:lnTo>
                  <a:lnTo>
                    <a:pt x="112824" y="80978"/>
                  </a:lnTo>
                  <a:lnTo>
                    <a:pt x="111245" y="82114"/>
                  </a:lnTo>
                  <a:lnTo>
                    <a:pt x="110740" y="80940"/>
                  </a:lnTo>
                  <a:lnTo>
                    <a:pt x="110462" y="81041"/>
                  </a:lnTo>
                  <a:cubicBezTo>
                    <a:pt x="110159" y="81142"/>
                    <a:pt x="108594" y="81697"/>
                    <a:pt x="108253" y="81912"/>
                  </a:cubicBezTo>
                  <a:cubicBezTo>
                    <a:pt x="107886" y="82165"/>
                    <a:pt x="107634" y="83276"/>
                    <a:pt x="107520" y="83907"/>
                  </a:cubicBezTo>
                  <a:lnTo>
                    <a:pt x="107495" y="84008"/>
                  </a:lnTo>
                  <a:lnTo>
                    <a:pt x="108341" y="85688"/>
                  </a:lnTo>
                  <a:lnTo>
                    <a:pt x="110197" y="87468"/>
                  </a:lnTo>
                  <a:lnTo>
                    <a:pt x="110197" y="90852"/>
                  </a:lnTo>
                  <a:cubicBezTo>
                    <a:pt x="110046" y="91092"/>
                    <a:pt x="109174" y="91824"/>
                    <a:pt x="108379" y="92430"/>
                  </a:cubicBezTo>
                  <a:lnTo>
                    <a:pt x="107760" y="92115"/>
                  </a:lnTo>
                  <a:lnTo>
                    <a:pt x="106093" y="90360"/>
                  </a:lnTo>
                  <a:lnTo>
                    <a:pt x="104161" y="88541"/>
                  </a:lnTo>
                  <a:lnTo>
                    <a:pt x="103164" y="89829"/>
                  </a:lnTo>
                  <a:lnTo>
                    <a:pt x="102823" y="92203"/>
                  </a:lnTo>
                  <a:lnTo>
                    <a:pt x="103492" y="93756"/>
                  </a:lnTo>
                  <a:lnTo>
                    <a:pt x="104679" y="95398"/>
                  </a:lnTo>
                  <a:lnTo>
                    <a:pt x="106321" y="96648"/>
                  </a:lnTo>
                  <a:lnTo>
                    <a:pt x="106611" y="98239"/>
                  </a:lnTo>
                  <a:lnTo>
                    <a:pt x="107028" y="99602"/>
                  </a:lnTo>
                  <a:lnTo>
                    <a:pt x="105689" y="99047"/>
                  </a:lnTo>
                  <a:lnTo>
                    <a:pt x="104313" y="97254"/>
                  </a:lnTo>
                  <a:lnTo>
                    <a:pt x="103290" y="95082"/>
                  </a:lnTo>
                  <a:lnTo>
                    <a:pt x="101371" y="94072"/>
                  </a:lnTo>
                  <a:lnTo>
                    <a:pt x="101371" y="90056"/>
                  </a:lnTo>
                  <a:lnTo>
                    <a:pt x="99351" y="85725"/>
                  </a:lnTo>
                  <a:lnTo>
                    <a:pt x="97583" y="86773"/>
                  </a:lnTo>
                  <a:lnTo>
                    <a:pt x="97583" y="83756"/>
                  </a:lnTo>
                  <a:lnTo>
                    <a:pt x="95739" y="82897"/>
                  </a:lnTo>
                  <a:lnTo>
                    <a:pt x="94944" y="79690"/>
                  </a:lnTo>
                  <a:lnTo>
                    <a:pt x="91774" y="80422"/>
                  </a:lnTo>
                  <a:lnTo>
                    <a:pt x="90423" y="82278"/>
                  </a:lnTo>
                  <a:lnTo>
                    <a:pt x="87431" y="84980"/>
                  </a:lnTo>
                  <a:lnTo>
                    <a:pt x="85372" y="86773"/>
                  </a:lnTo>
                  <a:lnTo>
                    <a:pt x="84324" y="88503"/>
                  </a:lnTo>
                  <a:lnTo>
                    <a:pt x="84324" y="91546"/>
                  </a:lnTo>
                  <a:lnTo>
                    <a:pt x="82961" y="93706"/>
                  </a:lnTo>
                  <a:lnTo>
                    <a:pt x="82620" y="92456"/>
                  </a:lnTo>
                  <a:lnTo>
                    <a:pt x="81142" y="89084"/>
                  </a:lnTo>
                  <a:lnTo>
                    <a:pt x="79791" y="86180"/>
                  </a:lnTo>
                  <a:lnTo>
                    <a:pt x="79160" y="83465"/>
                  </a:lnTo>
                  <a:lnTo>
                    <a:pt x="78377" y="80359"/>
                  </a:lnTo>
                  <a:lnTo>
                    <a:pt x="76837" y="82152"/>
                  </a:lnTo>
                  <a:lnTo>
                    <a:pt x="75890" y="82000"/>
                  </a:lnTo>
                  <a:lnTo>
                    <a:pt x="74602" y="79803"/>
                  </a:lnTo>
                  <a:lnTo>
                    <a:pt x="71773" y="77745"/>
                  </a:lnTo>
                  <a:lnTo>
                    <a:pt x="68326" y="78175"/>
                  </a:lnTo>
                  <a:lnTo>
                    <a:pt x="65687" y="77770"/>
                  </a:lnTo>
                  <a:lnTo>
                    <a:pt x="63957" y="76849"/>
                  </a:lnTo>
                  <a:lnTo>
                    <a:pt x="62113" y="76710"/>
                  </a:lnTo>
                  <a:lnTo>
                    <a:pt x="60118" y="75624"/>
                  </a:lnTo>
                  <a:lnTo>
                    <a:pt x="56999" y="73086"/>
                  </a:lnTo>
                  <a:lnTo>
                    <a:pt x="55737" y="75232"/>
                  </a:lnTo>
                  <a:lnTo>
                    <a:pt x="57782" y="76912"/>
                  </a:lnTo>
                  <a:lnTo>
                    <a:pt x="59108" y="79349"/>
                  </a:lnTo>
                  <a:lnTo>
                    <a:pt x="61419" y="79235"/>
                  </a:lnTo>
                  <a:lnTo>
                    <a:pt x="63717" y="78541"/>
                  </a:lnTo>
                  <a:lnTo>
                    <a:pt x="64954" y="79879"/>
                  </a:lnTo>
                  <a:lnTo>
                    <a:pt x="66394" y="81306"/>
                  </a:lnTo>
                  <a:lnTo>
                    <a:pt x="65636" y="83187"/>
                  </a:lnTo>
                  <a:lnTo>
                    <a:pt x="64538" y="85208"/>
                  </a:lnTo>
                  <a:lnTo>
                    <a:pt x="60775" y="87140"/>
                  </a:lnTo>
                  <a:lnTo>
                    <a:pt x="57025" y="87973"/>
                  </a:lnTo>
                  <a:lnTo>
                    <a:pt x="53805" y="89425"/>
                  </a:lnTo>
                  <a:lnTo>
                    <a:pt x="53388" y="88263"/>
                  </a:lnTo>
                  <a:lnTo>
                    <a:pt x="52100" y="85132"/>
                  </a:lnTo>
                  <a:lnTo>
                    <a:pt x="50105" y="83554"/>
                  </a:lnTo>
                  <a:lnTo>
                    <a:pt x="49297" y="81230"/>
                  </a:lnTo>
                  <a:lnTo>
                    <a:pt x="47782" y="78831"/>
                  </a:lnTo>
                  <a:lnTo>
                    <a:pt x="45117" y="75169"/>
                  </a:lnTo>
                  <a:lnTo>
                    <a:pt x="43387" y="75801"/>
                  </a:lnTo>
                  <a:lnTo>
                    <a:pt x="44284" y="77341"/>
                  </a:lnTo>
                  <a:lnTo>
                    <a:pt x="45332" y="80182"/>
                  </a:lnTo>
                  <a:lnTo>
                    <a:pt x="46203" y="81382"/>
                  </a:lnTo>
                  <a:lnTo>
                    <a:pt x="48325" y="86281"/>
                  </a:lnTo>
                  <a:lnTo>
                    <a:pt x="49726" y="87241"/>
                  </a:lnTo>
                  <a:lnTo>
                    <a:pt x="51772" y="89198"/>
                  </a:lnTo>
                  <a:lnTo>
                    <a:pt x="52264" y="90271"/>
                  </a:lnTo>
                  <a:lnTo>
                    <a:pt x="53009" y="92506"/>
                  </a:lnTo>
                  <a:lnTo>
                    <a:pt x="54550" y="91736"/>
                  </a:lnTo>
                  <a:lnTo>
                    <a:pt x="58287" y="91218"/>
                  </a:lnTo>
                  <a:lnTo>
                    <a:pt x="59525" y="90612"/>
                  </a:lnTo>
                  <a:lnTo>
                    <a:pt x="59904" y="91837"/>
                  </a:lnTo>
                  <a:cubicBezTo>
                    <a:pt x="59664" y="92443"/>
                    <a:pt x="59070" y="93946"/>
                    <a:pt x="59070" y="94362"/>
                  </a:cubicBezTo>
                  <a:cubicBezTo>
                    <a:pt x="59045" y="94615"/>
                    <a:pt x="58338" y="96016"/>
                    <a:pt x="57681" y="97191"/>
                  </a:cubicBezTo>
                  <a:lnTo>
                    <a:pt x="54487" y="99148"/>
                  </a:lnTo>
                  <a:lnTo>
                    <a:pt x="51784" y="102128"/>
                  </a:lnTo>
                  <a:lnTo>
                    <a:pt x="48855" y="104792"/>
                  </a:lnTo>
                  <a:lnTo>
                    <a:pt x="49474" y="106408"/>
                  </a:lnTo>
                  <a:lnTo>
                    <a:pt x="49411" y="108719"/>
                  </a:lnTo>
                  <a:lnTo>
                    <a:pt x="50257" y="110727"/>
                  </a:lnTo>
                  <a:lnTo>
                    <a:pt x="50257" y="113189"/>
                  </a:lnTo>
                  <a:lnTo>
                    <a:pt x="48767" y="115487"/>
                  </a:lnTo>
                  <a:lnTo>
                    <a:pt x="44587" y="118694"/>
                  </a:lnTo>
                  <a:lnTo>
                    <a:pt x="44587" y="120096"/>
                  </a:lnTo>
                  <a:lnTo>
                    <a:pt x="44297" y="123897"/>
                  </a:lnTo>
                  <a:lnTo>
                    <a:pt x="42845" y="123897"/>
                  </a:lnTo>
                  <a:lnTo>
                    <a:pt x="42175" y="126927"/>
                  </a:lnTo>
                  <a:lnTo>
                    <a:pt x="39713" y="129730"/>
                  </a:lnTo>
                  <a:lnTo>
                    <a:pt x="38084" y="131536"/>
                  </a:lnTo>
                  <a:lnTo>
                    <a:pt x="35647" y="133367"/>
                  </a:lnTo>
                  <a:lnTo>
                    <a:pt x="31404" y="133367"/>
                  </a:lnTo>
                  <a:lnTo>
                    <a:pt x="29776" y="130842"/>
                  </a:lnTo>
                  <a:lnTo>
                    <a:pt x="29371" y="128581"/>
                  </a:lnTo>
                  <a:lnTo>
                    <a:pt x="28210" y="126334"/>
                  </a:lnTo>
                  <a:lnTo>
                    <a:pt x="26278" y="123796"/>
                  </a:lnTo>
                  <a:lnTo>
                    <a:pt x="26278" y="120222"/>
                  </a:lnTo>
                  <a:lnTo>
                    <a:pt x="24384" y="117495"/>
                  </a:lnTo>
                  <a:lnTo>
                    <a:pt x="24384" y="115285"/>
                  </a:lnTo>
                  <a:lnTo>
                    <a:pt x="26278" y="112659"/>
                  </a:lnTo>
                  <a:lnTo>
                    <a:pt x="26278" y="109654"/>
                  </a:lnTo>
                  <a:lnTo>
                    <a:pt x="25672" y="106509"/>
                  </a:lnTo>
                  <a:lnTo>
                    <a:pt x="23563" y="103340"/>
                  </a:lnTo>
                  <a:lnTo>
                    <a:pt x="23992" y="99262"/>
                  </a:lnTo>
                  <a:lnTo>
                    <a:pt x="22679" y="97140"/>
                  </a:lnTo>
                  <a:lnTo>
                    <a:pt x="19838" y="97279"/>
                  </a:lnTo>
                  <a:lnTo>
                    <a:pt x="18916" y="95701"/>
                  </a:lnTo>
                  <a:lnTo>
                    <a:pt x="16353" y="95410"/>
                  </a:lnTo>
                  <a:lnTo>
                    <a:pt x="13600" y="96787"/>
                  </a:lnTo>
                  <a:lnTo>
                    <a:pt x="11113" y="96787"/>
                  </a:lnTo>
                  <a:lnTo>
                    <a:pt x="8486" y="97090"/>
                  </a:lnTo>
                  <a:lnTo>
                    <a:pt x="5570" y="95385"/>
                  </a:lnTo>
                  <a:lnTo>
                    <a:pt x="1453" y="91067"/>
                  </a:lnTo>
                  <a:lnTo>
                    <a:pt x="645" y="87746"/>
                  </a:lnTo>
                  <a:lnTo>
                    <a:pt x="1175" y="84905"/>
                  </a:lnTo>
                  <a:lnTo>
                    <a:pt x="658" y="82518"/>
                  </a:lnTo>
                  <a:lnTo>
                    <a:pt x="1642" y="80132"/>
                  </a:lnTo>
                  <a:lnTo>
                    <a:pt x="4029" y="76306"/>
                  </a:lnTo>
                  <a:lnTo>
                    <a:pt x="6681" y="74386"/>
                  </a:lnTo>
                  <a:lnTo>
                    <a:pt x="7325" y="72353"/>
                  </a:lnTo>
                  <a:lnTo>
                    <a:pt x="9055" y="70523"/>
                  </a:lnTo>
                  <a:lnTo>
                    <a:pt x="10683" y="68894"/>
                  </a:lnTo>
                  <a:lnTo>
                    <a:pt x="11870" y="69487"/>
                  </a:lnTo>
                  <a:lnTo>
                    <a:pt x="16328" y="67858"/>
                  </a:lnTo>
                  <a:lnTo>
                    <a:pt x="20457" y="67871"/>
                  </a:lnTo>
                  <a:lnTo>
                    <a:pt x="22490" y="67543"/>
                  </a:lnTo>
                  <a:lnTo>
                    <a:pt x="23639" y="67795"/>
                  </a:lnTo>
                  <a:lnTo>
                    <a:pt x="24005" y="70560"/>
                  </a:lnTo>
                  <a:lnTo>
                    <a:pt x="26619" y="71116"/>
                  </a:lnTo>
                  <a:lnTo>
                    <a:pt x="29334" y="73338"/>
                  </a:lnTo>
                  <a:lnTo>
                    <a:pt x="31152" y="71747"/>
                  </a:lnTo>
                  <a:lnTo>
                    <a:pt x="32894" y="71457"/>
                  </a:lnTo>
                  <a:lnTo>
                    <a:pt x="38349" y="73035"/>
                  </a:lnTo>
                  <a:lnTo>
                    <a:pt x="41784" y="72505"/>
                  </a:lnTo>
                  <a:lnTo>
                    <a:pt x="44739" y="71154"/>
                  </a:lnTo>
                  <a:lnTo>
                    <a:pt x="45648" y="67719"/>
                  </a:lnTo>
                  <a:lnTo>
                    <a:pt x="44461" y="65989"/>
                  </a:lnTo>
                  <a:lnTo>
                    <a:pt x="41910" y="67442"/>
                  </a:lnTo>
                  <a:lnTo>
                    <a:pt x="39347" y="66785"/>
                  </a:lnTo>
                  <a:lnTo>
                    <a:pt x="37819" y="65762"/>
                  </a:lnTo>
                  <a:lnTo>
                    <a:pt x="38715" y="63590"/>
                  </a:lnTo>
                  <a:lnTo>
                    <a:pt x="40067" y="62820"/>
                  </a:lnTo>
                  <a:lnTo>
                    <a:pt x="42466" y="62227"/>
                  </a:lnTo>
                  <a:lnTo>
                    <a:pt x="45610" y="63073"/>
                  </a:lnTo>
                  <a:lnTo>
                    <a:pt x="50244" y="62075"/>
                  </a:lnTo>
                  <a:lnTo>
                    <a:pt x="47946" y="60345"/>
                  </a:lnTo>
                  <a:lnTo>
                    <a:pt x="45458" y="57782"/>
                  </a:lnTo>
                  <a:lnTo>
                    <a:pt x="46304" y="55206"/>
                  </a:lnTo>
                  <a:lnTo>
                    <a:pt x="43501" y="56999"/>
                  </a:lnTo>
                  <a:lnTo>
                    <a:pt x="43602" y="58312"/>
                  </a:lnTo>
                  <a:lnTo>
                    <a:pt x="42289" y="58312"/>
                  </a:lnTo>
                  <a:lnTo>
                    <a:pt x="41632" y="55938"/>
                  </a:lnTo>
                  <a:lnTo>
                    <a:pt x="39511" y="56469"/>
                  </a:lnTo>
                  <a:lnTo>
                    <a:pt x="37832" y="60042"/>
                  </a:lnTo>
                  <a:lnTo>
                    <a:pt x="37933" y="62265"/>
                  </a:lnTo>
                  <a:lnTo>
                    <a:pt x="36632" y="62530"/>
                  </a:lnTo>
                  <a:lnTo>
                    <a:pt x="35167" y="62757"/>
                  </a:lnTo>
                  <a:lnTo>
                    <a:pt x="33639" y="64398"/>
                  </a:lnTo>
                  <a:lnTo>
                    <a:pt x="34776" y="65750"/>
                  </a:lnTo>
                  <a:lnTo>
                    <a:pt x="33829" y="66659"/>
                  </a:lnTo>
                  <a:lnTo>
                    <a:pt x="32427" y="65585"/>
                  </a:lnTo>
                  <a:lnTo>
                    <a:pt x="30988" y="61886"/>
                  </a:lnTo>
                  <a:lnTo>
                    <a:pt x="28033" y="58893"/>
                  </a:lnTo>
                  <a:lnTo>
                    <a:pt x="25242" y="56974"/>
                  </a:lnTo>
                  <a:lnTo>
                    <a:pt x="24636" y="59146"/>
                  </a:lnTo>
                  <a:lnTo>
                    <a:pt x="27136" y="61595"/>
                  </a:lnTo>
                  <a:lnTo>
                    <a:pt x="29712" y="63085"/>
                  </a:lnTo>
                  <a:lnTo>
                    <a:pt x="29574" y="63401"/>
                  </a:lnTo>
                  <a:lnTo>
                    <a:pt x="28172" y="62921"/>
                  </a:lnTo>
                  <a:lnTo>
                    <a:pt x="28172" y="64967"/>
                  </a:lnTo>
                  <a:lnTo>
                    <a:pt x="27541" y="65333"/>
                  </a:lnTo>
                  <a:lnTo>
                    <a:pt x="27541" y="64537"/>
                  </a:lnTo>
                  <a:lnTo>
                    <a:pt x="26720" y="63148"/>
                  </a:lnTo>
                  <a:lnTo>
                    <a:pt x="25255" y="61785"/>
                  </a:lnTo>
                  <a:lnTo>
                    <a:pt x="23273" y="59575"/>
                  </a:lnTo>
                  <a:lnTo>
                    <a:pt x="21467" y="59575"/>
                  </a:lnTo>
                  <a:lnTo>
                    <a:pt x="20141" y="60295"/>
                  </a:lnTo>
                  <a:lnTo>
                    <a:pt x="17515" y="59600"/>
                  </a:lnTo>
                  <a:lnTo>
                    <a:pt x="17174" y="61557"/>
                  </a:lnTo>
                  <a:lnTo>
                    <a:pt x="16277" y="61949"/>
                  </a:lnTo>
                  <a:lnTo>
                    <a:pt x="15179" y="63919"/>
                  </a:lnTo>
                  <a:lnTo>
                    <a:pt x="13386" y="66507"/>
                  </a:lnTo>
                  <a:lnTo>
                    <a:pt x="11391" y="66406"/>
                  </a:lnTo>
                  <a:lnTo>
                    <a:pt x="10065" y="67176"/>
                  </a:lnTo>
                  <a:lnTo>
                    <a:pt x="9143" y="66381"/>
                  </a:lnTo>
                  <a:lnTo>
                    <a:pt x="6719" y="65649"/>
                  </a:lnTo>
                  <a:lnTo>
                    <a:pt x="6719" y="60610"/>
                  </a:lnTo>
                  <a:lnTo>
                    <a:pt x="8827" y="59499"/>
                  </a:lnTo>
                  <a:lnTo>
                    <a:pt x="12413" y="59954"/>
                  </a:lnTo>
                  <a:lnTo>
                    <a:pt x="14156" y="58148"/>
                  </a:lnTo>
                  <a:lnTo>
                    <a:pt x="13070" y="55825"/>
                  </a:lnTo>
                  <a:lnTo>
                    <a:pt x="12110" y="55320"/>
                  </a:lnTo>
                  <a:lnTo>
                    <a:pt x="13045" y="55168"/>
                  </a:lnTo>
                  <a:lnTo>
                    <a:pt x="14749" y="55168"/>
                  </a:lnTo>
                  <a:lnTo>
                    <a:pt x="16694" y="53186"/>
                  </a:lnTo>
                  <a:lnTo>
                    <a:pt x="17616" y="49840"/>
                  </a:lnTo>
                  <a:lnTo>
                    <a:pt x="20381" y="48691"/>
                  </a:lnTo>
                  <a:lnTo>
                    <a:pt x="20608" y="45913"/>
                  </a:lnTo>
                  <a:lnTo>
                    <a:pt x="21568" y="44764"/>
                  </a:lnTo>
                  <a:lnTo>
                    <a:pt x="22250" y="45559"/>
                  </a:lnTo>
                  <a:lnTo>
                    <a:pt x="21442" y="48211"/>
                  </a:lnTo>
                  <a:lnTo>
                    <a:pt x="25924" y="48211"/>
                  </a:lnTo>
                  <a:lnTo>
                    <a:pt x="29788" y="47504"/>
                  </a:lnTo>
                  <a:lnTo>
                    <a:pt x="30558" y="44915"/>
                  </a:lnTo>
                  <a:lnTo>
                    <a:pt x="31733" y="43539"/>
                  </a:lnTo>
                  <a:lnTo>
                    <a:pt x="32023" y="41910"/>
                  </a:lnTo>
                  <a:lnTo>
                    <a:pt x="34687" y="41821"/>
                  </a:lnTo>
                  <a:lnTo>
                    <a:pt x="37390" y="40129"/>
                  </a:lnTo>
                  <a:lnTo>
                    <a:pt x="35369" y="38841"/>
                  </a:lnTo>
                  <a:lnTo>
                    <a:pt x="32768" y="39599"/>
                  </a:lnTo>
                  <a:lnTo>
                    <a:pt x="31253" y="39422"/>
                  </a:lnTo>
                  <a:lnTo>
                    <a:pt x="30205" y="36303"/>
                  </a:lnTo>
                  <a:lnTo>
                    <a:pt x="33147" y="32604"/>
                  </a:lnTo>
                  <a:lnTo>
                    <a:pt x="31202" y="31215"/>
                  </a:lnTo>
                  <a:lnTo>
                    <a:pt x="29586" y="32591"/>
                  </a:lnTo>
                  <a:lnTo>
                    <a:pt x="28955" y="34372"/>
                  </a:lnTo>
                  <a:lnTo>
                    <a:pt x="27136" y="35874"/>
                  </a:lnTo>
                  <a:lnTo>
                    <a:pt x="26897" y="38425"/>
                  </a:lnTo>
                  <a:lnTo>
                    <a:pt x="28462" y="40723"/>
                  </a:lnTo>
                  <a:cubicBezTo>
                    <a:pt x="28361" y="41241"/>
                    <a:pt x="28071" y="42667"/>
                    <a:pt x="28071" y="42933"/>
                  </a:cubicBezTo>
                  <a:cubicBezTo>
                    <a:pt x="28008" y="43147"/>
                    <a:pt x="27288" y="44233"/>
                    <a:pt x="26619" y="45155"/>
                  </a:cubicBezTo>
                  <a:lnTo>
                    <a:pt x="24131" y="44902"/>
                  </a:lnTo>
                  <a:lnTo>
                    <a:pt x="24308" y="43640"/>
                  </a:lnTo>
                  <a:lnTo>
                    <a:pt x="22553" y="40622"/>
                  </a:lnTo>
                  <a:lnTo>
                    <a:pt x="21076" y="42465"/>
                  </a:lnTo>
                  <a:lnTo>
                    <a:pt x="19687" y="42718"/>
                  </a:lnTo>
                  <a:lnTo>
                    <a:pt x="18740" y="39321"/>
                  </a:lnTo>
                  <a:lnTo>
                    <a:pt x="19510" y="37680"/>
                  </a:lnTo>
                  <a:lnTo>
                    <a:pt x="21985" y="35205"/>
                  </a:lnTo>
                  <a:lnTo>
                    <a:pt x="23386" y="32326"/>
                  </a:lnTo>
                  <a:lnTo>
                    <a:pt x="25874" y="28790"/>
                  </a:lnTo>
                  <a:lnTo>
                    <a:pt x="29712" y="24750"/>
                  </a:lnTo>
                  <a:lnTo>
                    <a:pt x="33021" y="23639"/>
                  </a:lnTo>
                  <a:lnTo>
                    <a:pt x="35294" y="24232"/>
                  </a:lnTo>
                  <a:lnTo>
                    <a:pt x="38008" y="25381"/>
                  </a:lnTo>
                  <a:lnTo>
                    <a:pt x="41481" y="27212"/>
                  </a:lnTo>
                  <a:lnTo>
                    <a:pt x="42188" y="29068"/>
                  </a:lnTo>
                  <a:lnTo>
                    <a:pt x="41039" y="29813"/>
                  </a:lnTo>
                  <a:lnTo>
                    <a:pt x="36556" y="28942"/>
                  </a:lnTo>
                  <a:lnTo>
                    <a:pt x="39284" y="30975"/>
                  </a:lnTo>
                  <a:lnTo>
                    <a:pt x="40976" y="34245"/>
                  </a:lnTo>
                  <a:lnTo>
                    <a:pt x="41910" y="32781"/>
                  </a:lnTo>
                  <a:lnTo>
                    <a:pt x="44436" y="32907"/>
                  </a:lnTo>
                  <a:lnTo>
                    <a:pt x="43135" y="30886"/>
                  </a:lnTo>
                  <a:lnTo>
                    <a:pt x="45181" y="29712"/>
                  </a:lnTo>
                  <a:lnTo>
                    <a:pt x="45471" y="27237"/>
                  </a:lnTo>
                  <a:lnTo>
                    <a:pt x="46191" y="27528"/>
                  </a:lnTo>
                  <a:lnTo>
                    <a:pt x="46809" y="30634"/>
                  </a:lnTo>
                  <a:lnTo>
                    <a:pt x="49082" y="27982"/>
                  </a:lnTo>
                  <a:lnTo>
                    <a:pt x="52971" y="25924"/>
                  </a:lnTo>
                  <a:lnTo>
                    <a:pt x="56330" y="25217"/>
                  </a:lnTo>
                  <a:lnTo>
                    <a:pt x="55648" y="23815"/>
                  </a:lnTo>
                  <a:lnTo>
                    <a:pt x="55863" y="23159"/>
                  </a:lnTo>
                  <a:lnTo>
                    <a:pt x="58224" y="23714"/>
                  </a:lnTo>
                  <a:lnTo>
                    <a:pt x="61596" y="25406"/>
                  </a:lnTo>
                  <a:lnTo>
                    <a:pt x="61596" y="23171"/>
                  </a:lnTo>
                  <a:lnTo>
                    <a:pt x="59449" y="21277"/>
                  </a:lnTo>
                  <a:lnTo>
                    <a:pt x="59500" y="18828"/>
                  </a:lnTo>
                  <a:lnTo>
                    <a:pt x="60245" y="15532"/>
                  </a:lnTo>
                  <a:lnTo>
                    <a:pt x="61457" y="15987"/>
                  </a:lnTo>
                  <a:lnTo>
                    <a:pt x="62252" y="17944"/>
                  </a:lnTo>
                  <a:lnTo>
                    <a:pt x="63300" y="20899"/>
                  </a:lnTo>
                  <a:lnTo>
                    <a:pt x="64614" y="24333"/>
                  </a:lnTo>
                  <a:lnTo>
                    <a:pt x="63464" y="26530"/>
                  </a:lnTo>
                  <a:lnTo>
                    <a:pt x="65813" y="27364"/>
                  </a:lnTo>
                  <a:lnTo>
                    <a:pt x="67114" y="25659"/>
                  </a:lnTo>
                  <a:lnTo>
                    <a:pt x="66470" y="24270"/>
                  </a:lnTo>
                  <a:cubicBezTo>
                    <a:pt x="67215" y="24106"/>
                    <a:pt x="67947" y="23879"/>
                    <a:pt x="68667" y="23601"/>
                  </a:cubicBezTo>
                  <a:lnTo>
                    <a:pt x="69134" y="23386"/>
                  </a:lnTo>
                  <a:lnTo>
                    <a:pt x="67530" y="22060"/>
                  </a:lnTo>
                  <a:lnTo>
                    <a:pt x="65952" y="21770"/>
                  </a:lnTo>
                  <a:lnTo>
                    <a:pt x="64715" y="17982"/>
                  </a:lnTo>
                  <a:lnTo>
                    <a:pt x="65864" y="17211"/>
                  </a:lnTo>
                  <a:lnTo>
                    <a:pt x="66407" y="15696"/>
                  </a:lnTo>
                  <a:lnTo>
                    <a:pt x="69071" y="17275"/>
                  </a:lnTo>
                  <a:lnTo>
                    <a:pt x="70750" y="16252"/>
                  </a:lnTo>
                  <a:lnTo>
                    <a:pt x="68313" y="14964"/>
                  </a:lnTo>
                  <a:lnTo>
                    <a:pt x="67152" y="13726"/>
                  </a:lnTo>
                  <a:lnTo>
                    <a:pt x="70321" y="11946"/>
                  </a:lnTo>
                  <a:lnTo>
                    <a:pt x="69033" y="10683"/>
                  </a:lnTo>
                  <a:lnTo>
                    <a:pt x="70460" y="7943"/>
                  </a:lnTo>
                  <a:lnTo>
                    <a:pt x="73743" y="5481"/>
                  </a:lnTo>
                  <a:lnTo>
                    <a:pt x="74501" y="2968"/>
                  </a:lnTo>
                  <a:lnTo>
                    <a:pt x="75624" y="1554"/>
                  </a:lnTo>
                  <a:lnTo>
                    <a:pt x="77468" y="1554"/>
                  </a:lnTo>
                  <a:lnTo>
                    <a:pt x="78554" y="4206"/>
                  </a:lnTo>
                  <a:lnTo>
                    <a:pt x="80019" y="2097"/>
                  </a:lnTo>
                  <a:lnTo>
                    <a:pt x="81786" y="784"/>
                  </a:lnTo>
                  <a:close/>
                  <a:moveTo>
                    <a:pt x="81786" y="1"/>
                  </a:moveTo>
                  <a:lnTo>
                    <a:pt x="79614" y="1605"/>
                  </a:lnTo>
                  <a:lnTo>
                    <a:pt x="78705" y="2880"/>
                  </a:lnTo>
                  <a:lnTo>
                    <a:pt x="77910" y="910"/>
                  </a:lnTo>
                  <a:lnTo>
                    <a:pt x="75334" y="910"/>
                  </a:lnTo>
                  <a:lnTo>
                    <a:pt x="73983" y="2615"/>
                  </a:lnTo>
                  <a:lnTo>
                    <a:pt x="73213" y="5090"/>
                  </a:lnTo>
                  <a:lnTo>
                    <a:pt x="70043" y="7476"/>
                  </a:lnTo>
                  <a:lnTo>
                    <a:pt x="68263" y="10784"/>
                  </a:lnTo>
                  <a:lnTo>
                    <a:pt x="69286" y="11794"/>
                  </a:lnTo>
                  <a:lnTo>
                    <a:pt x="66154" y="13562"/>
                  </a:lnTo>
                  <a:lnTo>
                    <a:pt x="67897" y="15431"/>
                  </a:lnTo>
                  <a:lnTo>
                    <a:pt x="69475" y="16277"/>
                  </a:lnTo>
                  <a:lnTo>
                    <a:pt x="69071" y="16517"/>
                  </a:lnTo>
                  <a:lnTo>
                    <a:pt x="66066" y="14737"/>
                  </a:lnTo>
                  <a:lnTo>
                    <a:pt x="65346" y="16795"/>
                  </a:lnTo>
                  <a:lnTo>
                    <a:pt x="63970" y="17704"/>
                  </a:lnTo>
                  <a:lnTo>
                    <a:pt x="65472" y="22313"/>
                  </a:lnTo>
                  <a:lnTo>
                    <a:pt x="67253" y="22654"/>
                  </a:lnTo>
                  <a:lnTo>
                    <a:pt x="67934" y="23209"/>
                  </a:lnTo>
                  <a:cubicBezTo>
                    <a:pt x="67290" y="23411"/>
                    <a:pt x="66634" y="23588"/>
                    <a:pt x="65965" y="23727"/>
                  </a:cubicBezTo>
                  <a:lnTo>
                    <a:pt x="65573" y="23803"/>
                  </a:lnTo>
                  <a:lnTo>
                    <a:pt x="66394" y="25571"/>
                  </a:lnTo>
                  <a:lnTo>
                    <a:pt x="65611" y="26606"/>
                  </a:lnTo>
                  <a:lnTo>
                    <a:pt x="64386" y="26177"/>
                  </a:lnTo>
                  <a:lnTo>
                    <a:pt x="65333" y="24371"/>
                  </a:lnTo>
                  <a:lnTo>
                    <a:pt x="63906" y="20671"/>
                  </a:lnTo>
                  <a:lnTo>
                    <a:pt x="62858" y="17717"/>
                  </a:lnTo>
                  <a:lnTo>
                    <a:pt x="61962" y="15482"/>
                  </a:lnTo>
                  <a:lnTo>
                    <a:pt x="59815" y="14686"/>
                  </a:lnTo>
                  <a:lnTo>
                    <a:pt x="58894" y="18714"/>
                  </a:lnTo>
                  <a:lnTo>
                    <a:pt x="58830" y="21555"/>
                  </a:lnTo>
                  <a:lnTo>
                    <a:pt x="60990" y="23449"/>
                  </a:lnTo>
                  <a:lnTo>
                    <a:pt x="60990" y="24371"/>
                  </a:lnTo>
                  <a:lnTo>
                    <a:pt x="58502" y="23121"/>
                  </a:lnTo>
                  <a:lnTo>
                    <a:pt x="55459" y="22401"/>
                  </a:lnTo>
                  <a:lnTo>
                    <a:pt x="54992" y="23853"/>
                  </a:lnTo>
                  <a:lnTo>
                    <a:pt x="55434" y="24762"/>
                  </a:lnTo>
                  <a:lnTo>
                    <a:pt x="52807" y="25305"/>
                  </a:lnTo>
                  <a:lnTo>
                    <a:pt x="48729" y="27439"/>
                  </a:lnTo>
                  <a:lnTo>
                    <a:pt x="47176" y="29232"/>
                  </a:lnTo>
                  <a:lnTo>
                    <a:pt x="46746" y="27073"/>
                  </a:lnTo>
                  <a:lnTo>
                    <a:pt x="44941" y="26316"/>
                  </a:lnTo>
                  <a:lnTo>
                    <a:pt x="44600" y="29321"/>
                  </a:lnTo>
                  <a:lnTo>
                    <a:pt x="42238" y="30672"/>
                  </a:lnTo>
                  <a:lnTo>
                    <a:pt x="43249" y="32212"/>
                  </a:lnTo>
                  <a:lnTo>
                    <a:pt x="41582" y="32137"/>
                  </a:lnTo>
                  <a:lnTo>
                    <a:pt x="41039" y="32983"/>
                  </a:lnTo>
                  <a:lnTo>
                    <a:pt x="39814" y="30634"/>
                  </a:lnTo>
                  <a:lnTo>
                    <a:pt x="39145" y="30078"/>
                  </a:lnTo>
                  <a:lnTo>
                    <a:pt x="41178" y="30482"/>
                  </a:lnTo>
                  <a:lnTo>
                    <a:pt x="42971" y="29321"/>
                  </a:lnTo>
                  <a:lnTo>
                    <a:pt x="41999" y="26770"/>
                  </a:lnTo>
                  <a:lnTo>
                    <a:pt x="38299" y="24813"/>
                  </a:lnTo>
                  <a:lnTo>
                    <a:pt x="35496" y="23639"/>
                  </a:lnTo>
                  <a:lnTo>
                    <a:pt x="32983" y="22982"/>
                  </a:lnTo>
                  <a:lnTo>
                    <a:pt x="29359" y="24194"/>
                  </a:lnTo>
                  <a:lnTo>
                    <a:pt x="25381" y="28386"/>
                  </a:lnTo>
                  <a:lnTo>
                    <a:pt x="22831" y="32010"/>
                  </a:lnTo>
                  <a:lnTo>
                    <a:pt x="21492" y="34801"/>
                  </a:lnTo>
                  <a:lnTo>
                    <a:pt x="19005" y="37276"/>
                  </a:lnTo>
                  <a:lnTo>
                    <a:pt x="18058" y="39258"/>
                  </a:lnTo>
                  <a:lnTo>
                    <a:pt x="19219" y="43438"/>
                  </a:lnTo>
                  <a:lnTo>
                    <a:pt x="21404" y="43046"/>
                  </a:lnTo>
                  <a:lnTo>
                    <a:pt x="22452" y="41733"/>
                  </a:lnTo>
                  <a:lnTo>
                    <a:pt x="23639" y="43766"/>
                  </a:lnTo>
                  <a:lnTo>
                    <a:pt x="23399" y="45458"/>
                  </a:lnTo>
                  <a:lnTo>
                    <a:pt x="26909" y="45824"/>
                  </a:lnTo>
                  <a:lnTo>
                    <a:pt x="27010" y="45673"/>
                  </a:lnTo>
                  <a:cubicBezTo>
                    <a:pt x="28702" y="43387"/>
                    <a:pt x="28702" y="43072"/>
                    <a:pt x="28702" y="42970"/>
                  </a:cubicBezTo>
                  <a:cubicBezTo>
                    <a:pt x="28702" y="42794"/>
                    <a:pt x="28904" y="41683"/>
                    <a:pt x="29106" y="40723"/>
                  </a:cubicBezTo>
                  <a:lnTo>
                    <a:pt x="29144" y="40597"/>
                  </a:lnTo>
                  <a:lnTo>
                    <a:pt x="27566" y="38261"/>
                  </a:lnTo>
                  <a:lnTo>
                    <a:pt x="27743" y="36190"/>
                  </a:lnTo>
                  <a:lnTo>
                    <a:pt x="29498" y="34750"/>
                  </a:lnTo>
                  <a:lnTo>
                    <a:pt x="30129" y="32957"/>
                  </a:lnTo>
                  <a:lnTo>
                    <a:pt x="31240" y="32010"/>
                  </a:lnTo>
                  <a:lnTo>
                    <a:pt x="32238" y="32730"/>
                  </a:lnTo>
                  <a:lnTo>
                    <a:pt x="29510" y="36177"/>
                  </a:lnTo>
                  <a:lnTo>
                    <a:pt x="30773" y="39991"/>
                  </a:lnTo>
                  <a:lnTo>
                    <a:pt x="32831" y="40243"/>
                  </a:lnTo>
                  <a:lnTo>
                    <a:pt x="35281" y="39523"/>
                  </a:lnTo>
                  <a:lnTo>
                    <a:pt x="36203" y="40129"/>
                  </a:lnTo>
                  <a:lnTo>
                    <a:pt x="34498" y="41190"/>
                  </a:lnTo>
                  <a:lnTo>
                    <a:pt x="31493" y="41291"/>
                  </a:lnTo>
                  <a:lnTo>
                    <a:pt x="31139" y="43248"/>
                  </a:lnTo>
                  <a:lnTo>
                    <a:pt x="30041" y="44549"/>
                  </a:lnTo>
                  <a:lnTo>
                    <a:pt x="29296" y="46948"/>
                  </a:lnTo>
                  <a:lnTo>
                    <a:pt x="25861" y="47592"/>
                  </a:lnTo>
                  <a:lnTo>
                    <a:pt x="22288" y="47592"/>
                  </a:lnTo>
                  <a:lnTo>
                    <a:pt x="22957" y="45420"/>
                  </a:lnTo>
                  <a:lnTo>
                    <a:pt x="21543" y="43804"/>
                  </a:lnTo>
                  <a:lnTo>
                    <a:pt x="19990" y="45660"/>
                  </a:lnTo>
                  <a:lnTo>
                    <a:pt x="19775" y="48261"/>
                  </a:lnTo>
                  <a:lnTo>
                    <a:pt x="17085" y="49385"/>
                  </a:lnTo>
                  <a:lnTo>
                    <a:pt x="16113" y="52857"/>
                  </a:lnTo>
                  <a:lnTo>
                    <a:pt x="14484" y="54524"/>
                  </a:lnTo>
                  <a:lnTo>
                    <a:pt x="12982" y="54524"/>
                  </a:lnTo>
                  <a:lnTo>
                    <a:pt x="10178" y="55004"/>
                  </a:lnTo>
                  <a:lnTo>
                    <a:pt x="12590" y="56279"/>
                  </a:lnTo>
                  <a:lnTo>
                    <a:pt x="13398" y="58022"/>
                  </a:lnTo>
                  <a:lnTo>
                    <a:pt x="12186" y="59285"/>
                  </a:lnTo>
                  <a:lnTo>
                    <a:pt x="8714" y="58855"/>
                  </a:lnTo>
                  <a:lnTo>
                    <a:pt x="6100" y="60232"/>
                  </a:lnTo>
                  <a:lnTo>
                    <a:pt x="6100" y="66116"/>
                  </a:lnTo>
                  <a:lnTo>
                    <a:pt x="8777" y="66899"/>
                  </a:lnTo>
                  <a:lnTo>
                    <a:pt x="10002" y="67947"/>
                  </a:lnTo>
                  <a:lnTo>
                    <a:pt x="11555" y="67038"/>
                  </a:lnTo>
                  <a:lnTo>
                    <a:pt x="13714" y="67151"/>
                  </a:lnTo>
                  <a:lnTo>
                    <a:pt x="15709" y="64247"/>
                  </a:lnTo>
                  <a:lnTo>
                    <a:pt x="16719" y="62441"/>
                  </a:lnTo>
                  <a:lnTo>
                    <a:pt x="17729" y="61999"/>
                  </a:lnTo>
                  <a:lnTo>
                    <a:pt x="18020" y="60383"/>
                  </a:lnTo>
                  <a:lnTo>
                    <a:pt x="20229" y="60964"/>
                  </a:lnTo>
                  <a:lnTo>
                    <a:pt x="21631" y="60194"/>
                  </a:lnTo>
                  <a:lnTo>
                    <a:pt x="22982" y="60194"/>
                  </a:lnTo>
                  <a:lnTo>
                    <a:pt x="24800" y="62227"/>
                  </a:lnTo>
                  <a:lnTo>
                    <a:pt x="26202" y="63502"/>
                  </a:lnTo>
                  <a:lnTo>
                    <a:pt x="26909" y="64702"/>
                  </a:lnTo>
                  <a:lnTo>
                    <a:pt x="26909" y="66444"/>
                  </a:lnTo>
                  <a:lnTo>
                    <a:pt x="28803" y="65333"/>
                  </a:lnTo>
                  <a:lnTo>
                    <a:pt x="28803" y="63805"/>
                  </a:lnTo>
                  <a:lnTo>
                    <a:pt x="29927" y="64171"/>
                  </a:lnTo>
                  <a:lnTo>
                    <a:pt x="30521" y="62807"/>
                  </a:lnTo>
                  <a:lnTo>
                    <a:pt x="27553" y="61115"/>
                  </a:lnTo>
                  <a:lnTo>
                    <a:pt x="25343" y="58956"/>
                  </a:lnTo>
                  <a:lnTo>
                    <a:pt x="25609" y="57997"/>
                  </a:lnTo>
                  <a:lnTo>
                    <a:pt x="27629" y="59386"/>
                  </a:lnTo>
                  <a:lnTo>
                    <a:pt x="30432" y="62176"/>
                  </a:lnTo>
                  <a:lnTo>
                    <a:pt x="31910" y="65977"/>
                  </a:lnTo>
                  <a:lnTo>
                    <a:pt x="33879" y="67492"/>
                  </a:lnTo>
                  <a:lnTo>
                    <a:pt x="35660" y="65800"/>
                  </a:lnTo>
                  <a:lnTo>
                    <a:pt x="34498" y="64424"/>
                  </a:lnTo>
                  <a:lnTo>
                    <a:pt x="35496" y="63338"/>
                  </a:lnTo>
                  <a:lnTo>
                    <a:pt x="36758" y="63148"/>
                  </a:lnTo>
                  <a:lnTo>
                    <a:pt x="38602" y="62782"/>
                  </a:lnTo>
                  <a:lnTo>
                    <a:pt x="38488" y="60168"/>
                  </a:lnTo>
                  <a:lnTo>
                    <a:pt x="39966" y="57012"/>
                  </a:lnTo>
                  <a:lnTo>
                    <a:pt x="41203" y="56696"/>
                  </a:lnTo>
                  <a:lnTo>
                    <a:pt x="41809" y="58944"/>
                  </a:lnTo>
                  <a:lnTo>
                    <a:pt x="44284" y="58944"/>
                  </a:lnTo>
                  <a:lnTo>
                    <a:pt x="44158" y="57315"/>
                  </a:lnTo>
                  <a:lnTo>
                    <a:pt x="45155" y="56683"/>
                  </a:lnTo>
                  <a:lnTo>
                    <a:pt x="44739" y="57946"/>
                  </a:lnTo>
                  <a:lnTo>
                    <a:pt x="47529" y="60812"/>
                  </a:lnTo>
                  <a:lnTo>
                    <a:pt x="48767" y="61747"/>
                  </a:lnTo>
                  <a:lnTo>
                    <a:pt x="45635" y="62416"/>
                  </a:lnTo>
                  <a:lnTo>
                    <a:pt x="42478" y="61570"/>
                  </a:lnTo>
                  <a:lnTo>
                    <a:pt x="39877" y="62214"/>
                  </a:lnTo>
                  <a:lnTo>
                    <a:pt x="38223" y="63136"/>
                  </a:lnTo>
                  <a:lnTo>
                    <a:pt x="37036" y="66002"/>
                  </a:lnTo>
                  <a:lnTo>
                    <a:pt x="39044" y="67341"/>
                  </a:lnTo>
                  <a:lnTo>
                    <a:pt x="41999" y="68111"/>
                  </a:lnTo>
                  <a:lnTo>
                    <a:pt x="44284" y="66823"/>
                  </a:lnTo>
                  <a:lnTo>
                    <a:pt x="44979" y="67833"/>
                  </a:lnTo>
                  <a:lnTo>
                    <a:pt x="44208" y="70712"/>
                  </a:lnTo>
                  <a:lnTo>
                    <a:pt x="41658" y="71886"/>
                  </a:lnTo>
                  <a:lnTo>
                    <a:pt x="38400" y="72391"/>
                  </a:lnTo>
                  <a:lnTo>
                    <a:pt x="32932" y="70813"/>
                  </a:lnTo>
                  <a:lnTo>
                    <a:pt x="30887" y="71154"/>
                  </a:lnTo>
                  <a:lnTo>
                    <a:pt x="29334" y="72518"/>
                  </a:lnTo>
                  <a:lnTo>
                    <a:pt x="26922" y="70535"/>
                  </a:lnTo>
                  <a:lnTo>
                    <a:pt x="24586" y="70030"/>
                  </a:lnTo>
                  <a:lnTo>
                    <a:pt x="24207" y="67277"/>
                  </a:lnTo>
                  <a:lnTo>
                    <a:pt x="22515" y="66899"/>
                  </a:lnTo>
                  <a:lnTo>
                    <a:pt x="20406" y="67252"/>
                  </a:lnTo>
                  <a:lnTo>
                    <a:pt x="16227" y="67227"/>
                  </a:lnTo>
                  <a:lnTo>
                    <a:pt x="11908" y="68805"/>
                  </a:lnTo>
                  <a:lnTo>
                    <a:pt x="10570" y="68136"/>
                  </a:lnTo>
                  <a:lnTo>
                    <a:pt x="8613" y="70081"/>
                  </a:lnTo>
                  <a:lnTo>
                    <a:pt x="6782" y="72025"/>
                  </a:lnTo>
                  <a:lnTo>
                    <a:pt x="6163" y="73995"/>
                  </a:lnTo>
                  <a:lnTo>
                    <a:pt x="3612" y="75826"/>
                  </a:lnTo>
                  <a:lnTo>
                    <a:pt x="1087" y="79854"/>
                  </a:lnTo>
                  <a:lnTo>
                    <a:pt x="1" y="82468"/>
                  </a:lnTo>
                  <a:lnTo>
                    <a:pt x="531" y="84917"/>
                  </a:lnTo>
                  <a:lnTo>
                    <a:pt x="14" y="87758"/>
                  </a:lnTo>
                  <a:lnTo>
                    <a:pt x="885" y="91382"/>
                  </a:lnTo>
                  <a:lnTo>
                    <a:pt x="5140" y="95852"/>
                  </a:lnTo>
                  <a:lnTo>
                    <a:pt x="8347" y="97746"/>
                  </a:lnTo>
                  <a:lnTo>
                    <a:pt x="11151" y="97418"/>
                  </a:lnTo>
                  <a:lnTo>
                    <a:pt x="13752" y="97418"/>
                  </a:lnTo>
                  <a:lnTo>
                    <a:pt x="16467" y="96054"/>
                  </a:lnTo>
                  <a:lnTo>
                    <a:pt x="18525" y="96294"/>
                  </a:lnTo>
                  <a:lnTo>
                    <a:pt x="19497" y="97923"/>
                  </a:lnTo>
                  <a:lnTo>
                    <a:pt x="22338" y="97784"/>
                  </a:lnTo>
                  <a:lnTo>
                    <a:pt x="23336" y="99400"/>
                  </a:lnTo>
                  <a:lnTo>
                    <a:pt x="22906" y="103492"/>
                  </a:lnTo>
                  <a:lnTo>
                    <a:pt x="25066" y="106686"/>
                  </a:lnTo>
                  <a:lnTo>
                    <a:pt x="25659" y="109717"/>
                  </a:lnTo>
                  <a:lnTo>
                    <a:pt x="25659" y="112457"/>
                  </a:lnTo>
                  <a:lnTo>
                    <a:pt x="23765" y="115083"/>
                  </a:lnTo>
                  <a:lnTo>
                    <a:pt x="23765" y="117697"/>
                  </a:lnTo>
                  <a:lnTo>
                    <a:pt x="25659" y="120437"/>
                  </a:lnTo>
                  <a:lnTo>
                    <a:pt x="25659" y="124010"/>
                  </a:lnTo>
                  <a:lnTo>
                    <a:pt x="27692" y="126675"/>
                  </a:lnTo>
                  <a:lnTo>
                    <a:pt x="28778" y="128733"/>
                  </a:lnTo>
                  <a:lnTo>
                    <a:pt x="29157" y="130993"/>
                  </a:lnTo>
                  <a:lnTo>
                    <a:pt x="31051" y="133998"/>
                  </a:lnTo>
                  <a:lnTo>
                    <a:pt x="35849" y="133998"/>
                  </a:lnTo>
                  <a:lnTo>
                    <a:pt x="38501" y="132003"/>
                  </a:lnTo>
                  <a:lnTo>
                    <a:pt x="40193" y="130160"/>
                  </a:lnTo>
                  <a:lnTo>
                    <a:pt x="42769" y="127243"/>
                  </a:lnTo>
                  <a:lnTo>
                    <a:pt x="43362" y="124541"/>
                  </a:lnTo>
                  <a:lnTo>
                    <a:pt x="44865" y="124541"/>
                  </a:lnTo>
                  <a:lnTo>
                    <a:pt x="45206" y="120121"/>
                  </a:lnTo>
                  <a:lnTo>
                    <a:pt x="45206" y="119010"/>
                  </a:lnTo>
                  <a:lnTo>
                    <a:pt x="49183" y="115954"/>
                  </a:lnTo>
                  <a:lnTo>
                    <a:pt x="50888" y="113379"/>
                  </a:lnTo>
                  <a:lnTo>
                    <a:pt x="50888" y="110651"/>
                  </a:lnTo>
                  <a:lnTo>
                    <a:pt x="50042" y="108606"/>
                  </a:lnTo>
                  <a:lnTo>
                    <a:pt x="50092" y="106295"/>
                  </a:lnTo>
                  <a:lnTo>
                    <a:pt x="49600" y="104969"/>
                  </a:lnTo>
                  <a:lnTo>
                    <a:pt x="52239" y="102570"/>
                  </a:lnTo>
                  <a:lnTo>
                    <a:pt x="54853" y="99653"/>
                  </a:lnTo>
                  <a:lnTo>
                    <a:pt x="58149" y="97645"/>
                  </a:lnTo>
                  <a:lnTo>
                    <a:pt x="58186" y="97570"/>
                  </a:lnTo>
                  <a:cubicBezTo>
                    <a:pt x="58641" y="96761"/>
                    <a:pt x="59702" y="94817"/>
                    <a:pt x="59702" y="94362"/>
                  </a:cubicBezTo>
                  <a:cubicBezTo>
                    <a:pt x="59702" y="94148"/>
                    <a:pt x="60131" y="92948"/>
                    <a:pt x="60522" y="91963"/>
                  </a:cubicBezTo>
                  <a:lnTo>
                    <a:pt x="60573" y="91862"/>
                  </a:lnTo>
                  <a:lnTo>
                    <a:pt x="59904" y="89716"/>
                  </a:lnTo>
                  <a:lnTo>
                    <a:pt x="58149" y="90587"/>
                  </a:lnTo>
                  <a:lnTo>
                    <a:pt x="54411" y="91117"/>
                  </a:lnTo>
                  <a:lnTo>
                    <a:pt x="53375" y="91610"/>
                  </a:lnTo>
                  <a:lnTo>
                    <a:pt x="52858" y="90031"/>
                  </a:lnTo>
                  <a:lnTo>
                    <a:pt x="52327" y="88870"/>
                  </a:lnTo>
                  <a:lnTo>
                    <a:pt x="50118" y="86748"/>
                  </a:lnTo>
                  <a:lnTo>
                    <a:pt x="48830" y="85852"/>
                  </a:lnTo>
                  <a:lnTo>
                    <a:pt x="46772" y="81104"/>
                  </a:lnTo>
                  <a:lnTo>
                    <a:pt x="45913" y="79917"/>
                  </a:lnTo>
                  <a:lnTo>
                    <a:pt x="44852" y="77076"/>
                  </a:lnTo>
                  <a:lnTo>
                    <a:pt x="44309" y="76142"/>
                  </a:lnTo>
                  <a:lnTo>
                    <a:pt x="44890" y="75927"/>
                  </a:lnTo>
                  <a:lnTo>
                    <a:pt x="47264" y="79185"/>
                  </a:lnTo>
                  <a:lnTo>
                    <a:pt x="48716" y="81470"/>
                  </a:lnTo>
                  <a:lnTo>
                    <a:pt x="49562" y="83945"/>
                  </a:lnTo>
                  <a:lnTo>
                    <a:pt x="51570" y="85523"/>
                  </a:lnTo>
                  <a:lnTo>
                    <a:pt x="52795" y="88478"/>
                  </a:lnTo>
                  <a:lnTo>
                    <a:pt x="53439" y="90271"/>
                  </a:lnTo>
                  <a:lnTo>
                    <a:pt x="57189" y="88579"/>
                  </a:lnTo>
                  <a:lnTo>
                    <a:pt x="60939" y="87746"/>
                  </a:lnTo>
                  <a:lnTo>
                    <a:pt x="65005" y="85675"/>
                  </a:lnTo>
                  <a:lnTo>
                    <a:pt x="66230" y="83453"/>
                  </a:lnTo>
                  <a:lnTo>
                    <a:pt x="67139" y="81154"/>
                  </a:lnTo>
                  <a:lnTo>
                    <a:pt x="65422" y="79437"/>
                  </a:lnTo>
                  <a:lnTo>
                    <a:pt x="63932" y="77821"/>
                  </a:lnTo>
                  <a:lnTo>
                    <a:pt x="61356" y="78616"/>
                  </a:lnTo>
                  <a:lnTo>
                    <a:pt x="59487" y="78705"/>
                  </a:lnTo>
                  <a:lnTo>
                    <a:pt x="58325" y="76571"/>
                  </a:lnTo>
                  <a:lnTo>
                    <a:pt x="56570" y="75094"/>
                  </a:lnTo>
                  <a:lnTo>
                    <a:pt x="57189" y="74045"/>
                  </a:lnTo>
                  <a:lnTo>
                    <a:pt x="59790" y="76154"/>
                  </a:lnTo>
                  <a:lnTo>
                    <a:pt x="61886" y="77303"/>
                  </a:lnTo>
                  <a:lnTo>
                    <a:pt x="63742" y="77442"/>
                  </a:lnTo>
                  <a:lnTo>
                    <a:pt x="65472" y="78364"/>
                  </a:lnTo>
                  <a:lnTo>
                    <a:pt x="68351" y="78818"/>
                  </a:lnTo>
                  <a:lnTo>
                    <a:pt x="71634" y="78414"/>
                  </a:lnTo>
                  <a:lnTo>
                    <a:pt x="74109" y="80195"/>
                  </a:lnTo>
                  <a:lnTo>
                    <a:pt x="75511" y="82569"/>
                  </a:lnTo>
                  <a:lnTo>
                    <a:pt x="77089" y="82834"/>
                  </a:lnTo>
                  <a:lnTo>
                    <a:pt x="78074" y="81697"/>
                  </a:lnTo>
                  <a:lnTo>
                    <a:pt x="78541" y="83617"/>
                  </a:lnTo>
                  <a:lnTo>
                    <a:pt x="79173" y="86357"/>
                  </a:lnTo>
                  <a:lnTo>
                    <a:pt x="80562" y="89349"/>
                  </a:lnTo>
                  <a:lnTo>
                    <a:pt x="82014" y="92670"/>
                  </a:lnTo>
                  <a:lnTo>
                    <a:pt x="82721" y="95246"/>
                  </a:lnTo>
                  <a:lnTo>
                    <a:pt x="84930" y="91723"/>
                  </a:lnTo>
                  <a:lnTo>
                    <a:pt x="84930" y="88668"/>
                  </a:lnTo>
                  <a:lnTo>
                    <a:pt x="85802" y="87215"/>
                  </a:lnTo>
                  <a:lnTo>
                    <a:pt x="87822" y="85460"/>
                  </a:lnTo>
                  <a:lnTo>
                    <a:pt x="90840" y="82720"/>
                  </a:lnTo>
                  <a:lnTo>
                    <a:pt x="92115" y="80990"/>
                  </a:lnTo>
                  <a:lnTo>
                    <a:pt x="94451" y="80447"/>
                  </a:lnTo>
                  <a:lnTo>
                    <a:pt x="95158" y="83339"/>
                  </a:lnTo>
                  <a:lnTo>
                    <a:pt x="96914" y="84160"/>
                  </a:lnTo>
                  <a:lnTo>
                    <a:pt x="96914" y="87885"/>
                  </a:lnTo>
                  <a:lnTo>
                    <a:pt x="99035" y="86622"/>
                  </a:lnTo>
                  <a:lnTo>
                    <a:pt x="100702" y="90132"/>
                  </a:lnTo>
                  <a:lnTo>
                    <a:pt x="100702" y="94451"/>
                  </a:lnTo>
                  <a:lnTo>
                    <a:pt x="102772" y="95549"/>
                  </a:lnTo>
                  <a:lnTo>
                    <a:pt x="103720" y="97557"/>
                  </a:lnTo>
                  <a:lnTo>
                    <a:pt x="105247" y="99565"/>
                  </a:lnTo>
                  <a:lnTo>
                    <a:pt x="107975" y="100701"/>
                  </a:lnTo>
                  <a:lnTo>
                    <a:pt x="107192" y="98100"/>
                  </a:lnTo>
                  <a:lnTo>
                    <a:pt x="106864" y="96294"/>
                  </a:lnTo>
                  <a:lnTo>
                    <a:pt x="105121" y="94994"/>
                  </a:lnTo>
                  <a:lnTo>
                    <a:pt x="104023" y="93478"/>
                  </a:lnTo>
                  <a:lnTo>
                    <a:pt x="103442" y="92127"/>
                  </a:lnTo>
                  <a:lnTo>
                    <a:pt x="103732" y="90082"/>
                  </a:lnTo>
                  <a:lnTo>
                    <a:pt x="104212" y="89476"/>
                  </a:lnTo>
                  <a:lnTo>
                    <a:pt x="105626" y="90801"/>
                  </a:lnTo>
                  <a:lnTo>
                    <a:pt x="107306" y="92595"/>
                  </a:lnTo>
                  <a:lnTo>
                    <a:pt x="108417" y="93163"/>
                  </a:lnTo>
                  <a:lnTo>
                    <a:pt x="108568" y="93049"/>
                  </a:lnTo>
                  <a:cubicBezTo>
                    <a:pt x="110803" y="91382"/>
                    <a:pt x="110803" y="91041"/>
                    <a:pt x="110803" y="90902"/>
                  </a:cubicBezTo>
                  <a:lnTo>
                    <a:pt x="110803" y="87203"/>
                  </a:lnTo>
                  <a:lnTo>
                    <a:pt x="108846" y="85359"/>
                  </a:lnTo>
                  <a:lnTo>
                    <a:pt x="108139" y="83932"/>
                  </a:lnTo>
                  <a:cubicBezTo>
                    <a:pt x="108265" y="83238"/>
                    <a:pt x="108480" y="82556"/>
                    <a:pt x="108581" y="82455"/>
                  </a:cubicBezTo>
                  <a:cubicBezTo>
                    <a:pt x="108758" y="82341"/>
                    <a:pt x="109654" y="82000"/>
                    <a:pt x="110374" y="81748"/>
                  </a:cubicBezTo>
                  <a:lnTo>
                    <a:pt x="110967" y="83099"/>
                  </a:lnTo>
                  <a:lnTo>
                    <a:pt x="113139" y="81521"/>
                  </a:lnTo>
                  <a:lnTo>
                    <a:pt x="117016" y="79589"/>
                  </a:lnTo>
                  <a:lnTo>
                    <a:pt x="118821" y="76293"/>
                  </a:lnTo>
                  <a:lnTo>
                    <a:pt x="119604" y="74083"/>
                  </a:lnTo>
                  <a:lnTo>
                    <a:pt x="119630" y="70232"/>
                  </a:lnTo>
                  <a:lnTo>
                    <a:pt x="118140" y="67227"/>
                  </a:lnTo>
                  <a:lnTo>
                    <a:pt x="116890" y="65649"/>
                  </a:lnTo>
                  <a:lnTo>
                    <a:pt x="118809" y="64348"/>
                  </a:lnTo>
                  <a:lnTo>
                    <a:pt x="119958" y="63451"/>
                  </a:lnTo>
                  <a:lnTo>
                    <a:pt x="117622" y="62719"/>
                  </a:lnTo>
                  <a:lnTo>
                    <a:pt x="116258" y="63212"/>
                  </a:lnTo>
                  <a:lnTo>
                    <a:pt x="115475" y="62340"/>
                  </a:lnTo>
                  <a:lnTo>
                    <a:pt x="115059" y="61772"/>
                  </a:lnTo>
                  <a:lnTo>
                    <a:pt x="116624" y="60863"/>
                  </a:lnTo>
                  <a:lnTo>
                    <a:pt x="117369" y="59373"/>
                  </a:lnTo>
                  <a:lnTo>
                    <a:pt x="117900" y="59638"/>
                  </a:lnTo>
                  <a:lnTo>
                    <a:pt x="117256" y="61974"/>
                  </a:lnTo>
                  <a:lnTo>
                    <a:pt x="119390" y="60901"/>
                  </a:lnTo>
                  <a:lnTo>
                    <a:pt x="120337" y="61684"/>
                  </a:lnTo>
                  <a:lnTo>
                    <a:pt x="121284" y="63350"/>
                  </a:lnTo>
                  <a:lnTo>
                    <a:pt x="122168" y="64424"/>
                  </a:lnTo>
                  <a:lnTo>
                    <a:pt x="122168" y="66015"/>
                  </a:lnTo>
                  <a:lnTo>
                    <a:pt x="123291" y="67151"/>
                  </a:lnTo>
                  <a:lnTo>
                    <a:pt x="125501" y="65383"/>
                  </a:lnTo>
                  <a:lnTo>
                    <a:pt x="124882" y="62782"/>
                  </a:lnTo>
                  <a:lnTo>
                    <a:pt x="123216" y="61078"/>
                  </a:lnTo>
                  <a:lnTo>
                    <a:pt x="122837" y="60295"/>
                  </a:lnTo>
                  <a:lnTo>
                    <a:pt x="124238" y="59095"/>
                  </a:lnTo>
                  <a:lnTo>
                    <a:pt x="124352" y="56254"/>
                  </a:lnTo>
                  <a:lnTo>
                    <a:pt x="125337" y="55433"/>
                  </a:lnTo>
                  <a:lnTo>
                    <a:pt x="126688" y="56229"/>
                  </a:lnTo>
                  <a:lnTo>
                    <a:pt x="128734" y="52693"/>
                  </a:lnTo>
                  <a:lnTo>
                    <a:pt x="130363" y="47693"/>
                  </a:lnTo>
                  <a:lnTo>
                    <a:pt x="129176" y="44359"/>
                  </a:lnTo>
                  <a:lnTo>
                    <a:pt x="128418" y="41329"/>
                  </a:lnTo>
                  <a:lnTo>
                    <a:pt x="126625" y="39650"/>
                  </a:lnTo>
                  <a:lnTo>
                    <a:pt x="124365" y="39006"/>
                  </a:lnTo>
                  <a:lnTo>
                    <a:pt x="123039" y="38501"/>
                  </a:lnTo>
                  <a:lnTo>
                    <a:pt x="122231" y="37844"/>
                  </a:lnTo>
                  <a:lnTo>
                    <a:pt x="124238" y="33816"/>
                  </a:lnTo>
                  <a:lnTo>
                    <a:pt x="125047" y="31152"/>
                  </a:lnTo>
                  <a:lnTo>
                    <a:pt x="127067" y="29939"/>
                  </a:lnTo>
                  <a:lnTo>
                    <a:pt x="130350" y="29939"/>
                  </a:lnTo>
                  <a:lnTo>
                    <a:pt x="135009" y="28677"/>
                  </a:lnTo>
                  <a:lnTo>
                    <a:pt x="132875" y="28677"/>
                  </a:lnTo>
                  <a:lnTo>
                    <a:pt x="132875" y="23841"/>
                  </a:lnTo>
                  <a:lnTo>
                    <a:pt x="135224" y="22793"/>
                  </a:lnTo>
                  <a:lnTo>
                    <a:pt x="136108" y="25091"/>
                  </a:lnTo>
                  <a:lnTo>
                    <a:pt x="137257" y="22490"/>
                  </a:lnTo>
                  <a:lnTo>
                    <a:pt x="137282" y="21025"/>
                  </a:lnTo>
                  <a:lnTo>
                    <a:pt x="138090" y="21479"/>
                  </a:lnTo>
                  <a:lnTo>
                    <a:pt x="137446" y="25129"/>
                  </a:lnTo>
                  <a:lnTo>
                    <a:pt x="136032" y="30912"/>
                  </a:lnTo>
                  <a:lnTo>
                    <a:pt x="136019" y="34447"/>
                  </a:lnTo>
                  <a:lnTo>
                    <a:pt x="139467" y="39220"/>
                  </a:lnTo>
                  <a:lnTo>
                    <a:pt x="140452" y="42491"/>
                  </a:lnTo>
                  <a:lnTo>
                    <a:pt x="140452" y="44486"/>
                  </a:lnTo>
                  <a:lnTo>
                    <a:pt x="142346" y="42907"/>
                  </a:lnTo>
                  <a:lnTo>
                    <a:pt x="142346" y="39460"/>
                  </a:lnTo>
                  <a:lnTo>
                    <a:pt x="143836" y="36051"/>
                  </a:lnTo>
                  <a:lnTo>
                    <a:pt x="143028" y="33273"/>
                  </a:lnTo>
                  <a:lnTo>
                    <a:pt x="142901" y="31682"/>
                  </a:lnTo>
                  <a:lnTo>
                    <a:pt x="142598" y="29447"/>
                  </a:lnTo>
                  <a:lnTo>
                    <a:pt x="140742" y="27982"/>
                  </a:lnTo>
                  <a:lnTo>
                    <a:pt x="140464" y="25356"/>
                  </a:lnTo>
                  <a:lnTo>
                    <a:pt x="142939" y="23740"/>
                  </a:lnTo>
                  <a:lnTo>
                    <a:pt x="145502" y="24093"/>
                  </a:lnTo>
                  <a:lnTo>
                    <a:pt x="145502" y="21189"/>
                  </a:lnTo>
                  <a:lnTo>
                    <a:pt x="146462" y="19611"/>
                  </a:lnTo>
                  <a:lnTo>
                    <a:pt x="148508" y="18588"/>
                  </a:lnTo>
                  <a:lnTo>
                    <a:pt x="149732" y="18588"/>
                  </a:lnTo>
                  <a:lnTo>
                    <a:pt x="148141" y="14231"/>
                  </a:lnTo>
                  <a:lnTo>
                    <a:pt x="145010" y="13070"/>
                  </a:lnTo>
                  <a:lnTo>
                    <a:pt x="145490" y="11214"/>
                  </a:lnTo>
                  <a:lnTo>
                    <a:pt x="145161" y="9105"/>
                  </a:lnTo>
                  <a:lnTo>
                    <a:pt x="145060" y="8562"/>
                  </a:lnTo>
                  <a:lnTo>
                    <a:pt x="146664" y="9395"/>
                  </a:lnTo>
                  <a:lnTo>
                    <a:pt x="148015" y="8360"/>
                  </a:lnTo>
                  <a:lnTo>
                    <a:pt x="149442" y="9307"/>
                  </a:lnTo>
                  <a:lnTo>
                    <a:pt x="150364" y="6542"/>
                  </a:lnTo>
                  <a:lnTo>
                    <a:pt x="149038" y="4774"/>
                  </a:lnTo>
                  <a:lnTo>
                    <a:pt x="148369" y="2223"/>
                  </a:lnTo>
                  <a:lnTo>
                    <a:pt x="144227" y="1605"/>
                  </a:lnTo>
                  <a:lnTo>
                    <a:pt x="144227" y="3120"/>
                  </a:lnTo>
                  <a:lnTo>
                    <a:pt x="143116" y="3082"/>
                  </a:lnTo>
                  <a:lnTo>
                    <a:pt x="142384" y="2185"/>
                  </a:lnTo>
                  <a:lnTo>
                    <a:pt x="134744" y="2185"/>
                  </a:lnTo>
                  <a:lnTo>
                    <a:pt x="130704" y="2564"/>
                  </a:lnTo>
                  <a:lnTo>
                    <a:pt x="133065" y="4875"/>
                  </a:lnTo>
                  <a:lnTo>
                    <a:pt x="131411" y="4888"/>
                  </a:lnTo>
                  <a:lnTo>
                    <a:pt x="130842" y="3486"/>
                  </a:lnTo>
                  <a:lnTo>
                    <a:pt x="127458" y="4989"/>
                  </a:lnTo>
                  <a:lnTo>
                    <a:pt x="124908" y="6605"/>
                  </a:lnTo>
                  <a:lnTo>
                    <a:pt x="123620" y="6605"/>
                  </a:lnTo>
                  <a:lnTo>
                    <a:pt x="122584" y="4420"/>
                  </a:lnTo>
                  <a:lnTo>
                    <a:pt x="119781" y="4016"/>
                  </a:lnTo>
                  <a:lnTo>
                    <a:pt x="117710" y="5178"/>
                  </a:lnTo>
                  <a:lnTo>
                    <a:pt x="114604" y="4143"/>
                  </a:lnTo>
                  <a:lnTo>
                    <a:pt x="112432" y="3259"/>
                  </a:lnTo>
                  <a:lnTo>
                    <a:pt x="108076" y="3574"/>
                  </a:lnTo>
                  <a:lnTo>
                    <a:pt x="106005" y="4900"/>
                  </a:lnTo>
                  <a:lnTo>
                    <a:pt x="107091" y="7842"/>
                  </a:lnTo>
                  <a:lnTo>
                    <a:pt x="105146" y="7842"/>
                  </a:lnTo>
                  <a:lnTo>
                    <a:pt x="103795" y="7729"/>
                  </a:lnTo>
                  <a:lnTo>
                    <a:pt x="101851" y="8714"/>
                  </a:lnTo>
                  <a:lnTo>
                    <a:pt x="102583" y="10039"/>
                  </a:lnTo>
                  <a:lnTo>
                    <a:pt x="102583" y="10039"/>
                  </a:lnTo>
                  <a:lnTo>
                    <a:pt x="101169" y="9623"/>
                  </a:lnTo>
                  <a:lnTo>
                    <a:pt x="100348" y="6744"/>
                  </a:lnTo>
                  <a:lnTo>
                    <a:pt x="97545" y="4370"/>
                  </a:lnTo>
                  <a:lnTo>
                    <a:pt x="93252" y="4963"/>
                  </a:lnTo>
                  <a:lnTo>
                    <a:pt x="94072" y="7628"/>
                  </a:lnTo>
                  <a:lnTo>
                    <a:pt x="91509" y="7539"/>
                  </a:lnTo>
                  <a:lnTo>
                    <a:pt x="90385" y="6074"/>
                  </a:lnTo>
                  <a:lnTo>
                    <a:pt x="87999" y="7337"/>
                  </a:lnTo>
                  <a:lnTo>
                    <a:pt x="86231" y="7893"/>
                  </a:lnTo>
                  <a:lnTo>
                    <a:pt x="84034" y="10544"/>
                  </a:lnTo>
                  <a:lnTo>
                    <a:pt x="83706" y="9282"/>
                  </a:lnTo>
                  <a:lnTo>
                    <a:pt x="85915" y="5923"/>
                  </a:lnTo>
                  <a:lnTo>
                    <a:pt x="85234" y="2526"/>
                  </a:lnTo>
                  <a:lnTo>
                    <a:pt x="8178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52"/>
            <p:cNvSpPr/>
            <p:nvPr/>
          </p:nvSpPr>
          <p:spPr>
            <a:xfrm>
              <a:off x="4467225" y="3815075"/>
              <a:ext cx="177425" cy="289800"/>
            </a:xfrm>
            <a:custGeom>
              <a:avLst/>
              <a:gdLst/>
              <a:ahLst/>
              <a:cxnLst/>
              <a:rect l="l" t="t" r="r" b="b"/>
              <a:pathLst>
                <a:path w="7097" h="11592" extrusionOk="0">
                  <a:moveTo>
                    <a:pt x="5683" y="0"/>
                  </a:moveTo>
                  <a:lnTo>
                    <a:pt x="4572" y="1339"/>
                  </a:lnTo>
                  <a:lnTo>
                    <a:pt x="2602" y="2513"/>
                  </a:lnTo>
                  <a:lnTo>
                    <a:pt x="1023" y="3271"/>
                  </a:lnTo>
                  <a:lnTo>
                    <a:pt x="1415" y="5809"/>
                  </a:lnTo>
                  <a:lnTo>
                    <a:pt x="1023" y="7362"/>
                  </a:lnTo>
                  <a:lnTo>
                    <a:pt x="1" y="8524"/>
                  </a:lnTo>
                  <a:lnTo>
                    <a:pt x="556" y="10809"/>
                  </a:lnTo>
                  <a:lnTo>
                    <a:pt x="2134" y="11592"/>
                  </a:lnTo>
                  <a:lnTo>
                    <a:pt x="3864" y="9849"/>
                  </a:lnTo>
                  <a:lnTo>
                    <a:pt x="5203" y="6541"/>
                  </a:lnTo>
                  <a:lnTo>
                    <a:pt x="6226" y="3384"/>
                  </a:lnTo>
                  <a:lnTo>
                    <a:pt x="7097" y="1655"/>
                  </a:lnTo>
                  <a:lnTo>
                    <a:pt x="615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52"/>
            <p:cNvSpPr/>
            <p:nvPr/>
          </p:nvSpPr>
          <p:spPr>
            <a:xfrm>
              <a:off x="4458375" y="3806875"/>
              <a:ext cx="194800" cy="307475"/>
            </a:xfrm>
            <a:custGeom>
              <a:avLst/>
              <a:gdLst/>
              <a:ahLst/>
              <a:cxnLst/>
              <a:rect l="l" t="t" r="r" b="b"/>
              <a:pathLst>
                <a:path w="7792" h="12299" extrusionOk="0">
                  <a:moveTo>
                    <a:pt x="6327" y="644"/>
                  </a:moveTo>
                  <a:lnTo>
                    <a:pt x="7097" y="1995"/>
                  </a:lnTo>
                  <a:lnTo>
                    <a:pt x="6277" y="3611"/>
                  </a:lnTo>
                  <a:lnTo>
                    <a:pt x="5266" y="6756"/>
                  </a:lnTo>
                  <a:lnTo>
                    <a:pt x="3953" y="10001"/>
                  </a:lnTo>
                  <a:lnTo>
                    <a:pt x="2413" y="11529"/>
                  </a:lnTo>
                  <a:lnTo>
                    <a:pt x="1175" y="10910"/>
                  </a:lnTo>
                  <a:lnTo>
                    <a:pt x="695" y="8940"/>
                  </a:lnTo>
                  <a:lnTo>
                    <a:pt x="1668" y="7829"/>
                  </a:lnTo>
                  <a:lnTo>
                    <a:pt x="2097" y="6149"/>
                  </a:lnTo>
                  <a:lnTo>
                    <a:pt x="1731" y="3776"/>
                  </a:lnTo>
                  <a:lnTo>
                    <a:pt x="3120" y="3119"/>
                  </a:lnTo>
                  <a:lnTo>
                    <a:pt x="5090" y="1932"/>
                  </a:lnTo>
                  <a:lnTo>
                    <a:pt x="6176" y="644"/>
                  </a:lnTo>
                  <a:close/>
                  <a:moveTo>
                    <a:pt x="5873" y="0"/>
                  </a:moveTo>
                  <a:lnTo>
                    <a:pt x="4711" y="1427"/>
                  </a:lnTo>
                  <a:lnTo>
                    <a:pt x="2817" y="2563"/>
                  </a:lnTo>
                  <a:lnTo>
                    <a:pt x="1024" y="3409"/>
                  </a:lnTo>
                  <a:lnTo>
                    <a:pt x="1440" y="6124"/>
                  </a:lnTo>
                  <a:lnTo>
                    <a:pt x="1087" y="7538"/>
                  </a:lnTo>
                  <a:lnTo>
                    <a:pt x="1" y="8776"/>
                  </a:lnTo>
                  <a:lnTo>
                    <a:pt x="632" y="11352"/>
                  </a:lnTo>
                  <a:lnTo>
                    <a:pt x="2552" y="12299"/>
                  </a:lnTo>
                  <a:lnTo>
                    <a:pt x="4420" y="10405"/>
                  </a:lnTo>
                  <a:lnTo>
                    <a:pt x="5847" y="6958"/>
                  </a:lnTo>
                  <a:lnTo>
                    <a:pt x="6845" y="3851"/>
                  </a:lnTo>
                  <a:lnTo>
                    <a:pt x="7792" y="1970"/>
                  </a:lnTo>
                  <a:lnTo>
                    <a:pt x="668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52"/>
            <p:cNvSpPr/>
            <p:nvPr/>
          </p:nvSpPr>
          <p:spPr>
            <a:xfrm>
              <a:off x="5304725" y="3312525"/>
              <a:ext cx="45475" cy="78625"/>
            </a:xfrm>
            <a:custGeom>
              <a:avLst/>
              <a:gdLst/>
              <a:ahLst/>
              <a:cxnLst/>
              <a:rect l="l" t="t" r="r" b="b"/>
              <a:pathLst>
                <a:path w="1819" h="3145" extrusionOk="0">
                  <a:moveTo>
                    <a:pt x="480" y="0"/>
                  </a:moveTo>
                  <a:lnTo>
                    <a:pt x="0" y="1654"/>
                  </a:lnTo>
                  <a:lnTo>
                    <a:pt x="480" y="3144"/>
                  </a:lnTo>
                  <a:lnTo>
                    <a:pt x="1503" y="2753"/>
                  </a:lnTo>
                  <a:lnTo>
                    <a:pt x="1818" y="1566"/>
                  </a:lnTo>
                  <a:lnTo>
                    <a:pt x="48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52"/>
            <p:cNvSpPr/>
            <p:nvPr/>
          </p:nvSpPr>
          <p:spPr>
            <a:xfrm>
              <a:off x="5296500" y="3296100"/>
              <a:ext cx="62525" cy="105475"/>
            </a:xfrm>
            <a:custGeom>
              <a:avLst/>
              <a:gdLst/>
              <a:ahLst/>
              <a:cxnLst/>
              <a:rect l="l" t="t" r="r" b="b"/>
              <a:pathLst>
                <a:path w="2501" h="4219" extrusionOk="0">
                  <a:moveTo>
                    <a:pt x="948" y="1301"/>
                  </a:moveTo>
                  <a:lnTo>
                    <a:pt x="1806" y="2311"/>
                  </a:lnTo>
                  <a:lnTo>
                    <a:pt x="1567" y="3170"/>
                  </a:lnTo>
                  <a:lnTo>
                    <a:pt x="1011" y="3397"/>
                  </a:lnTo>
                  <a:lnTo>
                    <a:pt x="657" y="2299"/>
                  </a:lnTo>
                  <a:lnTo>
                    <a:pt x="948" y="1301"/>
                  </a:lnTo>
                  <a:close/>
                  <a:moveTo>
                    <a:pt x="670" y="1"/>
                  </a:moveTo>
                  <a:lnTo>
                    <a:pt x="1" y="2311"/>
                  </a:lnTo>
                  <a:lnTo>
                    <a:pt x="607" y="4218"/>
                  </a:lnTo>
                  <a:lnTo>
                    <a:pt x="2097" y="3650"/>
                  </a:lnTo>
                  <a:lnTo>
                    <a:pt x="2501" y="2147"/>
                  </a:lnTo>
                  <a:lnTo>
                    <a:pt x="67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52"/>
            <p:cNvSpPr/>
            <p:nvPr/>
          </p:nvSpPr>
          <p:spPr>
            <a:xfrm>
              <a:off x="5643750" y="3420800"/>
              <a:ext cx="232675" cy="252250"/>
            </a:xfrm>
            <a:custGeom>
              <a:avLst/>
              <a:gdLst/>
              <a:ahLst/>
              <a:cxnLst/>
              <a:rect l="l" t="t" r="r" b="b"/>
              <a:pathLst>
                <a:path w="9307" h="10090" extrusionOk="0">
                  <a:moveTo>
                    <a:pt x="1" y="0"/>
                  </a:moveTo>
                  <a:lnTo>
                    <a:pt x="948" y="1301"/>
                  </a:lnTo>
                  <a:lnTo>
                    <a:pt x="2337" y="1553"/>
                  </a:lnTo>
                  <a:cubicBezTo>
                    <a:pt x="2337" y="1553"/>
                    <a:pt x="3536" y="3852"/>
                    <a:pt x="3688" y="4091"/>
                  </a:cubicBezTo>
                  <a:cubicBezTo>
                    <a:pt x="3852" y="4331"/>
                    <a:pt x="5897" y="8233"/>
                    <a:pt x="5897" y="8233"/>
                  </a:cubicBezTo>
                  <a:lnTo>
                    <a:pt x="7804" y="10089"/>
                  </a:lnTo>
                  <a:lnTo>
                    <a:pt x="8587" y="10089"/>
                  </a:lnTo>
                  <a:lnTo>
                    <a:pt x="9307" y="8119"/>
                  </a:lnTo>
                  <a:lnTo>
                    <a:pt x="7880" y="5039"/>
                  </a:lnTo>
                  <a:lnTo>
                    <a:pt x="4647" y="1882"/>
                  </a:lnTo>
                  <a:lnTo>
                    <a:pt x="3473" y="1061"/>
                  </a:lnTo>
                  <a:lnTo>
                    <a:pt x="197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52"/>
            <p:cNvSpPr/>
            <p:nvPr/>
          </p:nvSpPr>
          <p:spPr>
            <a:xfrm>
              <a:off x="5628275" y="3412900"/>
              <a:ext cx="256350" cy="268025"/>
            </a:xfrm>
            <a:custGeom>
              <a:avLst/>
              <a:gdLst/>
              <a:ahLst/>
              <a:cxnLst/>
              <a:rect l="l" t="t" r="r" b="b"/>
              <a:pathLst>
                <a:path w="10254" h="10721" extrusionOk="0">
                  <a:moveTo>
                    <a:pt x="2488" y="632"/>
                  </a:moveTo>
                  <a:lnTo>
                    <a:pt x="5052" y="2438"/>
                  </a:lnTo>
                  <a:lnTo>
                    <a:pt x="8246" y="5544"/>
                  </a:lnTo>
                  <a:lnTo>
                    <a:pt x="9585" y="8448"/>
                  </a:lnTo>
                  <a:lnTo>
                    <a:pt x="9004" y="10090"/>
                  </a:lnTo>
                  <a:lnTo>
                    <a:pt x="8562" y="10090"/>
                  </a:lnTo>
                  <a:lnTo>
                    <a:pt x="6782" y="8360"/>
                  </a:lnTo>
                  <a:cubicBezTo>
                    <a:pt x="6478" y="7792"/>
                    <a:pt x="4723" y="4471"/>
                    <a:pt x="4572" y="4231"/>
                  </a:cubicBezTo>
                  <a:cubicBezTo>
                    <a:pt x="4458" y="4067"/>
                    <a:pt x="3688" y="2614"/>
                    <a:pt x="3233" y="1731"/>
                  </a:cubicBezTo>
                  <a:lnTo>
                    <a:pt x="3158" y="1592"/>
                  </a:lnTo>
                  <a:lnTo>
                    <a:pt x="1743" y="1327"/>
                  </a:lnTo>
                  <a:lnTo>
                    <a:pt x="1238" y="632"/>
                  </a:lnTo>
                  <a:close/>
                  <a:moveTo>
                    <a:pt x="1" y="1"/>
                  </a:moveTo>
                  <a:lnTo>
                    <a:pt x="1390" y="1907"/>
                  </a:lnTo>
                  <a:lnTo>
                    <a:pt x="2741" y="2160"/>
                  </a:lnTo>
                  <a:cubicBezTo>
                    <a:pt x="3019" y="2690"/>
                    <a:pt x="3903" y="4370"/>
                    <a:pt x="4041" y="4584"/>
                  </a:cubicBezTo>
                  <a:cubicBezTo>
                    <a:pt x="4155" y="4748"/>
                    <a:pt x="5430" y="7135"/>
                    <a:pt x="6251" y="8701"/>
                  </a:cubicBezTo>
                  <a:lnTo>
                    <a:pt x="8297" y="10721"/>
                  </a:lnTo>
                  <a:lnTo>
                    <a:pt x="9433" y="10721"/>
                  </a:lnTo>
                  <a:lnTo>
                    <a:pt x="10254" y="8423"/>
                  </a:lnTo>
                  <a:lnTo>
                    <a:pt x="8789" y="5228"/>
                  </a:lnTo>
                  <a:lnTo>
                    <a:pt x="5443" y="1945"/>
                  </a:lnTo>
                  <a:lnTo>
                    <a:pt x="269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52"/>
            <p:cNvSpPr/>
            <p:nvPr/>
          </p:nvSpPr>
          <p:spPr>
            <a:xfrm>
              <a:off x="5873550" y="3662925"/>
              <a:ext cx="284775" cy="73250"/>
            </a:xfrm>
            <a:custGeom>
              <a:avLst/>
              <a:gdLst/>
              <a:ahLst/>
              <a:cxnLst/>
              <a:rect l="l" t="t" r="r" b="b"/>
              <a:pathLst>
                <a:path w="11391" h="2930" extrusionOk="0">
                  <a:moveTo>
                    <a:pt x="1150" y="0"/>
                  </a:moveTo>
                  <a:lnTo>
                    <a:pt x="1" y="998"/>
                  </a:lnTo>
                  <a:lnTo>
                    <a:pt x="2324" y="2058"/>
                  </a:lnTo>
                  <a:lnTo>
                    <a:pt x="5696" y="2930"/>
                  </a:lnTo>
                  <a:lnTo>
                    <a:pt x="11391" y="2930"/>
                  </a:lnTo>
                  <a:lnTo>
                    <a:pt x="8082" y="1667"/>
                  </a:lnTo>
                  <a:lnTo>
                    <a:pt x="5708" y="1667"/>
                  </a:lnTo>
                  <a:lnTo>
                    <a:pt x="115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52"/>
            <p:cNvSpPr/>
            <p:nvPr/>
          </p:nvSpPr>
          <p:spPr>
            <a:xfrm>
              <a:off x="5859050" y="3654075"/>
              <a:ext cx="342200" cy="90000"/>
            </a:xfrm>
            <a:custGeom>
              <a:avLst/>
              <a:gdLst/>
              <a:ahLst/>
              <a:cxnLst/>
              <a:rect l="l" t="t" r="r" b="b"/>
              <a:pathLst>
                <a:path w="13688" h="3600" extrusionOk="0">
                  <a:moveTo>
                    <a:pt x="1806" y="720"/>
                  </a:moveTo>
                  <a:lnTo>
                    <a:pt x="6187" y="2311"/>
                  </a:lnTo>
                  <a:lnTo>
                    <a:pt x="8599" y="2337"/>
                  </a:lnTo>
                  <a:lnTo>
                    <a:pt x="10266" y="2968"/>
                  </a:lnTo>
                  <a:lnTo>
                    <a:pt x="6314" y="2968"/>
                  </a:lnTo>
                  <a:lnTo>
                    <a:pt x="3043" y="2122"/>
                  </a:lnTo>
                  <a:lnTo>
                    <a:pt x="1174" y="1263"/>
                  </a:lnTo>
                  <a:lnTo>
                    <a:pt x="1806" y="720"/>
                  </a:lnTo>
                  <a:close/>
                  <a:moveTo>
                    <a:pt x="1667" y="1"/>
                  </a:moveTo>
                  <a:lnTo>
                    <a:pt x="0" y="1428"/>
                  </a:lnTo>
                  <a:lnTo>
                    <a:pt x="2829" y="2715"/>
                  </a:lnTo>
                  <a:lnTo>
                    <a:pt x="6200" y="3587"/>
                  </a:lnTo>
                  <a:lnTo>
                    <a:pt x="13688" y="3599"/>
                  </a:lnTo>
                  <a:lnTo>
                    <a:pt x="8763" y="1731"/>
                  </a:lnTo>
                  <a:lnTo>
                    <a:pt x="6352" y="1705"/>
                  </a:lnTo>
                  <a:lnTo>
                    <a:pt x="166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52"/>
            <p:cNvSpPr/>
            <p:nvPr/>
          </p:nvSpPr>
          <p:spPr>
            <a:xfrm>
              <a:off x="6185775" y="3706475"/>
              <a:ext cx="137975" cy="31600"/>
            </a:xfrm>
            <a:custGeom>
              <a:avLst/>
              <a:gdLst/>
              <a:ahLst/>
              <a:cxnLst/>
              <a:rect l="l" t="t" r="r" b="b"/>
              <a:pathLst>
                <a:path w="5519" h="1264" extrusionOk="0">
                  <a:moveTo>
                    <a:pt x="3397" y="1"/>
                  </a:moveTo>
                  <a:lnTo>
                    <a:pt x="0" y="556"/>
                  </a:lnTo>
                  <a:lnTo>
                    <a:pt x="1818" y="1263"/>
                  </a:lnTo>
                  <a:lnTo>
                    <a:pt x="5518" y="556"/>
                  </a:lnTo>
                  <a:lnTo>
                    <a:pt x="339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52"/>
            <p:cNvSpPr/>
            <p:nvPr/>
          </p:nvSpPr>
          <p:spPr>
            <a:xfrm>
              <a:off x="6156100" y="3698600"/>
              <a:ext cx="203625" cy="47675"/>
            </a:xfrm>
            <a:custGeom>
              <a:avLst/>
              <a:gdLst/>
              <a:ahLst/>
              <a:cxnLst/>
              <a:rect l="l" t="t" r="r" b="b"/>
              <a:pathLst>
                <a:path w="8145" h="1907" extrusionOk="0">
                  <a:moveTo>
                    <a:pt x="4571" y="644"/>
                  </a:moveTo>
                  <a:lnTo>
                    <a:pt x="5278" y="821"/>
                  </a:lnTo>
                  <a:lnTo>
                    <a:pt x="3031" y="1250"/>
                  </a:lnTo>
                  <a:lnTo>
                    <a:pt x="2374" y="998"/>
                  </a:lnTo>
                  <a:lnTo>
                    <a:pt x="4571" y="644"/>
                  </a:lnTo>
                  <a:close/>
                  <a:moveTo>
                    <a:pt x="4596" y="0"/>
                  </a:moveTo>
                  <a:lnTo>
                    <a:pt x="0" y="745"/>
                  </a:lnTo>
                  <a:lnTo>
                    <a:pt x="2968" y="1907"/>
                  </a:lnTo>
                  <a:lnTo>
                    <a:pt x="8145" y="922"/>
                  </a:lnTo>
                  <a:lnTo>
                    <a:pt x="459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52"/>
            <p:cNvSpPr/>
            <p:nvPr/>
          </p:nvSpPr>
          <p:spPr>
            <a:xfrm>
              <a:off x="6158300" y="3493725"/>
              <a:ext cx="139875" cy="161950"/>
            </a:xfrm>
            <a:custGeom>
              <a:avLst/>
              <a:gdLst/>
              <a:ahLst/>
              <a:cxnLst/>
              <a:rect l="l" t="t" r="r" b="b"/>
              <a:pathLst>
                <a:path w="5595" h="6478" extrusionOk="0">
                  <a:moveTo>
                    <a:pt x="3864" y="0"/>
                  </a:moveTo>
                  <a:lnTo>
                    <a:pt x="632" y="1579"/>
                  </a:lnTo>
                  <a:lnTo>
                    <a:pt x="1" y="4925"/>
                  </a:lnTo>
                  <a:lnTo>
                    <a:pt x="1099" y="6478"/>
                  </a:lnTo>
                  <a:lnTo>
                    <a:pt x="1730" y="4420"/>
                  </a:lnTo>
                  <a:lnTo>
                    <a:pt x="3473" y="6225"/>
                  </a:lnTo>
                  <a:lnTo>
                    <a:pt x="3473" y="4331"/>
                  </a:lnTo>
                  <a:lnTo>
                    <a:pt x="2678" y="3510"/>
                  </a:lnTo>
                  <a:lnTo>
                    <a:pt x="4104" y="2765"/>
                  </a:lnTo>
                  <a:lnTo>
                    <a:pt x="1895" y="2765"/>
                  </a:lnTo>
                  <a:lnTo>
                    <a:pt x="5594" y="1023"/>
                  </a:lnTo>
                  <a:lnTo>
                    <a:pt x="386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52"/>
            <p:cNvSpPr/>
            <p:nvPr/>
          </p:nvSpPr>
          <p:spPr>
            <a:xfrm>
              <a:off x="6149775" y="3484875"/>
              <a:ext cx="165125" cy="188175"/>
            </a:xfrm>
            <a:custGeom>
              <a:avLst/>
              <a:gdLst/>
              <a:ahLst/>
              <a:cxnLst/>
              <a:rect l="l" t="t" r="r" b="b"/>
              <a:pathLst>
                <a:path w="6605" h="7527" extrusionOk="0">
                  <a:moveTo>
                    <a:pt x="4193" y="708"/>
                  </a:moveTo>
                  <a:lnTo>
                    <a:pt x="5266" y="1339"/>
                  </a:lnTo>
                  <a:lnTo>
                    <a:pt x="1023" y="3334"/>
                  </a:lnTo>
                  <a:lnTo>
                    <a:pt x="1023" y="3334"/>
                  </a:lnTo>
                  <a:lnTo>
                    <a:pt x="1251" y="2147"/>
                  </a:lnTo>
                  <a:lnTo>
                    <a:pt x="4193" y="708"/>
                  </a:lnTo>
                  <a:close/>
                  <a:moveTo>
                    <a:pt x="3157" y="3423"/>
                  </a:moveTo>
                  <a:lnTo>
                    <a:pt x="2501" y="3776"/>
                  </a:lnTo>
                  <a:lnTo>
                    <a:pt x="3486" y="4812"/>
                  </a:lnTo>
                  <a:lnTo>
                    <a:pt x="3486" y="5796"/>
                  </a:lnTo>
                  <a:lnTo>
                    <a:pt x="1933" y="4168"/>
                  </a:lnTo>
                  <a:lnTo>
                    <a:pt x="1326" y="6125"/>
                  </a:lnTo>
                  <a:lnTo>
                    <a:pt x="670" y="5203"/>
                  </a:lnTo>
                  <a:lnTo>
                    <a:pt x="1011" y="3423"/>
                  </a:lnTo>
                  <a:close/>
                  <a:moveTo>
                    <a:pt x="4218" y="1"/>
                  </a:moveTo>
                  <a:lnTo>
                    <a:pt x="683" y="1718"/>
                  </a:lnTo>
                  <a:lnTo>
                    <a:pt x="1" y="5354"/>
                  </a:lnTo>
                  <a:lnTo>
                    <a:pt x="1554" y="7526"/>
                  </a:lnTo>
                  <a:lnTo>
                    <a:pt x="2210" y="5392"/>
                  </a:lnTo>
                  <a:lnTo>
                    <a:pt x="4117" y="7375"/>
                  </a:lnTo>
                  <a:lnTo>
                    <a:pt x="4117" y="4572"/>
                  </a:lnTo>
                  <a:lnTo>
                    <a:pt x="3536" y="3953"/>
                  </a:lnTo>
                  <a:lnTo>
                    <a:pt x="5708" y="2804"/>
                  </a:lnTo>
                  <a:lnTo>
                    <a:pt x="3650" y="2804"/>
                  </a:lnTo>
                  <a:lnTo>
                    <a:pt x="6605" y="1415"/>
                  </a:lnTo>
                  <a:lnTo>
                    <a:pt x="421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52"/>
            <p:cNvSpPr/>
            <p:nvPr/>
          </p:nvSpPr>
          <p:spPr>
            <a:xfrm>
              <a:off x="5945525" y="3367450"/>
              <a:ext cx="213125" cy="254775"/>
            </a:xfrm>
            <a:custGeom>
              <a:avLst/>
              <a:gdLst/>
              <a:ahLst/>
              <a:cxnLst/>
              <a:rect l="l" t="t" r="r" b="b"/>
              <a:pathLst>
                <a:path w="8525" h="10191" extrusionOk="0">
                  <a:moveTo>
                    <a:pt x="6542" y="0"/>
                  </a:moveTo>
                  <a:lnTo>
                    <a:pt x="3941" y="3119"/>
                  </a:lnTo>
                  <a:lnTo>
                    <a:pt x="2817" y="5291"/>
                  </a:lnTo>
                  <a:lnTo>
                    <a:pt x="935" y="5291"/>
                  </a:lnTo>
                  <a:lnTo>
                    <a:pt x="1" y="6869"/>
                  </a:lnTo>
                  <a:lnTo>
                    <a:pt x="1491" y="9067"/>
                  </a:lnTo>
                  <a:lnTo>
                    <a:pt x="2817" y="9546"/>
                  </a:lnTo>
                  <a:lnTo>
                    <a:pt x="4686" y="9344"/>
                  </a:lnTo>
                  <a:lnTo>
                    <a:pt x="6049" y="10190"/>
                  </a:lnTo>
                  <a:lnTo>
                    <a:pt x="7363" y="6516"/>
                  </a:lnTo>
                  <a:lnTo>
                    <a:pt x="8524" y="4874"/>
                  </a:lnTo>
                  <a:lnTo>
                    <a:pt x="7653" y="3384"/>
                  </a:lnTo>
                  <a:lnTo>
                    <a:pt x="8512" y="2134"/>
                  </a:lnTo>
                  <a:lnTo>
                    <a:pt x="654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52"/>
            <p:cNvSpPr/>
            <p:nvPr/>
          </p:nvSpPr>
          <p:spPr>
            <a:xfrm>
              <a:off x="5936075" y="3355775"/>
              <a:ext cx="232350" cy="278450"/>
            </a:xfrm>
            <a:custGeom>
              <a:avLst/>
              <a:gdLst/>
              <a:ahLst/>
              <a:cxnLst/>
              <a:rect l="l" t="t" r="r" b="b"/>
              <a:pathLst>
                <a:path w="9294" h="11138" extrusionOk="0">
                  <a:moveTo>
                    <a:pt x="6932" y="947"/>
                  </a:moveTo>
                  <a:lnTo>
                    <a:pt x="8486" y="2627"/>
                  </a:lnTo>
                  <a:lnTo>
                    <a:pt x="7652" y="3839"/>
                  </a:lnTo>
                  <a:lnTo>
                    <a:pt x="8523" y="5329"/>
                  </a:lnTo>
                  <a:lnTo>
                    <a:pt x="7475" y="6806"/>
                  </a:lnTo>
                  <a:lnTo>
                    <a:pt x="6263" y="10190"/>
                  </a:lnTo>
                  <a:lnTo>
                    <a:pt x="5139" y="9496"/>
                  </a:lnTo>
                  <a:lnTo>
                    <a:pt x="3220" y="9685"/>
                  </a:lnTo>
                  <a:lnTo>
                    <a:pt x="2071" y="9281"/>
                  </a:lnTo>
                  <a:lnTo>
                    <a:pt x="745" y="7324"/>
                  </a:lnTo>
                  <a:lnTo>
                    <a:pt x="1490" y="6074"/>
                  </a:lnTo>
                  <a:lnTo>
                    <a:pt x="3384" y="6074"/>
                  </a:lnTo>
                  <a:lnTo>
                    <a:pt x="4584" y="3763"/>
                  </a:lnTo>
                  <a:lnTo>
                    <a:pt x="6932" y="947"/>
                  </a:lnTo>
                  <a:close/>
                  <a:moveTo>
                    <a:pt x="6907" y="0"/>
                  </a:moveTo>
                  <a:lnTo>
                    <a:pt x="4079" y="3397"/>
                  </a:lnTo>
                  <a:lnTo>
                    <a:pt x="3005" y="5442"/>
                  </a:lnTo>
                  <a:lnTo>
                    <a:pt x="1137" y="5442"/>
                  </a:lnTo>
                  <a:lnTo>
                    <a:pt x="0" y="7336"/>
                  </a:lnTo>
                  <a:lnTo>
                    <a:pt x="1667" y="9799"/>
                  </a:lnTo>
                  <a:lnTo>
                    <a:pt x="3157" y="10329"/>
                  </a:lnTo>
                  <a:lnTo>
                    <a:pt x="4988" y="10140"/>
                  </a:lnTo>
                  <a:lnTo>
                    <a:pt x="6591" y="11137"/>
                  </a:lnTo>
                  <a:lnTo>
                    <a:pt x="8018" y="7147"/>
                  </a:lnTo>
                  <a:lnTo>
                    <a:pt x="9281" y="5379"/>
                  </a:lnTo>
                  <a:lnTo>
                    <a:pt x="8397" y="3877"/>
                  </a:lnTo>
                  <a:lnTo>
                    <a:pt x="9294" y="2576"/>
                  </a:lnTo>
                  <a:lnTo>
                    <a:pt x="69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52"/>
            <p:cNvSpPr/>
            <p:nvPr/>
          </p:nvSpPr>
          <p:spPr>
            <a:xfrm>
              <a:off x="6429775" y="3529075"/>
              <a:ext cx="453650" cy="254450"/>
            </a:xfrm>
            <a:custGeom>
              <a:avLst/>
              <a:gdLst/>
              <a:ahLst/>
              <a:cxnLst/>
              <a:rect l="l" t="t" r="r" b="b"/>
              <a:pathLst>
                <a:path w="18146" h="10178" extrusionOk="0">
                  <a:moveTo>
                    <a:pt x="1794" y="0"/>
                  </a:moveTo>
                  <a:lnTo>
                    <a:pt x="1" y="745"/>
                  </a:lnTo>
                  <a:lnTo>
                    <a:pt x="1705" y="2576"/>
                  </a:lnTo>
                  <a:lnTo>
                    <a:pt x="2223" y="4496"/>
                  </a:lnTo>
                  <a:lnTo>
                    <a:pt x="4281" y="4496"/>
                  </a:lnTo>
                  <a:lnTo>
                    <a:pt x="5847" y="5039"/>
                  </a:lnTo>
                  <a:lnTo>
                    <a:pt x="5847" y="6705"/>
                  </a:lnTo>
                  <a:lnTo>
                    <a:pt x="8764" y="8915"/>
                  </a:lnTo>
                  <a:lnTo>
                    <a:pt x="11214" y="8915"/>
                  </a:lnTo>
                  <a:lnTo>
                    <a:pt x="12236" y="7412"/>
                  </a:lnTo>
                  <a:lnTo>
                    <a:pt x="14055" y="8120"/>
                  </a:lnTo>
                  <a:lnTo>
                    <a:pt x="15633" y="10178"/>
                  </a:lnTo>
                  <a:lnTo>
                    <a:pt x="18146" y="10178"/>
                  </a:lnTo>
                  <a:lnTo>
                    <a:pt x="14522" y="5443"/>
                  </a:lnTo>
                  <a:lnTo>
                    <a:pt x="10431" y="3157"/>
                  </a:lnTo>
                  <a:lnTo>
                    <a:pt x="5531" y="1819"/>
                  </a:lnTo>
                  <a:lnTo>
                    <a:pt x="3650" y="2652"/>
                  </a:lnTo>
                  <a:lnTo>
                    <a:pt x="3094" y="733"/>
                  </a:lnTo>
                  <a:lnTo>
                    <a:pt x="17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52"/>
            <p:cNvSpPr/>
            <p:nvPr/>
          </p:nvSpPr>
          <p:spPr>
            <a:xfrm>
              <a:off x="6416200" y="3519925"/>
              <a:ext cx="483325" cy="271500"/>
            </a:xfrm>
            <a:custGeom>
              <a:avLst/>
              <a:gdLst/>
              <a:ahLst/>
              <a:cxnLst/>
              <a:rect l="l" t="t" r="r" b="b"/>
              <a:pathLst>
                <a:path w="19333" h="10860" extrusionOk="0">
                  <a:moveTo>
                    <a:pt x="2312" y="707"/>
                  </a:moveTo>
                  <a:lnTo>
                    <a:pt x="3372" y="1313"/>
                  </a:lnTo>
                  <a:lnTo>
                    <a:pt x="3991" y="3447"/>
                  </a:lnTo>
                  <a:lnTo>
                    <a:pt x="6112" y="2513"/>
                  </a:lnTo>
                  <a:lnTo>
                    <a:pt x="10860" y="3814"/>
                  </a:lnTo>
                  <a:lnTo>
                    <a:pt x="14863" y="6061"/>
                  </a:lnTo>
                  <a:lnTo>
                    <a:pt x="18058" y="10228"/>
                  </a:lnTo>
                  <a:lnTo>
                    <a:pt x="16328" y="10228"/>
                  </a:lnTo>
                  <a:lnTo>
                    <a:pt x="14787" y="8233"/>
                  </a:lnTo>
                  <a:lnTo>
                    <a:pt x="12653" y="7400"/>
                  </a:lnTo>
                  <a:lnTo>
                    <a:pt x="11580" y="8965"/>
                  </a:lnTo>
                  <a:lnTo>
                    <a:pt x="9408" y="8965"/>
                  </a:lnTo>
                  <a:lnTo>
                    <a:pt x="6706" y="6920"/>
                  </a:lnTo>
                  <a:lnTo>
                    <a:pt x="6706" y="5177"/>
                  </a:lnTo>
                  <a:lnTo>
                    <a:pt x="4913" y="4571"/>
                  </a:lnTo>
                  <a:lnTo>
                    <a:pt x="3006" y="4546"/>
                  </a:lnTo>
                  <a:lnTo>
                    <a:pt x="2526" y="2778"/>
                  </a:lnTo>
                  <a:lnTo>
                    <a:pt x="1074" y="1225"/>
                  </a:lnTo>
                  <a:lnTo>
                    <a:pt x="2312" y="707"/>
                  </a:lnTo>
                  <a:close/>
                  <a:moveTo>
                    <a:pt x="2362" y="0"/>
                  </a:moveTo>
                  <a:lnTo>
                    <a:pt x="1" y="998"/>
                  </a:lnTo>
                  <a:lnTo>
                    <a:pt x="1958" y="3094"/>
                  </a:lnTo>
                  <a:lnTo>
                    <a:pt x="2526" y="5177"/>
                  </a:lnTo>
                  <a:lnTo>
                    <a:pt x="4761" y="5177"/>
                  </a:lnTo>
                  <a:lnTo>
                    <a:pt x="6074" y="5632"/>
                  </a:lnTo>
                  <a:lnTo>
                    <a:pt x="6074" y="7223"/>
                  </a:lnTo>
                  <a:lnTo>
                    <a:pt x="9206" y="9597"/>
                  </a:lnTo>
                  <a:lnTo>
                    <a:pt x="11921" y="9597"/>
                  </a:lnTo>
                  <a:lnTo>
                    <a:pt x="12906" y="8170"/>
                  </a:lnTo>
                  <a:lnTo>
                    <a:pt x="14396" y="8751"/>
                  </a:lnTo>
                  <a:lnTo>
                    <a:pt x="16025" y="10859"/>
                  </a:lnTo>
                  <a:lnTo>
                    <a:pt x="19333" y="10859"/>
                  </a:lnTo>
                  <a:lnTo>
                    <a:pt x="15317" y="5607"/>
                  </a:lnTo>
                  <a:lnTo>
                    <a:pt x="11125" y="3245"/>
                  </a:lnTo>
                  <a:lnTo>
                    <a:pt x="6049" y="1844"/>
                  </a:lnTo>
                  <a:lnTo>
                    <a:pt x="4395" y="2576"/>
                  </a:lnTo>
                  <a:lnTo>
                    <a:pt x="3903" y="884"/>
                  </a:lnTo>
                  <a:lnTo>
                    <a:pt x="236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52"/>
            <p:cNvSpPr/>
            <p:nvPr/>
          </p:nvSpPr>
          <p:spPr>
            <a:xfrm>
              <a:off x="5992575" y="3785400"/>
              <a:ext cx="867500" cy="764650"/>
            </a:xfrm>
            <a:custGeom>
              <a:avLst/>
              <a:gdLst/>
              <a:ahLst/>
              <a:cxnLst/>
              <a:rect l="l" t="t" r="r" b="b"/>
              <a:pathLst>
                <a:path w="34700" h="30586" extrusionOk="0">
                  <a:moveTo>
                    <a:pt x="18082" y="1"/>
                  </a:moveTo>
                  <a:lnTo>
                    <a:pt x="15494" y="2602"/>
                  </a:lnTo>
                  <a:lnTo>
                    <a:pt x="13953" y="3574"/>
                  </a:lnTo>
                  <a:lnTo>
                    <a:pt x="12577" y="3006"/>
                  </a:lnTo>
                  <a:lnTo>
                    <a:pt x="9976" y="5430"/>
                  </a:lnTo>
                  <a:lnTo>
                    <a:pt x="8195" y="7627"/>
                  </a:lnTo>
                  <a:lnTo>
                    <a:pt x="4950" y="9572"/>
                  </a:lnTo>
                  <a:lnTo>
                    <a:pt x="1617" y="10228"/>
                  </a:lnTo>
                  <a:lnTo>
                    <a:pt x="0" y="12779"/>
                  </a:lnTo>
                  <a:lnTo>
                    <a:pt x="0" y="15999"/>
                  </a:lnTo>
                  <a:lnTo>
                    <a:pt x="973" y="20835"/>
                  </a:lnTo>
                  <a:lnTo>
                    <a:pt x="480" y="22704"/>
                  </a:lnTo>
                  <a:lnTo>
                    <a:pt x="1857" y="24244"/>
                  </a:lnTo>
                  <a:lnTo>
                    <a:pt x="5481" y="23424"/>
                  </a:lnTo>
                  <a:lnTo>
                    <a:pt x="9408" y="22211"/>
                  </a:lnTo>
                  <a:lnTo>
                    <a:pt x="12223" y="20999"/>
                  </a:lnTo>
                  <a:lnTo>
                    <a:pt x="16214" y="21365"/>
                  </a:lnTo>
                  <a:lnTo>
                    <a:pt x="18070" y="24964"/>
                  </a:lnTo>
                  <a:lnTo>
                    <a:pt x="20103" y="23184"/>
                  </a:lnTo>
                  <a:lnTo>
                    <a:pt x="20911" y="26833"/>
                  </a:lnTo>
                  <a:cubicBezTo>
                    <a:pt x="20911" y="26833"/>
                    <a:pt x="21719" y="29421"/>
                    <a:pt x="22047" y="29421"/>
                  </a:cubicBezTo>
                  <a:cubicBezTo>
                    <a:pt x="22349" y="29421"/>
                    <a:pt x="23677" y="30586"/>
                    <a:pt x="24015" y="30586"/>
                  </a:cubicBezTo>
                  <a:cubicBezTo>
                    <a:pt x="24045" y="30586"/>
                    <a:pt x="24067" y="30577"/>
                    <a:pt x="24080" y="30558"/>
                  </a:cubicBezTo>
                  <a:cubicBezTo>
                    <a:pt x="24232" y="30318"/>
                    <a:pt x="25621" y="29990"/>
                    <a:pt x="25621" y="29990"/>
                  </a:cubicBezTo>
                  <a:lnTo>
                    <a:pt x="28133" y="30229"/>
                  </a:lnTo>
                  <a:cubicBezTo>
                    <a:pt x="28133" y="30229"/>
                    <a:pt x="30735" y="28045"/>
                    <a:pt x="30735" y="27729"/>
                  </a:cubicBezTo>
                  <a:cubicBezTo>
                    <a:pt x="30735" y="27401"/>
                    <a:pt x="32831" y="23348"/>
                    <a:pt x="32831" y="23348"/>
                  </a:cubicBezTo>
                  <a:lnTo>
                    <a:pt x="34371" y="19699"/>
                  </a:lnTo>
                  <a:lnTo>
                    <a:pt x="34700" y="14193"/>
                  </a:lnTo>
                  <a:lnTo>
                    <a:pt x="31303" y="8107"/>
                  </a:lnTo>
                  <a:lnTo>
                    <a:pt x="30078" y="5114"/>
                  </a:lnTo>
                  <a:lnTo>
                    <a:pt x="29434" y="3081"/>
                  </a:lnTo>
                  <a:lnTo>
                    <a:pt x="27654" y="1"/>
                  </a:lnTo>
                  <a:lnTo>
                    <a:pt x="26025" y="3410"/>
                  </a:lnTo>
                  <a:lnTo>
                    <a:pt x="26113" y="4950"/>
                  </a:lnTo>
                  <a:lnTo>
                    <a:pt x="24333" y="6251"/>
                  </a:lnTo>
                  <a:lnTo>
                    <a:pt x="21971" y="4054"/>
                  </a:lnTo>
                  <a:lnTo>
                    <a:pt x="22224" y="1301"/>
                  </a:lnTo>
                  <a:lnTo>
                    <a:pt x="1808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52"/>
            <p:cNvSpPr/>
            <p:nvPr/>
          </p:nvSpPr>
          <p:spPr>
            <a:xfrm>
              <a:off x="5985000" y="3768350"/>
              <a:ext cx="883600" cy="789850"/>
            </a:xfrm>
            <a:custGeom>
              <a:avLst/>
              <a:gdLst/>
              <a:ahLst/>
              <a:cxnLst/>
              <a:rect l="l" t="t" r="r" b="b"/>
              <a:pathLst>
                <a:path w="35344" h="31594" extrusionOk="0">
                  <a:moveTo>
                    <a:pt x="18474" y="1049"/>
                  </a:moveTo>
                  <a:lnTo>
                    <a:pt x="22186" y="2210"/>
                  </a:lnTo>
                  <a:lnTo>
                    <a:pt x="21946" y="4862"/>
                  </a:lnTo>
                  <a:lnTo>
                    <a:pt x="24598" y="7337"/>
                  </a:lnTo>
                  <a:lnTo>
                    <a:pt x="26732" y="5784"/>
                  </a:lnTo>
                  <a:lnTo>
                    <a:pt x="26643" y="4155"/>
                  </a:lnTo>
                  <a:lnTo>
                    <a:pt x="27969" y="1364"/>
                  </a:lnTo>
                  <a:lnTo>
                    <a:pt x="29447" y="3890"/>
                  </a:lnTo>
                  <a:lnTo>
                    <a:pt x="30091" y="5910"/>
                  </a:lnTo>
                  <a:lnTo>
                    <a:pt x="31315" y="8941"/>
                  </a:lnTo>
                  <a:lnTo>
                    <a:pt x="34674" y="14938"/>
                  </a:lnTo>
                  <a:lnTo>
                    <a:pt x="34359" y="20305"/>
                  </a:lnTo>
                  <a:lnTo>
                    <a:pt x="32856" y="23891"/>
                  </a:lnTo>
                  <a:cubicBezTo>
                    <a:pt x="31530" y="26442"/>
                    <a:pt x="30810" y="27932"/>
                    <a:pt x="30722" y="28336"/>
                  </a:cubicBezTo>
                  <a:cubicBezTo>
                    <a:pt x="30583" y="28601"/>
                    <a:pt x="29396" y="29687"/>
                    <a:pt x="28335" y="30596"/>
                  </a:cubicBezTo>
                  <a:lnTo>
                    <a:pt x="25898" y="30356"/>
                  </a:lnTo>
                  <a:lnTo>
                    <a:pt x="25848" y="30369"/>
                  </a:lnTo>
                  <a:cubicBezTo>
                    <a:pt x="25052" y="30558"/>
                    <a:pt x="24522" y="30747"/>
                    <a:pt x="24257" y="30937"/>
                  </a:cubicBezTo>
                  <a:cubicBezTo>
                    <a:pt x="23979" y="30773"/>
                    <a:pt x="23714" y="30596"/>
                    <a:pt x="23461" y="30406"/>
                  </a:cubicBezTo>
                  <a:cubicBezTo>
                    <a:pt x="22931" y="30028"/>
                    <a:pt x="22666" y="29851"/>
                    <a:pt x="22464" y="29800"/>
                  </a:cubicBezTo>
                  <a:cubicBezTo>
                    <a:pt x="22262" y="29560"/>
                    <a:pt x="21832" y="28411"/>
                    <a:pt x="21517" y="27439"/>
                  </a:cubicBezTo>
                  <a:lnTo>
                    <a:pt x="20595" y="23272"/>
                  </a:lnTo>
                  <a:lnTo>
                    <a:pt x="18474" y="25141"/>
                  </a:lnTo>
                  <a:lnTo>
                    <a:pt x="16706" y="21744"/>
                  </a:lnTo>
                  <a:lnTo>
                    <a:pt x="12463" y="21353"/>
                  </a:lnTo>
                  <a:lnTo>
                    <a:pt x="9610" y="22590"/>
                  </a:lnTo>
                  <a:lnTo>
                    <a:pt x="5708" y="23803"/>
                  </a:lnTo>
                  <a:lnTo>
                    <a:pt x="2261" y="24573"/>
                  </a:lnTo>
                  <a:lnTo>
                    <a:pt x="1124" y="23297"/>
                  </a:lnTo>
                  <a:lnTo>
                    <a:pt x="1591" y="21530"/>
                  </a:lnTo>
                  <a:lnTo>
                    <a:pt x="619" y="16681"/>
                  </a:lnTo>
                  <a:lnTo>
                    <a:pt x="619" y="13537"/>
                  </a:lnTo>
                  <a:lnTo>
                    <a:pt x="2109" y="11188"/>
                  </a:lnTo>
                  <a:lnTo>
                    <a:pt x="5316" y="10557"/>
                  </a:lnTo>
                  <a:lnTo>
                    <a:pt x="8662" y="8574"/>
                  </a:lnTo>
                  <a:lnTo>
                    <a:pt x="10493" y="6352"/>
                  </a:lnTo>
                  <a:lnTo>
                    <a:pt x="12943" y="4054"/>
                  </a:lnTo>
                  <a:lnTo>
                    <a:pt x="14282" y="4609"/>
                  </a:lnTo>
                  <a:lnTo>
                    <a:pt x="15961" y="3549"/>
                  </a:lnTo>
                  <a:lnTo>
                    <a:pt x="18474" y="1049"/>
                  </a:lnTo>
                  <a:close/>
                  <a:moveTo>
                    <a:pt x="27944" y="1"/>
                  </a:moveTo>
                  <a:lnTo>
                    <a:pt x="26025" y="4016"/>
                  </a:lnTo>
                  <a:lnTo>
                    <a:pt x="26100" y="5468"/>
                  </a:lnTo>
                  <a:lnTo>
                    <a:pt x="24674" y="6516"/>
                  </a:lnTo>
                  <a:lnTo>
                    <a:pt x="22615" y="4609"/>
                  </a:lnTo>
                  <a:lnTo>
                    <a:pt x="22868" y="1756"/>
                  </a:lnTo>
                  <a:lnTo>
                    <a:pt x="18310" y="316"/>
                  </a:lnTo>
                  <a:lnTo>
                    <a:pt x="15607" y="3018"/>
                  </a:lnTo>
                  <a:lnTo>
                    <a:pt x="14231" y="3890"/>
                  </a:lnTo>
                  <a:lnTo>
                    <a:pt x="12817" y="3309"/>
                  </a:lnTo>
                  <a:lnTo>
                    <a:pt x="10039" y="5910"/>
                  </a:lnTo>
                  <a:lnTo>
                    <a:pt x="8296" y="8057"/>
                  </a:lnTo>
                  <a:lnTo>
                    <a:pt x="5152" y="9951"/>
                  </a:lnTo>
                  <a:lnTo>
                    <a:pt x="1743" y="10633"/>
                  </a:lnTo>
                  <a:lnTo>
                    <a:pt x="0" y="13360"/>
                  </a:lnTo>
                  <a:lnTo>
                    <a:pt x="0" y="16744"/>
                  </a:lnTo>
                  <a:lnTo>
                    <a:pt x="947" y="21504"/>
                  </a:lnTo>
                  <a:lnTo>
                    <a:pt x="430" y="23462"/>
                  </a:lnTo>
                  <a:lnTo>
                    <a:pt x="2046" y="25267"/>
                  </a:lnTo>
                  <a:lnTo>
                    <a:pt x="5872" y="24409"/>
                  </a:lnTo>
                  <a:lnTo>
                    <a:pt x="9824" y="23184"/>
                  </a:lnTo>
                  <a:lnTo>
                    <a:pt x="12564" y="21997"/>
                  </a:lnTo>
                  <a:lnTo>
                    <a:pt x="16314" y="22338"/>
                  </a:lnTo>
                  <a:lnTo>
                    <a:pt x="18284" y="26151"/>
                  </a:lnTo>
                  <a:lnTo>
                    <a:pt x="20216" y="24459"/>
                  </a:lnTo>
                  <a:lnTo>
                    <a:pt x="20923" y="27616"/>
                  </a:lnTo>
                  <a:cubicBezTo>
                    <a:pt x="21795" y="30419"/>
                    <a:pt x="22136" y="30419"/>
                    <a:pt x="22325" y="30419"/>
                  </a:cubicBezTo>
                  <a:cubicBezTo>
                    <a:pt x="22590" y="30571"/>
                    <a:pt x="22855" y="30735"/>
                    <a:pt x="23095" y="30924"/>
                  </a:cubicBezTo>
                  <a:cubicBezTo>
                    <a:pt x="23752" y="31391"/>
                    <a:pt x="24067" y="31593"/>
                    <a:pt x="24320" y="31593"/>
                  </a:cubicBezTo>
                  <a:cubicBezTo>
                    <a:pt x="24345" y="31581"/>
                    <a:pt x="24383" y="31581"/>
                    <a:pt x="24421" y="31568"/>
                  </a:cubicBezTo>
                  <a:cubicBezTo>
                    <a:pt x="24509" y="31555"/>
                    <a:pt x="24598" y="31505"/>
                    <a:pt x="24648" y="31429"/>
                  </a:cubicBezTo>
                  <a:cubicBezTo>
                    <a:pt x="24749" y="31341"/>
                    <a:pt x="25355" y="31126"/>
                    <a:pt x="25962" y="30987"/>
                  </a:cubicBezTo>
                  <a:lnTo>
                    <a:pt x="28563" y="31240"/>
                  </a:lnTo>
                  <a:lnTo>
                    <a:pt x="28664" y="31151"/>
                  </a:lnTo>
                  <a:cubicBezTo>
                    <a:pt x="31366" y="28866"/>
                    <a:pt x="31366" y="28550"/>
                    <a:pt x="31366" y="28424"/>
                  </a:cubicBezTo>
                  <a:cubicBezTo>
                    <a:pt x="31416" y="28146"/>
                    <a:pt x="32464" y="26037"/>
                    <a:pt x="33449" y="24143"/>
                  </a:cubicBezTo>
                  <a:lnTo>
                    <a:pt x="34990" y="20494"/>
                  </a:lnTo>
                  <a:lnTo>
                    <a:pt x="35343" y="14787"/>
                  </a:lnTo>
                  <a:lnTo>
                    <a:pt x="31909" y="8663"/>
                  </a:lnTo>
                  <a:lnTo>
                    <a:pt x="30697" y="5683"/>
                  </a:lnTo>
                  <a:lnTo>
                    <a:pt x="30053" y="3662"/>
                  </a:lnTo>
                  <a:lnTo>
                    <a:pt x="2794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52"/>
            <p:cNvSpPr/>
            <p:nvPr/>
          </p:nvSpPr>
          <p:spPr>
            <a:xfrm>
              <a:off x="6575950" y="4616250"/>
              <a:ext cx="97550" cy="109575"/>
            </a:xfrm>
            <a:custGeom>
              <a:avLst/>
              <a:gdLst/>
              <a:ahLst/>
              <a:cxnLst/>
              <a:rect l="l" t="t" r="r" b="b"/>
              <a:pathLst>
                <a:path w="3902" h="4383" extrusionOk="0">
                  <a:moveTo>
                    <a:pt x="303" y="1"/>
                  </a:moveTo>
                  <a:lnTo>
                    <a:pt x="0" y="430"/>
                  </a:lnTo>
                  <a:lnTo>
                    <a:pt x="0" y="2955"/>
                  </a:lnTo>
                  <a:lnTo>
                    <a:pt x="1326" y="4382"/>
                  </a:lnTo>
                  <a:lnTo>
                    <a:pt x="3498" y="2753"/>
                  </a:lnTo>
                  <a:lnTo>
                    <a:pt x="3902" y="430"/>
                  </a:lnTo>
                  <a:lnTo>
                    <a:pt x="2273" y="1213"/>
                  </a:lnTo>
                  <a:lnTo>
                    <a:pt x="30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52"/>
            <p:cNvSpPr/>
            <p:nvPr/>
          </p:nvSpPr>
          <p:spPr>
            <a:xfrm>
              <a:off x="6568050" y="4609625"/>
              <a:ext cx="115875" cy="126600"/>
            </a:xfrm>
            <a:custGeom>
              <a:avLst/>
              <a:gdLst/>
              <a:ahLst/>
              <a:cxnLst/>
              <a:rect l="l" t="t" r="r" b="b"/>
              <a:pathLst>
                <a:path w="4635" h="5064" extrusionOk="0">
                  <a:moveTo>
                    <a:pt x="783" y="1"/>
                  </a:moveTo>
                  <a:lnTo>
                    <a:pt x="455" y="531"/>
                  </a:lnTo>
                  <a:lnTo>
                    <a:pt x="2564" y="1844"/>
                  </a:lnTo>
                  <a:lnTo>
                    <a:pt x="3814" y="1251"/>
                  </a:lnTo>
                  <a:lnTo>
                    <a:pt x="3536" y="2842"/>
                  </a:lnTo>
                  <a:lnTo>
                    <a:pt x="1680" y="4218"/>
                  </a:lnTo>
                  <a:lnTo>
                    <a:pt x="632" y="3094"/>
                  </a:lnTo>
                  <a:lnTo>
                    <a:pt x="632" y="695"/>
                  </a:lnTo>
                  <a:lnTo>
                    <a:pt x="0" y="695"/>
                  </a:lnTo>
                  <a:lnTo>
                    <a:pt x="0" y="3347"/>
                  </a:lnTo>
                  <a:lnTo>
                    <a:pt x="1592" y="5064"/>
                  </a:lnTo>
                  <a:lnTo>
                    <a:pt x="4104" y="3208"/>
                  </a:lnTo>
                  <a:lnTo>
                    <a:pt x="4635" y="139"/>
                  </a:lnTo>
                  <a:lnTo>
                    <a:pt x="2602" y="1124"/>
                  </a:lnTo>
                  <a:lnTo>
                    <a:pt x="78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52"/>
            <p:cNvSpPr/>
            <p:nvPr/>
          </p:nvSpPr>
          <p:spPr>
            <a:xfrm>
              <a:off x="6995150" y="4713800"/>
              <a:ext cx="195750" cy="190700"/>
            </a:xfrm>
            <a:custGeom>
              <a:avLst/>
              <a:gdLst/>
              <a:ahLst/>
              <a:cxnLst/>
              <a:rect l="l" t="t" r="r" b="b"/>
              <a:pathLst>
                <a:path w="7830" h="7628" extrusionOk="0">
                  <a:moveTo>
                    <a:pt x="6883" y="0"/>
                  </a:moveTo>
                  <a:lnTo>
                    <a:pt x="4648" y="1932"/>
                  </a:lnTo>
                  <a:lnTo>
                    <a:pt x="2615" y="2905"/>
                  </a:lnTo>
                  <a:lnTo>
                    <a:pt x="468" y="4660"/>
                  </a:lnTo>
                  <a:lnTo>
                    <a:pt x="1" y="5859"/>
                  </a:lnTo>
                  <a:lnTo>
                    <a:pt x="1958" y="7627"/>
                  </a:lnTo>
                  <a:lnTo>
                    <a:pt x="4471" y="4622"/>
                  </a:lnTo>
                  <a:lnTo>
                    <a:pt x="6921" y="2425"/>
                  </a:lnTo>
                  <a:lnTo>
                    <a:pt x="7830" y="1124"/>
                  </a:lnTo>
                  <a:lnTo>
                    <a:pt x="783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52"/>
            <p:cNvSpPr/>
            <p:nvPr/>
          </p:nvSpPr>
          <p:spPr>
            <a:xfrm>
              <a:off x="6985700" y="4705900"/>
              <a:ext cx="213100" cy="209650"/>
            </a:xfrm>
            <a:custGeom>
              <a:avLst/>
              <a:gdLst/>
              <a:ahLst/>
              <a:cxnLst/>
              <a:rect l="l" t="t" r="r" b="b"/>
              <a:pathLst>
                <a:path w="8524" h="8386" extrusionOk="0">
                  <a:moveTo>
                    <a:pt x="7905" y="632"/>
                  </a:moveTo>
                  <a:lnTo>
                    <a:pt x="7905" y="1339"/>
                  </a:lnTo>
                  <a:lnTo>
                    <a:pt x="7071" y="2526"/>
                  </a:lnTo>
                  <a:lnTo>
                    <a:pt x="4609" y="4736"/>
                  </a:lnTo>
                  <a:lnTo>
                    <a:pt x="2311" y="7489"/>
                  </a:lnTo>
                  <a:lnTo>
                    <a:pt x="758" y="6074"/>
                  </a:lnTo>
                  <a:lnTo>
                    <a:pt x="1111" y="5165"/>
                  </a:lnTo>
                  <a:lnTo>
                    <a:pt x="3169" y="3486"/>
                  </a:lnTo>
                  <a:lnTo>
                    <a:pt x="5165" y="2526"/>
                  </a:lnTo>
                  <a:lnTo>
                    <a:pt x="7387" y="632"/>
                  </a:lnTo>
                  <a:close/>
                  <a:moveTo>
                    <a:pt x="7147" y="1"/>
                  </a:moveTo>
                  <a:lnTo>
                    <a:pt x="4836" y="1971"/>
                  </a:lnTo>
                  <a:lnTo>
                    <a:pt x="2854" y="2943"/>
                  </a:lnTo>
                  <a:lnTo>
                    <a:pt x="568" y="4786"/>
                  </a:lnTo>
                  <a:lnTo>
                    <a:pt x="0" y="6251"/>
                  </a:lnTo>
                  <a:lnTo>
                    <a:pt x="2374" y="8385"/>
                  </a:lnTo>
                  <a:lnTo>
                    <a:pt x="5064" y="5165"/>
                  </a:lnTo>
                  <a:lnTo>
                    <a:pt x="7513" y="2981"/>
                  </a:lnTo>
                  <a:lnTo>
                    <a:pt x="8523" y="1541"/>
                  </a:lnTo>
                  <a:lnTo>
                    <a:pt x="852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52"/>
            <p:cNvSpPr/>
            <p:nvPr/>
          </p:nvSpPr>
          <p:spPr>
            <a:xfrm>
              <a:off x="7223700" y="4478300"/>
              <a:ext cx="126625" cy="235850"/>
            </a:xfrm>
            <a:custGeom>
              <a:avLst/>
              <a:gdLst/>
              <a:ahLst/>
              <a:cxnLst/>
              <a:rect l="l" t="t" r="r" b="b"/>
              <a:pathLst>
                <a:path w="5065" h="9434" extrusionOk="0">
                  <a:moveTo>
                    <a:pt x="607" y="1"/>
                  </a:moveTo>
                  <a:lnTo>
                    <a:pt x="1099" y="3334"/>
                  </a:lnTo>
                  <a:lnTo>
                    <a:pt x="1175" y="5557"/>
                  </a:lnTo>
                  <a:lnTo>
                    <a:pt x="266" y="5948"/>
                  </a:lnTo>
                  <a:lnTo>
                    <a:pt x="1087" y="7792"/>
                  </a:lnTo>
                  <a:cubicBezTo>
                    <a:pt x="1087" y="7792"/>
                    <a:pt x="1" y="8612"/>
                    <a:pt x="317" y="8827"/>
                  </a:cubicBezTo>
                  <a:cubicBezTo>
                    <a:pt x="569" y="9004"/>
                    <a:pt x="809" y="9206"/>
                    <a:pt x="1036" y="9433"/>
                  </a:cubicBezTo>
                  <a:lnTo>
                    <a:pt x="2640" y="7716"/>
                  </a:lnTo>
                  <a:lnTo>
                    <a:pt x="3448" y="5531"/>
                  </a:lnTo>
                  <a:lnTo>
                    <a:pt x="5064" y="5026"/>
                  </a:lnTo>
                  <a:lnTo>
                    <a:pt x="4092" y="4370"/>
                  </a:lnTo>
                  <a:lnTo>
                    <a:pt x="2791" y="4370"/>
                  </a:lnTo>
                  <a:lnTo>
                    <a:pt x="2665" y="733"/>
                  </a:lnTo>
                  <a:lnTo>
                    <a:pt x="60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52"/>
            <p:cNvSpPr/>
            <p:nvPr/>
          </p:nvSpPr>
          <p:spPr>
            <a:xfrm>
              <a:off x="7219600" y="4466625"/>
              <a:ext cx="149025" cy="258875"/>
            </a:xfrm>
            <a:custGeom>
              <a:avLst/>
              <a:gdLst/>
              <a:ahLst/>
              <a:cxnLst/>
              <a:rect l="l" t="t" r="r" b="b"/>
              <a:pathLst>
                <a:path w="5961" h="10355" extrusionOk="0">
                  <a:moveTo>
                    <a:pt x="1162" y="948"/>
                  </a:moveTo>
                  <a:lnTo>
                    <a:pt x="2526" y="1427"/>
                  </a:lnTo>
                  <a:lnTo>
                    <a:pt x="2652" y="5152"/>
                  </a:lnTo>
                  <a:lnTo>
                    <a:pt x="4155" y="5152"/>
                  </a:lnTo>
                  <a:lnTo>
                    <a:pt x="4509" y="5392"/>
                  </a:lnTo>
                  <a:lnTo>
                    <a:pt x="3372" y="5733"/>
                  </a:lnTo>
                  <a:lnTo>
                    <a:pt x="2539" y="8019"/>
                  </a:lnTo>
                  <a:lnTo>
                    <a:pt x="1188" y="9458"/>
                  </a:lnTo>
                  <a:cubicBezTo>
                    <a:pt x="1074" y="9344"/>
                    <a:pt x="922" y="9231"/>
                    <a:pt x="784" y="9117"/>
                  </a:cubicBezTo>
                  <a:cubicBezTo>
                    <a:pt x="973" y="8903"/>
                    <a:pt x="1200" y="8701"/>
                    <a:pt x="1440" y="8524"/>
                  </a:cubicBezTo>
                  <a:lnTo>
                    <a:pt x="1642" y="8360"/>
                  </a:lnTo>
                  <a:lnTo>
                    <a:pt x="847" y="6579"/>
                  </a:lnTo>
                  <a:lnTo>
                    <a:pt x="1667" y="6238"/>
                  </a:lnTo>
                  <a:lnTo>
                    <a:pt x="1566" y="3751"/>
                  </a:lnTo>
                  <a:lnTo>
                    <a:pt x="1162" y="948"/>
                  </a:lnTo>
                  <a:close/>
                  <a:moveTo>
                    <a:pt x="380" y="1"/>
                  </a:moveTo>
                  <a:lnTo>
                    <a:pt x="948" y="3814"/>
                  </a:lnTo>
                  <a:lnTo>
                    <a:pt x="1011" y="5822"/>
                  </a:lnTo>
                  <a:lnTo>
                    <a:pt x="1" y="6251"/>
                  </a:lnTo>
                  <a:lnTo>
                    <a:pt x="859" y="8158"/>
                  </a:lnTo>
                  <a:cubicBezTo>
                    <a:pt x="481" y="8473"/>
                    <a:pt x="114" y="8865"/>
                    <a:pt x="114" y="9193"/>
                  </a:cubicBezTo>
                  <a:cubicBezTo>
                    <a:pt x="114" y="9332"/>
                    <a:pt x="190" y="9471"/>
                    <a:pt x="304" y="9559"/>
                  </a:cubicBezTo>
                  <a:cubicBezTo>
                    <a:pt x="544" y="9723"/>
                    <a:pt x="771" y="9913"/>
                    <a:pt x="973" y="10127"/>
                  </a:cubicBezTo>
                  <a:lnTo>
                    <a:pt x="1200" y="10355"/>
                  </a:lnTo>
                  <a:lnTo>
                    <a:pt x="3044" y="8397"/>
                  </a:lnTo>
                  <a:lnTo>
                    <a:pt x="3852" y="6251"/>
                  </a:lnTo>
                  <a:lnTo>
                    <a:pt x="5961" y="5607"/>
                  </a:lnTo>
                  <a:lnTo>
                    <a:pt x="4357" y="4521"/>
                  </a:lnTo>
                  <a:lnTo>
                    <a:pt x="3258" y="4521"/>
                  </a:lnTo>
                  <a:lnTo>
                    <a:pt x="3132" y="973"/>
                  </a:lnTo>
                  <a:lnTo>
                    <a:pt x="38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52"/>
            <p:cNvSpPr/>
            <p:nvPr/>
          </p:nvSpPr>
          <p:spPr>
            <a:xfrm>
              <a:off x="6134625" y="2921400"/>
              <a:ext cx="43275" cy="96300"/>
            </a:xfrm>
            <a:custGeom>
              <a:avLst/>
              <a:gdLst/>
              <a:ahLst/>
              <a:cxnLst/>
              <a:rect l="l" t="t" r="r" b="b"/>
              <a:pathLst>
                <a:path w="1731" h="3852" extrusionOk="0">
                  <a:moveTo>
                    <a:pt x="1415" y="0"/>
                  </a:moveTo>
                  <a:lnTo>
                    <a:pt x="1" y="682"/>
                  </a:lnTo>
                  <a:lnTo>
                    <a:pt x="1" y="2627"/>
                  </a:lnTo>
                  <a:lnTo>
                    <a:pt x="1415" y="3852"/>
                  </a:lnTo>
                  <a:lnTo>
                    <a:pt x="1730" y="1920"/>
                  </a:lnTo>
                  <a:lnTo>
                    <a:pt x="141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52"/>
            <p:cNvSpPr/>
            <p:nvPr/>
          </p:nvSpPr>
          <p:spPr>
            <a:xfrm>
              <a:off x="6126725" y="2909725"/>
              <a:ext cx="59375" cy="122825"/>
            </a:xfrm>
            <a:custGeom>
              <a:avLst/>
              <a:gdLst/>
              <a:ahLst/>
              <a:cxnLst/>
              <a:rect l="l" t="t" r="r" b="b"/>
              <a:pathLst>
                <a:path w="2375" h="4913" extrusionOk="0">
                  <a:moveTo>
                    <a:pt x="1491" y="935"/>
                  </a:moveTo>
                  <a:lnTo>
                    <a:pt x="1731" y="2387"/>
                  </a:lnTo>
                  <a:lnTo>
                    <a:pt x="1516" y="3713"/>
                  </a:lnTo>
                  <a:lnTo>
                    <a:pt x="632" y="2955"/>
                  </a:lnTo>
                  <a:lnTo>
                    <a:pt x="632" y="1351"/>
                  </a:lnTo>
                  <a:lnTo>
                    <a:pt x="1491" y="935"/>
                  </a:lnTo>
                  <a:close/>
                  <a:moveTo>
                    <a:pt x="1983" y="0"/>
                  </a:moveTo>
                  <a:lnTo>
                    <a:pt x="1" y="960"/>
                  </a:lnTo>
                  <a:lnTo>
                    <a:pt x="1" y="3245"/>
                  </a:lnTo>
                  <a:lnTo>
                    <a:pt x="1958" y="4912"/>
                  </a:lnTo>
                  <a:lnTo>
                    <a:pt x="2375" y="2387"/>
                  </a:lnTo>
                  <a:lnTo>
                    <a:pt x="198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52"/>
            <p:cNvSpPr/>
            <p:nvPr/>
          </p:nvSpPr>
          <p:spPr>
            <a:xfrm>
              <a:off x="5917450" y="3060600"/>
              <a:ext cx="65350" cy="60650"/>
            </a:xfrm>
            <a:custGeom>
              <a:avLst/>
              <a:gdLst/>
              <a:ahLst/>
              <a:cxnLst/>
              <a:rect l="l" t="t" r="r" b="b"/>
              <a:pathLst>
                <a:path w="2614" h="2426" extrusionOk="0">
                  <a:moveTo>
                    <a:pt x="1099" y="1"/>
                  </a:moveTo>
                  <a:lnTo>
                    <a:pt x="0" y="1175"/>
                  </a:lnTo>
                  <a:lnTo>
                    <a:pt x="568" y="2425"/>
                  </a:lnTo>
                  <a:lnTo>
                    <a:pt x="1440" y="2425"/>
                  </a:lnTo>
                  <a:lnTo>
                    <a:pt x="2614" y="708"/>
                  </a:lnTo>
                  <a:lnTo>
                    <a:pt x="109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52"/>
            <p:cNvSpPr/>
            <p:nvPr/>
          </p:nvSpPr>
          <p:spPr>
            <a:xfrm>
              <a:off x="5908275" y="3050825"/>
              <a:ext cx="86225" cy="78325"/>
            </a:xfrm>
            <a:custGeom>
              <a:avLst/>
              <a:gdLst/>
              <a:ahLst/>
              <a:cxnLst/>
              <a:rect l="l" t="t" r="r" b="b"/>
              <a:pathLst>
                <a:path w="3449" h="3133" extrusionOk="0">
                  <a:moveTo>
                    <a:pt x="1541" y="771"/>
                  </a:moveTo>
                  <a:lnTo>
                    <a:pt x="2514" y="1225"/>
                  </a:lnTo>
                  <a:lnTo>
                    <a:pt x="1630" y="2501"/>
                  </a:lnTo>
                  <a:lnTo>
                    <a:pt x="1137" y="2501"/>
                  </a:lnTo>
                  <a:lnTo>
                    <a:pt x="746" y="1617"/>
                  </a:lnTo>
                  <a:lnTo>
                    <a:pt x="1541" y="771"/>
                  </a:lnTo>
                  <a:close/>
                  <a:moveTo>
                    <a:pt x="1390" y="1"/>
                  </a:moveTo>
                  <a:lnTo>
                    <a:pt x="1" y="1503"/>
                  </a:lnTo>
                  <a:lnTo>
                    <a:pt x="733" y="3132"/>
                  </a:lnTo>
                  <a:lnTo>
                    <a:pt x="1971" y="3132"/>
                  </a:lnTo>
                  <a:lnTo>
                    <a:pt x="3448" y="960"/>
                  </a:lnTo>
                  <a:lnTo>
                    <a:pt x="139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52"/>
            <p:cNvSpPr/>
            <p:nvPr/>
          </p:nvSpPr>
          <p:spPr>
            <a:xfrm>
              <a:off x="6168100" y="3083025"/>
              <a:ext cx="108300" cy="173650"/>
            </a:xfrm>
            <a:custGeom>
              <a:avLst/>
              <a:gdLst/>
              <a:ahLst/>
              <a:cxnLst/>
              <a:rect l="l" t="t" r="r" b="b"/>
              <a:pathLst>
                <a:path w="4332" h="6946" extrusionOk="0">
                  <a:moveTo>
                    <a:pt x="1578" y="0"/>
                  </a:moveTo>
                  <a:lnTo>
                    <a:pt x="707" y="1440"/>
                  </a:lnTo>
                  <a:lnTo>
                    <a:pt x="0" y="3132"/>
                  </a:lnTo>
                  <a:lnTo>
                    <a:pt x="783" y="5897"/>
                  </a:lnTo>
                  <a:lnTo>
                    <a:pt x="2399" y="5405"/>
                  </a:lnTo>
                  <a:lnTo>
                    <a:pt x="3472" y="6945"/>
                  </a:lnTo>
                  <a:lnTo>
                    <a:pt x="4331" y="5241"/>
                  </a:lnTo>
                  <a:lnTo>
                    <a:pt x="3472" y="3789"/>
                  </a:lnTo>
                  <a:lnTo>
                    <a:pt x="1818" y="2564"/>
                  </a:lnTo>
                  <a:lnTo>
                    <a:pt x="2399" y="1352"/>
                  </a:lnTo>
                  <a:lnTo>
                    <a:pt x="157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52"/>
            <p:cNvSpPr/>
            <p:nvPr/>
          </p:nvSpPr>
          <p:spPr>
            <a:xfrm>
              <a:off x="6159575" y="3067875"/>
              <a:ext cx="125650" cy="204275"/>
            </a:xfrm>
            <a:custGeom>
              <a:avLst/>
              <a:gdLst/>
              <a:ahLst/>
              <a:cxnLst/>
              <a:rect l="l" t="t" r="r" b="b"/>
              <a:pathLst>
                <a:path w="5026" h="8171" extrusionOk="0">
                  <a:moveTo>
                    <a:pt x="1932" y="1213"/>
                  </a:moveTo>
                  <a:lnTo>
                    <a:pt x="2399" y="1970"/>
                  </a:lnTo>
                  <a:lnTo>
                    <a:pt x="1768" y="3271"/>
                  </a:lnTo>
                  <a:lnTo>
                    <a:pt x="3574" y="4609"/>
                  </a:lnTo>
                  <a:lnTo>
                    <a:pt x="4319" y="5872"/>
                  </a:lnTo>
                  <a:lnTo>
                    <a:pt x="3763" y="6933"/>
                  </a:lnTo>
                  <a:lnTo>
                    <a:pt x="2866" y="5645"/>
                  </a:lnTo>
                  <a:lnTo>
                    <a:pt x="1351" y="6099"/>
                  </a:lnTo>
                  <a:lnTo>
                    <a:pt x="682" y="3763"/>
                  </a:lnTo>
                  <a:lnTo>
                    <a:pt x="1326" y="2197"/>
                  </a:lnTo>
                  <a:lnTo>
                    <a:pt x="1932" y="1213"/>
                  </a:lnTo>
                  <a:close/>
                  <a:moveTo>
                    <a:pt x="1907" y="0"/>
                  </a:moveTo>
                  <a:lnTo>
                    <a:pt x="758" y="1920"/>
                  </a:lnTo>
                  <a:lnTo>
                    <a:pt x="0" y="3725"/>
                  </a:lnTo>
                  <a:lnTo>
                    <a:pt x="909" y="6895"/>
                  </a:lnTo>
                  <a:lnTo>
                    <a:pt x="2614" y="6377"/>
                  </a:lnTo>
                  <a:lnTo>
                    <a:pt x="3851" y="8170"/>
                  </a:lnTo>
                  <a:lnTo>
                    <a:pt x="5026" y="5834"/>
                  </a:lnTo>
                  <a:lnTo>
                    <a:pt x="4079" y="4230"/>
                  </a:lnTo>
                  <a:lnTo>
                    <a:pt x="2551" y="3081"/>
                  </a:lnTo>
                  <a:lnTo>
                    <a:pt x="3094" y="1945"/>
                  </a:lnTo>
                  <a:lnTo>
                    <a:pt x="19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52"/>
            <p:cNvSpPr/>
            <p:nvPr/>
          </p:nvSpPr>
          <p:spPr>
            <a:xfrm>
              <a:off x="6241950" y="3244650"/>
              <a:ext cx="111475" cy="160375"/>
            </a:xfrm>
            <a:custGeom>
              <a:avLst/>
              <a:gdLst/>
              <a:ahLst/>
              <a:cxnLst/>
              <a:rect l="l" t="t" r="r" b="b"/>
              <a:pathLst>
                <a:path w="4459" h="6415" extrusionOk="0">
                  <a:moveTo>
                    <a:pt x="2248" y="0"/>
                  </a:moveTo>
                  <a:lnTo>
                    <a:pt x="1781" y="1693"/>
                  </a:lnTo>
                  <a:lnTo>
                    <a:pt x="2021" y="3069"/>
                  </a:lnTo>
                  <a:lnTo>
                    <a:pt x="518" y="3965"/>
                  </a:lnTo>
                  <a:lnTo>
                    <a:pt x="1" y="4281"/>
                  </a:lnTo>
                  <a:lnTo>
                    <a:pt x="1377" y="4912"/>
                  </a:lnTo>
                  <a:lnTo>
                    <a:pt x="2842" y="6415"/>
                  </a:lnTo>
                  <a:lnTo>
                    <a:pt x="4458" y="4912"/>
                  </a:lnTo>
                  <a:lnTo>
                    <a:pt x="3271" y="3208"/>
                  </a:lnTo>
                  <a:lnTo>
                    <a:pt x="3650" y="1541"/>
                  </a:lnTo>
                  <a:lnTo>
                    <a:pt x="224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52"/>
            <p:cNvSpPr/>
            <p:nvPr/>
          </p:nvSpPr>
          <p:spPr>
            <a:xfrm>
              <a:off x="6225225" y="3228550"/>
              <a:ext cx="138600" cy="187525"/>
            </a:xfrm>
            <a:custGeom>
              <a:avLst/>
              <a:gdLst/>
              <a:ahLst/>
              <a:cxnLst/>
              <a:rect l="l" t="t" r="r" b="b"/>
              <a:pathLst>
                <a:path w="5544" h="7501" extrusionOk="0">
                  <a:moveTo>
                    <a:pt x="3082" y="1276"/>
                  </a:moveTo>
                  <a:lnTo>
                    <a:pt x="3978" y="2273"/>
                  </a:lnTo>
                  <a:lnTo>
                    <a:pt x="3612" y="3915"/>
                  </a:lnTo>
                  <a:lnTo>
                    <a:pt x="4723" y="5519"/>
                  </a:lnTo>
                  <a:lnTo>
                    <a:pt x="3523" y="6617"/>
                  </a:lnTo>
                  <a:lnTo>
                    <a:pt x="2286" y="5342"/>
                  </a:lnTo>
                  <a:lnTo>
                    <a:pt x="1339" y="4887"/>
                  </a:lnTo>
                  <a:lnTo>
                    <a:pt x="3044" y="3877"/>
                  </a:lnTo>
                  <a:lnTo>
                    <a:pt x="2791" y="2362"/>
                  </a:lnTo>
                  <a:lnTo>
                    <a:pt x="3082" y="1276"/>
                  </a:lnTo>
                  <a:close/>
                  <a:moveTo>
                    <a:pt x="2766" y="1"/>
                  </a:moveTo>
                  <a:lnTo>
                    <a:pt x="2134" y="2324"/>
                  </a:lnTo>
                  <a:lnTo>
                    <a:pt x="2337" y="3549"/>
                  </a:lnTo>
                  <a:lnTo>
                    <a:pt x="1023" y="4344"/>
                  </a:lnTo>
                  <a:lnTo>
                    <a:pt x="1" y="4976"/>
                  </a:lnTo>
                  <a:lnTo>
                    <a:pt x="1857" y="5822"/>
                  </a:lnTo>
                  <a:lnTo>
                    <a:pt x="3498" y="7501"/>
                  </a:lnTo>
                  <a:lnTo>
                    <a:pt x="5544" y="5607"/>
                  </a:lnTo>
                  <a:lnTo>
                    <a:pt x="4281" y="3776"/>
                  </a:lnTo>
                  <a:lnTo>
                    <a:pt x="4660" y="2084"/>
                  </a:lnTo>
                  <a:lnTo>
                    <a:pt x="276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52"/>
            <p:cNvSpPr/>
            <p:nvPr/>
          </p:nvSpPr>
          <p:spPr>
            <a:xfrm>
              <a:off x="6323400" y="2434950"/>
              <a:ext cx="220375" cy="347575"/>
            </a:xfrm>
            <a:custGeom>
              <a:avLst/>
              <a:gdLst/>
              <a:ahLst/>
              <a:cxnLst/>
              <a:rect l="l" t="t" r="r" b="b"/>
              <a:pathLst>
                <a:path w="8815" h="13903" extrusionOk="0">
                  <a:moveTo>
                    <a:pt x="7766" y="0"/>
                  </a:moveTo>
                  <a:lnTo>
                    <a:pt x="6718" y="392"/>
                  </a:lnTo>
                  <a:lnTo>
                    <a:pt x="6301" y="2235"/>
                  </a:lnTo>
                  <a:lnTo>
                    <a:pt x="6150" y="4836"/>
                  </a:lnTo>
                  <a:lnTo>
                    <a:pt x="4433" y="5960"/>
                  </a:lnTo>
                  <a:lnTo>
                    <a:pt x="3877" y="7337"/>
                  </a:lnTo>
                  <a:lnTo>
                    <a:pt x="2248" y="7425"/>
                  </a:lnTo>
                  <a:lnTo>
                    <a:pt x="847" y="9104"/>
                  </a:lnTo>
                  <a:lnTo>
                    <a:pt x="1" y="10367"/>
                  </a:lnTo>
                  <a:lnTo>
                    <a:pt x="1187" y="12640"/>
                  </a:lnTo>
                  <a:lnTo>
                    <a:pt x="1932" y="13903"/>
                  </a:lnTo>
                  <a:lnTo>
                    <a:pt x="2652" y="11478"/>
                  </a:lnTo>
                  <a:lnTo>
                    <a:pt x="2248" y="10304"/>
                  </a:lnTo>
                  <a:lnTo>
                    <a:pt x="4256" y="9799"/>
                  </a:lnTo>
                  <a:lnTo>
                    <a:pt x="6011" y="9799"/>
                  </a:lnTo>
                  <a:lnTo>
                    <a:pt x="8814" y="7576"/>
                  </a:lnTo>
                  <a:lnTo>
                    <a:pt x="8499" y="4660"/>
                  </a:lnTo>
                  <a:lnTo>
                    <a:pt x="8814" y="2639"/>
                  </a:lnTo>
                  <a:lnTo>
                    <a:pt x="776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52"/>
            <p:cNvSpPr/>
            <p:nvPr/>
          </p:nvSpPr>
          <p:spPr>
            <a:xfrm>
              <a:off x="6314250" y="2424850"/>
              <a:ext cx="238050" cy="377575"/>
            </a:xfrm>
            <a:custGeom>
              <a:avLst/>
              <a:gdLst/>
              <a:ahLst/>
              <a:cxnLst/>
              <a:rect l="l" t="t" r="r" b="b"/>
              <a:pathLst>
                <a:path w="9522" h="15103" extrusionOk="0">
                  <a:moveTo>
                    <a:pt x="7955" y="808"/>
                  </a:moveTo>
                  <a:lnTo>
                    <a:pt x="8852" y="3069"/>
                  </a:lnTo>
                  <a:lnTo>
                    <a:pt x="8536" y="5051"/>
                  </a:lnTo>
                  <a:lnTo>
                    <a:pt x="8852" y="7842"/>
                  </a:lnTo>
                  <a:lnTo>
                    <a:pt x="6263" y="9887"/>
                  </a:lnTo>
                  <a:lnTo>
                    <a:pt x="4622" y="9887"/>
                  </a:lnTo>
                  <a:lnTo>
                    <a:pt x="2210" y="10493"/>
                  </a:lnTo>
                  <a:lnTo>
                    <a:pt x="2690" y="11895"/>
                  </a:lnTo>
                  <a:lnTo>
                    <a:pt x="2197" y="13536"/>
                  </a:lnTo>
                  <a:lnTo>
                    <a:pt x="1844" y="12905"/>
                  </a:lnTo>
                  <a:lnTo>
                    <a:pt x="733" y="10784"/>
                  </a:lnTo>
                  <a:lnTo>
                    <a:pt x="1478" y="9710"/>
                  </a:lnTo>
                  <a:lnTo>
                    <a:pt x="2778" y="8132"/>
                  </a:lnTo>
                  <a:lnTo>
                    <a:pt x="4470" y="8044"/>
                  </a:lnTo>
                  <a:lnTo>
                    <a:pt x="5064" y="6579"/>
                  </a:lnTo>
                  <a:lnTo>
                    <a:pt x="6819" y="5417"/>
                  </a:lnTo>
                  <a:lnTo>
                    <a:pt x="6983" y="2715"/>
                  </a:lnTo>
                  <a:lnTo>
                    <a:pt x="7349" y="1036"/>
                  </a:lnTo>
                  <a:lnTo>
                    <a:pt x="7955" y="808"/>
                  </a:lnTo>
                  <a:close/>
                  <a:moveTo>
                    <a:pt x="8309" y="0"/>
                  </a:moveTo>
                  <a:lnTo>
                    <a:pt x="6806" y="556"/>
                  </a:lnTo>
                  <a:lnTo>
                    <a:pt x="6364" y="2627"/>
                  </a:lnTo>
                  <a:lnTo>
                    <a:pt x="6200" y="5064"/>
                  </a:lnTo>
                  <a:lnTo>
                    <a:pt x="4546" y="6162"/>
                  </a:lnTo>
                  <a:lnTo>
                    <a:pt x="4028" y="7450"/>
                  </a:lnTo>
                  <a:lnTo>
                    <a:pt x="2463" y="7526"/>
                  </a:lnTo>
                  <a:lnTo>
                    <a:pt x="973" y="9319"/>
                  </a:lnTo>
                  <a:lnTo>
                    <a:pt x="0" y="10758"/>
                  </a:lnTo>
                  <a:lnTo>
                    <a:pt x="1276" y="13208"/>
                  </a:lnTo>
                  <a:lnTo>
                    <a:pt x="2387" y="15102"/>
                  </a:lnTo>
                  <a:lnTo>
                    <a:pt x="3347" y="11870"/>
                  </a:lnTo>
                  <a:lnTo>
                    <a:pt x="3031" y="10923"/>
                  </a:lnTo>
                  <a:lnTo>
                    <a:pt x="4660" y="10506"/>
                  </a:lnTo>
                  <a:lnTo>
                    <a:pt x="6491" y="10506"/>
                  </a:lnTo>
                  <a:lnTo>
                    <a:pt x="9521" y="8119"/>
                  </a:lnTo>
                  <a:lnTo>
                    <a:pt x="9180" y="5076"/>
                  </a:lnTo>
                  <a:lnTo>
                    <a:pt x="9509" y="3005"/>
                  </a:lnTo>
                  <a:lnTo>
                    <a:pt x="830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52"/>
            <p:cNvSpPr/>
            <p:nvPr/>
          </p:nvSpPr>
          <p:spPr>
            <a:xfrm>
              <a:off x="6470500" y="2285950"/>
              <a:ext cx="89675" cy="141450"/>
            </a:xfrm>
            <a:custGeom>
              <a:avLst/>
              <a:gdLst/>
              <a:ahLst/>
              <a:cxnLst/>
              <a:rect l="l" t="t" r="r" b="b"/>
              <a:pathLst>
                <a:path w="3587" h="5658" extrusionOk="0">
                  <a:moveTo>
                    <a:pt x="266" y="0"/>
                  </a:moveTo>
                  <a:lnTo>
                    <a:pt x="1" y="897"/>
                  </a:lnTo>
                  <a:lnTo>
                    <a:pt x="380" y="2677"/>
                  </a:lnTo>
                  <a:lnTo>
                    <a:pt x="76" y="3940"/>
                  </a:lnTo>
                  <a:lnTo>
                    <a:pt x="342" y="5657"/>
                  </a:lnTo>
                  <a:lnTo>
                    <a:pt x="2021" y="5657"/>
                  </a:lnTo>
                  <a:lnTo>
                    <a:pt x="1554" y="3801"/>
                  </a:lnTo>
                  <a:lnTo>
                    <a:pt x="1554" y="3801"/>
                  </a:lnTo>
                  <a:lnTo>
                    <a:pt x="2943" y="4420"/>
                  </a:lnTo>
                  <a:lnTo>
                    <a:pt x="3587" y="2677"/>
                  </a:lnTo>
                  <a:lnTo>
                    <a:pt x="3587" y="1566"/>
                  </a:lnTo>
                  <a:lnTo>
                    <a:pt x="1832" y="821"/>
                  </a:lnTo>
                  <a:lnTo>
                    <a:pt x="26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52"/>
            <p:cNvSpPr/>
            <p:nvPr/>
          </p:nvSpPr>
          <p:spPr>
            <a:xfrm>
              <a:off x="6462300" y="2274900"/>
              <a:ext cx="105775" cy="160375"/>
            </a:xfrm>
            <a:custGeom>
              <a:avLst/>
              <a:gdLst/>
              <a:ahLst/>
              <a:cxnLst/>
              <a:rect l="l" t="t" r="r" b="b"/>
              <a:pathLst>
                <a:path w="4231" h="6415" extrusionOk="0">
                  <a:moveTo>
                    <a:pt x="783" y="897"/>
                  </a:moveTo>
                  <a:lnTo>
                    <a:pt x="2033" y="1541"/>
                  </a:lnTo>
                  <a:lnTo>
                    <a:pt x="3599" y="2210"/>
                  </a:lnTo>
                  <a:lnTo>
                    <a:pt x="3599" y="3069"/>
                  </a:lnTo>
                  <a:lnTo>
                    <a:pt x="3094" y="4432"/>
                  </a:lnTo>
                  <a:lnTo>
                    <a:pt x="1427" y="3700"/>
                  </a:lnTo>
                  <a:lnTo>
                    <a:pt x="1945" y="5784"/>
                  </a:lnTo>
                  <a:lnTo>
                    <a:pt x="935" y="5784"/>
                  </a:lnTo>
                  <a:lnTo>
                    <a:pt x="733" y="4395"/>
                  </a:lnTo>
                  <a:lnTo>
                    <a:pt x="1036" y="3119"/>
                  </a:lnTo>
                  <a:lnTo>
                    <a:pt x="657" y="1352"/>
                  </a:lnTo>
                  <a:lnTo>
                    <a:pt x="783" y="897"/>
                  </a:lnTo>
                  <a:close/>
                  <a:moveTo>
                    <a:pt x="392" y="0"/>
                  </a:moveTo>
                  <a:lnTo>
                    <a:pt x="0" y="1326"/>
                  </a:lnTo>
                  <a:lnTo>
                    <a:pt x="379" y="3119"/>
                  </a:lnTo>
                  <a:lnTo>
                    <a:pt x="89" y="4369"/>
                  </a:lnTo>
                  <a:lnTo>
                    <a:pt x="404" y="6415"/>
                  </a:lnTo>
                  <a:lnTo>
                    <a:pt x="2753" y="6415"/>
                  </a:lnTo>
                  <a:lnTo>
                    <a:pt x="2336" y="4799"/>
                  </a:lnTo>
                  <a:lnTo>
                    <a:pt x="2336" y="4799"/>
                  </a:lnTo>
                  <a:lnTo>
                    <a:pt x="3448" y="5291"/>
                  </a:lnTo>
                  <a:lnTo>
                    <a:pt x="4205" y="3233"/>
                  </a:lnTo>
                  <a:lnTo>
                    <a:pt x="4230" y="1793"/>
                  </a:lnTo>
                  <a:lnTo>
                    <a:pt x="2299" y="985"/>
                  </a:lnTo>
                  <a:lnTo>
                    <a:pt x="39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52"/>
            <p:cNvSpPr/>
            <p:nvPr/>
          </p:nvSpPr>
          <p:spPr>
            <a:xfrm>
              <a:off x="6378950" y="1950375"/>
              <a:ext cx="126300" cy="303725"/>
            </a:xfrm>
            <a:custGeom>
              <a:avLst/>
              <a:gdLst/>
              <a:ahLst/>
              <a:cxnLst/>
              <a:rect l="l" t="t" r="r" b="b"/>
              <a:pathLst>
                <a:path w="5052" h="12149" extrusionOk="0">
                  <a:moveTo>
                    <a:pt x="708" y="1"/>
                  </a:moveTo>
                  <a:lnTo>
                    <a:pt x="1" y="1365"/>
                  </a:lnTo>
                  <a:lnTo>
                    <a:pt x="1428" y="5456"/>
                  </a:lnTo>
                  <a:lnTo>
                    <a:pt x="2211" y="7021"/>
                  </a:lnTo>
                  <a:lnTo>
                    <a:pt x="2211" y="8676"/>
                  </a:lnTo>
                  <a:lnTo>
                    <a:pt x="3271" y="12148"/>
                  </a:lnTo>
                  <a:lnTo>
                    <a:pt x="5052" y="12148"/>
                  </a:lnTo>
                  <a:lnTo>
                    <a:pt x="4168" y="8878"/>
                  </a:lnTo>
                  <a:lnTo>
                    <a:pt x="5052" y="8398"/>
                  </a:lnTo>
                  <a:lnTo>
                    <a:pt x="3360" y="5317"/>
                  </a:lnTo>
                  <a:lnTo>
                    <a:pt x="2185" y="2198"/>
                  </a:lnTo>
                  <a:lnTo>
                    <a:pt x="70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52"/>
            <p:cNvSpPr/>
            <p:nvPr/>
          </p:nvSpPr>
          <p:spPr>
            <a:xfrm>
              <a:off x="6370425" y="1934925"/>
              <a:ext cx="145575" cy="327050"/>
            </a:xfrm>
            <a:custGeom>
              <a:avLst/>
              <a:gdLst/>
              <a:ahLst/>
              <a:cxnLst/>
              <a:rect l="l" t="t" r="r" b="b"/>
              <a:pathLst>
                <a:path w="5823" h="13082" extrusionOk="0">
                  <a:moveTo>
                    <a:pt x="1074" y="1238"/>
                  </a:moveTo>
                  <a:lnTo>
                    <a:pt x="2249" y="2968"/>
                  </a:lnTo>
                  <a:lnTo>
                    <a:pt x="3423" y="6086"/>
                  </a:lnTo>
                  <a:lnTo>
                    <a:pt x="4963" y="8890"/>
                  </a:lnTo>
                  <a:lnTo>
                    <a:pt x="4143" y="9344"/>
                  </a:lnTo>
                  <a:lnTo>
                    <a:pt x="4976" y="12450"/>
                  </a:lnTo>
                  <a:lnTo>
                    <a:pt x="3852" y="12450"/>
                  </a:lnTo>
                  <a:lnTo>
                    <a:pt x="2867" y="9243"/>
                  </a:lnTo>
                  <a:lnTo>
                    <a:pt x="2867" y="7564"/>
                  </a:lnTo>
                  <a:lnTo>
                    <a:pt x="2072" y="5960"/>
                  </a:lnTo>
                  <a:lnTo>
                    <a:pt x="683" y="2008"/>
                  </a:lnTo>
                  <a:lnTo>
                    <a:pt x="1074" y="1238"/>
                  </a:lnTo>
                  <a:close/>
                  <a:moveTo>
                    <a:pt x="998" y="0"/>
                  </a:moveTo>
                  <a:lnTo>
                    <a:pt x="1" y="1957"/>
                  </a:lnTo>
                  <a:lnTo>
                    <a:pt x="1491" y="6213"/>
                  </a:lnTo>
                  <a:lnTo>
                    <a:pt x="2236" y="7715"/>
                  </a:lnTo>
                  <a:lnTo>
                    <a:pt x="2236" y="9294"/>
                  </a:lnTo>
                  <a:lnTo>
                    <a:pt x="3385" y="13082"/>
                  </a:lnTo>
                  <a:lnTo>
                    <a:pt x="5797" y="13082"/>
                  </a:lnTo>
                  <a:lnTo>
                    <a:pt x="4875" y="9660"/>
                  </a:lnTo>
                  <a:lnTo>
                    <a:pt x="5822" y="9142"/>
                  </a:lnTo>
                  <a:lnTo>
                    <a:pt x="3991" y="5834"/>
                  </a:lnTo>
                  <a:lnTo>
                    <a:pt x="2829" y="2715"/>
                  </a:lnTo>
                  <a:lnTo>
                    <a:pt x="99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52"/>
            <p:cNvSpPr/>
            <p:nvPr/>
          </p:nvSpPr>
          <p:spPr>
            <a:xfrm>
              <a:off x="5626075" y="893825"/>
              <a:ext cx="145875" cy="113350"/>
            </a:xfrm>
            <a:custGeom>
              <a:avLst/>
              <a:gdLst/>
              <a:ahLst/>
              <a:cxnLst/>
              <a:rect l="l" t="t" r="r" b="b"/>
              <a:pathLst>
                <a:path w="5835" h="4534" extrusionOk="0">
                  <a:moveTo>
                    <a:pt x="4142" y="0"/>
                  </a:moveTo>
                  <a:lnTo>
                    <a:pt x="2362" y="796"/>
                  </a:lnTo>
                  <a:lnTo>
                    <a:pt x="480" y="796"/>
                  </a:lnTo>
                  <a:lnTo>
                    <a:pt x="0" y="2425"/>
                  </a:lnTo>
                  <a:lnTo>
                    <a:pt x="2362" y="4533"/>
                  </a:lnTo>
                  <a:lnTo>
                    <a:pt x="4458" y="3334"/>
                  </a:lnTo>
                  <a:lnTo>
                    <a:pt x="5834" y="2273"/>
                  </a:lnTo>
                  <a:lnTo>
                    <a:pt x="5834" y="480"/>
                  </a:lnTo>
                  <a:lnTo>
                    <a:pt x="414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52"/>
            <p:cNvSpPr/>
            <p:nvPr/>
          </p:nvSpPr>
          <p:spPr>
            <a:xfrm>
              <a:off x="5617225" y="885625"/>
              <a:ext cx="162600" cy="131025"/>
            </a:xfrm>
            <a:custGeom>
              <a:avLst/>
              <a:gdLst/>
              <a:ahLst/>
              <a:cxnLst/>
              <a:rect l="l" t="t" r="r" b="b"/>
              <a:pathLst>
                <a:path w="6504" h="5241" extrusionOk="0">
                  <a:moveTo>
                    <a:pt x="4521" y="657"/>
                  </a:moveTo>
                  <a:lnTo>
                    <a:pt x="5872" y="1048"/>
                  </a:lnTo>
                  <a:lnTo>
                    <a:pt x="5872" y="2437"/>
                  </a:lnTo>
                  <a:lnTo>
                    <a:pt x="4660" y="3371"/>
                  </a:lnTo>
                  <a:lnTo>
                    <a:pt x="2766" y="4470"/>
                  </a:lnTo>
                  <a:lnTo>
                    <a:pt x="708" y="2652"/>
                  </a:lnTo>
                  <a:lnTo>
                    <a:pt x="1074" y="1452"/>
                  </a:lnTo>
                  <a:lnTo>
                    <a:pt x="2728" y="1452"/>
                  </a:lnTo>
                  <a:lnTo>
                    <a:pt x="4521" y="657"/>
                  </a:lnTo>
                  <a:close/>
                  <a:moveTo>
                    <a:pt x="4471" y="0"/>
                  </a:moveTo>
                  <a:lnTo>
                    <a:pt x="2653" y="821"/>
                  </a:lnTo>
                  <a:lnTo>
                    <a:pt x="607" y="821"/>
                  </a:lnTo>
                  <a:lnTo>
                    <a:pt x="1" y="2854"/>
                  </a:lnTo>
                  <a:lnTo>
                    <a:pt x="2678" y="5240"/>
                  </a:lnTo>
                  <a:lnTo>
                    <a:pt x="5001" y="3902"/>
                  </a:lnTo>
                  <a:lnTo>
                    <a:pt x="6504" y="2753"/>
                  </a:lnTo>
                  <a:lnTo>
                    <a:pt x="6504" y="581"/>
                  </a:lnTo>
                  <a:lnTo>
                    <a:pt x="447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52"/>
            <p:cNvSpPr/>
            <p:nvPr/>
          </p:nvSpPr>
          <p:spPr>
            <a:xfrm>
              <a:off x="5828725" y="897925"/>
              <a:ext cx="80850" cy="36650"/>
            </a:xfrm>
            <a:custGeom>
              <a:avLst/>
              <a:gdLst/>
              <a:ahLst/>
              <a:cxnLst/>
              <a:rect l="l" t="t" r="r" b="b"/>
              <a:pathLst>
                <a:path w="3234" h="1466" extrusionOk="0">
                  <a:moveTo>
                    <a:pt x="1" y="1"/>
                  </a:moveTo>
                  <a:lnTo>
                    <a:pt x="885" y="1465"/>
                  </a:lnTo>
                  <a:lnTo>
                    <a:pt x="3233" y="733"/>
                  </a:lnTo>
                  <a:lnTo>
                    <a:pt x="235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52"/>
            <p:cNvSpPr/>
            <p:nvPr/>
          </p:nvSpPr>
          <p:spPr>
            <a:xfrm>
              <a:off x="5814525" y="890350"/>
              <a:ext cx="111475" cy="53700"/>
            </a:xfrm>
            <a:custGeom>
              <a:avLst/>
              <a:gdLst/>
              <a:ahLst/>
              <a:cxnLst/>
              <a:rect l="l" t="t" r="r" b="b"/>
              <a:pathLst>
                <a:path w="4459" h="2148" extrusionOk="0">
                  <a:moveTo>
                    <a:pt x="2804" y="632"/>
                  </a:moveTo>
                  <a:lnTo>
                    <a:pt x="3157" y="922"/>
                  </a:lnTo>
                  <a:lnTo>
                    <a:pt x="1604" y="1402"/>
                  </a:lnTo>
                  <a:lnTo>
                    <a:pt x="1125" y="632"/>
                  </a:lnTo>
                  <a:close/>
                  <a:moveTo>
                    <a:pt x="1" y="0"/>
                  </a:moveTo>
                  <a:lnTo>
                    <a:pt x="1314" y="2147"/>
                  </a:lnTo>
                  <a:lnTo>
                    <a:pt x="4458" y="1175"/>
                  </a:lnTo>
                  <a:lnTo>
                    <a:pt x="303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52"/>
            <p:cNvSpPr/>
            <p:nvPr/>
          </p:nvSpPr>
          <p:spPr>
            <a:xfrm>
              <a:off x="5765925" y="1013475"/>
              <a:ext cx="80825" cy="48625"/>
            </a:xfrm>
            <a:custGeom>
              <a:avLst/>
              <a:gdLst/>
              <a:ahLst/>
              <a:cxnLst/>
              <a:rect l="l" t="t" r="r" b="b"/>
              <a:pathLst>
                <a:path w="3233" h="1945" extrusionOk="0">
                  <a:moveTo>
                    <a:pt x="0" y="0"/>
                  </a:moveTo>
                  <a:lnTo>
                    <a:pt x="871" y="1945"/>
                  </a:lnTo>
                  <a:lnTo>
                    <a:pt x="3233" y="972"/>
                  </a:lnTo>
                  <a:lnTo>
                    <a:pt x="1616" y="164"/>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52"/>
            <p:cNvSpPr/>
            <p:nvPr/>
          </p:nvSpPr>
          <p:spPr>
            <a:xfrm>
              <a:off x="5752975" y="1004300"/>
              <a:ext cx="113025" cy="68225"/>
            </a:xfrm>
            <a:custGeom>
              <a:avLst/>
              <a:gdLst/>
              <a:ahLst/>
              <a:cxnLst/>
              <a:rect l="l" t="t" r="r" b="b"/>
              <a:pathLst>
                <a:path w="4521" h="2729" extrusionOk="0">
                  <a:moveTo>
                    <a:pt x="1023" y="733"/>
                  </a:moveTo>
                  <a:lnTo>
                    <a:pt x="2046" y="847"/>
                  </a:lnTo>
                  <a:lnTo>
                    <a:pt x="2993" y="1314"/>
                  </a:lnTo>
                  <a:lnTo>
                    <a:pt x="1554" y="1908"/>
                  </a:lnTo>
                  <a:lnTo>
                    <a:pt x="1023" y="733"/>
                  </a:lnTo>
                  <a:close/>
                  <a:moveTo>
                    <a:pt x="0" y="1"/>
                  </a:moveTo>
                  <a:lnTo>
                    <a:pt x="1225" y="2728"/>
                  </a:lnTo>
                  <a:lnTo>
                    <a:pt x="4521" y="1365"/>
                  </a:lnTo>
                  <a:lnTo>
                    <a:pt x="2273" y="253"/>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52"/>
            <p:cNvSpPr/>
            <p:nvPr/>
          </p:nvSpPr>
          <p:spPr>
            <a:xfrm>
              <a:off x="4952100" y="890350"/>
              <a:ext cx="78950" cy="112725"/>
            </a:xfrm>
            <a:custGeom>
              <a:avLst/>
              <a:gdLst/>
              <a:ahLst/>
              <a:cxnLst/>
              <a:rect l="l" t="t" r="r" b="b"/>
              <a:pathLst>
                <a:path w="3158" h="4509" extrusionOk="0">
                  <a:moveTo>
                    <a:pt x="1" y="0"/>
                  </a:moveTo>
                  <a:lnTo>
                    <a:pt x="1" y="1882"/>
                  </a:lnTo>
                  <a:lnTo>
                    <a:pt x="960" y="4508"/>
                  </a:lnTo>
                  <a:lnTo>
                    <a:pt x="3157" y="2576"/>
                  </a:lnTo>
                  <a:lnTo>
                    <a:pt x="3157" y="1251"/>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52"/>
            <p:cNvSpPr/>
            <p:nvPr/>
          </p:nvSpPr>
          <p:spPr>
            <a:xfrm>
              <a:off x="4944200" y="878675"/>
              <a:ext cx="94750" cy="137975"/>
            </a:xfrm>
            <a:custGeom>
              <a:avLst/>
              <a:gdLst/>
              <a:ahLst/>
              <a:cxnLst/>
              <a:rect l="l" t="t" r="r" b="b"/>
              <a:pathLst>
                <a:path w="3790" h="5519" extrusionOk="0">
                  <a:moveTo>
                    <a:pt x="620" y="922"/>
                  </a:moveTo>
                  <a:lnTo>
                    <a:pt x="3145" y="1932"/>
                  </a:lnTo>
                  <a:lnTo>
                    <a:pt x="3145" y="2892"/>
                  </a:lnTo>
                  <a:lnTo>
                    <a:pt x="1415" y="4432"/>
                  </a:lnTo>
                  <a:lnTo>
                    <a:pt x="632" y="2298"/>
                  </a:lnTo>
                  <a:lnTo>
                    <a:pt x="620" y="922"/>
                  </a:lnTo>
                  <a:close/>
                  <a:moveTo>
                    <a:pt x="1" y="0"/>
                  </a:moveTo>
                  <a:lnTo>
                    <a:pt x="1" y="2349"/>
                  </a:lnTo>
                  <a:lnTo>
                    <a:pt x="1137" y="5518"/>
                  </a:lnTo>
                  <a:lnTo>
                    <a:pt x="3789" y="3182"/>
                  </a:lnTo>
                  <a:lnTo>
                    <a:pt x="3789" y="1503"/>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52"/>
            <p:cNvSpPr/>
            <p:nvPr/>
          </p:nvSpPr>
          <p:spPr>
            <a:xfrm>
              <a:off x="4770275" y="799125"/>
              <a:ext cx="164800" cy="161950"/>
            </a:xfrm>
            <a:custGeom>
              <a:avLst/>
              <a:gdLst/>
              <a:ahLst/>
              <a:cxnLst/>
              <a:rect l="l" t="t" r="r" b="b"/>
              <a:pathLst>
                <a:path w="6592" h="6478" extrusionOk="0">
                  <a:moveTo>
                    <a:pt x="1049" y="0"/>
                  </a:moveTo>
                  <a:lnTo>
                    <a:pt x="0" y="1856"/>
                  </a:lnTo>
                  <a:lnTo>
                    <a:pt x="948" y="4546"/>
                  </a:lnTo>
                  <a:lnTo>
                    <a:pt x="2539" y="6478"/>
                  </a:lnTo>
                  <a:lnTo>
                    <a:pt x="5064" y="6478"/>
                  </a:lnTo>
                  <a:lnTo>
                    <a:pt x="6592" y="6213"/>
                  </a:lnTo>
                  <a:lnTo>
                    <a:pt x="5695" y="3801"/>
                  </a:lnTo>
                  <a:lnTo>
                    <a:pt x="3296" y="2500"/>
                  </a:lnTo>
                  <a:lnTo>
                    <a:pt x="104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52"/>
            <p:cNvSpPr/>
            <p:nvPr/>
          </p:nvSpPr>
          <p:spPr>
            <a:xfrm>
              <a:off x="4761750" y="785550"/>
              <a:ext cx="184075" cy="183425"/>
            </a:xfrm>
            <a:custGeom>
              <a:avLst/>
              <a:gdLst/>
              <a:ahLst/>
              <a:cxnLst/>
              <a:rect l="l" t="t" r="r" b="b"/>
              <a:pathLst>
                <a:path w="7363" h="7337" extrusionOk="0">
                  <a:moveTo>
                    <a:pt x="1453" y="1074"/>
                  </a:moveTo>
                  <a:lnTo>
                    <a:pt x="3410" y="3245"/>
                  </a:lnTo>
                  <a:lnTo>
                    <a:pt x="5784" y="4559"/>
                  </a:lnTo>
                  <a:lnTo>
                    <a:pt x="6503" y="6516"/>
                  </a:lnTo>
                  <a:lnTo>
                    <a:pt x="5405" y="6705"/>
                  </a:lnTo>
                  <a:lnTo>
                    <a:pt x="3031" y="6705"/>
                  </a:lnTo>
                  <a:lnTo>
                    <a:pt x="1566" y="4937"/>
                  </a:lnTo>
                  <a:lnTo>
                    <a:pt x="695" y="2425"/>
                  </a:lnTo>
                  <a:lnTo>
                    <a:pt x="1453" y="1074"/>
                  </a:lnTo>
                  <a:close/>
                  <a:moveTo>
                    <a:pt x="1326" y="0"/>
                  </a:moveTo>
                  <a:lnTo>
                    <a:pt x="1" y="2374"/>
                  </a:lnTo>
                  <a:lnTo>
                    <a:pt x="985" y="5203"/>
                  </a:lnTo>
                  <a:lnTo>
                    <a:pt x="2728" y="7337"/>
                  </a:lnTo>
                  <a:lnTo>
                    <a:pt x="5468" y="7337"/>
                  </a:lnTo>
                  <a:lnTo>
                    <a:pt x="7362" y="7008"/>
                  </a:lnTo>
                  <a:lnTo>
                    <a:pt x="6289" y="4129"/>
                  </a:lnTo>
                  <a:lnTo>
                    <a:pt x="3839" y="2791"/>
                  </a:lnTo>
                  <a:lnTo>
                    <a:pt x="132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52"/>
            <p:cNvSpPr/>
            <p:nvPr/>
          </p:nvSpPr>
          <p:spPr>
            <a:xfrm>
              <a:off x="4392100" y="1174150"/>
              <a:ext cx="165750" cy="386075"/>
            </a:xfrm>
            <a:custGeom>
              <a:avLst/>
              <a:gdLst/>
              <a:ahLst/>
              <a:cxnLst/>
              <a:rect l="l" t="t" r="r" b="b"/>
              <a:pathLst>
                <a:path w="6630" h="15443" extrusionOk="0">
                  <a:moveTo>
                    <a:pt x="6629" y="0"/>
                  </a:moveTo>
                  <a:lnTo>
                    <a:pt x="4521" y="1036"/>
                  </a:lnTo>
                  <a:lnTo>
                    <a:pt x="2261" y="3056"/>
                  </a:lnTo>
                  <a:lnTo>
                    <a:pt x="0" y="6301"/>
                  </a:lnTo>
                  <a:lnTo>
                    <a:pt x="354" y="10594"/>
                  </a:lnTo>
                  <a:lnTo>
                    <a:pt x="51" y="12652"/>
                  </a:lnTo>
                  <a:lnTo>
                    <a:pt x="1288" y="15443"/>
                  </a:lnTo>
                  <a:lnTo>
                    <a:pt x="4357" y="15443"/>
                  </a:lnTo>
                  <a:lnTo>
                    <a:pt x="2425" y="11731"/>
                  </a:lnTo>
                  <a:lnTo>
                    <a:pt x="2955" y="7033"/>
                  </a:lnTo>
                  <a:lnTo>
                    <a:pt x="4634" y="4154"/>
                  </a:lnTo>
                  <a:lnTo>
                    <a:pt x="6629" y="1844"/>
                  </a:lnTo>
                  <a:lnTo>
                    <a:pt x="662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52"/>
            <p:cNvSpPr/>
            <p:nvPr/>
          </p:nvSpPr>
          <p:spPr>
            <a:xfrm>
              <a:off x="4383875" y="1161200"/>
              <a:ext cx="181875" cy="406925"/>
            </a:xfrm>
            <a:custGeom>
              <a:avLst/>
              <a:gdLst/>
              <a:ahLst/>
              <a:cxnLst/>
              <a:rect l="l" t="t" r="r" b="b"/>
              <a:pathLst>
                <a:path w="7275" h="16277" extrusionOk="0">
                  <a:moveTo>
                    <a:pt x="6643" y="1023"/>
                  </a:moveTo>
                  <a:lnTo>
                    <a:pt x="6643" y="2248"/>
                  </a:lnTo>
                  <a:lnTo>
                    <a:pt x="4686" y="4508"/>
                  </a:lnTo>
                  <a:lnTo>
                    <a:pt x="3006" y="7387"/>
                  </a:lnTo>
                  <a:lnTo>
                    <a:pt x="2425" y="12299"/>
                  </a:lnTo>
                  <a:lnTo>
                    <a:pt x="4168" y="15645"/>
                  </a:lnTo>
                  <a:lnTo>
                    <a:pt x="1819" y="15645"/>
                  </a:lnTo>
                  <a:lnTo>
                    <a:pt x="708" y="13120"/>
                  </a:lnTo>
                  <a:lnTo>
                    <a:pt x="999" y="11125"/>
                  </a:lnTo>
                  <a:lnTo>
                    <a:pt x="645" y="6895"/>
                  </a:lnTo>
                  <a:lnTo>
                    <a:pt x="2829" y="3789"/>
                  </a:lnTo>
                  <a:lnTo>
                    <a:pt x="5039" y="1806"/>
                  </a:lnTo>
                  <a:lnTo>
                    <a:pt x="6643" y="1023"/>
                  </a:lnTo>
                  <a:close/>
                  <a:moveTo>
                    <a:pt x="7274" y="0"/>
                  </a:moveTo>
                  <a:lnTo>
                    <a:pt x="4723" y="1263"/>
                  </a:lnTo>
                  <a:lnTo>
                    <a:pt x="2387" y="3347"/>
                  </a:lnTo>
                  <a:lnTo>
                    <a:pt x="1" y="6731"/>
                  </a:lnTo>
                  <a:lnTo>
                    <a:pt x="380" y="11112"/>
                  </a:lnTo>
                  <a:lnTo>
                    <a:pt x="64" y="13221"/>
                  </a:lnTo>
                  <a:lnTo>
                    <a:pt x="1415" y="16277"/>
                  </a:lnTo>
                  <a:lnTo>
                    <a:pt x="5203" y="16277"/>
                  </a:lnTo>
                  <a:lnTo>
                    <a:pt x="3069" y="12185"/>
                  </a:lnTo>
                  <a:lnTo>
                    <a:pt x="3587" y="7652"/>
                  </a:lnTo>
                  <a:lnTo>
                    <a:pt x="5203" y="4874"/>
                  </a:lnTo>
                  <a:lnTo>
                    <a:pt x="7274" y="2475"/>
                  </a:lnTo>
                  <a:lnTo>
                    <a:pt x="727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52"/>
            <p:cNvSpPr/>
            <p:nvPr/>
          </p:nvSpPr>
          <p:spPr>
            <a:xfrm>
              <a:off x="3327950" y="2153675"/>
              <a:ext cx="78950" cy="116200"/>
            </a:xfrm>
            <a:custGeom>
              <a:avLst/>
              <a:gdLst/>
              <a:ahLst/>
              <a:cxnLst/>
              <a:rect l="l" t="t" r="r" b="b"/>
              <a:pathLst>
                <a:path w="3158" h="4648" extrusionOk="0">
                  <a:moveTo>
                    <a:pt x="1288" y="1"/>
                  </a:moveTo>
                  <a:lnTo>
                    <a:pt x="1" y="1655"/>
                  </a:lnTo>
                  <a:lnTo>
                    <a:pt x="1" y="3069"/>
                  </a:lnTo>
                  <a:lnTo>
                    <a:pt x="1" y="3700"/>
                  </a:lnTo>
                  <a:lnTo>
                    <a:pt x="884" y="4647"/>
                  </a:lnTo>
                  <a:lnTo>
                    <a:pt x="2677" y="3915"/>
                  </a:lnTo>
                  <a:lnTo>
                    <a:pt x="3157" y="1731"/>
                  </a:lnTo>
                  <a:lnTo>
                    <a:pt x="3157" y="544"/>
                  </a:lnTo>
                  <a:lnTo>
                    <a:pt x="128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52"/>
            <p:cNvSpPr/>
            <p:nvPr/>
          </p:nvSpPr>
          <p:spPr>
            <a:xfrm>
              <a:off x="3320050" y="2144525"/>
              <a:ext cx="94725" cy="134825"/>
            </a:xfrm>
            <a:custGeom>
              <a:avLst/>
              <a:gdLst/>
              <a:ahLst/>
              <a:cxnLst/>
              <a:rect l="l" t="t" r="r" b="b"/>
              <a:pathLst>
                <a:path w="3789" h="5393" extrusionOk="0">
                  <a:moveTo>
                    <a:pt x="1718" y="720"/>
                  </a:moveTo>
                  <a:lnTo>
                    <a:pt x="3158" y="1150"/>
                  </a:lnTo>
                  <a:lnTo>
                    <a:pt x="3158" y="2059"/>
                  </a:lnTo>
                  <a:lnTo>
                    <a:pt x="2728" y="4054"/>
                  </a:lnTo>
                  <a:lnTo>
                    <a:pt x="1289" y="4647"/>
                  </a:lnTo>
                  <a:lnTo>
                    <a:pt x="632" y="3953"/>
                  </a:lnTo>
                  <a:lnTo>
                    <a:pt x="632" y="2122"/>
                  </a:lnTo>
                  <a:lnTo>
                    <a:pt x="1718" y="720"/>
                  </a:lnTo>
                  <a:close/>
                  <a:moveTo>
                    <a:pt x="1491" y="0"/>
                  </a:moveTo>
                  <a:lnTo>
                    <a:pt x="1" y="1907"/>
                  </a:lnTo>
                  <a:lnTo>
                    <a:pt x="1" y="4193"/>
                  </a:lnTo>
                  <a:lnTo>
                    <a:pt x="1125" y="5392"/>
                  </a:lnTo>
                  <a:lnTo>
                    <a:pt x="3271" y="4508"/>
                  </a:lnTo>
                  <a:lnTo>
                    <a:pt x="3789" y="2160"/>
                  </a:lnTo>
                  <a:lnTo>
                    <a:pt x="3789" y="682"/>
                  </a:lnTo>
                  <a:lnTo>
                    <a:pt x="149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52"/>
            <p:cNvSpPr/>
            <p:nvPr/>
          </p:nvSpPr>
          <p:spPr>
            <a:xfrm>
              <a:off x="3404025" y="2057075"/>
              <a:ext cx="144925" cy="252250"/>
            </a:xfrm>
            <a:custGeom>
              <a:avLst/>
              <a:gdLst/>
              <a:ahLst/>
              <a:cxnLst/>
              <a:rect l="l" t="t" r="r" b="b"/>
              <a:pathLst>
                <a:path w="5797" h="10090" extrusionOk="0">
                  <a:moveTo>
                    <a:pt x="2602" y="1"/>
                  </a:moveTo>
                  <a:lnTo>
                    <a:pt x="834" y="443"/>
                  </a:lnTo>
                  <a:lnTo>
                    <a:pt x="1" y="1680"/>
                  </a:lnTo>
                  <a:lnTo>
                    <a:pt x="2097" y="4408"/>
                  </a:lnTo>
                  <a:lnTo>
                    <a:pt x="2311" y="6201"/>
                  </a:lnTo>
                  <a:lnTo>
                    <a:pt x="746" y="7703"/>
                  </a:lnTo>
                  <a:lnTo>
                    <a:pt x="746" y="10090"/>
                  </a:lnTo>
                  <a:lnTo>
                    <a:pt x="5796" y="9155"/>
                  </a:lnTo>
                  <a:lnTo>
                    <a:pt x="5796" y="7564"/>
                  </a:lnTo>
                  <a:lnTo>
                    <a:pt x="4837" y="5266"/>
                  </a:lnTo>
                  <a:lnTo>
                    <a:pt x="2728" y="2753"/>
                  </a:lnTo>
                  <a:lnTo>
                    <a:pt x="3700" y="1213"/>
                  </a:lnTo>
                  <a:lnTo>
                    <a:pt x="260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52"/>
            <p:cNvSpPr/>
            <p:nvPr/>
          </p:nvSpPr>
          <p:spPr>
            <a:xfrm>
              <a:off x="3394250" y="2048250"/>
              <a:ext cx="162600" cy="270550"/>
            </a:xfrm>
            <a:custGeom>
              <a:avLst/>
              <a:gdLst/>
              <a:ahLst/>
              <a:cxnLst/>
              <a:rect l="l" t="t" r="r" b="b"/>
              <a:pathLst>
                <a:path w="6504" h="10822" extrusionOk="0">
                  <a:moveTo>
                    <a:pt x="2879" y="707"/>
                  </a:moveTo>
                  <a:lnTo>
                    <a:pt x="3687" y="1604"/>
                  </a:lnTo>
                  <a:lnTo>
                    <a:pt x="2728" y="3132"/>
                  </a:lnTo>
                  <a:lnTo>
                    <a:pt x="4950" y="5783"/>
                  </a:lnTo>
                  <a:lnTo>
                    <a:pt x="5872" y="7980"/>
                  </a:lnTo>
                  <a:lnTo>
                    <a:pt x="5872" y="9243"/>
                  </a:lnTo>
                  <a:lnTo>
                    <a:pt x="1452" y="10064"/>
                  </a:lnTo>
                  <a:lnTo>
                    <a:pt x="1452" y="8195"/>
                  </a:lnTo>
                  <a:lnTo>
                    <a:pt x="3031" y="6667"/>
                  </a:lnTo>
                  <a:lnTo>
                    <a:pt x="2791" y="4634"/>
                  </a:lnTo>
                  <a:lnTo>
                    <a:pt x="783" y="2008"/>
                  </a:lnTo>
                  <a:lnTo>
                    <a:pt x="1414" y="1061"/>
                  </a:lnTo>
                  <a:lnTo>
                    <a:pt x="2879" y="707"/>
                  </a:lnTo>
                  <a:close/>
                  <a:moveTo>
                    <a:pt x="3094" y="0"/>
                  </a:moveTo>
                  <a:lnTo>
                    <a:pt x="1023" y="505"/>
                  </a:lnTo>
                  <a:lnTo>
                    <a:pt x="0" y="2046"/>
                  </a:lnTo>
                  <a:lnTo>
                    <a:pt x="2172" y="4887"/>
                  </a:lnTo>
                  <a:lnTo>
                    <a:pt x="2361" y="6440"/>
                  </a:lnTo>
                  <a:lnTo>
                    <a:pt x="821" y="7917"/>
                  </a:lnTo>
                  <a:lnTo>
                    <a:pt x="821" y="10822"/>
                  </a:lnTo>
                  <a:lnTo>
                    <a:pt x="6503" y="9774"/>
                  </a:lnTo>
                  <a:lnTo>
                    <a:pt x="6503" y="7917"/>
                  </a:lnTo>
                  <a:lnTo>
                    <a:pt x="5506" y="5493"/>
                  </a:lnTo>
                  <a:lnTo>
                    <a:pt x="3498" y="3094"/>
                  </a:lnTo>
                  <a:lnTo>
                    <a:pt x="4470" y="1541"/>
                  </a:lnTo>
                  <a:lnTo>
                    <a:pt x="30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52"/>
            <p:cNvSpPr/>
            <p:nvPr/>
          </p:nvSpPr>
          <p:spPr>
            <a:xfrm>
              <a:off x="3658775" y="1084500"/>
              <a:ext cx="236775" cy="215300"/>
            </a:xfrm>
            <a:custGeom>
              <a:avLst/>
              <a:gdLst/>
              <a:ahLst/>
              <a:cxnLst/>
              <a:rect l="l" t="t" r="r" b="b"/>
              <a:pathLst>
                <a:path w="9471" h="8612" extrusionOk="0">
                  <a:moveTo>
                    <a:pt x="3498" y="0"/>
                  </a:moveTo>
                  <a:lnTo>
                    <a:pt x="1907" y="972"/>
                  </a:lnTo>
                  <a:lnTo>
                    <a:pt x="1907" y="1692"/>
                  </a:lnTo>
                  <a:lnTo>
                    <a:pt x="1" y="2273"/>
                  </a:lnTo>
                  <a:lnTo>
                    <a:pt x="2173" y="5026"/>
                  </a:lnTo>
                  <a:lnTo>
                    <a:pt x="3801" y="6162"/>
                  </a:lnTo>
                  <a:lnTo>
                    <a:pt x="3271" y="6970"/>
                  </a:lnTo>
                  <a:lnTo>
                    <a:pt x="5254" y="8612"/>
                  </a:lnTo>
                  <a:lnTo>
                    <a:pt x="6327" y="4028"/>
                  </a:lnTo>
                  <a:lnTo>
                    <a:pt x="7488" y="5278"/>
                  </a:lnTo>
                  <a:lnTo>
                    <a:pt x="7122" y="7046"/>
                  </a:lnTo>
                  <a:lnTo>
                    <a:pt x="8537" y="7046"/>
                  </a:lnTo>
                  <a:lnTo>
                    <a:pt x="9471" y="5177"/>
                  </a:lnTo>
                  <a:lnTo>
                    <a:pt x="6150" y="2513"/>
                  </a:lnTo>
                  <a:lnTo>
                    <a:pt x="349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52"/>
            <p:cNvSpPr/>
            <p:nvPr/>
          </p:nvSpPr>
          <p:spPr>
            <a:xfrm>
              <a:off x="3645200" y="1074400"/>
              <a:ext cx="260450" cy="239600"/>
            </a:xfrm>
            <a:custGeom>
              <a:avLst/>
              <a:gdLst/>
              <a:ahLst/>
              <a:cxnLst/>
              <a:rect l="l" t="t" r="r" b="b"/>
              <a:pathLst>
                <a:path w="10418" h="9584" extrusionOk="0">
                  <a:moveTo>
                    <a:pt x="4003" y="796"/>
                  </a:moveTo>
                  <a:lnTo>
                    <a:pt x="6491" y="3157"/>
                  </a:lnTo>
                  <a:lnTo>
                    <a:pt x="9610" y="5670"/>
                  </a:lnTo>
                  <a:lnTo>
                    <a:pt x="8878" y="7134"/>
                  </a:lnTo>
                  <a:lnTo>
                    <a:pt x="8057" y="7134"/>
                  </a:lnTo>
                  <a:lnTo>
                    <a:pt x="8372" y="5581"/>
                  </a:lnTo>
                  <a:lnTo>
                    <a:pt x="6693" y="3788"/>
                  </a:lnTo>
                  <a:lnTo>
                    <a:pt x="5607" y="8460"/>
                  </a:lnTo>
                  <a:lnTo>
                    <a:pt x="4231" y="7324"/>
                  </a:lnTo>
                  <a:lnTo>
                    <a:pt x="4774" y="6478"/>
                  </a:lnTo>
                  <a:lnTo>
                    <a:pt x="2943" y="5202"/>
                  </a:lnTo>
                  <a:lnTo>
                    <a:pt x="1074" y="2841"/>
                  </a:lnTo>
                  <a:lnTo>
                    <a:pt x="2779" y="2323"/>
                  </a:lnTo>
                  <a:lnTo>
                    <a:pt x="2779" y="1553"/>
                  </a:lnTo>
                  <a:lnTo>
                    <a:pt x="4003" y="796"/>
                  </a:lnTo>
                  <a:close/>
                  <a:moveTo>
                    <a:pt x="4092" y="0"/>
                  </a:moveTo>
                  <a:lnTo>
                    <a:pt x="2147" y="1200"/>
                  </a:lnTo>
                  <a:lnTo>
                    <a:pt x="2147" y="1856"/>
                  </a:lnTo>
                  <a:lnTo>
                    <a:pt x="1" y="2513"/>
                  </a:lnTo>
                  <a:lnTo>
                    <a:pt x="2476" y="5632"/>
                  </a:lnTo>
                  <a:lnTo>
                    <a:pt x="3915" y="6654"/>
                  </a:lnTo>
                  <a:lnTo>
                    <a:pt x="3397" y="7437"/>
                  </a:lnTo>
                  <a:lnTo>
                    <a:pt x="5986" y="9584"/>
                  </a:lnTo>
                  <a:lnTo>
                    <a:pt x="7047" y="5076"/>
                  </a:lnTo>
                  <a:lnTo>
                    <a:pt x="7691" y="5771"/>
                  </a:lnTo>
                  <a:lnTo>
                    <a:pt x="7274" y="7778"/>
                  </a:lnTo>
                  <a:lnTo>
                    <a:pt x="9269" y="7778"/>
                  </a:lnTo>
                  <a:lnTo>
                    <a:pt x="10418" y="5505"/>
                  </a:lnTo>
                  <a:lnTo>
                    <a:pt x="6908" y="2690"/>
                  </a:lnTo>
                  <a:lnTo>
                    <a:pt x="409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52"/>
            <p:cNvSpPr/>
            <p:nvPr/>
          </p:nvSpPr>
          <p:spPr>
            <a:xfrm>
              <a:off x="3780950" y="1045975"/>
              <a:ext cx="134825" cy="91250"/>
            </a:xfrm>
            <a:custGeom>
              <a:avLst/>
              <a:gdLst/>
              <a:ahLst/>
              <a:cxnLst/>
              <a:rect l="l" t="t" r="r" b="b"/>
              <a:pathLst>
                <a:path w="5393" h="3650" extrusionOk="0">
                  <a:moveTo>
                    <a:pt x="1175" y="1"/>
                  </a:moveTo>
                  <a:lnTo>
                    <a:pt x="0" y="1137"/>
                  </a:lnTo>
                  <a:lnTo>
                    <a:pt x="2235" y="2842"/>
                  </a:lnTo>
                  <a:lnTo>
                    <a:pt x="3612" y="3650"/>
                  </a:lnTo>
                  <a:lnTo>
                    <a:pt x="5392" y="1819"/>
                  </a:lnTo>
                  <a:lnTo>
                    <a:pt x="4584" y="329"/>
                  </a:lnTo>
                  <a:lnTo>
                    <a:pt x="3208" y="1"/>
                  </a:lnTo>
                  <a:lnTo>
                    <a:pt x="2703" y="1137"/>
                  </a:lnTo>
                  <a:lnTo>
                    <a:pt x="117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52"/>
            <p:cNvSpPr/>
            <p:nvPr/>
          </p:nvSpPr>
          <p:spPr>
            <a:xfrm>
              <a:off x="3768950" y="1035550"/>
              <a:ext cx="156600" cy="111475"/>
            </a:xfrm>
            <a:custGeom>
              <a:avLst/>
              <a:gdLst/>
              <a:ahLst/>
              <a:cxnLst/>
              <a:rect l="l" t="t" r="r" b="b"/>
              <a:pathLst>
                <a:path w="6264" h="4459" extrusionOk="0">
                  <a:moveTo>
                    <a:pt x="3864" y="784"/>
                  </a:moveTo>
                  <a:lnTo>
                    <a:pt x="4849" y="1011"/>
                  </a:lnTo>
                  <a:lnTo>
                    <a:pt x="5481" y="2185"/>
                  </a:lnTo>
                  <a:lnTo>
                    <a:pt x="4041" y="3663"/>
                  </a:lnTo>
                  <a:lnTo>
                    <a:pt x="2905" y="3006"/>
                  </a:lnTo>
                  <a:lnTo>
                    <a:pt x="960" y="1529"/>
                  </a:lnTo>
                  <a:lnTo>
                    <a:pt x="1680" y="834"/>
                  </a:lnTo>
                  <a:lnTo>
                    <a:pt x="3309" y="2046"/>
                  </a:lnTo>
                  <a:lnTo>
                    <a:pt x="3864" y="784"/>
                  </a:lnTo>
                  <a:close/>
                  <a:moveTo>
                    <a:pt x="1629" y="1"/>
                  </a:moveTo>
                  <a:lnTo>
                    <a:pt x="0" y="1579"/>
                  </a:lnTo>
                  <a:lnTo>
                    <a:pt x="2564" y="3524"/>
                  </a:lnTo>
                  <a:lnTo>
                    <a:pt x="4142" y="4458"/>
                  </a:lnTo>
                  <a:lnTo>
                    <a:pt x="6264" y="2299"/>
                  </a:lnTo>
                  <a:lnTo>
                    <a:pt x="5279" y="468"/>
                  </a:lnTo>
                  <a:lnTo>
                    <a:pt x="3511" y="51"/>
                  </a:lnTo>
                  <a:lnTo>
                    <a:pt x="3056" y="1062"/>
                  </a:lnTo>
                  <a:lnTo>
                    <a:pt x="162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52"/>
            <p:cNvSpPr/>
            <p:nvPr/>
          </p:nvSpPr>
          <p:spPr>
            <a:xfrm>
              <a:off x="3098775" y="1751200"/>
              <a:ext cx="166375" cy="133550"/>
            </a:xfrm>
            <a:custGeom>
              <a:avLst/>
              <a:gdLst/>
              <a:ahLst/>
              <a:cxnLst/>
              <a:rect l="l" t="t" r="r" b="b"/>
              <a:pathLst>
                <a:path w="6655" h="5342" extrusionOk="0">
                  <a:moveTo>
                    <a:pt x="5619" y="0"/>
                  </a:moveTo>
                  <a:lnTo>
                    <a:pt x="4205" y="985"/>
                  </a:lnTo>
                  <a:lnTo>
                    <a:pt x="2475" y="1869"/>
                  </a:lnTo>
                  <a:lnTo>
                    <a:pt x="1288" y="404"/>
                  </a:lnTo>
                  <a:lnTo>
                    <a:pt x="0" y="1856"/>
                  </a:lnTo>
                  <a:lnTo>
                    <a:pt x="341" y="2829"/>
                  </a:lnTo>
                  <a:lnTo>
                    <a:pt x="341" y="4028"/>
                  </a:lnTo>
                  <a:lnTo>
                    <a:pt x="2766" y="5341"/>
                  </a:lnTo>
                  <a:lnTo>
                    <a:pt x="4963" y="4369"/>
                  </a:lnTo>
                  <a:lnTo>
                    <a:pt x="6655" y="2854"/>
                  </a:lnTo>
                  <a:lnTo>
                    <a:pt x="6655" y="1515"/>
                  </a:lnTo>
                  <a:lnTo>
                    <a:pt x="561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52"/>
            <p:cNvSpPr/>
            <p:nvPr/>
          </p:nvSpPr>
          <p:spPr>
            <a:xfrm>
              <a:off x="3089925" y="1740150"/>
              <a:ext cx="182800" cy="153450"/>
            </a:xfrm>
            <a:custGeom>
              <a:avLst/>
              <a:gdLst/>
              <a:ahLst/>
              <a:cxnLst/>
              <a:rect l="l" t="t" r="r" b="b"/>
              <a:pathLst>
                <a:path w="7312" h="6138" extrusionOk="0">
                  <a:moveTo>
                    <a:pt x="5885" y="884"/>
                  </a:moveTo>
                  <a:lnTo>
                    <a:pt x="6693" y="2046"/>
                  </a:lnTo>
                  <a:lnTo>
                    <a:pt x="6693" y="3157"/>
                  </a:lnTo>
                  <a:lnTo>
                    <a:pt x="5140" y="4546"/>
                  </a:lnTo>
                  <a:lnTo>
                    <a:pt x="3132" y="5443"/>
                  </a:lnTo>
                  <a:lnTo>
                    <a:pt x="1011" y="4281"/>
                  </a:lnTo>
                  <a:lnTo>
                    <a:pt x="1011" y="3271"/>
                  </a:lnTo>
                  <a:lnTo>
                    <a:pt x="708" y="2374"/>
                  </a:lnTo>
                  <a:lnTo>
                    <a:pt x="1630" y="1339"/>
                  </a:lnTo>
                  <a:lnTo>
                    <a:pt x="2741" y="2715"/>
                  </a:lnTo>
                  <a:lnTo>
                    <a:pt x="4698" y="1705"/>
                  </a:lnTo>
                  <a:lnTo>
                    <a:pt x="5885" y="884"/>
                  </a:lnTo>
                  <a:close/>
                  <a:moveTo>
                    <a:pt x="6049" y="0"/>
                  </a:moveTo>
                  <a:lnTo>
                    <a:pt x="4395" y="1162"/>
                  </a:lnTo>
                  <a:lnTo>
                    <a:pt x="2918" y="1920"/>
                  </a:lnTo>
                  <a:lnTo>
                    <a:pt x="1655" y="366"/>
                  </a:lnTo>
                  <a:lnTo>
                    <a:pt x="1" y="2235"/>
                  </a:lnTo>
                  <a:lnTo>
                    <a:pt x="380" y="3334"/>
                  </a:lnTo>
                  <a:lnTo>
                    <a:pt x="380" y="4660"/>
                  </a:lnTo>
                  <a:lnTo>
                    <a:pt x="3094" y="6137"/>
                  </a:lnTo>
                  <a:lnTo>
                    <a:pt x="5443" y="5102"/>
                  </a:lnTo>
                  <a:lnTo>
                    <a:pt x="7312" y="3435"/>
                  </a:lnTo>
                  <a:lnTo>
                    <a:pt x="7312" y="1856"/>
                  </a:lnTo>
                  <a:lnTo>
                    <a:pt x="604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52"/>
            <p:cNvSpPr/>
            <p:nvPr/>
          </p:nvSpPr>
          <p:spPr>
            <a:xfrm>
              <a:off x="3793250" y="2636350"/>
              <a:ext cx="57175" cy="35700"/>
            </a:xfrm>
            <a:custGeom>
              <a:avLst/>
              <a:gdLst/>
              <a:ahLst/>
              <a:cxnLst/>
              <a:rect l="l" t="t" r="r" b="b"/>
              <a:pathLst>
                <a:path w="2287" h="1428" extrusionOk="0">
                  <a:moveTo>
                    <a:pt x="1743" y="0"/>
                  </a:moveTo>
                  <a:lnTo>
                    <a:pt x="1" y="480"/>
                  </a:lnTo>
                  <a:lnTo>
                    <a:pt x="2286" y="1427"/>
                  </a:lnTo>
                  <a:lnTo>
                    <a:pt x="2286" y="1427"/>
                  </a:lnTo>
                  <a:lnTo>
                    <a:pt x="174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52"/>
            <p:cNvSpPr/>
            <p:nvPr/>
          </p:nvSpPr>
          <p:spPr>
            <a:xfrm>
              <a:off x="3768950" y="2626875"/>
              <a:ext cx="95675" cy="59375"/>
            </a:xfrm>
            <a:custGeom>
              <a:avLst/>
              <a:gdLst/>
              <a:ahLst/>
              <a:cxnLst/>
              <a:rect l="l" t="t" r="r" b="b"/>
              <a:pathLst>
                <a:path w="3827" h="2375" extrusionOk="0">
                  <a:moveTo>
                    <a:pt x="2526" y="758"/>
                  </a:moveTo>
                  <a:lnTo>
                    <a:pt x="2703" y="1238"/>
                  </a:lnTo>
                  <a:lnTo>
                    <a:pt x="1958" y="922"/>
                  </a:lnTo>
                  <a:lnTo>
                    <a:pt x="2526" y="758"/>
                  </a:lnTo>
                  <a:close/>
                  <a:moveTo>
                    <a:pt x="2905" y="0"/>
                  </a:moveTo>
                  <a:lnTo>
                    <a:pt x="0" y="796"/>
                  </a:lnTo>
                  <a:lnTo>
                    <a:pt x="3826" y="2374"/>
                  </a:lnTo>
                  <a:lnTo>
                    <a:pt x="290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52"/>
            <p:cNvSpPr/>
            <p:nvPr/>
          </p:nvSpPr>
          <p:spPr>
            <a:xfrm>
              <a:off x="3702975" y="2517025"/>
              <a:ext cx="43275" cy="68200"/>
            </a:xfrm>
            <a:custGeom>
              <a:avLst/>
              <a:gdLst/>
              <a:ahLst/>
              <a:cxnLst/>
              <a:rect l="l" t="t" r="r" b="b"/>
              <a:pathLst>
                <a:path w="1731" h="2728" extrusionOk="0">
                  <a:moveTo>
                    <a:pt x="733" y="0"/>
                  </a:moveTo>
                  <a:cubicBezTo>
                    <a:pt x="493" y="164"/>
                    <a:pt x="0" y="1288"/>
                    <a:pt x="0" y="1288"/>
                  </a:cubicBezTo>
                  <a:lnTo>
                    <a:pt x="695" y="2728"/>
                  </a:lnTo>
                  <a:lnTo>
                    <a:pt x="1730" y="2728"/>
                  </a:lnTo>
                  <a:lnTo>
                    <a:pt x="73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52"/>
            <p:cNvSpPr/>
            <p:nvPr/>
          </p:nvSpPr>
          <p:spPr>
            <a:xfrm>
              <a:off x="3694450" y="2505025"/>
              <a:ext cx="62850" cy="88100"/>
            </a:xfrm>
            <a:custGeom>
              <a:avLst/>
              <a:gdLst/>
              <a:ahLst/>
              <a:cxnLst/>
              <a:rect l="l" t="t" r="r" b="b"/>
              <a:pathLst>
                <a:path w="2514" h="3524" extrusionOk="0">
                  <a:moveTo>
                    <a:pt x="973" y="1162"/>
                  </a:moveTo>
                  <a:lnTo>
                    <a:pt x="1604" y="2892"/>
                  </a:lnTo>
                  <a:lnTo>
                    <a:pt x="1225" y="2892"/>
                  </a:lnTo>
                  <a:lnTo>
                    <a:pt x="682" y="1756"/>
                  </a:lnTo>
                  <a:cubicBezTo>
                    <a:pt x="771" y="1554"/>
                    <a:pt x="884" y="1352"/>
                    <a:pt x="973" y="1162"/>
                  </a:cubicBezTo>
                  <a:close/>
                  <a:moveTo>
                    <a:pt x="1238" y="0"/>
                  </a:moveTo>
                  <a:lnTo>
                    <a:pt x="897" y="215"/>
                  </a:lnTo>
                  <a:cubicBezTo>
                    <a:pt x="619" y="405"/>
                    <a:pt x="253" y="1187"/>
                    <a:pt x="51" y="1642"/>
                  </a:cubicBezTo>
                  <a:lnTo>
                    <a:pt x="1" y="1768"/>
                  </a:lnTo>
                  <a:lnTo>
                    <a:pt x="834" y="3523"/>
                  </a:lnTo>
                  <a:lnTo>
                    <a:pt x="2513" y="3523"/>
                  </a:lnTo>
                  <a:lnTo>
                    <a:pt x="123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52"/>
            <p:cNvSpPr/>
            <p:nvPr/>
          </p:nvSpPr>
          <p:spPr>
            <a:xfrm>
              <a:off x="3696975" y="2570375"/>
              <a:ext cx="25275" cy="78000"/>
            </a:xfrm>
            <a:custGeom>
              <a:avLst/>
              <a:gdLst/>
              <a:ahLst/>
              <a:cxnLst/>
              <a:rect l="l" t="t" r="r" b="b"/>
              <a:pathLst>
                <a:path w="1011" h="3120" extrusionOk="0">
                  <a:moveTo>
                    <a:pt x="455" y="0"/>
                  </a:moveTo>
                  <a:lnTo>
                    <a:pt x="1" y="1402"/>
                  </a:lnTo>
                  <a:lnTo>
                    <a:pt x="581" y="3119"/>
                  </a:lnTo>
                  <a:lnTo>
                    <a:pt x="1011" y="3119"/>
                  </a:lnTo>
                  <a:lnTo>
                    <a:pt x="1011" y="278"/>
                  </a:lnTo>
                  <a:lnTo>
                    <a:pt x="4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52"/>
            <p:cNvSpPr/>
            <p:nvPr/>
          </p:nvSpPr>
          <p:spPr>
            <a:xfrm>
              <a:off x="3688775" y="2563750"/>
              <a:ext cx="43275" cy="92500"/>
            </a:xfrm>
            <a:custGeom>
              <a:avLst/>
              <a:gdLst/>
              <a:ahLst/>
              <a:cxnLst/>
              <a:rect l="l" t="t" r="r" b="b"/>
              <a:pathLst>
                <a:path w="1731" h="3700" extrusionOk="0">
                  <a:moveTo>
                    <a:pt x="1023" y="846"/>
                  </a:moveTo>
                  <a:lnTo>
                    <a:pt x="1074" y="871"/>
                  </a:lnTo>
                  <a:lnTo>
                    <a:pt x="1074" y="2765"/>
                  </a:lnTo>
                  <a:lnTo>
                    <a:pt x="695" y="1755"/>
                  </a:lnTo>
                  <a:lnTo>
                    <a:pt x="1023" y="846"/>
                  </a:lnTo>
                  <a:close/>
                  <a:moveTo>
                    <a:pt x="632" y="0"/>
                  </a:moveTo>
                  <a:lnTo>
                    <a:pt x="0" y="1755"/>
                  </a:lnTo>
                  <a:lnTo>
                    <a:pt x="720" y="3700"/>
                  </a:lnTo>
                  <a:lnTo>
                    <a:pt x="1730" y="3700"/>
                  </a:lnTo>
                  <a:lnTo>
                    <a:pt x="1730" y="493"/>
                  </a:lnTo>
                  <a:lnTo>
                    <a:pt x="63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52"/>
            <p:cNvSpPr/>
            <p:nvPr/>
          </p:nvSpPr>
          <p:spPr>
            <a:xfrm>
              <a:off x="4360850" y="1623350"/>
              <a:ext cx="47375" cy="27475"/>
            </a:xfrm>
            <a:custGeom>
              <a:avLst/>
              <a:gdLst/>
              <a:ahLst/>
              <a:cxnLst/>
              <a:rect l="l" t="t" r="r" b="b"/>
              <a:pathLst>
                <a:path w="1895" h="1099" extrusionOk="0">
                  <a:moveTo>
                    <a:pt x="0" y="0"/>
                  </a:moveTo>
                  <a:lnTo>
                    <a:pt x="556" y="1099"/>
                  </a:lnTo>
                  <a:lnTo>
                    <a:pt x="1326" y="947"/>
                  </a:lnTo>
                  <a:lnTo>
                    <a:pt x="18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52"/>
            <p:cNvSpPr/>
            <p:nvPr/>
          </p:nvSpPr>
          <p:spPr>
            <a:xfrm>
              <a:off x="4347900" y="1615450"/>
              <a:ext cx="74200" cy="44550"/>
            </a:xfrm>
            <a:custGeom>
              <a:avLst/>
              <a:gdLst/>
              <a:ahLst/>
              <a:cxnLst/>
              <a:rect l="l" t="t" r="r" b="b"/>
              <a:pathLst>
                <a:path w="2968" h="1782" extrusionOk="0">
                  <a:moveTo>
                    <a:pt x="1857" y="632"/>
                  </a:moveTo>
                  <a:lnTo>
                    <a:pt x="1642" y="973"/>
                  </a:lnTo>
                  <a:lnTo>
                    <a:pt x="1238" y="1061"/>
                  </a:lnTo>
                  <a:lnTo>
                    <a:pt x="1023" y="632"/>
                  </a:lnTo>
                  <a:close/>
                  <a:moveTo>
                    <a:pt x="0" y="1"/>
                  </a:moveTo>
                  <a:lnTo>
                    <a:pt x="897" y="1781"/>
                  </a:lnTo>
                  <a:lnTo>
                    <a:pt x="2046" y="1541"/>
                  </a:lnTo>
                  <a:lnTo>
                    <a:pt x="296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52"/>
            <p:cNvSpPr/>
            <p:nvPr/>
          </p:nvSpPr>
          <p:spPr>
            <a:xfrm>
              <a:off x="2445000" y="785850"/>
              <a:ext cx="922425" cy="1196450"/>
            </a:xfrm>
            <a:custGeom>
              <a:avLst/>
              <a:gdLst/>
              <a:ahLst/>
              <a:cxnLst/>
              <a:rect l="l" t="t" r="r" b="b"/>
              <a:pathLst>
                <a:path w="36897" h="47858" extrusionOk="0">
                  <a:moveTo>
                    <a:pt x="27288" y="1"/>
                  </a:moveTo>
                  <a:lnTo>
                    <a:pt x="21921" y="2324"/>
                  </a:lnTo>
                  <a:lnTo>
                    <a:pt x="20027" y="2375"/>
                  </a:lnTo>
                  <a:lnTo>
                    <a:pt x="19396" y="4067"/>
                  </a:lnTo>
                  <a:lnTo>
                    <a:pt x="20179" y="6378"/>
                  </a:lnTo>
                  <a:lnTo>
                    <a:pt x="18600" y="6378"/>
                  </a:lnTo>
                  <a:lnTo>
                    <a:pt x="18285" y="4016"/>
                  </a:lnTo>
                  <a:lnTo>
                    <a:pt x="17262" y="3625"/>
                  </a:lnTo>
                  <a:lnTo>
                    <a:pt x="16782" y="5203"/>
                  </a:lnTo>
                  <a:lnTo>
                    <a:pt x="15620" y="4850"/>
                  </a:lnTo>
                  <a:lnTo>
                    <a:pt x="15305" y="3006"/>
                  </a:lnTo>
                  <a:lnTo>
                    <a:pt x="13411" y="3322"/>
                  </a:lnTo>
                  <a:lnTo>
                    <a:pt x="11277" y="4105"/>
                  </a:lnTo>
                  <a:lnTo>
                    <a:pt x="9698" y="5683"/>
                  </a:lnTo>
                  <a:lnTo>
                    <a:pt x="7489" y="6163"/>
                  </a:lnTo>
                  <a:lnTo>
                    <a:pt x="6150" y="7893"/>
                  </a:lnTo>
                  <a:lnTo>
                    <a:pt x="6933" y="9080"/>
                  </a:lnTo>
                  <a:lnTo>
                    <a:pt x="5355" y="10418"/>
                  </a:lnTo>
                  <a:lnTo>
                    <a:pt x="2678" y="11529"/>
                  </a:lnTo>
                  <a:lnTo>
                    <a:pt x="784" y="11883"/>
                  </a:lnTo>
                  <a:lnTo>
                    <a:pt x="1251" y="13575"/>
                  </a:lnTo>
                  <a:lnTo>
                    <a:pt x="2678" y="13726"/>
                  </a:lnTo>
                  <a:lnTo>
                    <a:pt x="3069" y="14598"/>
                  </a:lnTo>
                  <a:lnTo>
                    <a:pt x="1" y="14838"/>
                  </a:lnTo>
                  <a:lnTo>
                    <a:pt x="1" y="16176"/>
                  </a:lnTo>
                  <a:lnTo>
                    <a:pt x="1731" y="17363"/>
                  </a:lnTo>
                  <a:cubicBezTo>
                    <a:pt x="1731" y="17363"/>
                    <a:pt x="1944" y="16942"/>
                    <a:pt x="2599" y="16942"/>
                  </a:cubicBezTo>
                  <a:cubicBezTo>
                    <a:pt x="2926" y="16942"/>
                    <a:pt x="3364" y="17047"/>
                    <a:pt x="3940" y="17363"/>
                  </a:cubicBezTo>
                  <a:cubicBezTo>
                    <a:pt x="5683" y="18310"/>
                    <a:pt x="5759" y="18310"/>
                    <a:pt x="5759" y="18310"/>
                  </a:cubicBezTo>
                  <a:lnTo>
                    <a:pt x="7337" y="21378"/>
                  </a:lnTo>
                  <a:lnTo>
                    <a:pt x="6946" y="25331"/>
                  </a:lnTo>
                  <a:lnTo>
                    <a:pt x="6946" y="29434"/>
                  </a:lnTo>
                  <a:lnTo>
                    <a:pt x="8436" y="29902"/>
                  </a:lnTo>
                  <a:lnTo>
                    <a:pt x="7615" y="31164"/>
                  </a:lnTo>
                  <a:lnTo>
                    <a:pt x="5683" y="30849"/>
                  </a:lnTo>
                  <a:lnTo>
                    <a:pt x="5683" y="33223"/>
                  </a:lnTo>
                  <a:lnTo>
                    <a:pt x="7173" y="34321"/>
                  </a:lnTo>
                  <a:lnTo>
                    <a:pt x="6074" y="36695"/>
                  </a:lnTo>
                  <a:lnTo>
                    <a:pt x="6541" y="40546"/>
                  </a:lnTo>
                  <a:lnTo>
                    <a:pt x="7135" y="43463"/>
                  </a:lnTo>
                  <a:lnTo>
                    <a:pt x="7627" y="46153"/>
                  </a:lnTo>
                  <a:lnTo>
                    <a:pt x="9218" y="45913"/>
                  </a:lnTo>
                  <a:lnTo>
                    <a:pt x="10885" y="47857"/>
                  </a:lnTo>
                  <a:lnTo>
                    <a:pt x="12186" y="45647"/>
                  </a:lnTo>
                  <a:lnTo>
                    <a:pt x="13310" y="42175"/>
                  </a:lnTo>
                  <a:lnTo>
                    <a:pt x="14812" y="39776"/>
                  </a:lnTo>
                  <a:lnTo>
                    <a:pt x="16946" y="39195"/>
                  </a:lnTo>
                  <a:lnTo>
                    <a:pt x="20103" y="37857"/>
                  </a:lnTo>
                  <a:lnTo>
                    <a:pt x="21770" y="35798"/>
                  </a:lnTo>
                  <a:lnTo>
                    <a:pt x="24762" y="35407"/>
                  </a:lnTo>
                  <a:lnTo>
                    <a:pt x="28462" y="33071"/>
                  </a:lnTo>
                  <a:lnTo>
                    <a:pt x="26480" y="32869"/>
                  </a:lnTo>
                  <a:lnTo>
                    <a:pt x="25545" y="32869"/>
                  </a:lnTo>
                  <a:lnTo>
                    <a:pt x="26480" y="30659"/>
                  </a:lnTo>
                  <a:lnTo>
                    <a:pt x="28462" y="32478"/>
                  </a:lnTo>
                  <a:lnTo>
                    <a:pt x="29232" y="30735"/>
                  </a:lnTo>
                  <a:lnTo>
                    <a:pt x="28538" y="28487"/>
                  </a:lnTo>
                  <a:lnTo>
                    <a:pt x="28538" y="28487"/>
                  </a:lnTo>
                  <a:cubicBezTo>
                    <a:pt x="28538" y="28487"/>
                    <a:pt x="28571" y="28497"/>
                    <a:pt x="28628" y="28497"/>
                  </a:cubicBezTo>
                  <a:cubicBezTo>
                    <a:pt x="28850" y="28497"/>
                    <a:pt x="29441" y="28361"/>
                    <a:pt x="29952" y="27048"/>
                  </a:cubicBezTo>
                  <a:cubicBezTo>
                    <a:pt x="30176" y="26473"/>
                    <a:pt x="30217" y="26354"/>
                    <a:pt x="30211" y="26354"/>
                  </a:cubicBezTo>
                  <a:lnTo>
                    <a:pt x="30211" y="26354"/>
                  </a:lnTo>
                  <a:cubicBezTo>
                    <a:pt x="30207" y="26354"/>
                    <a:pt x="30180" y="26414"/>
                    <a:pt x="30178" y="26414"/>
                  </a:cubicBezTo>
                  <a:cubicBezTo>
                    <a:pt x="30175" y="26414"/>
                    <a:pt x="30241" y="26250"/>
                    <a:pt x="30596" y="25381"/>
                  </a:cubicBezTo>
                  <a:cubicBezTo>
                    <a:pt x="31467" y="23260"/>
                    <a:pt x="31455" y="23247"/>
                    <a:pt x="31455" y="23247"/>
                  </a:cubicBezTo>
                  <a:cubicBezTo>
                    <a:pt x="31455" y="23247"/>
                    <a:pt x="32086" y="23007"/>
                    <a:pt x="31455" y="21593"/>
                  </a:cubicBezTo>
                  <a:cubicBezTo>
                    <a:pt x="30823" y="20179"/>
                    <a:pt x="29876" y="20722"/>
                    <a:pt x="30823" y="20166"/>
                  </a:cubicBezTo>
                  <a:lnTo>
                    <a:pt x="31770" y="19623"/>
                  </a:lnTo>
                  <a:lnTo>
                    <a:pt x="32642" y="19068"/>
                  </a:lnTo>
                  <a:lnTo>
                    <a:pt x="32250" y="16694"/>
                  </a:lnTo>
                  <a:lnTo>
                    <a:pt x="32642" y="14042"/>
                  </a:lnTo>
                  <a:lnTo>
                    <a:pt x="34611" y="11858"/>
                  </a:lnTo>
                  <a:lnTo>
                    <a:pt x="36354" y="9762"/>
                  </a:lnTo>
                  <a:lnTo>
                    <a:pt x="36897" y="8032"/>
                  </a:lnTo>
                  <a:lnTo>
                    <a:pt x="34851" y="7085"/>
                  </a:lnTo>
                  <a:lnTo>
                    <a:pt x="32566" y="7943"/>
                  </a:lnTo>
                  <a:lnTo>
                    <a:pt x="30280" y="10090"/>
                  </a:lnTo>
                  <a:lnTo>
                    <a:pt x="31770" y="7451"/>
                  </a:lnTo>
                  <a:lnTo>
                    <a:pt x="31859" y="7009"/>
                  </a:lnTo>
                  <a:lnTo>
                    <a:pt x="27439" y="7009"/>
                  </a:lnTo>
                  <a:lnTo>
                    <a:pt x="27351" y="5986"/>
                  </a:lnTo>
                  <a:lnTo>
                    <a:pt x="29232" y="5759"/>
                  </a:lnTo>
                  <a:lnTo>
                    <a:pt x="31859" y="5759"/>
                  </a:lnTo>
                  <a:lnTo>
                    <a:pt x="31543" y="3625"/>
                  </a:lnTo>
                  <a:lnTo>
                    <a:pt x="30672" y="1655"/>
                  </a:lnTo>
                  <a:lnTo>
                    <a:pt x="2728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52"/>
            <p:cNvSpPr/>
            <p:nvPr/>
          </p:nvSpPr>
          <p:spPr>
            <a:xfrm>
              <a:off x="2437100" y="777350"/>
              <a:ext cx="939800" cy="1218525"/>
            </a:xfrm>
            <a:custGeom>
              <a:avLst/>
              <a:gdLst/>
              <a:ahLst/>
              <a:cxnLst/>
              <a:rect l="l" t="t" r="r" b="b"/>
              <a:pathLst>
                <a:path w="37592" h="48741" extrusionOk="0">
                  <a:moveTo>
                    <a:pt x="26909" y="31530"/>
                  </a:moveTo>
                  <a:lnTo>
                    <a:pt x="28601" y="33070"/>
                  </a:lnTo>
                  <a:lnTo>
                    <a:pt x="26796" y="32893"/>
                  </a:lnTo>
                  <a:lnTo>
                    <a:pt x="26341" y="32893"/>
                  </a:lnTo>
                  <a:lnTo>
                    <a:pt x="26909" y="31530"/>
                  </a:lnTo>
                  <a:close/>
                  <a:moveTo>
                    <a:pt x="27591" y="682"/>
                  </a:moveTo>
                  <a:lnTo>
                    <a:pt x="30748" y="2222"/>
                  </a:lnTo>
                  <a:lnTo>
                    <a:pt x="31543" y="4053"/>
                  </a:lnTo>
                  <a:lnTo>
                    <a:pt x="31809" y="5783"/>
                  </a:lnTo>
                  <a:lnTo>
                    <a:pt x="29498" y="5783"/>
                  </a:lnTo>
                  <a:lnTo>
                    <a:pt x="27339" y="6048"/>
                  </a:lnTo>
                  <a:lnTo>
                    <a:pt x="27465" y="7665"/>
                  </a:lnTo>
                  <a:lnTo>
                    <a:pt x="31796" y="7665"/>
                  </a:lnTo>
                  <a:lnTo>
                    <a:pt x="29321" y="12059"/>
                  </a:lnTo>
                  <a:lnTo>
                    <a:pt x="33046" y="8574"/>
                  </a:lnTo>
                  <a:lnTo>
                    <a:pt x="35155" y="7778"/>
                  </a:lnTo>
                  <a:lnTo>
                    <a:pt x="36834" y="8548"/>
                  </a:lnTo>
                  <a:lnTo>
                    <a:pt x="36380" y="9963"/>
                  </a:lnTo>
                  <a:lnTo>
                    <a:pt x="34700" y="11996"/>
                  </a:lnTo>
                  <a:lnTo>
                    <a:pt x="32667" y="14256"/>
                  </a:lnTo>
                  <a:lnTo>
                    <a:pt x="32250" y="17059"/>
                  </a:lnTo>
                  <a:lnTo>
                    <a:pt x="32617" y="19269"/>
                  </a:lnTo>
                  <a:lnTo>
                    <a:pt x="31935" y="19698"/>
                  </a:lnTo>
                  <a:cubicBezTo>
                    <a:pt x="31922" y="19711"/>
                    <a:pt x="31834" y="19761"/>
                    <a:pt x="30988" y="20254"/>
                  </a:cubicBezTo>
                  <a:cubicBezTo>
                    <a:pt x="30584" y="20494"/>
                    <a:pt x="30432" y="20582"/>
                    <a:pt x="30432" y="20809"/>
                  </a:cubicBezTo>
                  <a:cubicBezTo>
                    <a:pt x="30445" y="20986"/>
                    <a:pt x="30558" y="21125"/>
                    <a:pt x="30710" y="21188"/>
                  </a:cubicBezTo>
                  <a:cubicBezTo>
                    <a:pt x="30887" y="21289"/>
                    <a:pt x="31215" y="21466"/>
                    <a:pt x="31480" y="22072"/>
                  </a:cubicBezTo>
                  <a:cubicBezTo>
                    <a:pt x="31872" y="22943"/>
                    <a:pt x="31733" y="23259"/>
                    <a:pt x="31657" y="23309"/>
                  </a:cubicBezTo>
                  <a:lnTo>
                    <a:pt x="31455" y="23385"/>
                  </a:lnTo>
                  <a:lnTo>
                    <a:pt x="31455" y="23537"/>
                  </a:lnTo>
                  <a:cubicBezTo>
                    <a:pt x="31404" y="23676"/>
                    <a:pt x="31228" y="24118"/>
                    <a:pt x="30609" y="25620"/>
                  </a:cubicBezTo>
                  <a:cubicBezTo>
                    <a:pt x="30432" y="26062"/>
                    <a:pt x="30319" y="26353"/>
                    <a:pt x="30243" y="26555"/>
                  </a:cubicBezTo>
                  <a:lnTo>
                    <a:pt x="30218" y="26618"/>
                  </a:lnTo>
                  <a:cubicBezTo>
                    <a:pt x="30218" y="26618"/>
                    <a:pt x="30218" y="26630"/>
                    <a:pt x="30218" y="26630"/>
                  </a:cubicBezTo>
                  <a:cubicBezTo>
                    <a:pt x="30205" y="26681"/>
                    <a:pt x="30154" y="26832"/>
                    <a:pt x="29978" y="27287"/>
                  </a:cubicBezTo>
                  <a:cubicBezTo>
                    <a:pt x="29498" y="28499"/>
                    <a:pt x="29018" y="28537"/>
                    <a:pt x="28955" y="28537"/>
                  </a:cubicBezTo>
                  <a:lnTo>
                    <a:pt x="28399" y="28373"/>
                  </a:lnTo>
                  <a:lnTo>
                    <a:pt x="28399" y="28373"/>
                  </a:lnTo>
                  <a:lnTo>
                    <a:pt x="29220" y="31062"/>
                  </a:lnTo>
                  <a:lnTo>
                    <a:pt x="28677" y="32287"/>
                  </a:lnTo>
                  <a:lnTo>
                    <a:pt x="26682" y="30469"/>
                  </a:lnTo>
                  <a:lnTo>
                    <a:pt x="25394" y="33525"/>
                  </a:lnTo>
                  <a:lnTo>
                    <a:pt x="26758" y="33525"/>
                  </a:lnTo>
                  <a:lnTo>
                    <a:pt x="27844" y="33626"/>
                  </a:lnTo>
                  <a:lnTo>
                    <a:pt x="24977" y="35431"/>
                  </a:lnTo>
                  <a:lnTo>
                    <a:pt x="21922" y="35835"/>
                  </a:lnTo>
                  <a:lnTo>
                    <a:pt x="20230" y="37931"/>
                  </a:lnTo>
                  <a:lnTo>
                    <a:pt x="17199" y="39232"/>
                  </a:lnTo>
                  <a:lnTo>
                    <a:pt x="14939" y="39838"/>
                  </a:lnTo>
                  <a:lnTo>
                    <a:pt x="13360" y="42351"/>
                  </a:lnTo>
                  <a:lnTo>
                    <a:pt x="12211" y="45861"/>
                  </a:lnTo>
                  <a:lnTo>
                    <a:pt x="11163" y="47654"/>
                  </a:lnTo>
                  <a:lnTo>
                    <a:pt x="9661" y="45874"/>
                  </a:lnTo>
                  <a:lnTo>
                    <a:pt x="8209" y="46101"/>
                  </a:lnTo>
                  <a:lnTo>
                    <a:pt x="7767" y="43715"/>
                  </a:lnTo>
                  <a:lnTo>
                    <a:pt x="7173" y="40823"/>
                  </a:lnTo>
                  <a:lnTo>
                    <a:pt x="6719" y="37048"/>
                  </a:lnTo>
                  <a:lnTo>
                    <a:pt x="7893" y="34535"/>
                  </a:lnTo>
                  <a:lnTo>
                    <a:pt x="6315" y="33373"/>
                  </a:lnTo>
                  <a:lnTo>
                    <a:pt x="6315" y="31542"/>
                  </a:lnTo>
                  <a:lnTo>
                    <a:pt x="8082" y="31833"/>
                  </a:lnTo>
                  <a:lnTo>
                    <a:pt x="9244" y="30040"/>
                  </a:lnTo>
                  <a:lnTo>
                    <a:pt x="7577" y="29509"/>
                  </a:lnTo>
                  <a:lnTo>
                    <a:pt x="7577" y="25671"/>
                  </a:lnTo>
                  <a:lnTo>
                    <a:pt x="7981" y="21643"/>
                  </a:lnTo>
                  <a:lnTo>
                    <a:pt x="6277" y="18309"/>
                  </a:lnTo>
                  <a:lnTo>
                    <a:pt x="6125" y="18309"/>
                  </a:lnTo>
                  <a:cubicBezTo>
                    <a:pt x="6024" y="18271"/>
                    <a:pt x="5645" y="18082"/>
                    <a:pt x="4408" y="17413"/>
                  </a:cubicBezTo>
                  <a:cubicBezTo>
                    <a:pt x="3845" y="17104"/>
                    <a:pt x="3347" y="16952"/>
                    <a:pt x="2915" y="16952"/>
                  </a:cubicBezTo>
                  <a:cubicBezTo>
                    <a:pt x="2746" y="16952"/>
                    <a:pt x="2587" y="16975"/>
                    <a:pt x="2438" y="17021"/>
                  </a:cubicBezTo>
                  <a:cubicBezTo>
                    <a:pt x="2274" y="17072"/>
                    <a:pt x="2122" y="17147"/>
                    <a:pt x="1983" y="17261"/>
                  </a:cubicBezTo>
                  <a:lnTo>
                    <a:pt x="620" y="16339"/>
                  </a:lnTo>
                  <a:lnTo>
                    <a:pt x="620" y="15455"/>
                  </a:lnTo>
                  <a:lnTo>
                    <a:pt x="3852" y="15203"/>
                  </a:lnTo>
                  <a:lnTo>
                    <a:pt x="3208" y="13763"/>
                  </a:lnTo>
                  <a:lnTo>
                    <a:pt x="1819" y="13612"/>
                  </a:lnTo>
                  <a:lnTo>
                    <a:pt x="1504" y="12450"/>
                  </a:lnTo>
                  <a:lnTo>
                    <a:pt x="3057" y="12160"/>
                  </a:lnTo>
                  <a:lnTo>
                    <a:pt x="5797" y="11036"/>
                  </a:lnTo>
                  <a:lnTo>
                    <a:pt x="7678" y="9470"/>
                  </a:lnTo>
                  <a:lnTo>
                    <a:pt x="6857" y="8233"/>
                  </a:lnTo>
                  <a:lnTo>
                    <a:pt x="7994" y="6781"/>
                  </a:lnTo>
                  <a:lnTo>
                    <a:pt x="10178" y="6301"/>
                  </a:lnTo>
                  <a:lnTo>
                    <a:pt x="11769" y="4710"/>
                  </a:lnTo>
                  <a:lnTo>
                    <a:pt x="13777" y="3965"/>
                  </a:lnTo>
                  <a:lnTo>
                    <a:pt x="15355" y="3712"/>
                  </a:lnTo>
                  <a:lnTo>
                    <a:pt x="15646" y="5430"/>
                  </a:lnTo>
                  <a:lnTo>
                    <a:pt x="17325" y="5935"/>
                  </a:lnTo>
                  <a:lnTo>
                    <a:pt x="17792" y="4382"/>
                  </a:lnTo>
                  <a:lnTo>
                    <a:pt x="18323" y="4584"/>
                  </a:lnTo>
                  <a:lnTo>
                    <a:pt x="18651" y="7033"/>
                  </a:lnTo>
                  <a:lnTo>
                    <a:pt x="20949" y="7033"/>
                  </a:lnTo>
                  <a:lnTo>
                    <a:pt x="20053" y="4407"/>
                  </a:lnTo>
                  <a:lnTo>
                    <a:pt x="20570" y="3031"/>
                  </a:lnTo>
                  <a:lnTo>
                    <a:pt x="22250" y="2980"/>
                  </a:lnTo>
                  <a:lnTo>
                    <a:pt x="27591" y="682"/>
                  </a:lnTo>
                  <a:close/>
                  <a:moveTo>
                    <a:pt x="27604" y="0"/>
                  </a:moveTo>
                  <a:lnTo>
                    <a:pt x="22161" y="2361"/>
                  </a:lnTo>
                  <a:lnTo>
                    <a:pt x="20116" y="2424"/>
                  </a:lnTo>
                  <a:lnTo>
                    <a:pt x="19371" y="4407"/>
                  </a:lnTo>
                  <a:lnTo>
                    <a:pt x="20053" y="6415"/>
                  </a:lnTo>
                  <a:lnTo>
                    <a:pt x="19194" y="6415"/>
                  </a:lnTo>
                  <a:lnTo>
                    <a:pt x="18891" y="4142"/>
                  </a:lnTo>
                  <a:lnTo>
                    <a:pt x="17376" y="3548"/>
                  </a:lnTo>
                  <a:lnTo>
                    <a:pt x="16896" y="5152"/>
                  </a:lnTo>
                  <a:lnTo>
                    <a:pt x="16214" y="4937"/>
                  </a:lnTo>
                  <a:lnTo>
                    <a:pt x="15861" y="2993"/>
                  </a:lnTo>
                  <a:lnTo>
                    <a:pt x="13600" y="3359"/>
                  </a:lnTo>
                  <a:lnTo>
                    <a:pt x="11479" y="4154"/>
                  </a:lnTo>
                  <a:lnTo>
                    <a:pt x="9850" y="5733"/>
                  </a:lnTo>
                  <a:lnTo>
                    <a:pt x="7628" y="6200"/>
                  </a:lnTo>
                  <a:lnTo>
                    <a:pt x="6075" y="8208"/>
                  </a:lnTo>
                  <a:lnTo>
                    <a:pt x="6832" y="9344"/>
                  </a:lnTo>
                  <a:lnTo>
                    <a:pt x="5506" y="10480"/>
                  </a:lnTo>
                  <a:lnTo>
                    <a:pt x="2905" y="11541"/>
                  </a:lnTo>
                  <a:lnTo>
                    <a:pt x="708" y="11958"/>
                  </a:lnTo>
                  <a:lnTo>
                    <a:pt x="1339" y="14193"/>
                  </a:lnTo>
                  <a:lnTo>
                    <a:pt x="2792" y="14344"/>
                  </a:lnTo>
                  <a:lnTo>
                    <a:pt x="2918" y="14635"/>
                  </a:lnTo>
                  <a:lnTo>
                    <a:pt x="1" y="14862"/>
                  </a:lnTo>
                  <a:lnTo>
                    <a:pt x="1" y="16655"/>
                  </a:lnTo>
                  <a:lnTo>
                    <a:pt x="2173" y="18132"/>
                  </a:lnTo>
                  <a:lnTo>
                    <a:pt x="2337" y="17817"/>
                  </a:lnTo>
                  <a:cubicBezTo>
                    <a:pt x="2400" y="17716"/>
                    <a:pt x="2514" y="17640"/>
                    <a:pt x="2627" y="17615"/>
                  </a:cubicBezTo>
                  <a:cubicBezTo>
                    <a:pt x="2703" y="17592"/>
                    <a:pt x="2796" y="17576"/>
                    <a:pt x="2911" y="17576"/>
                  </a:cubicBezTo>
                  <a:cubicBezTo>
                    <a:pt x="3180" y="17576"/>
                    <a:pt x="3565" y="17663"/>
                    <a:pt x="4105" y="17956"/>
                  </a:cubicBezTo>
                  <a:cubicBezTo>
                    <a:pt x="5153" y="18536"/>
                    <a:pt x="5620" y="18764"/>
                    <a:pt x="5847" y="18865"/>
                  </a:cubicBezTo>
                  <a:lnTo>
                    <a:pt x="7325" y="21756"/>
                  </a:lnTo>
                  <a:lnTo>
                    <a:pt x="6933" y="25645"/>
                  </a:lnTo>
                  <a:lnTo>
                    <a:pt x="6933" y="29976"/>
                  </a:lnTo>
                  <a:lnTo>
                    <a:pt x="8259" y="30393"/>
                  </a:lnTo>
                  <a:lnTo>
                    <a:pt x="7767" y="31138"/>
                  </a:lnTo>
                  <a:lnTo>
                    <a:pt x="5671" y="30785"/>
                  </a:lnTo>
                  <a:lnTo>
                    <a:pt x="5671" y="33689"/>
                  </a:lnTo>
                  <a:lnTo>
                    <a:pt x="7097" y="34737"/>
                  </a:lnTo>
                  <a:lnTo>
                    <a:pt x="6062" y="36947"/>
                  </a:lnTo>
                  <a:lnTo>
                    <a:pt x="6554" y="40924"/>
                  </a:lnTo>
                  <a:lnTo>
                    <a:pt x="7148" y="43828"/>
                  </a:lnTo>
                  <a:lnTo>
                    <a:pt x="7691" y="46808"/>
                  </a:lnTo>
                  <a:lnTo>
                    <a:pt x="9408" y="46556"/>
                  </a:lnTo>
                  <a:lnTo>
                    <a:pt x="11252" y="48740"/>
                  </a:lnTo>
                  <a:lnTo>
                    <a:pt x="12780" y="46152"/>
                  </a:lnTo>
                  <a:lnTo>
                    <a:pt x="13916" y="42654"/>
                  </a:lnTo>
                  <a:lnTo>
                    <a:pt x="15343" y="40381"/>
                  </a:lnTo>
                  <a:lnTo>
                    <a:pt x="17388" y="39826"/>
                  </a:lnTo>
                  <a:lnTo>
                    <a:pt x="20621" y="38449"/>
                  </a:lnTo>
                  <a:lnTo>
                    <a:pt x="22250" y="36429"/>
                  </a:lnTo>
                  <a:lnTo>
                    <a:pt x="25116" y="36050"/>
                  </a:lnTo>
                  <a:lnTo>
                    <a:pt x="29738" y="33184"/>
                  </a:lnTo>
                  <a:lnTo>
                    <a:pt x="29005" y="33108"/>
                  </a:lnTo>
                  <a:lnTo>
                    <a:pt x="29877" y="31100"/>
                  </a:lnTo>
                  <a:lnTo>
                    <a:pt x="29270" y="29105"/>
                  </a:lnTo>
                  <a:cubicBezTo>
                    <a:pt x="29637" y="28979"/>
                    <a:pt x="30142" y="28600"/>
                    <a:pt x="30558" y="27514"/>
                  </a:cubicBezTo>
                  <a:cubicBezTo>
                    <a:pt x="30659" y="27274"/>
                    <a:pt x="30748" y="27022"/>
                    <a:pt x="30824" y="26782"/>
                  </a:cubicBezTo>
                  <a:lnTo>
                    <a:pt x="31202" y="25847"/>
                  </a:lnTo>
                  <a:cubicBezTo>
                    <a:pt x="31720" y="24585"/>
                    <a:pt x="31935" y="24054"/>
                    <a:pt x="32036" y="23815"/>
                  </a:cubicBezTo>
                  <a:cubicBezTo>
                    <a:pt x="32149" y="23726"/>
                    <a:pt x="32238" y="23600"/>
                    <a:pt x="32288" y="23474"/>
                  </a:cubicBezTo>
                  <a:cubicBezTo>
                    <a:pt x="32452" y="23070"/>
                    <a:pt x="32389" y="22514"/>
                    <a:pt x="32074" y="21807"/>
                  </a:cubicBezTo>
                  <a:cubicBezTo>
                    <a:pt x="31910" y="21403"/>
                    <a:pt x="31644" y="21062"/>
                    <a:pt x="31303" y="20797"/>
                  </a:cubicBezTo>
                  <a:cubicBezTo>
                    <a:pt x="31834" y="20494"/>
                    <a:pt x="32112" y="20329"/>
                    <a:pt x="32250" y="20228"/>
                  </a:cubicBezTo>
                  <a:lnTo>
                    <a:pt x="32263" y="20241"/>
                  </a:lnTo>
                  <a:lnTo>
                    <a:pt x="33311" y="19572"/>
                  </a:lnTo>
                  <a:lnTo>
                    <a:pt x="32894" y="17046"/>
                  </a:lnTo>
                  <a:lnTo>
                    <a:pt x="33261" y="14534"/>
                  </a:lnTo>
                  <a:lnTo>
                    <a:pt x="35167" y="12412"/>
                  </a:lnTo>
                  <a:lnTo>
                    <a:pt x="36897" y="10329"/>
                  </a:lnTo>
                  <a:lnTo>
                    <a:pt x="37592" y="8220"/>
                  </a:lnTo>
                  <a:lnTo>
                    <a:pt x="35167" y="7096"/>
                  </a:lnTo>
                  <a:lnTo>
                    <a:pt x="32756" y="8018"/>
                  </a:lnTo>
                  <a:lnTo>
                    <a:pt x="31872" y="8801"/>
                  </a:lnTo>
                  <a:lnTo>
                    <a:pt x="32364" y="7942"/>
                  </a:lnTo>
                  <a:lnTo>
                    <a:pt x="32541" y="7046"/>
                  </a:lnTo>
                  <a:lnTo>
                    <a:pt x="28046" y="7046"/>
                  </a:lnTo>
                  <a:lnTo>
                    <a:pt x="28008" y="6604"/>
                  </a:lnTo>
                  <a:lnTo>
                    <a:pt x="29536" y="6415"/>
                  </a:lnTo>
                  <a:lnTo>
                    <a:pt x="32541" y="6415"/>
                  </a:lnTo>
                  <a:lnTo>
                    <a:pt x="32162" y="3927"/>
                  </a:lnTo>
                  <a:lnTo>
                    <a:pt x="31228" y="1768"/>
                  </a:lnTo>
                  <a:lnTo>
                    <a:pt x="2760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52"/>
            <p:cNvSpPr/>
            <p:nvPr/>
          </p:nvSpPr>
          <p:spPr>
            <a:xfrm>
              <a:off x="2067150" y="740400"/>
              <a:ext cx="667350" cy="530050"/>
            </a:xfrm>
            <a:custGeom>
              <a:avLst/>
              <a:gdLst/>
              <a:ahLst/>
              <a:cxnLst/>
              <a:rect l="l" t="t" r="r" b="b"/>
              <a:pathLst>
                <a:path w="26694" h="21202" extrusionOk="0">
                  <a:moveTo>
                    <a:pt x="19218" y="1"/>
                  </a:moveTo>
                  <a:lnTo>
                    <a:pt x="14635" y="556"/>
                  </a:lnTo>
                  <a:lnTo>
                    <a:pt x="11415" y="1895"/>
                  </a:lnTo>
                  <a:lnTo>
                    <a:pt x="10228" y="3157"/>
                  </a:lnTo>
                  <a:lnTo>
                    <a:pt x="12122" y="5165"/>
                  </a:lnTo>
                  <a:lnTo>
                    <a:pt x="14016" y="6100"/>
                  </a:lnTo>
                  <a:lnTo>
                    <a:pt x="11099" y="6163"/>
                  </a:lnTo>
                  <a:lnTo>
                    <a:pt x="9041" y="4660"/>
                  </a:lnTo>
                  <a:lnTo>
                    <a:pt x="8814" y="2766"/>
                  </a:lnTo>
                  <a:lnTo>
                    <a:pt x="7627" y="2286"/>
                  </a:lnTo>
                  <a:lnTo>
                    <a:pt x="5190" y="6706"/>
                  </a:lnTo>
                  <a:lnTo>
                    <a:pt x="4786" y="9711"/>
                  </a:lnTo>
                  <a:lnTo>
                    <a:pt x="5733" y="11756"/>
                  </a:lnTo>
                  <a:lnTo>
                    <a:pt x="7627" y="12236"/>
                  </a:lnTo>
                  <a:lnTo>
                    <a:pt x="8650" y="13688"/>
                  </a:lnTo>
                  <a:lnTo>
                    <a:pt x="6288" y="13082"/>
                  </a:lnTo>
                  <a:lnTo>
                    <a:pt x="5101" y="14509"/>
                  </a:lnTo>
                  <a:lnTo>
                    <a:pt x="2816" y="14509"/>
                  </a:lnTo>
                  <a:lnTo>
                    <a:pt x="1642" y="14004"/>
                  </a:lnTo>
                  <a:lnTo>
                    <a:pt x="417" y="12741"/>
                  </a:lnTo>
                  <a:cubicBezTo>
                    <a:pt x="177" y="12905"/>
                    <a:pt x="0" y="14332"/>
                    <a:pt x="0" y="14332"/>
                  </a:cubicBezTo>
                  <a:lnTo>
                    <a:pt x="1212" y="15822"/>
                  </a:lnTo>
                  <a:lnTo>
                    <a:pt x="631" y="18007"/>
                  </a:lnTo>
                  <a:lnTo>
                    <a:pt x="51" y="19459"/>
                  </a:lnTo>
                  <a:lnTo>
                    <a:pt x="3914" y="20494"/>
                  </a:lnTo>
                  <a:lnTo>
                    <a:pt x="6566" y="21201"/>
                  </a:lnTo>
                  <a:lnTo>
                    <a:pt x="7551" y="20810"/>
                  </a:lnTo>
                  <a:lnTo>
                    <a:pt x="7551" y="19232"/>
                  </a:lnTo>
                  <a:lnTo>
                    <a:pt x="5809" y="18689"/>
                  </a:lnTo>
                  <a:lnTo>
                    <a:pt x="3927" y="18032"/>
                  </a:lnTo>
                  <a:lnTo>
                    <a:pt x="3296" y="16403"/>
                  </a:lnTo>
                  <a:lnTo>
                    <a:pt x="4748" y="16138"/>
                  </a:lnTo>
                  <a:lnTo>
                    <a:pt x="7071" y="17653"/>
                  </a:lnTo>
                  <a:lnTo>
                    <a:pt x="9129" y="17653"/>
                  </a:lnTo>
                  <a:lnTo>
                    <a:pt x="11024" y="18348"/>
                  </a:lnTo>
                  <a:lnTo>
                    <a:pt x="11806" y="15140"/>
                  </a:lnTo>
                  <a:lnTo>
                    <a:pt x="13625" y="13398"/>
                  </a:lnTo>
                  <a:lnTo>
                    <a:pt x="15115" y="12224"/>
                  </a:lnTo>
                  <a:lnTo>
                    <a:pt x="15115" y="10405"/>
                  </a:lnTo>
                  <a:lnTo>
                    <a:pt x="18587" y="9231"/>
                  </a:lnTo>
                  <a:lnTo>
                    <a:pt x="21277" y="7728"/>
                  </a:lnTo>
                  <a:lnTo>
                    <a:pt x="23322" y="5986"/>
                  </a:lnTo>
                  <a:lnTo>
                    <a:pt x="25494" y="5216"/>
                  </a:lnTo>
                  <a:lnTo>
                    <a:pt x="26694" y="3322"/>
                  </a:lnTo>
                  <a:lnTo>
                    <a:pt x="25671" y="1390"/>
                  </a:lnTo>
                  <a:lnTo>
                    <a:pt x="2276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52"/>
            <p:cNvSpPr/>
            <p:nvPr/>
          </p:nvSpPr>
          <p:spPr>
            <a:xfrm>
              <a:off x="2057975" y="732525"/>
              <a:ext cx="685375" cy="546450"/>
            </a:xfrm>
            <a:custGeom>
              <a:avLst/>
              <a:gdLst/>
              <a:ahLst/>
              <a:cxnLst/>
              <a:rect l="l" t="t" r="r" b="b"/>
              <a:pathLst>
                <a:path w="27415" h="21858" extrusionOk="0">
                  <a:moveTo>
                    <a:pt x="23058" y="631"/>
                  </a:moveTo>
                  <a:lnTo>
                    <a:pt x="25811" y="1919"/>
                  </a:lnTo>
                  <a:lnTo>
                    <a:pt x="26682" y="3599"/>
                  </a:lnTo>
                  <a:lnTo>
                    <a:pt x="25646" y="5240"/>
                  </a:lnTo>
                  <a:lnTo>
                    <a:pt x="23576" y="5998"/>
                  </a:lnTo>
                  <a:lnTo>
                    <a:pt x="21480" y="7753"/>
                  </a:lnTo>
                  <a:lnTo>
                    <a:pt x="18853" y="9230"/>
                  </a:lnTo>
                  <a:lnTo>
                    <a:pt x="15166" y="10493"/>
                  </a:lnTo>
                  <a:lnTo>
                    <a:pt x="15166" y="12387"/>
                  </a:lnTo>
                  <a:lnTo>
                    <a:pt x="13764" y="13486"/>
                  </a:lnTo>
                  <a:lnTo>
                    <a:pt x="11883" y="15291"/>
                  </a:lnTo>
                  <a:lnTo>
                    <a:pt x="11163" y="18246"/>
                  </a:lnTo>
                  <a:lnTo>
                    <a:pt x="9597" y="17678"/>
                  </a:lnTo>
                  <a:lnTo>
                    <a:pt x="7539" y="17665"/>
                  </a:lnTo>
                  <a:lnTo>
                    <a:pt x="5191" y="16125"/>
                  </a:lnTo>
                  <a:lnTo>
                    <a:pt x="3233" y="16478"/>
                  </a:lnTo>
                  <a:lnTo>
                    <a:pt x="4067" y="18600"/>
                  </a:lnTo>
                  <a:lnTo>
                    <a:pt x="6087" y="19307"/>
                  </a:lnTo>
                  <a:lnTo>
                    <a:pt x="7602" y="19786"/>
                  </a:lnTo>
                  <a:lnTo>
                    <a:pt x="7602" y="20910"/>
                  </a:lnTo>
                  <a:lnTo>
                    <a:pt x="6921" y="21188"/>
                  </a:lnTo>
                  <a:lnTo>
                    <a:pt x="847" y="19559"/>
                  </a:lnTo>
                  <a:lnTo>
                    <a:pt x="1301" y="18398"/>
                  </a:lnTo>
                  <a:lnTo>
                    <a:pt x="1920" y="16062"/>
                  </a:lnTo>
                  <a:lnTo>
                    <a:pt x="695" y="14559"/>
                  </a:lnTo>
                  <a:cubicBezTo>
                    <a:pt x="733" y="14243"/>
                    <a:pt x="796" y="13915"/>
                    <a:pt x="872" y="13612"/>
                  </a:cubicBezTo>
                  <a:lnTo>
                    <a:pt x="1769" y="14534"/>
                  </a:lnTo>
                  <a:lnTo>
                    <a:pt x="3057" y="15114"/>
                  </a:lnTo>
                  <a:lnTo>
                    <a:pt x="5620" y="15140"/>
                  </a:lnTo>
                  <a:lnTo>
                    <a:pt x="6769" y="13751"/>
                  </a:lnTo>
                  <a:lnTo>
                    <a:pt x="9762" y="14521"/>
                  </a:lnTo>
                  <a:lnTo>
                    <a:pt x="8183" y="12261"/>
                  </a:lnTo>
                  <a:lnTo>
                    <a:pt x="6327" y="11794"/>
                  </a:lnTo>
                  <a:lnTo>
                    <a:pt x="5481" y="9963"/>
                  </a:lnTo>
                  <a:lnTo>
                    <a:pt x="5860" y="7122"/>
                  </a:lnTo>
                  <a:lnTo>
                    <a:pt x="8133" y="3005"/>
                  </a:lnTo>
                  <a:lnTo>
                    <a:pt x="8890" y="3296"/>
                  </a:lnTo>
                  <a:lnTo>
                    <a:pt x="9130" y="5152"/>
                  </a:lnTo>
                  <a:lnTo>
                    <a:pt x="11365" y="6793"/>
                  </a:lnTo>
                  <a:lnTo>
                    <a:pt x="15684" y="6692"/>
                  </a:lnTo>
                  <a:lnTo>
                    <a:pt x="12678" y="5228"/>
                  </a:lnTo>
                  <a:lnTo>
                    <a:pt x="11024" y="3472"/>
                  </a:lnTo>
                  <a:lnTo>
                    <a:pt x="11971" y="2475"/>
                  </a:lnTo>
                  <a:lnTo>
                    <a:pt x="15090" y="1174"/>
                  </a:lnTo>
                  <a:lnTo>
                    <a:pt x="19585" y="631"/>
                  </a:lnTo>
                  <a:close/>
                  <a:moveTo>
                    <a:pt x="19548" y="0"/>
                  </a:moveTo>
                  <a:lnTo>
                    <a:pt x="14977" y="556"/>
                  </a:lnTo>
                  <a:lnTo>
                    <a:pt x="11656" y="1919"/>
                  </a:lnTo>
                  <a:lnTo>
                    <a:pt x="10166" y="3472"/>
                  </a:lnTo>
                  <a:lnTo>
                    <a:pt x="12262" y="5695"/>
                  </a:lnTo>
                  <a:lnTo>
                    <a:pt x="13083" y="6124"/>
                  </a:lnTo>
                  <a:lnTo>
                    <a:pt x="11567" y="6162"/>
                  </a:lnTo>
                  <a:lnTo>
                    <a:pt x="9724" y="4798"/>
                  </a:lnTo>
                  <a:lnTo>
                    <a:pt x="9471" y="2854"/>
                  </a:lnTo>
                  <a:lnTo>
                    <a:pt x="7868" y="2210"/>
                  </a:lnTo>
                  <a:lnTo>
                    <a:pt x="5279" y="6869"/>
                  </a:lnTo>
                  <a:lnTo>
                    <a:pt x="4837" y="10064"/>
                  </a:lnTo>
                  <a:lnTo>
                    <a:pt x="5885" y="12337"/>
                  </a:lnTo>
                  <a:lnTo>
                    <a:pt x="7804" y="12816"/>
                  </a:lnTo>
                  <a:lnTo>
                    <a:pt x="8272" y="13486"/>
                  </a:lnTo>
                  <a:lnTo>
                    <a:pt x="6542" y="13044"/>
                  </a:lnTo>
                  <a:lnTo>
                    <a:pt x="5330" y="14508"/>
                  </a:lnTo>
                  <a:lnTo>
                    <a:pt x="3259" y="14508"/>
                  </a:lnTo>
                  <a:lnTo>
                    <a:pt x="2185" y="14054"/>
                  </a:lnTo>
                  <a:lnTo>
                    <a:pt x="822" y="12652"/>
                  </a:lnTo>
                  <a:lnTo>
                    <a:pt x="607" y="12791"/>
                  </a:lnTo>
                  <a:cubicBezTo>
                    <a:pt x="519" y="12854"/>
                    <a:pt x="253" y="13031"/>
                    <a:pt x="51" y="14609"/>
                  </a:cubicBezTo>
                  <a:lnTo>
                    <a:pt x="39" y="14748"/>
                  </a:lnTo>
                  <a:lnTo>
                    <a:pt x="1238" y="16213"/>
                  </a:lnTo>
                  <a:lnTo>
                    <a:pt x="708" y="18208"/>
                  </a:lnTo>
                  <a:lnTo>
                    <a:pt x="1" y="19989"/>
                  </a:lnTo>
                  <a:lnTo>
                    <a:pt x="6946" y="21857"/>
                  </a:lnTo>
                  <a:lnTo>
                    <a:pt x="8234" y="21340"/>
                  </a:lnTo>
                  <a:lnTo>
                    <a:pt x="8234" y="19319"/>
                  </a:lnTo>
                  <a:lnTo>
                    <a:pt x="6289" y="18701"/>
                  </a:lnTo>
                  <a:lnTo>
                    <a:pt x="4547" y="18094"/>
                  </a:lnTo>
                  <a:lnTo>
                    <a:pt x="4092" y="16958"/>
                  </a:lnTo>
                  <a:lnTo>
                    <a:pt x="5052" y="16781"/>
                  </a:lnTo>
                  <a:lnTo>
                    <a:pt x="7350" y="18284"/>
                  </a:lnTo>
                  <a:lnTo>
                    <a:pt x="9433" y="18284"/>
                  </a:lnTo>
                  <a:lnTo>
                    <a:pt x="11605" y="19079"/>
                  </a:lnTo>
                  <a:lnTo>
                    <a:pt x="12464" y="15620"/>
                  </a:lnTo>
                  <a:lnTo>
                    <a:pt x="14181" y="13953"/>
                  </a:lnTo>
                  <a:lnTo>
                    <a:pt x="15797" y="12690"/>
                  </a:lnTo>
                  <a:lnTo>
                    <a:pt x="15797" y="10948"/>
                  </a:lnTo>
                  <a:lnTo>
                    <a:pt x="19106" y="9811"/>
                  </a:lnTo>
                  <a:lnTo>
                    <a:pt x="21833" y="8283"/>
                  </a:lnTo>
                  <a:lnTo>
                    <a:pt x="23853" y="6579"/>
                  </a:lnTo>
                  <a:lnTo>
                    <a:pt x="26063" y="5783"/>
                  </a:lnTo>
                  <a:lnTo>
                    <a:pt x="27414" y="3637"/>
                  </a:lnTo>
                  <a:lnTo>
                    <a:pt x="26265" y="1452"/>
                  </a:lnTo>
                  <a:lnTo>
                    <a:pt x="2320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52"/>
            <p:cNvSpPr/>
            <p:nvPr/>
          </p:nvSpPr>
          <p:spPr>
            <a:xfrm>
              <a:off x="2007475" y="1152350"/>
              <a:ext cx="49275" cy="59075"/>
            </a:xfrm>
            <a:custGeom>
              <a:avLst/>
              <a:gdLst/>
              <a:ahLst/>
              <a:cxnLst/>
              <a:rect l="l" t="t" r="r" b="b"/>
              <a:pathLst>
                <a:path w="1971" h="2363" extrusionOk="0">
                  <a:moveTo>
                    <a:pt x="1339" y="1"/>
                  </a:moveTo>
                  <a:cubicBezTo>
                    <a:pt x="1023" y="241"/>
                    <a:pt x="1" y="1554"/>
                    <a:pt x="1" y="1554"/>
                  </a:cubicBezTo>
                  <a:lnTo>
                    <a:pt x="1339" y="2362"/>
                  </a:lnTo>
                  <a:lnTo>
                    <a:pt x="1970" y="1188"/>
                  </a:lnTo>
                  <a:lnTo>
                    <a:pt x="133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52"/>
            <p:cNvSpPr/>
            <p:nvPr/>
          </p:nvSpPr>
          <p:spPr>
            <a:xfrm>
              <a:off x="1995800" y="1140375"/>
              <a:ext cx="70100" cy="82100"/>
            </a:xfrm>
            <a:custGeom>
              <a:avLst/>
              <a:gdLst/>
              <a:ahLst/>
              <a:cxnLst/>
              <a:rect l="l" t="t" r="r" b="b"/>
              <a:pathLst>
                <a:path w="2804" h="3284" extrusionOk="0">
                  <a:moveTo>
                    <a:pt x="1730" y="998"/>
                  </a:moveTo>
                  <a:lnTo>
                    <a:pt x="2084" y="1667"/>
                  </a:lnTo>
                  <a:lnTo>
                    <a:pt x="1692" y="2399"/>
                  </a:lnTo>
                  <a:lnTo>
                    <a:pt x="935" y="1945"/>
                  </a:lnTo>
                  <a:cubicBezTo>
                    <a:pt x="1200" y="1629"/>
                    <a:pt x="1516" y="1250"/>
                    <a:pt x="1730" y="998"/>
                  </a:cubicBezTo>
                  <a:close/>
                  <a:moveTo>
                    <a:pt x="1920" y="0"/>
                  </a:moveTo>
                  <a:lnTo>
                    <a:pt x="1617" y="227"/>
                  </a:lnTo>
                  <a:cubicBezTo>
                    <a:pt x="1288" y="480"/>
                    <a:pt x="392" y="1616"/>
                    <a:pt x="228" y="1844"/>
                  </a:cubicBezTo>
                  <a:lnTo>
                    <a:pt x="0" y="2121"/>
                  </a:lnTo>
                  <a:lnTo>
                    <a:pt x="1932" y="3283"/>
                  </a:lnTo>
                  <a:lnTo>
                    <a:pt x="2804" y="1654"/>
                  </a:lnTo>
                  <a:lnTo>
                    <a:pt x="192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52"/>
            <p:cNvSpPr/>
            <p:nvPr/>
          </p:nvSpPr>
          <p:spPr>
            <a:xfrm>
              <a:off x="2092700" y="954125"/>
              <a:ext cx="54950" cy="101675"/>
            </a:xfrm>
            <a:custGeom>
              <a:avLst/>
              <a:gdLst/>
              <a:ahLst/>
              <a:cxnLst/>
              <a:rect l="l" t="t" r="r" b="b"/>
              <a:pathLst>
                <a:path w="2198" h="4067" extrusionOk="0">
                  <a:moveTo>
                    <a:pt x="1125" y="0"/>
                  </a:moveTo>
                  <a:lnTo>
                    <a:pt x="1" y="2096"/>
                  </a:lnTo>
                  <a:lnTo>
                    <a:pt x="455" y="4066"/>
                  </a:lnTo>
                  <a:lnTo>
                    <a:pt x="847" y="4066"/>
                  </a:lnTo>
                  <a:lnTo>
                    <a:pt x="847" y="2488"/>
                  </a:lnTo>
                  <a:lnTo>
                    <a:pt x="2198" y="1717"/>
                  </a:lnTo>
                  <a:lnTo>
                    <a:pt x="112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52"/>
            <p:cNvSpPr/>
            <p:nvPr/>
          </p:nvSpPr>
          <p:spPr>
            <a:xfrm>
              <a:off x="2084500" y="938325"/>
              <a:ext cx="73900" cy="125350"/>
            </a:xfrm>
            <a:custGeom>
              <a:avLst/>
              <a:gdLst/>
              <a:ahLst/>
              <a:cxnLst/>
              <a:rect l="l" t="t" r="r" b="b"/>
              <a:pathLst>
                <a:path w="2956" h="5014" extrusionOk="0">
                  <a:moveTo>
                    <a:pt x="1478" y="1263"/>
                  </a:moveTo>
                  <a:lnTo>
                    <a:pt x="2084" y="2236"/>
                  </a:lnTo>
                  <a:lnTo>
                    <a:pt x="859" y="2943"/>
                  </a:lnTo>
                  <a:lnTo>
                    <a:pt x="859" y="3637"/>
                  </a:lnTo>
                  <a:lnTo>
                    <a:pt x="670" y="2779"/>
                  </a:lnTo>
                  <a:lnTo>
                    <a:pt x="1478" y="1263"/>
                  </a:lnTo>
                  <a:close/>
                  <a:moveTo>
                    <a:pt x="1440" y="1"/>
                  </a:moveTo>
                  <a:lnTo>
                    <a:pt x="1" y="2690"/>
                  </a:lnTo>
                  <a:lnTo>
                    <a:pt x="531" y="5014"/>
                  </a:lnTo>
                  <a:lnTo>
                    <a:pt x="1491" y="5014"/>
                  </a:lnTo>
                  <a:lnTo>
                    <a:pt x="1491" y="3296"/>
                  </a:lnTo>
                  <a:lnTo>
                    <a:pt x="2955" y="2463"/>
                  </a:lnTo>
                  <a:lnTo>
                    <a:pt x="144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52"/>
            <p:cNvSpPr/>
            <p:nvPr/>
          </p:nvSpPr>
          <p:spPr>
            <a:xfrm>
              <a:off x="1999575" y="874575"/>
              <a:ext cx="83050" cy="141750"/>
            </a:xfrm>
            <a:custGeom>
              <a:avLst/>
              <a:gdLst/>
              <a:ahLst/>
              <a:cxnLst/>
              <a:rect l="l" t="t" r="r" b="b"/>
              <a:pathLst>
                <a:path w="3322" h="5670" extrusionOk="0">
                  <a:moveTo>
                    <a:pt x="796" y="0"/>
                  </a:moveTo>
                  <a:lnTo>
                    <a:pt x="796" y="1882"/>
                  </a:lnTo>
                  <a:lnTo>
                    <a:pt x="1" y="2601"/>
                  </a:lnTo>
                  <a:lnTo>
                    <a:pt x="1264" y="4407"/>
                  </a:lnTo>
                  <a:lnTo>
                    <a:pt x="1617" y="5670"/>
                  </a:lnTo>
                  <a:lnTo>
                    <a:pt x="3322" y="2286"/>
                  </a:lnTo>
                  <a:lnTo>
                    <a:pt x="3322" y="631"/>
                  </a:lnTo>
                  <a:lnTo>
                    <a:pt x="79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52"/>
            <p:cNvSpPr/>
            <p:nvPr/>
          </p:nvSpPr>
          <p:spPr>
            <a:xfrm>
              <a:off x="1989175" y="864475"/>
              <a:ext cx="101025" cy="173625"/>
            </a:xfrm>
            <a:custGeom>
              <a:avLst/>
              <a:gdLst/>
              <a:ahLst/>
              <a:cxnLst/>
              <a:rect l="l" t="t" r="r" b="b"/>
              <a:pathLst>
                <a:path w="4041" h="6945" extrusionOk="0">
                  <a:moveTo>
                    <a:pt x="1528" y="808"/>
                  </a:moveTo>
                  <a:lnTo>
                    <a:pt x="3422" y="1275"/>
                  </a:lnTo>
                  <a:lnTo>
                    <a:pt x="3422" y="2614"/>
                  </a:lnTo>
                  <a:lnTo>
                    <a:pt x="2109" y="5202"/>
                  </a:lnTo>
                  <a:lnTo>
                    <a:pt x="1970" y="4735"/>
                  </a:lnTo>
                  <a:lnTo>
                    <a:pt x="834" y="3043"/>
                  </a:lnTo>
                  <a:lnTo>
                    <a:pt x="1528" y="2437"/>
                  </a:lnTo>
                  <a:lnTo>
                    <a:pt x="1528" y="808"/>
                  </a:lnTo>
                  <a:close/>
                  <a:moveTo>
                    <a:pt x="884" y="0"/>
                  </a:moveTo>
                  <a:lnTo>
                    <a:pt x="884" y="2147"/>
                  </a:lnTo>
                  <a:lnTo>
                    <a:pt x="0" y="2955"/>
                  </a:lnTo>
                  <a:lnTo>
                    <a:pt x="1389" y="4950"/>
                  </a:lnTo>
                  <a:lnTo>
                    <a:pt x="1932" y="6945"/>
                  </a:lnTo>
                  <a:lnTo>
                    <a:pt x="4041" y="2765"/>
                  </a:lnTo>
                  <a:lnTo>
                    <a:pt x="4041" y="783"/>
                  </a:lnTo>
                  <a:lnTo>
                    <a:pt x="8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52"/>
            <p:cNvSpPr/>
            <p:nvPr/>
          </p:nvSpPr>
          <p:spPr>
            <a:xfrm>
              <a:off x="1924775" y="1047875"/>
              <a:ext cx="106400" cy="104500"/>
            </a:xfrm>
            <a:custGeom>
              <a:avLst/>
              <a:gdLst/>
              <a:ahLst/>
              <a:cxnLst/>
              <a:rect l="l" t="t" r="r" b="b"/>
              <a:pathLst>
                <a:path w="4256" h="4180" extrusionOk="0">
                  <a:moveTo>
                    <a:pt x="0" y="0"/>
                  </a:moveTo>
                  <a:lnTo>
                    <a:pt x="0" y="1894"/>
                  </a:lnTo>
                  <a:lnTo>
                    <a:pt x="1263" y="2690"/>
                  </a:lnTo>
                  <a:lnTo>
                    <a:pt x="947" y="4180"/>
                  </a:lnTo>
                  <a:cubicBezTo>
                    <a:pt x="947" y="4180"/>
                    <a:pt x="2481" y="3571"/>
                    <a:pt x="2595" y="3571"/>
                  </a:cubicBezTo>
                  <a:cubicBezTo>
                    <a:pt x="2599" y="3571"/>
                    <a:pt x="2601" y="3572"/>
                    <a:pt x="2601" y="3574"/>
                  </a:cubicBezTo>
                  <a:cubicBezTo>
                    <a:pt x="2601" y="3574"/>
                    <a:pt x="2602" y="3575"/>
                    <a:pt x="2602" y="3575"/>
                  </a:cubicBezTo>
                  <a:cubicBezTo>
                    <a:pt x="2638" y="3575"/>
                    <a:pt x="4256" y="1389"/>
                    <a:pt x="4256" y="1389"/>
                  </a:cubicBezTo>
                  <a:lnTo>
                    <a:pt x="3296" y="0"/>
                  </a:lnTo>
                  <a:lnTo>
                    <a:pt x="2147" y="796"/>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52"/>
            <p:cNvSpPr/>
            <p:nvPr/>
          </p:nvSpPr>
          <p:spPr>
            <a:xfrm>
              <a:off x="1916875" y="1036500"/>
              <a:ext cx="124100" cy="128500"/>
            </a:xfrm>
            <a:custGeom>
              <a:avLst/>
              <a:gdLst/>
              <a:ahLst/>
              <a:cxnLst/>
              <a:rect l="l" t="t" r="r" b="b"/>
              <a:pathLst>
                <a:path w="4964" h="5140" extrusionOk="0">
                  <a:moveTo>
                    <a:pt x="3524" y="897"/>
                  </a:moveTo>
                  <a:lnTo>
                    <a:pt x="4180" y="1844"/>
                  </a:lnTo>
                  <a:cubicBezTo>
                    <a:pt x="3675" y="2526"/>
                    <a:pt x="2968" y="3473"/>
                    <a:pt x="2753" y="3738"/>
                  </a:cubicBezTo>
                  <a:cubicBezTo>
                    <a:pt x="2577" y="3789"/>
                    <a:pt x="2261" y="3903"/>
                    <a:pt x="1693" y="4130"/>
                  </a:cubicBezTo>
                  <a:lnTo>
                    <a:pt x="1933" y="2981"/>
                  </a:lnTo>
                  <a:lnTo>
                    <a:pt x="632" y="2173"/>
                  </a:lnTo>
                  <a:lnTo>
                    <a:pt x="632" y="910"/>
                  </a:lnTo>
                  <a:lnTo>
                    <a:pt x="2501" y="1604"/>
                  </a:lnTo>
                  <a:lnTo>
                    <a:pt x="3524" y="897"/>
                  </a:lnTo>
                  <a:close/>
                  <a:moveTo>
                    <a:pt x="1" y="1"/>
                  </a:moveTo>
                  <a:lnTo>
                    <a:pt x="1" y="2526"/>
                  </a:lnTo>
                  <a:lnTo>
                    <a:pt x="1225" y="3284"/>
                  </a:lnTo>
                  <a:lnTo>
                    <a:pt x="834" y="5140"/>
                  </a:lnTo>
                  <a:lnTo>
                    <a:pt x="1377" y="4925"/>
                  </a:lnTo>
                  <a:cubicBezTo>
                    <a:pt x="1996" y="4685"/>
                    <a:pt x="2690" y="4420"/>
                    <a:pt x="2905" y="4344"/>
                  </a:cubicBezTo>
                  <a:cubicBezTo>
                    <a:pt x="2916" y="4347"/>
                    <a:pt x="2927" y="4348"/>
                    <a:pt x="2938" y="4348"/>
                  </a:cubicBezTo>
                  <a:cubicBezTo>
                    <a:pt x="3130" y="4348"/>
                    <a:pt x="3368" y="4002"/>
                    <a:pt x="4824" y="2021"/>
                  </a:cubicBezTo>
                  <a:lnTo>
                    <a:pt x="4963" y="1832"/>
                  </a:lnTo>
                  <a:lnTo>
                    <a:pt x="3688" y="13"/>
                  </a:lnTo>
                  <a:lnTo>
                    <a:pt x="2412" y="885"/>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52"/>
            <p:cNvSpPr/>
            <p:nvPr/>
          </p:nvSpPr>
          <p:spPr>
            <a:xfrm>
              <a:off x="1706650" y="1016300"/>
              <a:ext cx="192575" cy="136400"/>
            </a:xfrm>
            <a:custGeom>
              <a:avLst/>
              <a:gdLst/>
              <a:ahLst/>
              <a:cxnLst/>
              <a:rect l="l" t="t" r="r" b="b"/>
              <a:pathLst>
                <a:path w="7703" h="5456" extrusionOk="0">
                  <a:moveTo>
                    <a:pt x="2412" y="1"/>
                  </a:moveTo>
                  <a:lnTo>
                    <a:pt x="1616" y="518"/>
                  </a:lnTo>
                  <a:cubicBezTo>
                    <a:pt x="1376" y="594"/>
                    <a:pt x="0" y="2147"/>
                    <a:pt x="0" y="2147"/>
                  </a:cubicBezTo>
                  <a:lnTo>
                    <a:pt x="859" y="4029"/>
                  </a:lnTo>
                  <a:lnTo>
                    <a:pt x="1692" y="5456"/>
                  </a:lnTo>
                  <a:lnTo>
                    <a:pt x="4142" y="4849"/>
                  </a:lnTo>
                  <a:lnTo>
                    <a:pt x="5253" y="4269"/>
                  </a:lnTo>
                  <a:lnTo>
                    <a:pt x="7387" y="4837"/>
                  </a:lnTo>
                  <a:lnTo>
                    <a:pt x="7703" y="2652"/>
                  </a:lnTo>
                  <a:lnTo>
                    <a:pt x="6907" y="480"/>
                  </a:lnTo>
                  <a:lnTo>
                    <a:pt x="5013" y="1819"/>
                  </a:lnTo>
                  <a:lnTo>
                    <a:pt x="4520" y="2968"/>
                  </a:lnTo>
                  <a:lnTo>
                    <a:pt x="3043" y="2652"/>
                  </a:lnTo>
                  <a:lnTo>
                    <a:pt x="3043" y="1263"/>
                  </a:lnTo>
                  <a:lnTo>
                    <a:pt x="241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52"/>
            <p:cNvSpPr/>
            <p:nvPr/>
          </p:nvSpPr>
          <p:spPr>
            <a:xfrm>
              <a:off x="1697800" y="1004950"/>
              <a:ext cx="209625" cy="156600"/>
            </a:xfrm>
            <a:custGeom>
              <a:avLst/>
              <a:gdLst/>
              <a:ahLst/>
              <a:cxnLst/>
              <a:rect l="l" t="t" r="r" b="b"/>
              <a:pathLst>
                <a:path w="8385" h="6264" extrusionOk="0">
                  <a:moveTo>
                    <a:pt x="2652" y="909"/>
                  </a:moveTo>
                  <a:lnTo>
                    <a:pt x="3094" y="1793"/>
                  </a:lnTo>
                  <a:lnTo>
                    <a:pt x="3094" y="3359"/>
                  </a:lnTo>
                  <a:lnTo>
                    <a:pt x="5064" y="3788"/>
                  </a:lnTo>
                  <a:lnTo>
                    <a:pt x="5632" y="2475"/>
                  </a:lnTo>
                  <a:lnTo>
                    <a:pt x="7122" y="1427"/>
                  </a:lnTo>
                  <a:lnTo>
                    <a:pt x="7728" y="3132"/>
                  </a:lnTo>
                  <a:lnTo>
                    <a:pt x="7476" y="4887"/>
                  </a:lnTo>
                  <a:lnTo>
                    <a:pt x="5582" y="4382"/>
                  </a:lnTo>
                  <a:lnTo>
                    <a:pt x="4395" y="5000"/>
                  </a:lnTo>
                  <a:lnTo>
                    <a:pt x="2210" y="5531"/>
                  </a:lnTo>
                  <a:lnTo>
                    <a:pt x="1503" y="4356"/>
                  </a:lnTo>
                  <a:lnTo>
                    <a:pt x="733" y="2664"/>
                  </a:lnTo>
                  <a:cubicBezTo>
                    <a:pt x="1288" y="2033"/>
                    <a:pt x="1920" y="1364"/>
                    <a:pt x="2084" y="1263"/>
                  </a:cubicBezTo>
                  <a:lnTo>
                    <a:pt x="2652" y="909"/>
                  </a:lnTo>
                  <a:close/>
                  <a:moveTo>
                    <a:pt x="2917" y="0"/>
                  </a:moveTo>
                  <a:lnTo>
                    <a:pt x="1831" y="682"/>
                  </a:lnTo>
                  <a:cubicBezTo>
                    <a:pt x="1705" y="745"/>
                    <a:pt x="1352" y="1010"/>
                    <a:pt x="139" y="2387"/>
                  </a:cubicBezTo>
                  <a:lnTo>
                    <a:pt x="0" y="2551"/>
                  </a:lnTo>
                  <a:lnTo>
                    <a:pt x="947" y="4647"/>
                  </a:lnTo>
                  <a:lnTo>
                    <a:pt x="1907" y="6263"/>
                  </a:lnTo>
                  <a:lnTo>
                    <a:pt x="4584" y="5606"/>
                  </a:lnTo>
                  <a:lnTo>
                    <a:pt x="5645" y="5051"/>
                  </a:lnTo>
                  <a:lnTo>
                    <a:pt x="8006" y="5682"/>
                  </a:lnTo>
                  <a:lnTo>
                    <a:pt x="8385" y="3068"/>
                  </a:lnTo>
                  <a:lnTo>
                    <a:pt x="7438" y="429"/>
                  </a:lnTo>
                  <a:lnTo>
                    <a:pt x="5127" y="2058"/>
                  </a:lnTo>
                  <a:lnTo>
                    <a:pt x="4710" y="3043"/>
                  </a:lnTo>
                  <a:lnTo>
                    <a:pt x="3738" y="2841"/>
                  </a:lnTo>
                  <a:lnTo>
                    <a:pt x="3738" y="1642"/>
                  </a:lnTo>
                  <a:lnTo>
                    <a:pt x="291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52"/>
            <p:cNvSpPr/>
            <p:nvPr/>
          </p:nvSpPr>
          <p:spPr>
            <a:xfrm>
              <a:off x="1640975" y="919700"/>
              <a:ext cx="161975" cy="96625"/>
            </a:xfrm>
            <a:custGeom>
              <a:avLst/>
              <a:gdLst/>
              <a:ahLst/>
              <a:cxnLst/>
              <a:rect l="l" t="t" r="r" b="b"/>
              <a:pathLst>
                <a:path w="6479" h="3865" extrusionOk="0">
                  <a:moveTo>
                    <a:pt x="5203" y="1"/>
                  </a:moveTo>
                  <a:lnTo>
                    <a:pt x="3549" y="632"/>
                  </a:lnTo>
                  <a:lnTo>
                    <a:pt x="783" y="1819"/>
                  </a:lnTo>
                  <a:lnTo>
                    <a:pt x="1" y="3334"/>
                  </a:lnTo>
                  <a:lnTo>
                    <a:pt x="1579" y="3865"/>
                  </a:lnTo>
                  <a:lnTo>
                    <a:pt x="3157" y="3334"/>
                  </a:lnTo>
                  <a:lnTo>
                    <a:pt x="4572" y="3094"/>
                  </a:lnTo>
                  <a:lnTo>
                    <a:pt x="5759" y="1933"/>
                  </a:lnTo>
                  <a:lnTo>
                    <a:pt x="6478" y="708"/>
                  </a:lnTo>
                  <a:lnTo>
                    <a:pt x="520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52"/>
            <p:cNvSpPr/>
            <p:nvPr/>
          </p:nvSpPr>
          <p:spPr>
            <a:xfrm>
              <a:off x="1629625" y="910875"/>
              <a:ext cx="184375" cy="113650"/>
            </a:xfrm>
            <a:custGeom>
              <a:avLst/>
              <a:gdLst/>
              <a:ahLst/>
              <a:cxnLst/>
              <a:rect l="l" t="t" r="r" b="b"/>
              <a:pathLst>
                <a:path w="7375" h="4546" extrusionOk="0">
                  <a:moveTo>
                    <a:pt x="5632" y="707"/>
                  </a:moveTo>
                  <a:lnTo>
                    <a:pt x="6503" y="1175"/>
                  </a:lnTo>
                  <a:lnTo>
                    <a:pt x="5960" y="2084"/>
                  </a:lnTo>
                  <a:lnTo>
                    <a:pt x="4874" y="3144"/>
                  </a:lnTo>
                  <a:lnTo>
                    <a:pt x="3561" y="3372"/>
                  </a:lnTo>
                  <a:lnTo>
                    <a:pt x="2033" y="3877"/>
                  </a:lnTo>
                  <a:lnTo>
                    <a:pt x="909" y="3511"/>
                  </a:lnTo>
                  <a:lnTo>
                    <a:pt x="1477" y="2412"/>
                  </a:lnTo>
                  <a:lnTo>
                    <a:pt x="4116" y="1276"/>
                  </a:lnTo>
                  <a:lnTo>
                    <a:pt x="5632" y="707"/>
                  </a:lnTo>
                  <a:close/>
                  <a:moveTo>
                    <a:pt x="5682" y="0"/>
                  </a:moveTo>
                  <a:lnTo>
                    <a:pt x="3877" y="695"/>
                  </a:lnTo>
                  <a:lnTo>
                    <a:pt x="1010" y="1920"/>
                  </a:lnTo>
                  <a:lnTo>
                    <a:pt x="0" y="3877"/>
                  </a:lnTo>
                  <a:lnTo>
                    <a:pt x="2033" y="4546"/>
                  </a:lnTo>
                  <a:lnTo>
                    <a:pt x="3687" y="4003"/>
                  </a:lnTo>
                  <a:lnTo>
                    <a:pt x="5177" y="3750"/>
                  </a:lnTo>
                  <a:lnTo>
                    <a:pt x="6427" y="2513"/>
                  </a:lnTo>
                  <a:lnTo>
                    <a:pt x="7374" y="947"/>
                  </a:lnTo>
                  <a:lnTo>
                    <a:pt x="568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52"/>
            <p:cNvSpPr/>
            <p:nvPr/>
          </p:nvSpPr>
          <p:spPr>
            <a:xfrm>
              <a:off x="1843950" y="961050"/>
              <a:ext cx="72950" cy="40125"/>
            </a:xfrm>
            <a:custGeom>
              <a:avLst/>
              <a:gdLst/>
              <a:ahLst/>
              <a:cxnLst/>
              <a:rect l="l" t="t" r="r" b="b"/>
              <a:pathLst>
                <a:path w="2918" h="1605" extrusionOk="0">
                  <a:moveTo>
                    <a:pt x="392" y="1"/>
                  </a:moveTo>
                  <a:lnTo>
                    <a:pt x="1" y="594"/>
                  </a:lnTo>
                  <a:lnTo>
                    <a:pt x="1024" y="1605"/>
                  </a:lnTo>
                  <a:lnTo>
                    <a:pt x="2211" y="670"/>
                  </a:lnTo>
                  <a:lnTo>
                    <a:pt x="291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52"/>
            <p:cNvSpPr/>
            <p:nvPr/>
          </p:nvSpPr>
          <p:spPr>
            <a:xfrm>
              <a:off x="1833850" y="953475"/>
              <a:ext cx="102950" cy="58125"/>
            </a:xfrm>
            <a:custGeom>
              <a:avLst/>
              <a:gdLst/>
              <a:ahLst/>
              <a:cxnLst/>
              <a:rect l="l" t="t" r="r" b="b"/>
              <a:pathLst>
                <a:path w="4118" h="2325" extrusionOk="0">
                  <a:moveTo>
                    <a:pt x="2526" y="632"/>
                  </a:moveTo>
                  <a:lnTo>
                    <a:pt x="1453" y="1491"/>
                  </a:lnTo>
                  <a:lnTo>
                    <a:pt x="809" y="860"/>
                  </a:lnTo>
                  <a:lnTo>
                    <a:pt x="973" y="632"/>
                  </a:lnTo>
                  <a:close/>
                  <a:moveTo>
                    <a:pt x="632" y="1"/>
                  </a:moveTo>
                  <a:lnTo>
                    <a:pt x="1" y="948"/>
                  </a:lnTo>
                  <a:lnTo>
                    <a:pt x="1402" y="2324"/>
                  </a:lnTo>
                  <a:lnTo>
                    <a:pt x="2829" y="1213"/>
                  </a:lnTo>
                  <a:lnTo>
                    <a:pt x="411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52"/>
            <p:cNvSpPr/>
            <p:nvPr/>
          </p:nvSpPr>
          <p:spPr>
            <a:xfrm>
              <a:off x="1900150" y="882450"/>
              <a:ext cx="40425" cy="51500"/>
            </a:xfrm>
            <a:custGeom>
              <a:avLst/>
              <a:gdLst/>
              <a:ahLst/>
              <a:cxnLst/>
              <a:rect l="l" t="t" r="r" b="b"/>
              <a:pathLst>
                <a:path w="1617" h="2060" extrusionOk="0">
                  <a:moveTo>
                    <a:pt x="354" y="1"/>
                  </a:moveTo>
                  <a:lnTo>
                    <a:pt x="0" y="708"/>
                  </a:lnTo>
                  <a:lnTo>
                    <a:pt x="695" y="1137"/>
                  </a:lnTo>
                  <a:lnTo>
                    <a:pt x="1351" y="2059"/>
                  </a:lnTo>
                  <a:lnTo>
                    <a:pt x="1617" y="1339"/>
                  </a:lnTo>
                  <a:lnTo>
                    <a:pt x="1617" y="316"/>
                  </a:lnTo>
                  <a:lnTo>
                    <a:pt x="35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52"/>
            <p:cNvSpPr/>
            <p:nvPr/>
          </p:nvSpPr>
          <p:spPr>
            <a:xfrm>
              <a:off x="1889725" y="873000"/>
              <a:ext cx="58750" cy="77975"/>
            </a:xfrm>
            <a:custGeom>
              <a:avLst/>
              <a:gdLst/>
              <a:ahLst/>
              <a:cxnLst/>
              <a:rect l="l" t="t" r="r" b="b"/>
              <a:pathLst>
                <a:path w="2350" h="3119" extrusionOk="0">
                  <a:moveTo>
                    <a:pt x="948" y="745"/>
                  </a:moveTo>
                  <a:lnTo>
                    <a:pt x="1718" y="934"/>
                  </a:lnTo>
                  <a:lnTo>
                    <a:pt x="1718" y="1654"/>
                  </a:lnTo>
                  <a:lnTo>
                    <a:pt x="1680" y="1768"/>
                  </a:lnTo>
                  <a:lnTo>
                    <a:pt x="1364" y="1326"/>
                  </a:lnTo>
                  <a:lnTo>
                    <a:pt x="821" y="972"/>
                  </a:lnTo>
                  <a:lnTo>
                    <a:pt x="948" y="745"/>
                  </a:lnTo>
                  <a:close/>
                  <a:moveTo>
                    <a:pt x="607" y="0"/>
                  </a:moveTo>
                  <a:lnTo>
                    <a:pt x="1" y="1200"/>
                  </a:lnTo>
                  <a:lnTo>
                    <a:pt x="885" y="1755"/>
                  </a:lnTo>
                  <a:lnTo>
                    <a:pt x="1857" y="3119"/>
                  </a:lnTo>
                  <a:lnTo>
                    <a:pt x="2324" y="1818"/>
                  </a:lnTo>
                  <a:lnTo>
                    <a:pt x="2349" y="442"/>
                  </a:lnTo>
                  <a:lnTo>
                    <a:pt x="6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52"/>
            <p:cNvSpPr/>
            <p:nvPr/>
          </p:nvSpPr>
          <p:spPr>
            <a:xfrm>
              <a:off x="1439900" y="1099950"/>
              <a:ext cx="185325" cy="192275"/>
            </a:xfrm>
            <a:custGeom>
              <a:avLst/>
              <a:gdLst/>
              <a:ahLst/>
              <a:cxnLst/>
              <a:rect l="l" t="t" r="r" b="b"/>
              <a:pathLst>
                <a:path w="7413" h="7691" extrusionOk="0">
                  <a:moveTo>
                    <a:pt x="5682" y="1"/>
                  </a:moveTo>
                  <a:lnTo>
                    <a:pt x="3826" y="354"/>
                  </a:lnTo>
                  <a:cubicBezTo>
                    <a:pt x="3586" y="544"/>
                    <a:pt x="2374" y="834"/>
                    <a:pt x="2374" y="834"/>
                  </a:cubicBezTo>
                  <a:lnTo>
                    <a:pt x="2374" y="2337"/>
                  </a:lnTo>
                  <a:lnTo>
                    <a:pt x="1111" y="3991"/>
                  </a:lnTo>
                  <a:lnTo>
                    <a:pt x="0" y="4900"/>
                  </a:lnTo>
                  <a:lnTo>
                    <a:pt x="632" y="7691"/>
                  </a:lnTo>
                  <a:lnTo>
                    <a:pt x="2058" y="7691"/>
                  </a:lnTo>
                  <a:lnTo>
                    <a:pt x="4293" y="5254"/>
                  </a:lnTo>
                  <a:lnTo>
                    <a:pt x="5834" y="4622"/>
                  </a:lnTo>
                  <a:lnTo>
                    <a:pt x="7412" y="3650"/>
                  </a:lnTo>
                  <a:lnTo>
                    <a:pt x="7412" y="1705"/>
                  </a:lnTo>
                  <a:lnTo>
                    <a:pt x="6238" y="910"/>
                  </a:lnTo>
                  <a:lnTo>
                    <a:pt x="568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52"/>
            <p:cNvSpPr/>
            <p:nvPr/>
          </p:nvSpPr>
          <p:spPr>
            <a:xfrm>
              <a:off x="1431375" y="1091425"/>
              <a:ext cx="201725" cy="208700"/>
            </a:xfrm>
            <a:custGeom>
              <a:avLst/>
              <a:gdLst/>
              <a:ahLst/>
              <a:cxnLst/>
              <a:rect l="l" t="t" r="r" b="b"/>
              <a:pathLst>
                <a:path w="8069" h="8348" extrusionOk="0">
                  <a:moveTo>
                    <a:pt x="5859" y="708"/>
                  </a:moveTo>
                  <a:lnTo>
                    <a:pt x="6301" y="1428"/>
                  </a:lnTo>
                  <a:lnTo>
                    <a:pt x="7438" y="2223"/>
                  </a:lnTo>
                  <a:lnTo>
                    <a:pt x="7438" y="3814"/>
                  </a:lnTo>
                  <a:lnTo>
                    <a:pt x="6049" y="4673"/>
                  </a:lnTo>
                  <a:lnTo>
                    <a:pt x="4521" y="5304"/>
                  </a:lnTo>
                  <a:lnTo>
                    <a:pt x="2260" y="7716"/>
                  </a:lnTo>
                  <a:lnTo>
                    <a:pt x="1225" y="7716"/>
                  </a:lnTo>
                  <a:lnTo>
                    <a:pt x="695" y="5367"/>
                  </a:lnTo>
                  <a:lnTo>
                    <a:pt x="1642" y="4584"/>
                  </a:lnTo>
                  <a:lnTo>
                    <a:pt x="3018" y="2791"/>
                  </a:lnTo>
                  <a:lnTo>
                    <a:pt x="3018" y="1428"/>
                  </a:lnTo>
                  <a:cubicBezTo>
                    <a:pt x="3422" y="1327"/>
                    <a:pt x="4003" y="1163"/>
                    <a:pt x="4281" y="998"/>
                  </a:cubicBezTo>
                  <a:lnTo>
                    <a:pt x="5859" y="708"/>
                  </a:lnTo>
                  <a:close/>
                  <a:moveTo>
                    <a:pt x="6175" y="1"/>
                  </a:moveTo>
                  <a:lnTo>
                    <a:pt x="4117" y="380"/>
                  </a:lnTo>
                  <a:lnTo>
                    <a:pt x="4028" y="405"/>
                  </a:lnTo>
                  <a:lnTo>
                    <a:pt x="3965" y="443"/>
                  </a:lnTo>
                  <a:cubicBezTo>
                    <a:pt x="3851" y="544"/>
                    <a:pt x="3182" y="733"/>
                    <a:pt x="2639" y="872"/>
                  </a:cubicBezTo>
                  <a:lnTo>
                    <a:pt x="2399" y="923"/>
                  </a:lnTo>
                  <a:lnTo>
                    <a:pt x="2399" y="2564"/>
                  </a:lnTo>
                  <a:lnTo>
                    <a:pt x="1225" y="4105"/>
                  </a:lnTo>
                  <a:lnTo>
                    <a:pt x="0" y="5115"/>
                  </a:lnTo>
                  <a:lnTo>
                    <a:pt x="733" y="8347"/>
                  </a:lnTo>
                  <a:lnTo>
                    <a:pt x="2538" y="8347"/>
                  </a:lnTo>
                  <a:lnTo>
                    <a:pt x="4836" y="5847"/>
                  </a:lnTo>
                  <a:lnTo>
                    <a:pt x="6352" y="5228"/>
                  </a:lnTo>
                  <a:lnTo>
                    <a:pt x="8069" y="4168"/>
                  </a:lnTo>
                  <a:lnTo>
                    <a:pt x="8069" y="1870"/>
                  </a:lnTo>
                  <a:lnTo>
                    <a:pt x="6806" y="1024"/>
                  </a:lnTo>
                  <a:lnTo>
                    <a:pt x="617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52"/>
            <p:cNvSpPr/>
            <p:nvPr/>
          </p:nvSpPr>
          <p:spPr>
            <a:xfrm>
              <a:off x="1514700" y="1211400"/>
              <a:ext cx="329275" cy="270225"/>
            </a:xfrm>
            <a:custGeom>
              <a:avLst/>
              <a:gdLst/>
              <a:ahLst/>
              <a:cxnLst/>
              <a:rect l="l" t="t" r="r" b="b"/>
              <a:pathLst>
                <a:path w="13171" h="10809" extrusionOk="0">
                  <a:moveTo>
                    <a:pt x="12072" y="0"/>
                  </a:moveTo>
                  <a:lnTo>
                    <a:pt x="9623" y="480"/>
                  </a:lnTo>
                  <a:lnTo>
                    <a:pt x="8676" y="4180"/>
                  </a:lnTo>
                  <a:lnTo>
                    <a:pt x="7678" y="3536"/>
                  </a:lnTo>
                  <a:lnTo>
                    <a:pt x="8297" y="1503"/>
                  </a:lnTo>
                  <a:lnTo>
                    <a:pt x="4925" y="707"/>
                  </a:lnTo>
                  <a:lnTo>
                    <a:pt x="1440" y="1818"/>
                  </a:lnTo>
                  <a:lnTo>
                    <a:pt x="1074" y="2993"/>
                  </a:lnTo>
                  <a:lnTo>
                    <a:pt x="2791" y="3574"/>
                  </a:lnTo>
                  <a:lnTo>
                    <a:pt x="1" y="3940"/>
                  </a:lnTo>
                  <a:lnTo>
                    <a:pt x="1" y="6389"/>
                  </a:lnTo>
                  <a:lnTo>
                    <a:pt x="2842" y="6389"/>
                  </a:lnTo>
                  <a:lnTo>
                    <a:pt x="3549" y="6781"/>
                  </a:lnTo>
                  <a:lnTo>
                    <a:pt x="632" y="7021"/>
                  </a:lnTo>
                  <a:lnTo>
                    <a:pt x="1503" y="8637"/>
                  </a:lnTo>
                  <a:lnTo>
                    <a:pt x="1819" y="10177"/>
                  </a:lnTo>
                  <a:lnTo>
                    <a:pt x="4736" y="10177"/>
                  </a:lnTo>
                  <a:lnTo>
                    <a:pt x="6706" y="9142"/>
                  </a:lnTo>
                  <a:lnTo>
                    <a:pt x="8751" y="10809"/>
                  </a:lnTo>
                  <a:lnTo>
                    <a:pt x="10570" y="10089"/>
                  </a:lnTo>
                  <a:lnTo>
                    <a:pt x="11529" y="8789"/>
                  </a:lnTo>
                  <a:lnTo>
                    <a:pt x="10102" y="5695"/>
                  </a:lnTo>
                  <a:lnTo>
                    <a:pt x="11201" y="2614"/>
                  </a:lnTo>
                  <a:lnTo>
                    <a:pt x="13171" y="1111"/>
                  </a:lnTo>
                  <a:lnTo>
                    <a:pt x="120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52"/>
            <p:cNvSpPr/>
            <p:nvPr/>
          </p:nvSpPr>
          <p:spPr>
            <a:xfrm>
              <a:off x="1506825" y="1202875"/>
              <a:ext cx="349150" cy="287600"/>
            </a:xfrm>
            <a:custGeom>
              <a:avLst/>
              <a:gdLst/>
              <a:ahLst/>
              <a:cxnLst/>
              <a:rect l="l" t="t" r="r" b="b"/>
              <a:pathLst>
                <a:path w="13966" h="11504" extrusionOk="0">
                  <a:moveTo>
                    <a:pt x="12274" y="682"/>
                  </a:moveTo>
                  <a:lnTo>
                    <a:pt x="13006" y="1414"/>
                  </a:lnTo>
                  <a:lnTo>
                    <a:pt x="11238" y="2766"/>
                  </a:lnTo>
                  <a:lnTo>
                    <a:pt x="10064" y="6061"/>
                  </a:lnTo>
                  <a:lnTo>
                    <a:pt x="11478" y="9092"/>
                  </a:lnTo>
                  <a:lnTo>
                    <a:pt x="10683" y="10178"/>
                  </a:lnTo>
                  <a:lnTo>
                    <a:pt x="9129" y="10784"/>
                  </a:lnTo>
                  <a:lnTo>
                    <a:pt x="7059" y="9117"/>
                  </a:lnTo>
                  <a:lnTo>
                    <a:pt x="4975" y="10203"/>
                  </a:lnTo>
                  <a:lnTo>
                    <a:pt x="2399" y="10203"/>
                  </a:lnTo>
                  <a:lnTo>
                    <a:pt x="2134" y="8915"/>
                  </a:lnTo>
                  <a:lnTo>
                    <a:pt x="1465" y="7640"/>
                  </a:lnTo>
                  <a:lnTo>
                    <a:pt x="4937" y="7349"/>
                  </a:lnTo>
                  <a:lnTo>
                    <a:pt x="3245" y="6415"/>
                  </a:lnTo>
                  <a:lnTo>
                    <a:pt x="644" y="6415"/>
                  </a:lnTo>
                  <a:lnTo>
                    <a:pt x="644" y="4559"/>
                  </a:lnTo>
                  <a:lnTo>
                    <a:pt x="4495" y="4053"/>
                  </a:lnTo>
                  <a:lnTo>
                    <a:pt x="1781" y="3132"/>
                  </a:lnTo>
                  <a:lnTo>
                    <a:pt x="2008" y="2399"/>
                  </a:lnTo>
                  <a:lnTo>
                    <a:pt x="5253" y="1377"/>
                  </a:lnTo>
                  <a:lnTo>
                    <a:pt x="8208" y="2071"/>
                  </a:lnTo>
                  <a:lnTo>
                    <a:pt x="7627" y="4003"/>
                  </a:lnTo>
                  <a:lnTo>
                    <a:pt x="9193" y="5026"/>
                  </a:lnTo>
                  <a:lnTo>
                    <a:pt x="10190" y="1086"/>
                  </a:lnTo>
                  <a:lnTo>
                    <a:pt x="12274" y="682"/>
                  </a:lnTo>
                  <a:close/>
                  <a:moveTo>
                    <a:pt x="12488" y="0"/>
                  </a:moveTo>
                  <a:lnTo>
                    <a:pt x="9685" y="543"/>
                  </a:lnTo>
                  <a:lnTo>
                    <a:pt x="8801" y="4016"/>
                  </a:lnTo>
                  <a:lnTo>
                    <a:pt x="8372" y="3738"/>
                  </a:lnTo>
                  <a:lnTo>
                    <a:pt x="9003" y="1616"/>
                  </a:lnTo>
                  <a:lnTo>
                    <a:pt x="5228" y="733"/>
                  </a:lnTo>
                  <a:lnTo>
                    <a:pt x="1503" y="1907"/>
                  </a:lnTo>
                  <a:lnTo>
                    <a:pt x="998" y="3536"/>
                  </a:lnTo>
                  <a:lnTo>
                    <a:pt x="1717" y="3788"/>
                  </a:lnTo>
                  <a:lnTo>
                    <a:pt x="0" y="4003"/>
                  </a:lnTo>
                  <a:lnTo>
                    <a:pt x="0" y="7046"/>
                  </a:lnTo>
                  <a:lnTo>
                    <a:pt x="1010" y="7046"/>
                  </a:lnTo>
                  <a:lnTo>
                    <a:pt x="442" y="7097"/>
                  </a:lnTo>
                  <a:lnTo>
                    <a:pt x="1515" y="9079"/>
                  </a:lnTo>
                  <a:lnTo>
                    <a:pt x="1882" y="10834"/>
                  </a:lnTo>
                  <a:lnTo>
                    <a:pt x="5127" y="10834"/>
                  </a:lnTo>
                  <a:lnTo>
                    <a:pt x="6983" y="9862"/>
                  </a:lnTo>
                  <a:lnTo>
                    <a:pt x="9016" y="11503"/>
                  </a:lnTo>
                  <a:lnTo>
                    <a:pt x="11087" y="10708"/>
                  </a:lnTo>
                  <a:lnTo>
                    <a:pt x="12210" y="9167"/>
                  </a:lnTo>
                  <a:lnTo>
                    <a:pt x="10758" y="6023"/>
                  </a:lnTo>
                  <a:lnTo>
                    <a:pt x="11781" y="3144"/>
                  </a:lnTo>
                  <a:lnTo>
                    <a:pt x="13966" y="1490"/>
                  </a:lnTo>
                  <a:lnTo>
                    <a:pt x="1248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52"/>
            <p:cNvSpPr/>
            <p:nvPr/>
          </p:nvSpPr>
          <p:spPr>
            <a:xfrm>
              <a:off x="1843950" y="1219275"/>
              <a:ext cx="96625" cy="163875"/>
            </a:xfrm>
            <a:custGeom>
              <a:avLst/>
              <a:gdLst/>
              <a:ahLst/>
              <a:cxnLst/>
              <a:rect l="l" t="t" r="r" b="b"/>
              <a:pathLst>
                <a:path w="3865" h="6555" extrusionOk="0">
                  <a:moveTo>
                    <a:pt x="2602" y="1"/>
                  </a:moveTo>
                  <a:lnTo>
                    <a:pt x="2046" y="1339"/>
                  </a:lnTo>
                  <a:lnTo>
                    <a:pt x="1466" y="3334"/>
                  </a:lnTo>
                  <a:lnTo>
                    <a:pt x="1024" y="1642"/>
                  </a:lnTo>
                  <a:lnTo>
                    <a:pt x="1" y="3246"/>
                  </a:lnTo>
                  <a:lnTo>
                    <a:pt x="392" y="5026"/>
                  </a:lnTo>
                  <a:lnTo>
                    <a:pt x="1024" y="6554"/>
                  </a:lnTo>
                  <a:lnTo>
                    <a:pt x="3057" y="5014"/>
                  </a:lnTo>
                  <a:lnTo>
                    <a:pt x="3865" y="3221"/>
                  </a:lnTo>
                  <a:lnTo>
                    <a:pt x="3865" y="1339"/>
                  </a:lnTo>
                  <a:lnTo>
                    <a:pt x="260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52"/>
            <p:cNvSpPr/>
            <p:nvPr/>
          </p:nvSpPr>
          <p:spPr>
            <a:xfrm>
              <a:off x="1835425" y="1205075"/>
              <a:ext cx="113050" cy="190700"/>
            </a:xfrm>
            <a:custGeom>
              <a:avLst/>
              <a:gdLst/>
              <a:ahLst/>
              <a:cxnLst/>
              <a:rect l="l" t="t" r="r" b="b"/>
              <a:pathLst>
                <a:path w="4522" h="7628" extrusionOk="0">
                  <a:moveTo>
                    <a:pt x="3044" y="1150"/>
                  </a:moveTo>
                  <a:lnTo>
                    <a:pt x="3890" y="2034"/>
                  </a:lnTo>
                  <a:lnTo>
                    <a:pt x="3890" y="3726"/>
                  </a:lnTo>
                  <a:lnTo>
                    <a:pt x="3145" y="5380"/>
                  </a:lnTo>
                  <a:lnTo>
                    <a:pt x="1503" y="6630"/>
                  </a:lnTo>
                  <a:lnTo>
                    <a:pt x="1049" y="5519"/>
                  </a:lnTo>
                  <a:lnTo>
                    <a:pt x="683" y="3877"/>
                  </a:lnTo>
                  <a:lnTo>
                    <a:pt x="1238" y="2981"/>
                  </a:lnTo>
                  <a:lnTo>
                    <a:pt x="1781" y="5089"/>
                  </a:lnTo>
                  <a:lnTo>
                    <a:pt x="2678" y="2034"/>
                  </a:lnTo>
                  <a:lnTo>
                    <a:pt x="3044" y="1150"/>
                  </a:lnTo>
                  <a:close/>
                  <a:moveTo>
                    <a:pt x="2842" y="1"/>
                  </a:moveTo>
                  <a:lnTo>
                    <a:pt x="2084" y="1819"/>
                  </a:lnTo>
                  <a:lnTo>
                    <a:pt x="1819" y="2715"/>
                  </a:lnTo>
                  <a:lnTo>
                    <a:pt x="1491" y="1427"/>
                  </a:lnTo>
                  <a:lnTo>
                    <a:pt x="1" y="3763"/>
                  </a:lnTo>
                  <a:lnTo>
                    <a:pt x="443" y="5708"/>
                  </a:lnTo>
                  <a:lnTo>
                    <a:pt x="1238" y="7627"/>
                  </a:lnTo>
                  <a:lnTo>
                    <a:pt x="3650" y="5784"/>
                  </a:lnTo>
                  <a:lnTo>
                    <a:pt x="4496" y="3915"/>
                  </a:lnTo>
                  <a:lnTo>
                    <a:pt x="4521" y="1781"/>
                  </a:lnTo>
                  <a:lnTo>
                    <a:pt x="284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52"/>
            <p:cNvSpPr/>
            <p:nvPr/>
          </p:nvSpPr>
          <p:spPr>
            <a:xfrm>
              <a:off x="1794700" y="1458875"/>
              <a:ext cx="74850" cy="69800"/>
            </a:xfrm>
            <a:custGeom>
              <a:avLst/>
              <a:gdLst/>
              <a:ahLst/>
              <a:cxnLst/>
              <a:rect l="l" t="t" r="r" b="b"/>
              <a:pathLst>
                <a:path w="2994" h="2792" extrusionOk="0">
                  <a:moveTo>
                    <a:pt x="1971" y="1"/>
                  </a:moveTo>
                  <a:lnTo>
                    <a:pt x="872" y="847"/>
                  </a:lnTo>
                  <a:lnTo>
                    <a:pt x="1" y="1465"/>
                  </a:lnTo>
                  <a:lnTo>
                    <a:pt x="1504" y="2791"/>
                  </a:lnTo>
                  <a:lnTo>
                    <a:pt x="2994" y="2791"/>
                  </a:lnTo>
                  <a:lnTo>
                    <a:pt x="197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52"/>
            <p:cNvSpPr/>
            <p:nvPr/>
          </p:nvSpPr>
          <p:spPr>
            <a:xfrm>
              <a:off x="1782075" y="1445925"/>
              <a:ext cx="98850" cy="90625"/>
            </a:xfrm>
            <a:custGeom>
              <a:avLst/>
              <a:gdLst/>
              <a:ahLst/>
              <a:cxnLst/>
              <a:rect l="l" t="t" r="r" b="b"/>
              <a:pathLst>
                <a:path w="3954" h="3625" extrusionOk="0">
                  <a:moveTo>
                    <a:pt x="2324" y="1024"/>
                  </a:moveTo>
                  <a:lnTo>
                    <a:pt x="3057" y="2994"/>
                  </a:lnTo>
                  <a:lnTo>
                    <a:pt x="2122" y="2994"/>
                  </a:lnTo>
                  <a:lnTo>
                    <a:pt x="1011" y="2009"/>
                  </a:lnTo>
                  <a:lnTo>
                    <a:pt x="2324" y="1024"/>
                  </a:lnTo>
                  <a:close/>
                  <a:moveTo>
                    <a:pt x="2627" y="1"/>
                  </a:moveTo>
                  <a:lnTo>
                    <a:pt x="1188" y="1112"/>
                  </a:lnTo>
                  <a:lnTo>
                    <a:pt x="1" y="1958"/>
                  </a:lnTo>
                  <a:lnTo>
                    <a:pt x="1882" y="3625"/>
                  </a:lnTo>
                  <a:lnTo>
                    <a:pt x="3953" y="3625"/>
                  </a:lnTo>
                  <a:lnTo>
                    <a:pt x="262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52"/>
            <p:cNvSpPr/>
            <p:nvPr/>
          </p:nvSpPr>
          <p:spPr>
            <a:xfrm>
              <a:off x="241275" y="1079650"/>
              <a:ext cx="2559200" cy="3887025"/>
            </a:xfrm>
            <a:custGeom>
              <a:avLst/>
              <a:gdLst/>
              <a:ahLst/>
              <a:cxnLst/>
              <a:rect l="l" t="t" r="r" b="b"/>
              <a:pathLst>
                <a:path w="102368" h="155481" extrusionOk="0">
                  <a:moveTo>
                    <a:pt x="22033" y="0"/>
                  </a:moveTo>
                  <a:cubicBezTo>
                    <a:pt x="21541" y="0"/>
                    <a:pt x="20848" y="207"/>
                    <a:pt x="19875" y="825"/>
                  </a:cubicBezTo>
                  <a:cubicBezTo>
                    <a:pt x="16958" y="2669"/>
                    <a:pt x="16718" y="2669"/>
                    <a:pt x="16718" y="2669"/>
                  </a:cubicBezTo>
                  <a:lnTo>
                    <a:pt x="14357" y="4096"/>
                  </a:lnTo>
                  <a:lnTo>
                    <a:pt x="14357" y="5043"/>
                  </a:lnTo>
                  <a:lnTo>
                    <a:pt x="15304" y="8351"/>
                  </a:lnTo>
                  <a:lnTo>
                    <a:pt x="15532" y="10056"/>
                  </a:lnTo>
                  <a:lnTo>
                    <a:pt x="13423" y="9450"/>
                  </a:lnTo>
                  <a:lnTo>
                    <a:pt x="12665" y="8869"/>
                  </a:lnTo>
                  <a:lnTo>
                    <a:pt x="10051" y="10043"/>
                  </a:lnTo>
                  <a:lnTo>
                    <a:pt x="9319" y="11584"/>
                  </a:lnTo>
                  <a:lnTo>
                    <a:pt x="9319" y="12606"/>
                  </a:lnTo>
                  <a:lnTo>
                    <a:pt x="11920" y="12998"/>
                  </a:lnTo>
                  <a:lnTo>
                    <a:pt x="13890" y="12846"/>
                  </a:lnTo>
                  <a:lnTo>
                    <a:pt x="13890" y="12846"/>
                  </a:lnTo>
                  <a:lnTo>
                    <a:pt x="12236" y="14854"/>
                  </a:lnTo>
                  <a:lnTo>
                    <a:pt x="9281" y="15447"/>
                  </a:lnTo>
                  <a:lnTo>
                    <a:pt x="7324" y="17884"/>
                  </a:lnTo>
                  <a:lnTo>
                    <a:pt x="5922" y="20094"/>
                  </a:lnTo>
                  <a:lnTo>
                    <a:pt x="6478" y="22228"/>
                  </a:lnTo>
                  <a:lnTo>
                    <a:pt x="7665" y="23491"/>
                  </a:lnTo>
                  <a:lnTo>
                    <a:pt x="9559" y="25069"/>
                  </a:lnTo>
                  <a:cubicBezTo>
                    <a:pt x="9559" y="25069"/>
                    <a:pt x="8448" y="26534"/>
                    <a:pt x="8372" y="26862"/>
                  </a:cubicBezTo>
                  <a:cubicBezTo>
                    <a:pt x="8296" y="27191"/>
                    <a:pt x="2841" y="30196"/>
                    <a:pt x="2841" y="30196"/>
                  </a:cubicBezTo>
                  <a:lnTo>
                    <a:pt x="0" y="31610"/>
                  </a:lnTo>
                  <a:lnTo>
                    <a:pt x="0" y="31610"/>
                  </a:lnTo>
                  <a:lnTo>
                    <a:pt x="4344" y="30903"/>
                  </a:lnTo>
                  <a:lnTo>
                    <a:pt x="10178" y="28529"/>
                  </a:lnTo>
                  <a:lnTo>
                    <a:pt x="12476" y="25852"/>
                  </a:lnTo>
                  <a:lnTo>
                    <a:pt x="14446" y="24110"/>
                  </a:lnTo>
                  <a:lnTo>
                    <a:pt x="16883" y="22380"/>
                  </a:lnTo>
                  <a:lnTo>
                    <a:pt x="15393" y="25132"/>
                  </a:lnTo>
                  <a:lnTo>
                    <a:pt x="17287" y="24741"/>
                  </a:lnTo>
                  <a:cubicBezTo>
                    <a:pt x="17287" y="24741"/>
                    <a:pt x="19648" y="24034"/>
                    <a:pt x="19812" y="23794"/>
                  </a:cubicBezTo>
                  <a:cubicBezTo>
                    <a:pt x="19818" y="23784"/>
                    <a:pt x="19832" y="23779"/>
                    <a:pt x="19854" y="23779"/>
                  </a:cubicBezTo>
                  <a:cubicBezTo>
                    <a:pt x="20342" y="23779"/>
                    <a:pt x="24610" y="26319"/>
                    <a:pt x="24610" y="26319"/>
                  </a:cubicBezTo>
                  <a:lnTo>
                    <a:pt x="26113" y="29085"/>
                  </a:lnTo>
                  <a:lnTo>
                    <a:pt x="26820" y="33100"/>
                  </a:lnTo>
                  <a:lnTo>
                    <a:pt x="26189" y="36105"/>
                  </a:lnTo>
                  <a:lnTo>
                    <a:pt x="25633" y="38151"/>
                  </a:lnTo>
                  <a:lnTo>
                    <a:pt x="26429" y="40045"/>
                  </a:lnTo>
                  <a:lnTo>
                    <a:pt x="27376" y="37040"/>
                  </a:lnTo>
                  <a:lnTo>
                    <a:pt x="28474" y="36105"/>
                  </a:lnTo>
                  <a:lnTo>
                    <a:pt x="29194" y="40512"/>
                  </a:lnTo>
                  <a:lnTo>
                    <a:pt x="30457" y="43505"/>
                  </a:lnTo>
                  <a:lnTo>
                    <a:pt x="28083" y="42015"/>
                  </a:lnTo>
                  <a:lnTo>
                    <a:pt x="27856" y="43505"/>
                  </a:lnTo>
                  <a:lnTo>
                    <a:pt x="29585" y="47293"/>
                  </a:lnTo>
                  <a:lnTo>
                    <a:pt x="29346" y="49894"/>
                  </a:lnTo>
                  <a:lnTo>
                    <a:pt x="28083" y="52419"/>
                  </a:lnTo>
                  <a:lnTo>
                    <a:pt x="27616" y="56763"/>
                  </a:lnTo>
                  <a:lnTo>
                    <a:pt x="27931" y="61258"/>
                  </a:lnTo>
                  <a:lnTo>
                    <a:pt x="29661" y="64011"/>
                  </a:lnTo>
                  <a:lnTo>
                    <a:pt x="31404" y="65198"/>
                  </a:lnTo>
                  <a:lnTo>
                    <a:pt x="32666" y="68670"/>
                  </a:lnTo>
                  <a:lnTo>
                    <a:pt x="33538" y="71713"/>
                  </a:lnTo>
                  <a:lnTo>
                    <a:pt x="34081" y="73708"/>
                  </a:lnTo>
                  <a:lnTo>
                    <a:pt x="36631" y="76398"/>
                  </a:lnTo>
                  <a:lnTo>
                    <a:pt x="36631" y="76398"/>
                  </a:lnTo>
                  <a:lnTo>
                    <a:pt x="36050" y="73241"/>
                  </a:lnTo>
                  <a:lnTo>
                    <a:pt x="34560" y="71347"/>
                  </a:lnTo>
                  <a:lnTo>
                    <a:pt x="33929" y="66852"/>
                  </a:lnTo>
                  <a:lnTo>
                    <a:pt x="35343" y="68506"/>
                  </a:lnTo>
                  <a:lnTo>
                    <a:pt x="36215" y="71713"/>
                  </a:lnTo>
                  <a:lnTo>
                    <a:pt x="38424" y="73784"/>
                  </a:lnTo>
                  <a:lnTo>
                    <a:pt x="40470" y="77332"/>
                  </a:lnTo>
                  <a:lnTo>
                    <a:pt x="40634" y="79618"/>
                  </a:lnTo>
                  <a:lnTo>
                    <a:pt x="42288" y="81436"/>
                  </a:lnTo>
                  <a:lnTo>
                    <a:pt x="46241" y="82623"/>
                  </a:lnTo>
                  <a:lnTo>
                    <a:pt x="49082" y="84113"/>
                  </a:lnTo>
                  <a:lnTo>
                    <a:pt x="49940" y="83557"/>
                  </a:lnTo>
                  <a:lnTo>
                    <a:pt x="52541" y="85616"/>
                  </a:lnTo>
                  <a:lnTo>
                    <a:pt x="55458" y="86247"/>
                  </a:lnTo>
                  <a:lnTo>
                    <a:pt x="57428" y="88457"/>
                  </a:lnTo>
                  <a:lnTo>
                    <a:pt x="58855" y="90035"/>
                  </a:lnTo>
                  <a:lnTo>
                    <a:pt x="61380" y="91373"/>
                  </a:lnTo>
                  <a:lnTo>
                    <a:pt x="62643" y="90275"/>
                  </a:lnTo>
                  <a:lnTo>
                    <a:pt x="64221" y="92081"/>
                  </a:lnTo>
                  <a:lnTo>
                    <a:pt x="63906" y="95553"/>
                  </a:lnTo>
                  <a:lnTo>
                    <a:pt x="62378" y="97346"/>
                  </a:lnTo>
                  <a:lnTo>
                    <a:pt x="61595" y="99644"/>
                  </a:lnTo>
                  <a:lnTo>
                    <a:pt x="61355" y="101854"/>
                  </a:lnTo>
                  <a:lnTo>
                    <a:pt x="60875" y="103028"/>
                  </a:lnTo>
                  <a:lnTo>
                    <a:pt x="63325" y="105629"/>
                  </a:lnTo>
                  <a:lnTo>
                    <a:pt x="65459" y="108862"/>
                  </a:lnTo>
                  <a:lnTo>
                    <a:pt x="67580" y="112170"/>
                  </a:lnTo>
                  <a:lnTo>
                    <a:pt x="69550" y="113281"/>
                  </a:lnTo>
                  <a:lnTo>
                    <a:pt x="70813" y="115011"/>
                  </a:lnTo>
                  <a:lnTo>
                    <a:pt x="71293" y="119746"/>
                  </a:lnTo>
                  <a:lnTo>
                    <a:pt x="71532" y="123610"/>
                  </a:lnTo>
                  <a:lnTo>
                    <a:pt x="71293" y="127562"/>
                  </a:lnTo>
                  <a:lnTo>
                    <a:pt x="71444" y="129608"/>
                  </a:lnTo>
                  <a:lnTo>
                    <a:pt x="70661" y="132765"/>
                  </a:lnTo>
                  <a:lnTo>
                    <a:pt x="70585" y="135214"/>
                  </a:lnTo>
                  <a:lnTo>
                    <a:pt x="70813" y="138220"/>
                  </a:lnTo>
                  <a:lnTo>
                    <a:pt x="72151" y="139167"/>
                  </a:lnTo>
                  <a:lnTo>
                    <a:pt x="70346" y="143334"/>
                  </a:lnTo>
                  <a:lnTo>
                    <a:pt x="71684" y="145392"/>
                  </a:lnTo>
                  <a:lnTo>
                    <a:pt x="72000" y="147210"/>
                  </a:lnTo>
                  <a:lnTo>
                    <a:pt x="73225" y="150998"/>
                  </a:lnTo>
                  <a:lnTo>
                    <a:pt x="75548" y="154344"/>
                  </a:lnTo>
                  <a:lnTo>
                    <a:pt x="77278" y="155481"/>
                  </a:lnTo>
                  <a:lnTo>
                    <a:pt x="80283" y="155481"/>
                  </a:lnTo>
                  <a:lnTo>
                    <a:pt x="81546" y="153991"/>
                  </a:lnTo>
                  <a:lnTo>
                    <a:pt x="78313" y="152248"/>
                  </a:lnTo>
                  <a:lnTo>
                    <a:pt x="77126" y="149331"/>
                  </a:lnTo>
                  <a:cubicBezTo>
                    <a:pt x="77126" y="149331"/>
                    <a:pt x="75864" y="148826"/>
                    <a:pt x="77050" y="147399"/>
                  </a:cubicBezTo>
                  <a:cubicBezTo>
                    <a:pt x="78237" y="145985"/>
                    <a:pt x="78237" y="145960"/>
                    <a:pt x="78237" y="145960"/>
                  </a:cubicBezTo>
                  <a:lnTo>
                    <a:pt x="78553" y="144925"/>
                  </a:lnTo>
                  <a:lnTo>
                    <a:pt x="76899" y="143738"/>
                  </a:lnTo>
                  <a:lnTo>
                    <a:pt x="77758" y="142083"/>
                  </a:lnTo>
                  <a:lnTo>
                    <a:pt x="78553" y="141528"/>
                  </a:lnTo>
                  <a:lnTo>
                    <a:pt x="78945" y="139318"/>
                  </a:lnTo>
                  <a:lnTo>
                    <a:pt x="78389" y="138055"/>
                  </a:lnTo>
                  <a:lnTo>
                    <a:pt x="78465" y="136957"/>
                  </a:lnTo>
                  <a:lnTo>
                    <a:pt x="79892" y="137108"/>
                  </a:lnTo>
                  <a:lnTo>
                    <a:pt x="79967" y="135530"/>
                  </a:lnTo>
                  <a:lnTo>
                    <a:pt x="79967" y="134962"/>
                  </a:lnTo>
                  <a:lnTo>
                    <a:pt x="81861" y="134406"/>
                  </a:lnTo>
                  <a:lnTo>
                    <a:pt x="83755" y="133926"/>
                  </a:lnTo>
                  <a:lnTo>
                    <a:pt x="83755" y="131805"/>
                  </a:lnTo>
                  <a:lnTo>
                    <a:pt x="83604" y="130542"/>
                  </a:lnTo>
                  <a:lnTo>
                    <a:pt x="83516" y="129595"/>
                  </a:lnTo>
                  <a:lnTo>
                    <a:pt x="86205" y="130063"/>
                  </a:lnTo>
                  <a:lnTo>
                    <a:pt x="87821" y="128484"/>
                  </a:lnTo>
                  <a:lnTo>
                    <a:pt x="89261" y="126047"/>
                  </a:lnTo>
                  <a:lnTo>
                    <a:pt x="90612" y="124065"/>
                  </a:lnTo>
                  <a:lnTo>
                    <a:pt x="91079" y="121312"/>
                  </a:lnTo>
                  <a:lnTo>
                    <a:pt x="93605" y="119570"/>
                  </a:lnTo>
                  <a:lnTo>
                    <a:pt x="96294" y="118155"/>
                  </a:lnTo>
                  <a:lnTo>
                    <a:pt x="97633" y="117360"/>
                  </a:lnTo>
                  <a:lnTo>
                    <a:pt x="98188" y="113572"/>
                  </a:lnTo>
                  <a:lnTo>
                    <a:pt x="99047" y="110415"/>
                  </a:lnTo>
                  <a:lnTo>
                    <a:pt x="99451" y="108445"/>
                  </a:lnTo>
                  <a:lnTo>
                    <a:pt x="101257" y="106160"/>
                  </a:lnTo>
                  <a:lnTo>
                    <a:pt x="102368" y="104190"/>
                  </a:lnTo>
                  <a:lnTo>
                    <a:pt x="101332" y="102296"/>
                  </a:lnTo>
                  <a:cubicBezTo>
                    <a:pt x="101332" y="102296"/>
                    <a:pt x="101888" y="102220"/>
                    <a:pt x="98655" y="100957"/>
                  </a:cubicBezTo>
                  <a:lnTo>
                    <a:pt x="95423" y="99695"/>
                  </a:lnTo>
                  <a:lnTo>
                    <a:pt x="93529" y="99379"/>
                  </a:lnTo>
                  <a:lnTo>
                    <a:pt x="91471" y="98596"/>
                  </a:lnTo>
                  <a:lnTo>
                    <a:pt x="89185" y="97649"/>
                  </a:lnTo>
                  <a:lnTo>
                    <a:pt x="88011" y="94884"/>
                  </a:lnTo>
                  <a:lnTo>
                    <a:pt x="86508" y="92750"/>
                  </a:lnTo>
                  <a:lnTo>
                    <a:pt x="83124" y="91651"/>
                  </a:lnTo>
                  <a:lnTo>
                    <a:pt x="80914" y="91411"/>
                  </a:lnTo>
                  <a:lnTo>
                    <a:pt x="78616" y="89202"/>
                  </a:lnTo>
                  <a:lnTo>
                    <a:pt x="76571" y="88015"/>
                  </a:lnTo>
                  <a:lnTo>
                    <a:pt x="74121" y="87787"/>
                  </a:lnTo>
                  <a:lnTo>
                    <a:pt x="71596" y="87156"/>
                  </a:lnTo>
                  <a:lnTo>
                    <a:pt x="68755" y="87232"/>
                  </a:lnTo>
                  <a:cubicBezTo>
                    <a:pt x="68755" y="87232"/>
                    <a:pt x="65522" y="88179"/>
                    <a:pt x="65446" y="88495"/>
                  </a:cubicBezTo>
                  <a:cubicBezTo>
                    <a:pt x="65358" y="88810"/>
                    <a:pt x="64903" y="90174"/>
                    <a:pt x="64903" y="90174"/>
                  </a:cubicBezTo>
                  <a:lnTo>
                    <a:pt x="63325" y="88911"/>
                  </a:lnTo>
                  <a:lnTo>
                    <a:pt x="61595" y="89467"/>
                  </a:lnTo>
                  <a:lnTo>
                    <a:pt x="59852" y="88596"/>
                  </a:lnTo>
                  <a:lnTo>
                    <a:pt x="58590" y="85994"/>
                  </a:lnTo>
                  <a:lnTo>
                    <a:pt x="59385" y="83949"/>
                  </a:lnTo>
                  <a:lnTo>
                    <a:pt x="57491" y="83317"/>
                  </a:lnTo>
                  <a:lnTo>
                    <a:pt x="54966" y="83002"/>
                  </a:lnTo>
                  <a:lnTo>
                    <a:pt x="55673" y="81032"/>
                  </a:lnTo>
                  <a:lnTo>
                    <a:pt x="56380" y="79643"/>
                  </a:lnTo>
                  <a:lnTo>
                    <a:pt x="56532" y="78507"/>
                  </a:lnTo>
                  <a:lnTo>
                    <a:pt x="53779" y="78507"/>
                  </a:lnTo>
                  <a:lnTo>
                    <a:pt x="52592" y="80476"/>
                  </a:lnTo>
                  <a:lnTo>
                    <a:pt x="49915" y="81423"/>
                  </a:lnTo>
                  <a:lnTo>
                    <a:pt x="47933" y="78747"/>
                  </a:lnTo>
                  <a:lnTo>
                    <a:pt x="47541" y="75160"/>
                  </a:lnTo>
                  <a:lnTo>
                    <a:pt x="48412" y="72218"/>
                  </a:lnTo>
                  <a:lnTo>
                    <a:pt x="51165" y="70173"/>
                  </a:lnTo>
                  <a:lnTo>
                    <a:pt x="54095" y="69769"/>
                  </a:lnTo>
                  <a:lnTo>
                    <a:pt x="55433" y="70880"/>
                  </a:lnTo>
                  <a:lnTo>
                    <a:pt x="56064" y="69693"/>
                  </a:lnTo>
                  <a:lnTo>
                    <a:pt x="58198" y="69693"/>
                  </a:lnTo>
                  <a:lnTo>
                    <a:pt x="60964" y="70552"/>
                  </a:lnTo>
                  <a:lnTo>
                    <a:pt x="61191" y="72521"/>
                  </a:lnTo>
                  <a:lnTo>
                    <a:pt x="62529" y="74567"/>
                  </a:lnTo>
                  <a:lnTo>
                    <a:pt x="62933" y="72484"/>
                  </a:lnTo>
                  <a:lnTo>
                    <a:pt x="62769" y="68759"/>
                  </a:lnTo>
                  <a:lnTo>
                    <a:pt x="63805" y="66852"/>
                  </a:lnTo>
                  <a:lnTo>
                    <a:pt x="66797" y="64806"/>
                  </a:lnTo>
                  <a:lnTo>
                    <a:pt x="68300" y="62281"/>
                  </a:lnTo>
                  <a:lnTo>
                    <a:pt x="69083" y="60248"/>
                  </a:lnTo>
                  <a:lnTo>
                    <a:pt x="71684" y="57697"/>
                  </a:lnTo>
                  <a:lnTo>
                    <a:pt x="73338" y="57697"/>
                  </a:lnTo>
                  <a:lnTo>
                    <a:pt x="74197" y="55412"/>
                  </a:lnTo>
                  <a:lnTo>
                    <a:pt x="76722" y="53758"/>
                  </a:lnTo>
                  <a:lnTo>
                    <a:pt x="77833" y="55488"/>
                  </a:lnTo>
                  <a:lnTo>
                    <a:pt x="79879" y="54187"/>
                  </a:lnTo>
                  <a:lnTo>
                    <a:pt x="83351" y="52748"/>
                  </a:lnTo>
                  <a:lnTo>
                    <a:pt x="82569" y="51876"/>
                  </a:lnTo>
                  <a:lnTo>
                    <a:pt x="79412" y="52104"/>
                  </a:lnTo>
                  <a:lnTo>
                    <a:pt x="78692" y="50525"/>
                  </a:lnTo>
                  <a:lnTo>
                    <a:pt x="78692" y="49187"/>
                  </a:lnTo>
                  <a:lnTo>
                    <a:pt x="77833" y="48707"/>
                  </a:lnTo>
                  <a:lnTo>
                    <a:pt x="76091" y="49502"/>
                  </a:lnTo>
                  <a:lnTo>
                    <a:pt x="78540" y="48240"/>
                  </a:lnTo>
                  <a:lnTo>
                    <a:pt x="80902" y="48240"/>
                  </a:lnTo>
                  <a:lnTo>
                    <a:pt x="83111" y="48391"/>
                  </a:lnTo>
                  <a:lnTo>
                    <a:pt x="85725" y="46901"/>
                  </a:lnTo>
                  <a:cubicBezTo>
                    <a:pt x="85725" y="46901"/>
                    <a:pt x="87619" y="45474"/>
                    <a:pt x="87695" y="45361"/>
                  </a:cubicBezTo>
                  <a:cubicBezTo>
                    <a:pt x="87771" y="45247"/>
                    <a:pt x="86041" y="42204"/>
                    <a:pt x="86041" y="42204"/>
                  </a:cubicBezTo>
                  <a:lnTo>
                    <a:pt x="83983" y="40297"/>
                  </a:lnTo>
                  <a:lnTo>
                    <a:pt x="83591" y="38151"/>
                  </a:lnTo>
                  <a:lnTo>
                    <a:pt x="83111" y="33820"/>
                  </a:lnTo>
                  <a:lnTo>
                    <a:pt x="81066" y="36105"/>
                  </a:lnTo>
                  <a:lnTo>
                    <a:pt x="79172" y="35701"/>
                  </a:lnTo>
                  <a:lnTo>
                    <a:pt x="78856" y="33656"/>
                  </a:lnTo>
                  <a:lnTo>
                    <a:pt x="79639" y="32203"/>
                  </a:lnTo>
                  <a:lnTo>
                    <a:pt x="77909" y="31724"/>
                  </a:lnTo>
                  <a:lnTo>
                    <a:pt x="76798" y="30575"/>
                  </a:lnTo>
                  <a:lnTo>
                    <a:pt x="73957" y="30575"/>
                  </a:lnTo>
                  <a:lnTo>
                    <a:pt x="73098" y="30650"/>
                  </a:lnTo>
                  <a:lnTo>
                    <a:pt x="73010" y="33491"/>
                  </a:lnTo>
                  <a:lnTo>
                    <a:pt x="71671" y="34918"/>
                  </a:lnTo>
                  <a:lnTo>
                    <a:pt x="72467" y="36156"/>
                  </a:lnTo>
                  <a:lnTo>
                    <a:pt x="72694" y="38479"/>
                  </a:lnTo>
                  <a:lnTo>
                    <a:pt x="70573" y="40285"/>
                  </a:lnTo>
                  <a:lnTo>
                    <a:pt x="68603" y="40979"/>
                  </a:lnTo>
                  <a:lnTo>
                    <a:pt x="68603" y="44136"/>
                  </a:lnTo>
                  <a:lnTo>
                    <a:pt x="67340" y="44767"/>
                  </a:lnTo>
                  <a:lnTo>
                    <a:pt x="65913" y="42962"/>
                  </a:lnTo>
                  <a:lnTo>
                    <a:pt x="66545" y="40196"/>
                  </a:lnTo>
                  <a:lnTo>
                    <a:pt x="64386" y="39098"/>
                  </a:lnTo>
                  <a:lnTo>
                    <a:pt x="62113" y="37747"/>
                  </a:lnTo>
                  <a:lnTo>
                    <a:pt x="61115" y="36888"/>
                  </a:lnTo>
                  <a:lnTo>
                    <a:pt x="60092" y="36888"/>
                  </a:lnTo>
                  <a:lnTo>
                    <a:pt x="59852" y="34123"/>
                  </a:lnTo>
                  <a:lnTo>
                    <a:pt x="60244" y="31686"/>
                  </a:lnTo>
                  <a:lnTo>
                    <a:pt x="61088" y="29679"/>
                  </a:lnTo>
                  <a:lnTo>
                    <a:pt x="61088" y="29679"/>
                  </a:lnTo>
                  <a:cubicBezTo>
                    <a:pt x="61170" y="29674"/>
                    <a:pt x="61518" y="29543"/>
                    <a:pt x="62694" y="28958"/>
                  </a:cubicBezTo>
                  <a:cubicBezTo>
                    <a:pt x="63454" y="28578"/>
                    <a:pt x="63639" y="28510"/>
                    <a:pt x="63679" y="28510"/>
                  </a:cubicBezTo>
                  <a:cubicBezTo>
                    <a:pt x="63702" y="28510"/>
                    <a:pt x="63680" y="28531"/>
                    <a:pt x="63688" y="28531"/>
                  </a:cubicBezTo>
                  <a:cubicBezTo>
                    <a:pt x="63704" y="28531"/>
                    <a:pt x="63843" y="28444"/>
                    <a:pt x="64739" y="27910"/>
                  </a:cubicBezTo>
                  <a:cubicBezTo>
                    <a:pt x="66873" y="26648"/>
                    <a:pt x="66873" y="26648"/>
                    <a:pt x="66873" y="26648"/>
                  </a:cubicBezTo>
                  <a:lnTo>
                    <a:pt x="68451" y="25145"/>
                  </a:lnTo>
                  <a:lnTo>
                    <a:pt x="69714" y="23870"/>
                  </a:lnTo>
                  <a:lnTo>
                    <a:pt x="70585" y="23642"/>
                  </a:lnTo>
                  <a:lnTo>
                    <a:pt x="73969" y="23642"/>
                  </a:lnTo>
                  <a:lnTo>
                    <a:pt x="74121" y="21597"/>
                  </a:lnTo>
                  <a:lnTo>
                    <a:pt x="75144" y="19779"/>
                  </a:lnTo>
                  <a:lnTo>
                    <a:pt x="74677" y="18049"/>
                  </a:lnTo>
                  <a:lnTo>
                    <a:pt x="73035" y="16660"/>
                  </a:lnTo>
                  <a:lnTo>
                    <a:pt x="71987" y="18693"/>
                  </a:lnTo>
                  <a:lnTo>
                    <a:pt x="70371" y="19943"/>
                  </a:lnTo>
                  <a:lnTo>
                    <a:pt x="69234" y="20726"/>
                  </a:lnTo>
                  <a:lnTo>
                    <a:pt x="69234" y="18276"/>
                  </a:lnTo>
                  <a:lnTo>
                    <a:pt x="69487" y="17013"/>
                  </a:lnTo>
                  <a:lnTo>
                    <a:pt x="69487" y="17013"/>
                  </a:lnTo>
                  <a:lnTo>
                    <a:pt x="68439" y="17960"/>
                  </a:lnTo>
                  <a:lnTo>
                    <a:pt x="67403" y="15599"/>
                  </a:lnTo>
                  <a:lnTo>
                    <a:pt x="68565" y="14336"/>
                  </a:lnTo>
                  <a:lnTo>
                    <a:pt x="69373" y="12594"/>
                  </a:lnTo>
                  <a:lnTo>
                    <a:pt x="70636" y="9841"/>
                  </a:lnTo>
                  <a:lnTo>
                    <a:pt x="71633" y="9450"/>
                  </a:lnTo>
                  <a:lnTo>
                    <a:pt x="73401" y="7783"/>
                  </a:lnTo>
                  <a:lnTo>
                    <a:pt x="72618" y="7379"/>
                  </a:lnTo>
                  <a:lnTo>
                    <a:pt x="71633" y="7240"/>
                  </a:lnTo>
                  <a:lnTo>
                    <a:pt x="69234" y="7240"/>
                  </a:lnTo>
                  <a:lnTo>
                    <a:pt x="69234" y="9450"/>
                  </a:lnTo>
                  <a:lnTo>
                    <a:pt x="67164" y="12152"/>
                  </a:lnTo>
                  <a:lnTo>
                    <a:pt x="65408" y="14854"/>
                  </a:lnTo>
                  <a:lnTo>
                    <a:pt x="66280" y="16091"/>
                  </a:lnTo>
                  <a:lnTo>
                    <a:pt x="65926" y="18516"/>
                  </a:lnTo>
                  <a:lnTo>
                    <a:pt x="62921" y="20094"/>
                  </a:lnTo>
                  <a:lnTo>
                    <a:pt x="62921" y="18276"/>
                  </a:lnTo>
                  <a:lnTo>
                    <a:pt x="61191" y="18124"/>
                  </a:lnTo>
                  <a:lnTo>
                    <a:pt x="59701" y="19299"/>
                  </a:lnTo>
                  <a:lnTo>
                    <a:pt x="57845" y="16698"/>
                  </a:lnTo>
                  <a:lnTo>
                    <a:pt x="55673" y="16698"/>
                  </a:lnTo>
                  <a:lnTo>
                    <a:pt x="54966" y="18049"/>
                  </a:lnTo>
                  <a:lnTo>
                    <a:pt x="54259" y="19071"/>
                  </a:lnTo>
                  <a:lnTo>
                    <a:pt x="53223" y="16786"/>
                  </a:lnTo>
                  <a:cubicBezTo>
                    <a:pt x="53223" y="16786"/>
                    <a:pt x="52623" y="16998"/>
                    <a:pt x="52038" y="16998"/>
                  </a:cubicBezTo>
                  <a:cubicBezTo>
                    <a:pt x="51500" y="16998"/>
                    <a:pt x="50974" y="16819"/>
                    <a:pt x="50938" y="16129"/>
                  </a:cubicBezTo>
                  <a:cubicBezTo>
                    <a:pt x="50862" y="14690"/>
                    <a:pt x="50862" y="14677"/>
                    <a:pt x="50862" y="14677"/>
                  </a:cubicBezTo>
                  <a:lnTo>
                    <a:pt x="47629" y="11672"/>
                  </a:lnTo>
                  <a:lnTo>
                    <a:pt x="46594" y="10952"/>
                  </a:lnTo>
                  <a:lnTo>
                    <a:pt x="44788" y="11268"/>
                  </a:lnTo>
                  <a:lnTo>
                    <a:pt x="43993" y="8869"/>
                  </a:lnTo>
                  <a:lnTo>
                    <a:pt x="42579" y="8427"/>
                  </a:lnTo>
                  <a:lnTo>
                    <a:pt x="39030" y="8869"/>
                  </a:lnTo>
                  <a:lnTo>
                    <a:pt x="36972" y="8427"/>
                  </a:lnTo>
                  <a:lnTo>
                    <a:pt x="34295" y="6141"/>
                  </a:lnTo>
                  <a:lnTo>
                    <a:pt x="30747" y="4462"/>
                  </a:lnTo>
                  <a:lnTo>
                    <a:pt x="28159" y="1962"/>
                  </a:lnTo>
                  <a:lnTo>
                    <a:pt x="26037" y="194"/>
                  </a:lnTo>
                  <a:lnTo>
                    <a:pt x="23196" y="825"/>
                  </a:lnTo>
                  <a:cubicBezTo>
                    <a:pt x="23196" y="825"/>
                    <a:pt x="23017" y="0"/>
                    <a:pt x="2203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52"/>
            <p:cNvSpPr/>
            <p:nvPr/>
          </p:nvSpPr>
          <p:spPr>
            <a:xfrm>
              <a:off x="238125" y="1071925"/>
              <a:ext cx="2568675" cy="3902025"/>
            </a:xfrm>
            <a:custGeom>
              <a:avLst/>
              <a:gdLst/>
              <a:ahLst/>
              <a:cxnLst/>
              <a:rect l="l" t="t" r="r" b="b"/>
              <a:pathLst>
                <a:path w="102747" h="156081" extrusionOk="0">
                  <a:moveTo>
                    <a:pt x="61468" y="29836"/>
                  </a:moveTo>
                  <a:cubicBezTo>
                    <a:pt x="61506" y="29899"/>
                    <a:pt x="61519" y="29962"/>
                    <a:pt x="61506" y="30025"/>
                  </a:cubicBezTo>
                  <a:lnTo>
                    <a:pt x="61342" y="29899"/>
                  </a:lnTo>
                  <a:lnTo>
                    <a:pt x="61468" y="29836"/>
                  </a:lnTo>
                  <a:close/>
                  <a:moveTo>
                    <a:pt x="101181" y="102504"/>
                  </a:moveTo>
                  <a:lnTo>
                    <a:pt x="101282" y="102542"/>
                  </a:lnTo>
                  <a:lnTo>
                    <a:pt x="101193" y="102718"/>
                  </a:lnTo>
                  <a:cubicBezTo>
                    <a:pt x="101155" y="102655"/>
                    <a:pt x="101143" y="102567"/>
                    <a:pt x="101181" y="102504"/>
                  </a:cubicBezTo>
                  <a:close/>
                  <a:moveTo>
                    <a:pt x="22159" y="618"/>
                  </a:moveTo>
                  <a:cubicBezTo>
                    <a:pt x="22328" y="618"/>
                    <a:pt x="22461" y="648"/>
                    <a:pt x="22565" y="692"/>
                  </a:cubicBezTo>
                  <a:cubicBezTo>
                    <a:pt x="22779" y="781"/>
                    <a:pt x="22943" y="970"/>
                    <a:pt x="23019" y="1198"/>
                  </a:cubicBezTo>
                  <a:lnTo>
                    <a:pt x="23385" y="1437"/>
                  </a:lnTo>
                  <a:lnTo>
                    <a:pt x="26075" y="844"/>
                  </a:lnTo>
                  <a:lnTo>
                    <a:pt x="28057" y="2498"/>
                  </a:lnTo>
                  <a:lnTo>
                    <a:pt x="30658" y="4998"/>
                  </a:lnTo>
                  <a:lnTo>
                    <a:pt x="34257" y="6716"/>
                  </a:lnTo>
                  <a:lnTo>
                    <a:pt x="36909" y="8976"/>
                  </a:lnTo>
                  <a:lnTo>
                    <a:pt x="37048" y="9052"/>
                  </a:lnTo>
                  <a:lnTo>
                    <a:pt x="39093" y="9481"/>
                  </a:lnTo>
                  <a:lnTo>
                    <a:pt x="39207" y="9481"/>
                  </a:lnTo>
                  <a:lnTo>
                    <a:pt x="42679" y="9052"/>
                  </a:lnTo>
                  <a:lnTo>
                    <a:pt x="43879" y="9430"/>
                  </a:lnTo>
                  <a:lnTo>
                    <a:pt x="44624" y="11678"/>
                  </a:lnTo>
                  <a:lnTo>
                    <a:pt x="44978" y="11893"/>
                  </a:lnTo>
                  <a:lnTo>
                    <a:pt x="46657" y="11590"/>
                  </a:lnTo>
                  <a:lnTo>
                    <a:pt x="47541" y="12208"/>
                  </a:lnTo>
                  <a:lnTo>
                    <a:pt x="50685" y="15125"/>
                  </a:lnTo>
                  <a:cubicBezTo>
                    <a:pt x="50698" y="15302"/>
                    <a:pt x="50710" y="15668"/>
                    <a:pt x="50761" y="16464"/>
                  </a:cubicBezTo>
                  <a:cubicBezTo>
                    <a:pt x="50761" y="16830"/>
                    <a:pt x="50937" y="17183"/>
                    <a:pt x="51253" y="17385"/>
                  </a:cubicBezTo>
                  <a:cubicBezTo>
                    <a:pt x="51517" y="17561"/>
                    <a:pt x="51851" y="17620"/>
                    <a:pt x="52180" y="17620"/>
                  </a:cubicBezTo>
                  <a:cubicBezTo>
                    <a:pt x="52561" y="17620"/>
                    <a:pt x="52935" y="17541"/>
                    <a:pt x="53185" y="17474"/>
                  </a:cubicBezTo>
                  <a:lnTo>
                    <a:pt x="54094" y="19507"/>
                  </a:lnTo>
                  <a:lnTo>
                    <a:pt x="54637" y="19557"/>
                  </a:lnTo>
                  <a:lnTo>
                    <a:pt x="55370" y="18497"/>
                  </a:lnTo>
                  <a:lnTo>
                    <a:pt x="55988" y="17322"/>
                  </a:lnTo>
                  <a:lnTo>
                    <a:pt x="57807" y="17322"/>
                  </a:lnTo>
                  <a:lnTo>
                    <a:pt x="59562" y="19784"/>
                  </a:lnTo>
                  <a:lnTo>
                    <a:pt x="60016" y="19848"/>
                  </a:lnTo>
                  <a:lnTo>
                    <a:pt x="61418" y="18762"/>
                  </a:lnTo>
                  <a:lnTo>
                    <a:pt x="62744" y="18875"/>
                  </a:lnTo>
                  <a:lnTo>
                    <a:pt x="62744" y="20403"/>
                  </a:lnTo>
                  <a:lnTo>
                    <a:pt x="63198" y="20681"/>
                  </a:lnTo>
                  <a:lnTo>
                    <a:pt x="66204" y="19103"/>
                  </a:lnTo>
                  <a:lnTo>
                    <a:pt x="66355" y="18875"/>
                  </a:lnTo>
                  <a:lnTo>
                    <a:pt x="66709" y="16451"/>
                  </a:lnTo>
                  <a:lnTo>
                    <a:pt x="66658" y="16224"/>
                  </a:lnTo>
                  <a:lnTo>
                    <a:pt x="65913" y="15150"/>
                  </a:lnTo>
                  <a:lnTo>
                    <a:pt x="67542" y="12650"/>
                  </a:lnTo>
                  <a:lnTo>
                    <a:pt x="69613" y="9961"/>
                  </a:lnTo>
                  <a:lnTo>
                    <a:pt x="69676" y="9771"/>
                  </a:lnTo>
                  <a:lnTo>
                    <a:pt x="69676" y="7877"/>
                  </a:lnTo>
                  <a:lnTo>
                    <a:pt x="71709" y="7877"/>
                  </a:lnTo>
                  <a:lnTo>
                    <a:pt x="72631" y="8004"/>
                  </a:lnTo>
                  <a:lnTo>
                    <a:pt x="72984" y="8180"/>
                  </a:lnTo>
                  <a:lnTo>
                    <a:pt x="71570" y="9493"/>
                  </a:lnTo>
                  <a:lnTo>
                    <a:pt x="70636" y="9872"/>
                  </a:lnTo>
                  <a:lnTo>
                    <a:pt x="70472" y="10024"/>
                  </a:lnTo>
                  <a:lnTo>
                    <a:pt x="68413" y="14469"/>
                  </a:lnTo>
                  <a:lnTo>
                    <a:pt x="67290" y="15693"/>
                  </a:lnTo>
                  <a:lnTo>
                    <a:pt x="67226" y="16034"/>
                  </a:lnTo>
                  <a:lnTo>
                    <a:pt x="68274" y="18408"/>
                  </a:lnTo>
                  <a:lnTo>
                    <a:pt x="68780" y="18509"/>
                  </a:lnTo>
                  <a:lnTo>
                    <a:pt x="69108" y="18206"/>
                  </a:lnTo>
                  <a:lnTo>
                    <a:pt x="69108" y="18206"/>
                  </a:lnTo>
                  <a:lnTo>
                    <a:pt x="69045" y="18522"/>
                  </a:lnTo>
                  <a:lnTo>
                    <a:pt x="69045" y="21035"/>
                  </a:lnTo>
                  <a:lnTo>
                    <a:pt x="69537" y="21287"/>
                  </a:lnTo>
                  <a:lnTo>
                    <a:pt x="70686" y="20504"/>
                  </a:lnTo>
                  <a:lnTo>
                    <a:pt x="72315" y="19254"/>
                  </a:lnTo>
                  <a:lnTo>
                    <a:pt x="73262" y="17474"/>
                  </a:lnTo>
                  <a:lnTo>
                    <a:pt x="74525" y="18534"/>
                  </a:lnTo>
                  <a:lnTo>
                    <a:pt x="74929" y="20050"/>
                  </a:lnTo>
                  <a:lnTo>
                    <a:pt x="73982" y="21742"/>
                  </a:lnTo>
                  <a:lnTo>
                    <a:pt x="73805" y="23636"/>
                  </a:lnTo>
                  <a:lnTo>
                    <a:pt x="70699" y="23636"/>
                  </a:lnTo>
                  <a:lnTo>
                    <a:pt x="69752" y="23863"/>
                  </a:lnTo>
                  <a:lnTo>
                    <a:pt x="69613" y="23951"/>
                  </a:lnTo>
                  <a:lnTo>
                    <a:pt x="68350" y="25227"/>
                  </a:lnTo>
                  <a:lnTo>
                    <a:pt x="66797" y="26704"/>
                  </a:lnTo>
                  <a:cubicBezTo>
                    <a:pt x="66721" y="26755"/>
                    <a:pt x="66368" y="26982"/>
                    <a:pt x="64701" y="27954"/>
                  </a:cubicBezTo>
                  <a:lnTo>
                    <a:pt x="64171" y="28270"/>
                  </a:lnTo>
                  <a:lnTo>
                    <a:pt x="63779" y="28510"/>
                  </a:lnTo>
                  <a:cubicBezTo>
                    <a:pt x="63602" y="28535"/>
                    <a:pt x="63299" y="28674"/>
                    <a:pt x="62668" y="28990"/>
                  </a:cubicBezTo>
                  <a:cubicBezTo>
                    <a:pt x="61443" y="29608"/>
                    <a:pt x="61216" y="29684"/>
                    <a:pt x="61178" y="29684"/>
                  </a:cubicBezTo>
                  <a:lnTo>
                    <a:pt x="61178" y="29785"/>
                  </a:lnTo>
                  <a:lnTo>
                    <a:pt x="61039" y="29684"/>
                  </a:lnTo>
                  <a:cubicBezTo>
                    <a:pt x="60938" y="29747"/>
                    <a:pt x="60875" y="29861"/>
                    <a:pt x="60862" y="29974"/>
                  </a:cubicBezTo>
                  <a:lnTo>
                    <a:pt x="60079" y="31868"/>
                  </a:lnTo>
                  <a:lnTo>
                    <a:pt x="59663" y="34381"/>
                  </a:lnTo>
                  <a:lnTo>
                    <a:pt x="59663" y="34457"/>
                  </a:lnTo>
                  <a:lnTo>
                    <a:pt x="59890" y="37222"/>
                  </a:lnTo>
                  <a:lnTo>
                    <a:pt x="60206" y="37500"/>
                  </a:lnTo>
                  <a:lnTo>
                    <a:pt x="61115" y="37500"/>
                  </a:lnTo>
                  <a:lnTo>
                    <a:pt x="62075" y="38321"/>
                  </a:lnTo>
                  <a:lnTo>
                    <a:pt x="64360" y="39685"/>
                  </a:lnTo>
                  <a:lnTo>
                    <a:pt x="66317" y="40669"/>
                  </a:lnTo>
                  <a:lnTo>
                    <a:pt x="65736" y="43195"/>
                  </a:lnTo>
                  <a:lnTo>
                    <a:pt x="65800" y="43460"/>
                  </a:lnTo>
                  <a:lnTo>
                    <a:pt x="67214" y="45278"/>
                  </a:lnTo>
                  <a:lnTo>
                    <a:pt x="67605" y="45354"/>
                  </a:lnTo>
                  <a:lnTo>
                    <a:pt x="68868" y="44723"/>
                  </a:lnTo>
                  <a:lnTo>
                    <a:pt x="69045" y="44445"/>
                  </a:lnTo>
                  <a:lnTo>
                    <a:pt x="69045" y="41516"/>
                  </a:lnTo>
                  <a:lnTo>
                    <a:pt x="70800" y="40884"/>
                  </a:lnTo>
                  <a:lnTo>
                    <a:pt x="73035" y="39028"/>
                  </a:lnTo>
                  <a:lnTo>
                    <a:pt x="73136" y="38750"/>
                  </a:lnTo>
                  <a:lnTo>
                    <a:pt x="72909" y="36414"/>
                  </a:lnTo>
                  <a:lnTo>
                    <a:pt x="72858" y="36275"/>
                  </a:lnTo>
                  <a:lnTo>
                    <a:pt x="72201" y="35253"/>
                  </a:lnTo>
                  <a:lnTo>
                    <a:pt x="73376" y="34015"/>
                  </a:lnTo>
                  <a:lnTo>
                    <a:pt x="73464" y="33800"/>
                  </a:lnTo>
                  <a:lnTo>
                    <a:pt x="73527" y="31250"/>
                  </a:lnTo>
                  <a:lnTo>
                    <a:pt x="74095" y="31199"/>
                  </a:lnTo>
                  <a:lnTo>
                    <a:pt x="76798" y="31199"/>
                  </a:lnTo>
                  <a:lnTo>
                    <a:pt x="77808" y="32247"/>
                  </a:lnTo>
                  <a:lnTo>
                    <a:pt x="77947" y="32323"/>
                  </a:lnTo>
                  <a:lnTo>
                    <a:pt x="79298" y="32702"/>
                  </a:lnTo>
                  <a:lnTo>
                    <a:pt x="78704" y="33813"/>
                  </a:lnTo>
                  <a:lnTo>
                    <a:pt x="78666" y="34015"/>
                  </a:lnTo>
                  <a:lnTo>
                    <a:pt x="78982" y="36061"/>
                  </a:lnTo>
                  <a:lnTo>
                    <a:pt x="79235" y="36326"/>
                  </a:lnTo>
                  <a:lnTo>
                    <a:pt x="81129" y="36730"/>
                  </a:lnTo>
                  <a:lnTo>
                    <a:pt x="81419" y="36629"/>
                  </a:lnTo>
                  <a:lnTo>
                    <a:pt x="82998" y="34861"/>
                  </a:lnTo>
                  <a:lnTo>
                    <a:pt x="83402" y="38523"/>
                  </a:lnTo>
                  <a:lnTo>
                    <a:pt x="83793" y="40657"/>
                  </a:lnTo>
                  <a:lnTo>
                    <a:pt x="83894" y="40834"/>
                  </a:lnTo>
                  <a:lnTo>
                    <a:pt x="85902" y="42715"/>
                  </a:lnTo>
                  <a:cubicBezTo>
                    <a:pt x="86558" y="43864"/>
                    <a:pt x="87253" y="45127"/>
                    <a:pt x="87455" y="45569"/>
                  </a:cubicBezTo>
                  <a:cubicBezTo>
                    <a:pt x="87152" y="45821"/>
                    <a:pt x="86369" y="46415"/>
                    <a:pt x="85687" y="46932"/>
                  </a:cubicBezTo>
                  <a:lnTo>
                    <a:pt x="83162" y="48385"/>
                  </a:lnTo>
                  <a:lnTo>
                    <a:pt x="81028" y="48220"/>
                  </a:lnTo>
                  <a:lnTo>
                    <a:pt x="78654" y="48220"/>
                  </a:lnTo>
                  <a:lnTo>
                    <a:pt x="78515" y="48258"/>
                  </a:lnTo>
                  <a:lnTo>
                    <a:pt x="76065" y="49521"/>
                  </a:lnTo>
                  <a:lnTo>
                    <a:pt x="76343" y="50089"/>
                  </a:lnTo>
                  <a:lnTo>
                    <a:pt x="77934" y="49369"/>
                  </a:lnTo>
                  <a:lnTo>
                    <a:pt x="78502" y="49685"/>
                  </a:lnTo>
                  <a:lnTo>
                    <a:pt x="78502" y="50834"/>
                  </a:lnTo>
                  <a:lnTo>
                    <a:pt x="79235" y="52539"/>
                  </a:lnTo>
                  <a:lnTo>
                    <a:pt x="79550" y="52728"/>
                  </a:lnTo>
                  <a:lnTo>
                    <a:pt x="82556" y="52514"/>
                  </a:lnTo>
                  <a:lnTo>
                    <a:pt x="82934" y="52930"/>
                  </a:lnTo>
                  <a:lnTo>
                    <a:pt x="79828" y="54231"/>
                  </a:lnTo>
                  <a:lnTo>
                    <a:pt x="78048" y="55355"/>
                  </a:lnTo>
                  <a:lnTo>
                    <a:pt x="77113" y="53890"/>
                  </a:lnTo>
                  <a:lnTo>
                    <a:pt x="76671" y="53802"/>
                  </a:lnTo>
                  <a:lnTo>
                    <a:pt x="74146" y="55456"/>
                  </a:lnTo>
                  <a:lnTo>
                    <a:pt x="74032" y="55607"/>
                  </a:lnTo>
                  <a:lnTo>
                    <a:pt x="73237" y="57691"/>
                  </a:lnTo>
                  <a:lnTo>
                    <a:pt x="71797" y="57691"/>
                  </a:lnTo>
                  <a:lnTo>
                    <a:pt x="71583" y="57779"/>
                  </a:lnTo>
                  <a:lnTo>
                    <a:pt x="68982" y="60330"/>
                  </a:lnTo>
                  <a:lnTo>
                    <a:pt x="68136" y="62426"/>
                  </a:lnTo>
                  <a:lnTo>
                    <a:pt x="66671" y="64888"/>
                  </a:lnTo>
                  <a:lnTo>
                    <a:pt x="63741" y="66908"/>
                  </a:lnTo>
                  <a:lnTo>
                    <a:pt x="63640" y="67009"/>
                  </a:lnTo>
                  <a:lnTo>
                    <a:pt x="62618" y="68916"/>
                  </a:lnTo>
                  <a:lnTo>
                    <a:pt x="62580" y="69068"/>
                  </a:lnTo>
                  <a:lnTo>
                    <a:pt x="62731" y="72767"/>
                  </a:lnTo>
                  <a:lnTo>
                    <a:pt x="62491" y="74043"/>
                  </a:lnTo>
                  <a:lnTo>
                    <a:pt x="61620" y="72717"/>
                  </a:lnTo>
                  <a:lnTo>
                    <a:pt x="61393" y="70823"/>
                  </a:lnTo>
                  <a:lnTo>
                    <a:pt x="61178" y="70558"/>
                  </a:lnTo>
                  <a:lnTo>
                    <a:pt x="58413" y="69686"/>
                  </a:lnTo>
                  <a:lnTo>
                    <a:pt x="56190" y="69674"/>
                  </a:lnTo>
                  <a:lnTo>
                    <a:pt x="55913" y="69838"/>
                  </a:lnTo>
                  <a:lnTo>
                    <a:pt x="55471" y="70684"/>
                  </a:lnTo>
                  <a:lnTo>
                    <a:pt x="54423" y="69838"/>
                  </a:lnTo>
                  <a:lnTo>
                    <a:pt x="54183" y="69762"/>
                  </a:lnTo>
                  <a:lnTo>
                    <a:pt x="51266" y="70166"/>
                  </a:lnTo>
                  <a:lnTo>
                    <a:pt x="51114" y="70229"/>
                  </a:lnTo>
                  <a:lnTo>
                    <a:pt x="48362" y="72287"/>
                  </a:lnTo>
                  <a:lnTo>
                    <a:pt x="48248" y="72452"/>
                  </a:lnTo>
                  <a:lnTo>
                    <a:pt x="47377" y="75381"/>
                  </a:lnTo>
                  <a:lnTo>
                    <a:pt x="47377" y="75507"/>
                  </a:lnTo>
                  <a:lnTo>
                    <a:pt x="47768" y="79093"/>
                  </a:lnTo>
                  <a:lnTo>
                    <a:pt x="47819" y="79245"/>
                  </a:lnTo>
                  <a:lnTo>
                    <a:pt x="49801" y="81934"/>
                  </a:lnTo>
                  <a:lnTo>
                    <a:pt x="50155" y="82048"/>
                  </a:lnTo>
                  <a:lnTo>
                    <a:pt x="52832" y="81101"/>
                  </a:lnTo>
                  <a:lnTo>
                    <a:pt x="52996" y="80962"/>
                  </a:lnTo>
                  <a:lnTo>
                    <a:pt x="54082" y="79144"/>
                  </a:lnTo>
                  <a:lnTo>
                    <a:pt x="56304" y="79144"/>
                  </a:lnTo>
                  <a:lnTo>
                    <a:pt x="56203" y="79876"/>
                  </a:lnTo>
                  <a:lnTo>
                    <a:pt x="55496" y="81240"/>
                  </a:lnTo>
                  <a:lnTo>
                    <a:pt x="54789" y="83210"/>
                  </a:lnTo>
                  <a:lnTo>
                    <a:pt x="55054" y="83639"/>
                  </a:lnTo>
                  <a:lnTo>
                    <a:pt x="57516" y="83930"/>
                  </a:lnTo>
                  <a:lnTo>
                    <a:pt x="59095" y="84460"/>
                  </a:lnTo>
                  <a:lnTo>
                    <a:pt x="58413" y="86202"/>
                  </a:lnTo>
                  <a:lnTo>
                    <a:pt x="58425" y="86455"/>
                  </a:lnTo>
                  <a:lnTo>
                    <a:pt x="59688" y="89056"/>
                  </a:lnTo>
                  <a:lnTo>
                    <a:pt x="59840" y="89195"/>
                  </a:lnTo>
                  <a:lnTo>
                    <a:pt x="61569" y="90066"/>
                  </a:lnTo>
                  <a:lnTo>
                    <a:pt x="61809" y="90079"/>
                  </a:lnTo>
                  <a:lnTo>
                    <a:pt x="63388" y="89586"/>
                  </a:lnTo>
                  <a:lnTo>
                    <a:pt x="64827" y="90735"/>
                  </a:lnTo>
                  <a:lnTo>
                    <a:pt x="65320" y="90597"/>
                  </a:lnTo>
                  <a:cubicBezTo>
                    <a:pt x="65345" y="90546"/>
                    <a:pt x="65749" y="89397"/>
                    <a:pt x="65863" y="88980"/>
                  </a:cubicBezTo>
                  <a:cubicBezTo>
                    <a:pt x="66166" y="88766"/>
                    <a:pt x="67656" y="88261"/>
                    <a:pt x="68944" y="87882"/>
                  </a:cubicBezTo>
                  <a:lnTo>
                    <a:pt x="71696" y="87806"/>
                  </a:lnTo>
                  <a:lnTo>
                    <a:pt x="74222" y="88437"/>
                  </a:lnTo>
                  <a:lnTo>
                    <a:pt x="76596" y="88665"/>
                  </a:lnTo>
                  <a:lnTo>
                    <a:pt x="78553" y="89788"/>
                  </a:lnTo>
                  <a:lnTo>
                    <a:pt x="80813" y="91973"/>
                  </a:lnTo>
                  <a:lnTo>
                    <a:pt x="81002" y="92061"/>
                  </a:lnTo>
                  <a:lnTo>
                    <a:pt x="83174" y="92289"/>
                  </a:lnTo>
                  <a:lnTo>
                    <a:pt x="86432" y="93362"/>
                  </a:lnTo>
                  <a:lnTo>
                    <a:pt x="87846" y="95370"/>
                  </a:lnTo>
                  <a:lnTo>
                    <a:pt x="89021" y="98097"/>
                  </a:lnTo>
                  <a:lnTo>
                    <a:pt x="89185" y="98274"/>
                  </a:lnTo>
                  <a:lnTo>
                    <a:pt x="91470" y="99221"/>
                  </a:lnTo>
                  <a:lnTo>
                    <a:pt x="93529" y="100016"/>
                  </a:lnTo>
                  <a:lnTo>
                    <a:pt x="95448" y="100345"/>
                  </a:lnTo>
                  <a:lnTo>
                    <a:pt x="98655" y="101595"/>
                  </a:lnTo>
                  <a:cubicBezTo>
                    <a:pt x="100625" y="102365"/>
                    <a:pt x="101092" y="102655"/>
                    <a:pt x="101193" y="102731"/>
                  </a:cubicBezTo>
                  <a:lnTo>
                    <a:pt x="101168" y="102782"/>
                  </a:lnTo>
                  <a:lnTo>
                    <a:pt x="102115" y="104524"/>
                  </a:lnTo>
                  <a:lnTo>
                    <a:pt x="101130" y="106305"/>
                  </a:lnTo>
                  <a:lnTo>
                    <a:pt x="99312" y="108590"/>
                  </a:lnTo>
                  <a:lnTo>
                    <a:pt x="99249" y="108716"/>
                  </a:lnTo>
                  <a:lnTo>
                    <a:pt x="98857" y="110673"/>
                  </a:lnTo>
                  <a:lnTo>
                    <a:pt x="97986" y="113855"/>
                  </a:lnTo>
                  <a:lnTo>
                    <a:pt x="97456" y="117492"/>
                  </a:lnTo>
                  <a:lnTo>
                    <a:pt x="96256" y="118199"/>
                  </a:lnTo>
                  <a:lnTo>
                    <a:pt x="93541" y="119639"/>
                  </a:lnTo>
                  <a:lnTo>
                    <a:pt x="91016" y="121369"/>
                  </a:lnTo>
                  <a:lnTo>
                    <a:pt x="90889" y="121583"/>
                  </a:lnTo>
                  <a:lnTo>
                    <a:pt x="90422" y="124260"/>
                  </a:lnTo>
                  <a:lnTo>
                    <a:pt x="89096" y="126192"/>
                  </a:lnTo>
                  <a:lnTo>
                    <a:pt x="87682" y="128604"/>
                  </a:lnTo>
                  <a:lnTo>
                    <a:pt x="86205" y="130031"/>
                  </a:lnTo>
                  <a:lnTo>
                    <a:pt x="83679" y="129589"/>
                  </a:lnTo>
                  <a:lnTo>
                    <a:pt x="83313" y="129930"/>
                  </a:lnTo>
                  <a:lnTo>
                    <a:pt x="83389" y="130889"/>
                  </a:lnTo>
                  <a:lnTo>
                    <a:pt x="83553" y="132114"/>
                  </a:lnTo>
                  <a:lnTo>
                    <a:pt x="83553" y="134008"/>
                  </a:lnTo>
                  <a:lnTo>
                    <a:pt x="81886" y="134412"/>
                  </a:lnTo>
                  <a:lnTo>
                    <a:pt x="79992" y="134968"/>
                  </a:lnTo>
                  <a:lnTo>
                    <a:pt x="79765" y="135271"/>
                  </a:lnTo>
                  <a:lnTo>
                    <a:pt x="79765" y="135801"/>
                  </a:lnTo>
                  <a:lnTo>
                    <a:pt x="79702" y="137039"/>
                  </a:lnTo>
                  <a:lnTo>
                    <a:pt x="78616" y="136912"/>
                  </a:lnTo>
                  <a:lnTo>
                    <a:pt x="78262" y="137215"/>
                  </a:lnTo>
                  <a:lnTo>
                    <a:pt x="78187" y="138314"/>
                  </a:lnTo>
                  <a:lnTo>
                    <a:pt x="78212" y="138465"/>
                  </a:lnTo>
                  <a:lnTo>
                    <a:pt x="78730" y="139640"/>
                  </a:lnTo>
                  <a:lnTo>
                    <a:pt x="78376" y="141622"/>
                  </a:lnTo>
                  <a:lnTo>
                    <a:pt x="77694" y="142102"/>
                  </a:lnTo>
                  <a:lnTo>
                    <a:pt x="77593" y="142216"/>
                  </a:lnTo>
                  <a:lnTo>
                    <a:pt x="76722" y="143882"/>
                  </a:lnTo>
                  <a:lnTo>
                    <a:pt x="76823" y="144274"/>
                  </a:lnTo>
                  <a:lnTo>
                    <a:pt x="78300" y="145335"/>
                  </a:lnTo>
                  <a:lnTo>
                    <a:pt x="78060" y="146105"/>
                  </a:lnTo>
                  <a:cubicBezTo>
                    <a:pt x="77997" y="146181"/>
                    <a:pt x="77757" y="146484"/>
                    <a:pt x="76924" y="147481"/>
                  </a:cubicBezTo>
                  <a:cubicBezTo>
                    <a:pt x="76444" y="148062"/>
                    <a:pt x="76255" y="148592"/>
                    <a:pt x="76381" y="149059"/>
                  </a:cubicBezTo>
                  <a:cubicBezTo>
                    <a:pt x="76469" y="149388"/>
                    <a:pt x="76697" y="149678"/>
                    <a:pt x="77000" y="149842"/>
                  </a:cubicBezTo>
                  <a:lnTo>
                    <a:pt x="78136" y="152646"/>
                  </a:lnTo>
                  <a:lnTo>
                    <a:pt x="78275" y="152810"/>
                  </a:lnTo>
                  <a:lnTo>
                    <a:pt x="81167" y="154363"/>
                  </a:lnTo>
                  <a:lnTo>
                    <a:pt x="80245" y="155449"/>
                  </a:lnTo>
                  <a:lnTo>
                    <a:pt x="77492" y="155449"/>
                  </a:lnTo>
                  <a:lnTo>
                    <a:pt x="75889" y="154401"/>
                  </a:lnTo>
                  <a:lnTo>
                    <a:pt x="73628" y="151130"/>
                  </a:lnTo>
                  <a:lnTo>
                    <a:pt x="72429" y="147443"/>
                  </a:lnTo>
                  <a:lnTo>
                    <a:pt x="72113" y="145625"/>
                  </a:lnTo>
                  <a:lnTo>
                    <a:pt x="70825" y="143605"/>
                  </a:lnTo>
                  <a:lnTo>
                    <a:pt x="72568" y="139577"/>
                  </a:lnTo>
                  <a:lnTo>
                    <a:pt x="72454" y="139198"/>
                  </a:lnTo>
                  <a:lnTo>
                    <a:pt x="71242" y="138327"/>
                  </a:lnTo>
                  <a:lnTo>
                    <a:pt x="71014" y="135523"/>
                  </a:lnTo>
                  <a:lnTo>
                    <a:pt x="71090" y="133112"/>
                  </a:lnTo>
                  <a:lnTo>
                    <a:pt x="71873" y="129993"/>
                  </a:lnTo>
                  <a:lnTo>
                    <a:pt x="71886" y="129892"/>
                  </a:lnTo>
                  <a:lnTo>
                    <a:pt x="71722" y="127884"/>
                  </a:lnTo>
                  <a:lnTo>
                    <a:pt x="71962" y="123907"/>
                  </a:lnTo>
                  <a:lnTo>
                    <a:pt x="71722" y="120030"/>
                  </a:lnTo>
                  <a:lnTo>
                    <a:pt x="71242" y="115295"/>
                  </a:lnTo>
                  <a:lnTo>
                    <a:pt x="71191" y="115131"/>
                  </a:lnTo>
                  <a:lnTo>
                    <a:pt x="69929" y="113401"/>
                  </a:lnTo>
                  <a:lnTo>
                    <a:pt x="67921" y="112252"/>
                  </a:lnTo>
                  <a:lnTo>
                    <a:pt x="65837" y="109007"/>
                  </a:lnTo>
                  <a:lnTo>
                    <a:pt x="63678" y="105724"/>
                  </a:lnTo>
                  <a:lnTo>
                    <a:pt x="61367" y="103274"/>
                  </a:lnTo>
                  <a:lnTo>
                    <a:pt x="61772" y="102277"/>
                  </a:lnTo>
                  <a:lnTo>
                    <a:pt x="62024" y="100029"/>
                  </a:lnTo>
                  <a:lnTo>
                    <a:pt x="62782" y="97832"/>
                  </a:lnTo>
                  <a:lnTo>
                    <a:pt x="64246" y="96051"/>
                  </a:lnTo>
                  <a:lnTo>
                    <a:pt x="64322" y="95887"/>
                  </a:lnTo>
                  <a:lnTo>
                    <a:pt x="64638" y="92415"/>
                  </a:lnTo>
                  <a:lnTo>
                    <a:pt x="64562" y="92175"/>
                  </a:lnTo>
                  <a:lnTo>
                    <a:pt x="62971" y="90369"/>
                  </a:lnTo>
                  <a:lnTo>
                    <a:pt x="62529" y="90344"/>
                  </a:lnTo>
                  <a:lnTo>
                    <a:pt x="61431" y="91304"/>
                  </a:lnTo>
                  <a:lnTo>
                    <a:pt x="59145" y="90091"/>
                  </a:lnTo>
                  <a:lnTo>
                    <a:pt x="55799" y="86341"/>
                  </a:lnTo>
                  <a:lnTo>
                    <a:pt x="55622" y="86253"/>
                  </a:lnTo>
                  <a:lnTo>
                    <a:pt x="52781" y="85634"/>
                  </a:lnTo>
                  <a:lnTo>
                    <a:pt x="50243" y="83626"/>
                  </a:lnTo>
                  <a:lnTo>
                    <a:pt x="49877" y="83614"/>
                  </a:lnTo>
                  <a:lnTo>
                    <a:pt x="49157" y="84068"/>
                  </a:lnTo>
                  <a:lnTo>
                    <a:pt x="46430" y="82629"/>
                  </a:lnTo>
                  <a:lnTo>
                    <a:pt x="42566" y="81467"/>
                  </a:lnTo>
                  <a:lnTo>
                    <a:pt x="41051" y="79801"/>
                  </a:lnTo>
                  <a:lnTo>
                    <a:pt x="40899" y="77629"/>
                  </a:lnTo>
                  <a:lnTo>
                    <a:pt x="40861" y="77490"/>
                  </a:lnTo>
                  <a:lnTo>
                    <a:pt x="38803" y="73942"/>
                  </a:lnTo>
                  <a:lnTo>
                    <a:pt x="36606" y="71858"/>
                  </a:lnTo>
                  <a:lnTo>
                    <a:pt x="35760" y="68739"/>
                  </a:lnTo>
                  <a:lnTo>
                    <a:pt x="34282" y="66959"/>
                  </a:lnTo>
                  <a:lnTo>
                    <a:pt x="33727" y="67199"/>
                  </a:lnTo>
                  <a:lnTo>
                    <a:pt x="34358" y="71694"/>
                  </a:lnTo>
                  <a:lnTo>
                    <a:pt x="34421" y="71858"/>
                  </a:lnTo>
                  <a:lnTo>
                    <a:pt x="35873" y="73689"/>
                  </a:lnTo>
                  <a:lnTo>
                    <a:pt x="36240" y="75722"/>
                  </a:lnTo>
                  <a:lnTo>
                    <a:pt x="36240" y="75722"/>
                  </a:lnTo>
                  <a:lnTo>
                    <a:pt x="34484" y="73866"/>
                  </a:lnTo>
                  <a:lnTo>
                    <a:pt x="33070" y="68878"/>
                  </a:lnTo>
                  <a:lnTo>
                    <a:pt x="31808" y="65406"/>
                  </a:lnTo>
                  <a:lnTo>
                    <a:pt x="31694" y="65242"/>
                  </a:lnTo>
                  <a:lnTo>
                    <a:pt x="30014" y="64093"/>
                  </a:lnTo>
                  <a:lnTo>
                    <a:pt x="28360" y="61454"/>
                  </a:lnTo>
                  <a:lnTo>
                    <a:pt x="28045" y="57097"/>
                  </a:lnTo>
                  <a:lnTo>
                    <a:pt x="28512" y="52817"/>
                  </a:lnTo>
                  <a:lnTo>
                    <a:pt x="29749" y="50354"/>
                  </a:lnTo>
                  <a:lnTo>
                    <a:pt x="30014" y="47627"/>
                  </a:lnTo>
                  <a:lnTo>
                    <a:pt x="29989" y="47475"/>
                  </a:lnTo>
                  <a:lnTo>
                    <a:pt x="28310" y="43776"/>
                  </a:lnTo>
                  <a:lnTo>
                    <a:pt x="28449" y="42841"/>
                  </a:lnTo>
                  <a:lnTo>
                    <a:pt x="30419" y="44079"/>
                  </a:lnTo>
                  <a:lnTo>
                    <a:pt x="30873" y="43700"/>
                  </a:lnTo>
                  <a:lnTo>
                    <a:pt x="29623" y="40733"/>
                  </a:lnTo>
                  <a:lnTo>
                    <a:pt x="28916" y="36364"/>
                  </a:lnTo>
                  <a:lnTo>
                    <a:pt x="28411" y="36174"/>
                  </a:lnTo>
                  <a:lnTo>
                    <a:pt x="27300" y="37109"/>
                  </a:lnTo>
                  <a:lnTo>
                    <a:pt x="27211" y="37260"/>
                  </a:lnTo>
                  <a:lnTo>
                    <a:pt x="26517" y="39432"/>
                  </a:lnTo>
                  <a:lnTo>
                    <a:pt x="26100" y="38435"/>
                  </a:lnTo>
                  <a:lnTo>
                    <a:pt x="26630" y="36477"/>
                  </a:lnTo>
                  <a:lnTo>
                    <a:pt x="27262" y="33472"/>
                  </a:lnTo>
                  <a:lnTo>
                    <a:pt x="27262" y="33358"/>
                  </a:lnTo>
                  <a:lnTo>
                    <a:pt x="26555" y="29330"/>
                  </a:lnTo>
                  <a:lnTo>
                    <a:pt x="25027" y="26477"/>
                  </a:lnTo>
                  <a:lnTo>
                    <a:pt x="24901" y="26363"/>
                  </a:lnTo>
                  <a:cubicBezTo>
                    <a:pt x="21319" y="24236"/>
                    <a:pt x="20275" y="23768"/>
                    <a:pt x="19914" y="23768"/>
                  </a:cubicBezTo>
                  <a:cubicBezTo>
                    <a:pt x="19779" y="23768"/>
                    <a:pt x="19739" y="23832"/>
                    <a:pt x="19698" y="23901"/>
                  </a:cubicBezTo>
                  <a:cubicBezTo>
                    <a:pt x="19521" y="24040"/>
                    <a:pt x="18322" y="24444"/>
                    <a:pt x="17337" y="24747"/>
                  </a:cubicBezTo>
                  <a:lnTo>
                    <a:pt x="16112" y="24999"/>
                  </a:lnTo>
                  <a:lnTo>
                    <a:pt x="17299" y="22840"/>
                  </a:lnTo>
                  <a:lnTo>
                    <a:pt x="16832" y="22436"/>
                  </a:lnTo>
                  <a:lnTo>
                    <a:pt x="14370" y="24191"/>
                  </a:lnTo>
                  <a:lnTo>
                    <a:pt x="12362" y="25959"/>
                  </a:lnTo>
                  <a:lnTo>
                    <a:pt x="10127" y="28573"/>
                  </a:lnTo>
                  <a:lnTo>
                    <a:pt x="4394" y="30896"/>
                  </a:lnTo>
                  <a:lnTo>
                    <a:pt x="2134" y="31262"/>
                  </a:lnTo>
                  <a:lnTo>
                    <a:pt x="3132" y="30770"/>
                  </a:lnTo>
                  <a:cubicBezTo>
                    <a:pt x="8687" y="27702"/>
                    <a:pt x="8763" y="27399"/>
                    <a:pt x="8801" y="27247"/>
                  </a:cubicBezTo>
                  <a:cubicBezTo>
                    <a:pt x="8852" y="27058"/>
                    <a:pt x="9432" y="26224"/>
                    <a:pt x="9937" y="25555"/>
                  </a:cubicBezTo>
                  <a:lnTo>
                    <a:pt x="9887" y="25126"/>
                  </a:lnTo>
                  <a:lnTo>
                    <a:pt x="8018" y="23573"/>
                  </a:lnTo>
                  <a:lnTo>
                    <a:pt x="6882" y="22373"/>
                  </a:lnTo>
                  <a:lnTo>
                    <a:pt x="6389" y="20454"/>
                  </a:lnTo>
                  <a:lnTo>
                    <a:pt x="7702" y="18396"/>
                  </a:lnTo>
                  <a:lnTo>
                    <a:pt x="9584" y="16034"/>
                  </a:lnTo>
                  <a:lnTo>
                    <a:pt x="12425" y="15466"/>
                  </a:lnTo>
                  <a:lnTo>
                    <a:pt x="12602" y="15365"/>
                  </a:lnTo>
                  <a:lnTo>
                    <a:pt x="14256" y="13332"/>
                  </a:lnTo>
                  <a:lnTo>
                    <a:pt x="13991" y="12814"/>
                  </a:lnTo>
                  <a:lnTo>
                    <a:pt x="12059" y="12979"/>
                  </a:lnTo>
                  <a:lnTo>
                    <a:pt x="9761" y="12625"/>
                  </a:lnTo>
                  <a:lnTo>
                    <a:pt x="9761" y="11943"/>
                  </a:lnTo>
                  <a:lnTo>
                    <a:pt x="10405" y="10579"/>
                  </a:lnTo>
                  <a:lnTo>
                    <a:pt x="12753" y="9531"/>
                  </a:lnTo>
                  <a:lnTo>
                    <a:pt x="13347" y="9999"/>
                  </a:lnTo>
                  <a:lnTo>
                    <a:pt x="15582" y="10655"/>
                  </a:lnTo>
                  <a:lnTo>
                    <a:pt x="15986" y="10302"/>
                  </a:lnTo>
                  <a:lnTo>
                    <a:pt x="15733" y="8572"/>
                  </a:lnTo>
                  <a:lnTo>
                    <a:pt x="14799" y="5301"/>
                  </a:lnTo>
                  <a:lnTo>
                    <a:pt x="14799" y="4582"/>
                  </a:lnTo>
                  <a:lnTo>
                    <a:pt x="16996" y="3268"/>
                  </a:lnTo>
                  <a:cubicBezTo>
                    <a:pt x="17249" y="3167"/>
                    <a:pt x="17943" y="2814"/>
                    <a:pt x="20178" y="1387"/>
                  </a:cubicBezTo>
                  <a:cubicBezTo>
                    <a:pt x="21117" y="797"/>
                    <a:pt x="21746" y="618"/>
                    <a:pt x="22159" y="618"/>
                  </a:cubicBezTo>
                  <a:close/>
                  <a:moveTo>
                    <a:pt x="22164" y="0"/>
                  </a:moveTo>
                  <a:cubicBezTo>
                    <a:pt x="21532" y="0"/>
                    <a:pt x="20754" y="291"/>
                    <a:pt x="19837" y="869"/>
                  </a:cubicBezTo>
                  <a:cubicBezTo>
                    <a:pt x="17274" y="2498"/>
                    <a:pt x="16819" y="2675"/>
                    <a:pt x="16781" y="2688"/>
                  </a:cubicBezTo>
                  <a:lnTo>
                    <a:pt x="14332" y="4127"/>
                  </a:lnTo>
                  <a:lnTo>
                    <a:pt x="14180" y="4392"/>
                  </a:lnTo>
                  <a:lnTo>
                    <a:pt x="14180" y="5339"/>
                  </a:lnTo>
                  <a:lnTo>
                    <a:pt x="15127" y="8698"/>
                  </a:lnTo>
                  <a:lnTo>
                    <a:pt x="15291" y="9923"/>
                  </a:lnTo>
                  <a:lnTo>
                    <a:pt x="13688" y="9468"/>
                  </a:lnTo>
                  <a:lnTo>
                    <a:pt x="12993" y="8925"/>
                  </a:lnTo>
                  <a:lnTo>
                    <a:pt x="12665" y="8875"/>
                  </a:lnTo>
                  <a:lnTo>
                    <a:pt x="10051" y="10062"/>
                  </a:lnTo>
                  <a:lnTo>
                    <a:pt x="9887" y="10213"/>
                  </a:lnTo>
                  <a:lnTo>
                    <a:pt x="9155" y="11754"/>
                  </a:lnTo>
                  <a:lnTo>
                    <a:pt x="9129" y="12915"/>
                  </a:lnTo>
                  <a:lnTo>
                    <a:pt x="9395" y="13231"/>
                  </a:lnTo>
                  <a:lnTo>
                    <a:pt x="11983" y="13623"/>
                  </a:lnTo>
                  <a:lnTo>
                    <a:pt x="12059" y="13623"/>
                  </a:lnTo>
                  <a:lnTo>
                    <a:pt x="13284" y="13521"/>
                  </a:lnTo>
                  <a:lnTo>
                    <a:pt x="12185" y="14873"/>
                  </a:lnTo>
                  <a:lnTo>
                    <a:pt x="9344" y="15441"/>
                  </a:lnTo>
                  <a:lnTo>
                    <a:pt x="9155" y="15554"/>
                  </a:lnTo>
                  <a:lnTo>
                    <a:pt x="7185" y="18029"/>
                  </a:lnTo>
                  <a:lnTo>
                    <a:pt x="5771" y="20239"/>
                  </a:lnTo>
                  <a:lnTo>
                    <a:pt x="5733" y="20479"/>
                  </a:lnTo>
                  <a:lnTo>
                    <a:pt x="6288" y="22613"/>
                  </a:lnTo>
                  <a:lnTo>
                    <a:pt x="6364" y="22752"/>
                  </a:lnTo>
                  <a:lnTo>
                    <a:pt x="7576" y="24040"/>
                  </a:lnTo>
                  <a:lnTo>
                    <a:pt x="9243" y="25416"/>
                  </a:lnTo>
                  <a:cubicBezTo>
                    <a:pt x="8877" y="25909"/>
                    <a:pt x="8334" y="26679"/>
                    <a:pt x="8208" y="27032"/>
                  </a:cubicBezTo>
                  <a:cubicBezTo>
                    <a:pt x="7841" y="27386"/>
                    <a:pt x="4874" y="29091"/>
                    <a:pt x="2841" y="30214"/>
                  </a:cubicBezTo>
                  <a:lnTo>
                    <a:pt x="0" y="31629"/>
                  </a:lnTo>
                  <a:lnTo>
                    <a:pt x="189" y="32222"/>
                  </a:lnTo>
                  <a:lnTo>
                    <a:pt x="4533" y="31515"/>
                  </a:lnTo>
                  <a:lnTo>
                    <a:pt x="10430" y="29128"/>
                  </a:lnTo>
                  <a:lnTo>
                    <a:pt x="10556" y="29040"/>
                  </a:lnTo>
                  <a:lnTo>
                    <a:pt x="12804" y="26388"/>
                  </a:lnTo>
                  <a:lnTo>
                    <a:pt x="14748" y="24684"/>
                  </a:lnTo>
                  <a:lnTo>
                    <a:pt x="16087" y="23737"/>
                  </a:lnTo>
                  <a:lnTo>
                    <a:pt x="15241" y="25302"/>
                  </a:lnTo>
                  <a:lnTo>
                    <a:pt x="15582" y="25757"/>
                  </a:lnTo>
                  <a:lnTo>
                    <a:pt x="17488" y="25366"/>
                  </a:lnTo>
                  <a:cubicBezTo>
                    <a:pt x="19180" y="24861"/>
                    <a:pt x="19787" y="24595"/>
                    <a:pt x="20026" y="24431"/>
                  </a:cubicBezTo>
                  <a:cubicBezTo>
                    <a:pt x="20544" y="24595"/>
                    <a:pt x="22628" y="25757"/>
                    <a:pt x="24496" y="26868"/>
                  </a:cubicBezTo>
                  <a:lnTo>
                    <a:pt x="25936" y="29507"/>
                  </a:lnTo>
                  <a:lnTo>
                    <a:pt x="26618" y="33409"/>
                  </a:lnTo>
                  <a:lnTo>
                    <a:pt x="26012" y="36338"/>
                  </a:lnTo>
                  <a:lnTo>
                    <a:pt x="25456" y="38384"/>
                  </a:lnTo>
                  <a:lnTo>
                    <a:pt x="25469" y="38586"/>
                  </a:lnTo>
                  <a:lnTo>
                    <a:pt x="26264" y="40480"/>
                  </a:lnTo>
                  <a:lnTo>
                    <a:pt x="26858" y="40455"/>
                  </a:lnTo>
                  <a:lnTo>
                    <a:pt x="27767" y="37538"/>
                  </a:lnTo>
                  <a:lnTo>
                    <a:pt x="28373" y="37033"/>
                  </a:lnTo>
                  <a:lnTo>
                    <a:pt x="29004" y="40884"/>
                  </a:lnTo>
                  <a:lnTo>
                    <a:pt x="29888" y="43018"/>
                  </a:lnTo>
                  <a:lnTo>
                    <a:pt x="28360" y="42058"/>
                  </a:lnTo>
                  <a:lnTo>
                    <a:pt x="27893" y="42273"/>
                  </a:lnTo>
                  <a:lnTo>
                    <a:pt x="27653" y="43763"/>
                  </a:lnTo>
                  <a:lnTo>
                    <a:pt x="27678" y="43953"/>
                  </a:lnTo>
                  <a:lnTo>
                    <a:pt x="29383" y="47652"/>
                  </a:lnTo>
                  <a:lnTo>
                    <a:pt x="29156" y="50114"/>
                  </a:lnTo>
                  <a:lnTo>
                    <a:pt x="27918" y="52589"/>
                  </a:lnTo>
                  <a:lnTo>
                    <a:pt x="27413" y="57085"/>
                  </a:lnTo>
                  <a:lnTo>
                    <a:pt x="27729" y="61580"/>
                  </a:lnTo>
                  <a:lnTo>
                    <a:pt x="27779" y="61719"/>
                  </a:lnTo>
                  <a:lnTo>
                    <a:pt x="29522" y="64484"/>
                  </a:lnTo>
                  <a:lnTo>
                    <a:pt x="31252" y="65696"/>
                  </a:lnTo>
                  <a:lnTo>
                    <a:pt x="32464" y="69030"/>
                  </a:lnTo>
                  <a:lnTo>
                    <a:pt x="33891" y="74080"/>
                  </a:lnTo>
                  <a:lnTo>
                    <a:pt x="33967" y="74219"/>
                  </a:lnTo>
                  <a:lnTo>
                    <a:pt x="36505" y="76896"/>
                  </a:lnTo>
                  <a:lnTo>
                    <a:pt x="37048" y="76631"/>
                  </a:lnTo>
                  <a:lnTo>
                    <a:pt x="36467" y="73474"/>
                  </a:lnTo>
                  <a:lnTo>
                    <a:pt x="36404" y="73335"/>
                  </a:lnTo>
                  <a:lnTo>
                    <a:pt x="34964" y="71505"/>
                  </a:lnTo>
                  <a:lnTo>
                    <a:pt x="34484" y="68171"/>
                  </a:lnTo>
                  <a:lnTo>
                    <a:pt x="34484" y="68171"/>
                  </a:lnTo>
                  <a:lnTo>
                    <a:pt x="35166" y="68954"/>
                  </a:lnTo>
                  <a:lnTo>
                    <a:pt x="36012" y="72098"/>
                  </a:lnTo>
                  <a:lnTo>
                    <a:pt x="36101" y="72237"/>
                  </a:lnTo>
                  <a:lnTo>
                    <a:pt x="38273" y="74295"/>
                  </a:lnTo>
                  <a:lnTo>
                    <a:pt x="40268" y="77730"/>
                  </a:lnTo>
                  <a:lnTo>
                    <a:pt x="40419" y="79939"/>
                  </a:lnTo>
                  <a:lnTo>
                    <a:pt x="40508" y="80141"/>
                  </a:lnTo>
                  <a:lnTo>
                    <a:pt x="42162" y="81947"/>
                  </a:lnTo>
                  <a:lnTo>
                    <a:pt x="42301" y="82035"/>
                  </a:lnTo>
                  <a:lnTo>
                    <a:pt x="46202" y="83197"/>
                  </a:lnTo>
                  <a:lnTo>
                    <a:pt x="49043" y="84700"/>
                  </a:lnTo>
                  <a:lnTo>
                    <a:pt x="49359" y="84687"/>
                  </a:lnTo>
                  <a:lnTo>
                    <a:pt x="50028" y="84245"/>
                  </a:lnTo>
                  <a:lnTo>
                    <a:pt x="52453" y="86165"/>
                  </a:lnTo>
                  <a:lnTo>
                    <a:pt x="52592" y="86228"/>
                  </a:lnTo>
                  <a:lnTo>
                    <a:pt x="55407" y="86834"/>
                  </a:lnTo>
                  <a:lnTo>
                    <a:pt x="58716" y="90546"/>
                  </a:lnTo>
                  <a:lnTo>
                    <a:pt x="61330" y="91960"/>
                  </a:lnTo>
                  <a:lnTo>
                    <a:pt x="61683" y="91910"/>
                  </a:lnTo>
                  <a:lnTo>
                    <a:pt x="62706" y="91013"/>
                  </a:lnTo>
                  <a:lnTo>
                    <a:pt x="63994" y="92491"/>
                  </a:lnTo>
                  <a:lnTo>
                    <a:pt x="63691" y="95723"/>
                  </a:lnTo>
                  <a:lnTo>
                    <a:pt x="62251" y="97466"/>
                  </a:lnTo>
                  <a:lnTo>
                    <a:pt x="61405" y="99840"/>
                  </a:lnTo>
                  <a:lnTo>
                    <a:pt x="61165" y="102074"/>
                  </a:lnTo>
                  <a:lnTo>
                    <a:pt x="60711" y="103224"/>
                  </a:lnTo>
                  <a:lnTo>
                    <a:pt x="60774" y="103552"/>
                  </a:lnTo>
                  <a:lnTo>
                    <a:pt x="63186" y="106115"/>
                  </a:lnTo>
                  <a:lnTo>
                    <a:pt x="65320" y="109335"/>
                  </a:lnTo>
                  <a:lnTo>
                    <a:pt x="67441" y="112656"/>
                  </a:lnTo>
                  <a:lnTo>
                    <a:pt x="67555" y="112757"/>
                  </a:lnTo>
                  <a:lnTo>
                    <a:pt x="69461" y="113818"/>
                  </a:lnTo>
                  <a:lnTo>
                    <a:pt x="70623" y="115421"/>
                  </a:lnTo>
                  <a:lnTo>
                    <a:pt x="71090" y="120055"/>
                  </a:lnTo>
                  <a:lnTo>
                    <a:pt x="71330" y="123881"/>
                  </a:lnTo>
                  <a:lnTo>
                    <a:pt x="71090" y="127871"/>
                  </a:lnTo>
                  <a:lnTo>
                    <a:pt x="71254" y="129866"/>
                  </a:lnTo>
                  <a:lnTo>
                    <a:pt x="70472" y="132973"/>
                  </a:lnTo>
                  <a:lnTo>
                    <a:pt x="70383" y="135511"/>
                  </a:lnTo>
                  <a:lnTo>
                    <a:pt x="70623" y="138516"/>
                  </a:lnTo>
                  <a:lnTo>
                    <a:pt x="70749" y="138743"/>
                  </a:lnTo>
                  <a:lnTo>
                    <a:pt x="71886" y="139539"/>
                  </a:lnTo>
                  <a:lnTo>
                    <a:pt x="70168" y="143491"/>
                  </a:lnTo>
                  <a:lnTo>
                    <a:pt x="70194" y="143794"/>
                  </a:lnTo>
                  <a:lnTo>
                    <a:pt x="71507" y="145789"/>
                  </a:lnTo>
                  <a:lnTo>
                    <a:pt x="71823" y="147582"/>
                  </a:lnTo>
                  <a:lnTo>
                    <a:pt x="73035" y="151370"/>
                  </a:lnTo>
                  <a:lnTo>
                    <a:pt x="75409" y="154805"/>
                  </a:lnTo>
                  <a:lnTo>
                    <a:pt x="77227" y="156030"/>
                  </a:lnTo>
                  <a:lnTo>
                    <a:pt x="77391" y="156080"/>
                  </a:lnTo>
                  <a:lnTo>
                    <a:pt x="80396" y="156080"/>
                  </a:lnTo>
                  <a:lnTo>
                    <a:pt x="80624" y="155966"/>
                  </a:lnTo>
                  <a:lnTo>
                    <a:pt x="81886" y="154476"/>
                  </a:lnTo>
                  <a:lnTo>
                    <a:pt x="81798" y="153984"/>
                  </a:lnTo>
                  <a:lnTo>
                    <a:pt x="78666" y="152305"/>
                  </a:lnTo>
                  <a:lnTo>
                    <a:pt x="77530" y="149501"/>
                  </a:lnTo>
                  <a:lnTo>
                    <a:pt x="77353" y="149325"/>
                  </a:lnTo>
                  <a:cubicBezTo>
                    <a:pt x="77176" y="149249"/>
                    <a:pt x="77038" y="149097"/>
                    <a:pt x="76974" y="148908"/>
                  </a:cubicBezTo>
                  <a:cubicBezTo>
                    <a:pt x="76911" y="148643"/>
                    <a:pt x="77063" y="148289"/>
                    <a:pt x="77391" y="147885"/>
                  </a:cubicBezTo>
                  <a:cubicBezTo>
                    <a:pt x="78363" y="146723"/>
                    <a:pt x="78591" y="146458"/>
                    <a:pt x="78641" y="146332"/>
                  </a:cubicBezTo>
                  <a:lnTo>
                    <a:pt x="78957" y="145309"/>
                  </a:lnTo>
                  <a:lnTo>
                    <a:pt x="78831" y="144956"/>
                  </a:lnTo>
                  <a:lnTo>
                    <a:pt x="77404" y="143933"/>
                  </a:lnTo>
                  <a:lnTo>
                    <a:pt x="78111" y="142582"/>
                  </a:lnTo>
                  <a:lnTo>
                    <a:pt x="78831" y="142077"/>
                  </a:lnTo>
                  <a:lnTo>
                    <a:pt x="78957" y="141862"/>
                  </a:lnTo>
                  <a:lnTo>
                    <a:pt x="79361" y="139652"/>
                  </a:lnTo>
                  <a:lnTo>
                    <a:pt x="79336" y="139476"/>
                  </a:lnTo>
                  <a:lnTo>
                    <a:pt x="78818" y="138289"/>
                  </a:lnTo>
                  <a:lnTo>
                    <a:pt x="78869" y="137582"/>
                  </a:lnTo>
                  <a:lnTo>
                    <a:pt x="79954" y="137708"/>
                  </a:lnTo>
                  <a:lnTo>
                    <a:pt x="80308" y="137417"/>
                  </a:lnTo>
                  <a:lnTo>
                    <a:pt x="80384" y="135814"/>
                  </a:lnTo>
                  <a:lnTo>
                    <a:pt x="80384" y="135498"/>
                  </a:lnTo>
                  <a:lnTo>
                    <a:pt x="82038" y="135018"/>
                  </a:lnTo>
                  <a:lnTo>
                    <a:pt x="83932" y="134551"/>
                  </a:lnTo>
                  <a:lnTo>
                    <a:pt x="84172" y="134235"/>
                  </a:lnTo>
                  <a:lnTo>
                    <a:pt x="84172" y="132076"/>
                  </a:lnTo>
                  <a:lnTo>
                    <a:pt x="84020" y="130826"/>
                  </a:lnTo>
                  <a:lnTo>
                    <a:pt x="83970" y="130283"/>
                  </a:lnTo>
                  <a:lnTo>
                    <a:pt x="86243" y="130675"/>
                  </a:lnTo>
                  <a:lnTo>
                    <a:pt x="86521" y="130586"/>
                  </a:lnTo>
                  <a:lnTo>
                    <a:pt x="88137" y="129008"/>
                  </a:lnTo>
                  <a:lnTo>
                    <a:pt x="89614" y="126520"/>
                  </a:lnTo>
                  <a:lnTo>
                    <a:pt x="90965" y="124551"/>
                  </a:lnTo>
                  <a:lnTo>
                    <a:pt x="91470" y="121798"/>
                  </a:lnTo>
                  <a:lnTo>
                    <a:pt x="93857" y="120156"/>
                  </a:lnTo>
                  <a:lnTo>
                    <a:pt x="96546" y="118742"/>
                  </a:lnTo>
                  <a:lnTo>
                    <a:pt x="97897" y="117947"/>
                  </a:lnTo>
                  <a:lnTo>
                    <a:pt x="98049" y="117719"/>
                  </a:lnTo>
                  <a:lnTo>
                    <a:pt x="98592" y="113982"/>
                  </a:lnTo>
                  <a:lnTo>
                    <a:pt x="99463" y="110800"/>
                  </a:lnTo>
                  <a:lnTo>
                    <a:pt x="99842" y="108906"/>
                  </a:lnTo>
                  <a:lnTo>
                    <a:pt x="101648" y="106645"/>
                  </a:lnTo>
                  <a:lnTo>
                    <a:pt x="102746" y="104676"/>
                  </a:lnTo>
                  <a:lnTo>
                    <a:pt x="102746" y="104373"/>
                  </a:lnTo>
                  <a:lnTo>
                    <a:pt x="101799" y="102617"/>
                  </a:lnTo>
                  <a:cubicBezTo>
                    <a:pt x="101824" y="102352"/>
                    <a:pt x="101774" y="102125"/>
                    <a:pt x="98882" y="100989"/>
                  </a:cubicBezTo>
                  <a:lnTo>
                    <a:pt x="95650" y="99726"/>
                  </a:lnTo>
                  <a:lnTo>
                    <a:pt x="93718" y="99410"/>
                  </a:lnTo>
                  <a:lnTo>
                    <a:pt x="91710" y="98627"/>
                  </a:lnTo>
                  <a:lnTo>
                    <a:pt x="89551" y="97731"/>
                  </a:lnTo>
                  <a:lnTo>
                    <a:pt x="88415" y="95092"/>
                  </a:lnTo>
                  <a:lnTo>
                    <a:pt x="86887" y="92907"/>
                  </a:lnTo>
                  <a:lnTo>
                    <a:pt x="86735" y="92794"/>
                  </a:lnTo>
                  <a:lnTo>
                    <a:pt x="83338" y="91682"/>
                  </a:lnTo>
                  <a:lnTo>
                    <a:pt x="81179" y="91455"/>
                  </a:lnTo>
                  <a:lnTo>
                    <a:pt x="78970" y="89321"/>
                  </a:lnTo>
                  <a:lnTo>
                    <a:pt x="76861" y="88084"/>
                  </a:lnTo>
                  <a:lnTo>
                    <a:pt x="74335" y="87819"/>
                  </a:lnTo>
                  <a:lnTo>
                    <a:pt x="71810" y="87187"/>
                  </a:lnTo>
                  <a:lnTo>
                    <a:pt x="71722" y="87175"/>
                  </a:lnTo>
                  <a:lnTo>
                    <a:pt x="68881" y="87263"/>
                  </a:lnTo>
                  <a:lnTo>
                    <a:pt x="68792" y="87276"/>
                  </a:lnTo>
                  <a:cubicBezTo>
                    <a:pt x="65395" y="88273"/>
                    <a:pt x="65320" y="88576"/>
                    <a:pt x="65269" y="88753"/>
                  </a:cubicBezTo>
                  <a:cubicBezTo>
                    <a:pt x="65219" y="88942"/>
                    <a:pt x="65029" y="89523"/>
                    <a:pt x="64878" y="89965"/>
                  </a:cubicBezTo>
                  <a:lnTo>
                    <a:pt x="63640" y="88993"/>
                  </a:lnTo>
                  <a:lnTo>
                    <a:pt x="63350" y="88930"/>
                  </a:lnTo>
                  <a:lnTo>
                    <a:pt x="61734" y="89448"/>
                  </a:lnTo>
                  <a:lnTo>
                    <a:pt x="60218" y="88690"/>
                  </a:lnTo>
                  <a:lnTo>
                    <a:pt x="59057" y="86303"/>
                  </a:lnTo>
                  <a:lnTo>
                    <a:pt x="59802" y="84384"/>
                  </a:lnTo>
                  <a:lnTo>
                    <a:pt x="59600" y="83967"/>
                  </a:lnTo>
                  <a:lnTo>
                    <a:pt x="57655" y="83311"/>
                  </a:lnTo>
                  <a:lnTo>
                    <a:pt x="55521" y="83046"/>
                  </a:lnTo>
                  <a:lnTo>
                    <a:pt x="56077" y="81480"/>
                  </a:lnTo>
                  <a:lnTo>
                    <a:pt x="56796" y="80104"/>
                  </a:lnTo>
                  <a:lnTo>
                    <a:pt x="56986" y="78853"/>
                  </a:lnTo>
                  <a:lnTo>
                    <a:pt x="56670" y="78500"/>
                  </a:lnTo>
                  <a:lnTo>
                    <a:pt x="53905" y="78500"/>
                  </a:lnTo>
                  <a:lnTo>
                    <a:pt x="53640" y="78651"/>
                  </a:lnTo>
                  <a:lnTo>
                    <a:pt x="52516" y="80533"/>
                  </a:lnTo>
                  <a:lnTo>
                    <a:pt x="50155" y="81366"/>
                  </a:lnTo>
                  <a:lnTo>
                    <a:pt x="48374" y="78942"/>
                  </a:lnTo>
                  <a:lnTo>
                    <a:pt x="47995" y="75495"/>
                  </a:lnTo>
                  <a:lnTo>
                    <a:pt x="48816" y="72717"/>
                  </a:lnTo>
                  <a:lnTo>
                    <a:pt x="51443" y="70772"/>
                  </a:lnTo>
                  <a:lnTo>
                    <a:pt x="54132" y="70393"/>
                  </a:lnTo>
                  <a:lnTo>
                    <a:pt x="55370" y="71416"/>
                  </a:lnTo>
                  <a:lnTo>
                    <a:pt x="55849" y="71315"/>
                  </a:lnTo>
                  <a:lnTo>
                    <a:pt x="56392" y="70305"/>
                  </a:lnTo>
                  <a:lnTo>
                    <a:pt x="58286" y="70305"/>
                  </a:lnTo>
                  <a:lnTo>
                    <a:pt x="60799" y="71088"/>
                  </a:lnTo>
                  <a:lnTo>
                    <a:pt x="61014" y="72856"/>
                  </a:lnTo>
                  <a:lnTo>
                    <a:pt x="61064" y="72995"/>
                  </a:lnTo>
                  <a:lnTo>
                    <a:pt x="62403" y="75040"/>
                  </a:lnTo>
                  <a:lnTo>
                    <a:pt x="62971" y="74926"/>
                  </a:lnTo>
                  <a:lnTo>
                    <a:pt x="63363" y="72843"/>
                  </a:lnTo>
                  <a:lnTo>
                    <a:pt x="63363" y="72767"/>
                  </a:lnTo>
                  <a:lnTo>
                    <a:pt x="63211" y="69131"/>
                  </a:lnTo>
                  <a:lnTo>
                    <a:pt x="64158" y="67376"/>
                  </a:lnTo>
                  <a:lnTo>
                    <a:pt x="67087" y="65355"/>
                  </a:lnTo>
                  <a:lnTo>
                    <a:pt x="68704" y="62691"/>
                  </a:lnTo>
                  <a:lnTo>
                    <a:pt x="69461" y="60721"/>
                  </a:lnTo>
                  <a:lnTo>
                    <a:pt x="71924" y="58322"/>
                  </a:lnTo>
                  <a:lnTo>
                    <a:pt x="73452" y="58322"/>
                  </a:lnTo>
                  <a:lnTo>
                    <a:pt x="73755" y="58107"/>
                  </a:lnTo>
                  <a:lnTo>
                    <a:pt x="74575" y="55923"/>
                  </a:lnTo>
                  <a:lnTo>
                    <a:pt x="76747" y="54496"/>
                  </a:lnTo>
                  <a:lnTo>
                    <a:pt x="77682" y="55961"/>
                  </a:lnTo>
                  <a:lnTo>
                    <a:pt x="78124" y="56062"/>
                  </a:lnTo>
                  <a:lnTo>
                    <a:pt x="80119" y="54786"/>
                  </a:lnTo>
                  <a:lnTo>
                    <a:pt x="83591" y="53347"/>
                  </a:lnTo>
                  <a:lnTo>
                    <a:pt x="83705" y="52855"/>
                  </a:lnTo>
                  <a:lnTo>
                    <a:pt x="82909" y="51983"/>
                  </a:lnTo>
                  <a:lnTo>
                    <a:pt x="82657" y="51870"/>
                  </a:lnTo>
                  <a:lnTo>
                    <a:pt x="79715" y="52084"/>
                  </a:lnTo>
                  <a:lnTo>
                    <a:pt x="79134" y="50771"/>
                  </a:lnTo>
                  <a:lnTo>
                    <a:pt x="79134" y="49496"/>
                  </a:lnTo>
                  <a:lnTo>
                    <a:pt x="78970" y="49218"/>
                  </a:lnTo>
                  <a:lnTo>
                    <a:pt x="78528" y="48978"/>
                  </a:lnTo>
                  <a:lnTo>
                    <a:pt x="78742" y="48864"/>
                  </a:lnTo>
                  <a:lnTo>
                    <a:pt x="81002" y="48864"/>
                  </a:lnTo>
                  <a:lnTo>
                    <a:pt x="83212" y="49029"/>
                  </a:lnTo>
                  <a:lnTo>
                    <a:pt x="83389" y="48991"/>
                  </a:lnTo>
                  <a:lnTo>
                    <a:pt x="86028" y="47463"/>
                  </a:lnTo>
                  <a:cubicBezTo>
                    <a:pt x="87973" y="46023"/>
                    <a:pt x="88048" y="45910"/>
                    <a:pt x="88074" y="45847"/>
                  </a:cubicBezTo>
                  <a:cubicBezTo>
                    <a:pt x="88213" y="45657"/>
                    <a:pt x="88263" y="45569"/>
                    <a:pt x="86432" y="42362"/>
                  </a:cubicBezTo>
                  <a:lnTo>
                    <a:pt x="84399" y="40455"/>
                  </a:lnTo>
                  <a:lnTo>
                    <a:pt x="84033" y="38435"/>
                  </a:lnTo>
                  <a:lnTo>
                    <a:pt x="83553" y="34103"/>
                  </a:lnTo>
                  <a:lnTo>
                    <a:pt x="83010" y="33927"/>
                  </a:lnTo>
                  <a:lnTo>
                    <a:pt x="81078" y="36086"/>
                  </a:lnTo>
                  <a:lnTo>
                    <a:pt x="79576" y="35758"/>
                  </a:lnTo>
                  <a:lnTo>
                    <a:pt x="79310" y="34028"/>
                  </a:lnTo>
                  <a:lnTo>
                    <a:pt x="80055" y="32677"/>
                  </a:lnTo>
                  <a:lnTo>
                    <a:pt x="79866" y="32222"/>
                  </a:lnTo>
                  <a:lnTo>
                    <a:pt x="78212" y="31755"/>
                  </a:lnTo>
                  <a:lnTo>
                    <a:pt x="77164" y="30669"/>
                  </a:lnTo>
                  <a:lnTo>
                    <a:pt x="76937" y="30568"/>
                  </a:lnTo>
                  <a:lnTo>
                    <a:pt x="74070" y="30568"/>
                  </a:lnTo>
                  <a:lnTo>
                    <a:pt x="73199" y="30656"/>
                  </a:lnTo>
                  <a:lnTo>
                    <a:pt x="72921" y="30959"/>
                  </a:lnTo>
                  <a:lnTo>
                    <a:pt x="72845" y="33674"/>
                  </a:lnTo>
                  <a:lnTo>
                    <a:pt x="71583" y="35013"/>
                  </a:lnTo>
                  <a:lnTo>
                    <a:pt x="71545" y="35391"/>
                  </a:lnTo>
                  <a:lnTo>
                    <a:pt x="72290" y="36566"/>
                  </a:lnTo>
                  <a:lnTo>
                    <a:pt x="72492" y="38662"/>
                  </a:lnTo>
                  <a:lnTo>
                    <a:pt x="70535" y="40316"/>
                  </a:lnTo>
                  <a:lnTo>
                    <a:pt x="68615" y="40998"/>
                  </a:lnTo>
                  <a:lnTo>
                    <a:pt x="68401" y="41288"/>
                  </a:lnTo>
                  <a:lnTo>
                    <a:pt x="68401" y="44256"/>
                  </a:lnTo>
                  <a:lnTo>
                    <a:pt x="67555" y="44685"/>
                  </a:lnTo>
                  <a:lnTo>
                    <a:pt x="66380" y="43195"/>
                  </a:lnTo>
                  <a:lnTo>
                    <a:pt x="66974" y="40581"/>
                  </a:lnTo>
                  <a:lnTo>
                    <a:pt x="66822" y="40228"/>
                  </a:lnTo>
                  <a:lnTo>
                    <a:pt x="64676" y="39142"/>
                  </a:lnTo>
                  <a:lnTo>
                    <a:pt x="62453" y="37816"/>
                  </a:lnTo>
                  <a:lnTo>
                    <a:pt x="61443" y="36957"/>
                  </a:lnTo>
                  <a:lnTo>
                    <a:pt x="61241" y="36881"/>
                  </a:lnTo>
                  <a:lnTo>
                    <a:pt x="60509" y="36881"/>
                  </a:lnTo>
                  <a:lnTo>
                    <a:pt x="60307" y="34444"/>
                  </a:lnTo>
                  <a:lnTo>
                    <a:pt x="60686" y="32083"/>
                  </a:lnTo>
                  <a:lnTo>
                    <a:pt x="61456" y="30252"/>
                  </a:lnTo>
                  <a:cubicBezTo>
                    <a:pt x="61974" y="30050"/>
                    <a:pt x="62479" y="29823"/>
                    <a:pt x="62971" y="29558"/>
                  </a:cubicBezTo>
                  <a:cubicBezTo>
                    <a:pt x="63413" y="29330"/>
                    <a:pt x="63640" y="29229"/>
                    <a:pt x="63754" y="29179"/>
                  </a:cubicBezTo>
                  <a:cubicBezTo>
                    <a:pt x="63761" y="29180"/>
                    <a:pt x="63768" y="29180"/>
                    <a:pt x="63775" y="29180"/>
                  </a:cubicBezTo>
                  <a:cubicBezTo>
                    <a:pt x="63887" y="29180"/>
                    <a:pt x="64048" y="29086"/>
                    <a:pt x="64499" y="28813"/>
                  </a:cubicBezTo>
                  <a:lnTo>
                    <a:pt x="65029" y="28497"/>
                  </a:lnTo>
                  <a:cubicBezTo>
                    <a:pt x="66469" y="27638"/>
                    <a:pt x="66999" y="27323"/>
                    <a:pt x="67201" y="27171"/>
                  </a:cubicBezTo>
                  <a:lnTo>
                    <a:pt x="67214" y="27184"/>
                  </a:lnTo>
                  <a:lnTo>
                    <a:pt x="68792" y="25681"/>
                  </a:lnTo>
                  <a:lnTo>
                    <a:pt x="69992" y="24456"/>
                  </a:lnTo>
                  <a:lnTo>
                    <a:pt x="70737" y="24267"/>
                  </a:lnTo>
                  <a:lnTo>
                    <a:pt x="74083" y="24267"/>
                  </a:lnTo>
                  <a:lnTo>
                    <a:pt x="74399" y="23977"/>
                  </a:lnTo>
                  <a:lnTo>
                    <a:pt x="74550" y="21994"/>
                  </a:lnTo>
                  <a:lnTo>
                    <a:pt x="75548" y="20252"/>
                  </a:lnTo>
                  <a:lnTo>
                    <a:pt x="75573" y="20012"/>
                  </a:lnTo>
                  <a:lnTo>
                    <a:pt x="75106" y="18269"/>
                  </a:lnTo>
                  <a:lnTo>
                    <a:pt x="75005" y="18118"/>
                  </a:lnTo>
                  <a:lnTo>
                    <a:pt x="73363" y="16741"/>
                  </a:lnTo>
                  <a:lnTo>
                    <a:pt x="72883" y="16830"/>
                  </a:lnTo>
                  <a:lnTo>
                    <a:pt x="71873" y="18800"/>
                  </a:lnTo>
                  <a:lnTo>
                    <a:pt x="70320" y="19999"/>
                  </a:lnTo>
                  <a:lnTo>
                    <a:pt x="69676" y="20441"/>
                  </a:lnTo>
                  <a:lnTo>
                    <a:pt x="69676" y="18623"/>
                  </a:lnTo>
                  <a:lnTo>
                    <a:pt x="69929" y="17385"/>
                  </a:lnTo>
                  <a:lnTo>
                    <a:pt x="69411" y="17082"/>
                  </a:lnTo>
                  <a:lnTo>
                    <a:pt x="68691" y="17739"/>
                  </a:lnTo>
                  <a:lnTo>
                    <a:pt x="67896" y="15959"/>
                  </a:lnTo>
                  <a:lnTo>
                    <a:pt x="68918" y="14860"/>
                  </a:lnTo>
                  <a:lnTo>
                    <a:pt x="71002" y="10403"/>
                  </a:lnTo>
                  <a:lnTo>
                    <a:pt x="71873" y="10049"/>
                  </a:lnTo>
                  <a:lnTo>
                    <a:pt x="73767" y="8332"/>
                  </a:lnTo>
                  <a:lnTo>
                    <a:pt x="73691" y="7827"/>
                  </a:lnTo>
                  <a:lnTo>
                    <a:pt x="72896" y="7410"/>
                  </a:lnTo>
                  <a:lnTo>
                    <a:pt x="71785" y="7233"/>
                  </a:lnTo>
                  <a:lnTo>
                    <a:pt x="69373" y="7233"/>
                  </a:lnTo>
                  <a:lnTo>
                    <a:pt x="69057" y="7549"/>
                  </a:lnTo>
                  <a:lnTo>
                    <a:pt x="69057" y="9658"/>
                  </a:lnTo>
                  <a:lnTo>
                    <a:pt x="67037" y="12284"/>
                  </a:lnTo>
                  <a:lnTo>
                    <a:pt x="65294" y="14986"/>
                  </a:lnTo>
                  <a:lnTo>
                    <a:pt x="65294" y="15340"/>
                  </a:lnTo>
                  <a:lnTo>
                    <a:pt x="66077" y="16476"/>
                  </a:lnTo>
                  <a:lnTo>
                    <a:pt x="65762" y="18623"/>
                  </a:lnTo>
                  <a:lnTo>
                    <a:pt x="63375" y="19885"/>
                  </a:lnTo>
                  <a:lnTo>
                    <a:pt x="63375" y="18585"/>
                  </a:lnTo>
                  <a:lnTo>
                    <a:pt x="63085" y="18269"/>
                  </a:lnTo>
                  <a:lnTo>
                    <a:pt x="61342" y="18118"/>
                  </a:lnTo>
                  <a:lnTo>
                    <a:pt x="61128" y="18181"/>
                  </a:lnTo>
                  <a:lnTo>
                    <a:pt x="59890" y="19153"/>
                  </a:lnTo>
                  <a:lnTo>
                    <a:pt x="58223" y="16830"/>
                  </a:lnTo>
                  <a:lnTo>
                    <a:pt x="57971" y="16703"/>
                  </a:lnTo>
                  <a:lnTo>
                    <a:pt x="55799" y="16703"/>
                  </a:lnTo>
                  <a:lnTo>
                    <a:pt x="55521" y="16868"/>
                  </a:lnTo>
                  <a:lnTo>
                    <a:pt x="54827" y="18168"/>
                  </a:lnTo>
                  <a:lnTo>
                    <a:pt x="54435" y="18736"/>
                  </a:lnTo>
                  <a:lnTo>
                    <a:pt x="53652" y="16969"/>
                  </a:lnTo>
                  <a:lnTo>
                    <a:pt x="53261" y="16792"/>
                  </a:lnTo>
                  <a:cubicBezTo>
                    <a:pt x="53061" y="16867"/>
                    <a:pt x="52586" y="16997"/>
                    <a:pt x="52167" y="16997"/>
                  </a:cubicBezTo>
                  <a:cubicBezTo>
                    <a:pt x="51950" y="16997"/>
                    <a:pt x="51749" y="16962"/>
                    <a:pt x="51607" y="16868"/>
                  </a:cubicBezTo>
                  <a:cubicBezTo>
                    <a:pt x="51455" y="16767"/>
                    <a:pt x="51379" y="16590"/>
                    <a:pt x="51392" y="16426"/>
                  </a:cubicBezTo>
                  <a:cubicBezTo>
                    <a:pt x="51316" y="15112"/>
                    <a:pt x="51316" y="14986"/>
                    <a:pt x="51316" y="14974"/>
                  </a:cubicBezTo>
                  <a:lnTo>
                    <a:pt x="51215" y="14746"/>
                  </a:lnTo>
                  <a:lnTo>
                    <a:pt x="47945" y="11716"/>
                  </a:lnTo>
                  <a:lnTo>
                    <a:pt x="46922" y="11009"/>
                  </a:lnTo>
                  <a:lnTo>
                    <a:pt x="46682" y="10958"/>
                  </a:lnTo>
                  <a:lnTo>
                    <a:pt x="45142" y="11223"/>
                  </a:lnTo>
                  <a:lnTo>
                    <a:pt x="44435" y="9077"/>
                  </a:lnTo>
                  <a:lnTo>
                    <a:pt x="44233" y="8875"/>
                  </a:lnTo>
                  <a:lnTo>
                    <a:pt x="42806" y="8433"/>
                  </a:lnTo>
                  <a:lnTo>
                    <a:pt x="42679" y="8420"/>
                  </a:lnTo>
                  <a:lnTo>
                    <a:pt x="39182" y="8862"/>
                  </a:lnTo>
                  <a:lnTo>
                    <a:pt x="37262" y="8445"/>
                  </a:lnTo>
                  <a:lnTo>
                    <a:pt x="34649" y="6210"/>
                  </a:lnTo>
                  <a:lnTo>
                    <a:pt x="31075" y="4506"/>
                  </a:lnTo>
                  <a:lnTo>
                    <a:pt x="28499" y="2031"/>
                  </a:lnTo>
                  <a:lnTo>
                    <a:pt x="26365" y="263"/>
                  </a:lnTo>
                  <a:lnTo>
                    <a:pt x="26100" y="187"/>
                  </a:lnTo>
                  <a:lnTo>
                    <a:pt x="23524" y="756"/>
                  </a:lnTo>
                  <a:cubicBezTo>
                    <a:pt x="23360" y="465"/>
                    <a:pt x="23120" y="238"/>
                    <a:pt x="22817" y="124"/>
                  </a:cubicBezTo>
                  <a:cubicBezTo>
                    <a:pt x="22620" y="41"/>
                    <a:pt x="22402" y="0"/>
                    <a:pt x="2216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52"/>
            <p:cNvSpPr/>
            <p:nvPr/>
          </p:nvSpPr>
          <p:spPr>
            <a:xfrm>
              <a:off x="1940550" y="1654925"/>
              <a:ext cx="124725" cy="149650"/>
            </a:xfrm>
            <a:custGeom>
              <a:avLst/>
              <a:gdLst/>
              <a:ahLst/>
              <a:cxnLst/>
              <a:rect l="l" t="t" r="r" b="b"/>
              <a:pathLst>
                <a:path w="4989" h="5986" extrusionOk="0">
                  <a:moveTo>
                    <a:pt x="2425" y="0"/>
                  </a:moveTo>
                  <a:lnTo>
                    <a:pt x="1023" y="1200"/>
                  </a:lnTo>
                  <a:lnTo>
                    <a:pt x="1" y="3851"/>
                  </a:lnTo>
                  <a:lnTo>
                    <a:pt x="1" y="5985"/>
                  </a:lnTo>
                  <a:lnTo>
                    <a:pt x="2362" y="4104"/>
                  </a:lnTo>
                  <a:lnTo>
                    <a:pt x="3511" y="4887"/>
                  </a:lnTo>
                  <a:lnTo>
                    <a:pt x="4988" y="4419"/>
                  </a:lnTo>
                  <a:lnTo>
                    <a:pt x="3271" y="2210"/>
                  </a:lnTo>
                  <a:lnTo>
                    <a:pt x="242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52"/>
            <p:cNvSpPr/>
            <p:nvPr/>
          </p:nvSpPr>
          <p:spPr>
            <a:xfrm>
              <a:off x="1932650" y="1641650"/>
              <a:ext cx="145575" cy="179325"/>
            </a:xfrm>
            <a:custGeom>
              <a:avLst/>
              <a:gdLst/>
              <a:ahLst/>
              <a:cxnLst/>
              <a:rect l="l" t="t" r="r" b="b"/>
              <a:pathLst>
                <a:path w="5823" h="7173" extrusionOk="0">
                  <a:moveTo>
                    <a:pt x="2602" y="1049"/>
                  </a:moveTo>
                  <a:lnTo>
                    <a:pt x="3297" y="2842"/>
                  </a:lnTo>
                  <a:lnTo>
                    <a:pt x="4774" y="4774"/>
                  </a:lnTo>
                  <a:lnTo>
                    <a:pt x="3877" y="5064"/>
                  </a:lnTo>
                  <a:lnTo>
                    <a:pt x="2665" y="4231"/>
                  </a:lnTo>
                  <a:lnTo>
                    <a:pt x="632" y="5860"/>
                  </a:lnTo>
                  <a:lnTo>
                    <a:pt x="632" y="4433"/>
                  </a:lnTo>
                  <a:lnTo>
                    <a:pt x="1605" y="1907"/>
                  </a:lnTo>
                  <a:lnTo>
                    <a:pt x="2602" y="1049"/>
                  </a:lnTo>
                  <a:close/>
                  <a:moveTo>
                    <a:pt x="2880" y="1"/>
                  </a:moveTo>
                  <a:lnTo>
                    <a:pt x="1074" y="1541"/>
                  </a:lnTo>
                  <a:lnTo>
                    <a:pt x="26" y="4269"/>
                  </a:lnTo>
                  <a:lnTo>
                    <a:pt x="1" y="7173"/>
                  </a:lnTo>
                  <a:lnTo>
                    <a:pt x="1" y="7173"/>
                  </a:lnTo>
                  <a:lnTo>
                    <a:pt x="2703" y="5026"/>
                  </a:lnTo>
                  <a:lnTo>
                    <a:pt x="3776" y="5771"/>
                  </a:lnTo>
                  <a:lnTo>
                    <a:pt x="5822" y="5102"/>
                  </a:lnTo>
                  <a:lnTo>
                    <a:pt x="3865" y="2577"/>
                  </a:lnTo>
                  <a:lnTo>
                    <a:pt x="288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52"/>
            <p:cNvSpPr/>
            <p:nvPr/>
          </p:nvSpPr>
          <p:spPr>
            <a:xfrm>
              <a:off x="2019475" y="1292525"/>
              <a:ext cx="410075" cy="583375"/>
            </a:xfrm>
            <a:custGeom>
              <a:avLst/>
              <a:gdLst/>
              <a:ahLst/>
              <a:cxnLst/>
              <a:rect l="l" t="t" r="r" b="b"/>
              <a:pathLst>
                <a:path w="16403" h="23335" extrusionOk="0">
                  <a:moveTo>
                    <a:pt x="4129" y="0"/>
                  </a:moveTo>
                  <a:lnTo>
                    <a:pt x="1213" y="2122"/>
                  </a:lnTo>
                  <a:lnTo>
                    <a:pt x="0" y="4407"/>
                  </a:lnTo>
                  <a:lnTo>
                    <a:pt x="0" y="7248"/>
                  </a:lnTo>
                  <a:lnTo>
                    <a:pt x="2122" y="6857"/>
                  </a:lnTo>
                  <a:lnTo>
                    <a:pt x="4571" y="8347"/>
                  </a:lnTo>
                  <a:lnTo>
                    <a:pt x="6541" y="8827"/>
                  </a:lnTo>
                  <a:lnTo>
                    <a:pt x="7210" y="7576"/>
                  </a:lnTo>
                  <a:lnTo>
                    <a:pt x="8170" y="11339"/>
                  </a:lnTo>
                  <a:lnTo>
                    <a:pt x="9521" y="12842"/>
                  </a:lnTo>
                  <a:lnTo>
                    <a:pt x="8258" y="15052"/>
                  </a:lnTo>
                  <a:cubicBezTo>
                    <a:pt x="8258" y="15052"/>
                    <a:pt x="8978" y="16314"/>
                    <a:pt x="6996" y="16706"/>
                  </a:cubicBezTo>
                  <a:cubicBezTo>
                    <a:pt x="5026" y="17097"/>
                    <a:pt x="6364" y="16946"/>
                    <a:pt x="5026" y="17097"/>
                  </a:cubicBezTo>
                  <a:cubicBezTo>
                    <a:pt x="3688" y="17261"/>
                    <a:pt x="3688" y="17539"/>
                    <a:pt x="3688" y="17539"/>
                  </a:cubicBezTo>
                  <a:lnTo>
                    <a:pt x="4180" y="18915"/>
                  </a:lnTo>
                  <a:lnTo>
                    <a:pt x="6604" y="18915"/>
                  </a:lnTo>
                  <a:lnTo>
                    <a:pt x="7943" y="20810"/>
                  </a:lnTo>
                  <a:lnTo>
                    <a:pt x="9521" y="22539"/>
                  </a:lnTo>
                  <a:lnTo>
                    <a:pt x="11579" y="23335"/>
                  </a:lnTo>
                  <a:lnTo>
                    <a:pt x="10405" y="20532"/>
                  </a:lnTo>
                  <a:lnTo>
                    <a:pt x="12375" y="21693"/>
                  </a:lnTo>
                  <a:lnTo>
                    <a:pt x="13473" y="20115"/>
                  </a:lnTo>
                  <a:lnTo>
                    <a:pt x="12059" y="16794"/>
                  </a:lnTo>
                  <a:lnTo>
                    <a:pt x="12615" y="15923"/>
                  </a:lnTo>
                  <a:lnTo>
                    <a:pt x="14420" y="18360"/>
                  </a:lnTo>
                  <a:lnTo>
                    <a:pt x="15683" y="16794"/>
                  </a:lnTo>
                  <a:lnTo>
                    <a:pt x="16403" y="15052"/>
                  </a:lnTo>
                  <a:lnTo>
                    <a:pt x="12931" y="12135"/>
                  </a:lnTo>
                  <a:lnTo>
                    <a:pt x="14269" y="11630"/>
                  </a:lnTo>
                  <a:lnTo>
                    <a:pt x="13549" y="8195"/>
                  </a:lnTo>
                  <a:lnTo>
                    <a:pt x="12211" y="5821"/>
                  </a:lnTo>
                  <a:lnTo>
                    <a:pt x="10721" y="4963"/>
                  </a:lnTo>
                  <a:lnTo>
                    <a:pt x="9067" y="3624"/>
                  </a:lnTo>
                  <a:lnTo>
                    <a:pt x="10557" y="3069"/>
                  </a:lnTo>
                  <a:lnTo>
                    <a:pt x="10165" y="1414"/>
                  </a:lnTo>
                  <a:lnTo>
                    <a:pt x="7918" y="354"/>
                  </a:lnTo>
                  <a:lnTo>
                    <a:pt x="5670" y="1326"/>
                  </a:lnTo>
                  <a:lnTo>
                    <a:pt x="5165" y="2677"/>
                  </a:lnTo>
                  <a:lnTo>
                    <a:pt x="3814" y="4256"/>
                  </a:lnTo>
                  <a:lnTo>
                    <a:pt x="2993" y="3069"/>
                  </a:lnTo>
                  <a:lnTo>
                    <a:pt x="412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52"/>
            <p:cNvSpPr/>
            <p:nvPr/>
          </p:nvSpPr>
          <p:spPr>
            <a:xfrm>
              <a:off x="2011275" y="1270725"/>
              <a:ext cx="427750" cy="619075"/>
            </a:xfrm>
            <a:custGeom>
              <a:avLst/>
              <a:gdLst/>
              <a:ahLst/>
              <a:cxnLst/>
              <a:rect l="l" t="t" r="r" b="b"/>
              <a:pathLst>
                <a:path w="17110" h="24763" extrusionOk="0">
                  <a:moveTo>
                    <a:pt x="8246" y="1567"/>
                  </a:moveTo>
                  <a:lnTo>
                    <a:pt x="10228" y="2501"/>
                  </a:lnTo>
                  <a:lnTo>
                    <a:pt x="10518" y="3739"/>
                  </a:lnTo>
                  <a:lnTo>
                    <a:pt x="8763" y="4383"/>
                  </a:lnTo>
                  <a:lnTo>
                    <a:pt x="10885" y="6087"/>
                  </a:lnTo>
                  <a:lnTo>
                    <a:pt x="12311" y="6908"/>
                  </a:lnTo>
                  <a:lnTo>
                    <a:pt x="13587" y="9156"/>
                  </a:lnTo>
                  <a:lnTo>
                    <a:pt x="14231" y="12287"/>
                  </a:lnTo>
                  <a:lnTo>
                    <a:pt x="12640" y="12881"/>
                  </a:lnTo>
                  <a:lnTo>
                    <a:pt x="16340" y="15999"/>
                  </a:lnTo>
                  <a:lnTo>
                    <a:pt x="15733" y="17477"/>
                  </a:lnTo>
                  <a:lnTo>
                    <a:pt x="14761" y="18689"/>
                  </a:lnTo>
                  <a:lnTo>
                    <a:pt x="12918" y="16227"/>
                  </a:lnTo>
                  <a:lnTo>
                    <a:pt x="12021" y="17616"/>
                  </a:lnTo>
                  <a:lnTo>
                    <a:pt x="13448" y="20937"/>
                  </a:lnTo>
                  <a:lnTo>
                    <a:pt x="12615" y="22136"/>
                  </a:lnTo>
                  <a:lnTo>
                    <a:pt x="10076" y="20633"/>
                  </a:lnTo>
                  <a:lnTo>
                    <a:pt x="11339" y="23639"/>
                  </a:lnTo>
                  <a:lnTo>
                    <a:pt x="10051" y="23146"/>
                  </a:lnTo>
                  <a:lnTo>
                    <a:pt x="8549" y="21492"/>
                  </a:lnTo>
                  <a:lnTo>
                    <a:pt x="7109" y="19459"/>
                  </a:lnTo>
                  <a:lnTo>
                    <a:pt x="4748" y="19459"/>
                  </a:lnTo>
                  <a:lnTo>
                    <a:pt x="4407" y="18500"/>
                  </a:lnTo>
                  <a:cubicBezTo>
                    <a:pt x="4723" y="18373"/>
                    <a:pt x="5064" y="18297"/>
                    <a:pt x="5417" y="18272"/>
                  </a:cubicBezTo>
                  <a:cubicBezTo>
                    <a:pt x="6124" y="18196"/>
                    <a:pt x="6124" y="18196"/>
                    <a:pt x="6238" y="18146"/>
                  </a:cubicBezTo>
                  <a:cubicBezTo>
                    <a:pt x="6301" y="18121"/>
                    <a:pt x="6453" y="18070"/>
                    <a:pt x="7412" y="17881"/>
                  </a:cubicBezTo>
                  <a:cubicBezTo>
                    <a:pt x="8208" y="17717"/>
                    <a:pt x="8725" y="17401"/>
                    <a:pt x="8940" y="16934"/>
                  </a:cubicBezTo>
                  <a:cubicBezTo>
                    <a:pt x="9079" y="16618"/>
                    <a:pt x="9079" y="16265"/>
                    <a:pt x="8953" y="15936"/>
                  </a:cubicBezTo>
                  <a:lnTo>
                    <a:pt x="10253" y="13676"/>
                  </a:lnTo>
                  <a:lnTo>
                    <a:pt x="8801" y="12060"/>
                  </a:lnTo>
                  <a:lnTo>
                    <a:pt x="7652" y="7590"/>
                  </a:lnTo>
                  <a:lnTo>
                    <a:pt x="6718" y="9332"/>
                  </a:lnTo>
                  <a:lnTo>
                    <a:pt x="5026" y="8928"/>
                  </a:lnTo>
                  <a:lnTo>
                    <a:pt x="2513" y="7388"/>
                  </a:lnTo>
                  <a:lnTo>
                    <a:pt x="644" y="7741"/>
                  </a:lnTo>
                  <a:lnTo>
                    <a:pt x="644" y="5367"/>
                  </a:lnTo>
                  <a:lnTo>
                    <a:pt x="1793" y="3208"/>
                  </a:lnTo>
                  <a:lnTo>
                    <a:pt x="3801" y="1744"/>
                  </a:lnTo>
                  <a:lnTo>
                    <a:pt x="3801" y="1744"/>
                  </a:lnTo>
                  <a:lnTo>
                    <a:pt x="2980" y="3991"/>
                  </a:lnTo>
                  <a:lnTo>
                    <a:pt x="4129" y="5645"/>
                  </a:lnTo>
                  <a:lnTo>
                    <a:pt x="5745" y="3751"/>
                  </a:lnTo>
                  <a:lnTo>
                    <a:pt x="6263" y="2438"/>
                  </a:lnTo>
                  <a:lnTo>
                    <a:pt x="8246" y="1567"/>
                  </a:lnTo>
                  <a:close/>
                  <a:moveTo>
                    <a:pt x="5114" y="1"/>
                  </a:moveTo>
                  <a:lnTo>
                    <a:pt x="1288" y="2779"/>
                  </a:lnTo>
                  <a:lnTo>
                    <a:pt x="0" y="5203"/>
                  </a:lnTo>
                  <a:lnTo>
                    <a:pt x="0" y="8486"/>
                  </a:lnTo>
                  <a:lnTo>
                    <a:pt x="2374" y="8044"/>
                  </a:lnTo>
                  <a:lnTo>
                    <a:pt x="4723" y="9471"/>
                  </a:lnTo>
                  <a:lnTo>
                    <a:pt x="7021" y="10039"/>
                  </a:lnTo>
                  <a:lnTo>
                    <a:pt x="7425" y="9294"/>
                  </a:lnTo>
                  <a:lnTo>
                    <a:pt x="8208" y="12350"/>
                  </a:lnTo>
                  <a:lnTo>
                    <a:pt x="9458" y="13739"/>
                  </a:lnTo>
                  <a:lnTo>
                    <a:pt x="8321" y="15747"/>
                  </a:lnTo>
                  <a:lnTo>
                    <a:pt x="8233" y="15911"/>
                  </a:lnTo>
                  <a:lnTo>
                    <a:pt x="8309" y="16063"/>
                  </a:lnTo>
                  <a:cubicBezTo>
                    <a:pt x="8410" y="16252"/>
                    <a:pt x="8422" y="16467"/>
                    <a:pt x="8347" y="16669"/>
                  </a:cubicBezTo>
                  <a:cubicBezTo>
                    <a:pt x="8220" y="16946"/>
                    <a:pt x="7842" y="17148"/>
                    <a:pt x="7273" y="17262"/>
                  </a:cubicBezTo>
                  <a:cubicBezTo>
                    <a:pt x="6263" y="17464"/>
                    <a:pt x="6099" y="17527"/>
                    <a:pt x="6011" y="17565"/>
                  </a:cubicBezTo>
                  <a:cubicBezTo>
                    <a:pt x="5783" y="17603"/>
                    <a:pt x="5556" y="17641"/>
                    <a:pt x="5329" y="17654"/>
                  </a:cubicBezTo>
                  <a:cubicBezTo>
                    <a:pt x="4937" y="17704"/>
                    <a:pt x="3712" y="17843"/>
                    <a:pt x="3712" y="18411"/>
                  </a:cubicBezTo>
                  <a:lnTo>
                    <a:pt x="4293" y="20103"/>
                  </a:lnTo>
                  <a:lnTo>
                    <a:pt x="6793" y="20103"/>
                  </a:lnTo>
                  <a:lnTo>
                    <a:pt x="8056" y="21884"/>
                  </a:lnTo>
                  <a:lnTo>
                    <a:pt x="9685" y="23677"/>
                  </a:lnTo>
                  <a:lnTo>
                    <a:pt x="12488" y="24763"/>
                  </a:lnTo>
                  <a:lnTo>
                    <a:pt x="11390" y="22161"/>
                  </a:lnTo>
                  <a:lnTo>
                    <a:pt x="12791" y="22982"/>
                  </a:lnTo>
                  <a:lnTo>
                    <a:pt x="14168" y="20987"/>
                  </a:lnTo>
                  <a:lnTo>
                    <a:pt x="12741" y="17666"/>
                  </a:lnTo>
                  <a:lnTo>
                    <a:pt x="12968" y="17325"/>
                  </a:lnTo>
                  <a:lnTo>
                    <a:pt x="14748" y="19712"/>
                  </a:lnTo>
                  <a:lnTo>
                    <a:pt x="16264" y="17830"/>
                  </a:lnTo>
                  <a:lnTo>
                    <a:pt x="17110" y="15810"/>
                  </a:lnTo>
                  <a:lnTo>
                    <a:pt x="13877" y="13083"/>
                  </a:lnTo>
                  <a:lnTo>
                    <a:pt x="14963" y="12678"/>
                  </a:lnTo>
                  <a:lnTo>
                    <a:pt x="14193" y="8979"/>
                  </a:lnTo>
                  <a:lnTo>
                    <a:pt x="12779" y="6453"/>
                  </a:lnTo>
                  <a:lnTo>
                    <a:pt x="11238" y="5569"/>
                  </a:lnTo>
                  <a:lnTo>
                    <a:pt x="10013" y="4585"/>
                  </a:lnTo>
                  <a:lnTo>
                    <a:pt x="11263" y="4117"/>
                  </a:lnTo>
                  <a:lnTo>
                    <a:pt x="10771" y="2047"/>
                  </a:lnTo>
                  <a:lnTo>
                    <a:pt x="8258" y="860"/>
                  </a:lnTo>
                  <a:lnTo>
                    <a:pt x="5758" y="1958"/>
                  </a:lnTo>
                  <a:lnTo>
                    <a:pt x="5215" y="3372"/>
                  </a:lnTo>
                  <a:lnTo>
                    <a:pt x="4180" y="4597"/>
                  </a:lnTo>
                  <a:lnTo>
                    <a:pt x="3675" y="3890"/>
                  </a:lnTo>
                  <a:lnTo>
                    <a:pt x="51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52"/>
            <p:cNvSpPr/>
            <p:nvPr/>
          </p:nvSpPr>
          <p:spPr>
            <a:xfrm>
              <a:off x="2342725" y="2272700"/>
              <a:ext cx="102300" cy="109875"/>
            </a:xfrm>
            <a:custGeom>
              <a:avLst/>
              <a:gdLst/>
              <a:ahLst/>
              <a:cxnLst/>
              <a:rect l="l" t="t" r="r" b="b"/>
              <a:pathLst>
                <a:path w="4092" h="4395" extrusionOk="0">
                  <a:moveTo>
                    <a:pt x="112" y="2946"/>
                  </a:moveTo>
                  <a:cubicBezTo>
                    <a:pt x="41" y="2963"/>
                    <a:pt x="1" y="2986"/>
                    <a:pt x="1" y="3018"/>
                  </a:cubicBezTo>
                  <a:cubicBezTo>
                    <a:pt x="1" y="3026"/>
                    <a:pt x="3" y="3031"/>
                    <a:pt x="9" y="3031"/>
                  </a:cubicBezTo>
                  <a:cubicBezTo>
                    <a:pt x="25" y="3031"/>
                    <a:pt x="60" y="3000"/>
                    <a:pt x="112" y="2946"/>
                  </a:cubicBezTo>
                  <a:close/>
                  <a:moveTo>
                    <a:pt x="2337" y="0"/>
                  </a:moveTo>
                  <a:cubicBezTo>
                    <a:pt x="2337" y="0"/>
                    <a:pt x="576" y="2455"/>
                    <a:pt x="112" y="2946"/>
                  </a:cubicBezTo>
                  <a:lnTo>
                    <a:pt x="112" y="2946"/>
                  </a:lnTo>
                  <a:cubicBezTo>
                    <a:pt x="226" y="2918"/>
                    <a:pt x="419" y="2908"/>
                    <a:pt x="644" y="2908"/>
                  </a:cubicBezTo>
                  <a:cubicBezTo>
                    <a:pt x="1336" y="2908"/>
                    <a:pt x="2337" y="3005"/>
                    <a:pt x="2337" y="3005"/>
                  </a:cubicBezTo>
                  <a:lnTo>
                    <a:pt x="3145" y="4394"/>
                  </a:lnTo>
                  <a:lnTo>
                    <a:pt x="4092" y="3990"/>
                  </a:lnTo>
                  <a:lnTo>
                    <a:pt x="4092" y="2096"/>
                  </a:lnTo>
                  <a:lnTo>
                    <a:pt x="2438" y="1465"/>
                  </a:lnTo>
                  <a:lnTo>
                    <a:pt x="233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52"/>
            <p:cNvSpPr/>
            <p:nvPr/>
          </p:nvSpPr>
          <p:spPr>
            <a:xfrm>
              <a:off x="2334825" y="2250600"/>
              <a:ext cx="118400" cy="142075"/>
            </a:xfrm>
            <a:custGeom>
              <a:avLst/>
              <a:gdLst/>
              <a:ahLst/>
              <a:cxnLst/>
              <a:rect l="l" t="t" r="r" b="b"/>
              <a:pathLst>
                <a:path w="4736" h="5683" extrusionOk="0">
                  <a:moveTo>
                    <a:pt x="2387" y="1781"/>
                  </a:moveTo>
                  <a:lnTo>
                    <a:pt x="2450" y="2576"/>
                  </a:lnTo>
                  <a:lnTo>
                    <a:pt x="4079" y="3207"/>
                  </a:lnTo>
                  <a:lnTo>
                    <a:pt x="4079" y="4659"/>
                  </a:lnTo>
                  <a:lnTo>
                    <a:pt x="3587" y="4874"/>
                  </a:lnTo>
                  <a:lnTo>
                    <a:pt x="2829" y="3586"/>
                  </a:lnTo>
                  <a:lnTo>
                    <a:pt x="2665" y="3574"/>
                  </a:lnTo>
                  <a:cubicBezTo>
                    <a:pt x="1983" y="3510"/>
                    <a:pt x="1491" y="3473"/>
                    <a:pt x="1125" y="3473"/>
                  </a:cubicBezTo>
                  <a:lnTo>
                    <a:pt x="1137" y="3473"/>
                  </a:lnTo>
                  <a:cubicBezTo>
                    <a:pt x="1428" y="3106"/>
                    <a:pt x="1819" y="2576"/>
                    <a:pt x="2387" y="1781"/>
                  </a:cubicBezTo>
                  <a:close/>
                  <a:moveTo>
                    <a:pt x="2905" y="0"/>
                  </a:moveTo>
                  <a:lnTo>
                    <a:pt x="2400" y="707"/>
                  </a:lnTo>
                  <a:cubicBezTo>
                    <a:pt x="1541" y="1894"/>
                    <a:pt x="582" y="3195"/>
                    <a:pt x="253" y="3561"/>
                  </a:cubicBezTo>
                  <a:cubicBezTo>
                    <a:pt x="203" y="3574"/>
                    <a:pt x="165" y="3599"/>
                    <a:pt x="127" y="3637"/>
                  </a:cubicBezTo>
                  <a:lnTo>
                    <a:pt x="1" y="3763"/>
                  </a:lnTo>
                  <a:lnTo>
                    <a:pt x="1" y="4142"/>
                  </a:lnTo>
                  <a:lnTo>
                    <a:pt x="228" y="4218"/>
                  </a:lnTo>
                  <a:cubicBezTo>
                    <a:pt x="268" y="4227"/>
                    <a:pt x="302" y="4237"/>
                    <a:pt x="339" y="4237"/>
                  </a:cubicBezTo>
                  <a:cubicBezTo>
                    <a:pt x="396" y="4237"/>
                    <a:pt x="462" y="4214"/>
                    <a:pt x="569" y="4129"/>
                  </a:cubicBezTo>
                  <a:cubicBezTo>
                    <a:pt x="771" y="4117"/>
                    <a:pt x="974" y="4111"/>
                    <a:pt x="1176" y="4111"/>
                  </a:cubicBezTo>
                  <a:cubicBezTo>
                    <a:pt x="1605" y="4111"/>
                    <a:pt x="2034" y="4137"/>
                    <a:pt x="2463" y="4180"/>
                  </a:cubicBezTo>
                  <a:lnTo>
                    <a:pt x="3334" y="5682"/>
                  </a:lnTo>
                  <a:lnTo>
                    <a:pt x="4736" y="5076"/>
                  </a:lnTo>
                  <a:lnTo>
                    <a:pt x="4736" y="2753"/>
                  </a:lnTo>
                  <a:lnTo>
                    <a:pt x="3069" y="2121"/>
                  </a:lnTo>
                  <a:lnTo>
                    <a:pt x="290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52"/>
            <p:cNvSpPr/>
            <p:nvPr/>
          </p:nvSpPr>
          <p:spPr>
            <a:xfrm>
              <a:off x="1713900" y="3010725"/>
              <a:ext cx="224775" cy="69925"/>
            </a:xfrm>
            <a:custGeom>
              <a:avLst/>
              <a:gdLst/>
              <a:ahLst/>
              <a:cxnLst/>
              <a:rect l="l" t="t" r="r" b="b"/>
              <a:pathLst>
                <a:path w="8991" h="2797" extrusionOk="0">
                  <a:moveTo>
                    <a:pt x="1112" y="1"/>
                  </a:moveTo>
                  <a:lnTo>
                    <a:pt x="0" y="556"/>
                  </a:lnTo>
                  <a:lnTo>
                    <a:pt x="1112" y="834"/>
                  </a:lnTo>
                  <a:cubicBezTo>
                    <a:pt x="1112" y="834"/>
                    <a:pt x="3864" y="1125"/>
                    <a:pt x="4104" y="1125"/>
                  </a:cubicBezTo>
                  <a:cubicBezTo>
                    <a:pt x="4344" y="1125"/>
                    <a:pt x="6705" y="2110"/>
                    <a:pt x="6705" y="2110"/>
                  </a:cubicBezTo>
                  <a:cubicBezTo>
                    <a:pt x="6705" y="2110"/>
                    <a:pt x="5423" y="2797"/>
                    <a:pt x="5497" y="2797"/>
                  </a:cubicBezTo>
                  <a:cubicBezTo>
                    <a:pt x="5501" y="2797"/>
                    <a:pt x="5508" y="2795"/>
                    <a:pt x="5518" y="2791"/>
                  </a:cubicBezTo>
                  <a:cubicBezTo>
                    <a:pt x="5758" y="2716"/>
                    <a:pt x="8991" y="2463"/>
                    <a:pt x="8991" y="2463"/>
                  </a:cubicBezTo>
                  <a:lnTo>
                    <a:pt x="7892" y="1390"/>
                  </a:lnTo>
                  <a:lnTo>
                    <a:pt x="324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52"/>
            <p:cNvSpPr/>
            <p:nvPr/>
          </p:nvSpPr>
          <p:spPr>
            <a:xfrm>
              <a:off x="1691475" y="3002850"/>
              <a:ext cx="265200" cy="86825"/>
            </a:xfrm>
            <a:custGeom>
              <a:avLst/>
              <a:gdLst/>
              <a:ahLst/>
              <a:cxnLst/>
              <a:rect l="l" t="t" r="r" b="b"/>
              <a:pathLst>
                <a:path w="10608" h="3473" extrusionOk="0">
                  <a:moveTo>
                    <a:pt x="4079" y="644"/>
                  </a:moveTo>
                  <a:lnTo>
                    <a:pt x="8613" y="1995"/>
                  </a:lnTo>
                  <a:lnTo>
                    <a:pt x="9168" y="2526"/>
                  </a:lnTo>
                  <a:cubicBezTo>
                    <a:pt x="8764" y="2551"/>
                    <a:pt x="8310" y="2589"/>
                    <a:pt x="7880" y="2627"/>
                  </a:cubicBezTo>
                  <a:lnTo>
                    <a:pt x="8335" y="2387"/>
                  </a:lnTo>
                  <a:lnTo>
                    <a:pt x="7716" y="2134"/>
                  </a:lnTo>
                  <a:cubicBezTo>
                    <a:pt x="6112" y="1465"/>
                    <a:pt x="5191" y="1124"/>
                    <a:pt x="5001" y="1124"/>
                  </a:cubicBezTo>
                  <a:cubicBezTo>
                    <a:pt x="4824" y="1124"/>
                    <a:pt x="3095" y="947"/>
                    <a:pt x="2072" y="846"/>
                  </a:cubicBezTo>
                  <a:lnTo>
                    <a:pt x="1807" y="770"/>
                  </a:lnTo>
                  <a:lnTo>
                    <a:pt x="2072" y="644"/>
                  </a:lnTo>
                  <a:close/>
                  <a:moveTo>
                    <a:pt x="1933" y="0"/>
                  </a:moveTo>
                  <a:lnTo>
                    <a:pt x="1" y="973"/>
                  </a:lnTo>
                  <a:lnTo>
                    <a:pt x="1971" y="1465"/>
                  </a:lnTo>
                  <a:cubicBezTo>
                    <a:pt x="2438" y="1515"/>
                    <a:pt x="4749" y="1755"/>
                    <a:pt x="4976" y="1755"/>
                  </a:cubicBezTo>
                  <a:cubicBezTo>
                    <a:pt x="5127" y="1781"/>
                    <a:pt x="5974" y="2096"/>
                    <a:pt x="6857" y="2462"/>
                  </a:cubicBezTo>
                  <a:cubicBezTo>
                    <a:pt x="5974" y="2942"/>
                    <a:pt x="5986" y="2980"/>
                    <a:pt x="6100" y="3233"/>
                  </a:cubicBezTo>
                  <a:lnTo>
                    <a:pt x="6251" y="3473"/>
                  </a:lnTo>
                  <a:lnTo>
                    <a:pt x="6516" y="3410"/>
                  </a:lnTo>
                  <a:cubicBezTo>
                    <a:pt x="6706" y="3359"/>
                    <a:pt x="8411" y="3207"/>
                    <a:pt x="9913" y="3094"/>
                  </a:cubicBezTo>
                  <a:lnTo>
                    <a:pt x="10608" y="3043"/>
                  </a:lnTo>
                  <a:lnTo>
                    <a:pt x="8953" y="1427"/>
                  </a:lnTo>
                  <a:lnTo>
                    <a:pt x="4231" y="13"/>
                  </a:lnTo>
                  <a:lnTo>
                    <a:pt x="193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52"/>
            <p:cNvSpPr/>
            <p:nvPr/>
          </p:nvSpPr>
          <p:spPr>
            <a:xfrm>
              <a:off x="1938650" y="3067875"/>
              <a:ext cx="120300" cy="55275"/>
            </a:xfrm>
            <a:custGeom>
              <a:avLst/>
              <a:gdLst/>
              <a:ahLst/>
              <a:cxnLst/>
              <a:rect l="l" t="t" r="r" b="b"/>
              <a:pathLst>
                <a:path w="4812" h="2211" extrusionOk="0">
                  <a:moveTo>
                    <a:pt x="1807" y="0"/>
                  </a:moveTo>
                  <a:lnTo>
                    <a:pt x="1099" y="1036"/>
                  </a:lnTo>
                  <a:lnTo>
                    <a:pt x="1" y="2210"/>
                  </a:lnTo>
                  <a:lnTo>
                    <a:pt x="1" y="2210"/>
                  </a:lnTo>
                  <a:lnTo>
                    <a:pt x="2842" y="1743"/>
                  </a:lnTo>
                  <a:lnTo>
                    <a:pt x="4812" y="2210"/>
                  </a:lnTo>
                  <a:lnTo>
                    <a:pt x="4812" y="2210"/>
                  </a:lnTo>
                  <a:lnTo>
                    <a:pt x="4408" y="493"/>
                  </a:lnTo>
                  <a:lnTo>
                    <a:pt x="1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52"/>
            <p:cNvSpPr/>
            <p:nvPr/>
          </p:nvSpPr>
          <p:spPr>
            <a:xfrm>
              <a:off x="1916875" y="3059350"/>
              <a:ext cx="152175" cy="75475"/>
            </a:xfrm>
            <a:custGeom>
              <a:avLst/>
              <a:gdLst/>
              <a:ahLst/>
              <a:cxnLst/>
              <a:rect l="l" t="t" r="r" b="b"/>
              <a:pathLst>
                <a:path w="6087" h="3019" extrusionOk="0">
                  <a:moveTo>
                    <a:pt x="2829" y="695"/>
                  </a:moveTo>
                  <a:lnTo>
                    <a:pt x="5026" y="1099"/>
                  </a:lnTo>
                  <a:lnTo>
                    <a:pt x="5253" y="2122"/>
                  </a:lnTo>
                  <a:lnTo>
                    <a:pt x="5253" y="2122"/>
                  </a:lnTo>
                  <a:lnTo>
                    <a:pt x="3713" y="1756"/>
                  </a:lnTo>
                  <a:lnTo>
                    <a:pt x="1731" y="2084"/>
                  </a:lnTo>
                  <a:lnTo>
                    <a:pt x="2236" y="1541"/>
                  </a:lnTo>
                  <a:lnTo>
                    <a:pt x="2829" y="695"/>
                  </a:lnTo>
                  <a:close/>
                  <a:moveTo>
                    <a:pt x="2526" y="0"/>
                  </a:moveTo>
                  <a:lnTo>
                    <a:pt x="1743" y="1162"/>
                  </a:lnTo>
                  <a:lnTo>
                    <a:pt x="1" y="3018"/>
                  </a:lnTo>
                  <a:lnTo>
                    <a:pt x="3675" y="2400"/>
                  </a:lnTo>
                  <a:lnTo>
                    <a:pt x="6087" y="2980"/>
                  </a:lnTo>
                  <a:lnTo>
                    <a:pt x="5531" y="556"/>
                  </a:lnTo>
                  <a:lnTo>
                    <a:pt x="252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52"/>
            <p:cNvSpPr/>
            <p:nvPr/>
          </p:nvSpPr>
          <p:spPr>
            <a:xfrm>
              <a:off x="1843950" y="3121225"/>
              <a:ext cx="55275" cy="29075"/>
            </a:xfrm>
            <a:custGeom>
              <a:avLst/>
              <a:gdLst/>
              <a:ahLst/>
              <a:cxnLst/>
              <a:rect l="l" t="t" r="r" b="b"/>
              <a:pathLst>
                <a:path w="2211" h="1163" extrusionOk="0">
                  <a:moveTo>
                    <a:pt x="1" y="0"/>
                  </a:moveTo>
                  <a:lnTo>
                    <a:pt x="1226" y="1162"/>
                  </a:lnTo>
                  <a:lnTo>
                    <a:pt x="2211" y="278"/>
                  </a:lnTo>
                  <a:lnTo>
                    <a:pt x="16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52"/>
            <p:cNvSpPr/>
            <p:nvPr/>
          </p:nvSpPr>
          <p:spPr>
            <a:xfrm>
              <a:off x="1824375" y="3113325"/>
              <a:ext cx="88750" cy="47700"/>
            </a:xfrm>
            <a:custGeom>
              <a:avLst/>
              <a:gdLst/>
              <a:ahLst/>
              <a:cxnLst/>
              <a:rect l="l" t="t" r="r" b="b"/>
              <a:pathLst>
                <a:path w="3550" h="1908" extrusionOk="0">
                  <a:moveTo>
                    <a:pt x="2375" y="632"/>
                  </a:moveTo>
                  <a:lnTo>
                    <a:pt x="2438" y="670"/>
                  </a:lnTo>
                  <a:lnTo>
                    <a:pt x="2021" y="1049"/>
                  </a:lnTo>
                  <a:lnTo>
                    <a:pt x="1579" y="632"/>
                  </a:lnTo>
                  <a:close/>
                  <a:moveTo>
                    <a:pt x="1" y="1"/>
                  </a:moveTo>
                  <a:lnTo>
                    <a:pt x="1996" y="1907"/>
                  </a:lnTo>
                  <a:lnTo>
                    <a:pt x="3549" y="518"/>
                  </a:lnTo>
                  <a:lnTo>
                    <a:pt x="25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52"/>
            <p:cNvSpPr/>
            <p:nvPr/>
          </p:nvSpPr>
          <p:spPr>
            <a:xfrm>
              <a:off x="2090500" y="3105425"/>
              <a:ext cx="65050" cy="33175"/>
            </a:xfrm>
            <a:custGeom>
              <a:avLst/>
              <a:gdLst/>
              <a:ahLst/>
              <a:cxnLst/>
              <a:rect l="l" t="t" r="r" b="b"/>
              <a:pathLst>
                <a:path w="2602" h="1327" extrusionOk="0">
                  <a:moveTo>
                    <a:pt x="0" y="1"/>
                  </a:moveTo>
                  <a:lnTo>
                    <a:pt x="468" y="1327"/>
                  </a:lnTo>
                  <a:lnTo>
                    <a:pt x="2602" y="658"/>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52"/>
            <p:cNvSpPr/>
            <p:nvPr/>
          </p:nvSpPr>
          <p:spPr>
            <a:xfrm>
              <a:off x="2077875" y="3094075"/>
              <a:ext cx="106725" cy="54325"/>
            </a:xfrm>
            <a:custGeom>
              <a:avLst/>
              <a:gdLst/>
              <a:ahLst/>
              <a:cxnLst/>
              <a:rect l="l" t="t" r="r" b="b"/>
              <a:pathLst>
                <a:path w="4269" h="2173" extrusionOk="0">
                  <a:moveTo>
                    <a:pt x="998" y="910"/>
                  </a:moveTo>
                  <a:lnTo>
                    <a:pt x="1945" y="1137"/>
                  </a:lnTo>
                  <a:lnTo>
                    <a:pt x="1162" y="1377"/>
                  </a:lnTo>
                  <a:lnTo>
                    <a:pt x="998" y="910"/>
                  </a:lnTo>
                  <a:close/>
                  <a:moveTo>
                    <a:pt x="0" y="0"/>
                  </a:moveTo>
                  <a:lnTo>
                    <a:pt x="783" y="2172"/>
                  </a:lnTo>
                  <a:lnTo>
                    <a:pt x="4268" y="1086"/>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05" name="Google Shape;1005;p52"/>
          <p:cNvSpPr/>
          <p:nvPr/>
        </p:nvSpPr>
        <p:spPr>
          <a:xfrm>
            <a:off x="3139691" y="2493024"/>
            <a:ext cx="183603" cy="183603"/>
          </a:xfrm>
          <a:custGeom>
            <a:avLst/>
            <a:gdLst/>
            <a:ahLst/>
            <a:cxnLst/>
            <a:rect l="l" t="t" r="r" b="b"/>
            <a:pathLst>
              <a:path w="1033" h="1033" extrusionOk="0">
                <a:moveTo>
                  <a:pt x="1033" y="198"/>
                </a:moveTo>
                <a:lnTo>
                  <a:pt x="714" y="516"/>
                </a:lnTo>
                <a:lnTo>
                  <a:pt x="1033" y="835"/>
                </a:lnTo>
                <a:lnTo>
                  <a:pt x="837" y="1033"/>
                </a:lnTo>
                <a:lnTo>
                  <a:pt x="517" y="714"/>
                </a:lnTo>
                <a:lnTo>
                  <a:pt x="198" y="1033"/>
                </a:lnTo>
                <a:lnTo>
                  <a:pt x="1" y="835"/>
                </a:lnTo>
                <a:lnTo>
                  <a:pt x="319" y="516"/>
                </a:lnTo>
                <a:lnTo>
                  <a:pt x="1" y="198"/>
                </a:lnTo>
                <a:lnTo>
                  <a:pt x="198" y="0"/>
                </a:lnTo>
                <a:lnTo>
                  <a:pt x="517" y="319"/>
                </a:lnTo>
                <a:lnTo>
                  <a:pt x="83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52"/>
          <p:cNvSpPr/>
          <p:nvPr/>
        </p:nvSpPr>
        <p:spPr>
          <a:xfrm>
            <a:off x="4270718" y="2727586"/>
            <a:ext cx="183603" cy="183603"/>
          </a:xfrm>
          <a:custGeom>
            <a:avLst/>
            <a:gdLst/>
            <a:ahLst/>
            <a:cxnLst/>
            <a:rect l="l" t="t" r="r" b="b"/>
            <a:pathLst>
              <a:path w="1033" h="1033" extrusionOk="0">
                <a:moveTo>
                  <a:pt x="1033" y="198"/>
                </a:moveTo>
                <a:lnTo>
                  <a:pt x="714" y="516"/>
                </a:lnTo>
                <a:lnTo>
                  <a:pt x="1033" y="835"/>
                </a:lnTo>
                <a:lnTo>
                  <a:pt x="837" y="1033"/>
                </a:lnTo>
                <a:lnTo>
                  <a:pt x="517" y="714"/>
                </a:lnTo>
                <a:lnTo>
                  <a:pt x="198" y="1033"/>
                </a:lnTo>
                <a:lnTo>
                  <a:pt x="1" y="835"/>
                </a:lnTo>
                <a:lnTo>
                  <a:pt x="319" y="516"/>
                </a:lnTo>
                <a:lnTo>
                  <a:pt x="1" y="198"/>
                </a:lnTo>
                <a:lnTo>
                  <a:pt x="198" y="0"/>
                </a:lnTo>
                <a:lnTo>
                  <a:pt x="517" y="319"/>
                </a:lnTo>
                <a:lnTo>
                  <a:pt x="83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TextBox 6">
            <a:extLst>
              <a:ext uri="{FF2B5EF4-FFF2-40B4-BE49-F238E27FC236}">
                <a16:creationId xmlns:a16="http://schemas.microsoft.com/office/drawing/2014/main" id="{1B822188-A0AE-3F29-678E-ACF68D098DA9}"/>
              </a:ext>
            </a:extLst>
          </p:cNvPr>
          <p:cNvSpPr txBox="1"/>
          <p:nvPr/>
        </p:nvSpPr>
        <p:spPr>
          <a:xfrm>
            <a:off x="1642406" y="336589"/>
            <a:ext cx="4350581" cy="400110"/>
          </a:xfrm>
          <a:prstGeom prst="rect">
            <a:avLst/>
          </a:prstGeom>
          <a:solidFill>
            <a:schemeClr val="tx1"/>
          </a:solidFill>
        </p:spPr>
        <p:txBody>
          <a:bodyPr wrap="square">
            <a:spAutoFit/>
          </a:bodyPr>
          <a:lstStyle/>
          <a:p>
            <a:pPr algn="l"/>
            <a:r>
              <a:rPr lang="en-US" sz="2000" b="1" i="0" dirty="0">
                <a:solidFill>
                  <a:schemeClr val="bg1"/>
                </a:solidFill>
                <a:effectLst/>
                <a:latin typeface="Algerian" panose="04020705040A02060702" pitchFamily="82" charset="0"/>
              </a:rPr>
              <a:t>Connection termination</a:t>
            </a:r>
          </a:p>
        </p:txBody>
      </p:sp>
      <p:sp>
        <p:nvSpPr>
          <p:cNvPr id="2" name="TextBox 1">
            <a:extLst>
              <a:ext uri="{FF2B5EF4-FFF2-40B4-BE49-F238E27FC236}">
                <a16:creationId xmlns:a16="http://schemas.microsoft.com/office/drawing/2014/main" id="{EBBFFA93-9BB4-F78D-C411-342C10902C1A}"/>
              </a:ext>
            </a:extLst>
          </p:cNvPr>
          <p:cNvSpPr txBox="1"/>
          <p:nvPr/>
        </p:nvSpPr>
        <p:spPr>
          <a:xfrm>
            <a:off x="4186430" y="1313935"/>
            <a:ext cx="4215816" cy="2893100"/>
          </a:xfrm>
          <a:prstGeom prst="rect">
            <a:avLst/>
          </a:prstGeom>
          <a:solidFill>
            <a:schemeClr val="tx1"/>
          </a:solidFill>
        </p:spPr>
        <p:txBody>
          <a:bodyPr wrap="square">
            <a:spAutoFit/>
          </a:bodyPr>
          <a:lstStyle/>
          <a:p>
            <a:pPr algn="just"/>
            <a:r>
              <a:rPr lang="en-US" dirty="0">
                <a:latin typeface="Book Antiqua" panose="02040602050305030304" pitchFamily="18" charset="0"/>
              </a:rPr>
              <a:t>While establishing a connection requires three segments, terminating a connection requires four segments. When a TCP connection is full-duplex (data flows in each way independently of the other), each direction should be shut down </a:t>
            </a:r>
            <a:r>
              <a:rPr lang="en-US" dirty="0" err="1">
                <a:latin typeface="Book Antiqua" panose="02040602050305030304" pitchFamily="18" charset="0"/>
              </a:rPr>
              <a:t>separately.The</a:t>
            </a:r>
            <a:r>
              <a:rPr lang="en-US" dirty="0">
                <a:latin typeface="Book Antiqua" panose="02040602050305030304" pitchFamily="18" charset="0"/>
              </a:rPr>
              <a:t> graphic depicts the termination procedure for each host. When either end has done sending data, the rule is that they can share a </a:t>
            </a:r>
            <a:r>
              <a:rPr lang="en-US" dirty="0" err="1">
                <a:latin typeface="Book Antiqua" panose="02040602050305030304" pitchFamily="18" charset="0"/>
              </a:rPr>
              <a:t>FIN.When</a:t>
            </a:r>
            <a:r>
              <a:rPr lang="en-US" dirty="0">
                <a:latin typeface="Book Antiqua" panose="02040602050305030304" pitchFamily="18" charset="0"/>
              </a:rPr>
              <a:t> a TCP receives a FIN, it should notify the application that the data flow direction has been terminated at the other end. A FIN is typically sent as a result of the application issuing a close.</a:t>
            </a:r>
          </a:p>
        </p:txBody>
      </p:sp>
      <p:pic>
        <p:nvPicPr>
          <p:cNvPr id="5122" name="Picture 2">
            <a:extLst>
              <a:ext uri="{FF2B5EF4-FFF2-40B4-BE49-F238E27FC236}">
                <a16:creationId xmlns:a16="http://schemas.microsoft.com/office/drawing/2014/main" id="{1EE9E5AC-D999-3A54-6D7B-77B33198A2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8779" y="1095956"/>
            <a:ext cx="3448050" cy="32846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002319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1051"/>
        <p:cNvGrpSpPr/>
        <p:nvPr/>
      </p:nvGrpSpPr>
      <p:grpSpPr>
        <a:xfrm>
          <a:off x="0" y="0"/>
          <a:ext cx="0" cy="0"/>
          <a:chOff x="0" y="0"/>
          <a:chExt cx="0" cy="0"/>
        </a:xfrm>
      </p:grpSpPr>
      <p:grpSp>
        <p:nvGrpSpPr>
          <p:cNvPr id="1052" name="Google Shape;1052;p56"/>
          <p:cNvGrpSpPr/>
          <p:nvPr/>
        </p:nvGrpSpPr>
        <p:grpSpPr>
          <a:xfrm>
            <a:off x="1306587" y="1549794"/>
            <a:ext cx="3597713" cy="2470153"/>
            <a:chOff x="867571" y="1496924"/>
            <a:chExt cx="3704400" cy="2543403"/>
          </a:xfrm>
        </p:grpSpPr>
        <p:sp>
          <p:nvSpPr>
            <p:cNvPr id="1053" name="Google Shape;1053;p56"/>
            <p:cNvSpPr/>
            <p:nvPr/>
          </p:nvSpPr>
          <p:spPr>
            <a:xfrm>
              <a:off x="867571" y="1496924"/>
              <a:ext cx="3704400" cy="2112900"/>
            </a:xfrm>
            <a:prstGeom prst="roundRect">
              <a:avLst>
                <a:gd name="adj" fmla="val 3857"/>
              </a:avLst>
            </a:pr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56"/>
            <p:cNvSpPr/>
            <p:nvPr/>
          </p:nvSpPr>
          <p:spPr>
            <a:xfrm>
              <a:off x="2085675" y="3609668"/>
              <a:ext cx="1264871" cy="430659"/>
            </a:xfrm>
            <a:custGeom>
              <a:avLst/>
              <a:gdLst/>
              <a:ahLst/>
              <a:cxnLst/>
              <a:rect l="l" t="t" r="r" b="b"/>
              <a:pathLst>
                <a:path w="65999" h="24926" extrusionOk="0">
                  <a:moveTo>
                    <a:pt x="13372" y="0"/>
                  </a:moveTo>
                  <a:cubicBezTo>
                    <a:pt x="13051" y="1881"/>
                    <a:pt x="12653" y="8225"/>
                    <a:pt x="11445" y="11283"/>
                  </a:cubicBezTo>
                  <a:cubicBezTo>
                    <a:pt x="10237" y="14341"/>
                    <a:pt x="7883" y="16511"/>
                    <a:pt x="6125" y="18346"/>
                  </a:cubicBezTo>
                  <a:cubicBezTo>
                    <a:pt x="4367" y="20181"/>
                    <a:pt x="1875" y="21297"/>
                    <a:pt x="896" y="22291"/>
                  </a:cubicBezTo>
                  <a:cubicBezTo>
                    <a:pt x="-82" y="23285"/>
                    <a:pt x="-174" y="23896"/>
                    <a:pt x="254" y="24309"/>
                  </a:cubicBezTo>
                  <a:cubicBezTo>
                    <a:pt x="682" y="24722"/>
                    <a:pt x="805" y="24692"/>
                    <a:pt x="3465" y="24768"/>
                  </a:cubicBezTo>
                  <a:cubicBezTo>
                    <a:pt x="6125" y="24845"/>
                    <a:pt x="10925" y="24768"/>
                    <a:pt x="16215" y="24768"/>
                  </a:cubicBezTo>
                  <a:cubicBezTo>
                    <a:pt x="21505" y="24768"/>
                    <a:pt x="28630" y="24768"/>
                    <a:pt x="35204" y="24768"/>
                  </a:cubicBezTo>
                  <a:cubicBezTo>
                    <a:pt x="41778" y="24768"/>
                    <a:pt x="50783" y="24768"/>
                    <a:pt x="55660" y="24768"/>
                  </a:cubicBezTo>
                  <a:cubicBezTo>
                    <a:pt x="60537" y="24768"/>
                    <a:pt x="62754" y="25104"/>
                    <a:pt x="64466" y="24768"/>
                  </a:cubicBezTo>
                  <a:cubicBezTo>
                    <a:pt x="66178" y="24432"/>
                    <a:pt x="66056" y="23346"/>
                    <a:pt x="65934" y="22750"/>
                  </a:cubicBezTo>
                  <a:cubicBezTo>
                    <a:pt x="65812" y="22154"/>
                    <a:pt x="65353" y="22765"/>
                    <a:pt x="63732" y="21190"/>
                  </a:cubicBezTo>
                  <a:cubicBezTo>
                    <a:pt x="62111" y="19615"/>
                    <a:pt x="57999" y="16512"/>
                    <a:pt x="56210" y="13301"/>
                  </a:cubicBezTo>
                  <a:cubicBezTo>
                    <a:pt x="54421" y="10091"/>
                    <a:pt x="53505" y="4083"/>
                    <a:pt x="53000" y="1927"/>
                  </a:cubicBezTo>
                  <a:cubicBezTo>
                    <a:pt x="52496" y="-229"/>
                    <a:pt x="53153" y="627"/>
                    <a:pt x="53183" y="367"/>
                  </a:cubicBezTo>
                </a:path>
              </a:pathLst>
            </a:custGeom>
            <a:solidFill>
              <a:schemeClr val="lt1"/>
            </a:solidFill>
            <a:ln w="19050" cap="flat" cmpd="sng">
              <a:solidFill>
                <a:schemeClr val="lt1"/>
              </a:solidFill>
              <a:prstDash val="solid"/>
              <a:round/>
              <a:headEnd type="none" w="med" len="med"/>
              <a:tailEnd type="none" w="med" len="med"/>
            </a:ln>
          </p:spPr>
        </p:sp>
      </p:grpSp>
      <p:grpSp>
        <p:nvGrpSpPr>
          <p:cNvPr id="1055" name="Google Shape;1055;p56"/>
          <p:cNvGrpSpPr/>
          <p:nvPr/>
        </p:nvGrpSpPr>
        <p:grpSpPr>
          <a:xfrm>
            <a:off x="5092274" y="2073412"/>
            <a:ext cx="3126037" cy="1177787"/>
            <a:chOff x="4892800" y="1978288"/>
            <a:chExt cx="2392050" cy="586550"/>
          </a:xfrm>
          <a:solidFill>
            <a:schemeClr val="accent5">
              <a:lumMod val="40000"/>
              <a:lumOff val="60000"/>
            </a:schemeClr>
          </a:solidFill>
        </p:grpSpPr>
        <p:sp>
          <p:nvSpPr>
            <p:cNvPr id="1056" name="Google Shape;1056;p56"/>
            <p:cNvSpPr/>
            <p:nvPr/>
          </p:nvSpPr>
          <p:spPr>
            <a:xfrm>
              <a:off x="4980550" y="2034438"/>
              <a:ext cx="2304300" cy="530400"/>
            </a:xfrm>
            <a:prstGeom prst="roundRect">
              <a:avLst>
                <a:gd name="adj" fmla="val 16667"/>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56"/>
            <p:cNvSpPr/>
            <p:nvPr/>
          </p:nvSpPr>
          <p:spPr>
            <a:xfrm>
              <a:off x="4892800" y="1978288"/>
              <a:ext cx="2304300" cy="530400"/>
            </a:xfrm>
            <a:prstGeom prst="roundRect">
              <a:avLst>
                <a:gd name="adj" fmla="val 16667"/>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59" name="Google Shape;1059;p56"/>
          <p:cNvSpPr txBox="1">
            <a:spLocks noGrp="1"/>
          </p:cNvSpPr>
          <p:nvPr>
            <p:ph type="title"/>
          </p:nvPr>
        </p:nvSpPr>
        <p:spPr>
          <a:xfrm>
            <a:off x="5419230" y="2339081"/>
            <a:ext cx="2586799" cy="533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bg1"/>
                </a:solidFill>
                <a:latin typeface="Algerian" panose="04020705040A02060702" pitchFamily="82" charset="0"/>
              </a:rPr>
              <a:t>Networking</a:t>
            </a:r>
            <a:r>
              <a:rPr lang="en" dirty="0">
                <a:latin typeface="Algerian" panose="04020705040A02060702" pitchFamily="82" charset="0"/>
              </a:rPr>
              <a:t> </a:t>
            </a:r>
            <a:r>
              <a:rPr lang="en" dirty="0">
                <a:solidFill>
                  <a:schemeClr val="bg1"/>
                </a:solidFill>
                <a:latin typeface="Algerian" panose="04020705040A02060702" pitchFamily="82" charset="0"/>
              </a:rPr>
              <a:t>Commands</a:t>
            </a:r>
            <a:endParaRPr dirty="0">
              <a:solidFill>
                <a:schemeClr val="bg1"/>
              </a:solidFill>
              <a:latin typeface="Algerian" panose="04020705040A02060702" pitchFamily="82" charset="0"/>
            </a:endParaRPr>
          </a:p>
        </p:txBody>
      </p:sp>
      <p:grpSp>
        <p:nvGrpSpPr>
          <p:cNvPr id="1060" name="Google Shape;1060;p56"/>
          <p:cNvGrpSpPr/>
          <p:nvPr/>
        </p:nvGrpSpPr>
        <p:grpSpPr>
          <a:xfrm>
            <a:off x="1306587" y="1493494"/>
            <a:ext cx="3597713" cy="2470153"/>
            <a:chOff x="867571" y="1496924"/>
            <a:chExt cx="3704400" cy="2543403"/>
          </a:xfrm>
        </p:grpSpPr>
        <p:sp>
          <p:nvSpPr>
            <p:cNvPr id="1061" name="Google Shape;1061;p56"/>
            <p:cNvSpPr/>
            <p:nvPr/>
          </p:nvSpPr>
          <p:spPr>
            <a:xfrm>
              <a:off x="867571" y="1496924"/>
              <a:ext cx="3704400" cy="2112900"/>
            </a:xfrm>
            <a:prstGeom prst="roundRect">
              <a:avLst>
                <a:gd name="adj" fmla="val 3857"/>
              </a:avLst>
            </a:prstGeom>
            <a:solidFill>
              <a:schemeClr val="accent5"/>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56"/>
            <p:cNvSpPr/>
            <p:nvPr/>
          </p:nvSpPr>
          <p:spPr>
            <a:xfrm>
              <a:off x="2085675" y="3609668"/>
              <a:ext cx="1264871" cy="430659"/>
            </a:xfrm>
            <a:custGeom>
              <a:avLst/>
              <a:gdLst/>
              <a:ahLst/>
              <a:cxnLst/>
              <a:rect l="l" t="t" r="r" b="b"/>
              <a:pathLst>
                <a:path w="65999" h="24926" extrusionOk="0">
                  <a:moveTo>
                    <a:pt x="13372" y="0"/>
                  </a:moveTo>
                  <a:cubicBezTo>
                    <a:pt x="13051" y="1881"/>
                    <a:pt x="12653" y="8225"/>
                    <a:pt x="11445" y="11283"/>
                  </a:cubicBezTo>
                  <a:cubicBezTo>
                    <a:pt x="10237" y="14341"/>
                    <a:pt x="7883" y="16511"/>
                    <a:pt x="6125" y="18346"/>
                  </a:cubicBezTo>
                  <a:cubicBezTo>
                    <a:pt x="4367" y="20181"/>
                    <a:pt x="1875" y="21297"/>
                    <a:pt x="896" y="22291"/>
                  </a:cubicBezTo>
                  <a:cubicBezTo>
                    <a:pt x="-82" y="23285"/>
                    <a:pt x="-174" y="23896"/>
                    <a:pt x="254" y="24309"/>
                  </a:cubicBezTo>
                  <a:cubicBezTo>
                    <a:pt x="682" y="24722"/>
                    <a:pt x="805" y="24692"/>
                    <a:pt x="3465" y="24768"/>
                  </a:cubicBezTo>
                  <a:cubicBezTo>
                    <a:pt x="6125" y="24845"/>
                    <a:pt x="10925" y="24768"/>
                    <a:pt x="16215" y="24768"/>
                  </a:cubicBezTo>
                  <a:cubicBezTo>
                    <a:pt x="21505" y="24768"/>
                    <a:pt x="28630" y="24768"/>
                    <a:pt x="35204" y="24768"/>
                  </a:cubicBezTo>
                  <a:cubicBezTo>
                    <a:pt x="41778" y="24768"/>
                    <a:pt x="50783" y="24768"/>
                    <a:pt x="55660" y="24768"/>
                  </a:cubicBezTo>
                  <a:cubicBezTo>
                    <a:pt x="60537" y="24768"/>
                    <a:pt x="62754" y="25104"/>
                    <a:pt x="64466" y="24768"/>
                  </a:cubicBezTo>
                  <a:cubicBezTo>
                    <a:pt x="66178" y="24432"/>
                    <a:pt x="66056" y="23346"/>
                    <a:pt x="65934" y="22750"/>
                  </a:cubicBezTo>
                  <a:cubicBezTo>
                    <a:pt x="65812" y="22154"/>
                    <a:pt x="65353" y="22765"/>
                    <a:pt x="63732" y="21190"/>
                  </a:cubicBezTo>
                  <a:cubicBezTo>
                    <a:pt x="62111" y="19615"/>
                    <a:pt x="57999" y="16512"/>
                    <a:pt x="56210" y="13301"/>
                  </a:cubicBezTo>
                  <a:cubicBezTo>
                    <a:pt x="54421" y="10091"/>
                    <a:pt x="53505" y="4083"/>
                    <a:pt x="53000" y="1927"/>
                  </a:cubicBezTo>
                  <a:cubicBezTo>
                    <a:pt x="52496" y="-229"/>
                    <a:pt x="53153" y="627"/>
                    <a:pt x="53183" y="367"/>
                  </a:cubicBezTo>
                </a:path>
              </a:pathLst>
            </a:custGeom>
            <a:solidFill>
              <a:schemeClr val="accent5"/>
            </a:solidFill>
            <a:ln w="19050" cap="flat" cmpd="sng">
              <a:solidFill>
                <a:schemeClr val="accent5"/>
              </a:solidFill>
              <a:prstDash val="solid"/>
              <a:round/>
              <a:headEnd type="none" w="med" len="med"/>
              <a:tailEnd type="none" w="med" len="med"/>
            </a:ln>
          </p:spPr>
        </p:sp>
        <p:cxnSp>
          <p:nvCxnSpPr>
            <p:cNvPr id="1063" name="Google Shape;1063;p56"/>
            <p:cNvCxnSpPr/>
            <p:nvPr/>
          </p:nvCxnSpPr>
          <p:spPr>
            <a:xfrm>
              <a:off x="2099346" y="3999597"/>
              <a:ext cx="1246500" cy="0"/>
            </a:xfrm>
            <a:prstGeom prst="straightConnector1">
              <a:avLst/>
            </a:prstGeom>
            <a:noFill/>
            <a:ln w="19050" cap="flat" cmpd="sng">
              <a:solidFill>
                <a:schemeClr val="accent5"/>
              </a:solidFill>
              <a:prstDash val="solid"/>
              <a:round/>
              <a:headEnd type="none" w="med" len="med"/>
              <a:tailEnd type="none" w="med" len="med"/>
            </a:ln>
          </p:spPr>
        </p:cxnSp>
      </p:grpSp>
      <p:sp>
        <p:nvSpPr>
          <p:cNvPr id="1065" name="Google Shape;1065;p56"/>
          <p:cNvSpPr/>
          <p:nvPr/>
        </p:nvSpPr>
        <p:spPr>
          <a:xfrm>
            <a:off x="8040264" y="3832450"/>
            <a:ext cx="266820" cy="687953"/>
          </a:xfrm>
          <a:custGeom>
            <a:avLst/>
            <a:gdLst/>
            <a:ahLst/>
            <a:cxnLst/>
            <a:rect l="l" t="t" r="r" b="b"/>
            <a:pathLst>
              <a:path w="3028" h="7807" extrusionOk="0">
                <a:moveTo>
                  <a:pt x="1243" y="7807"/>
                </a:moveTo>
                <a:lnTo>
                  <a:pt x="1243" y="1041"/>
                </a:lnTo>
                <a:lnTo>
                  <a:pt x="385" y="1897"/>
                </a:lnTo>
                <a:lnTo>
                  <a:pt x="1" y="1512"/>
                </a:lnTo>
                <a:lnTo>
                  <a:pt x="1514" y="1"/>
                </a:lnTo>
                <a:lnTo>
                  <a:pt x="3028" y="1512"/>
                </a:lnTo>
                <a:lnTo>
                  <a:pt x="2643" y="1897"/>
                </a:lnTo>
                <a:lnTo>
                  <a:pt x="1788" y="1041"/>
                </a:lnTo>
                <a:lnTo>
                  <a:pt x="1788" y="7807"/>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Picture Placeholder 2">
            <a:extLst>
              <a:ext uri="{FF2B5EF4-FFF2-40B4-BE49-F238E27FC236}">
                <a16:creationId xmlns:a16="http://schemas.microsoft.com/office/drawing/2014/main" id="{F110BE84-19CE-9E53-1DB4-F9C107771872}"/>
              </a:ext>
            </a:extLst>
          </p:cNvPr>
          <p:cNvSpPr>
            <a:spLocks noGrp="1"/>
          </p:cNvSpPr>
          <p:nvPr>
            <p:ph type="pic" idx="2"/>
          </p:nvPr>
        </p:nvSpPr>
        <p:spPr/>
      </p:sp>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74812092-F676-57F2-EFB3-132118365011}"/>
                  </a:ext>
                </a:extLst>
              </p14:cNvPr>
              <p14:cNvContentPartPr/>
              <p14:nvPr/>
            </p14:nvContentPartPr>
            <p14:xfrm>
              <a:off x="2697609" y="2494436"/>
              <a:ext cx="360" cy="360"/>
            </p14:xfrm>
          </p:contentPart>
        </mc:Choice>
        <mc:Fallback xmlns="">
          <p:pic>
            <p:nvPicPr>
              <p:cNvPr id="5" name="Ink 4">
                <a:extLst>
                  <a:ext uri="{FF2B5EF4-FFF2-40B4-BE49-F238E27FC236}">
                    <a16:creationId xmlns:a16="http://schemas.microsoft.com/office/drawing/2014/main" id="{74812092-F676-57F2-EFB3-132118365011}"/>
                  </a:ext>
                </a:extLst>
              </p:cNvPr>
              <p:cNvPicPr/>
              <p:nvPr/>
            </p:nvPicPr>
            <p:blipFill>
              <a:blip r:embed="rId4"/>
              <a:stretch>
                <a:fillRect/>
              </a:stretch>
            </p:blipFill>
            <p:spPr>
              <a:xfrm>
                <a:off x="2643969" y="2386436"/>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65BC2E3F-C4E3-DF47-17EC-BBD0C85299BC}"/>
                  </a:ext>
                </a:extLst>
              </p14:cNvPr>
              <p14:cNvContentPartPr/>
              <p14:nvPr/>
            </p14:nvContentPartPr>
            <p14:xfrm>
              <a:off x="3273249" y="2101676"/>
              <a:ext cx="13680" cy="20520"/>
            </p14:xfrm>
          </p:contentPart>
        </mc:Choice>
        <mc:Fallback xmlns="">
          <p:pic>
            <p:nvPicPr>
              <p:cNvPr id="6" name="Ink 5">
                <a:extLst>
                  <a:ext uri="{FF2B5EF4-FFF2-40B4-BE49-F238E27FC236}">
                    <a16:creationId xmlns:a16="http://schemas.microsoft.com/office/drawing/2014/main" id="{65BC2E3F-C4E3-DF47-17EC-BBD0C85299BC}"/>
                  </a:ext>
                </a:extLst>
              </p:cNvPr>
              <p:cNvPicPr/>
              <p:nvPr/>
            </p:nvPicPr>
            <p:blipFill>
              <a:blip r:embed="rId6"/>
              <a:stretch>
                <a:fillRect/>
              </a:stretch>
            </p:blipFill>
            <p:spPr>
              <a:xfrm>
                <a:off x="3219609" y="1993676"/>
                <a:ext cx="121320" cy="2361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D3EDD678-B480-BB10-8B65-24AF7C468224}"/>
                  </a:ext>
                </a:extLst>
              </p14:cNvPr>
              <p14:cNvContentPartPr/>
              <p14:nvPr/>
            </p14:nvContentPartPr>
            <p14:xfrm>
              <a:off x="3352449" y="1862276"/>
              <a:ext cx="360" cy="360"/>
            </p14:xfrm>
          </p:contentPart>
        </mc:Choice>
        <mc:Fallback xmlns="">
          <p:pic>
            <p:nvPicPr>
              <p:cNvPr id="7" name="Ink 6">
                <a:extLst>
                  <a:ext uri="{FF2B5EF4-FFF2-40B4-BE49-F238E27FC236}">
                    <a16:creationId xmlns:a16="http://schemas.microsoft.com/office/drawing/2014/main" id="{D3EDD678-B480-BB10-8B65-24AF7C468224}"/>
                  </a:ext>
                </a:extLst>
              </p:cNvPr>
              <p:cNvPicPr/>
              <p:nvPr/>
            </p:nvPicPr>
            <p:blipFill>
              <a:blip r:embed="rId4"/>
              <a:stretch>
                <a:fillRect/>
              </a:stretch>
            </p:blipFill>
            <p:spPr>
              <a:xfrm>
                <a:off x="3298449" y="1754636"/>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Ink 7">
                <a:extLst>
                  <a:ext uri="{FF2B5EF4-FFF2-40B4-BE49-F238E27FC236}">
                    <a16:creationId xmlns:a16="http://schemas.microsoft.com/office/drawing/2014/main" id="{A4F60F84-7869-86CF-03AE-0572EE39854D}"/>
                  </a:ext>
                </a:extLst>
              </p14:cNvPr>
              <p14:cNvContentPartPr/>
              <p14:nvPr/>
            </p14:nvContentPartPr>
            <p14:xfrm>
              <a:off x="2652609" y="2020316"/>
              <a:ext cx="360" cy="360"/>
            </p14:xfrm>
          </p:contentPart>
        </mc:Choice>
        <mc:Fallback xmlns="">
          <p:pic>
            <p:nvPicPr>
              <p:cNvPr id="8" name="Ink 7">
                <a:extLst>
                  <a:ext uri="{FF2B5EF4-FFF2-40B4-BE49-F238E27FC236}">
                    <a16:creationId xmlns:a16="http://schemas.microsoft.com/office/drawing/2014/main" id="{A4F60F84-7869-86CF-03AE-0572EE39854D}"/>
                  </a:ext>
                </a:extLst>
              </p:cNvPr>
              <p:cNvPicPr/>
              <p:nvPr/>
            </p:nvPicPr>
            <p:blipFill>
              <a:blip r:embed="rId4"/>
              <a:stretch>
                <a:fillRect/>
              </a:stretch>
            </p:blipFill>
            <p:spPr>
              <a:xfrm>
                <a:off x="2598609" y="1912316"/>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Ink 8">
                <a:extLst>
                  <a:ext uri="{FF2B5EF4-FFF2-40B4-BE49-F238E27FC236}">
                    <a16:creationId xmlns:a16="http://schemas.microsoft.com/office/drawing/2014/main" id="{D1497F5F-0C25-D349-11DB-2C07698111DF}"/>
                  </a:ext>
                </a:extLst>
              </p14:cNvPr>
              <p14:cNvContentPartPr/>
              <p14:nvPr/>
            </p14:nvContentPartPr>
            <p14:xfrm>
              <a:off x="3878409" y="1884956"/>
              <a:ext cx="5040" cy="360"/>
            </p14:xfrm>
          </p:contentPart>
        </mc:Choice>
        <mc:Fallback xmlns="">
          <p:pic>
            <p:nvPicPr>
              <p:cNvPr id="9" name="Ink 8">
                <a:extLst>
                  <a:ext uri="{FF2B5EF4-FFF2-40B4-BE49-F238E27FC236}">
                    <a16:creationId xmlns:a16="http://schemas.microsoft.com/office/drawing/2014/main" id="{D1497F5F-0C25-D349-11DB-2C07698111DF}"/>
                  </a:ext>
                </a:extLst>
              </p:cNvPr>
              <p:cNvPicPr/>
              <p:nvPr/>
            </p:nvPicPr>
            <p:blipFill>
              <a:blip r:embed="rId10"/>
              <a:stretch>
                <a:fillRect/>
              </a:stretch>
            </p:blipFill>
            <p:spPr>
              <a:xfrm>
                <a:off x="3824769" y="1777316"/>
                <a:ext cx="11268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0" name="Ink 9">
                <a:extLst>
                  <a:ext uri="{FF2B5EF4-FFF2-40B4-BE49-F238E27FC236}">
                    <a16:creationId xmlns:a16="http://schemas.microsoft.com/office/drawing/2014/main" id="{567A8CE6-23F8-6C28-BB90-5CF2CE411B2C}"/>
                  </a:ext>
                </a:extLst>
              </p14:cNvPr>
              <p14:cNvContentPartPr/>
              <p14:nvPr/>
            </p14:nvContentPartPr>
            <p14:xfrm>
              <a:off x="3849249" y="1884956"/>
              <a:ext cx="360" cy="360"/>
            </p14:xfrm>
          </p:contentPart>
        </mc:Choice>
        <mc:Fallback xmlns="">
          <p:pic>
            <p:nvPicPr>
              <p:cNvPr id="10" name="Ink 9">
                <a:extLst>
                  <a:ext uri="{FF2B5EF4-FFF2-40B4-BE49-F238E27FC236}">
                    <a16:creationId xmlns:a16="http://schemas.microsoft.com/office/drawing/2014/main" id="{567A8CE6-23F8-6C28-BB90-5CF2CE411B2C}"/>
                  </a:ext>
                </a:extLst>
              </p:cNvPr>
              <p:cNvPicPr/>
              <p:nvPr/>
            </p:nvPicPr>
            <p:blipFill>
              <a:blip r:embed="rId4"/>
              <a:stretch>
                <a:fillRect/>
              </a:stretch>
            </p:blipFill>
            <p:spPr>
              <a:xfrm>
                <a:off x="3795609" y="1777316"/>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1" name="Ink 10">
                <a:extLst>
                  <a:ext uri="{FF2B5EF4-FFF2-40B4-BE49-F238E27FC236}">
                    <a16:creationId xmlns:a16="http://schemas.microsoft.com/office/drawing/2014/main" id="{93C39E64-FE53-4AFE-05C2-C08B77F57BF4}"/>
                  </a:ext>
                </a:extLst>
              </p14:cNvPr>
              <p14:cNvContentPartPr/>
              <p14:nvPr/>
            </p14:nvContentPartPr>
            <p14:xfrm>
              <a:off x="3849249" y="1884956"/>
              <a:ext cx="360" cy="360"/>
            </p14:xfrm>
          </p:contentPart>
        </mc:Choice>
        <mc:Fallback xmlns="">
          <p:pic>
            <p:nvPicPr>
              <p:cNvPr id="11" name="Ink 10">
                <a:extLst>
                  <a:ext uri="{FF2B5EF4-FFF2-40B4-BE49-F238E27FC236}">
                    <a16:creationId xmlns:a16="http://schemas.microsoft.com/office/drawing/2014/main" id="{93C39E64-FE53-4AFE-05C2-C08B77F57BF4}"/>
                  </a:ext>
                </a:extLst>
              </p:cNvPr>
              <p:cNvPicPr/>
              <p:nvPr/>
            </p:nvPicPr>
            <p:blipFill>
              <a:blip r:embed="rId4"/>
              <a:stretch>
                <a:fillRect/>
              </a:stretch>
            </p:blipFill>
            <p:spPr>
              <a:xfrm>
                <a:off x="3795609" y="1777316"/>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2" name="Ink 11">
                <a:extLst>
                  <a:ext uri="{FF2B5EF4-FFF2-40B4-BE49-F238E27FC236}">
                    <a16:creationId xmlns:a16="http://schemas.microsoft.com/office/drawing/2014/main" id="{99612D57-5BBC-9327-1E51-C19A89E2A458}"/>
                  </a:ext>
                </a:extLst>
              </p14:cNvPr>
              <p14:cNvContentPartPr/>
              <p14:nvPr/>
            </p14:nvContentPartPr>
            <p14:xfrm>
              <a:off x="3691209" y="1636556"/>
              <a:ext cx="360" cy="360"/>
            </p14:xfrm>
          </p:contentPart>
        </mc:Choice>
        <mc:Fallback xmlns="">
          <p:pic>
            <p:nvPicPr>
              <p:cNvPr id="12" name="Ink 11">
                <a:extLst>
                  <a:ext uri="{FF2B5EF4-FFF2-40B4-BE49-F238E27FC236}">
                    <a16:creationId xmlns:a16="http://schemas.microsoft.com/office/drawing/2014/main" id="{99612D57-5BBC-9327-1E51-C19A89E2A458}"/>
                  </a:ext>
                </a:extLst>
              </p:cNvPr>
              <p:cNvPicPr/>
              <p:nvPr/>
            </p:nvPicPr>
            <p:blipFill>
              <a:blip r:embed="rId4"/>
              <a:stretch>
                <a:fillRect/>
              </a:stretch>
            </p:blipFill>
            <p:spPr>
              <a:xfrm>
                <a:off x="3637209" y="1528916"/>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3" name="Ink 12">
                <a:extLst>
                  <a:ext uri="{FF2B5EF4-FFF2-40B4-BE49-F238E27FC236}">
                    <a16:creationId xmlns:a16="http://schemas.microsoft.com/office/drawing/2014/main" id="{BAB2E075-69DF-881A-A5C9-C50F2DFAB003}"/>
                  </a:ext>
                </a:extLst>
              </p14:cNvPr>
              <p14:cNvContentPartPr/>
              <p14:nvPr/>
            </p14:nvContentPartPr>
            <p14:xfrm>
              <a:off x="4052289" y="1997636"/>
              <a:ext cx="360" cy="360"/>
            </p14:xfrm>
          </p:contentPart>
        </mc:Choice>
        <mc:Fallback xmlns="">
          <p:pic>
            <p:nvPicPr>
              <p:cNvPr id="13" name="Ink 12">
                <a:extLst>
                  <a:ext uri="{FF2B5EF4-FFF2-40B4-BE49-F238E27FC236}">
                    <a16:creationId xmlns:a16="http://schemas.microsoft.com/office/drawing/2014/main" id="{BAB2E075-69DF-881A-A5C9-C50F2DFAB003}"/>
                  </a:ext>
                </a:extLst>
              </p:cNvPr>
              <p:cNvPicPr/>
              <p:nvPr/>
            </p:nvPicPr>
            <p:blipFill>
              <a:blip r:embed="rId4"/>
              <a:stretch>
                <a:fillRect/>
              </a:stretch>
            </p:blipFill>
            <p:spPr>
              <a:xfrm>
                <a:off x="3998649" y="1889636"/>
                <a:ext cx="108000" cy="216000"/>
              </a:xfrm>
              <a:prstGeom prst="rect">
                <a:avLst/>
              </a:prstGeom>
            </p:spPr>
          </p:pic>
        </mc:Fallback>
      </mc:AlternateContent>
      <p:pic>
        <p:nvPicPr>
          <p:cNvPr id="1026" name="Picture 2" descr="Basic Networking Commands Explained with Examples">
            <a:extLst>
              <a:ext uri="{FF2B5EF4-FFF2-40B4-BE49-F238E27FC236}">
                <a16:creationId xmlns:a16="http://schemas.microsoft.com/office/drawing/2014/main" id="{7097315E-7787-321E-432A-154B2F774B94}"/>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494561" y="1594648"/>
            <a:ext cx="3247200" cy="18441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872768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865"/>
        <p:cNvGrpSpPr/>
        <p:nvPr/>
      </p:nvGrpSpPr>
      <p:grpSpPr>
        <a:xfrm>
          <a:off x="0" y="0"/>
          <a:ext cx="0" cy="0"/>
          <a:chOff x="0" y="0"/>
          <a:chExt cx="0" cy="0"/>
        </a:xfrm>
      </p:grpSpPr>
      <p:grpSp>
        <p:nvGrpSpPr>
          <p:cNvPr id="868" name="Google Shape;868;p51"/>
          <p:cNvGrpSpPr/>
          <p:nvPr/>
        </p:nvGrpSpPr>
        <p:grpSpPr>
          <a:xfrm>
            <a:off x="191446" y="286399"/>
            <a:ext cx="3070200" cy="426900"/>
            <a:chOff x="552455" y="401675"/>
            <a:chExt cx="3070200" cy="426900"/>
          </a:xfrm>
        </p:grpSpPr>
        <p:sp>
          <p:nvSpPr>
            <p:cNvPr id="869" name="Google Shape;869;p51"/>
            <p:cNvSpPr/>
            <p:nvPr/>
          </p:nvSpPr>
          <p:spPr>
            <a:xfrm>
              <a:off x="552455" y="401675"/>
              <a:ext cx="3070200" cy="426900"/>
            </a:xfrm>
            <a:prstGeom prst="roundRect">
              <a:avLst>
                <a:gd name="adj" fmla="val 2231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51"/>
            <p:cNvSpPr/>
            <p:nvPr/>
          </p:nvSpPr>
          <p:spPr>
            <a:xfrm>
              <a:off x="720000" y="518729"/>
              <a:ext cx="195095" cy="195109"/>
            </a:xfrm>
            <a:custGeom>
              <a:avLst/>
              <a:gdLst/>
              <a:ahLst/>
              <a:cxnLst/>
              <a:rect l="l" t="t" r="r" b="b"/>
              <a:pathLst>
                <a:path w="2829" h="2829" extrusionOk="0">
                  <a:moveTo>
                    <a:pt x="2828" y="1413"/>
                  </a:moveTo>
                  <a:cubicBezTo>
                    <a:pt x="2828" y="2195"/>
                    <a:pt x="2197" y="2828"/>
                    <a:pt x="1416" y="2828"/>
                  </a:cubicBezTo>
                  <a:cubicBezTo>
                    <a:pt x="634" y="2828"/>
                    <a:pt x="1" y="2195"/>
                    <a:pt x="1" y="1413"/>
                  </a:cubicBezTo>
                  <a:cubicBezTo>
                    <a:pt x="1" y="632"/>
                    <a:pt x="634" y="1"/>
                    <a:pt x="1416" y="1"/>
                  </a:cubicBezTo>
                  <a:cubicBezTo>
                    <a:pt x="2197" y="1"/>
                    <a:pt x="2828" y="632"/>
                    <a:pt x="2828" y="1413"/>
                  </a:cubicBezTo>
                  <a:close/>
                </a:path>
              </a:pathLst>
            </a:custGeom>
            <a:solidFill>
              <a:srgbClr val="EB53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51"/>
            <p:cNvSpPr/>
            <p:nvPr/>
          </p:nvSpPr>
          <p:spPr>
            <a:xfrm>
              <a:off x="1080398" y="518729"/>
              <a:ext cx="195026" cy="195109"/>
            </a:xfrm>
            <a:custGeom>
              <a:avLst/>
              <a:gdLst/>
              <a:ahLst/>
              <a:cxnLst/>
              <a:rect l="l" t="t" r="r" b="b"/>
              <a:pathLst>
                <a:path w="2828" h="2829" extrusionOk="0">
                  <a:moveTo>
                    <a:pt x="2828" y="1413"/>
                  </a:moveTo>
                  <a:cubicBezTo>
                    <a:pt x="2828" y="2195"/>
                    <a:pt x="2194" y="2828"/>
                    <a:pt x="1413" y="2828"/>
                  </a:cubicBezTo>
                  <a:cubicBezTo>
                    <a:pt x="631" y="2828"/>
                    <a:pt x="0" y="2195"/>
                    <a:pt x="0" y="1413"/>
                  </a:cubicBezTo>
                  <a:cubicBezTo>
                    <a:pt x="0" y="632"/>
                    <a:pt x="631" y="1"/>
                    <a:pt x="1413" y="1"/>
                  </a:cubicBezTo>
                  <a:cubicBezTo>
                    <a:pt x="2194" y="1"/>
                    <a:pt x="2828" y="632"/>
                    <a:pt x="2828" y="1413"/>
                  </a:cubicBezTo>
                  <a:close/>
                </a:path>
              </a:pathLst>
            </a:custGeom>
            <a:solidFill>
              <a:srgbClr val="F8EF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51"/>
            <p:cNvSpPr/>
            <p:nvPr/>
          </p:nvSpPr>
          <p:spPr>
            <a:xfrm>
              <a:off x="1440175" y="518729"/>
              <a:ext cx="195026" cy="195109"/>
            </a:xfrm>
            <a:custGeom>
              <a:avLst/>
              <a:gdLst/>
              <a:ahLst/>
              <a:cxnLst/>
              <a:rect l="l" t="t" r="r" b="b"/>
              <a:pathLst>
                <a:path w="2828" h="2829" extrusionOk="0">
                  <a:moveTo>
                    <a:pt x="2827" y="1413"/>
                  </a:moveTo>
                  <a:cubicBezTo>
                    <a:pt x="2827" y="2195"/>
                    <a:pt x="2194" y="2828"/>
                    <a:pt x="1415" y="2828"/>
                  </a:cubicBezTo>
                  <a:cubicBezTo>
                    <a:pt x="633" y="2828"/>
                    <a:pt x="0" y="2195"/>
                    <a:pt x="0" y="1413"/>
                  </a:cubicBezTo>
                  <a:cubicBezTo>
                    <a:pt x="0" y="632"/>
                    <a:pt x="633" y="1"/>
                    <a:pt x="1415" y="1"/>
                  </a:cubicBezTo>
                  <a:cubicBezTo>
                    <a:pt x="2194" y="1"/>
                    <a:pt x="2827" y="632"/>
                    <a:pt x="2827" y="141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AutoShape 4" descr="Computer network devices, router, repeaters, gateway, bridge, and hub. |  T4Tutorials.com">
            <a:extLst>
              <a:ext uri="{FF2B5EF4-FFF2-40B4-BE49-F238E27FC236}">
                <a16:creationId xmlns:a16="http://schemas.microsoft.com/office/drawing/2014/main" id="{C2B53371-7DBD-4FD3-5D40-CFD885710F96}"/>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TextBox 2">
            <a:extLst>
              <a:ext uri="{FF2B5EF4-FFF2-40B4-BE49-F238E27FC236}">
                <a16:creationId xmlns:a16="http://schemas.microsoft.com/office/drawing/2014/main" id="{1EA3E7B5-B337-D22A-B113-C4C40D901E82}"/>
              </a:ext>
            </a:extLst>
          </p:cNvPr>
          <p:cNvSpPr txBox="1"/>
          <p:nvPr/>
        </p:nvSpPr>
        <p:spPr>
          <a:xfrm>
            <a:off x="616688" y="1462189"/>
            <a:ext cx="7910623" cy="3539430"/>
          </a:xfrm>
          <a:prstGeom prst="rect">
            <a:avLst/>
          </a:prstGeom>
          <a:solidFill>
            <a:schemeClr val="bg1"/>
          </a:solidFill>
        </p:spPr>
        <p:txBody>
          <a:bodyPr wrap="square">
            <a:spAutoFit/>
          </a:bodyPr>
          <a:lstStyle/>
          <a:p>
            <a:pPr marL="0" lvl="0" indent="0" algn="just" rtl="0">
              <a:spcBef>
                <a:spcPts val="0"/>
              </a:spcBef>
              <a:spcAft>
                <a:spcPts val="0"/>
              </a:spcAft>
              <a:buClr>
                <a:schemeClr val="hlink"/>
              </a:buClr>
              <a:buSzPts val="1100"/>
              <a:buFont typeface="Arial"/>
              <a:buNone/>
            </a:pPr>
            <a:r>
              <a:rPr lang="en-US" sz="1600" dirty="0">
                <a:solidFill>
                  <a:schemeClr val="tx1"/>
                </a:solidFill>
                <a:latin typeface="Book Antiqua" panose="02040602050305030304" pitchFamily="18" charset="0"/>
                <a:ea typeface="Cabin"/>
                <a:cs typeface="Cabin"/>
                <a:sym typeface="Cabin"/>
              </a:rPr>
              <a:t>The network infrastructure is a very intricate system of cables, routers, access points, data packets, and countless other tiny parts that work together to ensure that the entire network operates without a hitch. The network infrastructure could completely collapse if any of these smaller parts experience a problem. This could result in a breakdown of the wired (ethernet), wireless (</a:t>
            </a:r>
            <a:r>
              <a:rPr lang="en-US" sz="1600" dirty="0" err="1">
                <a:solidFill>
                  <a:schemeClr val="tx1"/>
                </a:solidFill>
                <a:latin typeface="Book Antiqua" panose="02040602050305030304" pitchFamily="18" charset="0"/>
                <a:ea typeface="Cabin"/>
                <a:cs typeface="Cabin"/>
                <a:sym typeface="Cabin"/>
              </a:rPr>
              <a:t>WiFi</a:t>
            </a:r>
            <a:r>
              <a:rPr lang="en-US" sz="1600" dirty="0">
                <a:solidFill>
                  <a:schemeClr val="tx1"/>
                </a:solidFill>
                <a:latin typeface="Book Antiqua" panose="02040602050305030304" pitchFamily="18" charset="0"/>
                <a:ea typeface="Cabin"/>
                <a:cs typeface="Cabin"/>
                <a:sym typeface="Cabin"/>
              </a:rPr>
              <a:t>), and mobile infrastructure. This is why it's crucial to have access to network performance statistics and be familiar with troubleshooting procedures, including networking commands that can be used at the command prompt to get network information. It might also  include anything from the system's IP address to the server's IP address, which is where a website or URL is housed. An intermediary platform between the user and the underlying network infrastructure is the operating system. To use the commands listed below on the Windows operating system, select "Start," then "Run," and then type "cmd." The command prompt will open as a result. You can make use of the terminal program in Mac OS.</a:t>
            </a:r>
          </a:p>
        </p:txBody>
      </p:sp>
      <p:sp>
        <p:nvSpPr>
          <p:cNvPr id="2" name="Google Shape;873;p51">
            <a:extLst>
              <a:ext uri="{FF2B5EF4-FFF2-40B4-BE49-F238E27FC236}">
                <a16:creationId xmlns:a16="http://schemas.microsoft.com/office/drawing/2014/main" id="{2645CE60-3528-BF10-6776-9214FEE11FE0}"/>
              </a:ext>
            </a:extLst>
          </p:cNvPr>
          <p:cNvSpPr txBox="1">
            <a:spLocks/>
          </p:cNvSpPr>
          <p:nvPr/>
        </p:nvSpPr>
        <p:spPr>
          <a:xfrm>
            <a:off x="1964268" y="711190"/>
            <a:ext cx="6773798" cy="98806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1pPr>
            <a:lvl2pPr marR="0" lvl="1"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2pPr>
            <a:lvl3pPr marR="0" lvl="2"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3pPr>
            <a:lvl4pPr marR="0" lvl="3"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4pPr>
            <a:lvl5pPr marR="0" lvl="4"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5pPr>
            <a:lvl6pPr marR="0" lvl="5"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6pPr>
            <a:lvl7pPr marR="0" lvl="6"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7pPr>
            <a:lvl8pPr marR="0" lvl="7"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8pPr>
            <a:lvl9pPr marR="0" lvl="8"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9pPr>
          </a:lstStyle>
          <a:p>
            <a:pPr algn="ctr"/>
            <a:r>
              <a:rPr lang="en-US" sz="3600" dirty="0">
                <a:solidFill>
                  <a:schemeClr val="tx1"/>
                </a:solidFill>
                <a:latin typeface="Copperplate Gothic Bold" panose="020E0705020206020404" pitchFamily="34" charset="0"/>
              </a:rPr>
              <a:t>Networking commands</a:t>
            </a:r>
          </a:p>
        </p:txBody>
      </p:sp>
    </p:spTree>
    <p:extLst>
      <p:ext uri="{BB962C8B-B14F-4D97-AF65-F5344CB8AC3E}">
        <p14:creationId xmlns:p14="http://schemas.microsoft.com/office/powerpoint/2010/main" val="21163461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14"/>
        <p:cNvGrpSpPr/>
        <p:nvPr/>
      </p:nvGrpSpPr>
      <p:grpSpPr>
        <a:xfrm>
          <a:off x="0" y="0"/>
          <a:ext cx="0" cy="0"/>
          <a:chOff x="0" y="0"/>
          <a:chExt cx="0" cy="0"/>
        </a:xfrm>
      </p:grpSpPr>
      <p:sp>
        <p:nvSpPr>
          <p:cNvPr id="646" name="Google Shape;646;p39"/>
          <p:cNvSpPr/>
          <p:nvPr/>
        </p:nvSpPr>
        <p:spPr>
          <a:xfrm rot="-9675424">
            <a:off x="7784951" y="824624"/>
            <a:ext cx="91093" cy="90892"/>
          </a:xfrm>
          <a:custGeom>
            <a:avLst/>
            <a:gdLst/>
            <a:ahLst/>
            <a:cxnLst/>
            <a:rect l="l" t="t" r="r" b="b"/>
            <a:pathLst>
              <a:path w="1811" h="1807" extrusionOk="0">
                <a:moveTo>
                  <a:pt x="961" y="31"/>
                </a:moveTo>
                <a:cubicBezTo>
                  <a:pt x="1442" y="64"/>
                  <a:pt x="1810" y="478"/>
                  <a:pt x="1777" y="959"/>
                </a:cubicBezTo>
                <a:cubicBezTo>
                  <a:pt x="1747" y="1440"/>
                  <a:pt x="1329" y="1806"/>
                  <a:pt x="848" y="1773"/>
                </a:cubicBezTo>
                <a:cubicBezTo>
                  <a:pt x="369" y="1740"/>
                  <a:pt x="1" y="1327"/>
                  <a:pt x="34" y="846"/>
                </a:cubicBezTo>
                <a:cubicBezTo>
                  <a:pt x="64" y="365"/>
                  <a:pt x="482" y="1"/>
                  <a:pt x="961" y="3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標題 2">
            <a:extLst>
              <a:ext uri="{FF2B5EF4-FFF2-40B4-BE49-F238E27FC236}">
                <a16:creationId xmlns:a16="http://schemas.microsoft.com/office/drawing/2014/main" id="{90A43716-E8DA-4A09-A7E0-143D28B73A23}"/>
              </a:ext>
            </a:extLst>
          </p:cNvPr>
          <p:cNvSpPr>
            <a:spLocks noGrp="1"/>
          </p:cNvSpPr>
          <p:nvPr>
            <p:ph type="title"/>
          </p:nvPr>
        </p:nvSpPr>
        <p:spPr>
          <a:xfrm>
            <a:off x="579836" y="1763485"/>
            <a:ext cx="7704000" cy="564300"/>
          </a:xfrm>
        </p:spPr>
        <p:txBody>
          <a:bodyPr/>
          <a:lstStyle/>
          <a:p>
            <a:r>
              <a:rPr lang="en-US" altLang="zh-TW" dirty="0">
                <a:solidFill>
                  <a:schemeClr val="bg1"/>
                </a:solidFill>
                <a:latin typeface="Copperplate Gothic Bold" panose="020E0705020206020404" pitchFamily="34" charset="0"/>
              </a:rPr>
              <a:t>WAN</a:t>
            </a:r>
            <a:r>
              <a:rPr lang="en-US" altLang="zh-TW" dirty="0">
                <a:latin typeface="Copperplate Gothic Bold" panose="020E0705020206020404" pitchFamily="34" charset="0"/>
              </a:rPr>
              <a:t> (Wide-Area Network)</a:t>
            </a:r>
            <a:endParaRPr lang="zh-TW" altLang="en-US" dirty="0">
              <a:latin typeface="Copperplate Gothic Bold" panose="020E0705020206020404" pitchFamily="34" charset="0"/>
            </a:endParaRPr>
          </a:p>
        </p:txBody>
      </p:sp>
      <p:sp>
        <p:nvSpPr>
          <p:cNvPr id="37" name="標題 2">
            <a:extLst>
              <a:ext uri="{FF2B5EF4-FFF2-40B4-BE49-F238E27FC236}">
                <a16:creationId xmlns:a16="http://schemas.microsoft.com/office/drawing/2014/main" id="{759A4A64-538D-44AE-B494-AFD286021C45}"/>
              </a:ext>
            </a:extLst>
          </p:cNvPr>
          <p:cNvSpPr txBox="1">
            <a:spLocks/>
          </p:cNvSpPr>
          <p:nvPr/>
        </p:nvSpPr>
        <p:spPr>
          <a:xfrm>
            <a:off x="2443120" y="2327785"/>
            <a:ext cx="4411543" cy="157211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Epilogue"/>
              <a:buNone/>
              <a:defRPr sz="3000" b="1" i="0" u="none" strike="noStrike" cap="none">
                <a:solidFill>
                  <a:schemeClr val="dk1"/>
                </a:solidFill>
                <a:latin typeface="Epilogue"/>
                <a:ea typeface="Epilogue"/>
                <a:cs typeface="Epilogue"/>
                <a:sym typeface="Epilogue"/>
              </a:defRPr>
            </a:lvl1pPr>
            <a:lvl2pPr marR="0" lvl="1"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2pPr>
            <a:lvl3pPr marR="0" lvl="2"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3pPr>
            <a:lvl4pPr marR="0" lvl="3"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4pPr>
            <a:lvl5pPr marR="0" lvl="4"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5pPr>
            <a:lvl6pPr marR="0" lvl="5"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6pPr>
            <a:lvl7pPr marR="0" lvl="6"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7pPr>
            <a:lvl8pPr marR="0" lvl="7"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8pPr>
            <a:lvl9pPr marR="0" lvl="8"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9pPr>
          </a:lstStyle>
          <a:p>
            <a:pPr algn="just"/>
            <a:r>
              <a:rPr lang="en-US" altLang="zh-TW" sz="1600" b="0" dirty="0">
                <a:latin typeface="Book Antiqua" panose="02040602050305030304" pitchFamily="18" charset="0"/>
              </a:rPr>
              <a:t>A wide-area network is a type of computer network that spans a relatively large geographical area. A wan typically consists of two or more local-area networks (LANS).</a:t>
            </a:r>
            <a:endParaRPr lang="zh-TW" altLang="en-US" sz="1600" b="0" dirty="0">
              <a:latin typeface="Book Antiqua" panose="02040602050305030304" pitchFamily="18" charset="0"/>
            </a:endParaRPr>
          </a:p>
        </p:txBody>
      </p:sp>
      <p:sp>
        <p:nvSpPr>
          <p:cNvPr id="4" name="箭號: 向右 3">
            <a:extLst>
              <a:ext uri="{FF2B5EF4-FFF2-40B4-BE49-F238E27FC236}">
                <a16:creationId xmlns:a16="http://schemas.microsoft.com/office/drawing/2014/main" id="{D1962D56-0E64-42A0-8128-E4FF34C2305C}"/>
              </a:ext>
            </a:extLst>
          </p:cNvPr>
          <p:cNvSpPr/>
          <p:nvPr/>
        </p:nvSpPr>
        <p:spPr>
          <a:xfrm>
            <a:off x="1561821" y="2815716"/>
            <a:ext cx="714167" cy="247118"/>
          </a:xfrm>
          <a:prstGeom prst="rightArrow">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878"/>
        <p:cNvGrpSpPr/>
        <p:nvPr/>
      </p:nvGrpSpPr>
      <p:grpSpPr>
        <a:xfrm>
          <a:off x="0" y="0"/>
          <a:ext cx="0" cy="0"/>
          <a:chOff x="0" y="0"/>
          <a:chExt cx="0" cy="0"/>
        </a:xfrm>
      </p:grpSpPr>
      <p:grpSp>
        <p:nvGrpSpPr>
          <p:cNvPr id="880" name="Google Shape;880;p52"/>
          <p:cNvGrpSpPr/>
          <p:nvPr/>
        </p:nvGrpSpPr>
        <p:grpSpPr>
          <a:xfrm>
            <a:off x="2459239" y="1749306"/>
            <a:ext cx="4225534" cy="2513468"/>
            <a:chOff x="238125" y="732525"/>
            <a:chExt cx="7130500" cy="4241425"/>
          </a:xfrm>
        </p:grpSpPr>
        <p:sp>
          <p:nvSpPr>
            <p:cNvPr id="881" name="Google Shape;881;p52"/>
            <p:cNvSpPr/>
            <p:nvPr/>
          </p:nvSpPr>
          <p:spPr>
            <a:xfrm>
              <a:off x="3175800" y="1003350"/>
              <a:ext cx="3741725" cy="3331975"/>
            </a:xfrm>
            <a:custGeom>
              <a:avLst/>
              <a:gdLst/>
              <a:ahLst/>
              <a:cxnLst/>
              <a:rect l="l" t="t" r="r" b="b"/>
              <a:pathLst>
                <a:path w="149669" h="133279" extrusionOk="0">
                  <a:moveTo>
                    <a:pt x="81445" y="1"/>
                  </a:moveTo>
                  <a:lnTo>
                    <a:pt x="79450" y="1466"/>
                  </a:lnTo>
                  <a:lnTo>
                    <a:pt x="78288" y="3145"/>
                  </a:lnTo>
                  <a:lnTo>
                    <a:pt x="77341" y="834"/>
                  </a:lnTo>
                  <a:lnTo>
                    <a:pt x="75131" y="834"/>
                  </a:lnTo>
                  <a:lnTo>
                    <a:pt x="73868" y="2413"/>
                  </a:lnTo>
                  <a:lnTo>
                    <a:pt x="73161" y="4888"/>
                  </a:lnTo>
                  <a:lnTo>
                    <a:pt x="69891" y="7325"/>
                  </a:lnTo>
                  <a:lnTo>
                    <a:pt x="68313" y="10330"/>
                  </a:lnTo>
                  <a:lnTo>
                    <a:pt x="69474" y="11466"/>
                  </a:lnTo>
                  <a:lnTo>
                    <a:pt x="66318" y="13247"/>
                  </a:lnTo>
                  <a:lnTo>
                    <a:pt x="67782" y="14825"/>
                  </a:lnTo>
                  <a:lnTo>
                    <a:pt x="69790" y="15873"/>
                  </a:lnTo>
                  <a:lnTo>
                    <a:pt x="68729" y="16504"/>
                  </a:lnTo>
                  <a:lnTo>
                    <a:pt x="65888" y="14812"/>
                  </a:lnTo>
                  <a:lnTo>
                    <a:pt x="65257" y="16605"/>
                  </a:lnTo>
                  <a:lnTo>
                    <a:pt x="63994" y="17439"/>
                  </a:lnTo>
                  <a:lnTo>
                    <a:pt x="65358" y="21644"/>
                  </a:lnTo>
                  <a:lnTo>
                    <a:pt x="67050" y="21959"/>
                  </a:lnTo>
                  <a:lnTo>
                    <a:pt x="68199" y="22906"/>
                  </a:lnTo>
                  <a:cubicBezTo>
                    <a:pt x="67252" y="23336"/>
                    <a:pt x="65674" y="23651"/>
                    <a:pt x="65674" y="23651"/>
                  </a:cubicBezTo>
                  <a:lnTo>
                    <a:pt x="66419" y="25230"/>
                  </a:lnTo>
                  <a:lnTo>
                    <a:pt x="65358" y="26593"/>
                  </a:lnTo>
                  <a:lnTo>
                    <a:pt x="63577" y="25962"/>
                  </a:lnTo>
                  <a:lnTo>
                    <a:pt x="64625" y="23967"/>
                  </a:lnTo>
                  <a:lnTo>
                    <a:pt x="63262" y="20394"/>
                  </a:lnTo>
                  <a:lnTo>
                    <a:pt x="62214" y="17439"/>
                  </a:lnTo>
                  <a:lnTo>
                    <a:pt x="61368" y="15343"/>
                  </a:lnTo>
                  <a:lnTo>
                    <a:pt x="59688" y="14711"/>
                  </a:lnTo>
                  <a:lnTo>
                    <a:pt x="58842" y="18386"/>
                  </a:lnTo>
                  <a:lnTo>
                    <a:pt x="58792" y="21012"/>
                  </a:lnTo>
                  <a:lnTo>
                    <a:pt x="60951" y="22906"/>
                  </a:lnTo>
                  <a:lnTo>
                    <a:pt x="60951" y="24485"/>
                  </a:lnTo>
                  <a:lnTo>
                    <a:pt x="58009" y="23020"/>
                  </a:lnTo>
                  <a:lnTo>
                    <a:pt x="55319" y="22389"/>
                  </a:lnTo>
                  <a:lnTo>
                    <a:pt x="54978" y="23437"/>
                  </a:lnTo>
                  <a:lnTo>
                    <a:pt x="55547" y="24598"/>
                  </a:lnTo>
                  <a:lnTo>
                    <a:pt x="52516" y="25230"/>
                  </a:lnTo>
                  <a:lnTo>
                    <a:pt x="48526" y="27326"/>
                  </a:lnTo>
                  <a:lnTo>
                    <a:pt x="46632" y="29535"/>
                  </a:lnTo>
                  <a:lnTo>
                    <a:pt x="46114" y="26909"/>
                  </a:lnTo>
                  <a:lnTo>
                    <a:pt x="44852" y="26391"/>
                  </a:lnTo>
                  <a:lnTo>
                    <a:pt x="44536" y="29119"/>
                  </a:lnTo>
                  <a:lnTo>
                    <a:pt x="42326" y="30381"/>
                  </a:lnTo>
                  <a:lnTo>
                    <a:pt x="43488" y="32162"/>
                  </a:lnTo>
                  <a:lnTo>
                    <a:pt x="41379" y="32061"/>
                  </a:lnTo>
                  <a:lnTo>
                    <a:pt x="40647" y="33223"/>
                  </a:lnTo>
                  <a:lnTo>
                    <a:pt x="39169" y="30381"/>
                  </a:lnTo>
                  <a:lnTo>
                    <a:pt x="37490" y="29119"/>
                  </a:lnTo>
                  <a:lnTo>
                    <a:pt x="37490" y="29119"/>
                  </a:lnTo>
                  <a:lnTo>
                    <a:pt x="40748" y="29750"/>
                  </a:lnTo>
                  <a:lnTo>
                    <a:pt x="42225" y="28803"/>
                  </a:lnTo>
                  <a:lnTo>
                    <a:pt x="41379" y="26593"/>
                  </a:lnTo>
                  <a:lnTo>
                    <a:pt x="37806" y="24699"/>
                  </a:lnTo>
                  <a:lnTo>
                    <a:pt x="35078" y="23538"/>
                  </a:lnTo>
                  <a:lnTo>
                    <a:pt x="32654" y="22906"/>
                  </a:lnTo>
                  <a:lnTo>
                    <a:pt x="29181" y="24068"/>
                  </a:lnTo>
                  <a:lnTo>
                    <a:pt x="25292" y="28172"/>
                  </a:lnTo>
                  <a:lnTo>
                    <a:pt x="22767" y="31745"/>
                  </a:lnTo>
                  <a:lnTo>
                    <a:pt x="21403" y="34586"/>
                  </a:lnTo>
                  <a:lnTo>
                    <a:pt x="18878" y="37112"/>
                  </a:lnTo>
                  <a:lnTo>
                    <a:pt x="18082" y="38892"/>
                  </a:lnTo>
                  <a:lnTo>
                    <a:pt x="19130" y="42680"/>
                  </a:lnTo>
                  <a:lnTo>
                    <a:pt x="20923" y="42364"/>
                  </a:lnTo>
                  <a:lnTo>
                    <a:pt x="22186" y="40786"/>
                  </a:lnTo>
                  <a:lnTo>
                    <a:pt x="23651" y="43311"/>
                  </a:lnTo>
                  <a:lnTo>
                    <a:pt x="23449" y="44776"/>
                  </a:lnTo>
                  <a:lnTo>
                    <a:pt x="26441" y="45092"/>
                  </a:lnTo>
                  <a:cubicBezTo>
                    <a:pt x="26441" y="45092"/>
                    <a:pt x="28058" y="42882"/>
                    <a:pt x="28058" y="42566"/>
                  </a:cubicBezTo>
                  <a:cubicBezTo>
                    <a:pt x="28058" y="42251"/>
                    <a:pt x="28487" y="40256"/>
                    <a:pt x="28487" y="40256"/>
                  </a:cubicBezTo>
                  <a:lnTo>
                    <a:pt x="26909" y="37932"/>
                  </a:lnTo>
                  <a:lnTo>
                    <a:pt x="27111" y="35622"/>
                  </a:lnTo>
                  <a:lnTo>
                    <a:pt x="28904" y="34157"/>
                  </a:lnTo>
                  <a:lnTo>
                    <a:pt x="29535" y="32364"/>
                  </a:lnTo>
                  <a:lnTo>
                    <a:pt x="30899" y="31202"/>
                  </a:lnTo>
                  <a:lnTo>
                    <a:pt x="32376" y="32263"/>
                  </a:lnTo>
                  <a:lnTo>
                    <a:pt x="29535" y="35836"/>
                  </a:lnTo>
                  <a:lnTo>
                    <a:pt x="30684" y="39309"/>
                  </a:lnTo>
                  <a:lnTo>
                    <a:pt x="32477" y="39523"/>
                  </a:lnTo>
                  <a:lnTo>
                    <a:pt x="35002" y="38778"/>
                  </a:lnTo>
                  <a:lnTo>
                    <a:pt x="36467" y="39725"/>
                  </a:lnTo>
                  <a:lnTo>
                    <a:pt x="34257" y="41089"/>
                  </a:lnTo>
                  <a:lnTo>
                    <a:pt x="31416" y="41203"/>
                  </a:lnTo>
                  <a:lnTo>
                    <a:pt x="31101" y="42983"/>
                  </a:lnTo>
                  <a:lnTo>
                    <a:pt x="29952" y="44360"/>
                  </a:lnTo>
                  <a:lnTo>
                    <a:pt x="29219" y="46822"/>
                  </a:lnTo>
                  <a:lnTo>
                    <a:pt x="25532" y="47504"/>
                  </a:lnTo>
                  <a:lnTo>
                    <a:pt x="21555" y="47504"/>
                  </a:lnTo>
                  <a:lnTo>
                    <a:pt x="22287" y="45092"/>
                  </a:lnTo>
                  <a:lnTo>
                    <a:pt x="21239" y="43880"/>
                  </a:lnTo>
                  <a:lnTo>
                    <a:pt x="19976" y="45382"/>
                  </a:lnTo>
                  <a:lnTo>
                    <a:pt x="19762" y="48072"/>
                  </a:lnTo>
                  <a:lnTo>
                    <a:pt x="17022" y="49208"/>
                  </a:lnTo>
                  <a:lnTo>
                    <a:pt x="16075" y="52618"/>
                  </a:lnTo>
                  <a:lnTo>
                    <a:pt x="14294" y="54448"/>
                  </a:lnTo>
                  <a:lnTo>
                    <a:pt x="12716" y="54448"/>
                  </a:lnTo>
                  <a:lnTo>
                    <a:pt x="10822" y="54764"/>
                  </a:lnTo>
                  <a:lnTo>
                    <a:pt x="12501" y="55648"/>
                  </a:lnTo>
                  <a:lnTo>
                    <a:pt x="13448" y="57681"/>
                  </a:lnTo>
                  <a:lnTo>
                    <a:pt x="11971" y="59209"/>
                  </a:lnTo>
                  <a:lnTo>
                    <a:pt x="8460" y="58780"/>
                  </a:lnTo>
                  <a:lnTo>
                    <a:pt x="6087" y="60017"/>
                  </a:lnTo>
                  <a:lnTo>
                    <a:pt x="6087" y="65484"/>
                  </a:lnTo>
                  <a:lnTo>
                    <a:pt x="8612" y="66217"/>
                  </a:lnTo>
                  <a:lnTo>
                    <a:pt x="9723" y="67164"/>
                  </a:lnTo>
                  <a:lnTo>
                    <a:pt x="11150" y="66318"/>
                  </a:lnTo>
                  <a:lnTo>
                    <a:pt x="13233" y="66431"/>
                  </a:lnTo>
                  <a:lnTo>
                    <a:pt x="15115" y="63691"/>
                  </a:lnTo>
                  <a:lnTo>
                    <a:pt x="16176" y="61797"/>
                  </a:lnTo>
                  <a:lnTo>
                    <a:pt x="17123" y="61381"/>
                  </a:lnTo>
                  <a:lnTo>
                    <a:pt x="17438" y="59600"/>
                  </a:lnTo>
                  <a:lnTo>
                    <a:pt x="19850" y="60232"/>
                  </a:lnTo>
                  <a:lnTo>
                    <a:pt x="21226" y="59487"/>
                  </a:lnTo>
                  <a:lnTo>
                    <a:pt x="22805" y="59487"/>
                  </a:lnTo>
                  <a:lnTo>
                    <a:pt x="24699" y="61595"/>
                  </a:lnTo>
                  <a:lnTo>
                    <a:pt x="26113" y="62909"/>
                  </a:lnTo>
                  <a:lnTo>
                    <a:pt x="26896" y="64222"/>
                  </a:lnTo>
                  <a:lnTo>
                    <a:pt x="26896" y="65484"/>
                  </a:lnTo>
                  <a:lnTo>
                    <a:pt x="28159" y="64752"/>
                  </a:lnTo>
                  <a:lnTo>
                    <a:pt x="28159" y="62959"/>
                  </a:lnTo>
                  <a:lnTo>
                    <a:pt x="29421" y="63376"/>
                  </a:lnTo>
                  <a:lnTo>
                    <a:pt x="29787" y="62542"/>
                  </a:lnTo>
                  <a:lnTo>
                    <a:pt x="27035" y="60964"/>
                  </a:lnTo>
                  <a:lnTo>
                    <a:pt x="24661" y="58653"/>
                  </a:lnTo>
                  <a:lnTo>
                    <a:pt x="25103" y="57075"/>
                  </a:lnTo>
                  <a:lnTo>
                    <a:pt x="27527" y="58754"/>
                  </a:lnTo>
                  <a:lnTo>
                    <a:pt x="30368" y="61595"/>
                  </a:lnTo>
                  <a:lnTo>
                    <a:pt x="31846" y="65383"/>
                  </a:lnTo>
                  <a:lnTo>
                    <a:pt x="33525" y="66671"/>
                  </a:lnTo>
                  <a:lnTo>
                    <a:pt x="34889" y="65383"/>
                  </a:lnTo>
                  <a:lnTo>
                    <a:pt x="33740" y="64020"/>
                  </a:lnTo>
                  <a:lnTo>
                    <a:pt x="35002" y="62643"/>
                  </a:lnTo>
                  <a:lnTo>
                    <a:pt x="36366" y="62441"/>
                  </a:lnTo>
                  <a:lnTo>
                    <a:pt x="37945" y="62126"/>
                  </a:lnTo>
                  <a:lnTo>
                    <a:pt x="37831" y="59701"/>
                  </a:lnTo>
                  <a:lnTo>
                    <a:pt x="39409" y="56343"/>
                  </a:lnTo>
                  <a:lnTo>
                    <a:pt x="41101" y="55913"/>
                  </a:lnTo>
                  <a:lnTo>
                    <a:pt x="41733" y="58237"/>
                  </a:lnTo>
                  <a:lnTo>
                    <a:pt x="43627" y="58237"/>
                  </a:lnTo>
                  <a:lnTo>
                    <a:pt x="43513" y="56759"/>
                  </a:lnTo>
                  <a:lnTo>
                    <a:pt x="45407" y="55547"/>
                  </a:lnTo>
                  <a:lnTo>
                    <a:pt x="44776" y="57466"/>
                  </a:lnTo>
                  <a:lnTo>
                    <a:pt x="47402" y="60168"/>
                  </a:lnTo>
                  <a:lnTo>
                    <a:pt x="49195" y="61507"/>
                  </a:lnTo>
                  <a:lnTo>
                    <a:pt x="45306" y="62340"/>
                  </a:lnTo>
                  <a:lnTo>
                    <a:pt x="42149" y="61494"/>
                  </a:lnTo>
                  <a:lnTo>
                    <a:pt x="39624" y="62126"/>
                  </a:lnTo>
                  <a:lnTo>
                    <a:pt x="38147" y="62972"/>
                  </a:lnTo>
                  <a:lnTo>
                    <a:pt x="37099" y="65497"/>
                  </a:lnTo>
                  <a:lnTo>
                    <a:pt x="38892" y="66671"/>
                  </a:lnTo>
                  <a:lnTo>
                    <a:pt x="41619" y="67366"/>
                  </a:lnTo>
                  <a:lnTo>
                    <a:pt x="44031" y="66002"/>
                  </a:lnTo>
                  <a:lnTo>
                    <a:pt x="44978" y="67366"/>
                  </a:lnTo>
                  <a:lnTo>
                    <a:pt x="44144" y="70523"/>
                  </a:lnTo>
                  <a:lnTo>
                    <a:pt x="41404" y="71785"/>
                  </a:lnTo>
                  <a:lnTo>
                    <a:pt x="38046" y="72316"/>
                  </a:lnTo>
                  <a:lnTo>
                    <a:pt x="32578" y="70737"/>
                  </a:lnTo>
                  <a:lnTo>
                    <a:pt x="30684" y="71053"/>
                  </a:lnTo>
                  <a:lnTo>
                    <a:pt x="29005" y="72518"/>
                  </a:lnTo>
                  <a:lnTo>
                    <a:pt x="26441" y="70422"/>
                  </a:lnTo>
                  <a:lnTo>
                    <a:pt x="23966" y="69891"/>
                  </a:lnTo>
                  <a:lnTo>
                    <a:pt x="23600" y="67139"/>
                  </a:lnTo>
                  <a:lnTo>
                    <a:pt x="22186" y="66823"/>
                  </a:lnTo>
                  <a:lnTo>
                    <a:pt x="20077" y="67164"/>
                  </a:lnTo>
                  <a:lnTo>
                    <a:pt x="15948" y="67139"/>
                  </a:lnTo>
                  <a:lnTo>
                    <a:pt x="11554" y="68742"/>
                  </a:lnTo>
                  <a:lnTo>
                    <a:pt x="10291" y="68111"/>
                  </a:lnTo>
                  <a:lnTo>
                    <a:pt x="8511" y="69891"/>
                  </a:lnTo>
                  <a:lnTo>
                    <a:pt x="6718" y="71785"/>
                  </a:lnTo>
                  <a:lnTo>
                    <a:pt x="6087" y="73793"/>
                  </a:lnTo>
                  <a:lnTo>
                    <a:pt x="3460" y="75687"/>
                  </a:lnTo>
                  <a:lnTo>
                    <a:pt x="1048" y="79564"/>
                  </a:lnTo>
                  <a:lnTo>
                    <a:pt x="0" y="82089"/>
                  </a:lnTo>
                  <a:lnTo>
                    <a:pt x="518" y="84501"/>
                  </a:lnTo>
                  <a:lnTo>
                    <a:pt x="0" y="87342"/>
                  </a:lnTo>
                  <a:lnTo>
                    <a:pt x="834" y="90814"/>
                  </a:lnTo>
                  <a:lnTo>
                    <a:pt x="3258" y="93340"/>
                  </a:lnTo>
                  <a:lnTo>
                    <a:pt x="5038" y="95234"/>
                  </a:lnTo>
                  <a:lnTo>
                    <a:pt x="8094" y="97027"/>
                  </a:lnTo>
                  <a:lnTo>
                    <a:pt x="10822" y="96711"/>
                  </a:lnTo>
                  <a:lnTo>
                    <a:pt x="13347" y="96711"/>
                  </a:lnTo>
                  <a:lnTo>
                    <a:pt x="16075" y="95335"/>
                  </a:lnTo>
                  <a:lnTo>
                    <a:pt x="18398" y="95600"/>
                  </a:lnTo>
                  <a:lnTo>
                    <a:pt x="19345" y="97203"/>
                  </a:lnTo>
                  <a:lnTo>
                    <a:pt x="22186" y="97052"/>
                  </a:lnTo>
                  <a:lnTo>
                    <a:pt x="23335" y="98921"/>
                  </a:lnTo>
                  <a:lnTo>
                    <a:pt x="22918" y="103012"/>
                  </a:lnTo>
                  <a:lnTo>
                    <a:pt x="25040" y="106169"/>
                  </a:lnTo>
                  <a:lnTo>
                    <a:pt x="25646" y="109325"/>
                  </a:lnTo>
                  <a:lnTo>
                    <a:pt x="25646" y="112166"/>
                  </a:lnTo>
                  <a:lnTo>
                    <a:pt x="23752" y="114793"/>
                  </a:lnTo>
                  <a:lnTo>
                    <a:pt x="23752" y="117205"/>
                  </a:lnTo>
                  <a:lnTo>
                    <a:pt x="25646" y="119945"/>
                  </a:lnTo>
                  <a:lnTo>
                    <a:pt x="25646" y="123505"/>
                  </a:lnTo>
                  <a:lnTo>
                    <a:pt x="27641" y="126132"/>
                  </a:lnTo>
                  <a:lnTo>
                    <a:pt x="28752" y="128228"/>
                  </a:lnTo>
                  <a:lnTo>
                    <a:pt x="29143" y="130539"/>
                  </a:lnTo>
                  <a:lnTo>
                    <a:pt x="30899" y="133279"/>
                  </a:lnTo>
                  <a:lnTo>
                    <a:pt x="35419" y="133279"/>
                  </a:lnTo>
                  <a:lnTo>
                    <a:pt x="37945" y="131385"/>
                  </a:lnTo>
                  <a:lnTo>
                    <a:pt x="39624" y="129541"/>
                  </a:lnTo>
                  <a:lnTo>
                    <a:pt x="42149" y="126675"/>
                  </a:lnTo>
                  <a:lnTo>
                    <a:pt x="42781" y="123808"/>
                  </a:lnTo>
                  <a:lnTo>
                    <a:pt x="44258" y="123808"/>
                  </a:lnTo>
                  <a:lnTo>
                    <a:pt x="44574" y="119705"/>
                  </a:lnTo>
                  <a:lnTo>
                    <a:pt x="44574" y="118442"/>
                  </a:lnTo>
                  <a:lnTo>
                    <a:pt x="48678" y="115285"/>
                  </a:lnTo>
                  <a:lnTo>
                    <a:pt x="50256" y="112874"/>
                  </a:lnTo>
                  <a:lnTo>
                    <a:pt x="50256" y="110260"/>
                  </a:lnTo>
                  <a:lnTo>
                    <a:pt x="49410" y="108265"/>
                  </a:lnTo>
                  <a:lnTo>
                    <a:pt x="49460" y="105954"/>
                  </a:lnTo>
                  <a:lnTo>
                    <a:pt x="48905" y="104477"/>
                  </a:lnTo>
                  <a:lnTo>
                    <a:pt x="51683" y="101951"/>
                  </a:lnTo>
                  <a:lnTo>
                    <a:pt x="54334" y="99009"/>
                  </a:lnTo>
                  <a:lnTo>
                    <a:pt x="57592" y="97014"/>
                  </a:lnTo>
                  <a:cubicBezTo>
                    <a:pt x="57592" y="97014"/>
                    <a:pt x="59070" y="94388"/>
                    <a:pt x="59070" y="93958"/>
                  </a:cubicBezTo>
                  <a:cubicBezTo>
                    <a:pt x="59070" y="93542"/>
                    <a:pt x="59916" y="91433"/>
                    <a:pt x="59916" y="91433"/>
                  </a:cubicBezTo>
                  <a:lnTo>
                    <a:pt x="59398" y="89754"/>
                  </a:lnTo>
                  <a:lnTo>
                    <a:pt x="57921" y="90498"/>
                  </a:lnTo>
                  <a:lnTo>
                    <a:pt x="54132" y="91016"/>
                  </a:lnTo>
                  <a:lnTo>
                    <a:pt x="52870" y="91648"/>
                  </a:lnTo>
                  <a:lnTo>
                    <a:pt x="52238" y="89754"/>
                  </a:lnTo>
                  <a:lnTo>
                    <a:pt x="51721" y="88604"/>
                  </a:lnTo>
                  <a:lnTo>
                    <a:pt x="49612" y="86597"/>
                  </a:lnTo>
                  <a:lnTo>
                    <a:pt x="48248" y="85650"/>
                  </a:lnTo>
                  <a:lnTo>
                    <a:pt x="46139" y="80826"/>
                  </a:lnTo>
                  <a:lnTo>
                    <a:pt x="45306" y="79665"/>
                  </a:lnTo>
                  <a:lnTo>
                    <a:pt x="44258" y="76823"/>
                  </a:lnTo>
                  <a:lnTo>
                    <a:pt x="43513" y="75561"/>
                  </a:lnTo>
                  <a:lnTo>
                    <a:pt x="44675" y="75144"/>
                  </a:lnTo>
                  <a:lnTo>
                    <a:pt x="47200" y="78617"/>
                  </a:lnTo>
                  <a:lnTo>
                    <a:pt x="48665" y="80927"/>
                  </a:lnTo>
                  <a:lnTo>
                    <a:pt x="49511" y="83339"/>
                  </a:lnTo>
                  <a:lnTo>
                    <a:pt x="51506" y="84917"/>
                  </a:lnTo>
                  <a:lnTo>
                    <a:pt x="52769" y="87973"/>
                  </a:lnTo>
                  <a:lnTo>
                    <a:pt x="53299" y="89438"/>
                  </a:lnTo>
                  <a:lnTo>
                    <a:pt x="56771" y="87859"/>
                  </a:lnTo>
                  <a:lnTo>
                    <a:pt x="60560" y="87026"/>
                  </a:lnTo>
                  <a:lnTo>
                    <a:pt x="64449" y="85018"/>
                  </a:lnTo>
                  <a:lnTo>
                    <a:pt x="65585" y="82922"/>
                  </a:lnTo>
                  <a:lnTo>
                    <a:pt x="66431" y="80814"/>
                  </a:lnTo>
                  <a:lnTo>
                    <a:pt x="64853" y="79235"/>
                  </a:lnTo>
                  <a:lnTo>
                    <a:pt x="63476" y="77771"/>
                  </a:lnTo>
                  <a:lnTo>
                    <a:pt x="61065" y="78503"/>
                  </a:lnTo>
                  <a:lnTo>
                    <a:pt x="58956" y="78604"/>
                  </a:lnTo>
                  <a:lnTo>
                    <a:pt x="57693" y="76293"/>
                  </a:lnTo>
                  <a:lnTo>
                    <a:pt x="55799" y="74740"/>
                  </a:lnTo>
                  <a:lnTo>
                    <a:pt x="56746" y="73149"/>
                  </a:lnTo>
                  <a:lnTo>
                    <a:pt x="59587" y="75460"/>
                  </a:lnTo>
                  <a:lnTo>
                    <a:pt x="61696" y="76609"/>
                  </a:lnTo>
                  <a:lnTo>
                    <a:pt x="63476" y="76722"/>
                  </a:lnTo>
                  <a:lnTo>
                    <a:pt x="65269" y="77669"/>
                  </a:lnTo>
                  <a:lnTo>
                    <a:pt x="67997" y="78086"/>
                  </a:lnTo>
                  <a:lnTo>
                    <a:pt x="71368" y="77669"/>
                  </a:lnTo>
                  <a:lnTo>
                    <a:pt x="73995" y="79564"/>
                  </a:lnTo>
                  <a:lnTo>
                    <a:pt x="75358" y="81874"/>
                  </a:lnTo>
                  <a:lnTo>
                    <a:pt x="76621" y="82076"/>
                  </a:lnTo>
                  <a:lnTo>
                    <a:pt x="77884" y="80612"/>
                  </a:lnTo>
                  <a:lnTo>
                    <a:pt x="78515" y="83137"/>
                  </a:lnTo>
                  <a:lnTo>
                    <a:pt x="79147" y="85864"/>
                  </a:lnTo>
                  <a:lnTo>
                    <a:pt x="80510" y="88806"/>
                  </a:lnTo>
                  <a:lnTo>
                    <a:pt x="81988" y="92178"/>
                  </a:lnTo>
                  <a:lnTo>
                    <a:pt x="82505" y="94072"/>
                  </a:lnTo>
                  <a:lnTo>
                    <a:pt x="84298" y="91231"/>
                  </a:lnTo>
                  <a:lnTo>
                    <a:pt x="84298" y="88188"/>
                  </a:lnTo>
                  <a:lnTo>
                    <a:pt x="85245" y="86609"/>
                  </a:lnTo>
                  <a:lnTo>
                    <a:pt x="87291" y="84816"/>
                  </a:lnTo>
                  <a:lnTo>
                    <a:pt x="90322" y="82089"/>
                  </a:lnTo>
                  <a:lnTo>
                    <a:pt x="91622" y="80296"/>
                  </a:lnTo>
                  <a:lnTo>
                    <a:pt x="94375" y="79665"/>
                  </a:lnTo>
                  <a:lnTo>
                    <a:pt x="95120" y="82720"/>
                  </a:lnTo>
                  <a:lnTo>
                    <a:pt x="96913" y="83554"/>
                  </a:lnTo>
                  <a:lnTo>
                    <a:pt x="96913" y="86925"/>
                  </a:lnTo>
                  <a:lnTo>
                    <a:pt x="98857" y="85763"/>
                  </a:lnTo>
                  <a:lnTo>
                    <a:pt x="100701" y="89652"/>
                  </a:lnTo>
                  <a:lnTo>
                    <a:pt x="100701" y="93857"/>
                  </a:lnTo>
                  <a:lnTo>
                    <a:pt x="102696" y="94905"/>
                  </a:lnTo>
                  <a:lnTo>
                    <a:pt x="103694" y="97014"/>
                  </a:lnTo>
                  <a:lnTo>
                    <a:pt x="105133" y="98908"/>
                  </a:lnTo>
                  <a:lnTo>
                    <a:pt x="107179" y="99741"/>
                  </a:lnTo>
                  <a:lnTo>
                    <a:pt x="107179" y="99741"/>
                  </a:lnTo>
                  <a:lnTo>
                    <a:pt x="106560" y="97746"/>
                  </a:lnTo>
                  <a:lnTo>
                    <a:pt x="106257" y="96067"/>
                  </a:lnTo>
                  <a:lnTo>
                    <a:pt x="104577" y="94804"/>
                  </a:lnTo>
                  <a:lnTo>
                    <a:pt x="103428" y="93226"/>
                  </a:lnTo>
                  <a:lnTo>
                    <a:pt x="102797" y="91761"/>
                  </a:lnTo>
                  <a:lnTo>
                    <a:pt x="103113" y="89551"/>
                  </a:lnTo>
                  <a:lnTo>
                    <a:pt x="103845" y="88604"/>
                  </a:lnTo>
                  <a:lnTo>
                    <a:pt x="105537" y="90183"/>
                  </a:lnTo>
                  <a:lnTo>
                    <a:pt x="107217" y="91963"/>
                  </a:lnTo>
                  <a:lnTo>
                    <a:pt x="108050" y="92393"/>
                  </a:lnTo>
                  <a:cubicBezTo>
                    <a:pt x="108050" y="92393"/>
                    <a:pt x="110146" y="90814"/>
                    <a:pt x="110146" y="90498"/>
                  </a:cubicBezTo>
                  <a:lnTo>
                    <a:pt x="110146" y="86925"/>
                  </a:lnTo>
                  <a:lnTo>
                    <a:pt x="108252" y="85132"/>
                  </a:lnTo>
                  <a:lnTo>
                    <a:pt x="107469" y="83554"/>
                  </a:lnTo>
                  <a:cubicBezTo>
                    <a:pt x="107469" y="83554"/>
                    <a:pt x="107747" y="81975"/>
                    <a:pt x="108063" y="81773"/>
                  </a:cubicBezTo>
                  <a:cubicBezTo>
                    <a:pt x="108378" y="81559"/>
                    <a:pt x="110209" y="80927"/>
                    <a:pt x="110209" y="80927"/>
                  </a:cubicBezTo>
                  <a:lnTo>
                    <a:pt x="110752" y="82190"/>
                  </a:lnTo>
                  <a:lnTo>
                    <a:pt x="112646" y="80826"/>
                  </a:lnTo>
                  <a:lnTo>
                    <a:pt x="116434" y="78932"/>
                  </a:lnTo>
                  <a:lnTo>
                    <a:pt x="118177" y="75775"/>
                  </a:lnTo>
                  <a:lnTo>
                    <a:pt x="118960" y="73566"/>
                  </a:lnTo>
                  <a:lnTo>
                    <a:pt x="118960" y="69891"/>
                  </a:lnTo>
                  <a:lnTo>
                    <a:pt x="117520" y="66949"/>
                  </a:lnTo>
                  <a:lnTo>
                    <a:pt x="116093" y="65169"/>
                  </a:lnTo>
                  <a:lnTo>
                    <a:pt x="118278" y="63691"/>
                  </a:lnTo>
                  <a:lnTo>
                    <a:pt x="118947" y="63174"/>
                  </a:lnTo>
                  <a:lnTo>
                    <a:pt x="117280" y="62643"/>
                  </a:lnTo>
                  <a:lnTo>
                    <a:pt x="115816" y="63174"/>
                  </a:lnTo>
                  <a:lnTo>
                    <a:pt x="114868" y="62113"/>
                  </a:lnTo>
                  <a:lnTo>
                    <a:pt x="114237" y="61280"/>
                  </a:lnTo>
                  <a:lnTo>
                    <a:pt x="116030" y="60219"/>
                  </a:lnTo>
                  <a:lnTo>
                    <a:pt x="116876" y="58540"/>
                  </a:lnTo>
                  <a:lnTo>
                    <a:pt x="117924" y="59070"/>
                  </a:lnTo>
                  <a:lnTo>
                    <a:pt x="117394" y="60964"/>
                  </a:lnTo>
                  <a:lnTo>
                    <a:pt x="117394" y="60964"/>
                  </a:lnTo>
                  <a:lnTo>
                    <a:pt x="119086" y="60118"/>
                  </a:lnTo>
                  <a:lnTo>
                    <a:pt x="120235" y="61065"/>
                  </a:lnTo>
                  <a:lnTo>
                    <a:pt x="121182" y="62744"/>
                  </a:lnTo>
                  <a:lnTo>
                    <a:pt x="122129" y="63906"/>
                  </a:lnTo>
                  <a:lnTo>
                    <a:pt x="122129" y="65484"/>
                  </a:lnTo>
                  <a:lnTo>
                    <a:pt x="122975" y="66318"/>
                  </a:lnTo>
                  <a:lnTo>
                    <a:pt x="124806" y="64853"/>
                  </a:lnTo>
                  <a:lnTo>
                    <a:pt x="124263" y="62542"/>
                  </a:lnTo>
                  <a:lnTo>
                    <a:pt x="122621" y="60850"/>
                  </a:lnTo>
                  <a:lnTo>
                    <a:pt x="122116" y="59802"/>
                  </a:lnTo>
                  <a:lnTo>
                    <a:pt x="123594" y="58540"/>
                  </a:lnTo>
                  <a:lnTo>
                    <a:pt x="123707" y="55699"/>
                  </a:lnTo>
                  <a:lnTo>
                    <a:pt x="124970" y="54651"/>
                  </a:lnTo>
                  <a:lnTo>
                    <a:pt x="126233" y="55383"/>
                  </a:lnTo>
                  <a:lnTo>
                    <a:pt x="128127" y="52125"/>
                  </a:lnTo>
                  <a:lnTo>
                    <a:pt x="129705" y="47289"/>
                  </a:lnTo>
                  <a:lnTo>
                    <a:pt x="128544" y="44031"/>
                  </a:lnTo>
                  <a:lnTo>
                    <a:pt x="127811" y="41102"/>
                  </a:lnTo>
                  <a:lnTo>
                    <a:pt x="126132" y="39523"/>
                  </a:lnTo>
                  <a:lnTo>
                    <a:pt x="123922" y="38892"/>
                  </a:lnTo>
                  <a:lnTo>
                    <a:pt x="122558" y="38362"/>
                  </a:lnTo>
                  <a:lnTo>
                    <a:pt x="121498" y="37516"/>
                  </a:lnTo>
                  <a:lnTo>
                    <a:pt x="123606" y="33311"/>
                  </a:lnTo>
                  <a:lnTo>
                    <a:pt x="124440" y="30533"/>
                  </a:lnTo>
                  <a:lnTo>
                    <a:pt x="126650" y="29220"/>
                  </a:lnTo>
                  <a:lnTo>
                    <a:pt x="130021" y="29220"/>
                  </a:lnTo>
                  <a:lnTo>
                    <a:pt x="132332" y="28588"/>
                  </a:lnTo>
                  <a:lnTo>
                    <a:pt x="132231" y="28588"/>
                  </a:lnTo>
                  <a:lnTo>
                    <a:pt x="132231" y="23222"/>
                  </a:lnTo>
                  <a:lnTo>
                    <a:pt x="135072" y="21959"/>
                  </a:lnTo>
                  <a:lnTo>
                    <a:pt x="135804" y="23853"/>
                  </a:lnTo>
                  <a:lnTo>
                    <a:pt x="136650" y="21959"/>
                  </a:lnTo>
                  <a:lnTo>
                    <a:pt x="136650" y="20065"/>
                  </a:lnTo>
                  <a:lnTo>
                    <a:pt x="138115" y="20899"/>
                  </a:lnTo>
                  <a:lnTo>
                    <a:pt x="137433" y="24788"/>
                  </a:lnTo>
                  <a:lnTo>
                    <a:pt x="136006" y="30571"/>
                  </a:lnTo>
                  <a:lnTo>
                    <a:pt x="136006" y="33942"/>
                  </a:lnTo>
                  <a:lnTo>
                    <a:pt x="139428" y="38677"/>
                  </a:lnTo>
                  <a:lnTo>
                    <a:pt x="140426" y="42049"/>
                  </a:lnTo>
                  <a:lnTo>
                    <a:pt x="140426" y="43412"/>
                  </a:lnTo>
                  <a:lnTo>
                    <a:pt x="141688" y="42364"/>
                  </a:lnTo>
                  <a:lnTo>
                    <a:pt x="141688" y="38993"/>
                  </a:lnTo>
                  <a:lnTo>
                    <a:pt x="143166" y="35622"/>
                  </a:lnTo>
                  <a:lnTo>
                    <a:pt x="142370" y="32894"/>
                  </a:lnTo>
                  <a:lnTo>
                    <a:pt x="142244" y="31316"/>
                  </a:lnTo>
                  <a:lnTo>
                    <a:pt x="141966" y="29220"/>
                  </a:lnTo>
                  <a:lnTo>
                    <a:pt x="140085" y="27742"/>
                  </a:lnTo>
                  <a:lnTo>
                    <a:pt x="139782" y="24800"/>
                  </a:lnTo>
                  <a:lnTo>
                    <a:pt x="142522" y="23020"/>
                  </a:lnTo>
                  <a:lnTo>
                    <a:pt x="144832" y="23336"/>
                  </a:lnTo>
                  <a:lnTo>
                    <a:pt x="144832" y="20697"/>
                  </a:lnTo>
                  <a:lnTo>
                    <a:pt x="145881" y="18967"/>
                  </a:lnTo>
                  <a:lnTo>
                    <a:pt x="148090" y="17855"/>
                  </a:lnTo>
                  <a:lnTo>
                    <a:pt x="148936" y="17855"/>
                  </a:lnTo>
                  <a:lnTo>
                    <a:pt x="147573" y="14067"/>
                  </a:lnTo>
                  <a:lnTo>
                    <a:pt x="144315" y="12868"/>
                  </a:lnTo>
                  <a:lnTo>
                    <a:pt x="144832" y="10784"/>
                  </a:lnTo>
                  <a:lnTo>
                    <a:pt x="144517" y="8751"/>
                  </a:lnTo>
                  <a:lnTo>
                    <a:pt x="144315" y="7577"/>
                  </a:lnTo>
                  <a:lnTo>
                    <a:pt x="146310" y="8613"/>
                  </a:lnTo>
                  <a:lnTo>
                    <a:pt x="147674" y="7565"/>
                  </a:lnTo>
                  <a:lnTo>
                    <a:pt x="148936" y="8398"/>
                  </a:lnTo>
                  <a:lnTo>
                    <a:pt x="149669" y="6188"/>
                  </a:lnTo>
                  <a:lnTo>
                    <a:pt x="148406" y="4509"/>
                  </a:lnTo>
                  <a:lnTo>
                    <a:pt x="147775" y="2084"/>
                  </a:lnTo>
                  <a:lnTo>
                    <a:pt x="144201" y="1567"/>
                  </a:lnTo>
                  <a:lnTo>
                    <a:pt x="144201" y="3031"/>
                  </a:lnTo>
                  <a:lnTo>
                    <a:pt x="142623" y="2981"/>
                  </a:lnTo>
                  <a:lnTo>
                    <a:pt x="141890" y="2084"/>
                  </a:lnTo>
                  <a:lnTo>
                    <a:pt x="134440" y="2084"/>
                  </a:lnTo>
                  <a:lnTo>
                    <a:pt x="131069" y="2400"/>
                  </a:lnTo>
                  <a:lnTo>
                    <a:pt x="133493" y="4774"/>
                  </a:lnTo>
                  <a:lnTo>
                    <a:pt x="130867" y="4799"/>
                  </a:lnTo>
                  <a:lnTo>
                    <a:pt x="130337" y="3499"/>
                  </a:lnTo>
                  <a:lnTo>
                    <a:pt x="127294" y="4837"/>
                  </a:lnTo>
                  <a:lnTo>
                    <a:pt x="124654" y="6504"/>
                  </a:lnTo>
                  <a:lnTo>
                    <a:pt x="123076" y="6504"/>
                  </a:lnTo>
                  <a:lnTo>
                    <a:pt x="122028" y="4294"/>
                  </a:lnTo>
                  <a:lnTo>
                    <a:pt x="119503" y="3928"/>
                  </a:lnTo>
                  <a:lnTo>
                    <a:pt x="117407" y="5115"/>
                  </a:lnTo>
                  <a:lnTo>
                    <a:pt x="114149" y="4016"/>
                  </a:lnTo>
                  <a:lnTo>
                    <a:pt x="112040" y="3158"/>
                  </a:lnTo>
                  <a:lnTo>
                    <a:pt x="107835" y="3461"/>
                  </a:lnTo>
                  <a:lnTo>
                    <a:pt x="106055" y="4610"/>
                  </a:lnTo>
                  <a:lnTo>
                    <a:pt x="107204" y="7767"/>
                  </a:lnTo>
                  <a:lnTo>
                    <a:pt x="104792" y="7767"/>
                  </a:lnTo>
                  <a:lnTo>
                    <a:pt x="103529" y="7653"/>
                  </a:lnTo>
                  <a:lnTo>
                    <a:pt x="101951" y="8448"/>
                  </a:lnTo>
                  <a:lnTo>
                    <a:pt x="102898" y="10153"/>
                  </a:lnTo>
                  <a:lnTo>
                    <a:pt x="100587" y="9484"/>
                  </a:lnTo>
                  <a:lnTo>
                    <a:pt x="99741" y="6529"/>
                  </a:lnTo>
                  <a:lnTo>
                    <a:pt x="97115" y="4319"/>
                  </a:lnTo>
                  <a:lnTo>
                    <a:pt x="93327" y="4837"/>
                  </a:lnTo>
                  <a:lnTo>
                    <a:pt x="94173" y="7577"/>
                  </a:lnTo>
                  <a:lnTo>
                    <a:pt x="91016" y="7463"/>
                  </a:lnTo>
                  <a:lnTo>
                    <a:pt x="89968" y="6100"/>
                  </a:lnTo>
                  <a:lnTo>
                    <a:pt x="87758" y="7249"/>
                  </a:lnTo>
                  <a:lnTo>
                    <a:pt x="86066" y="7779"/>
                  </a:lnTo>
                  <a:lnTo>
                    <a:pt x="83541" y="10822"/>
                  </a:lnTo>
                  <a:lnTo>
                    <a:pt x="83023" y="8827"/>
                  </a:lnTo>
                  <a:lnTo>
                    <a:pt x="85233" y="5468"/>
                  </a:lnTo>
                  <a:lnTo>
                    <a:pt x="84601" y="2312"/>
                  </a:lnTo>
                  <a:lnTo>
                    <a:pt x="8144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52"/>
            <p:cNvSpPr/>
            <p:nvPr/>
          </p:nvSpPr>
          <p:spPr>
            <a:xfrm>
              <a:off x="3167575" y="993250"/>
              <a:ext cx="3759100" cy="3349975"/>
            </a:xfrm>
            <a:custGeom>
              <a:avLst/>
              <a:gdLst/>
              <a:ahLst/>
              <a:cxnLst/>
              <a:rect l="l" t="t" r="r" b="b"/>
              <a:pathLst>
                <a:path w="150364" h="133999" extrusionOk="0">
                  <a:moveTo>
                    <a:pt x="81786" y="784"/>
                  </a:moveTo>
                  <a:lnTo>
                    <a:pt x="84653" y="2892"/>
                  </a:lnTo>
                  <a:lnTo>
                    <a:pt x="85234" y="5797"/>
                  </a:lnTo>
                  <a:lnTo>
                    <a:pt x="83024" y="9168"/>
                  </a:lnTo>
                  <a:lnTo>
                    <a:pt x="83731" y="11895"/>
                  </a:lnTo>
                  <a:lnTo>
                    <a:pt x="86597" y="8448"/>
                  </a:lnTo>
                  <a:lnTo>
                    <a:pt x="88239" y="7931"/>
                  </a:lnTo>
                  <a:lnTo>
                    <a:pt x="90209" y="6895"/>
                  </a:lnTo>
                  <a:lnTo>
                    <a:pt x="91193" y="8171"/>
                  </a:lnTo>
                  <a:lnTo>
                    <a:pt x="94931" y="8297"/>
                  </a:lnTo>
                  <a:lnTo>
                    <a:pt x="94931" y="8297"/>
                  </a:lnTo>
                  <a:lnTo>
                    <a:pt x="94072" y="5494"/>
                  </a:lnTo>
                  <a:lnTo>
                    <a:pt x="97355" y="5039"/>
                  </a:lnTo>
                  <a:lnTo>
                    <a:pt x="99805" y="7110"/>
                  </a:lnTo>
                  <a:lnTo>
                    <a:pt x="100664" y="10140"/>
                  </a:lnTo>
                  <a:lnTo>
                    <a:pt x="103871" y="11075"/>
                  </a:lnTo>
                  <a:lnTo>
                    <a:pt x="102722" y="8991"/>
                  </a:lnTo>
                  <a:lnTo>
                    <a:pt x="103922" y="8385"/>
                  </a:lnTo>
                  <a:lnTo>
                    <a:pt x="105121" y="8486"/>
                  </a:lnTo>
                  <a:lnTo>
                    <a:pt x="107987" y="8486"/>
                  </a:lnTo>
                  <a:lnTo>
                    <a:pt x="106763" y="5153"/>
                  </a:lnTo>
                  <a:lnTo>
                    <a:pt x="108265" y="4180"/>
                  </a:lnTo>
                  <a:lnTo>
                    <a:pt x="112319" y="3890"/>
                  </a:lnTo>
                  <a:lnTo>
                    <a:pt x="114377" y="4723"/>
                  </a:lnTo>
                  <a:lnTo>
                    <a:pt x="117761" y="5860"/>
                  </a:lnTo>
                  <a:lnTo>
                    <a:pt x="119895" y="4673"/>
                  </a:lnTo>
                  <a:lnTo>
                    <a:pt x="122142" y="5001"/>
                  </a:lnTo>
                  <a:lnTo>
                    <a:pt x="123216" y="7236"/>
                  </a:lnTo>
                  <a:lnTo>
                    <a:pt x="125084" y="7236"/>
                  </a:lnTo>
                  <a:lnTo>
                    <a:pt x="127749" y="5544"/>
                  </a:lnTo>
                  <a:lnTo>
                    <a:pt x="130489" y="4332"/>
                  </a:lnTo>
                  <a:lnTo>
                    <a:pt x="130981" y="5532"/>
                  </a:lnTo>
                  <a:lnTo>
                    <a:pt x="134580" y="5494"/>
                  </a:lnTo>
                  <a:lnTo>
                    <a:pt x="132105" y="3069"/>
                  </a:lnTo>
                  <a:lnTo>
                    <a:pt x="134769" y="2817"/>
                  </a:lnTo>
                  <a:lnTo>
                    <a:pt x="142080" y="2817"/>
                  </a:lnTo>
                  <a:lnTo>
                    <a:pt x="142813" y="3713"/>
                  </a:lnTo>
                  <a:lnTo>
                    <a:pt x="144858" y="3776"/>
                  </a:lnTo>
                  <a:lnTo>
                    <a:pt x="144858" y="2337"/>
                  </a:lnTo>
                  <a:lnTo>
                    <a:pt x="147864" y="2779"/>
                  </a:lnTo>
                  <a:lnTo>
                    <a:pt x="148432" y="4989"/>
                  </a:lnTo>
                  <a:lnTo>
                    <a:pt x="149657" y="6643"/>
                  </a:lnTo>
                  <a:lnTo>
                    <a:pt x="149101" y="8309"/>
                  </a:lnTo>
                  <a:lnTo>
                    <a:pt x="147990" y="7564"/>
                  </a:lnTo>
                  <a:lnTo>
                    <a:pt x="146601" y="8638"/>
                  </a:lnTo>
                  <a:lnTo>
                    <a:pt x="144214" y="7400"/>
                  </a:lnTo>
                  <a:lnTo>
                    <a:pt x="144846" y="11163"/>
                  </a:lnTo>
                  <a:lnTo>
                    <a:pt x="144278" y="13461"/>
                  </a:lnTo>
                  <a:lnTo>
                    <a:pt x="147662" y="14724"/>
                  </a:lnTo>
                  <a:lnTo>
                    <a:pt x="148823" y="17944"/>
                  </a:lnTo>
                  <a:lnTo>
                    <a:pt x="148356" y="17944"/>
                  </a:lnTo>
                  <a:lnTo>
                    <a:pt x="145995" y="19118"/>
                  </a:lnTo>
                  <a:lnTo>
                    <a:pt x="144846" y="21012"/>
                  </a:lnTo>
                  <a:lnTo>
                    <a:pt x="144846" y="23373"/>
                  </a:lnTo>
                  <a:lnTo>
                    <a:pt x="142775" y="23096"/>
                  </a:lnTo>
                  <a:lnTo>
                    <a:pt x="139770" y="25040"/>
                  </a:lnTo>
                  <a:lnTo>
                    <a:pt x="140111" y="28311"/>
                  </a:lnTo>
                  <a:lnTo>
                    <a:pt x="141992" y="29788"/>
                  </a:lnTo>
                  <a:lnTo>
                    <a:pt x="142257" y="31745"/>
                  </a:lnTo>
                  <a:lnTo>
                    <a:pt x="142396" y="33387"/>
                  </a:lnTo>
                  <a:lnTo>
                    <a:pt x="143154" y="36000"/>
                  </a:lnTo>
                  <a:lnTo>
                    <a:pt x="141727" y="39271"/>
                  </a:lnTo>
                  <a:lnTo>
                    <a:pt x="141702" y="42604"/>
                  </a:lnTo>
                  <a:lnTo>
                    <a:pt x="141070" y="43135"/>
                  </a:lnTo>
                  <a:lnTo>
                    <a:pt x="141070" y="42440"/>
                  </a:lnTo>
                  <a:lnTo>
                    <a:pt x="140060" y="38993"/>
                  </a:lnTo>
                  <a:lnTo>
                    <a:pt x="136651" y="34245"/>
                  </a:lnTo>
                  <a:lnTo>
                    <a:pt x="136651" y="31025"/>
                  </a:lnTo>
                  <a:lnTo>
                    <a:pt x="138078" y="25255"/>
                  </a:lnTo>
                  <a:lnTo>
                    <a:pt x="138797" y="21151"/>
                  </a:lnTo>
                  <a:lnTo>
                    <a:pt x="136663" y="19939"/>
                  </a:lnTo>
                  <a:lnTo>
                    <a:pt x="136663" y="22300"/>
                  </a:lnTo>
                  <a:lnTo>
                    <a:pt x="136158" y="23437"/>
                  </a:lnTo>
                  <a:lnTo>
                    <a:pt x="135578" y="21947"/>
                  </a:lnTo>
                  <a:lnTo>
                    <a:pt x="132244" y="23424"/>
                  </a:lnTo>
                  <a:lnTo>
                    <a:pt x="132244" y="28765"/>
                  </a:lnTo>
                  <a:lnTo>
                    <a:pt x="130312" y="29295"/>
                  </a:lnTo>
                  <a:lnTo>
                    <a:pt x="126890" y="29295"/>
                  </a:lnTo>
                  <a:lnTo>
                    <a:pt x="124504" y="30722"/>
                  </a:lnTo>
                  <a:lnTo>
                    <a:pt x="123645" y="33576"/>
                  </a:lnTo>
                  <a:lnTo>
                    <a:pt x="121435" y="38008"/>
                  </a:lnTo>
                  <a:lnTo>
                    <a:pt x="122685" y="39006"/>
                  </a:lnTo>
                  <a:lnTo>
                    <a:pt x="124163" y="39586"/>
                  </a:lnTo>
                  <a:lnTo>
                    <a:pt x="126297" y="40193"/>
                  </a:lnTo>
                  <a:lnTo>
                    <a:pt x="127862" y="41657"/>
                  </a:lnTo>
                  <a:lnTo>
                    <a:pt x="128582" y="44549"/>
                  </a:lnTo>
                  <a:lnTo>
                    <a:pt x="129706" y="47706"/>
                  </a:lnTo>
                  <a:lnTo>
                    <a:pt x="128178" y="52403"/>
                  </a:lnTo>
                  <a:lnTo>
                    <a:pt x="126461" y="55358"/>
                  </a:lnTo>
                  <a:lnTo>
                    <a:pt x="125274" y="54676"/>
                  </a:lnTo>
                  <a:lnTo>
                    <a:pt x="123733" y="55951"/>
                  </a:lnTo>
                  <a:lnTo>
                    <a:pt x="123620" y="58792"/>
                  </a:lnTo>
                  <a:lnTo>
                    <a:pt x="122067" y="60118"/>
                  </a:lnTo>
                  <a:lnTo>
                    <a:pt x="122673" y="61393"/>
                  </a:lnTo>
                  <a:lnTo>
                    <a:pt x="124314" y="63098"/>
                  </a:lnTo>
                  <a:lnTo>
                    <a:pt x="124807" y="65131"/>
                  </a:lnTo>
                  <a:lnTo>
                    <a:pt x="123342" y="66305"/>
                  </a:lnTo>
                  <a:lnTo>
                    <a:pt x="122786" y="65750"/>
                  </a:lnTo>
                  <a:lnTo>
                    <a:pt x="122786" y="64196"/>
                  </a:lnTo>
                  <a:lnTo>
                    <a:pt x="121801" y="62997"/>
                  </a:lnTo>
                  <a:lnTo>
                    <a:pt x="120854" y="61317"/>
                  </a:lnTo>
                  <a:lnTo>
                    <a:pt x="119465" y="60143"/>
                  </a:lnTo>
                  <a:lnTo>
                    <a:pt x="118241" y="60762"/>
                  </a:lnTo>
                  <a:lnTo>
                    <a:pt x="118241" y="60762"/>
                  </a:lnTo>
                  <a:lnTo>
                    <a:pt x="118645" y="59297"/>
                  </a:lnTo>
                  <a:lnTo>
                    <a:pt x="117079" y="58514"/>
                  </a:lnTo>
                  <a:lnTo>
                    <a:pt x="116132" y="60396"/>
                  </a:lnTo>
                  <a:lnTo>
                    <a:pt x="114112" y="61583"/>
                  </a:lnTo>
                  <a:lnTo>
                    <a:pt x="114970" y="62719"/>
                  </a:lnTo>
                  <a:lnTo>
                    <a:pt x="116056" y="63931"/>
                  </a:lnTo>
                  <a:lnTo>
                    <a:pt x="117622" y="63376"/>
                  </a:lnTo>
                  <a:lnTo>
                    <a:pt x="118607" y="63691"/>
                  </a:lnTo>
                  <a:lnTo>
                    <a:pt x="115968" y="65497"/>
                  </a:lnTo>
                  <a:lnTo>
                    <a:pt x="117597" y="67530"/>
                  </a:lnTo>
                  <a:lnTo>
                    <a:pt x="119011" y="70371"/>
                  </a:lnTo>
                  <a:lnTo>
                    <a:pt x="119011" y="73919"/>
                  </a:lnTo>
                  <a:lnTo>
                    <a:pt x="118266" y="76028"/>
                  </a:lnTo>
                  <a:lnTo>
                    <a:pt x="116574" y="79096"/>
                  </a:lnTo>
                  <a:lnTo>
                    <a:pt x="112824" y="80978"/>
                  </a:lnTo>
                  <a:lnTo>
                    <a:pt x="111245" y="82114"/>
                  </a:lnTo>
                  <a:lnTo>
                    <a:pt x="110740" y="80940"/>
                  </a:lnTo>
                  <a:lnTo>
                    <a:pt x="110462" y="81041"/>
                  </a:lnTo>
                  <a:cubicBezTo>
                    <a:pt x="110159" y="81142"/>
                    <a:pt x="108594" y="81697"/>
                    <a:pt x="108253" y="81912"/>
                  </a:cubicBezTo>
                  <a:cubicBezTo>
                    <a:pt x="107886" y="82165"/>
                    <a:pt x="107634" y="83276"/>
                    <a:pt x="107520" y="83907"/>
                  </a:cubicBezTo>
                  <a:lnTo>
                    <a:pt x="107495" y="84008"/>
                  </a:lnTo>
                  <a:lnTo>
                    <a:pt x="108341" y="85688"/>
                  </a:lnTo>
                  <a:lnTo>
                    <a:pt x="110197" y="87468"/>
                  </a:lnTo>
                  <a:lnTo>
                    <a:pt x="110197" y="90852"/>
                  </a:lnTo>
                  <a:cubicBezTo>
                    <a:pt x="110046" y="91092"/>
                    <a:pt x="109174" y="91824"/>
                    <a:pt x="108379" y="92430"/>
                  </a:cubicBezTo>
                  <a:lnTo>
                    <a:pt x="107760" y="92115"/>
                  </a:lnTo>
                  <a:lnTo>
                    <a:pt x="106093" y="90360"/>
                  </a:lnTo>
                  <a:lnTo>
                    <a:pt x="104161" y="88541"/>
                  </a:lnTo>
                  <a:lnTo>
                    <a:pt x="103164" y="89829"/>
                  </a:lnTo>
                  <a:lnTo>
                    <a:pt x="102823" y="92203"/>
                  </a:lnTo>
                  <a:lnTo>
                    <a:pt x="103492" y="93756"/>
                  </a:lnTo>
                  <a:lnTo>
                    <a:pt x="104679" y="95398"/>
                  </a:lnTo>
                  <a:lnTo>
                    <a:pt x="106321" y="96648"/>
                  </a:lnTo>
                  <a:lnTo>
                    <a:pt x="106611" y="98239"/>
                  </a:lnTo>
                  <a:lnTo>
                    <a:pt x="107028" y="99602"/>
                  </a:lnTo>
                  <a:lnTo>
                    <a:pt x="105689" y="99047"/>
                  </a:lnTo>
                  <a:lnTo>
                    <a:pt x="104313" y="97254"/>
                  </a:lnTo>
                  <a:lnTo>
                    <a:pt x="103290" y="95082"/>
                  </a:lnTo>
                  <a:lnTo>
                    <a:pt x="101371" y="94072"/>
                  </a:lnTo>
                  <a:lnTo>
                    <a:pt x="101371" y="90056"/>
                  </a:lnTo>
                  <a:lnTo>
                    <a:pt x="99351" y="85725"/>
                  </a:lnTo>
                  <a:lnTo>
                    <a:pt x="97583" y="86773"/>
                  </a:lnTo>
                  <a:lnTo>
                    <a:pt x="97583" y="83756"/>
                  </a:lnTo>
                  <a:lnTo>
                    <a:pt x="95739" y="82897"/>
                  </a:lnTo>
                  <a:lnTo>
                    <a:pt x="94944" y="79690"/>
                  </a:lnTo>
                  <a:lnTo>
                    <a:pt x="91774" y="80422"/>
                  </a:lnTo>
                  <a:lnTo>
                    <a:pt x="90423" y="82278"/>
                  </a:lnTo>
                  <a:lnTo>
                    <a:pt x="87431" y="84980"/>
                  </a:lnTo>
                  <a:lnTo>
                    <a:pt x="85372" y="86773"/>
                  </a:lnTo>
                  <a:lnTo>
                    <a:pt x="84324" y="88503"/>
                  </a:lnTo>
                  <a:lnTo>
                    <a:pt x="84324" y="91546"/>
                  </a:lnTo>
                  <a:lnTo>
                    <a:pt x="82961" y="93706"/>
                  </a:lnTo>
                  <a:lnTo>
                    <a:pt x="82620" y="92456"/>
                  </a:lnTo>
                  <a:lnTo>
                    <a:pt x="81142" y="89084"/>
                  </a:lnTo>
                  <a:lnTo>
                    <a:pt x="79791" y="86180"/>
                  </a:lnTo>
                  <a:lnTo>
                    <a:pt x="79160" y="83465"/>
                  </a:lnTo>
                  <a:lnTo>
                    <a:pt x="78377" y="80359"/>
                  </a:lnTo>
                  <a:lnTo>
                    <a:pt x="76837" y="82152"/>
                  </a:lnTo>
                  <a:lnTo>
                    <a:pt x="75890" y="82000"/>
                  </a:lnTo>
                  <a:lnTo>
                    <a:pt x="74602" y="79803"/>
                  </a:lnTo>
                  <a:lnTo>
                    <a:pt x="71773" y="77745"/>
                  </a:lnTo>
                  <a:lnTo>
                    <a:pt x="68326" y="78175"/>
                  </a:lnTo>
                  <a:lnTo>
                    <a:pt x="65687" y="77770"/>
                  </a:lnTo>
                  <a:lnTo>
                    <a:pt x="63957" y="76849"/>
                  </a:lnTo>
                  <a:lnTo>
                    <a:pt x="62113" y="76710"/>
                  </a:lnTo>
                  <a:lnTo>
                    <a:pt x="60118" y="75624"/>
                  </a:lnTo>
                  <a:lnTo>
                    <a:pt x="56999" y="73086"/>
                  </a:lnTo>
                  <a:lnTo>
                    <a:pt x="55737" y="75232"/>
                  </a:lnTo>
                  <a:lnTo>
                    <a:pt x="57782" y="76912"/>
                  </a:lnTo>
                  <a:lnTo>
                    <a:pt x="59108" y="79349"/>
                  </a:lnTo>
                  <a:lnTo>
                    <a:pt x="61419" y="79235"/>
                  </a:lnTo>
                  <a:lnTo>
                    <a:pt x="63717" y="78541"/>
                  </a:lnTo>
                  <a:lnTo>
                    <a:pt x="64954" y="79879"/>
                  </a:lnTo>
                  <a:lnTo>
                    <a:pt x="66394" y="81306"/>
                  </a:lnTo>
                  <a:lnTo>
                    <a:pt x="65636" y="83187"/>
                  </a:lnTo>
                  <a:lnTo>
                    <a:pt x="64538" y="85208"/>
                  </a:lnTo>
                  <a:lnTo>
                    <a:pt x="60775" y="87140"/>
                  </a:lnTo>
                  <a:lnTo>
                    <a:pt x="57025" y="87973"/>
                  </a:lnTo>
                  <a:lnTo>
                    <a:pt x="53805" y="89425"/>
                  </a:lnTo>
                  <a:lnTo>
                    <a:pt x="53388" y="88263"/>
                  </a:lnTo>
                  <a:lnTo>
                    <a:pt x="52100" y="85132"/>
                  </a:lnTo>
                  <a:lnTo>
                    <a:pt x="50105" y="83554"/>
                  </a:lnTo>
                  <a:lnTo>
                    <a:pt x="49297" y="81230"/>
                  </a:lnTo>
                  <a:lnTo>
                    <a:pt x="47782" y="78831"/>
                  </a:lnTo>
                  <a:lnTo>
                    <a:pt x="45117" y="75169"/>
                  </a:lnTo>
                  <a:lnTo>
                    <a:pt x="43387" y="75801"/>
                  </a:lnTo>
                  <a:lnTo>
                    <a:pt x="44284" y="77341"/>
                  </a:lnTo>
                  <a:lnTo>
                    <a:pt x="45332" y="80182"/>
                  </a:lnTo>
                  <a:lnTo>
                    <a:pt x="46203" y="81382"/>
                  </a:lnTo>
                  <a:lnTo>
                    <a:pt x="48325" y="86281"/>
                  </a:lnTo>
                  <a:lnTo>
                    <a:pt x="49726" y="87241"/>
                  </a:lnTo>
                  <a:lnTo>
                    <a:pt x="51772" y="89198"/>
                  </a:lnTo>
                  <a:lnTo>
                    <a:pt x="52264" y="90271"/>
                  </a:lnTo>
                  <a:lnTo>
                    <a:pt x="53009" y="92506"/>
                  </a:lnTo>
                  <a:lnTo>
                    <a:pt x="54550" y="91736"/>
                  </a:lnTo>
                  <a:lnTo>
                    <a:pt x="58287" y="91218"/>
                  </a:lnTo>
                  <a:lnTo>
                    <a:pt x="59525" y="90612"/>
                  </a:lnTo>
                  <a:lnTo>
                    <a:pt x="59904" y="91837"/>
                  </a:lnTo>
                  <a:cubicBezTo>
                    <a:pt x="59664" y="92443"/>
                    <a:pt x="59070" y="93946"/>
                    <a:pt x="59070" y="94362"/>
                  </a:cubicBezTo>
                  <a:cubicBezTo>
                    <a:pt x="59045" y="94615"/>
                    <a:pt x="58338" y="96016"/>
                    <a:pt x="57681" y="97191"/>
                  </a:cubicBezTo>
                  <a:lnTo>
                    <a:pt x="54487" y="99148"/>
                  </a:lnTo>
                  <a:lnTo>
                    <a:pt x="51784" y="102128"/>
                  </a:lnTo>
                  <a:lnTo>
                    <a:pt x="48855" y="104792"/>
                  </a:lnTo>
                  <a:lnTo>
                    <a:pt x="49474" y="106408"/>
                  </a:lnTo>
                  <a:lnTo>
                    <a:pt x="49411" y="108719"/>
                  </a:lnTo>
                  <a:lnTo>
                    <a:pt x="50257" y="110727"/>
                  </a:lnTo>
                  <a:lnTo>
                    <a:pt x="50257" y="113189"/>
                  </a:lnTo>
                  <a:lnTo>
                    <a:pt x="48767" y="115487"/>
                  </a:lnTo>
                  <a:lnTo>
                    <a:pt x="44587" y="118694"/>
                  </a:lnTo>
                  <a:lnTo>
                    <a:pt x="44587" y="120096"/>
                  </a:lnTo>
                  <a:lnTo>
                    <a:pt x="44297" y="123897"/>
                  </a:lnTo>
                  <a:lnTo>
                    <a:pt x="42845" y="123897"/>
                  </a:lnTo>
                  <a:lnTo>
                    <a:pt x="42175" y="126927"/>
                  </a:lnTo>
                  <a:lnTo>
                    <a:pt x="39713" y="129730"/>
                  </a:lnTo>
                  <a:lnTo>
                    <a:pt x="38084" y="131536"/>
                  </a:lnTo>
                  <a:lnTo>
                    <a:pt x="35647" y="133367"/>
                  </a:lnTo>
                  <a:lnTo>
                    <a:pt x="31404" y="133367"/>
                  </a:lnTo>
                  <a:lnTo>
                    <a:pt x="29776" y="130842"/>
                  </a:lnTo>
                  <a:lnTo>
                    <a:pt x="29371" y="128581"/>
                  </a:lnTo>
                  <a:lnTo>
                    <a:pt x="28210" y="126334"/>
                  </a:lnTo>
                  <a:lnTo>
                    <a:pt x="26278" y="123796"/>
                  </a:lnTo>
                  <a:lnTo>
                    <a:pt x="26278" y="120222"/>
                  </a:lnTo>
                  <a:lnTo>
                    <a:pt x="24384" y="117495"/>
                  </a:lnTo>
                  <a:lnTo>
                    <a:pt x="24384" y="115285"/>
                  </a:lnTo>
                  <a:lnTo>
                    <a:pt x="26278" y="112659"/>
                  </a:lnTo>
                  <a:lnTo>
                    <a:pt x="26278" y="109654"/>
                  </a:lnTo>
                  <a:lnTo>
                    <a:pt x="25672" y="106509"/>
                  </a:lnTo>
                  <a:lnTo>
                    <a:pt x="23563" y="103340"/>
                  </a:lnTo>
                  <a:lnTo>
                    <a:pt x="23992" y="99262"/>
                  </a:lnTo>
                  <a:lnTo>
                    <a:pt x="22679" y="97140"/>
                  </a:lnTo>
                  <a:lnTo>
                    <a:pt x="19838" y="97279"/>
                  </a:lnTo>
                  <a:lnTo>
                    <a:pt x="18916" y="95701"/>
                  </a:lnTo>
                  <a:lnTo>
                    <a:pt x="16353" y="95410"/>
                  </a:lnTo>
                  <a:lnTo>
                    <a:pt x="13600" y="96787"/>
                  </a:lnTo>
                  <a:lnTo>
                    <a:pt x="11113" y="96787"/>
                  </a:lnTo>
                  <a:lnTo>
                    <a:pt x="8486" y="97090"/>
                  </a:lnTo>
                  <a:lnTo>
                    <a:pt x="5570" y="95385"/>
                  </a:lnTo>
                  <a:lnTo>
                    <a:pt x="1453" y="91067"/>
                  </a:lnTo>
                  <a:lnTo>
                    <a:pt x="645" y="87746"/>
                  </a:lnTo>
                  <a:lnTo>
                    <a:pt x="1175" y="84905"/>
                  </a:lnTo>
                  <a:lnTo>
                    <a:pt x="658" y="82518"/>
                  </a:lnTo>
                  <a:lnTo>
                    <a:pt x="1642" y="80132"/>
                  </a:lnTo>
                  <a:lnTo>
                    <a:pt x="4029" y="76306"/>
                  </a:lnTo>
                  <a:lnTo>
                    <a:pt x="6681" y="74386"/>
                  </a:lnTo>
                  <a:lnTo>
                    <a:pt x="7325" y="72353"/>
                  </a:lnTo>
                  <a:lnTo>
                    <a:pt x="9055" y="70523"/>
                  </a:lnTo>
                  <a:lnTo>
                    <a:pt x="10683" y="68894"/>
                  </a:lnTo>
                  <a:lnTo>
                    <a:pt x="11870" y="69487"/>
                  </a:lnTo>
                  <a:lnTo>
                    <a:pt x="16328" y="67858"/>
                  </a:lnTo>
                  <a:lnTo>
                    <a:pt x="20457" y="67871"/>
                  </a:lnTo>
                  <a:lnTo>
                    <a:pt x="22490" y="67543"/>
                  </a:lnTo>
                  <a:lnTo>
                    <a:pt x="23639" y="67795"/>
                  </a:lnTo>
                  <a:lnTo>
                    <a:pt x="24005" y="70560"/>
                  </a:lnTo>
                  <a:lnTo>
                    <a:pt x="26619" y="71116"/>
                  </a:lnTo>
                  <a:lnTo>
                    <a:pt x="29334" y="73338"/>
                  </a:lnTo>
                  <a:lnTo>
                    <a:pt x="31152" y="71747"/>
                  </a:lnTo>
                  <a:lnTo>
                    <a:pt x="32894" y="71457"/>
                  </a:lnTo>
                  <a:lnTo>
                    <a:pt x="38349" y="73035"/>
                  </a:lnTo>
                  <a:lnTo>
                    <a:pt x="41784" y="72505"/>
                  </a:lnTo>
                  <a:lnTo>
                    <a:pt x="44739" y="71154"/>
                  </a:lnTo>
                  <a:lnTo>
                    <a:pt x="45648" y="67719"/>
                  </a:lnTo>
                  <a:lnTo>
                    <a:pt x="44461" y="65989"/>
                  </a:lnTo>
                  <a:lnTo>
                    <a:pt x="41910" y="67442"/>
                  </a:lnTo>
                  <a:lnTo>
                    <a:pt x="39347" y="66785"/>
                  </a:lnTo>
                  <a:lnTo>
                    <a:pt x="37819" y="65762"/>
                  </a:lnTo>
                  <a:lnTo>
                    <a:pt x="38715" y="63590"/>
                  </a:lnTo>
                  <a:lnTo>
                    <a:pt x="40067" y="62820"/>
                  </a:lnTo>
                  <a:lnTo>
                    <a:pt x="42466" y="62227"/>
                  </a:lnTo>
                  <a:lnTo>
                    <a:pt x="45610" y="63073"/>
                  </a:lnTo>
                  <a:lnTo>
                    <a:pt x="50244" y="62075"/>
                  </a:lnTo>
                  <a:lnTo>
                    <a:pt x="47946" y="60345"/>
                  </a:lnTo>
                  <a:lnTo>
                    <a:pt x="45458" y="57782"/>
                  </a:lnTo>
                  <a:lnTo>
                    <a:pt x="46304" y="55206"/>
                  </a:lnTo>
                  <a:lnTo>
                    <a:pt x="43501" y="56999"/>
                  </a:lnTo>
                  <a:lnTo>
                    <a:pt x="43602" y="58312"/>
                  </a:lnTo>
                  <a:lnTo>
                    <a:pt x="42289" y="58312"/>
                  </a:lnTo>
                  <a:lnTo>
                    <a:pt x="41632" y="55938"/>
                  </a:lnTo>
                  <a:lnTo>
                    <a:pt x="39511" y="56469"/>
                  </a:lnTo>
                  <a:lnTo>
                    <a:pt x="37832" y="60042"/>
                  </a:lnTo>
                  <a:lnTo>
                    <a:pt x="37933" y="62265"/>
                  </a:lnTo>
                  <a:lnTo>
                    <a:pt x="36632" y="62530"/>
                  </a:lnTo>
                  <a:lnTo>
                    <a:pt x="35167" y="62757"/>
                  </a:lnTo>
                  <a:lnTo>
                    <a:pt x="33639" y="64398"/>
                  </a:lnTo>
                  <a:lnTo>
                    <a:pt x="34776" y="65750"/>
                  </a:lnTo>
                  <a:lnTo>
                    <a:pt x="33829" y="66659"/>
                  </a:lnTo>
                  <a:lnTo>
                    <a:pt x="32427" y="65585"/>
                  </a:lnTo>
                  <a:lnTo>
                    <a:pt x="30988" y="61886"/>
                  </a:lnTo>
                  <a:lnTo>
                    <a:pt x="28033" y="58893"/>
                  </a:lnTo>
                  <a:lnTo>
                    <a:pt x="25242" y="56974"/>
                  </a:lnTo>
                  <a:lnTo>
                    <a:pt x="24636" y="59146"/>
                  </a:lnTo>
                  <a:lnTo>
                    <a:pt x="27136" y="61595"/>
                  </a:lnTo>
                  <a:lnTo>
                    <a:pt x="29712" y="63085"/>
                  </a:lnTo>
                  <a:lnTo>
                    <a:pt x="29574" y="63401"/>
                  </a:lnTo>
                  <a:lnTo>
                    <a:pt x="28172" y="62921"/>
                  </a:lnTo>
                  <a:lnTo>
                    <a:pt x="28172" y="64967"/>
                  </a:lnTo>
                  <a:lnTo>
                    <a:pt x="27541" y="65333"/>
                  </a:lnTo>
                  <a:lnTo>
                    <a:pt x="27541" y="64537"/>
                  </a:lnTo>
                  <a:lnTo>
                    <a:pt x="26720" y="63148"/>
                  </a:lnTo>
                  <a:lnTo>
                    <a:pt x="25255" y="61785"/>
                  </a:lnTo>
                  <a:lnTo>
                    <a:pt x="23273" y="59575"/>
                  </a:lnTo>
                  <a:lnTo>
                    <a:pt x="21467" y="59575"/>
                  </a:lnTo>
                  <a:lnTo>
                    <a:pt x="20141" y="60295"/>
                  </a:lnTo>
                  <a:lnTo>
                    <a:pt x="17515" y="59600"/>
                  </a:lnTo>
                  <a:lnTo>
                    <a:pt x="17174" y="61557"/>
                  </a:lnTo>
                  <a:lnTo>
                    <a:pt x="16277" y="61949"/>
                  </a:lnTo>
                  <a:lnTo>
                    <a:pt x="15179" y="63919"/>
                  </a:lnTo>
                  <a:lnTo>
                    <a:pt x="13386" y="66507"/>
                  </a:lnTo>
                  <a:lnTo>
                    <a:pt x="11391" y="66406"/>
                  </a:lnTo>
                  <a:lnTo>
                    <a:pt x="10065" y="67176"/>
                  </a:lnTo>
                  <a:lnTo>
                    <a:pt x="9143" y="66381"/>
                  </a:lnTo>
                  <a:lnTo>
                    <a:pt x="6719" y="65649"/>
                  </a:lnTo>
                  <a:lnTo>
                    <a:pt x="6719" y="60610"/>
                  </a:lnTo>
                  <a:lnTo>
                    <a:pt x="8827" y="59499"/>
                  </a:lnTo>
                  <a:lnTo>
                    <a:pt x="12413" y="59954"/>
                  </a:lnTo>
                  <a:lnTo>
                    <a:pt x="14156" y="58148"/>
                  </a:lnTo>
                  <a:lnTo>
                    <a:pt x="13070" y="55825"/>
                  </a:lnTo>
                  <a:lnTo>
                    <a:pt x="12110" y="55320"/>
                  </a:lnTo>
                  <a:lnTo>
                    <a:pt x="13045" y="55168"/>
                  </a:lnTo>
                  <a:lnTo>
                    <a:pt x="14749" y="55168"/>
                  </a:lnTo>
                  <a:lnTo>
                    <a:pt x="16694" y="53186"/>
                  </a:lnTo>
                  <a:lnTo>
                    <a:pt x="17616" y="49840"/>
                  </a:lnTo>
                  <a:lnTo>
                    <a:pt x="20381" y="48691"/>
                  </a:lnTo>
                  <a:lnTo>
                    <a:pt x="20608" y="45913"/>
                  </a:lnTo>
                  <a:lnTo>
                    <a:pt x="21568" y="44764"/>
                  </a:lnTo>
                  <a:lnTo>
                    <a:pt x="22250" y="45559"/>
                  </a:lnTo>
                  <a:lnTo>
                    <a:pt x="21442" y="48211"/>
                  </a:lnTo>
                  <a:lnTo>
                    <a:pt x="25924" y="48211"/>
                  </a:lnTo>
                  <a:lnTo>
                    <a:pt x="29788" y="47504"/>
                  </a:lnTo>
                  <a:lnTo>
                    <a:pt x="30558" y="44915"/>
                  </a:lnTo>
                  <a:lnTo>
                    <a:pt x="31733" y="43539"/>
                  </a:lnTo>
                  <a:lnTo>
                    <a:pt x="32023" y="41910"/>
                  </a:lnTo>
                  <a:lnTo>
                    <a:pt x="34687" y="41821"/>
                  </a:lnTo>
                  <a:lnTo>
                    <a:pt x="37390" y="40129"/>
                  </a:lnTo>
                  <a:lnTo>
                    <a:pt x="35369" y="38841"/>
                  </a:lnTo>
                  <a:lnTo>
                    <a:pt x="32768" y="39599"/>
                  </a:lnTo>
                  <a:lnTo>
                    <a:pt x="31253" y="39422"/>
                  </a:lnTo>
                  <a:lnTo>
                    <a:pt x="30205" y="36303"/>
                  </a:lnTo>
                  <a:lnTo>
                    <a:pt x="33147" y="32604"/>
                  </a:lnTo>
                  <a:lnTo>
                    <a:pt x="31202" y="31215"/>
                  </a:lnTo>
                  <a:lnTo>
                    <a:pt x="29586" y="32591"/>
                  </a:lnTo>
                  <a:lnTo>
                    <a:pt x="28955" y="34372"/>
                  </a:lnTo>
                  <a:lnTo>
                    <a:pt x="27136" y="35874"/>
                  </a:lnTo>
                  <a:lnTo>
                    <a:pt x="26897" y="38425"/>
                  </a:lnTo>
                  <a:lnTo>
                    <a:pt x="28462" y="40723"/>
                  </a:lnTo>
                  <a:cubicBezTo>
                    <a:pt x="28361" y="41241"/>
                    <a:pt x="28071" y="42667"/>
                    <a:pt x="28071" y="42933"/>
                  </a:cubicBezTo>
                  <a:cubicBezTo>
                    <a:pt x="28008" y="43147"/>
                    <a:pt x="27288" y="44233"/>
                    <a:pt x="26619" y="45155"/>
                  </a:cubicBezTo>
                  <a:lnTo>
                    <a:pt x="24131" y="44902"/>
                  </a:lnTo>
                  <a:lnTo>
                    <a:pt x="24308" y="43640"/>
                  </a:lnTo>
                  <a:lnTo>
                    <a:pt x="22553" y="40622"/>
                  </a:lnTo>
                  <a:lnTo>
                    <a:pt x="21076" y="42465"/>
                  </a:lnTo>
                  <a:lnTo>
                    <a:pt x="19687" y="42718"/>
                  </a:lnTo>
                  <a:lnTo>
                    <a:pt x="18740" y="39321"/>
                  </a:lnTo>
                  <a:lnTo>
                    <a:pt x="19510" y="37680"/>
                  </a:lnTo>
                  <a:lnTo>
                    <a:pt x="21985" y="35205"/>
                  </a:lnTo>
                  <a:lnTo>
                    <a:pt x="23386" y="32326"/>
                  </a:lnTo>
                  <a:lnTo>
                    <a:pt x="25874" y="28790"/>
                  </a:lnTo>
                  <a:lnTo>
                    <a:pt x="29712" y="24750"/>
                  </a:lnTo>
                  <a:lnTo>
                    <a:pt x="33021" y="23639"/>
                  </a:lnTo>
                  <a:lnTo>
                    <a:pt x="35294" y="24232"/>
                  </a:lnTo>
                  <a:lnTo>
                    <a:pt x="38008" y="25381"/>
                  </a:lnTo>
                  <a:lnTo>
                    <a:pt x="41481" y="27212"/>
                  </a:lnTo>
                  <a:lnTo>
                    <a:pt x="42188" y="29068"/>
                  </a:lnTo>
                  <a:lnTo>
                    <a:pt x="41039" y="29813"/>
                  </a:lnTo>
                  <a:lnTo>
                    <a:pt x="36556" y="28942"/>
                  </a:lnTo>
                  <a:lnTo>
                    <a:pt x="39284" y="30975"/>
                  </a:lnTo>
                  <a:lnTo>
                    <a:pt x="40976" y="34245"/>
                  </a:lnTo>
                  <a:lnTo>
                    <a:pt x="41910" y="32781"/>
                  </a:lnTo>
                  <a:lnTo>
                    <a:pt x="44436" y="32907"/>
                  </a:lnTo>
                  <a:lnTo>
                    <a:pt x="43135" y="30886"/>
                  </a:lnTo>
                  <a:lnTo>
                    <a:pt x="45181" y="29712"/>
                  </a:lnTo>
                  <a:lnTo>
                    <a:pt x="45471" y="27237"/>
                  </a:lnTo>
                  <a:lnTo>
                    <a:pt x="46191" y="27528"/>
                  </a:lnTo>
                  <a:lnTo>
                    <a:pt x="46809" y="30634"/>
                  </a:lnTo>
                  <a:lnTo>
                    <a:pt x="49082" y="27982"/>
                  </a:lnTo>
                  <a:lnTo>
                    <a:pt x="52971" y="25924"/>
                  </a:lnTo>
                  <a:lnTo>
                    <a:pt x="56330" y="25217"/>
                  </a:lnTo>
                  <a:lnTo>
                    <a:pt x="55648" y="23815"/>
                  </a:lnTo>
                  <a:lnTo>
                    <a:pt x="55863" y="23159"/>
                  </a:lnTo>
                  <a:lnTo>
                    <a:pt x="58224" y="23714"/>
                  </a:lnTo>
                  <a:lnTo>
                    <a:pt x="61596" y="25406"/>
                  </a:lnTo>
                  <a:lnTo>
                    <a:pt x="61596" y="23171"/>
                  </a:lnTo>
                  <a:lnTo>
                    <a:pt x="59449" y="21277"/>
                  </a:lnTo>
                  <a:lnTo>
                    <a:pt x="59500" y="18828"/>
                  </a:lnTo>
                  <a:lnTo>
                    <a:pt x="60245" y="15532"/>
                  </a:lnTo>
                  <a:lnTo>
                    <a:pt x="61457" y="15987"/>
                  </a:lnTo>
                  <a:lnTo>
                    <a:pt x="62252" y="17944"/>
                  </a:lnTo>
                  <a:lnTo>
                    <a:pt x="63300" y="20899"/>
                  </a:lnTo>
                  <a:lnTo>
                    <a:pt x="64614" y="24333"/>
                  </a:lnTo>
                  <a:lnTo>
                    <a:pt x="63464" y="26530"/>
                  </a:lnTo>
                  <a:lnTo>
                    <a:pt x="65813" y="27364"/>
                  </a:lnTo>
                  <a:lnTo>
                    <a:pt x="67114" y="25659"/>
                  </a:lnTo>
                  <a:lnTo>
                    <a:pt x="66470" y="24270"/>
                  </a:lnTo>
                  <a:cubicBezTo>
                    <a:pt x="67215" y="24106"/>
                    <a:pt x="67947" y="23879"/>
                    <a:pt x="68667" y="23601"/>
                  </a:cubicBezTo>
                  <a:lnTo>
                    <a:pt x="69134" y="23386"/>
                  </a:lnTo>
                  <a:lnTo>
                    <a:pt x="67530" y="22060"/>
                  </a:lnTo>
                  <a:lnTo>
                    <a:pt x="65952" y="21770"/>
                  </a:lnTo>
                  <a:lnTo>
                    <a:pt x="64715" y="17982"/>
                  </a:lnTo>
                  <a:lnTo>
                    <a:pt x="65864" y="17211"/>
                  </a:lnTo>
                  <a:lnTo>
                    <a:pt x="66407" y="15696"/>
                  </a:lnTo>
                  <a:lnTo>
                    <a:pt x="69071" y="17275"/>
                  </a:lnTo>
                  <a:lnTo>
                    <a:pt x="70750" y="16252"/>
                  </a:lnTo>
                  <a:lnTo>
                    <a:pt x="68313" y="14964"/>
                  </a:lnTo>
                  <a:lnTo>
                    <a:pt x="67152" y="13726"/>
                  </a:lnTo>
                  <a:lnTo>
                    <a:pt x="70321" y="11946"/>
                  </a:lnTo>
                  <a:lnTo>
                    <a:pt x="69033" y="10683"/>
                  </a:lnTo>
                  <a:lnTo>
                    <a:pt x="70460" y="7943"/>
                  </a:lnTo>
                  <a:lnTo>
                    <a:pt x="73743" y="5481"/>
                  </a:lnTo>
                  <a:lnTo>
                    <a:pt x="74501" y="2968"/>
                  </a:lnTo>
                  <a:lnTo>
                    <a:pt x="75624" y="1554"/>
                  </a:lnTo>
                  <a:lnTo>
                    <a:pt x="77468" y="1554"/>
                  </a:lnTo>
                  <a:lnTo>
                    <a:pt x="78554" y="4206"/>
                  </a:lnTo>
                  <a:lnTo>
                    <a:pt x="80019" y="2097"/>
                  </a:lnTo>
                  <a:lnTo>
                    <a:pt x="81786" y="784"/>
                  </a:lnTo>
                  <a:close/>
                  <a:moveTo>
                    <a:pt x="81786" y="1"/>
                  </a:moveTo>
                  <a:lnTo>
                    <a:pt x="79614" y="1605"/>
                  </a:lnTo>
                  <a:lnTo>
                    <a:pt x="78705" y="2880"/>
                  </a:lnTo>
                  <a:lnTo>
                    <a:pt x="77910" y="910"/>
                  </a:lnTo>
                  <a:lnTo>
                    <a:pt x="75334" y="910"/>
                  </a:lnTo>
                  <a:lnTo>
                    <a:pt x="73983" y="2615"/>
                  </a:lnTo>
                  <a:lnTo>
                    <a:pt x="73213" y="5090"/>
                  </a:lnTo>
                  <a:lnTo>
                    <a:pt x="70043" y="7476"/>
                  </a:lnTo>
                  <a:lnTo>
                    <a:pt x="68263" y="10784"/>
                  </a:lnTo>
                  <a:lnTo>
                    <a:pt x="69286" y="11794"/>
                  </a:lnTo>
                  <a:lnTo>
                    <a:pt x="66154" y="13562"/>
                  </a:lnTo>
                  <a:lnTo>
                    <a:pt x="67897" y="15431"/>
                  </a:lnTo>
                  <a:lnTo>
                    <a:pt x="69475" y="16277"/>
                  </a:lnTo>
                  <a:lnTo>
                    <a:pt x="69071" y="16517"/>
                  </a:lnTo>
                  <a:lnTo>
                    <a:pt x="66066" y="14737"/>
                  </a:lnTo>
                  <a:lnTo>
                    <a:pt x="65346" y="16795"/>
                  </a:lnTo>
                  <a:lnTo>
                    <a:pt x="63970" y="17704"/>
                  </a:lnTo>
                  <a:lnTo>
                    <a:pt x="65472" y="22313"/>
                  </a:lnTo>
                  <a:lnTo>
                    <a:pt x="67253" y="22654"/>
                  </a:lnTo>
                  <a:lnTo>
                    <a:pt x="67934" y="23209"/>
                  </a:lnTo>
                  <a:cubicBezTo>
                    <a:pt x="67290" y="23411"/>
                    <a:pt x="66634" y="23588"/>
                    <a:pt x="65965" y="23727"/>
                  </a:cubicBezTo>
                  <a:lnTo>
                    <a:pt x="65573" y="23803"/>
                  </a:lnTo>
                  <a:lnTo>
                    <a:pt x="66394" y="25571"/>
                  </a:lnTo>
                  <a:lnTo>
                    <a:pt x="65611" y="26606"/>
                  </a:lnTo>
                  <a:lnTo>
                    <a:pt x="64386" y="26177"/>
                  </a:lnTo>
                  <a:lnTo>
                    <a:pt x="65333" y="24371"/>
                  </a:lnTo>
                  <a:lnTo>
                    <a:pt x="63906" y="20671"/>
                  </a:lnTo>
                  <a:lnTo>
                    <a:pt x="62858" y="17717"/>
                  </a:lnTo>
                  <a:lnTo>
                    <a:pt x="61962" y="15482"/>
                  </a:lnTo>
                  <a:lnTo>
                    <a:pt x="59815" y="14686"/>
                  </a:lnTo>
                  <a:lnTo>
                    <a:pt x="58894" y="18714"/>
                  </a:lnTo>
                  <a:lnTo>
                    <a:pt x="58830" y="21555"/>
                  </a:lnTo>
                  <a:lnTo>
                    <a:pt x="60990" y="23449"/>
                  </a:lnTo>
                  <a:lnTo>
                    <a:pt x="60990" y="24371"/>
                  </a:lnTo>
                  <a:lnTo>
                    <a:pt x="58502" y="23121"/>
                  </a:lnTo>
                  <a:lnTo>
                    <a:pt x="55459" y="22401"/>
                  </a:lnTo>
                  <a:lnTo>
                    <a:pt x="54992" y="23853"/>
                  </a:lnTo>
                  <a:lnTo>
                    <a:pt x="55434" y="24762"/>
                  </a:lnTo>
                  <a:lnTo>
                    <a:pt x="52807" y="25305"/>
                  </a:lnTo>
                  <a:lnTo>
                    <a:pt x="48729" y="27439"/>
                  </a:lnTo>
                  <a:lnTo>
                    <a:pt x="47176" y="29232"/>
                  </a:lnTo>
                  <a:lnTo>
                    <a:pt x="46746" y="27073"/>
                  </a:lnTo>
                  <a:lnTo>
                    <a:pt x="44941" y="26316"/>
                  </a:lnTo>
                  <a:lnTo>
                    <a:pt x="44600" y="29321"/>
                  </a:lnTo>
                  <a:lnTo>
                    <a:pt x="42238" y="30672"/>
                  </a:lnTo>
                  <a:lnTo>
                    <a:pt x="43249" y="32212"/>
                  </a:lnTo>
                  <a:lnTo>
                    <a:pt x="41582" y="32137"/>
                  </a:lnTo>
                  <a:lnTo>
                    <a:pt x="41039" y="32983"/>
                  </a:lnTo>
                  <a:lnTo>
                    <a:pt x="39814" y="30634"/>
                  </a:lnTo>
                  <a:lnTo>
                    <a:pt x="39145" y="30078"/>
                  </a:lnTo>
                  <a:lnTo>
                    <a:pt x="41178" y="30482"/>
                  </a:lnTo>
                  <a:lnTo>
                    <a:pt x="42971" y="29321"/>
                  </a:lnTo>
                  <a:lnTo>
                    <a:pt x="41999" y="26770"/>
                  </a:lnTo>
                  <a:lnTo>
                    <a:pt x="38299" y="24813"/>
                  </a:lnTo>
                  <a:lnTo>
                    <a:pt x="35496" y="23639"/>
                  </a:lnTo>
                  <a:lnTo>
                    <a:pt x="32983" y="22982"/>
                  </a:lnTo>
                  <a:lnTo>
                    <a:pt x="29359" y="24194"/>
                  </a:lnTo>
                  <a:lnTo>
                    <a:pt x="25381" y="28386"/>
                  </a:lnTo>
                  <a:lnTo>
                    <a:pt x="22831" y="32010"/>
                  </a:lnTo>
                  <a:lnTo>
                    <a:pt x="21492" y="34801"/>
                  </a:lnTo>
                  <a:lnTo>
                    <a:pt x="19005" y="37276"/>
                  </a:lnTo>
                  <a:lnTo>
                    <a:pt x="18058" y="39258"/>
                  </a:lnTo>
                  <a:lnTo>
                    <a:pt x="19219" y="43438"/>
                  </a:lnTo>
                  <a:lnTo>
                    <a:pt x="21404" y="43046"/>
                  </a:lnTo>
                  <a:lnTo>
                    <a:pt x="22452" y="41733"/>
                  </a:lnTo>
                  <a:lnTo>
                    <a:pt x="23639" y="43766"/>
                  </a:lnTo>
                  <a:lnTo>
                    <a:pt x="23399" y="45458"/>
                  </a:lnTo>
                  <a:lnTo>
                    <a:pt x="26909" y="45824"/>
                  </a:lnTo>
                  <a:lnTo>
                    <a:pt x="27010" y="45673"/>
                  </a:lnTo>
                  <a:cubicBezTo>
                    <a:pt x="28702" y="43387"/>
                    <a:pt x="28702" y="43072"/>
                    <a:pt x="28702" y="42970"/>
                  </a:cubicBezTo>
                  <a:cubicBezTo>
                    <a:pt x="28702" y="42794"/>
                    <a:pt x="28904" y="41683"/>
                    <a:pt x="29106" y="40723"/>
                  </a:cubicBezTo>
                  <a:lnTo>
                    <a:pt x="29144" y="40597"/>
                  </a:lnTo>
                  <a:lnTo>
                    <a:pt x="27566" y="38261"/>
                  </a:lnTo>
                  <a:lnTo>
                    <a:pt x="27743" y="36190"/>
                  </a:lnTo>
                  <a:lnTo>
                    <a:pt x="29498" y="34750"/>
                  </a:lnTo>
                  <a:lnTo>
                    <a:pt x="30129" y="32957"/>
                  </a:lnTo>
                  <a:lnTo>
                    <a:pt x="31240" y="32010"/>
                  </a:lnTo>
                  <a:lnTo>
                    <a:pt x="32238" y="32730"/>
                  </a:lnTo>
                  <a:lnTo>
                    <a:pt x="29510" y="36177"/>
                  </a:lnTo>
                  <a:lnTo>
                    <a:pt x="30773" y="39991"/>
                  </a:lnTo>
                  <a:lnTo>
                    <a:pt x="32831" y="40243"/>
                  </a:lnTo>
                  <a:lnTo>
                    <a:pt x="35281" y="39523"/>
                  </a:lnTo>
                  <a:lnTo>
                    <a:pt x="36203" y="40129"/>
                  </a:lnTo>
                  <a:lnTo>
                    <a:pt x="34498" y="41190"/>
                  </a:lnTo>
                  <a:lnTo>
                    <a:pt x="31493" y="41291"/>
                  </a:lnTo>
                  <a:lnTo>
                    <a:pt x="31139" y="43248"/>
                  </a:lnTo>
                  <a:lnTo>
                    <a:pt x="30041" y="44549"/>
                  </a:lnTo>
                  <a:lnTo>
                    <a:pt x="29296" y="46948"/>
                  </a:lnTo>
                  <a:lnTo>
                    <a:pt x="25861" y="47592"/>
                  </a:lnTo>
                  <a:lnTo>
                    <a:pt x="22288" y="47592"/>
                  </a:lnTo>
                  <a:lnTo>
                    <a:pt x="22957" y="45420"/>
                  </a:lnTo>
                  <a:lnTo>
                    <a:pt x="21543" y="43804"/>
                  </a:lnTo>
                  <a:lnTo>
                    <a:pt x="19990" y="45660"/>
                  </a:lnTo>
                  <a:lnTo>
                    <a:pt x="19775" y="48261"/>
                  </a:lnTo>
                  <a:lnTo>
                    <a:pt x="17085" y="49385"/>
                  </a:lnTo>
                  <a:lnTo>
                    <a:pt x="16113" y="52857"/>
                  </a:lnTo>
                  <a:lnTo>
                    <a:pt x="14484" y="54524"/>
                  </a:lnTo>
                  <a:lnTo>
                    <a:pt x="12982" y="54524"/>
                  </a:lnTo>
                  <a:lnTo>
                    <a:pt x="10178" y="55004"/>
                  </a:lnTo>
                  <a:lnTo>
                    <a:pt x="12590" y="56279"/>
                  </a:lnTo>
                  <a:lnTo>
                    <a:pt x="13398" y="58022"/>
                  </a:lnTo>
                  <a:lnTo>
                    <a:pt x="12186" y="59285"/>
                  </a:lnTo>
                  <a:lnTo>
                    <a:pt x="8714" y="58855"/>
                  </a:lnTo>
                  <a:lnTo>
                    <a:pt x="6100" y="60232"/>
                  </a:lnTo>
                  <a:lnTo>
                    <a:pt x="6100" y="66116"/>
                  </a:lnTo>
                  <a:lnTo>
                    <a:pt x="8777" y="66899"/>
                  </a:lnTo>
                  <a:lnTo>
                    <a:pt x="10002" y="67947"/>
                  </a:lnTo>
                  <a:lnTo>
                    <a:pt x="11555" y="67038"/>
                  </a:lnTo>
                  <a:lnTo>
                    <a:pt x="13714" y="67151"/>
                  </a:lnTo>
                  <a:lnTo>
                    <a:pt x="15709" y="64247"/>
                  </a:lnTo>
                  <a:lnTo>
                    <a:pt x="16719" y="62441"/>
                  </a:lnTo>
                  <a:lnTo>
                    <a:pt x="17729" y="61999"/>
                  </a:lnTo>
                  <a:lnTo>
                    <a:pt x="18020" y="60383"/>
                  </a:lnTo>
                  <a:lnTo>
                    <a:pt x="20229" y="60964"/>
                  </a:lnTo>
                  <a:lnTo>
                    <a:pt x="21631" y="60194"/>
                  </a:lnTo>
                  <a:lnTo>
                    <a:pt x="22982" y="60194"/>
                  </a:lnTo>
                  <a:lnTo>
                    <a:pt x="24800" y="62227"/>
                  </a:lnTo>
                  <a:lnTo>
                    <a:pt x="26202" y="63502"/>
                  </a:lnTo>
                  <a:lnTo>
                    <a:pt x="26909" y="64702"/>
                  </a:lnTo>
                  <a:lnTo>
                    <a:pt x="26909" y="66444"/>
                  </a:lnTo>
                  <a:lnTo>
                    <a:pt x="28803" y="65333"/>
                  </a:lnTo>
                  <a:lnTo>
                    <a:pt x="28803" y="63805"/>
                  </a:lnTo>
                  <a:lnTo>
                    <a:pt x="29927" y="64171"/>
                  </a:lnTo>
                  <a:lnTo>
                    <a:pt x="30521" y="62807"/>
                  </a:lnTo>
                  <a:lnTo>
                    <a:pt x="27553" y="61115"/>
                  </a:lnTo>
                  <a:lnTo>
                    <a:pt x="25343" y="58956"/>
                  </a:lnTo>
                  <a:lnTo>
                    <a:pt x="25609" y="57997"/>
                  </a:lnTo>
                  <a:lnTo>
                    <a:pt x="27629" y="59386"/>
                  </a:lnTo>
                  <a:lnTo>
                    <a:pt x="30432" y="62176"/>
                  </a:lnTo>
                  <a:lnTo>
                    <a:pt x="31910" y="65977"/>
                  </a:lnTo>
                  <a:lnTo>
                    <a:pt x="33879" y="67492"/>
                  </a:lnTo>
                  <a:lnTo>
                    <a:pt x="35660" y="65800"/>
                  </a:lnTo>
                  <a:lnTo>
                    <a:pt x="34498" y="64424"/>
                  </a:lnTo>
                  <a:lnTo>
                    <a:pt x="35496" y="63338"/>
                  </a:lnTo>
                  <a:lnTo>
                    <a:pt x="36758" y="63148"/>
                  </a:lnTo>
                  <a:lnTo>
                    <a:pt x="38602" y="62782"/>
                  </a:lnTo>
                  <a:lnTo>
                    <a:pt x="38488" y="60168"/>
                  </a:lnTo>
                  <a:lnTo>
                    <a:pt x="39966" y="57012"/>
                  </a:lnTo>
                  <a:lnTo>
                    <a:pt x="41203" y="56696"/>
                  </a:lnTo>
                  <a:lnTo>
                    <a:pt x="41809" y="58944"/>
                  </a:lnTo>
                  <a:lnTo>
                    <a:pt x="44284" y="58944"/>
                  </a:lnTo>
                  <a:lnTo>
                    <a:pt x="44158" y="57315"/>
                  </a:lnTo>
                  <a:lnTo>
                    <a:pt x="45155" y="56683"/>
                  </a:lnTo>
                  <a:lnTo>
                    <a:pt x="44739" y="57946"/>
                  </a:lnTo>
                  <a:lnTo>
                    <a:pt x="47529" y="60812"/>
                  </a:lnTo>
                  <a:lnTo>
                    <a:pt x="48767" y="61747"/>
                  </a:lnTo>
                  <a:lnTo>
                    <a:pt x="45635" y="62416"/>
                  </a:lnTo>
                  <a:lnTo>
                    <a:pt x="42478" y="61570"/>
                  </a:lnTo>
                  <a:lnTo>
                    <a:pt x="39877" y="62214"/>
                  </a:lnTo>
                  <a:lnTo>
                    <a:pt x="38223" y="63136"/>
                  </a:lnTo>
                  <a:lnTo>
                    <a:pt x="37036" y="66002"/>
                  </a:lnTo>
                  <a:lnTo>
                    <a:pt x="39044" y="67341"/>
                  </a:lnTo>
                  <a:lnTo>
                    <a:pt x="41999" y="68111"/>
                  </a:lnTo>
                  <a:lnTo>
                    <a:pt x="44284" y="66823"/>
                  </a:lnTo>
                  <a:lnTo>
                    <a:pt x="44979" y="67833"/>
                  </a:lnTo>
                  <a:lnTo>
                    <a:pt x="44208" y="70712"/>
                  </a:lnTo>
                  <a:lnTo>
                    <a:pt x="41658" y="71886"/>
                  </a:lnTo>
                  <a:lnTo>
                    <a:pt x="38400" y="72391"/>
                  </a:lnTo>
                  <a:lnTo>
                    <a:pt x="32932" y="70813"/>
                  </a:lnTo>
                  <a:lnTo>
                    <a:pt x="30887" y="71154"/>
                  </a:lnTo>
                  <a:lnTo>
                    <a:pt x="29334" y="72518"/>
                  </a:lnTo>
                  <a:lnTo>
                    <a:pt x="26922" y="70535"/>
                  </a:lnTo>
                  <a:lnTo>
                    <a:pt x="24586" y="70030"/>
                  </a:lnTo>
                  <a:lnTo>
                    <a:pt x="24207" y="67277"/>
                  </a:lnTo>
                  <a:lnTo>
                    <a:pt x="22515" y="66899"/>
                  </a:lnTo>
                  <a:lnTo>
                    <a:pt x="20406" y="67252"/>
                  </a:lnTo>
                  <a:lnTo>
                    <a:pt x="16227" y="67227"/>
                  </a:lnTo>
                  <a:lnTo>
                    <a:pt x="11908" y="68805"/>
                  </a:lnTo>
                  <a:lnTo>
                    <a:pt x="10570" y="68136"/>
                  </a:lnTo>
                  <a:lnTo>
                    <a:pt x="8613" y="70081"/>
                  </a:lnTo>
                  <a:lnTo>
                    <a:pt x="6782" y="72025"/>
                  </a:lnTo>
                  <a:lnTo>
                    <a:pt x="6163" y="73995"/>
                  </a:lnTo>
                  <a:lnTo>
                    <a:pt x="3612" y="75826"/>
                  </a:lnTo>
                  <a:lnTo>
                    <a:pt x="1087" y="79854"/>
                  </a:lnTo>
                  <a:lnTo>
                    <a:pt x="1" y="82468"/>
                  </a:lnTo>
                  <a:lnTo>
                    <a:pt x="531" y="84917"/>
                  </a:lnTo>
                  <a:lnTo>
                    <a:pt x="14" y="87758"/>
                  </a:lnTo>
                  <a:lnTo>
                    <a:pt x="885" y="91382"/>
                  </a:lnTo>
                  <a:lnTo>
                    <a:pt x="5140" y="95852"/>
                  </a:lnTo>
                  <a:lnTo>
                    <a:pt x="8347" y="97746"/>
                  </a:lnTo>
                  <a:lnTo>
                    <a:pt x="11151" y="97418"/>
                  </a:lnTo>
                  <a:lnTo>
                    <a:pt x="13752" y="97418"/>
                  </a:lnTo>
                  <a:lnTo>
                    <a:pt x="16467" y="96054"/>
                  </a:lnTo>
                  <a:lnTo>
                    <a:pt x="18525" y="96294"/>
                  </a:lnTo>
                  <a:lnTo>
                    <a:pt x="19497" y="97923"/>
                  </a:lnTo>
                  <a:lnTo>
                    <a:pt x="22338" y="97784"/>
                  </a:lnTo>
                  <a:lnTo>
                    <a:pt x="23336" y="99400"/>
                  </a:lnTo>
                  <a:lnTo>
                    <a:pt x="22906" y="103492"/>
                  </a:lnTo>
                  <a:lnTo>
                    <a:pt x="25066" y="106686"/>
                  </a:lnTo>
                  <a:lnTo>
                    <a:pt x="25659" y="109717"/>
                  </a:lnTo>
                  <a:lnTo>
                    <a:pt x="25659" y="112457"/>
                  </a:lnTo>
                  <a:lnTo>
                    <a:pt x="23765" y="115083"/>
                  </a:lnTo>
                  <a:lnTo>
                    <a:pt x="23765" y="117697"/>
                  </a:lnTo>
                  <a:lnTo>
                    <a:pt x="25659" y="120437"/>
                  </a:lnTo>
                  <a:lnTo>
                    <a:pt x="25659" y="124010"/>
                  </a:lnTo>
                  <a:lnTo>
                    <a:pt x="27692" y="126675"/>
                  </a:lnTo>
                  <a:lnTo>
                    <a:pt x="28778" y="128733"/>
                  </a:lnTo>
                  <a:lnTo>
                    <a:pt x="29157" y="130993"/>
                  </a:lnTo>
                  <a:lnTo>
                    <a:pt x="31051" y="133998"/>
                  </a:lnTo>
                  <a:lnTo>
                    <a:pt x="35849" y="133998"/>
                  </a:lnTo>
                  <a:lnTo>
                    <a:pt x="38501" y="132003"/>
                  </a:lnTo>
                  <a:lnTo>
                    <a:pt x="40193" y="130160"/>
                  </a:lnTo>
                  <a:lnTo>
                    <a:pt x="42769" y="127243"/>
                  </a:lnTo>
                  <a:lnTo>
                    <a:pt x="43362" y="124541"/>
                  </a:lnTo>
                  <a:lnTo>
                    <a:pt x="44865" y="124541"/>
                  </a:lnTo>
                  <a:lnTo>
                    <a:pt x="45206" y="120121"/>
                  </a:lnTo>
                  <a:lnTo>
                    <a:pt x="45206" y="119010"/>
                  </a:lnTo>
                  <a:lnTo>
                    <a:pt x="49183" y="115954"/>
                  </a:lnTo>
                  <a:lnTo>
                    <a:pt x="50888" y="113379"/>
                  </a:lnTo>
                  <a:lnTo>
                    <a:pt x="50888" y="110651"/>
                  </a:lnTo>
                  <a:lnTo>
                    <a:pt x="50042" y="108606"/>
                  </a:lnTo>
                  <a:lnTo>
                    <a:pt x="50092" y="106295"/>
                  </a:lnTo>
                  <a:lnTo>
                    <a:pt x="49600" y="104969"/>
                  </a:lnTo>
                  <a:lnTo>
                    <a:pt x="52239" y="102570"/>
                  </a:lnTo>
                  <a:lnTo>
                    <a:pt x="54853" y="99653"/>
                  </a:lnTo>
                  <a:lnTo>
                    <a:pt x="58149" y="97645"/>
                  </a:lnTo>
                  <a:lnTo>
                    <a:pt x="58186" y="97570"/>
                  </a:lnTo>
                  <a:cubicBezTo>
                    <a:pt x="58641" y="96761"/>
                    <a:pt x="59702" y="94817"/>
                    <a:pt x="59702" y="94362"/>
                  </a:cubicBezTo>
                  <a:cubicBezTo>
                    <a:pt x="59702" y="94148"/>
                    <a:pt x="60131" y="92948"/>
                    <a:pt x="60522" y="91963"/>
                  </a:cubicBezTo>
                  <a:lnTo>
                    <a:pt x="60573" y="91862"/>
                  </a:lnTo>
                  <a:lnTo>
                    <a:pt x="59904" y="89716"/>
                  </a:lnTo>
                  <a:lnTo>
                    <a:pt x="58149" y="90587"/>
                  </a:lnTo>
                  <a:lnTo>
                    <a:pt x="54411" y="91117"/>
                  </a:lnTo>
                  <a:lnTo>
                    <a:pt x="53375" y="91610"/>
                  </a:lnTo>
                  <a:lnTo>
                    <a:pt x="52858" y="90031"/>
                  </a:lnTo>
                  <a:lnTo>
                    <a:pt x="52327" y="88870"/>
                  </a:lnTo>
                  <a:lnTo>
                    <a:pt x="50118" y="86748"/>
                  </a:lnTo>
                  <a:lnTo>
                    <a:pt x="48830" y="85852"/>
                  </a:lnTo>
                  <a:lnTo>
                    <a:pt x="46772" y="81104"/>
                  </a:lnTo>
                  <a:lnTo>
                    <a:pt x="45913" y="79917"/>
                  </a:lnTo>
                  <a:lnTo>
                    <a:pt x="44852" y="77076"/>
                  </a:lnTo>
                  <a:lnTo>
                    <a:pt x="44309" y="76142"/>
                  </a:lnTo>
                  <a:lnTo>
                    <a:pt x="44890" y="75927"/>
                  </a:lnTo>
                  <a:lnTo>
                    <a:pt x="47264" y="79185"/>
                  </a:lnTo>
                  <a:lnTo>
                    <a:pt x="48716" y="81470"/>
                  </a:lnTo>
                  <a:lnTo>
                    <a:pt x="49562" y="83945"/>
                  </a:lnTo>
                  <a:lnTo>
                    <a:pt x="51570" y="85523"/>
                  </a:lnTo>
                  <a:lnTo>
                    <a:pt x="52795" y="88478"/>
                  </a:lnTo>
                  <a:lnTo>
                    <a:pt x="53439" y="90271"/>
                  </a:lnTo>
                  <a:lnTo>
                    <a:pt x="57189" y="88579"/>
                  </a:lnTo>
                  <a:lnTo>
                    <a:pt x="60939" y="87746"/>
                  </a:lnTo>
                  <a:lnTo>
                    <a:pt x="65005" y="85675"/>
                  </a:lnTo>
                  <a:lnTo>
                    <a:pt x="66230" y="83453"/>
                  </a:lnTo>
                  <a:lnTo>
                    <a:pt x="67139" y="81154"/>
                  </a:lnTo>
                  <a:lnTo>
                    <a:pt x="65422" y="79437"/>
                  </a:lnTo>
                  <a:lnTo>
                    <a:pt x="63932" y="77821"/>
                  </a:lnTo>
                  <a:lnTo>
                    <a:pt x="61356" y="78616"/>
                  </a:lnTo>
                  <a:lnTo>
                    <a:pt x="59487" y="78705"/>
                  </a:lnTo>
                  <a:lnTo>
                    <a:pt x="58325" y="76571"/>
                  </a:lnTo>
                  <a:lnTo>
                    <a:pt x="56570" y="75094"/>
                  </a:lnTo>
                  <a:lnTo>
                    <a:pt x="57189" y="74045"/>
                  </a:lnTo>
                  <a:lnTo>
                    <a:pt x="59790" y="76154"/>
                  </a:lnTo>
                  <a:lnTo>
                    <a:pt x="61886" y="77303"/>
                  </a:lnTo>
                  <a:lnTo>
                    <a:pt x="63742" y="77442"/>
                  </a:lnTo>
                  <a:lnTo>
                    <a:pt x="65472" y="78364"/>
                  </a:lnTo>
                  <a:lnTo>
                    <a:pt x="68351" y="78818"/>
                  </a:lnTo>
                  <a:lnTo>
                    <a:pt x="71634" y="78414"/>
                  </a:lnTo>
                  <a:lnTo>
                    <a:pt x="74109" y="80195"/>
                  </a:lnTo>
                  <a:lnTo>
                    <a:pt x="75511" y="82569"/>
                  </a:lnTo>
                  <a:lnTo>
                    <a:pt x="77089" y="82834"/>
                  </a:lnTo>
                  <a:lnTo>
                    <a:pt x="78074" y="81697"/>
                  </a:lnTo>
                  <a:lnTo>
                    <a:pt x="78541" y="83617"/>
                  </a:lnTo>
                  <a:lnTo>
                    <a:pt x="79173" y="86357"/>
                  </a:lnTo>
                  <a:lnTo>
                    <a:pt x="80562" y="89349"/>
                  </a:lnTo>
                  <a:lnTo>
                    <a:pt x="82014" y="92670"/>
                  </a:lnTo>
                  <a:lnTo>
                    <a:pt x="82721" y="95246"/>
                  </a:lnTo>
                  <a:lnTo>
                    <a:pt x="84930" y="91723"/>
                  </a:lnTo>
                  <a:lnTo>
                    <a:pt x="84930" y="88668"/>
                  </a:lnTo>
                  <a:lnTo>
                    <a:pt x="85802" y="87215"/>
                  </a:lnTo>
                  <a:lnTo>
                    <a:pt x="87822" y="85460"/>
                  </a:lnTo>
                  <a:lnTo>
                    <a:pt x="90840" y="82720"/>
                  </a:lnTo>
                  <a:lnTo>
                    <a:pt x="92115" y="80990"/>
                  </a:lnTo>
                  <a:lnTo>
                    <a:pt x="94451" y="80447"/>
                  </a:lnTo>
                  <a:lnTo>
                    <a:pt x="95158" y="83339"/>
                  </a:lnTo>
                  <a:lnTo>
                    <a:pt x="96914" y="84160"/>
                  </a:lnTo>
                  <a:lnTo>
                    <a:pt x="96914" y="87885"/>
                  </a:lnTo>
                  <a:lnTo>
                    <a:pt x="99035" y="86622"/>
                  </a:lnTo>
                  <a:lnTo>
                    <a:pt x="100702" y="90132"/>
                  </a:lnTo>
                  <a:lnTo>
                    <a:pt x="100702" y="94451"/>
                  </a:lnTo>
                  <a:lnTo>
                    <a:pt x="102772" y="95549"/>
                  </a:lnTo>
                  <a:lnTo>
                    <a:pt x="103720" y="97557"/>
                  </a:lnTo>
                  <a:lnTo>
                    <a:pt x="105247" y="99565"/>
                  </a:lnTo>
                  <a:lnTo>
                    <a:pt x="107975" y="100701"/>
                  </a:lnTo>
                  <a:lnTo>
                    <a:pt x="107192" y="98100"/>
                  </a:lnTo>
                  <a:lnTo>
                    <a:pt x="106864" y="96294"/>
                  </a:lnTo>
                  <a:lnTo>
                    <a:pt x="105121" y="94994"/>
                  </a:lnTo>
                  <a:lnTo>
                    <a:pt x="104023" y="93478"/>
                  </a:lnTo>
                  <a:lnTo>
                    <a:pt x="103442" y="92127"/>
                  </a:lnTo>
                  <a:lnTo>
                    <a:pt x="103732" y="90082"/>
                  </a:lnTo>
                  <a:lnTo>
                    <a:pt x="104212" y="89476"/>
                  </a:lnTo>
                  <a:lnTo>
                    <a:pt x="105626" y="90801"/>
                  </a:lnTo>
                  <a:lnTo>
                    <a:pt x="107306" y="92595"/>
                  </a:lnTo>
                  <a:lnTo>
                    <a:pt x="108417" y="93163"/>
                  </a:lnTo>
                  <a:lnTo>
                    <a:pt x="108568" y="93049"/>
                  </a:lnTo>
                  <a:cubicBezTo>
                    <a:pt x="110803" y="91382"/>
                    <a:pt x="110803" y="91041"/>
                    <a:pt x="110803" y="90902"/>
                  </a:cubicBezTo>
                  <a:lnTo>
                    <a:pt x="110803" y="87203"/>
                  </a:lnTo>
                  <a:lnTo>
                    <a:pt x="108846" y="85359"/>
                  </a:lnTo>
                  <a:lnTo>
                    <a:pt x="108139" y="83932"/>
                  </a:lnTo>
                  <a:cubicBezTo>
                    <a:pt x="108265" y="83238"/>
                    <a:pt x="108480" y="82556"/>
                    <a:pt x="108581" y="82455"/>
                  </a:cubicBezTo>
                  <a:cubicBezTo>
                    <a:pt x="108758" y="82341"/>
                    <a:pt x="109654" y="82000"/>
                    <a:pt x="110374" y="81748"/>
                  </a:cubicBezTo>
                  <a:lnTo>
                    <a:pt x="110967" y="83099"/>
                  </a:lnTo>
                  <a:lnTo>
                    <a:pt x="113139" y="81521"/>
                  </a:lnTo>
                  <a:lnTo>
                    <a:pt x="117016" y="79589"/>
                  </a:lnTo>
                  <a:lnTo>
                    <a:pt x="118821" y="76293"/>
                  </a:lnTo>
                  <a:lnTo>
                    <a:pt x="119604" y="74083"/>
                  </a:lnTo>
                  <a:lnTo>
                    <a:pt x="119630" y="70232"/>
                  </a:lnTo>
                  <a:lnTo>
                    <a:pt x="118140" y="67227"/>
                  </a:lnTo>
                  <a:lnTo>
                    <a:pt x="116890" y="65649"/>
                  </a:lnTo>
                  <a:lnTo>
                    <a:pt x="118809" y="64348"/>
                  </a:lnTo>
                  <a:lnTo>
                    <a:pt x="119958" y="63451"/>
                  </a:lnTo>
                  <a:lnTo>
                    <a:pt x="117622" y="62719"/>
                  </a:lnTo>
                  <a:lnTo>
                    <a:pt x="116258" y="63212"/>
                  </a:lnTo>
                  <a:lnTo>
                    <a:pt x="115475" y="62340"/>
                  </a:lnTo>
                  <a:lnTo>
                    <a:pt x="115059" y="61772"/>
                  </a:lnTo>
                  <a:lnTo>
                    <a:pt x="116624" y="60863"/>
                  </a:lnTo>
                  <a:lnTo>
                    <a:pt x="117369" y="59373"/>
                  </a:lnTo>
                  <a:lnTo>
                    <a:pt x="117900" y="59638"/>
                  </a:lnTo>
                  <a:lnTo>
                    <a:pt x="117256" y="61974"/>
                  </a:lnTo>
                  <a:lnTo>
                    <a:pt x="119390" y="60901"/>
                  </a:lnTo>
                  <a:lnTo>
                    <a:pt x="120337" y="61684"/>
                  </a:lnTo>
                  <a:lnTo>
                    <a:pt x="121284" y="63350"/>
                  </a:lnTo>
                  <a:lnTo>
                    <a:pt x="122168" y="64424"/>
                  </a:lnTo>
                  <a:lnTo>
                    <a:pt x="122168" y="66015"/>
                  </a:lnTo>
                  <a:lnTo>
                    <a:pt x="123291" y="67151"/>
                  </a:lnTo>
                  <a:lnTo>
                    <a:pt x="125501" y="65383"/>
                  </a:lnTo>
                  <a:lnTo>
                    <a:pt x="124882" y="62782"/>
                  </a:lnTo>
                  <a:lnTo>
                    <a:pt x="123216" y="61078"/>
                  </a:lnTo>
                  <a:lnTo>
                    <a:pt x="122837" y="60295"/>
                  </a:lnTo>
                  <a:lnTo>
                    <a:pt x="124238" y="59095"/>
                  </a:lnTo>
                  <a:lnTo>
                    <a:pt x="124352" y="56254"/>
                  </a:lnTo>
                  <a:lnTo>
                    <a:pt x="125337" y="55433"/>
                  </a:lnTo>
                  <a:lnTo>
                    <a:pt x="126688" y="56229"/>
                  </a:lnTo>
                  <a:lnTo>
                    <a:pt x="128734" y="52693"/>
                  </a:lnTo>
                  <a:lnTo>
                    <a:pt x="130363" y="47693"/>
                  </a:lnTo>
                  <a:lnTo>
                    <a:pt x="129176" y="44359"/>
                  </a:lnTo>
                  <a:lnTo>
                    <a:pt x="128418" y="41329"/>
                  </a:lnTo>
                  <a:lnTo>
                    <a:pt x="126625" y="39650"/>
                  </a:lnTo>
                  <a:lnTo>
                    <a:pt x="124365" y="39006"/>
                  </a:lnTo>
                  <a:lnTo>
                    <a:pt x="123039" y="38501"/>
                  </a:lnTo>
                  <a:lnTo>
                    <a:pt x="122231" y="37844"/>
                  </a:lnTo>
                  <a:lnTo>
                    <a:pt x="124238" y="33816"/>
                  </a:lnTo>
                  <a:lnTo>
                    <a:pt x="125047" y="31152"/>
                  </a:lnTo>
                  <a:lnTo>
                    <a:pt x="127067" y="29939"/>
                  </a:lnTo>
                  <a:lnTo>
                    <a:pt x="130350" y="29939"/>
                  </a:lnTo>
                  <a:lnTo>
                    <a:pt x="135009" y="28677"/>
                  </a:lnTo>
                  <a:lnTo>
                    <a:pt x="132875" y="28677"/>
                  </a:lnTo>
                  <a:lnTo>
                    <a:pt x="132875" y="23841"/>
                  </a:lnTo>
                  <a:lnTo>
                    <a:pt x="135224" y="22793"/>
                  </a:lnTo>
                  <a:lnTo>
                    <a:pt x="136108" y="25091"/>
                  </a:lnTo>
                  <a:lnTo>
                    <a:pt x="137257" y="22490"/>
                  </a:lnTo>
                  <a:lnTo>
                    <a:pt x="137282" y="21025"/>
                  </a:lnTo>
                  <a:lnTo>
                    <a:pt x="138090" y="21479"/>
                  </a:lnTo>
                  <a:lnTo>
                    <a:pt x="137446" y="25129"/>
                  </a:lnTo>
                  <a:lnTo>
                    <a:pt x="136032" y="30912"/>
                  </a:lnTo>
                  <a:lnTo>
                    <a:pt x="136019" y="34447"/>
                  </a:lnTo>
                  <a:lnTo>
                    <a:pt x="139467" y="39220"/>
                  </a:lnTo>
                  <a:lnTo>
                    <a:pt x="140452" y="42491"/>
                  </a:lnTo>
                  <a:lnTo>
                    <a:pt x="140452" y="44486"/>
                  </a:lnTo>
                  <a:lnTo>
                    <a:pt x="142346" y="42907"/>
                  </a:lnTo>
                  <a:lnTo>
                    <a:pt x="142346" y="39460"/>
                  </a:lnTo>
                  <a:lnTo>
                    <a:pt x="143836" y="36051"/>
                  </a:lnTo>
                  <a:lnTo>
                    <a:pt x="143028" y="33273"/>
                  </a:lnTo>
                  <a:lnTo>
                    <a:pt x="142901" y="31682"/>
                  </a:lnTo>
                  <a:lnTo>
                    <a:pt x="142598" y="29447"/>
                  </a:lnTo>
                  <a:lnTo>
                    <a:pt x="140742" y="27982"/>
                  </a:lnTo>
                  <a:lnTo>
                    <a:pt x="140464" y="25356"/>
                  </a:lnTo>
                  <a:lnTo>
                    <a:pt x="142939" y="23740"/>
                  </a:lnTo>
                  <a:lnTo>
                    <a:pt x="145502" y="24093"/>
                  </a:lnTo>
                  <a:lnTo>
                    <a:pt x="145502" y="21189"/>
                  </a:lnTo>
                  <a:lnTo>
                    <a:pt x="146462" y="19611"/>
                  </a:lnTo>
                  <a:lnTo>
                    <a:pt x="148508" y="18588"/>
                  </a:lnTo>
                  <a:lnTo>
                    <a:pt x="149732" y="18588"/>
                  </a:lnTo>
                  <a:lnTo>
                    <a:pt x="148141" y="14231"/>
                  </a:lnTo>
                  <a:lnTo>
                    <a:pt x="145010" y="13070"/>
                  </a:lnTo>
                  <a:lnTo>
                    <a:pt x="145490" y="11214"/>
                  </a:lnTo>
                  <a:lnTo>
                    <a:pt x="145161" y="9105"/>
                  </a:lnTo>
                  <a:lnTo>
                    <a:pt x="145060" y="8562"/>
                  </a:lnTo>
                  <a:lnTo>
                    <a:pt x="146664" y="9395"/>
                  </a:lnTo>
                  <a:lnTo>
                    <a:pt x="148015" y="8360"/>
                  </a:lnTo>
                  <a:lnTo>
                    <a:pt x="149442" y="9307"/>
                  </a:lnTo>
                  <a:lnTo>
                    <a:pt x="150364" y="6542"/>
                  </a:lnTo>
                  <a:lnTo>
                    <a:pt x="149038" y="4774"/>
                  </a:lnTo>
                  <a:lnTo>
                    <a:pt x="148369" y="2223"/>
                  </a:lnTo>
                  <a:lnTo>
                    <a:pt x="144227" y="1605"/>
                  </a:lnTo>
                  <a:lnTo>
                    <a:pt x="144227" y="3120"/>
                  </a:lnTo>
                  <a:lnTo>
                    <a:pt x="143116" y="3082"/>
                  </a:lnTo>
                  <a:lnTo>
                    <a:pt x="142384" y="2185"/>
                  </a:lnTo>
                  <a:lnTo>
                    <a:pt x="134744" y="2185"/>
                  </a:lnTo>
                  <a:lnTo>
                    <a:pt x="130704" y="2564"/>
                  </a:lnTo>
                  <a:lnTo>
                    <a:pt x="133065" y="4875"/>
                  </a:lnTo>
                  <a:lnTo>
                    <a:pt x="131411" y="4888"/>
                  </a:lnTo>
                  <a:lnTo>
                    <a:pt x="130842" y="3486"/>
                  </a:lnTo>
                  <a:lnTo>
                    <a:pt x="127458" y="4989"/>
                  </a:lnTo>
                  <a:lnTo>
                    <a:pt x="124908" y="6605"/>
                  </a:lnTo>
                  <a:lnTo>
                    <a:pt x="123620" y="6605"/>
                  </a:lnTo>
                  <a:lnTo>
                    <a:pt x="122584" y="4420"/>
                  </a:lnTo>
                  <a:lnTo>
                    <a:pt x="119781" y="4016"/>
                  </a:lnTo>
                  <a:lnTo>
                    <a:pt x="117710" y="5178"/>
                  </a:lnTo>
                  <a:lnTo>
                    <a:pt x="114604" y="4143"/>
                  </a:lnTo>
                  <a:lnTo>
                    <a:pt x="112432" y="3259"/>
                  </a:lnTo>
                  <a:lnTo>
                    <a:pt x="108076" y="3574"/>
                  </a:lnTo>
                  <a:lnTo>
                    <a:pt x="106005" y="4900"/>
                  </a:lnTo>
                  <a:lnTo>
                    <a:pt x="107091" y="7842"/>
                  </a:lnTo>
                  <a:lnTo>
                    <a:pt x="105146" y="7842"/>
                  </a:lnTo>
                  <a:lnTo>
                    <a:pt x="103795" y="7729"/>
                  </a:lnTo>
                  <a:lnTo>
                    <a:pt x="101851" y="8714"/>
                  </a:lnTo>
                  <a:lnTo>
                    <a:pt x="102583" y="10039"/>
                  </a:lnTo>
                  <a:lnTo>
                    <a:pt x="102583" y="10039"/>
                  </a:lnTo>
                  <a:lnTo>
                    <a:pt x="101169" y="9623"/>
                  </a:lnTo>
                  <a:lnTo>
                    <a:pt x="100348" y="6744"/>
                  </a:lnTo>
                  <a:lnTo>
                    <a:pt x="97545" y="4370"/>
                  </a:lnTo>
                  <a:lnTo>
                    <a:pt x="93252" y="4963"/>
                  </a:lnTo>
                  <a:lnTo>
                    <a:pt x="94072" y="7628"/>
                  </a:lnTo>
                  <a:lnTo>
                    <a:pt x="91509" y="7539"/>
                  </a:lnTo>
                  <a:lnTo>
                    <a:pt x="90385" y="6074"/>
                  </a:lnTo>
                  <a:lnTo>
                    <a:pt x="87999" y="7337"/>
                  </a:lnTo>
                  <a:lnTo>
                    <a:pt x="86231" y="7893"/>
                  </a:lnTo>
                  <a:lnTo>
                    <a:pt x="84034" y="10544"/>
                  </a:lnTo>
                  <a:lnTo>
                    <a:pt x="83706" y="9282"/>
                  </a:lnTo>
                  <a:lnTo>
                    <a:pt x="85915" y="5923"/>
                  </a:lnTo>
                  <a:lnTo>
                    <a:pt x="85234" y="2526"/>
                  </a:lnTo>
                  <a:lnTo>
                    <a:pt x="8178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52"/>
            <p:cNvSpPr/>
            <p:nvPr/>
          </p:nvSpPr>
          <p:spPr>
            <a:xfrm>
              <a:off x="4467225" y="3815075"/>
              <a:ext cx="177425" cy="289800"/>
            </a:xfrm>
            <a:custGeom>
              <a:avLst/>
              <a:gdLst/>
              <a:ahLst/>
              <a:cxnLst/>
              <a:rect l="l" t="t" r="r" b="b"/>
              <a:pathLst>
                <a:path w="7097" h="11592" extrusionOk="0">
                  <a:moveTo>
                    <a:pt x="5683" y="0"/>
                  </a:moveTo>
                  <a:lnTo>
                    <a:pt x="4572" y="1339"/>
                  </a:lnTo>
                  <a:lnTo>
                    <a:pt x="2602" y="2513"/>
                  </a:lnTo>
                  <a:lnTo>
                    <a:pt x="1023" y="3271"/>
                  </a:lnTo>
                  <a:lnTo>
                    <a:pt x="1415" y="5809"/>
                  </a:lnTo>
                  <a:lnTo>
                    <a:pt x="1023" y="7362"/>
                  </a:lnTo>
                  <a:lnTo>
                    <a:pt x="1" y="8524"/>
                  </a:lnTo>
                  <a:lnTo>
                    <a:pt x="556" y="10809"/>
                  </a:lnTo>
                  <a:lnTo>
                    <a:pt x="2134" y="11592"/>
                  </a:lnTo>
                  <a:lnTo>
                    <a:pt x="3864" y="9849"/>
                  </a:lnTo>
                  <a:lnTo>
                    <a:pt x="5203" y="6541"/>
                  </a:lnTo>
                  <a:lnTo>
                    <a:pt x="6226" y="3384"/>
                  </a:lnTo>
                  <a:lnTo>
                    <a:pt x="7097" y="1655"/>
                  </a:lnTo>
                  <a:lnTo>
                    <a:pt x="615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52"/>
            <p:cNvSpPr/>
            <p:nvPr/>
          </p:nvSpPr>
          <p:spPr>
            <a:xfrm>
              <a:off x="4458375" y="3806875"/>
              <a:ext cx="194800" cy="307475"/>
            </a:xfrm>
            <a:custGeom>
              <a:avLst/>
              <a:gdLst/>
              <a:ahLst/>
              <a:cxnLst/>
              <a:rect l="l" t="t" r="r" b="b"/>
              <a:pathLst>
                <a:path w="7792" h="12299" extrusionOk="0">
                  <a:moveTo>
                    <a:pt x="6327" y="644"/>
                  </a:moveTo>
                  <a:lnTo>
                    <a:pt x="7097" y="1995"/>
                  </a:lnTo>
                  <a:lnTo>
                    <a:pt x="6277" y="3611"/>
                  </a:lnTo>
                  <a:lnTo>
                    <a:pt x="5266" y="6756"/>
                  </a:lnTo>
                  <a:lnTo>
                    <a:pt x="3953" y="10001"/>
                  </a:lnTo>
                  <a:lnTo>
                    <a:pt x="2413" y="11529"/>
                  </a:lnTo>
                  <a:lnTo>
                    <a:pt x="1175" y="10910"/>
                  </a:lnTo>
                  <a:lnTo>
                    <a:pt x="695" y="8940"/>
                  </a:lnTo>
                  <a:lnTo>
                    <a:pt x="1668" y="7829"/>
                  </a:lnTo>
                  <a:lnTo>
                    <a:pt x="2097" y="6149"/>
                  </a:lnTo>
                  <a:lnTo>
                    <a:pt x="1731" y="3776"/>
                  </a:lnTo>
                  <a:lnTo>
                    <a:pt x="3120" y="3119"/>
                  </a:lnTo>
                  <a:lnTo>
                    <a:pt x="5090" y="1932"/>
                  </a:lnTo>
                  <a:lnTo>
                    <a:pt x="6176" y="644"/>
                  </a:lnTo>
                  <a:close/>
                  <a:moveTo>
                    <a:pt x="5873" y="0"/>
                  </a:moveTo>
                  <a:lnTo>
                    <a:pt x="4711" y="1427"/>
                  </a:lnTo>
                  <a:lnTo>
                    <a:pt x="2817" y="2563"/>
                  </a:lnTo>
                  <a:lnTo>
                    <a:pt x="1024" y="3409"/>
                  </a:lnTo>
                  <a:lnTo>
                    <a:pt x="1440" y="6124"/>
                  </a:lnTo>
                  <a:lnTo>
                    <a:pt x="1087" y="7538"/>
                  </a:lnTo>
                  <a:lnTo>
                    <a:pt x="1" y="8776"/>
                  </a:lnTo>
                  <a:lnTo>
                    <a:pt x="632" y="11352"/>
                  </a:lnTo>
                  <a:lnTo>
                    <a:pt x="2552" y="12299"/>
                  </a:lnTo>
                  <a:lnTo>
                    <a:pt x="4420" y="10405"/>
                  </a:lnTo>
                  <a:lnTo>
                    <a:pt x="5847" y="6958"/>
                  </a:lnTo>
                  <a:lnTo>
                    <a:pt x="6845" y="3851"/>
                  </a:lnTo>
                  <a:lnTo>
                    <a:pt x="7792" y="1970"/>
                  </a:lnTo>
                  <a:lnTo>
                    <a:pt x="668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52"/>
            <p:cNvSpPr/>
            <p:nvPr/>
          </p:nvSpPr>
          <p:spPr>
            <a:xfrm>
              <a:off x="5304725" y="3312525"/>
              <a:ext cx="45475" cy="78625"/>
            </a:xfrm>
            <a:custGeom>
              <a:avLst/>
              <a:gdLst/>
              <a:ahLst/>
              <a:cxnLst/>
              <a:rect l="l" t="t" r="r" b="b"/>
              <a:pathLst>
                <a:path w="1819" h="3145" extrusionOk="0">
                  <a:moveTo>
                    <a:pt x="480" y="0"/>
                  </a:moveTo>
                  <a:lnTo>
                    <a:pt x="0" y="1654"/>
                  </a:lnTo>
                  <a:lnTo>
                    <a:pt x="480" y="3144"/>
                  </a:lnTo>
                  <a:lnTo>
                    <a:pt x="1503" y="2753"/>
                  </a:lnTo>
                  <a:lnTo>
                    <a:pt x="1818" y="1566"/>
                  </a:lnTo>
                  <a:lnTo>
                    <a:pt x="48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52"/>
            <p:cNvSpPr/>
            <p:nvPr/>
          </p:nvSpPr>
          <p:spPr>
            <a:xfrm>
              <a:off x="5296500" y="3296100"/>
              <a:ext cx="62525" cy="105475"/>
            </a:xfrm>
            <a:custGeom>
              <a:avLst/>
              <a:gdLst/>
              <a:ahLst/>
              <a:cxnLst/>
              <a:rect l="l" t="t" r="r" b="b"/>
              <a:pathLst>
                <a:path w="2501" h="4219" extrusionOk="0">
                  <a:moveTo>
                    <a:pt x="948" y="1301"/>
                  </a:moveTo>
                  <a:lnTo>
                    <a:pt x="1806" y="2311"/>
                  </a:lnTo>
                  <a:lnTo>
                    <a:pt x="1567" y="3170"/>
                  </a:lnTo>
                  <a:lnTo>
                    <a:pt x="1011" y="3397"/>
                  </a:lnTo>
                  <a:lnTo>
                    <a:pt x="657" y="2299"/>
                  </a:lnTo>
                  <a:lnTo>
                    <a:pt x="948" y="1301"/>
                  </a:lnTo>
                  <a:close/>
                  <a:moveTo>
                    <a:pt x="670" y="1"/>
                  </a:moveTo>
                  <a:lnTo>
                    <a:pt x="1" y="2311"/>
                  </a:lnTo>
                  <a:lnTo>
                    <a:pt x="607" y="4218"/>
                  </a:lnTo>
                  <a:lnTo>
                    <a:pt x="2097" y="3650"/>
                  </a:lnTo>
                  <a:lnTo>
                    <a:pt x="2501" y="2147"/>
                  </a:lnTo>
                  <a:lnTo>
                    <a:pt x="67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52"/>
            <p:cNvSpPr/>
            <p:nvPr/>
          </p:nvSpPr>
          <p:spPr>
            <a:xfrm>
              <a:off x="5643750" y="3420800"/>
              <a:ext cx="232675" cy="252250"/>
            </a:xfrm>
            <a:custGeom>
              <a:avLst/>
              <a:gdLst/>
              <a:ahLst/>
              <a:cxnLst/>
              <a:rect l="l" t="t" r="r" b="b"/>
              <a:pathLst>
                <a:path w="9307" h="10090" extrusionOk="0">
                  <a:moveTo>
                    <a:pt x="1" y="0"/>
                  </a:moveTo>
                  <a:lnTo>
                    <a:pt x="948" y="1301"/>
                  </a:lnTo>
                  <a:lnTo>
                    <a:pt x="2337" y="1553"/>
                  </a:lnTo>
                  <a:cubicBezTo>
                    <a:pt x="2337" y="1553"/>
                    <a:pt x="3536" y="3852"/>
                    <a:pt x="3688" y="4091"/>
                  </a:cubicBezTo>
                  <a:cubicBezTo>
                    <a:pt x="3852" y="4331"/>
                    <a:pt x="5897" y="8233"/>
                    <a:pt x="5897" y="8233"/>
                  </a:cubicBezTo>
                  <a:lnTo>
                    <a:pt x="7804" y="10089"/>
                  </a:lnTo>
                  <a:lnTo>
                    <a:pt x="8587" y="10089"/>
                  </a:lnTo>
                  <a:lnTo>
                    <a:pt x="9307" y="8119"/>
                  </a:lnTo>
                  <a:lnTo>
                    <a:pt x="7880" y="5039"/>
                  </a:lnTo>
                  <a:lnTo>
                    <a:pt x="4647" y="1882"/>
                  </a:lnTo>
                  <a:lnTo>
                    <a:pt x="3473" y="1061"/>
                  </a:lnTo>
                  <a:lnTo>
                    <a:pt x="197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52"/>
            <p:cNvSpPr/>
            <p:nvPr/>
          </p:nvSpPr>
          <p:spPr>
            <a:xfrm>
              <a:off x="5628275" y="3412900"/>
              <a:ext cx="256350" cy="268025"/>
            </a:xfrm>
            <a:custGeom>
              <a:avLst/>
              <a:gdLst/>
              <a:ahLst/>
              <a:cxnLst/>
              <a:rect l="l" t="t" r="r" b="b"/>
              <a:pathLst>
                <a:path w="10254" h="10721" extrusionOk="0">
                  <a:moveTo>
                    <a:pt x="2488" y="632"/>
                  </a:moveTo>
                  <a:lnTo>
                    <a:pt x="5052" y="2438"/>
                  </a:lnTo>
                  <a:lnTo>
                    <a:pt x="8246" y="5544"/>
                  </a:lnTo>
                  <a:lnTo>
                    <a:pt x="9585" y="8448"/>
                  </a:lnTo>
                  <a:lnTo>
                    <a:pt x="9004" y="10090"/>
                  </a:lnTo>
                  <a:lnTo>
                    <a:pt x="8562" y="10090"/>
                  </a:lnTo>
                  <a:lnTo>
                    <a:pt x="6782" y="8360"/>
                  </a:lnTo>
                  <a:cubicBezTo>
                    <a:pt x="6478" y="7792"/>
                    <a:pt x="4723" y="4471"/>
                    <a:pt x="4572" y="4231"/>
                  </a:cubicBezTo>
                  <a:cubicBezTo>
                    <a:pt x="4458" y="4067"/>
                    <a:pt x="3688" y="2614"/>
                    <a:pt x="3233" y="1731"/>
                  </a:cubicBezTo>
                  <a:lnTo>
                    <a:pt x="3158" y="1592"/>
                  </a:lnTo>
                  <a:lnTo>
                    <a:pt x="1743" y="1327"/>
                  </a:lnTo>
                  <a:lnTo>
                    <a:pt x="1238" y="632"/>
                  </a:lnTo>
                  <a:close/>
                  <a:moveTo>
                    <a:pt x="1" y="1"/>
                  </a:moveTo>
                  <a:lnTo>
                    <a:pt x="1390" y="1907"/>
                  </a:lnTo>
                  <a:lnTo>
                    <a:pt x="2741" y="2160"/>
                  </a:lnTo>
                  <a:cubicBezTo>
                    <a:pt x="3019" y="2690"/>
                    <a:pt x="3903" y="4370"/>
                    <a:pt x="4041" y="4584"/>
                  </a:cubicBezTo>
                  <a:cubicBezTo>
                    <a:pt x="4155" y="4748"/>
                    <a:pt x="5430" y="7135"/>
                    <a:pt x="6251" y="8701"/>
                  </a:cubicBezTo>
                  <a:lnTo>
                    <a:pt x="8297" y="10721"/>
                  </a:lnTo>
                  <a:lnTo>
                    <a:pt x="9433" y="10721"/>
                  </a:lnTo>
                  <a:lnTo>
                    <a:pt x="10254" y="8423"/>
                  </a:lnTo>
                  <a:lnTo>
                    <a:pt x="8789" y="5228"/>
                  </a:lnTo>
                  <a:lnTo>
                    <a:pt x="5443" y="1945"/>
                  </a:lnTo>
                  <a:lnTo>
                    <a:pt x="269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52"/>
            <p:cNvSpPr/>
            <p:nvPr/>
          </p:nvSpPr>
          <p:spPr>
            <a:xfrm>
              <a:off x="5873550" y="3662925"/>
              <a:ext cx="284775" cy="73250"/>
            </a:xfrm>
            <a:custGeom>
              <a:avLst/>
              <a:gdLst/>
              <a:ahLst/>
              <a:cxnLst/>
              <a:rect l="l" t="t" r="r" b="b"/>
              <a:pathLst>
                <a:path w="11391" h="2930" extrusionOk="0">
                  <a:moveTo>
                    <a:pt x="1150" y="0"/>
                  </a:moveTo>
                  <a:lnTo>
                    <a:pt x="1" y="998"/>
                  </a:lnTo>
                  <a:lnTo>
                    <a:pt x="2324" y="2058"/>
                  </a:lnTo>
                  <a:lnTo>
                    <a:pt x="5696" y="2930"/>
                  </a:lnTo>
                  <a:lnTo>
                    <a:pt x="11391" y="2930"/>
                  </a:lnTo>
                  <a:lnTo>
                    <a:pt x="8082" y="1667"/>
                  </a:lnTo>
                  <a:lnTo>
                    <a:pt x="5708" y="1667"/>
                  </a:lnTo>
                  <a:lnTo>
                    <a:pt x="115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52"/>
            <p:cNvSpPr/>
            <p:nvPr/>
          </p:nvSpPr>
          <p:spPr>
            <a:xfrm>
              <a:off x="5859050" y="3654075"/>
              <a:ext cx="342200" cy="90000"/>
            </a:xfrm>
            <a:custGeom>
              <a:avLst/>
              <a:gdLst/>
              <a:ahLst/>
              <a:cxnLst/>
              <a:rect l="l" t="t" r="r" b="b"/>
              <a:pathLst>
                <a:path w="13688" h="3600" extrusionOk="0">
                  <a:moveTo>
                    <a:pt x="1806" y="720"/>
                  </a:moveTo>
                  <a:lnTo>
                    <a:pt x="6187" y="2311"/>
                  </a:lnTo>
                  <a:lnTo>
                    <a:pt x="8599" y="2337"/>
                  </a:lnTo>
                  <a:lnTo>
                    <a:pt x="10266" y="2968"/>
                  </a:lnTo>
                  <a:lnTo>
                    <a:pt x="6314" y="2968"/>
                  </a:lnTo>
                  <a:lnTo>
                    <a:pt x="3043" y="2122"/>
                  </a:lnTo>
                  <a:lnTo>
                    <a:pt x="1174" y="1263"/>
                  </a:lnTo>
                  <a:lnTo>
                    <a:pt x="1806" y="720"/>
                  </a:lnTo>
                  <a:close/>
                  <a:moveTo>
                    <a:pt x="1667" y="1"/>
                  </a:moveTo>
                  <a:lnTo>
                    <a:pt x="0" y="1428"/>
                  </a:lnTo>
                  <a:lnTo>
                    <a:pt x="2829" y="2715"/>
                  </a:lnTo>
                  <a:lnTo>
                    <a:pt x="6200" y="3587"/>
                  </a:lnTo>
                  <a:lnTo>
                    <a:pt x="13688" y="3599"/>
                  </a:lnTo>
                  <a:lnTo>
                    <a:pt x="8763" y="1731"/>
                  </a:lnTo>
                  <a:lnTo>
                    <a:pt x="6352" y="1705"/>
                  </a:lnTo>
                  <a:lnTo>
                    <a:pt x="166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52"/>
            <p:cNvSpPr/>
            <p:nvPr/>
          </p:nvSpPr>
          <p:spPr>
            <a:xfrm>
              <a:off x="6185775" y="3706475"/>
              <a:ext cx="137975" cy="31600"/>
            </a:xfrm>
            <a:custGeom>
              <a:avLst/>
              <a:gdLst/>
              <a:ahLst/>
              <a:cxnLst/>
              <a:rect l="l" t="t" r="r" b="b"/>
              <a:pathLst>
                <a:path w="5519" h="1264" extrusionOk="0">
                  <a:moveTo>
                    <a:pt x="3397" y="1"/>
                  </a:moveTo>
                  <a:lnTo>
                    <a:pt x="0" y="556"/>
                  </a:lnTo>
                  <a:lnTo>
                    <a:pt x="1818" y="1263"/>
                  </a:lnTo>
                  <a:lnTo>
                    <a:pt x="5518" y="556"/>
                  </a:lnTo>
                  <a:lnTo>
                    <a:pt x="339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52"/>
            <p:cNvSpPr/>
            <p:nvPr/>
          </p:nvSpPr>
          <p:spPr>
            <a:xfrm>
              <a:off x="6156100" y="3698600"/>
              <a:ext cx="203625" cy="47675"/>
            </a:xfrm>
            <a:custGeom>
              <a:avLst/>
              <a:gdLst/>
              <a:ahLst/>
              <a:cxnLst/>
              <a:rect l="l" t="t" r="r" b="b"/>
              <a:pathLst>
                <a:path w="8145" h="1907" extrusionOk="0">
                  <a:moveTo>
                    <a:pt x="4571" y="644"/>
                  </a:moveTo>
                  <a:lnTo>
                    <a:pt x="5278" y="821"/>
                  </a:lnTo>
                  <a:lnTo>
                    <a:pt x="3031" y="1250"/>
                  </a:lnTo>
                  <a:lnTo>
                    <a:pt x="2374" y="998"/>
                  </a:lnTo>
                  <a:lnTo>
                    <a:pt x="4571" y="644"/>
                  </a:lnTo>
                  <a:close/>
                  <a:moveTo>
                    <a:pt x="4596" y="0"/>
                  </a:moveTo>
                  <a:lnTo>
                    <a:pt x="0" y="745"/>
                  </a:lnTo>
                  <a:lnTo>
                    <a:pt x="2968" y="1907"/>
                  </a:lnTo>
                  <a:lnTo>
                    <a:pt x="8145" y="922"/>
                  </a:lnTo>
                  <a:lnTo>
                    <a:pt x="459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52"/>
            <p:cNvSpPr/>
            <p:nvPr/>
          </p:nvSpPr>
          <p:spPr>
            <a:xfrm>
              <a:off x="6158300" y="3493725"/>
              <a:ext cx="139875" cy="161950"/>
            </a:xfrm>
            <a:custGeom>
              <a:avLst/>
              <a:gdLst/>
              <a:ahLst/>
              <a:cxnLst/>
              <a:rect l="l" t="t" r="r" b="b"/>
              <a:pathLst>
                <a:path w="5595" h="6478" extrusionOk="0">
                  <a:moveTo>
                    <a:pt x="3864" y="0"/>
                  </a:moveTo>
                  <a:lnTo>
                    <a:pt x="632" y="1579"/>
                  </a:lnTo>
                  <a:lnTo>
                    <a:pt x="1" y="4925"/>
                  </a:lnTo>
                  <a:lnTo>
                    <a:pt x="1099" y="6478"/>
                  </a:lnTo>
                  <a:lnTo>
                    <a:pt x="1730" y="4420"/>
                  </a:lnTo>
                  <a:lnTo>
                    <a:pt x="3473" y="6225"/>
                  </a:lnTo>
                  <a:lnTo>
                    <a:pt x="3473" y="4331"/>
                  </a:lnTo>
                  <a:lnTo>
                    <a:pt x="2678" y="3510"/>
                  </a:lnTo>
                  <a:lnTo>
                    <a:pt x="4104" y="2765"/>
                  </a:lnTo>
                  <a:lnTo>
                    <a:pt x="1895" y="2765"/>
                  </a:lnTo>
                  <a:lnTo>
                    <a:pt x="5594" y="1023"/>
                  </a:lnTo>
                  <a:lnTo>
                    <a:pt x="386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52"/>
            <p:cNvSpPr/>
            <p:nvPr/>
          </p:nvSpPr>
          <p:spPr>
            <a:xfrm>
              <a:off x="6149775" y="3484875"/>
              <a:ext cx="165125" cy="188175"/>
            </a:xfrm>
            <a:custGeom>
              <a:avLst/>
              <a:gdLst/>
              <a:ahLst/>
              <a:cxnLst/>
              <a:rect l="l" t="t" r="r" b="b"/>
              <a:pathLst>
                <a:path w="6605" h="7527" extrusionOk="0">
                  <a:moveTo>
                    <a:pt x="4193" y="708"/>
                  </a:moveTo>
                  <a:lnTo>
                    <a:pt x="5266" y="1339"/>
                  </a:lnTo>
                  <a:lnTo>
                    <a:pt x="1023" y="3334"/>
                  </a:lnTo>
                  <a:lnTo>
                    <a:pt x="1023" y="3334"/>
                  </a:lnTo>
                  <a:lnTo>
                    <a:pt x="1251" y="2147"/>
                  </a:lnTo>
                  <a:lnTo>
                    <a:pt x="4193" y="708"/>
                  </a:lnTo>
                  <a:close/>
                  <a:moveTo>
                    <a:pt x="3157" y="3423"/>
                  </a:moveTo>
                  <a:lnTo>
                    <a:pt x="2501" y="3776"/>
                  </a:lnTo>
                  <a:lnTo>
                    <a:pt x="3486" y="4812"/>
                  </a:lnTo>
                  <a:lnTo>
                    <a:pt x="3486" y="5796"/>
                  </a:lnTo>
                  <a:lnTo>
                    <a:pt x="1933" y="4168"/>
                  </a:lnTo>
                  <a:lnTo>
                    <a:pt x="1326" y="6125"/>
                  </a:lnTo>
                  <a:lnTo>
                    <a:pt x="670" y="5203"/>
                  </a:lnTo>
                  <a:lnTo>
                    <a:pt x="1011" y="3423"/>
                  </a:lnTo>
                  <a:close/>
                  <a:moveTo>
                    <a:pt x="4218" y="1"/>
                  </a:moveTo>
                  <a:lnTo>
                    <a:pt x="683" y="1718"/>
                  </a:lnTo>
                  <a:lnTo>
                    <a:pt x="1" y="5354"/>
                  </a:lnTo>
                  <a:lnTo>
                    <a:pt x="1554" y="7526"/>
                  </a:lnTo>
                  <a:lnTo>
                    <a:pt x="2210" y="5392"/>
                  </a:lnTo>
                  <a:lnTo>
                    <a:pt x="4117" y="7375"/>
                  </a:lnTo>
                  <a:lnTo>
                    <a:pt x="4117" y="4572"/>
                  </a:lnTo>
                  <a:lnTo>
                    <a:pt x="3536" y="3953"/>
                  </a:lnTo>
                  <a:lnTo>
                    <a:pt x="5708" y="2804"/>
                  </a:lnTo>
                  <a:lnTo>
                    <a:pt x="3650" y="2804"/>
                  </a:lnTo>
                  <a:lnTo>
                    <a:pt x="6605" y="1415"/>
                  </a:lnTo>
                  <a:lnTo>
                    <a:pt x="421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52"/>
            <p:cNvSpPr/>
            <p:nvPr/>
          </p:nvSpPr>
          <p:spPr>
            <a:xfrm>
              <a:off x="5945525" y="3367450"/>
              <a:ext cx="213125" cy="254775"/>
            </a:xfrm>
            <a:custGeom>
              <a:avLst/>
              <a:gdLst/>
              <a:ahLst/>
              <a:cxnLst/>
              <a:rect l="l" t="t" r="r" b="b"/>
              <a:pathLst>
                <a:path w="8525" h="10191" extrusionOk="0">
                  <a:moveTo>
                    <a:pt x="6542" y="0"/>
                  </a:moveTo>
                  <a:lnTo>
                    <a:pt x="3941" y="3119"/>
                  </a:lnTo>
                  <a:lnTo>
                    <a:pt x="2817" y="5291"/>
                  </a:lnTo>
                  <a:lnTo>
                    <a:pt x="935" y="5291"/>
                  </a:lnTo>
                  <a:lnTo>
                    <a:pt x="1" y="6869"/>
                  </a:lnTo>
                  <a:lnTo>
                    <a:pt x="1491" y="9067"/>
                  </a:lnTo>
                  <a:lnTo>
                    <a:pt x="2817" y="9546"/>
                  </a:lnTo>
                  <a:lnTo>
                    <a:pt x="4686" y="9344"/>
                  </a:lnTo>
                  <a:lnTo>
                    <a:pt x="6049" y="10190"/>
                  </a:lnTo>
                  <a:lnTo>
                    <a:pt x="7363" y="6516"/>
                  </a:lnTo>
                  <a:lnTo>
                    <a:pt x="8524" y="4874"/>
                  </a:lnTo>
                  <a:lnTo>
                    <a:pt x="7653" y="3384"/>
                  </a:lnTo>
                  <a:lnTo>
                    <a:pt x="8512" y="2134"/>
                  </a:lnTo>
                  <a:lnTo>
                    <a:pt x="654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52"/>
            <p:cNvSpPr/>
            <p:nvPr/>
          </p:nvSpPr>
          <p:spPr>
            <a:xfrm>
              <a:off x="5936075" y="3355775"/>
              <a:ext cx="232350" cy="278450"/>
            </a:xfrm>
            <a:custGeom>
              <a:avLst/>
              <a:gdLst/>
              <a:ahLst/>
              <a:cxnLst/>
              <a:rect l="l" t="t" r="r" b="b"/>
              <a:pathLst>
                <a:path w="9294" h="11138" extrusionOk="0">
                  <a:moveTo>
                    <a:pt x="6932" y="947"/>
                  </a:moveTo>
                  <a:lnTo>
                    <a:pt x="8486" y="2627"/>
                  </a:lnTo>
                  <a:lnTo>
                    <a:pt x="7652" y="3839"/>
                  </a:lnTo>
                  <a:lnTo>
                    <a:pt x="8523" y="5329"/>
                  </a:lnTo>
                  <a:lnTo>
                    <a:pt x="7475" y="6806"/>
                  </a:lnTo>
                  <a:lnTo>
                    <a:pt x="6263" y="10190"/>
                  </a:lnTo>
                  <a:lnTo>
                    <a:pt x="5139" y="9496"/>
                  </a:lnTo>
                  <a:lnTo>
                    <a:pt x="3220" y="9685"/>
                  </a:lnTo>
                  <a:lnTo>
                    <a:pt x="2071" y="9281"/>
                  </a:lnTo>
                  <a:lnTo>
                    <a:pt x="745" y="7324"/>
                  </a:lnTo>
                  <a:lnTo>
                    <a:pt x="1490" y="6074"/>
                  </a:lnTo>
                  <a:lnTo>
                    <a:pt x="3384" y="6074"/>
                  </a:lnTo>
                  <a:lnTo>
                    <a:pt x="4584" y="3763"/>
                  </a:lnTo>
                  <a:lnTo>
                    <a:pt x="6932" y="947"/>
                  </a:lnTo>
                  <a:close/>
                  <a:moveTo>
                    <a:pt x="6907" y="0"/>
                  </a:moveTo>
                  <a:lnTo>
                    <a:pt x="4079" y="3397"/>
                  </a:lnTo>
                  <a:lnTo>
                    <a:pt x="3005" y="5442"/>
                  </a:lnTo>
                  <a:lnTo>
                    <a:pt x="1137" y="5442"/>
                  </a:lnTo>
                  <a:lnTo>
                    <a:pt x="0" y="7336"/>
                  </a:lnTo>
                  <a:lnTo>
                    <a:pt x="1667" y="9799"/>
                  </a:lnTo>
                  <a:lnTo>
                    <a:pt x="3157" y="10329"/>
                  </a:lnTo>
                  <a:lnTo>
                    <a:pt x="4988" y="10140"/>
                  </a:lnTo>
                  <a:lnTo>
                    <a:pt x="6591" y="11137"/>
                  </a:lnTo>
                  <a:lnTo>
                    <a:pt x="8018" y="7147"/>
                  </a:lnTo>
                  <a:lnTo>
                    <a:pt x="9281" y="5379"/>
                  </a:lnTo>
                  <a:lnTo>
                    <a:pt x="8397" y="3877"/>
                  </a:lnTo>
                  <a:lnTo>
                    <a:pt x="9294" y="2576"/>
                  </a:lnTo>
                  <a:lnTo>
                    <a:pt x="69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52"/>
            <p:cNvSpPr/>
            <p:nvPr/>
          </p:nvSpPr>
          <p:spPr>
            <a:xfrm>
              <a:off x="6429775" y="3529075"/>
              <a:ext cx="453650" cy="254450"/>
            </a:xfrm>
            <a:custGeom>
              <a:avLst/>
              <a:gdLst/>
              <a:ahLst/>
              <a:cxnLst/>
              <a:rect l="l" t="t" r="r" b="b"/>
              <a:pathLst>
                <a:path w="18146" h="10178" extrusionOk="0">
                  <a:moveTo>
                    <a:pt x="1794" y="0"/>
                  </a:moveTo>
                  <a:lnTo>
                    <a:pt x="1" y="745"/>
                  </a:lnTo>
                  <a:lnTo>
                    <a:pt x="1705" y="2576"/>
                  </a:lnTo>
                  <a:lnTo>
                    <a:pt x="2223" y="4496"/>
                  </a:lnTo>
                  <a:lnTo>
                    <a:pt x="4281" y="4496"/>
                  </a:lnTo>
                  <a:lnTo>
                    <a:pt x="5847" y="5039"/>
                  </a:lnTo>
                  <a:lnTo>
                    <a:pt x="5847" y="6705"/>
                  </a:lnTo>
                  <a:lnTo>
                    <a:pt x="8764" y="8915"/>
                  </a:lnTo>
                  <a:lnTo>
                    <a:pt x="11214" y="8915"/>
                  </a:lnTo>
                  <a:lnTo>
                    <a:pt x="12236" y="7412"/>
                  </a:lnTo>
                  <a:lnTo>
                    <a:pt x="14055" y="8120"/>
                  </a:lnTo>
                  <a:lnTo>
                    <a:pt x="15633" y="10178"/>
                  </a:lnTo>
                  <a:lnTo>
                    <a:pt x="18146" y="10178"/>
                  </a:lnTo>
                  <a:lnTo>
                    <a:pt x="14522" y="5443"/>
                  </a:lnTo>
                  <a:lnTo>
                    <a:pt x="10431" y="3157"/>
                  </a:lnTo>
                  <a:lnTo>
                    <a:pt x="5531" y="1819"/>
                  </a:lnTo>
                  <a:lnTo>
                    <a:pt x="3650" y="2652"/>
                  </a:lnTo>
                  <a:lnTo>
                    <a:pt x="3094" y="733"/>
                  </a:lnTo>
                  <a:lnTo>
                    <a:pt x="17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52"/>
            <p:cNvSpPr/>
            <p:nvPr/>
          </p:nvSpPr>
          <p:spPr>
            <a:xfrm>
              <a:off x="6416200" y="3519925"/>
              <a:ext cx="483325" cy="271500"/>
            </a:xfrm>
            <a:custGeom>
              <a:avLst/>
              <a:gdLst/>
              <a:ahLst/>
              <a:cxnLst/>
              <a:rect l="l" t="t" r="r" b="b"/>
              <a:pathLst>
                <a:path w="19333" h="10860" extrusionOk="0">
                  <a:moveTo>
                    <a:pt x="2312" y="707"/>
                  </a:moveTo>
                  <a:lnTo>
                    <a:pt x="3372" y="1313"/>
                  </a:lnTo>
                  <a:lnTo>
                    <a:pt x="3991" y="3447"/>
                  </a:lnTo>
                  <a:lnTo>
                    <a:pt x="6112" y="2513"/>
                  </a:lnTo>
                  <a:lnTo>
                    <a:pt x="10860" y="3814"/>
                  </a:lnTo>
                  <a:lnTo>
                    <a:pt x="14863" y="6061"/>
                  </a:lnTo>
                  <a:lnTo>
                    <a:pt x="18058" y="10228"/>
                  </a:lnTo>
                  <a:lnTo>
                    <a:pt x="16328" y="10228"/>
                  </a:lnTo>
                  <a:lnTo>
                    <a:pt x="14787" y="8233"/>
                  </a:lnTo>
                  <a:lnTo>
                    <a:pt x="12653" y="7400"/>
                  </a:lnTo>
                  <a:lnTo>
                    <a:pt x="11580" y="8965"/>
                  </a:lnTo>
                  <a:lnTo>
                    <a:pt x="9408" y="8965"/>
                  </a:lnTo>
                  <a:lnTo>
                    <a:pt x="6706" y="6920"/>
                  </a:lnTo>
                  <a:lnTo>
                    <a:pt x="6706" y="5177"/>
                  </a:lnTo>
                  <a:lnTo>
                    <a:pt x="4913" y="4571"/>
                  </a:lnTo>
                  <a:lnTo>
                    <a:pt x="3006" y="4546"/>
                  </a:lnTo>
                  <a:lnTo>
                    <a:pt x="2526" y="2778"/>
                  </a:lnTo>
                  <a:lnTo>
                    <a:pt x="1074" y="1225"/>
                  </a:lnTo>
                  <a:lnTo>
                    <a:pt x="2312" y="707"/>
                  </a:lnTo>
                  <a:close/>
                  <a:moveTo>
                    <a:pt x="2362" y="0"/>
                  </a:moveTo>
                  <a:lnTo>
                    <a:pt x="1" y="998"/>
                  </a:lnTo>
                  <a:lnTo>
                    <a:pt x="1958" y="3094"/>
                  </a:lnTo>
                  <a:lnTo>
                    <a:pt x="2526" y="5177"/>
                  </a:lnTo>
                  <a:lnTo>
                    <a:pt x="4761" y="5177"/>
                  </a:lnTo>
                  <a:lnTo>
                    <a:pt x="6074" y="5632"/>
                  </a:lnTo>
                  <a:lnTo>
                    <a:pt x="6074" y="7223"/>
                  </a:lnTo>
                  <a:lnTo>
                    <a:pt x="9206" y="9597"/>
                  </a:lnTo>
                  <a:lnTo>
                    <a:pt x="11921" y="9597"/>
                  </a:lnTo>
                  <a:lnTo>
                    <a:pt x="12906" y="8170"/>
                  </a:lnTo>
                  <a:lnTo>
                    <a:pt x="14396" y="8751"/>
                  </a:lnTo>
                  <a:lnTo>
                    <a:pt x="16025" y="10859"/>
                  </a:lnTo>
                  <a:lnTo>
                    <a:pt x="19333" y="10859"/>
                  </a:lnTo>
                  <a:lnTo>
                    <a:pt x="15317" y="5607"/>
                  </a:lnTo>
                  <a:lnTo>
                    <a:pt x="11125" y="3245"/>
                  </a:lnTo>
                  <a:lnTo>
                    <a:pt x="6049" y="1844"/>
                  </a:lnTo>
                  <a:lnTo>
                    <a:pt x="4395" y="2576"/>
                  </a:lnTo>
                  <a:lnTo>
                    <a:pt x="3903" y="884"/>
                  </a:lnTo>
                  <a:lnTo>
                    <a:pt x="236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52"/>
            <p:cNvSpPr/>
            <p:nvPr/>
          </p:nvSpPr>
          <p:spPr>
            <a:xfrm>
              <a:off x="5992575" y="3785400"/>
              <a:ext cx="867500" cy="764650"/>
            </a:xfrm>
            <a:custGeom>
              <a:avLst/>
              <a:gdLst/>
              <a:ahLst/>
              <a:cxnLst/>
              <a:rect l="l" t="t" r="r" b="b"/>
              <a:pathLst>
                <a:path w="34700" h="30586" extrusionOk="0">
                  <a:moveTo>
                    <a:pt x="18082" y="1"/>
                  </a:moveTo>
                  <a:lnTo>
                    <a:pt x="15494" y="2602"/>
                  </a:lnTo>
                  <a:lnTo>
                    <a:pt x="13953" y="3574"/>
                  </a:lnTo>
                  <a:lnTo>
                    <a:pt x="12577" y="3006"/>
                  </a:lnTo>
                  <a:lnTo>
                    <a:pt x="9976" y="5430"/>
                  </a:lnTo>
                  <a:lnTo>
                    <a:pt x="8195" y="7627"/>
                  </a:lnTo>
                  <a:lnTo>
                    <a:pt x="4950" y="9572"/>
                  </a:lnTo>
                  <a:lnTo>
                    <a:pt x="1617" y="10228"/>
                  </a:lnTo>
                  <a:lnTo>
                    <a:pt x="0" y="12779"/>
                  </a:lnTo>
                  <a:lnTo>
                    <a:pt x="0" y="15999"/>
                  </a:lnTo>
                  <a:lnTo>
                    <a:pt x="973" y="20835"/>
                  </a:lnTo>
                  <a:lnTo>
                    <a:pt x="480" y="22704"/>
                  </a:lnTo>
                  <a:lnTo>
                    <a:pt x="1857" y="24244"/>
                  </a:lnTo>
                  <a:lnTo>
                    <a:pt x="5481" y="23424"/>
                  </a:lnTo>
                  <a:lnTo>
                    <a:pt x="9408" y="22211"/>
                  </a:lnTo>
                  <a:lnTo>
                    <a:pt x="12223" y="20999"/>
                  </a:lnTo>
                  <a:lnTo>
                    <a:pt x="16214" y="21365"/>
                  </a:lnTo>
                  <a:lnTo>
                    <a:pt x="18070" y="24964"/>
                  </a:lnTo>
                  <a:lnTo>
                    <a:pt x="20103" y="23184"/>
                  </a:lnTo>
                  <a:lnTo>
                    <a:pt x="20911" y="26833"/>
                  </a:lnTo>
                  <a:cubicBezTo>
                    <a:pt x="20911" y="26833"/>
                    <a:pt x="21719" y="29421"/>
                    <a:pt x="22047" y="29421"/>
                  </a:cubicBezTo>
                  <a:cubicBezTo>
                    <a:pt x="22349" y="29421"/>
                    <a:pt x="23677" y="30586"/>
                    <a:pt x="24015" y="30586"/>
                  </a:cubicBezTo>
                  <a:cubicBezTo>
                    <a:pt x="24045" y="30586"/>
                    <a:pt x="24067" y="30577"/>
                    <a:pt x="24080" y="30558"/>
                  </a:cubicBezTo>
                  <a:cubicBezTo>
                    <a:pt x="24232" y="30318"/>
                    <a:pt x="25621" y="29990"/>
                    <a:pt x="25621" y="29990"/>
                  </a:cubicBezTo>
                  <a:lnTo>
                    <a:pt x="28133" y="30229"/>
                  </a:lnTo>
                  <a:cubicBezTo>
                    <a:pt x="28133" y="30229"/>
                    <a:pt x="30735" y="28045"/>
                    <a:pt x="30735" y="27729"/>
                  </a:cubicBezTo>
                  <a:cubicBezTo>
                    <a:pt x="30735" y="27401"/>
                    <a:pt x="32831" y="23348"/>
                    <a:pt x="32831" y="23348"/>
                  </a:cubicBezTo>
                  <a:lnTo>
                    <a:pt x="34371" y="19699"/>
                  </a:lnTo>
                  <a:lnTo>
                    <a:pt x="34700" y="14193"/>
                  </a:lnTo>
                  <a:lnTo>
                    <a:pt x="31303" y="8107"/>
                  </a:lnTo>
                  <a:lnTo>
                    <a:pt x="30078" y="5114"/>
                  </a:lnTo>
                  <a:lnTo>
                    <a:pt x="29434" y="3081"/>
                  </a:lnTo>
                  <a:lnTo>
                    <a:pt x="27654" y="1"/>
                  </a:lnTo>
                  <a:lnTo>
                    <a:pt x="26025" y="3410"/>
                  </a:lnTo>
                  <a:lnTo>
                    <a:pt x="26113" y="4950"/>
                  </a:lnTo>
                  <a:lnTo>
                    <a:pt x="24333" y="6251"/>
                  </a:lnTo>
                  <a:lnTo>
                    <a:pt x="21971" y="4054"/>
                  </a:lnTo>
                  <a:lnTo>
                    <a:pt x="22224" y="1301"/>
                  </a:lnTo>
                  <a:lnTo>
                    <a:pt x="1808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52"/>
            <p:cNvSpPr/>
            <p:nvPr/>
          </p:nvSpPr>
          <p:spPr>
            <a:xfrm>
              <a:off x="5985000" y="3768350"/>
              <a:ext cx="883600" cy="789850"/>
            </a:xfrm>
            <a:custGeom>
              <a:avLst/>
              <a:gdLst/>
              <a:ahLst/>
              <a:cxnLst/>
              <a:rect l="l" t="t" r="r" b="b"/>
              <a:pathLst>
                <a:path w="35344" h="31594" extrusionOk="0">
                  <a:moveTo>
                    <a:pt x="18474" y="1049"/>
                  </a:moveTo>
                  <a:lnTo>
                    <a:pt x="22186" y="2210"/>
                  </a:lnTo>
                  <a:lnTo>
                    <a:pt x="21946" y="4862"/>
                  </a:lnTo>
                  <a:lnTo>
                    <a:pt x="24598" y="7337"/>
                  </a:lnTo>
                  <a:lnTo>
                    <a:pt x="26732" y="5784"/>
                  </a:lnTo>
                  <a:lnTo>
                    <a:pt x="26643" y="4155"/>
                  </a:lnTo>
                  <a:lnTo>
                    <a:pt x="27969" y="1364"/>
                  </a:lnTo>
                  <a:lnTo>
                    <a:pt x="29447" y="3890"/>
                  </a:lnTo>
                  <a:lnTo>
                    <a:pt x="30091" y="5910"/>
                  </a:lnTo>
                  <a:lnTo>
                    <a:pt x="31315" y="8941"/>
                  </a:lnTo>
                  <a:lnTo>
                    <a:pt x="34674" y="14938"/>
                  </a:lnTo>
                  <a:lnTo>
                    <a:pt x="34359" y="20305"/>
                  </a:lnTo>
                  <a:lnTo>
                    <a:pt x="32856" y="23891"/>
                  </a:lnTo>
                  <a:cubicBezTo>
                    <a:pt x="31530" y="26442"/>
                    <a:pt x="30810" y="27932"/>
                    <a:pt x="30722" y="28336"/>
                  </a:cubicBezTo>
                  <a:cubicBezTo>
                    <a:pt x="30583" y="28601"/>
                    <a:pt x="29396" y="29687"/>
                    <a:pt x="28335" y="30596"/>
                  </a:cubicBezTo>
                  <a:lnTo>
                    <a:pt x="25898" y="30356"/>
                  </a:lnTo>
                  <a:lnTo>
                    <a:pt x="25848" y="30369"/>
                  </a:lnTo>
                  <a:cubicBezTo>
                    <a:pt x="25052" y="30558"/>
                    <a:pt x="24522" y="30747"/>
                    <a:pt x="24257" y="30937"/>
                  </a:cubicBezTo>
                  <a:cubicBezTo>
                    <a:pt x="23979" y="30773"/>
                    <a:pt x="23714" y="30596"/>
                    <a:pt x="23461" y="30406"/>
                  </a:cubicBezTo>
                  <a:cubicBezTo>
                    <a:pt x="22931" y="30028"/>
                    <a:pt x="22666" y="29851"/>
                    <a:pt x="22464" y="29800"/>
                  </a:cubicBezTo>
                  <a:cubicBezTo>
                    <a:pt x="22262" y="29560"/>
                    <a:pt x="21832" y="28411"/>
                    <a:pt x="21517" y="27439"/>
                  </a:cubicBezTo>
                  <a:lnTo>
                    <a:pt x="20595" y="23272"/>
                  </a:lnTo>
                  <a:lnTo>
                    <a:pt x="18474" y="25141"/>
                  </a:lnTo>
                  <a:lnTo>
                    <a:pt x="16706" y="21744"/>
                  </a:lnTo>
                  <a:lnTo>
                    <a:pt x="12463" y="21353"/>
                  </a:lnTo>
                  <a:lnTo>
                    <a:pt x="9610" y="22590"/>
                  </a:lnTo>
                  <a:lnTo>
                    <a:pt x="5708" y="23803"/>
                  </a:lnTo>
                  <a:lnTo>
                    <a:pt x="2261" y="24573"/>
                  </a:lnTo>
                  <a:lnTo>
                    <a:pt x="1124" y="23297"/>
                  </a:lnTo>
                  <a:lnTo>
                    <a:pt x="1591" y="21530"/>
                  </a:lnTo>
                  <a:lnTo>
                    <a:pt x="619" y="16681"/>
                  </a:lnTo>
                  <a:lnTo>
                    <a:pt x="619" y="13537"/>
                  </a:lnTo>
                  <a:lnTo>
                    <a:pt x="2109" y="11188"/>
                  </a:lnTo>
                  <a:lnTo>
                    <a:pt x="5316" y="10557"/>
                  </a:lnTo>
                  <a:lnTo>
                    <a:pt x="8662" y="8574"/>
                  </a:lnTo>
                  <a:lnTo>
                    <a:pt x="10493" y="6352"/>
                  </a:lnTo>
                  <a:lnTo>
                    <a:pt x="12943" y="4054"/>
                  </a:lnTo>
                  <a:lnTo>
                    <a:pt x="14282" y="4609"/>
                  </a:lnTo>
                  <a:lnTo>
                    <a:pt x="15961" y="3549"/>
                  </a:lnTo>
                  <a:lnTo>
                    <a:pt x="18474" y="1049"/>
                  </a:lnTo>
                  <a:close/>
                  <a:moveTo>
                    <a:pt x="27944" y="1"/>
                  </a:moveTo>
                  <a:lnTo>
                    <a:pt x="26025" y="4016"/>
                  </a:lnTo>
                  <a:lnTo>
                    <a:pt x="26100" y="5468"/>
                  </a:lnTo>
                  <a:lnTo>
                    <a:pt x="24674" y="6516"/>
                  </a:lnTo>
                  <a:lnTo>
                    <a:pt x="22615" y="4609"/>
                  </a:lnTo>
                  <a:lnTo>
                    <a:pt x="22868" y="1756"/>
                  </a:lnTo>
                  <a:lnTo>
                    <a:pt x="18310" y="316"/>
                  </a:lnTo>
                  <a:lnTo>
                    <a:pt x="15607" y="3018"/>
                  </a:lnTo>
                  <a:lnTo>
                    <a:pt x="14231" y="3890"/>
                  </a:lnTo>
                  <a:lnTo>
                    <a:pt x="12817" y="3309"/>
                  </a:lnTo>
                  <a:lnTo>
                    <a:pt x="10039" y="5910"/>
                  </a:lnTo>
                  <a:lnTo>
                    <a:pt x="8296" y="8057"/>
                  </a:lnTo>
                  <a:lnTo>
                    <a:pt x="5152" y="9951"/>
                  </a:lnTo>
                  <a:lnTo>
                    <a:pt x="1743" y="10633"/>
                  </a:lnTo>
                  <a:lnTo>
                    <a:pt x="0" y="13360"/>
                  </a:lnTo>
                  <a:lnTo>
                    <a:pt x="0" y="16744"/>
                  </a:lnTo>
                  <a:lnTo>
                    <a:pt x="947" y="21504"/>
                  </a:lnTo>
                  <a:lnTo>
                    <a:pt x="430" y="23462"/>
                  </a:lnTo>
                  <a:lnTo>
                    <a:pt x="2046" y="25267"/>
                  </a:lnTo>
                  <a:lnTo>
                    <a:pt x="5872" y="24409"/>
                  </a:lnTo>
                  <a:lnTo>
                    <a:pt x="9824" y="23184"/>
                  </a:lnTo>
                  <a:lnTo>
                    <a:pt x="12564" y="21997"/>
                  </a:lnTo>
                  <a:lnTo>
                    <a:pt x="16314" y="22338"/>
                  </a:lnTo>
                  <a:lnTo>
                    <a:pt x="18284" y="26151"/>
                  </a:lnTo>
                  <a:lnTo>
                    <a:pt x="20216" y="24459"/>
                  </a:lnTo>
                  <a:lnTo>
                    <a:pt x="20923" y="27616"/>
                  </a:lnTo>
                  <a:cubicBezTo>
                    <a:pt x="21795" y="30419"/>
                    <a:pt x="22136" y="30419"/>
                    <a:pt x="22325" y="30419"/>
                  </a:cubicBezTo>
                  <a:cubicBezTo>
                    <a:pt x="22590" y="30571"/>
                    <a:pt x="22855" y="30735"/>
                    <a:pt x="23095" y="30924"/>
                  </a:cubicBezTo>
                  <a:cubicBezTo>
                    <a:pt x="23752" y="31391"/>
                    <a:pt x="24067" y="31593"/>
                    <a:pt x="24320" y="31593"/>
                  </a:cubicBezTo>
                  <a:cubicBezTo>
                    <a:pt x="24345" y="31581"/>
                    <a:pt x="24383" y="31581"/>
                    <a:pt x="24421" y="31568"/>
                  </a:cubicBezTo>
                  <a:cubicBezTo>
                    <a:pt x="24509" y="31555"/>
                    <a:pt x="24598" y="31505"/>
                    <a:pt x="24648" y="31429"/>
                  </a:cubicBezTo>
                  <a:cubicBezTo>
                    <a:pt x="24749" y="31341"/>
                    <a:pt x="25355" y="31126"/>
                    <a:pt x="25962" y="30987"/>
                  </a:cubicBezTo>
                  <a:lnTo>
                    <a:pt x="28563" y="31240"/>
                  </a:lnTo>
                  <a:lnTo>
                    <a:pt x="28664" y="31151"/>
                  </a:lnTo>
                  <a:cubicBezTo>
                    <a:pt x="31366" y="28866"/>
                    <a:pt x="31366" y="28550"/>
                    <a:pt x="31366" y="28424"/>
                  </a:cubicBezTo>
                  <a:cubicBezTo>
                    <a:pt x="31416" y="28146"/>
                    <a:pt x="32464" y="26037"/>
                    <a:pt x="33449" y="24143"/>
                  </a:cubicBezTo>
                  <a:lnTo>
                    <a:pt x="34990" y="20494"/>
                  </a:lnTo>
                  <a:lnTo>
                    <a:pt x="35343" y="14787"/>
                  </a:lnTo>
                  <a:lnTo>
                    <a:pt x="31909" y="8663"/>
                  </a:lnTo>
                  <a:lnTo>
                    <a:pt x="30697" y="5683"/>
                  </a:lnTo>
                  <a:lnTo>
                    <a:pt x="30053" y="3662"/>
                  </a:lnTo>
                  <a:lnTo>
                    <a:pt x="2794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52"/>
            <p:cNvSpPr/>
            <p:nvPr/>
          </p:nvSpPr>
          <p:spPr>
            <a:xfrm>
              <a:off x="6575950" y="4616250"/>
              <a:ext cx="97550" cy="109575"/>
            </a:xfrm>
            <a:custGeom>
              <a:avLst/>
              <a:gdLst/>
              <a:ahLst/>
              <a:cxnLst/>
              <a:rect l="l" t="t" r="r" b="b"/>
              <a:pathLst>
                <a:path w="3902" h="4383" extrusionOk="0">
                  <a:moveTo>
                    <a:pt x="303" y="1"/>
                  </a:moveTo>
                  <a:lnTo>
                    <a:pt x="0" y="430"/>
                  </a:lnTo>
                  <a:lnTo>
                    <a:pt x="0" y="2955"/>
                  </a:lnTo>
                  <a:lnTo>
                    <a:pt x="1326" y="4382"/>
                  </a:lnTo>
                  <a:lnTo>
                    <a:pt x="3498" y="2753"/>
                  </a:lnTo>
                  <a:lnTo>
                    <a:pt x="3902" y="430"/>
                  </a:lnTo>
                  <a:lnTo>
                    <a:pt x="2273" y="1213"/>
                  </a:lnTo>
                  <a:lnTo>
                    <a:pt x="30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52"/>
            <p:cNvSpPr/>
            <p:nvPr/>
          </p:nvSpPr>
          <p:spPr>
            <a:xfrm>
              <a:off x="6568050" y="4609625"/>
              <a:ext cx="115875" cy="126600"/>
            </a:xfrm>
            <a:custGeom>
              <a:avLst/>
              <a:gdLst/>
              <a:ahLst/>
              <a:cxnLst/>
              <a:rect l="l" t="t" r="r" b="b"/>
              <a:pathLst>
                <a:path w="4635" h="5064" extrusionOk="0">
                  <a:moveTo>
                    <a:pt x="783" y="1"/>
                  </a:moveTo>
                  <a:lnTo>
                    <a:pt x="455" y="531"/>
                  </a:lnTo>
                  <a:lnTo>
                    <a:pt x="2564" y="1844"/>
                  </a:lnTo>
                  <a:lnTo>
                    <a:pt x="3814" y="1251"/>
                  </a:lnTo>
                  <a:lnTo>
                    <a:pt x="3536" y="2842"/>
                  </a:lnTo>
                  <a:lnTo>
                    <a:pt x="1680" y="4218"/>
                  </a:lnTo>
                  <a:lnTo>
                    <a:pt x="632" y="3094"/>
                  </a:lnTo>
                  <a:lnTo>
                    <a:pt x="632" y="695"/>
                  </a:lnTo>
                  <a:lnTo>
                    <a:pt x="0" y="695"/>
                  </a:lnTo>
                  <a:lnTo>
                    <a:pt x="0" y="3347"/>
                  </a:lnTo>
                  <a:lnTo>
                    <a:pt x="1592" y="5064"/>
                  </a:lnTo>
                  <a:lnTo>
                    <a:pt x="4104" y="3208"/>
                  </a:lnTo>
                  <a:lnTo>
                    <a:pt x="4635" y="139"/>
                  </a:lnTo>
                  <a:lnTo>
                    <a:pt x="2602" y="1124"/>
                  </a:lnTo>
                  <a:lnTo>
                    <a:pt x="78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52"/>
            <p:cNvSpPr/>
            <p:nvPr/>
          </p:nvSpPr>
          <p:spPr>
            <a:xfrm>
              <a:off x="6995150" y="4713800"/>
              <a:ext cx="195750" cy="190700"/>
            </a:xfrm>
            <a:custGeom>
              <a:avLst/>
              <a:gdLst/>
              <a:ahLst/>
              <a:cxnLst/>
              <a:rect l="l" t="t" r="r" b="b"/>
              <a:pathLst>
                <a:path w="7830" h="7628" extrusionOk="0">
                  <a:moveTo>
                    <a:pt x="6883" y="0"/>
                  </a:moveTo>
                  <a:lnTo>
                    <a:pt x="4648" y="1932"/>
                  </a:lnTo>
                  <a:lnTo>
                    <a:pt x="2615" y="2905"/>
                  </a:lnTo>
                  <a:lnTo>
                    <a:pt x="468" y="4660"/>
                  </a:lnTo>
                  <a:lnTo>
                    <a:pt x="1" y="5859"/>
                  </a:lnTo>
                  <a:lnTo>
                    <a:pt x="1958" y="7627"/>
                  </a:lnTo>
                  <a:lnTo>
                    <a:pt x="4471" y="4622"/>
                  </a:lnTo>
                  <a:lnTo>
                    <a:pt x="6921" y="2425"/>
                  </a:lnTo>
                  <a:lnTo>
                    <a:pt x="7830" y="1124"/>
                  </a:lnTo>
                  <a:lnTo>
                    <a:pt x="783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52"/>
            <p:cNvSpPr/>
            <p:nvPr/>
          </p:nvSpPr>
          <p:spPr>
            <a:xfrm>
              <a:off x="6985700" y="4705900"/>
              <a:ext cx="213100" cy="209650"/>
            </a:xfrm>
            <a:custGeom>
              <a:avLst/>
              <a:gdLst/>
              <a:ahLst/>
              <a:cxnLst/>
              <a:rect l="l" t="t" r="r" b="b"/>
              <a:pathLst>
                <a:path w="8524" h="8386" extrusionOk="0">
                  <a:moveTo>
                    <a:pt x="7905" y="632"/>
                  </a:moveTo>
                  <a:lnTo>
                    <a:pt x="7905" y="1339"/>
                  </a:lnTo>
                  <a:lnTo>
                    <a:pt x="7071" y="2526"/>
                  </a:lnTo>
                  <a:lnTo>
                    <a:pt x="4609" y="4736"/>
                  </a:lnTo>
                  <a:lnTo>
                    <a:pt x="2311" y="7489"/>
                  </a:lnTo>
                  <a:lnTo>
                    <a:pt x="758" y="6074"/>
                  </a:lnTo>
                  <a:lnTo>
                    <a:pt x="1111" y="5165"/>
                  </a:lnTo>
                  <a:lnTo>
                    <a:pt x="3169" y="3486"/>
                  </a:lnTo>
                  <a:lnTo>
                    <a:pt x="5165" y="2526"/>
                  </a:lnTo>
                  <a:lnTo>
                    <a:pt x="7387" y="632"/>
                  </a:lnTo>
                  <a:close/>
                  <a:moveTo>
                    <a:pt x="7147" y="1"/>
                  </a:moveTo>
                  <a:lnTo>
                    <a:pt x="4836" y="1971"/>
                  </a:lnTo>
                  <a:lnTo>
                    <a:pt x="2854" y="2943"/>
                  </a:lnTo>
                  <a:lnTo>
                    <a:pt x="568" y="4786"/>
                  </a:lnTo>
                  <a:lnTo>
                    <a:pt x="0" y="6251"/>
                  </a:lnTo>
                  <a:lnTo>
                    <a:pt x="2374" y="8385"/>
                  </a:lnTo>
                  <a:lnTo>
                    <a:pt x="5064" y="5165"/>
                  </a:lnTo>
                  <a:lnTo>
                    <a:pt x="7513" y="2981"/>
                  </a:lnTo>
                  <a:lnTo>
                    <a:pt x="8523" y="1541"/>
                  </a:lnTo>
                  <a:lnTo>
                    <a:pt x="852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52"/>
            <p:cNvSpPr/>
            <p:nvPr/>
          </p:nvSpPr>
          <p:spPr>
            <a:xfrm>
              <a:off x="7223700" y="4478300"/>
              <a:ext cx="126625" cy="235850"/>
            </a:xfrm>
            <a:custGeom>
              <a:avLst/>
              <a:gdLst/>
              <a:ahLst/>
              <a:cxnLst/>
              <a:rect l="l" t="t" r="r" b="b"/>
              <a:pathLst>
                <a:path w="5065" h="9434" extrusionOk="0">
                  <a:moveTo>
                    <a:pt x="607" y="1"/>
                  </a:moveTo>
                  <a:lnTo>
                    <a:pt x="1099" y="3334"/>
                  </a:lnTo>
                  <a:lnTo>
                    <a:pt x="1175" y="5557"/>
                  </a:lnTo>
                  <a:lnTo>
                    <a:pt x="266" y="5948"/>
                  </a:lnTo>
                  <a:lnTo>
                    <a:pt x="1087" y="7792"/>
                  </a:lnTo>
                  <a:cubicBezTo>
                    <a:pt x="1087" y="7792"/>
                    <a:pt x="1" y="8612"/>
                    <a:pt x="317" y="8827"/>
                  </a:cubicBezTo>
                  <a:cubicBezTo>
                    <a:pt x="569" y="9004"/>
                    <a:pt x="809" y="9206"/>
                    <a:pt x="1036" y="9433"/>
                  </a:cubicBezTo>
                  <a:lnTo>
                    <a:pt x="2640" y="7716"/>
                  </a:lnTo>
                  <a:lnTo>
                    <a:pt x="3448" y="5531"/>
                  </a:lnTo>
                  <a:lnTo>
                    <a:pt x="5064" y="5026"/>
                  </a:lnTo>
                  <a:lnTo>
                    <a:pt x="4092" y="4370"/>
                  </a:lnTo>
                  <a:lnTo>
                    <a:pt x="2791" y="4370"/>
                  </a:lnTo>
                  <a:lnTo>
                    <a:pt x="2665" y="733"/>
                  </a:lnTo>
                  <a:lnTo>
                    <a:pt x="60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52"/>
            <p:cNvSpPr/>
            <p:nvPr/>
          </p:nvSpPr>
          <p:spPr>
            <a:xfrm>
              <a:off x="7219600" y="4466625"/>
              <a:ext cx="149025" cy="258875"/>
            </a:xfrm>
            <a:custGeom>
              <a:avLst/>
              <a:gdLst/>
              <a:ahLst/>
              <a:cxnLst/>
              <a:rect l="l" t="t" r="r" b="b"/>
              <a:pathLst>
                <a:path w="5961" h="10355" extrusionOk="0">
                  <a:moveTo>
                    <a:pt x="1162" y="948"/>
                  </a:moveTo>
                  <a:lnTo>
                    <a:pt x="2526" y="1427"/>
                  </a:lnTo>
                  <a:lnTo>
                    <a:pt x="2652" y="5152"/>
                  </a:lnTo>
                  <a:lnTo>
                    <a:pt x="4155" y="5152"/>
                  </a:lnTo>
                  <a:lnTo>
                    <a:pt x="4509" y="5392"/>
                  </a:lnTo>
                  <a:lnTo>
                    <a:pt x="3372" y="5733"/>
                  </a:lnTo>
                  <a:lnTo>
                    <a:pt x="2539" y="8019"/>
                  </a:lnTo>
                  <a:lnTo>
                    <a:pt x="1188" y="9458"/>
                  </a:lnTo>
                  <a:cubicBezTo>
                    <a:pt x="1074" y="9344"/>
                    <a:pt x="922" y="9231"/>
                    <a:pt x="784" y="9117"/>
                  </a:cubicBezTo>
                  <a:cubicBezTo>
                    <a:pt x="973" y="8903"/>
                    <a:pt x="1200" y="8701"/>
                    <a:pt x="1440" y="8524"/>
                  </a:cubicBezTo>
                  <a:lnTo>
                    <a:pt x="1642" y="8360"/>
                  </a:lnTo>
                  <a:lnTo>
                    <a:pt x="847" y="6579"/>
                  </a:lnTo>
                  <a:lnTo>
                    <a:pt x="1667" y="6238"/>
                  </a:lnTo>
                  <a:lnTo>
                    <a:pt x="1566" y="3751"/>
                  </a:lnTo>
                  <a:lnTo>
                    <a:pt x="1162" y="948"/>
                  </a:lnTo>
                  <a:close/>
                  <a:moveTo>
                    <a:pt x="380" y="1"/>
                  </a:moveTo>
                  <a:lnTo>
                    <a:pt x="948" y="3814"/>
                  </a:lnTo>
                  <a:lnTo>
                    <a:pt x="1011" y="5822"/>
                  </a:lnTo>
                  <a:lnTo>
                    <a:pt x="1" y="6251"/>
                  </a:lnTo>
                  <a:lnTo>
                    <a:pt x="859" y="8158"/>
                  </a:lnTo>
                  <a:cubicBezTo>
                    <a:pt x="481" y="8473"/>
                    <a:pt x="114" y="8865"/>
                    <a:pt x="114" y="9193"/>
                  </a:cubicBezTo>
                  <a:cubicBezTo>
                    <a:pt x="114" y="9332"/>
                    <a:pt x="190" y="9471"/>
                    <a:pt x="304" y="9559"/>
                  </a:cubicBezTo>
                  <a:cubicBezTo>
                    <a:pt x="544" y="9723"/>
                    <a:pt x="771" y="9913"/>
                    <a:pt x="973" y="10127"/>
                  </a:cubicBezTo>
                  <a:lnTo>
                    <a:pt x="1200" y="10355"/>
                  </a:lnTo>
                  <a:lnTo>
                    <a:pt x="3044" y="8397"/>
                  </a:lnTo>
                  <a:lnTo>
                    <a:pt x="3852" y="6251"/>
                  </a:lnTo>
                  <a:lnTo>
                    <a:pt x="5961" y="5607"/>
                  </a:lnTo>
                  <a:lnTo>
                    <a:pt x="4357" y="4521"/>
                  </a:lnTo>
                  <a:lnTo>
                    <a:pt x="3258" y="4521"/>
                  </a:lnTo>
                  <a:lnTo>
                    <a:pt x="3132" y="973"/>
                  </a:lnTo>
                  <a:lnTo>
                    <a:pt x="38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52"/>
            <p:cNvSpPr/>
            <p:nvPr/>
          </p:nvSpPr>
          <p:spPr>
            <a:xfrm>
              <a:off x="6134625" y="2921400"/>
              <a:ext cx="43275" cy="96300"/>
            </a:xfrm>
            <a:custGeom>
              <a:avLst/>
              <a:gdLst/>
              <a:ahLst/>
              <a:cxnLst/>
              <a:rect l="l" t="t" r="r" b="b"/>
              <a:pathLst>
                <a:path w="1731" h="3852" extrusionOk="0">
                  <a:moveTo>
                    <a:pt x="1415" y="0"/>
                  </a:moveTo>
                  <a:lnTo>
                    <a:pt x="1" y="682"/>
                  </a:lnTo>
                  <a:lnTo>
                    <a:pt x="1" y="2627"/>
                  </a:lnTo>
                  <a:lnTo>
                    <a:pt x="1415" y="3852"/>
                  </a:lnTo>
                  <a:lnTo>
                    <a:pt x="1730" y="1920"/>
                  </a:lnTo>
                  <a:lnTo>
                    <a:pt x="141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52"/>
            <p:cNvSpPr/>
            <p:nvPr/>
          </p:nvSpPr>
          <p:spPr>
            <a:xfrm>
              <a:off x="6126725" y="2909725"/>
              <a:ext cx="59375" cy="122825"/>
            </a:xfrm>
            <a:custGeom>
              <a:avLst/>
              <a:gdLst/>
              <a:ahLst/>
              <a:cxnLst/>
              <a:rect l="l" t="t" r="r" b="b"/>
              <a:pathLst>
                <a:path w="2375" h="4913" extrusionOk="0">
                  <a:moveTo>
                    <a:pt x="1491" y="935"/>
                  </a:moveTo>
                  <a:lnTo>
                    <a:pt x="1731" y="2387"/>
                  </a:lnTo>
                  <a:lnTo>
                    <a:pt x="1516" y="3713"/>
                  </a:lnTo>
                  <a:lnTo>
                    <a:pt x="632" y="2955"/>
                  </a:lnTo>
                  <a:lnTo>
                    <a:pt x="632" y="1351"/>
                  </a:lnTo>
                  <a:lnTo>
                    <a:pt x="1491" y="935"/>
                  </a:lnTo>
                  <a:close/>
                  <a:moveTo>
                    <a:pt x="1983" y="0"/>
                  </a:moveTo>
                  <a:lnTo>
                    <a:pt x="1" y="960"/>
                  </a:lnTo>
                  <a:lnTo>
                    <a:pt x="1" y="3245"/>
                  </a:lnTo>
                  <a:lnTo>
                    <a:pt x="1958" y="4912"/>
                  </a:lnTo>
                  <a:lnTo>
                    <a:pt x="2375" y="2387"/>
                  </a:lnTo>
                  <a:lnTo>
                    <a:pt x="198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52"/>
            <p:cNvSpPr/>
            <p:nvPr/>
          </p:nvSpPr>
          <p:spPr>
            <a:xfrm>
              <a:off x="5917450" y="3060600"/>
              <a:ext cx="65350" cy="60650"/>
            </a:xfrm>
            <a:custGeom>
              <a:avLst/>
              <a:gdLst/>
              <a:ahLst/>
              <a:cxnLst/>
              <a:rect l="l" t="t" r="r" b="b"/>
              <a:pathLst>
                <a:path w="2614" h="2426" extrusionOk="0">
                  <a:moveTo>
                    <a:pt x="1099" y="1"/>
                  </a:moveTo>
                  <a:lnTo>
                    <a:pt x="0" y="1175"/>
                  </a:lnTo>
                  <a:lnTo>
                    <a:pt x="568" y="2425"/>
                  </a:lnTo>
                  <a:lnTo>
                    <a:pt x="1440" y="2425"/>
                  </a:lnTo>
                  <a:lnTo>
                    <a:pt x="2614" y="708"/>
                  </a:lnTo>
                  <a:lnTo>
                    <a:pt x="109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52"/>
            <p:cNvSpPr/>
            <p:nvPr/>
          </p:nvSpPr>
          <p:spPr>
            <a:xfrm>
              <a:off x="5908275" y="3050825"/>
              <a:ext cx="86225" cy="78325"/>
            </a:xfrm>
            <a:custGeom>
              <a:avLst/>
              <a:gdLst/>
              <a:ahLst/>
              <a:cxnLst/>
              <a:rect l="l" t="t" r="r" b="b"/>
              <a:pathLst>
                <a:path w="3449" h="3133" extrusionOk="0">
                  <a:moveTo>
                    <a:pt x="1541" y="771"/>
                  </a:moveTo>
                  <a:lnTo>
                    <a:pt x="2514" y="1225"/>
                  </a:lnTo>
                  <a:lnTo>
                    <a:pt x="1630" y="2501"/>
                  </a:lnTo>
                  <a:lnTo>
                    <a:pt x="1137" y="2501"/>
                  </a:lnTo>
                  <a:lnTo>
                    <a:pt x="746" y="1617"/>
                  </a:lnTo>
                  <a:lnTo>
                    <a:pt x="1541" y="771"/>
                  </a:lnTo>
                  <a:close/>
                  <a:moveTo>
                    <a:pt x="1390" y="1"/>
                  </a:moveTo>
                  <a:lnTo>
                    <a:pt x="1" y="1503"/>
                  </a:lnTo>
                  <a:lnTo>
                    <a:pt x="733" y="3132"/>
                  </a:lnTo>
                  <a:lnTo>
                    <a:pt x="1971" y="3132"/>
                  </a:lnTo>
                  <a:lnTo>
                    <a:pt x="3448" y="960"/>
                  </a:lnTo>
                  <a:lnTo>
                    <a:pt x="139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52"/>
            <p:cNvSpPr/>
            <p:nvPr/>
          </p:nvSpPr>
          <p:spPr>
            <a:xfrm>
              <a:off x="6168100" y="3083025"/>
              <a:ext cx="108300" cy="173650"/>
            </a:xfrm>
            <a:custGeom>
              <a:avLst/>
              <a:gdLst/>
              <a:ahLst/>
              <a:cxnLst/>
              <a:rect l="l" t="t" r="r" b="b"/>
              <a:pathLst>
                <a:path w="4332" h="6946" extrusionOk="0">
                  <a:moveTo>
                    <a:pt x="1578" y="0"/>
                  </a:moveTo>
                  <a:lnTo>
                    <a:pt x="707" y="1440"/>
                  </a:lnTo>
                  <a:lnTo>
                    <a:pt x="0" y="3132"/>
                  </a:lnTo>
                  <a:lnTo>
                    <a:pt x="783" y="5897"/>
                  </a:lnTo>
                  <a:lnTo>
                    <a:pt x="2399" y="5405"/>
                  </a:lnTo>
                  <a:lnTo>
                    <a:pt x="3472" y="6945"/>
                  </a:lnTo>
                  <a:lnTo>
                    <a:pt x="4331" y="5241"/>
                  </a:lnTo>
                  <a:lnTo>
                    <a:pt x="3472" y="3789"/>
                  </a:lnTo>
                  <a:lnTo>
                    <a:pt x="1818" y="2564"/>
                  </a:lnTo>
                  <a:lnTo>
                    <a:pt x="2399" y="1352"/>
                  </a:lnTo>
                  <a:lnTo>
                    <a:pt x="157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52"/>
            <p:cNvSpPr/>
            <p:nvPr/>
          </p:nvSpPr>
          <p:spPr>
            <a:xfrm>
              <a:off x="6159575" y="3067875"/>
              <a:ext cx="125650" cy="204275"/>
            </a:xfrm>
            <a:custGeom>
              <a:avLst/>
              <a:gdLst/>
              <a:ahLst/>
              <a:cxnLst/>
              <a:rect l="l" t="t" r="r" b="b"/>
              <a:pathLst>
                <a:path w="5026" h="8171" extrusionOk="0">
                  <a:moveTo>
                    <a:pt x="1932" y="1213"/>
                  </a:moveTo>
                  <a:lnTo>
                    <a:pt x="2399" y="1970"/>
                  </a:lnTo>
                  <a:lnTo>
                    <a:pt x="1768" y="3271"/>
                  </a:lnTo>
                  <a:lnTo>
                    <a:pt x="3574" y="4609"/>
                  </a:lnTo>
                  <a:lnTo>
                    <a:pt x="4319" y="5872"/>
                  </a:lnTo>
                  <a:lnTo>
                    <a:pt x="3763" y="6933"/>
                  </a:lnTo>
                  <a:lnTo>
                    <a:pt x="2866" y="5645"/>
                  </a:lnTo>
                  <a:lnTo>
                    <a:pt x="1351" y="6099"/>
                  </a:lnTo>
                  <a:lnTo>
                    <a:pt x="682" y="3763"/>
                  </a:lnTo>
                  <a:lnTo>
                    <a:pt x="1326" y="2197"/>
                  </a:lnTo>
                  <a:lnTo>
                    <a:pt x="1932" y="1213"/>
                  </a:lnTo>
                  <a:close/>
                  <a:moveTo>
                    <a:pt x="1907" y="0"/>
                  </a:moveTo>
                  <a:lnTo>
                    <a:pt x="758" y="1920"/>
                  </a:lnTo>
                  <a:lnTo>
                    <a:pt x="0" y="3725"/>
                  </a:lnTo>
                  <a:lnTo>
                    <a:pt x="909" y="6895"/>
                  </a:lnTo>
                  <a:lnTo>
                    <a:pt x="2614" y="6377"/>
                  </a:lnTo>
                  <a:lnTo>
                    <a:pt x="3851" y="8170"/>
                  </a:lnTo>
                  <a:lnTo>
                    <a:pt x="5026" y="5834"/>
                  </a:lnTo>
                  <a:lnTo>
                    <a:pt x="4079" y="4230"/>
                  </a:lnTo>
                  <a:lnTo>
                    <a:pt x="2551" y="3081"/>
                  </a:lnTo>
                  <a:lnTo>
                    <a:pt x="3094" y="1945"/>
                  </a:lnTo>
                  <a:lnTo>
                    <a:pt x="19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52"/>
            <p:cNvSpPr/>
            <p:nvPr/>
          </p:nvSpPr>
          <p:spPr>
            <a:xfrm>
              <a:off x="6241950" y="3244650"/>
              <a:ext cx="111475" cy="160375"/>
            </a:xfrm>
            <a:custGeom>
              <a:avLst/>
              <a:gdLst/>
              <a:ahLst/>
              <a:cxnLst/>
              <a:rect l="l" t="t" r="r" b="b"/>
              <a:pathLst>
                <a:path w="4459" h="6415" extrusionOk="0">
                  <a:moveTo>
                    <a:pt x="2248" y="0"/>
                  </a:moveTo>
                  <a:lnTo>
                    <a:pt x="1781" y="1693"/>
                  </a:lnTo>
                  <a:lnTo>
                    <a:pt x="2021" y="3069"/>
                  </a:lnTo>
                  <a:lnTo>
                    <a:pt x="518" y="3965"/>
                  </a:lnTo>
                  <a:lnTo>
                    <a:pt x="1" y="4281"/>
                  </a:lnTo>
                  <a:lnTo>
                    <a:pt x="1377" y="4912"/>
                  </a:lnTo>
                  <a:lnTo>
                    <a:pt x="2842" y="6415"/>
                  </a:lnTo>
                  <a:lnTo>
                    <a:pt x="4458" y="4912"/>
                  </a:lnTo>
                  <a:lnTo>
                    <a:pt x="3271" y="3208"/>
                  </a:lnTo>
                  <a:lnTo>
                    <a:pt x="3650" y="1541"/>
                  </a:lnTo>
                  <a:lnTo>
                    <a:pt x="224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52"/>
            <p:cNvSpPr/>
            <p:nvPr/>
          </p:nvSpPr>
          <p:spPr>
            <a:xfrm>
              <a:off x="6225225" y="3228550"/>
              <a:ext cx="138600" cy="187525"/>
            </a:xfrm>
            <a:custGeom>
              <a:avLst/>
              <a:gdLst/>
              <a:ahLst/>
              <a:cxnLst/>
              <a:rect l="l" t="t" r="r" b="b"/>
              <a:pathLst>
                <a:path w="5544" h="7501" extrusionOk="0">
                  <a:moveTo>
                    <a:pt x="3082" y="1276"/>
                  </a:moveTo>
                  <a:lnTo>
                    <a:pt x="3978" y="2273"/>
                  </a:lnTo>
                  <a:lnTo>
                    <a:pt x="3612" y="3915"/>
                  </a:lnTo>
                  <a:lnTo>
                    <a:pt x="4723" y="5519"/>
                  </a:lnTo>
                  <a:lnTo>
                    <a:pt x="3523" y="6617"/>
                  </a:lnTo>
                  <a:lnTo>
                    <a:pt x="2286" y="5342"/>
                  </a:lnTo>
                  <a:lnTo>
                    <a:pt x="1339" y="4887"/>
                  </a:lnTo>
                  <a:lnTo>
                    <a:pt x="3044" y="3877"/>
                  </a:lnTo>
                  <a:lnTo>
                    <a:pt x="2791" y="2362"/>
                  </a:lnTo>
                  <a:lnTo>
                    <a:pt x="3082" y="1276"/>
                  </a:lnTo>
                  <a:close/>
                  <a:moveTo>
                    <a:pt x="2766" y="1"/>
                  </a:moveTo>
                  <a:lnTo>
                    <a:pt x="2134" y="2324"/>
                  </a:lnTo>
                  <a:lnTo>
                    <a:pt x="2337" y="3549"/>
                  </a:lnTo>
                  <a:lnTo>
                    <a:pt x="1023" y="4344"/>
                  </a:lnTo>
                  <a:lnTo>
                    <a:pt x="1" y="4976"/>
                  </a:lnTo>
                  <a:lnTo>
                    <a:pt x="1857" y="5822"/>
                  </a:lnTo>
                  <a:lnTo>
                    <a:pt x="3498" y="7501"/>
                  </a:lnTo>
                  <a:lnTo>
                    <a:pt x="5544" y="5607"/>
                  </a:lnTo>
                  <a:lnTo>
                    <a:pt x="4281" y="3776"/>
                  </a:lnTo>
                  <a:lnTo>
                    <a:pt x="4660" y="2084"/>
                  </a:lnTo>
                  <a:lnTo>
                    <a:pt x="276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52"/>
            <p:cNvSpPr/>
            <p:nvPr/>
          </p:nvSpPr>
          <p:spPr>
            <a:xfrm>
              <a:off x="6323400" y="2434950"/>
              <a:ext cx="220375" cy="347575"/>
            </a:xfrm>
            <a:custGeom>
              <a:avLst/>
              <a:gdLst/>
              <a:ahLst/>
              <a:cxnLst/>
              <a:rect l="l" t="t" r="r" b="b"/>
              <a:pathLst>
                <a:path w="8815" h="13903" extrusionOk="0">
                  <a:moveTo>
                    <a:pt x="7766" y="0"/>
                  </a:moveTo>
                  <a:lnTo>
                    <a:pt x="6718" y="392"/>
                  </a:lnTo>
                  <a:lnTo>
                    <a:pt x="6301" y="2235"/>
                  </a:lnTo>
                  <a:lnTo>
                    <a:pt x="6150" y="4836"/>
                  </a:lnTo>
                  <a:lnTo>
                    <a:pt x="4433" y="5960"/>
                  </a:lnTo>
                  <a:lnTo>
                    <a:pt x="3877" y="7337"/>
                  </a:lnTo>
                  <a:lnTo>
                    <a:pt x="2248" y="7425"/>
                  </a:lnTo>
                  <a:lnTo>
                    <a:pt x="847" y="9104"/>
                  </a:lnTo>
                  <a:lnTo>
                    <a:pt x="1" y="10367"/>
                  </a:lnTo>
                  <a:lnTo>
                    <a:pt x="1187" y="12640"/>
                  </a:lnTo>
                  <a:lnTo>
                    <a:pt x="1932" y="13903"/>
                  </a:lnTo>
                  <a:lnTo>
                    <a:pt x="2652" y="11478"/>
                  </a:lnTo>
                  <a:lnTo>
                    <a:pt x="2248" y="10304"/>
                  </a:lnTo>
                  <a:lnTo>
                    <a:pt x="4256" y="9799"/>
                  </a:lnTo>
                  <a:lnTo>
                    <a:pt x="6011" y="9799"/>
                  </a:lnTo>
                  <a:lnTo>
                    <a:pt x="8814" y="7576"/>
                  </a:lnTo>
                  <a:lnTo>
                    <a:pt x="8499" y="4660"/>
                  </a:lnTo>
                  <a:lnTo>
                    <a:pt x="8814" y="2639"/>
                  </a:lnTo>
                  <a:lnTo>
                    <a:pt x="776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52"/>
            <p:cNvSpPr/>
            <p:nvPr/>
          </p:nvSpPr>
          <p:spPr>
            <a:xfrm>
              <a:off x="6314250" y="2424850"/>
              <a:ext cx="238050" cy="377575"/>
            </a:xfrm>
            <a:custGeom>
              <a:avLst/>
              <a:gdLst/>
              <a:ahLst/>
              <a:cxnLst/>
              <a:rect l="l" t="t" r="r" b="b"/>
              <a:pathLst>
                <a:path w="9522" h="15103" extrusionOk="0">
                  <a:moveTo>
                    <a:pt x="7955" y="808"/>
                  </a:moveTo>
                  <a:lnTo>
                    <a:pt x="8852" y="3069"/>
                  </a:lnTo>
                  <a:lnTo>
                    <a:pt x="8536" y="5051"/>
                  </a:lnTo>
                  <a:lnTo>
                    <a:pt x="8852" y="7842"/>
                  </a:lnTo>
                  <a:lnTo>
                    <a:pt x="6263" y="9887"/>
                  </a:lnTo>
                  <a:lnTo>
                    <a:pt x="4622" y="9887"/>
                  </a:lnTo>
                  <a:lnTo>
                    <a:pt x="2210" y="10493"/>
                  </a:lnTo>
                  <a:lnTo>
                    <a:pt x="2690" y="11895"/>
                  </a:lnTo>
                  <a:lnTo>
                    <a:pt x="2197" y="13536"/>
                  </a:lnTo>
                  <a:lnTo>
                    <a:pt x="1844" y="12905"/>
                  </a:lnTo>
                  <a:lnTo>
                    <a:pt x="733" y="10784"/>
                  </a:lnTo>
                  <a:lnTo>
                    <a:pt x="1478" y="9710"/>
                  </a:lnTo>
                  <a:lnTo>
                    <a:pt x="2778" y="8132"/>
                  </a:lnTo>
                  <a:lnTo>
                    <a:pt x="4470" y="8044"/>
                  </a:lnTo>
                  <a:lnTo>
                    <a:pt x="5064" y="6579"/>
                  </a:lnTo>
                  <a:lnTo>
                    <a:pt x="6819" y="5417"/>
                  </a:lnTo>
                  <a:lnTo>
                    <a:pt x="6983" y="2715"/>
                  </a:lnTo>
                  <a:lnTo>
                    <a:pt x="7349" y="1036"/>
                  </a:lnTo>
                  <a:lnTo>
                    <a:pt x="7955" y="808"/>
                  </a:lnTo>
                  <a:close/>
                  <a:moveTo>
                    <a:pt x="8309" y="0"/>
                  </a:moveTo>
                  <a:lnTo>
                    <a:pt x="6806" y="556"/>
                  </a:lnTo>
                  <a:lnTo>
                    <a:pt x="6364" y="2627"/>
                  </a:lnTo>
                  <a:lnTo>
                    <a:pt x="6200" y="5064"/>
                  </a:lnTo>
                  <a:lnTo>
                    <a:pt x="4546" y="6162"/>
                  </a:lnTo>
                  <a:lnTo>
                    <a:pt x="4028" y="7450"/>
                  </a:lnTo>
                  <a:lnTo>
                    <a:pt x="2463" y="7526"/>
                  </a:lnTo>
                  <a:lnTo>
                    <a:pt x="973" y="9319"/>
                  </a:lnTo>
                  <a:lnTo>
                    <a:pt x="0" y="10758"/>
                  </a:lnTo>
                  <a:lnTo>
                    <a:pt x="1276" y="13208"/>
                  </a:lnTo>
                  <a:lnTo>
                    <a:pt x="2387" y="15102"/>
                  </a:lnTo>
                  <a:lnTo>
                    <a:pt x="3347" y="11870"/>
                  </a:lnTo>
                  <a:lnTo>
                    <a:pt x="3031" y="10923"/>
                  </a:lnTo>
                  <a:lnTo>
                    <a:pt x="4660" y="10506"/>
                  </a:lnTo>
                  <a:lnTo>
                    <a:pt x="6491" y="10506"/>
                  </a:lnTo>
                  <a:lnTo>
                    <a:pt x="9521" y="8119"/>
                  </a:lnTo>
                  <a:lnTo>
                    <a:pt x="9180" y="5076"/>
                  </a:lnTo>
                  <a:lnTo>
                    <a:pt x="9509" y="3005"/>
                  </a:lnTo>
                  <a:lnTo>
                    <a:pt x="830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52"/>
            <p:cNvSpPr/>
            <p:nvPr/>
          </p:nvSpPr>
          <p:spPr>
            <a:xfrm>
              <a:off x="6470500" y="2285950"/>
              <a:ext cx="89675" cy="141450"/>
            </a:xfrm>
            <a:custGeom>
              <a:avLst/>
              <a:gdLst/>
              <a:ahLst/>
              <a:cxnLst/>
              <a:rect l="l" t="t" r="r" b="b"/>
              <a:pathLst>
                <a:path w="3587" h="5658" extrusionOk="0">
                  <a:moveTo>
                    <a:pt x="266" y="0"/>
                  </a:moveTo>
                  <a:lnTo>
                    <a:pt x="1" y="897"/>
                  </a:lnTo>
                  <a:lnTo>
                    <a:pt x="380" y="2677"/>
                  </a:lnTo>
                  <a:lnTo>
                    <a:pt x="76" y="3940"/>
                  </a:lnTo>
                  <a:lnTo>
                    <a:pt x="342" y="5657"/>
                  </a:lnTo>
                  <a:lnTo>
                    <a:pt x="2021" y="5657"/>
                  </a:lnTo>
                  <a:lnTo>
                    <a:pt x="1554" y="3801"/>
                  </a:lnTo>
                  <a:lnTo>
                    <a:pt x="1554" y="3801"/>
                  </a:lnTo>
                  <a:lnTo>
                    <a:pt x="2943" y="4420"/>
                  </a:lnTo>
                  <a:lnTo>
                    <a:pt x="3587" y="2677"/>
                  </a:lnTo>
                  <a:lnTo>
                    <a:pt x="3587" y="1566"/>
                  </a:lnTo>
                  <a:lnTo>
                    <a:pt x="1832" y="821"/>
                  </a:lnTo>
                  <a:lnTo>
                    <a:pt x="26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52"/>
            <p:cNvSpPr/>
            <p:nvPr/>
          </p:nvSpPr>
          <p:spPr>
            <a:xfrm>
              <a:off x="6462300" y="2274900"/>
              <a:ext cx="105775" cy="160375"/>
            </a:xfrm>
            <a:custGeom>
              <a:avLst/>
              <a:gdLst/>
              <a:ahLst/>
              <a:cxnLst/>
              <a:rect l="l" t="t" r="r" b="b"/>
              <a:pathLst>
                <a:path w="4231" h="6415" extrusionOk="0">
                  <a:moveTo>
                    <a:pt x="783" y="897"/>
                  </a:moveTo>
                  <a:lnTo>
                    <a:pt x="2033" y="1541"/>
                  </a:lnTo>
                  <a:lnTo>
                    <a:pt x="3599" y="2210"/>
                  </a:lnTo>
                  <a:lnTo>
                    <a:pt x="3599" y="3069"/>
                  </a:lnTo>
                  <a:lnTo>
                    <a:pt x="3094" y="4432"/>
                  </a:lnTo>
                  <a:lnTo>
                    <a:pt x="1427" y="3700"/>
                  </a:lnTo>
                  <a:lnTo>
                    <a:pt x="1945" y="5784"/>
                  </a:lnTo>
                  <a:lnTo>
                    <a:pt x="935" y="5784"/>
                  </a:lnTo>
                  <a:lnTo>
                    <a:pt x="733" y="4395"/>
                  </a:lnTo>
                  <a:lnTo>
                    <a:pt x="1036" y="3119"/>
                  </a:lnTo>
                  <a:lnTo>
                    <a:pt x="657" y="1352"/>
                  </a:lnTo>
                  <a:lnTo>
                    <a:pt x="783" y="897"/>
                  </a:lnTo>
                  <a:close/>
                  <a:moveTo>
                    <a:pt x="392" y="0"/>
                  </a:moveTo>
                  <a:lnTo>
                    <a:pt x="0" y="1326"/>
                  </a:lnTo>
                  <a:lnTo>
                    <a:pt x="379" y="3119"/>
                  </a:lnTo>
                  <a:lnTo>
                    <a:pt x="89" y="4369"/>
                  </a:lnTo>
                  <a:lnTo>
                    <a:pt x="404" y="6415"/>
                  </a:lnTo>
                  <a:lnTo>
                    <a:pt x="2753" y="6415"/>
                  </a:lnTo>
                  <a:lnTo>
                    <a:pt x="2336" y="4799"/>
                  </a:lnTo>
                  <a:lnTo>
                    <a:pt x="2336" y="4799"/>
                  </a:lnTo>
                  <a:lnTo>
                    <a:pt x="3448" y="5291"/>
                  </a:lnTo>
                  <a:lnTo>
                    <a:pt x="4205" y="3233"/>
                  </a:lnTo>
                  <a:lnTo>
                    <a:pt x="4230" y="1793"/>
                  </a:lnTo>
                  <a:lnTo>
                    <a:pt x="2299" y="985"/>
                  </a:lnTo>
                  <a:lnTo>
                    <a:pt x="39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52"/>
            <p:cNvSpPr/>
            <p:nvPr/>
          </p:nvSpPr>
          <p:spPr>
            <a:xfrm>
              <a:off x="6378950" y="1950375"/>
              <a:ext cx="126300" cy="303725"/>
            </a:xfrm>
            <a:custGeom>
              <a:avLst/>
              <a:gdLst/>
              <a:ahLst/>
              <a:cxnLst/>
              <a:rect l="l" t="t" r="r" b="b"/>
              <a:pathLst>
                <a:path w="5052" h="12149" extrusionOk="0">
                  <a:moveTo>
                    <a:pt x="708" y="1"/>
                  </a:moveTo>
                  <a:lnTo>
                    <a:pt x="1" y="1365"/>
                  </a:lnTo>
                  <a:lnTo>
                    <a:pt x="1428" y="5456"/>
                  </a:lnTo>
                  <a:lnTo>
                    <a:pt x="2211" y="7021"/>
                  </a:lnTo>
                  <a:lnTo>
                    <a:pt x="2211" y="8676"/>
                  </a:lnTo>
                  <a:lnTo>
                    <a:pt x="3271" y="12148"/>
                  </a:lnTo>
                  <a:lnTo>
                    <a:pt x="5052" y="12148"/>
                  </a:lnTo>
                  <a:lnTo>
                    <a:pt x="4168" y="8878"/>
                  </a:lnTo>
                  <a:lnTo>
                    <a:pt x="5052" y="8398"/>
                  </a:lnTo>
                  <a:lnTo>
                    <a:pt x="3360" y="5317"/>
                  </a:lnTo>
                  <a:lnTo>
                    <a:pt x="2185" y="2198"/>
                  </a:lnTo>
                  <a:lnTo>
                    <a:pt x="70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52"/>
            <p:cNvSpPr/>
            <p:nvPr/>
          </p:nvSpPr>
          <p:spPr>
            <a:xfrm>
              <a:off x="6370425" y="1934925"/>
              <a:ext cx="145575" cy="327050"/>
            </a:xfrm>
            <a:custGeom>
              <a:avLst/>
              <a:gdLst/>
              <a:ahLst/>
              <a:cxnLst/>
              <a:rect l="l" t="t" r="r" b="b"/>
              <a:pathLst>
                <a:path w="5823" h="13082" extrusionOk="0">
                  <a:moveTo>
                    <a:pt x="1074" y="1238"/>
                  </a:moveTo>
                  <a:lnTo>
                    <a:pt x="2249" y="2968"/>
                  </a:lnTo>
                  <a:lnTo>
                    <a:pt x="3423" y="6086"/>
                  </a:lnTo>
                  <a:lnTo>
                    <a:pt x="4963" y="8890"/>
                  </a:lnTo>
                  <a:lnTo>
                    <a:pt x="4143" y="9344"/>
                  </a:lnTo>
                  <a:lnTo>
                    <a:pt x="4976" y="12450"/>
                  </a:lnTo>
                  <a:lnTo>
                    <a:pt x="3852" y="12450"/>
                  </a:lnTo>
                  <a:lnTo>
                    <a:pt x="2867" y="9243"/>
                  </a:lnTo>
                  <a:lnTo>
                    <a:pt x="2867" y="7564"/>
                  </a:lnTo>
                  <a:lnTo>
                    <a:pt x="2072" y="5960"/>
                  </a:lnTo>
                  <a:lnTo>
                    <a:pt x="683" y="2008"/>
                  </a:lnTo>
                  <a:lnTo>
                    <a:pt x="1074" y="1238"/>
                  </a:lnTo>
                  <a:close/>
                  <a:moveTo>
                    <a:pt x="998" y="0"/>
                  </a:moveTo>
                  <a:lnTo>
                    <a:pt x="1" y="1957"/>
                  </a:lnTo>
                  <a:lnTo>
                    <a:pt x="1491" y="6213"/>
                  </a:lnTo>
                  <a:lnTo>
                    <a:pt x="2236" y="7715"/>
                  </a:lnTo>
                  <a:lnTo>
                    <a:pt x="2236" y="9294"/>
                  </a:lnTo>
                  <a:lnTo>
                    <a:pt x="3385" y="13082"/>
                  </a:lnTo>
                  <a:lnTo>
                    <a:pt x="5797" y="13082"/>
                  </a:lnTo>
                  <a:lnTo>
                    <a:pt x="4875" y="9660"/>
                  </a:lnTo>
                  <a:lnTo>
                    <a:pt x="5822" y="9142"/>
                  </a:lnTo>
                  <a:lnTo>
                    <a:pt x="3991" y="5834"/>
                  </a:lnTo>
                  <a:lnTo>
                    <a:pt x="2829" y="2715"/>
                  </a:lnTo>
                  <a:lnTo>
                    <a:pt x="99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52"/>
            <p:cNvSpPr/>
            <p:nvPr/>
          </p:nvSpPr>
          <p:spPr>
            <a:xfrm>
              <a:off x="5626075" y="893825"/>
              <a:ext cx="145875" cy="113350"/>
            </a:xfrm>
            <a:custGeom>
              <a:avLst/>
              <a:gdLst/>
              <a:ahLst/>
              <a:cxnLst/>
              <a:rect l="l" t="t" r="r" b="b"/>
              <a:pathLst>
                <a:path w="5835" h="4534" extrusionOk="0">
                  <a:moveTo>
                    <a:pt x="4142" y="0"/>
                  </a:moveTo>
                  <a:lnTo>
                    <a:pt x="2362" y="796"/>
                  </a:lnTo>
                  <a:lnTo>
                    <a:pt x="480" y="796"/>
                  </a:lnTo>
                  <a:lnTo>
                    <a:pt x="0" y="2425"/>
                  </a:lnTo>
                  <a:lnTo>
                    <a:pt x="2362" y="4533"/>
                  </a:lnTo>
                  <a:lnTo>
                    <a:pt x="4458" y="3334"/>
                  </a:lnTo>
                  <a:lnTo>
                    <a:pt x="5834" y="2273"/>
                  </a:lnTo>
                  <a:lnTo>
                    <a:pt x="5834" y="480"/>
                  </a:lnTo>
                  <a:lnTo>
                    <a:pt x="414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52"/>
            <p:cNvSpPr/>
            <p:nvPr/>
          </p:nvSpPr>
          <p:spPr>
            <a:xfrm>
              <a:off x="5617225" y="885625"/>
              <a:ext cx="162600" cy="131025"/>
            </a:xfrm>
            <a:custGeom>
              <a:avLst/>
              <a:gdLst/>
              <a:ahLst/>
              <a:cxnLst/>
              <a:rect l="l" t="t" r="r" b="b"/>
              <a:pathLst>
                <a:path w="6504" h="5241" extrusionOk="0">
                  <a:moveTo>
                    <a:pt x="4521" y="657"/>
                  </a:moveTo>
                  <a:lnTo>
                    <a:pt x="5872" y="1048"/>
                  </a:lnTo>
                  <a:lnTo>
                    <a:pt x="5872" y="2437"/>
                  </a:lnTo>
                  <a:lnTo>
                    <a:pt x="4660" y="3371"/>
                  </a:lnTo>
                  <a:lnTo>
                    <a:pt x="2766" y="4470"/>
                  </a:lnTo>
                  <a:lnTo>
                    <a:pt x="708" y="2652"/>
                  </a:lnTo>
                  <a:lnTo>
                    <a:pt x="1074" y="1452"/>
                  </a:lnTo>
                  <a:lnTo>
                    <a:pt x="2728" y="1452"/>
                  </a:lnTo>
                  <a:lnTo>
                    <a:pt x="4521" y="657"/>
                  </a:lnTo>
                  <a:close/>
                  <a:moveTo>
                    <a:pt x="4471" y="0"/>
                  </a:moveTo>
                  <a:lnTo>
                    <a:pt x="2653" y="821"/>
                  </a:lnTo>
                  <a:lnTo>
                    <a:pt x="607" y="821"/>
                  </a:lnTo>
                  <a:lnTo>
                    <a:pt x="1" y="2854"/>
                  </a:lnTo>
                  <a:lnTo>
                    <a:pt x="2678" y="5240"/>
                  </a:lnTo>
                  <a:lnTo>
                    <a:pt x="5001" y="3902"/>
                  </a:lnTo>
                  <a:lnTo>
                    <a:pt x="6504" y="2753"/>
                  </a:lnTo>
                  <a:lnTo>
                    <a:pt x="6504" y="581"/>
                  </a:lnTo>
                  <a:lnTo>
                    <a:pt x="447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52"/>
            <p:cNvSpPr/>
            <p:nvPr/>
          </p:nvSpPr>
          <p:spPr>
            <a:xfrm>
              <a:off x="5828725" y="897925"/>
              <a:ext cx="80850" cy="36650"/>
            </a:xfrm>
            <a:custGeom>
              <a:avLst/>
              <a:gdLst/>
              <a:ahLst/>
              <a:cxnLst/>
              <a:rect l="l" t="t" r="r" b="b"/>
              <a:pathLst>
                <a:path w="3234" h="1466" extrusionOk="0">
                  <a:moveTo>
                    <a:pt x="1" y="1"/>
                  </a:moveTo>
                  <a:lnTo>
                    <a:pt x="885" y="1465"/>
                  </a:lnTo>
                  <a:lnTo>
                    <a:pt x="3233" y="733"/>
                  </a:lnTo>
                  <a:lnTo>
                    <a:pt x="235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52"/>
            <p:cNvSpPr/>
            <p:nvPr/>
          </p:nvSpPr>
          <p:spPr>
            <a:xfrm>
              <a:off x="5814525" y="890350"/>
              <a:ext cx="111475" cy="53700"/>
            </a:xfrm>
            <a:custGeom>
              <a:avLst/>
              <a:gdLst/>
              <a:ahLst/>
              <a:cxnLst/>
              <a:rect l="l" t="t" r="r" b="b"/>
              <a:pathLst>
                <a:path w="4459" h="2148" extrusionOk="0">
                  <a:moveTo>
                    <a:pt x="2804" y="632"/>
                  </a:moveTo>
                  <a:lnTo>
                    <a:pt x="3157" y="922"/>
                  </a:lnTo>
                  <a:lnTo>
                    <a:pt x="1604" y="1402"/>
                  </a:lnTo>
                  <a:lnTo>
                    <a:pt x="1125" y="632"/>
                  </a:lnTo>
                  <a:close/>
                  <a:moveTo>
                    <a:pt x="1" y="0"/>
                  </a:moveTo>
                  <a:lnTo>
                    <a:pt x="1314" y="2147"/>
                  </a:lnTo>
                  <a:lnTo>
                    <a:pt x="4458" y="1175"/>
                  </a:lnTo>
                  <a:lnTo>
                    <a:pt x="303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52"/>
            <p:cNvSpPr/>
            <p:nvPr/>
          </p:nvSpPr>
          <p:spPr>
            <a:xfrm>
              <a:off x="5765925" y="1013475"/>
              <a:ext cx="80825" cy="48625"/>
            </a:xfrm>
            <a:custGeom>
              <a:avLst/>
              <a:gdLst/>
              <a:ahLst/>
              <a:cxnLst/>
              <a:rect l="l" t="t" r="r" b="b"/>
              <a:pathLst>
                <a:path w="3233" h="1945" extrusionOk="0">
                  <a:moveTo>
                    <a:pt x="0" y="0"/>
                  </a:moveTo>
                  <a:lnTo>
                    <a:pt x="871" y="1945"/>
                  </a:lnTo>
                  <a:lnTo>
                    <a:pt x="3233" y="972"/>
                  </a:lnTo>
                  <a:lnTo>
                    <a:pt x="1616" y="164"/>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52"/>
            <p:cNvSpPr/>
            <p:nvPr/>
          </p:nvSpPr>
          <p:spPr>
            <a:xfrm>
              <a:off x="5752975" y="1004300"/>
              <a:ext cx="113025" cy="68225"/>
            </a:xfrm>
            <a:custGeom>
              <a:avLst/>
              <a:gdLst/>
              <a:ahLst/>
              <a:cxnLst/>
              <a:rect l="l" t="t" r="r" b="b"/>
              <a:pathLst>
                <a:path w="4521" h="2729" extrusionOk="0">
                  <a:moveTo>
                    <a:pt x="1023" y="733"/>
                  </a:moveTo>
                  <a:lnTo>
                    <a:pt x="2046" y="847"/>
                  </a:lnTo>
                  <a:lnTo>
                    <a:pt x="2993" y="1314"/>
                  </a:lnTo>
                  <a:lnTo>
                    <a:pt x="1554" y="1908"/>
                  </a:lnTo>
                  <a:lnTo>
                    <a:pt x="1023" y="733"/>
                  </a:lnTo>
                  <a:close/>
                  <a:moveTo>
                    <a:pt x="0" y="1"/>
                  </a:moveTo>
                  <a:lnTo>
                    <a:pt x="1225" y="2728"/>
                  </a:lnTo>
                  <a:lnTo>
                    <a:pt x="4521" y="1365"/>
                  </a:lnTo>
                  <a:lnTo>
                    <a:pt x="2273" y="253"/>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52"/>
            <p:cNvSpPr/>
            <p:nvPr/>
          </p:nvSpPr>
          <p:spPr>
            <a:xfrm>
              <a:off x="4952100" y="890350"/>
              <a:ext cx="78950" cy="112725"/>
            </a:xfrm>
            <a:custGeom>
              <a:avLst/>
              <a:gdLst/>
              <a:ahLst/>
              <a:cxnLst/>
              <a:rect l="l" t="t" r="r" b="b"/>
              <a:pathLst>
                <a:path w="3158" h="4509" extrusionOk="0">
                  <a:moveTo>
                    <a:pt x="1" y="0"/>
                  </a:moveTo>
                  <a:lnTo>
                    <a:pt x="1" y="1882"/>
                  </a:lnTo>
                  <a:lnTo>
                    <a:pt x="960" y="4508"/>
                  </a:lnTo>
                  <a:lnTo>
                    <a:pt x="3157" y="2576"/>
                  </a:lnTo>
                  <a:lnTo>
                    <a:pt x="3157" y="1251"/>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52"/>
            <p:cNvSpPr/>
            <p:nvPr/>
          </p:nvSpPr>
          <p:spPr>
            <a:xfrm>
              <a:off x="4944200" y="878675"/>
              <a:ext cx="94750" cy="137975"/>
            </a:xfrm>
            <a:custGeom>
              <a:avLst/>
              <a:gdLst/>
              <a:ahLst/>
              <a:cxnLst/>
              <a:rect l="l" t="t" r="r" b="b"/>
              <a:pathLst>
                <a:path w="3790" h="5519" extrusionOk="0">
                  <a:moveTo>
                    <a:pt x="620" y="922"/>
                  </a:moveTo>
                  <a:lnTo>
                    <a:pt x="3145" y="1932"/>
                  </a:lnTo>
                  <a:lnTo>
                    <a:pt x="3145" y="2892"/>
                  </a:lnTo>
                  <a:lnTo>
                    <a:pt x="1415" y="4432"/>
                  </a:lnTo>
                  <a:lnTo>
                    <a:pt x="632" y="2298"/>
                  </a:lnTo>
                  <a:lnTo>
                    <a:pt x="620" y="922"/>
                  </a:lnTo>
                  <a:close/>
                  <a:moveTo>
                    <a:pt x="1" y="0"/>
                  </a:moveTo>
                  <a:lnTo>
                    <a:pt x="1" y="2349"/>
                  </a:lnTo>
                  <a:lnTo>
                    <a:pt x="1137" y="5518"/>
                  </a:lnTo>
                  <a:lnTo>
                    <a:pt x="3789" y="3182"/>
                  </a:lnTo>
                  <a:lnTo>
                    <a:pt x="3789" y="1503"/>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52"/>
            <p:cNvSpPr/>
            <p:nvPr/>
          </p:nvSpPr>
          <p:spPr>
            <a:xfrm>
              <a:off x="4770275" y="799125"/>
              <a:ext cx="164800" cy="161950"/>
            </a:xfrm>
            <a:custGeom>
              <a:avLst/>
              <a:gdLst/>
              <a:ahLst/>
              <a:cxnLst/>
              <a:rect l="l" t="t" r="r" b="b"/>
              <a:pathLst>
                <a:path w="6592" h="6478" extrusionOk="0">
                  <a:moveTo>
                    <a:pt x="1049" y="0"/>
                  </a:moveTo>
                  <a:lnTo>
                    <a:pt x="0" y="1856"/>
                  </a:lnTo>
                  <a:lnTo>
                    <a:pt x="948" y="4546"/>
                  </a:lnTo>
                  <a:lnTo>
                    <a:pt x="2539" y="6478"/>
                  </a:lnTo>
                  <a:lnTo>
                    <a:pt x="5064" y="6478"/>
                  </a:lnTo>
                  <a:lnTo>
                    <a:pt x="6592" y="6213"/>
                  </a:lnTo>
                  <a:lnTo>
                    <a:pt x="5695" y="3801"/>
                  </a:lnTo>
                  <a:lnTo>
                    <a:pt x="3296" y="2500"/>
                  </a:lnTo>
                  <a:lnTo>
                    <a:pt x="104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52"/>
            <p:cNvSpPr/>
            <p:nvPr/>
          </p:nvSpPr>
          <p:spPr>
            <a:xfrm>
              <a:off x="4761750" y="785550"/>
              <a:ext cx="184075" cy="183425"/>
            </a:xfrm>
            <a:custGeom>
              <a:avLst/>
              <a:gdLst/>
              <a:ahLst/>
              <a:cxnLst/>
              <a:rect l="l" t="t" r="r" b="b"/>
              <a:pathLst>
                <a:path w="7363" h="7337" extrusionOk="0">
                  <a:moveTo>
                    <a:pt x="1453" y="1074"/>
                  </a:moveTo>
                  <a:lnTo>
                    <a:pt x="3410" y="3245"/>
                  </a:lnTo>
                  <a:lnTo>
                    <a:pt x="5784" y="4559"/>
                  </a:lnTo>
                  <a:lnTo>
                    <a:pt x="6503" y="6516"/>
                  </a:lnTo>
                  <a:lnTo>
                    <a:pt x="5405" y="6705"/>
                  </a:lnTo>
                  <a:lnTo>
                    <a:pt x="3031" y="6705"/>
                  </a:lnTo>
                  <a:lnTo>
                    <a:pt x="1566" y="4937"/>
                  </a:lnTo>
                  <a:lnTo>
                    <a:pt x="695" y="2425"/>
                  </a:lnTo>
                  <a:lnTo>
                    <a:pt x="1453" y="1074"/>
                  </a:lnTo>
                  <a:close/>
                  <a:moveTo>
                    <a:pt x="1326" y="0"/>
                  </a:moveTo>
                  <a:lnTo>
                    <a:pt x="1" y="2374"/>
                  </a:lnTo>
                  <a:lnTo>
                    <a:pt x="985" y="5203"/>
                  </a:lnTo>
                  <a:lnTo>
                    <a:pt x="2728" y="7337"/>
                  </a:lnTo>
                  <a:lnTo>
                    <a:pt x="5468" y="7337"/>
                  </a:lnTo>
                  <a:lnTo>
                    <a:pt x="7362" y="7008"/>
                  </a:lnTo>
                  <a:lnTo>
                    <a:pt x="6289" y="4129"/>
                  </a:lnTo>
                  <a:lnTo>
                    <a:pt x="3839" y="2791"/>
                  </a:lnTo>
                  <a:lnTo>
                    <a:pt x="132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52"/>
            <p:cNvSpPr/>
            <p:nvPr/>
          </p:nvSpPr>
          <p:spPr>
            <a:xfrm>
              <a:off x="4392100" y="1174150"/>
              <a:ext cx="165750" cy="386075"/>
            </a:xfrm>
            <a:custGeom>
              <a:avLst/>
              <a:gdLst/>
              <a:ahLst/>
              <a:cxnLst/>
              <a:rect l="l" t="t" r="r" b="b"/>
              <a:pathLst>
                <a:path w="6630" h="15443" extrusionOk="0">
                  <a:moveTo>
                    <a:pt x="6629" y="0"/>
                  </a:moveTo>
                  <a:lnTo>
                    <a:pt x="4521" y="1036"/>
                  </a:lnTo>
                  <a:lnTo>
                    <a:pt x="2261" y="3056"/>
                  </a:lnTo>
                  <a:lnTo>
                    <a:pt x="0" y="6301"/>
                  </a:lnTo>
                  <a:lnTo>
                    <a:pt x="354" y="10594"/>
                  </a:lnTo>
                  <a:lnTo>
                    <a:pt x="51" y="12652"/>
                  </a:lnTo>
                  <a:lnTo>
                    <a:pt x="1288" y="15443"/>
                  </a:lnTo>
                  <a:lnTo>
                    <a:pt x="4357" y="15443"/>
                  </a:lnTo>
                  <a:lnTo>
                    <a:pt x="2425" y="11731"/>
                  </a:lnTo>
                  <a:lnTo>
                    <a:pt x="2955" y="7033"/>
                  </a:lnTo>
                  <a:lnTo>
                    <a:pt x="4634" y="4154"/>
                  </a:lnTo>
                  <a:lnTo>
                    <a:pt x="6629" y="1844"/>
                  </a:lnTo>
                  <a:lnTo>
                    <a:pt x="662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52"/>
            <p:cNvSpPr/>
            <p:nvPr/>
          </p:nvSpPr>
          <p:spPr>
            <a:xfrm>
              <a:off x="4383875" y="1161200"/>
              <a:ext cx="181875" cy="406925"/>
            </a:xfrm>
            <a:custGeom>
              <a:avLst/>
              <a:gdLst/>
              <a:ahLst/>
              <a:cxnLst/>
              <a:rect l="l" t="t" r="r" b="b"/>
              <a:pathLst>
                <a:path w="7275" h="16277" extrusionOk="0">
                  <a:moveTo>
                    <a:pt x="6643" y="1023"/>
                  </a:moveTo>
                  <a:lnTo>
                    <a:pt x="6643" y="2248"/>
                  </a:lnTo>
                  <a:lnTo>
                    <a:pt x="4686" y="4508"/>
                  </a:lnTo>
                  <a:lnTo>
                    <a:pt x="3006" y="7387"/>
                  </a:lnTo>
                  <a:lnTo>
                    <a:pt x="2425" y="12299"/>
                  </a:lnTo>
                  <a:lnTo>
                    <a:pt x="4168" y="15645"/>
                  </a:lnTo>
                  <a:lnTo>
                    <a:pt x="1819" y="15645"/>
                  </a:lnTo>
                  <a:lnTo>
                    <a:pt x="708" y="13120"/>
                  </a:lnTo>
                  <a:lnTo>
                    <a:pt x="999" y="11125"/>
                  </a:lnTo>
                  <a:lnTo>
                    <a:pt x="645" y="6895"/>
                  </a:lnTo>
                  <a:lnTo>
                    <a:pt x="2829" y="3789"/>
                  </a:lnTo>
                  <a:lnTo>
                    <a:pt x="5039" y="1806"/>
                  </a:lnTo>
                  <a:lnTo>
                    <a:pt x="6643" y="1023"/>
                  </a:lnTo>
                  <a:close/>
                  <a:moveTo>
                    <a:pt x="7274" y="0"/>
                  </a:moveTo>
                  <a:lnTo>
                    <a:pt x="4723" y="1263"/>
                  </a:lnTo>
                  <a:lnTo>
                    <a:pt x="2387" y="3347"/>
                  </a:lnTo>
                  <a:lnTo>
                    <a:pt x="1" y="6731"/>
                  </a:lnTo>
                  <a:lnTo>
                    <a:pt x="380" y="11112"/>
                  </a:lnTo>
                  <a:lnTo>
                    <a:pt x="64" y="13221"/>
                  </a:lnTo>
                  <a:lnTo>
                    <a:pt x="1415" y="16277"/>
                  </a:lnTo>
                  <a:lnTo>
                    <a:pt x="5203" y="16277"/>
                  </a:lnTo>
                  <a:lnTo>
                    <a:pt x="3069" y="12185"/>
                  </a:lnTo>
                  <a:lnTo>
                    <a:pt x="3587" y="7652"/>
                  </a:lnTo>
                  <a:lnTo>
                    <a:pt x="5203" y="4874"/>
                  </a:lnTo>
                  <a:lnTo>
                    <a:pt x="7274" y="2475"/>
                  </a:lnTo>
                  <a:lnTo>
                    <a:pt x="727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52"/>
            <p:cNvSpPr/>
            <p:nvPr/>
          </p:nvSpPr>
          <p:spPr>
            <a:xfrm>
              <a:off x="3327950" y="2153675"/>
              <a:ext cx="78950" cy="116200"/>
            </a:xfrm>
            <a:custGeom>
              <a:avLst/>
              <a:gdLst/>
              <a:ahLst/>
              <a:cxnLst/>
              <a:rect l="l" t="t" r="r" b="b"/>
              <a:pathLst>
                <a:path w="3158" h="4648" extrusionOk="0">
                  <a:moveTo>
                    <a:pt x="1288" y="1"/>
                  </a:moveTo>
                  <a:lnTo>
                    <a:pt x="1" y="1655"/>
                  </a:lnTo>
                  <a:lnTo>
                    <a:pt x="1" y="3069"/>
                  </a:lnTo>
                  <a:lnTo>
                    <a:pt x="1" y="3700"/>
                  </a:lnTo>
                  <a:lnTo>
                    <a:pt x="884" y="4647"/>
                  </a:lnTo>
                  <a:lnTo>
                    <a:pt x="2677" y="3915"/>
                  </a:lnTo>
                  <a:lnTo>
                    <a:pt x="3157" y="1731"/>
                  </a:lnTo>
                  <a:lnTo>
                    <a:pt x="3157" y="544"/>
                  </a:lnTo>
                  <a:lnTo>
                    <a:pt x="128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52"/>
            <p:cNvSpPr/>
            <p:nvPr/>
          </p:nvSpPr>
          <p:spPr>
            <a:xfrm>
              <a:off x="3320050" y="2144525"/>
              <a:ext cx="94725" cy="134825"/>
            </a:xfrm>
            <a:custGeom>
              <a:avLst/>
              <a:gdLst/>
              <a:ahLst/>
              <a:cxnLst/>
              <a:rect l="l" t="t" r="r" b="b"/>
              <a:pathLst>
                <a:path w="3789" h="5393" extrusionOk="0">
                  <a:moveTo>
                    <a:pt x="1718" y="720"/>
                  </a:moveTo>
                  <a:lnTo>
                    <a:pt x="3158" y="1150"/>
                  </a:lnTo>
                  <a:lnTo>
                    <a:pt x="3158" y="2059"/>
                  </a:lnTo>
                  <a:lnTo>
                    <a:pt x="2728" y="4054"/>
                  </a:lnTo>
                  <a:lnTo>
                    <a:pt x="1289" y="4647"/>
                  </a:lnTo>
                  <a:lnTo>
                    <a:pt x="632" y="3953"/>
                  </a:lnTo>
                  <a:lnTo>
                    <a:pt x="632" y="2122"/>
                  </a:lnTo>
                  <a:lnTo>
                    <a:pt x="1718" y="720"/>
                  </a:lnTo>
                  <a:close/>
                  <a:moveTo>
                    <a:pt x="1491" y="0"/>
                  </a:moveTo>
                  <a:lnTo>
                    <a:pt x="1" y="1907"/>
                  </a:lnTo>
                  <a:lnTo>
                    <a:pt x="1" y="4193"/>
                  </a:lnTo>
                  <a:lnTo>
                    <a:pt x="1125" y="5392"/>
                  </a:lnTo>
                  <a:lnTo>
                    <a:pt x="3271" y="4508"/>
                  </a:lnTo>
                  <a:lnTo>
                    <a:pt x="3789" y="2160"/>
                  </a:lnTo>
                  <a:lnTo>
                    <a:pt x="3789" y="682"/>
                  </a:lnTo>
                  <a:lnTo>
                    <a:pt x="149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52"/>
            <p:cNvSpPr/>
            <p:nvPr/>
          </p:nvSpPr>
          <p:spPr>
            <a:xfrm>
              <a:off x="3404025" y="2057075"/>
              <a:ext cx="144925" cy="252250"/>
            </a:xfrm>
            <a:custGeom>
              <a:avLst/>
              <a:gdLst/>
              <a:ahLst/>
              <a:cxnLst/>
              <a:rect l="l" t="t" r="r" b="b"/>
              <a:pathLst>
                <a:path w="5797" h="10090" extrusionOk="0">
                  <a:moveTo>
                    <a:pt x="2602" y="1"/>
                  </a:moveTo>
                  <a:lnTo>
                    <a:pt x="834" y="443"/>
                  </a:lnTo>
                  <a:lnTo>
                    <a:pt x="1" y="1680"/>
                  </a:lnTo>
                  <a:lnTo>
                    <a:pt x="2097" y="4408"/>
                  </a:lnTo>
                  <a:lnTo>
                    <a:pt x="2311" y="6201"/>
                  </a:lnTo>
                  <a:lnTo>
                    <a:pt x="746" y="7703"/>
                  </a:lnTo>
                  <a:lnTo>
                    <a:pt x="746" y="10090"/>
                  </a:lnTo>
                  <a:lnTo>
                    <a:pt x="5796" y="9155"/>
                  </a:lnTo>
                  <a:lnTo>
                    <a:pt x="5796" y="7564"/>
                  </a:lnTo>
                  <a:lnTo>
                    <a:pt x="4837" y="5266"/>
                  </a:lnTo>
                  <a:lnTo>
                    <a:pt x="2728" y="2753"/>
                  </a:lnTo>
                  <a:lnTo>
                    <a:pt x="3700" y="1213"/>
                  </a:lnTo>
                  <a:lnTo>
                    <a:pt x="260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52"/>
            <p:cNvSpPr/>
            <p:nvPr/>
          </p:nvSpPr>
          <p:spPr>
            <a:xfrm>
              <a:off x="3394250" y="2048250"/>
              <a:ext cx="162600" cy="270550"/>
            </a:xfrm>
            <a:custGeom>
              <a:avLst/>
              <a:gdLst/>
              <a:ahLst/>
              <a:cxnLst/>
              <a:rect l="l" t="t" r="r" b="b"/>
              <a:pathLst>
                <a:path w="6504" h="10822" extrusionOk="0">
                  <a:moveTo>
                    <a:pt x="2879" y="707"/>
                  </a:moveTo>
                  <a:lnTo>
                    <a:pt x="3687" y="1604"/>
                  </a:lnTo>
                  <a:lnTo>
                    <a:pt x="2728" y="3132"/>
                  </a:lnTo>
                  <a:lnTo>
                    <a:pt x="4950" y="5783"/>
                  </a:lnTo>
                  <a:lnTo>
                    <a:pt x="5872" y="7980"/>
                  </a:lnTo>
                  <a:lnTo>
                    <a:pt x="5872" y="9243"/>
                  </a:lnTo>
                  <a:lnTo>
                    <a:pt x="1452" y="10064"/>
                  </a:lnTo>
                  <a:lnTo>
                    <a:pt x="1452" y="8195"/>
                  </a:lnTo>
                  <a:lnTo>
                    <a:pt x="3031" y="6667"/>
                  </a:lnTo>
                  <a:lnTo>
                    <a:pt x="2791" y="4634"/>
                  </a:lnTo>
                  <a:lnTo>
                    <a:pt x="783" y="2008"/>
                  </a:lnTo>
                  <a:lnTo>
                    <a:pt x="1414" y="1061"/>
                  </a:lnTo>
                  <a:lnTo>
                    <a:pt x="2879" y="707"/>
                  </a:lnTo>
                  <a:close/>
                  <a:moveTo>
                    <a:pt x="3094" y="0"/>
                  </a:moveTo>
                  <a:lnTo>
                    <a:pt x="1023" y="505"/>
                  </a:lnTo>
                  <a:lnTo>
                    <a:pt x="0" y="2046"/>
                  </a:lnTo>
                  <a:lnTo>
                    <a:pt x="2172" y="4887"/>
                  </a:lnTo>
                  <a:lnTo>
                    <a:pt x="2361" y="6440"/>
                  </a:lnTo>
                  <a:lnTo>
                    <a:pt x="821" y="7917"/>
                  </a:lnTo>
                  <a:lnTo>
                    <a:pt x="821" y="10822"/>
                  </a:lnTo>
                  <a:lnTo>
                    <a:pt x="6503" y="9774"/>
                  </a:lnTo>
                  <a:lnTo>
                    <a:pt x="6503" y="7917"/>
                  </a:lnTo>
                  <a:lnTo>
                    <a:pt x="5506" y="5493"/>
                  </a:lnTo>
                  <a:lnTo>
                    <a:pt x="3498" y="3094"/>
                  </a:lnTo>
                  <a:lnTo>
                    <a:pt x="4470" y="1541"/>
                  </a:lnTo>
                  <a:lnTo>
                    <a:pt x="30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52"/>
            <p:cNvSpPr/>
            <p:nvPr/>
          </p:nvSpPr>
          <p:spPr>
            <a:xfrm>
              <a:off x="3658775" y="1084500"/>
              <a:ext cx="236775" cy="215300"/>
            </a:xfrm>
            <a:custGeom>
              <a:avLst/>
              <a:gdLst/>
              <a:ahLst/>
              <a:cxnLst/>
              <a:rect l="l" t="t" r="r" b="b"/>
              <a:pathLst>
                <a:path w="9471" h="8612" extrusionOk="0">
                  <a:moveTo>
                    <a:pt x="3498" y="0"/>
                  </a:moveTo>
                  <a:lnTo>
                    <a:pt x="1907" y="972"/>
                  </a:lnTo>
                  <a:lnTo>
                    <a:pt x="1907" y="1692"/>
                  </a:lnTo>
                  <a:lnTo>
                    <a:pt x="1" y="2273"/>
                  </a:lnTo>
                  <a:lnTo>
                    <a:pt x="2173" y="5026"/>
                  </a:lnTo>
                  <a:lnTo>
                    <a:pt x="3801" y="6162"/>
                  </a:lnTo>
                  <a:lnTo>
                    <a:pt x="3271" y="6970"/>
                  </a:lnTo>
                  <a:lnTo>
                    <a:pt x="5254" y="8612"/>
                  </a:lnTo>
                  <a:lnTo>
                    <a:pt x="6327" y="4028"/>
                  </a:lnTo>
                  <a:lnTo>
                    <a:pt x="7488" y="5278"/>
                  </a:lnTo>
                  <a:lnTo>
                    <a:pt x="7122" y="7046"/>
                  </a:lnTo>
                  <a:lnTo>
                    <a:pt x="8537" y="7046"/>
                  </a:lnTo>
                  <a:lnTo>
                    <a:pt x="9471" y="5177"/>
                  </a:lnTo>
                  <a:lnTo>
                    <a:pt x="6150" y="2513"/>
                  </a:lnTo>
                  <a:lnTo>
                    <a:pt x="349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52"/>
            <p:cNvSpPr/>
            <p:nvPr/>
          </p:nvSpPr>
          <p:spPr>
            <a:xfrm>
              <a:off x="3645200" y="1074400"/>
              <a:ext cx="260450" cy="239600"/>
            </a:xfrm>
            <a:custGeom>
              <a:avLst/>
              <a:gdLst/>
              <a:ahLst/>
              <a:cxnLst/>
              <a:rect l="l" t="t" r="r" b="b"/>
              <a:pathLst>
                <a:path w="10418" h="9584" extrusionOk="0">
                  <a:moveTo>
                    <a:pt x="4003" y="796"/>
                  </a:moveTo>
                  <a:lnTo>
                    <a:pt x="6491" y="3157"/>
                  </a:lnTo>
                  <a:lnTo>
                    <a:pt x="9610" y="5670"/>
                  </a:lnTo>
                  <a:lnTo>
                    <a:pt x="8878" y="7134"/>
                  </a:lnTo>
                  <a:lnTo>
                    <a:pt x="8057" y="7134"/>
                  </a:lnTo>
                  <a:lnTo>
                    <a:pt x="8372" y="5581"/>
                  </a:lnTo>
                  <a:lnTo>
                    <a:pt x="6693" y="3788"/>
                  </a:lnTo>
                  <a:lnTo>
                    <a:pt x="5607" y="8460"/>
                  </a:lnTo>
                  <a:lnTo>
                    <a:pt x="4231" y="7324"/>
                  </a:lnTo>
                  <a:lnTo>
                    <a:pt x="4774" y="6478"/>
                  </a:lnTo>
                  <a:lnTo>
                    <a:pt x="2943" y="5202"/>
                  </a:lnTo>
                  <a:lnTo>
                    <a:pt x="1074" y="2841"/>
                  </a:lnTo>
                  <a:lnTo>
                    <a:pt x="2779" y="2323"/>
                  </a:lnTo>
                  <a:lnTo>
                    <a:pt x="2779" y="1553"/>
                  </a:lnTo>
                  <a:lnTo>
                    <a:pt x="4003" y="796"/>
                  </a:lnTo>
                  <a:close/>
                  <a:moveTo>
                    <a:pt x="4092" y="0"/>
                  </a:moveTo>
                  <a:lnTo>
                    <a:pt x="2147" y="1200"/>
                  </a:lnTo>
                  <a:lnTo>
                    <a:pt x="2147" y="1856"/>
                  </a:lnTo>
                  <a:lnTo>
                    <a:pt x="1" y="2513"/>
                  </a:lnTo>
                  <a:lnTo>
                    <a:pt x="2476" y="5632"/>
                  </a:lnTo>
                  <a:lnTo>
                    <a:pt x="3915" y="6654"/>
                  </a:lnTo>
                  <a:lnTo>
                    <a:pt x="3397" y="7437"/>
                  </a:lnTo>
                  <a:lnTo>
                    <a:pt x="5986" y="9584"/>
                  </a:lnTo>
                  <a:lnTo>
                    <a:pt x="7047" y="5076"/>
                  </a:lnTo>
                  <a:lnTo>
                    <a:pt x="7691" y="5771"/>
                  </a:lnTo>
                  <a:lnTo>
                    <a:pt x="7274" y="7778"/>
                  </a:lnTo>
                  <a:lnTo>
                    <a:pt x="9269" y="7778"/>
                  </a:lnTo>
                  <a:lnTo>
                    <a:pt x="10418" y="5505"/>
                  </a:lnTo>
                  <a:lnTo>
                    <a:pt x="6908" y="2690"/>
                  </a:lnTo>
                  <a:lnTo>
                    <a:pt x="409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52"/>
            <p:cNvSpPr/>
            <p:nvPr/>
          </p:nvSpPr>
          <p:spPr>
            <a:xfrm>
              <a:off x="3780950" y="1045975"/>
              <a:ext cx="134825" cy="91250"/>
            </a:xfrm>
            <a:custGeom>
              <a:avLst/>
              <a:gdLst/>
              <a:ahLst/>
              <a:cxnLst/>
              <a:rect l="l" t="t" r="r" b="b"/>
              <a:pathLst>
                <a:path w="5393" h="3650" extrusionOk="0">
                  <a:moveTo>
                    <a:pt x="1175" y="1"/>
                  </a:moveTo>
                  <a:lnTo>
                    <a:pt x="0" y="1137"/>
                  </a:lnTo>
                  <a:lnTo>
                    <a:pt x="2235" y="2842"/>
                  </a:lnTo>
                  <a:lnTo>
                    <a:pt x="3612" y="3650"/>
                  </a:lnTo>
                  <a:lnTo>
                    <a:pt x="5392" y="1819"/>
                  </a:lnTo>
                  <a:lnTo>
                    <a:pt x="4584" y="329"/>
                  </a:lnTo>
                  <a:lnTo>
                    <a:pt x="3208" y="1"/>
                  </a:lnTo>
                  <a:lnTo>
                    <a:pt x="2703" y="1137"/>
                  </a:lnTo>
                  <a:lnTo>
                    <a:pt x="117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52"/>
            <p:cNvSpPr/>
            <p:nvPr/>
          </p:nvSpPr>
          <p:spPr>
            <a:xfrm>
              <a:off x="3768950" y="1035550"/>
              <a:ext cx="156600" cy="111475"/>
            </a:xfrm>
            <a:custGeom>
              <a:avLst/>
              <a:gdLst/>
              <a:ahLst/>
              <a:cxnLst/>
              <a:rect l="l" t="t" r="r" b="b"/>
              <a:pathLst>
                <a:path w="6264" h="4459" extrusionOk="0">
                  <a:moveTo>
                    <a:pt x="3864" y="784"/>
                  </a:moveTo>
                  <a:lnTo>
                    <a:pt x="4849" y="1011"/>
                  </a:lnTo>
                  <a:lnTo>
                    <a:pt x="5481" y="2185"/>
                  </a:lnTo>
                  <a:lnTo>
                    <a:pt x="4041" y="3663"/>
                  </a:lnTo>
                  <a:lnTo>
                    <a:pt x="2905" y="3006"/>
                  </a:lnTo>
                  <a:lnTo>
                    <a:pt x="960" y="1529"/>
                  </a:lnTo>
                  <a:lnTo>
                    <a:pt x="1680" y="834"/>
                  </a:lnTo>
                  <a:lnTo>
                    <a:pt x="3309" y="2046"/>
                  </a:lnTo>
                  <a:lnTo>
                    <a:pt x="3864" y="784"/>
                  </a:lnTo>
                  <a:close/>
                  <a:moveTo>
                    <a:pt x="1629" y="1"/>
                  </a:moveTo>
                  <a:lnTo>
                    <a:pt x="0" y="1579"/>
                  </a:lnTo>
                  <a:lnTo>
                    <a:pt x="2564" y="3524"/>
                  </a:lnTo>
                  <a:lnTo>
                    <a:pt x="4142" y="4458"/>
                  </a:lnTo>
                  <a:lnTo>
                    <a:pt x="6264" y="2299"/>
                  </a:lnTo>
                  <a:lnTo>
                    <a:pt x="5279" y="468"/>
                  </a:lnTo>
                  <a:lnTo>
                    <a:pt x="3511" y="51"/>
                  </a:lnTo>
                  <a:lnTo>
                    <a:pt x="3056" y="1062"/>
                  </a:lnTo>
                  <a:lnTo>
                    <a:pt x="162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52"/>
            <p:cNvSpPr/>
            <p:nvPr/>
          </p:nvSpPr>
          <p:spPr>
            <a:xfrm>
              <a:off x="3098775" y="1751200"/>
              <a:ext cx="166375" cy="133550"/>
            </a:xfrm>
            <a:custGeom>
              <a:avLst/>
              <a:gdLst/>
              <a:ahLst/>
              <a:cxnLst/>
              <a:rect l="l" t="t" r="r" b="b"/>
              <a:pathLst>
                <a:path w="6655" h="5342" extrusionOk="0">
                  <a:moveTo>
                    <a:pt x="5619" y="0"/>
                  </a:moveTo>
                  <a:lnTo>
                    <a:pt x="4205" y="985"/>
                  </a:lnTo>
                  <a:lnTo>
                    <a:pt x="2475" y="1869"/>
                  </a:lnTo>
                  <a:lnTo>
                    <a:pt x="1288" y="404"/>
                  </a:lnTo>
                  <a:lnTo>
                    <a:pt x="0" y="1856"/>
                  </a:lnTo>
                  <a:lnTo>
                    <a:pt x="341" y="2829"/>
                  </a:lnTo>
                  <a:lnTo>
                    <a:pt x="341" y="4028"/>
                  </a:lnTo>
                  <a:lnTo>
                    <a:pt x="2766" y="5341"/>
                  </a:lnTo>
                  <a:lnTo>
                    <a:pt x="4963" y="4369"/>
                  </a:lnTo>
                  <a:lnTo>
                    <a:pt x="6655" y="2854"/>
                  </a:lnTo>
                  <a:lnTo>
                    <a:pt x="6655" y="1515"/>
                  </a:lnTo>
                  <a:lnTo>
                    <a:pt x="561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52"/>
            <p:cNvSpPr/>
            <p:nvPr/>
          </p:nvSpPr>
          <p:spPr>
            <a:xfrm>
              <a:off x="3089925" y="1740150"/>
              <a:ext cx="182800" cy="153450"/>
            </a:xfrm>
            <a:custGeom>
              <a:avLst/>
              <a:gdLst/>
              <a:ahLst/>
              <a:cxnLst/>
              <a:rect l="l" t="t" r="r" b="b"/>
              <a:pathLst>
                <a:path w="7312" h="6138" extrusionOk="0">
                  <a:moveTo>
                    <a:pt x="5885" y="884"/>
                  </a:moveTo>
                  <a:lnTo>
                    <a:pt x="6693" y="2046"/>
                  </a:lnTo>
                  <a:lnTo>
                    <a:pt x="6693" y="3157"/>
                  </a:lnTo>
                  <a:lnTo>
                    <a:pt x="5140" y="4546"/>
                  </a:lnTo>
                  <a:lnTo>
                    <a:pt x="3132" y="5443"/>
                  </a:lnTo>
                  <a:lnTo>
                    <a:pt x="1011" y="4281"/>
                  </a:lnTo>
                  <a:lnTo>
                    <a:pt x="1011" y="3271"/>
                  </a:lnTo>
                  <a:lnTo>
                    <a:pt x="708" y="2374"/>
                  </a:lnTo>
                  <a:lnTo>
                    <a:pt x="1630" y="1339"/>
                  </a:lnTo>
                  <a:lnTo>
                    <a:pt x="2741" y="2715"/>
                  </a:lnTo>
                  <a:lnTo>
                    <a:pt x="4698" y="1705"/>
                  </a:lnTo>
                  <a:lnTo>
                    <a:pt x="5885" y="884"/>
                  </a:lnTo>
                  <a:close/>
                  <a:moveTo>
                    <a:pt x="6049" y="0"/>
                  </a:moveTo>
                  <a:lnTo>
                    <a:pt x="4395" y="1162"/>
                  </a:lnTo>
                  <a:lnTo>
                    <a:pt x="2918" y="1920"/>
                  </a:lnTo>
                  <a:lnTo>
                    <a:pt x="1655" y="366"/>
                  </a:lnTo>
                  <a:lnTo>
                    <a:pt x="1" y="2235"/>
                  </a:lnTo>
                  <a:lnTo>
                    <a:pt x="380" y="3334"/>
                  </a:lnTo>
                  <a:lnTo>
                    <a:pt x="380" y="4660"/>
                  </a:lnTo>
                  <a:lnTo>
                    <a:pt x="3094" y="6137"/>
                  </a:lnTo>
                  <a:lnTo>
                    <a:pt x="5443" y="5102"/>
                  </a:lnTo>
                  <a:lnTo>
                    <a:pt x="7312" y="3435"/>
                  </a:lnTo>
                  <a:lnTo>
                    <a:pt x="7312" y="1856"/>
                  </a:lnTo>
                  <a:lnTo>
                    <a:pt x="604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52"/>
            <p:cNvSpPr/>
            <p:nvPr/>
          </p:nvSpPr>
          <p:spPr>
            <a:xfrm>
              <a:off x="3793250" y="2636350"/>
              <a:ext cx="57175" cy="35700"/>
            </a:xfrm>
            <a:custGeom>
              <a:avLst/>
              <a:gdLst/>
              <a:ahLst/>
              <a:cxnLst/>
              <a:rect l="l" t="t" r="r" b="b"/>
              <a:pathLst>
                <a:path w="2287" h="1428" extrusionOk="0">
                  <a:moveTo>
                    <a:pt x="1743" y="0"/>
                  </a:moveTo>
                  <a:lnTo>
                    <a:pt x="1" y="480"/>
                  </a:lnTo>
                  <a:lnTo>
                    <a:pt x="2286" y="1427"/>
                  </a:lnTo>
                  <a:lnTo>
                    <a:pt x="2286" y="1427"/>
                  </a:lnTo>
                  <a:lnTo>
                    <a:pt x="174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52"/>
            <p:cNvSpPr/>
            <p:nvPr/>
          </p:nvSpPr>
          <p:spPr>
            <a:xfrm>
              <a:off x="3768950" y="2626875"/>
              <a:ext cx="95675" cy="59375"/>
            </a:xfrm>
            <a:custGeom>
              <a:avLst/>
              <a:gdLst/>
              <a:ahLst/>
              <a:cxnLst/>
              <a:rect l="l" t="t" r="r" b="b"/>
              <a:pathLst>
                <a:path w="3827" h="2375" extrusionOk="0">
                  <a:moveTo>
                    <a:pt x="2526" y="758"/>
                  </a:moveTo>
                  <a:lnTo>
                    <a:pt x="2703" y="1238"/>
                  </a:lnTo>
                  <a:lnTo>
                    <a:pt x="1958" y="922"/>
                  </a:lnTo>
                  <a:lnTo>
                    <a:pt x="2526" y="758"/>
                  </a:lnTo>
                  <a:close/>
                  <a:moveTo>
                    <a:pt x="2905" y="0"/>
                  </a:moveTo>
                  <a:lnTo>
                    <a:pt x="0" y="796"/>
                  </a:lnTo>
                  <a:lnTo>
                    <a:pt x="3826" y="2374"/>
                  </a:lnTo>
                  <a:lnTo>
                    <a:pt x="290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52"/>
            <p:cNvSpPr/>
            <p:nvPr/>
          </p:nvSpPr>
          <p:spPr>
            <a:xfrm>
              <a:off x="3702975" y="2517025"/>
              <a:ext cx="43275" cy="68200"/>
            </a:xfrm>
            <a:custGeom>
              <a:avLst/>
              <a:gdLst/>
              <a:ahLst/>
              <a:cxnLst/>
              <a:rect l="l" t="t" r="r" b="b"/>
              <a:pathLst>
                <a:path w="1731" h="2728" extrusionOk="0">
                  <a:moveTo>
                    <a:pt x="733" y="0"/>
                  </a:moveTo>
                  <a:cubicBezTo>
                    <a:pt x="493" y="164"/>
                    <a:pt x="0" y="1288"/>
                    <a:pt x="0" y="1288"/>
                  </a:cubicBezTo>
                  <a:lnTo>
                    <a:pt x="695" y="2728"/>
                  </a:lnTo>
                  <a:lnTo>
                    <a:pt x="1730" y="2728"/>
                  </a:lnTo>
                  <a:lnTo>
                    <a:pt x="73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52"/>
            <p:cNvSpPr/>
            <p:nvPr/>
          </p:nvSpPr>
          <p:spPr>
            <a:xfrm>
              <a:off x="3694450" y="2505025"/>
              <a:ext cx="62850" cy="88100"/>
            </a:xfrm>
            <a:custGeom>
              <a:avLst/>
              <a:gdLst/>
              <a:ahLst/>
              <a:cxnLst/>
              <a:rect l="l" t="t" r="r" b="b"/>
              <a:pathLst>
                <a:path w="2514" h="3524" extrusionOk="0">
                  <a:moveTo>
                    <a:pt x="973" y="1162"/>
                  </a:moveTo>
                  <a:lnTo>
                    <a:pt x="1604" y="2892"/>
                  </a:lnTo>
                  <a:lnTo>
                    <a:pt x="1225" y="2892"/>
                  </a:lnTo>
                  <a:lnTo>
                    <a:pt x="682" y="1756"/>
                  </a:lnTo>
                  <a:cubicBezTo>
                    <a:pt x="771" y="1554"/>
                    <a:pt x="884" y="1352"/>
                    <a:pt x="973" y="1162"/>
                  </a:cubicBezTo>
                  <a:close/>
                  <a:moveTo>
                    <a:pt x="1238" y="0"/>
                  </a:moveTo>
                  <a:lnTo>
                    <a:pt x="897" y="215"/>
                  </a:lnTo>
                  <a:cubicBezTo>
                    <a:pt x="619" y="405"/>
                    <a:pt x="253" y="1187"/>
                    <a:pt x="51" y="1642"/>
                  </a:cubicBezTo>
                  <a:lnTo>
                    <a:pt x="1" y="1768"/>
                  </a:lnTo>
                  <a:lnTo>
                    <a:pt x="834" y="3523"/>
                  </a:lnTo>
                  <a:lnTo>
                    <a:pt x="2513" y="3523"/>
                  </a:lnTo>
                  <a:lnTo>
                    <a:pt x="123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52"/>
            <p:cNvSpPr/>
            <p:nvPr/>
          </p:nvSpPr>
          <p:spPr>
            <a:xfrm>
              <a:off x="3696975" y="2570375"/>
              <a:ext cx="25275" cy="78000"/>
            </a:xfrm>
            <a:custGeom>
              <a:avLst/>
              <a:gdLst/>
              <a:ahLst/>
              <a:cxnLst/>
              <a:rect l="l" t="t" r="r" b="b"/>
              <a:pathLst>
                <a:path w="1011" h="3120" extrusionOk="0">
                  <a:moveTo>
                    <a:pt x="455" y="0"/>
                  </a:moveTo>
                  <a:lnTo>
                    <a:pt x="1" y="1402"/>
                  </a:lnTo>
                  <a:lnTo>
                    <a:pt x="581" y="3119"/>
                  </a:lnTo>
                  <a:lnTo>
                    <a:pt x="1011" y="3119"/>
                  </a:lnTo>
                  <a:lnTo>
                    <a:pt x="1011" y="278"/>
                  </a:lnTo>
                  <a:lnTo>
                    <a:pt x="4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52"/>
            <p:cNvSpPr/>
            <p:nvPr/>
          </p:nvSpPr>
          <p:spPr>
            <a:xfrm>
              <a:off x="3688775" y="2563750"/>
              <a:ext cx="43275" cy="92500"/>
            </a:xfrm>
            <a:custGeom>
              <a:avLst/>
              <a:gdLst/>
              <a:ahLst/>
              <a:cxnLst/>
              <a:rect l="l" t="t" r="r" b="b"/>
              <a:pathLst>
                <a:path w="1731" h="3700" extrusionOk="0">
                  <a:moveTo>
                    <a:pt x="1023" y="846"/>
                  </a:moveTo>
                  <a:lnTo>
                    <a:pt x="1074" y="871"/>
                  </a:lnTo>
                  <a:lnTo>
                    <a:pt x="1074" y="2765"/>
                  </a:lnTo>
                  <a:lnTo>
                    <a:pt x="695" y="1755"/>
                  </a:lnTo>
                  <a:lnTo>
                    <a:pt x="1023" y="846"/>
                  </a:lnTo>
                  <a:close/>
                  <a:moveTo>
                    <a:pt x="632" y="0"/>
                  </a:moveTo>
                  <a:lnTo>
                    <a:pt x="0" y="1755"/>
                  </a:lnTo>
                  <a:lnTo>
                    <a:pt x="720" y="3700"/>
                  </a:lnTo>
                  <a:lnTo>
                    <a:pt x="1730" y="3700"/>
                  </a:lnTo>
                  <a:lnTo>
                    <a:pt x="1730" y="493"/>
                  </a:lnTo>
                  <a:lnTo>
                    <a:pt x="63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52"/>
            <p:cNvSpPr/>
            <p:nvPr/>
          </p:nvSpPr>
          <p:spPr>
            <a:xfrm>
              <a:off x="4360850" y="1623350"/>
              <a:ext cx="47375" cy="27475"/>
            </a:xfrm>
            <a:custGeom>
              <a:avLst/>
              <a:gdLst/>
              <a:ahLst/>
              <a:cxnLst/>
              <a:rect l="l" t="t" r="r" b="b"/>
              <a:pathLst>
                <a:path w="1895" h="1099" extrusionOk="0">
                  <a:moveTo>
                    <a:pt x="0" y="0"/>
                  </a:moveTo>
                  <a:lnTo>
                    <a:pt x="556" y="1099"/>
                  </a:lnTo>
                  <a:lnTo>
                    <a:pt x="1326" y="947"/>
                  </a:lnTo>
                  <a:lnTo>
                    <a:pt x="18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52"/>
            <p:cNvSpPr/>
            <p:nvPr/>
          </p:nvSpPr>
          <p:spPr>
            <a:xfrm>
              <a:off x="4347900" y="1615450"/>
              <a:ext cx="74200" cy="44550"/>
            </a:xfrm>
            <a:custGeom>
              <a:avLst/>
              <a:gdLst/>
              <a:ahLst/>
              <a:cxnLst/>
              <a:rect l="l" t="t" r="r" b="b"/>
              <a:pathLst>
                <a:path w="2968" h="1782" extrusionOk="0">
                  <a:moveTo>
                    <a:pt x="1857" y="632"/>
                  </a:moveTo>
                  <a:lnTo>
                    <a:pt x="1642" y="973"/>
                  </a:lnTo>
                  <a:lnTo>
                    <a:pt x="1238" y="1061"/>
                  </a:lnTo>
                  <a:lnTo>
                    <a:pt x="1023" y="632"/>
                  </a:lnTo>
                  <a:close/>
                  <a:moveTo>
                    <a:pt x="0" y="1"/>
                  </a:moveTo>
                  <a:lnTo>
                    <a:pt x="897" y="1781"/>
                  </a:lnTo>
                  <a:lnTo>
                    <a:pt x="2046" y="1541"/>
                  </a:lnTo>
                  <a:lnTo>
                    <a:pt x="296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52"/>
            <p:cNvSpPr/>
            <p:nvPr/>
          </p:nvSpPr>
          <p:spPr>
            <a:xfrm>
              <a:off x="2445000" y="785850"/>
              <a:ext cx="922425" cy="1196450"/>
            </a:xfrm>
            <a:custGeom>
              <a:avLst/>
              <a:gdLst/>
              <a:ahLst/>
              <a:cxnLst/>
              <a:rect l="l" t="t" r="r" b="b"/>
              <a:pathLst>
                <a:path w="36897" h="47858" extrusionOk="0">
                  <a:moveTo>
                    <a:pt x="27288" y="1"/>
                  </a:moveTo>
                  <a:lnTo>
                    <a:pt x="21921" y="2324"/>
                  </a:lnTo>
                  <a:lnTo>
                    <a:pt x="20027" y="2375"/>
                  </a:lnTo>
                  <a:lnTo>
                    <a:pt x="19396" y="4067"/>
                  </a:lnTo>
                  <a:lnTo>
                    <a:pt x="20179" y="6378"/>
                  </a:lnTo>
                  <a:lnTo>
                    <a:pt x="18600" y="6378"/>
                  </a:lnTo>
                  <a:lnTo>
                    <a:pt x="18285" y="4016"/>
                  </a:lnTo>
                  <a:lnTo>
                    <a:pt x="17262" y="3625"/>
                  </a:lnTo>
                  <a:lnTo>
                    <a:pt x="16782" y="5203"/>
                  </a:lnTo>
                  <a:lnTo>
                    <a:pt x="15620" y="4850"/>
                  </a:lnTo>
                  <a:lnTo>
                    <a:pt x="15305" y="3006"/>
                  </a:lnTo>
                  <a:lnTo>
                    <a:pt x="13411" y="3322"/>
                  </a:lnTo>
                  <a:lnTo>
                    <a:pt x="11277" y="4105"/>
                  </a:lnTo>
                  <a:lnTo>
                    <a:pt x="9698" y="5683"/>
                  </a:lnTo>
                  <a:lnTo>
                    <a:pt x="7489" y="6163"/>
                  </a:lnTo>
                  <a:lnTo>
                    <a:pt x="6150" y="7893"/>
                  </a:lnTo>
                  <a:lnTo>
                    <a:pt x="6933" y="9080"/>
                  </a:lnTo>
                  <a:lnTo>
                    <a:pt x="5355" y="10418"/>
                  </a:lnTo>
                  <a:lnTo>
                    <a:pt x="2678" y="11529"/>
                  </a:lnTo>
                  <a:lnTo>
                    <a:pt x="784" y="11883"/>
                  </a:lnTo>
                  <a:lnTo>
                    <a:pt x="1251" y="13575"/>
                  </a:lnTo>
                  <a:lnTo>
                    <a:pt x="2678" y="13726"/>
                  </a:lnTo>
                  <a:lnTo>
                    <a:pt x="3069" y="14598"/>
                  </a:lnTo>
                  <a:lnTo>
                    <a:pt x="1" y="14838"/>
                  </a:lnTo>
                  <a:lnTo>
                    <a:pt x="1" y="16176"/>
                  </a:lnTo>
                  <a:lnTo>
                    <a:pt x="1731" y="17363"/>
                  </a:lnTo>
                  <a:cubicBezTo>
                    <a:pt x="1731" y="17363"/>
                    <a:pt x="1944" y="16942"/>
                    <a:pt x="2599" y="16942"/>
                  </a:cubicBezTo>
                  <a:cubicBezTo>
                    <a:pt x="2926" y="16942"/>
                    <a:pt x="3364" y="17047"/>
                    <a:pt x="3940" y="17363"/>
                  </a:cubicBezTo>
                  <a:cubicBezTo>
                    <a:pt x="5683" y="18310"/>
                    <a:pt x="5759" y="18310"/>
                    <a:pt x="5759" y="18310"/>
                  </a:cubicBezTo>
                  <a:lnTo>
                    <a:pt x="7337" y="21378"/>
                  </a:lnTo>
                  <a:lnTo>
                    <a:pt x="6946" y="25331"/>
                  </a:lnTo>
                  <a:lnTo>
                    <a:pt x="6946" y="29434"/>
                  </a:lnTo>
                  <a:lnTo>
                    <a:pt x="8436" y="29902"/>
                  </a:lnTo>
                  <a:lnTo>
                    <a:pt x="7615" y="31164"/>
                  </a:lnTo>
                  <a:lnTo>
                    <a:pt x="5683" y="30849"/>
                  </a:lnTo>
                  <a:lnTo>
                    <a:pt x="5683" y="33223"/>
                  </a:lnTo>
                  <a:lnTo>
                    <a:pt x="7173" y="34321"/>
                  </a:lnTo>
                  <a:lnTo>
                    <a:pt x="6074" y="36695"/>
                  </a:lnTo>
                  <a:lnTo>
                    <a:pt x="6541" y="40546"/>
                  </a:lnTo>
                  <a:lnTo>
                    <a:pt x="7135" y="43463"/>
                  </a:lnTo>
                  <a:lnTo>
                    <a:pt x="7627" y="46153"/>
                  </a:lnTo>
                  <a:lnTo>
                    <a:pt x="9218" y="45913"/>
                  </a:lnTo>
                  <a:lnTo>
                    <a:pt x="10885" y="47857"/>
                  </a:lnTo>
                  <a:lnTo>
                    <a:pt x="12186" y="45647"/>
                  </a:lnTo>
                  <a:lnTo>
                    <a:pt x="13310" y="42175"/>
                  </a:lnTo>
                  <a:lnTo>
                    <a:pt x="14812" y="39776"/>
                  </a:lnTo>
                  <a:lnTo>
                    <a:pt x="16946" y="39195"/>
                  </a:lnTo>
                  <a:lnTo>
                    <a:pt x="20103" y="37857"/>
                  </a:lnTo>
                  <a:lnTo>
                    <a:pt x="21770" y="35798"/>
                  </a:lnTo>
                  <a:lnTo>
                    <a:pt x="24762" y="35407"/>
                  </a:lnTo>
                  <a:lnTo>
                    <a:pt x="28462" y="33071"/>
                  </a:lnTo>
                  <a:lnTo>
                    <a:pt x="26480" y="32869"/>
                  </a:lnTo>
                  <a:lnTo>
                    <a:pt x="25545" y="32869"/>
                  </a:lnTo>
                  <a:lnTo>
                    <a:pt x="26480" y="30659"/>
                  </a:lnTo>
                  <a:lnTo>
                    <a:pt x="28462" y="32478"/>
                  </a:lnTo>
                  <a:lnTo>
                    <a:pt x="29232" y="30735"/>
                  </a:lnTo>
                  <a:lnTo>
                    <a:pt x="28538" y="28487"/>
                  </a:lnTo>
                  <a:lnTo>
                    <a:pt x="28538" y="28487"/>
                  </a:lnTo>
                  <a:cubicBezTo>
                    <a:pt x="28538" y="28487"/>
                    <a:pt x="28571" y="28497"/>
                    <a:pt x="28628" y="28497"/>
                  </a:cubicBezTo>
                  <a:cubicBezTo>
                    <a:pt x="28850" y="28497"/>
                    <a:pt x="29441" y="28361"/>
                    <a:pt x="29952" y="27048"/>
                  </a:cubicBezTo>
                  <a:cubicBezTo>
                    <a:pt x="30176" y="26473"/>
                    <a:pt x="30217" y="26354"/>
                    <a:pt x="30211" y="26354"/>
                  </a:cubicBezTo>
                  <a:lnTo>
                    <a:pt x="30211" y="26354"/>
                  </a:lnTo>
                  <a:cubicBezTo>
                    <a:pt x="30207" y="26354"/>
                    <a:pt x="30180" y="26414"/>
                    <a:pt x="30178" y="26414"/>
                  </a:cubicBezTo>
                  <a:cubicBezTo>
                    <a:pt x="30175" y="26414"/>
                    <a:pt x="30241" y="26250"/>
                    <a:pt x="30596" y="25381"/>
                  </a:cubicBezTo>
                  <a:cubicBezTo>
                    <a:pt x="31467" y="23260"/>
                    <a:pt x="31455" y="23247"/>
                    <a:pt x="31455" y="23247"/>
                  </a:cubicBezTo>
                  <a:cubicBezTo>
                    <a:pt x="31455" y="23247"/>
                    <a:pt x="32086" y="23007"/>
                    <a:pt x="31455" y="21593"/>
                  </a:cubicBezTo>
                  <a:cubicBezTo>
                    <a:pt x="30823" y="20179"/>
                    <a:pt x="29876" y="20722"/>
                    <a:pt x="30823" y="20166"/>
                  </a:cubicBezTo>
                  <a:lnTo>
                    <a:pt x="31770" y="19623"/>
                  </a:lnTo>
                  <a:lnTo>
                    <a:pt x="32642" y="19068"/>
                  </a:lnTo>
                  <a:lnTo>
                    <a:pt x="32250" y="16694"/>
                  </a:lnTo>
                  <a:lnTo>
                    <a:pt x="32642" y="14042"/>
                  </a:lnTo>
                  <a:lnTo>
                    <a:pt x="34611" y="11858"/>
                  </a:lnTo>
                  <a:lnTo>
                    <a:pt x="36354" y="9762"/>
                  </a:lnTo>
                  <a:lnTo>
                    <a:pt x="36897" y="8032"/>
                  </a:lnTo>
                  <a:lnTo>
                    <a:pt x="34851" y="7085"/>
                  </a:lnTo>
                  <a:lnTo>
                    <a:pt x="32566" y="7943"/>
                  </a:lnTo>
                  <a:lnTo>
                    <a:pt x="30280" y="10090"/>
                  </a:lnTo>
                  <a:lnTo>
                    <a:pt x="31770" y="7451"/>
                  </a:lnTo>
                  <a:lnTo>
                    <a:pt x="31859" y="7009"/>
                  </a:lnTo>
                  <a:lnTo>
                    <a:pt x="27439" y="7009"/>
                  </a:lnTo>
                  <a:lnTo>
                    <a:pt x="27351" y="5986"/>
                  </a:lnTo>
                  <a:lnTo>
                    <a:pt x="29232" y="5759"/>
                  </a:lnTo>
                  <a:lnTo>
                    <a:pt x="31859" y="5759"/>
                  </a:lnTo>
                  <a:lnTo>
                    <a:pt x="31543" y="3625"/>
                  </a:lnTo>
                  <a:lnTo>
                    <a:pt x="30672" y="1655"/>
                  </a:lnTo>
                  <a:lnTo>
                    <a:pt x="2728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52"/>
            <p:cNvSpPr/>
            <p:nvPr/>
          </p:nvSpPr>
          <p:spPr>
            <a:xfrm>
              <a:off x="2437100" y="777350"/>
              <a:ext cx="939800" cy="1218525"/>
            </a:xfrm>
            <a:custGeom>
              <a:avLst/>
              <a:gdLst/>
              <a:ahLst/>
              <a:cxnLst/>
              <a:rect l="l" t="t" r="r" b="b"/>
              <a:pathLst>
                <a:path w="37592" h="48741" extrusionOk="0">
                  <a:moveTo>
                    <a:pt x="26909" y="31530"/>
                  </a:moveTo>
                  <a:lnTo>
                    <a:pt x="28601" y="33070"/>
                  </a:lnTo>
                  <a:lnTo>
                    <a:pt x="26796" y="32893"/>
                  </a:lnTo>
                  <a:lnTo>
                    <a:pt x="26341" y="32893"/>
                  </a:lnTo>
                  <a:lnTo>
                    <a:pt x="26909" y="31530"/>
                  </a:lnTo>
                  <a:close/>
                  <a:moveTo>
                    <a:pt x="27591" y="682"/>
                  </a:moveTo>
                  <a:lnTo>
                    <a:pt x="30748" y="2222"/>
                  </a:lnTo>
                  <a:lnTo>
                    <a:pt x="31543" y="4053"/>
                  </a:lnTo>
                  <a:lnTo>
                    <a:pt x="31809" y="5783"/>
                  </a:lnTo>
                  <a:lnTo>
                    <a:pt x="29498" y="5783"/>
                  </a:lnTo>
                  <a:lnTo>
                    <a:pt x="27339" y="6048"/>
                  </a:lnTo>
                  <a:lnTo>
                    <a:pt x="27465" y="7665"/>
                  </a:lnTo>
                  <a:lnTo>
                    <a:pt x="31796" y="7665"/>
                  </a:lnTo>
                  <a:lnTo>
                    <a:pt x="29321" y="12059"/>
                  </a:lnTo>
                  <a:lnTo>
                    <a:pt x="33046" y="8574"/>
                  </a:lnTo>
                  <a:lnTo>
                    <a:pt x="35155" y="7778"/>
                  </a:lnTo>
                  <a:lnTo>
                    <a:pt x="36834" y="8548"/>
                  </a:lnTo>
                  <a:lnTo>
                    <a:pt x="36380" y="9963"/>
                  </a:lnTo>
                  <a:lnTo>
                    <a:pt x="34700" y="11996"/>
                  </a:lnTo>
                  <a:lnTo>
                    <a:pt x="32667" y="14256"/>
                  </a:lnTo>
                  <a:lnTo>
                    <a:pt x="32250" y="17059"/>
                  </a:lnTo>
                  <a:lnTo>
                    <a:pt x="32617" y="19269"/>
                  </a:lnTo>
                  <a:lnTo>
                    <a:pt x="31935" y="19698"/>
                  </a:lnTo>
                  <a:cubicBezTo>
                    <a:pt x="31922" y="19711"/>
                    <a:pt x="31834" y="19761"/>
                    <a:pt x="30988" y="20254"/>
                  </a:cubicBezTo>
                  <a:cubicBezTo>
                    <a:pt x="30584" y="20494"/>
                    <a:pt x="30432" y="20582"/>
                    <a:pt x="30432" y="20809"/>
                  </a:cubicBezTo>
                  <a:cubicBezTo>
                    <a:pt x="30445" y="20986"/>
                    <a:pt x="30558" y="21125"/>
                    <a:pt x="30710" y="21188"/>
                  </a:cubicBezTo>
                  <a:cubicBezTo>
                    <a:pt x="30887" y="21289"/>
                    <a:pt x="31215" y="21466"/>
                    <a:pt x="31480" y="22072"/>
                  </a:cubicBezTo>
                  <a:cubicBezTo>
                    <a:pt x="31872" y="22943"/>
                    <a:pt x="31733" y="23259"/>
                    <a:pt x="31657" y="23309"/>
                  </a:cubicBezTo>
                  <a:lnTo>
                    <a:pt x="31455" y="23385"/>
                  </a:lnTo>
                  <a:lnTo>
                    <a:pt x="31455" y="23537"/>
                  </a:lnTo>
                  <a:cubicBezTo>
                    <a:pt x="31404" y="23676"/>
                    <a:pt x="31228" y="24118"/>
                    <a:pt x="30609" y="25620"/>
                  </a:cubicBezTo>
                  <a:cubicBezTo>
                    <a:pt x="30432" y="26062"/>
                    <a:pt x="30319" y="26353"/>
                    <a:pt x="30243" y="26555"/>
                  </a:cubicBezTo>
                  <a:lnTo>
                    <a:pt x="30218" y="26618"/>
                  </a:lnTo>
                  <a:cubicBezTo>
                    <a:pt x="30218" y="26618"/>
                    <a:pt x="30218" y="26630"/>
                    <a:pt x="30218" y="26630"/>
                  </a:cubicBezTo>
                  <a:cubicBezTo>
                    <a:pt x="30205" y="26681"/>
                    <a:pt x="30154" y="26832"/>
                    <a:pt x="29978" y="27287"/>
                  </a:cubicBezTo>
                  <a:cubicBezTo>
                    <a:pt x="29498" y="28499"/>
                    <a:pt x="29018" y="28537"/>
                    <a:pt x="28955" y="28537"/>
                  </a:cubicBezTo>
                  <a:lnTo>
                    <a:pt x="28399" y="28373"/>
                  </a:lnTo>
                  <a:lnTo>
                    <a:pt x="28399" y="28373"/>
                  </a:lnTo>
                  <a:lnTo>
                    <a:pt x="29220" y="31062"/>
                  </a:lnTo>
                  <a:lnTo>
                    <a:pt x="28677" y="32287"/>
                  </a:lnTo>
                  <a:lnTo>
                    <a:pt x="26682" y="30469"/>
                  </a:lnTo>
                  <a:lnTo>
                    <a:pt x="25394" y="33525"/>
                  </a:lnTo>
                  <a:lnTo>
                    <a:pt x="26758" y="33525"/>
                  </a:lnTo>
                  <a:lnTo>
                    <a:pt x="27844" y="33626"/>
                  </a:lnTo>
                  <a:lnTo>
                    <a:pt x="24977" y="35431"/>
                  </a:lnTo>
                  <a:lnTo>
                    <a:pt x="21922" y="35835"/>
                  </a:lnTo>
                  <a:lnTo>
                    <a:pt x="20230" y="37931"/>
                  </a:lnTo>
                  <a:lnTo>
                    <a:pt x="17199" y="39232"/>
                  </a:lnTo>
                  <a:lnTo>
                    <a:pt x="14939" y="39838"/>
                  </a:lnTo>
                  <a:lnTo>
                    <a:pt x="13360" y="42351"/>
                  </a:lnTo>
                  <a:lnTo>
                    <a:pt x="12211" y="45861"/>
                  </a:lnTo>
                  <a:lnTo>
                    <a:pt x="11163" y="47654"/>
                  </a:lnTo>
                  <a:lnTo>
                    <a:pt x="9661" y="45874"/>
                  </a:lnTo>
                  <a:lnTo>
                    <a:pt x="8209" y="46101"/>
                  </a:lnTo>
                  <a:lnTo>
                    <a:pt x="7767" y="43715"/>
                  </a:lnTo>
                  <a:lnTo>
                    <a:pt x="7173" y="40823"/>
                  </a:lnTo>
                  <a:lnTo>
                    <a:pt x="6719" y="37048"/>
                  </a:lnTo>
                  <a:lnTo>
                    <a:pt x="7893" y="34535"/>
                  </a:lnTo>
                  <a:lnTo>
                    <a:pt x="6315" y="33373"/>
                  </a:lnTo>
                  <a:lnTo>
                    <a:pt x="6315" y="31542"/>
                  </a:lnTo>
                  <a:lnTo>
                    <a:pt x="8082" y="31833"/>
                  </a:lnTo>
                  <a:lnTo>
                    <a:pt x="9244" y="30040"/>
                  </a:lnTo>
                  <a:lnTo>
                    <a:pt x="7577" y="29509"/>
                  </a:lnTo>
                  <a:lnTo>
                    <a:pt x="7577" y="25671"/>
                  </a:lnTo>
                  <a:lnTo>
                    <a:pt x="7981" y="21643"/>
                  </a:lnTo>
                  <a:lnTo>
                    <a:pt x="6277" y="18309"/>
                  </a:lnTo>
                  <a:lnTo>
                    <a:pt x="6125" y="18309"/>
                  </a:lnTo>
                  <a:cubicBezTo>
                    <a:pt x="6024" y="18271"/>
                    <a:pt x="5645" y="18082"/>
                    <a:pt x="4408" y="17413"/>
                  </a:cubicBezTo>
                  <a:cubicBezTo>
                    <a:pt x="3845" y="17104"/>
                    <a:pt x="3347" y="16952"/>
                    <a:pt x="2915" y="16952"/>
                  </a:cubicBezTo>
                  <a:cubicBezTo>
                    <a:pt x="2746" y="16952"/>
                    <a:pt x="2587" y="16975"/>
                    <a:pt x="2438" y="17021"/>
                  </a:cubicBezTo>
                  <a:cubicBezTo>
                    <a:pt x="2274" y="17072"/>
                    <a:pt x="2122" y="17147"/>
                    <a:pt x="1983" y="17261"/>
                  </a:cubicBezTo>
                  <a:lnTo>
                    <a:pt x="620" y="16339"/>
                  </a:lnTo>
                  <a:lnTo>
                    <a:pt x="620" y="15455"/>
                  </a:lnTo>
                  <a:lnTo>
                    <a:pt x="3852" y="15203"/>
                  </a:lnTo>
                  <a:lnTo>
                    <a:pt x="3208" y="13763"/>
                  </a:lnTo>
                  <a:lnTo>
                    <a:pt x="1819" y="13612"/>
                  </a:lnTo>
                  <a:lnTo>
                    <a:pt x="1504" y="12450"/>
                  </a:lnTo>
                  <a:lnTo>
                    <a:pt x="3057" y="12160"/>
                  </a:lnTo>
                  <a:lnTo>
                    <a:pt x="5797" y="11036"/>
                  </a:lnTo>
                  <a:lnTo>
                    <a:pt x="7678" y="9470"/>
                  </a:lnTo>
                  <a:lnTo>
                    <a:pt x="6857" y="8233"/>
                  </a:lnTo>
                  <a:lnTo>
                    <a:pt x="7994" y="6781"/>
                  </a:lnTo>
                  <a:lnTo>
                    <a:pt x="10178" y="6301"/>
                  </a:lnTo>
                  <a:lnTo>
                    <a:pt x="11769" y="4710"/>
                  </a:lnTo>
                  <a:lnTo>
                    <a:pt x="13777" y="3965"/>
                  </a:lnTo>
                  <a:lnTo>
                    <a:pt x="15355" y="3712"/>
                  </a:lnTo>
                  <a:lnTo>
                    <a:pt x="15646" y="5430"/>
                  </a:lnTo>
                  <a:lnTo>
                    <a:pt x="17325" y="5935"/>
                  </a:lnTo>
                  <a:lnTo>
                    <a:pt x="17792" y="4382"/>
                  </a:lnTo>
                  <a:lnTo>
                    <a:pt x="18323" y="4584"/>
                  </a:lnTo>
                  <a:lnTo>
                    <a:pt x="18651" y="7033"/>
                  </a:lnTo>
                  <a:lnTo>
                    <a:pt x="20949" y="7033"/>
                  </a:lnTo>
                  <a:lnTo>
                    <a:pt x="20053" y="4407"/>
                  </a:lnTo>
                  <a:lnTo>
                    <a:pt x="20570" y="3031"/>
                  </a:lnTo>
                  <a:lnTo>
                    <a:pt x="22250" y="2980"/>
                  </a:lnTo>
                  <a:lnTo>
                    <a:pt x="27591" y="682"/>
                  </a:lnTo>
                  <a:close/>
                  <a:moveTo>
                    <a:pt x="27604" y="0"/>
                  </a:moveTo>
                  <a:lnTo>
                    <a:pt x="22161" y="2361"/>
                  </a:lnTo>
                  <a:lnTo>
                    <a:pt x="20116" y="2424"/>
                  </a:lnTo>
                  <a:lnTo>
                    <a:pt x="19371" y="4407"/>
                  </a:lnTo>
                  <a:lnTo>
                    <a:pt x="20053" y="6415"/>
                  </a:lnTo>
                  <a:lnTo>
                    <a:pt x="19194" y="6415"/>
                  </a:lnTo>
                  <a:lnTo>
                    <a:pt x="18891" y="4142"/>
                  </a:lnTo>
                  <a:lnTo>
                    <a:pt x="17376" y="3548"/>
                  </a:lnTo>
                  <a:lnTo>
                    <a:pt x="16896" y="5152"/>
                  </a:lnTo>
                  <a:lnTo>
                    <a:pt x="16214" y="4937"/>
                  </a:lnTo>
                  <a:lnTo>
                    <a:pt x="15861" y="2993"/>
                  </a:lnTo>
                  <a:lnTo>
                    <a:pt x="13600" y="3359"/>
                  </a:lnTo>
                  <a:lnTo>
                    <a:pt x="11479" y="4154"/>
                  </a:lnTo>
                  <a:lnTo>
                    <a:pt x="9850" y="5733"/>
                  </a:lnTo>
                  <a:lnTo>
                    <a:pt x="7628" y="6200"/>
                  </a:lnTo>
                  <a:lnTo>
                    <a:pt x="6075" y="8208"/>
                  </a:lnTo>
                  <a:lnTo>
                    <a:pt x="6832" y="9344"/>
                  </a:lnTo>
                  <a:lnTo>
                    <a:pt x="5506" y="10480"/>
                  </a:lnTo>
                  <a:lnTo>
                    <a:pt x="2905" y="11541"/>
                  </a:lnTo>
                  <a:lnTo>
                    <a:pt x="708" y="11958"/>
                  </a:lnTo>
                  <a:lnTo>
                    <a:pt x="1339" y="14193"/>
                  </a:lnTo>
                  <a:lnTo>
                    <a:pt x="2792" y="14344"/>
                  </a:lnTo>
                  <a:lnTo>
                    <a:pt x="2918" y="14635"/>
                  </a:lnTo>
                  <a:lnTo>
                    <a:pt x="1" y="14862"/>
                  </a:lnTo>
                  <a:lnTo>
                    <a:pt x="1" y="16655"/>
                  </a:lnTo>
                  <a:lnTo>
                    <a:pt x="2173" y="18132"/>
                  </a:lnTo>
                  <a:lnTo>
                    <a:pt x="2337" y="17817"/>
                  </a:lnTo>
                  <a:cubicBezTo>
                    <a:pt x="2400" y="17716"/>
                    <a:pt x="2514" y="17640"/>
                    <a:pt x="2627" y="17615"/>
                  </a:cubicBezTo>
                  <a:cubicBezTo>
                    <a:pt x="2703" y="17592"/>
                    <a:pt x="2796" y="17576"/>
                    <a:pt x="2911" y="17576"/>
                  </a:cubicBezTo>
                  <a:cubicBezTo>
                    <a:pt x="3180" y="17576"/>
                    <a:pt x="3565" y="17663"/>
                    <a:pt x="4105" y="17956"/>
                  </a:cubicBezTo>
                  <a:cubicBezTo>
                    <a:pt x="5153" y="18536"/>
                    <a:pt x="5620" y="18764"/>
                    <a:pt x="5847" y="18865"/>
                  </a:cubicBezTo>
                  <a:lnTo>
                    <a:pt x="7325" y="21756"/>
                  </a:lnTo>
                  <a:lnTo>
                    <a:pt x="6933" y="25645"/>
                  </a:lnTo>
                  <a:lnTo>
                    <a:pt x="6933" y="29976"/>
                  </a:lnTo>
                  <a:lnTo>
                    <a:pt x="8259" y="30393"/>
                  </a:lnTo>
                  <a:lnTo>
                    <a:pt x="7767" y="31138"/>
                  </a:lnTo>
                  <a:lnTo>
                    <a:pt x="5671" y="30785"/>
                  </a:lnTo>
                  <a:lnTo>
                    <a:pt x="5671" y="33689"/>
                  </a:lnTo>
                  <a:lnTo>
                    <a:pt x="7097" y="34737"/>
                  </a:lnTo>
                  <a:lnTo>
                    <a:pt x="6062" y="36947"/>
                  </a:lnTo>
                  <a:lnTo>
                    <a:pt x="6554" y="40924"/>
                  </a:lnTo>
                  <a:lnTo>
                    <a:pt x="7148" y="43828"/>
                  </a:lnTo>
                  <a:lnTo>
                    <a:pt x="7691" y="46808"/>
                  </a:lnTo>
                  <a:lnTo>
                    <a:pt x="9408" y="46556"/>
                  </a:lnTo>
                  <a:lnTo>
                    <a:pt x="11252" y="48740"/>
                  </a:lnTo>
                  <a:lnTo>
                    <a:pt x="12780" y="46152"/>
                  </a:lnTo>
                  <a:lnTo>
                    <a:pt x="13916" y="42654"/>
                  </a:lnTo>
                  <a:lnTo>
                    <a:pt x="15343" y="40381"/>
                  </a:lnTo>
                  <a:lnTo>
                    <a:pt x="17388" y="39826"/>
                  </a:lnTo>
                  <a:lnTo>
                    <a:pt x="20621" y="38449"/>
                  </a:lnTo>
                  <a:lnTo>
                    <a:pt x="22250" y="36429"/>
                  </a:lnTo>
                  <a:lnTo>
                    <a:pt x="25116" y="36050"/>
                  </a:lnTo>
                  <a:lnTo>
                    <a:pt x="29738" y="33184"/>
                  </a:lnTo>
                  <a:lnTo>
                    <a:pt x="29005" y="33108"/>
                  </a:lnTo>
                  <a:lnTo>
                    <a:pt x="29877" y="31100"/>
                  </a:lnTo>
                  <a:lnTo>
                    <a:pt x="29270" y="29105"/>
                  </a:lnTo>
                  <a:cubicBezTo>
                    <a:pt x="29637" y="28979"/>
                    <a:pt x="30142" y="28600"/>
                    <a:pt x="30558" y="27514"/>
                  </a:cubicBezTo>
                  <a:cubicBezTo>
                    <a:pt x="30659" y="27274"/>
                    <a:pt x="30748" y="27022"/>
                    <a:pt x="30824" y="26782"/>
                  </a:cubicBezTo>
                  <a:lnTo>
                    <a:pt x="31202" y="25847"/>
                  </a:lnTo>
                  <a:cubicBezTo>
                    <a:pt x="31720" y="24585"/>
                    <a:pt x="31935" y="24054"/>
                    <a:pt x="32036" y="23815"/>
                  </a:cubicBezTo>
                  <a:cubicBezTo>
                    <a:pt x="32149" y="23726"/>
                    <a:pt x="32238" y="23600"/>
                    <a:pt x="32288" y="23474"/>
                  </a:cubicBezTo>
                  <a:cubicBezTo>
                    <a:pt x="32452" y="23070"/>
                    <a:pt x="32389" y="22514"/>
                    <a:pt x="32074" y="21807"/>
                  </a:cubicBezTo>
                  <a:cubicBezTo>
                    <a:pt x="31910" y="21403"/>
                    <a:pt x="31644" y="21062"/>
                    <a:pt x="31303" y="20797"/>
                  </a:cubicBezTo>
                  <a:cubicBezTo>
                    <a:pt x="31834" y="20494"/>
                    <a:pt x="32112" y="20329"/>
                    <a:pt x="32250" y="20228"/>
                  </a:cubicBezTo>
                  <a:lnTo>
                    <a:pt x="32263" y="20241"/>
                  </a:lnTo>
                  <a:lnTo>
                    <a:pt x="33311" y="19572"/>
                  </a:lnTo>
                  <a:lnTo>
                    <a:pt x="32894" y="17046"/>
                  </a:lnTo>
                  <a:lnTo>
                    <a:pt x="33261" y="14534"/>
                  </a:lnTo>
                  <a:lnTo>
                    <a:pt x="35167" y="12412"/>
                  </a:lnTo>
                  <a:lnTo>
                    <a:pt x="36897" y="10329"/>
                  </a:lnTo>
                  <a:lnTo>
                    <a:pt x="37592" y="8220"/>
                  </a:lnTo>
                  <a:lnTo>
                    <a:pt x="35167" y="7096"/>
                  </a:lnTo>
                  <a:lnTo>
                    <a:pt x="32756" y="8018"/>
                  </a:lnTo>
                  <a:lnTo>
                    <a:pt x="31872" y="8801"/>
                  </a:lnTo>
                  <a:lnTo>
                    <a:pt x="32364" y="7942"/>
                  </a:lnTo>
                  <a:lnTo>
                    <a:pt x="32541" y="7046"/>
                  </a:lnTo>
                  <a:lnTo>
                    <a:pt x="28046" y="7046"/>
                  </a:lnTo>
                  <a:lnTo>
                    <a:pt x="28008" y="6604"/>
                  </a:lnTo>
                  <a:lnTo>
                    <a:pt x="29536" y="6415"/>
                  </a:lnTo>
                  <a:lnTo>
                    <a:pt x="32541" y="6415"/>
                  </a:lnTo>
                  <a:lnTo>
                    <a:pt x="32162" y="3927"/>
                  </a:lnTo>
                  <a:lnTo>
                    <a:pt x="31228" y="1768"/>
                  </a:lnTo>
                  <a:lnTo>
                    <a:pt x="2760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52"/>
            <p:cNvSpPr/>
            <p:nvPr/>
          </p:nvSpPr>
          <p:spPr>
            <a:xfrm>
              <a:off x="2067150" y="740400"/>
              <a:ext cx="667350" cy="530050"/>
            </a:xfrm>
            <a:custGeom>
              <a:avLst/>
              <a:gdLst/>
              <a:ahLst/>
              <a:cxnLst/>
              <a:rect l="l" t="t" r="r" b="b"/>
              <a:pathLst>
                <a:path w="26694" h="21202" extrusionOk="0">
                  <a:moveTo>
                    <a:pt x="19218" y="1"/>
                  </a:moveTo>
                  <a:lnTo>
                    <a:pt x="14635" y="556"/>
                  </a:lnTo>
                  <a:lnTo>
                    <a:pt x="11415" y="1895"/>
                  </a:lnTo>
                  <a:lnTo>
                    <a:pt x="10228" y="3157"/>
                  </a:lnTo>
                  <a:lnTo>
                    <a:pt x="12122" y="5165"/>
                  </a:lnTo>
                  <a:lnTo>
                    <a:pt x="14016" y="6100"/>
                  </a:lnTo>
                  <a:lnTo>
                    <a:pt x="11099" y="6163"/>
                  </a:lnTo>
                  <a:lnTo>
                    <a:pt x="9041" y="4660"/>
                  </a:lnTo>
                  <a:lnTo>
                    <a:pt x="8814" y="2766"/>
                  </a:lnTo>
                  <a:lnTo>
                    <a:pt x="7627" y="2286"/>
                  </a:lnTo>
                  <a:lnTo>
                    <a:pt x="5190" y="6706"/>
                  </a:lnTo>
                  <a:lnTo>
                    <a:pt x="4786" y="9711"/>
                  </a:lnTo>
                  <a:lnTo>
                    <a:pt x="5733" y="11756"/>
                  </a:lnTo>
                  <a:lnTo>
                    <a:pt x="7627" y="12236"/>
                  </a:lnTo>
                  <a:lnTo>
                    <a:pt x="8650" y="13688"/>
                  </a:lnTo>
                  <a:lnTo>
                    <a:pt x="6288" y="13082"/>
                  </a:lnTo>
                  <a:lnTo>
                    <a:pt x="5101" y="14509"/>
                  </a:lnTo>
                  <a:lnTo>
                    <a:pt x="2816" y="14509"/>
                  </a:lnTo>
                  <a:lnTo>
                    <a:pt x="1642" y="14004"/>
                  </a:lnTo>
                  <a:lnTo>
                    <a:pt x="417" y="12741"/>
                  </a:lnTo>
                  <a:cubicBezTo>
                    <a:pt x="177" y="12905"/>
                    <a:pt x="0" y="14332"/>
                    <a:pt x="0" y="14332"/>
                  </a:cubicBezTo>
                  <a:lnTo>
                    <a:pt x="1212" y="15822"/>
                  </a:lnTo>
                  <a:lnTo>
                    <a:pt x="631" y="18007"/>
                  </a:lnTo>
                  <a:lnTo>
                    <a:pt x="51" y="19459"/>
                  </a:lnTo>
                  <a:lnTo>
                    <a:pt x="3914" y="20494"/>
                  </a:lnTo>
                  <a:lnTo>
                    <a:pt x="6566" y="21201"/>
                  </a:lnTo>
                  <a:lnTo>
                    <a:pt x="7551" y="20810"/>
                  </a:lnTo>
                  <a:lnTo>
                    <a:pt x="7551" y="19232"/>
                  </a:lnTo>
                  <a:lnTo>
                    <a:pt x="5809" y="18689"/>
                  </a:lnTo>
                  <a:lnTo>
                    <a:pt x="3927" y="18032"/>
                  </a:lnTo>
                  <a:lnTo>
                    <a:pt x="3296" y="16403"/>
                  </a:lnTo>
                  <a:lnTo>
                    <a:pt x="4748" y="16138"/>
                  </a:lnTo>
                  <a:lnTo>
                    <a:pt x="7071" y="17653"/>
                  </a:lnTo>
                  <a:lnTo>
                    <a:pt x="9129" y="17653"/>
                  </a:lnTo>
                  <a:lnTo>
                    <a:pt x="11024" y="18348"/>
                  </a:lnTo>
                  <a:lnTo>
                    <a:pt x="11806" y="15140"/>
                  </a:lnTo>
                  <a:lnTo>
                    <a:pt x="13625" y="13398"/>
                  </a:lnTo>
                  <a:lnTo>
                    <a:pt x="15115" y="12224"/>
                  </a:lnTo>
                  <a:lnTo>
                    <a:pt x="15115" y="10405"/>
                  </a:lnTo>
                  <a:lnTo>
                    <a:pt x="18587" y="9231"/>
                  </a:lnTo>
                  <a:lnTo>
                    <a:pt x="21277" y="7728"/>
                  </a:lnTo>
                  <a:lnTo>
                    <a:pt x="23322" y="5986"/>
                  </a:lnTo>
                  <a:lnTo>
                    <a:pt x="25494" y="5216"/>
                  </a:lnTo>
                  <a:lnTo>
                    <a:pt x="26694" y="3322"/>
                  </a:lnTo>
                  <a:lnTo>
                    <a:pt x="25671" y="1390"/>
                  </a:lnTo>
                  <a:lnTo>
                    <a:pt x="2276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52"/>
            <p:cNvSpPr/>
            <p:nvPr/>
          </p:nvSpPr>
          <p:spPr>
            <a:xfrm>
              <a:off x="2057975" y="732525"/>
              <a:ext cx="685375" cy="546450"/>
            </a:xfrm>
            <a:custGeom>
              <a:avLst/>
              <a:gdLst/>
              <a:ahLst/>
              <a:cxnLst/>
              <a:rect l="l" t="t" r="r" b="b"/>
              <a:pathLst>
                <a:path w="27415" h="21858" extrusionOk="0">
                  <a:moveTo>
                    <a:pt x="23058" y="631"/>
                  </a:moveTo>
                  <a:lnTo>
                    <a:pt x="25811" y="1919"/>
                  </a:lnTo>
                  <a:lnTo>
                    <a:pt x="26682" y="3599"/>
                  </a:lnTo>
                  <a:lnTo>
                    <a:pt x="25646" y="5240"/>
                  </a:lnTo>
                  <a:lnTo>
                    <a:pt x="23576" y="5998"/>
                  </a:lnTo>
                  <a:lnTo>
                    <a:pt x="21480" y="7753"/>
                  </a:lnTo>
                  <a:lnTo>
                    <a:pt x="18853" y="9230"/>
                  </a:lnTo>
                  <a:lnTo>
                    <a:pt x="15166" y="10493"/>
                  </a:lnTo>
                  <a:lnTo>
                    <a:pt x="15166" y="12387"/>
                  </a:lnTo>
                  <a:lnTo>
                    <a:pt x="13764" y="13486"/>
                  </a:lnTo>
                  <a:lnTo>
                    <a:pt x="11883" y="15291"/>
                  </a:lnTo>
                  <a:lnTo>
                    <a:pt x="11163" y="18246"/>
                  </a:lnTo>
                  <a:lnTo>
                    <a:pt x="9597" y="17678"/>
                  </a:lnTo>
                  <a:lnTo>
                    <a:pt x="7539" y="17665"/>
                  </a:lnTo>
                  <a:lnTo>
                    <a:pt x="5191" y="16125"/>
                  </a:lnTo>
                  <a:lnTo>
                    <a:pt x="3233" y="16478"/>
                  </a:lnTo>
                  <a:lnTo>
                    <a:pt x="4067" y="18600"/>
                  </a:lnTo>
                  <a:lnTo>
                    <a:pt x="6087" y="19307"/>
                  </a:lnTo>
                  <a:lnTo>
                    <a:pt x="7602" y="19786"/>
                  </a:lnTo>
                  <a:lnTo>
                    <a:pt x="7602" y="20910"/>
                  </a:lnTo>
                  <a:lnTo>
                    <a:pt x="6921" y="21188"/>
                  </a:lnTo>
                  <a:lnTo>
                    <a:pt x="847" y="19559"/>
                  </a:lnTo>
                  <a:lnTo>
                    <a:pt x="1301" y="18398"/>
                  </a:lnTo>
                  <a:lnTo>
                    <a:pt x="1920" y="16062"/>
                  </a:lnTo>
                  <a:lnTo>
                    <a:pt x="695" y="14559"/>
                  </a:lnTo>
                  <a:cubicBezTo>
                    <a:pt x="733" y="14243"/>
                    <a:pt x="796" y="13915"/>
                    <a:pt x="872" y="13612"/>
                  </a:cubicBezTo>
                  <a:lnTo>
                    <a:pt x="1769" y="14534"/>
                  </a:lnTo>
                  <a:lnTo>
                    <a:pt x="3057" y="15114"/>
                  </a:lnTo>
                  <a:lnTo>
                    <a:pt x="5620" y="15140"/>
                  </a:lnTo>
                  <a:lnTo>
                    <a:pt x="6769" y="13751"/>
                  </a:lnTo>
                  <a:lnTo>
                    <a:pt x="9762" y="14521"/>
                  </a:lnTo>
                  <a:lnTo>
                    <a:pt x="8183" y="12261"/>
                  </a:lnTo>
                  <a:lnTo>
                    <a:pt x="6327" y="11794"/>
                  </a:lnTo>
                  <a:lnTo>
                    <a:pt x="5481" y="9963"/>
                  </a:lnTo>
                  <a:lnTo>
                    <a:pt x="5860" y="7122"/>
                  </a:lnTo>
                  <a:lnTo>
                    <a:pt x="8133" y="3005"/>
                  </a:lnTo>
                  <a:lnTo>
                    <a:pt x="8890" y="3296"/>
                  </a:lnTo>
                  <a:lnTo>
                    <a:pt x="9130" y="5152"/>
                  </a:lnTo>
                  <a:lnTo>
                    <a:pt x="11365" y="6793"/>
                  </a:lnTo>
                  <a:lnTo>
                    <a:pt x="15684" y="6692"/>
                  </a:lnTo>
                  <a:lnTo>
                    <a:pt x="12678" y="5228"/>
                  </a:lnTo>
                  <a:lnTo>
                    <a:pt x="11024" y="3472"/>
                  </a:lnTo>
                  <a:lnTo>
                    <a:pt x="11971" y="2475"/>
                  </a:lnTo>
                  <a:lnTo>
                    <a:pt x="15090" y="1174"/>
                  </a:lnTo>
                  <a:lnTo>
                    <a:pt x="19585" y="631"/>
                  </a:lnTo>
                  <a:close/>
                  <a:moveTo>
                    <a:pt x="19548" y="0"/>
                  </a:moveTo>
                  <a:lnTo>
                    <a:pt x="14977" y="556"/>
                  </a:lnTo>
                  <a:lnTo>
                    <a:pt x="11656" y="1919"/>
                  </a:lnTo>
                  <a:lnTo>
                    <a:pt x="10166" y="3472"/>
                  </a:lnTo>
                  <a:lnTo>
                    <a:pt x="12262" y="5695"/>
                  </a:lnTo>
                  <a:lnTo>
                    <a:pt x="13083" y="6124"/>
                  </a:lnTo>
                  <a:lnTo>
                    <a:pt x="11567" y="6162"/>
                  </a:lnTo>
                  <a:lnTo>
                    <a:pt x="9724" y="4798"/>
                  </a:lnTo>
                  <a:lnTo>
                    <a:pt x="9471" y="2854"/>
                  </a:lnTo>
                  <a:lnTo>
                    <a:pt x="7868" y="2210"/>
                  </a:lnTo>
                  <a:lnTo>
                    <a:pt x="5279" y="6869"/>
                  </a:lnTo>
                  <a:lnTo>
                    <a:pt x="4837" y="10064"/>
                  </a:lnTo>
                  <a:lnTo>
                    <a:pt x="5885" y="12337"/>
                  </a:lnTo>
                  <a:lnTo>
                    <a:pt x="7804" y="12816"/>
                  </a:lnTo>
                  <a:lnTo>
                    <a:pt x="8272" y="13486"/>
                  </a:lnTo>
                  <a:lnTo>
                    <a:pt x="6542" y="13044"/>
                  </a:lnTo>
                  <a:lnTo>
                    <a:pt x="5330" y="14508"/>
                  </a:lnTo>
                  <a:lnTo>
                    <a:pt x="3259" y="14508"/>
                  </a:lnTo>
                  <a:lnTo>
                    <a:pt x="2185" y="14054"/>
                  </a:lnTo>
                  <a:lnTo>
                    <a:pt x="822" y="12652"/>
                  </a:lnTo>
                  <a:lnTo>
                    <a:pt x="607" y="12791"/>
                  </a:lnTo>
                  <a:cubicBezTo>
                    <a:pt x="519" y="12854"/>
                    <a:pt x="253" y="13031"/>
                    <a:pt x="51" y="14609"/>
                  </a:cubicBezTo>
                  <a:lnTo>
                    <a:pt x="39" y="14748"/>
                  </a:lnTo>
                  <a:lnTo>
                    <a:pt x="1238" y="16213"/>
                  </a:lnTo>
                  <a:lnTo>
                    <a:pt x="708" y="18208"/>
                  </a:lnTo>
                  <a:lnTo>
                    <a:pt x="1" y="19989"/>
                  </a:lnTo>
                  <a:lnTo>
                    <a:pt x="6946" y="21857"/>
                  </a:lnTo>
                  <a:lnTo>
                    <a:pt x="8234" y="21340"/>
                  </a:lnTo>
                  <a:lnTo>
                    <a:pt x="8234" y="19319"/>
                  </a:lnTo>
                  <a:lnTo>
                    <a:pt x="6289" y="18701"/>
                  </a:lnTo>
                  <a:lnTo>
                    <a:pt x="4547" y="18094"/>
                  </a:lnTo>
                  <a:lnTo>
                    <a:pt x="4092" y="16958"/>
                  </a:lnTo>
                  <a:lnTo>
                    <a:pt x="5052" y="16781"/>
                  </a:lnTo>
                  <a:lnTo>
                    <a:pt x="7350" y="18284"/>
                  </a:lnTo>
                  <a:lnTo>
                    <a:pt x="9433" y="18284"/>
                  </a:lnTo>
                  <a:lnTo>
                    <a:pt x="11605" y="19079"/>
                  </a:lnTo>
                  <a:lnTo>
                    <a:pt x="12464" y="15620"/>
                  </a:lnTo>
                  <a:lnTo>
                    <a:pt x="14181" y="13953"/>
                  </a:lnTo>
                  <a:lnTo>
                    <a:pt x="15797" y="12690"/>
                  </a:lnTo>
                  <a:lnTo>
                    <a:pt x="15797" y="10948"/>
                  </a:lnTo>
                  <a:lnTo>
                    <a:pt x="19106" y="9811"/>
                  </a:lnTo>
                  <a:lnTo>
                    <a:pt x="21833" y="8283"/>
                  </a:lnTo>
                  <a:lnTo>
                    <a:pt x="23853" y="6579"/>
                  </a:lnTo>
                  <a:lnTo>
                    <a:pt x="26063" y="5783"/>
                  </a:lnTo>
                  <a:lnTo>
                    <a:pt x="27414" y="3637"/>
                  </a:lnTo>
                  <a:lnTo>
                    <a:pt x="26265" y="1452"/>
                  </a:lnTo>
                  <a:lnTo>
                    <a:pt x="2320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52"/>
            <p:cNvSpPr/>
            <p:nvPr/>
          </p:nvSpPr>
          <p:spPr>
            <a:xfrm>
              <a:off x="2007475" y="1152350"/>
              <a:ext cx="49275" cy="59075"/>
            </a:xfrm>
            <a:custGeom>
              <a:avLst/>
              <a:gdLst/>
              <a:ahLst/>
              <a:cxnLst/>
              <a:rect l="l" t="t" r="r" b="b"/>
              <a:pathLst>
                <a:path w="1971" h="2363" extrusionOk="0">
                  <a:moveTo>
                    <a:pt x="1339" y="1"/>
                  </a:moveTo>
                  <a:cubicBezTo>
                    <a:pt x="1023" y="241"/>
                    <a:pt x="1" y="1554"/>
                    <a:pt x="1" y="1554"/>
                  </a:cubicBezTo>
                  <a:lnTo>
                    <a:pt x="1339" y="2362"/>
                  </a:lnTo>
                  <a:lnTo>
                    <a:pt x="1970" y="1188"/>
                  </a:lnTo>
                  <a:lnTo>
                    <a:pt x="133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52"/>
            <p:cNvSpPr/>
            <p:nvPr/>
          </p:nvSpPr>
          <p:spPr>
            <a:xfrm>
              <a:off x="1995800" y="1140375"/>
              <a:ext cx="70100" cy="82100"/>
            </a:xfrm>
            <a:custGeom>
              <a:avLst/>
              <a:gdLst/>
              <a:ahLst/>
              <a:cxnLst/>
              <a:rect l="l" t="t" r="r" b="b"/>
              <a:pathLst>
                <a:path w="2804" h="3284" extrusionOk="0">
                  <a:moveTo>
                    <a:pt x="1730" y="998"/>
                  </a:moveTo>
                  <a:lnTo>
                    <a:pt x="2084" y="1667"/>
                  </a:lnTo>
                  <a:lnTo>
                    <a:pt x="1692" y="2399"/>
                  </a:lnTo>
                  <a:lnTo>
                    <a:pt x="935" y="1945"/>
                  </a:lnTo>
                  <a:cubicBezTo>
                    <a:pt x="1200" y="1629"/>
                    <a:pt x="1516" y="1250"/>
                    <a:pt x="1730" y="998"/>
                  </a:cubicBezTo>
                  <a:close/>
                  <a:moveTo>
                    <a:pt x="1920" y="0"/>
                  </a:moveTo>
                  <a:lnTo>
                    <a:pt x="1617" y="227"/>
                  </a:lnTo>
                  <a:cubicBezTo>
                    <a:pt x="1288" y="480"/>
                    <a:pt x="392" y="1616"/>
                    <a:pt x="228" y="1844"/>
                  </a:cubicBezTo>
                  <a:lnTo>
                    <a:pt x="0" y="2121"/>
                  </a:lnTo>
                  <a:lnTo>
                    <a:pt x="1932" y="3283"/>
                  </a:lnTo>
                  <a:lnTo>
                    <a:pt x="2804" y="1654"/>
                  </a:lnTo>
                  <a:lnTo>
                    <a:pt x="192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52"/>
            <p:cNvSpPr/>
            <p:nvPr/>
          </p:nvSpPr>
          <p:spPr>
            <a:xfrm>
              <a:off x="2092700" y="954125"/>
              <a:ext cx="54950" cy="101675"/>
            </a:xfrm>
            <a:custGeom>
              <a:avLst/>
              <a:gdLst/>
              <a:ahLst/>
              <a:cxnLst/>
              <a:rect l="l" t="t" r="r" b="b"/>
              <a:pathLst>
                <a:path w="2198" h="4067" extrusionOk="0">
                  <a:moveTo>
                    <a:pt x="1125" y="0"/>
                  </a:moveTo>
                  <a:lnTo>
                    <a:pt x="1" y="2096"/>
                  </a:lnTo>
                  <a:lnTo>
                    <a:pt x="455" y="4066"/>
                  </a:lnTo>
                  <a:lnTo>
                    <a:pt x="847" y="4066"/>
                  </a:lnTo>
                  <a:lnTo>
                    <a:pt x="847" y="2488"/>
                  </a:lnTo>
                  <a:lnTo>
                    <a:pt x="2198" y="1717"/>
                  </a:lnTo>
                  <a:lnTo>
                    <a:pt x="112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52"/>
            <p:cNvSpPr/>
            <p:nvPr/>
          </p:nvSpPr>
          <p:spPr>
            <a:xfrm>
              <a:off x="2084500" y="938325"/>
              <a:ext cx="73900" cy="125350"/>
            </a:xfrm>
            <a:custGeom>
              <a:avLst/>
              <a:gdLst/>
              <a:ahLst/>
              <a:cxnLst/>
              <a:rect l="l" t="t" r="r" b="b"/>
              <a:pathLst>
                <a:path w="2956" h="5014" extrusionOk="0">
                  <a:moveTo>
                    <a:pt x="1478" y="1263"/>
                  </a:moveTo>
                  <a:lnTo>
                    <a:pt x="2084" y="2236"/>
                  </a:lnTo>
                  <a:lnTo>
                    <a:pt x="859" y="2943"/>
                  </a:lnTo>
                  <a:lnTo>
                    <a:pt x="859" y="3637"/>
                  </a:lnTo>
                  <a:lnTo>
                    <a:pt x="670" y="2779"/>
                  </a:lnTo>
                  <a:lnTo>
                    <a:pt x="1478" y="1263"/>
                  </a:lnTo>
                  <a:close/>
                  <a:moveTo>
                    <a:pt x="1440" y="1"/>
                  </a:moveTo>
                  <a:lnTo>
                    <a:pt x="1" y="2690"/>
                  </a:lnTo>
                  <a:lnTo>
                    <a:pt x="531" y="5014"/>
                  </a:lnTo>
                  <a:lnTo>
                    <a:pt x="1491" y="5014"/>
                  </a:lnTo>
                  <a:lnTo>
                    <a:pt x="1491" y="3296"/>
                  </a:lnTo>
                  <a:lnTo>
                    <a:pt x="2955" y="2463"/>
                  </a:lnTo>
                  <a:lnTo>
                    <a:pt x="144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52"/>
            <p:cNvSpPr/>
            <p:nvPr/>
          </p:nvSpPr>
          <p:spPr>
            <a:xfrm>
              <a:off x="1999575" y="874575"/>
              <a:ext cx="83050" cy="141750"/>
            </a:xfrm>
            <a:custGeom>
              <a:avLst/>
              <a:gdLst/>
              <a:ahLst/>
              <a:cxnLst/>
              <a:rect l="l" t="t" r="r" b="b"/>
              <a:pathLst>
                <a:path w="3322" h="5670" extrusionOk="0">
                  <a:moveTo>
                    <a:pt x="796" y="0"/>
                  </a:moveTo>
                  <a:lnTo>
                    <a:pt x="796" y="1882"/>
                  </a:lnTo>
                  <a:lnTo>
                    <a:pt x="1" y="2601"/>
                  </a:lnTo>
                  <a:lnTo>
                    <a:pt x="1264" y="4407"/>
                  </a:lnTo>
                  <a:lnTo>
                    <a:pt x="1617" y="5670"/>
                  </a:lnTo>
                  <a:lnTo>
                    <a:pt x="3322" y="2286"/>
                  </a:lnTo>
                  <a:lnTo>
                    <a:pt x="3322" y="631"/>
                  </a:lnTo>
                  <a:lnTo>
                    <a:pt x="79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52"/>
            <p:cNvSpPr/>
            <p:nvPr/>
          </p:nvSpPr>
          <p:spPr>
            <a:xfrm>
              <a:off x="1989175" y="864475"/>
              <a:ext cx="101025" cy="173625"/>
            </a:xfrm>
            <a:custGeom>
              <a:avLst/>
              <a:gdLst/>
              <a:ahLst/>
              <a:cxnLst/>
              <a:rect l="l" t="t" r="r" b="b"/>
              <a:pathLst>
                <a:path w="4041" h="6945" extrusionOk="0">
                  <a:moveTo>
                    <a:pt x="1528" y="808"/>
                  </a:moveTo>
                  <a:lnTo>
                    <a:pt x="3422" y="1275"/>
                  </a:lnTo>
                  <a:lnTo>
                    <a:pt x="3422" y="2614"/>
                  </a:lnTo>
                  <a:lnTo>
                    <a:pt x="2109" y="5202"/>
                  </a:lnTo>
                  <a:lnTo>
                    <a:pt x="1970" y="4735"/>
                  </a:lnTo>
                  <a:lnTo>
                    <a:pt x="834" y="3043"/>
                  </a:lnTo>
                  <a:lnTo>
                    <a:pt x="1528" y="2437"/>
                  </a:lnTo>
                  <a:lnTo>
                    <a:pt x="1528" y="808"/>
                  </a:lnTo>
                  <a:close/>
                  <a:moveTo>
                    <a:pt x="884" y="0"/>
                  </a:moveTo>
                  <a:lnTo>
                    <a:pt x="884" y="2147"/>
                  </a:lnTo>
                  <a:lnTo>
                    <a:pt x="0" y="2955"/>
                  </a:lnTo>
                  <a:lnTo>
                    <a:pt x="1389" y="4950"/>
                  </a:lnTo>
                  <a:lnTo>
                    <a:pt x="1932" y="6945"/>
                  </a:lnTo>
                  <a:lnTo>
                    <a:pt x="4041" y="2765"/>
                  </a:lnTo>
                  <a:lnTo>
                    <a:pt x="4041" y="783"/>
                  </a:lnTo>
                  <a:lnTo>
                    <a:pt x="8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52"/>
            <p:cNvSpPr/>
            <p:nvPr/>
          </p:nvSpPr>
          <p:spPr>
            <a:xfrm>
              <a:off x="1924775" y="1047875"/>
              <a:ext cx="106400" cy="104500"/>
            </a:xfrm>
            <a:custGeom>
              <a:avLst/>
              <a:gdLst/>
              <a:ahLst/>
              <a:cxnLst/>
              <a:rect l="l" t="t" r="r" b="b"/>
              <a:pathLst>
                <a:path w="4256" h="4180" extrusionOk="0">
                  <a:moveTo>
                    <a:pt x="0" y="0"/>
                  </a:moveTo>
                  <a:lnTo>
                    <a:pt x="0" y="1894"/>
                  </a:lnTo>
                  <a:lnTo>
                    <a:pt x="1263" y="2690"/>
                  </a:lnTo>
                  <a:lnTo>
                    <a:pt x="947" y="4180"/>
                  </a:lnTo>
                  <a:cubicBezTo>
                    <a:pt x="947" y="4180"/>
                    <a:pt x="2481" y="3571"/>
                    <a:pt x="2595" y="3571"/>
                  </a:cubicBezTo>
                  <a:cubicBezTo>
                    <a:pt x="2599" y="3571"/>
                    <a:pt x="2601" y="3572"/>
                    <a:pt x="2601" y="3574"/>
                  </a:cubicBezTo>
                  <a:cubicBezTo>
                    <a:pt x="2601" y="3574"/>
                    <a:pt x="2602" y="3575"/>
                    <a:pt x="2602" y="3575"/>
                  </a:cubicBezTo>
                  <a:cubicBezTo>
                    <a:pt x="2638" y="3575"/>
                    <a:pt x="4256" y="1389"/>
                    <a:pt x="4256" y="1389"/>
                  </a:cubicBezTo>
                  <a:lnTo>
                    <a:pt x="3296" y="0"/>
                  </a:lnTo>
                  <a:lnTo>
                    <a:pt x="2147" y="796"/>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52"/>
            <p:cNvSpPr/>
            <p:nvPr/>
          </p:nvSpPr>
          <p:spPr>
            <a:xfrm>
              <a:off x="1916875" y="1036500"/>
              <a:ext cx="124100" cy="128500"/>
            </a:xfrm>
            <a:custGeom>
              <a:avLst/>
              <a:gdLst/>
              <a:ahLst/>
              <a:cxnLst/>
              <a:rect l="l" t="t" r="r" b="b"/>
              <a:pathLst>
                <a:path w="4964" h="5140" extrusionOk="0">
                  <a:moveTo>
                    <a:pt x="3524" y="897"/>
                  </a:moveTo>
                  <a:lnTo>
                    <a:pt x="4180" y="1844"/>
                  </a:lnTo>
                  <a:cubicBezTo>
                    <a:pt x="3675" y="2526"/>
                    <a:pt x="2968" y="3473"/>
                    <a:pt x="2753" y="3738"/>
                  </a:cubicBezTo>
                  <a:cubicBezTo>
                    <a:pt x="2577" y="3789"/>
                    <a:pt x="2261" y="3903"/>
                    <a:pt x="1693" y="4130"/>
                  </a:cubicBezTo>
                  <a:lnTo>
                    <a:pt x="1933" y="2981"/>
                  </a:lnTo>
                  <a:lnTo>
                    <a:pt x="632" y="2173"/>
                  </a:lnTo>
                  <a:lnTo>
                    <a:pt x="632" y="910"/>
                  </a:lnTo>
                  <a:lnTo>
                    <a:pt x="2501" y="1604"/>
                  </a:lnTo>
                  <a:lnTo>
                    <a:pt x="3524" y="897"/>
                  </a:lnTo>
                  <a:close/>
                  <a:moveTo>
                    <a:pt x="1" y="1"/>
                  </a:moveTo>
                  <a:lnTo>
                    <a:pt x="1" y="2526"/>
                  </a:lnTo>
                  <a:lnTo>
                    <a:pt x="1225" y="3284"/>
                  </a:lnTo>
                  <a:lnTo>
                    <a:pt x="834" y="5140"/>
                  </a:lnTo>
                  <a:lnTo>
                    <a:pt x="1377" y="4925"/>
                  </a:lnTo>
                  <a:cubicBezTo>
                    <a:pt x="1996" y="4685"/>
                    <a:pt x="2690" y="4420"/>
                    <a:pt x="2905" y="4344"/>
                  </a:cubicBezTo>
                  <a:cubicBezTo>
                    <a:pt x="2916" y="4347"/>
                    <a:pt x="2927" y="4348"/>
                    <a:pt x="2938" y="4348"/>
                  </a:cubicBezTo>
                  <a:cubicBezTo>
                    <a:pt x="3130" y="4348"/>
                    <a:pt x="3368" y="4002"/>
                    <a:pt x="4824" y="2021"/>
                  </a:cubicBezTo>
                  <a:lnTo>
                    <a:pt x="4963" y="1832"/>
                  </a:lnTo>
                  <a:lnTo>
                    <a:pt x="3688" y="13"/>
                  </a:lnTo>
                  <a:lnTo>
                    <a:pt x="2412" y="885"/>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52"/>
            <p:cNvSpPr/>
            <p:nvPr/>
          </p:nvSpPr>
          <p:spPr>
            <a:xfrm>
              <a:off x="1706650" y="1016300"/>
              <a:ext cx="192575" cy="136400"/>
            </a:xfrm>
            <a:custGeom>
              <a:avLst/>
              <a:gdLst/>
              <a:ahLst/>
              <a:cxnLst/>
              <a:rect l="l" t="t" r="r" b="b"/>
              <a:pathLst>
                <a:path w="7703" h="5456" extrusionOk="0">
                  <a:moveTo>
                    <a:pt x="2412" y="1"/>
                  </a:moveTo>
                  <a:lnTo>
                    <a:pt x="1616" y="518"/>
                  </a:lnTo>
                  <a:cubicBezTo>
                    <a:pt x="1376" y="594"/>
                    <a:pt x="0" y="2147"/>
                    <a:pt x="0" y="2147"/>
                  </a:cubicBezTo>
                  <a:lnTo>
                    <a:pt x="859" y="4029"/>
                  </a:lnTo>
                  <a:lnTo>
                    <a:pt x="1692" y="5456"/>
                  </a:lnTo>
                  <a:lnTo>
                    <a:pt x="4142" y="4849"/>
                  </a:lnTo>
                  <a:lnTo>
                    <a:pt x="5253" y="4269"/>
                  </a:lnTo>
                  <a:lnTo>
                    <a:pt x="7387" y="4837"/>
                  </a:lnTo>
                  <a:lnTo>
                    <a:pt x="7703" y="2652"/>
                  </a:lnTo>
                  <a:lnTo>
                    <a:pt x="6907" y="480"/>
                  </a:lnTo>
                  <a:lnTo>
                    <a:pt x="5013" y="1819"/>
                  </a:lnTo>
                  <a:lnTo>
                    <a:pt x="4520" y="2968"/>
                  </a:lnTo>
                  <a:lnTo>
                    <a:pt x="3043" y="2652"/>
                  </a:lnTo>
                  <a:lnTo>
                    <a:pt x="3043" y="1263"/>
                  </a:lnTo>
                  <a:lnTo>
                    <a:pt x="241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52"/>
            <p:cNvSpPr/>
            <p:nvPr/>
          </p:nvSpPr>
          <p:spPr>
            <a:xfrm>
              <a:off x="1697800" y="1004950"/>
              <a:ext cx="209625" cy="156600"/>
            </a:xfrm>
            <a:custGeom>
              <a:avLst/>
              <a:gdLst/>
              <a:ahLst/>
              <a:cxnLst/>
              <a:rect l="l" t="t" r="r" b="b"/>
              <a:pathLst>
                <a:path w="8385" h="6264" extrusionOk="0">
                  <a:moveTo>
                    <a:pt x="2652" y="909"/>
                  </a:moveTo>
                  <a:lnTo>
                    <a:pt x="3094" y="1793"/>
                  </a:lnTo>
                  <a:lnTo>
                    <a:pt x="3094" y="3359"/>
                  </a:lnTo>
                  <a:lnTo>
                    <a:pt x="5064" y="3788"/>
                  </a:lnTo>
                  <a:lnTo>
                    <a:pt x="5632" y="2475"/>
                  </a:lnTo>
                  <a:lnTo>
                    <a:pt x="7122" y="1427"/>
                  </a:lnTo>
                  <a:lnTo>
                    <a:pt x="7728" y="3132"/>
                  </a:lnTo>
                  <a:lnTo>
                    <a:pt x="7476" y="4887"/>
                  </a:lnTo>
                  <a:lnTo>
                    <a:pt x="5582" y="4382"/>
                  </a:lnTo>
                  <a:lnTo>
                    <a:pt x="4395" y="5000"/>
                  </a:lnTo>
                  <a:lnTo>
                    <a:pt x="2210" y="5531"/>
                  </a:lnTo>
                  <a:lnTo>
                    <a:pt x="1503" y="4356"/>
                  </a:lnTo>
                  <a:lnTo>
                    <a:pt x="733" y="2664"/>
                  </a:lnTo>
                  <a:cubicBezTo>
                    <a:pt x="1288" y="2033"/>
                    <a:pt x="1920" y="1364"/>
                    <a:pt x="2084" y="1263"/>
                  </a:cubicBezTo>
                  <a:lnTo>
                    <a:pt x="2652" y="909"/>
                  </a:lnTo>
                  <a:close/>
                  <a:moveTo>
                    <a:pt x="2917" y="0"/>
                  </a:moveTo>
                  <a:lnTo>
                    <a:pt x="1831" y="682"/>
                  </a:lnTo>
                  <a:cubicBezTo>
                    <a:pt x="1705" y="745"/>
                    <a:pt x="1352" y="1010"/>
                    <a:pt x="139" y="2387"/>
                  </a:cubicBezTo>
                  <a:lnTo>
                    <a:pt x="0" y="2551"/>
                  </a:lnTo>
                  <a:lnTo>
                    <a:pt x="947" y="4647"/>
                  </a:lnTo>
                  <a:lnTo>
                    <a:pt x="1907" y="6263"/>
                  </a:lnTo>
                  <a:lnTo>
                    <a:pt x="4584" y="5606"/>
                  </a:lnTo>
                  <a:lnTo>
                    <a:pt x="5645" y="5051"/>
                  </a:lnTo>
                  <a:lnTo>
                    <a:pt x="8006" y="5682"/>
                  </a:lnTo>
                  <a:lnTo>
                    <a:pt x="8385" y="3068"/>
                  </a:lnTo>
                  <a:lnTo>
                    <a:pt x="7438" y="429"/>
                  </a:lnTo>
                  <a:lnTo>
                    <a:pt x="5127" y="2058"/>
                  </a:lnTo>
                  <a:lnTo>
                    <a:pt x="4710" y="3043"/>
                  </a:lnTo>
                  <a:lnTo>
                    <a:pt x="3738" y="2841"/>
                  </a:lnTo>
                  <a:lnTo>
                    <a:pt x="3738" y="1642"/>
                  </a:lnTo>
                  <a:lnTo>
                    <a:pt x="291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52"/>
            <p:cNvSpPr/>
            <p:nvPr/>
          </p:nvSpPr>
          <p:spPr>
            <a:xfrm>
              <a:off x="1640975" y="919700"/>
              <a:ext cx="161975" cy="96625"/>
            </a:xfrm>
            <a:custGeom>
              <a:avLst/>
              <a:gdLst/>
              <a:ahLst/>
              <a:cxnLst/>
              <a:rect l="l" t="t" r="r" b="b"/>
              <a:pathLst>
                <a:path w="6479" h="3865" extrusionOk="0">
                  <a:moveTo>
                    <a:pt x="5203" y="1"/>
                  </a:moveTo>
                  <a:lnTo>
                    <a:pt x="3549" y="632"/>
                  </a:lnTo>
                  <a:lnTo>
                    <a:pt x="783" y="1819"/>
                  </a:lnTo>
                  <a:lnTo>
                    <a:pt x="1" y="3334"/>
                  </a:lnTo>
                  <a:lnTo>
                    <a:pt x="1579" y="3865"/>
                  </a:lnTo>
                  <a:lnTo>
                    <a:pt x="3157" y="3334"/>
                  </a:lnTo>
                  <a:lnTo>
                    <a:pt x="4572" y="3094"/>
                  </a:lnTo>
                  <a:lnTo>
                    <a:pt x="5759" y="1933"/>
                  </a:lnTo>
                  <a:lnTo>
                    <a:pt x="6478" y="708"/>
                  </a:lnTo>
                  <a:lnTo>
                    <a:pt x="520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52"/>
            <p:cNvSpPr/>
            <p:nvPr/>
          </p:nvSpPr>
          <p:spPr>
            <a:xfrm>
              <a:off x="1629625" y="910875"/>
              <a:ext cx="184375" cy="113650"/>
            </a:xfrm>
            <a:custGeom>
              <a:avLst/>
              <a:gdLst/>
              <a:ahLst/>
              <a:cxnLst/>
              <a:rect l="l" t="t" r="r" b="b"/>
              <a:pathLst>
                <a:path w="7375" h="4546" extrusionOk="0">
                  <a:moveTo>
                    <a:pt x="5632" y="707"/>
                  </a:moveTo>
                  <a:lnTo>
                    <a:pt x="6503" y="1175"/>
                  </a:lnTo>
                  <a:lnTo>
                    <a:pt x="5960" y="2084"/>
                  </a:lnTo>
                  <a:lnTo>
                    <a:pt x="4874" y="3144"/>
                  </a:lnTo>
                  <a:lnTo>
                    <a:pt x="3561" y="3372"/>
                  </a:lnTo>
                  <a:lnTo>
                    <a:pt x="2033" y="3877"/>
                  </a:lnTo>
                  <a:lnTo>
                    <a:pt x="909" y="3511"/>
                  </a:lnTo>
                  <a:lnTo>
                    <a:pt x="1477" y="2412"/>
                  </a:lnTo>
                  <a:lnTo>
                    <a:pt x="4116" y="1276"/>
                  </a:lnTo>
                  <a:lnTo>
                    <a:pt x="5632" y="707"/>
                  </a:lnTo>
                  <a:close/>
                  <a:moveTo>
                    <a:pt x="5682" y="0"/>
                  </a:moveTo>
                  <a:lnTo>
                    <a:pt x="3877" y="695"/>
                  </a:lnTo>
                  <a:lnTo>
                    <a:pt x="1010" y="1920"/>
                  </a:lnTo>
                  <a:lnTo>
                    <a:pt x="0" y="3877"/>
                  </a:lnTo>
                  <a:lnTo>
                    <a:pt x="2033" y="4546"/>
                  </a:lnTo>
                  <a:lnTo>
                    <a:pt x="3687" y="4003"/>
                  </a:lnTo>
                  <a:lnTo>
                    <a:pt x="5177" y="3750"/>
                  </a:lnTo>
                  <a:lnTo>
                    <a:pt x="6427" y="2513"/>
                  </a:lnTo>
                  <a:lnTo>
                    <a:pt x="7374" y="947"/>
                  </a:lnTo>
                  <a:lnTo>
                    <a:pt x="568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52"/>
            <p:cNvSpPr/>
            <p:nvPr/>
          </p:nvSpPr>
          <p:spPr>
            <a:xfrm>
              <a:off x="1843950" y="961050"/>
              <a:ext cx="72950" cy="40125"/>
            </a:xfrm>
            <a:custGeom>
              <a:avLst/>
              <a:gdLst/>
              <a:ahLst/>
              <a:cxnLst/>
              <a:rect l="l" t="t" r="r" b="b"/>
              <a:pathLst>
                <a:path w="2918" h="1605" extrusionOk="0">
                  <a:moveTo>
                    <a:pt x="392" y="1"/>
                  </a:moveTo>
                  <a:lnTo>
                    <a:pt x="1" y="594"/>
                  </a:lnTo>
                  <a:lnTo>
                    <a:pt x="1024" y="1605"/>
                  </a:lnTo>
                  <a:lnTo>
                    <a:pt x="2211" y="670"/>
                  </a:lnTo>
                  <a:lnTo>
                    <a:pt x="291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52"/>
            <p:cNvSpPr/>
            <p:nvPr/>
          </p:nvSpPr>
          <p:spPr>
            <a:xfrm>
              <a:off x="1833850" y="953475"/>
              <a:ext cx="102950" cy="58125"/>
            </a:xfrm>
            <a:custGeom>
              <a:avLst/>
              <a:gdLst/>
              <a:ahLst/>
              <a:cxnLst/>
              <a:rect l="l" t="t" r="r" b="b"/>
              <a:pathLst>
                <a:path w="4118" h="2325" extrusionOk="0">
                  <a:moveTo>
                    <a:pt x="2526" y="632"/>
                  </a:moveTo>
                  <a:lnTo>
                    <a:pt x="1453" y="1491"/>
                  </a:lnTo>
                  <a:lnTo>
                    <a:pt x="809" y="860"/>
                  </a:lnTo>
                  <a:lnTo>
                    <a:pt x="973" y="632"/>
                  </a:lnTo>
                  <a:close/>
                  <a:moveTo>
                    <a:pt x="632" y="1"/>
                  </a:moveTo>
                  <a:lnTo>
                    <a:pt x="1" y="948"/>
                  </a:lnTo>
                  <a:lnTo>
                    <a:pt x="1402" y="2324"/>
                  </a:lnTo>
                  <a:lnTo>
                    <a:pt x="2829" y="1213"/>
                  </a:lnTo>
                  <a:lnTo>
                    <a:pt x="411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52"/>
            <p:cNvSpPr/>
            <p:nvPr/>
          </p:nvSpPr>
          <p:spPr>
            <a:xfrm>
              <a:off x="1900150" y="882450"/>
              <a:ext cx="40425" cy="51500"/>
            </a:xfrm>
            <a:custGeom>
              <a:avLst/>
              <a:gdLst/>
              <a:ahLst/>
              <a:cxnLst/>
              <a:rect l="l" t="t" r="r" b="b"/>
              <a:pathLst>
                <a:path w="1617" h="2060" extrusionOk="0">
                  <a:moveTo>
                    <a:pt x="354" y="1"/>
                  </a:moveTo>
                  <a:lnTo>
                    <a:pt x="0" y="708"/>
                  </a:lnTo>
                  <a:lnTo>
                    <a:pt x="695" y="1137"/>
                  </a:lnTo>
                  <a:lnTo>
                    <a:pt x="1351" y="2059"/>
                  </a:lnTo>
                  <a:lnTo>
                    <a:pt x="1617" y="1339"/>
                  </a:lnTo>
                  <a:lnTo>
                    <a:pt x="1617" y="316"/>
                  </a:lnTo>
                  <a:lnTo>
                    <a:pt x="35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52"/>
            <p:cNvSpPr/>
            <p:nvPr/>
          </p:nvSpPr>
          <p:spPr>
            <a:xfrm>
              <a:off x="1889725" y="873000"/>
              <a:ext cx="58750" cy="77975"/>
            </a:xfrm>
            <a:custGeom>
              <a:avLst/>
              <a:gdLst/>
              <a:ahLst/>
              <a:cxnLst/>
              <a:rect l="l" t="t" r="r" b="b"/>
              <a:pathLst>
                <a:path w="2350" h="3119" extrusionOk="0">
                  <a:moveTo>
                    <a:pt x="948" y="745"/>
                  </a:moveTo>
                  <a:lnTo>
                    <a:pt x="1718" y="934"/>
                  </a:lnTo>
                  <a:lnTo>
                    <a:pt x="1718" y="1654"/>
                  </a:lnTo>
                  <a:lnTo>
                    <a:pt x="1680" y="1768"/>
                  </a:lnTo>
                  <a:lnTo>
                    <a:pt x="1364" y="1326"/>
                  </a:lnTo>
                  <a:lnTo>
                    <a:pt x="821" y="972"/>
                  </a:lnTo>
                  <a:lnTo>
                    <a:pt x="948" y="745"/>
                  </a:lnTo>
                  <a:close/>
                  <a:moveTo>
                    <a:pt x="607" y="0"/>
                  </a:moveTo>
                  <a:lnTo>
                    <a:pt x="1" y="1200"/>
                  </a:lnTo>
                  <a:lnTo>
                    <a:pt x="885" y="1755"/>
                  </a:lnTo>
                  <a:lnTo>
                    <a:pt x="1857" y="3119"/>
                  </a:lnTo>
                  <a:lnTo>
                    <a:pt x="2324" y="1818"/>
                  </a:lnTo>
                  <a:lnTo>
                    <a:pt x="2349" y="442"/>
                  </a:lnTo>
                  <a:lnTo>
                    <a:pt x="6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52"/>
            <p:cNvSpPr/>
            <p:nvPr/>
          </p:nvSpPr>
          <p:spPr>
            <a:xfrm>
              <a:off x="1439900" y="1099950"/>
              <a:ext cx="185325" cy="192275"/>
            </a:xfrm>
            <a:custGeom>
              <a:avLst/>
              <a:gdLst/>
              <a:ahLst/>
              <a:cxnLst/>
              <a:rect l="l" t="t" r="r" b="b"/>
              <a:pathLst>
                <a:path w="7413" h="7691" extrusionOk="0">
                  <a:moveTo>
                    <a:pt x="5682" y="1"/>
                  </a:moveTo>
                  <a:lnTo>
                    <a:pt x="3826" y="354"/>
                  </a:lnTo>
                  <a:cubicBezTo>
                    <a:pt x="3586" y="544"/>
                    <a:pt x="2374" y="834"/>
                    <a:pt x="2374" y="834"/>
                  </a:cubicBezTo>
                  <a:lnTo>
                    <a:pt x="2374" y="2337"/>
                  </a:lnTo>
                  <a:lnTo>
                    <a:pt x="1111" y="3991"/>
                  </a:lnTo>
                  <a:lnTo>
                    <a:pt x="0" y="4900"/>
                  </a:lnTo>
                  <a:lnTo>
                    <a:pt x="632" y="7691"/>
                  </a:lnTo>
                  <a:lnTo>
                    <a:pt x="2058" y="7691"/>
                  </a:lnTo>
                  <a:lnTo>
                    <a:pt x="4293" y="5254"/>
                  </a:lnTo>
                  <a:lnTo>
                    <a:pt x="5834" y="4622"/>
                  </a:lnTo>
                  <a:lnTo>
                    <a:pt x="7412" y="3650"/>
                  </a:lnTo>
                  <a:lnTo>
                    <a:pt x="7412" y="1705"/>
                  </a:lnTo>
                  <a:lnTo>
                    <a:pt x="6238" y="910"/>
                  </a:lnTo>
                  <a:lnTo>
                    <a:pt x="568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52"/>
            <p:cNvSpPr/>
            <p:nvPr/>
          </p:nvSpPr>
          <p:spPr>
            <a:xfrm>
              <a:off x="1431375" y="1091425"/>
              <a:ext cx="201725" cy="208700"/>
            </a:xfrm>
            <a:custGeom>
              <a:avLst/>
              <a:gdLst/>
              <a:ahLst/>
              <a:cxnLst/>
              <a:rect l="l" t="t" r="r" b="b"/>
              <a:pathLst>
                <a:path w="8069" h="8348" extrusionOk="0">
                  <a:moveTo>
                    <a:pt x="5859" y="708"/>
                  </a:moveTo>
                  <a:lnTo>
                    <a:pt x="6301" y="1428"/>
                  </a:lnTo>
                  <a:lnTo>
                    <a:pt x="7438" y="2223"/>
                  </a:lnTo>
                  <a:lnTo>
                    <a:pt x="7438" y="3814"/>
                  </a:lnTo>
                  <a:lnTo>
                    <a:pt x="6049" y="4673"/>
                  </a:lnTo>
                  <a:lnTo>
                    <a:pt x="4521" y="5304"/>
                  </a:lnTo>
                  <a:lnTo>
                    <a:pt x="2260" y="7716"/>
                  </a:lnTo>
                  <a:lnTo>
                    <a:pt x="1225" y="7716"/>
                  </a:lnTo>
                  <a:lnTo>
                    <a:pt x="695" y="5367"/>
                  </a:lnTo>
                  <a:lnTo>
                    <a:pt x="1642" y="4584"/>
                  </a:lnTo>
                  <a:lnTo>
                    <a:pt x="3018" y="2791"/>
                  </a:lnTo>
                  <a:lnTo>
                    <a:pt x="3018" y="1428"/>
                  </a:lnTo>
                  <a:cubicBezTo>
                    <a:pt x="3422" y="1327"/>
                    <a:pt x="4003" y="1163"/>
                    <a:pt x="4281" y="998"/>
                  </a:cubicBezTo>
                  <a:lnTo>
                    <a:pt x="5859" y="708"/>
                  </a:lnTo>
                  <a:close/>
                  <a:moveTo>
                    <a:pt x="6175" y="1"/>
                  </a:moveTo>
                  <a:lnTo>
                    <a:pt x="4117" y="380"/>
                  </a:lnTo>
                  <a:lnTo>
                    <a:pt x="4028" y="405"/>
                  </a:lnTo>
                  <a:lnTo>
                    <a:pt x="3965" y="443"/>
                  </a:lnTo>
                  <a:cubicBezTo>
                    <a:pt x="3851" y="544"/>
                    <a:pt x="3182" y="733"/>
                    <a:pt x="2639" y="872"/>
                  </a:cubicBezTo>
                  <a:lnTo>
                    <a:pt x="2399" y="923"/>
                  </a:lnTo>
                  <a:lnTo>
                    <a:pt x="2399" y="2564"/>
                  </a:lnTo>
                  <a:lnTo>
                    <a:pt x="1225" y="4105"/>
                  </a:lnTo>
                  <a:lnTo>
                    <a:pt x="0" y="5115"/>
                  </a:lnTo>
                  <a:lnTo>
                    <a:pt x="733" y="8347"/>
                  </a:lnTo>
                  <a:lnTo>
                    <a:pt x="2538" y="8347"/>
                  </a:lnTo>
                  <a:lnTo>
                    <a:pt x="4836" y="5847"/>
                  </a:lnTo>
                  <a:lnTo>
                    <a:pt x="6352" y="5228"/>
                  </a:lnTo>
                  <a:lnTo>
                    <a:pt x="8069" y="4168"/>
                  </a:lnTo>
                  <a:lnTo>
                    <a:pt x="8069" y="1870"/>
                  </a:lnTo>
                  <a:lnTo>
                    <a:pt x="6806" y="1024"/>
                  </a:lnTo>
                  <a:lnTo>
                    <a:pt x="617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52"/>
            <p:cNvSpPr/>
            <p:nvPr/>
          </p:nvSpPr>
          <p:spPr>
            <a:xfrm>
              <a:off x="1514700" y="1211400"/>
              <a:ext cx="329275" cy="270225"/>
            </a:xfrm>
            <a:custGeom>
              <a:avLst/>
              <a:gdLst/>
              <a:ahLst/>
              <a:cxnLst/>
              <a:rect l="l" t="t" r="r" b="b"/>
              <a:pathLst>
                <a:path w="13171" h="10809" extrusionOk="0">
                  <a:moveTo>
                    <a:pt x="12072" y="0"/>
                  </a:moveTo>
                  <a:lnTo>
                    <a:pt x="9623" y="480"/>
                  </a:lnTo>
                  <a:lnTo>
                    <a:pt x="8676" y="4180"/>
                  </a:lnTo>
                  <a:lnTo>
                    <a:pt x="7678" y="3536"/>
                  </a:lnTo>
                  <a:lnTo>
                    <a:pt x="8297" y="1503"/>
                  </a:lnTo>
                  <a:lnTo>
                    <a:pt x="4925" y="707"/>
                  </a:lnTo>
                  <a:lnTo>
                    <a:pt x="1440" y="1818"/>
                  </a:lnTo>
                  <a:lnTo>
                    <a:pt x="1074" y="2993"/>
                  </a:lnTo>
                  <a:lnTo>
                    <a:pt x="2791" y="3574"/>
                  </a:lnTo>
                  <a:lnTo>
                    <a:pt x="1" y="3940"/>
                  </a:lnTo>
                  <a:lnTo>
                    <a:pt x="1" y="6389"/>
                  </a:lnTo>
                  <a:lnTo>
                    <a:pt x="2842" y="6389"/>
                  </a:lnTo>
                  <a:lnTo>
                    <a:pt x="3549" y="6781"/>
                  </a:lnTo>
                  <a:lnTo>
                    <a:pt x="632" y="7021"/>
                  </a:lnTo>
                  <a:lnTo>
                    <a:pt x="1503" y="8637"/>
                  </a:lnTo>
                  <a:lnTo>
                    <a:pt x="1819" y="10177"/>
                  </a:lnTo>
                  <a:lnTo>
                    <a:pt x="4736" y="10177"/>
                  </a:lnTo>
                  <a:lnTo>
                    <a:pt x="6706" y="9142"/>
                  </a:lnTo>
                  <a:lnTo>
                    <a:pt x="8751" y="10809"/>
                  </a:lnTo>
                  <a:lnTo>
                    <a:pt x="10570" y="10089"/>
                  </a:lnTo>
                  <a:lnTo>
                    <a:pt x="11529" y="8789"/>
                  </a:lnTo>
                  <a:lnTo>
                    <a:pt x="10102" y="5695"/>
                  </a:lnTo>
                  <a:lnTo>
                    <a:pt x="11201" y="2614"/>
                  </a:lnTo>
                  <a:lnTo>
                    <a:pt x="13171" y="1111"/>
                  </a:lnTo>
                  <a:lnTo>
                    <a:pt x="120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52"/>
            <p:cNvSpPr/>
            <p:nvPr/>
          </p:nvSpPr>
          <p:spPr>
            <a:xfrm>
              <a:off x="1506825" y="1202875"/>
              <a:ext cx="349150" cy="287600"/>
            </a:xfrm>
            <a:custGeom>
              <a:avLst/>
              <a:gdLst/>
              <a:ahLst/>
              <a:cxnLst/>
              <a:rect l="l" t="t" r="r" b="b"/>
              <a:pathLst>
                <a:path w="13966" h="11504" extrusionOk="0">
                  <a:moveTo>
                    <a:pt x="12274" y="682"/>
                  </a:moveTo>
                  <a:lnTo>
                    <a:pt x="13006" y="1414"/>
                  </a:lnTo>
                  <a:lnTo>
                    <a:pt x="11238" y="2766"/>
                  </a:lnTo>
                  <a:lnTo>
                    <a:pt x="10064" y="6061"/>
                  </a:lnTo>
                  <a:lnTo>
                    <a:pt x="11478" y="9092"/>
                  </a:lnTo>
                  <a:lnTo>
                    <a:pt x="10683" y="10178"/>
                  </a:lnTo>
                  <a:lnTo>
                    <a:pt x="9129" y="10784"/>
                  </a:lnTo>
                  <a:lnTo>
                    <a:pt x="7059" y="9117"/>
                  </a:lnTo>
                  <a:lnTo>
                    <a:pt x="4975" y="10203"/>
                  </a:lnTo>
                  <a:lnTo>
                    <a:pt x="2399" y="10203"/>
                  </a:lnTo>
                  <a:lnTo>
                    <a:pt x="2134" y="8915"/>
                  </a:lnTo>
                  <a:lnTo>
                    <a:pt x="1465" y="7640"/>
                  </a:lnTo>
                  <a:lnTo>
                    <a:pt x="4937" y="7349"/>
                  </a:lnTo>
                  <a:lnTo>
                    <a:pt x="3245" y="6415"/>
                  </a:lnTo>
                  <a:lnTo>
                    <a:pt x="644" y="6415"/>
                  </a:lnTo>
                  <a:lnTo>
                    <a:pt x="644" y="4559"/>
                  </a:lnTo>
                  <a:lnTo>
                    <a:pt x="4495" y="4053"/>
                  </a:lnTo>
                  <a:lnTo>
                    <a:pt x="1781" y="3132"/>
                  </a:lnTo>
                  <a:lnTo>
                    <a:pt x="2008" y="2399"/>
                  </a:lnTo>
                  <a:lnTo>
                    <a:pt x="5253" y="1377"/>
                  </a:lnTo>
                  <a:lnTo>
                    <a:pt x="8208" y="2071"/>
                  </a:lnTo>
                  <a:lnTo>
                    <a:pt x="7627" y="4003"/>
                  </a:lnTo>
                  <a:lnTo>
                    <a:pt x="9193" y="5026"/>
                  </a:lnTo>
                  <a:lnTo>
                    <a:pt x="10190" y="1086"/>
                  </a:lnTo>
                  <a:lnTo>
                    <a:pt x="12274" y="682"/>
                  </a:lnTo>
                  <a:close/>
                  <a:moveTo>
                    <a:pt x="12488" y="0"/>
                  </a:moveTo>
                  <a:lnTo>
                    <a:pt x="9685" y="543"/>
                  </a:lnTo>
                  <a:lnTo>
                    <a:pt x="8801" y="4016"/>
                  </a:lnTo>
                  <a:lnTo>
                    <a:pt x="8372" y="3738"/>
                  </a:lnTo>
                  <a:lnTo>
                    <a:pt x="9003" y="1616"/>
                  </a:lnTo>
                  <a:lnTo>
                    <a:pt x="5228" y="733"/>
                  </a:lnTo>
                  <a:lnTo>
                    <a:pt x="1503" y="1907"/>
                  </a:lnTo>
                  <a:lnTo>
                    <a:pt x="998" y="3536"/>
                  </a:lnTo>
                  <a:lnTo>
                    <a:pt x="1717" y="3788"/>
                  </a:lnTo>
                  <a:lnTo>
                    <a:pt x="0" y="4003"/>
                  </a:lnTo>
                  <a:lnTo>
                    <a:pt x="0" y="7046"/>
                  </a:lnTo>
                  <a:lnTo>
                    <a:pt x="1010" y="7046"/>
                  </a:lnTo>
                  <a:lnTo>
                    <a:pt x="442" y="7097"/>
                  </a:lnTo>
                  <a:lnTo>
                    <a:pt x="1515" y="9079"/>
                  </a:lnTo>
                  <a:lnTo>
                    <a:pt x="1882" y="10834"/>
                  </a:lnTo>
                  <a:lnTo>
                    <a:pt x="5127" y="10834"/>
                  </a:lnTo>
                  <a:lnTo>
                    <a:pt x="6983" y="9862"/>
                  </a:lnTo>
                  <a:lnTo>
                    <a:pt x="9016" y="11503"/>
                  </a:lnTo>
                  <a:lnTo>
                    <a:pt x="11087" y="10708"/>
                  </a:lnTo>
                  <a:lnTo>
                    <a:pt x="12210" y="9167"/>
                  </a:lnTo>
                  <a:lnTo>
                    <a:pt x="10758" y="6023"/>
                  </a:lnTo>
                  <a:lnTo>
                    <a:pt x="11781" y="3144"/>
                  </a:lnTo>
                  <a:lnTo>
                    <a:pt x="13966" y="1490"/>
                  </a:lnTo>
                  <a:lnTo>
                    <a:pt x="1248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52"/>
            <p:cNvSpPr/>
            <p:nvPr/>
          </p:nvSpPr>
          <p:spPr>
            <a:xfrm>
              <a:off x="1843950" y="1219275"/>
              <a:ext cx="96625" cy="163875"/>
            </a:xfrm>
            <a:custGeom>
              <a:avLst/>
              <a:gdLst/>
              <a:ahLst/>
              <a:cxnLst/>
              <a:rect l="l" t="t" r="r" b="b"/>
              <a:pathLst>
                <a:path w="3865" h="6555" extrusionOk="0">
                  <a:moveTo>
                    <a:pt x="2602" y="1"/>
                  </a:moveTo>
                  <a:lnTo>
                    <a:pt x="2046" y="1339"/>
                  </a:lnTo>
                  <a:lnTo>
                    <a:pt x="1466" y="3334"/>
                  </a:lnTo>
                  <a:lnTo>
                    <a:pt x="1024" y="1642"/>
                  </a:lnTo>
                  <a:lnTo>
                    <a:pt x="1" y="3246"/>
                  </a:lnTo>
                  <a:lnTo>
                    <a:pt x="392" y="5026"/>
                  </a:lnTo>
                  <a:lnTo>
                    <a:pt x="1024" y="6554"/>
                  </a:lnTo>
                  <a:lnTo>
                    <a:pt x="3057" y="5014"/>
                  </a:lnTo>
                  <a:lnTo>
                    <a:pt x="3865" y="3221"/>
                  </a:lnTo>
                  <a:lnTo>
                    <a:pt x="3865" y="1339"/>
                  </a:lnTo>
                  <a:lnTo>
                    <a:pt x="260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52"/>
            <p:cNvSpPr/>
            <p:nvPr/>
          </p:nvSpPr>
          <p:spPr>
            <a:xfrm>
              <a:off x="1835425" y="1205075"/>
              <a:ext cx="113050" cy="190700"/>
            </a:xfrm>
            <a:custGeom>
              <a:avLst/>
              <a:gdLst/>
              <a:ahLst/>
              <a:cxnLst/>
              <a:rect l="l" t="t" r="r" b="b"/>
              <a:pathLst>
                <a:path w="4522" h="7628" extrusionOk="0">
                  <a:moveTo>
                    <a:pt x="3044" y="1150"/>
                  </a:moveTo>
                  <a:lnTo>
                    <a:pt x="3890" y="2034"/>
                  </a:lnTo>
                  <a:lnTo>
                    <a:pt x="3890" y="3726"/>
                  </a:lnTo>
                  <a:lnTo>
                    <a:pt x="3145" y="5380"/>
                  </a:lnTo>
                  <a:lnTo>
                    <a:pt x="1503" y="6630"/>
                  </a:lnTo>
                  <a:lnTo>
                    <a:pt x="1049" y="5519"/>
                  </a:lnTo>
                  <a:lnTo>
                    <a:pt x="683" y="3877"/>
                  </a:lnTo>
                  <a:lnTo>
                    <a:pt x="1238" y="2981"/>
                  </a:lnTo>
                  <a:lnTo>
                    <a:pt x="1781" y="5089"/>
                  </a:lnTo>
                  <a:lnTo>
                    <a:pt x="2678" y="2034"/>
                  </a:lnTo>
                  <a:lnTo>
                    <a:pt x="3044" y="1150"/>
                  </a:lnTo>
                  <a:close/>
                  <a:moveTo>
                    <a:pt x="2842" y="1"/>
                  </a:moveTo>
                  <a:lnTo>
                    <a:pt x="2084" y="1819"/>
                  </a:lnTo>
                  <a:lnTo>
                    <a:pt x="1819" y="2715"/>
                  </a:lnTo>
                  <a:lnTo>
                    <a:pt x="1491" y="1427"/>
                  </a:lnTo>
                  <a:lnTo>
                    <a:pt x="1" y="3763"/>
                  </a:lnTo>
                  <a:lnTo>
                    <a:pt x="443" y="5708"/>
                  </a:lnTo>
                  <a:lnTo>
                    <a:pt x="1238" y="7627"/>
                  </a:lnTo>
                  <a:lnTo>
                    <a:pt x="3650" y="5784"/>
                  </a:lnTo>
                  <a:lnTo>
                    <a:pt x="4496" y="3915"/>
                  </a:lnTo>
                  <a:lnTo>
                    <a:pt x="4521" y="1781"/>
                  </a:lnTo>
                  <a:lnTo>
                    <a:pt x="284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52"/>
            <p:cNvSpPr/>
            <p:nvPr/>
          </p:nvSpPr>
          <p:spPr>
            <a:xfrm>
              <a:off x="1794700" y="1458875"/>
              <a:ext cx="74850" cy="69800"/>
            </a:xfrm>
            <a:custGeom>
              <a:avLst/>
              <a:gdLst/>
              <a:ahLst/>
              <a:cxnLst/>
              <a:rect l="l" t="t" r="r" b="b"/>
              <a:pathLst>
                <a:path w="2994" h="2792" extrusionOk="0">
                  <a:moveTo>
                    <a:pt x="1971" y="1"/>
                  </a:moveTo>
                  <a:lnTo>
                    <a:pt x="872" y="847"/>
                  </a:lnTo>
                  <a:lnTo>
                    <a:pt x="1" y="1465"/>
                  </a:lnTo>
                  <a:lnTo>
                    <a:pt x="1504" y="2791"/>
                  </a:lnTo>
                  <a:lnTo>
                    <a:pt x="2994" y="2791"/>
                  </a:lnTo>
                  <a:lnTo>
                    <a:pt x="197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52"/>
            <p:cNvSpPr/>
            <p:nvPr/>
          </p:nvSpPr>
          <p:spPr>
            <a:xfrm>
              <a:off x="1782075" y="1445925"/>
              <a:ext cx="98850" cy="90625"/>
            </a:xfrm>
            <a:custGeom>
              <a:avLst/>
              <a:gdLst/>
              <a:ahLst/>
              <a:cxnLst/>
              <a:rect l="l" t="t" r="r" b="b"/>
              <a:pathLst>
                <a:path w="3954" h="3625" extrusionOk="0">
                  <a:moveTo>
                    <a:pt x="2324" y="1024"/>
                  </a:moveTo>
                  <a:lnTo>
                    <a:pt x="3057" y="2994"/>
                  </a:lnTo>
                  <a:lnTo>
                    <a:pt x="2122" y="2994"/>
                  </a:lnTo>
                  <a:lnTo>
                    <a:pt x="1011" y="2009"/>
                  </a:lnTo>
                  <a:lnTo>
                    <a:pt x="2324" y="1024"/>
                  </a:lnTo>
                  <a:close/>
                  <a:moveTo>
                    <a:pt x="2627" y="1"/>
                  </a:moveTo>
                  <a:lnTo>
                    <a:pt x="1188" y="1112"/>
                  </a:lnTo>
                  <a:lnTo>
                    <a:pt x="1" y="1958"/>
                  </a:lnTo>
                  <a:lnTo>
                    <a:pt x="1882" y="3625"/>
                  </a:lnTo>
                  <a:lnTo>
                    <a:pt x="3953" y="3625"/>
                  </a:lnTo>
                  <a:lnTo>
                    <a:pt x="262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52"/>
            <p:cNvSpPr/>
            <p:nvPr/>
          </p:nvSpPr>
          <p:spPr>
            <a:xfrm>
              <a:off x="241275" y="1079650"/>
              <a:ext cx="2559200" cy="3887025"/>
            </a:xfrm>
            <a:custGeom>
              <a:avLst/>
              <a:gdLst/>
              <a:ahLst/>
              <a:cxnLst/>
              <a:rect l="l" t="t" r="r" b="b"/>
              <a:pathLst>
                <a:path w="102368" h="155481" extrusionOk="0">
                  <a:moveTo>
                    <a:pt x="22033" y="0"/>
                  </a:moveTo>
                  <a:cubicBezTo>
                    <a:pt x="21541" y="0"/>
                    <a:pt x="20848" y="207"/>
                    <a:pt x="19875" y="825"/>
                  </a:cubicBezTo>
                  <a:cubicBezTo>
                    <a:pt x="16958" y="2669"/>
                    <a:pt x="16718" y="2669"/>
                    <a:pt x="16718" y="2669"/>
                  </a:cubicBezTo>
                  <a:lnTo>
                    <a:pt x="14357" y="4096"/>
                  </a:lnTo>
                  <a:lnTo>
                    <a:pt x="14357" y="5043"/>
                  </a:lnTo>
                  <a:lnTo>
                    <a:pt x="15304" y="8351"/>
                  </a:lnTo>
                  <a:lnTo>
                    <a:pt x="15532" y="10056"/>
                  </a:lnTo>
                  <a:lnTo>
                    <a:pt x="13423" y="9450"/>
                  </a:lnTo>
                  <a:lnTo>
                    <a:pt x="12665" y="8869"/>
                  </a:lnTo>
                  <a:lnTo>
                    <a:pt x="10051" y="10043"/>
                  </a:lnTo>
                  <a:lnTo>
                    <a:pt x="9319" y="11584"/>
                  </a:lnTo>
                  <a:lnTo>
                    <a:pt x="9319" y="12606"/>
                  </a:lnTo>
                  <a:lnTo>
                    <a:pt x="11920" y="12998"/>
                  </a:lnTo>
                  <a:lnTo>
                    <a:pt x="13890" y="12846"/>
                  </a:lnTo>
                  <a:lnTo>
                    <a:pt x="13890" y="12846"/>
                  </a:lnTo>
                  <a:lnTo>
                    <a:pt x="12236" y="14854"/>
                  </a:lnTo>
                  <a:lnTo>
                    <a:pt x="9281" y="15447"/>
                  </a:lnTo>
                  <a:lnTo>
                    <a:pt x="7324" y="17884"/>
                  </a:lnTo>
                  <a:lnTo>
                    <a:pt x="5922" y="20094"/>
                  </a:lnTo>
                  <a:lnTo>
                    <a:pt x="6478" y="22228"/>
                  </a:lnTo>
                  <a:lnTo>
                    <a:pt x="7665" y="23491"/>
                  </a:lnTo>
                  <a:lnTo>
                    <a:pt x="9559" y="25069"/>
                  </a:lnTo>
                  <a:cubicBezTo>
                    <a:pt x="9559" y="25069"/>
                    <a:pt x="8448" y="26534"/>
                    <a:pt x="8372" y="26862"/>
                  </a:cubicBezTo>
                  <a:cubicBezTo>
                    <a:pt x="8296" y="27191"/>
                    <a:pt x="2841" y="30196"/>
                    <a:pt x="2841" y="30196"/>
                  </a:cubicBezTo>
                  <a:lnTo>
                    <a:pt x="0" y="31610"/>
                  </a:lnTo>
                  <a:lnTo>
                    <a:pt x="0" y="31610"/>
                  </a:lnTo>
                  <a:lnTo>
                    <a:pt x="4344" y="30903"/>
                  </a:lnTo>
                  <a:lnTo>
                    <a:pt x="10178" y="28529"/>
                  </a:lnTo>
                  <a:lnTo>
                    <a:pt x="12476" y="25852"/>
                  </a:lnTo>
                  <a:lnTo>
                    <a:pt x="14446" y="24110"/>
                  </a:lnTo>
                  <a:lnTo>
                    <a:pt x="16883" y="22380"/>
                  </a:lnTo>
                  <a:lnTo>
                    <a:pt x="15393" y="25132"/>
                  </a:lnTo>
                  <a:lnTo>
                    <a:pt x="17287" y="24741"/>
                  </a:lnTo>
                  <a:cubicBezTo>
                    <a:pt x="17287" y="24741"/>
                    <a:pt x="19648" y="24034"/>
                    <a:pt x="19812" y="23794"/>
                  </a:cubicBezTo>
                  <a:cubicBezTo>
                    <a:pt x="19818" y="23784"/>
                    <a:pt x="19832" y="23779"/>
                    <a:pt x="19854" y="23779"/>
                  </a:cubicBezTo>
                  <a:cubicBezTo>
                    <a:pt x="20342" y="23779"/>
                    <a:pt x="24610" y="26319"/>
                    <a:pt x="24610" y="26319"/>
                  </a:cubicBezTo>
                  <a:lnTo>
                    <a:pt x="26113" y="29085"/>
                  </a:lnTo>
                  <a:lnTo>
                    <a:pt x="26820" y="33100"/>
                  </a:lnTo>
                  <a:lnTo>
                    <a:pt x="26189" y="36105"/>
                  </a:lnTo>
                  <a:lnTo>
                    <a:pt x="25633" y="38151"/>
                  </a:lnTo>
                  <a:lnTo>
                    <a:pt x="26429" y="40045"/>
                  </a:lnTo>
                  <a:lnTo>
                    <a:pt x="27376" y="37040"/>
                  </a:lnTo>
                  <a:lnTo>
                    <a:pt x="28474" y="36105"/>
                  </a:lnTo>
                  <a:lnTo>
                    <a:pt x="29194" y="40512"/>
                  </a:lnTo>
                  <a:lnTo>
                    <a:pt x="30457" y="43505"/>
                  </a:lnTo>
                  <a:lnTo>
                    <a:pt x="28083" y="42015"/>
                  </a:lnTo>
                  <a:lnTo>
                    <a:pt x="27856" y="43505"/>
                  </a:lnTo>
                  <a:lnTo>
                    <a:pt x="29585" y="47293"/>
                  </a:lnTo>
                  <a:lnTo>
                    <a:pt x="29346" y="49894"/>
                  </a:lnTo>
                  <a:lnTo>
                    <a:pt x="28083" y="52419"/>
                  </a:lnTo>
                  <a:lnTo>
                    <a:pt x="27616" y="56763"/>
                  </a:lnTo>
                  <a:lnTo>
                    <a:pt x="27931" y="61258"/>
                  </a:lnTo>
                  <a:lnTo>
                    <a:pt x="29661" y="64011"/>
                  </a:lnTo>
                  <a:lnTo>
                    <a:pt x="31404" y="65198"/>
                  </a:lnTo>
                  <a:lnTo>
                    <a:pt x="32666" y="68670"/>
                  </a:lnTo>
                  <a:lnTo>
                    <a:pt x="33538" y="71713"/>
                  </a:lnTo>
                  <a:lnTo>
                    <a:pt x="34081" y="73708"/>
                  </a:lnTo>
                  <a:lnTo>
                    <a:pt x="36631" y="76398"/>
                  </a:lnTo>
                  <a:lnTo>
                    <a:pt x="36631" y="76398"/>
                  </a:lnTo>
                  <a:lnTo>
                    <a:pt x="36050" y="73241"/>
                  </a:lnTo>
                  <a:lnTo>
                    <a:pt x="34560" y="71347"/>
                  </a:lnTo>
                  <a:lnTo>
                    <a:pt x="33929" y="66852"/>
                  </a:lnTo>
                  <a:lnTo>
                    <a:pt x="35343" y="68506"/>
                  </a:lnTo>
                  <a:lnTo>
                    <a:pt x="36215" y="71713"/>
                  </a:lnTo>
                  <a:lnTo>
                    <a:pt x="38424" y="73784"/>
                  </a:lnTo>
                  <a:lnTo>
                    <a:pt x="40470" y="77332"/>
                  </a:lnTo>
                  <a:lnTo>
                    <a:pt x="40634" y="79618"/>
                  </a:lnTo>
                  <a:lnTo>
                    <a:pt x="42288" y="81436"/>
                  </a:lnTo>
                  <a:lnTo>
                    <a:pt x="46241" y="82623"/>
                  </a:lnTo>
                  <a:lnTo>
                    <a:pt x="49082" y="84113"/>
                  </a:lnTo>
                  <a:lnTo>
                    <a:pt x="49940" y="83557"/>
                  </a:lnTo>
                  <a:lnTo>
                    <a:pt x="52541" y="85616"/>
                  </a:lnTo>
                  <a:lnTo>
                    <a:pt x="55458" y="86247"/>
                  </a:lnTo>
                  <a:lnTo>
                    <a:pt x="57428" y="88457"/>
                  </a:lnTo>
                  <a:lnTo>
                    <a:pt x="58855" y="90035"/>
                  </a:lnTo>
                  <a:lnTo>
                    <a:pt x="61380" y="91373"/>
                  </a:lnTo>
                  <a:lnTo>
                    <a:pt x="62643" y="90275"/>
                  </a:lnTo>
                  <a:lnTo>
                    <a:pt x="64221" y="92081"/>
                  </a:lnTo>
                  <a:lnTo>
                    <a:pt x="63906" y="95553"/>
                  </a:lnTo>
                  <a:lnTo>
                    <a:pt x="62378" y="97346"/>
                  </a:lnTo>
                  <a:lnTo>
                    <a:pt x="61595" y="99644"/>
                  </a:lnTo>
                  <a:lnTo>
                    <a:pt x="61355" y="101854"/>
                  </a:lnTo>
                  <a:lnTo>
                    <a:pt x="60875" y="103028"/>
                  </a:lnTo>
                  <a:lnTo>
                    <a:pt x="63325" y="105629"/>
                  </a:lnTo>
                  <a:lnTo>
                    <a:pt x="65459" y="108862"/>
                  </a:lnTo>
                  <a:lnTo>
                    <a:pt x="67580" y="112170"/>
                  </a:lnTo>
                  <a:lnTo>
                    <a:pt x="69550" y="113281"/>
                  </a:lnTo>
                  <a:lnTo>
                    <a:pt x="70813" y="115011"/>
                  </a:lnTo>
                  <a:lnTo>
                    <a:pt x="71293" y="119746"/>
                  </a:lnTo>
                  <a:lnTo>
                    <a:pt x="71532" y="123610"/>
                  </a:lnTo>
                  <a:lnTo>
                    <a:pt x="71293" y="127562"/>
                  </a:lnTo>
                  <a:lnTo>
                    <a:pt x="71444" y="129608"/>
                  </a:lnTo>
                  <a:lnTo>
                    <a:pt x="70661" y="132765"/>
                  </a:lnTo>
                  <a:lnTo>
                    <a:pt x="70585" y="135214"/>
                  </a:lnTo>
                  <a:lnTo>
                    <a:pt x="70813" y="138220"/>
                  </a:lnTo>
                  <a:lnTo>
                    <a:pt x="72151" y="139167"/>
                  </a:lnTo>
                  <a:lnTo>
                    <a:pt x="70346" y="143334"/>
                  </a:lnTo>
                  <a:lnTo>
                    <a:pt x="71684" y="145392"/>
                  </a:lnTo>
                  <a:lnTo>
                    <a:pt x="72000" y="147210"/>
                  </a:lnTo>
                  <a:lnTo>
                    <a:pt x="73225" y="150998"/>
                  </a:lnTo>
                  <a:lnTo>
                    <a:pt x="75548" y="154344"/>
                  </a:lnTo>
                  <a:lnTo>
                    <a:pt x="77278" y="155481"/>
                  </a:lnTo>
                  <a:lnTo>
                    <a:pt x="80283" y="155481"/>
                  </a:lnTo>
                  <a:lnTo>
                    <a:pt x="81546" y="153991"/>
                  </a:lnTo>
                  <a:lnTo>
                    <a:pt x="78313" y="152248"/>
                  </a:lnTo>
                  <a:lnTo>
                    <a:pt x="77126" y="149331"/>
                  </a:lnTo>
                  <a:cubicBezTo>
                    <a:pt x="77126" y="149331"/>
                    <a:pt x="75864" y="148826"/>
                    <a:pt x="77050" y="147399"/>
                  </a:cubicBezTo>
                  <a:cubicBezTo>
                    <a:pt x="78237" y="145985"/>
                    <a:pt x="78237" y="145960"/>
                    <a:pt x="78237" y="145960"/>
                  </a:cubicBezTo>
                  <a:lnTo>
                    <a:pt x="78553" y="144925"/>
                  </a:lnTo>
                  <a:lnTo>
                    <a:pt x="76899" y="143738"/>
                  </a:lnTo>
                  <a:lnTo>
                    <a:pt x="77758" y="142083"/>
                  </a:lnTo>
                  <a:lnTo>
                    <a:pt x="78553" y="141528"/>
                  </a:lnTo>
                  <a:lnTo>
                    <a:pt x="78945" y="139318"/>
                  </a:lnTo>
                  <a:lnTo>
                    <a:pt x="78389" y="138055"/>
                  </a:lnTo>
                  <a:lnTo>
                    <a:pt x="78465" y="136957"/>
                  </a:lnTo>
                  <a:lnTo>
                    <a:pt x="79892" y="137108"/>
                  </a:lnTo>
                  <a:lnTo>
                    <a:pt x="79967" y="135530"/>
                  </a:lnTo>
                  <a:lnTo>
                    <a:pt x="79967" y="134962"/>
                  </a:lnTo>
                  <a:lnTo>
                    <a:pt x="81861" y="134406"/>
                  </a:lnTo>
                  <a:lnTo>
                    <a:pt x="83755" y="133926"/>
                  </a:lnTo>
                  <a:lnTo>
                    <a:pt x="83755" y="131805"/>
                  </a:lnTo>
                  <a:lnTo>
                    <a:pt x="83604" y="130542"/>
                  </a:lnTo>
                  <a:lnTo>
                    <a:pt x="83516" y="129595"/>
                  </a:lnTo>
                  <a:lnTo>
                    <a:pt x="86205" y="130063"/>
                  </a:lnTo>
                  <a:lnTo>
                    <a:pt x="87821" y="128484"/>
                  </a:lnTo>
                  <a:lnTo>
                    <a:pt x="89261" y="126047"/>
                  </a:lnTo>
                  <a:lnTo>
                    <a:pt x="90612" y="124065"/>
                  </a:lnTo>
                  <a:lnTo>
                    <a:pt x="91079" y="121312"/>
                  </a:lnTo>
                  <a:lnTo>
                    <a:pt x="93605" y="119570"/>
                  </a:lnTo>
                  <a:lnTo>
                    <a:pt x="96294" y="118155"/>
                  </a:lnTo>
                  <a:lnTo>
                    <a:pt x="97633" y="117360"/>
                  </a:lnTo>
                  <a:lnTo>
                    <a:pt x="98188" y="113572"/>
                  </a:lnTo>
                  <a:lnTo>
                    <a:pt x="99047" y="110415"/>
                  </a:lnTo>
                  <a:lnTo>
                    <a:pt x="99451" y="108445"/>
                  </a:lnTo>
                  <a:lnTo>
                    <a:pt x="101257" y="106160"/>
                  </a:lnTo>
                  <a:lnTo>
                    <a:pt x="102368" y="104190"/>
                  </a:lnTo>
                  <a:lnTo>
                    <a:pt x="101332" y="102296"/>
                  </a:lnTo>
                  <a:cubicBezTo>
                    <a:pt x="101332" y="102296"/>
                    <a:pt x="101888" y="102220"/>
                    <a:pt x="98655" y="100957"/>
                  </a:cubicBezTo>
                  <a:lnTo>
                    <a:pt x="95423" y="99695"/>
                  </a:lnTo>
                  <a:lnTo>
                    <a:pt x="93529" y="99379"/>
                  </a:lnTo>
                  <a:lnTo>
                    <a:pt x="91471" y="98596"/>
                  </a:lnTo>
                  <a:lnTo>
                    <a:pt x="89185" y="97649"/>
                  </a:lnTo>
                  <a:lnTo>
                    <a:pt x="88011" y="94884"/>
                  </a:lnTo>
                  <a:lnTo>
                    <a:pt x="86508" y="92750"/>
                  </a:lnTo>
                  <a:lnTo>
                    <a:pt x="83124" y="91651"/>
                  </a:lnTo>
                  <a:lnTo>
                    <a:pt x="80914" y="91411"/>
                  </a:lnTo>
                  <a:lnTo>
                    <a:pt x="78616" y="89202"/>
                  </a:lnTo>
                  <a:lnTo>
                    <a:pt x="76571" y="88015"/>
                  </a:lnTo>
                  <a:lnTo>
                    <a:pt x="74121" y="87787"/>
                  </a:lnTo>
                  <a:lnTo>
                    <a:pt x="71596" y="87156"/>
                  </a:lnTo>
                  <a:lnTo>
                    <a:pt x="68755" y="87232"/>
                  </a:lnTo>
                  <a:cubicBezTo>
                    <a:pt x="68755" y="87232"/>
                    <a:pt x="65522" y="88179"/>
                    <a:pt x="65446" y="88495"/>
                  </a:cubicBezTo>
                  <a:cubicBezTo>
                    <a:pt x="65358" y="88810"/>
                    <a:pt x="64903" y="90174"/>
                    <a:pt x="64903" y="90174"/>
                  </a:cubicBezTo>
                  <a:lnTo>
                    <a:pt x="63325" y="88911"/>
                  </a:lnTo>
                  <a:lnTo>
                    <a:pt x="61595" y="89467"/>
                  </a:lnTo>
                  <a:lnTo>
                    <a:pt x="59852" y="88596"/>
                  </a:lnTo>
                  <a:lnTo>
                    <a:pt x="58590" y="85994"/>
                  </a:lnTo>
                  <a:lnTo>
                    <a:pt x="59385" y="83949"/>
                  </a:lnTo>
                  <a:lnTo>
                    <a:pt x="57491" y="83317"/>
                  </a:lnTo>
                  <a:lnTo>
                    <a:pt x="54966" y="83002"/>
                  </a:lnTo>
                  <a:lnTo>
                    <a:pt x="55673" y="81032"/>
                  </a:lnTo>
                  <a:lnTo>
                    <a:pt x="56380" y="79643"/>
                  </a:lnTo>
                  <a:lnTo>
                    <a:pt x="56532" y="78507"/>
                  </a:lnTo>
                  <a:lnTo>
                    <a:pt x="53779" y="78507"/>
                  </a:lnTo>
                  <a:lnTo>
                    <a:pt x="52592" y="80476"/>
                  </a:lnTo>
                  <a:lnTo>
                    <a:pt x="49915" y="81423"/>
                  </a:lnTo>
                  <a:lnTo>
                    <a:pt x="47933" y="78747"/>
                  </a:lnTo>
                  <a:lnTo>
                    <a:pt x="47541" y="75160"/>
                  </a:lnTo>
                  <a:lnTo>
                    <a:pt x="48412" y="72218"/>
                  </a:lnTo>
                  <a:lnTo>
                    <a:pt x="51165" y="70173"/>
                  </a:lnTo>
                  <a:lnTo>
                    <a:pt x="54095" y="69769"/>
                  </a:lnTo>
                  <a:lnTo>
                    <a:pt x="55433" y="70880"/>
                  </a:lnTo>
                  <a:lnTo>
                    <a:pt x="56064" y="69693"/>
                  </a:lnTo>
                  <a:lnTo>
                    <a:pt x="58198" y="69693"/>
                  </a:lnTo>
                  <a:lnTo>
                    <a:pt x="60964" y="70552"/>
                  </a:lnTo>
                  <a:lnTo>
                    <a:pt x="61191" y="72521"/>
                  </a:lnTo>
                  <a:lnTo>
                    <a:pt x="62529" y="74567"/>
                  </a:lnTo>
                  <a:lnTo>
                    <a:pt x="62933" y="72484"/>
                  </a:lnTo>
                  <a:lnTo>
                    <a:pt x="62769" y="68759"/>
                  </a:lnTo>
                  <a:lnTo>
                    <a:pt x="63805" y="66852"/>
                  </a:lnTo>
                  <a:lnTo>
                    <a:pt x="66797" y="64806"/>
                  </a:lnTo>
                  <a:lnTo>
                    <a:pt x="68300" y="62281"/>
                  </a:lnTo>
                  <a:lnTo>
                    <a:pt x="69083" y="60248"/>
                  </a:lnTo>
                  <a:lnTo>
                    <a:pt x="71684" y="57697"/>
                  </a:lnTo>
                  <a:lnTo>
                    <a:pt x="73338" y="57697"/>
                  </a:lnTo>
                  <a:lnTo>
                    <a:pt x="74197" y="55412"/>
                  </a:lnTo>
                  <a:lnTo>
                    <a:pt x="76722" y="53758"/>
                  </a:lnTo>
                  <a:lnTo>
                    <a:pt x="77833" y="55488"/>
                  </a:lnTo>
                  <a:lnTo>
                    <a:pt x="79879" y="54187"/>
                  </a:lnTo>
                  <a:lnTo>
                    <a:pt x="83351" y="52748"/>
                  </a:lnTo>
                  <a:lnTo>
                    <a:pt x="82569" y="51876"/>
                  </a:lnTo>
                  <a:lnTo>
                    <a:pt x="79412" y="52104"/>
                  </a:lnTo>
                  <a:lnTo>
                    <a:pt x="78692" y="50525"/>
                  </a:lnTo>
                  <a:lnTo>
                    <a:pt x="78692" y="49187"/>
                  </a:lnTo>
                  <a:lnTo>
                    <a:pt x="77833" y="48707"/>
                  </a:lnTo>
                  <a:lnTo>
                    <a:pt x="76091" y="49502"/>
                  </a:lnTo>
                  <a:lnTo>
                    <a:pt x="78540" y="48240"/>
                  </a:lnTo>
                  <a:lnTo>
                    <a:pt x="80902" y="48240"/>
                  </a:lnTo>
                  <a:lnTo>
                    <a:pt x="83111" y="48391"/>
                  </a:lnTo>
                  <a:lnTo>
                    <a:pt x="85725" y="46901"/>
                  </a:lnTo>
                  <a:cubicBezTo>
                    <a:pt x="85725" y="46901"/>
                    <a:pt x="87619" y="45474"/>
                    <a:pt x="87695" y="45361"/>
                  </a:cubicBezTo>
                  <a:cubicBezTo>
                    <a:pt x="87771" y="45247"/>
                    <a:pt x="86041" y="42204"/>
                    <a:pt x="86041" y="42204"/>
                  </a:cubicBezTo>
                  <a:lnTo>
                    <a:pt x="83983" y="40297"/>
                  </a:lnTo>
                  <a:lnTo>
                    <a:pt x="83591" y="38151"/>
                  </a:lnTo>
                  <a:lnTo>
                    <a:pt x="83111" y="33820"/>
                  </a:lnTo>
                  <a:lnTo>
                    <a:pt x="81066" y="36105"/>
                  </a:lnTo>
                  <a:lnTo>
                    <a:pt x="79172" y="35701"/>
                  </a:lnTo>
                  <a:lnTo>
                    <a:pt x="78856" y="33656"/>
                  </a:lnTo>
                  <a:lnTo>
                    <a:pt x="79639" y="32203"/>
                  </a:lnTo>
                  <a:lnTo>
                    <a:pt x="77909" y="31724"/>
                  </a:lnTo>
                  <a:lnTo>
                    <a:pt x="76798" y="30575"/>
                  </a:lnTo>
                  <a:lnTo>
                    <a:pt x="73957" y="30575"/>
                  </a:lnTo>
                  <a:lnTo>
                    <a:pt x="73098" y="30650"/>
                  </a:lnTo>
                  <a:lnTo>
                    <a:pt x="73010" y="33491"/>
                  </a:lnTo>
                  <a:lnTo>
                    <a:pt x="71671" y="34918"/>
                  </a:lnTo>
                  <a:lnTo>
                    <a:pt x="72467" y="36156"/>
                  </a:lnTo>
                  <a:lnTo>
                    <a:pt x="72694" y="38479"/>
                  </a:lnTo>
                  <a:lnTo>
                    <a:pt x="70573" y="40285"/>
                  </a:lnTo>
                  <a:lnTo>
                    <a:pt x="68603" y="40979"/>
                  </a:lnTo>
                  <a:lnTo>
                    <a:pt x="68603" y="44136"/>
                  </a:lnTo>
                  <a:lnTo>
                    <a:pt x="67340" y="44767"/>
                  </a:lnTo>
                  <a:lnTo>
                    <a:pt x="65913" y="42962"/>
                  </a:lnTo>
                  <a:lnTo>
                    <a:pt x="66545" y="40196"/>
                  </a:lnTo>
                  <a:lnTo>
                    <a:pt x="64386" y="39098"/>
                  </a:lnTo>
                  <a:lnTo>
                    <a:pt x="62113" y="37747"/>
                  </a:lnTo>
                  <a:lnTo>
                    <a:pt x="61115" y="36888"/>
                  </a:lnTo>
                  <a:lnTo>
                    <a:pt x="60092" y="36888"/>
                  </a:lnTo>
                  <a:lnTo>
                    <a:pt x="59852" y="34123"/>
                  </a:lnTo>
                  <a:lnTo>
                    <a:pt x="60244" y="31686"/>
                  </a:lnTo>
                  <a:lnTo>
                    <a:pt x="61088" y="29679"/>
                  </a:lnTo>
                  <a:lnTo>
                    <a:pt x="61088" y="29679"/>
                  </a:lnTo>
                  <a:cubicBezTo>
                    <a:pt x="61170" y="29674"/>
                    <a:pt x="61518" y="29543"/>
                    <a:pt x="62694" y="28958"/>
                  </a:cubicBezTo>
                  <a:cubicBezTo>
                    <a:pt x="63454" y="28578"/>
                    <a:pt x="63639" y="28510"/>
                    <a:pt x="63679" y="28510"/>
                  </a:cubicBezTo>
                  <a:cubicBezTo>
                    <a:pt x="63702" y="28510"/>
                    <a:pt x="63680" y="28531"/>
                    <a:pt x="63688" y="28531"/>
                  </a:cubicBezTo>
                  <a:cubicBezTo>
                    <a:pt x="63704" y="28531"/>
                    <a:pt x="63843" y="28444"/>
                    <a:pt x="64739" y="27910"/>
                  </a:cubicBezTo>
                  <a:cubicBezTo>
                    <a:pt x="66873" y="26648"/>
                    <a:pt x="66873" y="26648"/>
                    <a:pt x="66873" y="26648"/>
                  </a:cubicBezTo>
                  <a:lnTo>
                    <a:pt x="68451" y="25145"/>
                  </a:lnTo>
                  <a:lnTo>
                    <a:pt x="69714" y="23870"/>
                  </a:lnTo>
                  <a:lnTo>
                    <a:pt x="70585" y="23642"/>
                  </a:lnTo>
                  <a:lnTo>
                    <a:pt x="73969" y="23642"/>
                  </a:lnTo>
                  <a:lnTo>
                    <a:pt x="74121" y="21597"/>
                  </a:lnTo>
                  <a:lnTo>
                    <a:pt x="75144" y="19779"/>
                  </a:lnTo>
                  <a:lnTo>
                    <a:pt x="74677" y="18049"/>
                  </a:lnTo>
                  <a:lnTo>
                    <a:pt x="73035" y="16660"/>
                  </a:lnTo>
                  <a:lnTo>
                    <a:pt x="71987" y="18693"/>
                  </a:lnTo>
                  <a:lnTo>
                    <a:pt x="70371" y="19943"/>
                  </a:lnTo>
                  <a:lnTo>
                    <a:pt x="69234" y="20726"/>
                  </a:lnTo>
                  <a:lnTo>
                    <a:pt x="69234" y="18276"/>
                  </a:lnTo>
                  <a:lnTo>
                    <a:pt x="69487" y="17013"/>
                  </a:lnTo>
                  <a:lnTo>
                    <a:pt x="69487" y="17013"/>
                  </a:lnTo>
                  <a:lnTo>
                    <a:pt x="68439" y="17960"/>
                  </a:lnTo>
                  <a:lnTo>
                    <a:pt x="67403" y="15599"/>
                  </a:lnTo>
                  <a:lnTo>
                    <a:pt x="68565" y="14336"/>
                  </a:lnTo>
                  <a:lnTo>
                    <a:pt x="69373" y="12594"/>
                  </a:lnTo>
                  <a:lnTo>
                    <a:pt x="70636" y="9841"/>
                  </a:lnTo>
                  <a:lnTo>
                    <a:pt x="71633" y="9450"/>
                  </a:lnTo>
                  <a:lnTo>
                    <a:pt x="73401" y="7783"/>
                  </a:lnTo>
                  <a:lnTo>
                    <a:pt x="72618" y="7379"/>
                  </a:lnTo>
                  <a:lnTo>
                    <a:pt x="71633" y="7240"/>
                  </a:lnTo>
                  <a:lnTo>
                    <a:pt x="69234" y="7240"/>
                  </a:lnTo>
                  <a:lnTo>
                    <a:pt x="69234" y="9450"/>
                  </a:lnTo>
                  <a:lnTo>
                    <a:pt x="67164" y="12152"/>
                  </a:lnTo>
                  <a:lnTo>
                    <a:pt x="65408" y="14854"/>
                  </a:lnTo>
                  <a:lnTo>
                    <a:pt x="66280" y="16091"/>
                  </a:lnTo>
                  <a:lnTo>
                    <a:pt x="65926" y="18516"/>
                  </a:lnTo>
                  <a:lnTo>
                    <a:pt x="62921" y="20094"/>
                  </a:lnTo>
                  <a:lnTo>
                    <a:pt x="62921" y="18276"/>
                  </a:lnTo>
                  <a:lnTo>
                    <a:pt x="61191" y="18124"/>
                  </a:lnTo>
                  <a:lnTo>
                    <a:pt x="59701" y="19299"/>
                  </a:lnTo>
                  <a:lnTo>
                    <a:pt x="57845" y="16698"/>
                  </a:lnTo>
                  <a:lnTo>
                    <a:pt x="55673" y="16698"/>
                  </a:lnTo>
                  <a:lnTo>
                    <a:pt x="54966" y="18049"/>
                  </a:lnTo>
                  <a:lnTo>
                    <a:pt x="54259" y="19071"/>
                  </a:lnTo>
                  <a:lnTo>
                    <a:pt x="53223" y="16786"/>
                  </a:lnTo>
                  <a:cubicBezTo>
                    <a:pt x="53223" y="16786"/>
                    <a:pt x="52623" y="16998"/>
                    <a:pt x="52038" y="16998"/>
                  </a:cubicBezTo>
                  <a:cubicBezTo>
                    <a:pt x="51500" y="16998"/>
                    <a:pt x="50974" y="16819"/>
                    <a:pt x="50938" y="16129"/>
                  </a:cubicBezTo>
                  <a:cubicBezTo>
                    <a:pt x="50862" y="14690"/>
                    <a:pt x="50862" y="14677"/>
                    <a:pt x="50862" y="14677"/>
                  </a:cubicBezTo>
                  <a:lnTo>
                    <a:pt x="47629" y="11672"/>
                  </a:lnTo>
                  <a:lnTo>
                    <a:pt x="46594" y="10952"/>
                  </a:lnTo>
                  <a:lnTo>
                    <a:pt x="44788" y="11268"/>
                  </a:lnTo>
                  <a:lnTo>
                    <a:pt x="43993" y="8869"/>
                  </a:lnTo>
                  <a:lnTo>
                    <a:pt x="42579" y="8427"/>
                  </a:lnTo>
                  <a:lnTo>
                    <a:pt x="39030" y="8869"/>
                  </a:lnTo>
                  <a:lnTo>
                    <a:pt x="36972" y="8427"/>
                  </a:lnTo>
                  <a:lnTo>
                    <a:pt x="34295" y="6141"/>
                  </a:lnTo>
                  <a:lnTo>
                    <a:pt x="30747" y="4462"/>
                  </a:lnTo>
                  <a:lnTo>
                    <a:pt x="28159" y="1962"/>
                  </a:lnTo>
                  <a:lnTo>
                    <a:pt x="26037" y="194"/>
                  </a:lnTo>
                  <a:lnTo>
                    <a:pt x="23196" y="825"/>
                  </a:lnTo>
                  <a:cubicBezTo>
                    <a:pt x="23196" y="825"/>
                    <a:pt x="23017" y="0"/>
                    <a:pt x="2203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52"/>
            <p:cNvSpPr/>
            <p:nvPr/>
          </p:nvSpPr>
          <p:spPr>
            <a:xfrm>
              <a:off x="238125" y="1071925"/>
              <a:ext cx="2568675" cy="3902025"/>
            </a:xfrm>
            <a:custGeom>
              <a:avLst/>
              <a:gdLst/>
              <a:ahLst/>
              <a:cxnLst/>
              <a:rect l="l" t="t" r="r" b="b"/>
              <a:pathLst>
                <a:path w="102747" h="156081" extrusionOk="0">
                  <a:moveTo>
                    <a:pt x="61468" y="29836"/>
                  </a:moveTo>
                  <a:cubicBezTo>
                    <a:pt x="61506" y="29899"/>
                    <a:pt x="61519" y="29962"/>
                    <a:pt x="61506" y="30025"/>
                  </a:cubicBezTo>
                  <a:lnTo>
                    <a:pt x="61342" y="29899"/>
                  </a:lnTo>
                  <a:lnTo>
                    <a:pt x="61468" y="29836"/>
                  </a:lnTo>
                  <a:close/>
                  <a:moveTo>
                    <a:pt x="101181" y="102504"/>
                  </a:moveTo>
                  <a:lnTo>
                    <a:pt x="101282" y="102542"/>
                  </a:lnTo>
                  <a:lnTo>
                    <a:pt x="101193" y="102718"/>
                  </a:lnTo>
                  <a:cubicBezTo>
                    <a:pt x="101155" y="102655"/>
                    <a:pt x="101143" y="102567"/>
                    <a:pt x="101181" y="102504"/>
                  </a:cubicBezTo>
                  <a:close/>
                  <a:moveTo>
                    <a:pt x="22159" y="618"/>
                  </a:moveTo>
                  <a:cubicBezTo>
                    <a:pt x="22328" y="618"/>
                    <a:pt x="22461" y="648"/>
                    <a:pt x="22565" y="692"/>
                  </a:cubicBezTo>
                  <a:cubicBezTo>
                    <a:pt x="22779" y="781"/>
                    <a:pt x="22943" y="970"/>
                    <a:pt x="23019" y="1198"/>
                  </a:cubicBezTo>
                  <a:lnTo>
                    <a:pt x="23385" y="1437"/>
                  </a:lnTo>
                  <a:lnTo>
                    <a:pt x="26075" y="844"/>
                  </a:lnTo>
                  <a:lnTo>
                    <a:pt x="28057" y="2498"/>
                  </a:lnTo>
                  <a:lnTo>
                    <a:pt x="30658" y="4998"/>
                  </a:lnTo>
                  <a:lnTo>
                    <a:pt x="34257" y="6716"/>
                  </a:lnTo>
                  <a:lnTo>
                    <a:pt x="36909" y="8976"/>
                  </a:lnTo>
                  <a:lnTo>
                    <a:pt x="37048" y="9052"/>
                  </a:lnTo>
                  <a:lnTo>
                    <a:pt x="39093" y="9481"/>
                  </a:lnTo>
                  <a:lnTo>
                    <a:pt x="39207" y="9481"/>
                  </a:lnTo>
                  <a:lnTo>
                    <a:pt x="42679" y="9052"/>
                  </a:lnTo>
                  <a:lnTo>
                    <a:pt x="43879" y="9430"/>
                  </a:lnTo>
                  <a:lnTo>
                    <a:pt x="44624" y="11678"/>
                  </a:lnTo>
                  <a:lnTo>
                    <a:pt x="44978" y="11893"/>
                  </a:lnTo>
                  <a:lnTo>
                    <a:pt x="46657" y="11590"/>
                  </a:lnTo>
                  <a:lnTo>
                    <a:pt x="47541" y="12208"/>
                  </a:lnTo>
                  <a:lnTo>
                    <a:pt x="50685" y="15125"/>
                  </a:lnTo>
                  <a:cubicBezTo>
                    <a:pt x="50698" y="15302"/>
                    <a:pt x="50710" y="15668"/>
                    <a:pt x="50761" y="16464"/>
                  </a:cubicBezTo>
                  <a:cubicBezTo>
                    <a:pt x="50761" y="16830"/>
                    <a:pt x="50937" y="17183"/>
                    <a:pt x="51253" y="17385"/>
                  </a:cubicBezTo>
                  <a:cubicBezTo>
                    <a:pt x="51517" y="17561"/>
                    <a:pt x="51851" y="17620"/>
                    <a:pt x="52180" y="17620"/>
                  </a:cubicBezTo>
                  <a:cubicBezTo>
                    <a:pt x="52561" y="17620"/>
                    <a:pt x="52935" y="17541"/>
                    <a:pt x="53185" y="17474"/>
                  </a:cubicBezTo>
                  <a:lnTo>
                    <a:pt x="54094" y="19507"/>
                  </a:lnTo>
                  <a:lnTo>
                    <a:pt x="54637" y="19557"/>
                  </a:lnTo>
                  <a:lnTo>
                    <a:pt x="55370" y="18497"/>
                  </a:lnTo>
                  <a:lnTo>
                    <a:pt x="55988" y="17322"/>
                  </a:lnTo>
                  <a:lnTo>
                    <a:pt x="57807" y="17322"/>
                  </a:lnTo>
                  <a:lnTo>
                    <a:pt x="59562" y="19784"/>
                  </a:lnTo>
                  <a:lnTo>
                    <a:pt x="60016" y="19848"/>
                  </a:lnTo>
                  <a:lnTo>
                    <a:pt x="61418" y="18762"/>
                  </a:lnTo>
                  <a:lnTo>
                    <a:pt x="62744" y="18875"/>
                  </a:lnTo>
                  <a:lnTo>
                    <a:pt x="62744" y="20403"/>
                  </a:lnTo>
                  <a:lnTo>
                    <a:pt x="63198" y="20681"/>
                  </a:lnTo>
                  <a:lnTo>
                    <a:pt x="66204" y="19103"/>
                  </a:lnTo>
                  <a:lnTo>
                    <a:pt x="66355" y="18875"/>
                  </a:lnTo>
                  <a:lnTo>
                    <a:pt x="66709" y="16451"/>
                  </a:lnTo>
                  <a:lnTo>
                    <a:pt x="66658" y="16224"/>
                  </a:lnTo>
                  <a:lnTo>
                    <a:pt x="65913" y="15150"/>
                  </a:lnTo>
                  <a:lnTo>
                    <a:pt x="67542" y="12650"/>
                  </a:lnTo>
                  <a:lnTo>
                    <a:pt x="69613" y="9961"/>
                  </a:lnTo>
                  <a:lnTo>
                    <a:pt x="69676" y="9771"/>
                  </a:lnTo>
                  <a:lnTo>
                    <a:pt x="69676" y="7877"/>
                  </a:lnTo>
                  <a:lnTo>
                    <a:pt x="71709" y="7877"/>
                  </a:lnTo>
                  <a:lnTo>
                    <a:pt x="72631" y="8004"/>
                  </a:lnTo>
                  <a:lnTo>
                    <a:pt x="72984" y="8180"/>
                  </a:lnTo>
                  <a:lnTo>
                    <a:pt x="71570" y="9493"/>
                  </a:lnTo>
                  <a:lnTo>
                    <a:pt x="70636" y="9872"/>
                  </a:lnTo>
                  <a:lnTo>
                    <a:pt x="70472" y="10024"/>
                  </a:lnTo>
                  <a:lnTo>
                    <a:pt x="68413" y="14469"/>
                  </a:lnTo>
                  <a:lnTo>
                    <a:pt x="67290" y="15693"/>
                  </a:lnTo>
                  <a:lnTo>
                    <a:pt x="67226" y="16034"/>
                  </a:lnTo>
                  <a:lnTo>
                    <a:pt x="68274" y="18408"/>
                  </a:lnTo>
                  <a:lnTo>
                    <a:pt x="68780" y="18509"/>
                  </a:lnTo>
                  <a:lnTo>
                    <a:pt x="69108" y="18206"/>
                  </a:lnTo>
                  <a:lnTo>
                    <a:pt x="69108" y="18206"/>
                  </a:lnTo>
                  <a:lnTo>
                    <a:pt x="69045" y="18522"/>
                  </a:lnTo>
                  <a:lnTo>
                    <a:pt x="69045" y="21035"/>
                  </a:lnTo>
                  <a:lnTo>
                    <a:pt x="69537" y="21287"/>
                  </a:lnTo>
                  <a:lnTo>
                    <a:pt x="70686" y="20504"/>
                  </a:lnTo>
                  <a:lnTo>
                    <a:pt x="72315" y="19254"/>
                  </a:lnTo>
                  <a:lnTo>
                    <a:pt x="73262" y="17474"/>
                  </a:lnTo>
                  <a:lnTo>
                    <a:pt x="74525" y="18534"/>
                  </a:lnTo>
                  <a:lnTo>
                    <a:pt x="74929" y="20050"/>
                  </a:lnTo>
                  <a:lnTo>
                    <a:pt x="73982" y="21742"/>
                  </a:lnTo>
                  <a:lnTo>
                    <a:pt x="73805" y="23636"/>
                  </a:lnTo>
                  <a:lnTo>
                    <a:pt x="70699" y="23636"/>
                  </a:lnTo>
                  <a:lnTo>
                    <a:pt x="69752" y="23863"/>
                  </a:lnTo>
                  <a:lnTo>
                    <a:pt x="69613" y="23951"/>
                  </a:lnTo>
                  <a:lnTo>
                    <a:pt x="68350" y="25227"/>
                  </a:lnTo>
                  <a:lnTo>
                    <a:pt x="66797" y="26704"/>
                  </a:lnTo>
                  <a:cubicBezTo>
                    <a:pt x="66721" y="26755"/>
                    <a:pt x="66368" y="26982"/>
                    <a:pt x="64701" y="27954"/>
                  </a:cubicBezTo>
                  <a:lnTo>
                    <a:pt x="64171" y="28270"/>
                  </a:lnTo>
                  <a:lnTo>
                    <a:pt x="63779" y="28510"/>
                  </a:lnTo>
                  <a:cubicBezTo>
                    <a:pt x="63602" y="28535"/>
                    <a:pt x="63299" y="28674"/>
                    <a:pt x="62668" y="28990"/>
                  </a:cubicBezTo>
                  <a:cubicBezTo>
                    <a:pt x="61443" y="29608"/>
                    <a:pt x="61216" y="29684"/>
                    <a:pt x="61178" y="29684"/>
                  </a:cubicBezTo>
                  <a:lnTo>
                    <a:pt x="61178" y="29785"/>
                  </a:lnTo>
                  <a:lnTo>
                    <a:pt x="61039" y="29684"/>
                  </a:lnTo>
                  <a:cubicBezTo>
                    <a:pt x="60938" y="29747"/>
                    <a:pt x="60875" y="29861"/>
                    <a:pt x="60862" y="29974"/>
                  </a:cubicBezTo>
                  <a:lnTo>
                    <a:pt x="60079" y="31868"/>
                  </a:lnTo>
                  <a:lnTo>
                    <a:pt x="59663" y="34381"/>
                  </a:lnTo>
                  <a:lnTo>
                    <a:pt x="59663" y="34457"/>
                  </a:lnTo>
                  <a:lnTo>
                    <a:pt x="59890" y="37222"/>
                  </a:lnTo>
                  <a:lnTo>
                    <a:pt x="60206" y="37500"/>
                  </a:lnTo>
                  <a:lnTo>
                    <a:pt x="61115" y="37500"/>
                  </a:lnTo>
                  <a:lnTo>
                    <a:pt x="62075" y="38321"/>
                  </a:lnTo>
                  <a:lnTo>
                    <a:pt x="64360" y="39685"/>
                  </a:lnTo>
                  <a:lnTo>
                    <a:pt x="66317" y="40669"/>
                  </a:lnTo>
                  <a:lnTo>
                    <a:pt x="65736" y="43195"/>
                  </a:lnTo>
                  <a:lnTo>
                    <a:pt x="65800" y="43460"/>
                  </a:lnTo>
                  <a:lnTo>
                    <a:pt x="67214" y="45278"/>
                  </a:lnTo>
                  <a:lnTo>
                    <a:pt x="67605" y="45354"/>
                  </a:lnTo>
                  <a:lnTo>
                    <a:pt x="68868" y="44723"/>
                  </a:lnTo>
                  <a:lnTo>
                    <a:pt x="69045" y="44445"/>
                  </a:lnTo>
                  <a:lnTo>
                    <a:pt x="69045" y="41516"/>
                  </a:lnTo>
                  <a:lnTo>
                    <a:pt x="70800" y="40884"/>
                  </a:lnTo>
                  <a:lnTo>
                    <a:pt x="73035" y="39028"/>
                  </a:lnTo>
                  <a:lnTo>
                    <a:pt x="73136" y="38750"/>
                  </a:lnTo>
                  <a:lnTo>
                    <a:pt x="72909" y="36414"/>
                  </a:lnTo>
                  <a:lnTo>
                    <a:pt x="72858" y="36275"/>
                  </a:lnTo>
                  <a:lnTo>
                    <a:pt x="72201" y="35253"/>
                  </a:lnTo>
                  <a:lnTo>
                    <a:pt x="73376" y="34015"/>
                  </a:lnTo>
                  <a:lnTo>
                    <a:pt x="73464" y="33800"/>
                  </a:lnTo>
                  <a:lnTo>
                    <a:pt x="73527" y="31250"/>
                  </a:lnTo>
                  <a:lnTo>
                    <a:pt x="74095" y="31199"/>
                  </a:lnTo>
                  <a:lnTo>
                    <a:pt x="76798" y="31199"/>
                  </a:lnTo>
                  <a:lnTo>
                    <a:pt x="77808" y="32247"/>
                  </a:lnTo>
                  <a:lnTo>
                    <a:pt x="77947" y="32323"/>
                  </a:lnTo>
                  <a:lnTo>
                    <a:pt x="79298" y="32702"/>
                  </a:lnTo>
                  <a:lnTo>
                    <a:pt x="78704" y="33813"/>
                  </a:lnTo>
                  <a:lnTo>
                    <a:pt x="78666" y="34015"/>
                  </a:lnTo>
                  <a:lnTo>
                    <a:pt x="78982" y="36061"/>
                  </a:lnTo>
                  <a:lnTo>
                    <a:pt x="79235" y="36326"/>
                  </a:lnTo>
                  <a:lnTo>
                    <a:pt x="81129" y="36730"/>
                  </a:lnTo>
                  <a:lnTo>
                    <a:pt x="81419" y="36629"/>
                  </a:lnTo>
                  <a:lnTo>
                    <a:pt x="82998" y="34861"/>
                  </a:lnTo>
                  <a:lnTo>
                    <a:pt x="83402" y="38523"/>
                  </a:lnTo>
                  <a:lnTo>
                    <a:pt x="83793" y="40657"/>
                  </a:lnTo>
                  <a:lnTo>
                    <a:pt x="83894" y="40834"/>
                  </a:lnTo>
                  <a:lnTo>
                    <a:pt x="85902" y="42715"/>
                  </a:lnTo>
                  <a:cubicBezTo>
                    <a:pt x="86558" y="43864"/>
                    <a:pt x="87253" y="45127"/>
                    <a:pt x="87455" y="45569"/>
                  </a:cubicBezTo>
                  <a:cubicBezTo>
                    <a:pt x="87152" y="45821"/>
                    <a:pt x="86369" y="46415"/>
                    <a:pt x="85687" y="46932"/>
                  </a:cubicBezTo>
                  <a:lnTo>
                    <a:pt x="83162" y="48385"/>
                  </a:lnTo>
                  <a:lnTo>
                    <a:pt x="81028" y="48220"/>
                  </a:lnTo>
                  <a:lnTo>
                    <a:pt x="78654" y="48220"/>
                  </a:lnTo>
                  <a:lnTo>
                    <a:pt x="78515" y="48258"/>
                  </a:lnTo>
                  <a:lnTo>
                    <a:pt x="76065" y="49521"/>
                  </a:lnTo>
                  <a:lnTo>
                    <a:pt x="76343" y="50089"/>
                  </a:lnTo>
                  <a:lnTo>
                    <a:pt x="77934" y="49369"/>
                  </a:lnTo>
                  <a:lnTo>
                    <a:pt x="78502" y="49685"/>
                  </a:lnTo>
                  <a:lnTo>
                    <a:pt x="78502" y="50834"/>
                  </a:lnTo>
                  <a:lnTo>
                    <a:pt x="79235" y="52539"/>
                  </a:lnTo>
                  <a:lnTo>
                    <a:pt x="79550" y="52728"/>
                  </a:lnTo>
                  <a:lnTo>
                    <a:pt x="82556" y="52514"/>
                  </a:lnTo>
                  <a:lnTo>
                    <a:pt x="82934" y="52930"/>
                  </a:lnTo>
                  <a:lnTo>
                    <a:pt x="79828" y="54231"/>
                  </a:lnTo>
                  <a:lnTo>
                    <a:pt x="78048" y="55355"/>
                  </a:lnTo>
                  <a:lnTo>
                    <a:pt x="77113" y="53890"/>
                  </a:lnTo>
                  <a:lnTo>
                    <a:pt x="76671" y="53802"/>
                  </a:lnTo>
                  <a:lnTo>
                    <a:pt x="74146" y="55456"/>
                  </a:lnTo>
                  <a:lnTo>
                    <a:pt x="74032" y="55607"/>
                  </a:lnTo>
                  <a:lnTo>
                    <a:pt x="73237" y="57691"/>
                  </a:lnTo>
                  <a:lnTo>
                    <a:pt x="71797" y="57691"/>
                  </a:lnTo>
                  <a:lnTo>
                    <a:pt x="71583" y="57779"/>
                  </a:lnTo>
                  <a:lnTo>
                    <a:pt x="68982" y="60330"/>
                  </a:lnTo>
                  <a:lnTo>
                    <a:pt x="68136" y="62426"/>
                  </a:lnTo>
                  <a:lnTo>
                    <a:pt x="66671" y="64888"/>
                  </a:lnTo>
                  <a:lnTo>
                    <a:pt x="63741" y="66908"/>
                  </a:lnTo>
                  <a:lnTo>
                    <a:pt x="63640" y="67009"/>
                  </a:lnTo>
                  <a:lnTo>
                    <a:pt x="62618" y="68916"/>
                  </a:lnTo>
                  <a:lnTo>
                    <a:pt x="62580" y="69068"/>
                  </a:lnTo>
                  <a:lnTo>
                    <a:pt x="62731" y="72767"/>
                  </a:lnTo>
                  <a:lnTo>
                    <a:pt x="62491" y="74043"/>
                  </a:lnTo>
                  <a:lnTo>
                    <a:pt x="61620" y="72717"/>
                  </a:lnTo>
                  <a:lnTo>
                    <a:pt x="61393" y="70823"/>
                  </a:lnTo>
                  <a:lnTo>
                    <a:pt x="61178" y="70558"/>
                  </a:lnTo>
                  <a:lnTo>
                    <a:pt x="58413" y="69686"/>
                  </a:lnTo>
                  <a:lnTo>
                    <a:pt x="56190" y="69674"/>
                  </a:lnTo>
                  <a:lnTo>
                    <a:pt x="55913" y="69838"/>
                  </a:lnTo>
                  <a:lnTo>
                    <a:pt x="55471" y="70684"/>
                  </a:lnTo>
                  <a:lnTo>
                    <a:pt x="54423" y="69838"/>
                  </a:lnTo>
                  <a:lnTo>
                    <a:pt x="54183" y="69762"/>
                  </a:lnTo>
                  <a:lnTo>
                    <a:pt x="51266" y="70166"/>
                  </a:lnTo>
                  <a:lnTo>
                    <a:pt x="51114" y="70229"/>
                  </a:lnTo>
                  <a:lnTo>
                    <a:pt x="48362" y="72287"/>
                  </a:lnTo>
                  <a:lnTo>
                    <a:pt x="48248" y="72452"/>
                  </a:lnTo>
                  <a:lnTo>
                    <a:pt x="47377" y="75381"/>
                  </a:lnTo>
                  <a:lnTo>
                    <a:pt x="47377" y="75507"/>
                  </a:lnTo>
                  <a:lnTo>
                    <a:pt x="47768" y="79093"/>
                  </a:lnTo>
                  <a:lnTo>
                    <a:pt x="47819" y="79245"/>
                  </a:lnTo>
                  <a:lnTo>
                    <a:pt x="49801" y="81934"/>
                  </a:lnTo>
                  <a:lnTo>
                    <a:pt x="50155" y="82048"/>
                  </a:lnTo>
                  <a:lnTo>
                    <a:pt x="52832" y="81101"/>
                  </a:lnTo>
                  <a:lnTo>
                    <a:pt x="52996" y="80962"/>
                  </a:lnTo>
                  <a:lnTo>
                    <a:pt x="54082" y="79144"/>
                  </a:lnTo>
                  <a:lnTo>
                    <a:pt x="56304" y="79144"/>
                  </a:lnTo>
                  <a:lnTo>
                    <a:pt x="56203" y="79876"/>
                  </a:lnTo>
                  <a:lnTo>
                    <a:pt x="55496" y="81240"/>
                  </a:lnTo>
                  <a:lnTo>
                    <a:pt x="54789" y="83210"/>
                  </a:lnTo>
                  <a:lnTo>
                    <a:pt x="55054" y="83639"/>
                  </a:lnTo>
                  <a:lnTo>
                    <a:pt x="57516" y="83930"/>
                  </a:lnTo>
                  <a:lnTo>
                    <a:pt x="59095" y="84460"/>
                  </a:lnTo>
                  <a:lnTo>
                    <a:pt x="58413" y="86202"/>
                  </a:lnTo>
                  <a:lnTo>
                    <a:pt x="58425" y="86455"/>
                  </a:lnTo>
                  <a:lnTo>
                    <a:pt x="59688" y="89056"/>
                  </a:lnTo>
                  <a:lnTo>
                    <a:pt x="59840" y="89195"/>
                  </a:lnTo>
                  <a:lnTo>
                    <a:pt x="61569" y="90066"/>
                  </a:lnTo>
                  <a:lnTo>
                    <a:pt x="61809" y="90079"/>
                  </a:lnTo>
                  <a:lnTo>
                    <a:pt x="63388" y="89586"/>
                  </a:lnTo>
                  <a:lnTo>
                    <a:pt x="64827" y="90735"/>
                  </a:lnTo>
                  <a:lnTo>
                    <a:pt x="65320" y="90597"/>
                  </a:lnTo>
                  <a:cubicBezTo>
                    <a:pt x="65345" y="90546"/>
                    <a:pt x="65749" y="89397"/>
                    <a:pt x="65863" y="88980"/>
                  </a:cubicBezTo>
                  <a:cubicBezTo>
                    <a:pt x="66166" y="88766"/>
                    <a:pt x="67656" y="88261"/>
                    <a:pt x="68944" y="87882"/>
                  </a:cubicBezTo>
                  <a:lnTo>
                    <a:pt x="71696" y="87806"/>
                  </a:lnTo>
                  <a:lnTo>
                    <a:pt x="74222" y="88437"/>
                  </a:lnTo>
                  <a:lnTo>
                    <a:pt x="76596" y="88665"/>
                  </a:lnTo>
                  <a:lnTo>
                    <a:pt x="78553" y="89788"/>
                  </a:lnTo>
                  <a:lnTo>
                    <a:pt x="80813" y="91973"/>
                  </a:lnTo>
                  <a:lnTo>
                    <a:pt x="81002" y="92061"/>
                  </a:lnTo>
                  <a:lnTo>
                    <a:pt x="83174" y="92289"/>
                  </a:lnTo>
                  <a:lnTo>
                    <a:pt x="86432" y="93362"/>
                  </a:lnTo>
                  <a:lnTo>
                    <a:pt x="87846" y="95370"/>
                  </a:lnTo>
                  <a:lnTo>
                    <a:pt x="89021" y="98097"/>
                  </a:lnTo>
                  <a:lnTo>
                    <a:pt x="89185" y="98274"/>
                  </a:lnTo>
                  <a:lnTo>
                    <a:pt x="91470" y="99221"/>
                  </a:lnTo>
                  <a:lnTo>
                    <a:pt x="93529" y="100016"/>
                  </a:lnTo>
                  <a:lnTo>
                    <a:pt x="95448" y="100345"/>
                  </a:lnTo>
                  <a:lnTo>
                    <a:pt x="98655" y="101595"/>
                  </a:lnTo>
                  <a:cubicBezTo>
                    <a:pt x="100625" y="102365"/>
                    <a:pt x="101092" y="102655"/>
                    <a:pt x="101193" y="102731"/>
                  </a:cubicBezTo>
                  <a:lnTo>
                    <a:pt x="101168" y="102782"/>
                  </a:lnTo>
                  <a:lnTo>
                    <a:pt x="102115" y="104524"/>
                  </a:lnTo>
                  <a:lnTo>
                    <a:pt x="101130" y="106305"/>
                  </a:lnTo>
                  <a:lnTo>
                    <a:pt x="99312" y="108590"/>
                  </a:lnTo>
                  <a:lnTo>
                    <a:pt x="99249" y="108716"/>
                  </a:lnTo>
                  <a:lnTo>
                    <a:pt x="98857" y="110673"/>
                  </a:lnTo>
                  <a:lnTo>
                    <a:pt x="97986" y="113855"/>
                  </a:lnTo>
                  <a:lnTo>
                    <a:pt x="97456" y="117492"/>
                  </a:lnTo>
                  <a:lnTo>
                    <a:pt x="96256" y="118199"/>
                  </a:lnTo>
                  <a:lnTo>
                    <a:pt x="93541" y="119639"/>
                  </a:lnTo>
                  <a:lnTo>
                    <a:pt x="91016" y="121369"/>
                  </a:lnTo>
                  <a:lnTo>
                    <a:pt x="90889" y="121583"/>
                  </a:lnTo>
                  <a:lnTo>
                    <a:pt x="90422" y="124260"/>
                  </a:lnTo>
                  <a:lnTo>
                    <a:pt x="89096" y="126192"/>
                  </a:lnTo>
                  <a:lnTo>
                    <a:pt x="87682" y="128604"/>
                  </a:lnTo>
                  <a:lnTo>
                    <a:pt x="86205" y="130031"/>
                  </a:lnTo>
                  <a:lnTo>
                    <a:pt x="83679" y="129589"/>
                  </a:lnTo>
                  <a:lnTo>
                    <a:pt x="83313" y="129930"/>
                  </a:lnTo>
                  <a:lnTo>
                    <a:pt x="83389" y="130889"/>
                  </a:lnTo>
                  <a:lnTo>
                    <a:pt x="83553" y="132114"/>
                  </a:lnTo>
                  <a:lnTo>
                    <a:pt x="83553" y="134008"/>
                  </a:lnTo>
                  <a:lnTo>
                    <a:pt x="81886" y="134412"/>
                  </a:lnTo>
                  <a:lnTo>
                    <a:pt x="79992" y="134968"/>
                  </a:lnTo>
                  <a:lnTo>
                    <a:pt x="79765" y="135271"/>
                  </a:lnTo>
                  <a:lnTo>
                    <a:pt x="79765" y="135801"/>
                  </a:lnTo>
                  <a:lnTo>
                    <a:pt x="79702" y="137039"/>
                  </a:lnTo>
                  <a:lnTo>
                    <a:pt x="78616" y="136912"/>
                  </a:lnTo>
                  <a:lnTo>
                    <a:pt x="78262" y="137215"/>
                  </a:lnTo>
                  <a:lnTo>
                    <a:pt x="78187" y="138314"/>
                  </a:lnTo>
                  <a:lnTo>
                    <a:pt x="78212" y="138465"/>
                  </a:lnTo>
                  <a:lnTo>
                    <a:pt x="78730" y="139640"/>
                  </a:lnTo>
                  <a:lnTo>
                    <a:pt x="78376" y="141622"/>
                  </a:lnTo>
                  <a:lnTo>
                    <a:pt x="77694" y="142102"/>
                  </a:lnTo>
                  <a:lnTo>
                    <a:pt x="77593" y="142216"/>
                  </a:lnTo>
                  <a:lnTo>
                    <a:pt x="76722" y="143882"/>
                  </a:lnTo>
                  <a:lnTo>
                    <a:pt x="76823" y="144274"/>
                  </a:lnTo>
                  <a:lnTo>
                    <a:pt x="78300" y="145335"/>
                  </a:lnTo>
                  <a:lnTo>
                    <a:pt x="78060" y="146105"/>
                  </a:lnTo>
                  <a:cubicBezTo>
                    <a:pt x="77997" y="146181"/>
                    <a:pt x="77757" y="146484"/>
                    <a:pt x="76924" y="147481"/>
                  </a:cubicBezTo>
                  <a:cubicBezTo>
                    <a:pt x="76444" y="148062"/>
                    <a:pt x="76255" y="148592"/>
                    <a:pt x="76381" y="149059"/>
                  </a:cubicBezTo>
                  <a:cubicBezTo>
                    <a:pt x="76469" y="149388"/>
                    <a:pt x="76697" y="149678"/>
                    <a:pt x="77000" y="149842"/>
                  </a:cubicBezTo>
                  <a:lnTo>
                    <a:pt x="78136" y="152646"/>
                  </a:lnTo>
                  <a:lnTo>
                    <a:pt x="78275" y="152810"/>
                  </a:lnTo>
                  <a:lnTo>
                    <a:pt x="81167" y="154363"/>
                  </a:lnTo>
                  <a:lnTo>
                    <a:pt x="80245" y="155449"/>
                  </a:lnTo>
                  <a:lnTo>
                    <a:pt x="77492" y="155449"/>
                  </a:lnTo>
                  <a:lnTo>
                    <a:pt x="75889" y="154401"/>
                  </a:lnTo>
                  <a:lnTo>
                    <a:pt x="73628" y="151130"/>
                  </a:lnTo>
                  <a:lnTo>
                    <a:pt x="72429" y="147443"/>
                  </a:lnTo>
                  <a:lnTo>
                    <a:pt x="72113" y="145625"/>
                  </a:lnTo>
                  <a:lnTo>
                    <a:pt x="70825" y="143605"/>
                  </a:lnTo>
                  <a:lnTo>
                    <a:pt x="72568" y="139577"/>
                  </a:lnTo>
                  <a:lnTo>
                    <a:pt x="72454" y="139198"/>
                  </a:lnTo>
                  <a:lnTo>
                    <a:pt x="71242" y="138327"/>
                  </a:lnTo>
                  <a:lnTo>
                    <a:pt x="71014" y="135523"/>
                  </a:lnTo>
                  <a:lnTo>
                    <a:pt x="71090" y="133112"/>
                  </a:lnTo>
                  <a:lnTo>
                    <a:pt x="71873" y="129993"/>
                  </a:lnTo>
                  <a:lnTo>
                    <a:pt x="71886" y="129892"/>
                  </a:lnTo>
                  <a:lnTo>
                    <a:pt x="71722" y="127884"/>
                  </a:lnTo>
                  <a:lnTo>
                    <a:pt x="71962" y="123907"/>
                  </a:lnTo>
                  <a:lnTo>
                    <a:pt x="71722" y="120030"/>
                  </a:lnTo>
                  <a:lnTo>
                    <a:pt x="71242" y="115295"/>
                  </a:lnTo>
                  <a:lnTo>
                    <a:pt x="71191" y="115131"/>
                  </a:lnTo>
                  <a:lnTo>
                    <a:pt x="69929" y="113401"/>
                  </a:lnTo>
                  <a:lnTo>
                    <a:pt x="67921" y="112252"/>
                  </a:lnTo>
                  <a:lnTo>
                    <a:pt x="65837" y="109007"/>
                  </a:lnTo>
                  <a:lnTo>
                    <a:pt x="63678" y="105724"/>
                  </a:lnTo>
                  <a:lnTo>
                    <a:pt x="61367" y="103274"/>
                  </a:lnTo>
                  <a:lnTo>
                    <a:pt x="61772" y="102277"/>
                  </a:lnTo>
                  <a:lnTo>
                    <a:pt x="62024" y="100029"/>
                  </a:lnTo>
                  <a:lnTo>
                    <a:pt x="62782" y="97832"/>
                  </a:lnTo>
                  <a:lnTo>
                    <a:pt x="64246" y="96051"/>
                  </a:lnTo>
                  <a:lnTo>
                    <a:pt x="64322" y="95887"/>
                  </a:lnTo>
                  <a:lnTo>
                    <a:pt x="64638" y="92415"/>
                  </a:lnTo>
                  <a:lnTo>
                    <a:pt x="64562" y="92175"/>
                  </a:lnTo>
                  <a:lnTo>
                    <a:pt x="62971" y="90369"/>
                  </a:lnTo>
                  <a:lnTo>
                    <a:pt x="62529" y="90344"/>
                  </a:lnTo>
                  <a:lnTo>
                    <a:pt x="61431" y="91304"/>
                  </a:lnTo>
                  <a:lnTo>
                    <a:pt x="59145" y="90091"/>
                  </a:lnTo>
                  <a:lnTo>
                    <a:pt x="55799" y="86341"/>
                  </a:lnTo>
                  <a:lnTo>
                    <a:pt x="55622" y="86253"/>
                  </a:lnTo>
                  <a:lnTo>
                    <a:pt x="52781" y="85634"/>
                  </a:lnTo>
                  <a:lnTo>
                    <a:pt x="50243" y="83626"/>
                  </a:lnTo>
                  <a:lnTo>
                    <a:pt x="49877" y="83614"/>
                  </a:lnTo>
                  <a:lnTo>
                    <a:pt x="49157" y="84068"/>
                  </a:lnTo>
                  <a:lnTo>
                    <a:pt x="46430" y="82629"/>
                  </a:lnTo>
                  <a:lnTo>
                    <a:pt x="42566" y="81467"/>
                  </a:lnTo>
                  <a:lnTo>
                    <a:pt x="41051" y="79801"/>
                  </a:lnTo>
                  <a:lnTo>
                    <a:pt x="40899" y="77629"/>
                  </a:lnTo>
                  <a:lnTo>
                    <a:pt x="40861" y="77490"/>
                  </a:lnTo>
                  <a:lnTo>
                    <a:pt x="38803" y="73942"/>
                  </a:lnTo>
                  <a:lnTo>
                    <a:pt x="36606" y="71858"/>
                  </a:lnTo>
                  <a:lnTo>
                    <a:pt x="35760" y="68739"/>
                  </a:lnTo>
                  <a:lnTo>
                    <a:pt x="34282" y="66959"/>
                  </a:lnTo>
                  <a:lnTo>
                    <a:pt x="33727" y="67199"/>
                  </a:lnTo>
                  <a:lnTo>
                    <a:pt x="34358" y="71694"/>
                  </a:lnTo>
                  <a:lnTo>
                    <a:pt x="34421" y="71858"/>
                  </a:lnTo>
                  <a:lnTo>
                    <a:pt x="35873" y="73689"/>
                  </a:lnTo>
                  <a:lnTo>
                    <a:pt x="36240" y="75722"/>
                  </a:lnTo>
                  <a:lnTo>
                    <a:pt x="36240" y="75722"/>
                  </a:lnTo>
                  <a:lnTo>
                    <a:pt x="34484" y="73866"/>
                  </a:lnTo>
                  <a:lnTo>
                    <a:pt x="33070" y="68878"/>
                  </a:lnTo>
                  <a:lnTo>
                    <a:pt x="31808" y="65406"/>
                  </a:lnTo>
                  <a:lnTo>
                    <a:pt x="31694" y="65242"/>
                  </a:lnTo>
                  <a:lnTo>
                    <a:pt x="30014" y="64093"/>
                  </a:lnTo>
                  <a:lnTo>
                    <a:pt x="28360" y="61454"/>
                  </a:lnTo>
                  <a:lnTo>
                    <a:pt x="28045" y="57097"/>
                  </a:lnTo>
                  <a:lnTo>
                    <a:pt x="28512" y="52817"/>
                  </a:lnTo>
                  <a:lnTo>
                    <a:pt x="29749" y="50354"/>
                  </a:lnTo>
                  <a:lnTo>
                    <a:pt x="30014" y="47627"/>
                  </a:lnTo>
                  <a:lnTo>
                    <a:pt x="29989" y="47475"/>
                  </a:lnTo>
                  <a:lnTo>
                    <a:pt x="28310" y="43776"/>
                  </a:lnTo>
                  <a:lnTo>
                    <a:pt x="28449" y="42841"/>
                  </a:lnTo>
                  <a:lnTo>
                    <a:pt x="30419" y="44079"/>
                  </a:lnTo>
                  <a:lnTo>
                    <a:pt x="30873" y="43700"/>
                  </a:lnTo>
                  <a:lnTo>
                    <a:pt x="29623" y="40733"/>
                  </a:lnTo>
                  <a:lnTo>
                    <a:pt x="28916" y="36364"/>
                  </a:lnTo>
                  <a:lnTo>
                    <a:pt x="28411" y="36174"/>
                  </a:lnTo>
                  <a:lnTo>
                    <a:pt x="27300" y="37109"/>
                  </a:lnTo>
                  <a:lnTo>
                    <a:pt x="27211" y="37260"/>
                  </a:lnTo>
                  <a:lnTo>
                    <a:pt x="26517" y="39432"/>
                  </a:lnTo>
                  <a:lnTo>
                    <a:pt x="26100" y="38435"/>
                  </a:lnTo>
                  <a:lnTo>
                    <a:pt x="26630" y="36477"/>
                  </a:lnTo>
                  <a:lnTo>
                    <a:pt x="27262" y="33472"/>
                  </a:lnTo>
                  <a:lnTo>
                    <a:pt x="27262" y="33358"/>
                  </a:lnTo>
                  <a:lnTo>
                    <a:pt x="26555" y="29330"/>
                  </a:lnTo>
                  <a:lnTo>
                    <a:pt x="25027" y="26477"/>
                  </a:lnTo>
                  <a:lnTo>
                    <a:pt x="24901" y="26363"/>
                  </a:lnTo>
                  <a:cubicBezTo>
                    <a:pt x="21319" y="24236"/>
                    <a:pt x="20275" y="23768"/>
                    <a:pt x="19914" y="23768"/>
                  </a:cubicBezTo>
                  <a:cubicBezTo>
                    <a:pt x="19779" y="23768"/>
                    <a:pt x="19739" y="23832"/>
                    <a:pt x="19698" y="23901"/>
                  </a:cubicBezTo>
                  <a:cubicBezTo>
                    <a:pt x="19521" y="24040"/>
                    <a:pt x="18322" y="24444"/>
                    <a:pt x="17337" y="24747"/>
                  </a:cubicBezTo>
                  <a:lnTo>
                    <a:pt x="16112" y="24999"/>
                  </a:lnTo>
                  <a:lnTo>
                    <a:pt x="17299" y="22840"/>
                  </a:lnTo>
                  <a:lnTo>
                    <a:pt x="16832" y="22436"/>
                  </a:lnTo>
                  <a:lnTo>
                    <a:pt x="14370" y="24191"/>
                  </a:lnTo>
                  <a:lnTo>
                    <a:pt x="12362" y="25959"/>
                  </a:lnTo>
                  <a:lnTo>
                    <a:pt x="10127" y="28573"/>
                  </a:lnTo>
                  <a:lnTo>
                    <a:pt x="4394" y="30896"/>
                  </a:lnTo>
                  <a:lnTo>
                    <a:pt x="2134" y="31262"/>
                  </a:lnTo>
                  <a:lnTo>
                    <a:pt x="3132" y="30770"/>
                  </a:lnTo>
                  <a:cubicBezTo>
                    <a:pt x="8687" y="27702"/>
                    <a:pt x="8763" y="27399"/>
                    <a:pt x="8801" y="27247"/>
                  </a:cubicBezTo>
                  <a:cubicBezTo>
                    <a:pt x="8852" y="27058"/>
                    <a:pt x="9432" y="26224"/>
                    <a:pt x="9937" y="25555"/>
                  </a:cubicBezTo>
                  <a:lnTo>
                    <a:pt x="9887" y="25126"/>
                  </a:lnTo>
                  <a:lnTo>
                    <a:pt x="8018" y="23573"/>
                  </a:lnTo>
                  <a:lnTo>
                    <a:pt x="6882" y="22373"/>
                  </a:lnTo>
                  <a:lnTo>
                    <a:pt x="6389" y="20454"/>
                  </a:lnTo>
                  <a:lnTo>
                    <a:pt x="7702" y="18396"/>
                  </a:lnTo>
                  <a:lnTo>
                    <a:pt x="9584" y="16034"/>
                  </a:lnTo>
                  <a:lnTo>
                    <a:pt x="12425" y="15466"/>
                  </a:lnTo>
                  <a:lnTo>
                    <a:pt x="12602" y="15365"/>
                  </a:lnTo>
                  <a:lnTo>
                    <a:pt x="14256" y="13332"/>
                  </a:lnTo>
                  <a:lnTo>
                    <a:pt x="13991" y="12814"/>
                  </a:lnTo>
                  <a:lnTo>
                    <a:pt x="12059" y="12979"/>
                  </a:lnTo>
                  <a:lnTo>
                    <a:pt x="9761" y="12625"/>
                  </a:lnTo>
                  <a:lnTo>
                    <a:pt x="9761" y="11943"/>
                  </a:lnTo>
                  <a:lnTo>
                    <a:pt x="10405" y="10579"/>
                  </a:lnTo>
                  <a:lnTo>
                    <a:pt x="12753" y="9531"/>
                  </a:lnTo>
                  <a:lnTo>
                    <a:pt x="13347" y="9999"/>
                  </a:lnTo>
                  <a:lnTo>
                    <a:pt x="15582" y="10655"/>
                  </a:lnTo>
                  <a:lnTo>
                    <a:pt x="15986" y="10302"/>
                  </a:lnTo>
                  <a:lnTo>
                    <a:pt x="15733" y="8572"/>
                  </a:lnTo>
                  <a:lnTo>
                    <a:pt x="14799" y="5301"/>
                  </a:lnTo>
                  <a:lnTo>
                    <a:pt x="14799" y="4582"/>
                  </a:lnTo>
                  <a:lnTo>
                    <a:pt x="16996" y="3268"/>
                  </a:lnTo>
                  <a:cubicBezTo>
                    <a:pt x="17249" y="3167"/>
                    <a:pt x="17943" y="2814"/>
                    <a:pt x="20178" y="1387"/>
                  </a:cubicBezTo>
                  <a:cubicBezTo>
                    <a:pt x="21117" y="797"/>
                    <a:pt x="21746" y="618"/>
                    <a:pt x="22159" y="618"/>
                  </a:cubicBezTo>
                  <a:close/>
                  <a:moveTo>
                    <a:pt x="22164" y="0"/>
                  </a:moveTo>
                  <a:cubicBezTo>
                    <a:pt x="21532" y="0"/>
                    <a:pt x="20754" y="291"/>
                    <a:pt x="19837" y="869"/>
                  </a:cubicBezTo>
                  <a:cubicBezTo>
                    <a:pt x="17274" y="2498"/>
                    <a:pt x="16819" y="2675"/>
                    <a:pt x="16781" y="2688"/>
                  </a:cubicBezTo>
                  <a:lnTo>
                    <a:pt x="14332" y="4127"/>
                  </a:lnTo>
                  <a:lnTo>
                    <a:pt x="14180" y="4392"/>
                  </a:lnTo>
                  <a:lnTo>
                    <a:pt x="14180" y="5339"/>
                  </a:lnTo>
                  <a:lnTo>
                    <a:pt x="15127" y="8698"/>
                  </a:lnTo>
                  <a:lnTo>
                    <a:pt x="15291" y="9923"/>
                  </a:lnTo>
                  <a:lnTo>
                    <a:pt x="13688" y="9468"/>
                  </a:lnTo>
                  <a:lnTo>
                    <a:pt x="12993" y="8925"/>
                  </a:lnTo>
                  <a:lnTo>
                    <a:pt x="12665" y="8875"/>
                  </a:lnTo>
                  <a:lnTo>
                    <a:pt x="10051" y="10062"/>
                  </a:lnTo>
                  <a:lnTo>
                    <a:pt x="9887" y="10213"/>
                  </a:lnTo>
                  <a:lnTo>
                    <a:pt x="9155" y="11754"/>
                  </a:lnTo>
                  <a:lnTo>
                    <a:pt x="9129" y="12915"/>
                  </a:lnTo>
                  <a:lnTo>
                    <a:pt x="9395" y="13231"/>
                  </a:lnTo>
                  <a:lnTo>
                    <a:pt x="11983" y="13623"/>
                  </a:lnTo>
                  <a:lnTo>
                    <a:pt x="12059" y="13623"/>
                  </a:lnTo>
                  <a:lnTo>
                    <a:pt x="13284" y="13521"/>
                  </a:lnTo>
                  <a:lnTo>
                    <a:pt x="12185" y="14873"/>
                  </a:lnTo>
                  <a:lnTo>
                    <a:pt x="9344" y="15441"/>
                  </a:lnTo>
                  <a:lnTo>
                    <a:pt x="9155" y="15554"/>
                  </a:lnTo>
                  <a:lnTo>
                    <a:pt x="7185" y="18029"/>
                  </a:lnTo>
                  <a:lnTo>
                    <a:pt x="5771" y="20239"/>
                  </a:lnTo>
                  <a:lnTo>
                    <a:pt x="5733" y="20479"/>
                  </a:lnTo>
                  <a:lnTo>
                    <a:pt x="6288" y="22613"/>
                  </a:lnTo>
                  <a:lnTo>
                    <a:pt x="6364" y="22752"/>
                  </a:lnTo>
                  <a:lnTo>
                    <a:pt x="7576" y="24040"/>
                  </a:lnTo>
                  <a:lnTo>
                    <a:pt x="9243" y="25416"/>
                  </a:lnTo>
                  <a:cubicBezTo>
                    <a:pt x="8877" y="25909"/>
                    <a:pt x="8334" y="26679"/>
                    <a:pt x="8208" y="27032"/>
                  </a:cubicBezTo>
                  <a:cubicBezTo>
                    <a:pt x="7841" y="27386"/>
                    <a:pt x="4874" y="29091"/>
                    <a:pt x="2841" y="30214"/>
                  </a:cubicBezTo>
                  <a:lnTo>
                    <a:pt x="0" y="31629"/>
                  </a:lnTo>
                  <a:lnTo>
                    <a:pt x="189" y="32222"/>
                  </a:lnTo>
                  <a:lnTo>
                    <a:pt x="4533" y="31515"/>
                  </a:lnTo>
                  <a:lnTo>
                    <a:pt x="10430" y="29128"/>
                  </a:lnTo>
                  <a:lnTo>
                    <a:pt x="10556" y="29040"/>
                  </a:lnTo>
                  <a:lnTo>
                    <a:pt x="12804" y="26388"/>
                  </a:lnTo>
                  <a:lnTo>
                    <a:pt x="14748" y="24684"/>
                  </a:lnTo>
                  <a:lnTo>
                    <a:pt x="16087" y="23737"/>
                  </a:lnTo>
                  <a:lnTo>
                    <a:pt x="15241" y="25302"/>
                  </a:lnTo>
                  <a:lnTo>
                    <a:pt x="15582" y="25757"/>
                  </a:lnTo>
                  <a:lnTo>
                    <a:pt x="17488" y="25366"/>
                  </a:lnTo>
                  <a:cubicBezTo>
                    <a:pt x="19180" y="24861"/>
                    <a:pt x="19787" y="24595"/>
                    <a:pt x="20026" y="24431"/>
                  </a:cubicBezTo>
                  <a:cubicBezTo>
                    <a:pt x="20544" y="24595"/>
                    <a:pt x="22628" y="25757"/>
                    <a:pt x="24496" y="26868"/>
                  </a:cubicBezTo>
                  <a:lnTo>
                    <a:pt x="25936" y="29507"/>
                  </a:lnTo>
                  <a:lnTo>
                    <a:pt x="26618" y="33409"/>
                  </a:lnTo>
                  <a:lnTo>
                    <a:pt x="26012" y="36338"/>
                  </a:lnTo>
                  <a:lnTo>
                    <a:pt x="25456" y="38384"/>
                  </a:lnTo>
                  <a:lnTo>
                    <a:pt x="25469" y="38586"/>
                  </a:lnTo>
                  <a:lnTo>
                    <a:pt x="26264" y="40480"/>
                  </a:lnTo>
                  <a:lnTo>
                    <a:pt x="26858" y="40455"/>
                  </a:lnTo>
                  <a:lnTo>
                    <a:pt x="27767" y="37538"/>
                  </a:lnTo>
                  <a:lnTo>
                    <a:pt x="28373" y="37033"/>
                  </a:lnTo>
                  <a:lnTo>
                    <a:pt x="29004" y="40884"/>
                  </a:lnTo>
                  <a:lnTo>
                    <a:pt x="29888" y="43018"/>
                  </a:lnTo>
                  <a:lnTo>
                    <a:pt x="28360" y="42058"/>
                  </a:lnTo>
                  <a:lnTo>
                    <a:pt x="27893" y="42273"/>
                  </a:lnTo>
                  <a:lnTo>
                    <a:pt x="27653" y="43763"/>
                  </a:lnTo>
                  <a:lnTo>
                    <a:pt x="27678" y="43953"/>
                  </a:lnTo>
                  <a:lnTo>
                    <a:pt x="29383" y="47652"/>
                  </a:lnTo>
                  <a:lnTo>
                    <a:pt x="29156" y="50114"/>
                  </a:lnTo>
                  <a:lnTo>
                    <a:pt x="27918" y="52589"/>
                  </a:lnTo>
                  <a:lnTo>
                    <a:pt x="27413" y="57085"/>
                  </a:lnTo>
                  <a:lnTo>
                    <a:pt x="27729" y="61580"/>
                  </a:lnTo>
                  <a:lnTo>
                    <a:pt x="27779" y="61719"/>
                  </a:lnTo>
                  <a:lnTo>
                    <a:pt x="29522" y="64484"/>
                  </a:lnTo>
                  <a:lnTo>
                    <a:pt x="31252" y="65696"/>
                  </a:lnTo>
                  <a:lnTo>
                    <a:pt x="32464" y="69030"/>
                  </a:lnTo>
                  <a:lnTo>
                    <a:pt x="33891" y="74080"/>
                  </a:lnTo>
                  <a:lnTo>
                    <a:pt x="33967" y="74219"/>
                  </a:lnTo>
                  <a:lnTo>
                    <a:pt x="36505" y="76896"/>
                  </a:lnTo>
                  <a:lnTo>
                    <a:pt x="37048" y="76631"/>
                  </a:lnTo>
                  <a:lnTo>
                    <a:pt x="36467" y="73474"/>
                  </a:lnTo>
                  <a:lnTo>
                    <a:pt x="36404" y="73335"/>
                  </a:lnTo>
                  <a:lnTo>
                    <a:pt x="34964" y="71505"/>
                  </a:lnTo>
                  <a:lnTo>
                    <a:pt x="34484" y="68171"/>
                  </a:lnTo>
                  <a:lnTo>
                    <a:pt x="34484" y="68171"/>
                  </a:lnTo>
                  <a:lnTo>
                    <a:pt x="35166" y="68954"/>
                  </a:lnTo>
                  <a:lnTo>
                    <a:pt x="36012" y="72098"/>
                  </a:lnTo>
                  <a:lnTo>
                    <a:pt x="36101" y="72237"/>
                  </a:lnTo>
                  <a:lnTo>
                    <a:pt x="38273" y="74295"/>
                  </a:lnTo>
                  <a:lnTo>
                    <a:pt x="40268" y="77730"/>
                  </a:lnTo>
                  <a:lnTo>
                    <a:pt x="40419" y="79939"/>
                  </a:lnTo>
                  <a:lnTo>
                    <a:pt x="40508" y="80141"/>
                  </a:lnTo>
                  <a:lnTo>
                    <a:pt x="42162" y="81947"/>
                  </a:lnTo>
                  <a:lnTo>
                    <a:pt x="42301" y="82035"/>
                  </a:lnTo>
                  <a:lnTo>
                    <a:pt x="46202" y="83197"/>
                  </a:lnTo>
                  <a:lnTo>
                    <a:pt x="49043" y="84700"/>
                  </a:lnTo>
                  <a:lnTo>
                    <a:pt x="49359" y="84687"/>
                  </a:lnTo>
                  <a:lnTo>
                    <a:pt x="50028" y="84245"/>
                  </a:lnTo>
                  <a:lnTo>
                    <a:pt x="52453" y="86165"/>
                  </a:lnTo>
                  <a:lnTo>
                    <a:pt x="52592" y="86228"/>
                  </a:lnTo>
                  <a:lnTo>
                    <a:pt x="55407" y="86834"/>
                  </a:lnTo>
                  <a:lnTo>
                    <a:pt x="58716" y="90546"/>
                  </a:lnTo>
                  <a:lnTo>
                    <a:pt x="61330" y="91960"/>
                  </a:lnTo>
                  <a:lnTo>
                    <a:pt x="61683" y="91910"/>
                  </a:lnTo>
                  <a:lnTo>
                    <a:pt x="62706" y="91013"/>
                  </a:lnTo>
                  <a:lnTo>
                    <a:pt x="63994" y="92491"/>
                  </a:lnTo>
                  <a:lnTo>
                    <a:pt x="63691" y="95723"/>
                  </a:lnTo>
                  <a:lnTo>
                    <a:pt x="62251" y="97466"/>
                  </a:lnTo>
                  <a:lnTo>
                    <a:pt x="61405" y="99840"/>
                  </a:lnTo>
                  <a:lnTo>
                    <a:pt x="61165" y="102074"/>
                  </a:lnTo>
                  <a:lnTo>
                    <a:pt x="60711" y="103224"/>
                  </a:lnTo>
                  <a:lnTo>
                    <a:pt x="60774" y="103552"/>
                  </a:lnTo>
                  <a:lnTo>
                    <a:pt x="63186" y="106115"/>
                  </a:lnTo>
                  <a:lnTo>
                    <a:pt x="65320" y="109335"/>
                  </a:lnTo>
                  <a:lnTo>
                    <a:pt x="67441" y="112656"/>
                  </a:lnTo>
                  <a:lnTo>
                    <a:pt x="67555" y="112757"/>
                  </a:lnTo>
                  <a:lnTo>
                    <a:pt x="69461" y="113818"/>
                  </a:lnTo>
                  <a:lnTo>
                    <a:pt x="70623" y="115421"/>
                  </a:lnTo>
                  <a:lnTo>
                    <a:pt x="71090" y="120055"/>
                  </a:lnTo>
                  <a:lnTo>
                    <a:pt x="71330" y="123881"/>
                  </a:lnTo>
                  <a:lnTo>
                    <a:pt x="71090" y="127871"/>
                  </a:lnTo>
                  <a:lnTo>
                    <a:pt x="71254" y="129866"/>
                  </a:lnTo>
                  <a:lnTo>
                    <a:pt x="70472" y="132973"/>
                  </a:lnTo>
                  <a:lnTo>
                    <a:pt x="70383" y="135511"/>
                  </a:lnTo>
                  <a:lnTo>
                    <a:pt x="70623" y="138516"/>
                  </a:lnTo>
                  <a:lnTo>
                    <a:pt x="70749" y="138743"/>
                  </a:lnTo>
                  <a:lnTo>
                    <a:pt x="71886" y="139539"/>
                  </a:lnTo>
                  <a:lnTo>
                    <a:pt x="70168" y="143491"/>
                  </a:lnTo>
                  <a:lnTo>
                    <a:pt x="70194" y="143794"/>
                  </a:lnTo>
                  <a:lnTo>
                    <a:pt x="71507" y="145789"/>
                  </a:lnTo>
                  <a:lnTo>
                    <a:pt x="71823" y="147582"/>
                  </a:lnTo>
                  <a:lnTo>
                    <a:pt x="73035" y="151370"/>
                  </a:lnTo>
                  <a:lnTo>
                    <a:pt x="75409" y="154805"/>
                  </a:lnTo>
                  <a:lnTo>
                    <a:pt x="77227" y="156030"/>
                  </a:lnTo>
                  <a:lnTo>
                    <a:pt x="77391" y="156080"/>
                  </a:lnTo>
                  <a:lnTo>
                    <a:pt x="80396" y="156080"/>
                  </a:lnTo>
                  <a:lnTo>
                    <a:pt x="80624" y="155966"/>
                  </a:lnTo>
                  <a:lnTo>
                    <a:pt x="81886" y="154476"/>
                  </a:lnTo>
                  <a:lnTo>
                    <a:pt x="81798" y="153984"/>
                  </a:lnTo>
                  <a:lnTo>
                    <a:pt x="78666" y="152305"/>
                  </a:lnTo>
                  <a:lnTo>
                    <a:pt x="77530" y="149501"/>
                  </a:lnTo>
                  <a:lnTo>
                    <a:pt x="77353" y="149325"/>
                  </a:lnTo>
                  <a:cubicBezTo>
                    <a:pt x="77176" y="149249"/>
                    <a:pt x="77038" y="149097"/>
                    <a:pt x="76974" y="148908"/>
                  </a:cubicBezTo>
                  <a:cubicBezTo>
                    <a:pt x="76911" y="148643"/>
                    <a:pt x="77063" y="148289"/>
                    <a:pt x="77391" y="147885"/>
                  </a:cubicBezTo>
                  <a:cubicBezTo>
                    <a:pt x="78363" y="146723"/>
                    <a:pt x="78591" y="146458"/>
                    <a:pt x="78641" y="146332"/>
                  </a:cubicBezTo>
                  <a:lnTo>
                    <a:pt x="78957" y="145309"/>
                  </a:lnTo>
                  <a:lnTo>
                    <a:pt x="78831" y="144956"/>
                  </a:lnTo>
                  <a:lnTo>
                    <a:pt x="77404" y="143933"/>
                  </a:lnTo>
                  <a:lnTo>
                    <a:pt x="78111" y="142582"/>
                  </a:lnTo>
                  <a:lnTo>
                    <a:pt x="78831" y="142077"/>
                  </a:lnTo>
                  <a:lnTo>
                    <a:pt x="78957" y="141862"/>
                  </a:lnTo>
                  <a:lnTo>
                    <a:pt x="79361" y="139652"/>
                  </a:lnTo>
                  <a:lnTo>
                    <a:pt x="79336" y="139476"/>
                  </a:lnTo>
                  <a:lnTo>
                    <a:pt x="78818" y="138289"/>
                  </a:lnTo>
                  <a:lnTo>
                    <a:pt x="78869" y="137582"/>
                  </a:lnTo>
                  <a:lnTo>
                    <a:pt x="79954" y="137708"/>
                  </a:lnTo>
                  <a:lnTo>
                    <a:pt x="80308" y="137417"/>
                  </a:lnTo>
                  <a:lnTo>
                    <a:pt x="80384" y="135814"/>
                  </a:lnTo>
                  <a:lnTo>
                    <a:pt x="80384" y="135498"/>
                  </a:lnTo>
                  <a:lnTo>
                    <a:pt x="82038" y="135018"/>
                  </a:lnTo>
                  <a:lnTo>
                    <a:pt x="83932" y="134551"/>
                  </a:lnTo>
                  <a:lnTo>
                    <a:pt x="84172" y="134235"/>
                  </a:lnTo>
                  <a:lnTo>
                    <a:pt x="84172" y="132076"/>
                  </a:lnTo>
                  <a:lnTo>
                    <a:pt x="84020" y="130826"/>
                  </a:lnTo>
                  <a:lnTo>
                    <a:pt x="83970" y="130283"/>
                  </a:lnTo>
                  <a:lnTo>
                    <a:pt x="86243" y="130675"/>
                  </a:lnTo>
                  <a:lnTo>
                    <a:pt x="86521" y="130586"/>
                  </a:lnTo>
                  <a:lnTo>
                    <a:pt x="88137" y="129008"/>
                  </a:lnTo>
                  <a:lnTo>
                    <a:pt x="89614" y="126520"/>
                  </a:lnTo>
                  <a:lnTo>
                    <a:pt x="90965" y="124551"/>
                  </a:lnTo>
                  <a:lnTo>
                    <a:pt x="91470" y="121798"/>
                  </a:lnTo>
                  <a:lnTo>
                    <a:pt x="93857" y="120156"/>
                  </a:lnTo>
                  <a:lnTo>
                    <a:pt x="96546" y="118742"/>
                  </a:lnTo>
                  <a:lnTo>
                    <a:pt x="97897" y="117947"/>
                  </a:lnTo>
                  <a:lnTo>
                    <a:pt x="98049" y="117719"/>
                  </a:lnTo>
                  <a:lnTo>
                    <a:pt x="98592" y="113982"/>
                  </a:lnTo>
                  <a:lnTo>
                    <a:pt x="99463" y="110800"/>
                  </a:lnTo>
                  <a:lnTo>
                    <a:pt x="99842" y="108906"/>
                  </a:lnTo>
                  <a:lnTo>
                    <a:pt x="101648" y="106645"/>
                  </a:lnTo>
                  <a:lnTo>
                    <a:pt x="102746" y="104676"/>
                  </a:lnTo>
                  <a:lnTo>
                    <a:pt x="102746" y="104373"/>
                  </a:lnTo>
                  <a:lnTo>
                    <a:pt x="101799" y="102617"/>
                  </a:lnTo>
                  <a:cubicBezTo>
                    <a:pt x="101824" y="102352"/>
                    <a:pt x="101774" y="102125"/>
                    <a:pt x="98882" y="100989"/>
                  </a:cubicBezTo>
                  <a:lnTo>
                    <a:pt x="95650" y="99726"/>
                  </a:lnTo>
                  <a:lnTo>
                    <a:pt x="93718" y="99410"/>
                  </a:lnTo>
                  <a:lnTo>
                    <a:pt x="91710" y="98627"/>
                  </a:lnTo>
                  <a:lnTo>
                    <a:pt x="89551" y="97731"/>
                  </a:lnTo>
                  <a:lnTo>
                    <a:pt x="88415" y="95092"/>
                  </a:lnTo>
                  <a:lnTo>
                    <a:pt x="86887" y="92907"/>
                  </a:lnTo>
                  <a:lnTo>
                    <a:pt x="86735" y="92794"/>
                  </a:lnTo>
                  <a:lnTo>
                    <a:pt x="83338" y="91682"/>
                  </a:lnTo>
                  <a:lnTo>
                    <a:pt x="81179" y="91455"/>
                  </a:lnTo>
                  <a:lnTo>
                    <a:pt x="78970" y="89321"/>
                  </a:lnTo>
                  <a:lnTo>
                    <a:pt x="76861" y="88084"/>
                  </a:lnTo>
                  <a:lnTo>
                    <a:pt x="74335" y="87819"/>
                  </a:lnTo>
                  <a:lnTo>
                    <a:pt x="71810" y="87187"/>
                  </a:lnTo>
                  <a:lnTo>
                    <a:pt x="71722" y="87175"/>
                  </a:lnTo>
                  <a:lnTo>
                    <a:pt x="68881" y="87263"/>
                  </a:lnTo>
                  <a:lnTo>
                    <a:pt x="68792" y="87276"/>
                  </a:lnTo>
                  <a:cubicBezTo>
                    <a:pt x="65395" y="88273"/>
                    <a:pt x="65320" y="88576"/>
                    <a:pt x="65269" y="88753"/>
                  </a:cubicBezTo>
                  <a:cubicBezTo>
                    <a:pt x="65219" y="88942"/>
                    <a:pt x="65029" y="89523"/>
                    <a:pt x="64878" y="89965"/>
                  </a:cubicBezTo>
                  <a:lnTo>
                    <a:pt x="63640" y="88993"/>
                  </a:lnTo>
                  <a:lnTo>
                    <a:pt x="63350" y="88930"/>
                  </a:lnTo>
                  <a:lnTo>
                    <a:pt x="61734" y="89448"/>
                  </a:lnTo>
                  <a:lnTo>
                    <a:pt x="60218" y="88690"/>
                  </a:lnTo>
                  <a:lnTo>
                    <a:pt x="59057" y="86303"/>
                  </a:lnTo>
                  <a:lnTo>
                    <a:pt x="59802" y="84384"/>
                  </a:lnTo>
                  <a:lnTo>
                    <a:pt x="59600" y="83967"/>
                  </a:lnTo>
                  <a:lnTo>
                    <a:pt x="57655" y="83311"/>
                  </a:lnTo>
                  <a:lnTo>
                    <a:pt x="55521" y="83046"/>
                  </a:lnTo>
                  <a:lnTo>
                    <a:pt x="56077" y="81480"/>
                  </a:lnTo>
                  <a:lnTo>
                    <a:pt x="56796" y="80104"/>
                  </a:lnTo>
                  <a:lnTo>
                    <a:pt x="56986" y="78853"/>
                  </a:lnTo>
                  <a:lnTo>
                    <a:pt x="56670" y="78500"/>
                  </a:lnTo>
                  <a:lnTo>
                    <a:pt x="53905" y="78500"/>
                  </a:lnTo>
                  <a:lnTo>
                    <a:pt x="53640" y="78651"/>
                  </a:lnTo>
                  <a:lnTo>
                    <a:pt x="52516" y="80533"/>
                  </a:lnTo>
                  <a:lnTo>
                    <a:pt x="50155" y="81366"/>
                  </a:lnTo>
                  <a:lnTo>
                    <a:pt x="48374" y="78942"/>
                  </a:lnTo>
                  <a:lnTo>
                    <a:pt x="47995" y="75495"/>
                  </a:lnTo>
                  <a:lnTo>
                    <a:pt x="48816" y="72717"/>
                  </a:lnTo>
                  <a:lnTo>
                    <a:pt x="51443" y="70772"/>
                  </a:lnTo>
                  <a:lnTo>
                    <a:pt x="54132" y="70393"/>
                  </a:lnTo>
                  <a:lnTo>
                    <a:pt x="55370" y="71416"/>
                  </a:lnTo>
                  <a:lnTo>
                    <a:pt x="55849" y="71315"/>
                  </a:lnTo>
                  <a:lnTo>
                    <a:pt x="56392" y="70305"/>
                  </a:lnTo>
                  <a:lnTo>
                    <a:pt x="58286" y="70305"/>
                  </a:lnTo>
                  <a:lnTo>
                    <a:pt x="60799" y="71088"/>
                  </a:lnTo>
                  <a:lnTo>
                    <a:pt x="61014" y="72856"/>
                  </a:lnTo>
                  <a:lnTo>
                    <a:pt x="61064" y="72995"/>
                  </a:lnTo>
                  <a:lnTo>
                    <a:pt x="62403" y="75040"/>
                  </a:lnTo>
                  <a:lnTo>
                    <a:pt x="62971" y="74926"/>
                  </a:lnTo>
                  <a:lnTo>
                    <a:pt x="63363" y="72843"/>
                  </a:lnTo>
                  <a:lnTo>
                    <a:pt x="63363" y="72767"/>
                  </a:lnTo>
                  <a:lnTo>
                    <a:pt x="63211" y="69131"/>
                  </a:lnTo>
                  <a:lnTo>
                    <a:pt x="64158" y="67376"/>
                  </a:lnTo>
                  <a:lnTo>
                    <a:pt x="67087" y="65355"/>
                  </a:lnTo>
                  <a:lnTo>
                    <a:pt x="68704" y="62691"/>
                  </a:lnTo>
                  <a:lnTo>
                    <a:pt x="69461" y="60721"/>
                  </a:lnTo>
                  <a:lnTo>
                    <a:pt x="71924" y="58322"/>
                  </a:lnTo>
                  <a:lnTo>
                    <a:pt x="73452" y="58322"/>
                  </a:lnTo>
                  <a:lnTo>
                    <a:pt x="73755" y="58107"/>
                  </a:lnTo>
                  <a:lnTo>
                    <a:pt x="74575" y="55923"/>
                  </a:lnTo>
                  <a:lnTo>
                    <a:pt x="76747" y="54496"/>
                  </a:lnTo>
                  <a:lnTo>
                    <a:pt x="77682" y="55961"/>
                  </a:lnTo>
                  <a:lnTo>
                    <a:pt x="78124" y="56062"/>
                  </a:lnTo>
                  <a:lnTo>
                    <a:pt x="80119" y="54786"/>
                  </a:lnTo>
                  <a:lnTo>
                    <a:pt x="83591" y="53347"/>
                  </a:lnTo>
                  <a:lnTo>
                    <a:pt x="83705" y="52855"/>
                  </a:lnTo>
                  <a:lnTo>
                    <a:pt x="82909" y="51983"/>
                  </a:lnTo>
                  <a:lnTo>
                    <a:pt x="82657" y="51870"/>
                  </a:lnTo>
                  <a:lnTo>
                    <a:pt x="79715" y="52084"/>
                  </a:lnTo>
                  <a:lnTo>
                    <a:pt x="79134" y="50771"/>
                  </a:lnTo>
                  <a:lnTo>
                    <a:pt x="79134" y="49496"/>
                  </a:lnTo>
                  <a:lnTo>
                    <a:pt x="78970" y="49218"/>
                  </a:lnTo>
                  <a:lnTo>
                    <a:pt x="78528" y="48978"/>
                  </a:lnTo>
                  <a:lnTo>
                    <a:pt x="78742" y="48864"/>
                  </a:lnTo>
                  <a:lnTo>
                    <a:pt x="81002" y="48864"/>
                  </a:lnTo>
                  <a:lnTo>
                    <a:pt x="83212" y="49029"/>
                  </a:lnTo>
                  <a:lnTo>
                    <a:pt x="83389" y="48991"/>
                  </a:lnTo>
                  <a:lnTo>
                    <a:pt x="86028" y="47463"/>
                  </a:lnTo>
                  <a:cubicBezTo>
                    <a:pt x="87973" y="46023"/>
                    <a:pt x="88048" y="45910"/>
                    <a:pt x="88074" y="45847"/>
                  </a:cubicBezTo>
                  <a:cubicBezTo>
                    <a:pt x="88213" y="45657"/>
                    <a:pt x="88263" y="45569"/>
                    <a:pt x="86432" y="42362"/>
                  </a:cubicBezTo>
                  <a:lnTo>
                    <a:pt x="84399" y="40455"/>
                  </a:lnTo>
                  <a:lnTo>
                    <a:pt x="84033" y="38435"/>
                  </a:lnTo>
                  <a:lnTo>
                    <a:pt x="83553" y="34103"/>
                  </a:lnTo>
                  <a:lnTo>
                    <a:pt x="83010" y="33927"/>
                  </a:lnTo>
                  <a:lnTo>
                    <a:pt x="81078" y="36086"/>
                  </a:lnTo>
                  <a:lnTo>
                    <a:pt x="79576" y="35758"/>
                  </a:lnTo>
                  <a:lnTo>
                    <a:pt x="79310" y="34028"/>
                  </a:lnTo>
                  <a:lnTo>
                    <a:pt x="80055" y="32677"/>
                  </a:lnTo>
                  <a:lnTo>
                    <a:pt x="79866" y="32222"/>
                  </a:lnTo>
                  <a:lnTo>
                    <a:pt x="78212" y="31755"/>
                  </a:lnTo>
                  <a:lnTo>
                    <a:pt x="77164" y="30669"/>
                  </a:lnTo>
                  <a:lnTo>
                    <a:pt x="76937" y="30568"/>
                  </a:lnTo>
                  <a:lnTo>
                    <a:pt x="74070" y="30568"/>
                  </a:lnTo>
                  <a:lnTo>
                    <a:pt x="73199" y="30656"/>
                  </a:lnTo>
                  <a:lnTo>
                    <a:pt x="72921" y="30959"/>
                  </a:lnTo>
                  <a:lnTo>
                    <a:pt x="72845" y="33674"/>
                  </a:lnTo>
                  <a:lnTo>
                    <a:pt x="71583" y="35013"/>
                  </a:lnTo>
                  <a:lnTo>
                    <a:pt x="71545" y="35391"/>
                  </a:lnTo>
                  <a:lnTo>
                    <a:pt x="72290" y="36566"/>
                  </a:lnTo>
                  <a:lnTo>
                    <a:pt x="72492" y="38662"/>
                  </a:lnTo>
                  <a:lnTo>
                    <a:pt x="70535" y="40316"/>
                  </a:lnTo>
                  <a:lnTo>
                    <a:pt x="68615" y="40998"/>
                  </a:lnTo>
                  <a:lnTo>
                    <a:pt x="68401" y="41288"/>
                  </a:lnTo>
                  <a:lnTo>
                    <a:pt x="68401" y="44256"/>
                  </a:lnTo>
                  <a:lnTo>
                    <a:pt x="67555" y="44685"/>
                  </a:lnTo>
                  <a:lnTo>
                    <a:pt x="66380" y="43195"/>
                  </a:lnTo>
                  <a:lnTo>
                    <a:pt x="66974" y="40581"/>
                  </a:lnTo>
                  <a:lnTo>
                    <a:pt x="66822" y="40228"/>
                  </a:lnTo>
                  <a:lnTo>
                    <a:pt x="64676" y="39142"/>
                  </a:lnTo>
                  <a:lnTo>
                    <a:pt x="62453" y="37816"/>
                  </a:lnTo>
                  <a:lnTo>
                    <a:pt x="61443" y="36957"/>
                  </a:lnTo>
                  <a:lnTo>
                    <a:pt x="61241" y="36881"/>
                  </a:lnTo>
                  <a:lnTo>
                    <a:pt x="60509" y="36881"/>
                  </a:lnTo>
                  <a:lnTo>
                    <a:pt x="60307" y="34444"/>
                  </a:lnTo>
                  <a:lnTo>
                    <a:pt x="60686" y="32083"/>
                  </a:lnTo>
                  <a:lnTo>
                    <a:pt x="61456" y="30252"/>
                  </a:lnTo>
                  <a:cubicBezTo>
                    <a:pt x="61974" y="30050"/>
                    <a:pt x="62479" y="29823"/>
                    <a:pt x="62971" y="29558"/>
                  </a:cubicBezTo>
                  <a:cubicBezTo>
                    <a:pt x="63413" y="29330"/>
                    <a:pt x="63640" y="29229"/>
                    <a:pt x="63754" y="29179"/>
                  </a:cubicBezTo>
                  <a:cubicBezTo>
                    <a:pt x="63761" y="29180"/>
                    <a:pt x="63768" y="29180"/>
                    <a:pt x="63775" y="29180"/>
                  </a:cubicBezTo>
                  <a:cubicBezTo>
                    <a:pt x="63887" y="29180"/>
                    <a:pt x="64048" y="29086"/>
                    <a:pt x="64499" y="28813"/>
                  </a:cubicBezTo>
                  <a:lnTo>
                    <a:pt x="65029" y="28497"/>
                  </a:lnTo>
                  <a:cubicBezTo>
                    <a:pt x="66469" y="27638"/>
                    <a:pt x="66999" y="27323"/>
                    <a:pt x="67201" y="27171"/>
                  </a:cubicBezTo>
                  <a:lnTo>
                    <a:pt x="67214" y="27184"/>
                  </a:lnTo>
                  <a:lnTo>
                    <a:pt x="68792" y="25681"/>
                  </a:lnTo>
                  <a:lnTo>
                    <a:pt x="69992" y="24456"/>
                  </a:lnTo>
                  <a:lnTo>
                    <a:pt x="70737" y="24267"/>
                  </a:lnTo>
                  <a:lnTo>
                    <a:pt x="74083" y="24267"/>
                  </a:lnTo>
                  <a:lnTo>
                    <a:pt x="74399" y="23977"/>
                  </a:lnTo>
                  <a:lnTo>
                    <a:pt x="74550" y="21994"/>
                  </a:lnTo>
                  <a:lnTo>
                    <a:pt x="75548" y="20252"/>
                  </a:lnTo>
                  <a:lnTo>
                    <a:pt x="75573" y="20012"/>
                  </a:lnTo>
                  <a:lnTo>
                    <a:pt x="75106" y="18269"/>
                  </a:lnTo>
                  <a:lnTo>
                    <a:pt x="75005" y="18118"/>
                  </a:lnTo>
                  <a:lnTo>
                    <a:pt x="73363" y="16741"/>
                  </a:lnTo>
                  <a:lnTo>
                    <a:pt x="72883" y="16830"/>
                  </a:lnTo>
                  <a:lnTo>
                    <a:pt x="71873" y="18800"/>
                  </a:lnTo>
                  <a:lnTo>
                    <a:pt x="70320" y="19999"/>
                  </a:lnTo>
                  <a:lnTo>
                    <a:pt x="69676" y="20441"/>
                  </a:lnTo>
                  <a:lnTo>
                    <a:pt x="69676" y="18623"/>
                  </a:lnTo>
                  <a:lnTo>
                    <a:pt x="69929" y="17385"/>
                  </a:lnTo>
                  <a:lnTo>
                    <a:pt x="69411" y="17082"/>
                  </a:lnTo>
                  <a:lnTo>
                    <a:pt x="68691" y="17739"/>
                  </a:lnTo>
                  <a:lnTo>
                    <a:pt x="67896" y="15959"/>
                  </a:lnTo>
                  <a:lnTo>
                    <a:pt x="68918" y="14860"/>
                  </a:lnTo>
                  <a:lnTo>
                    <a:pt x="71002" y="10403"/>
                  </a:lnTo>
                  <a:lnTo>
                    <a:pt x="71873" y="10049"/>
                  </a:lnTo>
                  <a:lnTo>
                    <a:pt x="73767" y="8332"/>
                  </a:lnTo>
                  <a:lnTo>
                    <a:pt x="73691" y="7827"/>
                  </a:lnTo>
                  <a:lnTo>
                    <a:pt x="72896" y="7410"/>
                  </a:lnTo>
                  <a:lnTo>
                    <a:pt x="71785" y="7233"/>
                  </a:lnTo>
                  <a:lnTo>
                    <a:pt x="69373" y="7233"/>
                  </a:lnTo>
                  <a:lnTo>
                    <a:pt x="69057" y="7549"/>
                  </a:lnTo>
                  <a:lnTo>
                    <a:pt x="69057" y="9658"/>
                  </a:lnTo>
                  <a:lnTo>
                    <a:pt x="67037" y="12284"/>
                  </a:lnTo>
                  <a:lnTo>
                    <a:pt x="65294" y="14986"/>
                  </a:lnTo>
                  <a:lnTo>
                    <a:pt x="65294" y="15340"/>
                  </a:lnTo>
                  <a:lnTo>
                    <a:pt x="66077" y="16476"/>
                  </a:lnTo>
                  <a:lnTo>
                    <a:pt x="65762" y="18623"/>
                  </a:lnTo>
                  <a:lnTo>
                    <a:pt x="63375" y="19885"/>
                  </a:lnTo>
                  <a:lnTo>
                    <a:pt x="63375" y="18585"/>
                  </a:lnTo>
                  <a:lnTo>
                    <a:pt x="63085" y="18269"/>
                  </a:lnTo>
                  <a:lnTo>
                    <a:pt x="61342" y="18118"/>
                  </a:lnTo>
                  <a:lnTo>
                    <a:pt x="61128" y="18181"/>
                  </a:lnTo>
                  <a:lnTo>
                    <a:pt x="59890" y="19153"/>
                  </a:lnTo>
                  <a:lnTo>
                    <a:pt x="58223" y="16830"/>
                  </a:lnTo>
                  <a:lnTo>
                    <a:pt x="57971" y="16703"/>
                  </a:lnTo>
                  <a:lnTo>
                    <a:pt x="55799" y="16703"/>
                  </a:lnTo>
                  <a:lnTo>
                    <a:pt x="55521" y="16868"/>
                  </a:lnTo>
                  <a:lnTo>
                    <a:pt x="54827" y="18168"/>
                  </a:lnTo>
                  <a:lnTo>
                    <a:pt x="54435" y="18736"/>
                  </a:lnTo>
                  <a:lnTo>
                    <a:pt x="53652" y="16969"/>
                  </a:lnTo>
                  <a:lnTo>
                    <a:pt x="53261" y="16792"/>
                  </a:lnTo>
                  <a:cubicBezTo>
                    <a:pt x="53061" y="16867"/>
                    <a:pt x="52586" y="16997"/>
                    <a:pt x="52167" y="16997"/>
                  </a:cubicBezTo>
                  <a:cubicBezTo>
                    <a:pt x="51950" y="16997"/>
                    <a:pt x="51749" y="16962"/>
                    <a:pt x="51607" y="16868"/>
                  </a:cubicBezTo>
                  <a:cubicBezTo>
                    <a:pt x="51455" y="16767"/>
                    <a:pt x="51379" y="16590"/>
                    <a:pt x="51392" y="16426"/>
                  </a:cubicBezTo>
                  <a:cubicBezTo>
                    <a:pt x="51316" y="15112"/>
                    <a:pt x="51316" y="14986"/>
                    <a:pt x="51316" y="14974"/>
                  </a:cubicBezTo>
                  <a:lnTo>
                    <a:pt x="51215" y="14746"/>
                  </a:lnTo>
                  <a:lnTo>
                    <a:pt x="47945" y="11716"/>
                  </a:lnTo>
                  <a:lnTo>
                    <a:pt x="46922" y="11009"/>
                  </a:lnTo>
                  <a:lnTo>
                    <a:pt x="46682" y="10958"/>
                  </a:lnTo>
                  <a:lnTo>
                    <a:pt x="45142" y="11223"/>
                  </a:lnTo>
                  <a:lnTo>
                    <a:pt x="44435" y="9077"/>
                  </a:lnTo>
                  <a:lnTo>
                    <a:pt x="44233" y="8875"/>
                  </a:lnTo>
                  <a:lnTo>
                    <a:pt x="42806" y="8433"/>
                  </a:lnTo>
                  <a:lnTo>
                    <a:pt x="42679" y="8420"/>
                  </a:lnTo>
                  <a:lnTo>
                    <a:pt x="39182" y="8862"/>
                  </a:lnTo>
                  <a:lnTo>
                    <a:pt x="37262" y="8445"/>
                  </a:lnTo>
                  <a:lnTo>
                    <a:pt x="34649" y="6210"/>
                  </a:lnTo>
                  <a:lnTo>
                    <a:pt x="31075" y="4506"/>
                  </a:lnTo>
                  <a:lnTo>
                    <a:pt x="28499" y="2031"/>
                  </a:lnTo>
                  <a:lnTo>
                    <a:pt x="26365" y="263"/>
                  </a:lnTo>
                  <a:lnTo>
                    <a:pt x="26100" y="187"/>
                  </a:lnTo>
                  <a:lnTo>
                    <a:pt x="23524" y="756"/>
                  </a:lnTo>
                  <a:cubicBezTo>
                    <a:pt x="23360" y="465"/>
                    <a:pt x="23120" y="238"/>
                    <a:pt x="22817" y="124"/>
                  </a:cubicBezTo>
                  <a:cubicBezTo>
                    <a:pt x="22620" y="41"/>
                    <a:pt x="22402" y="0"/>
                    <a:pt x="2216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52"/>
            <p:cNvSpPr/>
            <p:nvPr/>
          </p:nvSpPr>
          <p:spPr>
            <a:xfrm>
              <a:off x="1940550" y="1654925"/>
              <a:ext cx="124725" cy="149650"/>
            </a:xfrm>
            <a:custGeom>
              <a:avLst/>
              <a:gdLst/>
              <a:ahLst/>
              <a:cxnLst/>
              <a:rect l="l" t="t" r="r" b="b"/>
              <a:pathLst>
                <a:path w="4989" h="5986" extrusionOk="0">
                  <a:moveTo>
                    <a:pt x="2425" y="0"/>
                  </a:moveTo>
                  <a:lnTo>
                    <a:pt x="1023" y="1200"/>
                  </a:lnTo>
                  <a:lnTo>
                    <a:pt x="1" y="3851"/>
                  </a:lnTo>
                  <a:lnTo>
                    <a:pt x="1" y="5985"/>
                  </a:lnTo>
                  <a:lnTo>
                    <a:pt x="2362" y="4104"/>
                  </a:lnTo>
                  <a:lnTo>
                    <a:pt x="3511" y="4887"/>
                  </a:lnTo>
                  <a:lnTo>
                    <a:pt x="4988" y="4419"/>
                  </a:lnTo>
                  <a:lnTo>
                    <a:pt x="3271" y="2210"/>
                  </a:lnTo>
                  <a:lnTo>
                    <a:pt x="242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52"/>
            <p:cNvSpPr/>
            <p:nvPr/>
          </p:nvSpPr>
          <p:spPr>
            <a:xfrm>
              <a:off x="1932650" y="1641650"/>
              <a:ext cx="145575" cy="179325"/>
            </a:xfrm>
            <a:custGeom>
              <a:avLst/>
              <a:gdLst/>
              <a:ahLst/>
              <a:cxnLst/>
              <a:rect l="l" t="t" r="r" b="b"/>
              <a:pathLst>
                <a:path w="5823" h="7173" extrusionOk="0">
                  <a:moveTo>
                    <a:pt x="2602" y="1049"/>
                  </a:moveTo>
                  <a:lnTo>
                    <a:pt x="3297" y="2842"/>
                  </a:lnTo>
                  <a:lnTo>
                    <a:pt x="4774" y="4774"/>
                  </a:lnTo>
                  <a:lnTo>
                    <a:pt x="3877" y="5064"/>
                  </a:lnTo>
                  <a:lnTo>
                    <a:pt x="2665" y="4231"/>
                  </a:lnTo>
                  <a:lnTo>
                    <a:pt x="632" y="5860"/>
                  </a:lnTo>
                  <a:lnTo>
                    <a:pt x="632" y="4433"/>
                  </a:lnTo>
                  <a:lnTo>
                    <a:pt x="1605" y="1907"/>
                  </a:lnTo>
                  <a:lnTo>
                    <a:pt x="2602" y="1049"/>
                  </a:lnTo>
                  <a:close/>
                  <a:moveTo>
                    <a:pt x="2880" y="1"/>
                  </a:moveTo>
                  <a:lnTo>
                    <a:pt x="1074" y="1541"/>
                  </a:lnTo>
                  <a:lnTo>
                    <a:pt x="26" y="4269"/>
                  </a:lnTo>
                  <a:lnTo>
                    <a:pt x="1" y="7173"/>
                  </a:lnTo>
                  <a:lnTo>
                    <a:pt x="1" y="7173"/>
                  </a:lnTo>
                  <a:lnTo>
                    <a:pt x="2703" y="5026"/>
                  </a:lnTo>
                  <a:lnTo>
                    <a:pt x="3776" y="5771"/>
                  </a:lnTo>
                  <a:lnTo>
                    <a:pt x="5822" y="5102"/>
                  </a:lnTo>
                  <a:lnTo>
                    <a:pt x="3865" y="2577"/>
                  </a:lnTo>
                  <a:lnTo>
                    <a:pt x="288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52"/>
            <p:cNvSpPr/>
            <p:nvPr/>
          </p:nvSpPr>
          <p:spPr>
            <a:xfrm>
              <a:off x="2019475" y="1292525"/>
              <a:ext cx="410075" cy="583375"/>
            </a:xfrm>
            <a:custGeom>
              <a:avLst/>
              <a:gdLst/>
              <a:ahLst/>
              <a:cxnLst/>
              <a:rect l="l" t="t" r="r" b="b"/>
              <a:pathLst>
                <a:path w="16403" h="23335" extrusionOk="0">
                  <a:moveTo>
                    <a:pt x="4129" y="0"/>
                  </a:moveTo>
                  <a:lnTo>
                    <a:pt x="1213" y="2122"/>
                  </a:lnTo>
                  <a:lnTo>
                    <a:pt x="0" y="4407"/>
                  </a:lnTo>
                  <a:lnTo>
                    <a:pt x="0" y="7248"/>
                  </a:lnTo>
                  <a:lnTo>
                    <a:pt x="2122" y="6857"/>
                  </a:lnTo>
                  <a:lnTo>
                    <a:pt x="4571" y="8347"/>
                  </a:lnTo>
                  <a:lnTo>
                    <a:pt x="6541" y="8827"/>
                  </a:lnTo>
                  <a:lnTo>
                    <a:pt x="7210" y="7576"/>
                  </a:lnTo>
                  <a:lnTo>
                    <a:pt x="8170" y="11339"/>
                  </a:lnTo>
                  <a:lnTo>
                    <a:pt x="9521" y="12842"/>
                  </a:lnTo>
                  <a:lnTo>
                    <a:pt x="8258" y="15052"/>
                  </a:lnTo>
                  <a:cubicBezTo>
                    <a:pt x="8258" y="15052"/>
                    <a:pt x="8978" y="16314"/>
                    <a:pt x="6996" y="16706"/>
                  </a:cubicBezTo>
                  <a:cubicBezTo>
                    <a:pt x="5026" y="17097"/>
                    <a:pt x="6364" y="16946"/>
                    <a:pt x="5026" y="17097"/>
                  </a:cubicBezTo>
                  <a:cubicBezTo>
                    <a:pt x="3688" y="17261"/>
                    <a:pt x="3688" y="17539"/>
                    <a:pt x="3688" y="17539"/>
                  </a:cubicBezTo>
                  <a:lnTo>
                    <a:pt x="4180" y="18915"/>
                  </a:lnTo>
                  <a:lnTo>
                    <a:pt x="6604" y="18915"/>
                  </a:lnTo>
                  <a:lnTo>
                    <a:pt x="7943" y="20810"/>
                  </a:lnTo>
                  <a:lnTo>
                    <a:pt x="9521" y="22539"/>
                  </a:lnTo>
                  <a:lnTo>
                    <a:pt x="11579" y="23335"/>
                  </a:lnTo>
                  <a:lnTo>
                    <a:pt x="10405" y="20532"/>
                  </a:lnTo>
                  <a:lnTo>
                    <a:pt x="12375" y="21693"/>
                  </a:lnTo>
                  <a:lnTo>
                    <a:pt x="13473" y="20115"/>
                  </a:lnTo>
                  <a:lnTo>
                    <a:pt x="12059" y="16794"/>
                  </a:lnTo>
                  <a:lnTo>
                    <a:pt x="12615" y="15923"/>
                  </a:lnTo>
                  <a:lnTo>
                    <a:pt x="14420" y="18360"/>
                  </a:lnTo>
                  <a:lnTo>
                    <a:pt x="15683" y="16794"/>
                  </a:lnTo>
                  <a:lnTo>
                    <a:pt x="16403" y="15052"/>
                  </a:lnTo>
                  <a:lnTo>
                    <a:pt x="12931" y="12135"/>
                  </a:lnTo>
                  <a:lnTo>
                    <a:pt x="14269" y="11630"/>
                  </a:lnTo>
                  <a:lnTo>
                    <a:pt x="13549" y="8195"/>
                  </a:lnTo>
                  <a:lnTo>
                    <a:pt x="12211" y="5821"/>
                  </a:lnTo>
                  <a:lnTo>
                    <a:pt x="10721" y="4963"/>
                  </a:lnTo>
                  <a:lnTo>
                    <a:pt x="9067" y="3624"/>
                  </a:lnTo>
                  <a:lnTo>
                    <a:pt x="10557" y="3069"/>
                  </a:lnTo>
                  <a:lnTo>
                    <a:pt x="10165" y="1414"/>
                  </a:lnTo>
                  <a:lnTo>
                    <a:pt x="7918" y="354"/>
                  </a:lnTo>
                  <a:lnTo>
                    <a:pt x="5670" y="1326"/>
                  </a:lnTo>
                  <a:lnTo>
                    <a:pt x="5165" y="2677"/>
                  </a:lnTo>
                  <a:lnTo>
                    <a:pt x="3814" y="4256"/>
                  </a:lnTo>
                  <a:lnTo>
                    <a:pt x="2993" y="3069"/>
                  </a:lnTo>
                  <a:lnTo>
                    <a:pt x="412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52"/>
            <p:cNvSpPr/>
            <p:nvPr/>
          </p:nvSpPr>
          <p:spPr>
            <a:xfrm>
              <a:off x="2011275" y="1270725"/>
              <a:ext cx="427750" cy="619075"/>
            </a:xfrm>
            <a:custGeom>
              <a:avLst/>
              <a:gdLst/>
              <a:ahLst/>
              <a:cxnLst/>
              <a:rect l="l" t="t" r="r" b="b"/>
              <a:pathLst>
                <a:path w="17110" h="24763" extrusionOk="0">
                  <a:moveTo>
                    <a:pt x="8246" y="1567"/>
                  </a:moveTo>
                  <a:lnTo>
                    <a:pt x="10228" y="2501"/>
                  </a:lnTo>
                  <a:lnTo>
                    <a:pt x="10518" y="3739"/>
                  </a:lnTo>
                  <a:lnTo>
                    <a:pt x="8763" y="4383"/>
                  </a:lnTo>
                  <a:lnTo>
                    <a:pt x="10885" y="6087"/>
                  </a:lnTo>
                  <a:lnTo>
                    <a:pt x="12311" y="6908"/>
                  </a:lnTo>
                  <a:lnTo>
                    <a:pt x="13587" y="9156"/>
                  </a:lnTo>
                  <a:lnTo>
                    <a:pt x="14231" y="12287"/>
                  </a:lnTo>
                  <a:lnTo>
                    <a:pt x="12640" y="12881"/>
                  </a:lnTo>
                  <a:lnTo>
                    <a:pt x="16340" y="15999"/>
                  </a:lnTo>
                  <a:lnTo>
                    <a:pt x="15733" y="17477"/>
                  </a:lnTo>
                  <a:lnTo>
                    <a:pt x="14761" y="18689"/>
                  </a:lnTo>
                  <a:lnTo>
                    <a:pt x="12918" y="16227"/>
                  </a:lnTo>
                  <a:lnTo>
                    <a:pt x="12021" y="17616"/>
                  </a:lnTo>
                  <a:lnTo>
                    <a:pt x="13448" y="20937"/>
                  </a:lnTo>
                  <a:lnTo>
                    <a:pt x="12615" y="22136"/>
                  </a:lnTo>
                  <a:lnTo>
                    <a:pt x="10076" y="20633"/>
                  </a:lnTo>
                  <a:lnTo>
                    <a:pt x="11339" y="23639"/>
                  </a:lnTo>
                  <a:lnTo>
                    <a:pt x="10051" y="23146"/>
                  </a:lnTo>
                  <a:lnTo>
                    <a:pt x="8549" y="21492"/>
                  </a:lnTo>
                  <a:lnTo>
                    <a:pt x="7109" y="19459"/>
                  </a:lnTo>
                  <a:lnTo>
                    <a:pt x="4748" y="19459"/>
                  </a:lnTo>
                  <a:lnTo>
                    <a:pt x="4407" y="18500"/>
                  </a:lnTo>
                  <a:cubicBezTo>
                    <a:pt x="4723" y="18373"/>
                    <a:pt x="5064" y="18297"/>
                    <a:pt x="5417" y="18272"/>
                  </a:cubicBezTo>
                  <a:cubicBezTo>
                    <a:pt x="6124" y="18196"/>
                    <a:pt x="6124" y="18196"/>
                    <a:pt x="6238" y="18146"/>
                  </a:cubicBezTo>
                  <a:cubicBezTo>
                    <a:pt x="6301" y="18121"/>
                    <a:pt x="6453" y="18070"/>
                    <a:pt x="7412" y="17881"/>
                  </a:cubicBezTo>
                  <a:cubicBezTo>
                    <a:pt x="8208" y="17717"/>
                    <a:pt x="8725" y="17401"/>
                    <a:pt x="8940" y="16934"/>
                  </a:cubicBezTo>
                  <a:cubicBezTo>
                    <a:pt x="9079" y="16618"/>
                    <a:pt x="9079" y="16265"/>
                    <a:pt x="8953" y="15936"/>
                  </a:cubicBezTo>
                  <a:lnTo>
                    <a:pt x="10253" y="13676"/>
                  </a:lnTo>
                  <a:lnTo>
                    <a:pt x="8801" y="12060"/>
                  </a:lnTo>
                  <a:lnTo>
                    <a:pt x="7652" y="7590"/>
                  </a:lnTo>
                  <a:lnTo>
                    <a:pt x="6718" y="9332"/>
                  </a:lnTo>
                  <a:lnTo>
                    <a:pt x="5026" y="8928"/>
                  </a:lnTo>
                  <a:lnTo>
                    <a:pt x="2513" y="7388"/>
                  </a:lnTo>
                  <a:lnTo>
                    <a:pt x="644" y="7741"/>
                  </a:lnTo>
                  <a:lnTo>
                    <a:pt x="644" y="5367"/>
                  </a:lnTo>
                  <a:lnTo>
                    <a:pt x="1793" y="3208"/>
                  </a:lnTo>
                  <a:lnTo>
                    <a:pt x="3801" y="1744"/>
                  </a:lnTo>
                  <a:lnTo>
                    <a:pt x="3801" y="1744"/>
                  </a:lnTo>
                  <a:lnTo>
                    <a:pt x="2980" y="3991"/>
                  </a:lnTo>
                  <a:lnTo>
                    <a:pt x="4129" y="5645"/>
                  </a:lnTo>
                  <a:lnTo>
                    <a:pt x="5745" y="3751"/>
                  </a:lnTo>
                  <a:lnTo>
                    <a:pt x="6263" y="2438"/>
                  </a:lnTo>
                  <a:lnTo>
                    <a:pt x="8246" y="1567"/>
                  </a:lnTo>
                  <a:close/>
                  <a:moveTo>
                    <a:pt x="5114" y="1"/>
                  </a:moveTo>
                  <a:lnTo>
                    <a:pt x="1288" y="2779"/>
                  </a:lnTo>
                  <a:lnTo>
                    <a:pt x="0" y="5203"/>
                  </a:lnTo>
                  <a:lnTo>
                    <a:pt x="0" y="8486"/>
                  </a:lnTo>
                  <a:lnTo>
                    <a:pt x="2374" y="8044"/>
                  </a:lnTo>
                  <a:lnTo>
                    <a:pt x="4723" y="9471"/>
                  </a:lnTo>
                  <a:lnTo>
                    <a:pt x="7021" y="10039"/>
                  </a:lnTo>
                  <a:lnTo>
                    <a:pt x="7425" y="9294"/>
                  </a:lnTo>
                  <a:lnTo>
                    <a:pt x="8208" y="12350"/>
                  </a:lnTo>
                  <a:lnTo>
                    <a:pt x="9458" y="13739"/>
                  </a:lnTo>
                  <a:lnTo>
                    <a:pt x="8321" y="15747"/>
                  </a:lnTo>
                  <a:lnTo>
                    <a:pt x="8233" y="15911"/>
                  </a:lnTo>
                  <a:lnTo>
                    <a:pt x="8309" y="16063"/>
                  </a:lnTo>
                  <a:cubicBezTo>
                    <a:pt x="8410" y="16252"/>
                    <a:pt x="8422" y="16467"/>
                    <a:pt x="8347" y="16669"/>
                  </a:cubicBezTo>
                  <a:cubicBezTo>
                    <a:pt x="8220" y="16946"/>
                    <a:pt x="7842" y="17148"/>
                    <a:pt x="7273" y="17262"/>
                  </a:cubicBezTo>
                  <a:cubicBezTo>
                    <a:pt x="6263" y="17464"/>
                    <a:pt x="6099" y="17527"/>
                    <a:pt x="6011" y="17565"/>
                  </a:cubicBezTo>
                  <a:cubicBezTo>
                    <a:pt x="5783" y="17603"/>
                    <a:pt x="5556" y="17641"/>
                    <a:pt x="5329" y="17654"/>
                  </a:cubicBezTo>
                  <a:cubicBezTo>
                    <a:pt x="4937" y="17704"/>
                    <a:pt x="3712" y="17843"/>
                    <a:pt x="3712" y="18411"/>
                  </a:cubicBezTo>
                  <a:lnTo>
                    <a:pt x="4293" y="20103"/>
                  </a:lnTo>
                  <a:lnTo>
                    <a:pt x="6793" y="20103"/>
                  </a:lnTo>
                  <a:lnTo>
                    <a:pt x="8056" y="21884"/>
                  </a:lnTo>
                  <a:lnTo>
                    <a:pt x="9685" y="23677"/>
                  </a:lnTo>
                  <a:lnTo>
                    <a:pt x="12488" y="24763"/>
                  </a:lnTo>
                  <a:lnTo>
                    <a:pt x="11390" y="22161"/>
                  </a:lnTo>
                  <a:lnTo>
                    <a:pt x="12791" y="22982"/>
                  </a:lnTo>
                  <a:lnTo>
                    <a:pt x="14168" y="20987"/>
                  </a:lnTo>
                  <a:lnTo>
                    <a:pt x="12741" y="17666"/>
                  </a:lnTo>
                  <a:lnTo>
                    <a:pt x="12968" y="17325"/>
                  </a:lnTo>
                  <a:lnTo>
                    <a:pt x="14748" y="19712"/>
                  </a:lnTo>
                  <a:lnTo>
                    <a:pt x="16264" y="17830"/>
                  </a:lnTo>
                  <a:lnTo>
                    <a:pt x="17110" y="15810"/>
                  </a:lnTo>
                  <a:lnTo>
                    <a:pt x="13877" y="13083"/>
                  </a:lnTo>
                  <a:lnTo>
                    <a:pt x="14963" y="12678"/>
                  </a:lnTo>
                  <a:lnTo>
                    <a:pt x="14193" y="8979"/>
                  </a:lnTo>
                  <a:lnTo>
                    <a:pt x="12779" y="6453"/>
                  </a:lnTo>
                  <a:lnTo>
                    <a:pt x="11238" y="5569"/>
                  </a:lnTo>
                  <a:lnTo>
                    <a:pt x="10013" y="4585"/>
                  </a:lnTo>
                  <a:lnTo>
                    <a:pt x="11263" y="4117"/>
                  </a:lnTo>
                  <a:lnTo>
                    <a:pt x="10771" y="2047"/>
                  </a:lnTo>
                  <a:lnTo>
                    <a:pt x="8258" y="860"/>
                  </a:lnTo>
                  <a:lnTo>
                    <a:pt x="5758" y="1958"/>
                  </a:lnTo>
                  <a:lnTo>
                    <a:pt x="5215" y="3372"/>
                  </a:lnTo>
                  <a:lnTo>
                    <a:pt x="4180" y="4597"/>
                  </a:lnTo>
                  <a:lnTo>
                    <a:pt x="3675" y="3890"/>
                  </a:lnTo>
                  <a:lnTo>
                    <a:pt x="51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52"/>
            <p:cNvSpPr/>
            <p:nvPr/>
          </p:nvSpPr>
          <p:spPr>
            <a:xfrm>
              <a:off x="2342725" y="2272700"/>
              <a:ext cx="102300" cy="109875"/>
            </a:xfrm>
            <a:custGeom>
              <a:avLst/>
              <a:gdLst/>
              <a:ahLst/>
              <a:cxnLst/>
              <a:rect l="l" t="t" r="r" b="b"/>
              <a:pathLst>
                <a:path w="4092" h="4395" extrusionOk="0">
                  <a:moveTo>
                    <a:pt x="112" y="2946"/>
                  </a:moveTo>
                  <a:cubicBezTo>
                    <a:pt x="41" y="2963"/>
                    <a:pt x="1" y="2986"/>
                    <a:pt x="1" y="3018"/>
                  </a:cubicBezTo>
                  <a:cubicBezTo>
                    <a:pt x="1" y="3026"/>
                    <a:pt x="3" y="3031"/>
                    <a:pt x="9" y="3031"/>
                  </a:cubicBezTo>
                  <a:cubicBezTo>
                    <a:pt x="25" y="3031"/>
                    <a:pt x="60" y="3000"/>
                    <a:pt x="112" y="2946"/>
                  </a:cubicBezTo>
                  <a:close/>
                  <a:moveTo>
                    <a:pt x="2337" y="0"/>
                  </a:moveTo>
                  <a:cubicBezTo>
                    <a:pt x="2337" y="0"/>
                    <a:pt x="576" y="2455"/>
                    <a:pt x="112" y="2946"/>
                  </a:cubicBezTo>
                  <a:lnTo>
                    <a:pt x="112" y="2946"/>
                  </a:lnTo>
                  <a:cubicBezTo>
                    <a:pt x="226" y="2918"/>
                    <a:pt x="419" y="2908"/>
                    <a:pt x="644" y="2908"/>
                  </a:cubicBezTo>
                  <a:cubicBezTo>
                    <a:pt x="1336" y="2908"/>
                    <a:pt x="2337" y="3005"/>
                    <a:pt x="2337" y="3005"/>
                  </a:cubicBezTo>
                  <a:lnTo>
                    <a:pt x="3145" y="4394"/>
                  </a:lnTo>
                  <a:lnTo>
                    <a:pt x="4092" y="3990"/>
                  </a:lnTo>
                  <a:lnTo>
                    <a:pt x="4092" y="2096"/>
                  </a:lnTo>
                  <a:lnTo>
                    <a:pt x="2438" y="1465"/>
                  </a:lnTo>
                  <a:lnTo>
                    <a:pt x="233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52"/>
            <p:cNvSpPr/>
            <p:nvPr/>
          </p:nvSpPr>
          <p:spPr>
            <a:xfrm>
              <a:off x="2334825" y="2250600"/>
              <a:ext cx="118400" cy="142075"/>
            </a:xfrm>
            <a:custGeom>
              <a:avLst/>
              <a:gdLst/>
              <a:ahLst/>
              <a:cxnLst/>
              <a:rect l="l" t="t" r="r" b="b"/>
              <a:pathLst>
                <a:path w="4736" h="5683" extrusionOk="0">
                  <a:moveTo>
                    <a:pt x="2387" y="1781"/>
                  </a:moveTo>
                  <a:lnTo>
                    <a:pt x="2450" y="2576"/>
                  </a:lnTo>
                  <a:lnTo>
                    <a:pt x="4079" y="3207"/>
                  </a:lnTo>
                  <a:lnTo>
                    <a:pt x="4079" y="4659"/>
                  </a:lnTo>
                  <a:lnTo>
                    <a:pt x="3587" y="4874"/>
                  </a:lnTo>
                  <a:lnTo>
                    <a:pt x="2829" y="3586"/>
                  </a:lnTo>
                  <a:lnTo>
                    <a:pt x="2665" y="3574"/>
                  </a:lnTo>
                  <a:cubicBezTo>
                    <a:pt x="1983" y="3510"/>
                    <a:pt x="1491" y="3473"/>
                    <a:pt x="1125" y="3473"/>
                  </a:cubicBezTo>
                  <a:lnTo>
                    <a:pt x="1137" y="3473"/>
                  </a:lnTo>
                  <a:cubicBezTo>
                    <a:pt x="1428" y="3106"/>
                    <a:pt x="1819" y="2576"/>
                    <a:pt x="2387" y="1781"/>
                  </a:cubicBezTo>
                  <a:close/>
                  <a:moveTo>
                    <a:pt x="2905" y="0"/>
                  </a:moveTo>
                  <a:lnTo>
                    <a:pt x="2400" y="707"/>
                  </a:lnTo>
                  <a:cubicBezTo>
                    <a:pt x="1541" y="1894"/>
                    <a:pt x="582" y="3195"/>
                    <a:pt x="253" y="3561"/>
                  </a:cubicBezTo>
                  <a:cubicBezTo>
                    <a:pt x="203" y="3574"/>
                    <a:pt x="165" y="3599"/>
                    <a:pt x="127" y="3637"/>
                  </a:cubicBezTo>
                  <a:lnTo>
                    <a:pt x="1" y="3763"/>
                  </a:lnTo>
                  <a:lnTo>
                    <a:pt x="1" y="4142"/>
                  </a:lnTo>
                  <a:lnTo>
                    <a:pt x="228" y="4218"/>
                  </a:lnTo>
                  <a:cubicBezTo>
                    <a:pt x="268" y="4227"/>
                    <a:pt x="302" y="4237"/>
                    <a:pt x="339" y="4237"/>
                  </a:cubicBezTo>
                  <a:cubicBezTo>
                    <a:pt x="396" y="4237"/>
                    <a:pt x="462" y="4214"/>
                    <a:pt x="569" y="4129"/>
                  </a:cubicBezTo>
                  <a:cubicBezTo>
                    <a:pt x="771" y="4117"/>
                    <a:pt x="974" y="4111"/>
                    <a:pt x="1176" y="4111"/>
                  </a:cubicBezTo>
                  <a:cubicBezTo>
                    <a:pt x="1605" y="4111"/>
                    <a:pt x="2034" y="4137"/>
                    <a:pt x="2463" y="4180"/>
                  </a:cubicBezTo>
                  <a:lnTo>
                    <a:pt x="3334" y="5682"/>
                  </a:lnTo>
                  <a:lnTo>
                    <a:pt x="4736" y="5076"/>
                  </a:lnTo>
                  <a:lnTo>
                    <a:pt x="4736" y="2753"/>
                  </a:lnTo>
                  <a:lnTo>
                    <a:pt x="3069" y="2121"/>
                  </a:lnTo>
                  <a:lnTo>
                    <a:pt x="290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52"/>
            <p:cNvSpPr/>
            <p:nvPr/>
          </p:nvSpPr>
          <p:spPr>
            <a:xfrm>
              <a:off x="1713900" y="3010725"/>
              <a:ext cx="224775" cy="69925"/>
            </a:xfrm>
            <a:custGeom>
              <a:avLst/>
              <a:gdLst/>
              <a:ahLst/>
              <a:cxnLst/>
              <a:rect l="l" t="t" r="r" b="b"/>
              <a:pathLst>
                <a:path w="8991" h="2797" extrusionOk="0">
                  <a:moveTo>
                    <a:pt x="1112" y="1"/>
                  </a:moveTo>
                  <a:lnTo>
                    <a:pt x="0" y="556"/>
                  </a:lnTo>
                  <a:lnTo>
                    <a:pt x="1112" y="834"/>
                  </a:lnTo>
                  <a:cubicBezTo>
                    <a:pt x="1112" y="834"/>
                    <a:pt x="3864" y="1125"/>
                    <a:pt x="4104" y="1125"/>
                  </a:cubicBezTo>
                  <a:cubicBezTo>
                    <a:pt x="4344" y="1125"/>
                    <a:pt x="6705" y="2110"/>
                    <a:pt x="6705" y="2110"/>
                  </a:cubicBezTo>
                  <a:cubicBezTo>
                    <a:pt x="6705" y="2110"/>
                    <a:pt x="5423" y="2797"/>
                    <a:pt x="5497" y="2797"/>
                  </a:cubicBezTo>
                  <a:cubicBezTo>
                    <a:pt x="5501" y="2797"/>
                    <a:pt x="5508" y="2795"/>
                    <a:pt x="5518" y="2791"/>
                  </a:cubicBezTo>
                  <a:cubicBezTo>
                    <a:pt x="5758" y="2716"/>
                    <a:pt x="8991" y="2463"/>
                    <a:pt x="8991" y="2463"/>
                  </a:cubicBezTo>
                  <a:lnTo>
                    <a:pt x="7892" y="1390"/>
                  </a:lnTo>
                  <a:lnTo>
                    <a:pt x="324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52"/>
            <p:cNvSpPr/>
            <p:nvPr/>
          </p:nvSpPr>
          <p:spPr>
            <a:xfrm>
              <a:off x="1691475" y="3002850"/>
              <a:ext cx="265200" cy="86825"/>
            </a:xfrm>
            <a:custGeom>
              <a:avLst/>
              <a:gdLst/>
              <a:ahLst/>
              <a:cxnLst/>
              <a:rect l="l" t="t" r="r" b="b"/>
              <a:pathLst>
                <a:path w="10608" h="3473" extrusionOk="0">
                  <a:moveTo>
                    <a:pt x="4079" y="644"/>
                  </a:moveTo>
                  <a:lnTo>
                    <a:pt x="8613" y="1995"/>
                  </a:lnTo>
                  <a:lnTo>
                    <a:pt x="9168" y="2526"/>
                  </a:lnTo>
                  <a:cubicBezTo>
                    <a:pt x="8764" y="2551"/>
                    <a:pt x="8310" y="2589"/>
                    <a:pt x="7880" y="2627"/>
                  </a:cubicBezTo>
                  <a:lnTo>
                    <a:pt x="8335" y="2387"/>
                  </a:lnTo>
                  <a:lnTo>
                    <a:pt x="7716" y="2134"/>
                  </a:lnTo>
                  <a:cubicBezTo>
                    <a:pt x="6112" y="1465"/>
                    <a:pt x="5191" y="1124"/>
                    <a:pt x="5001" y="1124"/>
                  </a:cubicBezTo>
                  <a:cubicBezTo>
                    <a:pt x="4824" y="1124"/>
                    <a:pt x="3095" y="947"/>
                    <a:pt x="2072" y="846"/>
                  </a:cubicBezTo>
                  <a:lnTo>
                    <a:pt x="1807" y="770"/>
                  </a:lnTo>
                  <a:lnTo>
                    <a:pt x="2072" y="644"/>
                  </a:lnTo>
                  <a:close/>
                  <a:moveTo>
                    <a:pt x="1933" y="0"/>
                  </a:moveTo>
                  <a:lnTo>
                    <a:pt x="1" y="973"/>
                  </a:lnTo>
                  <a:lnTo>
                    <a:pt x="1971" y="1465"/>
                  </a:lnTo>
                  <a:cubicBezTo>
                    <a:pt x="2438" y="1515"/>
                    <a:pt x="4749" y="1755"/>
                    <a:pt x="4976" y="1755"/>
                  </a:cubicBezTo>
                  <a:cubicBezTo>
                    <a:pt x="5127" y="1781"/>
                    <a:pt x="5974" y="2096"/>
                    <a:pt x="6857" y="2462"/>
                  </a:cubicBezTo>
                  <a:cubicBezTo>
                    <a:pt x="5974" y="2942"/>
                    <a:pt x="5986" y="2980"/>
                    <a:pt x="6100" y="3233"/>
                  </a:cubicBezTo>
                  <a:lnTo>
                    <a:pt x="6251" y="3473"/>
                  </a:lnTo>
                  <a:lnTo>
                    <a:pt x="6516" y="3410"/>
                  </a:lnTo>
                  <a:cubicBezTo>
                    <a:pt x="6706" y="3359"/>
                    <a:pt x="8411" y="3207"/>
                    <a:pt x="9913" y="3094"/>
                  </a:cubicBezTo>
                  <a:lnTo>
                    <a:pt x="10608" y="3043"/>
                  </a:lnTo>
                  <a:lnTo>
                    <a:pt x="8953" y="1427"/>
                  </a:lnTo>
                  <a:lnTo>
                    <a:pt x="4231" y="13"/>
                  </a:lnTo>
                  <a:lnTo>
                    <a:pt x="193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52"/>
            <p:cNvSpPr/>
            <p:nvPr/>
          </p:nvSpPr>
          <p:spPr>
            <a:xfrm>
              <a:off x="1938650" y="3067875"/>
              <a:ext cx="120300" cy="55275"/>
            </a:xfrm>
            <a:custGeom>
              <a:avLst/>
              <a:gdLst/>
              <a:ahLst/>
              <a:cxnLst/>
              <a:rect l="l" t="t" r="r" b="b"/>
              <a:pathLst>
                <a:path w="4812" h="2211" extrusionOk="0">
                  <a:moveTo>
                    <a:pt x="1807" y="0"/>
                  </a:moveTo>
                  <a:lnTo>
                    <a:pt x="1099" y="1036"/>
                  </a:lnTo>
                  <a:lnTo>
                    <a:pt x="1" y="2210"/>
                  </a:lnTo>
                  <a:lnTo>
                    <a:pt x="1" y="2210"/>
                  </a:lnTo>
                  <a:lnTo>
                    <a:pt x="2842" y="1743"/>
                  </a:lnTo>
                  <a:lnTo>
                    <a:pt x="4812" y="2210"/>
                  </a:lnTo>
                  <a:lnTo>
                    <a:pt x="4812" y="2210"/>
                  </a:lnTo>
                  <a:lnTo>
                    <a:pt x="4408" y="493"/>
                  </a:lnTo>
                  <a:lnTo>
                    <a:pt x="1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52"/>
            <p:cNvSpPr/>
            <p:nvPr/>
          </p:nvSpPr>
          <p:spPr>
            <a:xfrm>
              <a:off x="1916875" y="3059350"/>
              <a:ext cx="152175" cy="75475"/>
            </a:xfrm>
            <a:custGeom>
              <a:avLst/>
              <a:gdLst/>
              <a:ahLst/>
              <a:cxnLst/>
              <a:rect l="l" t="t" r="r" b="b"/>
              <a:pathLst>
                <a:path w="6087" h="3019" extrusionOk="0">
                  <a:moveTo>
                    <a:pt x="2829" y="695"/>
                  </a:moveTo>
                  <a:lnTo>
                    <a:pt x="5026" y="1099"/>
                  </a:lnTo>
                  <a:lnTo>
                    <a:pt x="5253" y="2122"/>
                  </a:lnTo>
                  <a:lnTo>
                    <a:pt x="5253" y="2122"/>
                  </a:lnTo>
                  <a:lnTo>
                    <a:pt x="3713" y="1756"/>
                  </a:lnTo>
                  <a:lnTo>
                    <a:pt x="1731" y="2084"/>
                  </a:lnTo>
                  <a:lnTo>
                    <a:pt x="2236" y="1541"/>
                  </a:lnTo>
                  <a:lnTo>
                    <a:pt x="2829" y="695"/>
                  </a:lnTo>
                  <a:close/>
                  <a:moveTo>
                    <a:pt x="2526" y="0"/>
                  </a:moveTo>
                  <a:lnTo>
                    <a:pt x="1743" y="1162"/>
                  </a:lnTo>
                  <a:lnTo>
                    <a:pt x="1" y="3018"/>
                  </a:lnTo>
                  <a:lnTo>
                    <a:pt x="3675" y="2400"/>
                  </a:lnTo>
                  <a:lnTo>
                    <a:pt x="6087" y="2980"/>
                  </a:lnTo>
                  <a:lnTo>
                    <a:pt x="5531" y="556"/>
                  </a:lnTo>
                  <a:lnTo>
                    <a:pt x="252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52"/>
            <p:cNvSpPr/>
            <p:nvPr/>
          </p:nvSpPr>
          <p:spPr>
            <a:xfrm>
              <a:off x="1843950" y="3121225"/>
              <a:ext cx="55275" cy="29075"/>
            </a:xfrm>
            <a:custGeom>
              <a:avLst/>
              <a:gdLst/>
              <a:ahLst/>
              <a:cxnLst/>
              <a:rect l="l" t="t" r="r" b="b"/>
              <a:pathLst>
                <a:path w="2211" h="1163" extrusionOk="0">
                  <a:moveTo>
                    <a:pt x="1" y="0"/>
                  </a:moveTo>
                  <a:lnTo>
                    <a:pt x="1226" y="1162"/>
                  </a:lnTo>
                  <a:lnTo>
                    <a:pt x="2211" y="278"/>
                  </a:lnTo>
                  <a:lnTo>
                    <a:pt x="16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52"/>
            <p:cNvSpPr/>
            <p:nvPr/>
          </p:nvSpPr>
          <p:spPr>
            <a:xfrm>
              <a:off x="1824375" y="3113325"/>
              <a:ext cx="88750" cy="47700"/>
            </a:xfrm>
            <a:custGeom>
              <a:avLst/>
              <a:gdLst/>
              <a:ahLst/>
              <a:cxnLst/>
              <a:rect l="l" t="t" r="r" b="b"/>
              <a:pathLst>
                <a:path w="3550" h="1908" extrusionOk="0">
                  <a:moveTo>
                    <a:pt x="2375" y="632"/>
                  </a:moveTo>
                  <a:lnTo>
                    <a:pt x="2438" y="670"/>
                  </a:lnTo>
                  <a:lnTo>
                    <a:pt x="2021" y="1049"/>
                  </a:lnTo>
                  <a:lnTo>
                    <a:pt x="1579" y="632"/>
                  </a:lnTo>
                  <a:close/>
                  <a:moveTo>
                    <a:pt x="1" y="1"/>
                  </a:moveTo>
                  <a:lnTo>
                    <a:pt x="1996" y="1907"/>
                  </a:lnTo>
                  <a:lnTo>
                    <a:pt x="3549" y="518"/>
                  </a:lnTo>
                  <a:lnTo>
                    <a:pt x="25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52"/>
            <p:cNvSpPr/>
            <p:nvPr/>
          </p:nvSpPr>
          <p:spPr>
            <a:xfrm>
              <a:off x="2090500" y="3105425"/>
              <a:ext cx="65050" cy="33175"/>
            </a:xfrm>
            <a:custGeom>
              <a:avLst/>
              <a:gdLst/>
              <a:ahLst/>
              <a:cxnLst/>
              <a:rect l="l" t="t" r="r" b="b"/>
              <a:pathLst>
                <a:path w="2602" h="1327" extrusionOk="0">
                  <a:moveTo>
                    <a:pt x="0" y="1"/>
                  </a:moveTo>
                  <a:lnTo>
                    <a:pt x="468" y="1327"/>
                  </a:lnTo>
                  <a:lnTo>
                    <a:pt x="2602" y="658"/>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52"/>
            <p:cNvSpPr/>
            <p:nvPr/>
          </p:nvSpPr>
          <p:spPr>
            <a:xfrm>
              <a:off x="2077875" y="3094075"/>
              <a:ext cx="106725" cy="54325"/>
            </a:xfrm>
            <a:custGeom>
              <a:avLst/>
              <a:gdLst/>
              <a:ahLst/>
              <a:cxnLst/>
              <a:rect l="l" t="t" r="r" b="b"/>
              <a:pathLst>
                <a:path w="4269" h="2173" extrusionOk="0">
                  <a:moveTo>
                    <a:pt x="998" y="910"/>
                  </a:moveTo>
                  <a:lnTo>
                    <a:pt x="1945" y="1137"/>
                  </a:lnTo>
                  <a:lnTo>
                    <a:pt x="1162" y="1377"/>
                  </a:lnTo>
                  <a:lnTo>
                    <a:pt x="998" y="910"/>
                  </a:lnTo>
                  <a:close/>
                  <a:moveTo>
                    <a:pt x="0" y="0"/>
                  </a:moveTo>
                  <a:lnTo>
                    <a:pt x="783" y="2172"/>
                  </a:lnTo>
                  <a:lnTo>
                    <a:pt x="4268" y="1086"/>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05" name="Google Shape;1005;p52"/>
          <p:cNvSpPr/>
          <p:nvPr/>
        </p:nvSpPr>
        <p:spPr>
          <a:xfrm>
            <a:off x="3139691" y="2493024"/>
            <a:ext cx="183603" cy="183603"/>
          </a:xfrm>
          <a:custGeom>
            <a:avLst/>
            <a:gdLst/>
            <a:ahLst/>
            <a:cxnLst/>
            <a:rect l="l" t="t" r="r" b="b"/>
            <a:pathLst>
              <a:path w="1033" h="1033" extrusionOk="0">
                <a:moveTo>
                  <a:pt x="1033" y="198"/>
                </a:moveTo>
                <a:lnTo>
                  <a:pt x="714" y="516"/>
                </a:lnTo>
                <a:lnTo>
                  <a:pt x="1033" y="835"/>
                </a:lnTo>
                <a:lnTo>
                  <a:pt x="837" y="1033"/>
                </a:lnTo>
                <a:lnTo>
                  <a:pt x="517" y="714"/>
                </a:lnTo>
                <a:lnTo>
                  <a:pt x="198" y="1033"/>
                </a:lnTo>
                <a:lnTo>
                  <a:pt x="1" y="835"/>
                </a:lnTo>
                <a:lnTo>
                  <a:pt x="319" y="516"/>
                </a:lnTo>
                <a:lnTo>
                  <a:pt x="1" y="198"/>
                </a:lnTo>
                <a:lnTo>
                  <a:pt x="198" y="0"/>
                </a:lnTo>
                <a:lnTo>
                  <a:pt x="517" y="319"/>
                </a:lnTo>
                <a:lnTo>
                  <a:pt x="83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52"/>
          <p:cNvSpPr/>
          <p:nvPr/>
        </p:nvSpPr>
        <p:spPr>
          <a:xfrm>
            <a:off x="4270718" y="2727586"/>
            <a:ext cx="183603" cy="183603"/>
          </a:xfrm>
          <a:custGeom>
            <a:avLst/>
            <a:gdLst/>
            <a:ahLst/>
            <a:cxnLst/>
            <a:rect l="l" t="t" r="r" b="b"/>
            <a:pathLst>
              <a:path w="1033" h="1033" extrusionOk="0">
                <a:moveTo>
                  <a:pt x="1033" y="198"/>
                </a:moveTo>
                <a:lnTo>
                  <a:pt x="714" y="516"/>
                </a:lnTo>
                <a:lnTo>
                  <a:pt x="1033" y="835"/>
                </a:lnTo>
                <a:lnTo>
                  <a:pt x="837" y="1033"/>
                </a:lnTo>
                <a:lnTo>
                  <a:pt x="517" y="714"/>
                </a:lnTo>
                <a:lnTo>
                  <a:pt x="198" y="1033"/>
                </a:lnTo>
                <a:lnTo>
                  <a:pt x="1" y="835"/>
                </a:lnTo>
                <a:lnTo>
                  <a:pt x="319" y="516"/>
                </a:lnTo>
                <a:lnTo>
                  <a:pt x="1" y="198"/>
                </a:lnTo>
                <a:lnTo>
                  <a:pt x="198" y="0"/>
                </a:lnTo>
                <a:lnTo>
                  <a:pt x="517" y="319"/>
                </a:lnTo>
                <a:lnTo>
                  <a:pt x="83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TextBox 2">
            <a:extLst>
              <a:ext uri="{FF2B5EF4-FFF2-40B4-BE49-F238E27FC236}">
                <a16:creationId xmlns:a16="http://schemas.microsoft.com/office/drawing/2014/main" id="{9BBC5E80-538C-8969-5BAC-1B9799076DB5}"/>
              </a:ext>
            </a:extLst>
          </p:cNvPr>
          <p:cNvSpPr txBox="1"/>
          <p:nvPr/>
        </p:nvSpPr>
        <p:spPr>
          <a:xfrm>
            <a:off x="4718783" y="1573910"/>
            <a:ext cx="3862495" cy="2893100"/>
          </a:xfrm>
          <a:prstGeom prst="rect">
            <a:avLst/>
          </a:prstGeom>
          <a:solidFill>
            <a:schemeClr val="tx1"/>
          </a:solidFill>
        </p:spPr>
        <p:txBody>
          <a:bodyPr wrap="square">
            <a:spAutoFit/>
          </a:bodyPr>
          <a:lstStyle/>
          <a:p>
            <a:pPr algn="just"/>
            <a:r>
              <a:rPr lang="en-US" b="0" i="0" dirty="0">
                <a:solidFill>
                  <a:srgbClr val="555555"/>
                </a:solidFill>
                <a:effectLst/>
                <a:latin typeface="Book Antiqua" panose="02040602050305030304" pitchFamily="18" charset="0"/>
              </a:rPr>
              <a:t>This </a:t>
            </a:r>
            <a:r>
              <a:rPr lang="en-US" b="1" i="0" dirty="0">
                <a:solidFill>
                  <a:srgbClr val="555555"/>
                </a:solidFill>
                <a:effectLst/>
                <a:latin typeface="Book Antiqua" panose="02040602050305030304" pitchFamily="18" charset="0"/>
              </a:rPr>
              <a:t>ipconfig</a:t>
            </a:r>
            <a:r>
              <a:rPr lang="en-US" b="0" i="0" dirty="0">
                <a:solidFill>
                  <a:srgbClr val="555555"/>
                </a:solidFill>
                <a:effectLst/>
                <a:latin typeface="Book Antiqua" panose="02040602050305030304" pitchFamily="18" charset="0"/>
              </a:rPr>
              <a:t> command is used for finding the IP address and default gateway of your network. An </a:t>
            </a:r>
            <a:r>
              <a:rPr lang="en-US" b="1" i="0" dirty="0">
                <a:solidFill>
                  <a:srgbClr val="555555"/>
                </a:solidFill>
                <a:effectLst/>
                <a:latin typeface="Book Antiqua" panose="02040602050305030304" pitchFamily="18" charset="0"/>
              </a:rPr>
              <a:t>IP address</a:t>
            </a:r>
            <a:r>
              <a:rPr lang="en-US" b="0" i="0" dirty="0">
                <a:solidFill>
                  <a:srgbClr val="555555"/>
                </a:solidFill>
                <a:effectLst/>
                <a:latin typeface="Book Antiqua" panose="02040602050305030304" pitchFamily="18" charset="0"/>
              </a:rPr>
              <a:t> is the address (unique identifier) of your device in a network. This is the first step of network troubleshooting. Without an IP address, one would not know where to start looking. To see how this command works, open the command prompt window and type ipconfig and press Enter key. The IP address, subnet mask, and default gateway will be displayed as shown in this figure appearing here. This only works with the command line tool.</a:t>
            </a:r>
            <a:endParaRPr lang="en-US" dirty="0">
              <a:latin typeface="Book Antiqua" panose="02040602050305030304" pitchFamily="18" charset="0"/>
            </a:endParaRPr>
          </a:p>
        </p:txBody>
      </p:sp>
      <p:sp>
        <p:nvSpPr>
          <p:cNvPr id="7" name="TextBox 6">
            <a:extLst>
              <a:ext uri="{FF2B5EF4-FFF2-40B4-BE49-F238E27FC236}">
                <a16:creationId xmlns:a16="http://schemas.microsoft.com/office/drawing/2014/main" id="{1B822188-A0AE-3F29-678E-ACF68D098DA9}"/>
              </a:ext>
            </a:extLst>
          </p:cNvPr>
          <p:cNvSpPr txBox="1"/>
          <p:nvPr/>
        </p:nvSpPr>
        <p:spPr>
          <a:xfrm>
            <a:off x="1633685" y="324399"/>
            <a:ext cx="4572000" cy="523220"/>
          </a:xfrm>
          <a:prstGeom prst="rect">
            <a:avLst/>
          </a:prstGeom>
          <a:noFill/>
        </p:spPr>
        <p:txBody>
          <a:bodyPr wrap="square">
            <a:spAutoFit/>
          </a:bodyPr>
          <a:lstStyle/>
          <a:p>
            <a:pPr algn="l"/>
            <a:r>
              <a:rPr lang="en-US" sz="2400" b="1" i="0" dirty="0">
                <a:solidFill>
                  <a:srgbClr val="555555"/>
                </a:solidFill>
                <a:effectLst/>
                <a:latin typeface="Algerian" panose="04020705040A02060702" pitchFamily="82" charset="0"/>
              </a:rPr>
              <a:t> </a:t>
            </a:r>
            <a:r>
              <a:rPr lang="en-US" sz="2800" b="1" i="0" dirty="0" err="1">
                <a:solidFill>
                  <a:srgbClr val="555555"/>
                </a:solidFill>
                <a:effectLst/>
                <a:latin typeface="Algerian" panose="04020705040A02060702" pitchFamily="82" charset="0"/>
              </a:rPr>
              <a:t>IPConfig</a:t>
            </a:r>
            <a:endParaRPr lang="en-US" sz="2400" b="1" i="0" dirty="0">
              <a:solidFill>
                <a:srgbClr val="555555"/>
              </a:solidFill>
              <a:effectLst/>
              <a:latin typeface="Algerian" panose="04020705040A02060702" pitchFamily="82" charset="0"/>
            </a:endParaRPr>
          </a:p>
        </p:txBody>
      </p:sp>
      <p:pic>
        <p:nvPicPr>
          <p:cNvPr id="8" name="圖片 4">
            <a:extLst>
              <a:ext uri="{FF2B5EF4-FFF2-40B4-BE49-F238E27FC236}">
                <a16:creationId xmlns:a16="http://schemas.microsoft.com/office/drawing/2014/main" id="{191735A7-648F-4F99-BBDB-8CBDBE3B6940}"/>
              </a:ext>
            </a:extLst>
          </p:cNvPr>
          <p:cNvPicPr>
            <a:picLocks noChangeAspect="1"/>
          </p:cNvPicPr>
          <p:nvPr/>
        </p:nvPicPr>
        <p:blipFill>
          <a:blip r:embed="rId3"/>
          <a:stretch>
            <a:fillRect/>
          </a:stretch>
        </p:blipFill>
        <p:spPr>
          <a:xfrm>
            <a:off x="779882" y="983554"/>
            <a:ext cx="3811521" cy="3671666"/>
          </a:xfrm>
          <a:prstGeom prst="rect">
            <a:avLst/>
          </a:prstGeom>
        </p:spPr>
      </p:pic>
    </p:spTree>
    <p:extLst>
      <p:ext uri="{BB962C8B-B14F-4D97-AF65-F5344CB8AC3E}">
        <p14:creationId xmlns:p14="http://schemas.microsoft.com/office/powerpoint/2010/main" val="425416383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878"/>
        <p:cNvGrpSpPr/>
        <p:nvPr/>
      </p:nvGrpSpPr>
      <p:grpSpPr>
        <a:xfrm>
          <a:off x="0" y="0"/>
          <a:ext cx="0" cy="0"/>
          <a:chOff x="0" y="0"/>
          <a:chExt cx="0" cy="0"/>
        </a:xfrm>
      </p:grpSpPr>
      <p:grpSp>
        <p:nvGrpSpPr>
          <p:cNvPr id="880" name="Google Shape;880;p52"/>
          <p:cNvGrpSpPr/>
          <p:nvPr/>
        </p:nvGrpSpPr>
        <p:grpSpPr>
          <a:xfrm>
            <a:off x="2459239" y="1749306"/>
            <a:ext cx="4225534" cy="2513468"/>
            <a:chOff x="238125" y="732525"/>
            <a:chExt cx="7130500" cy="4241425"/>
          </a:xfrm>
        </p:grpSpPr>
        <p:sp>
          <p:nvSpPr>
            <p:cNvPr id="881" name="Google Shape;881;p52"/>
            <p:cNvSpPr/>
            <p:nvPr/>
          </p:nvSpPr>
          <p:spPr>
            <a:xfrm>
              <a:off x="3175800" y="1003350"/>
              <a:ext cx="3741725" cy="3331975"/>
            </a:xfrm>
            <a:custGeom>
              <a:avLst/>
              <a:gdLst/>
              <a:ahLst/>
              <a:cxnLst/>
              <a:rect l="l" t="t" r="r" b="b"/>
              <a:pathLst>
                <a:path w="149669" h="133279" extrusionOk="0">
                  <a:moveTo>
                    <a:pt x="81445" y="1"/>
                  </a:moveTo>
                  <a:lnTo>
                    <a:pt x="79450" y="1466"/>
                  </a:lnTo>
                  <a:lnTo>
                    <a:pt x="78288" y="3145"/>
                  </a:lnTo>
                  <a:lnTo>
                    <a:pt x="77341" y="834"/>
                  </a:lnTo>
                  <a:lnTo>
                    <a:pt x="75131" y="834"/>
                  </a:lnTo>
                  <a:lnTo>
                    <a:pt x="73868" y="2413"/>
                  </a:lnTo>
                  <a:lnTo>
                    <a:pt x="73161" y="4888"/>
                  </a:lnTo>
                  <a:lnTo>
                    <a:pt x="69891" y="7325"/>
                  </a:lnTo>
                  <a:lnTo>
                    <a:pt x="68313" y="10330"/>
                  </a:lnTo>
                  <a:lnTo>
                    <a:pt x="69474" y="11466"/>
                  </a:lnTo>
                  <a:lnTo>
                    <a:pt x="66318" y="13247"/>
                  </a:lnTo>
                  <a:lnTo>
                    <a:pt x="67782" y="14825"/>
                  </a:lnTo>
                  <a:lnTo>
                    <a:pt x="69790" y="15873"/>
                  </a:lnTo>
                  <a:lnTo>
                    <a:pt x="68729" y="16504"/>
                  </a:lnTo>
                  <a:lnTo>
                    <a:pt x="65888" y="14812"/>
                  </a:lnTo>
                  <a:lnTo>
                    <a:pt x="65257" y="16605"/>
                  </a:lnTo>
                  <a:lnTo>
                    <a:pt x="63994" y="17439"/>
                  </a:lnTo>
                  <a:lnTo>
                    <a:pt x="65358" y="21644"/>
                  </a:lnTo>
                  <a:lnTo>
                    <a:pt x="67050" y="21959"/>
                  </a:lnTo>
                  <a:lnTo>
                    <a:pt x="68199" y="22906"/>
                  </a:lnTo>
                  <a:cubicBezTo>
                    <a:pt x="67252" y="23336"/>
                    <a:pt x="65674" y="23651"/>
                    <a:pt x="65674" y="23651"/>
                  </a:cubicBezTo>
                  <a:lnTo>
                    <a:pt x="66419" y="25230"/>
                  </a:lnTo>
                  <a:lnTo>
                    <a:pt x="65358" y="26593"/>
                  </a:lnTo>
                  <a:lnTo>
                    <a:pt x="63577" y="25962"/>
                  </a:lnTo>
                  <a:lnTo>
                    <a:pt x="64625" y="23967"/>
                  </a:lnTo>
                  <a:lnTo>
                    <a:pt x="63262" y="20394"/>
                  </a:lnTo>
                  <a:lnTo>
                    <a:pt x="62214" y="17439"/>
                  </a:lnTo>
                  <a:lnTo>
                    <a:pt x="61368" y="15343"/>
                  </a:lnTo>
                  <a:lnTo>
                    <a:pt x="59688" y="14711"/>
                  </a:lnTo>
                  <a:lnTo>
                    <a:pt x="58842" y="18386"/>
                  </a:lnTo>
                  <a:lnTo>
                    <a:pt x="58792" y="21012"/>
                  </a:lnTo>
                  <a:lnTo>
                    <a:pt x="60951" y="22906"/>
                  </a:lnTo>
                  <a:lnTo>
                    <a:pt x="60951" y="24485"/>
                  </a:lnTo>
                  <a:lnTo>
                    <a:pt x="58009" y="23020"/>
                  </a:lnTo>
                  <a:lnTo>
                    <a:pt x="55319" y="22389"/>
                  </a:lnTo>
                  <a:lnTo>
                    <a:pt x="54978" y="23437"/>
                  </a:lnTo>
                  <a:lnTo>
                    <a:pt x="55547" y="24598"/>
                  </a:lnTo>
                  <a:lnTo>
                    <a:pt x="52516" y="25230"/>
                  </a:lnTo>
                  <a:lnTo>
                    <a:pt x="48526" y="27326"/>
                  </a:lnTo>
                  <a:lnTo>
                    <a:pt x="46632" y="29535"/>
                  </a:lnTo>
                  <a:lnTo>
                    <a:pt x="46114" y="26909"/>
                  </a:lnTo>
                  <a:lnTo>
                    <a:pt x="44852" y="26391"/>
                  </a:lnTo>
                  <a:lnTo>
                    <a:pt x="44536" y="29119"/>
                  </a:lnTo>
                  <a:lnTo>
                    <a:pt x="42326" y="30381"/>
                  </a:lnTo>
                  <a:lnTo>
                    <a:pt x="43488" y="32162"/>
                  </a:lnTo>
                  <a:lnTo>
                    <a:pt x="41379" y="32061"/>
                  </a:lnTo>
                  <a:lnTo>
                    <a:pt x="40647" y="33223"/>
                  </a:lnTo>
                  <a:lnTo>
                    <a:pt x="39169" y="30381"/>
                  </a:lnTo>
                  <a:lnTo>
                    <a:pt x="37490" y="29119"/>
                  </a:lnTo>
                  <a:lnTo>
                    <a:pt x="37490" y="29119"/>
                  </a:lnTo>
                  <a:lnTo>
                    <a:pt x="40748" y="29750"/>
                  </a:lnTo>
                  <a:lnTo>
                    <a:pt x="42225" y="28803"/>
                  </a:lnTo>
                  <a:lnTo>
                    <a:pt x="41379" y="26593"/>
                  </a:lnTo>
                  <a:lnTo>
                    <a:pt x="37806" y="24699"/>
                  </a:lnTo>
                  <a:lnTo>
                    <a:pt x="35078" y="23538"/>
                  </a:lnTo>
                  <a:lnTo>
                    <a:pt x="32654" y="22906"/>
                  </a:lnTo>
                  <a:lnTo>
                    <a:pt x="29181" y="24068"/>
                  </a:lnTo>
                  <a:lnTo>
                    <a:pt x="25292" y="28172"/>
                  </a:lnTo>
                  <a:lnTo>
                    <a:pt x="22767" y="31745"/>
                  </a:lnTo>
                  <a:lnTo>
                    <a:pt x="21403" y="34586"/>
                  </a:lnTo>
                  <a:lnTo>
                    <a:pt x="18878" y="37112"/>
                  </a:lnTo>
                  <a:lnTo>
                    <a:pt x="18082" y="38892"/>
                  </a:lnTo>
                  <a:lnTo>
                    <a:pt x="19130" y="42680"/>
                  </a:lnTo>
                  <a:lnTo>
                    <a:pt x="20923" y="42364"/>
                  </a:lnTo>
                  <a:lnTo>
                    <a:pt x="22186" y="40786"/>
                  </a:lnTo>
                  <a:lnTo>
                    <a:pt x="23651" y="43311"/>
                  </a:lnTo>
                  <a:lnTo>
                    <a:pt x="23449" y="44776"/>
                  </a:lnTo>
                  <a:lnTo>
                    <a:pt x="26441" y="45092"/>
                  </a:lnTo>
                  <a:cubicBezTo>
                    <a:pt x="26441" y="45092"/>
                    <a:pt x="28058" y="42882"/>
                    <a:pt x="28058" y="42566"/>
                  </a:cubicBezTo>
                  <a:cubicBezTo>
                    <a:pt x="28058" y="42251"/>
                    <a:pt x="28487" y="40256"/>
                    <a:pt x="28487" y="40256"/>
                  </a:cubicBezTo>
                  <a:lnTo>
                    <a:pt x="26909" y="37932"/>
                  </a:lnTo>
                  <a:lnTo>
                    <a:pt x="27111" y="35622"/>
                  </a:lnTo>
                  <a:lnTo>
                    <a:pt x="28904" y="34157"/>
                  </a:lnTo>
                  <a:lnTo>
                    <a:pt x="29535" y="32364"/>
                  </a:lnTo>
                  <a:lnTo>
                    <a:pt x="30899" y="31202"/>
                  </a:lnTo>
                  <a:lnTo>
                    <a:pt x="32376" y="32263"/>
                  </a:lnTo>
                  <a:lnTo>
                    <a:pt x="29535" y="35836"/>
                  </a:lnTo>
                  <a:lnTo>
                    <a:pt x="30684" y="39309"/>
                  </a:lnTo>
                  <a:lnTo>
                    <a:pt x="32477" y="39523"/>
                  </a:lnTo>
                  <a:lnTo>
                    <a:pt x="35002" y="38778"/>
                  </a:lnTo>
                  <a:lnTo>
                    <a:pt x="36467" y="39725"/>
                  </a:lnTo>
                  <a:lnTo>
                    <a:pt x="34257" y="41089"/>
                  </a:lnTo>
                  <a:lnTo>
                    <a:pt x="31416" y="41203"/>
                  </a:lnTo>
                  <a:lnTo>
                    <a:pt x="31101" y="42983"/>
                  </a:lnTo>
                  <a:lnTo>
                    <a:pt x="29952" y="44360"/>
                  </a:lnTo>
                  <a:lnTo>
                    <a:pt x="29219" y="46822"/>
                  </a:lnTo>
                  <a:lnTo>
                    <a:pt x="25532" y="47504"/>
                  </a:lnTo>
                  <a:lnTo>
                    <a:pt x="21555" y="47504"/>
                  </a:lnTo>
                  <a:lnTo>
                    <a:pt x="22287" y="45092"/>
                  </a:lnTo>
                  <a:lnTo>
                    <a:pt x="21239" y="43880"/>
                  </a:lnTo>
                  <a:lnTo>
                    <a:pt x="19976" y="45382"/>
                  </a:lnTo>
                  <a:lnTo>
                    <a:pt x="19762" y="48072"/>
                  </a:lnTo>
                  <a:lnTo>
                    <a:pt x="17022" y="49208"/>
                  </a:lnTo>
                  <a:lnTo>
                    <a:pt x="16075" y="52618"/>
                  </a:lnTo>
                  <a:lnTo>
                    <a:pt x="14294" y="54448"/>
                  </a:lnTo>
                  <a:lnTo>
                    <a:pt x="12716" y="54448"/>
                  </a:lnTo>
                  <a:lnTo>
                    <a:pt x="10822" y="54764"/>
                  </a:lnTo>
                  <a:lnTo>
                    <a:pt x="12501" y="55648"/>
                  </a:lnTo>
                  <a:lnTo>
                    <a:pt x="13448" y="57681"/>
                  </a:lnTo>
                  <a:lnTo>
                    <a:pt x="11971" y="59209"/>
                  </a:lnTo>
                  <a:lnTo>
                    <a:pt x="8460" y="58780"/>
                  </a:lnTo>
                  <a:lnTo>
                    <a:pt x="6087" y="60017"/>
                  </a:lnTo>
                  <a:lnTo>
                    <a:pt x="6087" y="65484"/>
                  </a:lnTo>
                  <a:lnTo>
                    <a:pt x="8612" y="66217"/>
                  </a:lnTo>
                  <a:lnTo>
                    <a:pt x="9723" y="67164"/>
                  </a:lnTo>
                  <a:lnTo>
                    <a:pt x="11150" y="66318"/>
                  </a:lnTo>
                  <a:lnTo>
                    <a:pt x="13233" y="66431"/>
                  </a:lnTo>
                  <a:lnTo>
                    <a:pt x="15115" y="63691"/>
                  </a:lnTo>
                  <a:lnTo>
                    <a:pt x="16176" y="61797"/>
                  </a:lnTo>
                  <a:lnTo>
                    <a:pt x="17123" y="61381"/>
                  </a:lnTo>
                  <a:lnTo>
                    <a:pt x="17438" y="59600"/>
                  </a:lnTo>
                  <a:lnTo>
                    <a:pt x="19850" y="60232"/>
                  </a:lnTo>
                  <a:lnTo>
                    <a:pt x="21226" y="59487"/>
                  </a:lnTo>
                  <a:lnTo>
                    <a:pt x="22805" y="59487"/>
                  </a:lnTo>
                  <a:lnTo>
                    <a:pt x="24699" y="61595"/>
                  </a:lnTo>
                  <a:lnTo>
                    <a:pt x="26113" y="62909"/>
                  </a:lnTo>
                  <a:lnTo>
                    <a:pt x="26896" y="64222"/>
                  </a:lnTo>
                  <a:lnTo>
                    <a:pt x="26896" y="65484"/>
                  </a:lnTo>
                  <a:lnTo>
                    <a:pt x="28159" y="64752"/>
                  </a:lnTo>
                  <a:lnTo>
                    <a:pt x="28159" y="62959"/>
                  </a:lnTo>
                  <a:lnTo>
                    <a:pt x="29421" y="63376"/>
                  </a:lnTo>
                  <a:lnTo>
                    <a:pt x="29787" y="62542"/>
                  </a:lnTo>
                  <a:lnTo>
                    <a:pt x="27035" y="60964"/>
                  </a:lnTo>
                  <a:lnTo>
                    <a:pt x="24661" y="58653"/>
                  </a:lnTo>
                  <a:lnTo>
                    <a:pt x="25103" y="57075"/>
                  </a:lnTo>
                  <a:lnTo>
                    <a:pt x="27527" y="58754"/>
                  </a:lnTo>
                  <a:lnTo>
                    <a:pt x="30368" y="61595"/>
                  </a:lnTo>
                  <a:lnTo>
                    <a:pt x="31846" y="65383"/>
                  </a:lnTo>
                  <a:lnTo>
                    <a:pt x="33525" y="66671"/>
                  </a:lnTo>
                  <a:lnTo>
                    <a:pt x="34889" y="65383"/>
                  </a:lnTo>
                  <a:lnTo>
                    <a:pt x="33740" y="64020"/>
                  </a:lnTo>
                  <a:lnTo>
                    <a:pt x="35002" y="62643"/>
                  </a:lnTo>
                  <a:lnTo>
                    <a:pt x="36366" y="62441"/>
                  </a:lnTo>
                  <a:lnTo>
                    <a:pt x="37945" y="62126"/>
                  </a:lnTo>
                  <a:lnTo>
                    <a:pt x="37831" y="59701"/>
                  </a:lnTo>
                  <a:lnTo>
                    <a:pt x="39409" y="56343"/>
                  </a:lnTo>
                  <a:lnTo>
                    <a:pt x="41101" y="55913"/>
                  </a:lnTo>
                  <a:lnTo>
                    <a:pt x="41733" y="58237"/>
                  </a:lnTo>
                  <a:lnTo>
                    <a:pt x="43627" y="58237"/>
                  </a:lnTo>
                  <a:lnTo>
                    <a:pt x="43513" y="56759"/>
                  </a:lnTo>
                  <a:lnTo>
                    <a:pt x="45407" y="55547"/>
                  </a:lnTo>
                  <a:lnTo>
                    <a:pt x="44776" y="57466"/>
                  </a:lnTo>
                  <a:lnTo>
                    <a:pt x="47402" y="60168"/>
                  </a:lnTo>
                  <a:lnTo>
                    <a:pt x="49195" y="61507"/>
                  </a:lnTo>
                  <a:lnTo>
                    <a:pt x="45306" y="62340"/>
                  </a:lnTo>
                  <a:lnTo>
                    <a:pt x="42149" y="61494"/>
                  </a:lnTo>
                  <a:lnTo>
                    <a:pt x="39624" y="62126"/>
                  </a:lnTo>
                  <a:lnTo>
                    <a:pt x="38147" y="62972"/>
                  </a:lnTo>
                  <a:lnTo>
                    <a:pt x="37099" y="65497"/>
                  </a:lnTo>
                  <a:lnTo>
                    <a:pt x="38892" y="66671"/>
                  </a:lnTo>
                  <a:lnTo>
                    <a:pt x="41619" y="67366"/>
                  </a:lnTo>
                  <a:lnTo>
                    <a:pt x="44031" y="66002"/>
                  </a:lnTo>
                  <a:lnTo>
                    <a:pt x="44978" y="67366"/>
                  </a:lnTo>
                  <a:lnTo>
                    <a:pt x="44144" y="70523"/>
                  </a:lnTo>
                  <a:lnTo>
                    <a:pt x="41404" y="71785"/>
                  </a:lnTo>
                  <a:lnTo>
                    <a:pt x="38046" y="72316"/>
                  </a:lnTo>
                  <a:lnTo>
                    <a:pt x="32578" y="70737"/>
                  </a:lnTo>
                  <a:lnTo>
                    <a:pt x="30684" y="71053"/>
                  </a:lnTo>
                  <a:lnTo>
                    <a:pt x="29005" y="72518"/>
                  </a:lnTo>
                  <a:lnTo>
                    <a:pt x="26441" y="70422"/>
                  </a:lnTo>
                  <a:lnTo>
                    <a:pt x="23966" y="69891"/>
                  </a:lnTo>
                  <a:lnTo>
                    <a:pt x="23600" y="67139"/>
                  </a:lnTo>
                  <a:lnTo>
                    <a:pt x="22186" y="66823"/>
                  </a:lnTo>
                  <a:lnTo>
                    <a:pt x="20077" y="67164"/>
                  </a:lnTo>
                  <a:lnTo>
                    <a:pt x="15948" y="67139"/>
                  </a:lnTo>
                  <a:lnTo>
                    <a:pt x="11554" y="68742"/>
                  </a:lnTo>
                  <a:lnTo>
                    <a:pt x="10291" y="68111"/>
                  </a:lnTo>
                  <a:lnTo>
                    <a:pt x="8511" y="69891"/>
                  </a:lnTo>
                  <a:lnTo>
                    <a:pt x="6718" y="71785"/>
                  </a:lnTo>
                  <a:lnTo>
                    <a:pt x="6087" y="73793"/>
                  </a:lnTo>
                  <a:lnTo>
                    <a:pt x="3460" y="75687"/>
                  </a:lnTo>
                  <a:lnTo>
                    <a:pt x="1048" y="79564"/>
                  </a:lnTo>
                  <a:lnTo>
                    <a:pt x="0" y="82089"/>
                  </a:lnTo>
                  <a:lnTo>
                    <a:pt x="518" y="84501"/>
                  </a:lnTo>
                  <a:lnTo>
                    <a:pt x="0" y="87342"/>
                  </a:lnTo>
                  <a:lnTo>
                    <a:pt x="834" y="90814"/>
                  </a:lnTo>
                  <a:lnTo>
                    <a:pt x="3258" y="93340"/>
                  </a:lnTo>
                  <a:lnTo>
                    <a:pt x="5038" y="95234"/>
                  </a:lnTo>
                  <a:lnTo>
                    <a:pt x="8094" y="97027"/>
                  </a:lnTo>
                  <a:lnTo>
                    <a:pt x="10822" y="96711"/>
                  </a:lnTo>
                  <a:lnTo>
                    <a:pt x="13347" y="96711"/>
                  </a:lnTo>
                  <a:lnTo>
                    <a:pt x="16075" y="95335"/>
                  </a:lnTo>
                  <a:lnTo>
                    <a:pt x="18398" y="95600"/>
                  </a:lnTo>
                  <a:lnTo>
                    <a:pt x="19345" y="97203"/>
                  </a:lnTo>
                  <a:lnTo>
                    <a:pt x="22186" y="97052"/>
                  </a:lnTo>
                  <a:lnTo>
                    <a:pt x="23335" y="98921"/>
                  </a:lnTo>
                  <a:lnTo>
                    <a:pt x="22918" y="103012"/>
                  </a:lnTo>
                  <a:lnTo>
                    <a:pt x="25040" y="106169"/>
                  </a:lnTo>
                  <a:lnTo>
                    <a:pt x="25646" y="109325"/>
                  </a:lnTo>
                  <a:lnTo>
                    <a:pt x="25646" y="112166"/>
                  </a:lnTo>
                  <a:lnTo>
                    <a:pt x="23752" y="114793"/>
                  </a:lnTo>
                  <a:lnTo>
                    <a:pt x="23752" y="117205"/>
                  </a:lnTo>
                  <a:lnTo>
                    <a:pt x="25646" y="119945"/>
                  </a:lnTo>
                  <a:lnTo>
                    <a:pt x="25646" y="123505"/>
                  </a:lnTo>
                  <a:lnTo>
                    <a:pt x="27641" y="126132"/>
                  </a:lnTo>
                  <a:lnTo>
                    <a:pt x="28752" y="128228"/>
                  </a:lnTo>
                  <a:lnTo>
                    <a:pt x="29143" y="130539"/>
                  </a:lnTo>
                  <a:lnTo>
                    <a:pt x="30899" y="133279"/>
                  </a:lnTo>
                  <a:lnTo>
                    <a:pt x="35419" y="133279"/>
                  </a:lnTo>
                  <a:lnTo>
                    <a:pt x="37945" y="131385"/>
                  </a:lnTo>
                  <a:lnTo>
                    <a:pt x="39624" y="129541"/>
                  </a:lnTo>
                  <a:lnTo>
                    <a:pt x="42149" y="126675"/>
                  </a:lnTo>
                  <a:lnTo>
                    <a:pt x="42781" y="123808"/>
                  </a:lnTo>
                  <a:lnTo>
                    <a:pt x="44258" y="123808"/>
                  </a:lnTo>
                  <a:lnTo>
                    <a:pt x="44574" y="119705"/>
                  </a:lnTo>
                  <a:lnTo>
                    <a:pt x="44574" y="118442"/>
                  </a:lnTo>
                  <a:lnTo>
                    <a:pt x="48678" y="115285"/>
                  </a:lnTo>
                  <a:lnTo>
                    <a:pt x="50256" y="112874"/>
                  </a:lnTo>
                  <a:lnTo>
                    <a:pt x="50256" y="110260"/>
                  </a:lnTo>
                  <a:lnTo>
                    <a:pt x="49410" y="108265"/>
                  </a:lnTo>
                  <a:lnTo>
                    <a:pt x="49460" y="105954"/>
                  </a:lnTo>
                  <a:lnTo>
                    <a:pt x="48905" y="104477"/>
                  </a:lnTo>
                  <a:lnTo>
                    <a:pt x="51683" y="101951"/>
                  </a:lnTo>
                  <a:lnTo>
                    <a:pt x="54334" y="99009"/>
                  </a:lnTo>
                  <a:lnTo>
                    <a:pt x="57592" y="97014"/>
                  </a:lnTo>
                  <a:cubicBezTo>
                    <a:pt x="57592" y="97014"/>
                    <a:pt x="59070" y="94388"/>
                    <a:pt x="59070" y="93958"/>
                  </a:cubicBezTo>
                  <a:cubicBezTo>
                    <a:pt x="59070" y="93542"/>
                    <a:pt x="59916" y="91433"/>
                    <a:pt x="59916" y="91433"/>
                  </a:cubicBezTo>
                  <a:lnTo>
                    <a:pt x="59398" y="89754"/>
                  </a:lnTo>
                  <a:lnTo>
                    <a:pt x="57921" y="90498"/>
                  </a:lnTo>
                  <a:lnTo>
                    <a:pt x="54132" y="91016"/>
                  </a:lnTo>
                  <a:lnTo>
                    <a:pt x="52870" y="91648"/>
                  </a:lnTo>
                  <a:lnTo>
                    <a:pt x="52238" y="89754"/>
                  </a:lnTo>
                  <a:lnTo>
                    <a:pt x="51721" y="88604"/>
                  </a:lnTo>
                  <a:lnTo>
                    <a:pt x="49612" y="86597"/>
                  </a:lnTo>
                  <a:lnTo>
                    <a:pt x="48248" y="85650"/>
                  </a:lnTo>
                  <a:lnTo>
                    <a:pt x="46139" y="80826"/>
                  </a:lnTo>
                  <a:lnTo>
                    <a:pt x="45306" y="79665"/>
                  </a:lnTo>
                  <a:lnTo>
                    <a:pt x="44258" y="76823"/>
                  </a:lnTo>
                  <a:lnTo>
                    <a:pt x="43513" y="75561"/>
                  </a:lnTo>
                  <a:lnTo>
                    <a:pt x="44675" y="75144"/>
                  </a:lnTo>
                  <a:lnTo>
                    <a:pt x="47200" y="78617"/>
                  </a:lnTo>
                  <a:lnTo>
                    <a:pt x="48665" y="80927"/>
                  </a:lnTo>
                  <a:lnTo>
                    <a:pt x="49511" y="83339"/>
                  </a:lnTo>
                  <a:lnTo>
                    <a:pt x="51506" y="84917"/>
                  </a:lnTo>
                  <a:lnTo>
                    <a:pt x="52769" y="87973"/>
                  </a:lnTo>
                  <a:lnTo>
                    <a:pt x="53299" y="89438"/>
                  </a:lnTo>
                  <a:lnTo>
                    <a:pt x="56771" y="87859"/>
                  </a:lnTo>
                  <a:lnTo>
                    <a:pt x="60560" y="87026"/>
                  </a:lnTo>
                  <a:lnTo>
                    <a:pt x="64449" y="85018"/>
                  </a:lnTo>
                  <a:lnTo>
                    <a:pt x="65585" y="82922"/>
                  </a:lnTo>
                  <a:lnTo>
                    <a:pt x="66431" y="80814"/>
                  </a:lnTo>
                  <a:lnTo>
                    <a:pt x="64853" y="79235"/>
                  </a:lnTo>
                  <a:lnTo>
                    <a:pt x="63476" y="77771"/>
                  </a:lnTo>
                  <a:lnTo>
                    <a:pt x="61065" y="78503"/>
                  </a:lnTo>
                  <a:lnTo>
                    <a:pt x="58956" y="78604"/>
                  </a:lnTo>
                  <a:lnTo>
                    <a:pt x="57693" y="76293"/>
                  </a:lnTo>
                  <a:lnTo>
                    <a:pt x="55799" y="74740"/>
                  </a:lnTo>
                  <a:lnTo>
                    <a:pt x="56746" y="73149"/>
                  </a:lnTo>
                  <a:lnTo>
                    <a:pt x="59587" y="75460"/>
                  </a:lnTo>
                  <a:lnTo>
                    <a:pt x="61696" y="76609"/>
                  </a:lnTo>
                  <a:lnTo>
                    <a:pt x="63476" y="76722"/>
                  </a:lnTo>
                  <a:lnTo>
                    <a:pt x="65269" y="77669"/>
                  </a:lnTo>
                  <a:lnTo>
                    <a:pt x="67997" y="78086"/>
                  </a:lnTo>
                  <a:lnTo>
                    <a:pt x="71368" y="77669"/>
                  </a:lnTo>
                  <a:lnTo>
                    <a:pt x="73995" y="79564"/>
                  </a:lnTo>
                  <a:lnTo>
                    <a:pt x="75358" y="81874"/>
                  </a:lnTo>
                  <a:lnTo>
                    <a:pt x="76621" y="82076"/>
                  </a:lnTo>
                  <a:lnTo>
                    <a:pt x="77884" y="80612"/>
                  </a:lnTo>
                  <a:lnTo>
                    <a:pt x="78515" y="83137"/>
                  </a:lnTo>
                  <a:lnTo>
                    <a:pt x="79147" y="85864"/>
                  </a:lnTo>
                  <a:lnTo>
                    <a:pt x="80510" y="88806"/>
                  </a:lnTo>
                  <a:lnTo>
                    <a:pt x="81988" y="92178"/>
                  </a:lnTo>
                  <a:lnTo>
                    <a:pt x="82505" y="94072"/>
                  </a:lnTo>
                  <a:lnTo>
                    <a:pt x="84298" y="91231"/>
                  </a:lnTo>
                  <a:lnTo>
                    <a:pt x="84298" y="88188"/>
                  </a:lnTo>
                  <a:lnTo>
                    <a:pt x="85245" y="86609"/>
                  </a:lnTo>
                  <a:lnTo>
                    <a:pt x="87291" y="84816"/>
                  </a:lnTo>
                  <a:lnTo>
                    <a:pt x="90322" y="82089"/>
                  </a:lnTo>
                  <a:lnTo>
                    <a:pt x="91622" y="80296"/>
                  </a:lnTo>
                  <a:lnTo>
                    <a:pt x="94375" y="79665"/>
                  </a:lnTo>
                  <a:lnTo>
                    <a:pt x="95120" y="82720"/>
                  </a:lnTo>
                  <a:lnTo>
                    <a:pt x="96913" y="83554"/>
                  </a:lnTo>
                  <a:lnTo>
                    <a:pt x="96913" y="86925"/>
                  </a:lnTo>
                  <a:lnTo>
                    <a:pt x="98857" y="85763"/>
                  </a:lnTo>
                  <a:lnTo>
                    <a:pt x="100701" y="89652"/>
                  </a:lnTo>
                  <a:lnTo>
                    <a:pt x="100701" y="93857"/>
                  </a:lnTo>
                  <a:lnTo>
                    <a:pt x="102696" y="94905"/>
                  </a:lnTo>
                  <a:lnTo>
                    <a:pt x="103694" y="97014"/>
                  </a:lnTo>
                  <a:lnTo>
                    <a:pt x="105133" y="98908"/>
                  </a:lnTo>
                  <a:lnTo>
                    <a:pt x="107179" y="99741"/>
                  </a:lnTo>
                  <a:lnTo>
                    <a:pt x="107179" y="99741"/>
                  </a:lnTo>
                  <a:lnTo>
                    <a:pt x="106560" y="97746"/>
                  </a:lnTo>
                  <a:lnTo>
                    <a:pt x="106257" y="96067"/>
                  </a:lnTo>
                  <a:lnTo>
                    <a:pt x="104577" y="94804"/>
                  </a:lnTo>
                  <a:lnTo>
                    <a:pt x="103428" y="93226"/>
                  </a:lnTo>
                  <a:lnTo>
                    <a:pt x="102797" y="91761"/>
                  </a:lnTo>
                  <a:lnTo>
                    <a:pt x="103113" y="89551"/>
                  </a:lnTo>
                  <a:lnTo>
                    <a:pt x="103845" y="88604"/>
                  </a:lnTo>
                  <a:lnTo>
                    <a:pt x="105537" y="90183"/>
                  </a:lnTo>
                  <a:lnTo>
                    <a:pt x="107217" y="91963"/>
                  </a:lnTo>
                  <a:lnTo>
                    <a:pt x="108050" y="92393"/>
                  </a:lnTo>
                  <a:cubicBezTo>
                    <a:pt x="108050" y="92393"/>
                    <a:pt x="110146" y="90814"/>
                    <a:pt x="110146" y="90498"/>
                  </a:cubicBezTo>
                  <a:lnTo>
                    <a:pt x="110146" y="86925"/>
                  </a:lnTo>
                  <a:lnTo>
                    <a:pt x="108252" y="85132"/>
                  </a:lnTo>
                  <a:lnTo>
                    <a:pt x="107469" y="83554"/>
                  </a:lnTo>
                  <a:cubicBezTo>
                    <a:pt x="107469" y="83554"/>
                    <a:pt x="107747" y="81975"/>
                    <a:pt x="108063" y="81773"/>
                  </a:cubicBezTo>
                  <a:cubicBezTo>
                    <a:pt x="108378" y="81559"/>
                    <a:pt x="110209" y="80927"/>
                    <a:pt x="110209" y="80927"/>
                  </a:cubicBezTo>
                  <a:lnTo>
                    <a:pt x="110752" y="82190"/>
                  </a:lnTo>
                  <a:lnTo>
                    <a:pt x="112646" y="80826"/>
                  </a:lnTo>
                  <a:lnTo>
                    <a:pt x="116434" y="78932"/>
                  </a:lnTo>
                  <a:lnTo>
                    <a:pt x="118177" y="75775"/>
                  </a:lnTo>
                  <a:lnTo>
                    <a:pt x="118960" y="73566"/>
                  </a:lnTo>
                  <a:lnTo>
                    <a:pt x="118960" y="69891"/>
                  </a:lnTo>
                  <a:lnTo>
                    <a:pt x="117520" y="66949"/>
                  </a:lnTo>
                  <a:lnTo>
                    <a:pt x="116093" y="65169"/>
                  </a:lnTo>
                  <a:lnTo>
                    <a:pt x="118278" y="63691"/>
                  </a:lnTo>
                  <a:lnTo>
                    <a:pt x="118947" y="63174"/>
                  </a:lnTo>
                  <a:lnTo>
                    <a:pt x="117280" y="62643"/>
                  </a:lnTo>
                  <a:lnTo>
                    <a:pt x="115816" y="63174"/>
                  </a:lnTo>
                  <a:lnTo>
                    <a:pt x="114868" y="62113"/>
                  </a:lnTo>
                  <a:lnTo>
                    <a:pt x="114237" y="61280"/>
                  </a:lnTo>
                  <a:lnTo>
                    <a:pt x="116030" y="60219"/>
                  </a:lnTo>
                  <a:lnTo>
                    <a:pt x="116876" y="58540"/>
                  </a:lnTo>
                  <a:lnTo>
                    <a:pt x="117924" y="59070"/>
                  </a:lnTo>
                  <a:lnTo>
                    <a:pt x="117394" y="60964"/>
                  </a:lnTo>
                  <a:lnTo>
                    <a:pt x="117394" y="60964"/>
                  </a:lnTo>
                  <a:lnTo>
                    <a:pt x="119086" y="60118"/>
                  </a:lnTo>
                  <a:lnTo>
                    <a:pt x="120235" y="61065"/>
                  </a:lnTo>
                  <a:lnTo>
                    <a:pt x="121182" y="62744"/>
                  </a:lnTo>
                  <a:lnTo>
                    <a:pt x="122129" y="63906"/>
                  </a:lnTo>
                  <a:lnTo>
                    <a:pt x="122129" y="65484"/>
                  </a:lnTo>
                  <a:lnTo>
                    <a:pt x="122975" y="66318"/>
                  </a:lnTo>
                  <a:lnTo>
                    <a:pt x="124806" y="64853"/>
                  </a:lnTo>
                  <a:lnTo>
                    <a:pt x="124263" y="62542"/>
                  </a:lnTo>
                  <a:lnTo>
                    <a:pt x="122621" y="60850"/>
                  </a:lnTo>
                  <a:lnTo>
                    <a:pt x="122116" y="59802"/>
                  </a:lnTo>
                  <a:lnTo>
                    <a:pt x="123594" y="58540"/>
                  </a:lnTo>
                  <a:lnTo>
                    <a:pt x="123707" y="55699"/>
                  </a:lnTo>
                  <a:lnTo>
                    <a:pt x="124970" y="54651"/>
                  </a:lnTo>
                  <a:lnTo>
                    <a:pt x="126233" y="55383"/>
                  </a:lnTo>
                  <a:lnTo>
                    <a:pt x="128127" y="52125"/>
                  </a:lnTo>
                  <a:lnTo>
                    <a:pt x="129705" y="47289"/>
                  </a:lnTo>
                  <a:lnTo>
                    <a:pt x="128544" y="44031"/>
                  </a:lnTo>
                  <a:lnTo>
                    <a:pt x="127811" y="41102"/>
                  </a:lnTo>
                  <a:lnTo>
                    <a:pt x="126132" y="39523"/>
                  </a:lnTo>
                  <a:lnTo>
                    <a:pt x="123922" y="38892"/>
                  </a:lnTo>
                  <a:lnTo>
                    <a:pt x="122558" y="38362"/>
                  </a:lnTo>
                  <a:lnTo>
                    <a:pt x="121498" y="37516"/>
                  </a:lnTo>
                  <a:lnTo>
                    <a:pt x="123606" y="33311"/>
                  </a:lnTo>
                  <a:lnTo>
                    <a:pt x="124440" y="30533"/>
                  </a:lnTo>
                  <a:lnTo>
                    <a:pt x="126650" y="29220"/>
                  </a:lnTo>
                  <a:lnTo>
                    <a:pt x="130021" y="29220"/>
                  </a:lnTo>
                  <a:lnTo>
                    <a:pt x="132332" y="28588"/>
                  </a:lnTo>
                  <a:lnTo>
                    <a:pt x="132231" y="28588"/>
                  </a:lnTo>
                  <a:lnTo>
                    <a:pt x="132231" y="23222"/>
                  </a:lnTo>
                  <a:lnTo>
                    <a:pt x="135072" y="21959"/>
                  </a:lnTo>
                  <a:lnTo>
                    <a:pt x="135804" y="23853"/>
                  </a:lnTo>
                  <a:lnTo>
                    <a:pt x="136650" y="21959"/>
                  </a:lnTo>
                  <a:lnTo>
                    <a:pt x="136650" y="20065"/>
                  </a:lnTo>
                  <a:lnTo>
                    <a:pt x="138115" y="20899"/>
                  </a:lnTo>
                  <a:lnTo>
                    <a:pt x="137433" y="24788"/>
                  </a:lnTo>
                  <a:lnTo>
                    <a:pt x="136006" y="30571"/>
                  </a:lnTo>
                  <a:lnTo>
                    <a:pt x="136006" y="33942"/>
                  </a:lnTo>
                  <a:lnTo>
                    <a:pt x="139428" y="38677"/>
                  </a:lnTo>
                  <a:lnTo>
                    <a:pt x="140426" y="42049"/>
                  </a:lnTo>
                  <a:lnTo>
                    <a:pt x="140426" y="43412"/>
                  </a:lnTo>
                  <a:lnTo>
                    <a:pt x="141688" y="42364"/>
                  </a:lnTo>
                  <a:lnTo>
                    <a:pt x="141688" y="38993"/>
                  </a:lnTo>
                  <a:lnTo>
                    <a:pt x="143166" y="35622"/>
                  </a:lnTo>
                  <a:lnTo>
                    <a:pt x="142370" y="32894"/>
                  </a:lnTo>
                  <a:lnTo>
                    <a:pt x="142244" y="31316"/>
                  </a:lnTo>
                  <a:lnTo>
                    <a:pt x="141966" y="29220"/>
                  </a:lnTo>
                  <a:lnTo>
                    <a:pt x="140085" y="27742"/>
                  </a:lnTo>
                  <a:lnTo>
                    <a:pt x="139782" y="24800"/>
                  </a:lnTo>
                  <a:lnTo>
                    <a:pt x="142522" y="23020"/>
                  </a:lnTo>
                  <a:lnTo>
                    <a:pt x="144832" y="23336"/>
                  </a:lnTo>
                  <a:lnTo>
                    <a:pt x="144832" y="20697"/>
                  </a:lnTo>
                  <a:lnTo>
                    <a:pt x="145881" y="18967"/>
                  </a:lnTo>
                  <a:lnTo>
                    <a:pt x="148090" y="17855"/>
                  </a:lnTo>
                  <a:lnTo>
                    <a:pt x="148936" y="17855"/>
                  </a:lnTo>
                  <a:lnTo>
                    <a:pt x="147573" y="14067"/>
                  </a:lnTo>
                  <a:lnTo>
                    <a:pt x="144315" y="12868"/>
                  </a:lnTo>
                  <a:lnTo>
                    <a:pt x="144832" y="10784"/>
                  </a:lnTo>
                  <a:lnTo>
                    <a:pt x="144517" y="8751"/>
                  </a:lnTo>
                  <a:lnTo>
                    <a:pt x="144315" y="7577"/>
                  </a:lnTo>
                  <a:lnTo>
                    <a:pt x="146310" y="8613"/>
                  </a:lnTo>
                  <a:lnTo>
                    <a:pt x="147674" y="7565"/>
                  </a:lnTo>
                  <a:lnTo>
                    <a:pt x="148936" y="8398"/>
                  </a:lnTo>
                  <a:lnTo>
                    <a:pt x="149669" y="6188"/>
                  </a:lnTo>
                  <a:lnTo>
                    <a:pt x="148406" y="4509"/>
                  </a:lnTo>
                  <a:lnTo>
                    <a:pt x="147775" y="2084"/>
                  </a:lnTo>
                  <a:lnTo>
                    <a:pt x="144201" y="1567"/>
                  </a:lnTo>
                  <a:lnTo>
                    <a:pt x="144201" y="3031"/>
                  </a:lnTo>
                  <a:lnTo>
                    <a:pt x="142623" y="2981"/>
                  </a:lnTo>
                  <a:lnTo>
                    <a:pt x="141890" y="2084"/>
                  </a:lnTo>
                  <a:lnTo>
                    <a:pt x="134440" y="2084"/>
                  </a:lnTo>
                  <a:lnTo>
                    <a:pt x="131069" y="2400"/>
                  </a:lnTo>
                  <a:lnTo>
                    <a:pt x="133493" y="4774"/>
                  </a:lnTo>
                  <a:lnTo>
                    <a:pt x="130867" y="4799"/>
                  </a:lnTo>
                  <a:lnTo>
                    <a:pt x="130337" y="3499"/>
                  </a:lnTo>
                  <a:lnTo>
                    <a:pt x="127294" y="4837"/>
                  </a:lnTo>
                  <a:lnTo>
                    <a:pt x="124654" y="6504"/>
                  </a:lnTo>
                  <a:lnTo>
                    <a:pt x="123076" y="6504"/>
                  </a:lnTo>
                  <a:lnTo>
                    <a:pt x="122028" y="4294"/>
                  </a:lnTo>
                  <a:lnTo>
                    <a:pt x="119503" y="3928"/>
                  </a:lnTo>
                  <a:lnTo>
                    <a:pt x="117407" y="5115"/>
                  </a:lnTo>
                  <a:lnTo>
                    <a:pt x="114149" y="4016"/>
                  </a:lnTo>
                  <a:lnTo>
                    <a:pt x="112040" y="3158"/>
                  </a:lnTo>
                  <a:lnTo>
                    <a:pt x="107835" y="3461"/>
                  </a:lnTo>
                  <a:lnTo>
                    <a:pt x="106055" y="4610"/>
                  </a:lnTo>
                  <a:lnTo>
                    <a:pt x="107204" y="7767"/>
                  </a:lnTo>
                  <a:lnTo>
                    <a:pt x="104792" y="7767"/>
                  </a:lnTo>
                  <a:lnTo>
                    <a:pt x="103529" y="7653"/>
                  </a:lnTo>
                  <a:lnTo>
                    <a:pt x="101951" y="8448"/>
                  </a:lnTo>
                  <a:lnTo>
                    <a:pt x="102898" y="10153"/>
                  </a:lnTo>
                  <a:lnTo>
                    <a:pt x="100587" y="9484"/>
                  </a:lnTo>
                  <a:lnTo>
                    <a:pt x="99741" y="6529"/>
                  </a:lnTo>
                  <a:lnTo>
                    <a:pt x="97115" y="4319"/>
                  </a:lnTo>
                  <a:lnTo>
                    <a:pt x="93327" y="4837"/>
                  </a:lnTo>
                  <a:lnTo>
                    <a:pt x="94173" y="7577"/>
                  </a:lnTo>
                  <a:lnTo>
                    <a:pt x="91016" y="7463"/>
                  </a:lnTo>
                  <a:lnTo>
                    <a:pt x="89968" y="6100"/>
                  </a:lnTo>
                  <a:lnTo>
                    <a:pt x="87758" y="7249"/>
                  </a:lnTo>
                  <a:lnTo>
                    <a:pt x="86066" y="7779"/>
                  </a:lnTo>
                  <a:lnTo>
                    <a:pt x="83541" y="10822"/>
                  </a:lnTo>
                  <a:lnTo>
                    <a:pt x="83023" y="8827"/>
                  </a:lnTo>
                  <a:lnTo>
                    <a:pt x="85233" y="5468"/>
                  </a:lnTo>
                  <a:lnTo>
                    <a:pt x="84601" y="2312"/>
                  </a:lnTo>
                  <a:lnTo>
                    <a:pt x="8144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52"/>
            <p:cNvSpPr/>
            <p:nvPr/>
          </p:nvSpPr>
          <p:spPr>
            <a:xfrm>
              <a:off x="3167575" y="993250"/>
              <a:ext cx="3759100" cy="3349975"/>
            </a:xfrm>
            <a:custGeom>
              <a:avLst/>
              <a:gdLst/>
              <a:ahLst/>
              <a:cxnLst/>
              <a:rect l="l" t="t" r="r" b="b"/>
              <a:pathLst>
                <a:path w="150364" h="133999" extrusionOk="0">
                  <a:moveTo>
                    <a:pt x="81786" y="784"/>
                  </a:moveTo>
                  <a:lnTo>
                    <a:pt x="84653" y="2892"/>
                  </a:lnTo>
                  <a:lnTo>
                    <a:pt x="85234" y="5797"/>
                  </a:lnTo>
                  <a:lnTo>
                    <a:pt x="83024" y="9168"/>
                  </a:lnTo>
                  <a:lnTo>
                    <a:pt x="83731" y="11895"/>
                  </a:lnTo>
                  <a:lnTo>
                    <a:pt x="86597" y="8448"/>
                  </a:lnTo>
                  <a:lnTo>
                    <a:pt x="88239" y="7931"/>
                  </a:lnTo>
                  <a:lnTo>
                    <a:pt x="90209" y="6895"/>
                  </a:lnTo>
                  <a:lnTo>
                    <a:pt x="91193" y="8171"/>
                  </a:lnTo>
                  <a:lnTo>
                    <a:pt x="94931" y="8297"/>
                  </a:lnTo>
                  <a:lnTo>
                    <a:pt x="94931" y="8297"/>
                  </a:lnTo>
                  <a:lnTo>
                    <a:pt x="94072" y="5494"/>
                  </a:lnTo>
                  <a:lnTo>
                    <a:pt x="97355" y="5039"/>
                  </a:lnTo>
                  <a:lnTo>
                    <a:pt x="99805" y="7110"/>
                  </a:lnTo>
                  <a:lnTo>
                    <a:pt x="100664" y="10140"/>
                  </a:lnTo>
                  <a:lnTo>
                    <a:pt x="103871" y="11075"/>
                  </a:lnTo>
                  <a:lnTo>
                    <a:pt x="102722" y="8991"/>
                  </a:lnTo>
                  <a:lnTo>
                    <a:pt x="103922" y="8385"/>
                  </a:lnTo>
                  <a:lnTo>
                    <a:pt x="105121" y="8486"/>
                  </a:lnTo>
                  <a:lnTo>
                    <a:pt x="107987" y="8486"/>
                  </a:lnTo>
                  <a:lnTo>
                    <a:pt x="106763" y="5153"/>
                  </a:lnTo>
                  <a:lnTo>
                    <a:pt x="108265" y="4180"/>
                  </a:lnTo>
                  <a:lnTo>
                    <a:pt x="112319" y="3890"/>
                  </a:lnTo>
                  <a:lnTo>
                    <a:pt x="114377" y="4723"/>
                  </a:lnTo>
                  <a:lnTo>
                    <a:pt x="117761" y="5860"/>
                  </a:lnTo>
                  <a:lnTo>
                    <a:pt x="119895" y="4673"/>
                  </a:lnTo>
                  <a:lnTo>
                    <a:pt x="122142" y="5001"/>
                  </a:lnTo>
                  <a:lnTo>
                    <a:pt x="123216" y="7236"/>
                  </a:lnTo>
                  <a:lnTo>
                    <a:pt x="125084" y="7236"/>
                  </a:lnTo>
                  <a:lnTo>
                    <a:pt x="127749" y="5544"/>
                  </a:lnTo>
                  <a:lnTo>
                    <a:pt x="130489" y="4332"/>
                  </a:lnTo>
                  <a:lnTo>
                    <a:pt x="130981" y="5532"/>
                  </a:lnTo>
                  <a:lnTo>
                    <a:pt x="134580" y="5494"/>
                  </a:lnTo>
                  <a:lnTo>
                    <a:pt x="132105" y="3069"/>
                  </a:lnTo>
                  <a:lnTo>
                    <a:pt x="134769" y="2817"/>
                  </a:lnTo>
                  <a:lnTo>
                    <a:pt x="142080" y="2817"/>
                  </a:lnTo>
                  <a:lnTo>
                    <a:pt x="142813" y="3713"/>
                  </a:lnTo>
                  <a:lnTo>
                    <a:pt x="144858" y="3776"/>
                  </a:lnTo>
                  <a:lnTo>
                    <a:pt x="144858" y="2337"/>
                  </a:lnTo>
                  <a:lnTo>
                    <a:pt x="147864" y="2779"/>
                  </a:lnTo>
                  <a:lnTo>
                    <a:pt x="148432" y="4989"/>
                  </a:lnTo>
                  <a:lnTo>
                    <a:pt x="149657" y="6643"/>
                  </a:lnTo>
                  <a:lnTo>
                    <a:pt x="149101" y="8309"/>
                  </a:lnTo>
                  <a:lnTo>
                    <a:pt x="147990" y="7564"/>
                  </a:lnTo>
                  <a:lnTo>
                    <a:pt x="146601" y="8638"/>
                  </a:lnTo>
                  <a:lnTo>
                    <a:pt x="144214" y="7400"/>
                  </a:lnTo>
                  <a:lnTo>
                    <a:pt x="144846" y="11163"/>
                  </a:lnTo>
                  <a:lnTo>
                    <a:pt x="144278" y="13461"/>
                  </a:lnTo>
                  <a:lnTo>
                    <a:pt x="147662" y="14724"/>
                  </a:lnTo>
                  <a:lnTo>
                    <a:pt x="148823" y="17944"/>
                  </a:lnTo>
                  <a:lnTo>
                    <a:pt x="148356" y="17944"/>
                  </a:lnTo>
                  <a:lnTo>
                    <a:pt x="145995" y="19118"/>
                  </a:lnTo>
                  <a:lnTo>
                    <a:pt x="144846" y="21012"/>
                  </a:lnTo>
                  <a:lnTo>
                    <a:pt x="144846" y="23373"/>
                  </a:lnTo>
                  <a:lnTo>
                    <a:pt x="142775" y="23096"/>
                  </a:lnTo>
                  <a:lnTo>
                    <a:pt x="139770" y="25040"/>
                  </a:lnTo>
                  <a:lnTo>
                    <a:pt x="140111" y="28311"/>
                  </a:lnTo>
                  <a:lnTo>
                    <a:pt x="141992" y="29788"/>
                  </a:lnTo>
                  <a:lnTo>
                    <a:pt x="142257" y="31745"/>
                  </a:lnTo>
                  <a:lnTo>
                    <a:pt x="142396" y="33387"/>
                  </a:lnTo>
                  <a:lnTo>
                    <a:pt x="143154" y="36000"/>
                  </a:lnTo>
                  <a:lnTo>
                    <a:pt x="141727" y="39271"/>
                  </a:lnTo>
                  <a:lnTo>
                    <a:pt x="141702" y="42604"/>
                  </a:lnTo>
                  <a:lnTo>
                    <a:pt x="141070" y="43135"/>
                  </a:lnTo>
                  <a:lnTo>
                    <a:pt x="141070" y="42440"/>
                  </a:lnTo>
                  <a:lnTo>
                    <a:pt x="140060" y="38993"/>
                  </a:lnTo>
                  <a:lnTo>
                    <a:pt x="136651" y="34245"/>
                  </a:lnTo>
                  <a:lnTo>
                    <a:pt x="136651" y="31025"/>
                  </a:lnTo>
                  <a:lnTo>
                    <a:pt x="138078" y="25255"/>
                  </a:lnTo>
                  <a:lnTo>
                    <a:pt x="138797" y="21151"/>
                  </a:lnTo>
                  <a:lnTo>
                    <a:pt x="136663" y="19939"/>
                  </a:lnTo>
                  <a:lnTo>
                    <a:pt x="136663" y="22300"/>
                  </a:lnTo>
                  <a:lnTo>
                    <a:pt x="136158" y="23437"/>
                  </a:lnTo>
                  <a:lnTo>
                    <a:pt x="135578" y="21947"/>
                  </a:lnTo>
                  <a:lnTo>
                    <a:pt x="132244" y="23424"/>
                  </a:lnTo>
                  <a:lnTo>
                    <a:pt x="132244" y="28765"/>
                  </a:lnTo>
                  <a:lnTo>
                    <a:pt x="130312" y="29295"/>
                  </a:lnTo>
                  <a:lnTo>
                    <a:pt x="126890" y="29295"/>
                  </a:lnTo>
                  <a:lnTo>
                    <a:pt x="124504" y="30722"/>
                  </a:lnTo>
                  <a:lnTo>
                    <a:pt x="123645" y="33576"/>
                  </a:lnTo>
                  <a:lnTo>
                    <a:pt x="121435" y="38008"/>
                  </a:lnTo>
                  <a:lnTo>
                    <a:pt x="122685" y="39006"/>
                  </a:lnTo>
                  <a:lnTo>
                    <a:pt x="124163" y="39586"/>
                  </a:lnTo>
                  <a:lnTo>
                    <a:pt x="126297" y="40193"/>
                  </a:lnTo>
                  <a:lnTo>
                    <a:pt x="127862" y="41657"/>
                  </a:lnTo>
                  <a:lnTo>
                    <a:pt x="128582" y="44549"/>
                  </a:lnTo>
                  <a:lnTo>
                    <a:pt x="129706" y="47706"/>
                  </a:lnTo>
                  <a:lnTo>
                    <a:pt x="128178" y="52403"/>
                  </a:lnTo>
                  <a:lnTo>
                    <a:pt x="126461" y="55358"/>
                  </a:lnTo>
                  <a:lnTo>
                    <a:pt x="125274" y="54676"/>
                  </a:lnTo>
                  <a:lnTo>
                    <a:pt x="123733" y="55951"/>
                  </a:lnTo>
                  <a:lnTo>
                    <a:pt x="123620" y="58792"/>
                  </a:lnTo>
                  <a:lnTo>
                    <a:pt x="122067" y="60118"/>
                  </a:lnTo>
                  <a:lnTo>
                    <a:pt x="122673" y="61393"/>
                  </a:lnTo>
                  <a:lnTo>
                    <a:pt x="124314" y="63098"/>
                  </a:lnTo>
                  <a:lnTo>
                    <a:pt x="124807" y="65131"/>
                  </a:lnTo>
                  <a:lnTo>
                    <a:pt x="123342" y="66305"/>
                  </a:lnTo>
                  <a:lnTo>
                    <a:pt x="122786" y="65750"/>
                  </a:lnTo>
                  <a:lnTo>
                    <a:pt x="122786" y="64196"/>
                  </a:lnTo>
                  <a:lnTo>
                    <a:pt x="121801" y="62997"/>
                  </a:lnTo>
                  <a:lnTo>
                    <a:pt x="120854" y="61317"/>
                  </a:lnTo>
                  <a:lnTo>
                    <a:pt x="119465" y="60143"/>
                  </a:lnTo>
                  <a:lnTo>
                    <a:pt x="118241" y="60762"/>
                  </a:lnTo>
                  <a:lnTo>
                    <a:pt x="118241" y="60762"/>
                  </a:lnTo>
                  <a:lnTo>
                    <a:pt x="118645" y="59297"/>
                  </a:lnTo>
                  <a:lnTo>
                    <a:pt x="117079" y="58514"/>
                  </a:lnTo>
                  <a:lnTo>
                    <a:pt x="116132" y="60396"/>
                  </a:lnTo>
                  <a:lnTo>
                    <a:pt x="114112" y="61583"/>
                  </a:lnTo>
                  <a:lnTo>
                    <a:pt x="114970" y="62719"/>
                  </a:lnTo>
                  <a:lnTo>
                    <a:pt x="116056" y="63931"/>
                  </a:lnTo>
                  <a:lnTo>
                    <a:pt x="117622" y="63376"/>
                  </a:lnTo>
                  <a:lnTo>
                    <a:pt x="118607" y="63691"/>
                  </a:lnTo>
                  <a:lnTo>
                    <a:pt x="115968" y="65497"/>
                  </a:lnTo>
                  <a:lnTo>
                    <a:pt x="117597" y="67530"/>
                  </a:lnTo>
                  <a:lnTo>
                    <a:pt x="119011" y="70371"/>
                  </a:lnTo>
                  <a:lnTo>
                    <a:pt x="119011" y="73919"/>
                  </a:lnTo>
                  <a:lnTo>
                    <a:pt x="118266" y="76028"/>
                  </a:lnTo>
                  <a:lnTo>
                    <a:pt x="116574" y="79096"/>
                  </a:lnTo>
                  <a:lnTo>
                    <a:pt x="112824" y="80978"/>
                  </a:lnTo>
                  <a:lnTo>
                    <a:pt x="111245" y="82114"/>
                  </a:lnTo>
                  <a:lnTo>
                    <a:pt x="110740" y="80940"/>
                  </a:lnTo>
                  <a:lnTo>
                    <a:pt x="110462" y="81041"/>
                  </a:lnTo>
                  <a:cubicBezTo>
                    <a:pt x="110159" y="81142"/>
                    <a:pt x="108594" y="81697"/>
                    <a:pt x="108253" y="81912"/>
                  </a:cubicBezTo>
                  <a:cubicBezTo>
                    <a:pt x="107886" y="82165"/>
                    <a:pt x="107634" y="83276"/>
                    <a:pt x="107520" y="83907"/>
                  </a:cubicBezTo>
                  <a:lnTo>
                    <a:pt x="107495" y="84008"/>
                  </a:lnTo>
                  <a:lnTo>
                    <a:pt x="108341" y="85688"/>
                  </a:lnTo>
                  <a:lnTo>
                    <a:pt x="110197" y="87468"/>
                  </a:lnTo>
                  <a:lnTo>
                    <a:pt x="110197" y="90852"/>
                  </a:lnTo>
                  <a:cubicBezTo>
                    <a:pt x="110046" y="91092"/>
                    <a:pt x="109174" y="91824"/>
                    <a:pt x="108379" y="92430"/>
                  </a:cubicBezTo>
                  <a:lnTo>
                    <a:pt x="107760" y="92115"/>
                  </a:lnTo>
                  <a:lnTo>
                    <a:pt x="106093" y="90360"/>
                  </a:lnTo>
                  <a:lnTo>
                    <a:pt x="104161" y="88541"/>
                  </a:lnTo>
                  <a:lnTo>
                    <a:pt x="103164" y="89829"/>
                  </a:lnTo>
                  <a:lnTo>
                    <a:pt x="102823" y="92203"/>
                  </a:lnTo>
                  <a:lnTo>
                    <a:pt x="103492" y="93756"/>
                  </a:lnTo>
                  <a:lnTo>
                    <a:pt x="104679" y="95398"/>
                  </a:lnTo>
                  <a:lnTo>
                    <a:pt x="106321" y="96648"/>
                  </a:lnTo>
                  <a:lnTo>
                    <a:pt x="106611" y="98239"/>
                  </a:lnTo>
                  <a:lnTo>
                    <a:pt x="107028" y="99602"/>
                  </a:lnTo>
                  <a:lnTo>
                    <a:pt x="105689" y="99047"/>
                  </a:lnTo>
                  <a:lnTo>
                    <a:pt x="104313" y="97254"/>
                  </a:lnTo>
                  <a:lnTo>
                    <a:pt x="103290" y="95082"/>
                  </a:lnTo>
                  <a:lnTo>
                    <a:pt x="101371" y="94072"/>
                  </a:lnTo>
                  <a:lnTo>
                    <a:pt x="101371" y="90056"/>
                  </a:lnTo>
                  <a:lnTo>
                    <a:pt x="99351" y="85725"/>
                  </a:lnTo>
                  <a:lnTo>
                    <a:pt x="97583" y="86773"/>
                  </a:lnTo>
                  <a:lnTo>
                    <a:pt x="97583" y="83756"/>
                  </a:lnTo>
                  <a:lnTo>
                    <a:pt x="95739" y="82897"/>
                  </a:lnTo>
                  <a:lnTo>
                    <a:pt x="94944" y="79690"/>
                  </a:lnTo>
                  <a:lnTo>
                    <a:pt x="91774" y="80422"/>
                  </a:lnTo>
                  <a:lnTo>
                    <a:pt x="90423" y="82278"/>
                  </a:lnTo>
                  <a:lnTo>
                    <a:pt x="87431" y="84980"/>
                  </a:lnTo>
                  <a:lnTo>
                    <a:pt x="85372" y="86773"/>
                  </a:lnTo>
                  <a:lnTo>
                    <a:pt x="84324" y="88503"/>
                  </a:lnTo>
                  <a:lnTo>
                    <a:pt x="84324" y="91546"/>
                  </a:lnTo>
                  <a:lnTo>
                    <a:pt x="82961" y="93706"/>
                  </a:lnTo>
                  <a:lnTo>
                    <a:pt x="82620" y="92456"/>
                  </a:lnTo>
                  <a:lnTo>
                    <a:pt x="81142" y="89084"/>
                  </a:lnTo>
                  <a:lnTo>
                    <a:pt x="79791" y="86180"/>
                  </a:lnTo>
                  <a:lnTo>
                    <a:pt x="79160" y="83465"/>
                  </a:lnTo>
                  <a:lnTo>
                    <a:pt x="78377" y="80359"/>
                  </a:lnTo>
                  <a:lnTo>
                    <a:pt x="76837" y="82152"/>
                  </a:lnTo>
                  <a:lnTo>
                    <a:pt x="75890" y="82000"/>
                  </a:lnTo>
                  <a:lnTo>
                    <a:pt x="74602" y="79803"/>
                  </a:lnTo>
                  <a:lnTo>
                    <a:pt x="71773" y="77745"/>
                  </a:lnTo>
                  <a:lnTo>
                    <a:pt x="68326" y="78175"/>
                  </a:lnTo>
                  <a:lnTo>
                    <a:pt x="65687" y="77770"/>
                  </a:lnTo>
                  <a:lnTo>
                    <a:pt x="63957" y="76849"/>
                  </a:lnTo>
                  <a:lnTo>
                    <a:pt x="62113" y="76710"/>
                  </a:lnTo>
                  <a:lnTo>
                    <a:pt x="60118" y="75624"/>
                  </a:lnTo>
                  <a:lnTo>
                    <a:pt x="56999" y="73086"/>
                  </a:lnTo>
                  <a:lnTo>
                    <a:pt x="55737" y="75232"/>
                  </a:lnTo>
                  <a:lnTo>
                    <a:pt x="57782" y="76912"/>
                  </a:lnTo>
                  <a:lnTo>
                    <a:pt x="59108" y="79349"/>
                  </a:lnTo>
                  <a:lnTo>
                    <a:pt x="61419" y="79235"/>
                  </a:lnTo>
                  <a:lnTo>
                    <a:pt x="63717" y="78541"/>
                  </a:lnTo>
                  <a:lnTo>
                    <a:pt x="64954" y="79879"/>
                  </a:lnTo>
                  <a:lnTo>
                    <a:pt x="66394" y="81306"/>
                  </a:lnTo>
                  <a:lnTo>
                    <a:pt x="65636" y="83187"/>
                  </a:lnTo>
                  <a:lnTo>
                    <a:pt x="64538" y="85208"/>
                  </a:lnTo>
                  <a:lnTo>
                    <a:pt x="60775" y="87140"/>
                  </a:lnTo>
                  <a:lnTo>
                    <a:pt x="57025" y="87973"/>
                  </a:lnTo>
                  <a:lnTo>
                    <a:pt x="53805" y="89425"/>
                  </a:lnTo>
                  <a:lnTo>
                    <a:pt x="53388" y="88263"/>
                  </a:lnTo>
                  <a:lnTo>
                    <a:pt x="52100" y="85132"/>
                  </a:lnTo>
                  <a:lnTo>
                    <a:pt x="50105" y="83554"/>
                  </a:lnTo>
                  <a:lnTo>
                    <a:pt x="49297" y="81230"/>
                  </a:lnTo>
                  <a:lnTo>
                    <a:pt x="47782" y="78831"/>
                  </a:lnTo>
                  <a:lnTo>
                    <a:pt x="45117" y="75169"/>
                  </a:lnTo>
                  <a:lnTo>
                    <a:pt x="43387" y="75801"/>
                  </a:lnTo>
                  <a:lnTo>
                    <a:pt x="44284" y="77341"/>
                  </a:lnTo>
                  <a:lnTo>
                    <a:pt x="45332" y="80182"/>
                  </a:lnTo>
                  <a:lnTo>
                    <a:pt x="46203" y="81382"/>
                  </a:lnTo>
                  <a:lnTo>
                    <a:pt x="48325" y="86281"/>
                  </a:lnTo>
                  <a:lnTo>
                    <a:pt x="49726" y="87241"/>
                  </a:lnTo>
                  <a:lnTo>
                    <a:pt x="51772" y="89198"/>
                  </a:lnTo>
                  <a:lnTo>
                    <a:pt x="52264" y="90271"/>
                  </a:lnTo>
                  <a:lnTo>
                    <a:pt x="53009" y="92506"/>
                  </a:lnTo>
                  <a:lnTo>
                    <a:pt x="54550" y="91736"/>
                  </a:lnTo>
                  <a:lnTo>
                    <a:pt x="58287" y="91218"/>
                  </a:lnTo>
                  <a:lnTo>
                    <a:pt x="59525" y="90612"/>
                  </a:lnTo>
                  <a:lnTo>
                    <a:pt x="59904" y="91837"/>
                  </a:lnTo>
                  <a:cubicBezTo>
                    <a:pt x="59664" y="92443"/>
                    <a:pt x="59070" y="93946"/>
                    <a:pt x="59070" y="94362"/>
                  </a:cubicBezTo>
                  <a:cubicBezTo>
                    <a:pt x="59045" y="94615"/>
                    <a:pt x="58338" y="96016"/>
                    <a:pt x="57681" y="97191"/>
                  </a:cubicBezTo>
                  <a:lnTo>
                    <a:pt x="54487" y="99148"/>
                  </a:lnTo>
                  <a:lnTo>
                    <a:pt x="51784" y="102128"/>
                  </a:lnTo>
                  <a:lnTo>
                    <a:pt x="48855" y="104792"/>
                  </a:lnTo>
                  <a:lnTo>
                    <a:pt x="49474" y="106408"/>
                  </a:lnTo>
                  <a:lnTo>
                    <a:pt x="49411" y="108719"/>
                  </a:lnTo>
                  <a:lnTo>
                    <a:pt x="50257" y="110727"/>
                  </a:lnTo>
                  <a:lnTo>
                    <a:pt x="50257" y="113189"/>
                  </a:lnTo>
                  <a:lnTo>
                    <a:pt x="48767" y="115487"/>
                  </a:lnTo>
                  <a:lnTo>
                    <a:pt x="44587" y="118694"/>
                  </a:lnTo>
                  <a:lnTo>
                    <a:pt x="44587" y="120096"/>
                  </a:lnTo>
                  <a:lnTo>
                    <a:pt x="44297" y="123897"/>
                  </a:lnTo>
                  <a:lnTo>
                    <a:pt x="42845" y="123897"/>
                  </a:lnTo>
                  <a:lnTo>
                    <a:pt x="42175" y="126927"/>
                  </a:lnTo>
                  <a:lnTo>
                    <a:pt x="39713" y="129730"/>
                  </a:lnTo>
                  <a:lnTo>
                    <a:pt x="38084" y="131536"/>
                  </a:lnTo>
                  <a:lnTo>
                    <a:pt x="35647" y="133367"/>
                  </a:lnTo>
                  <a:lnTo>
                    <a:pt x="31404" y="133367"/>
                  </a:lnTo>
                  <a:lnTo>
                    <a:pt x="29776" y="130842"/>
                  </a:lnTo>
                  <a:lnTo>
                    <a:pt x="29371" y="128581"/>
                  </a:lnTo>
                  <a:lnTo>
                    <a:pt x="28210" y="126334"/>
                  </a:lnTo>
                  <a:lnTo>
                    <a:pt x="26278" y="123796"/>
                  </a:lnTo>
                  <a:lnTo>
                    <a:pt x="26278" y="120222"/>
                  </a:lnTo>
                  <a:lnTo>
                    <a:pt x="24384" y="117495"/>
                  </a:lnTo>
                  <a:lnTo>
                    <a:pt x="24384" y="115285"/>
                  </a:lnTo>
                  <a:lnTo>
                    <a:pt x="26278" y="112659"/>
                  </a:lnTo>
                  <a:lnTo>
                    <a:pt x="26278" y="109654"/>
                  </a:lnTo>
                  <a:lnTo>
                    <a:pt x="25672" y="106509"/>
                  </a:lnTo>
                  <a:lnTo>
                    <a:pt x="23563" y="103340"/>
                  </a:lnTo>
                  <a:lnTo>
                    <a:pt x="23992" y="99262"/>
                  </a:lnTo>
                  <a:lnTo>
                    <a:pt x="22679" y="97140"/>
                  </a:lnTo>
                  <a:lnTo>
                    <a:pt x="19838" y="97279"/>
                  </a:lnTo>
                  <a:lnTo>
                    <a:pt x="18916" y="95701"/>
                  </a:lnTo>
                  <a:lnTo>
                    <a:pt x="16353" y="95410"/>
                  </a:lnTo>
                  <a:lnTo>
                    <a:pt x="13600" y="96787"/>
                  </a:lnTo>
                  <a:lnTo>
                    <a:pt x="11113" y="96787"/>
                  </a:lnTo>
                  <a:lnTo>
                    <a:pt x="8486" y="97090"/>
                  </a:lnTo>
                  <a:lnTo>
                    <a:pt x="5570" y="95385"/>
                  </a:lnTo>
                  <a:lnTo>
                    <a:pt x="1453" y="91067"/>
                  </a:lnTo>
                  <a:lnTo>
                    <a:pt x="645" y="87746"/>
                  </a:lnTo>
                  <a:lnTo>
                    <a:pt x="1175" y="84905"/>
                  </a:lnTo>
                  <a:lnTo>
                    <a:pt x="658" y="82518"/>
                  </a:lnTo>
                  <a:lnTo>
                    <a:pt x="1642" y="80132"/>
                  </a:lnTo>
                  <a:lnTo>
                    <a:pt x="4029" y="76306"/>
                  </a:lnTo>
                  <a:lnTo>
                    <a:pt x="6681" y="74386"/>
                  </a:lnTo>
                  <a:lnTo>
                    <a:pt x="7325" y="72353"/>
                  </a:lnTo>
                  <a:lnTo>
                    <a:pt x="9055" y="70523"/>
                  </a:lnTo>
                  <a:lnTo>
                    <a:pt x="10683" y="68894"/>
                  </a:lnTo>
                  <a:lnTo>
                    <a:pt x="11870" y="69487"/>
                  </a:lnTo>
                  <a:lnTo>
                    <a:pt x="16328" y="67858"/>
                  </a:lnTo>
                  <a:lnTo>
                    <a:pt x="20457" y="67871"/>
                  </a:lnTo>
                  <a:lnTo>
                    <a:pt x="22490" y="67543"/>
                  </a:lnTo>
                  <a:lnTo>
                    <a:pt x="23639" y="67795"/>
                  </a:lnTo>
                  <a:lnTo>
                    <a:pt x="24005" y="70560"/>
                  </a:lnTo>
                  <a:lnTo>
                    <a:pt x="26619" y="71116"/>
                  </a:lnTo>
                  <a:lnTo>
                    <a:pt x="29334" y="73338"/>
                  </a:lnTo>
                  <a:lnTo>
                    <a:pt x="31152" y="71747"/>
                  </a:lnTo>
                  <a:lnTo>
                    <a:pt x="32894" y="71457"/>
                  </a:lnTo>
                  <a:lnTo>
                    <a:pt x="38349" y="73035"/>
                  </a:lnTo>
                  <a:lnTo>
                    <a:pt x="41784" y="72505"/>
                  </a:lnTo>
                  <a:lnTo>
                    <a:pt x="44739" y="71154"/>
                  </a:lnTo>
                  <a:lnTo>
                    <a:pt x="45648" y="67719"/>
                  </a:lnTo>
                  <a:lnTo>
                    <a:pt x="44461" y="65989"/>
                  </a:lnTo>
                  <a:lnTo>
                    <a:pt x="41910" y="67442"/>
                  </a:lnTo>
                  <a:lnTo>
                    <a:pt x="39347" y="66785"/>
                  </a:lnTo>
                  <a:lnTo>
                    <a:pt x="37819" y="65762"/>
                  </a:lnTo>
                  <a:lnTo>
                    <a:pt x="38715" y="63590"/>
                  </a:lnTo>
                  <a:lnTo>
                    <a:pt x="40067" y="62820"/>
                  </a:lnTo>
                  <a:lnTo>
                    <a:pt x="42466" y="62227"/>
                  </a:lnTo>
                  <a:lnTo>
                    <a:pt x="45610" y="63073"/>
                  </a:lnTo>
                  <a:lnTo>
                    <a:pt x="50244" y="62075"/>
                  </a:lnTo>
                  <a:lnTo>
                    <a:pt x="47946" y="60345"/>
                  </a:lnTo>
                  <a:lnTo>
                    <a:pt x="45458" y="57782"/>
                  </a:lnTo>
                  <a:lnTo>
                    <a:pt x="46304" y="55206"/>
                  </a:lnTo>
                  <a:lnTo>
                    <a:pt x="43501" y="56999"/>
                  </a:lnTo>
                  <a:lnTo>
                    <a:pt x="43602" y="58312"/>
                  </a:lnTo>
                  <a:lnTo>
                    <a:pt x="42289" y="58312"/>
                  </a:lnTo>
                  <a:lnTo>
                    <a:pt x="41632" y="55938"/>
                  </a:lnTo>
                  <a:lnTo>
                    <a:pt x="39511" y="56469"/>
                  </a:lnTo>
                  <a:lnTo>
                    <a:pt x="37832" y="60042"/>
                  </a:lnTo>
                  <a:lnTo>
                    <a:pt x="37933" y="62265"/>
                  </a:lnTo>
                  <a:lnTo>
                    <a:pt x="36632" y="62530"/>
                  </a:lnTo>
                  <a:lnTo>
                    <a:pt x="35167" y="62757"/>
                  </a:lnTo>
                  <a:lnTo>
                    <a:pt x="33639" y="64398"/>
                  </a:lnTo>
                  <a:lnTo>
                    <a:pt x="34776" y="65750"/>
                  </a:lnTo>
                  <a:lnTo>
                    <a:pt x="33829" y="66659"/>
                  </a:lnTo>
                  <a:lnTo>
                    <a:pt x="32427" y="65585"/>
                  </a:lnTo>
                  <a:lnTo>
                    <a:pt x="30988" y="61886"/>
                  </a:lnTo>
                  <a:lnTo>
                    <a:pt x="28033" y="58893"/>
                  </a:lnTo>
                  <a:lnTo>
                    <a:pt x="25242" y="56974"/>
                  </a:lnTo>
                  <a:lnTo>
                    <a:pt x="24636" y="59146"/>
                  </a:lnTo>
                  <a:lnTo>
                    <a:pt x="27136" y="61595"/>
                  </a:lnTo>
                  <a:lnTo>
                    <a:pt x="29712" y="63085"/>
                  </a:lnTo>
                  <a:lnTo>
                    <a:pt x="29574" y="63401"/>
                  </a:lnTo>
                  <a:lnTo>
                    <a:pt x="28172" y="62921"/>
                  </a:lnTo>
                  <a:lnTo>
                    <a:pt x="28172" y="64967"/>
                  </a:lnTo>
                  <a:lnTo>
                    <a:pt x="27541" y="65333"/>
                  </a:lnTo>
                  <a:lnTo>
                    <a:pt x="27541" y="64537"/>
                  </a:lnTo>
                  <a:lnTo>
                    <a:pt x="26720" y="63148"/>
                  </a:lnTo>
                  <a:lnTo>
                    <a:pt x="25255" y="61785"/>
                  </a:lnTo>
                  <a:lnTo>
                    <a:pt x="23273" y="59575"/>
                  </a:lnTo>
                  <a:lnTo>
                    <a:pt x="21467" y="59575"/>
                  </a:lnTo>
                  <a:lnTo>
                    <a:pt x="20141" y="60295"/>
                  </a:lnTo>
                  <a:lnTo>
                    <a:pt x="17515" y="59600"/>
                  </a:lnTo>
                  <a:lnTo>
                    <a:pt x="17174" y="61557"/>
                  </a:lnTo>
                  <a:lnTo>
                    <a:pt x="16277" y="61949"/>
                  </a:lnTo>
                  <a:lnTo>
                    <a:pt x="15179" y="63919"/>
                  </a:lnTo>
                  <a:lnTo>
                    <a:pt x="13386" y="66507"/>
                  </a:lnTo>
                  <a:lnTo>
                    <a:pt x="11391" y="66406"/>
                  </a:lnTo>
                  <a:lnTo>
                    <a:pt x="10065" y="67176"/>
                  </a:lnTo>
                  <a:lnTo>
                    <a:pt x="9143" y="66381"/>
                  </a:lnTo>
                  <a:lnTo>
                    <a:pt x="6719" y="65649"/>
                  </a:lnTo>
                  <a:lnTo>
                    <a:pt x="6719" y="60610"/>
                  </a:lnTo>
                  <a:lnTo>
                    <a:pt x="8827" y="59499"/>
                  </a:lnTo>
                  <a:lnTo>
                    <a:pt x="12413" y="59954"/>
                  </a:lnTo>
                  <a:lnTo>
                    <a:pt x="14156" y="58148"/>
                  </a:lnTo>
                  <a:lnTo>
                    <a:pt x="13070" y="55825"/>
                  </a:lnTo>
                  <a:lnTo>
                    <a:pt x="12110" y="55320"/>
                  </a:lnTo>
                  <a:lnTo>
                    <a:pt x="13045" y="55168"/>
                  </a:lnTo>
                  <a:lnTo>
                    <a:pt x="14749" y="55168"/>
                  </a:lnTo>
                  <a:lnTo>
                    <a:pt x="16694" y="53186"/>
                  </a:lnTo>
                  <a:lnTo>
                    <a:pt x="17616" y="49840"/>
                  </a:lnTo>
                  <a:lnTo>
                    <a:pt x="20381" y="48691"/>
                  </a:lnTo>
                  <a:lnTo>
                    <a:pt x="20608" y="45913"/>
                  </a:lnTo>
                  <a:lnTo>
                    <a:pt x="21568" y="44764"/>
                  </a:lnTo>
                  <a:lnTo>
                    <a:pt x="22250" y="45559"/>
                  </a:lnTo>
                  <a:lnTo>
                    <a:pt x="21442" y="48211"/>
                  </a:lnTo>
                  <a:lnTo>
                    <a:pt x="25924" y="48211"/>
                  </a:lnTo>
                  <a:lnTo>
                    <a:pt x="29788" y="47504"/>
                  </a:lnTo>
                  <a:lnTo>
                    <a:pt x="30558" y="44915"/>
                  </a:lnTo>
                  <a:lnTo>
                    <a:pt x="31733" y="43539"/>
                  </a:lnTo>
                  <a:lnTo>
                    <a:pt x="32023" y="41910"/>
                  </a:lnTo>
                  <a:lnTo>
                    <a:pt x="34687" y="41821"/>
                  </a:lnTo>
                  <a:lnTo>
                    <a:pt x="37390" y="40129"/>
                  </a:lnTo>
                  <a:lnTo>
                    <a:pt x="35369" y="38841"/>
                  </a:lnTo>
                  <a:lnTo>
                    <a:pt x="32768" y="39599"/>
                  </a:lnTo>
                  <a:lnTo>
                    <a:pt x="31253" y="39422"/>
                  </a:lnTo>
                  <a:lnTo>
                    <a:pt x="30205" y="36303"/>
                  </a:lnTo>
                  <a:lnTo>
                    <a:pt x="33147" y="32604"/>
                  </a:lnTo>
                  <a:lnTo>
                    <a:pt x="31202" y="31215"/>
                  </a:lnTo>
                  <a:lnTo>
                    <a:pt x="29586" y="32591"/>
                  </a:lnTo>
                  <a:lnTo>
                    <a:pt x="28955" y="34372"/>
                  </a:lnTo>
                  <a:lnTo>
                    <a:pt x="27136" y="35874"/>
                  </a:lnTo>
                  <a:lnTo>
                    <a:pt x="26897" y="38425"/>
                  </a:lnTo>
                  <a:lnTo>
                    <a:pt x="28462" y="40723"/>
                  </a:lnTo>
                  <a:cubicBezTo>
                    <a:pt x="28361" y="41241"/>
                    <a:pt x="28071" y="42667"/>
                    <a:pt x="28071" y="42933"/>
                  </a:cubicBezTo>
                  <a:cubicBezTo>
                    <a:pt x="28008" y="43147"/>
                    <a:pt x="27288" y="44233"/>
                    <a:pt x="26619" y="45155"/>
                  </a:cubicBezTo>
                  <a:lnTo>
                    <a:pt x="24131" y="44902"/>
                  </a:lnTo>
                  <a:lnTo>
                    <a:pt x="24308" y="43640"/>
                  </a:lnTo>
                  <a:lnTo>
                    <a:pt x="22553" y="40622"/>
                  </a:lnTo>
                  <a:lnTo>
                    <a:pt x="21076" y="42465"/>
                  </a:lnTo>
                  <a:lnTo>
                    <a:pt x="19687" y="42718"/>
                  </a:lnTo>
                  <a:lnTo>
                    <a:pt x="18740" y="39321"/>
                  </a:lnTo>
                  <a:lnTo>
                    <a:pt x="19510" y="37680"/>
                  </a:lnTo>
                  <a:lnTo>
                    <a:pt x="21985" y="35205"/>
                  </a:lnTo>
                  <a:lnTo>
                    <a:pt x="23386" y="32326"/>
                  </a:lnTo>
                  <a:lnTo>
                    <a:pt x="25874" y="28790"/>
                  </a:lnTo>
                  <a:lnTo>
                    <a:pt x="29712" y="24750"/>
                  </a:lnTo>
                  <a:lnTo>
                    <a:pt x="33021" y="23639"/>
                  </a:lnTo>
                  <a:lnTo>
                    <a:pt x="35294" y="24232"/>
                  </a:lnTo>
                  <a:lnTo>
                    <a:pt x="38008" y="25381"/>
                  </a:lnTo>
                  <a:lnTo>
                    <a:pt x="41481" y="27212"/>
                  </a:lnTo>
                  <a:lnTo>
                    <a:pt x="42188" y="29068"/>
                  </a:lnTo>
                  <a:lnTo>
                    <a:pt x="41039" y="29813"/>
                  </a:lnTo>
                  <a:lnTo>
                    <a:pt x="36556" y="28942"/>
                  </a:lnTo>
                  <a:lnTo>
                    <a:pt x="39284" y="30975"/>
                  </a:lnTo>
                  <a:lnTo>
                    <a:pt x="40976" y="34245"/>
                  </a:lnTo>
                  <a:lnTo>
                    <a:pt x="41910" y="32781"/>
                  </a:lnTo>
                  <a:lnTo>
                    <a:pt x="44436" y="32907"/>
                  </a:lnTo>
                  <a:lnTo>
                    <a:pt x="43135" y="30886"/>
                  </a:lnTo>
                  <a:lnTo>
                    <a:pt x="45181" y="29712"/>
                  </a:lnTo>
                  <a:lnTo>
                    <a:pt x="45471" y="27237"/>
                  </a:lnTo>
                  <a:lnTo>
                    <a:pt x="46191" y="27528"/>
                  </a:lnTo>
                  <a:lnTo>
                    <a:pt x="46809" y="30634"/>
                  </a:lnTo>
                  <a:lnTo>
                    <a:pt x="49082" y="27982"/>
                  </a:lnTo>
                  <a:lnTo>
                    <a:pt x="52971" y="25924"/>
                  </a:lnTo>
                  <a:lnTo>
                    <a:pt x="56330" y="25217"/>
                  </a:lnTo>
                  <a:lnTo>
                    <a:pt x="55648" y="23815"/>
                  </a:lnTo>
                  <a:lnTo>
                    <a:pt x="55863" y="23159"/>
                  </a:lnTo>
                  <a:lnTo>
                    <a:pt x="58224" y="23714"/>
                  </a:lnTo>
                  <a:lnTo>
                    <a:pt x="61596" y="25406"/>
                  </a:lnTo>
                  <a:lnTo>
                    <a:pt x="61596" y="23171"/>
                  </a:lnTo>
                  <a:lnTo>
                    <a:pt x="59449" y="21277"/>
                  </a:lnTo>
                  <a:lnTo>
                    <a:pt x="59500" y="18828"/>
                  </a:lnTo>
                  <a:lnTo>
                    <a:pt x="60245" y="15532"/>
                  </a:lnTo>
                  <a:lnTo>
                    <a:pt x="61457" y="15987"/>
                  </a:lnTo>
                  <a:lnTo>
                    <a:pt x="62252" y="17944"/>
                  </a:lnTo>
                  <a:lnTo>
                    <a:pt x="63300" y="20899"/>
                  </a:lnTo>
                  <a:lnTo>
                    <a:pt x="64614" y="24333"/>
                  </a:lnTo>
                  <a:lnTo>
                    <a:pt x="63464" y="26530"/>
                  </a:lnTo>
                  <a:lnTo>
                    <a:pt x="65813" y="27364"/>
                  </a:lnTo>
                  <a:lnTo>
                    <a:pt x="67114" y="25659"/>
                  </a:lnTo>
                  <a:lnTo>
                    <a:pt x="66470" y="24270"/>
                  </a:lnTo>
                  <a:cubicBezTo>
                    <a:pt x="67215" y="24106"/>
                    <a:pt x="67947" y="23879"/>
                    <a:pt x="68667" y="23601"/>
                  </a:cubicBezTo>
                  <a:lnTo>
                    <a:pt x="69134" y="23386"/>
                  </a:lnTo>
                  <a:lnTo>
                    <a:pt x="67530" y="22060"/>
                  </a:lnTo>
                  <a:lnTo>
                    <a:pt x="65952" y="21770"/>
                  </a:lnTo>
                  <a:lnTo>
                    <a:pt x="64715" y="17982"/>
                  </a:lnTo>
                  <a:lnTo>
                    <a:pt x="65864" y="17211"/>
                  </a:lnTo>
                  <a:lnTo>
                    <a:pt x="66407" y="15696"/>
                  </a:lnTo>
                  <a:lnTo>
                    <a:pt x="69071" y="17275"/>
                  </a:lnTo>
                  <a:lnTo>
                    <a:pt x="70750" y="16252"/>
                  </a:lnTo>
                  <a:lnTo>
                    <a:pt x="68313" y="14964"/>
                  </a:lnTo>
                  <a:lnTo>
                    <a:pt x="67152" y="13726"/>
                  </a:lnTo>
                  <a:lnTo>
                    <a:pt x="70321" y="11946"/>
                  </a:lnTo>
                  <a:lnTo>
                    <a:pt x="69033" y="10683"/>
                  </a:lnTo>
                  <a:lnTo>
                    <a:pt x="70460" y="7943"/>
                  </a:lnTo>
                  <a:lnTo>
                    <a:pt x="73743" y="5481"/>
                  </a:lnTo>
                  <a:lnTo>
                    <a:pt x="74501" y="2968"/>
                  </a:lnTo>
                  <a:lnTo>
                    <a:pt x="75624" y="1554"/>
                  </a:lnTo>
                  <a:lnTo>
                    <a:pt x="77468" y="1554"/>
                  </a:lnTo>
                  <a:lnTo>
                    <a:pt x="78554" y="4206"/>
                  </a:lnTo>
                  <a:lnTo>
                    <a:pt x="80019" y="2097"/>
                  </a:lnTo>
                  <a:lnTo>
                    <a:pt x="81786" y="784"/>
                  </a:lnTo>
                  <a:close/>
                  <a:moveTo>
                    <a:pt x="81786" y="1"/>
                  </a:moveTo>
                  <a:lnTo>
                    <a:pt x="79614" y="1605"/>
                  </a:lnTo>
                  <a:lnTo>
                    <a:pt x="78705" y="2880"/>
                  </a:lnTo>
                  <a:lnTo>
                    <a:pt x="77910" y="910"/>
                  </a:lnTo>
                  <a:lnTo>
                    <a:pt x="75334" y="910"/>
                  </a:lnTo>
                  <a:lnTo>
                    <a:pt x="73983" y="2615"/>
                  </a:lnTo>
                  <a:lnTo>
                    <a:pt x="73213" y="5090"/>
                  </a:lnTo>
                  <a:lnTo>
                    <a:pt x="70043" y="7476"/>
                  </a:lnTo>
                  <a:lnTo>
                    <a:pt x="68263" y="10784"/>
                  </a:lnTo>
                  <a:lnTo>
                    <a:pt x="69286" y="11794"/>
                  </a:lnTo>
                  <a:lnTo>
                    <a:pt x="66154" y="13562"/>
                  </a:lnTo>
                  <a:lnTo>
                    <a:pt x="67897" y="15431"/>
                  </a:lnTo>
                  <a:lnTo>
                    <a:pt x="69475" y="16277"/>
                  </a:lnTo>
                  <a:lnTo>
                    <a:pt x="69071" y="16517"/>
                  </a:lnTo>
                  <a:lnTo>
                    <a:pt x="66066" y="14737"/>
                  </a:lnTo>
                  <a:lnTo>
                    <a:pt x="65346" y="16795"/>
                  </a:lnTo>
                  <a:lnTo>
                    <a:pt x="63970" y="17704"/>
                  </a:lnTo>
                  <a:lnTo>
                    <a:pt x="65472" y="22313"/>
                  </a:lnTo>
                  <a:lnTo>
                    <a:pt x="67253" y="22654"/>
                  </a:lnTo>
                  <a:lnTo>
                    <a:pt x="67934" y="23209"/>
                  </a:lnTo>
                  <a:cubicBezTo>
                    <a:pt x="67290" y="23411"/>
                    <a:pt x="66634" y="23588"/>
                    <a:pt x="65965" y="23727"/>
                  </a:cubicBezTo>
                  <a:lnTo>
                    <a:pt x="65573" y="23803"/>
                  </a:lnTo>
                  <a:lnTo>
                    <a:pt x="66394" y="25571"/>
                  </a:lnTo>
                  <a:lnTo>
                    <a:pt x="65611" y="26606"/>
                  </a:lnTo>
                  <a:lnTo>
                    <a:pt x="64386" y="26177"/>
                  </a:lnTo>
                  <a:lnTo>
                    <a:pt x="65333" y="24371"/>
                  </a:lnTo>
                  <a:lnTo>
                    <a:pt x="63906" y="20671"/>
                  </a:lnTo>
                  <a:lnTo>
                    <a:pt x="62858" y="17717"/>
                  </a:lnTo>
                  <a:lnTo>
                    <a:pt x="61962" y="15482"/>
                  </a:lnTo>
                  <a:lnTo>
                    <a:pt x="59815" y="14686"/>
                  </a:lnTo>
                  <a:lnTo>
                    <a:pt x="58894" y="18714"/>
                  </a:lnTo>
                  <a:lnTo>
                    <a:pt x="58830" y="21555"/>
                  </a:lnTo>
                  <a:lnTo>
                    <a:pt x="60990" y="23449"/>
                  </a:lnTo>
                  <a:lnTo>
                    <a:pt x="60990" y="24371"/>
                  </a:lnTo>
                  <a:lnTo>
                    <a:pt x="58502" y="23121"/>
                  </a:lnTo>
                  <a:lnTo>
                    <a:pt x="55459" y="22401"/>
                  </a:lnTo>
                  <a:lnTo>
                    <a:pt x="54992" y="23853"/>
                  </a:lnTo>
                  <a:lnTo>
                    <a:pt x="55434" y="24762"/>
                  </a:lnTo>
                  <a:lnTo>
                    <a:pt x="52807" y="25305"/>
                  </a:lnTo>
                  <a:lnTo>
                    <a:pt x="48729" y="27439"/>
                  </a:lnTo>
                  <a:lnTo>
                    <a:pt x="47176" y="29232"/>
                  </a:lnTo>
                  <a:lnTo>
                    <a:pt x="46746" y="27073"/>
                  </a:lnTo>
                  <a:lnTo>
                    <a:pt x="44941" y="26316"/>
                  </a:lnTo>
                  <a:lnTo>
                    <a:pt x="44600" y="29321"/>
                  </a:lnTo>
                  <a:lnTo>
                    <a:pt x="42238" y="30672"/>
                  </a:lnTo>
                  <a:lnTo>
                    <a:pt x="43249" y="32212"/>
                  </a:lnTo>
                  <a:lnTo>
                    <a:pt x="41582" y="32137"/>
                  </a:lnTo>
                  <a:lnTo>
                    <a:pt x="41039" y="32983"/>
                  </a:lnTo>
                  <a:lnTo>
                    <a:pt x="39814" y="30634"/>
                  </a:lnTo>
                  <a:lnTo>
                    <a:pt x="39145" y="30078"/>
                  </a:lnTo>
                  <a:lnTo>
                    <a:pt x="41178" y="30482"/>
                  </a:lnTo>
                  <a:lnTo>
                    <a:pt x="42971" y="29321"/>
                  </a:lnTo>
                  <a:lnTo>
                    <a:pt x="41999" y="26770"/>
                  </a:lnTo>
                  <a:lnTo>
                    <a:pt x="38299" y="24813"/>
                  </a:lnTo>
                  <a:lnTo>
                    <a:pt x="35496" y="23639"/>
                  </a:lnTo>
                  <a:lnTo>
                    <a:pt x="32983" y="22982"/>
                  </a:lnTo>
                  <a:lnTo>
                    <a:pt x="29359" y="24194"/>
                  </a:lnTo>
                  <a:lnTo>
                    <a:pt x="25381" y="28386"/>
                  </a:lnTo>
                  <a:lnTo>
                    <a:pt x="22831" y="32010"/>
                  </a:lnTo>
                  <a:lnTo>
                    <a:pt x="21492" y="34801"/>
                  </a:lnTo>
                  <a:lnTo>
                    <a:pt x="19005" y="37276"/>
                  </a:lnTo>
                  <a:lnTo>
                    <a:pt x="18058" y="39258"/>
                  </a:lnTo>
                  <a:lnTo>
                    <a:pt x="19219" y="43438"/>
                  </a:lnTo>
                  <a:lnTo>
                    <a:pt x="21404" y="43046"/>
                  </a:lnTo>
                  <a:lnTo>
                    <a:pt x="22452" y="41733"/>
                  </a:lnTo>
                  <a:lnTo>
                    <a:pt x="23639" y="43766"/>
                  </a:lnTo>
                  <a:lnTo>
                    <a:pt x="23399" y="45458"/>
                  </a:lnTo>
                  <a:lnTo>
                    <a:pt x="26909" y="45824"/>
                  </a:lnTo>
                  <a:lnTo>
                    <a:pt x="27010" y="45673"/>
                  </a:lnTo>
                  <a:cubicBezTo>
                    <a:pt x="28702" y="43387"/>
                    <a:pt x="28702" y="43072"/>
                    <a:pt x="28702" y="42970"/>
                  </a:cubicBezTo>
                  <a:cubicBezTo>
                    <a:pt x="28702" y="42794"/>
                    <a:pt x="28904" y="41683"/>
                    <a:pt x="29106" y="40723"/>
                  </a:cubicBezTo>
                  <a:lnTo>
                    <a:pt x="29144" y="40597"/>
                  </a:lnTo>
                  <a:lnTo>
                    <a:pt x="27566" y="38261"/>
                  </a:lnTo>
                  <a:lnTo>
                    <a:pt x="27743" y="36190"/>
                  </a:lnTo>
                  <a:lnTo>
                    <a:pt x="29498" y="34750"/>
                  </a:lnTo>
                  <a:lnTo>
                    <a:pt x="30129" y="32957"/>
                  </a:lnTo>
                  <a:lnTo>
                    <a:pt x="31240" y="32010"/>
                  </a:lnTo>
                  <a:lnTo>
                    <a:pt x="32238" y="32730"/>
                  </a:lnTo>
                  <a:lnTo>
                    <a:pt x="29510" y="36177"/>
                  </a:lnTo>
                  <a:lnTo>
                    <a:pt x="30773" y="39991"/>
                  </a:lnTo>
                  <a:lnTo>
                    <a:pt x="32831" y="40243"/>
                  </a:lnTo>
                  <a:lnTo>
                    <a:pt x="35281" y="39523"/>
                  </a:lnTo>
                  <a:lnTo>
                    <a:pt x="36203" y="40129"/>
                  </a:lnTo>
                  <a:lnTo>
                    <a:pt x="34498" y="41190"/>
                  </a:lnTo>
                  <a:lnTo>
                    <a:pt x="31493" y="41291"/>
                  </a:lnTo>
                  <a:lnTo>
                    <a:pt x="31139" y="43248"/>
                  </a:lnTo>
                  <a:lnTo>
                    <a:pt x="30041" y="44549"/>
                  </a:lnTo>
                  <a:lnTo>
                    <a:pt x="29296" y="46948"/>
                  </a:lnTo>
                  <a:lnTo>
                    <a:pt x="25861" y="47592"/>
                  </a:lnTo>
                  <a:lnTo>
                    <a:pt x="22288" y="47592"/>
                  </a:lnTo>
                  <a:lnTo>
                    <a:pt x="22957" y="45420"/>
                  </a:lnTo>
                  <a:lnTo>
                    <a:pt x="21543" y="43804"/>
                  </a:lnTo>
                  <a:lnTo>
                    <a:pt x="19990" y="45660"/>
                  </a:lnTo>
                  <a:lnTo>
                    <a:pt x="19775" y="48261"/>
                  </a:lnTo>
                  <a:lnTo>
                    <a:pt x="17085" y="49385"/>
                  </a:lnTo>
                  <a:lnTo>
                    <a:pt x="16113" y="52857"/>
                  </a:lnTo>
                  <a:lnTo>
                    <a:pt x="14484" y="54524"/>
                  </a:lnTo>
                  <a:lnTo>
                    <a:pt x="12982" y="54524"/>
                  </a:lnTo>
                  <a:lnTo>
                    <a:pt x="10178" y="55004"/>
                  </a:lnTo>
                  <a:lnTo>
                    <a:pt x="12590" y="56279"/>
                  </a:lnTo>
                  <a:lnTo>
                    <a:pt x="13398" y="58022"/>
                  </a:lnTo>
                  <a:lnTo>
                    <a:pt x="12186" y="59285"/>
                  </a:lnTo>
                  <a:lnTo>
                    <a:pt x="8714" y="58855"/>
                  </a:lnTo>
                  <a:lnTo>
                    <a:pt x="6100" y="60232"/>
                  </a:lnTo>
                  <a:lnTo>
                    <a:pt x="6100" y="66116"/>
                  </a:lnTo>
                  <a:lnTo>
                    <a:pt x="8777" y="66899"/>
                  </a:lnTo>
                  <a:lnTo>
                    <a:pt x="10002" y="67947"/>
                  </a:lnTo>
                  <a:lnTo>
                    <a:pt x="11555" y="67038"/>
                  </a:lnTo>
                  <a:lnTo>
                    <a:pt x="13714" y="67151"/>
                  </a:lnTo>
                  <a:lnTo>
                    <a:pt x="15709" y="64247"/>
                  </a:lnTo>
                  <a:lnTo>
                    <a:pt x="16719" y="62441"/>
                  </a:lnTo>
                  <a:lnTo>
                    <a:pt x="17729" y="61999"/>
                  </a:lnTo>
                  <a:lnTo>
                    <a:pt x="18020" y="60383"/>
                  </a:lnTo>
                  <a:lnTo>
                    <a:pt x="20229" y="60964"/>
                  </a:lnTo>
                  <a:lnTo>
                    <a:pt x="21631" y="60194"/>
                  </a:lnTo>
                  <a:lnTo>
                    <a:pt x="22982" y="60194"/>
                  </a:lnTo>
                  <a:lnTo>
                    <a:pt x="24800" y="62227"/>
                  </a:lnTo>
                  <a:lnTo>
                    <a:pt x="26202" y="63502"/>
                  </a:lnTo>
                  <a:lnTo>
                    <a:pt x="26909" y="64702"/>
                  </a:lnTo>
                  <a:lnTo>
                    <a:pt x="26909" y="66444"/>
                  </a:lnTo>
                  <a:lnTo>
                    <a:pt x="28803" y="65333"/>
                  </a:lnTo>
                  <a:lnTo>
                    <a:pt x="28803" y="63805"/>
                  </a:lnTo>
                  <a:lnTo>
                    <a:pt x="29927" y="64171"/>
                  </a:lnTo>
                  <a:lnTo>
                    <a:pt x="30521" y="62807"/>
                  </a:lnTo>
                  <a:lnTo>
                    <a:pt x="27553" y="61115"/>
                  </a:lnTo>
                  <a:lnTo>
                    <a:pt x="25343" y="58956"/>
                  </a:lnTo>
                  <a:lnTo>
                    <a:pt x="25609" y="57997"/>
                  </a:lnTo>
                  <a:lnTo>
                    <a:pt x="27629" y="59386"/>
                  </a:lnTo>
                  <a:lnTo>
                    <a:pt x="30432" y="62176"/>
                  </a:lnTo>
                  <a:lnTo>
                    <a:pt x="31910" y="65977"/>
                  </a:lnTo>
                  <a:lnTo>
                    <a:pt x="33879" y="67492"/>
                  </a:lnTo>
                  <a:lnTo>
                    <a:pt x="35660" y="65800"/>
                  </a:lnTo>
                  <a:lnTo>
                    <a:pt x="34498" y="64424"/>
                  </a:lnTo>
                  <a:lnTo>
                    <a:pt x="35496" y="63338"/>
                  </a:lnTo>
                  <a:lnTo>
                    <a:pt x="36758" y="63148"/>
                  </a:lnTo>
                  <a:lnTo>
                    <a:pt x="38602" y="62782"/>
                  </a:lnTo>
                  <a:lnTo>
                    <a:pt x="38488" y="60168"/>
                  </a:lnTo>
                  <a:lnTo>
                    <a:pt x="39966" y="57012"/>
                  </a:lnTo>
                  <a:lnTo>
                    <a:pt x="41203" y="56696"/>
                  </a:lnTo>
                  <a:lnTo>
                    <a:pt x="41809" y="58944"/>
                  </a:lnTo>
                  <a:lnTo>
                    <a:pt x="44284" y="58944"/>
                  </a:lnTo>
                  <a:lnTo>
                    <a:pt x="44158" y="57315"/>
                  </a:lnTo>
                  <a:lnTo>
                    <a:pt x="45155" y="56683"/>
                  </a:lnTo>
                  <a:lnTo>
                    <a:pt x="44739" y="57946"/>
                  </a:lnTo>
                  <a:lnTo>
                    <a:pt x="47529" y="60812"/>
                  </a:lnTo>
                  <a:lnTo>
                    <a:pt x="48767" y="61747"/>
                  </a:lnTo>
                  <a:lnTo>
                    <a:pt x="45635" y="62416"/>
                  </a:lnTo>
                  <a:lnTo>
                    <a:pt x="42478" y="61570"/>
                  </a:lnTo>
                  <a:lnTo>
                    <a:pt x="39877" y="62214"/>
                  </a:lnTo>
                  <a:lnTo>
                    <a:pt x="38223" y="63136"/>
                  </a:lnTo>
                  <a:lnTo>
                    <a:pt x="37036" y="66002"/>
                  </a:lnTo>
                  <a:lnTo>
                    <a:pt x="39044" y="67341"/>
                  </a:lnTo>
                  <a:lnTo>
                    <a:pt x="41999" y="68111"/>
                  </a:lnTo>
                  <a:lnTo>
                    <a:pt x="44284" y="66823"/>
                  </a:lnTo>
                  <a:lnTo>
                    <a:pt x="44979" y="67833"/>
                  </a:lnTo>
                  <a:lnTo>
                    <a:pt x="44208" y="70712"/>
                  </a:lnTo>
                  <a:lnTo>
                    <a:pt x="41658" y="71886"/>
                  </a:lnTo>
                  <a:lnTo>
                    <a:pt x="38400" y="72391"/>
                  </a:lnTo>
                  <a:lnTo>
                    <a:pt x="32932" y="70813"/>
                  </a:lnTo>
                  <a:lnTo>
                    <a:pt x="30887" y="71154"/>
                  </a:lnTo>
                  <a:lnTo>
                    <a:pt x="29334" y="72518"/>
                  </a:lnTo>
                  <a:lnTo>
                    <a:pt x="26922" y="70535"/>
                  </a:lnTo>
                  <a:lnTo>
                    <a:pt x="24586" y="70030"/>
                  </a:lnTo>
                  <a:lnTo>
                    <a:pt x="24207" y="67277"/>
                  </a:lnTo>
                  <a:lnTo>
                    <a:pt x="22515" y="66899"/>
                  </a:lnTo>
                  <a:lnTo>
                    <a:pt x="20406" y="67252"/>
                  </a:lnTo>
                  <a:lnTo>
                    <a:pt x="16227" y="67227"/>
                  </a:lnTo>
                  <a:lnTo>
                    <a:pt x="11908" y="68805"/>
                  </a:lnTo>
                  <a:lnTo>
                    <a:pt x="10570" y="68136"/>
                  </a:lnTo>
                  <a:lnTo>
                    <a:pt x="8613" y="70081"/>
                  </a:lnTo>
                  <a:lnTo>
                    <a:pt x="6782" y="72025"/>
                  </a:lnTo>
                  <a:lnTo>
                    <a:pt x="6163" y="73995"/>
                  </a:lnTo>
                  <a:lnTo>
                    <a:pt x="3612" y="75826"/>
                  </a:lnTo>
                  <a:lnTo>
                    <a:pt x="1087" y="79854"/>
                  </a:lnTo>
                  <a:lnTo>
                    <a:pt x="1" y="82468"/>
                  </a:lnTo>
                  <a:lnTo>
                    <a:pt x="531" y="84917"/>
                  </a:lnTo>
                  <a:lnTo>
                    <a:pt x="14" y="87758"/>
                  </a:lnTo>
                  <a:lnTo>
                    <a:pt x="885" y="91382"/>
                  </a:lnTo>
                  <a:lnTo>
                    <a:pt x="5140" y="95852"/>
                  </a:lnTo>
                  <a:lnTo>
                    <a:pt x="8347" y="97746"/>
                  </a:lnTo>
                  <a:lnTo>
                    <a:pt x="11151" y="97418"/>
                  </a:lnTo>
                  <a:lnTo>
                    <a:pt x="13752" y="97418"/>
                  </a:lnTo>
                  <a:lnTo>
                    <a:pt x="16467" y="96054"/>
                  </a:lnTo>
                  <a:lnTo>
                    <a:pt x="18525" y="96294"/>
                  </a:lnTo>
                  <a:lnTo>
                    <a:pt x="19497" y="97923"/>
                  </a:lnTo>
                  <a:lnTo>
                    <a:pt x="22338" y="97784"/>
                  </a:lnTo>
                  <a:lnTo>
                    <a:pt x="23336" y="99400"/>
                  </a:lnTo>
                  <a:lnTo>
                    <a:pt x="22906" y="103492"/>
                  </a:lnTo>
                  <a:lnTo>
                    <a:pt x="25066" y="106686"/>
                  </a:lnTo>
                  <a:lnTo>
                    <a:pt x="25659" y="109717"/>
                  </a:lnTo>
                  <a:lnTo>
                    <a:pt x="25659" y="112457"/>
                  </a:lnTo>
                  <a:lnTo>
                    <a:pt x="23765" y="115083"/>
                  </a:lnTo>
                  <a:lnTo>
                    <a:pt x="23765" y="117697"/>
                  </a:lnTo>
                  <a:lnTo>
                    <a:pt x="25659" y="120437"/>
                  </a:lnTo>
                  <a:lnTo>
                    <a:pt x="25659" y="124010"/>
                  </a:lnTo>
                  <a:lnTo>
                    <a:pt x="27692" y="126675"/>
                  </a:lnTo>
                  <a:lnTo>
                    <a:pt x="28778" y="128733"/>
                  </a:lnTo>
                  <a:lnTo>
                    <a:pt x="29157" y="130993"/>
                  </a:lnTo>
                  <a:lnTo>
                    <a:pt x="31051" y="133998"/>
                  </a:lnTo>
                  <a:lnTo>
                    <a:pt x="35849" y="133998"/>
                  </a:lnTo>
                  <a:lnTo>
                    <a:pt x="38501" y="132003"/>
                  </a:lnTo>
                  <a:lnTo>
                    <a:pt x="40193" y="130160"/>
                  </a:lnTo>
                  <a:lnTo>
                    <a:pt x="42769" y="127243"/>
                  </a:lnTo>
                  <a:lnTo>
                    <a:pt x="43362" y="124541"/>
                  </a:lnTo>
                  <a:lnTo>
                    <a:pt x="44865" y="124541"/>
                  </a:lnTo>
                  <a:lnTo>
                    <a:pt x="45206" y="120121"/>
                  </a:lnTo>
                  <a:lnTo>
                    <a:pt x="45206" y="119010"/>
                  </a:lnTo>
                  <a:lnTo>
                    <a:pt x="49183" y="115954"/>
                  </a:lnTo>
                  <a:lnTo>
                    <a:pt x="50888" y="113379"/>
                  </a:lnTo>
                  <a:lnTo>
                    <a:pt x="50888" y="110651"/>
                  </a:lnTo>
                  <a:lnTo>
                    <a:pt x="50042" y="108606"/>
                  </a:lnTo>
                  <a:lnTo>
                    <a:pt x="50092" y="106295"/>
                  </a:lnTo>
                  <a:lnTo>
                    <a:pt x="49600" y="104969"/>
                  </a:lnTo>
                  <a:lnTo>
                    <a:pt x="52239" y="102570"/>
                  </a:lnTo>
                  <a:lnTo>
                    <a:pt x="54853" y="99653"/>
                  </a:lnTo>
                  <a:lnTo>
                    <a:pt x="58149" y="97645"/>
                  </a:lnTo>
                  <a:lnTo>
                    <a:pt x="58186" y="97570"/>
                  </a:lnTo>
                  <a:cubicBezTo>
                    <a:pt x="58641" y="96761"/>
                    <a:pt x="59702" y="94817"/>
                    <a:pt x="59702" y="94362"/>
                  </a:cubicBezTo>
                  <a:cubicBezTo>
                    <a:pt x="59702" y="94148"/>
                    <a:pt x="60131" y="92948"/>
                    <a:pt x="60522" y="91963"/>
                  </a:cubicBezTo>
                  <a:lnTo>
                    <a:pt x="60573" y="91862"/>
                  </a:lnTo>
                  <a:lnTo>
                    <a:pt x="59904" y="89716"/>
                  </a:lnTo>
                  <a:lnTo>
                    <a:pt x="58149" y="90587"/>
                  </a:lnTo>
                  <a:lnTo>
                    <a:pt x="54411" y="91117"/>
                  </a:lnTo>
                  <a:lnTo>
                    <a:pt x="53375" y="91610"/>
                  </a:lnTo>
                  <a:lnTo>
                    <a:pt x="52858" y="90031"/>
                  </a:lnTo>
                  <a:lnTo>
                    <a:pt x="52327" y="88870"/>
                  </a:lnTo>
                  <a:lnTo>
                    <a:pt x="50118" y="86748"/>
                  </a:lnTo>
                  <a:lnTo>
                    <a:pt x="48830" y="85852"/>
                  </a:lnTo>
                  <a:lnTo>
                    <a:pt x="46772" y="81104"/>
                  </a:lnTo>
                  <a:lnTo>
                    <a:pt x="45913" y="79917"/>
                  </a:lnTo>
                  <a:lnTo>
                    <a:pt x="44852" y="77076"/>
                  </a:lnTo>
                  <a:lnTo>
                    <a:pt x="44309" y="76142"/>
                  </a:lnTo>
                  <a:lnTo>
                    <a:pt x="44890" y="75927"/>
                  </a:lnTo>
                  <a:lnTo>
                    <a:pt x="47264" y="79185"/>
                  </a:lnTo>
                  <a:lnTo>
                    <a:pt x="48716" y="81470"/>
                  </a:lnTo>
                  <a:lnTo>
                    <a:pt x="49562" y="83945"/>
                  </a:lnTo>
                  <a:lnTo>
                    <a:pt x="51570" y="85523"/>
                  </a:lnTo>
                  <a:lnTo>
                    <a:pt x="52795" y="88478"/>
                  </a:lnTo>
                  <a:lnTo>
                    <a:pt x="53439" y="90271"/>
                  </a:lnTo>
                  <a:lnTo>
                    <a:pt x="57189" y="88579"/>
                  </a:lnTo>
                  <a:lnTo>
                    <a:pt x="60939" y="87746"/>
                  </a:lnTo>
                  <a:lnTo>
                    <a:pt x="65005" y="85675"/>
                  </a:lnTo>
                  <a:lnTo>
                    <a:pt x="66230" y="83453"/>
                  </a:lnTo>
                  <a:lnTo>
                    <a:pt x="67139" y="81154"/>
                  </a:lnTo>
                  <a:lnTo>
                    <a:pt x="65422" y="79437"/>
                  </a:lnTo>
                  <a:lnTo>
                    <a:pt x="63932" y="77821"/>
                  </a:lnTo>
                  <a:lnTo>
                    <a:pt x="61356" y="78616"/>
                  </a:lnTo>
                  <a:lnTo>
                    <a:pt x="59487" y="78705"/>
                  </a:lnTo>
                  <a:lnTo>
                    <a:pt x="58325" y="76571"/>
                  </a:lnTo>
                  <a:lnTo>
                    <a:pt x="56570" y="75094"/>
                  </a:lnTo>
                  <a:lnTo>
                    <a:pt x="57189" y="74045"/>
                  </a:lnTo>
                  <a:lnTo>
                    <a:pt x="59790" y="76154"/>
                  </a:lnTo>
                  <a:lnTo>
                    <a:pt x="61886" y="77303"/>
                  </a:lnTo>
                  <a:lnTo>
                    <a:pt x="63742" y="77442"/>
                  </a:lnTo>
                  <a:lnTo>
                    <a:pt x="65472" y="78364"/>
                  </a:lnTo>
                  <a:lnTo>
                    <a:pt x="68351" y="78818"/>
                  </a:lnTo>
                  <a:lnTo>
                    <a:pt x="71634" y="78414"/>
                  </a:lnTo>
                  <a:lnTo>
                    <a:pt x="74109" y="80195"/>
                  </a:lnTo>
                  <a:lnTo>
                    <a:pt x="75511" y="82569"/>
                  </a:lnTo>
                  <a:lnTo>
                    <a:pt x="77089" y="82834"/>
                  </a:lnTo>
                  <a:lnTo>
                    <a:pt x="78074" y="81697"/>
                  </a:lnTo>
                  <a:lnTo>
                    <a:pt x="78541" y="83617"/>
                  </a:lnTo>
                  <a:lnTo>
                    <a:pt x="79173" y="86357"/>
                  </a:lnTo>
                  <a:lnTo>
                    <a:pt x="80562" y="89349"/>
                  </a:lnTo>
                  <a:lnTo>
                    <a:pt x="82014" y="92670"/>
                  </a:lnTo>
                  <a:lnTo>
                    <a:pt x="82721" y="95246"/>
                  </a:lnTo>
                  <a:lnTo>
                    <a:pt x="84930" y="91723"/>
                  </a:lnTo>
                  <a:lnTo>
                    <a:pt x="84930" y="88668"/>
                  </a:lnTo>
                  <a:lnTo>
                    <a:pt x="85802" y="87215"/>
                  </a:lnTo>
                  <a:lnTo>
                    <a:pt x="87822" y="85460"/>
                  </a:lnTo>
                  <a:lnTo>
                    <a:pt x="90840" y="82720"/>
                  </a:lnTo>
                  <a:lnTo>
                    <a:pt x="92115" y="80990"/>
                  </a:lnTo>
                  <a:lnTo>
                    <a:pt x="94451" y="80447"/>
                  </a:lnTo>
                  <a:lnTo>
                    <a:pt x="95158" y="83339"/>
                  </a:lnTo>
                  <a:lnTo>
                    <a:pt x="96914" y="84160"/>
                  </a:lnTo>
                  <a:lnTo>
                    <a:pt x="96914" y="87885"/>
                  </a:lnTo>
                  <a:lnTo>
                    <a:pt x="99035" y="86622"/>
                  </a:lnTo>
                  <a:lnTo>
                    <a:pt x="100702" y="90132"/>
                  </a:lnTo>
                  <a:lnTo>
                    <a:pt x="100702" y="94451"/>
                  </a:lnTo>
                  <a:lnTo>
                    <a:pt x="102772" y="95549"/>
                  </a:lnTo>
                  <a:lnTo>
                    <a:pt x="103720" y="97557"/>
                  </a:lnTo>
                  <a:lnTo>
                    <a:pt x="105247" y="99565"/>
                  </a:lnTo>
                  <a:lnTo>
                    <a:pt x="107975" y="100701"/>
                  </a:lnTo>
                  <a:lnTo>
                    <a:pt x="107192" y="98100"/>
                  </a:lnTo>
                  <a:lnTo>
                    <a:pt x="106864" y="96294"/>
                  </a:lnTo>
                  <a:lnTo>
                    <a:pt x="105121" y="94994"/>
                  </a:lnTo>
                  <a:lnTo>
                    <a:pt x="104023" y="93478"/>
                  </a:lnTo>
                  <a:lnTo>
                    <a:pt x="103442" y="92127"/>
                  </a:lnTo>
                  <a:lnTo>
                    <a:pt x="103732" y="90082"/>
                  </a:lnTo>
                  <a:lnTo>
                    <a:pt x="104212" y="89476"/>
                  </a:lnTo>
                  <a:lnTo>
                    <a:pt x="105626" y="90801"/>
                  </a:lnTo>
                  <a:lnTo>
                    <a:pt x="107306" y="92595"/>
                  </a:lnTo>
                  <a:lnTo>
                    <a:pt x="108417" y="93163"/>
                  </a:lnTo>
                  <a:lnTo>
                    <a:pt x="108568" y="93049"/>
                  </a:lnTo>
                  <a:cubicBezTo>
                    <a:pt x="110803" y="91382"/>
                    <a:pt x="110803" y="91041"/>
                    <a:pt x="110803" y="90902"/>
                  </a:cubicBezTo>
                  <a:lnTo>
                    <a:pt x="110803" y="87203"/>
                  </a:lnTo>
                  <a:lnTo>
                    <a:pt x="108846" y="85359"/>
                  </a:lnTo>
                  <a:lnTo>
                    <a:pt x="108139" y="83932"/>
                  </a:lnTo>
                  <a:cubicBezTo>
                    <a:pt x="108265" y="83238"/>
                    <a:pt x="108480" y="82556"/>
                    <a:pt x="108581" y="82455"/>
                  </a:cubicBezTo>
                  <a:cubicBezTo>
                    <a:pt x="108758" y="82341"/>
                    <a:pt x="109654" y="82000"/>
                    <a:pt x="110374" y="81748"/>
                  </a:cubicBezTo>
                  <a:lnTo>
                    <a:pt x="110967" y="83099"/>
                  </a:lnTo>
                  <a:lnTo>
                    <a:pt x="113139" y="81521"/>
                  </a:lnTo>
                  <a:lnTo>
                    <a:pt x="117016" y="79589"/>
                  </a:lnTo>
                  <a:lnTo>
                    <a:pt x="118821" y="76293"/>
                  </a:lnTo>
                  <a:lnTo>
                    <a:pt x="119604" y="74083"/>
                  </a:lnTo>
                  <a:lnTo>
                    <a:pt x="119630" y="70232"/>
                  </a:lnTo>
                  <a:lnTo>
                    <a:pt x="118140" y="67227"/>
                  </a:lnTo>
                  <a:lnTo>
                    <a:pt x="116890" y="65649"/>
                  </a:lnTo>
                  <a:lnTo>
                    <a:pt x="118809" y="64348"/>
                  </a:lnTo>
                  <a:lnTo>
                    <a:pt x="119958" y="63451"/>
                  </a:lnTo>
                  <a:lnTo>
                    <a:pt x="117622" y="62719"/>
                  </a:lnTo>
                  <a:lnTo>
                    <a:pt x="116258" y="63212"/>
                  </a:lnTo>
                  <a:lnTo>
                    <a:pt x="115475" y="62340"/>
                  </a:lnTo>
                  <a:lnTo>
                    <a:pt x="115059" y="61772"/>
                  </a:lnTo>
                  <a:lnTo>
                    <a:pt x="116624" y="60863"/>
                  </a:lnTo>
                  <a:lnTo>
                    <a:pt x="117369" y="59373"/>
                  </a:lnTo>
                  <a:lnTo>
                    <a:pt x="117900" y="59638"/>
                  </a:lnTo>
                  <a:lnTo>
                    <a:pt x="117256" y="61974"/>
                  </a:lnTo>
                  <a:lnTo>
                    <a:pt x="119390" y="60901"/>
                  </a:lnTo>
                  <a:lnTo>
                    <a:pt x="120337" y="61684"/>
                  </a:lnTo>
                  <a:lnTo>
                    <a:pt x="121284" y="63350"/>
                  </a:lnTo>
                  <a:lnTo>
                    <a:pt x="122168" y="64424"/>
                  </a:lnTo>
                  <a:lnTo>
                    <a:pt x="122168" y="66015"/>
                  </a:lnTo>
                  <a:lnTo>
                    <a:pt x="123291" y="67151"/>
                  </a:lnTo>
                  <a:lnTo>
                    <a:pt x="125501" y="65383"/>
                  </a:lnTo>
                  <a:lnTo>
                    <a:pt x="124882" y="62782"/>
                  </a:lnTo>
                  <a:lnTo>
                    <a:pt x="123216" y="61078"/>
                  </a:lnTo>
                  <a:lnTo>
                    <a:pt x="122837" y="60295"/>
                  </a:lnTo>
                  <a:lnTo>
                    <a:pt x="124238" y="59095"/>
                  </a:lnTo>
                  <a:lnTo>
                    <a:pt x="124352" y="56254"/>
                  </a:lnTo>
                  <a:lnTo>
                    <a:pt x="125337" y="55433"/>
                  </a:lnTo>
                  <a:lnTo>
                    <a:pt x="126688" y="56229"/>
                  </a:lnTo>
                  <a:lnTo>
                    <a:pt x="128734" y="52693"/>
                  </a:lnTo>
                  <a:lnTo>
                    <a:pt x="130363" y="47693"/>
                  </a:lnTo>
                  <a:lnTo>
                    <a:pt x="129176" y="44359"/>
                  </a:lnTo>
                  <a:lnTo>
                    <a:pt x="128418" y="41329"/>
                  </a:lnTo>
                  <a:lnTo>
                    <a:pt x="126625" y="39650"/>
                  </a:lnTo>
                  <a:lnTo>
                    <a:pt x="124365" y="39006"/>
                  </a:lnTo>
                  <a:lnTo>
                    <a:pt x="123039" y="38501"/>
                  </a:lnTo>
                  <a:lnTo>
                    <a:pt x="122231" y="37844"/>
                  </a:lnTo>
                  <a:lnTo>
                    <a:pt x="124238" y="33816"/>
                  </a:lnTo>
                  <a:lnTo>
                    <a:pt x="125047" y="31152"/>
                  </a:lnTo>
                  <a:lnTo>
                    <a:pt x="127067" y="29939"/>
                  </a:lnTo>
                  <a:lnTo>
                    <a:pt x="130350" y="29939"/>
                  </a:lnTo>
                  <a:lnTo>
                    <a:pt x="135009" y="28677"/>
                  </a:lnTo>
                  <a:lnTo>
                    <a:pt x="132875" y="28677"/>
                  </a:lnTo>
                  <a:lnTo>
                    <a:pt x="132875" y="23841"/>
                  </a:lnTo>
                  <a:lnTo>
                    <a:pt x="135224" y="22793"/>
                  </a:lnTo>
                  <a:lnTo>
                    <a:pt x="136108" y="25091"/>
                  </a:lnTo>
                  <a:lnTo>
                    <a:pt x="137257" y="22490"/>
                  </a:lnTo>
                  <a:lnTo>
                    <a:pt x="137282" y="21025"/>
                  </a:lnTo>
                  <a:lnTo>
                    <a:pt x="138090" y="21479"/>
                  </a:lnTo>
                  <a:lnTo>
                    <a:pt x="137446" y="25129"/>
                  </a:lnTo>
                  <a:lnTo>
                    <a:pt x="136032" y="30912"/>
                  </a:lnTo>
                  <a:lnTo>
                    <a:pt x="136019" y="34447"/>
                  </a:lnTo>
                  <a:lnTo>
                    <a:pt x="139467" y="39220"/>
                  </a:lnTo>
                  <a:lnTo>
                    <a:pt x="140452" y="42491"/>
                  </a:lnTo>
                  <a:lnTo>
                    <a:pt x="140452" y="44486"/>
                  </a:lnTo>
                  <a:lnTo>
                    <a:pt x="142346" y="42907"/>
                  </a:lnTo>
                  <a:lnTo>
                    <a:pt x="142346" y="39460"/>
                  </a:lnTo>
                  <a:lnTo>
                    <a:pt x="143836" y="36051"/>
                  </a:lnTo>
                  <a:lnTo>
                    <a:pt x="143028" y="33273"/>
                  </a:lnTo>
                  <a:lnTo>
                    <a:pt x="142901" y="31682"/>
                  </a:lnTo>
                  <a:lnTo>
                    <a:pt x="142598" y="29447"/>
                  </a:lnTo>
                  <a:lnTo>
                    <a:pt x="140742" y="27982"/>
                  </a:lnTo>
                  <a:lnTo>
                    <a:pt x="140464" y="25356"/>
                  </a:lnTo>
                  <a:lnTo>
                    <a:pt x="142939" y="23740"/>
                  </a:lnTo>
                  <a:lnTo>
                    <a:pt x="145502" y="24093"/>
                  </a:lnTo>
                  <a:lnTo>
                    <a:pt x="145502" y="21189"/>
                  </a:lnTo>
                  <a:lnTo>
                    <a:pt x="146462" y="19611"/>
                  </a:lnTo>
                  <a:lnTo>
                    <a:pt x="148508" y="18588"/>
                  </a:lnTo>
                  <a:lnTo>
                    <a:pt x="149732" y="18588"/>
                  </a:lnTo>
                  <a:lnTo>
                    <a:pt x="148141" y="14231"/>
                  </a:lnTo>
                  <a:lnTo>
                    <a:pt x="145010" y="13070"/>
                  </a:lnTo>
                  <a:lnTo>
                    <a:pt x="145490" y="11214"/>
                  </a:lnTo>
                  <a:lnTo>
                    <a:pt x="145161" y="9105"/>
                  </a:lnTo>
                  <a:lnTo>
                    <a:pt x="145060" y="8562"/>
                  </a:lnTo>
                  <a:lnTo>
                    <a:pt x="146664" y="9395"/>
                  </a:lnTo>
                  <a:lnTo>
                    <a:pt x="148015" y="8360"/>
                  </a:lnTo>
                  <a:lnTo>
                    <a:pt x="149442" y="9307"/>
                  </a:lnTo>
                  <a:lnTo>
                    <a:pt x="150364" y="6542"/>
                  </a:lnTo>
                  <a:lnTo>
                    <a:pt x="149038" y="4774"/>
                  </a:lnTo>
                  <a:lnTo>
                    <a:pt x="148369" y="2223"/>
                  </a:lnTo>
                  <a:lnTo>
                    <a:pt x="144227" y="1605"/>
                  </a:lnTo>
                  <a:lnTo>
                    <a:pt x="144227" y="3120"/>
                  </a:lnTo>
                  <a:lnTo>
                    <a:pt x="143116" y="3082"/>
                  </a:lnTo>
                  <a:lnTo>
                    <a:pt x="142384" y="2185"/>
                  </a:lnTo>
                  <a:lnTo>
                    <a:pt x="134744" y="2185"/>
                  </a:lnTo>
                  <a:lnTo>
                    <a:pt x="130704" y="2564"/>
                  </a:lnTo>
                  <a:lnTo>
                    <a:pt x="133065" y="4875"/>
                  </a:lnTo>
                  <a:lnTo>
                    <a:pt x="131411" y="4888"/>
                  </a:lnTo>
                  <a:lnTo>
                    <a:pt x="130842" y="3486"/>
                  </a:lnTo>
                  <a:lnTo>
                    <a:pt x="127458" y="4989"/>
                  </a:lnTo>
                  <a:lnTo>
                    <a:pt x="124908" y="6605"/>
                  </a:lnTo>
                  <a:lnTo>
                    <a:pt x="123620" y="6605"/>
                  </a:lnTo>
                  <a:lnTo>
                    <a:pt x="122584" y="4420"/>
                  </a:lnTo>
                  <a:lnTo>
                    <a:pt x="119781" y="4016"/>
                  </a:lnTo>
                  <a:lnTo>
                    <a:pt x="117710" y="5178"/>
                  </a:lnTo>
                  <a:lnTo>
                    <a:pt x="114604" y="4143"/>
                  </a:lnTo>
                  <a:lnTo>
                    <a:pt x="112432" y="3259"/>
                  </a:lnTo>
                  <a:lnTo>
                    <a:pt x="108076" y="3574"/>
                  </a:lnTo>
                  <a:lnTo>
                    <a:pt x="106005" y="4900"/>
                  </a:lnTo>
                  <a:lnTo>
                    <a:pt x="107091" y="7842"/>
                  </a:lnTo>
                  <a:lnTo>
                    <a:pt x="105146" y="7842"/>
                  </a:lnTo>
                  <a:lnTo>
                    <a:pt x="103795" y="7729"/>
                  </a:lnTo>
                  <a:lnTo>
                    <a:pt x="101851" y="8714"/>
                  </a:lnTo>
                  <a:lnTo>
                    <a:pt x="102583" y="10039"/>
                  </a:lnTo>
                  <a:lnTo>
                    <a:pt x="102583" y="10039"/>
                  </a:lnTo>
                  <a:lnTo>
                    <a:pt x="101169" y="9623"/>
                  </a:lnTo>
                  <a:lnTo>
                    <a:pt x="100348" y="6744"/>
                  </a:lnTo>
                  <a:lnTo>
                    <a:pt x="97545" y="4370"/>
                  </a:lnTo>
                  <a:lnTo>
                    <a:pt x="93252" y="4963"/>
                  </a:lnTo>
                  <a:lnTo>
                    <a:pt x="94072" y="7628"/>
                  </a:lnTo>
                  <a:lnTo>
                    <a:pt x="91509" y="7539"/>
                  </a:lnTo>
                  <a:lnTo>
                    <a:pt x="90385" y="6074"/>
                  </a:lnTo>
                  <a:lnTo>
                    <a:pt x="87999" y="7337"/>
                  </a:lnTo>
                  <a:lnTo>
                    <a:pt x="86231" y="7893"/>
                  </a:lnTo>
                  <a:lnTo>
                    <a:pt x="84034" y="10544"/>
                  </a:lnTo>
                  <a:lnTo>
                    <a:pt x="83706" y="9282"/>
                  </a:lnTo>
                  <a:lnTo>
                    <a:pt x="85915" y="5923"/>
                  </a:lnTo>
                  <a:lnTo>
                    <a:pt x="85234" y="2526"/>
                  </a:lnTo>
                  <a:lnTo>
                    <a:pt x="8178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52"/>
            <p:cNvSpPr/>
            <p:nvPr/>
          </p:nvSpPr>
          <p:spPr>
            <a:xfrm>
              <a:off x="4467225" y="3815075"/>
              <a:ext cx="177425" cy="289800"/>
            </a:xfrm>
            <a:custGeom>
              <a:avLst/>
              <a:gdLst/>
              <a:ahLst/>
              <a:cxnLst/>
              <a:rect l="l" t="t" r="r" b="b"/>
              <a:pathLst>
                <a:path w="7097" h="11592" extrusionOk="0">
                  <a:moveTo>
                    <a:pt x="5683" y="0"/>
                  </a:moveTo>
                  <a:lnTo>
                    <a:pt x="4572" y="1339"/>
                  </a:lnTo>
                  <a:lnTo>
                    <a:pt x="2602" y="2513"/>
                  </a:lnTo>
                  <a:lnTo>
                    <a:pt x="1023" y="3271"/>
                  </a:lnTo>
                  <a:lnTo>
                    <a:pt x="1415" y="5809"/>
                  </a:lnTo>
                  <a:lnTo>
                    <a:pt x="1023" y="7362"/>
                  </a:lnTo>
                  <a:lnTo>
                    <a:pt x="1" y="8524"/>
                  </a:lnTo>
                  <a:lnTo>
                    <a:pt x="556" y="10809"/>
                  </a:lnTo>
                  <a:lnTo>
                    <a:pt x="2134" y="11592"/>
                  </a:lnTo>
                  <a:lnTo>
                    <a:pt x="3864" y="9849"/>
                  </a:lnTo>
                  <a:lnTo>
                    <a:pt x="5203" y="6541"/>
                  </a:lnTo>
                  <a:lnTo>
                    <a:pt x="6226" y="3384"/>
                  </a:lnTo>
                  <a:lnTo>
                    <a:pt x="7097" y="1655"/>
                  </a:lnTo>
                  <a:lnTo>
                    <a:pt x="615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52"/>
            <p:cNvSpPr/>
            <p:nvPr/>
          </p:nvSpPr>
          <p:spPr>
            <a:xfrm>
              <a:off x="4458375" y="3806875"/>
              <a:ext cx="194800" cy="307475"/>
            </a:xfrm>
            <a:custGeom>
              <a:avLst/>
              <a:gdLst/>
              <a:ahLst/>
              <a:cxnLst/>
              <a:rect l="l" t="t" r="r" b="b"/>
              <a:pathLst>
                <a:path w="7792" h="12299" extrusionOk="0">
                  <a:moveTo>
                    <a:pt x="6327" y="644"/>
                  </a:moveTo>
                  <a:lnTo>
                    <a:pt x="7097" y="1995"/>
                  </a:lnTo>
                  <a:lnTo>
                    <a:pt x="6277" y="3611"/>
                  </a:lnTo>
                  <a:lnTo>
                    <a:pt x="5266" y="6756"/>
                  </a:lnTo>
                  <a:lnTo>
                    <a:pt x="3953" y="10001"/>
                  </a:lnTo>
                  <a:lnTo>
                    <a:pt x="2413" y="11529"/>
                  </a:lnTo>
                  <a:lnTo>
                    <a:pt x="1175" y="10910"/>
                  </a:lnTo>
                  <a:lnTo>
                    <a:pt x="695" y="8940"/>
                  </a:lnTo>
                  <a:lnTo>
                    <a:pt x="1668" y="7829"/>
                  </a:lnTo>
                  <a:lnTo>
                    <a:pt x="2097" y="6149"/>
                  </a:lnTo>
                  <a:lnTo>
                    <a:pt x="1731" y="3776"/>
                  </a:lnTo>
                  <a:lnTo>
                    <a:pt x="3120" y="3119"/>
                  </a:lnTo>
                  <a:lnTo>
                    <a:pt x="5090" y="1932"/>
                  </a:lnTo>
                  <a:lnTo>
                    <a:pt x="6176" y="644"/>
                  </a:lnTo>
                  <a:close/>
                  <a:moveTo>
                    <a:pt x="5873" y="0"/>
                  </a:moveTo>
                  <a:lnTo>
                    <a:pt x="4711" y="1427"/>
                  </a:lnTo>
                  <a:lnTo>
                    <a:pt x="2817" y="2563"/>
                  </a:lnTo>
                  <a:lnTo>
                    <a:pt x="1024" y="3409"/>
                  </a:lnTo>
                  <a:lnTo>
                    <a:pt x="1440" y="6124"/>
                  </a:lnTo>
                  <a:lnTo>
                    <a:pt x="1087" y="7538"/>
                  </a:lnTo>
                  <a:lnTo>
                    <a:pt x="1" y="8776"/>
                  </a:lnTo>
                  <a:lnTo>
                    <a:pt x="632" y="11352"/>
                  </a:lnTo>
                  <a:lnTo>
                    <a:pt x="2552" y="12299"/>
                  </a:lnTo>
                  <a:lnTo>
                    <a:pt x="4420" y="10405"/>
                  </a:lnTo>
                  <a:lnTo>
                    <a:pt x="5847" y="6958"/>
                  </a:lnTo>
                  <a:lnTo>
                    <a:pt x="6845" y="3851"/>
                  </a:lnTo>
                  <a:lnTo>
                    <a:pt x="7792" y="1970"/>
                  </a:lnTo>
                  <a:lnTo>
                    <a:pt x="668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52"/>
            <p:cNvSpPr/>
            <p:nvPr/>
          </p:nvSpPr>
          <p:spPr>
            <a:xfrm>
              <a:off x="5304725" y="3312525"/>
              <a:ext cx="45475" cy="78625"/>
            </a:xfrm>
            <a:custGeom>
              <a:avLst/>
              <a:gdLst/>
              <a:ahLst/>
              <a:cxnLst/>
              <a:rect l="l" t="t" r="r" b="b"/>
              <a:pathLst>
                <a:path w="1819" h="3145" extrusionOk="0">
                  <a:moveTo>
                    <a:pt x="480" y="0"/>
                  </a:moveTo>
                  <a:lnTo>
                    <a:pt x="0" y="1654"/>
                  </a:lnTo>
                  <a:lnTo>
                    <a:pt x="480" y="3144"/>
                  </a:lnTo>
                  <a:lnTo>
                    <a:pt x="1503" y="2753"/>
                  </a:lnTo>
                  <a:lnTo>
                    <a:pt x="1818" y="1566"/>
                  </a:lnTo>
                  <a:lnTo>
                    <a:pt x="48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52"/>
            <p:cNvSpPr/>
            <p:nvPr/>
          </p:nvSpPr>
          <p:spPr>
            <a:xfrm>
              <a:off x="5296500" y="3296100"/>
              <a:ext cx="62525" cy="105475"/>
            </a:xfrm>
            <a:custGeom>
              <a:avLst/>
              <a:gdLst/>
              <a:ahLst/>
              <a:cxnLst/>
              <a:rect l="l" t="t" r="r" b="b"/>
              <a:pathLst>
                <a:path w="2501" h="4219" extrusionOk="0">
                  <a:moveTo>
                    <a:pt x="948" y="1301"/>
                  </a:moveTo>
                  <a:lnTo>
                    <a:pt x="1806" y="2311"/>
                  </a:lnTo>
                  <a:lnTo>
                    <a:pt x="1567" y="3170"/>
                  </a:lnTo>
                  <a:lnTo>
                    <a:pt x="1011" y="3397"/>
                  </a:lnTo>
                  <a:lnTo>
                    <a:pt x="657" y="2299"/>
                  </a:lnTo>
                  <a:lnTo>
                    <a:pt x="948" y="1301"/>
                  </a:lnTo>
                  <a:close/>
                  <a:moveTo>
                    <a:pt x="670" y="1"/>
                  </a:moveTo>
                  <a:lnTo>
                    <a:pt x="1" y="2311"/>
                  </a:lnTo>
                  <a:lnTo>
                    <a:pt x="607" y="4218"/>
                  </a:lnTo>
                  <a:lnTo>
                    <a:pt x="2097" y="3650"/>
                  </a:lnTo>
                  <a:lnTo>
                    <a:pt x="2501" y="2147"/>
                  </a:lnTo>
                  <a:lnTo>
                    <a:pt x="67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52"/>
            <p:cNvSpPr/>
            <p:nvPr/>
          </p:nvSpPr>
          <p:spPr>
            <a:xfrm>
              <a:off x="5643750" y="3420800"/>
              <a:ext cx="232675" cy="252250"/>
            </a:xfrm>
            <a:custGeom>
              <a:avLst/>
              <a:gdLst/>
              <a:ahLst/>
              <a:cxnLst/>
              <a:rect l="l" t="t" r="r" b="b"/>
              <a:pathLst>
                <a:path w="9307" h="10090" extrusionOk="0">
                  <a:moveTo>
                    <a:pt x="1" y="0"/>
                  </a:moveTo>
                  <a:lnTo>
                    <a:pt x="948" y="1301"/>
                  </a:lnTo>
                  <a:lnTo>
                    <a:pt x="2337" y="1553"/>
                  </a:lnTo>
                  <a:cubicBezTo>
                    <a:pt x="2337" y="1553"/>
                    <a:pt x="3536" y="3852"/>
                    <a:pt x="3688" y="4091"/>
                  </a:cubicBezTo>
                  <a:cubicBezTo>
                    <a:pt x="3852" y="4331"/>
                    <a:pt x="5897" y="8233"/>
                    <a:pt x="5897" y="8233"/>
                  </a:cubicBezTo>
                  <a:lnTo>
                    <a:pt x="7804" y="10089"/>
                  </a:lnTo>
                  <a:lnTo>
                    <a:pt x="8587" y="10089"/>
                  </a:lnTo>
                  <a:lnTo>
                    <a:pt x="9307" y="8119"/>
                  </a:lnTo>
                  <a:lnTo>
                    <a:pt x="7880" y="5039"/>
                  </a:lnTo>
                  <a:lnTo>
                    <a:pt x="4647" y="1882"/>
                  </a:lnTo>
                  <a:lnTo>
                    <a:pt x="3473" y="1061"/>
                  </a:lnTo>
                  <a:lnTo>
                    <a:pt x="197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52"/>
            <p:cNvSpPr/>
            <p:nvPr/>
          </p:nvSpPr>
          <p:spPr>
            <a:xfrm>
              <a:off x="5628275" y="3412900"/>
              <a:ext cx="256350" cy="268025"/>
            </a:xfrm>
            <a:custGeom>
              <a:avLst/>
              <a:gdLst/>
              <a:ahLst/>
              <a:cxnLst/>
              <a:rect l="l" t="t" r="r" b="b"/>
              <a:pathLst>
                <a:path w="10254" h="10721" extrusionOk="0">
                  <a:moveTo>
                    <a:pt x="2488" y="632"/>
                  </a:moveTo>
                  <a:lnTo>
                    <a:pt x="5052" y="2438"/>
                  </a:lnTo>
                  <a:lnTo>
                    <a:pt x="8246" y="5544"/>
                  </a:lnTo>
                  <a:lnTo>
                    <a:pt x="9585" y="8448"/>
                  </a:lnTo>
                  <a:lnTo>
                    <a:pt x="9004" y="10090"/>
                  </a:lnTo>
                  <a:lnTo>
                    <a:pt x="8562" y="10090"/>
                  </a:lnTo>
                  <a:lnTo>
                    <a:pt x="6782" y="8360"/>
                  </a:lnTo>
                  <a:cubicBezTo>
                    <a:pt x="6478" y="7792"/>
                    <a:pt x="4723" y="4471"/>
                    <a:pt x="4572" y="4231"/>
                  </a:cubicBezTo>
                  <a:cubicBezTo>
                    <a:pt x="4458" y="4067"/>
                    <a:pt x="3688" y="2614"/>
                    <a:pt x="3233" y="1731"/>
                  </a:cubicBezTo>
                  <a:lnTo>
                    <a:pt x="3158" y="1592"/>
                  </a:lnTo>
                  <a:lnTo>
                    <a:pt x="1743" y="1327"/>
                  </a:lnTo>
                  <a:lnTo>
                    <a:pt x="1238" y="632"/>
                  </a:lnTo>
                  <a:close/>
                  <a:moveTo>
                    <a:pt x="1" y="1"/>
                  </a:moveTo>
                  <a:lnTo>
                    <a:pt x="1390" y="1907"/>
                  </a:lnTo>
                  <a:lnTo>
                    <a:pt x="2741" y="2160"/>
                  </a:lnTo>
                  <a:cubicBezTo>
                    <a:pt x="3019" y="2690"/>
                    <a:pt x="3903" y="4370"/>
                    <a:pt x="4041" y="4584"/>
                  </a:cubicBezTo>
                  <a:cubicBezTo>
                    <a:pt x="4155" y="4748"/>
                    <a:pt x="5430" y="7135"/>
                    <a:pt x="6251" y="8701"/>
                  </a:cubicBezTo>
                  <a:lnTo>
                    <a:pt x="8297" y="10721"/>
                  </a:lnTo>
                  <a:lnTo>
                    <a:pt x="9433" y="10721"/>
                  </a:lnTo>
                  <a:lnTo>
                    <a:pt x="10254" y="8423"/>
                  </a:lnTo>
                  <a:lnTo>
                    <a:pt x="8789" y="5228"/>
                  </a:lnTo>
                  <a:lnTo>
                    <a:pt x="5443" y="1945"/>
                  </a:lnTo>
                  <a:lnTo>
                    <a:pt x="269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52"/>
            <p:cNvSpPr/>
            <p:nvPr/>
          </p:nvSpPr>
          <p:spPr>
            <a:xfrm>
              <a:off x="5873550" y="3662925"/>
              <a:ext cx="284775" cy="73250"/>
            </a:xfrm>
            <a:custGeom>
              <a:avLst/>
              <a:gdLst/>
              <a:ahLst/>
              <a:cxnLst/>
              <a:rect l="l" t="t" r="r" b="b"/>
              <a:pathLst>
                <a:path w="11391" h="2930" extrusionOk="0">
                  <a:moveTo>
                    <a:pt x="1150" y="0"/>
                  </a:moveTo>
                  <a:lnTo>
                    <a:pt x="1" y="998"/>
                  </a:lnTo>
                  <a:lnTo>
                    <a:pt x="2324" y="2058"/>
                  </a:lnTo>
                  <a:lnTo>
                    <a:pt x="5696" y="2930"/>
                  </a:lnTo>
                  <a:lnTo>
                    <a:pt x="11391" y="2930"/>
                  </a:lnTo>
                  <a:lnTo>
                    <a:pt x="8082" y="1667"/>
                  </a:lnTo>
                  <a:lnTo>
                    <a:pt x="5708" y="1667"/>
                  </a:lnTo>
                  <a:lnTo>
                    <a:pt x="115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52"/>
            <p:cNvSpPr/>
            <p:nvPr/>
          </p:nvSpPr>
          <p:spPr>
            <a:xfrm>
              <a:off x="5859050" y="3654075"/>
              <a:ext cx="342200" cy="90000"/>
            </a:xfrm>
            <a:custGeom>
              <a:avLst/>
              <a:gdLst/>
              <a:ahLst/>
              <a:cxnLst/>
              <a:rect l="l" t="t" r="r" b="b"/>
              <a:pathLst>
                <a:path w="13688" h="3600" extrusionOk="0">
                  <a:moveTo>
                    <a:pt x="1806" y="720"/>
                  </a:moveTo>
                  <a:lnTo>
                    <a:pt x="6187" y="2311"/>
                  </a:lnTo>
                  <a:lnTo>
                    <a:pt x="8599" y="2337"/>
                  </a:lnTo>
                  <a:lnTo>
                    <a:pt x="10266" y="2968"/>
                  </a:lnTo>
                  <a:lnTo>
                    <a:pt x="6314" y="2968"/>
                  </a:lnTo>
                  <a:lnTo>
                    <a:pt x="3043" y="2122"/>
                  </a:lnTo>
                  <a:lnTo>
                    <a:pt x="1174" y="1263"/>
                  </a:lnTo>
                  <a:lnTo>
                    <a:pt x="1806" y="720"/>
                  </a:lnTo>
                  <a:close/>
                  <a:moveTo>
                    <a:pt x="1667" y="1"/>
                  </a:moveTo>
                  <a:lnTo>
                    <a:pt x="0" y="1428"/>
                  </a:lnTo>
                  <a:lnTo>
                    <a:pt x="2829" y="2715"/>
                  </a:lnTo>
                  <a:lnTo>
                    <a:pt x="6200" y="3587"/>
                  </a:lnTo>
                  <a:lnTo>
                    <a:pt x="13688" y="3599"/>
                  </a:lnTo>
                  <a:lnTo>
                    <a:pt x="8763" y="1731"/>
                  </a:lnTo>
                  <a:lnTo>
                    <a:pt x="6352" y="1705"/>
                  </a:lnTo>
                  <a:lnTo>
                    <a:pt x="166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52"/>
            <p:cNvSpPr/>
            <p:nvPr/>
          </p:nvSpPr>
          <p:spPr>
            <a:xfrm>
              <a:off x="6185775" y="3706475"/>
              <a:ext cx="137975" cy="31600"/>
            </a:xfrm>
            <a:custGeom>
              <a:avLst/>
              <a:gdLst/>
              <a:ahLst/>
              <a:cxnLst/>
              <a:rect l="l" t="t" r="r" b="b"/>
              <a:pathLst>
                <a:path w="5519" h="1264" extrusionOk="0">
                  <a:moveTo>
                    <a:pt x="3397" y="1"/>
                  </a:moveTo>
                  <a:lnTo>
                    <a:pt x="0" y="556"/>
                  </a:lnTo>
                  <a:lnTo>
                    <a:pt x="1818" y="1263"/>
                  </a:lnTo>
                  <a:lnTo>
                    <a:pt x="5518" y="556"/>
                  </a:lnTo>
                  <a:lnTo>
                    <a:pt x="339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52"/>
            <p:cNvSpPr/>
            <p:nvPr/>
          </p:nvSpPr>
          <p:spPr>
            <a:xfrm>
              <a:off x="6156100" y="3698600"/>
              <a:ext cx="203625" cy="47675"/>
            </a:xfrm>
            <a:custGeom>
              <a:avLst/>
              <a:gdLst/>
              <a:ahLst/>
              <a:cxnLst/>
              <a:rect l="l" t="t" r="r" b="b"/>
              <a:pathLst>
                <a:path w="8145" h="1907" extrusionOk="0">
                  <a:moveTo>
                    <a:pt x="4571" y="644"/>
                  </a:moveTo>
                  <a:lnTo>
                    <a:pt x="5278" y="821"/>
                  </a:lnTo>
                  <a:lnTo>
                    <a:pt x="3031" y="1250"/>
                  </a:lnTo>
                  <a:lnTo>
                    <a:pt x="2374" y="998"/>
                  </a:lnTo>
                  <a:lnTo>
                    <a:pt x="4571" y="644"/>
                  </a:lnTo>
                  <a:close/>
                  <a:moveTo>
                    <a:pt x="4596" y="0"/>
                  </a:moveTo>
                  <a:lnTo>
                    <a:pt x="0" y="745"/>
                  </a:lnTo>
                  <a:lnTo>
                    <a:pt x="2968" y="1907"/>
                  </a:lnTo>
                  <a:lnTo>
                    <a:pt x="8145" y="922"/>
                  </a:lnTo>
                  <a:lnTo>
                    <a:pt x="459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52"/>
            <p:cNvSpPr/>
            <p:nvPr/>
          </p:nvSpPr>
          <p:spPr>
            <a:xfrm>
              <a:off x="6158300" y="3493725"/>
              <a:ext cx="139875" cy="161950"/>
            </a:xfrm>
            <a:custGeom>
              <a:avLst/>
              <a:gdLst/>
              <a:ahLst/>
              <a:cxnLst/>
              <a:rect l="l" t="t" r="r" b="b"/>
              <a:pathLst>
                <a:path w="5595" h="6478" extrusionOk="0">
                  <a:moveTo>
                    <a:pt x="3864" y="0"/>
                  </a:moveTo>
                  <a:lnTo>
                    <a:pt x="632" y="1579"/>
                  </a:lnTo>
                  <a:lnTo>
                    <a:pt x="1" y="4925"/>
                  </a:lnTo>
                  <a:lnTo>
                    <a:pt x="1099" y="6478"/>
                  </a:lnTo>
                  <a:lnTo>
                    <a:pt x="1730" y="4420"/>
                  </a:lnTo>
                  <a:lnTo>
                    <a:pt x="3473" y="6225"/>
                  </a:lnTo>
                  <a:lnTo>
                    <a:pt x="3473" y="4331"/>
                  </a:lnTo>
                  <a:lnTo>
                    <a:pt x="2678" y="3510"/>
                  </a:lnTo>
                  <a:lnTo>
                    <a:pt x="4104" y="2765"/>
                  </a:lnTo>
                  <a:lnTo>
                    <a:pt x="1895" y="2765"/>
                  </a:lnTo>
                  <a:lnTo>
                    <a:pt x="5594" y="1023"/>
                  </a:lnTo>
                  <a:lnTo>
                    <a:pt x="386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52"/>
            <p:cNvSpPr/>
            <p:nvPr/>
          </p:nvSpPr>
          <p:spPr>
            <a:xfrm>
              <a:off x="6149775" y="3484875"/>
              <a:ext cx="165125" cy="188175"/>
            </a:xfrm>
            <a:custGeom>
              <a:avLst/>
              <a:gdLst/>
              <a:ahLst/>
              <a:cxnLst/>
              <a:rect l="l" t="t" r="r" b="b"/>
              <a:pathLst>
                <a:path w="6605" h="7527" extrusionOk="0">
                  <a:moveTo>
                    <a:pt x="4193" y="708"/>
                  </a:moveTo>
                  <a:lnTo>
                    <a:pt x="5266" y="1339"/>
                  </a:lnTo>
                  <a:lnTo>
                    <a:pt x="1023" y="3334"/>
                  </a:lnTo>
                  <a:lnTo>
                    <a:pt x="1023" y="3334"/>
                  </a:lnTo>
                  <a:lnTo>
                    <a:pt x="1251" y="2147"/>
                  </a:lnTo>
                  <a:lnTo>
                    <a:pt x="4193" y="708"/>
                  </a:lnTo>
                  <a:close/>
                  <a:moveTo>
                    <a:pt x="3157" y="3423"/>
                  </a:moveTo>
                  <a:lnTo>
                    <a:pt x="2501" y="3776"/>
                  </a:lnTo>
                  <a:lnTo>
                    <a:pt x="3486" y="4812"/>
                  </a:lnTo>
                  <a:lnTo>
                    <a:pt x="3486" y="5796"/>
                  </a:lnTo>
                  <a:lnTo>
                    <a:pt x="1933" y="4168"/>
                  </a:lnTo>
                  <a:lnTo>
                    <a:pt x="1326" y="6125"/>
                  </a:lnTo>
                  <a:lnTo>
                    <a:pt x="670" y="5203"/>
                  </a:lnTo>
                  <a:lnTo>
                    <a:pt x="1011" y="3423"/>
                  </a:lnTo>
                  <a:close/>
                  <a:moveTo>
                    <a:pt x="4218" y="1"/>
                  </a:moveTo>
                  <a:lnTo>
                    <a:pt x="683" y="1718"/>
                  </a:lnTo>
                  <a:lnTo>
                    <a:pt x="1" y="5354"/>
                  </a:lnTo>
                  <a:lnTo>
                    <a:pt x="1554" y="7526"/>
                  </a:lnTo>
                  <a:lnTo>
                    <a:pt x="2210" y="5392"/>
                  </a:lnTo>
                  <a:lnTo>
                    <a:pt x="4117" y="7375"/>
                  </a:lnTo>
                  <a:lnTo>
                    <a:pt x="4117" y="4572"/>
                  </a:lnTo>
                  <a:lnTo>
                    <a:pt x="3536" y="3953"/>
                  </a:lnTo>
                  <a:lnTo>
                    <a:pt x="5708" y="2804"/>
                  </a:lnTo>
                  <a:lnTo>
                    <a:pt x="3650" y="2804"/>
                  </a:lnTo>
                  <a:lnTo>
                    <a:pt x="6605" y="1415"/>
                  </a:lnTo>
                  <a:lnTo>
                    <a:pt x="421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52"/>
            <p:cNvSpPr/>
            <p:nvPr/>
          </p:nvSpPr>
          <p:spPr>
            <a:xfrm>
              <a:off x="5945525" y="3367450"/>
              <a:ext cx="213125" cy="254775"/>
            </a:xfrm>
            <a:custGeom>
              <a:avLst/>
              <a:gdLst/>
              <a:ahLst/>
              <a:cxnLst/>
              <a:rect l="l" t="t" r="r" b="b"/>
              <a:pathLst>
                <a:path w="8525" h="10191" extrusionOk="0">
                  <a:moveTo>
                    <a:pt x="6542" y="0"/>
                  </a:moveTo>
                  <a:lnTo>
                    <a:pt x="3941" y="3119"/>
                  </a:lnTo>
                  <a:lnTo>
                    <a:pt x="2817" y="5291"/>
                  </a:lnTo>
                  <a:lnTo>
                    <a:pt x="935" y="5291"/>
                  </a:lnTo>
                  <a:lnTo>
                    <a:pt x="1" y="6869"/>
                  </a:lnTo>
                  <a:lnTo>
                    <a:pt x="1491" y="9067"/>
                  </a:lnTo>
                  <a:lnTo>
                    <a:pt x="2817" y="9546"/>
                  </a:lnTo>
                  <a:lnTo>
                    <a:pt x="4686" y="9344"/>
                  </a:lnTo>
                  <a:lnTo>
                    <a:pt x="6049" y="10190"/>
                  </a:lnTo>
                  <a:lnTo>
                    <a:pt x="7363" y="6516"/>
                  </a:lnTo>
                  <a:lnTo>
                    <a:pt x="8524" y="4874"/>
                  </a:lnTo>
                  <a:lnTo>
                    <a:pt x="7653" y="3384"/>
                  </a:lnTo>
                  <a:lnTo>
                    <a:pt x="8512" y="2134"/>
                  </a:lnTo>
                  <a:lnTo>
                    <a:pt x="654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52"/>
            <p:cNvSpPr/>
            <p:nvPr/>
          </p:nvSpPr>
          <p:spPr>
            <a:xfrm>
              <a:off x="5936075" y="3355775"/>
              <a:ext cx="232350" cy="278450"/>
            </a:xfrm>
            <a:custGeom>
              <a:avLst/>
              <a:gdLst/>
              <a:ahLst/>
              <a:cxnLst/>
              <a:rect l="l" t="t" r="r" b="b"/>
              <a:pathLst>
                <a:path w="9294" h="11138" extrusionOk="0">
                  <a:moveTo>
                    <a:pt x="6932" y="947"/>
                  </a:moveTo>
                  <a:lnTo>
                    <a:pt x="8486" y="2627"/>
                  </a:lnTo>
                  <a:lnTo>
                    <a:pt x="7652" y="3839"/>
                  </a:lnTo>
                  <a:lnTo>
                    <a:pt x="8523" y="5329"/>
                  </a:lnTo>
                  <a:lnTo>
                    <a:pt x="7475" y="6806"/>
                  </a:lnTo>
                  <a:lnTo>
                    <a:pt x="6263" y="10190"/>
                  </a:lnTo>
                  <a:lnTo>
                    <a:pt x="5139" y="9496"/>
                  </a:lnTo>
                  <a:lnTo>
                    <a:pt x="3220" y="9685"/>
                  </a:lnTo>
                  <a:lnTo>
                    <a:pt x="2071" y="9281"/>
                  </a:lnTo>
                  <a:lnTo>
                    <a:pt x="745" y="7324"/>
                  </a:lnTo>
                  <a:lnTo>
                    <a:pt x="1490" y="6074"/>
                  </a:lnTo>
                  <a:lnTo>
                    <a:pt x="3384" y="6074"/>
                  </a:lnTo>
                  <a:lnTo>
                    <a:pt x="4584" y="3763"/>
                  </a:lnTo>
                  <a:lnTo>
                    <a:pt x="6932" y="947"/>
                  </a:lnTo>
                  <a:close/>
                  <a:moveTo>
                    <a:pt x="6907" y="0"/>
                  </a:moveTo>
                  <a:lnTo>
                    <a:pt x="4079" y="3397"/>
                  </a:lnTo>
                  <a:lnTo>
                    <a:pt x="3005" y="5442"/>
                  </a:lnTo>
                  <a:lnTo>
                    <a:pt x="1137" y="5442"/>
                  </a:lnTo>
                  <a:lnTo>
                    <a:pt x="0" y="7336"/>
                  </a:lnTo>
                  <a:lnTo>
                    <a:pt x="1667" y="9799"/>
                  </a:lnTo>
                  <a:lnTo>
                    <a:pt x="3157" y="10329"/>
                  </a:lnTo>
                  <a:lnTo>
                    <a:pt x="4988" y="10140"/>
                  </a:lnTo>
                  <a:lnTo>
                    <a:pt x="6591" y="11137"/>
                  </a:lnTo>
                  <a:lnTo>
                    <a:pt x="8018" y="7147"/>
                  </a:lnTo>
                  <a:lnTo>
                    <a:pt x="9281" y="5379"/>
                  </a:lnTo>
                  <a:lnTo>
                    <a:pt x="8397" y="3877"/>
                  </a:lnTo>
                  <a:lnTo>
                    <a:pt x="9294" y="2576"/>
                  </a:lnTo>
                  <a:lnTo>
                    <a:pt x="69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52"/>
            <p:cNvSpPr/>
            <p:nvPr/>
          </p:nvSpPr>
          <p:spPr>
            <a:xfrm>
              <a:off x="6429775" y="3529075"/>
              <a:ext cx="453650" cy="254450"/>
            </a:xfrm>
            <a:custGeom>
              <a:avLst/>
              <a:gdLst/>
              <a:ahLst/>
              <a:cxnLst/>
              <a:rect l="l" t="t" r="r" b="b"/>
              <a:pathLst>
                <a:path w="18146" h="10178" extrusionOk="0">
                  <a:moveTo>
                    <a:pt x="1794" y="0"/>
                  </a:moveTo>
                  <a:lnTo>
                    <a:pt x="1" y="745"/>
                  </a:lnTo>
                  <a:lnTo>
                    <a:pt x="1705" y="2576"/>
                  </a:lnTo>
                  <a:lnTo>
                    <a:pt x="2223" y="4496"/>
                  </a:lnTo>
                  <a:lnTo>
                    <a:pt x="4281" y="4496"/>
                  </a:lnTo>
                  <a:lnTo>
                    <a:pt x="5847" y="5039"/>
                  </a:lnTo>
                  <a:lnTo>
                    <a:pt x="5847" y="6705"/>
                  </a:lnTo>
                  <a:lnTo>
                    <a:pt x="8764" y="8915"/>
                  </a:lnTo>
                  <a:lnTo>
                    <a:pt x="11214" y="8915"/>
                  </a:lnTo>
                  <a:lnTo>
                    <a:pt x="12236" y="7412"/>
                  </a:lnTo>
                  <a:lnTo>
                    <a:pt x="14055" y="8120"/>
                  </a:lnTo>
                  <a:lnTo>
                    <a:pt x="15633" y="10178"/>
                  </a:lnTo>
                  <a:lnTo>
                    <a:pt x="18146" y="10178"/>
                  </a:lnTo>
                  <a:lnTo>
                    <a:pt x="14522" y="5443"/>
                  </a:lnTo>
                  <a:lnTo>
                    <a:pt x="10431" y="3157"/>
                  </a:lnTo>
                  <a:lnTo>
                    <a:pt x="5531" y="1819"/>
                  </a:lnTo>
                  <a:lnTo>
                    <a:pt x="3650" y="2652"/>
                  </a:lnTo>
                  <a:lnTo>
                    <a:pt x="3094" y="733"/>
                  </a:lnTo>
                  <a:lnTo>
                    <a:pt x="17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52"/>
            <p:cNvSpPr/>
            <p:nvPr/>
          </p:nvSpPr>
          <p:spPr>
            <a:xfrm>
              <a:off x="6416200" y="3519925"/>
              <a:ext cx="483325" cy="271500"/>
            </a:xfrm>
            <a:custGeom>
              <a:avLst/>
              <a:gdLst/>
              <a:ahLst/>
              <a:cxnLst/>
              <a:rect l="l" t="t" r="r" b="b"/>
              <a:pathLst>
                <a:path w="19333" h="10860" extrusionOk="0">
                  <a:moveTo>
                    <a:pt x="2312" y="707"/>
                  </a:moveTo>
                  <a:lnTo>
                    <a:pt x="3372" y="1313"/>
                  </a:lnTo>
                  <a:lnTo>
                    <a:pt x="3991" y="3447"/>
                  </a:lnTo>
                  <a:lnTo>
                    <a:pt x="6112" y="2513"/>
                  </a:lnTo>
                  <a:lnTo>
                    <a:pt x="10860" y="3814"/>
                  </a:lnTo>
                  <a:lnTo>
                    <a:pt x="14863" y="6061"/>
                  </a:lnTo>
                  <a:lnTo>
                    <a:pt x="18058" y="10228"/>
                  </a:lnTo>
                  <a:lnTo>
                    <a:pt x="16328" y="10228"/>
                  </a:lnTo>
                  <a:lnTo>
                    <a:pt x="14787" y="8233"/>
                  </a:lnTo>
                  <a:lnTo>
                    <a:pt x="12653" y="7400"/>
                  </a:lnTo>
                  <a:lnTo>
                    <a:pt x="11580" y="8965"/>
                  </a:lnTo>
                  <a:lnTo>
                    <a:pt x="9408" y="8965"/>
                  </a:lnTo>
                  <a:lnTo>
                    <a:pt x="6706" y="6920"/>
                  </a:lnTo>
                  <a:lnTo>
                    <a:pt x="6706" y="5177"/>
                  </a:lnTo>
                  <a:lnTo>
                    <a:pt x="4913" y="4571"/>
                  </a:lnTo>
                  <a:lnTo>
                    <a:pt x="3006" y="4546"/>
                  </a:lnTo>
                  <a:lnTo>
                    <a:pt x="2526" y="2778"/>
                  </a:lnTo>
                  <a:lnTo>
                    <a:pt x="1074" y="1225"/>
                  </a:lnTo>
                  <a:lnTo>
                    <a:pt x="2312" y="707"/>
                  </a:lnTo>
                  <a:close/>
                  <a:moveTo>
                    <a:pt x="2362" y="0"/>
                  </a:moveTo>
                  <a:lnTo>
                    <a:pt x="1" y="998"/>
                  </a:lnTo>
                  <a:lnTo>
                    <a:pt x="1958" y="3094"/>
                  </a:lnTo>
                  <a:lnTo>
                    <a:pt x="2526" y="5177"/>
                  </a:lnTo>
                  <a:lnTo>
                    <a:pt x="4761" y="5177"/>
                  </a:lnTo>
                  <a:lnTo>
                    <a:pt x="6074" y="5632"/>
                  </a:lnTo>
                  <a:lnTo>
                    <a:pt x="6074" y="7223"/>
                  </a:lnTo>
                  <a:lnTo>
                    <a:pt x="9206" y="9597"/>
                  </a:lnTo>
                  <a:lnTo>
                    <a:pt x="11921" y="9597"/>
                  </a:lnTo>
                  <a:lnTo>
                    <a:pt x="12906" y="8170"/>
                  </a:lnTo>
                  <a:lnTo>
                    <a:pt x="14396" y="8751"/>
                  </a:lnTo>
                  <a:lnTo>
                    <a:pt x="16025" y="10859"/>
                  </a:lnTo>
                  <a:lnTo>
                    <a:pt x="19333" y="10859"/>
                  </a:lnTo>
                  <a:lnTo>
                    <a:pt x="15317" y="5607"/>
                  </a:lnTo>
                  <a:lnTo>
                    <a:pt x="11125" y="3245"/>
                  </a:lnTo>
                  <a:lnTo>
                    <a:pt x="6049" y="1844"/>
                  </a:lnTo>
                  <a:lnTo>
                    <a:pt x="4395" y="2576"/>
                  </a:lnTo>
                  <a:lnTo>
                    <a:pt x="3903" y="884"/>
                  </a:lnTo>
                  <a:lnTo>
                    <a:pt x="236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52"/>
            <p:cNvSpPr/>
            <p:nvPr/>
          </p:nvSpPr>
          <p:spPr>
            <a:xfrm>
              <a:off x="5992575" y="3785400"/>
              <a:ext cx="867500" cy="764650"/>
            </a:xfrm>
            <a:custGeom>
              <a:avLst/>
              <a:gdLst/>
              <a:ahLst/>
              <a:cxnLst/>
              <a:rect l="l" t="t" r="r" b="b"/>
              <a:pathLst>
                <a:path w="34700" h="30586" extrusionOk="0">
                  <a:moveTo>
                    <a:pt x="18082" y="1"/>
                  </a:moveTo>
                  <a:lnTo>
                    <a:pt x="15494" y="2602"/>
                  </a:lnTo>
                  <a:lnTo>
                    <a:pt x="13953" y="3574"/>
                  </a:lnTo>
                  <a:lnTo>
                    <a:pt x="12577" y="3006"/>
                  </a:lnTo>
                  <a:lnTo>
                    <a:pt x="9976" y="5430"/>
                  </a:lnTo>
                  <a:lnTo>
                    <a:pt x="8195" y="7627"/>
                  </a:lnTo>
                  <a:lnTo>
                    <a:pt x="4950" y="9572"/>
                  </a:lnTo>
                  <a:lnTo>
                    <a:pt x="1617" y="10228"/>
                  </a:lnTo>
                  <a:lnTo>
                    <a:pt x="0" y="12779"/>
                  </a:lnTo>
                  <a:lnTo>
                    <a:pt x="0" y="15999"/>
                  </a:lnTo>
                  <a:lnTo>
                    <a:pt x="973" y="20835"/>
                  </a:lnTo>
                  <a:lnTo>
                    <a:pt x="480" y="22704"/>
                  </a:lnTo>
                  <a:lnTo>
                    <a:pt x="1857" y="24244"/>
                  </a:lnTo>
                  <a:lnTo>
                    <a:pt x="5481" y="23424"/>
                  </a:lnTo>
                  <a:lnTo>
                    <a:pt x="9408" y="22211"/>
                  </a:lnTo>
                  <a:lnTo>
                    <a:pt x="12223" y="20999"/>
                  </a:lnTo>
                  <a:lnTo>
                    <a:pt x="16214" y="21365"/>
                  </a:lnTo>
                  <a:lnTo>
                    <a:pt x="18070" y="24964"/>
                  </a:lnTo>
                  <a:lnTo>
                    <a:pt x="20103" y="23184"/>
                  </a:lnTo>
                  <a:lnTo>
                    <a:pt x="20911" y="26833"/>
                  </a:lnTo>
                  <a:cubicBezTo>
                    <a:pt x="20911" y="26833"/>
                    <a:pt x="21719" y="29421"/>
                    <a:pt x="22047" y="29421"/>
                  </a:cubicBezTo>
                  <a:cubicBezTo>
                    <a:pt x="22349" y="29421"/>
                    <a:pt x="23677" y="30586"/>
                    <a:pt x="24015" y="30586"/>
                  </a:cubicBezTo>
                  <a:cubicBezTo>
                    <a:pt x="24045" y="30586"/>
                    <a:pt x="24067" y="30577"/>
                    <a:pt x="24080" y="30558"/>
                  </a:cubicBezTo>
                  <a:cubicBezTo>
                    <a:pt x="24232" y="30318"/>
                    <a:pt x="25621" y="29990"/>
                    <a:pt x="25621" y="29990"/>
                  </a:cubicBezTo>
                  <a:lnTo>
                    <a:pt x="28133" y="30229"/>
                  </a:lnTo>
                  <a:cubicBezTo>
                    <a:pt x="28133" y="30229"/>
                    <a:pt x="30735" y="28045"/>
                    <a:pt x="30735" y="27729"/>
                  </a:cubicBezTo>
                  <a:cubicBezTo>
                    <a:pt x="30735" y="27401"/>
                    <a:pt x="32831" y="23348"/>
                    <a:pt x="32831" y="23348"/>
                  </a:cubicBezTo>
                  <a:lnTo>
                    <a:pt x="34371" y="19699"/>
                  </a:lnTo>
                  <a:lnTo>
                    <a:pt x="34700" y="14193"/>
                  </a:lnTo>
                  <a:lnTo>
                    <a:pt x="31303" y="8107"/>
                  </a:lnTo>
                  <a:lnTo>
                    <a:pt x="30078" y="5114"/>
                  </a:lnTo>
                  <a:lnTo>
                    <a:pt x="29434" y="3081"/>
                  </a:lnTo>
                  <a:lnTo>
                    <a:pt x="27654" y="1"/>
                  </a:lnTo>
                  <a:lnTo>
                    <a:pt x="26025" y="3410"/>
                  </a:lnTo>
                  <a:lnTo>
                    <a:pt x="26113" y="4950"/>
                  </a:lnTo>
                  <a:lnTo>
                    <a:pt x="24333" y="6251"/>
                  </a:lnTo>
                  <a:lnTo>
                    <a:pt x="21971" y="4054"/>
                  </a:lnTo>
                  <a:lnTo>
                    <a:pt x="22224" y="1301"/>
                  </a:lnTo>
                  <a:lnTo>
                    <a:pt x="1808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52"/>
            <p:cNvSpPr/>
            <p:nvPr/>
          </p:nvSpPr>
          <p:spPr>
            <a:xfrm>
              <a:off x="5985000" y="3768350"/>
              <a:ext cx="883600" cy="789850"/>
            </a:xfrm>
            <a:custGeom>
              <a:avLst/>
              <a:gdLst/>
              <a:ahLst/>
              <a:cxnLst/>
              <a:rect l="l" t="t" r="r" b="b"/>
              <a:pathLst>
                <a:path w="35344" h="31594" extrusionOk="0">
                  <a:moveTo>
                    <a:pt x="18474" y="1049"/>
                  </a:moveTo>
                  <a:lnTo>
                    <a:pt x="22186" y="2210"/>
                  </a:lnTo>
                  <a:lnTo>
                    <a:pt x="21946" y="4862"/>
                  </a:lnTo>
                  <a:lnTo>
                    <a:pt x="24598" y="7337"/>
                  </a:lnTo>
                  <a:lnTo>
                    <a:pt x="26732" y="5784"/>
                  </a:lnTo>
                  <a:lnTo>
                    <a:pt x="26643" y="4155"/>
                  </a:lnTo>
                  <a:lnTo>
                    <a:pt x="27969" y="1364"/>
                  </a:lnTo>
                  <a:lnTo>
                    <a:pt x="29447" y="3890"/>
                  </a:lnTo>
                  <a:lnTo>
                    <a:pt x="30091" y="5910"/>
                  </a:lnTo>
                  <a:lnTo>
                    <a:pt x="31315" y="8941"/>
                  </a:lnTo>
                  <a:lnTo>
                    <a:pt x="34674" y="14938"/>
                  </a:lnTo>
                  <a:lnTo>
                    <a:pt x="34359" y="20305"/>
                  </a:lnTo>
                  <a:lnTo>
                    <a:pt x="32856" y="23891"/>
                  </a:lnTo>
                  <a:cubicBezTo>
                    <a:pt x="31530" y="26442"/>
                    <a:pt x="30810" y="27932"/>
                    <a:pt x="30722" y="28336"/>
                  </a:cubicBezTo>
                  <a:cubicBezTo>
                    <a:pt x="30583" y="28601"/>
                    <a:pt x="29396" y="29687"/>
                    <a:pt x="28335" y="30596"/>
                  </a:cubicBezTo>
                  <a:lnTo>
                    <a:pt x="25898" y="30356"/>
                  </a:lnTo>
                  <a:lnTo>
                    <a:pt x="25848" y="30369"/>
                  </a:lnTo>
                  <a:cubicBezTo>
                    <a:pt x="25052" y="30558"/>
                    <a:pt x="24522" y="30747"/>
                    <a:pt x="24257" y="30937"/>
                  </a:cubicBezTo>
                  <a:cubicBezTo>
                    <a:pt x="23979" y="30773"/>
                    <a:pt x="23714" y="30596"/>
                    <a:pt x="23461" y="30406"/>
                  </a:cubicBezTo>
                  <a:cubicBezTo>
                    <a:pt x="22931" y="30028"/>
                    <a:pt x="22666" y="29851"/>
                    <a:pt x="22464" y="29800"/>
                  </a:cubicBezTo>
                  <a:cubicBezTo>
                    <a:pt x="22262" y="29560"/>
                    <a:pt x="21832" y="28411"/>
                    <a:pt x="21517" y="27439"/>
                  </a:cubicBezTo>
                  <a:lnTo>
                    <a:pt x="20595" y="23272"/>
                  </a:lnTo>
                  <a:lnTo>
                    <a:pt x="18474" y="25141"/>
                  </a:lnTo>
                  <a:lnTo>
                    <a:pt x="16706" y="21744"/>
                  </a:lnTo>
                  <a:lnTo>
                    <a:pt x="12463" y="21353"/>
                  </a:lnTo>
                  <a:lnTo>
                    <a:pt x="9610" y="22590"/>
                  </a:lnTo>
                  <a:lnTo>
                    <a:pt x="5708" y="23803"/>
                  </a:lnTo>
                  <a:lnTo>
                    <a:pt x="2261" y="24573"/>
                  </a:lnTo>
                  <a:lnTo>
                    <a:pt x="1124" y="23297"/>
                  </a:lnTo>
                  <a:lnTo>
                    <a:pt x="1591" y="21530"/>
                  </a:lnTo>
                  <a:lnTo>
                    <a:pt x="619" y="16681"/>
                  </a:lnTo>
                  <a:lnTo>
                    <a:pt x="619" y="13537"/>
                  </a:lnTo>
                  <a:lnTo>
                    <a:pt x="2109" y="11188"/>
                  </a:lnTo>
                  <a:lnTo>
                    <a:pt x="5316" y="10557"/>
                  </a:lnTo>
                  <a:lnTo>
                    <a:pt x="8662" y="8574"/>
                  </a:lnTo>
                  <a:lnTo>
                    <a:pt x="10493" y="6352"/>
                  </a:lnTo>
                  <a:lnTo>
                    <a:pt x="12943" y="4054"/>
                  </a:lnTo>
                  <a:lnTo>
                    <a:pt x="14282" y="4609"/>
                  </a:lnTo>
                  <a:lnTo>
                    <a:pt x="15961" y="3549"/>
                  </a:lnTo>
                  <a:lnTo>
                    <a:pt x="18474" y="1049"/>
                  </a:lnTo>
                  <a:close/>
                  <a:moveTo>
                    <a:pt x="27944" y="1"/>
                  </a:moveTo>
                  <a:lnTo>
                    <a:pt x="26025" y="4016"/>
                  </a:lnTo>
                  <a:lnTo>
                    <a:pt x="26100" y="5468"/>
                  </a:lnTo>
                  <a:lnTo>
                    <a:pt x="24674" y="6516"/>
                  </a:lnTo>
                  <a:lnTo>
                    <a:pt x="22615" y="4609"/>
                  </a:lnTo>
                  <a:lnTo>
                    <a:pt x="22868" y="1756"/>
                  </a:lnTo>
                  <a:lnTo>
                    <a:pt x="18310" y="316"/>
                  </a:lnTo>
                  <a:lnTo>
                    <a:pt x="15607" y="3018"/>
                  </a:lnTo>
                  <a:lnTo>
                    <a:pt x="14231" y="3890"/>
                  </a:lnTo>
                  <a:lnTo>
                    <a:pt x="12817" y="3309"/>
                  </a:lnTo>
                  <a:lnTo>
                    <a:pt x="10039" y="5910"/>
                  </a:lnTo>
                  <a:lnTo>
                    <a:pt x="8296" y="8057"/>
                  </a:lnTo>
                  <a:lnTo>
                    <a:pt x="5152" y="9951"/>
                  </a:lnTo>
                  <a:lnTo>
                    <a:pt x="1743" y="10633"/>
                  </a:lnTo>
                  <a:lnTo>
                    <a:pt x="0" y="13360"/>
                  </a:lnTo>
                  <a:lnTo>
                    <a:pt x="0" y="16744"/>
                  </a:lnTo>
                  <a:lnTo>
                    <a:pt x="947" y="21504"/>
                  </a:lnTo>
                  <a:lnTo>
                    <a:pt x="430" y="23462"/>
                  </a:lnTo>
                  <a:lnTo>
                    <a:pt x="2046" y="25267"/>
                  </a:lnTo>
                  <a:lnTo>
                    <a:pt x="5872" y="24409"/>
                  </a:lnTo>
                  <a:lnTo>
                    <a:pt x="9824" y="23184"/>
                  </a:lnTo>
                  <a:lnTo>
                    <a:pt x="12564" y="21997"/>
                  </a:lnTo>
                  <a:lnTo>
                    <a:pt x="16314" y="22338"/>
                  </a:lnTo>
                  <a:lnTo>
                    <a:pt x="18284" y="26151"/>
                  </a:lnTo>
                  <a:lnTo>
                    <a:pt x="20216" y="24459"/>
                  </a:lnTo>
                  <a:lnTo>
                    <a:pt x="20923" y="27616"/>
                  </a:lnTo>
                  <a:cubicBezTo>
                    <a:pt x="21795" y="30419"/>
                    <a:pt x="22136" y="30419"/>
                    <a:pt x="22325" y="30419"/>
                  </a:cubicBezTo>
                  <a:cubicBezTo>
                    <a:pt x="22590" y="30571"/>
                    <a:pt x="22855" y="30735"/>
                    <a:pt x="23095" y="30924"/>
                  </a:cubicBezTo>
                  <a:cubicBezTo>
                    <a:pt x="23752" y="31391"/>
                    <a:pt x="24067" y="31593"/>
                    <a:pt x="24320" y="31593"/>
                  </a:cubicBezTo>
                  <a:cubicBezTo>
                    <a:pt x="24345" y="31581"/>
                    <a:pt x="24383" y="31581"/>
                    <a:pt x="24421" y="31568"/>
                  </a:cubicBezTo>
                  <a:cubicBezTo>
                    <a:pt x="24509" y="31555"/>
                    <a:pt x="24598" y="31505"/>
                    <a:pt x="24648" y="31429"/>
                  </a:cubicBezTo>
                  <a:cubicBezTo>
                    <a:pt x="24749" y="31341"/>
                    <a:pt x="25355" y="31126"/>
                    <a:pt x="25962" y="30987"/>
                  </a:cubicBezTo>
                  <a:lnTo>
                    <a:pt x="28563" y="31240"/>
                  </a:lnTo>
                  <a:lnTo>
                    <a:pt x="28664" y="31151"/>
                  </a:lnTo>
                  <a:cubicBezTo>
                    <a:pt x="31366" y="28866"/>
                    <a:pt x="31366" y="28550"/>
                    <a:pt x="31366" y="28424"/>
                  </a:cubicBezTo>
                  <a:cubicBezTo>
                    <a:pt x="31416" y="28146"/>
                    <a:pt x="32464" y="26037"/>
                    <a:pt x="33449" y="24143"/>
                  </a:cubicBezTo>
                  <a:lnTo>
                    <a:pt x="34990" y="20494"/>
                  </a:lnTo>
                  <a:lnTo>
                    <a:pt x="35343" y="14787"/>
                  </a:lnTo>
                  <a:lnTo>
                    <a:pt x="31909" y="8663"/>
                  </a:lnTo>
                  <a:lnTo>
                    <a:pt x="30697" y="5683"/>
                  </a:lnTo>
                  <a:lnTo>
                    <a:pt x="30053" y="3662"/>
                  </a:lnTo>
                  <a:lnTo>
                    <a:pt x="2794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52"/>
            <p:cNvSpPr/>
            <p:nvPr/>
          </p:nvSpPr>
          <p:spPr>
            <a:xfrm>
              <a:off x="6575950" y="4616250"/>
              <a:ext cx="97550" cy="109575"/>
            </a:xfrm>
            <a:custGeom>
              <a:avLst/>
              <a:gdLst/>
              <a:ahLst/>
              <a:cxnLst/>
              <a:rect l="l" t="t" r="r" b="b"/>
              <a:pathLst>
                <a:path w="3902" h="4383" extrusionOk="0">
                  <a:moveTo>
                    <a:pt x="303" y="1"/>
                  </a:moveTo>
                  <a:lnTo>
                    <a:pt x="0" y="430"/>
                  </a:lnTo>
                  <a:lnTo>
                    <a:pt x="0" y="2955"/>
                  </a:lnTo>
                  <a:lnTo>
                    <a:pt x="1326" y="4382"/>
                  </a:lnTo>
                  <a:lnTo>
                    <a:pt x="3498" y="2753"/>
                  </a:lnTo>
                  <a:lnTo>
                    <a:pt x="3902" y="430"/>
                  </a:lnTo>
                  <a:lnTo>
                    <a:pt x="2273" y="1213"/>
                  </a:lnTo>
                  <a:lnTo>
                    <a:pt x="30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52"/>
            <p:cNvSpPr/>
            <p:nvPr/>
          </p:nvSpPr>
          <p:spPr>
            <a:xfrm>
              <a:off x="6568050" y="4609625"/>
              <a:ext cx="115875" cy="126600"/>
            </a:xfrm>
            <a:custGeom>
              <a:avLst/>
              <a:gdLst/>
              <a:ahLst/>
              <a:cxnLst/>
              <a:rect l="l" t="t" r="r" b="b"/>
              <a:pathLst>
                <a:path w="4635" h="5064" extrusionOk="0">
                  <a:moveTo>
                    <a:pt x="783" y="1"/>
                  </a:moveTo>
                  <a:lnTo>
                    <a:pt x="455" y="531"/>
                  </a:lnTo>
                  <a:lnTo>
                    <a:pt x="2564" y="1844"/>
                  </a:lnTo>
                  <a:lnTo>
                    <a:pt x="3814" y="1251"/>
                  </a:lnTo>
                  <a:lnTo>
                    <a:pt x="3536" y="2842"/>
                  </a:lnTo>
                  <a:lnTo>
                    <a:pt x="1680" y="4218"/>
                  </a:lnTo>
                  <a:lnTo>
                    <a:pt x="632" y="3094"/>
                  </a:lnTo>
                  <a:lnTo>
                    <a:pt x="632" y="695"/>
                  </a:lnTo>
                  <a:lnTo>
                    <a:pt x="0" y="695"/>
                  </a:lnTo>
                  <a:lnTo>
                    <a:pt x="0" y="3347"/>
                  </a:lnTo>
                  <a:lnTo>
                    <a:pt x="1592" y="5064"/>
                  </a:lnTo>
                  <a:lnTo>
                    <a:pt x="4104" y="3208"/>
                  </a:lnTo>
                  <a:lnTo>
                    <a:pt x="4635" y="139"/>
                  </a:lnTo>
                  <a:lnTo>
                    <a:pt x="2602" y="1124"/>
                  </a:lnTo>
                  <a:lnTo>
                    <a:pt x="78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52"/>
            <p:cNvSpPr/>
            <p:nvPr/>
          </p:nvSpPr>
          <p:spPr>
            <a:xfrm>
              <a:off x="6995150" y="4713800"/>
              <a:ext cx="195750" cy="190700"/>
            </a:xfrm>
            <a:custGeom>
              <a:avLst/>
              <a:gdLst/>
              <a:ahLst/>
              <a:cxnLst/>
              <a:rect l="l" t="t" r="r" b="b"/>
              <a:pathLst>
                <a:path w="7830" h="7628" extrusionOk="0">
                  <a:moveTo>
                    <a:pt x="6883" y="0"/>
                  </a:moveTo>
                  <a:lnTo>
                    <a:pt x="4648" y="1932"/>
                  </a:lnTo>
                  <a:lnTo>
                    <a:pt x="2615" y="2905"/>
                  </a:lnTo>
                  <a:lnTo>
                    <a:pt x="468" y="4660"/>
                  </a:lnTo>
                  <a:lnTo>
                    <a:pt x="1" y="5859"/>
                  </a:lnTo>
                  <a:lnTo>
                    <a:pt x="1958" y="7627"/>
                  </a:lnTo>
                  <a:lnTo>
                    <a:pt x="4471" y="4622"/>
                  </a:lnTo>
                  <a:lnTo>
                    <a:pt x="6921" y="2425"/>
                  </a:lnTo>
                  <a:lnTo>
                    <a:pt x="7830" y="1124"/>
                  </a:lnTo>
                  <a:lnTo>
                    <a:pt x="783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52"/>
            <p:cNvSpPr/>
            <p:nvPr/>
          </p:nvSpPr>
          <p:spPr>
            <a:xfrm>
              <a:off x="6985700" y="4705900"/>
              <a:ext cx="213100" cy="209650"/>
            </a:xfrm>
            <a:custGeom>
              <a:avLst/>
              <a:gdLst/>
              <a:ahLst/>
              <a:cxnLst/>
              <a:rect l="l" t="t" r="r" b="b"/>
              <a:pathLst>
                <a:path w="8524" h="8386" extrusionOk="0">
                  <a:moveTo>
                    <a:pt x="7905" y="632"/>
                  </a:moveTo>
                  <a:lnTo>
                    <a:pt x="7905" y="1339"/>
                  </a:lnTo>
                  <a:lnTo>
                    <a:pt x="7071" y="2526"/>
                  </a:lnTo>
                  <a:lnTo>
                    <a:pt x="4609" y="4736"/>
                  </a:lnTo>
                  <a:lnTo>
                    <a:pt x="2311" y="7489"/>
                  </a:lnTo>
                  <a:lnTo>
                    <a:pt x="758" y="6074"/>
                  </a:lnTo>
                  <a:lnTo>
                    <a:pt x="1111" y="5165"/>
                  </a:lnTo>
                  <a:lnTo>
                    <a:pt x="3169" y="3486"/>
                  </a:lnTo>
                  <a:lnTo>
                    <a:pt x="5165" y="2526"/>
                  </a:lnTo>
                  <a:lnTo>
                    <a:pt x="7387" y="632"/>
                  </a:lnTo>
                  <a:close/>
                  <a:moveTo>
                    <a:pt x="7147" y="1"/>
                  </a:moveTo>
                  <a:lnTo>
                    <a:pt x="4836" y="1971"/>
                  </a:lnTo>
                  <a:lnTo>
                    <a:pt x="2854" y="2943"/>
                  </a:lnTo>
                  <a:lnTo>
                    <a:pt x="568" y="4786"/>
                  </a:lnTo>
                  <a:lnTo>
                    <a:pt x="0" y="6251"/>
                  </a:lnTo>
                  <a:lnTo>
                    <a:pt x="2374" y="8385"/>
                  </a:lnTo>
                  <a:lnTo>
                    <a:pt x="5064" y="5165"/>
                  </a:lnTo>
                  <a:lnTo>
                    <a:pt x="7513" y="2981"/>
                  </a:lnTo>
                  <a:lnTo>
                    <a:pt x="8523" y="1541"/>
                  </a:lnTo>
                  <a:lnTo>
                    <a:pt x="852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52"/>
            <p:cNvSpPr/>
            <p:nvPr/>
          </p:nvSpPr>
          <p:spPr>
            <a:xfrm>
              <a:off x="7223700" y="4478300"/>
              <a:ext cx="126625" cy="235850"/>
            </a:xfrm>
            <a:custGeom>
              <a:avLst/>
              <a:gdLst/>
              <a:ahLst/>
              <a:cxnLst/>
              <a:rect l="l" t="t" r="r" b="b"/>
              <a:pathLst>
                <a:path w="5065" h="9434" extrusionOk="0">
                  <a:moveTo>
                    <a:pt x="607" y="1"/>
                  </a:moveTo>
                  <a:lnTo>
                    <a:pt x="1099" y="3334"/>
                  </a:lnTo>
                  <a:lnTo>
                    <a:pt x="1175" y="5557"/>
                  </a:lnTo>
                  <a:lnTo>
                    <a:pt x="266" y="5948"/>
                  </a:lnTo>
                  <a:lnTo>
                    <a:pt x="1087" y="7792"/>
                  </a:lnTo>
                  <a:cubicBezTo>
                    <a:pt x="1087" y="7792"/>
                    <a:pt x="1" y="8612"/>
                    <a:pt x="317" y="8827"/>
                  </a:cubicBezTo>
                  <a:cubicBezTo>
                    <a:pt x="569" y="9004"/>
                    <a:pt x="809" y="9206"/>
                    <a:pt x="1036" y="9433"/>
                  </a:cubicBezTo>
                  <a:lnTo>
                    <a:pt x="2640" y="7716"/>
                  </a:lnTo>
                  <a:lnTo>
                    <a:pt x="3448" y="5531"/>
                  </a:lnTo>
                  <a:lnTo>
                    <a:pt x="5064" y="5026"/>
                  </a:lnTo>
                  <a:lnTo>
                    <a:pt x="4092" y="4370"/>
                  </a:lnTo>
                  <a:lnTo>
                    <a:pt x="2791" y="4370"/>
                  </a:lnTo>
                  <a:lnTo>
                    <a:pt x="2665" y="733"/>
                  </a:lnTo>
                  <a:lnTo>
                    <a:pt x="60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52"/>
            <p:cNvSpPr/>
            <p:nvPr/>
          </p:nvSpPr>
          <p:spPr>
            <a:xfrm>
              <a:off x="7219600" y="4466625"/>
              <a:ext cx="149025" cy="258875"/>
            </a:xfrm>
            <a:custGeom>
              <a:avLst/>
              <a:gdLst/>
              <a:ahLst/>
              <a:cxnLst/>
              <a:rect l="l" t="t" r="r" b="b"/>
              <a:pathLst>
                <a:path w="5961" h="10355" extrusionOk="0">
                  <a:moveTo>
                    <a:pt x="1162" y="948"/>
                  </a:moveTo>
                  <a:lnTo>
                    <a:pt x="2526" y="1427"/>
                  </a:lnTo>
                  <a:lnTo>
                    <a:pt x="2652" y="5152"/>
                  </a:lnTo>
                  <a:lnTo>
                    <a:pt x="4155" y="5152"/>
                  </a:lnTo>
                  <a:lnTo>
                    <a:pt x="4509" y="5392"/>
                  </a:lnTo>
                  <a:lnTo>
                    <a:pt x="3372" y="5733"/>
                  </a:lnTo>
                  <a:lnTo>
                    <a:pt x="2539" y="8019"/>
                  </a:lnTo>
                  <a:lnTo>
                    <a:pt x="1188" y="9458"/>
                  </a:lnTo>
                  <a:cubicBezTo>
                    <a:pt x="1074" y="9344"/>
                    <a:pt x="922" y="9231"/>
                    <a:pt x="784" y="9117"/>
                  </a:cubicBezTo>
                  <a:cubicBezTo>
                    <a:pt x="973" y="8903"/>
                    <a:pt x="1200" y="8701"/>
                    <a:pt x="1440" y="8524"/>
                  </a:cubicBezTo>
                  <a:lnTo>
                    <a:pt x="1642" y="8360"/>
                  </a:lnTo>
                  <a:lnTo>
                    <a:pt x="847" y="6579"/>
                  </a:lnTo>
                  <a:lnTo>
                    <a:pt x="1667" y="6238"/>
                  </a:lnTo>
                  <a:lnTo>
                    <a:pt x="1566" y="3751"/>
                  </a:lnTo>
                  <a:lnTo>
                    <a:pt x="1162" y="948"/>
                  </a:lnTo>
                  <a:close/>
                  <a:moveTo>
                    <a:pt x="380" y="1"/>
                  </a:moveTo>
                  <a:lnTo>
                    <a:pt x="948" y="3814"/>
                  </a:lnTo>
                  <a:lnTo>
                    <a:pt x="1011" y="5822"/>
                  </a:lnTo>
                  <a:lnTo>
                    <a:pt x="1" y="6251"/>
                  </a:lnTo>
                  <a:lnTo>
                    <a:pt x="859" y="8158"/>
                  </a:lnTo>
                  <a:cubicBezTo>
                    <a:pt x="481" y="8473"/>
                    <a:pt x="114" y="8865"/>
                    <a:pt x="114" y="9193"/>
                  </a:cubicBezTo>
                  <a:cubicBezTo>
                    <a:pt x="114" y="9332"/>
                    <a:pt x="190" y="9471"/>
                    <a:pt x="304" y="9559"/>
                  </a:cubicBezTo>
                  <a:cubicBezTo>
                    <a:pt x="544" y="9723"/>
                    <a:pt x="771" y="9913"/>
                    <a:pt x="973" y="10127"/>
                  </a:cubicBezTo>
                  <a:lnTo>
                    <a:pt x="1200" y="10355"/>
                  </a:lnTo>
                  <a:lnTo>
                    <a:pt x="3044" y="8397"/>
                  </a:lnTo>
                  <a:lnTo>
                    <a:pt x="3852" y="6251"/>
                  </a:lnTo>
                  <a:lnTo>
                    <a:pt x="5961" y="5607"/>
                  </a:lnTo>
                  <a:lnTo>
                    <a:pt x="4357" y="4521"/>
                  </a:lnTo>
                  <a:lnTo>
                    <a:pt x="3258" y="4521"/>
                  </a:lnTo>
                  <a:lnTo>
                    <a:pt x="3132" y="973"/>
                  </a:lnTo>
                  <a:lnTo>
                    <a:pt x="38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52"/>
            <p:cNvSpPr/>
            <p:nvPr/>
          </p:nvSpPr>
          <p:spPr>
            <a:xfrm>
              <a:off x="6134625" y="2921400"/>
              <a:ext cx="43275" cy="96300"/>
            </a:xfrm>
            <a:custGeom>
              <a:avLst/>
              <a:gdLst/>
              <a:ahLst/>
              <a:cxnLst/>
              <a:rect l="l" t="t" r="r" b="b"/>
              <a:pathLst>
                <a:path w="1731" h="3852" extrusionOk="0">
                  <a:moveTo>
                    <a:pt x="1415" y="0"/>
                  </a:moveTo>
                  <a:lnTo>
                    <a:pt x="1" y="682"/>
                  </a:lnTo>
                  <a:lnTo>
                    <a:pt x="1" y="2627"/>
                  </a:lnTo>
                  <a:lnTo>
                    <a:pt x="1415" y="3852"/>
                  </a:lnTo>
                  <a:lnTo>
                    <a:pt x="1730" y="1920"/>
                  </a:lnTo>
                  <a:lnTo>
                    <a:pt x="141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52"/>
            <p:cNvSpPr/>
            <p:nvPr/>
          </p:nvSpPr>
          <p:spPr>
            <a:xfrm>
              <a:off x="6126725" y="2909725"/>
              <a:ext cx="59375" cy="122825"/>
            </a:xfrm>
            <a:custGeom>
              <a:avLst/>
              <a:gdLst/>
              <a:ahLst/>
              <a:cxnLst/>
              <a:rect l="l" t="t" r="r" b="b"/>
              <a:pathLst>
                <a:path w="2375" h="4913" extrusionOk="0">
                  <a:moveTo>
                    <a:pt x="1491" y="935"/>
                  </a:moveTo>
                  <a:lnTo>
                    <a:pt x="1731" y="2387"/>
                  </a:lnTo>
                  <a:lnTo>
                    <a:pt x="1516" y="3713"/>
                  </a:lnTo>
                  <a:lnTo>
                    <a:pt x="632" y="2955"/>
                  </a:lnTo>
                  <a:lnTo>
                    <a:pt x="632" y="1351"/>
                  </a:lnTo>
                  <a:lnTo>
                    <a:pt x="1491" y="935"/>
                  </a:lnTo>
                  <a:close/>
                  <a:moveTo>
                    <a:pt x="1983" y="0"/>
                  </a:moveTo>
                  <a:lnTo>
                    <a:pt x="1" y="960"/>
                  </a:lnTo>
                  <a:lnTo>
                    <a:pt x="1" y="3245"/>
                  </a:lnTo>
                  <a:lnTo>
                    <a:pt x="1958" y="4912"/>
                  </a:lnTo>
                  <a:lnTo>
                    <a:pt x="2375" y="2387"/>
                  </a:lnTo>
                  <a:lnTo>
                    <a:pt x="198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52"/>
            <p:cNvSpPr/>
            <p:nvPr/>
          </p:nvSpPr>
          <p:spPr>
            <a:xfrm>
              <a:off x="5917450" y="3060600"/>
              <a:ext cx="65350" cy="60650"/>
            </a:xfrm>
            <a:custGeom>
              <a:avLst/>
              <a:gdLst/>
              <a:ahLst/>
              <a:cxnLst/>
              <a:rect l="l" t="t" r="r" b="b"/>
              <a:pathLst>
                <a:path w="2614" h="2426" extrusionOk="0">
                  <a:moveTo>
                    <a:pt x="1099" y="1"/>
                  </a:moveTo>
                  <a:lnTo>
                    <a:pt x="0" y="1175"/>
                  </a:lnTo>
                  <a:lnTo>
                    <a:pt x="568" y="2425"/>
                  </a:lnTo>
                  <a:lnTo>
                    <a:pt x="1440" y="2425"/>
                  </a:lnTo>
                  <a:lnTo>
                    <a:pt x="2614" y="708"/>
                  </a:lnTo>
                  <a:lnTo>
                    <a:pt x="109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52"/>
            <p:cNvSpPr/>
            <p:nvPr/>
          </p:nvSpPr>
          <p:spPr>
            <a:xfrm>
              <a:off x="5908275" y="3050825"/>
              <a:ext cx="86225" cy="78325"/>
            </a:xfrm>
            <a:custGeom>
              <a:avLst/>
              <a:gdLst/>
              <a:ahLst/>
              <a:cxnLst/>
              <a:rect l="l" t="t" r="r" b="b"/>
              <a:pathLst>
                <a:path w="3449" h="3133" extrusionOk="0">
                  <a:moveTo>
                    <a:pt x="1541" y="771"/>
                  </a:moveTo>
                  <a:lnTo>
                    <a:pt x="2514" y="1225"/>
                  </a:lnTo>
                  <a:lnTo>
                    <a:pt x="1630" y="2501"/>
                  </a:lnTo>
                  <a:lnTo>
                    <a:pt x="1137" y="2501"/>
                  </a:lnTo>
                  <a:lnTo>
                    <a:pt x="746" y="1617"/>
                  </a:lnTo>
                  <a:lnTo>
                    <a:pt x="1541" y="771"/>
                  </a:lnTo>
                  <a:close/>
                  <a:moveTo>
                    <a:pt x="1390" y="1"/>
                  </a:moveTo>
                  <a:lnTo>
                    <a:pt x="1" y="1503"/>
                  </a:lnTo>
                  <a:lnTo>
                    <a:pt x="733" y="3132"/>
                  </a:lnTo>
                  <a:lnTo>
                    <a:pt x="1971" y="3132"/>
                  </a:lnTo>
                  <a:lnTo>
                    <a:pt x="3448" y="960"/>
                  </a:lnTo>
                  <a:lnTo>
                    <a:pt x="139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52"/>
            <p:cNvSpPr/>
            <p:nvPr/>
          </p:nvSpPr>
          <p:spPr>
            <a:xfrm>
              <a:off x="6168100" y="3083025"/>
              <a:ext cx="108300" cy="173650"/>
            </a:xfrm>
            <a:custGeom>
              <a:avLst/>
              <a:gdLst/>
              <a:ahLst/>
              <a:cxnLst/>
              <a:rect l="l" t="t" r="r" b="b"/>
              <a:pathLst>
                <a:path w="4332" h="6946" extrusionOk="0">
                  <a:moveTo>
                    <a:pt x="1578" y="0"/>
                  </a:moveTo>
                  <a:lnTo>
                    <a:pt x="707" y="1440"/>
                  </a:lnTo>
                  <a:lnTo>
                    <a:pt x="0" y="3132"/>
                  </a:lnTo>
                  <a:lnTo>
                    <a:pt x="783" y="5897"/>
                  </a:lnTo>
                  <a:lnTo>
                    <a:pt x="2399" y="5405"/>
                  </a:lnTo>
                  <a:lnTo>
                    <a:pt x="3472" y="6945"/>
                  </a:lnTo>
                  <a:lnTo>
                    <a:pt x="4331" y="5241"/>
                  </a:lnTo>
                  <a:lnTo>
                    <a:pt x="3472" y="3789"/>
                  </a:lnTo>
                  <a:lnTo>
                    <a:pt x="1818" y="2564"/>
                  </a:lnTo>
                  <a:lnTo>
                    <a:pt x="2399" y="1352"/>
                  </a:lnTo>
                  <a:lnTo>
                    <a:pt x="157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52"/>
            <p:cNvSpPr/>
            <p:nvPr/>
          </p:nvSpPr>
          <p:spPr>
            <a:xfrm>
              <a:off x="6159575" y="3067875"/>
              <a:ext cx="125650" cy="204275"/>
            </a:xfrm>
            <a:custGeom>
              <a:avLst/>
              <a:gdLst/>
              <a:ahLst/>
              <a:cxnLst/>
              <a:rect l="l" t="t" r="r" b="b"/>
              <a:pathLst>
                <a:path w="5026" h="8171" extrusionOk="0">
                  <a:moveTo>
                    <a:pt x="1932" y="1213"/>
                  </a:moveTo>
                  <a:lnTo>
                    <a:pt x="2399" y="1970"/>
                  </a:lnTo>
                  <a:lnTo>
                    <a:pt x="1768" y="3271"/>
                  </a:lnTo>
                  <a:lnTo>
                    <a:pt x="3574" y="4609"/>
                  </a:lnTo>
                  <a:lnTo>
                    <a:pt x="4319" y="5872"/>
                  </a:lnTo>
                  <a:lnTo>
                    <a:pt x="3763" y="6933"/>
                  </a:lnTo>
                  <a:lnTo>
                    <a:pt x="2866" y="5645"/>
                  </a:lnTo>
                  <a:lnTo>
                    <a:pt x="1351" y="6099"/>
                  </a:lnTo>
                  <a:lnTo>
                    <a:pt x="682" y="3763"/>
                  </a:lnTo>
                  <a:lnTo>
                    <a:pt x="1326" y="2197"/>
                  </a:lnTo>
                  <a:lnTo>
                    <a:pt x="1932" y="1213"/>
                  </a:lnTo>
                  <a:close/>
                  <a:moveTo>
                    <a:pt x="1907" y="0"/>
                  </a:moveTo>
                  <a:lnTo>
                    <a:pt x="758" y="1920"/>
                  </a:lnTo>
                  <a:lnTo>
                    <a:pt x="0" y="3725"/>
                  </a:lnTo>
                  <a:lnTo>
                    <a:pt x="909" y="6895"/>
                  </a:lnTo>
                  <a:lnTo>
                    <a:pt x="2614" y="6377"/>
                  </a:lnTo>
                  <a:lnTo>
                    <a:pt x="3851" y="8170"/>
                  </a:lnTo>
                  <a:lnTo>
                    <a:pt x="5026" y="5834"/>
                  </a:lnTo>
                  <a:lnTo>
                    <a:pt x="4079" y="4230"/>
                  </a:lnTo>
                  <a:lnTo>
                    <a:pt x="2551" y="3081"/>
                  </a:lnTo>
                  <a:lnTo>
                    <a:pt x="3094" y="1945"/>
                  </a:lnTo>
                  <a:lnTo>
                    <a:pt x="19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52"/>
            <p:cNvSpPr/>
            <p:nvPr/>
          </p:nvSpPr>
          <p:spPr>
            <a:xfrm>
              <a:off x="6241950" y="3244650"/>
              <a:ext cx="111475" cy="160375"/>
            </a:xfrm>
            <a:custGeom>
              <a:avLst/>
              <a:gdLst/>
              <a:ahLst/>
              <a:cxnLst/>
              <a:rect l="l" t="t" r="r" b="b"/>
              <a:pathLst>
                <a:path w="4459" h="6415" extrusionOk="0">
                  <a:moveTo>
                    <a:pt x="2248" y="0"/>
                  </a:moveTo>
                  <a:lnTo>
                    <a:pt x="1781" y="1693"/>
                  </a:lnTo>
                  <a:lnTo>
                    <a:pt x="2021" y="3069"/>
                  </a:lnTo>
                  <a:lnTo>
                    <a:pt x="518" y="3965"/>
                  </a:lnTo>
                  <a:lnTo>
                    <a:pt x="1" y="4281"/>
                  </a:lnTo>
                  <a:lnTo>
                    <a:pt x="1377" y="4912"/>
                  </a:lnTo>
                  <a:lnTo>
                    <a:pt x="2842" y="6415"/>
                  </a:lnTo>
                  <a:lnTo>
                    <a:pt x="4458" y="4912"/>
                  </a:lnTo>
                  <a:lnTo>
                    <a:pt x="3271" y="3208"/>
                  </a:lnTo>
                  <a:lnTo>
                    <a:pt x="3650" y="1541"/>
                  </a:lnTo>
                  <a:lnTo>
                    <a:pt x="224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52"/>
            <p:cNvSpPr/>
            <p:nvPr/>
          </p:nvSpPr>
          <p:spPr>
            <a:xfrm>
              <a:off x="6225225" y="3228550"/>
              <a:ext cx="138600" cy="187525"/>
            </a:xfrm>
            <a:custGeom>
              <a:avLst/>
              <a:gdLst/>
              <a:ahLst/>
              <a:cxnLst/>
              <a:rect l="l" t="t" r="r" b="b"/>
              <a:pathLst>
                <a:path w="5544" h="7501" extrusionOk="0">
                  <a:moveTo>
                    <a:pt x="3082" y="1276"/>
                  </a:moveTo>
                  <a:lnTo>
                    <a:pt x="3978" y="2273"/>
                  </a:lnTo>
                  <a:lnTo>
                    <a:pt x="3612" y="3915"/>
                  </a:lnTo>
                  <a:lnTo>
                    <a:pt x="4723" y="5519"/>
                  </a:lnTo>
                  <a:lnTo>
                    <a:pt x="3523" y="6617"/>
                  </a:lnTo>
                  <a:lnTo>
                    <a:pt x="2286" y="5342"/>
                  </a:lnTo>
                  <a:lnTo>
                    <a:pt x="1339" y="4887"/>
                  </a:lnTo>
                  <a:lnTo>
                    <a:pt x="3044" y="3877"/>
                  </a:lnTo>
                  <a:lnTo>
                    <a:pt x="2791" y="2362"/>
                  </a:lnTo>
                  <a:lnTo>
                    <a:pt x="3082" y="1276"/>
                  </a:lnTo>
                  <a:close/>
                  <a:moveTo>
                    <a:pt x="2766" y="1"/>
                  </a:moveTo>
                  <a:lnTo>
                    <a:pt x="2134" y="2324"/>
                  </a:lnTo>
                  <a:lnTo>
                    <a:pt x="2337" y="3549"/>
                  </a:lnTo>
                  <a:lnTo>
                    <a:pt x="1023" y="4344"/>
                  </a:lnTo>
                  <a:lnTo>
                    <a:pt x="1" y="4976"/>
                  </a:lnTo>
                  <a:lnTo>
                    <a:pt x="1857" y="5822"/>
                  </a:lnTo>
                  <a:lnTo>
                    <a:pt x="3498" y="7501"/>
                  </a:lnTo>
                  <a:lnTo>
                    <a:pt x="5544" y="5607"/>
                  </a:lnTo>
                  <a:lnTo>
                    <a:pt x="4281" y="3776"/>
                  </a:lnTo>
                  <a:lnTo>
                    <a:pt x="4660" y="2084"/>
                  </a:lnTo>
                  <a:lnTo>
                    <a:pt x="276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52"/>
            <p:cNvSpPr/>
            <p:nvPr/>
          </p:nvSpPr>
          <p:spPr>
            <a:xfrm>
              <a:off x="6323400" y="2434950"/>
              <a:ext cx="220375" cy="347575"/>
            </a:xfrm>
            <a:custGeom>
              <a:avLst/>
              <a:gdLst/>
              <a:ahLst/>
              <a:cxnLst/>
              <a:rect l="l" t="t" r="r" b="b"/>
              <a:pathLst>
                <a:path w="8815" h="13903" extrusionOk="0">
                  <a:moveTo>
                    <a:pt x="7766" y="0"/>
                  </a:moveTo>
                  <a:lnTo>
                    <a:pt x="6718" y="392"/>
                  </a:lnTo>
                  <a:lnTo>
                    <a:pt x="6301" y="2235"/>
                  </a:lnTo>
                  <a:lnTo>
                    <a:pt x="6150" y="4836"/>
                  </a:lnTo>
                  <a:lnTo>
                    <a:pt x="4433" y="5960"/>
                  </a:lnTo>
                  <a:lnTo>
                    <a:pt x="3877" y="7337"/>
                  </a:lnTo>
                  <a:lnTo>
                    <a:pt x="2248" y="7425"/>
                  </a:lnTo>
                  <a:lnTo>
                    <a:pt x="847" y="9104"/>
                  </a:lnTo>
                  <a:lnTo>
                    <a:pt x="1" y="10367"/>
                  </a:lnTo>
                  <a:lnTo>
                    <a:pt x="1187" y="12640"/>
                  </a:lnTo>
                  <a:lnTo>
                    <a:pt x="1932" y="13903"/>
                  </a:lnTo>
                  <a:lnTo>
                    <a:pt x="2652" y="11478"/>
                  </a:lnTo>
                  <a:lnTo>
                    <a:pt x="2248" y="10304"/>
                  </a:lnTo>
                  <a:lnTo>
                    <a:pt x="4256" y="9799"/>
                  </a:lnTo>
                  <a:lnTo>
                    <a:pt x="6011" y="9799"/>
                  </a:lnTo>
                  <a:lnTo>
                    <a:pt x="8814" y="7576"/>
                  </a:lnTo>
                  <a:lnTo>
                    <a:pt x="8499" y="4660"/>
                  </a:lnTo>
                  <a:lnTo>
                    <a:pt x="8814" y="2639"/>
                  </a:lnTo>
                  <a:lnTo>
                    <a:pt x="776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52"/>
            <p:cNvSpPr/>
            <p:nvPr/>
          </p:nvSpPr>
          <p:spPr>
            <a:xfrm>
              <a:off x="6314250" y="2424850"/>
              <a:ext cx="238050" cy="377575"/>
            </a:xfrm>
            <a:custGeom>
              <a:avLst/>
              <a:gdLst/>
              <a:ahLst/>
              <a:cxnLst/>
              <a:rect l="l" t="t" r="r" b="b"/>
              <a:pathLst>
                <a:path w="9522" h="15103" extrusionOk="0">
                  <a:moveTo>
                    <a:pt x="7955" y="808"/>
                  </a:moveTo>
                  <a:lnTo>
                    <a:pt x="8852" y="3069"/>
                  </a:lnTo>
                  <a:lnTo>
                    <a:pt x="8536" y="5051"/>
                  </a:lnTo>
                  <a:lnTo>
                    <a:pt x="8852" y="7842"/>
                  </a:lnTo>
                  <a:lnTo>
                    <a:pt x="6263" y="9887"/>
                  </a:lnTo>
                  <a:lnTo>
                    <a:pt x="4622" y="9887"/>
                  </a:lnTo>
                  <a:lnTo>
                    <a:pt x="2210" y="10493"/>
                  </a:lnTo>
                  <a:lnTo>
                    <a:pt x="2690" y="11895"/>
                  </a:lnTo>
                  <a:lnTo>
                    <a:pt x="2197" y="13536"/>
                  </a:lnTo>
                  <a:lnTo>
                    <a:pt x="1844" y="12905"/>
                  </a:lnTo>
                  <a:lnTo>
                    <a:pt x="733" y="10784"/>
                  </a:lnTo>
                  <a:lnTo>
                    <a:pt x="1478" y="9710"/>
                  </a:lnTo>
                  <a:lnTo>
                    <a:pt x="2778" y="8132"/>
                  </a:lnTo>
                  <a:lnTo>
                    <a:pt x="4470" y="8044"/>
                  </a:lnTo>
                  <a:lnTo>
                    <a:pt x="5064" y="6579"/>
                  </a:lnTo>
                  <a:lnTo>
                    <a:pt x="6819" y="5417"/>
                  </a:lnTo>
                  <a:lnTo>
                    <a:pt x="6983" y="2715"/>
                  </a:lnTo>
                  <a:lnTo>
                    <a:pt x="7349" y="1036"/>
                  </a:lnTo>
                  <a:lnTo>
                    <a:pt x="7955" y="808"/>
                  </a:lnTo>
                  <a:close/>
                  <a:moveTo>
                    <a:pt x="8309" y="0"/>
                  </a:moveTo>
                  <a:lnTo>
                    <a:pt x="6806" y="556"/>
                  </a:lnTo>
                  <a:lnTo>
                    <a:pt x="6364" y="2627"/>
                  </a:lnTo>
                  <a:lnTo>
                    <a:pt x="6200" y="5064"/>
                  </a:lnTo>
                  <a:lnTo>
                    <a:pt x="4546" y="6162"/>
                  </a:lnTo>
                  <a:lnTo>
                    <a:pt x="4028" y="7450"/>
                  </a:lnTo>
                  <a:lnTo>
                    <a:pt x="2463" y="7526"/>
                  </a:lnTo>
                  <a:lnTo>
                    <a:pt x="973" y="9319"/>
                  </a:lnTo>
                  <a:lnTo>
                    <a:pt x="0" y="10758"/>
                  </a:lnTo>
                  <a:lnTo>
                    <a:pt x="1276" y="13208"/>
                  </a:lnTo>
                  <a:lnTo>
                    <a:pt x="2387" y="15102"/>
                  </a:lnTo>
                  <a:lnTo>
                    <a:pt x="3347" y="11870"/>
                  </a:lnTo>
                  <a:lnTo>
                    <a:pt x="3031" y="10923"/>
                  </a:lnTo>
                  <a:lnTo>
                    <a:pt x="4660" y="10506"/>
                  </a:lnTo>
                  <a:lnTo>
                    <a:pt x="6491" y="10506"/>
                  </a:lnTo>
                  <a:lnTo>
                    <a:pt x="9521" y="8119"/>
                  </a:lnTo>
                  <a:lnTo>
                    <a:pt x="9180" y="5076"/>
                  </a:lnTo>
                  <a:lnTo>
                    <a:pt x="9509" y="3005"/>
                  </a:lnTo>
                  <a:lnTo>
                    <a:pt x="830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52"/>
            <p:cNvSpPr/>
            <p:nvPr/>
          </p:nvSpPr>
          <p:spPr>
            <a:xfrm>
              <a:off x="6470500" y="2285950"/>
              <a:ext cx="89675" cy="141450"/>
            </a:xfrm>
            <a:custGeom>
              <a:avLst/>
              <a:gdLst/>
              <a:ahLst/>
              <a:cxnLst/>
              <a:rect l="l" t="t" r="r" b="b"/>
              <a:pathLst>
                <a:path w="3587" h="5658" extrusionOk="0">
                  <a:moveTo>
                    <a:pt x="266" y="0"/>
                  </a:moveTo>
                  <a:lnTo>
                    <a:pt x="1" y="897"/>
                  </a:lnTo>
                  <a:lnTo>
                    <a:pt x="380" y="2677"/>
                  </a:lnTo>
                  <a:lnTo>
                    <a:pt x="76" y="3940"/>
                  </a:lnTo>
                  <a:lnTo>
                    <a:pt x="342" y="5657"/>
                  </a:lnTo>
                  <a:lnTo>
                    <a:pt x="2021" y="5657"/>
                  </a:lnTo>
                  <a:lnTo>
                    <a:pt x="1554" y="3801"/>
                  </a:lnTo>
                  <a:lnTo>
                    <a:pt x="1554" y="3801"/>
                  </a:lnTo>
                  <a:lnTo>
                    <a:pt x="2943" y="4420"/>
                  </a:lnTo>
                  <a:lnTo>
                    <a:pt x="3587" y="2677"/>
                  </a:lnTo>
                  <a:lnTo>
                    <a:pt x="3587" y="1566"/>
                  </a:lnTo>
                  <a:lnTo>
                    <a:pt x="1832" y="821"/>
                  </a:lnTo>
                  <a:lnTo>
                    <a:pt x="26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52"/>
            <p:cNvSpPr/>
            <p:nvPr/>
          </p:nvSpPr>
          <p:spPr>
            <a:xfrm>
              <a:off x="6462300" y="2274900"/>
              <a:ext cx="105775" cy="160375"/>
            </a:xfrm>
            <a:custGeom>
              <a:avLst/>
              <a:gdLst/>
              <a:ahLst/>
              <a:cxnLst/>
              <a:rect l="l" t="t" r="r" b="b"/>
              <a:pathLst>
                <a:path w="4231" h="6415" extrusionOk="0">
                  <a:moveTo>
                    <a:pt x="783" y="897"/>
                  </a:moveTo>
                  <a:lnTo>
                    <a:pt x="2033" y="1541"/>
                  </a:lnTo>
                  <a:lnTo>
                    <a:pt x="3599" y="2210"/>
                  </a:lnTo>
                  <a:lnTo>
                    <a:pt x="3599" y="3069"/>
                  </a:lnTo>
                  <a:lnTo>
                    <a:pt x="3094" y="4432"/>
                  </a:lnTo>
                  <a:lnTo>
                    <a:pt x="1427" y="3700"/>
                  </a:lnTo>
                  <a:lnTo>
                    <a:pt x="1945" y="5784"/>
                  </a:lnTo>
                  <a:lnTo>
                    <a:pt x="935" y="5784"/>
                  </a:lnTo>
                  <a:lnTo>
                    <a:pt x="733" y="4395"/>
                  </a:lnTo>
                  <a:lnTo>
                    <a:pt x="1036" y="3119"/>
                  </a:lnTo>
                  <a:lnTo>
                    <a:pt x="657" y="1352"/>
                  </a:lnTo>
                  <a:lnTo>
                    <a:pt x="783" y="897"/>
                  </a:lnTo>
                  <a:close/>
                  <a:moveTo>
                    <a:pt x="392" y="0"/>
                  </a:moveTo>
                  <a:lnTo>
                    <a:pt x="0" y="1326"/>
                  </a:lnTo>
                  <a:lnTo>
                    <a:pt x="379" y="3119"/>
                  </a:lnTo>
                  <a:lnTo>
                    <a:pt x="89" y="4369"/>
                  </a:lnTo>
                  <a:lnTo>
                    <a:pt x="404" y="6415"/>
                  </a:lnTo>
                  <a:lnTo>
                    <a:pt x="2753" y="6415"/>
                  </a:lnTo>
                  <a:lnTo>
                    <a:pt x="2336" y="4799"/>
                  </a:lnTo>
                  <a:lnTo>
                    <a:pt x="2336" y="4799"/>
                  </a:lnTo>
                  <a:lnTo>
                    <a:pt x="3448" y="5291"/>
                  </a:lnTo>
                  <a:lnTo>
                    <a:pt x="4205" y="3233"/>
                  </a:lnTo>
                  <a:lnTo>
                    <a:pt x="4230" y="1793"/>
                  </a:lnTo>
                  <a:lnTo>
                    <a:pt x="2299" y="985"/>
                  </a:lnTo>
                  <a:lnTo>
                    <a:pt x="39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52"/>
            <p:cNvSpPr/>
            <p:nvPr/>
          </p:nvSpPr>
          <p:spPr>
            <a:xfrm>
              <a:off x="6378950" y="1950375"/>
              <a:ext cx="126300" cy="303725"/>
            </a:xfrm>
            <a:custGeom>
              <a:avLst/>
              <a:gdLst/>
              <a:ahLst/>
              <a:cxnLst/>
              <a:rect l="l" t="t" r="r" b="b"/>
              <a:pathLst>
                <a:path w="5052" h="12149" extrusionOk="0">
                  <a:moveTo>
                    <a:pt x="708" y="1"/>
                  </a:moveTo>
                  <a:lnTo>
                    <a:pt x="1" y="1365"/>
                  </a:lnTo>
                  <a:lnTo>
                    <a:pt x="1428" y="5456"/>
                  </a:lnTo>
                  <a:lnTo>
                    <a:pt x="2211" y="7021"/>
                  </a:lnTo>
                  <a:lnTo>
                    <a:pt x="2211" y="8676"/>
                  </a:lnTo>
                  <a:lnTo>
                    <a:pt x="3271" y="12148"/>
                  </a:lnTo>
                  <a:lnTo>
                    <a:pt x="5052" y="12148"/>
                  </a:lnTo>
                  <a:lnTo>
                    <a:pt x="4168" y="8878"/>
                  </a:lnTo>
                  <a:lnTo>
                    <a:pt x="5052" y="8398"/>
                  </a:lnTo>
                  <a:lnTo>
                    <a:pt x="3360" y="5317"/>
                  </a:lnTo>
                  <a:lnTo>
                    <a:pt x="2185" y="2198"/>
                  </a:lnTo>
                  <a:lnTo>
                    <a:pt x="70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52"/>
            <p:cNvSpPr/>
            <p:nvPr/>
          </p:nvSpPr>
          <p:spPr>
            <a:xfrm>
              <a:off x="6370425" y="1934925"/>
              <a:ext cx="145575" cy="327050"/>
            </a:xfrm>
            <a:custGeom>
              <a:avLst/>
              <a:gdLst/>
              <a:ahLst/>
              <a:cxnLst/>
              <a:rect l="l" t="t" r="r" b="b"/>
              <a:pathLst>
                <a:path w="5823" h="13082" extrusionOk="0">
                  <a:moveTo>
                    <a:pt x="1074" y="1238"/>
                  </a:moveTo>
                  <a:lnTo>
                    <a:pt x="2249" y="2968"/>
                  </a:lnTo>
                  <a:lnTo>
                    <a:pt x="3423" y="6086"/>
                  </a:lnTo>
                  <a:lnTo>
                    <a:pt x="4963" y="8890"/>
                  </a:lnTo>
                  <a:lnTo>
                    <a:pt x="4143" y="9344"/>
                  </a:lnTo>
                  <a:lnTo>
                    <a:pt x="4976" y="12450"/>
                  </a:lnTo>
                  <a:lnTo>
                    <a:pt x="3852" y="12450"/>
                  </a:lnTo>
                  <a:lnTo>
                    <a:pt x="2867" y="9243"/>
                  </a:lnTo>
                  <a:lnTo>
                    <a:pt x="2867" y="7564"/>
                  </a:lnTo>
                  <a:lnTo>
                    <a:pt x="2072" y="5960"/>
                  </a:lnTo>
                  <a:lnTo>
                    <a:pt x="683" y="2008"/>
                  </a:lnTo>
                  <a:lnTo>
                    <a:pt x="1074" y="1238"/>
                  </a:lnTo>
                  <a:close/>
                  <a:moveTo>
                    <a:pt x="998" y="0"/>
                  </a:moveTo>
                  <a:lnTo>
                    <a:pt x="1" y="1957"/>
                  </a:lnTo>
                  <a:lnTo>
                    <a:pt x="1491" y="6213"/>
                  </a:lnTo>
                  <a:lnTo>
                    <a:pt x="2236" y="7715"/>
                  </a:lnTo>
                  <a:lnTo>
                    <a:pt x="2236" y="9294"/>
                  </a:lnTo>
                  <a:lnTo>
                    <a:pt x="3385" y="13082"/>
                  </a:lnTo>
                  <a:lnTo>
                    <a:pt x="5797" y="13082"/>
                  </a:lnTo>
                  <a:lnTo>
                    <a:pt x="4875" y="9660"/>
                  </a:lnTo>
                  <a:lnTo>
                    <a:pt x="5822" y="9142"/>
                  </a:lnTo>
                  <a:lnTo>
                    <a:pt x="3991" y="5834"/>
                  </a:lnTo>
                  <a:lnTo>
                    <a:pt x="2829" y="2715"/>
                  </a:lnTo>
                  <a:lnTo>
                    <a:pt x="99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52"/>
            <p:cNvSpPr/>
            <p:nvPr/>
          </p:nvSpPr>
          <p:spPr>
            <a:xfrm>
              <a:off x="5626075" y="893825"/>
              <a:ext cx="145875" cy="113350"/>
            </a:xfrm>
            <a:custGeom>
              <a:avLst/>
              <a:gdLst/>
              <a:ahLst/>
              <a:cxnLst/>
              <a:rect l="l" t="t" r="r" b="b"/>
              <a:pathLst>
                <a:path w="5835" h="4534" extrusionOk="0">
                  <a:moveTo>
                    <a:pt x="4142" y="0"/>
                  </a:moveTo>
                  <a:lnTo>
                    <a:pt x="2362" y="796"/>
                  </a:lnTo>
                  <a:lnTo>
                    <a:pt x="480" y="796"/>
                  </a:lnTo>
                  <a:lnTo>
                    <a:pt x="0" y="2425"/>
                  </a:lnTo>
                  <a:lnTo>
                    <a:pt x="2362" y="4533"/>
                  </a:lnTo>
                  <a:lnTo>
                    <a:pt x="4458" y="3334"/>
                  </a:lnTo>
                  <a:lnTo>
                    <a:pt x="5834" y="2273"/>
                  </a:lnTo>
                  <a:lnTo>
                    <a:pt x="5834" y="480"/>
                  </a:lnTo>
                  <a:lnTo>
                    <a:pt x="414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52"/>
            <p:cNvSpPr/>
            <p:nvPr/>
          </p:nvSpPr>
          <p:spPr>
            <a:xfrm>
              <a:off x="5617225" y="885625"/>
              <a:ext cx="162600" cy="131025"/>
            </a:xfrm>
            <a:custGeom>
              <a:avLst/>
              <a:gdLst/>
              <a:ahLst/>
              <a:cxnLst/>
              <a:rect l="l" t="t" r="r" b="b"/>
              <a:pathLst>
                <a:path w="6504" h="5241" extrusionOk="0">
                  <a:moveTo>
                    <a:pt x="4521" y="657"/>
                  </a:moveTo>
                  <a:lnTo>
                    <a:pt x="5872" y="1048"/>
                  </a:lnTo>
                  <a:lnTo>
                    <a:pt x="5872" y="2437"/>
                  </a:lnTo>
                  <a:lnTo>
                    <a:pt x="4660" y="3371"/>
                  </a:lnTo>
                  <a:lnTo>
                    <a:pt x="2766" y="4470"/>
                  </a:lnTo>
                  <a:lnTo>
                    <a:pt x="708" y="2652"/>
                  </a:lnTo>
                  <a:lnTo>
                    <a:pt x="1074" y="1452"/>
                  </a:lnTo>
                  <a:lnTo>
                    <a:pt x="2728" y="1452"/>
                  </a:lnTo>
                  <a:lnTo>
                    <a:pt x="4521" y="657"/>
                  </a:lnTo>
                  <a:close/>
                  <a:moveTo>
                    <a:pt x="4471" y="0"/>
                  </a:moveTo>
                  <a:lnTo>
                    <a:pt x="2653" y="821"/>
                  </a:lnTo>
                  <a:lnTo>
                    <a:pt x="607" y="821"/>
                  </a:lnTo>
                  <a:lnTo>
                    <a:pt x="1" y="2854"/>
                  </a:lnTo>
                  <a:lnTo>
                    <a:pt x="2678" y="5240"/>
                  </a:lnTo>
                  <a:lnTo>
                    <a:pt x="5001" y="3902"/>
                  </a:lnTo>
                  <a:lnTo>
                    <a:pt x="6504" y="2753"/>
                  </a:lnTo>
                  <a:lnTo>
                    <a:pt x="6504" y="581"/>
                  </a:lnTo>
                  <a:lnTo>
                    <a:pt x="447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52"/>
            <p:cNvSpPr/>
            <p:nvPr/>
          </p:nvSpPr>
          <p:spPr>
            <a:xfrm>
              <a:off x="5828725" y="897925"/>
              <a:ext cx="80850" cy="36650"/>
            </a:xfrm>
            <a:custGeom>
              <a:avLst/>
              <a:gdLst/>
              <a:ahLst/>
              <a:cxnLst/>
              <a:rect l="l" t="t" r="r" b="b"/>
              <a:pathLst>
                <a:path w="3234" h="1466" extrusionOk="0">
                  <a:moveTo>
                    <a:pt x="1" y="1"/>
                  </a:moveTo>
                  <a:lnTo>
                    <a:pt x="885" y="1465"/>
                  </a:lnTo>
                  <a:lnTo>
                    <a:pt x="3233" y="733"/>
                  </a:lnTo>
                  <a:lnTo>
                    <a:pt x="235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52"/>
            <p:cNvSpPr/>
            <p:nvPr/>
          </p:nvSpPr>
          <p:spPr>
            <a:xfrm>
              <a:off x="5814525" y="890350"/>
              <a:ext cx="111475" cy="53700"/>
            </a:xfrm>
            <a:custGeom>
              <a:avLst/>
              <a:gdLst/>
              <a:ahLst/>
              <a:cxnLst/>
              <a:rect l="l" t="t" r="r" b="b"/>
              <a:pathLst>
                <a:path w="4459" h="2148" extrusionOk="0">
                  <a:moveTo>
                    <a:pt x="2804" y="632"/>
                  </a:moveTo>
                  <a:lnTo>
                    <a:pt x="3157" y="922"/>
                  </a:lnTo>
                  <a:lnTo>
                    <a:pt x="1604" y="1402"/>
                  </a:lnTo>
                  <a:lnTo>
                    <a:pt x="1125" y="632"/>
                  </a:lnTo>
                  <a:close/>
                  <a:moveTo>
                    <a:pt x="1" y="0"/>
                  </a:moveTo>
                  <a:lnTo>
                    <a:pt x="1314" y="2147"/>
                  </a:lnTo>
                  <a:lnTo>
                    <a:pt x="4458" y="1175"/>
                  </a:lnTo>
                  <a:lnTo>
                    <a:pt x="303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52"/>
            <p:cNvSpPr/>
            <p:nvPr/>
          </p:nvSpPr>
          <p:spPr>
            <a:xfrm>
              <a:off x="5765925" y="1013475"/>
              <a:ext cx="80825" cy="48625"/>
            </a:xfrm>
            <a:custGeom>
              <a:avLst/>
              <a:gdLst/>
              <a:ahLst/>
              <a:cxnLst/>
              <a:rect l="l" t="t" r="r" b="b"/>
              <a:pathLst>
                <a:path w="3233" h="1945" extrusionOk="0">
                  <a:moveTo>
                    <a:pt x="0" y="0"/>
                  </a:moveTo>
                  <a:lnTo>
                    <a:pt x="871" y="1945"/>
                  </a:lnTo>
                  <a:lnTo>
                    <a:pt x="3233" y="972"/>
                  </a:lnTo>
                  <a:lnTo>
                    <a:pt x="1616" y="164"/>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52"/>
            <p:cNvSpPr/>
            <p:nvPr/>
          </p:nvSpPr>
          <p:spPr>
            <a:xfrm>
              <a:off x="5752975" y="1004300"/>
              <a:ext cx="113025" cy="68225"/>
            </a:xfrm>
            <a:custGeom>
              <a:avLst/>
              <a:gdLst/>
              <a:ahLst/>
              <a:cxnLst/>
              <a:rect l="l" t="t" r="r" b="b"/>
              <a:pathLst>
                <a:path w="4521" h="2729" extrusionOk="0">
                  <a:moveTo>
                    <a:pt x="1023" y="733"/>
                  </a:moveTo>
                  <a:lnTo>
                    <a:pt x="2046" y="847"/>
                  </a:lnTo>
                  <a:lnTo>
                    <a:pt x="2993" y="1314"/>
                  </a:lnTo>
                  <a:lnTo>
                    <a:pt x="1554" y="1908"/>
                  </a:lnTo>
                  <a:lnTo>
                    <a:pt x="1023" y="733"/>
                  </a:lnTo>
                  <a:close/>
                  <a:moveTo>
                    <a:pt x="0" y="1"/>
                  </a:moveTo>
                  <a:lnTo>
                    <a:pt x="1225" y="2728"/>
                  </a:lnTo>
                  <a:lnTo>
                    <a:pt x="4521" y="1365"/>
                  </a:lnTo>
                  <a:lnTo>
                    <a:pt x="2273" y="253"/>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52"/>
            <p:cNvSpPr/>
            <p:nvPr/>
          </p:nvSpPr>
          <p:spPr>
            <a:xfrm>
              <a:off x="4952100" y="890350"/>
              <a:ext cx="78950" cy="112725"/>
            </a:xfrm>
            <a:custGeom>
              <a:avLst/>
              <a:gdLst/>
              <a:ahLst/>
              <a:cxnLst/>
              <a:rect l="l" t="t" r="r" b="b"/>
              <a:pathLst>
                <a:path w="3158" h="4509" extrusionOk="0">
                  <a:moveTo>
                    <a:pt x="1" y="0"/>
                  </a:moveTo>
                  <a:lnTo>
                    <a:pt x="1" y="1882"/>
                  </a:lnTo>
                  <a:lnTo>
                    <a:pt x="960" y="4508"/>
                  </a:lnTo>
                  <a:lnTo>
                    <a:pt x="3157" y="2576"/>
                  </a:lnTo>
                  <a:lnTo>
                    <a:pt x="3157" y="1251"/>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52"/>
            <p:cNvSpPr/>
            <p:nvPr/>
          </p:nvSpPr>
          <p:spPr>
            <a:xfrm>
              <a:off x="4944200" y="878675"/>
              <a:ext cx="94750" cy="137975"/>
            </a:xfrm>
            <a:custGeom>
              <a:avLst/>
              <a:gdLst/>
              <a:ahLst/>
              <a:cxnLst/>
              <a:rect l="l" t="t" r="r" b="b"/>
              <a:pathLst>
                <a:path w="3790" h="5519" extrusionOk="0">
                  <a:moveTo>
                    <a:pt x="620" y="922"/>
                  </a:moveTo>
                  <a:lnTo>
                    <a:pt x="3145" y="1932"/>
                  </a:lnTo>
                  <a:lnTo>
                    <a:pt x="3145" y="2892"/>
                  </a:lnTo>
                  <a:lnTo>
                    <a:pt x="1415" y="4432"/>
                  </a:lnTo>
                  <a:lnTo>
                    <a:pt x="632" y="2298"/>
                  </a:lnTo>
                  <a:lnTo>
                    <a:pt x="620" y="922"/>
                  </a:lnTo>
                  <a:close/>
                  <a:moveTo>
                    <a:pt x="1" y="0"/>
                  </a:moveTo>
                  <a:lnTo>
                    <a:pt x="1" y="2349"/>
                  </a:lnTo>
                  <a:lnTo>
                    <a:pt x="1137" y="5518"/>
                  </a:lnTo>
                  <a:lnTo>
                    <a:pt x="3789" y="3182"/>
                  </a:lnTo>
                  <a:lnTo>
                    <a:pt x="3789" y="1503"/>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52"/>
            <p:cNvSpPr/>
            <p:nvPr/>
          </p:nvSpPr>
          <p:spPr>
            <a:xfrm>
              <a:off x="4770275" y="799125"/>
              <a:ext cx="164800" cy="161950"/>
            </a:xfrm>
            <a:custGeom>
              <a:avLst/>
              <a:gdLst/>
              <a:ahLst/>
              <a:cxnLst/>
              <a:rect l="l" t="t" r="r" b="b"/>
              <a:pathLst>
                <a:path w="6592" h="6478" extrusionOk="0">
                  <a:moveTo>
                    <a:pt x="1049" y="0"/>
                  </a:moveTo>
                  <a:lnTo>
                    <a:pt x="0" y="1856"/>
                  </a:lnTo>
                  <a:lnTo>
                    <a:pt x="948" y="4546"/>
                  </a:lnTo>
                  <a:lnTo>
                    <a:pt x="2539" y="6478"/>
                  </a:lnTo>
                  <a:lnTo>
                    <a:pt x="5064" y="6478"/>
                  </a:lnTo>
                  <a:lnTo>
                    <a:pt x="6592" y="6213"/>
                  </a:lnTo>
                  <a:lnTo>
                    <a:pt x="5695" y="3801"/>
                  </a:lnTo>
                  <a:lnTo>
                    <a:pt x="3296" y="2500"/>
                  </a:lnTo>
                  <a:lnTo>
                    <a:pt x="104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52"/>
            <p:cNvSpPr/>
            <p:nvPr/>
          </p:nvSpPr>
          <p:spPr>
            <a:xfrm>
              <a:off x="4761750" y="785550"/>
              <a:ext cx="184075" cy="183425"/>
            </a:xfrm>
            <a:custGeom>
              <a:avLst/>
              <a:gdLst/>
              <a:ahLst/>
              <a:cxnLst/>
              <a:rect l="l" t="t" r="r" b="b"/>
              <a:pathLst>
                <a:path w="7363" h="7337" extrusionOk="0">
                  <a:moveTo>
                    <a:pt x="1453" y="1074"/>
                  </a:moveTo>
                  <a:lnTo>
                    <a:pt x="3410" y="3245"/>
                  </a:lnTo>
                  <a:lnTo>
                    <a:pt x="5784" y="4559"/>
                  </a:lnTo>
                  <a:lnTo>
                    <a:pt x="6503" y="6516"/>
                  </a:lnTo>
                  <a:lnTo>
                    <a:pt x="5405" y="6705"/>
                  </a:lnTo>
                  <a:lnTo>
                    <a:pt x="3031" y="6705"/>
                  </a:lnTo>
                  <a:lnTo>
                    <a:pt x="1566" y="4937"/>
                  </a:lnTo>
                  <a:lnTo>
                    <a:pt x="695" y="2425"/>
                  </a:lnTo>
                  <a:lnTo>
                    <a:pt x="1453" y="1074"/>
                  </a:lnTo>
                  <a:close/>
                  <a:moveTo>
                    <a:pt x="1326" y="0"/>
                  </a:moveTo>
                  <a:lnTo>
                    <a:pt x="1" y="2374"/>
                  </a:lnTo>
                  <a:lnTo>
                    <a:pt x="985" y="5203"/>
                  </a:lnTo>
                  <a:lnTo>
                    <a:pt x="2728" y="7337"/>
                  </a:lnTo>
                  <a:lnTo>
                    <a:pt x="5468" y="7337"/>
                  </a:lnTo>
                  <a:lnTo>
                    <a:pt x="7362" y="7008"/>
                  </a:lnTo>
                  <a:lnTo>
                    <a:pt x="6289" y="4129"/>
                  </a:lnTo>
                  <a:lnTo>
                    <a:pt x="3839" y="2791"/>
                  </a:lnTo>
                  <a:lnTo>
                    <a:pt x="132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52"/>
            <p:cNvSpPr/>
            <p:nvPr/>
          </p:nvSpPr>
          <p:spPr>
            <a:xfrm>
              <a:off x="4392100" y="1174150"/>
              <a:ext cx="165750" cy="386075"/>
            </a:xfrm>
            <a:custGeom>
              <a:avLst/>
              <a:gdLst/>
              <a:ahLst/>
              <a:cxnLst/>
              <a:rect l="l" t="t" r="r" b="b"/>
              <a:pathLst>
                <a:path w="6630" h="15443" extrusionOk="0">
                  <a:moveTo>
                    <a:pt x="6629" y="0"/>
                  </a:moveTo>
                  <a:lnTo>
                    <a:pt x="4521" y="1036"/>
                  </a:lnTo>
                  <a:lnTo>
                    <a:pt x="2261" y="3056"/>
                  </a:lnTo>
                  <a:lnTo>
                    <a:pt x="0" y="6301"/>
                  </a:lnTo>
                  <a:lnTo>
                    <a:pt x="354" y="10594"/>
                  </a:lnTo>
                  <a:lnTo>
                    <a:pt x="51" y="12652"/>
                  </a:lnTo>
                  <a:lnTo>
                    <a:pt x="1288" y="15443"/>
                  </a:lnTo>
                  <a:lnTo>
                    <a:pt x="4357" y="15443"/>
                  </a:lnTo>
                  <a:lnTo>
                    <a:pt x="2425" y="11731"/>
                  </a:lnTo>
                  <a:lnTo>
                    <a:pt x="2955" y="7033"/>
                  </a:lnTo>
                  <a:lnTo>
                    <a:pt x="4634" y="4154"/>
                  </a:lnTo>
                  <a:lnTo>
                    <a:pt x="6629" y="1844"/>
                  </a:lnTo>
                  <a:lnTo>
                    <a:pt x="662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52"/>
            <p:cNvSpPr/>
            <p:nvPr/>
          </p:nvSpPr>
          <p:spPr>
            <a:xfrm>
              <a:off x="4383875" y="1161200"/>
              <a:ext cx="181875" cy="406925"/>
            </a:xfrm>
            <a:custGeom>
              <a:avLst/>
              <a:gdLst/>
              <a:ahLst/>
              <a:cxnLst/>
              <a:rect l="l" t="t" r="r" b="b"/>
              <a:pathLst>
                <a:path w="7275" h="16277" extrusionOk="0">
                  <a:moveTo>
                    <a:pt x="6643" y="1023"/>
                  </a:moveTo>
                  <a:lnTo>
                    <a:pt x="6643" y="2248"/>
                  </a:lnTo>
                  <a:lnTo>
                    <a:pt x="4686" y="4508"/>
                  </a:lnTo>
                  <a:lnTo>
                    <a:pt x="3006" y="7387"/>
                  </a:lnTo>
                  <a:lnTo>
                    <a:pt x="2425" y="12299"/>
                  </a:lnTo>
                  <a:lnTo>
                    <a:pt x="4168" y="15645"/>
                  </a:lnTo>
                  <a:lnTo>
                    <a:pt x="1819" y="15645"/>
                  </a:lnTo>
                  <a:lnTo>
                    <a:pt x="708" y="13120"/>
                  </a:lnTo>
                  <a:lnTo>
                    <a:pt x="999" y="11125"/>
                  </a:lnTo>
                  <a:lnTo>
                    <a:pt x="645" y="6895"/>
                  </a:lnTo>
                  <a:lnTo>
                    <a:pt x="2829" y="3789"/>
                  </a:lnTo>
                  <a:lnTo>
                    <a:pt x="5039" y="1806"/>
                  </a:lnTo>
                  <a:lnTo>
                    <a:pt x="6643" y="1023"/>
                  </a:lnTo>
                  <a:close/>
                  <a:moveTo>
                    <a:pt x="7274" y="0"/>
                  </a:moveTo>
                  <a:lnTo>
                    <a:pt x="4723" y="1263"/>
                  </a:lnTo>
                  <a:lnTo>
                    <a:pt x="2387" y="3347"/>
                  </a:lnTo>
                  <a:lnTo>
                    <a:pt x="1" y="6731"/>
                  </a:lnTo>
                  <a:lnTo>
                    <a:pt x="380" y="11112"/>
                  </a:lnTo>
                  <a:lnTo>
                    <a:pt x="64" y="13221"/>
                  </a:lnTo>
                  <a:lnTo>
                    <a:pt x="1415" y="16277"/>
                  </a:lnTo>
                  <a:lnTo>
                    <a:pt x="5203" y="16277"/>
                  </a:lnTo>
                  <a:lnTo>
                    <a:pt x="3069" y="12185"/>
                  </a:lnTo>
                  <a:lnTo>
                    <a:pt x="3587" y="7652"/>
                  </a:lnTo>
                  <a:lnTo>
                    <a:pt x="5203" y="4874"/>
                  </a:lnTo>
                  <a:lnTo>
                    <a:pt x="7274" y="2475"/>
                  </a:lnTo>
                  <a:lnTo>
                    <a:pt x="727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52"/>
            <p:cNvSpPr/>
            <p:nvPr/>
          </p:nvSpPr>
          <p:spPr>
            <a:xfrm>
              <a:off x="3327950" y="2153675"/>
              <a:ext cx="78950" cy="116200"/>
            </a:xfrm>
            <a:custGeom>
              <a:avLst/>
              <a:gdLst/>
              <a:ahLst/>
              <a:cxnLst/>
              <a:rect l="l" t="t" r="r" b="b"/>
              <a:pathLst>
                <a:path w="3158" h="4648" extrusionOk="0">
                  <a:moveTo>
                    <a:pt x="1288" y="1"/>
                  </a:moveTo>
                  <a:lnTo>
                    <a:pt x="1" y="1655"/>
                  </a:lnTo>
                  <a:lnTo>
                    <a:pt x="1" y="3069"/>
                  </a:lnTo>
                  <a:lnTo>
                    <a:pt x="1" y="3700"/>
                  </a:lnTo>
                  <a:lnTo>
                    <a:pt x="884" y="4647"/>
                  </a:lnTo>
                  <a:lnTo>
                    <a:pt x="2677" y="3915"/>
                  </a:lnTo>
                  <a:lnTo>
                    <a:pt x="3157" y="1731"/>
                  </a:lnTo>
                  <a:lnTo>
                    <a:pt x="3157" y="544"/>
                  </a:lnTo>
                  <a:lnTo>
                    <a:pt x="128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52"/>
            <p:cNvSpPr/>
            <p:nvPr/>
          </p:nvSpPr>
          <p:spPr>
            <a:xfrm>
              <a:off x="3320050" y="2144525"/>
              <a:ext cx="94725" cy="134825"/>
            </a:xfrm>
            <a:custGeom>
              <a:avLst/>
              <a:gdLst/>
              <a:ahLst/>
              <a:cxnLst/>
              <a:rect l="l" t="t" r="r" b="b"/>
              <a:pathLst>
                <a:path w="3789" h="5393" extrusionOk="0">
                  <a:moveTo>
                    <a:pt x="1718" y="720"/>
                  </a:moveTo>
                  <a:lnTo>
                    <a:pt x="3158" y="1150"/>
                  </a:lnTo>
                  <a:lnTo>
                    <a:pt x="3158" y="2059"/>
                  </a:lnTo>
                  <a:lnTo>
                    <a:pt x="2728" y="4054"/>
                  </a:lnTo>
                  <a:lnTo>
                    <a:pt x="1289" y="4647"/>
                  </a:lnTo>
                  <a:lnTo>
                    <a:pt x="632" y="3953"/>
                  </a:lnTo>
                  <a:lnTo>
                    <a:pt x="632" y="2122"/>
                  </a:lnTo>
                  <a:lnTo>
                    <a:pt x="1718" y="720"/>
                  </a:lnTo>
                  <a:close/>
                  <a:moveTo>
                    <a:pt x="1491" y="0"/>
                  </a:moveTo>
                  <a:lnTo>
                    <a:pt x="1" y="1907"/>
                  </a:lnTo>
                  <a:lnTo>
                    <a:pt x="1" y="4193"/>
                  </a:lnTo>
                  <a:lnTo>
                    <a:pt x="1125" y="5392"/>
                  </a:lnTo>
                  <a:lnTo>
                    <a:pt x="3271" y="4508"/>
                  </a:lnTo>
                  <a:lnTo>
                    <a:pt x="3789" y="2160"/>
                  </a:lnTo>
                  <a:lnTo>
                    <a:pt x="3789" y="682"/>
                  </a:lnTo>
                  <a:lnTo>
                    <a:pt x="149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52"/>
            <p:cNvSpPr/>
            <p:nvPr/>
          </p:nvSpPr>
          <p:spPr>
            <a:xfrm>
              <a:off x="3404025" y="2057075"/>
              <a:ext cx="144925" cy="252250"/>
            </a:xfrm>
            <a:custGeom>
              <a:avLst/>
              <a:gdLst/>
              <a:ahLst/>
              <a:cxnLst/>
              <a:rect l="l" t="t" r="r" b="b"/>
              <a:pathLst>
                <a:path w="5797" h="10090" extrusionOk="0">
                  <a:moveTo>
                    <a:pt x="2602" y="1"/>
                  </a:moveTo>
                  <a:lnTo>
                    <a:pt x="834" y="443"/>
                  </a:lnTo>
                  <a:lnTo>
                    <a:pt x="1" y="1680"/>
                  </a:lnTo>
                  <a:lnTo>
                    <a:pt x="2097" y="4408"/>
                  </a:lnTo>
                  <a:lnTo>
                    <a:pt x="2311" y="6201"/>
                  </a:lnTo>
                  <a:lnTo>
                    <a:pt x="746" y="7703"/>
                  </a:lnTo>
                  <a:lnTo>
                    <a:pt x="746" y="10090"/>
                  </a:lnTo>
                  <a:lnTo>
                    <a:pt x="5796" y="9155"/>
                  </a:lnTo>
                  <a:lnTo>
                    <a:pt x="5796" y="7564"/>
                  </a:lnTo>
                  <a:lnTo>
                    <a:pt x="4837" y="5266"/>
                  </a:lnTo>
                  <a:lnTo>
                    <a:pt x="2728" y="2753"/>
                  </a:lnTo>
                  <a:lnTo>
                    <a:pt x="3700" y="1213"/>
                  </a:lnTo>
                  <a:lnTo>
                    <a:pt x="260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52"/>
            <p:cNvSpPr/>
            <p:nvPr/>
          </p:nvSpPr>
          <p:spPr>
            <a:xfrm>
              <a:off x="3394250" y="2048250"/>
              <a:ext cx="162600" cy="270550"/>
            </a:xfrm>
            <a:custGeom>
              <a:avLst/>
              <a:gdLst/>
              <a:ahLst/>
              <a:cxnLst/>
              <a:rect l="l" t="t" r="r" b="b"/>
              <a:pathLst>
                <a:path w="6504" h="10822" extrusionOk="0">
                  <a:moveTo>
                    <a:pt x="2879" y="707"/>
                  </a:moveTo>
                  <a:lnTo>
                    <a:pt x="3687" y="1604"/>
                  </a:lnTo>
                  <a:lnTo>
                    <a:pt x="2728" y="3132"/>
                  </a:lnTo>
                  <a:lnTo>
                    <a:pt x="4950" y="5783"/>
                  </a:lnTo>
                  <a:lnTo>
                    <a:pt x="5872" y="7980"/>
                  </a:lnTo>
                  <a:lnTo>
                    <a:pt x="5872" y="9243"/>
                  </a:lnTo>
                  <a:lnTo>
                    <a:pt x="1452" y="10064"/>
                  </a:lnTo>
                  <a:lnTo>
                    <a:pt x="1452" y="8195"/>
                  </a:lnTo>
                  <a:lnTo>
                    <a:pt x="3031" y="6667"/>
                  </a:lnTo>
                  <a:lnTo>
                    <a:pt x="2791" y="4634"/>
                  </a:lnTo>
                  <a:lnTo>
                    <a:pt x="783" y="2008"/>
                  </a:lnTo>
                  <a:lnTo>
                    <a:pt x="1414" y="1061"/>
                  </a:lnTo>
                  <a:lnTo>
                    <a:pt x="2879" y="707"/>
                  </a:lnTo>
                  <a:close/>
                  <a:moveTo>
                    <a:pt x="3094" y="0"/>
                  </a:moveTo>
                  <a:lnTo>
                    <a:pt x="1023" y="505"/>
                  </a:lnTo>
                  <a:lnTo>
                    <a:pt x="0" y="2046"/>
                  </a:lnTo>
                  <a:lnTo>
                    <a:pt x="2172" y="4887"/>
                  </a:lnTo>
                  <a:lnTo>
                    <a:pt x="2361" y="6440"/>
                  </a:lnTo>
                  <a:lnTo>
                    <a:pt x="821" y="7917"/>
                  </a:lnTo>
                  <a:lnTo>
                    <a:pt x="821" y="10822"/>
                  </a:lnTo>
                  <a:lnTo>
                    <a:pt x="6503" y="9774"/>
                  </a:lnTo>
                  <a:lnTo>
                    <a:pt x="6503" y="7917"/>
                  </a:lnTo>
                  <a:lnTo>
                    <a:pt x="5506" y="5493"/>
                  </a:lnTo>
                  <a:lnTo>
                    <a:pt x="3498" y="3094"/>
                  </a:lnTo>
                  <a:lnTo>
                    <a:pt x="4470" y="1541"/>
                  </a:lnTo>
                  <a:lnTo>
                    <a:pt x="30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52"/>
            <p:cNvSpPr/>
            <p:nvPr/>
          </p:nvSpPr>
          <p:spPr>
            <a:xfrm>
              <a:off x="3658775" y="1084500"/>
              <a:ext cx="236775" cy="215300"/>
            </a:xfrm>
            <a:custGeom>
              <a:avLst/>
              <a:gdLst/>
              <a:ahLst/>
              <a:cxnLst/>
              <a:rect l="l" t="t" r="r" b="b"/>
              <a:pathLst>
                <a:path w="9471" h="8612" extrusionOk="0">
                  <a:moveTo>
                    <a:pt x="3498" y="0"/>
                  </a:moveTo>
                  <a:lnTo>
                    <a:pt x="1907" y="972"/>
                  </a:lnTo>
                  <a:lnTo>
                    <a:pt x="1907" y="1692"/>
                  </a:lnTo>
                  <a:lnTo>
                    <a:pt x="1" y="2273"/>
                  </a:lnTo>
                  <a:lnTo>
                    <a:pt x="2173" y="5026"/>
                  </a:lnTo>
                  <a:lnTo>
                    <a:pt x="3801" y="6162"/>
                  </a:lnTo>
                  <a:lnTo>
                    <a:pt x="3271" y="6970"/>
                  </a:lnTo>
                  <a:lnTo>
                    <a:pt x="5254" y="8612"/>
                  </a:lnTo>
                  <a:lnTo>
                    <a:pt x="6327" y="4028"/>
                  </a:lnTo>
                  <a:lnTo>
                    <a:pt x="7488" y="5278"/>
                  </a:lnTo>
                  <a:lnTo>
                    <a:pt x="7122" y="7046"/>
                  </a:lnTo>
                  <a:lnTo>
                    <a:pt x="8537" y="7046"/>
                  </a:lnTo>
                  <a:lnTo>
                    <a:pt x="9471" y="5177"/>
                  </a:lnTo>
                  <a:lnTo>
                    <a:pt x="6150" y="2513"/>
                  </a:lnTo>
                  <a:lnTo>
                    <a:pt x="349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52"/>
            <p:cNvSpPr/>
            <p:nvPr/>
          </p:nvSpPr>
          <p:spPr>
            <a:xfrm>
              <a:off x="3645200" y="1074400"/>
              <a:ext cx="260450" cy="239600"/>
            </a:xfrm>
            <a:custGeom>
              <a:avLst/>
              <a:gdLst/>
              <a:ahLst/>
              <a:cxnLst/>
              <a:rect l="l" t="t" r="r" b="b"/>
              <a:pathLst>
                <a:path w="10418" h="9584" extrusionOk="0">
                  <a:moveTo>
                    <a:pt x="4003" y="796"/>
                  </a:moveTo>
                  <a:lnTo>
                    <a:pt x="6491" y="3157"/>
                  </a:lnTo>
                  <a:lnTo>
                    <a:pt x="9610" y="5670"/>
                  </a:lnTo>
                  <a:lnTo>
                    <a:pt x="8878" y="7134"/>
                  </a:lnTo>
                  <a:lnTo>
                    <a:pt x="8057" y="7134"/>
                  </a:lnTo>
                  <a:lnTo>
                    <a:pt x="8372" y="5581"/>
                  </a:lnTo>
                  <a:lnTo>
                    <a:pt x="6693" y="3788"/>
                  </a:lnTo>
                  <a:lnTo>
                    <a:pt x="5607" y="8460"/>
                  </a:lnTo>
                  <a:lnTo>
                    <a:pt x="4231" y="7324"/>
                  </a:lnTo>
                  <a:lnTo>
                    <a:pt x="4774" y="6478"/>
                  </a:lnTo>
                  <a:lnTo>
                    <a:pt x="2943" y="5202"/>
                  </a:lnTo>
                  <a:lnTo>
                    <a:pt x="1074" y="2841"/>
                  </a:lnTo>
                  <a:lnTo>
                    <a:pt x="2779" y="2323"/>
                  </a:lnTo>
                  <a:lnTo>
                    <a:pt x="2779" y="1553"/>
                  </a:lnTo>
                  <a:lnTo>
                    <a:pt x="4003" y="796"/>
                  </a:lnTo>
                  <a:close/>
                  <a:moveTo>
                    <a:pt x="4092" y="0"/>
                  </a:moveTo>
                  <a:lnTo>
                    <a:pt x="2147" y="1200"/>
                  </a:lnTo>
                  <a:lnTo>
                    <a:pt x="2147" y="1856"/>
                  </a:lnTo>
                  <a:lnTo>
                    <a:pt x="1" y="2513"/>
                  </a:lnTo>
                  <a:lnTo>
                    <a:pt x="2476" y="5632"/>
                  </a:lnTo>
                  <a:lnTo>
                    <a:pt x="3915" y="6654"/>
                  </a:lnTo>
                  <a:lnTo>
                    <a:pt x="3397" y="7437"/>
                  </a:lnTo>
                  <a:lnTo>
                    <a:pt x="5986" y="9584"/>
                  </a:lnTo>
                  <a:lnTo>
                    <a:pt x="7047" y="5076"/>
                  </a:lnTo>
                  <a:lnTo>
                    <a:pt x="7691" y="5771"/>
                  </a:lnTo>
                  <a:lnTo>
                    <a:pt x="7274" y="7778"/>
                  </a:lnTo>
                  <a:lnTo>
                    <a:pt x="9269" y="7778"/>
                  </a:lnTo>
                  <a:lnTo>
                    <a:pt x="10418" y="5505"/>
                  </a:lnTo>
                  <a:lnTo>
                    <a:pt x="6908" y="2690"/>
                  </a:lnTo>
                  <a:lnTo>
                    <a:pt x="409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52"/>
            <p:cNvSpPr/>
            <p:nvPr/>
          </p:nvSpPr>
          <p:spPr>
            <a:xfrm>
              <a:off x="3780950" y="1045975"/>
              <a:ext cx="134825" cy="91250"/>
            </a:xfrm>
            <a:custGeom>
              <a:avLst/>
              <a:gdLst/>
              <a:ahLst/>
              <a:cxnLst/>
              <a:rect l="l" t="t" r="r" b="b"/>
              <a:pathLst>
                <a:path w="5393" h="3650" extrusionOk="0">
                  <a:moveTo>
                    <a:pt x="1175" y="1"/>
                  </a:moveTo>
                  <a:lnTo>
                    <a:pt x="0" y="1137"/>
                  </a:lnTo>
                  <a:lnTo>
                    <a:pt x="2235" y="2842"/>
                  </a:lnTo>
                  <a:lnTo>
                    <a:pt x="3612" y="3650"/>
                  </a:lnTo>
                  <a:lnTo>
                    <a:pt x="5392" y="1819"/>
                  </a:lnTo>
                  <a:lnTo>
                    <a:pt x="4584" y="329"/>
                  </a:lnTo>
                  <a:lnTo>
                    <a:pt x="3208" y="1"/>
                  </a:lnTo>
                  <a:lnTo>
                    <a:pt x="2703" y="1137"/>
                  </a:lnTo>
                  <a:lnTo>
                    <a:pt x="117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52"/>
            <p:cNvSpPr/>
            <p:nvPr/>
          </p:nvSpPr>
          <p:spPr>
            <a:xfrm>
              <a:off x="3768950" y="1035550"/>
              <a:ext cx="156600" cy="111475"/>
            </a:xfrm>
            <a:custGeom>
              <a:avLst/>
              <a:gdLst/>
              <a:ahLst/>
              <a:cxnLst/>
              <a:rect l="l" t="t" r="r" b="b"/>
              <a:pathLst>
                <a:path w="6264" h="4459" extrusionOk="0">
                  <a:moveTo>
                    <a:pt x="3864" y="784"/>
                  </a:moveTo>
                  <a:lnTo>
                    <a:pt x="4849" y="1011"/>
                  </a:lnTo>
                  <a:lnTo>
                    <a:pt x="5481" y="2185"/>
                  </a:lnTo>
                  <a:lnTo>
                    <a:pt x="4041" y="3663"/>
                  </a:lnTo>
                  <a:lnTo>
                    <a:pt x="2905" y="3006"/>
                  </a:lnTo>
                  <a:lnTo>
                    <a:pt x="960" y="1529"/>
                  </a:lnTo>
                  <a:lnTo>
                    <a:pt x="1680" y="834"/>
                  </a:lnTo>
                  <a:lnTo>
                    <a:pt x="3309" y="2046"/>
                  </a:lnTo>
                  <a:lnTo>
                    <a:pt x="3864" y="784"/>
                  </a:lnTo>
                  <a:close/>
                  <a:moveTo>
                    <a:pt x="1629" y="1"/>
                  </a:moveTo>
                  <a:lnTo>
                    <a:pt x="0" y="1579"/>
                  </a:lnTo>
                  <a:lnTo>
                    <a:pt x="2564" y="3524"/>
                  </a:lnTo>
                  <a:lnTo>
                    <a:pt x="4142" y="4458"/>
                  </a:lnTo>
                  <a:lnTo>
                    <a:pt x="6264" y="2299"/>
                  </a:lnTo>
                  <a:lnTo>
                    <a:pt x="5279" y="468"/>
                  </a:lnTo>
                  <a:lnTo>
                    <a:pt x="3511" y="51"/>
                  </a:lnTo>
                  <a:lnTo>
                    <a:pt x="3056" y="1062"/>
                  </a:lnTo>
                  <a:lnTo>
                    <a:pt x="162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52"/>
            <p:cNvSpPr/>
            <p:nvPr/>
          </p:nvSpPr>
          <p:spPr>
            <a:xfrm>
              <a:off x="3098775" y="1751200"/>
              <a:ext cx="166375" cy="133550"/>
            </a:xfrm>
            <a:custGeom>
              <a:avLst/>
              <a:gdLst/>
              <a:ahLst/>
              <a:cxnLst/>
              <a:rect l="l" t="t" r="r" b="b"/>
              <a:pathLst>
                <a:path w="6655" h="5342" extrusionOk="0">
                  <a:moveTo>
                    <a:pt x="5619" y="0"/>
                  </a:moveTo>
                  <a:lnTo>
                    <a:pt x="4205" y="985"/>
                  </a:lnTo>
                  <a:lnTo>
                    <a:pt x="2475" y="1869"/>
                  </a:lnTo>
                  <a:lnTo>
                    <a:pt x="1288" y="404"/>
                  </a:lnTo>
                  <a:lnTo>
                    <a:pt x="0" y="1856"/>
                  </a:lnTo>
                  <a:lnTo>
                    <a:pt x="341" y="2829"/>
                  </a:lnTo>
                  <a:lnTo>
                    <a:pt x="341" y="4028"/>
                  </a:lnTo>
                  <a:lnTo>
                    <a:pt x="2766" y="5341"/>
                  </a:lnTo>
                  <a:lnTo>
                    <a:pt x="4963" y="4369"/>
                  </a:lnTo>
                  <a:lnTo>
                    <a:pt x="6655" y="2854"/>
                  </a:lnTo>
                  <a:lnTo>
                    <a:pt x="6655" y="1515"/>
                  </a:lnTo>
                  <a:lnTo>
                    <a:pt x="561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52"/>
            <p:cNvSpPr/>
            <p:nvPr/>
          </p:nvSpPr>
          <p:spPr>
            <a:xfrm>
              <a:off x="3089925" y="1740150"/>
              <a:ext cx="182800" cy="153450"/>
            </a:xfrm>
            <a:custGeom>
              <a:avLst/>
              <a:gdLst/>
              <a:ahLst/>
              <a:cxnLst/>
              <a:rect l="l" t="t" r="r" b="b"/>
              <a:pathLst>
                <a:path w="7312" h="6138" extrusionOk="0">
                  <a:moveTo>
                    <a:pt x="5885" y="884"/>
                  </a:moveTo>
                  <a:lnTo>
                    <a:pt x="6693" y="2046"/>
                  </a:lnTo>
                  <a:lnTo>
                    <a:pt x="6693" y="3157"/>
                  </a:lnTo>
                  <a:lnTo>
                    <a:pt x="5140" y="4546"/>
                  </a:lnTo>
                  <a:lnTo>
                    <a:pt x="3132" y="5443"/>
                  </a:lnTo>
                  <a:lnTo>
                    <a:pt x="1011" y="4281"/>
                  </a:lnTo>
                  <a:lnTo>
                    <a:pt x="1011" y="3271"/>
                  </a:lnTo>
                  <a:lnTo>
                    <a:pt x="708" y="2374"/>
                  </a:lnTo>
                  <a:lnTo>
                    <a:pt x="1630" y="1339"/>
                  </a:lnTo>
                  <a:lnTo>
                    <a:pt x="2741" y="2715"/>
                  </a:lnTo>
                  <a:lnTo>
                    <a:pt x="4698" y="1705"/>
                  </a:lnTo>
                  <a:lnTo>
                    <a:pt x="5885" y="884"/>
                  </a:lnTo>
                  <a:close/>
                  <a:moveTo>
                    <a:pt x="6049" y="0"/>
                  </a:moveTo>
                  <a:lnTo>
                    <a:pt x="4395" y="1162"/>
                  </a:lnTo>
                  <a:lnTo>
                    <a:pt x="2918" y="1920"/>
                  </a:lnTo>
                  <a:lnTo>
                    <a:pt x="1655" y="366"/>
                  </a:lnTo>
                  <a:lnTo>
                    <a:pt x="1" y="2235"/>
                  </a:lnTo>
                  <a:lnTo>
                    <a:pt x="380" y="3334"/>
                  </a:lnTo>
                  <a:lnTo>
                    <a:pt x="380" y="4660"/>
                  </a:lnTo>
                  <a:lnTo>
                    <a:pt x="3094" y="6137"/>
                  </a:lnTo>
                  <a:lnTo>
                    <a:pt x="5443" y="5102"/>
                  </a:lnTo>
                  <a:lnTo>
                    <a:pt x="7312" y="3435"/>
                  </a:lnTo>
                  <a:lnTo>
                    <a:pt x="7312" y="1856"/>
                  </a:lnTo>
                  <a:lnTo>
                    <a:pt x="604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52"/>
            <p:cNvSpPr/>
            <p:nvPr/>
          </p:nvSpPr>
          <p:spPr>
            <a:xfrm>
              <a:off x="3793250" y="2636350"/>
              <a:ext cx="57175" cy="35700"/>
            </a:xfrm>
            <a:custGeom>
              <a:avLst/>
              <a:gdLst/>
              <a:ahLst/>
              <a:cxnLst/>
              <a:rect l="l" t="t" r="r" b="b"/>
              <a:pathLst>
                <a:path w="2287" h="1428" extrusionOk="0">
                  <a:moveTo>
                    <a:pt x="1743" y="0"/>
                  </a:moveTo>
                  <a:lnTo>
                    <a:pt x="1" y="480"/>
                  </a:lnTo>
                  <a:lnTo>
                    <a:pt x="2286" y="1427"/>
                  </a:lnTo>
                  <a:lnTo>
                    <a:pt x="2286" y="1427"/>
                  </a:lnTo>
                  <a:lnTo>
                    <a:pt x="174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52"/>
            <p:cNvSpPr/>
            <p:nvPr/>
          </p:nvSpPr>
          <p:spPr>
            <a:xfrm>
              <a:off x="3768950" y="2626875"/>
              <a:ext cx="95675" cy="59375"/>
            </a:xfrm>
            <a:custGeom>
              <a:avLst/>
              <a:gdLst/>
              <a:ahLst/>
              <a:cxnLst/>
              <a:rect l="l" t="t" r="r" b="b"/>
              <a:pathLst>
                <a:path w="3827" h="2375" extrusionOk="0">
                  <a:moveTo>
                    <a:pt x="2526" y="758"/>
                  </a:moveTo>
                  <a:lnTo>
                    <a:pt x="2703" y="1238"/>
                  </a:lnTo>
                  <a:lnTo>
                    <a:pt x="1958" y="922"/>
                  </a:lnTo>
                  <a:lnTo>
                    <a:pt x="2526" y="758"/>
                  </a:lnTo>
                  <a:close/>
                  <a:moveTo>
                    <a:pt x="2905" y="0"/>
                  </a:moveTo>
                  <a:lnTo>
                    <a:pt x="0" y="796"/>
                  </a:lnTo>
                  <a:lnTo>
                    <a:pt x="3826" y="2374"/>
                  </a:lnTo>
                  <a:lnTo>
                    <a:pt x="290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52"/>
            <p:cNvSpPr/>
            <p:nvPr/>
          </p:nvSpPr>
          <p:spPr>
            <a:xfrm>
              <a:off x="3702975" y="2517025"/>
              <a:ext cx="43275" cy="68200"/>
            </a:xfrm>
            <a:custGeom>
              <a:avLst/>
              <a:gdLst/>
              <a:ahLst/>
              <a:cxnLst/>
              <a:rect l="l" t="t" r="r" b="b"/>
              <a:pathLst>
                <a:path w="1731" h="2728" extrusionOk="0">
                  <a:moveTo>
                    <a:pt x="733" y="0"/>
                  </a:moveTo>
                  <a:cubicBezTo>
                    <a:pt x="493" y="164"/>
                    <a:pt x="0" y="1288"/>
                    <a:pt x="0" y="1288"/>
                  </a:cubicBezTo>
                  <a:lnTo>
                    <a:pt x="695" y="2728"/>
                  </a:lnTo>
                  <a:lnTo>
                    <a:pt x="1730" y="2728"/>
                  </a:lnTo>
                  <a:lnTo>
                    <a:pt x="73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52"/>
            <p:cNvSpPr/>
            <p:nvPr/>
          </p:nvSpPr>
          <p:spPr>
            <a:xfrm>
              <a:off x="3694450" y="2505025"/>
              <a:ext cx="62850" cy="88100"/>
            </a:xfrm>
            <a:custGeom>
              <a:avLst/>
              <a:gdLst/>
              <a:ahLst/>
              <a:cxnLst/>
              <a:rect l="l" t="t" r="r" b="b"/>
              <a:pathLst>
                <a:path w="2514" h="3524" extrusionOk="0">
                  <a:moveTo>
                    <a:pt x="973" y="1162"/>
                  </a:moveTo>
                  <a:lnTo>
                    <a:pt x="1604" y="2892"/>
                  </a:lnTo>
                  <a:lnTo>
                    <a:pt x="1225" y="2892"/>
                  </a:lnTo>
                  <a:lnTo>
                    <a:pt x="682" y="1756"/>
                  </a:lnTo>
                  <a:cubicBezTo>
                    <a:pt x="771" y="1554"/>
                    <a:pt x="884" y="1352"/>
                    <a:pt x="973" y="1162"/>
                  </a:cubicBezTo>
                  <a:close/>
                  <a:moveTo>
                    <a:pt x="1238" y="0"/>
                  </a:moveTo>
                  <a:lnTo>
                    <a:pt x="897" y="215"/>
                  </a:lnTo>
                  <a:cubicBezTo>
                    <a:pt x="619" y="405"/>
                    <a:pt x="253" y="1187"/>
                    <a:pt x="51" y="1642"/>
                  </a:cubicBezTo>
                  <a:lnTo>
                    <a:pt x="1" y="1768"/>
                  </a:lnTo>
                  <a:lnTo>
                    <a:pt x="834" y="3523"/>
                  </a:lnTo>
                  <a:lnTo>
                    <a:pt x="2513" y="3523"/>
                  </a:lnTo>
                  <a:lnTo>
                    <a:pt x="123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52"/>
            <p:cNvSpPr/>
            <p:nvPr/>
          </p:nvSpPr>
          <p:spPr>
            <a:xfrm>
              <a:off x="3696975" y="2570375"/>
              <a:ext cx="25275" cy="78000"/>
            </a:xfrm>
            <a:custGeom>
              <a:avLst/>
              <a:gdLst/>
              <a:ahLst/>
              <a:cxnLst/>
              <a:rect l="l" t="t" r="r" b="b"/>
              <a:pathLst>
                <a:path w="1011" h="3120" extrusionOk="0">
                  <a:moveTo>
                    <a:pt x="455" y="0"/>
                  </a:moveTo>
                  <a:lnTo>
                    <a:pt x="1" y="1402"/>
                  </a:lnTo>
                  <a:lnTo>
                    <a:pt x="581" y="3119"/>
                  </a:lnTo>
                  <a:lnTo>
                    <a:pt x="1011" y="3119"/>
                  </a:lnTo>
                  <a:lnTo>
                    <a:pt x="1011" y="278"/>
                  </a:lnTo>
                  <a:lnTo>
                    <a:pt x="4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52"/>
            <p:cNvSpPr/>
            <p:nvPr/>
          </p:nvSpPr>
          <p:spPr>
            <a:xfrm>
              <a:off x="3688775" y="2563750"/>
              <a:ext cx="43275" cy="92500"/>
            </a:xfrm>
            <a:custGeom>
              <a:avLst/>
              <a:gdLst/>
              <a:ahLst/>
              <a:cxnLst/>
              <a:rect l="l" t="t" r="r" b="b"/>
              <a:pathLst>
                <a:path w="1731" h="3700" extrusionOk="0">
                  <a:moveTo>
                    <a:pt x="1023" y="846"/>
                  </a:moveTo>
                  <a:lnTo>
                    <a:pt x="1074" y="871"/>
                  </a:lnTo>
                  <a:lnTo>
                    <a:pt x="1074" y="2765"/>
                  </a:lnTo>
                  <a:lnTo>
                    <a:pt x="695" y="1755"/>
                  </a:lnTo>
                  <a:lnTo>
                    <a:pt x="1023" y="846"/>
                  </a:lnTo>
                  <a:close/>
                  <a:moveTo>
                    <a:pt x="632" y="0"/>
                  </a:moveTo>
                  <a:lnTo>
                    <a:pt x="0" y="1755"/>
                  </a:lnTo>
                  <a:lnTo>
                    <a:pt x="720" y="3700"/>
                  </a:lnTo>
                  <a:lnTo>
                    <a:pt x="1730" y="3700"/>
                  </a:lnTo>
                  <a:lnTo>
                    <a:pt x="1730" y="493"/>
                  </a:lnTo>
                  <a:lnTo>
                    <a:pt x="63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52"/>
            <p:cNvSpPr/>
            <p:nvPr/>
          </p:nvSpPr>
          <p:spPr>
            <a:xfrm>
              <a:off x="4360850" y="1623350"/>
              <a:ext cx="47375" cy="27475"/>
            </a:xfrm>
            <a:custGeom>
              <a:avLst/>
              <a:gdLst/>
              <a:ahLst/>
              <a:cxnLst/>
              <a:rect l="l" t="t" r="r" b="b"/>
              <a:pathLst>
                <a:path w="1895" h="1099" extrusionOk="0">
                  <a:moveTo>
                    <a:pt x="0" y="0"/>
                  </a:moveTo>
                  <a:lnTo>
                    <a:pt x="556" y="1099"/>
                  </a:lnTo>
                  <a:lnTo>
                    <a:pt x="1326" y="947"/>
                  </a:lnTo>
                  <a:lnTo>
                    <a:pt x="18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52"/>
            <p:cNvSpPr/>
            <p:nvPr/>
          </p:nvSpPr>
          <p:spPr>
            <a:xfrm>
              <a:off x="4347900" y="1615450"/>
              <a:ext cx="74200" cy="44550"/>
            </a:xfrm>
            <a:custGeom>
              <a:avLst/>
              <a:gdLst/>
              <a:ahLst/>
              <a:cxnLst/>
              <a:rect l="l" t="t" r="r" b="b"/>
              <a:pathLst>
                <a:path w="2968" h="1782" extrusionOk="0">
                  <a:moveTo>
                    <a:pt x="1857" y="632"/>
                  </a:moveTo>
                  <a:lnTo>
                    <a:pt x="1642" y="973"/>
                  </a:lnTo>
                  <a:lnTo>
                    <a:pt x="1238" y="1061"/>
                  </a:lnTo>
                  <a:lnTo>
                    <a:pt x="1023" y="632"/>
                  </a:lnTo>
                  <a:close/>
                  <a:moveTo>
                    <a:pt x="0" y="1"/>
                  </a:moveTo>
                  <a:lnTo>
                    <a:pt x="897" y="1781"/>
                  </a:lnTo>
                  <a:lnTo>
                    <a:pt x="2046" y="1541"/>
                  </a:lnTo>
                  <a:lnTo>
                    <a:pt x="296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52"/>
            <p:cNvSpPr/>
            <p:nvPr/>
          </p:nvSpPr>
          <p:spPr>
            <a:xfrm>
              <a:off x="2445000" y="785850"/>
              <a:ext cx="922425" cy="1196450"/>
            </a:xfrm>
            <a:custGeom>
              <a:avLst/>
              <a:gdLst/>
              <a:ahLst/>
              <a:cxnLst/>
              <a:rect l="l" t="t" r="r" b="b"/>
              <a:pathLst>
                <a:path w="36897" h="47858" extrusionOk="0">
                  <a:moveTo>
                    <a:pt x="27288" y="1"/>
                  </a:moveTo>
                  <a:lnTo>
                    <a:pt x="21921" y="2324"/>
                  </a:lnTo>
                  <a:lnTo>
                    <a:pt x="20027" y="2375"/>
                  </a:lnTo>
                  <a:lnTo>
                    <a:pt x="19396" y="4067"/>
                  </a:lnTo>
                  <a:lnTo>
                    <a:pt x="20179" y="6378"/>
                  </a:lnTo>
                  <a:lnTo>
                    <a:pt x="18600" y="6378"/>
                  </a:lnTo>
                  <a:lnTo>
                    <a:pt x="18285" y="4016"/>
                  </a:lnTo>
                  <a:lnTo>
                    <a:pt x="17262" y="3625"/>
                  </a:lnTo>
                  <a:lnTo>
                    <a:pt x="16782" y="5203"/>
                  </a:lnTo>
                  <a:lnTo>
                    <a:pt x="15620" y="4850"/>
                  </a:lnTo>
                  <a:lnTo>
                    <a:pt x="15305" y="3006"/>
                  </a:lnTo>
                  <a:lnTo>
                    <a:pt x="13411" y="3322"/>
                  </a:lnTo>
                  <a:lnTo>
                    <a:pt x="11277" y="4105"/>
                  </a:lnTo>
                  <a:lnTo>
                    <a:pt x="9698" y="5683"/>
                  </a:lnTo>
                  <a:lnTo>
                    <a:pt x="7489" y="6163"/>
                  </a:lnTo>
                  <a:lnTo>
                    <a:pt x="6150" y="7893"/>
                  </a:lnTo>
                  <a:lnTo>
                    <a:pt x="6933" y="9080"/>
                  </a:lnTo>
                  <a:lnTo>
                    <a:pt x="5355" y="10418"/>
                  </a:lnTo>
                  <a:lnTo>
                    <a:pt x="2678" y="11529"/>
                  </a:lnTo>
                  <a:lnTo>
                    <a:pt x="784" y="11883"/>
                  </a:lnTo>
                  <a:lnTo>
                    <a:pt x="1251" y="13575"/>
                  </a:lnTo>
                  <a:lnTo>
                    <a:pt x="2678" y="13726"/>
                  </a:lnTo>
                  <a:lnTo>
                    <a:pt x="3069" y="14598"/>
                  </a:lnTo>
                  <a:lnTo>
                    <a:pt x="1" y="14838"/>
                  </a:lnTo>
                  <a:lnTo>
                    <a:pt x="1" y="16176"/>
                  </a:lnTo>
                  <a:lnTo>
                    <a:pt x="1731" y="17363"/>
                  </a:lnTo>
                  <a:cubicBezTo>
                    <a:pt x="1731" y="17363"/>
                    <a:pt x="1944" y="16942"/>
                    <a:pt x="2599" y="16942"/>
                  </a:cubicBezTo>
                  <a:cubicBezTo>
                    <a:pt x="2926" y="16942"/>
                    <a:pt x="3364" y="17047"/>
                    <a:pt x="3940" y="17363"/>
                  </a:cubicBezTo>
                  <a:cubicBezTo>
                    <a:pt x="5683" y="18310"/>
                    <a:pt x="5759" y="18310"/>
                    <a:pt x="5759" y="18310"/>
                  </a:cubicBezTo>
                  <a:lnTo>
                    <a:pt x="7337" y="21378"/>
                  </a:lnTo>
                  <a:lnTo>
                    <a:pt x="6946" y="25331"/>
                  </a:lnTo>
                  <a:lnTo>
                    <a:pt x="6946" y="29434"/>
                  </a:lnTo>
                  <a:lnTo>
                    <a:pt x="8436" y="29902"/>
                  </a:lnTo>
                  <a:lnTo>
                    <a:pt x="7615" y="31164"/>
                  </a:lnTo>
                  <a:lnTo>
                    <a:pt x="5683" y="30849"/>
                  </a:lnTo>
                  <a:lnTo>
                    <a:pt x="5683" y="33223"/>
                  </a:lnTo>
                  <a:lnTo>
                    <a:pt x="7173" y="34321"/>
                  </a:lnTo>
                  <a:lnTo>
                    <a:pt x="6074" y="36695"/>
                  </a:lnTo>
                  <a:lnTo>
                    <a:pt x="6541" y="40546"/>
                  </a:lnTo>
                  <a:lnTo>
                    <a:pt x="7135" y="43463"/>
                  </a:lnTo>
                  <a:lnTo>
                    <a:pt x="7627" y="46153"/>
                  </a:lnTo>
                  <a:lnTo>
                    <a:pt x="9218" y="45913"/>
                  </a:lnTo>
                  <a:lnTo>
                    <a:pt x="10885" y="47857"/>
                  </a:lnTo>
                  <a:lnTo>
                    <a:pt x="12186" y="45647"/>
                  </a:lnTo>
                  <a:lnTo>
                    <a:pt x="13310" y="42175"/>
                  </a:lnTo>
                  <a:lnTo>
                    <a:pt x="14812" y="39776"/>
                  </a:lnTo>
                  <a:lnTo>
                    <a:pt x="16946" y="39195"/>
                  </a:lnTo>
                  <a:lnTo>
                    <a:pt x="20103" y="37857"/>
                  </a:lnTo>
                  <a:lnTo>
                    <a:pt x="21770" y="35798"/>
                  </a:lnTo>
                  <a:lnTo>
                    <a:pt x="24762" y="35407"/>
                  </a:lnTo>
                  <a:lnTo>
                    <a:pt x="28462" y="33071"/>
                  </a:lnTo>
                  <a:lnTo>
                    <a:pt x="26480" y="32869"/>
                  </a:lnTo>
                  <a:lnTo>
                    <a:pt x="25545" y="32869"/>
                  </a:lnTo>
                  <a:lnTo>
                    <a:pt x="26480" y="30659"/>
                  </a:lnTo>
                  <a:lnTo>
                    <a:pt x="28462" y="32478"/>
                  </a:lnTo>
                  <a:lnTo>
                    <a:pt x="29232" y="30735"/>
                  </a:lnTo>
                  <a:lnTo>
                    <a:pt x="28538" y="28487"/>
                  </a:lnTo>
                  <a:lnTo>
                    <a:pt x="28538" y="28487"/>
                  </a:lnTo>
                  <a:cubicBezTo>
                    <a:pt x="28538" y="28487"/>
                    <a:pt x="28571" y="28497"/>
                    <a:pt x="28628" y="28497"/>
                  </a:cubicBezTo>
                  <a:cubicBezTo>
                    <a:pt x="28850" y="28497"/>
                    <a:pt x="29441" y="28361"/>
                    <a:pt x="29952" y="27048"/>
                  </a:cubicBezTo>
                  <a:cubicBezTo>
                    <a:pt x="30176" y="26473"/>
                    <a:pt x="30217" y="26354"/>
                    <a:pt x="30211" y="26354"/>
                  </a:cubicBezTo>
                  <a:lnTo>
                    <a:pt x="30211" y="26354"/>
                  </a:lnTo>
                  <a:cubicBezTo>
                    <a:pt x="30207" y="26354"/>
                    <a:pt x="30180" y="26414"/>
                    <a:pt x="30178" y="26414"/>
                  </a:cubicBezTo>
                  <a:cubicBezTo>
                    <a:pt x="30175" y="26414"/>
                    <a:pt x="30241" y="26250"/>
                    <a:pt x="30596" y="25381"/>
                  </a:cubicBezTo>
                  <a:cubicBezTo>
                    <a:pt x="31467" y="23260"/>
                    <a:pt x="31455" y="23247"/>
                    <a:pt x="31455" y="23247"/>
                  </a:cubicBezTo>
                  <a:cubicBezTo>
                    <a:pt x="31455" y="23247"/>
                    <a:pt x="32086" y="23007"/>
                    <a:pt x="31455" y="21593"/>
                  </a:cubicBezTo>
                  <a:cubicBezTo>
                    <a:pt x="30823" y="20179"/>
                    <a:pt x="29876" y="20722"/>
                    <a:pt x="30823" y="20166"/>
                  </a:cubicBezTo>
                  <a:lnTo>
                    <a:pt x="31770" y="19623"/>
                  </a:lnTo>
                  <a:lnTo>
                    <a:pt x="32642" y="19068"/>
                  </a:lnTo>
                  <a:lnTo>
                    <a:pt x="32250" y="16694"/>
                  </a:lnTo>
                  <a:lnTo>
                    <a:pt x="32642" y="14042"/>
                  </a:lnTo>
                  <a:lnTo>
                    <a:pt x="34611" y="11858"/>
                  </a:lnTo>
                  <a:lnTo>
                    <a:pt x="36354" y="9762"/>
                  </a:lnTo>
                  <a:lnTo>
                    <a:pt x="36897" y="8032"/>
                  </a:lnTo>
                  <a:lnTo>
                    <a:pt x="34851" y="7085"/>
                  </a:lnTo>
                  <a:lnTo>
                    <a:pt x="32566" y="7943"/>
                  </a:lnTo>
                  <a:lnTo>
                    <a:pt x="30280" y="10090"/>
                  </a:lnTo>
                  <a:lnTo>
                    <a:pt x="31770" y="7451"/>
                  </a:lnTo>
                  <a:lnTo>
                    <a:pt x="31859" y="7009"/>
                  </a:lnTo>
                  <a:lnTo>
                    <a:pt x="27439" y="7009"/>
                  </a:lnTo>
                  <a:lnTo>
                    <a:pt x="27351" y="5986"/>
                  </a:lnTo>
                  <a:lnTo>
                    <a:pt x="29232" y="5759"/>
                  </a:lnTo>
                  <a:lnTo>
                    <a:pt x="31859" y="5759"/>
                  </a:lnTo>
                  <a:lnTo>
                    <a:pt x="31543" y="3625"/>
                  </a:lnTo>
                  <a:lnTo>
                    <a:pt x="30672" y="1655"/>
                  </a:lnTo>
                  <a:lnTo>
                    <a:pt x="2728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52"/>
            <p:cNvSpPr/>
            <p:nvPr/>
          </p:nvSpPr>
          <p:spPr>
            <a:xfrm>
              <a:off x="2437100" y="777350"/>
              <a:ext cx="939800" cy="1218525"/>
            </a:xfrm>
            <a:custGeom>
              <a:avLst/>
              <a:gdLst/>
              <a:ahLst/>
              <a:cxnLst/>
              <a:rect l="l" t="t" r="r" b="b"/>
              <a:pathLst>
                <a:path w="37592" h="48741" extrusionOk="0">
                  <a:moveTo>
                    <a:pt x="26909" y="31530"/>
                  </a:moveTo>
                  <a:lnTo>
                    <a:pt x="28601" y="33070"/>
                  </a:lnTo>
                  <a:lnTo>
                    <a:pt x="26796" y="32893"/>
                  </a:lnTo>
                  <a:lnTo>
                    <a:pt x="26341" y="32893"/>
                  </a:lnTo>
                  <a:lnTo>
                    <a:pt x="26909" y="31530"/>
                  </a:lnTo>
                  <a:close/>
                  <a:moveTo>
                    <a:pt x="27591" y="682"/>
                  </a:moveTo>
                  <a:lnTo>
                    <a:pt x="30748" y="2222"/>
                  </a:lnTo>
                  <a:lnTo>
                    <a:pt x="31543" y="4053"/>
                  </a:lnTo>
                  <a:lnTo>
                    <a:pt x="31809" y="5783"/>
                  </a:lnTo>
                  <a:lnTo>
                    <a:pt x="29498" y="5783"/>
                  </a:lnTo>
                  <a:lnTo>
                    <a:pt x="27339" y="6048"/>
                  </a:lnTo>
                  <a:lnTo>
                    <a:pt x="27465" y="7665"/>
                  </a:lnTo>
                  <a:lnTo>
                    <a:pt x="31796" y="7665"/>
                  </a:lnTo>
                  <a:lnTo>
                    <a:pt x="29321" y="12059"/>
                  </a:lnTo>
                  <a:lnTo>
                    <a:pt x="33046" y="8574"/>
                  </a:lnTo>
                  <a:lnTo>
                    <a:pt x="35155" y="7778"/>
                  </a:lnTo>
                  <a:lnTo>
                    <a:pt x="36834" y="8548"/>
                  </a:lnTo>
                  <a:lnTo>
                    <a:pt x="36380" y="9963"/>
                  </a:lnTo>
                  <a:lnTo>
                    <a:pt x="34700" y="11996"/>
                  </a:lnTo>
                  <a:lnTo>
                    <a:pt x="32667" y="14256"/>
                  </a:lnTo>
                  <a:lnTo>
                    <a:pt x="32250" y="17059"/>
                  </a:lnTo>
                  <a:lnTo>
                    <a:pt x="32617" y="19269"/>
                  </a:lnTo>
                  <a:lnTo>
                    <a:pt x="31935" y="19698"/>
                  </a:lnTo>
                  <a:cubicBezTo>
                    <a:pt x="31922" y="19711"/>
                    <a:pt x="31834" y="19761"/>
                    <a:pt x="30988" y="20254"/>
                  </a:cubicBezTo>
                  <a:cubicBezTo>
                    <a:pt x="30584" y="20494"/>
                    <a:pt x="30432" y="20582"/>
                    <a:pt x="30432" y="20809"/>
                  </a:cubicBezTo>
                  <a:cubicBezTo>
                    <a:pt x="30445" y="20986"/>
                    <a:pt x="30558" y="21125"/>
                    <a:pt x="30710" y="21188"/>
                  </a:cubicBezTo>
                  <a:cubicBezTo>
                    <a:pt x="30887" y="21289"/>
                    <a:pt x="31215" y="21466"/>
                    <a:pt x="31480" y="22072"/>
                  </a:cubicBezTo>
                  <a:cubicBezTo>
                    <a:pt x="31872" y="22943"/>
                    <a:pt x="31733" y="23259"/>
                    <a:pt x="31657" y="23309"/>
                  </a:cubicBezTo>
                  <a:lnTo>
                    <a:pt x="31455" y="23385"/>
                  </a:lnTo>
                  <a:lnTo>
                    <a:pt x="31455" y="23537"/>
                  </a:lnTo>
                  <a:cubicBezTo>
                    <a:pt x="31404" y="23676"/>
                    <a:pt x="31228" y="24118"/>
                    <a:pt x="30609" y="25620"/>
                  </a:cubicBezTo>
                  <a:cubicBezTo>
                    <a:pt x="30432" y="26062"/>
                    <a:pt x="30319" y="26353"/>
                    <a:pt x="30243" y="26555"/>
                  </a:cubicBezTo>
                  <a:lnTo>
                    <a:pt x="30218" y="26618"/>
                  </a:lnTo>
                  <a:cubicBezTo>
                    <a:pt x="30218" y="26618"/>
                    <a:pt x="30218" y="26630"/>
                    <a:pt x="30218" y="26630"/>
                  </a:cubicBezTo>
                  <a:cubicBezTo>
                    <a:pt x="30205" y="26681"/>
                    <a:pt x="30154" y="26832"/>
                    <a:pt x="29978" y="27287"/>
                  </a:cubicBezTo>
                  <a:cubicBezTo>
                    <a:pt x="29498" y="28499"/>
                    <a:pt x="29018" y="28537"/>
                    <a:pt x="28955" y="28537"/>
                  </a:cubicBezTo>
                  <a:lnTo>
                    <a:pt x="28399" y="28373"/>
                  </a:lnTo>
                  <a:lnTo>
                    <a:pt x="28399" y="28373"/>
                  </a:lnTo>
                  <a:lnTo>
                    <a:pt x="29220" y="31062"/>
                  </a:lnTo>
                  <a:lnTo>
                    <a:pt x="28677" y="32287"/>
                  </a:lnTo>
                  <a:lnTo>
                    <a:pt x="26682" y="30469"/>
                  </a:lnTo>
                  <a:lnTo>
                    <a:pt x="25394" y="33525"/>
                  </a:lnTo>
                  <a:lnTo>
                    <a:pt x="26758" y="33525"/>
                  </a:lnTo>
                  <a:lnTo>
                    <a:pt x="27844" y="33626"/>
                  </a:lnTo>
                  <a:lnTo>
                    <a:pt x="24977" y="35431"/>
                  </a:lnTo>
                  <a:lnTo>
                    <a:pt x="21922" y="35835"/>
                  </a:lnTo>
                  <a:lnTo>
                    <a:pt x="20230" y="37931"/>
                  </a:lnTo>
                  <a:lnTo>
                    <a:pt x="17199" y="39232"/>
                  </a:lnTo>
                  <a:lnTo>
                    <a:pt x="14939" y="39838"/>
                  </a:lnTo>
                  <a:lnTo>
                    <a:pt x="13360" y="42351"/>
                  </a:lnTo>
                  <a:lnTo>
                    <a:pt x="12211" y="45861"/>
                  </a:lnTo>
                  <a:lnTo>
                    <a:pt x="11163" y="47654"/>
                  </a:lnTo>
                  <a:lnTo>
                    <a:pt x="9661" y="45874"/>
                  </a:lnTo>
                  <a:lnTo>
                    <a:pt x="8209" y="46101"/>
                  </a:lnTo>
                  <a:lnTo>
                    <a:pt x="7767" y="43715"/>
                  </a:lnTo>
                  <a:lnTo>
                    <a:pt x="7173" y="40823"/>
                  </a:lnTo>
                  <a:lnTo>
                    <a:pt x="6719" y="37048"/>
                  </a:lnTo>
                  <a:lnTo>
                    <a:pt x="7893" y="34535"/>
                  </a:lnTo>
                  <a:lnTo>
                    <a:pt x="6315" y="33373"/>
                  </a:lnTo>
                  <a:lnTo>
                    <a:pt x="6315" y="31542"/>
                  </a:lnTo>
                  <a:lnTo>
                    <a:pt x="8082" y="31833"/>
                  </a:lnTo>
                  <a:lnTo>
                    <a:pt x="9244" y="30040"/>
                  </a:lnTo>
                  <a:lnTo>
                    <a:pt x="7577" y="29509"/>
                  </a:lnTo>
                  <a:lnTo>
                    <a:pt x="7577" y="25671"/>
                  </a:lnTo>
                  <a:lnTo>
                    <a:pt x="7981" y="21643"/>
                  </a:lnTo>
                  <a:lnTo>
                    <a:pt x="6277" y="18309"/>
                  </a:lnTo>
                  <a:lnTo>
                    <a:pt x="6125" y="18309"/>
                  </a:lnTo>
                  <a:cubicBezTo>
                    <a:pt x="6024" y="18271"/>
                    <a:pt x="5645" y="18082"/>
                    <a:pt x="4408" y="17413"/>
                  </a:cubicBezTo>
                  <a:cubicBezTo>
                    <a:pt x="3845" y="17104"/>
                    <a:pt x="3347" y="16952"/>
                    <a:pt x="2915" y="16952"/>
                  </a:cubicBezTo>
                  <a:cubicBezTo>
                    <a:pt x="2746" y="16952"/>
                    <a:pt x="2587" y="16975"/>
                    <a:pt x="2438" y="17021"/>
                  </a:cubicBezTo>
                  <a:cubicBezTo>
                    <a:pt x="2274" y="17072"/>
                    <a:pt x="2122" y="17147"/>
                    <a:pt x="1983" y="17261"/>
                  </a:cubicBezTo>
                  <a:lnTo>
                    <a:pt x="620" y="16339"/>
                  </a:lnTo>
                  <a:lnTo>
                    <a:pt x="620" y="15455"/>
                  </a:lnTo>
                  <a:lnTo>
                    <a:pt x="3852" y="15203"/>
                  </a:lnTo>
                  <a:lnTo>
                    <a:pt x="3208" y="13763"/>
                  </a:lnTo>
                  <a:lnTo>
                    <a:pt x="1819" y="13612"/>
                  </a:lnTo>
                  <a:lnTo>
                    <a:pt x="1504" y="12450"/>
                  </a:lnTo>
                  <a:lnTo>
                    <a:pt x="3057" y="12160"/>
                  </a:lnTo>
                  <a:lnTo>
                    <a:pt x="5797" y="11036"/>
                  </a:lnTo>
                  <a:lnTo>
                    <a:pt x="7678" y="9470"/>
                  </a:lnTo>
                  <a:lnTo>
                    <a:pt x="6857" y="8233"/>
                  </a:lnTo>
                  <a:lnTo>
                    <a:pt x="7994" y="6781"/>
                  </a:lnTo>
                  <a:lnTo>
                    <a:pt x="10178" y="6301"/>
                  </a:lnTo>
                  <a:lnTo>
                    <a:pt x="11769" y="4710"/>
                  </a:lnTo>
                  <a:lnTo>
                    <a:pt x="13777" y="3965"/>
                  </a:lnTo>
                  <a:lnTo>
                    <a:pt x="15355" y="3712"/>
                  </a:lnTo>
                  <a:lnTo>
                    <a:pt x="15646" y="5430"/>
                  </a:lnTo>
                  <a:lnTo>
                    <a:pt x="17325" y="5935"/>
                  </a:lnTo>
                  <a:lnTo>
                    <a:pt x="17792" y="4382"/>
                  </a:lnTo>
                  <a:lnTo>
                    <a:pt x="18323" y="4584"/>
                  </a:lnTo>
                  <a:lnTo>
                    <a:pt x="18651" y="7033"/>
                  </a:lnTo>
                  <a:lnTo>
                    <a:pt x="20949" y="7033"/>
                  </a:lnTo>
                  <a:lnTo>
                    <a:pt x="20053" y="4407"/>
                  </a:lnTo>
                  <a:lnTo>
                    <a:pt x="20570" y="3031"/>
                  </a:lnTo>
                  <a:lnTo>
                    <a:pt x="22250" y="2980"/>
                  </a:lnTo>
                  <a:lnTo>
                    <a:pt x="27591" y="682"/>
                  </a:lnTo>
                  <a:close/>
                  <a:moveTo>
                    <a:pt x="27604" y="0"/>
                  </a:moveTo>
                  <a:lnTo>
                    <a:pt x="22161" y="2361"/>
                  </a:lnTo>
                  <a:lnTo>
                    <a:pt x="20116" y="2424"/>
                  </a:lnTo>
                  <a:lnTo>
                    <a:pt x="19371" y="4407"/>
                  </a:lnTo>
                  <a:lnTo>
                    <a:pt x="20053" y="6415"/>
                  </a:lnTo>
                  <a:lnTo>
                    <a:pt x="19194" y="6415"/>
                  </a:lnTo>
                  <a:lnTo>
                    <a:pt x="18891" y="4142"/>
                  </a:lnTo>
                  <a:lnTo>
                    <a:pt x="17376" y="3548"/>
                  </a:lnTo>
                  <a:lnTo>
                    <a:pt x="16896" y="5152"/>
                  </a:lnTo>
                  <a:lnTo>
                    <a:pt x="16214" y="4937"/>
                  </a:lnTo>
                  <a:lnTo>
                    <a:pt x="15861" y="2993"/>
                  </a:lnTo>
                  <a:lnTo>
                    <a:pt x="13600" y="3359"/>
                  </a:lnTo>
                  <a:lnTo>
                    <a:pt x="11479" y="4154"/>
                  </a:lnTo>
                  <a:lnTo>
                    <a:pt x="9850" y="5733"/>
                  </a:lnTo>
                  <a:lnTo>
                    <a:pt x="7628" y="6200"/>
                  </a:lnTo>
                  <a:lnTo>
                    <a:pt x="6075" y="8208"/>
                  </a:lnTo>
                  <a:lnTo>
                    <a:pt x="6832" y="9344"/>
                  </a:lnTo>
                  <a:lnTo>
                    <a:pt x="5506" y="10480"/>
                  </a:lnTo>
                  <a:lnTo>
                    <a:pt x="2905" y="11541"/>
                  </a:lnTo>
                  <a:lnTo>
                    <a:pt x="708" y="11958"/>
                  </a:lnTo>
                  <a:lnTo>
                    <a:pt x="1339" y="14193"/>
                  </a:lnTo>
                  <a:lnTo>
                    <a:pt x="2792" y="14344"/>
                  </a:lnTo>
                  <a:lnTo>
                    <a:pt x="2918" y="14635"/>
                  </a:lnTo>
                  <a:lnTo>
                    <a:pt x="1" y="14862"/>
                  </a:lnTo>
                  <a:lnTo>
                    <a:pt x="1" y="16655"/>
                  </a:lnTo>
                  <a:lnTo>
                    <a:pt x="2173" y="18132"/>
                  </a:lnTo>
                  <a:lnTo>
                    <a:pt x="2337" y="17817"/>
                  </a:lnTo>
                  <a:cubicBezTo>
                    <a:pt x="2400" y="17716"/>
                    <a:pt x="2514" y="17640"/>
                    <a:pt x="2627" y="17615"/>
                  </a:cubicBezTo>
                  <a:cubicBezTo>
                    <a:pt x="2703" y="17592"/>
                    <a:pt x="2796" y="17576"/>
                    <a:pt x="2911" y="17576"/>
                  </a:cubicBezTo>
                  <a:cubicBezTo>
                    <a:pt x="3180" y="17576"/>
                    <a:pt x="3565" y="17663"/>
                    <a:pt x="4105" y="17956"/>
                  </a:cubicBezTo>
                  <a:cubicBezTo>
                    <a:pt x="5153" y="18536"/>
                    <a:pt x="5620" y="18764"/>
                    <a:pt x="5847" y="18865"/>
                  </a:cubicBezTo>
                  <a:lnTo>
                    <a:pt x="7325" y="21756"/>
                  </a:lnTo>
                  <a:lnTo>
                    <a:pt x="6933" y="25645"/>
                  </a:lnTo>
                  <a:lnTo>
                    <a:pt x="6933" y="29976"/>
                  </a:lnTo>
                  <a:lnTo>
                    <a:pt x="8259" y="30393"/>
                  </a:lnTo>
                  <a:lnTo>
                    <a:pt x="7767" y="31138"/>
                  </a:lnTo>
                  <a:lnTo>
                    <a:pt x="5671" y="30785"/>
                  </a:lnTo>
                  <a:lnTo>
                    <a:pt x="5671" y="33689"/>
                  </a:lnTo>
                  <a:lnTo>
                    <a:pt x="7097" y="34737"/>
                  </a:lnTo>
                  <a:lnTo>
                    <a:pt x="6062" y="36947"/>
                  </a:lnTo>
                  <a:lnTo>
                    <a:pt x="6554" y="40924"/>
                  </a:lnTo>
                  <a:lnTo>
                    <a:pt x="7148" y="43828"/>
                  </a:lnTo>
                  <a:lnTo>
                    <a:pt x="7691" y="46808"/>
                  </a:lnTo>
                  <a:lnTo>
                    <a:pt x="9408" y="46556"/>
                  </a:lnTo>
                  <a:lnTo>
                    <a:pt x="11252" y="48740"/>
                  </a:lnTo>
                  <a:lnTo>
                    <a:pt x="12780" y="46152"/>
                  </a:lnTo>
                  <a:lnTo>
                    <a:pt x="13916" y="42654"/>
                  </a:lnTo>
                  <a:lnTo>
                    <a:pt x="15343" y="40381"/>
                  </a:lnTo>
                  <a:lnTo>
                    <a:pt x="17388" y="39826"/>
                  </a:lnTo>
                  <a:lnTo>
                    <a:pt x="20621" y="38449"/>
                  </a:lnTo>
                  <a:lnTo>
                    <a:pt x="22250" y="36429"/>
                  </a:lnTo>
                  <a:lnTo>
                    <a:pt x="25116" y="36050"/>
                  </a:lnTo>
                  <a:lnTo>
                    <a:pt x="29738" y="33184"/>
                  </a:lnTo>
                  <a:lnTo>
                    <a:pt x="29005" y="33108"/>
                  </a:lnTo>
                  <a:lnTo>
                    <a:pt x="29877" y="31100"/>
                  </a:lnTo>
                  <a:lnTo>
                    <a:pt x="29270" y="29105"/>
                  </a:lnTo>
                  <a:cubicBezTo>
                    <a:pt x="29637" y="28979"/>
                    <a:pt x="30142" y="28600"/>
                    <a:pt x="30558" y="27514"/>
                  </a:cubicBezTo>
                  <a:cubicBezTo>
                    <a:pt x="30659" y="27274"/>
                    <a:pt x="30748" y="27022"/>
                    <a:pt x="30824" y="26782"/>
                  </a:cubicBezTo>
                  <a:lnTo>
                    <a:pt x="31202" y="25847"/>
                  </a:lnTo>
                  <a:cubicBezTo>
                    <a:pt x="31720" y="24585"/>
                    <a:pt x="31935" y="24054"/>
                    <a:pt x="32036" y="23815"/>
                  </a:cubicBezTo>
                  <a:cubicBezTo>
                    <a:pt x="32149" y="23726"/>
                    <a:pt x="32238" y="23600"/>
                    <a:pt x="32288" y="23474"/>
                  </a:cubicBezTo>
                  <a:cubicBezTo>
                    <a:pt x="32452" y="23070"/>
                    <a:pt x="32389" y="22514"/>
                    <a:pt x="32074" y="21807"/>
                  </a:cubicBezTo>
                  <a:cubicBezTo>
                    <a:pt x="31910" y="21403"/>
                    <a:pt x="31644" y="21062"/>
                    <a:pt x="31303" y="20797"/>
                  </a:cubicBezTo>
                  <a:cubicBezTo>
                    <a:pt x="31834" y="20494"/>
                    <a:pt x="32112" y="20329"/>
                    <a:pt x="32250" y="20228"/>
                  </a:cubicBezTo>
                  <a:lnTo>
                    <a:pt x="32263" y="20241"/>
                  </a:lnTo>
                  <a:lnTo>
                    <a:pt x="33311" y="19572"/>
                  </a:lnTo>
                  <a:lnTo>
                    <a:pt x="32894" y="17046"/>
                  </a:lnTo>
                  <a:lnTo>
                    <a:pt x="33261" y="14534"/>
                  </a:lnTo>
                  <a:lnTo>
                    <a:pt x="35167" y="12412"/>
                  </a:lnTo>
                  <a:lnTo>
                    <a:pt x="36897" y="10329"/>
                  </a:lnTo>
                  <a:lnTo>
                    <a:pt x="37592" y="8220"/>
                  </a:lnTo>
                  <a:lnTo>
                    <a:pt x="35167" y="7096"/>
                  </a:lnTo>
                  <a:lnTo>
                    <a:pt x="32756" y="8018"/>
                  </a:lnTo>
                  <a:lnTo>
                    <a:pt x="31872" y="8801"/>
                  </a:lnTo>
                  <a:lnTo>
                    <a:pt x="32364" y="7942"/>
                  </a:lnTo>
                  <a:lnTo>
                    <a:pt x="32541" y="7046"/>
                  </a:lnTo>
                  <a:lnTo>
                    <a:pt x="28046" y="7046"/>
                  </a:lnTo>
                  <a:lnTo>
                    <a:pt x="28008" y="6604"/>
                  </a:lnTo>
                  <a:lnTo>
                    <a:pt x="29536" y="6415"/>
                  </a:lnTo>
                  <a:lnTo>
                    <a:pt x="32541" y="6415"/>
                  </a:lnTo>
                  <a:lnTo>
                    <a:pt x="32162" y="3927"/>
                  </a:lnTo>
                  <a:lnTo>
                    <a:pt x="31228" y="1768"/>
                  </a:lnTo>
                  <a:lnTo>
                    <a:pt x="2760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52"/>
            <p:cNvSpPr/>
            <p:nvPr/>
          </p:nvSpPr>
          <p:spPr>
            <a:xfrm>
              <a:off x="2067150" y="740400"/>
              <a:ext cx="667350" cy="530050"/>
            </a:xfrm>
            <a:custGeom>
              <a:avLst/>
              <a:gdLst/>
              <a:ahLst/>
              <a:cxnLst/>
              <a:rect l="l" t="t" r="r" b="b"/>
              <a:pathLst>
                <a:path w="26694" h="21202" extrusionOk="0">
                  <a:moveTo>
                    <a:pt x="19218" y="1"/>
                  </a:moveTo>
                  <a:lnTo>
                    <a:pt x="14635" y="556"/>
                  </a:lnTo>
                  <a:lnTo>
                    <a:pt x="11415" y="1895"/>
                  </a:lnTo>
                  <a:lnTo>
                    <a:pt x="10228" y="3157"/>
                  </a:lnTo>
                  <a:lnTo>
                    <a:pt x="12122" y="5165"/>
                  </a:lnTo>
                  <a:lnTo>
                    <a:pt x="14016" y="6100"/>
                  </a:lnTo>
                  <a:lnTo>
                    <a:pt x="11099" y="6163"/>
                  </a:lnTo>
                  <a:lnTo>
                    <a:pt x="9041" y="4660"/>
                  </a:lnTo>
                  <a:lnTo>
                    <a:pt x="8814" y="2766"/>
                  </a:lnTo>
                  <a:lnTo>
                    <a:pt x="7627" y="2286"/>
                  </a:lnTo>
                  <a:lnTo>
                    <a:pt x="5190" y="6706"/>
                  </a:lnTo>
                  <a:lnTo>
                    <a:pt x="4786" y="9711"/>
                  </a:lnTo>
                  <a:lnTo>
                    <a:pt x="5733" y="11756"/>
                  </a:lnTo>
                  <a:lnTo>
                    <a:pt x="7627" y="12236"/>
                  </a:lnTo>
                  <a:lnTo>
                    <a:pt x="8650" y="13688"/>
                  </a:lnTo>
                  <a:lnTo>
                    <a:pt x="6288" y="13082"/>
                  </a:lnTo>
                  <a:lnTo>
                    <a:pt x="5101" y="14509"/>
                  </a:lnTo>
                  <a:lnTo>
                    <a:pt x="2816" y="14509"/>
                  </a:lnTo>
                  <a:lnTo>
                    <a:pt x="1642" y="14004"/>
                  </a:lnTo>
                  <a:lnTo>
                    <a:pt x="417" y="12741"/>
                  </a:lnTo>
                  <a:cubicBezTo>
                    <a:pt x="177" y="12905"/>
                    <a:pt x="0" y="14332"/>
                    <a:pt x="0" y="14332"/>
                  </a:cubicBezTo>
                  <a:lnTo>
                    <a:pt x="1212" y="15822"/>
                  </a:lnTo>
                  <a:lnTo>
                    <a:pt x="631" y="18007"/>
                  </a:lnTo>
                  <a:lnTo>
                    <a:pt x="51" y="19459"/>
                  </a:lnTo>
                  <a:lnTo>
                    <a:pt x="3914" y="20494"/>
                  </a:lnTo>
                  <a:lnTo>
                    <a:pt x="6566" y="21201"/>
                  </a:lnTo>
                  <a:lnTo>
                    <a:pt x="7551" y="20810"/>
                  </a:lnTo>
                  <a:lnTo>
                    <a:pt x="7551" y="19232"/>
                  </a:lnTo>
                  <a:lnTo>
                    <a:pt x="5809" y="18689"/>
                  </a:lnTo>
                  <a:lnTo>
                    <a:pt x="3927" y="18032"/>
                  </a:lnTo>
                  <a:lnTo>
                    <a:pt x="3296" y="16403"/>
                  </a:lnTo>
                  <a:lnTo>
                    <a:pt x="4748" y="16138"/>
                  </a:lnTo>
                  <a:lnTo>
                    <a:pt x="7071" y="17653"/>
                  </a:lnTo>
                  <a:lnTo>
                    <a:pt x="9129" y="17653"/>
                  </a:lnTo>
                  <a:lnTo>
                    <a:pt x="11024" y="18348"/>
                  </a:lnTo>
                  <a:lnTo>
                    <a:pt x="11806" y="15140"/>
                  </a:lnTo>
                  <a:lnTo>
                    <a:pt x="13625" y="13398"/>
                  </a:lnTo>
                  <a:lnTo>
                    <a:pt x="15115" y="12224"/>
                  </a:lnTo>
                  <a:lnTo>
                    <a:pt x="15115" y="10405"/>
                  </a:lnTo>
                  <a:lnTo>
                    <a:pt x="18587" y="9231"/>
                  </a:lnTo>
                  <a:lnTo>
                    <a:pt x="21277" y="7728"/>
                  </a:lnTo>
                  <a:lnTo>
                    <a:pt x="23322" y="5986"/>
                  </a:lnTo>
                  <a:lnTo>
                    <a:pt x="25494" y="5216"/>
                  </a:lnTo>
                  <a:lnTo>
                    <a:pt x="26694" y="3322"/>
                  </a:lnTo>
                  <a:lnTo>
                    <a:pt x="25671" y="1390"/>
                  </a:lnTo>
                  <a:lnTo>
                    <a:pt x="2276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52"/>
            <p:cNvSpPr/>
            <p:nvPr/>
          </p:nvSpPr>
          <p:spPr>
            <a:xfrm>
              <a:off x="2057975" y="732525"/>
              <a:ext cx="685375" cy="546450"/>
            </a:xfrm>
            <a:custGeom>
              <a:avLst/>
              <a:gdLst/>
              <a:ahLst/>
              <a:cxnLst/>
              <a:rect l="l" t="t" r="r" b="b"/>
              <a:pathLst>
                <a:path w="27415" h="21858" extrusionOk="0">
                  <a:moveTo>
                    <a:pt x="23058" y="631"/>
                  </a:moveTo>
                  <a:lnTo>
                    <a:pt x="25811" y="1919"/>
                  </a:lnTo>
                  <a:lnTo>
                    <a:pt x="26682" y="3599"/>
                  </a:lnTo>
                  <a:lnTo>
                    <a:pt x="25646" y="5240"/>
                  </a:lnTo>
                  <a:lnTo>
                    <a:pt x="23576" y="5998"/>
                  </a:lnTo>
                  <a:lnTo>
                    <a:pt x="21480" y="7753"/>
                  </a:lnTo>
                  <a:lnTo>
                    <a:pt x="18853" y="9230"/>
                  </a:lnTo>
                  <a:lnTo>
                    <a:pt x="15166" y="10493"/>
                  </a:lnTo>
                  <a:lnTo>
                    <a:pt x="15166" y="12387"/>
                  </a:lnTo>
                  <a:lnTo>
                    <a:pt x="13764" y="13486"/>
                  </a:lnTo>
                  <a:lnTo>
                    <a:pt x="11883" y="15291"/>
                  </a:lnTo>
                  <a:lnTo>
                    <a:pt x="11163" y="18246"/>
                  </a:lnTo>
                  <a:lnTo>
                    <a:pt x="9597" y="17678"/>
                  </a:lnTo>
                  <a:lnTo>
                    <a:pt x="7539" y="17665"/>
                  </a:lnTo>
                  <a:lnTo>
                    <a:pt x="5191" y="16125"/>
                  </a:lnTo>
                  <a:lnTo>
                    <a:pt x="3233" y="16478"/>
                  </a:lnTo>
                  <a:lnTo>
                    <a:pt x="4067" y="18600"/>
                  </a:lnTo>
                  <a:lnTo>
                    <a:pt x="6087" y="19307"/>
                  </a:lnTo>
                  <a:lnTo>
                    <a:pt x="7602" y="19786"/>
                  </a:lnTo>
                  <a:lnTo>
                    <a:pt x="7602" y="20910"/>
                  </a:lnTo>
                  <a:lnTo>
                    <a:pt x="6921" y="21188"/>
                  </a:lnTo>
                  <a:lnTo>
                    <a:pt x="847" y="19559"/>
                  </a:lnTo>
                  <a:lnTo>
                    <a:pt x="1301" y="18398"/>
                  </a:lnTo>
                  <a:lnTo>
                    <a:pt x="1920" y="16062"/>
                  </a:lnTo>
                  <a:lnTo>
                    <a:pt x="695" y="14559"/>
                  </a:lnTo>
                  <a:cubicBezTo>
                    <a:pt x="733" y="14243"/>
                    <a:pt x="796" y="13915"/>
                    <a:pt x="872" y="13612"/>
                  </a:cubicBezTo>
                  <a:lnTo>
                    <a:pt x="1769" y="14534"/>
                  </a:lnTo>
                  <a:lnTo>
                    <a:pt x="3057" y="15114"/>
                  </a:lnTo>
                  <a:lnTo>
                    <a:pt x="5620" y="15140"/>
                  </a:lnTo>
                  <a:lnTo>
                    <a:pt x="6769" y="13751"/>
                  </a:lnTo>
                  <a:lnTo>
                    <a:pt x="9762" y="14521"/>
                  </a:lnTo>
                  <a:lnTo>
                    <a:pt x="8183" y="12261"/>
                  </a:lnTo>
                  <a:lnTo>
                    <a:pt x="6327" y="11794"/>
                  </a:lnTo>
                  <a:lnTo>
                    <a:pt x="5481" y="9963"/>
                  </a:lnTo>
                  <a:lnTo>
                    <a:pt x="5860" y="7122"/>
                  </a:lnTo>
                  <a:lnTo>
                    <a:pt x="8133" y="3005"/>
                  </a:lnTo>
                  <a:lnTo>
                    <a:pt x="8890" y="3296"/>
                  </a:lnTo>
                  <a:lnTo>
                    <a:pt x="9130" y="5152"/>
                  </a:lnTo>
                  <a:lnTo>
                    <a:pt x="11365" y="6793"/>
                  </a:lnTo>
                  <a:lnTo>
                    <a:pt x="15684" y="6692"/>
                  </a:lnTo>
                  <a:lnTo>
                    <a:pt x="12678" y="5228"/>
                  </a:lnTo>
                  <a:lnTo>
                    <a:pt x="11024" y="3472"/>
                  </a:lnTo>
                  <a:lnTo>
                    <a:pt x="11971" y="2475"/>
                  </a:lnTo>
                  <a:lnTo>
                    <a:pt x="15090" y="1174"/>
                  </a:lnTo>
                  <a:lnTo>
                    <a:pt x="19585" y="631"/>
                  </a:lnTo>
                  <a:close/>
                  <a:moveTo>
                    <a:pt x="19548" y="0"/>
                  </a:moveTo>
                  <a:lnTo>
                    <a:pt x="14977" y="556"/>
                  </a:lnTo>
                  <a:lnTo>
                    <a:pt x="11656" y="1919"/>
                  </a:lnTo>
                  <a:lnTo>
                    <a:pt x="10166" y="3472"/>
                  </a:lnTo>
                  <a:lnTo>
                    <a:pt x="12262" y="5695"/>
                  </a:lnTo>
                  <a:lnTo>
                    <a:pt x="13083" y="6124"/>
                  </a:lnTo>
                  <a:lnTo>
                    <a:pt x="11567" y="6162"/>
                  </a:lnTo>
                  <a:lnTo>
                    <a:pt x="9724" y="4798"/>
                  </a:lnTo>
                  <a:lnTo>
                    <a:pt x="9471" y="2854"/>
                  </a:lnTo>
                  <a:lnTo>
                    <a:pt x="7868" y="2210"/>
                  </a:lnTo>
                  <a:lnTo>
                    <a:pt x="5279" y="6869"/>
                  </a:lnTo>
                  <a:lnTo>
                    <a:pt x="4837" y="10064"/>
                  </a:lnTo>
                  <a:lnTo>
                    <a:pt x="5885" y="12337"/>
                  </a:lnTo>
                  <a:lnTo>
                    <a:pt x="7804" y="12816"/>
                  </a:lnTo>
                  <a:lnTo>
                    <a:pt x="8272" y="13486"/>
                  </a:lnTo>
                  <a:lnTo>
                    <a:pt x="6542" y="13044"/>
                  </a:lnTo>
                  <a:lnTo>
                    <a:pt x="5330" y="14508"/>
                  </a:lnTo>
                  <a:lnTo>
                    <a:pt x="3259" y="14508"/>
                  </a:lnTo>
                  <a:lnTo>
                    <a:pt x="2185" y="14054"/>
                  </a:lnTo>
                  <a:lnTo>
                    <a:pt x="822" y="12652"/>
                  </a:lnTo>
                  <a:lnTo>
                    <a:pt x="607" y="12791"/>
                  </a:lnTo>
                  <a:cubicBezTo>
                    <a:pt x="519" y="12854"/>
                    <a:pt x="253" y="13031"/>
                    <a:pt x="51" y="14609"/>
                  </a:cubicBezTo>
                  <a:lnTo>
                    <a:pt x="39" y="14748"/>
                  </a:lnTo>
                  <a:lnTo>
                    <a:pt x="1238" y="16213"/>
                  </a:lnTo>
                  <a:lnTo>
                    <a:pt x="708" y="18208"/>
                  </a:lnTo>
                  <a:lnTo>
                    <a:pt x="1" y="19989"/>
                  </a:lnTo>
                  <a:lnTo>
                    <a:pt x="6946" y="21857"/>
                  </a:lnTo>
                  <a:lnTo>
                    <a:pt x="8234" y="21340"/>
                  </a:lnTo>
                  <a:lnTo>
                    <a:pt x="8234" y="19319"/>
                  </a:lnTo>
                  <a:lnTo>
                    <a:pt x="6289" y="18701"/>
                  </a:lnTo>
                  <a:lnTo>
                    <a:pt x="4547" y="18094"/>
                  </a:lnTo>
                  <a:lnTo>
                    <a:pt x="4092" y="16958"/>
                  </a:lnTo>
                  <a:lnTo>
                    <a:pt x="5052" y="16781"/>
                  </a:lnTo>
                  <a:lnTo>
                    <a:pt x="7350" y="18284"/>
                  </a:lnTo>
                  <a:lnTo>
                    <a:pt x="9433" y="18284"/>
                  </a:lnTo>
                  <a:lnTo>
                    <a:pt x="11605" y="19079"/>
                  </a:lnTo>
                  <a:lnTo>
                    <a:pt x="12464" y="15620"/>
                  </a:lnTo>
                  <a:lnTo>
                    <a:pt x="14181" y="13953"/>
                  </a:lnTo>
                  <a:lnTo>
                    <a:pt x="15797" y="12690"/>
                  </a:lnTo>
                  <a:lnTo>
                    <a:pt x="15797" y="10948"/>
                  </a:lnTo>
                  <a:lnTo>
                    <a:pt x="19106" y="9811"/>
                  </a:lnTo>
                  <a:lnTo>
                    <a:pt x="21833" y="8283"/>
                  </a:lnTo>
                  <a:lnTo>
                    <a:pt x="23853" y="6579"/>
                  </a:lnTo>
                  <a:lnTo>
                    <a:pt x="26063" y="5783"/>
                  </a:lnTo>
                  <a:lnTo>
                    <a:pt x="27414" y="3637"/>
                  </a:lnTo>
                  <a:lnTo>
                    <a:pt x="26265" y="1452"/>
                  </a:lnTo>
                  <a:lnTo>
                    <a:pt x="2320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52"/>
            <p:cNvSpPr/>
            <p:nvPr/>
          </p:nvSpPr>
          <p:spPr>
            <a:xfrm>
              <a:off x="2007475" y="1152350"/>
              <a:ext cx="49275" cy="59075"/>
            </a:xfrm>
            <a:custGeom>
              <a:avLst/>
              <a:gdLst/>
              <a:ahLst/>
              <a:cxnLst/>
              <a:rect l="l" t="t" r="r" b="b"/>
              <a:pathLst>
                <a:path w="1971" h="2363" extrusionOk="0">
                  <a:moveTo>
                    <a:pt x="1339" y="1"/>
                  </a:moveTo>
                  <a:cubicBezTo>
                    <a:pt x="1023" y="241"/>
                    <a:pt x="1" y="1554"/>
                    <a:pt x="1" y="1554"/>
                  </a:cubicBezTo>
                  <a:lnTo>
                    <a:pt x="1339" y="2362"/>
                  </a:lnTo>
                  <a:lnTo>
                    <a:pt x="1970" y="1188"/>
                  </a:lnTo>
                  <a:lnTo>
                    <a:pt x="133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52"/>
            <p:cNvSpPr/>
            <p:nvPr/>
          </p:nvSpPr>
          <p:spPr>
            <a:xfrm>
              <a:off x="1995800" y="1140375"/>
              <a:ext cx="70100" cy="82100"/>
            </a:xfrm>
            <a:custGeom>
              <a:avLst/>
              <a:gdLst/>
              <a:ahLst/>
              <a:cxnLst/>
              <a:rect l="l" t="t" r="r" b="b"/>
              <a:pathLst>
                <a:path w="2804" h="3284" extrusionOk="0">
                  <a:moveTo>
                    <a:pt x="1730" y="998"/>
                  </a:moveTo>
                  <a:lnTo>
                    <a:pt x="2084" y="1667"/>
                  </a:lnTo>
                  <a:lnTo>
                    <a:pt x="1692" y="2399"/>
                  </a:lnTo>
                  <a:lnTo>
                    <a:pt x="935" y="1945"/>
                  </a:lnTo>
                  <a:cubicBezTo>
                    <a:pt x="1200" y="1629"/>
                    <a:pt x="1516" y="1250"/>
                    <a:pt x="1730" y="998"/>
                  </a:cubicBezTo>
                  <a:close/>
                  <a:moveTo>
                    <a:pt x="1920" y="0"/>
                  </a:moveTo>
                  <a:lnTo>
                    <a:pt x="1617" y="227"/>
                  </a:lnTo>
                  <a:cubicBezTo>
                    <a:pt x="1288" y="480"/>
                    <a:pt x="392" y="1616"/>
                    <a:pt x="228" y="1844"/>
                  </a:cubicBezTo>
                  <a:lnTo>
                    <a:pt x="0" y="2121"/>
                  </a:lnTo>
                  <a:lnTo>
                    <a:pt x="1932" y="3283"/>
                  </a:lnTo>
                  <a:lnTo>
                    <a:pt x="2804" y="1654"/>
                  </a:lnTo>
                  <a:lnTo>
                    <a:pt x="192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52"/>
            <p:cNvSpPr/>
            <p:nvPr/>
          </p:nvSpPr>
          <p:spPr>
            <a:xfrm>
              <a:off x="2092700" y="954125"/>
              <a:ext cx="54950" cy="101675"/>
            </a:xfrm>
            <a:custGeom>
              <a:avLst/>
              <a:gdLst/>
              <a:ahLst/>
              <a:cxnLst/>
              <a:rect l="l" t="t" r="r" b="b"/>
              <a:pathLst>
                <a:path w="2198" h="4067" extrusionOk="0">
                  <a:moveTo>
                    <a:pt x="1125" y="0"/>
                  </a:moveTo>
                  <a:lnTo>
                    <a:pt x="1" y="2096"/>
                  </a:lnTo>
                  <a:lnTo>
                    <a:pt x="455" y="4066"/>
                  </a:lnTo>
                  <a:lnTo>
                    <a:pt x="847" y="4066"/>
                  </a:lnTo>
                  <a:lnTo>
                    <a:pt x="847" y="2488"/>
                  </a:lnTo>
                  <a:lnTo>
                    <a:pt x="2198" y="1717"/>
                  </a:lnTo>
                  <a:lnTo>
                    <a:pt x="112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52"/>
            <p:cNvSpPr/>
            <p:nvPr/>
          </p:nvSpPr>
          <p:spPr>
            <a:xfrm>
              <a:off x="2084500" y="938325"/>
              <a:ext cx="73900" cy="125350"/>
            </a:xfrm>
            <a:custGeom>
              <a:avLst/>
              <a:gdLst/>
              <a:ahLst/>
              <a:cxnLst/>
              <a:rect l="l" t="t" r="r" b="b"/>
              <a:pathLst>
                <a:path w="2956" h="5014" extrusionOk="0">
                  <a:moveTo>
                    <a:pt x="1478" y="1263"/>
                  </a:moveTo>
                  <a:lnTo>
                    <a:pt x="2084" y="2236"/>
                  </a:lnTo>
                  <a:lnTo>
                    <a:pt x="859" y="2943"/>
                  </a:lnTo>
                  <a:lnTo>
                    <a:pt x="859" y="3637"/>
                  </a:lnTo>
                  <a:lnTo>
                    <a:pt x="670" y="2779"/>
                  </a:lnTo>
                  <a:lnTo>
                    <a:pt x="1478" y="1263"/>
                  </a:lnTo>
                  <a:close/>
                  <a:moveTo>
                    <a:pt x="1440" y="1"/>
                  </a:moveTo>
                  <a:lnTo>
                    <a:pt x="1" y="2690"/>
                  </a:lnTo>
                  <a:lnTo>
                    <a:pt x="531" y="5014"/>
                  </a:lnTo>
                  <a:lnTo>
                    <a:pt x="1491" y="5014"/>
                  </a:lnTo>
                  <a:lnTo>
                    <a:pt x="1491" y="3296"/>
                  </a:lnTo>
                  <a:lnTo>
                    <a:pt x="2955" y="2463"/>
                  </a:lnTo>
                  <a:lnTo>
                    <a:pt x="144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52"/>
            <p:cNvSpPr/>
            <p:nvPr/>
          </p:nvSpPr>
          <p:spPr>
            <a:xfrm>
              <a:off x="1999575" y="874575"/>
              <a:ext cx="83050" cy="141750"/>
            </a:xfrm>
            <a:custGeom>
              <a:avLst/>
              <a:gdLst/>
              <a:ahLst/>
              <a:cxnLst/>
              <a:rect l="l" t="t" r="r" b="b"/>
              <a:pathLst>
                <a:path w="3322" h="5670" extrusionOk="0">
                  <a:moveTo>
                    <a:pt x="796" y="0"/>
                  </a:moveTo>
                  <a:lnTo>
                    <a:pt x="796" y="1882"/>
                  </a:lnTo>
                  <a:lnTo>
                    <a:pt x="1" y="2601"/>
                  </a:lnTo>
                  <a:lnTo>
                    <a:pt x="1264" y="4407"/>
                  </a:lnTo>
                  <a:lnTo>
                    <a:pt x="1617" y="5670"/>
                  </a:lnTo>
                  <a:lnTo>
                    <a:pt x="3322" y="2286"/>
                  </a:lnTo>
                  <a:lnTo>
                    <a:pt x="3322" y="631"/>
                  </a:lnTo>
                  <a:lnTo>
                    <a:pt x="79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52"/>
            <p:cNvSpPr/>
            <p:nvPr/>
          </p:nvSpPr>
          <p:spPr>
            <a:xfrm>
              <a:off x="1989175" y="864475"/>
              <a:ext cx="101025" cy="173625"/>
            </a:xfrm>
            <a:custGeom>
              <a:avLst/>
              <a:gdLst/>
              <a:ahLst/>
              <a:cxnLst/>
              <a:rect l="l" t="t" r="r" b="b"/>
              <a:pathLst>
                <a:path w="4041" h="6945" extrusionOk="0">
                  <a:moveTo>
                    <a:pt x="1528" y="808"/>
                  </a:moveTo>
                  <a:lnTo>
                    <a:pt x="3422" y="1275"/>
                  </a:lnTo>
                  <a:lnTo>
                    <a:pt x="3422" y="2614"/>
                  </a:lnTo>
                  <a:lnTo>
                    <a:pt x="2109" y="5202"/>
                  </a:lnTo>
                  <a:lnTo>
                    <a:pt x="1970" y="4735"/>
                  </a:lnTo>
                  <a:lnTo>
                    <a:pt x="834" y="3043"/>
                  </a:lnTo>
                  <a:lnTo>
                    <a:pt x="1528" y="2437"/>
                  </a:lnTo>
                  <a:lnTo>
                    <a:pt x="1528" y="808"/>
                  </a:lnTo>
                  <a:close/>
                  <a:moveTo>
                    <a:pt x="884" y="0"/>
                  </a:moveTo>
                  <a:lnTo>
                    <a:pt x="884" y="2147"/>
                  </a:lnTo>
                  <a:lnTo>
                    <a:pt x="0" y="2955"/>
                  </a:lnTo>
                  <a:lnTo>
                    <a:pt x="1389" y="4950"/>
                  </a:lnTo>
                  <a:lnTo>
                    <a:pt x="1932" y="6945"/>
                  </a:lnTo>
                  <a:lnTo>
                    <a:pt x="4041" y="2765"/>
                  </a:lnTo>
                  <a:lnTo>
                    <a:pt x="4041" y="783"/>
                  </a:lnTo>
                  <a:lnTo>
                    <a:pt x="8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52"/>
            <p:cNvSpPr/>
            <p:nvPr/>
          </p:nvSpPr>
          <p:spPr>
            <a:xfrm>
              <a:off x="1924775" y="1047875"/>
              <a:ext cx="106400" cy="104500"/>
            </a:xfrm>
            <a:custGeom>
              <a:avLst/>
              <a:gdLst/>
              <a:ahLst/>
              <a:cxnLst/>
              <a:rect l="l" t="t" r="r" b="b"/>
              <a:pathLst>
                <a:path w="4256" h="4180" extrusionOk="0">
                  <a:moveTo>
                    <a:pt x="0" y="0"/>
                  </a:moveTo>
                  <a:lnTo>
                    <a:pt x="0" y="1894"/>
                  </a:lnTo>
                  <a:lnTo>
                    <a:pt x="1263" y="2690"/>
                  </a:lnTo>
                  <a:lnTo>
                    <a:pt x="947" y="4180"/>
                  </a:lnTo>
                  <a:cubicBezTo>
                    <a:pt x="947" y="4180"/>
                    <a:pt x="2481" y="3571"/>
                    <a:pt x="2595" y="3571"/>
                  </a:cubicBezTo>
                  <a:cubicBezTo>
                    <a:pt x="2599" y="3571"/>
                    <a:pt x="2601" y="3572"/>
                    <a:pt x="2601" y="3574"/>
                  </a:cubicBezTo>
                  <a:cubicBezTo>
                    <a:pt x="2601" y="3574"/>
                    <a:pt x="2602" y="3575"/>
                    <a:pt x="2602" y="3575"/>
                  </a:cubicBezTo>
                  <a:cubicBezTo>
                    <a:pt x="2638" y="3575"/>
                    <a:pt x="4256" y="1389"/>
                    <a:pt x="4256" y="1389"/>
                  </a:cubicBezTo>
                  <a:lnTo>
                    <a:pt x="3296" y="0"/>
                  </a:lnTo>
                  <a:lnTo>
                    <a:pt x="2147" y="796"/>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52"/>
            <p:cNvSpPr/>
            <p:nvPr/>
          </p:nvSpPr>
          <p:spPr>
            <a:xfrm>
              <a:off x="1916875" y="1036500"/>
              <a:ext cx="124100" cy="128500"/>
            </a:xfrm>
            <a:custGeom>
              <a:avLst/>
              <a:gdLst/>
              <a:ahLst/>
              <a:cxnLst/>
              <a:rect l="l" t="t" r="r" b="b"/>
              <a:pathLst>
                <a:path w="4964" h="5140" extrusionOk="0">
                  <a:moveTo>
                    <a:pt x="3524" y="897"/>
                  </a:moveTo>
                  <a:lnTo>
                    <a:pt x="4180" y="1844"/>
                  </a:lnTo>
                  <a:cubicBezTo>
                    <a:pt x="3675" y="2526"/>
                    <a:pt x="2968" y="3473"/>
                    <a:pt x="2753" y="3738"/>
                  </a:cubicBezTo>
                  <a:cubicBezTo>
                    <a:pt x="2577" y="3789"/>
                    <a:pt x="2261" y="3903"/>
                    <a:pt x="1693" y="4130"/>
                  </a:cubicBezTo>
                  <a:lnTo>
                    <a:pt x="1933" y="2981"/>
                  </a:lnTo>
                  <a:lnTo>
                    <a:pt x="632" y="2173"/>
                  </a:lnTo>
                  <a:lnTo>
                    <a:pt x="632" y="910"/>
                  </a:lnTo>
                  <a:lnTo>
                    <a:pt x="2501" y="1604"/>
                  </a:lnTo>
                  <a:lnTo>
                    <a:pt x="3524" y="897"/>
                  </a:lnTo>
                  <a:close/>
                  <a:moveTo>
                    <a:pt x="1" y="1"/>
                  </a:moveTo>
                  <a:lnTo>
                    <a:pt x="1" y="2526"/>
                  </a:lnTo>
                  <a:lnTo>
                    <a:pt x="1225" y="3284"/>
                  </a:lnTo>
                  <a:lnTo>
                    <a:pt x="834" y="5140"/>
                  </a:lnTo>
                  <a:lnTo>
                    <a:pt x="1377" y="4925"/>
                  </a:lnTo>
                  <a:cubicBezTo>
                    <a:pt x="1996" y="4685"/>
                    <a:pt x="2690" y="4420"/>
                    <a:pt x="2905" y="4344"/>
                  </a:cubicBezTo>
                  <a:cubicBezTo>
                    <a:pt x="2916" y="4347"/>
                    <a:pt x="2927" y="4348"/>
                    <a:pt x="2938" y="4348"/>
                  </a:cubicBezTo>
                  <a:cubicBezTo>
                    <a:pt x="3130" y="4348"/>
                    <a:pt x="3368" y="4002"/>
                    <a:pt x="4824" y="2021"/>
                  </a:cubicBezTo>
                  <a:lnTo>
                    <a:pt x="4963" y="1832"/>
                  </a:lnTo>
                  <a:lnTo>
                    <a:pt x="3688" y="13"/>
                  </a:lnTo>
                  <a:lnTo>
                    <a:pt x="2412" y="885"/>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52"/>
            <p:cNvSpPr/>
            <p:nvPr/>
          </p:nvSpPr>
          <p:spPr>
            <a:xfrm>
              <a:off x="1706650" y="1016300"/>
              <a:ext cx="192575" cy="136400"/>
            </a:xfrm>
            <a:custGeom>
              <a:avLst/>
              <a:gdLst/>
              <a:ahLst/>
              <a:cxnLst/>
              <a:rect l="l" t="t" r="r" b="b"/>
              <a:pathLst>
                <a:path w="7703" h="5456" extrusionOk="0">
                  <a:moveTo>
                    <a:pt x="2412" y="1"/>
                  </a:moveTo>
                  <a:lnTo>
                    <a:pt x="1616" y="518"/>
                  </a:lnTo>
                  <a:cubicBezTo>
                    <a:pt x="1376" y="594"/>
                    <a:pt x="0" y="2147"/>
                    <a:pt x="0" y="2147"/>
                  </a:cubicBezTo>
                  <a:lnTo>
                    <a:pt x="859" y="4029"/>
                  </a:lnTo>
                  <a:lnTo>
                    <a:pt x="1692" y="5456"/>
                  </a:lnTo>
                  <a:lnTo>
                    <a:pt x="4142" y="4849"/>
                  </a:lnTo>
                  <a:lnTo>
                    <a:pt x="5253" y="4269"/>
                  </a:lnTo>
                  <a:lnTo>
                    <a:pt x="7387" y="4837"/>
                  </a:lnTo>
                  <a:lnTo>
                    <a:pt x="7703" y="2652"/>
                  </a:lnTo>
                  <a:lnTo>
                    <a:pt x="6907" y="480"/>
                  </a:lnTo>
                  <a:lnTo>
                    <a:pt x="5013" y="1819"/>
                  </a:lnTo>
                  <a:lnTo>
                    <a:pt x="4520" y="2968"/>
                  </a:lnTo>
                  <a:lnTo>
                    <a:pt x="3043" y="2652"/>
                  </a:lnTo>
                  <a:lnTo>
                    <a:pt x="3043" y="1263"/>
                  </a:lnTo>
                  <a:lnTo>
                    <a:pt x="241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52"/>
            <p:cNvSpPr/>
            <p:nvPr/>
          </p:nvSpPr>
          <p:spPr>
            <a:xfrm>
              <a:off x="1697800" y="1004950"/>
              <a:ext cx="209625" cy="156600"/>
            </a:xfrm>
            <a:custGeom>
              <a:avLst/>
              <a:gdLst/>
              <a:ahLst/>
              <a:cxnLst/>
              <a:rect l="l" t="t" r="r" b="b"/>
              <a:pathLst>
                <a:path w="8385" h="6264" extrusionOk="0">
                  <a:moveTo>
                    <a:pt x="2652" y="909"/>
                  </a:moveTo>
                  <a:lnTo>
                    <a:pt x="3094" y="1793"/>
                  </a:lnTo>
                  <a:lnTo>
                    <a:pt x="3094" y="3359"/>
                  </a:lnTo>
                  <a:lnTo>
                    <a:pt x="5064" y="3788"/>
                  </a:lnTo>
                  <a:lnTo>
                    <a:pt x="5632" y="2475"/>
                  </a:lnTo>
                  <a:lnTo>
                    <a:pt x="7122" y="1427"/>
                  </a:lnTo>
                  <a:lnTo>
                    <a:pt x="7728" y="3132"/>
                  </a:lnTo>
                  <a:lnTo>
                    <a:pt x="7476" y="4887"/>
                  </a:lnTo>
                  <a:lnTo>
                    <a:pt x="5582" y="4382"/>
                  </a:lnTo>
                  <a:lnTo>
                    <a:pt x="4395" y="5000"/>
                  </a:lnTo>
                  <a:lnTo>
                    <a:pt x="2210" y="5531"/>
                  </a:lnTo>
                  <a:lnTo>
                    <a:pt x="1503" y="4356"/>
                  </a:lnTo>
                  <a:lnTo>
                    <a:pt x="733" y="2664"/>
                  </a:lnTo>
                  <a:cubicBezTo>
                    <a:pt x="1288" y="2033"/>
                    <a:pt x="1920" y="1364"/>
                    <a:pt x="2084" y="1263"/>
                  </a:cubicBezTo>
                  <a:lnTo>
                    <a:pt x="2652" y="909"/>
                  </a:lnTo>
                  <a:close/>
                  <a:moveTo>
                    <a:pt x="2917" y="0"/>
                  </a:moveTo>
                  <a:lnTo>
                    <a:pt x="1831" y="682"/>
                  </a:lnTo>
                  <a:cubicBezTo>
                    <a:pt x="1705" y="745"/>
                    <a:pt x="1352" y="1010"/>
                    <a:pt x="139" y="2387"/>
                  </a:cubicBezTo>
                  <a:lnTo>
                    <a:pt x="0" y="2551"/>
                  </a:lnTo>
                  <a:lnTo>
                    <a:pt x="947" y="4647"/>
                  </a:lnTo>
                  <a:lnTo>
                    <a:pt x="1907" y="6263"/>
                  </a:lnTo>
                  <a:lnTo>
                    <a:pt x="4584" y="5606"/>
                  </a:lnTo>
                  <a:lnTo>
                    <a:pt x="5645" y="5051"/>
                  </a:lnTo>
                  <a:lnTo>
                    <a:pt x="8006" y="5682"/>
                  </a:lnTo>
                  <a:lnTo>
                    <a:pt x="8385" y="3068"/>
                  </a:lnTo>
                  <a:lnTo>
                    <a:pt x="7438" y="429"/>
                  </a:lnTo>
                  <a:lnTo>
                    <a:pt x="5127" y="2058"/>
                  </a:lnTo>
                  <a:lnTo>
                    <a:pt x="4710" y="3043"/>
                  </a:lnTo>
                  <a:lnTo>
                    <a:pt x="3738" y="2841"/>
                  </a:lnTo>
                  <a:lnTo>
                    <a:pt x="3738" y="1642"/>
                  </a:lnTo>
                  <a:lnTo>
                    <a:pt x="291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52"/>
            <p:cNvSpPr/>
            <p:nvPr/>
          </p:nvSpPr>
          <p:spPr>
            <a:xfrm>
              <a:off x="1640975" y="919700"/>
              <a:ext cx="161975" cy="96625"/>
            </a:xfrm>
            <a:custGeom>
              <a:avLst/>
              <a:gdLst/>
              <a:ahLst/>
              <a:cxnLst/>
              <a:rect l="l" t="t" r="r" b="b"/>
              <a:pathLst>
                <a:path w="6479" h="3865" extrusionOk="0">
                  <a:moveTo>
                    <a:pt x="5203" y="1"/>
                  </a:moveTo>
                  <a:lnTo>
                    <a:pt x="3549" y="632"/>
                  </a:lnTo>
                  <a:lnTo>
                    <a:pt x="783" y="1819"/>
                  </a:lnTo>
                  <a:lnTo>
                    <a:pt x="1" y="3334"/>
                  </a:lnTo>
                  <a:lnTo>
                    <a:pt x="1579" y="3865"/>
                  </a:lnTo>
                  <a:lnTo>
                    <a:pt x="3157" y="3334"/>
                  </a:lnTo>
                  <a:lnTo>
                    <a:pt x="4572" y="3094"/>
                  </a:lnTo>
                  <a:lnTo>
                    <a:pt x="5759" y="1933"/>
                  </a:lnTo>
                  <a:lnTo>
                    <a:pt x="6478" y="708"/>
                  </a:lnTo>
                  <a:lnTo>
                    <a:pt x="520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52"/>
            <p:cNvSpPr/>
            <p:nvPr/>
          </p:nvSpPr>
          <p:spPr>
            <a:xfrm>
              <a:off x="1629625" y="910875"/>
              <a:ext cx="184375" cy="113650"/>
            </a:xfrm>
            <a:custGeom>
              <a:avLst/>
              <a:gdLst/>
              <a:ahLst/>
              <a:cxnLst/>
              <a:rect l="l" t="t" r="r" b="b"/>
              <a:pathLst>
                <a:path w="7375" h="4546" extrusionOk="0">
                  <a:moveTo>
                    <a:pt x="5632" y="707"/>
                  </a:moveTo>
                  <a:lnTo>
                    <a:pt x="6503" y="1175"/>
                  </a:lnTo>
                  <a:lnTo>
                    <a:pt x="5960" y="2084"/>
                  </a:lnTo>
                  <a:lnTo>
                    <a:pt x="4874" y="3144"/>
                  </a:lnTo>
                  <a:lnTo>
                    <a:pt x="3561" y="3372"/>
                  </a:lnTo>
                  <a:lnTo>
                    <a:pt x="2033" y="3877"/>
                  </a:lnTo>
                  <a:lnTo>
                    <a:pt x="909" y="3511"/>
                  </a:lnTo>
                  <a:lnTo>
                    <a:pt x="1477" y="2412"/>
                  </a:lnTo>
                  <a:lnTo>
                    <a:pt x="4116" y="1276"/>
                  </a:lnTo>
                  <a:lnTo>
                    <a:pt x="5632" y="707"/>
                  </a:lnTo>
                  <a:close/>
                  <a:moveTo>
                    <a:pt x="5682" y="0"/>
                  </a:moveTo>
                  <a:lnTo>
                    <a:pt x="3877" y="695"/>
                  </a:lnTo>
                  <a:lnTo>
                    <a:pt x="1010" y="1920"/>
                  </a:lnTo>
                  <a:lnTo>
                    <a:pt x="0" y="3877"/>
                  </a:lnTo>
                  <a:lnTo>
                    <a:pt x="2033" y="4546"/>
                  </a:lnTo>
                  <a:lnTo>
                    <a:pt x="3687" y="4003"/>
                  </a:lnTo>
                  <a:lnTo>
                    <a:pt x="5177" y="3750"/>
                  </a:lnTo>
                  <a:lnTo>
                    <a:pt x="6427" y="2513"/>
                  </a:lnTo>
                  <a:lnTo>
                    <a:pt x="7374" y="947"/>
                  </a:lnTo>
                  <a:lnTo>
                    <a:pt x="568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52"/>
            <p:cNvSpPr/>
            <p:nvPr/>
          </p:nvSpPr>
          <p:spPr>
            <a:xfrm>
              <a:off x="1843950" y="961050"/>
              <a:ext cx="72950" cy="40125"/>
            </a:xfrm>
            <a:custGeom>
              <a:avLst/>
              <a:gdLst/>
              <a:ahLst/>
              <a:cxnLst/>
              <a:rect l="l" t="t" r="r" b="b"/>
              <a:pathLst>
                <a:path w="2918" h="1605" extrusionOk="0">
                  <a:moveTo>
                    <a:pt x="392" y="1"/>
                  </a:moveTo>
                  <a:lnTo>
                    <a:pt x="1" y="594"/>
                  </a:lnTo>
                  <a:lnTo>
                    <a:pt x="1024" y="1605"/>
                  </a:lnTo>
                  <a:lnTo>
                    <a:pt x="2211" y="670"/>
                  </a:lnTo>
                  <a:lnTo>
                    <a:pt x="291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52"/>
            <p:cNvSpPr/>
            <p:nvPr/>
          </p:nvSpPr>
          <p:spPr>
            <a:xfrm>
              <a:off x="1833850" y="953475"/>
              <a:ext cx="102950" cy="58125"/>
            </a:xfrm>
            <a:custGeom>
              <a:avLst/>
              <a:gdLst/>
              <a:ahLst/>
              <a:cxnLst/>
              <a:rect l="l" t="t" r="r" b="b"/>
              <a:pathLst>
                <a:path w="4118" h="2325" extrusionOk="0">
                  <a:moveTo>
                    <a:pt x="2526" y="632"/>
                  </a:moveTo>
                  <a:lnTo>
                    <a:pt x="1453" y="1491"/>
                  </a:lnTo>
                  <a:lnTo>
                    <a:pt x="809" y="860"/>
                  </a:lnTo>
                  <a:lnTo>
                    <a:pt x="973" y="632"/>
                  </a:lnTo>
                  <a:close/>
                  <a:moveTo>
                    <a:pt x="632" y="1"/>
                  </a:moveTo>
                  <a:lnTo>
                    <a:pt x="1" y="948"/>
                  </a:lnTo>
                  <a:lnTo>
                    <a:pt x="1402" y="2324"/>
                  </a:lnTo>
                  <a:lnTo>
                    <a:pt x="2829" y="1213"/>
                  </a:lnTo>
                  <a:lnTo>
                    <a:pt x="411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52"/>
            <p:cNvSpPr/>
            <p:nvPr/>
          </p:nvSpPr>
          <p:spPr>
            <a:xfrm>
              <a:off x="1900150" y="882450"/>
              <a:ext cx="40425" cy="51500"/>
            </a:xfrm>
            <a:custGeom>
              <a:avLst/>
              <a:gdLst/>
              <a:ahLst/>
              <a:cxnLst/>
              <a:rect l="l" t="t" r="r" b="b"/>
              <a:pathLst>
                <a:path w="1617" h="2060" extrusionOk="0">
                  <a:moveTo>
                    <a:pt x="354" y="1"/>
                  </a:moveTo>
                  <a:lnTo>
                    <a:pt x="0" y="708"/>
                  </a:lnTo>
                  <a:lnTo>
                    <a:pt x="695" y="1137"/>
                  </a:lnTo>
                  <a:lnTo>
                    <a:pt x="1351" y="2059"/>
                  </a:lnTo>
                  <a:lnTo>
                    <a:pt x="1617" y="1339"/>
                  </a:lnTo>
                  <a:lnTo>
                    <a:pt x="1617" y="316"/>
                  </a:lnTo>
                  <a:lnTo>
                    <a:pt x="35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52"/>
            <p:cNvSpPr/>
            <p:nvPr/>
          </p:nvSpPr>
          <p:spPr>
            <a:xfrm>
              <a:off x="1889725" y="873000"/>
              <a:ext cx="58750" cy="77975"/>
            </a:xfrm>
            <a:custGeom>
              <a:avLst/>
              <a:gdLst/>
              <a:ahLst/>
              <a:cxnLst/>
              <a:rect l="l" t="t" r="r" b="b"/>
              <a:pathLst>
                <a:path w="2350" h="3119" extrusionOk="0">
                  <a:moveTo>
                    <a:pt x="948" y="745"/>
                  </a:moveTo>
                  <a:lnTo>
                    <a:pt x="1718" y="934"/>
                  </a:lnTo>
                  <a:lnTo>
                    <a:pt x="1718" y="1654"/>
                  </a:lnTo>
                  <a:lnTo>
                    <a:pt x="1680" y="1768"/>
                  </a:lnTo>
                  <a:lnTo>
                    <a:pt x="1364" y="1326"/>
                  </a:lnTo>
                  <a:lnTo>
                    <a:pt x="821" y="972"/>
                  </a:lnTo>
                  <a:lnTo>
                    <a:pt x="948" y="745"/>
                  </a:lnTo>
                  <a:close/>
                  <a:moveTo>
                    <a:pt x="607" y="0"/>
                  </a:moveTo>
                  <a:lnTo>
                    <a:pt x="1" y="1200"/>
                  </a:lnTo>
                  <a:lnTo>
                    <a:pt x="885" y="1755"/>
                  </a:lnTo>
                  <a:lnTo>
                    <a:pt x="1857" y="3119"/>
                  </a:lnTo>
                  <a:lnTo>
                    <a:pt x="2324" y="1818"/>
                  </a:lnTo>
                  <a:lnTo>
                    <a:pt x="2349" y="442"/>
                  </a:lnTo>
                  <a:lnTo>
                    <a:pt x="6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52"/>
            <p:cNvSpPr/>
            <p:nvPr/>
          </p:nvSpPr>
          <p:spPr>
            <a:xfrm>
              <a:off x="1439900" y="1099950"/>
              <a:ext cx="185325" cy="192275"/>
            </a:xfrm>
            <a:custGeom>
              <a:avLst/>
              <a:gdLst/>
              <a:ahLst/>
              <a:cxnLst/>
              <a:rect l="l" t="t" r="r" b="b"/>
              <a:pathLst>
                <a:path w="7413" h="7691" extrusionOk="0">
                  <a:moveTo>
                    <a:pt x="5682" y="1"/>
                  </a:moveTo>
                  <a:lnTo>
                    <a:pt x="3826" y="354"/>
                  </a:lnTo>
                  <a:cubicBezTo>
                    <a:pt x="3586" y="544"/>
                    <a:pt x="2374" y="834"/>
                    <a:pt x="2374" y="834"/>
                  </a:cubicBezTo>
                  <a:lnTo>
                    <a:pt x="2374" y="2337"/>
                  </a:lnTo>
                  <a:lnTo>
                    <a:pt x="1111" y="3991"/>
                  </a:lnTo>
                  <a:lnTo>
                    <a:pt x="0" y="4900"/>
                  </a:lnTo>
                  <a:lnTo>
                    <a:pt x="632" y="7691"/>
                  </a:lnTo>
                  <a:lnTo>
                    <a:pt x="2058" y="7691"/>
                  </a:lnTo>
                  <a:lnTo>
                    <a:pt x="4293" y="5254"/>
                  </a:lnTo>
                  <a:lnTo>
                    <a:pt x="5834" y="4622"/>
                  </a:lnTo>
                  <a:lnTo>
                    <a:pt x="7412" y="3650"/>
                  </a:lnTo>
                  <a:lnTo>
                    <a:pt x="7412" y="1705"/>
                  </a:lnTo>
                  <a:lnTo>
                    <a:pt x="6238" y="910"/>
                  </a:lnTo>
                  <a:lnTo>
                    <a:pt x="568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52"/>
            <p:cNvSpPr/>
            <p:nvPr/>
          </p:nvSpPr>
          <p:spPr>
            <a:xfrm>
              <a:off x="1431375" y="1091425"/>
              <a:ext cx="201725" cy="208700"/>
            </a:xfrm>
            <a:custGeom>
              <a:avLst/>
              <a:gdLst/>
              <a:ahLst/>
              <a:cxnLst/>
              <a:rect l="l" t="t" r="r" b="b"/>
              <a:pathLst>
                <a:path w="8069" h="8348" extrusionOk="0">
                  <a:moveTo>
                    <a:pt x="5859" y="708"/>
                  </a:moveTo>
                  <a:lnTo>
                    <a:pt x="6301" y="1428"/>
                  </a:lnTo>
                  <a:lnTo>
                    <a:pt x="7438" y="2223"/>
                  </a:lnTo>
                  <a:lnTo>
                    <a:pt x="7438" y="3814"/>
                  </a:lnTo>
                  <a:lnTo>
                    <a:pt x="6049" y="4673"/>
                  </a:lnTo>
                  <a:lnTo>
                    <a:pt x="4521" y="5304"/>
                  </a:lnTo>
                  <a:lnTo>
                    <a:pt x="2260" y="7716"/>
                  </a:lnTo>
                  <a:lnTo>
                    <a:pt x="1225" y="7716"/>
                  </a:lnTo>
                  <a:lnTo>
                    <a:pt x="695" y="5367"/>
                  </a:lnTo>
                  <a:lnTo>
                    <a:pt x="1642" y="4584"/>
                  </a:lnTo>
                  <a:lnTo>
                    <a:pt x="3018" y="2791"/>
                  </a:lnTo>
                  <a:lnTo>
                    <a:pt x="3018" y="1428"/>
                  </a:lnTo>
                  <a:cubicBezTo>
                    <a:pt x="3422" y="1327"/>
                    <a:pt x="4003" y="1163"/>
                    <a:pt x="4281" y="998"/>
                  </a:cubicBezTo>
                  <a:lnTo>
                    <a:pt x="5859" y="708"/>
                  </a:lnTo>
                  <a:close/>
                  <a:moveTo>
                    <a:pt x="6175" y="1"/>
                  </a:moveTo>
                  <a:lnTo>
                    <a:pt x="4117" y="380"/>
                  </a:lnTo>
                  <a:lnTo>
                    <a:pt x="4028" y="405"/>
                  </a:lnTo>
                  <a:lnTo>
                    <a:pt x="3965" y="443"/>
                  </a:lnTo>
                  <a:cubicBezTo>
                    <a:pt x="3851" y="544"/>
                    <a:pt x="3182" y="733"/>
                    <a:pt x="2639" y="872"/>
                  </a:cubicBezTo>
                  <a:lnTo>
                    <a:pt x="2399" y="923"/>
                  </a:lnTo>
                  <a:lnTo>
                    <a:pt x="2399" y="2564"/>
                  </a:lnTo>
                  <a:lnTo>
                    <a:pt x="1225" y="4105"/>
                  </a:lnTo>
                  <a:lnTo>
                    <a:pt x="0" y="5115"/>
                  </a:lnTo>
                  <a:lnTo>
                    <a:pt x="733" y="8347"/>
                  </a:lnTo>
                  <a:lnTo>
                    <a:pt x="2538" y="8347"/>
                  </a:lnTo>
                  <a:lnTo>
                    <a:pt x="4836" y="5847"/>
                  </a:lnTo>
                  <a:lnTo>
                    <a:pt x="6352" y="5228"/>
                  </a:lnTo>
                  <a:lnTo>
                    <a:pt x="8069" y="4168"/>
                  </a:lnTo>
                  <a:lnTo>
                    <a:pt x="8069" y="1870"/>
                  </a:lnTo>
                  <a:lnTo>
                    <a:pt x="6806" y="1024"/>
                  </a:lnTo>
                  <a:lnTo>
                    <a:pt x="617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52"/>
            <p:cNvSpPr/>
            <p:nvPr/>
          </p:nvSpPr>
          <p:spPr>
            <a:xfrm>
              <a:off x="1514700" y="1211400"/>
              <a:ext cx="329275" cy="270225"/>
            </a:xfrm>
            <a:custGeom>
              <a:avLst/>
              <a:gdLst/>
              <a:ahLst/>
              <a:cxnLst/>
              <a:rect l="l" t="t" r="r" b="b"/>
              <a:pathLst>
                <a:path w="13171" h="10809" extrusionOk="0">
                  <a:moveTo>
                    <a:pt x="12072" y="0"/>
                  </a:moveTo>
                  <a:lnTo>
                    <a:pt x="9623" y="480"/>
                  </a:lnTo>
                  <a:lnTo>
                    <a:pt x="8676" y="4180"/>
                  </a:lnTo>
                  <a:lnTo>
                    <a:pt x="7678" y="3536"/>
                  </a:lnTo>
                  <a:lnTo>
                    <a:pt x="8297" y="1503"/>
                  </a:lnTo>
                  <a:lnTo>
                    <a:pt x="4925" y="707"/>
                  </a:lnTo>
                  <a:lnTo>
                    <a:pt x="1440" y="1818"/>
                  </a:lnTo>
                  <a:lnTo>
                    <a:pt x="1074" y="2993"/>
                  </a:lnTo>
                  <a:lnTo>
                    <a:pt x="2791" y="3574"/>
                  </a:lnTo>
                  <a:lnTo>
                    <a:pt x="1" y="3940"/>
                  </a:lnTo>
                  <a:lnTo>
                    <a:pt x="1" y="6389"/>
                  </a:lnTo>
                  <a:lnTo>
                    <a:pt x="2842" y="6389"/>
                  </a:lnTo>
                  <a:lnTo>
                    <a:pt x="3549" y="6781"/>
                  </a:lnTo>
                  <a:lnTo>
                    <a:pt x="632" y="7021"/>
                  </a:lnTo>
                  <a:lnTo>
                    <a:pt x="1503" y="8637"/>
                  </a:lnTo>
                  <a:lnTo>
                    <a:pt x="1819" y="10177"/>
                  </a:lnTo>
                  <a:lnTo>
                    <a:pt x="4736" y="10177"/>
                  </a:lnTo>
                  <a:lnTo>
                    <a:pt x="6706" y="9142"/>
                  </a:lnTo>
                  <a:lnTo>
                    <a:pt x="8751" y="10809"/>
                  </a:lnTo>
                  <a:lnTo>
                    <a:pt x="10570" y="10089"/>
                  </a:lnTo>
                  <a:lnTo>
                    <a:pt x="11529" y="8789"/>
                  </a:lnTo>
                  <a:lnTo>
                    <a:pt x="10102" y="5695"/>
                  </a:lnTo>
                  <a:lnTo>
                    <a:pt x="11201" y="2614"/>
                  </a:lnTo>
                  <a:lnTo>
                    <a:pt x="13171" y="1111"/>
                  </a:lnTo>
                  <a:lnTo>
                    <a:pt x="120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52"/>
            <p:cNvSpPr/>
            <p:nvPr/>
          </p:nvSpPr>
          <p:spPr>
            <a:xfrm>
              <a:off x="1506825" y="1202875"/>
              <a:ext cx="349150" cy="287600"/>
            </a:xfrm>
            <a:custGeom>
              <a:avLst/>
              <a:gdLst/>
              <a:ahLst/>
              <a:cxnLst/>
              <a:rect l="l" t="t" r="r" b="b"/>
              <a:pathLst>
                <a:path w="13966" h="11504" extrusionOk="0">
                  <a:moveTo>
                    <a:pt x="12274" y="682"/>
                  </a:moveTo>
                  <a:lnTo>
                    <a:pt x="13006" y="1414"/>
                  </a:lnTo>
                  <a:lnTo>
                    <a:pt x="11238" y="2766"/>
                  </a:lnTo>
                  <a:lnTo>
                    <a:pt x="10064" y="6061"/>
                  </a:lnTo>
                  <a:lnTo>
                    <a:pt x="11478" y="9092"/>
                  </a:lnTo>
                  <a:lnTo>
                    <a:pt x="10683" y="10178"/>
                  </a:lnTo>
                  <a:lnTo>
                    <a:pt x="9129" y="10784"/>
                  </a:lnTo>
                  <a:lnTo>
                    <a:pt x="7059" y="9117"/>
                  </a:lnTo>
                  <a:lnTo>
                    <a:pt x="4975" y="10203"/>
                  </a:lnTo>
                  <a:lnTo>
                    <a:pt x="2399" y="10203"/>
                  </a:lnTo>
                  <a:lnTo>
                    <a:pt x="2134" y="8915"/>
                  </a:lnTo>
                  <a:lnTo>
                    <a:pt x="1465" y="7640"/>
                  </a:lnTo>
                  <a:lnTo>
                    <a:pt x="4937" y="7349"/>
                  </a:lnTo>
                  <a:lnTo>
                    <a:pt x="3245" y="6415"/>
                  </a:lnTo>
                  <a:lnTo>
                    <a:pt x="644" y="6415"/>
                  </a:lnTo>
                  <a:lnTo>
                    <a:pt x="644" y="4559"/>
                  </a:lnTo>
                  <a:lnTo>
                    <a:pt x="4495" y="4053"/>
                  </a:lnTo>
                  <a:lnTo>
                    <a:pt x="1781" y="3132"/>
                  </a:lnTo>
                  <a:lnTo>
                    <a:pt x="2008" y="2399"/>
                  </a:lnTo>
                  <a:lnTo>
                    <a:pt x="5253" y="1377"/>
                  </a:lnTo>
                  <a:lnTo>
                    <a:pt x="8208" y="2071"/>
                  </a:lnTo>
                  <a:lnTo>
                    <a:pt x="7627" y="4003"/>
                  </a:lnTo>
                  <a:lnTo>
                    <a:pt x="9193" y="5026"/>
                  </a:lnTo>
                  <a:lnTo>
                    <a:pt x="10190" y="1086"/>
                  </a:lnTo>
                  <a:lnTo>
                    <a:pt x="12274" y="682"/>
                  </a:lnTo>
                  <a:close/>
                  <a:moveTo>
                    <a:pt x="12488" y="0"/>
                  </a:moveTo>
                  <a:lnTo>
                    <a:pt x="9685" y="543"/>
                  </a:lnTo>
                  <a:lnTo>
                    <a:pt x="8801" y="4016"/>
                  </a:lnTo>
                  <a:lnTo>
                    <a:pt x="8372" y="3738"/>
                  </a:lnTo>
                  <a:lnTo>
                    <a:pt x="9003" y="1616"/>
                  </a:lnTo>
                  <a:lnTo>
                    <a:pt x="5228" y="733"/>
                  </a:lnTo>
                  <a:lnTo>
                    <a:pt x="1503" y="1907"/>
                  </a:lnTo>
                  <a:lnTo>
                    <a:pt x="998" y="3536"/>
                  </a:lnTo>
                  <a:lnTo>
                    <a:pt x="1717" y="3788"/>
                  </a:lnTo>
                  <a:lnTo>
                    <a:pt x="0" y="4003"/>
                  </a:lnTo>
                  <a:lnTo>
                    <a:pt x="0" y="7046"/>
                  </a:lnTo>
                  <a:lnTo>
                    <a:pt x="1010" y="7046"/>
                  </a:lnTo>
                  <a:lnTo>
                    <a:pt x="442" y="7097"/>
                  </a:lnTo>
                  <a:lnTo>
                    <a:pt x="1515" y="9079"/>
                  </a:lnTo>
                  <a:lnTo>
                    <a:pt x="1882" y="10834"/>
                  </a:lnTo>
                  <a:lnTo>
                    <a:pt x="5127" y="10834"/>
                  </a:lnTo>
                  <a:lnTo>
                    <a:pt x="6983" y="9862"/>
                  </a:lnTo>
                  <a:lnTo>
                    <a:pt x="9016" y="11503"/>
                  </a:lnTo>
                  <a:lnTo>
                    <a:pt x="11087" y="10708"/>
                  </a:lnTo>
                  <a:lnTo>
                    <a:pt x="12210" y="9167"/>
                  </a:lnTo>
                  <a:lnTo>
                    <a:pt x="10758" y="6023"/>
                  </a:lnTo>
                  <a:lnTo>
                    <a:pt x="11781" y="3144"/>
                  </a:lnTo>
                  <a:lnTo>
                    <a:pt x="13966" y="1490"/>
                  </a:lnTo>
                  <a:lnTo>
                    <a:pt x="1248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52"/>
            <p:cNvSpPr/>
            <p:nvPr/>
          </p:nvSpPr>
          <p:spPr>
            <a:xfrm>
              <a:off x="1843950" y="1219275"/>
              <a:ext cx="96625" cy="163875"/>
            </a:xfrm>
            <a:custGeom>
              <a:avLst/>
              <a:gdLst/>
              <a:ahLst/>
              <a:cxnLst/>
              <a:rect l="l" t="t" r="r" b="b"/>
              <a:pathLst>
                <a:path w="3865" h="6555" extrusionOk="0">
                  <a:moveTo>
                    <a:pt x="2602" y="1"/>
                  </a:moveTo>
                  <a:lnTo>
                    <a:pt x="2046" y="1339"/>
                  </a:lnTo>
                  <a:lnTo>
                    <a:pt x="1466" y="3334"/>
                  </a:lnTo>
                  <a:lnTo>
                    <a:pt x="1024" y="1642"/>
                  </a:lnTo>
                  <a:lnTo>
                    <a:pt x="1" y="3246"/>
                  </a:lnTo>
                  <a:lnTo>
                    <a:pt x="392" y="5026"/>
                  </a:lnTo>
                  <a:lnTo>
                    <a:pt x="1024" y="6554"/>
                  </a:lnTo>
                  <a:lnTo>
                    <a:pt x="3057" y="5014"/>
                  </a:lnTo>
                  <a:lnTo>
                    <a:pt x="3865" y="3221"/>
                  </a:lnTo>
                  <a:lnTo>
                    <a:pt x="3865" y="1339"/>
                  </a:lnTo>
                  <a:lnTo>
                    <a:pt x="260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52"/>
            <p:cNvSpPr/>
            <p:nvPr/>
          </p:nvSpPr>
          <p:spPr>
            <a:xfrm>
              <a:off x="1835425" y="1205075"/>
              <a:ext cx="113050" cy="190700"/>
            </a:xfrm>
            <a:custGeom>
              <a:avLst/>
              <a:gdLst/>
              <a:ahLst/>
              <a:cxnLst/>
              <a:rect l="l" t="t" r="r" b="b"/>
              <a:pathLst>
                <a:path w="4522" h="7628" extrusionOk="0">
                  <a:moveTo>
                    <a:pt x="3044" y="1150"/>
                  </a:moveTo>
                  <a:lnTo>
                    <a:pt x="3890" y="2034"/>
                  </a:lnTo>
                  <a:lnTo>
                    <a:pt x="3890" y="3726"/>
                  </a:lnTo>
                  <a:lnTo>
                    <a:pt x="3145" y="5380"/>
                  </a:lnTo>
                  <a:lnTo>
                    <a:pt x="1503" y="6630"/>
                  </a:lnTo>
                  <a:lnTo>
                    <a:pt x="1049" y="5519"/>
                  </a:lnTo>
                  <a:lnTo>
                    <a:pt x="683" y="3877"/>
                  </a:lnTo>
                  <a:lnTo>
                    <a:pt x="1238" y="2981"/>
                  </a:lnTo>
                  <a:lnTo>
                    <a:pt x="1781" y="5089"/>
                  </a:lnTo>
                  <a:lnTo>
                    <a:pt x="2678" y="2034"/>
                  </a:lnTo>
                  <a:lnTo>
                    <a:pt x="3044" y="1150"/>
                  </a:lnTo>
                  <a:close/>
                  <a:moveTo>
                    <a:pt x="2842" y="1"/>
                  </a:moveTo>
                  <a:lnTo>
                    <a:pt x="2084" y="1819"/>
                  </a:lnTo>
                  <a:lnTo>
                    <a:pt x="1819" y="2715"/>
                  </a:lnTo>
                  <a:lnTo>
                    <a:pt x="1491" y="1427"/>
                  </a:lnTo>
                  <a:lnTo>
                    <a:pt x="1" y="3763"/>
                  </a:lnTo>
                  <a:lnTo>
                    <a:pt x="443" y="5708"/>
                  </a:lnTo>
                  <a:lnTo>
                    <a:pt x="1238" y="7627"/>
                  </a:lnTo>
                  <a:lnTo>
                    <a:pt x="3650" y="5784"/>
                  </a:lnTo>
                  <a:lnTo>
                    <a:pt x="4496" y="3915"/>
                  </a:lnTo>
                  <a:lnTo>
                    <a:pt x="4521" y="1781"/>
                  </a:lnTo>
                  <a:lnTo>
                    <a:pt x="284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52"/>
            <p:cNvSpPr/>
            <p:nvPr/>
          </p:nvSpPr>
          <p:spPr>
            <a:xfrm>
              <a:off x="1794700" y="1458875"/>
              <a:ext cx="74850" cy="69800"/>
            </a:xfrm>
            <a:custGeom>
              <a:avLst/>
              <a:gdLst/>
              <a:ahLst/>
              <a:cxnLst/>
              <a:rect l="l" t="t" r="r" b="b"/>
              <a:pathLst>
                <a:path w="2994" h="2792" extrusionOk="0">
                  <a:moveTo>
                    <a:pt x="1971" y="1"/>
                  </a:moveTo>
                  <a:lnTo>
                    <a:pt x="872" y="847"/>
                  </a:lnTo>
                  <a:lnTo>
                    <a:pt x="1" y="1465"/>
                  </a:lnTo>
                  <a:lnTo>
                    <a:pt x="1504" y="2791"/>
                  </a:lnTo>
                  <a:lnTo>
                    <a:pt x="2994" y="2791"/>
                  </a:lnTo>
                  <a:lnTo>
                    <a:pt x="197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52"/>
            <p:cNvSpPr/>
            <p:nvPr/>
          </p:nvSpPr>
          <p:spPr>
            <a:xfrm>
              <a:off x="1782075" y="1445925"/>
              <a:ext cx="98850" cy="90625"/>
            </a:xfrm>
            <a:custGeom>
              <a:avLst/>
              <a:gdLst/>
              <a:ahLst/>
              <a:cxnLst/>
              <a:rect l="l" t="t" r="r" b="b"/>
              <a:pathLst>
                <a:path w="3954" h="3625" extrusionOk="0">
                  <a:moveTo>
                    <a:pt x="2324" y="1024"/>
                  </a:moveTo>
                  <a:lnTo>
                    <a:pt x="3057" y="2994"/>
                  </a:lnTo>
                  <a:lnTo>
                    <a:pt x="2122" y="2994"/>
                  </a:lnTo>
                  <a:lnTo>
                    <a:pt x="1011" y="2009"/>
                  </a:lnTo>
                  <a:lnTo>
                    <a:pt x="2324" y="1024"/>
                  </a:lnTo>
                  <a:close/>
                  <a:moveTo>
                    <a:pt x="2627" y="1"/>
                  </a:moveTo>
                  <a:lnTo>
                    <a:pt x="1188" y="1112"/>
                  </a:lnTo>
                  <a:lnTo>
                    <a:pt x="1" y="1958"/>
                  </a:lnTo>
                  <a:lnTo>
                    <a:pt x="1882" y="3625"/>
                  </a:lnTo>
                  <a:lnTo>
                    <a:pt x="3953" y="3625"/>
                  </a:lnTo>
                  <a:lnTo>
                    <a:pt x="262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52"/>
            <p:cNvSpPr/>
            <p:nvPr/>
          </p:nvSpPr>
          <p:spPr>
            <a:xfrm>
              <a:off x="241275" y="1079650"/>
              <a:ext cx="2559200" cy="3887025"/>
            </a:xfrm>
            <a:custGeom>
              <a:avLst/>
              <a:gdLst/>
              <a:ahLst/>
              <a:cxnLst/>
              <a:rect l="l" t="t" r="r" b="b"/>
              <a:pathLst>
                <a:path w="102368" h="155481" extrusionOk="0">
                  <a:moveTo>
                    <a:pt x="22033" y="0"/>
                  </a:moveTo>
                  <a:cubicBezTo>
                    <a:pt x="21541" y="0"/>
                    <a:pt x="20848" y="207"/>
                    <a:pt x="19875" y="825"/>
                  </a:cubicBezTo>
                  <a:cubicBezTo>
                    <a:pt x="16958" y="2669"/>
                    <a:pt x="16718" y="2669"/>
                    <a:pt x="16718" y="2669"/>
                  </a:cubicBezTo>
                  <a:lnTo>
                    <a:pt x="14357" y="4096"/>
                  </a:lnTo>
                  <a:lnTo>
                    <a:pt x="14357" y="5043"/>
                  </a:lnTo>
                  <a:lnTo>
                    <a:pt x="15304" y="8351"/>
                  </a:lnTo>
                  <a:lnTo>
                    <a:pt x="15532" y="10056"/>
                  </a:lnTo>
                  <a:lnTo>
                    <a:pt x="13423" y="9450"/>
                  </a:lnTo>
                  <a:lnTo>
                    <a:pt x="12665" y="8869"/>
                  </a:lnTo>
                  <a:lnTo>
                    <a:pt x="10051" y="10043"/>
                  </a:lnTo>
                  <a:lnTo>
                    <a:pt x="9319" y="11584"/>
                  </a:lnTo>
                  <a:lnTo>
                    <a:pt x="9319" y="12606"/>
                  </a:lnTo>
                  <a:lnTo>
                    <a:pt x="11920" y="12998"/>
                  </a:lnTo>
                  <a:lnTo>
                    <a:pt x="13890" y="12846"/>
                  </a:lnTo>
                  <a:lnTo>
                    <a:pt x="13890" y="12846"/>
                  </a:lnTo>
                  <a:lnTo>
                    <a:pt x="12236" y="14854"/>
                  </a:lnTo>
                  <a:lnTo>
                    <a:pt x="9281" y="15447"/>
                  </a:lnTo>
                  <a:lnTo>
                    <a:pt x="7324" y="17884"/>
                  </a:lnTo>
                  <a:lnTo>
                    <a:pt x="5922" y="20094"/>
                  </a:lnTo>
                  <a:lnTo>
                    <a:pt x="6478" y="22228"/>
                  </a:lnTo>
                  <a:lnTo>
                    <a:pt x="7665" y="23491"/>
                  </a:lnTo>
                  <a:lnTo>
                    <a:pt x="9559" y="25069"/>
                  </a:lnTo>
                  <a:cubicBezTo>
                    <a:pt x="9559" y="25069"/>
                    <a:pt x="8448" y="26534"/>
                    <a:pt x="8372" y="26862"/>
                  </a:cubicBezTo>
                  <a:cubicBezTo>
                    <a:pt x="8296" y="27191"/>
                    <a:pt x="2841" y="30196"/>
                    <a:pt x="2841" y="30196"/>
                  </a:cubicBezTo>
                  <a:lnTo>
                    <a:pt x="0" y="31610"/>
                  </a:lnTo>
                  <a:lnTo>
                    <a:pt x="0" y="31610"/>
                  </a:lnTo>
                  <a:lnTo>
                    <a:pt x="4344" y="30903"/>
                  </a:lnTo>
                  <a:lnTo>
                    <a:pt x="10178" y="28529"/>
                  </a:lnTo>
                  <a:lnTo>
                    <a:pt x="12476" y="25852"/>
                  </a:lnTo>
                  <a:lnTo>
                    <a:pt x="14446" y="24110"/>
                  </a:lnTo>
                  <a:lnTo>
                    <a:pt x="16883" y="22380"/>
                  </a:lnTo>
                  <a:lnTo>
                    <a:pt x="15393" y="25132"/>
                  </a:lnTo>
                  <a:lnTo>
                    <a:pt x="17287" y="24741"/>
                  </a:lnTo>
                  <a:cubicBezTo>
                    <a:pt x="17287" y="24741"/>
                    <a:pt x="19648" y="24034"/>
                    <a:pt x="19812" y="23794"/>
                  </a:cubicBezTo>
                  <a:cubicBezTo>
                    <a:pt x="19818" y="23784"/>
                    <a:pt x="19832" y="23779"/>
                    <a:pt x="19854" y="23779"/>
                  </a:cubicBezTo>
                  <a:cubicBezTo>
                    <a:pt x="20342" y="23779"/>
                    <a:pt x="24610" y="26319"/>
                    <a:pt x="24610" y="26319"/>
                  </a:cubicBezTo>
                  <a:lnTo>
                    <a:pt x="26113" y="29085"/>
                  </a:lnTo>
                  <a:lnTo>
                    <a:pt x="26820" y="33100"/>
                  </a:lnTo>
                  <a:lnTo>
                    <a:pt x="26189" y="36105"/>
                  </a:lnTo>
                  <a:lnTo>
                    <a:pt x="25633" y="38151"/>
                  </a:lnTo>
                  <a:lnTo>
                    <a:pt x="26429" y="40045"/>
                  </a:lnTo>
                  <a:lnTo>
                    <a:pt x="27376" y="37040"/>
                  </a:lnTo>
                  <a:lnTo>
                    <a:pt x="28474" y="36105"/>
                  </a:lnTo>
                  <a:lnTo>
                    <a:pt x="29194" y="40512"/>
                  </a:lnTo>
                  <a:lnTo>
                    <a:pt x="30457" y="43505"/>
                  </a:lnTo>
                  <a:lnTo>
                    <a:pt x="28083" y="42015"/>
                  </a:lnTo>
                  <a:lnTo>
                    <a:pt x="27856" y="43505"/>
                  </a:lnTo>
                  <a:lnTo>
                    <a:pt x="29585" y="47293"/>
                  </a:lnTo>
                  <a:lnTo>
                    <a:pt x="29346" y="49894"/>
                  </a:lnTo>
                  <a:lnTo>
                    <a:pt x="28083" y="52419"/>
                  </a:lnTo>
                  <a:lnTo>
                    <a:pt x="27616" y="56763"/>
                  </a:lnTo>
                  <a:lnTo>
                    <a:pt x="27931" y="61258"/>
                  </a:lnTo>
                  <a:lnTo>
                    <a:pt x="29661" y="64011"/>
                  </a:lnTo>
                  <a:lnTo>
                    <a:pt x="31404" y="65198"/>
                  </a:lnTo>
                  <a:lnTo>
                    <a:pt x="32666" y="68670"/>
                  </a:lnTo>
                  <a:lnTo>
                    <a:pt x="33538" y="71713"/>
                  </a:lnTo>
                  <a:lnTo>
                    <a:pt x="34081" y="73708"/>
                  </a:lnTo>
                  <a:lnTo>
                    <a:pt x="36631" y="76398"/>
                  </a:lnTo>
                  <a:lnTo>
                    <a:pt x="36631" y="76398"/>
                  </a:lnTo>
                  <a:lnTo>
                    <a:pt x="36050" y="73241"/>
                  </a:lnTo>
                  <a:lnTo>
                    <a:pt x="34560" y="71347"/>
                  </a:lnTo>
                  <a:lnTo>
                    <a:pt x="33929" y="66852"/>
                  </a:lnTo>
                  <a:lnTo>
                    <a:pt x="35343" y="68506"/>
                  </a:lnTo>
                  <a:lnTo>
                    <a:pt x="36215" y="71713"/>
                  </a:lnTo>
                  <a:lnTo>
                    <a:pt x="38424" y="73784"/>
                  </a:lnTo>
                  <a:lnTo>
                    <a:pt x="40470" y="77332"/>
                  </a:lnTo>
                  <a:lnTo>
                    <a:pt x="40634" y="79618"/>
                  </a:lnTo>
                  <a:lnTo>
                    <a:pt x="42288" y="81436"/>
                  </a:lnTo>
                  <a:lnTo>
                    <a:pt x="46241" y="82623"/>
                  </a:lnTo>
                  <a:lnTo>
                    <a:pt x="49082" y="84113"/>
                  </a:lnTo>
                  <a:lnTo>
                    <a:pt x="49940" y="83557"/>
                  </a:lnTo>
                  <a:lnTo>
                    <a:pt x="52541" y="85616"/>
                  </a:lnTo>
                  <a:lnTo>
                    <a:pt x="55458" y="86247"/>
                  </a:lnTo>
                  <a:lnTo>
                    <a:pt x="57428" y="88457"/>
                  </a:lnTo>
                  <a:lnTo>
                    <a:pt x="58855" y="90035"/>
                  </a:lnTo>
                  <a:lnTo>
                    <a:pt x="61380" y="91373"/>
                  </a:lnTo>
                  <a:lnTo>
                    <a:pt x="62643" y="90275"/>
                  </a:lnTo>
                  <a:lnTo>
                    <a:pt x="64221" y="92081"/>
                  </a:lnTo>
                  <a:lnTo>
                    <a:pt x="63906" y="95553"/>
                  </a:lnTo>
                  <a:lnTo>
                    <a:pt x="62378" y="97346"/>
                  </a:lnTo>
                  <a:lnTo>
                    <a:pt x="61595" y="99644"/>
                  </a:lnTo>
                  <a:lnTo>
                    <a:pt x="61355" y="101854"/>
                  </a:lnTo>
                  <a:lnTo>
                    <a:pt x="60875" y="103028"/>
                  </a:lnTo>
                  <a:lnTo>
                    <a:pt x="63325" y="105629"/>
                  </a:lnTo>
                  <a:lnTo>
                    <a:pt x="65459" y="108862"/>
                  </a:lnTo>
                  <a:lnTo>
                    <a:pt x="67580" y="112170"/>
                  </a:lnTo>
                  <a:lnTo>
                    <a:pt x="69550" y="113281"/>
                  </a:lnTo>
                  <a:lnTo>
                    <a:pt x="70813" y="115011"/>
                  </a:lnTo>
                  <a:lnTo>
                    <a:pt x="71293" y="119746"/>
                  </a:lnTo>
                  <a:lnTo>
                    <a:pt x="71532" y="123610"/>
                  </a:lnTo>
                  <a:lnTo>
                    <a:pt x="71293" y="127562"/>
                  </a:lnTo>
                  <a:lnTo>
                    <a:pt x="71444" y="129608"/>
                  </a:lnTo>
                  <a:lnTo>
                    <a:pt x="70661" y="132765"/>
                  </a:lnTo>
                  <a:lnTo>
                    <a:pt x="70585" y="135214"/>
                  </a:lnTo>
                  <a:lnTo>
                    <a:pt x="70813" y="138220"/>
                  </a:lnTo>
                  <a:lnTo>
                    <a:pt x="72151" y="139167"/>
                  </a:lnTo>
                  <a:lnTo>
                    <a:pt x="70346" y="143334"/>
                  </a:lnTo>
                  <a:lnTo>
                    <a:pt x="71684" y="145392"/>
                  </a:lnTo>
                  <a:lnTo>
                    <a:pt x="72000" y="147210"/>
                  </a:lnTo>
                  <a:lnTo>
                    <a:pt x="73225" y="150998"/>
                  </a:lnTo>
                  <a:lnTo>
                    <a:pt x="75548" y="154344"/>
                  </a:lnTo>
                  <a:lnTo>
                    <a:pt x="77278" y="155481"/>
                  </a:lnTo>
                  <a:lnTo>
                    <a:pt x="80283" y="155481"/>
                  </a:lnTo>
                  <a:lnTo>
                    <a:pt x="81546" y="153991"/>
                  </a:lnTo>
                  <a:lnTo>
                    <a:pt x="78313" y="152248"/>
                  </a:lnTo>
                  <a:lnTo>
                    <a:pt x="77126" y="149331"/>
                  </a:lnTo>
                  <a:cubicBezTo>
                    <a:pt x="77126" y="149331"/>
                    <a:pt x="75864" y="148826"/>
                    <a:pt x="77050" y="147399"/>
                  </a:cubicBezTo>
                  <a:cubicBezTo>
                    <a:pt x="78237" y="145985"/>
                    <a:pt x="78237" y="145960"/>
                    <a:pt x="78237" y="145960"/>
                  </a:cubicBezTo>
                  <a:lnTo>
                    <a:pt x="78553" y="144925"/>
                  </a:lnTo>
                  <a:lnTo>
                    <a:pt x="76899" y="143738"/>
                  </a:lnTo>
                  <a:lnTo>
                    <a:pt x="77758" y="142083"/>
                  </a:lnTo>
                  <a:lnTo>
                    <a:pt x="78553" y="141528"/>
                  </a:lnTo>
                  <a:lnTo>
                    <a:pt x="78945" y="139318"/>
                  </a:lnTo>
                  <a:lnTo>
                    <a:pt x="78389" y="138055"/>
                  </a:lnTo>
                  <a:lnTo>
                    <a:pt x="78465" y="136957"/>
                  </a:lnTo>
                  <a:lnTo>
                    <a:pt x="79892" y="137108"/>
                  </a:lnTo>
                  <a:lnTo>
                    <a:pt x="79967" y="135530"/>
                  </a:lnTo>
                  <a:lnTo>
                    <a:pt x="79967" y="134962"/>
                  </a:lnTo>
                  <a:lnTo>
                    <a:pt x="81861" y="134406"/>
                  </a:lnTo>
                  <a:lnTo>
                    <a:pt x="83755" y="133926"/>
                  </a:lnTo>
                  <a:lnTo>
                    <a:pt x="83755" y="131805"/>
                  </a:lnTo>
                  <a:lnTo>
                    <a:pt x="83604" y="130542"/>
                  </a:lnTo>
                  <a:lnTo>
                    <a:pt x="83516" y="129595"/>
                  </a:lnTo>
                  <a:lnTo>
                    <a:pt x="86205" y="130063"/>
                  </a:lnTo>
                  <a:lnTo>
                    <a:pt x="87821" y="128484"/>
                  </a:lnTo>
                  <a:lnTo>
                    <a:pt x="89261" y="126047"/>
                  </a:lnTo>
                  <a:lnTo>
                    <a:pt x="90612" y="124065"/>
                  </a:lnTo>
                  <a:lnTo>
                    <a:pt x="91079" y="121312"/>
                  </a:lnTo>
                  <a:lnTo>
                    <a:pt x="93605" y="119570"/>
                  </a:lnTo>
                  <a:lnTo>
                    <a:pt x="96294" y="118155"/>
                  </a:lnTo>
                  <a:lnTo>
                    <a:pt x="97633" y="117360"/>
                  </a:lnTo>
                  <a:lnTo>
                    <a:pt x="98188" y="113572"/>
                  </a:lnTo>
                  <a:lnTo>
                    <a:pt x="99047" y="110415"/>
                  </a:lnTo>
                  <a:lnTo>
                    <a:pt x="99451" y="108445"/>
                  </a:lnTo>
                  <a:lnTo>
                    <a:pt x="101257" y="106160"/>
                  </a:lnTo>
                  <a:lnTo>
                    <a:pt x="102368" y="104190"/>
                  </a:lnTo>
                  <a:lnTo>
                    <a:pt x="101332" y="102296"/>
                  </a:lnTo>
                  <a:cubicBezTo>
                    <a:pt x="101332" y="102296"/>
                    <a:pt x="101888" y="102220"/>
                    <a:pt x="98655" y="100957"/>
                  </a:cubicBezTo>
                  <a:lnTo>
                    <a:pt x="95423" y="99695"/>
                  </a:lnTo>
                  <a:lnTo>
                    <a:pt x="93529" y="99379"/>
                  </a:lnTo>
                  <a:lnTo>
                    <a:pt x="91471" y="98596"/>
                  </a:lnTo>
                  <a:lnTo>
                    <a:pt x="89185" y="97649"/>
                  </a:lnTo>
                  <a:lnTo>
                    <a:pt x="88011" y="94884"/>
                  </a:lnTo>
                  <a:lnTo>
                    <a:pt x="86508" y="92750"/>
                  </a:lnTo>
                  <a:lnTo>
                    <a:pt x="83124" y="91651"/>
                  </a:lnTo>
                  <a:lnTo>
                    <a:pt x="80914" y="91411"/>
                  </a:lnTo>
                  <a:lnTo>
                    <a:pt x="78616" y="89202"/>
                  </a:lnTo>
                  <a:lnTo>
                    <a:pt x="76571" y="88015"/>
                  </a:lnTo>
                  <a:lnTo>
                    <a:pt x="74121" y="87787"/>
                  </a:lnTo>
                  <a:lnTo>
                    <a:pt x="71596" y="87156"/>
                  </a:lnTo>
                  <a:lnTo>
                    <a:pt x="68755" y="87232"/>
                  </a:lnTo>
                  <a:cubicBezTo>
                    <a:pt x="68755" y="87232"/>
                    <a:pt x="65522" y="88179"/>
                    <a:pt x="65446" y="88495"/>
                  </a:cubicBezTo>
                  <a:cubicBezTo>
                    <a:pt x="65358" y="88810"/>
                    <a:pt x="64903" y="90174"/>
                    <a:pt x="64903" y="90174"/>
                  </a:cubicBezTo>
                  <a:lnTo>
                    <a:pt x="63325" y="88911"/>
                  </a:lnTo>
                  <a:lnTo>
                    <a:pt x="61595" y="89467"/>
                  </a:lnTo>
                  <a:lnTo>
                    <a:pt x="59852" y="88596"/>
                  </a:lnTo>
                  <a:lnTo>
                    <a:pt x="58590" y="85994"/>
                  </a:lnTo>
                  <a:lnTo>
                    <a:pt x="59385" y="83949"/>
                  </a:lnTo>
                  <a:lnTo>
                    <a:pt x="57491" y="83317"/>
                  </a:lnTo>
                  <a:lnTo>
                    <a:pt x="54966" y="83002"/>
                  </a:lnTo>
                  <a:lnTo>
                    <a:pt x="55673" y="81032"/>
                  </a:lnTo>
                  <a:lnTo>
                    <a:pt x="56380" y="79643"/>
                  </a:lnTo>
                  <a:lnTo>
                    <a:pt x="56532" y="78507"/>
                  </a:lnTo>
                  <a:lnTo>
                    <a:pt x="53779" y="78507"/>
                  </a:lnTo>
                  <a:lnTo>
                    <a:pt x="52592" y="80476"/>
                  </a:lnTo>
                  <a:lnTo>
                    <a:pt x="49915" y="81423"/>
                  </a:lnTo>
                  <a:lnTo>
                    <a:pt x="47933" y="78747"/>
                  </a:lnTo>
                  <a:lnTo>
                    <a:pt x="47541" y="75160"/>
                  </a:lnTo>
                  <a:lnTo>
                    <a:pt x="48412" y="72218"/>
                  </a:lnTo>
                  <a:lnTo>
                    <a:pt x="51165" y="70173"/>
                  </a:lnTo>
                  <a:lnTo>
                    <a:pt x="54095" y="69769"/>
                  </a:lnTo>
                  <a:lnTo>
                    <a:pt x="55433" y="70880"/>
                  </a:lnTo>
                  <a:lnTo>
                    <a:pt x="56064" y="69693"/>
                  </a:lnTo>
                  <a:lnTo>
                    <a:pt x="58198" y="69693"/>
                  </a:lnTo>
                  <a:lnTo>
                    <a:pt x="60964" y="70552"/>
                  </a:lnTo>
                  <a:lnTo>
                    <a:pt x="61191" y="72521"/>
                  </a:lnTo>
                  <a:lnTo>
                    <a:pt x="62529" y="74567"/>
                  </a:lnTo>
                  <a:lnTo>
                    <a:pt x="62933" y="72484"/>
                  </a:lnTo>
                  <a:lnTo>
                    <a:pt x="62769" y="68759"/>
                  </a:lnTo>
                  <a:lnTo>
                    <a:pt x="63805" y="66852"/>
                  </a:lnTo>
                  <a:lnTo>
                    <a:pt x="66797" y="64806"/>
                  </a:lnTo>
                  <a:lnTo>
                    <a:pt x="68300" y="62281"/>
                  </a:lnTo>
                  <a:lnTo>
                    <a:pt x="69083" y="60248"/>
                  </a:lnTo>
                  <a:lnTo>
                    <a:pt x="71684" y="57697"/>
                  </a:lnTo>
                  <a:lnTo>
                    <a:pt x="73338" y="57697"/>
                  </a:lnTo>
                  <a:lnTo>
                    <a:pt x="74197" y="55412"/>
                  </a:lnTo>
                  <a:lnTo>
                    <a:pt x="76722" y="53758"/>
                  </a:lnTo>
                  <a:lnTo>
                    <a:pt x="77833" y="55488"/>
                  </a:lnTo>
                  <a:lnTo>
                    <a:pt x="79879" y="54187"/>
                  </a:lnTo>
                  <a:lnTo>
                    <a:pt x="83351" y="52748"/>
                  </a:lnTo>
                  <a:lnTo>
                    <a:pt x="82569" y="51876"/>
                  </a:lnTo>
                  <a:lnTo>
                    <a:pt x="79412" y="52104"/>
                  </a:lnTo>
                  <a:lnTo>
                    <a:pt x="78692" y="50525"/>
                  </a:lnTo>
                  <a:lnTo>
                    <a:pt x="78692" y="49187"/>
                  </a:lnTo>
                  <a:lnTo>
                    <a:pt x="77833" y="48707"/>
                  </a:lnTo>
                  <a:lnTo>
                    <a:pt x="76091" y="49502"/>
                  </a:lnTo>
                  <a:lnTo>
                    <a:pt x="78540" y="48240"/>
                  </a:lnTo>
                  <a:lnTo>
                    <a:pt x="80902" y="48240"/>
                  </a:lnTo>
                  <a:lnTo>
                    <a:pt x="83111" y="48391"/>
                  </a:lnTo>
                  <a:lnTo>
                    <a:pt x="85725" y="46901"/>
                  </a:lnTo>
                  <a:cubicBezTo>
                    <a:pt x="85725" y="46901"/>
                    <a:pt x="87619" y="45474"/>
                    <a:pt x="87695" y="45361"/>
                  </a:cubicBezTo>
                  <a:cubicBezTo>
                    <a:pt x="87771" y="45247"/>
                    <a:pt x="86041" y="42204"/>
                    <a:pt x="86041" y="42204"/>
                  </a:cubicBezTo>
                  <a:lnTo>
                    <a:pt x="83983" y="40297"/>
                  </a:lnTo>
                  <a:lnTo>
                    <a:pt x="83591" y="38151"/>
                  </a:lnTo>
                  <a:lnTo>
                    <a:pt x="83111" y="33820"/>
                  </a:lnTo>
                  <a:lnTo>
                    <a:pt x="81066" y="36105"/>
                  </a:lnTo>
                  <a:lnTo>
                    <a:pt x="79172" y="35701"/>
                  </a:lnTo>
                  <a:lnTo>
                    <a:pt x="78856" y="33656"/>
                  </a:lnTo>
                  <a:lnTo>
                    <a:pt x="79639" y="32203"/>
                  </a:lnTo>
                  <a:lnTo>
                    <a:pt x="77909" y="31724"/>
                  </a:lnTo>
                  <a:lnTo>
                    <a:pt x="76798" y="30575"/>
                  </a:lnTo>
                  <a:lnTo>
                    <a:pt x="73957" y="30575"/>
                  </a:lnTo>
                  <a:lnTo>
                    <a:pt x="73098" y="30650"/>
                  </a:lnTo>
                  <a:lnTo>
                    <a:pt x="73010" y="33491"/>
                  </a:lnTo>
                  <a:lnTo>
                    <a:pt x="71671" y="34918"/>
                  </a:lnTo>
                  <a:lnTo>
                    <a:pt x="72467" y="36156"/>
                  </a:lnTo>
                  <a:lnTo>
                    <a:pt x="72694" y="38479"/>
                  </a:lnTo>
                  <a:lnTo>
                    <a:pt x="70573" y="40285"/>
                  </a:lnTo>
                  <a:lnTo>
                    <a:pt x="68603" y="40979"/>
                  </a:lnTo>
                  <a:lnTo>
                    <a:pt x="68603" y="44136"/>
                  </a:lnTo>
                  <a:lnTo>
                    <a:pt x="67340" y="44767"/>
                  </a:lnTo>
                  <a:lnTo>
                    <a:pt x="65913" y="42962"/>
                  </a:lnTo>
                  <a:lnTo>
                    <a:pt x="66545" y="40196"/>
                  </a:lnTo>
                  <a:lnTo>
                    <a:pt x="64386" y="39098"/>
                  </a:lnTo>
                  <a:lnTo>
                    <a:pt x="62113" y="37747"/>
                  </a:lnTo>
                  <a:lnTo>
                    <a:pt x="61115" y="36888"/>
                  </a:lnTo>
                  <a:lnTo>
                    <a:pt x="60092" y="36888"/>
                  </a:lnTo>
                  <a:lnTo>
                    <a:pt x="59852" y="34123"/>
                  </a:lnTo>
                  <a:lnTo>
                    <a:pt x="60244" y="31686"/>
                  </a:lnTo>
                  <a:lnTo>
                    <a:pt x="61088" y="29679"/>
                  </a:lnTo>
                  <a:lnTo>
                    <a:pt x="61088" y="29679"/>
                  </a:lnTo>
                  <a:cubicBezTo>
                    <a:pt x="61170" y="29674"/>
                    <a:pt x="61518" y="29543"/>
                    <a:pt x="62694" y="28958"/>
                  </a:cubicBezTo>
                  <a:cubicBezTo>
                    <a:pt x="63454" y="28578"/>
                    <a:pt x="63639" y="28510"/>
                    <a:pt x="63679" y="28510"/>
                  </a:cubicBezTo>
                  <a:cubicBezTo>
                    <a:pt x="63702" y="28510"/>
                    <a:pt x="63680" y="28531"/>
                    <a:pt x="63688" y="28531"/>
                  </a:cubicBezTo>
                  <a:cubicBezTo>
                    <a:pt x="63704" y="28531"/>
                    <a:pt x="63843" y="28444"/>
                    <a:pt x="64739" y="27910"/>
                  </a:cubicBezTo>
                  <a:cubicBezTo>
                    <a:pt x="66873" y="26648"/>
                    <a:pt x="66873" y="26648"/>
                    <a:pt x="66873" y="26648"/>
                  </a:cubicBezTo>
                  <a:lnTo>
                    <a:pt x="68451" y="25145"/>
                  </a:lnTo>
                  <a:lnTo>
                    <a:pt x="69714" y="23870"/>
                  </a:lnTo>
                  <a:lnTo>
                    <a:pt x="70585" y="23642"/>
                  </a:lnTo>
                  <a:lnTo>
                    <a:pt x="73969" y="23642"/>
                  </a:lnTo>
                  <a:lnTo>
                    <a:pt x="74121" y="21597"/>
                  </a:lnTo>
                  <a:lnTo>
                    <a:pt x="75144" y="19779"/>
                  </a:lnTo>
                  <a:lnTo>
                    <a:pt x="74677" y="18049"/>
                  </a:lnTo>
                  <a:lnTo>
                    <a:pt x="73035" y="16660"/>
                  </a:lnTo>
                  <a:lnTo>
                    <a:pt x="71987" y="18693"/>
                  </a:lnTo>
                  <a:lnTo>
                    <a:pt x="70371" y="19943"/>
                  </a:lnTo>
                  <a:lnTo>
                    <a:pt x="69234" y="20726"/>
                  </a:lnTo>
                  <a:lnTo>
                    <a:pt x="69234" y="18276"/>
                  </a:lnTo>
                  <a:lnTo>
                    <a:pt x="69487" y="17013"/>
                  </a:lnTo>
                  <a:lnTo>
                    <a:pt x="69487" y="17013"/>
                  </a:lnTo>
                  <a:lnTo>
                    <a:pt x="68439" y="17960"/>
                  </a:lnTo>
                  <a:lnTo>
                    <a:pt x="67403" y="15599"/>
                  </a:lnTo>
                  <a:lnTo>
                    <a:pt x="68565" y="14336"/>
                  </a:lnTo>
                  <a:lnTo>
                    <a:pt x="69373" y="12594"/>
                  </a:lnTo>
                  <a:lnTo>
                    <a:pt x="70636" y="9841"/>
                  </a:lnTo>
                  <a:lnTo>
                    <a:pt x="71633" y="9450"/>
                  </a:lnTo>
                  <a:lnTo>
                    <a:pt x="73401" y="7783"/>
                  </a:lnTo>
                  <a:lnTo>
                    <a:pt x="72618" y="7379"/>
                  </a:lnTo>
                  <a:lnTo>
                    <a:pt x="71633" y="7240"/>
                  </a:lnTo>
                  <a:lnTo>
                    <a:pt x="69234" y="7240"/>
                  </a:lnTo>
                  <a:lnTo>
                    <a:pt x="69234" y="9450"/>
                  </a:lnTo>
                  <a:lnTo>
                    <a:pt x="67164" y="12152"/>
                  </a:lnTo>
                  <a:lnTo>
                    <a:pt x="65408" y="14854"/>
                  </a:lnTo>
                  <a:lnTo>
                    <a:pt x="66280" y="16091"/>
                  </a:lnTo>
                  <a:lnTo>
                    <a:pt x="65926" y="18516"/>
                  </a:lnTo>
                  <a:lnTo>
                    <a:pt x="62921" y="20094"/>
                  </a:lnTo>
                  <a:lnTo>
                    <a:pt x="62921" y="18276"/>
                  </a:lnTo>
                  <a:lnTo>
                    <a:pt x="61191" y="18124"/>
                  </a:lnTo>
                  <a:lnTo>
                    <a:pt x="59701" y="19299"/>
                  </a:lnTo>
                  <a:lnTo>
                    <a:pt x="57845" y="16698"/>
                  </a:lnTo>
                  <a:lnTo>
                    <a:pt x="55673" y="16698"/>
                  </a:lnTo>
                  <a:lnTo>
                    <a:pt x="54966" y="18049"/>
                  </a:lnTo>
                  <a:lnTo>
                    <a:pt x="54259" y="19071"/>
                  </a:lnTo>
                  <a:lnTo>
                    <a:pt x="53223" y="16786"/>
                  </a:lnTo>
                  <a:cubicBezTo>
                    <a:pt x="53223" y="16786"/>
                    <a:pt x="52623" y="16998"/>
                    <a:pt x="52038" y="16998"/>
                  </a:cubicBezTo>
                  <a:cubicBezTo>
                    <a:pt x="51500" y="16998"/>
                    <a:pt x="50974" y="16819"/>
                    <a:pt x="50938" y="16129"/>
                  </a:cubicBezTo>
                  <a:cubicBezTo>
                    <a:pt x="50862" y="14690"/>
                    <a:pt x="50862" y="14677"/>
                    <a:pt x="50862" y="14677"/>
                  </a:cubicBezTo>
                  <a:lnTo>
                    <a:pt x="47629" y="11672"/>
                  </a:lnTo>
                  <a:lnTo>
                    <a:pt x="46594" y="10952"/>
                  </a:lnTo>
                  <a:lnTo>
                    <a:pt x="44788" y="11268"/>
                  </a:lnTo>
                  <a:lnTo>
                    <a:pt x="43993" y="8869"/>
                  </a:lnTo>
                  <a:lnTo>
                    <a:pt x="42579" y="8427"/>
                  </a:lnTo>
                  <a:lnTo>
                    <a:pt x="39030" y="8869"/>
                  </a:lnTo>
                  <a:lnTo>
                    <a:pt x="36972" y="8427"/>
                  </a:lnTo>
                  <a:lnTo>
                    <a:pt x="34295" y="6141"/>
                  </a:lnTo>
                  <a:lnTo>
                    <a:pt x="30747" y="4462"/>
                  </a:lnTo>
                  <a:lnTo>
                    <a:pt x="28159" y="1962"/>
                  </a:lnTo>
                  <a:lnTo>
                    <a:pt x="26037" y="194"/>
                  </a:lnTo>
                  <a:lnTo>
                    <a:pt x="23196" y="825"/>
                  </a:lnTo>
                  <a:cubicBezTo>
                    <a:pt x="23196" y="825"/>
                    <a:pt x="23017" y="0"/>
                    <a:pt x="2203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52"/>
            <p:cNvSpPr/>
            <p:nvPr/>
          </p:nvSpPr>
          <p:spPr>
            <a:xfrm>
              <a:off x="238125" y="1071925"/>
              <a:ext cx="2568675" cy="3902025"/>
            </a:xfrm>
            <a:custGeom>
              <a:avLst/>
              <a:gdLst/>
              <a:ahLst/>
              <a:cxnLst/>
              <a:rect l="l" t="t" r="r" b="b"/>
              <a:pathLst>
                <a:path w="102747" h="156081" extrusionOk="0">
                  <a:moveTo>
                    <a:pt x="61468" y="29836"/>
                  </a:moveTo>
                  <a:cubicBezTo>
                    <a:pt x="61506" y="29899"/>
                    <a:pt x="61519" y="29962"/>
                    <a:pt x="61506" y="30025"/>
                  </a:cubicBezTo>
                  <a:lnTo>
                    <a:pt x="61342" y="29899"/>
                  </a:lnTo>
                  <a:lnTo>
                    <a:pt x="61468" y="29836"/>
                  </a:lnTo>
                  <a:close/>
                  <a:moveTo>
                    <a:pt x="101181" y="102504"/>
                  </a:moveTo>
                  <a:lnTo>
                    <a:pt x="101282" y="102542"/>
                  </a:lnTo>
                  <a:lnTo>
                    <a:pt x="101193" y="102718"/>
                  </a:lnTo>
                  <a:cubicBezTo>
                    <a:pt x="101155" y="102655"/>
                    <a:pt x="101143" y="102567"/>
                    <a:pt x="101181" y="102504"/>
                  </a:cubicBezTo>
                  <a:close/>
                  <a:moveTo>
                    <a:pt x="22159" y="618"/>
                  </a:moveTo>
                  <a:cubicBezTo>
                    <a:pt x="22328" y="618"/>
                    <a:pt x="22461" y="648"/>
                    <a:pt x="22565" y="692"/>
                  </a:cubicBezTo>
                  <a:cubicBezTo>
                    <a:pt x="22779" y="781"/>
                    <a:pt x="22943" y="970"/>
                    <a:pt x="23019" y="1198"/>
                  </a:cubicBezTo>
                  <a:lnTo>
                    <a:pt x="23385" y="1437"/>
                  </a:lnTo>
                  <a:lnTo>
                    <a:pt x="26075" y="844"/>
                  </a:lnTo>
                  <a:lnTo>
                    <a:pt x="28057" y="2498"/>
                  </a:lnTo>
                  <a:lnTo>
                    <a:pt x="30658" y="4998"/>
                  </a:lnTo>
                  <a:lnTo>
                    <a:pt x="34257" y="6716"/>
                  </a:lnTo>
                  <a:lnTo>
                    <a:pt x="36909" y="8976"/>
                  </a:lnTo>
                  <a:lnTo>
                    <a:pt x="37048" y="9052"/>
                  </a:lnTo>
                  <a:lnTo>
                    <a:pt x="39093" y="9481"/>
                  </a:lnTo>
                  <a:lnTo>
                    <a:pt x="39207" y="9481"/>
                  </a:lnTo>
                  <a:lnTo>
                    <a:pt x="42679" y="9052"/>
                  </a:lnTo>
                  <a:lnTo>
                    <a:pt x="43879" y="9430"/>
                  </a:lnTo>
                  <a:lnTo>
                    <a:pt x="44624" y="11678"/>
                  </a:lnTo>
                  <a:lnTo>
                    <a:pt x="44978" y="11893"/>
                  </a:lnTo>
                  <a:lnTo>
                    <a:pt x="46657" y="11590"/>
                  </a:lnTo>
                  <a:lnTo>
                    <a:pt x="47541" y="12208"/>
                  </a:lnTo>
                  <a:lnTo>
                    <a:pt x="50685" y="15125"/>
                  </a:lnTo>
                  <a:cubicBezTo>
                    <a:pt x="50698" y="15302"/>
                    <a:pt x="50710" y="15668"/>
                    <a:pt x="50761" y="16464"/>
                  </a:cubicBezTo>
                  <a:cubicBezTo>
                    <a:pt x="50761" y="16830"/>
                    <a:pt x="50937" y="17183"/>
                    <a:pt x="51253" y="17385"/>
                  </a:cubicBezTo>
                  <a:cubicBezTo>
                    <a:pt x="51517" y="17561"/>
                    <a:pt x="51851" y="17620"/>
                    <a:pt x="52180" y="17620"/>
                  </a:cubicBezTo>
                  <a:cubicBezTo>
                    <a:pt x="52561" y="17620"/>
                    <a:pt x="52935" y="17541"/>
                    <a:pt x="53185" y="17474"/>
                  </a:cubicBezTo>
                  <a:lnTo>
                    <a:pt x="54094" y="19507"/>
                  </a:lnTo>
                  <a:lnTo>
                    <a:pt x="54637" y="19557"/>
                  </a:lnTo>
                  <a:lnTo>
                    <a:pt x="55370" y="18497"/>
                  </a:lnTo>
                  <a:lnTo>
                    <a:pt x="55988" y="17322"/>
                  </a:lnTo>
                  <a:lnTo>
                    <a:pt x="57807" y="17322"/>
                  </a:lnTo>
                  <a:lnTo>
                    <a:pt x="59562" y="19784"/>
                  </a:lnTo>
                  <a:lnTo>
                    <a:pt x="60016" y="19848"/>
                  </a:lnTo>
                  <a:lnTo>
                    <a:pt x="61418" y="18762"/>
                  </a:lnTo>
                  <a:lnTo>
                    <a:pt x="62744" y="18875"/>
                  </a:lnTo>
                  <a:lnTo>
                    <a:pt x="62744" y="20403"/>
                  </a:lnTo>
                  <a:lnTo>
                    <a:pt x="63198" y="20681"/>
                  </a:lnTo>
                  <a:lnTo>
                    <a:pt x="66204" y="19103"/>
                  </a:lnTo>
                  <a:lnTo>
                    <a:pt x="66355" y="18875"/>
                  </a:lnTo>
                  <a:lnTo>
                    <a:pt x="66709" y="16451"/>
                  </a:lnTo>
                  <a:lnTo>
                    <a:pt x="66658" y="16224"/>
                  </a:lnTo>
                  <a:lnTo>
                    <a:pt x="65913" y="15150"/>
                  </a:lnTo>
                  <a:lnTo>
                    <a:pt x="67542" y="12650"/>
                  </a:lnTo>
                  <a:lnTo>
                    <a:pt x="69613" y="9961"/>
                  </a:lnTo>
                  <a:lnTo>
                    <a:pt x="69676" y="9771"/>
                  </a:lnTo>
                  <a:lnTo>
                    <a:pt x="69676" y="7877"/>
                  </a:lnTo>
                  <a:lnTo>
                    <a:pt x="71709" y="7877"/>
                  </a:lnTo>
                  <a:lnTo>
                    <a:pt x="72631" y="8004"/>
                  </a:lnTo>
                  <a:lnTo>
                    <a:pt x="72984" y="8180"/>
                  </a:lnTo>
                  <a:lnTo>
                    <a:pt x="71570" y="9493"/>
                  </a:lnTo>
                  <a:lnTo>
                    <a:pt x="70636" y="9872"/>
                  </a:lnTo>
                  <a:lnTo>
                    <a:pt x="70472" y="10024"/>
                  </a:lnTo>
                  <a:lnTo>
                    <a:pt x="68413" y="14469"/>
                  </a:lnTo>
                  <a:lnTo>
                    <a:pt x="67290" y="15693"/>
                  </a:lnTo>
                  <a:lnTo>
                    <a:pt x="67226" y="16034"/>
                  </a:lnTo>
                  <a:lnTo>
                    <a:pt x="68274" y="18408"/>
                  </a:lnTo>
                  <a:lnTo>
                    <a:pt x="68780" y="18509"/>
                  </a:lnTo>
                  <a:lnTo>
                    <a:pt x="69108" y="18206"/>
                  </a:lnTo>
                  <a:lnTo>
                    <a:pt x="69108" y="18206"/>
                  </a:lnTo>
                  <a:lnTo>
                    <a:pt x="69045" y="18522"/>
                  </a:lnTo>
                  <a:lnTo>
                    <a:pt x="69045" y="21035"/>
                  </a:lnTo>
                  <a:lnTo>
                    <a:pt x="69537" y="21287"/>
                  </a:lnTo>
                  <a:lnTo>
                    <a:pt x="70686" y="20504"/>
                  </a:lnTo>
                  <a:lnTo>
                    <a:pt x="72315" y="19254"/>
                  </a:lnTo>
                  <a:lnTo>
                    <a:pt x="73262" y="17474"/>
                  </a:lnTo>
                  <a:lnTo>
                    <a:pt x="74525" y="18534"/>
                  </a:lnTo>
                  <a:lnTo>
                    <a:pt x="74929" y="20050"/>
                  </a:lnTo>
                  <a:lnTo>
                    <a:pt x="73982" y="21742"/>
                  </a:lnTo>
                  <a:lnTo>
                    <a:pt x="73805" y="23636"/>
                  </a:lnTo>
                  <a:lnTo>
                    <a:pt x="70699" y="23636"/>
                  </a:lnTo>
                  <a:lnTo>
                    <a:pt x="69752" y="23863"/>
                  </a:lnTo>
                  <a:lnTo>
                    <a:pt x="69613" y="23951"/>
                  </a:lnTo>
                  <a:lnTo>
                    <a:pt x="68350" y="25227"/>
                  </a:lnTo>
                  <a:lnTo>
                    <a:pt x="66797" y="26704"/>
                  </a:lnTo>
                  <a:cubicBezTo>
                    <a:pt x="66721" y="26755"/>
                    <a:pt x="66368" y="26982"/>
                    <a:pt x="64701" y="27954"/>
                  </a:cubicBezTo>
                  <a:lnTo>
                    <a:pt x="64171" y="28270"/>
                  </a:lnTo>
                  <a:lnTo>
                    <a:pt x="63779" y="28510"/>
                  </a:lnTo>
                  <a:cubicBezTo>
                    <a:pt x="63602" y="28535"/>
                    <a:pt x="63299" y="28674"/>
                    <a:pt x="62668" y="28990"/>
                  </a:cubicBezTo>
                  <a:cubicBezTo>
                    <a:pt x="61443" y="29608"/>
                    <a:pt x="61216" y="29684"/>
                    <a:pt x="61178" y="29684"/>
                  </a:cubicBezTo>
                  <a:lnTo>
                    <a:pt x="61178" y="29785"/>
                  </a:lnTo>
                  <a:lnTo>
                    <a:pt x="61039" y="29684"/>
                  </a:lnTo>
                  <a:cubicBezTo>
                    <a:pt x="60938" y="29747"/>
                    <a:pt x="60875" y="29861"/>
                    <a:pt x="60862" y="29974"/>
                  </a:cubicBezTo>
                  <a:lnTo>
                    <a:pt x="60079" y="31868"/>
                  </a:lnTo>
                  <a:lnTo>
                    <a:pt x="59663" y="34381"/>
                  </a:lnTo>
                  <a:lnTo>
                    <a:pt x="59663" y="34457"/>
                  </a:lnTo>
                  <a:lnTo>
                    <a:pt x="59890" y="37222"/>
                  </a:lnTo>
                  <a:lnTo>
                    <a:pt x="60206" y="37500"/>
                  </a:lnTo>
                  <a:lnTo>
                    <a:pt x="61115" y="37500"/>
                  </a:lnTo>
                  <a:lnTo>
                    <a:pt x="62075" y="38321"/>
                  </a:lnTo>
                  <a:lnTo>
                    <a:pt x="64360" y="39685"/>
                  </a:lnTo>
                  <a:lnTo>
                    <a:pt x="66317" y="40669"/>
                  </a:lnTo>
                  <a:lnTo>
                    <a:pt x="65736" y="43195"/>
                  </a:lnTo>
                  <a:lnTo>
                    <a:pt x="65800" y="43460"/>
                  </a:lnTo>
                  <a:lnTo>
                    <a:pt x="67214" y="45278"/>
                  </a:lnTo>
                  <a:lnTo>
                    <a:pt x="67605" y="45354"/>
                  </a:lnTo>
                  <a:lnTo>
                    <a:pt x="68868" y="44723"/>
                  </a:lnTo>
                  <a:lnTo>
                    <a:pt x="69045" y="44445"/>
                  </a:lnTo>
                  <a:lnTo>
                    <a:pt x="69045" y="41516"/>
                  </a:lnTo>
                  <a:lnTo>
                    <a:pt x="70800" y="40884"/>
                  </a:lnTo>
                  <a:lnTo>
                    <a:pt x="73035" y="39028"/>
                  </a:lnTo>
                  <a:lnTo>
                    <a:pt x="73136" y="38750"/>
                  </a:lnTo>
                  <a:lnTo>
                    <a:pt x="72909" y="36414"/>
                  </a:lnTo>
                  <a:lnTo>
                    <a:pt x="72858" y="36275"/>
                  </a:lnTo>
                  <a:lnTo>
                    <a:pt x="72201" y="35253"/>
                  </a:lnTo>
                  <a:lnTo>
                    <a:pt x="73376" y="34015"/>
                  </a:lnTo>
                  <a:lnTo>
                    <a:pt x="73464" y="33800"/>
                  </a:lnTo>
                  <a:lnTo>
                    <a:pt x="73527" y="31250"/>
                  </a:lnTo>
                  <a:lnTo>
                    <a:pt x="74095" y="31199"/>
                  </a:lnTo>
                  <a:lnTo>
                    <a:pt x="76798" y="31199"/>
                  </a:lnTo>
                  <a:lnTo>
                    <a:pt x="77808" y="32247"/>
                  </a:lnTo>
                  <a:lnTo>
                    <a:pt x="77947" y="32323"/>
                  </a:lnTo>
                  <a:lnTo>
                    <a:pt x="79298" y="32702"/>
                  </a:lnTo>
                  <a:lnTo>
                    <a:pt x="78704" y="33813"/>
                  </a:lnTo>
                  <a:lnTo>
                    <a:pt x="78666" y="34015"/>
                  </a:lnTo>
                  <a:lnTo>
                    <a:pt x="78982" y="36061"/>
                  </a:lnTo>
                  <a:lnTo>
                    <a:pt x="79235" y="36326"/>
                  </a:lnTo>
                  <a:lnTo>
                    <a:pt x="81129" y="36730"/>
                  </a:lnTo>
                  <a:lnTo>
                    <a:pt x="81419" y="36629"/>
                  </a:lnTo>
                  <a:lnTo>
                    <a:pt x="82998" y="34861"/>
                  </a:lnTo>
                  <a:lnTo>
                    <a:pt x="83402" y="38523"/>
                  </a:lnTo>
                  <a:lnTo>
                    <a:pt x="83793" y="40657"/>
                  </a:lnTo>
                  <a:lnTo>
                    <a:pt x="83894" y="40834"/>
                  </a:lnTo>
                  <a:lnTo>
                    <a:pt x="85902" y="42715"/>
                  </a:lnTo>
                  <a:cubicBezTo>
                    <a:pt x="86558" y="43864"/>
                    <a:pt x="87253" y="45127"/>
                    <a:pt x="87455" y="45569"/>
                  </a:cubicBezTo>
                  <a:cubicBezTo>
                    <a:pt x="87152" y="45821"/>
                    <a:pt x="86369" y="46415"/>
                    <a:pt x="85687" y="46932"/>
                  </a:cubicBezTo>
                  <a:lnTo>
                    <a:pt x="83162" y="48385"/>
                  </a:lnTo>
                  <a:lnTo>
                    <a:pt x="81028" y="48220"/>
                  </a:lnTo>
                  <a:lnTo>
                    <a:pt x="78654" y="48220"/>
                  </a:lnTo>
                  <a:lnTo>
                    <a:pt x="78515" y="48258"/>
                  </a:lnTo>
                  <a:lnTo>
                    <a:pt x="76065" y="49521"/>
                  </a:lnTo>
                  <a:lnTo>
                    <a:pt x="76343" y="50089"/>
                  </a:lnTo>
                  <a:lnTo>
                    <a:pt x="77934" y="49369"/>
                  </a:lnTo>
                  <a:lnTo>
                    <a:pt x="78502" y="49685"/>
                  </a:lnTo>
                  <a:lnTo>
                    <a:pt x="78502" y="50834"/>
                  </a:lnTo>
                  <a:lnTo>
                    <a:pt x="79235" y="52539"/>
                  </a:lnTo>
                  <a:lnTo>
                    <a:pt x="79550" y="52728"/>
                  </a:lnTo>
                  <a:lnTo>
                    <a:pt x="82556" y="52514"/>
                  </a:lnTo>
                  <a:lnTo>
                    <a:pt x="82934" y="52930"/>
                  </a:lnTo>
                  <a:lnTo>
                    <a:pt x="79828" y="54231"/>
                  </a:lnTo>
                  <a:lnTo>
                    <a:pt x="78048" y="55355"/>
                  </a:lnTo>
                  <a:lnTo>
                    <a:pt x="77113" y="53890"/>
                  </a:lnTo>
                  <a:lnTo>
                    <a:pt x="76671" y="53802"/>
                  </a:lnTo>
                  <a:lnTo>
                    <a:pt x="74146" y="55456"/>
                  </a:lnTo>
                  <a:lnTo>
                    <a:pt x="74032" y="55607"/>
                  </a:lnTo>
                  <a:lnTo>
                    <a:pt x="73237" y="57691"/>
                  </a:lnTo>
                  <a:lnTo>
                    <a:pt x="71797" y="57691"/>
                  </a:lnTo>
                  <a:lnTo>
                    <a:pt x="71583" y="57779"/>
                  </a:lnTo>
                  <a:lnTo>
                    <a:pt x="68982" y="60330"/>
                  </a:lnTo>
                  <a:lnTo>
                    <a:pt x="68136" y="62426"/>
                  </a:lnTo>
                  <a:lnTo>
                    <a:pt x="66671" y="64888"/>
                  </a:lnTo>
                  <a:lnTo>
                    <a:pt x="63741" y="66908"/>
                  </a:lnTo>
                  <a:lnTo>
                    <a:pt x="63640" y="67009"/>
                  </a:lnTo>
                  <a:lnTo>
                    <a:pt x="62618" y="68916"/>
                  </a:lnTo>
                  <a:lnTo>
                    <a:pt x="62580" y="69068"/>
                  </a:lnTo>
                  <a:lnTo>
                    <a:pt x="62731" y="72767"/>
                  </a:lnTo>
                  <a:lnTo>
                    <a:pt x="62491" y="74043"/>
                  </a:lnTo>
                  <a:lnTo>
                    <a:pt x="61620" y="72717"/>
                  </a:lnTo>
                  <a:lnTo>
                    <a:pt x="61393" y="70823"/>
                  </a:lnTo>
                  <a:lnTo>
                    <a:pt x="61178" y="70558"/>
                  </a:lnTo>
                  <a:lnTo>
                    <a:pt x="58413" y="69686"/>
                  </a:lnTo>
                  <a:lnTo>
                    <a:pt x="56190" y="69674"/>
                  </a:lnTo>
                  <a:lnTo>
                    <a:pt x="55913" y="69838"/>
                  </a:lnTo>
                  <a:lnTo>
                    <a:pt x="55471" y="70684"/>
                  </a:lnTo>
                  <a:lnTo>
                    <a:pt x="54423" y="69838"/>
                  </a:lnTo>
                  <a:lnTo>
                    <a:pt x="54183" y="69762"/>
                  </a:lnTo>
                  <a:lnTo>
                    <a:pt x="51266" y="70166"/>
                  </a:lnTo>
                  <a:lnTo>
                    <a:pt x="51114" y="70229"/>
                  </a:lnTo>
                  <a:lnTo>
                    <a:pt x="48362" y="72287"/>
                  </a:lnTo>
                  <a:lnTo>
                    <a:pt x="48248" y="72452"/>
                  </a:lnTo>
                  <a:lnTo>
                    <a:pt x="47377" y="75381"/>
                  </a:lnTo>
                  <a:lnTo>
                    <a:pt x="47377" y="75507"/>
                  </a:lnTo>
                  <a:lnTo>
                    <a:pt x="47768" y="79093"/>
                  </a:lnTo>
                  <a:lnTo>
                    <a:pt x="47819" y="79245"/>
                  </a:lnTo>
                  <a:lnTo>
                    <a:pt x="49801" y="81934"/>
                  </a:lnTo>
                  <a:lnTo>
                    <a:pt x="50155" y="82048"/>
                  </a:lnTo>
                  <a:lnTo>
                    <a:pt x="52832" y="81101"/>
                  </a:lnTo>
                  <a:lnTo>
                    <a:pt x="52996" y="80962"/>
                  </a:lnTo>
                  <a:lnTo>
                    <a:pt x="54082" y="79144"/>
                  </a:lnTo>
                  <a:lnTo>
                    <a:pt x="56304" y="79144"/>
                  </a:lnTo>
                  <a:lnTo>
                    <a:pt x="56203" y="79876"/>
                  </a:lnTo>
                  <a:lnTo>
                    <a:pt x="55496" y="81240"/>
                  </a:lnTo>
                  <a:lnTo>
                    <a:pt x="54789" y="83210"/>
                  </a:lnTo>
                  <a:lnTo>
                    <a:pt x="55054" y="83639"/>
                  </a:lnTo>
                  <a:lnTo>
                    <a:pt x="57516" y="83930"/>
                  </a:lnTo>
                  <a:lnTo>
                    <a:pt x="59095" y="84460"/>
                  </a:lnTo>
                  <a:lnTo>
                    <a:pt x="58413" y="86202"/>
                  </a:lnTo>
                  <a:lnTo>
                    <a:pt x="58425" y="86455"/>
                  </a:lnTo>
                  <a:lnTo>
                    <a:pt x="59688" y="89056"/>
                  </a:lnTo>
                  <a:lnTo>
                    <a:pt x="59840" y="89195"/>
                  </a:lnTo>
                  <a:lnTo>
                    <a:pt x="61569" y="90066"/>
                  </a:lnTo>
                  <a:lnTo>
                    <a:pt x="61809" y="90079"/>
                  </a:lnTo>
                  <a:lnTo>
                    <a:pt x="63388" y="89586"/>
                  </a:lnTo>
                  <a:lnTo>
                    <a:pt x="64827" y="90735"/>
                  </a:lnTo>
                  <a:lnTo>
                    <a:pt x="65320" y="90597"/>
                  </a:lnTo>
                  <a:cubicBezTo>
                    <a:pt x="65345" y="90546"/>
                    <a:pt x="65749" y="89397"/>
                    <a:pt x="65863" y="88980"/>
                  </a:cubicBezTo>
                  <a:cubicBezTo>
                    <a:pt x="66166" y="88766"/>
                    <a:pt x="67656" y="88261"/>
                    <a:pt x="68944" y="87882"/>
                  </a:cubicBezTo>
                  <a:lnTo>
                    <a:pt x="71696" y="87806"/>
                  </a:lnTo>
                  <a:lnTo>
                    <a:pt x="74222" y="88437"/>
                  </a:lnTo>
                  <a:lnTo>
                    <a:pt x="76596" y="88665"/>
                  </a:lnTo>
                  <a:lnTo>
                    <a:pt x="78553" y="89788"/>
                  </a:lnTo>
                  <a:lnTo>
                    <a:pt x="80813" y="91973"/>
                  </a:lnTo>
                  <a:lnTo>
                    <a:pt x="81002" y="92061"/>
                  </a:lnTo>
                  <a:lnTo>
                    <a:pt x="83174" y="92289"/>
                  </a:lnTo>
                  <a:lnTo>
                    <a:pt x="86432" y="93362"/>
                  </a:lnTo>
                  <a:lnTo>
                    <a:pt x="87846" y="95370"/>
                  </a:lnTo>
                  <a:lnTo>
                    <a:pt x="89021" y="98097"/>
                  </a:lnTo>
                  <a:lnTo>
                    <a:pt x="89185" y="98274"/>
                  </a:lnTo>
                  <a:lnTo>
                    <a:pt x="91470" y="99221"/>
                  </a:lnTo>
                  <a:lnTo>
                    <a:pt x="93529" y="100016"/>
                  </a:lnTo>
                  <a:lnTo>
                    <a:pt x="95448" y="100345"/>
                  </a:lnTo>
                  <a:lnTo>
                    <a:pt x="98655" y="101595"/>
                  </a:lnTo>
                  <a:cubicBezTo>
                    <a:pt x="100625" y="102365"/>
                    <a:pt x="101092" y="102655"/>
                    <a:pt x="101193" y="102731"/>
                  </a:cubicBezTo>
                  <a:lnTo>
                    <a:pt x="101168" y="102782"/>
                  </a:lnTo>
                  <a:lnTo>
                    <a:pt x="102115" y="104524"/>
                  </a:lnTo>
                  <a:lnTo>
                    <a:pt x="101130" y="106305"/>
                  </a:lnTo>
                  <a:lnTo>
                    <a:pt x="99312" y="108590"/>
                  </a:lnTo>
                  <a:lnTo>
                    <a:pt x="99249" y="108716"/>
                  </a:lnTo>
                  <a:lnTo>
                    <a:pt x="98857" y="110673"/>
                  </a:lnTo>
                  <a:lnTo>
                    <a:pt x="97986" y="113855"/>
                  </a:lnTo>
                  <a:lnTo>
                    <a:pt x="97456" y="117492"/>
                  </a:lnTo>
                  <a:lnTo>
                    <a:pt x="96256" y="118199"/>
                  </a:lnTo>
                  <a:lnTo>
                    <a:pt x="93541" y="119639"/>
                  </a:lnTo>
                  <a:lnTo>
                    <a:pt x="91016" y="121369"/>
                  </a:lnTo>
                  <a:lnTo>
                    <a:pt x="90889" y="121583"/>
                  </a:lnTo>
                  <a:lnTo>
                    <a:pt x="90422" y="124260"/>
                  </a:lnTo>
                  <a:lnTo>
                    <a:pt x="89096" y="126192"/>
                  </a:lnTo>
                  <a:lnTo>
                    <a:pt x="87682" y="128604"/>
                  </a:lnTo>
                  <a:lnTo>
                    <a:pt x="86205" y="130031"/>
                  </a:lnTo>
                  <a:lnTo>
                    <a:pt x="83679" y="129589"/>
                  </a:lnTo>
                  <a:lnTo>
                    <a:pt x="83313" y="129930"/>
                  </a:lnTo>
                  <a:lnTo>
                    <a:pt x="83389" y="130889"/>
                  </a:lnTo>
                  <a:lnTo>
                    <a:pt x="83553" y="132114"/>
                  </a:lnTo>
                  <a:lnTo>
                    <a:pt x="83553" y="134008"/>
                  </a:lnTo>
                  <a:lnTo>
                    <a:pt x="81886" y="134412"/>
                  </a:lnTo>
                  <a:lnTo>
                    <a:pt x="79992" y="134968"/>
                  </a:lnTo>
                  <a:lnTo>
                    <a:pt x="79765" y="135271"/>
                  </a:lnTo>
                  <a:lnTo>
                    <a:pt x="79765" y="135801"/>
                  </a:lnTo>
                  <a:lnTo>
                    <a:pt x="79702" y="137039"/>
                  </a:lnTo>
                  <a:lnTo>
                    <a:pt x="78616" y="136912"/>
                  </a:lnTo>
                  <a:lnTo>
                    <a:pt x="78262" y="137215"/>
                  </a:lnTo>
                  <a:lnTo>
                    <a:pt x="78187" y="138314"/>
                  </a:lnTo>
                  <a:lnTo>
                    <a:pt x="78212" y="138465"/>
                  </a:lnTo>
                  <a:lnTo>
                    <a:pt x="78730" y="139640"/>
                  </a:lnTo>
                  <a:lnTo>
                    <a:pt x="78376" y="141622"/>
                  </a:lnTo>
                  <a:lnTo>
                    <a:pt x="77694" y="142102"/>
                  </a:lnTo>
                  <a:lnTo>
                    <a:pt x="77593" y="142216"/>
                  </a:lnTo>
                  <a:lnTo>
                    <a:pt x="76722" y="143882"/>
                  </a:lnTo>
                  <a:lnTo>
                    <a:pt x="76823" y="144274"/>
                  </a:lnTo>
                  <a:lnTo>
                    <a:pt x="78300" y="145335"/>
                  </a:lnTo>
                  <a:lnTo>
                    <a:pt x="78060" y="146105"/>
                  </a:lnTo>
                  <a:cubicBezTo>
                    <a:pt x="77997" y="146181"/>
                    <a:pt x="77757" y="146484"/>
                    <a:pt x="76924" y="147481"/>
                  </a:cubicBezTo>
                  <a:cubicBezTo>
                    <a:pt x="76444" y="148062"/>
                    <a:pt x="76255" y="148592"/>
                    <a:pt x="76381" y="149059"/>
                  </a:cubicBezTo>
                  <a:cubicBezTo>
                    <a:pt x="76469" y="149388"/>
                    <a:pt x="76697" y="149678"/>
                    <a:pt x="77000" y="149842"/>
                  </a:cubicBezTo>
                  <a:lnTo>
                    <a:pt x="78136" y="152646"/>
                  </a:lnTo>
                  <a:lnTo>
                    <a:pt x="78275" y="152810"/>
                  </a:lnTo>
                  <a:lnTo>
                    <a:pt x="81167" y="154363"/>
                  </a:lnTo>
                  <a:lnTo>
                    <a:pt x="80245" y="155449"/>
                  </a:lnTo>
                  <a:lnTo>
                    <a:pt x="77492" y="155449"/>
                  </a:lnTo>
                  <a:lnTo>
                    <a:pt x="75889" y="154401"/>
                  </a:lnTo>
                  <a:lnTo>
                    <a:pt x="73628" y="151130"/>
                  </a:lnTo>
                  <a:lnTo>
                    <a:pt x="72429" y="147443"/>
                  </a:lnTo>
                  <a:lnTo>
                    <a:pt x="72113" y="145625"/>
                  </a:lnTo>
                  <a:lnTo>
                    <a:pt x="70825" y="143605"/>
                  </a:lnTo>
                  <a:lnTo>
                    <a:pt x="72568" y="139577"/>
                  </a:lnTo>
                  <a:lnTo>
                    <a:pt x="72454" y="139198"/>
                  </a:lnTo>
                  <a:lnTo>
                    <a:pt x="71242" y="138327"/>
                  </a:lnTo>
                  <a:lnTo>
                    <a:pt x="71014" y="135523"/>
                  </a:lnTo>
                  <a:lnTo>
                    <a:pt x="71090" y="133112"/>
                  </a:lnTo>
                  <a:lnTo>
                    <a:pt x="71873" y="129993"/>
                  </a:lnTo>
                  <a:lnTo>
                    <a:pt x="71886" y="129892"/>
                  </a:lnTo>
                  <a:lnTo>
                    <a:pt x="71722" y="127884"/>
                  </a:lnTo>
                  <a:lnTo>
                    <a:pt x="71962" y="123907"/>
                  </a:lnTo>
                  <a:lnTo>
                    <a:pt x="71722" y="120030"/>
                  </a:lnTo>
                  <a:lnTo>
                    <a:pt x="71242" y="115295"/>
                  </a:lnTo>
                  <a:lnTo>
                    <a:pt x="71191" y="115131"/>
                  </a:lnTo>
                  <a:lnTo>
                    <a:pt x="69929" y="113401"/>
                  </a:lnTo>
                  <a:lnTo>
                    <a:pt x="67921" y="112252"/>
                  </a:lnTo>
                  <a:lnTo>
                    <a:pt x="65837" y="109007"/>
                  </a:lnTo>
                  <a:lnTo>
                    <a:pt x="63678" y="105724"/>
                  </a:lnTo>
                  <a:lnTo>
                    <a:pt x="61367" y="103274"/>
                  </a:lnTo>
                  <a:lnTo>
                    <a:pt x="61772" y="102277"/>
                  </a:lnTo>
                  <a:lnTo>
                    <a:pt x="62024" y="100029"/>
                  </a:lnTo>
                  <a:lnTo>
                    <a:pt x="62782" y="97832"/>
                  </a:lnTo>
                  <a:lnTo>
                    <a:pt x="64246" y="96051"/>
                  </a:lnTo>
                  <a:lnTo>
                    <a:pt x="64322" y="95887"/>
                  </a:lnTo>
                  <a:lnTo>
                    <a:pt x="64638" y="92415"/>
                  </a:lnTo>
                  <a:lnTo>
                    <a:pt x="64562" y="92175"/>
                  </a:lnTo>
                  <a:lnTo>
                    <a:pt x="62971" y="90369"/>
                  </a:lnTo>
                  <a:lnTo>
                    <a:pt x="62529" y="90344"/>
                  </a:lnTo>
                  <a:lnTo>
                    <a:pt x="61431" y="91304"/>
                  </a:lnTo>
                  <a:lnTo>
                    <a:pt x="59145" y="90091"/>
                  </a:lnTo>
                  <a:lnTo>
                    <a:pt x="55799" y="86341"/>
                  </a:lnTo>
                  <a:lnTo>
                    <a:pt x="55622" y="86253"/>
                  </a:lnTo>
                  <a:lnTo>
                    <a:pt x="52781" y="85634"/>
                  </a:lnTo>
                  <a:lnTo>
                    <a:pt x="50243" y="83626"/>
                  </a:lnTo>
                  <a:lnTo>
                    <a:pt x="49877" y="83614"/>
                  </a:lnTo>
                  <a:lnTo>
                    <a:pt x="49157" y="84068"/>
                  </a:lnTo>
                  <a:lnTo>
                    <a:pt x="46430" y="82629"/>
                  </a:lnTo>
                  <a:lnTo>
                    <a:pt x="42566" y="81467"/>
                  </a:lnTo>
                  <a:lnTo>
                    <a:pt x="41051" y="79801"/>
                  </a:lnTo>
                  <a:lnTo>
                    <a:pt x="40899" y="77629"/>
                  </a:lnTo>
                  <a:lnTo>
                    <a:pt x="40861" y="77490"/>
                  </a:lnTo>
                  <a:lnTo>
                    <a:pt x="38803" y="73942"/>
                  </a:lnTo>
                  <a:lnTo>
                    <a:pt x="36606" y="71858"/>
                  </a:lnTo>
                  <a:lnTo>
                    <a:pt x="35760" y="68739"/>
                  </a:lnTo>
                  <a:lnTo>
                    <a:pt x="34282" y="66959"/>
                  </a:lnTo>
                  <a:lnTo>
                    <a:pt x="33727" y="67199"/>
                  </a:lnTo>
                  <a:lnTo>
                    <a:pt x="34358" y="71694"/>
                  </a:lnTo>
                  <a:lnTo>
                    <a:pt x="34421" y="71858"/>
                  </a:lnTo>
                  <a:lnTo>
                    <a:pt x="35873" y="73689"/>
                  </a:lnTo>
                  <a:lnTo>
                    <a:pt x="36240" y="75722"/>
                  </a:lnTo>
                  <a:lnTo>
                    <a:pt x="36240" y="75722"/>
                  </a:lnTo>
                  <a:lnTo>
                    <a:pt x="34484" y="73866"/>
                  </a:lnTo>
                  <a:lnTo>
                    <a:pt x="33070" y="68878"/>
                  </a:lnTo>
                  <a:lnTo>
                    <a:pt x="31808" y="65406"/>
                  </a:lnTo>
                  <a:lnTo>
                    <a:pt x="31694" y="65242"/>
                  </a:lnTo>
                  <a:lnTo>
                    <a:pt x="30014" y="64093"/>
                  </a:lnTo>
                  <a:lnTo>
                    <a:pt x="28360" y="61454"/>
                  </a:lnTo>
                  <a:lnTo>
                    <a:pt x="28045" y="57097"/>
                  </a:lnTo>
                  <a:lnTo>
                    <a:pt x="28512" y="52817"/>
                  </a:lnTo>
                  <a:lnTo>
                    <a:pt x="29749" y="50354"/>
                  </a:lnTo>
                  <a:lnTo>
                    <a:pt x="30014" y="47627"/>
                  </a:lnTo>
                  <a:lnTo>
                    <a:pt x="29989" y="47475"/>
                  </a:lnTo>
                  <a:lnTo>
                    <a:pt x="28310" y="43776"/>
                  </a:lnTo>
                  <a:lnTo>
                    <a:pt x="28449" y="42841"/>
                  </a:lnTo>
                  <a:lnTo>
                    <a:pt x="30419" y="44079"/>
                  </a:lnTo>
                  <a:lnTo>
                    <a:pt x="30873" y="43700"/>
                  </a:lnTo>
                  <a:lnTo>
                    <a:pt x="29623" y="40733"/>
                  </a:lnTo>
                  <a:lnTo>
                    <a:pt x="28916" y="36364"/>
                  </a:lnTo>
                  <a:lnTo>
                    <a:pt x="28411" y="36174"/>
                  </a:lnTo>
                  <a:lnTo>
                    <a:pt x="27300" y="37109"/>
                  </a:lnTo>
                  <a:lnTo>
                    <a:pt x="27211" y="37260"/>
                  </a:lnTo>
                  <a:lnTo>
                    <a:pt x="26517" y="39432"/>
                  </a:lnTo>
                  <a:lnTo>
                    <a:pt x="26100" y="38435"/>
                  </a:lnTo>
                  <a:lnTo>
                    <a:pt x="26630" y="36477"/>
                  </a:lnTo>
                  <a:lnTo>
                    <a:pt x="27262" y="33472"/>
                  </a:lnTo>
                  <a:lnTo>
                    <a:pt x="27262" y="33358"/>
                  </a:lnTo>
                  <a:lnTo>
                    <a:pt x="26555" y="29330"/>
                  </a:lnTo>
                  <a:lnTo>
                    <a:pt x="25027" y="26477"/>
                  </a:lnTo>
                  <a:lnTo>
                    <a:pt x="24901" y="26363"/>
                  </a:lnTo>
                  <a:cubicBezTo>
                    <a:pt x="21319" y="24236"/>
                    <a:pt x="20275" y="23768"/>
                    <a:pt x="19914" y="23768"/>
                  </a:cubicBezTo>
                  <a:cubicBezTo>
                    <a:pt x="19779" y="23768"/>
                    <a:pt x="19739" y="23832"/>
                    <a:pt x="19698" y="23901"/>
                  </a:cubicBezTo>
                  <a:cubicBezTo>
                    <a:pt x="19521" y="24040"/>
                    <a:pt x="18322" y="24444"/>
                    <a:pt x="17337" y="24747"/>
                  </a:cubicBezTo>
                  <a:lnTo>
                    <a:pt x="16112" y="24999"/>
                  </a:lnTo>
                  <a:lnTo>
                    <a:pt x="17299" y="22840"/>
                  </a:lnTo>
                  <a:lnTo>
                    <a:pt x="16832" y="22436"/>
                  </a:lnTo>
                  <a:lnTo>
                    <a:pt x="14370" y="24191"/>
                  </a:lnTo>
                  <a:lnTo>
                    <a:pt x="12362" y="25959"/>
                  </a:lnTo>
                  <a:lnTo>
                    <a:pt x="10127" y="28573"/>
                  </a:lnTo>
                  <a:lnTo>
                    <a:pt x="4394" y="30896"/>
                  </a:lnTo>
                  <a:lnTo>
                    <a:pt x="2134" y="31262"/>
                  </a:lnTo>
                  <a:lnTo>
                    <a:pt x="3132" y="30770"/>
                  </a:lnTo>
                  <a:cubicBezTo>
                    <a:pt x="8687" y="27702"/>
                    <a:pt x="8763" y="27399"/>
                    <a:pt x="8801" y="27247"/>
                  </a:cubicBezTo>
                  <a:cubicBezTo>
                    <a:pt x="8852" y="27058"/>
                    <a:pt x="9432" y="26224"/>
                    <a:pt x="9937" y="25555"/>
                  </a:cubicBezTo>
                  <a:lnTo>
                    <a:pt x="9887" y="25126"/>
                  </a:lnTo>
                  <a:lnTo>
                    <a:pt x="8018" y="23573"/>
                  </a:lnTo>
                  <a:lnTo>
                    <a:pt x="6882" y="22373"/>
                  </a:lnTo>
                  <a:lnTo>
                    <a:pt x="6389" y="20454"/>
                  </a:lnTo>
                  <a:lnTo>
                    <a:pt x="7702" y="18396"/>
                  </a:lnTo>
                  <a:lnTo>
                    <a:pt x="9584" y="16034"/>
                  </a:lnTo>
                  <a:lnTo>
                    <a:pt x="12425" y="15466"/>
                  </a:lnTo>
                  <a:lnTo>
                    <a:pt x="12602" y="15365"/>
                  </a:lnTo>
                  <a:lnTo>
                    <a:pt x="14256" y="13332"/>
                  </a:lnTo>
                  <a:lnTo>
                    <a:pt x="13991" y="12814"/>
                  </a:lnTo>
                  <a:lnTo>
                    <a:pt x="12059" y="12979"/>
                  </a:lnTo>
                  <a:lnTo>
                    <a:pt x="9761" y="12625"/>
                  </a:lnTo>
                  <a:lnTo>
                    <a:pt x="9761" y="11943"/>
                  </a:lnTo>
                  <a:lnTo>
                    <a:pt x="10405" y="10579"/>
                  </a:lnTo>
                  <a:lnTo>
                    <a:pt x="12753" y="9531"/>
                  </a:lnTo>
                  <a:lnTo>
                    <a:pt x="13347" y="9999"/>
                  </a:lnTo>
                  <a:lnTo>
                    <a:pt x="15582" y="10655"/>
                  </a:lnTo>
                  <a:lnTo>
                    <a:pt x="15986" y="10302"/>
                  </a:lnTo>
                  <a:lnTo>
                    <a:pt x="15733" y="8572"/>
                  </a:lnTo>
                  <a:lnTo>
                    <a:pt x="14799" y="5301"/>
                  </a:lnTo>
                  <a:lnTo>
                    <a:pt x="14799" y="4582"/>
                  </a:lnTo>
                  <a:lnTo>
                    <a:pt x="16996" y="3268"/>
                  </a:lnTo>
                  <a:cubicBezTo>
                    <a:pt x="17249" y="3167"/>
                    <a:pt x="17943" y="2814"/>
                    <a:pt x="20178" y="1387"/>
                  </a:cubicBezTo>
                  <a:cubicBezTo>
                    <a:pt x="21117" y="797"/>
                    <a:pt x="21746" y="618"/>
                    <a:pt x="22159" y="618"/>
                  </a:cubicBezTo>
                  <a:close/>
                  <a:moveTo>
                    <a:pt x="22164" y="0"/>
                  </a:moveTo>
                  <a:cubicBezTo>
                    <a:pt x="21532" y="0"/>
                    <a:pt x="20754" y="291"/>
                    <a:pt x="19837" y="869"/>
                  </a:cubicBezTo>
                  <a:cubicBezTo>
                    <a:pt x="17274" y="2498"/>
                    <a:pt x="16819" y="2675"/>
                    <a:pt x="16781" y="2688"/>
                  </a:cubicBezTo>
                  <a:lnTo>
                    <a:pt x="14332" y="4127"/>
                  </a:lnTo>
                  <a:lnTo>
                    <a:pt x="14180" y="4392"/>
                  </a:lnTo>
                  <a:lnTo>
                    <a:pt x="14180" y="5339"/>
                  </a:lnTo>
                  <a:lnTo>
                    <a:pt x="15127" y="8698"/>
                  </a:lnTo>
                  <a:lnTo>
                    <a:pt x="15291" y="9923"/>
                  </a:lnTo>
                  <a:lnTo>
                    <a:pt x="13688" y="9468"/>
                  </a:lnTo>
                  <a:lnTo>
                    <a:pt x="12993" y="8925"/>
                  </a:lnTo>
                  <a:lnTo>
                    <a:pt x="12665" y="8875"/>
                  </a:lnTo>
                  <a:lnTo>
                    <a:pt x="10051" y="10062"/>
                  </a:lnTo>
                  <a:lnTo>
                    <a:pt x="9887" y="10213"/>
                  </a:lnTo>
                  <a:lnTo>
                    <a:pt x="9155" y="11754"/>
                  </a:lnTo>
                  <a:lnTo>
                    <a:pt x="9129" y="12915"/>
                  </a:lnTo>
                  <a:lnTo>
                    <a:pt x="9395" y="13231"/>
                  </a:lnTo>
                  <a:lnTo>
                    <a:pt x="11983" y="13623"/>
                  </a:lnTo>
                  <a:lnTo>
                    <a:pt x="12059" y="13623"/>
                  </a:lnTo>
                  <a:lnTo>
                    <a:pt x="13284" y="13521"/>
                  </a:lnTo>
                  <a:lnTo>
                    <a:pt x="12185" y="14873"/>
                  </a:lnTo>
                  <a:lnTo>
                    <a:pt x="9344" y="15441"/>
                  </a:lnTo>
                  <a:lnTo>
                    <a:pt x="9155" y="15554"/>
                  </a:lnTo>
                  <a:lnTo>
                    <a:pt x="7185" y="18029"/>
                  </a:lnTo>
                  <a:lnTo>
                    <a:pt x="5771" y="20239"/>
                  </a:lnTo>
                  <a:lnTo>
                    <a:pt x="5733" y="20479"/>
                  </a:lnTo>
                  <a:lnTo>
                    <a:pt x="6288" y="22613"/>
                  </a:lnTo>
                  <a:lnTo>
                    <a:pt x="6364" y="22752"/>
                  </a:lnTo>
                  <a:lnTo>
                    <a:pt x="7576" y="24040"/>
                  </a:lnTo>
                  <a:lnTo>
                    <a:pt x="9243" y="25416"/>
                  </a:lnTo>
                  <a:cubicBezTo>
                    <a:pt x="8877" y="25909"/>
                    <a:pt x="8334" y="26679"/>
                    <a:pt x="8208" y="27032"/>
                  </a:cubicBezTo>
                  <a:cubicBezTo>
                    <a:pt x="7841" y="27386"/>
                    <a:pt x="4874" y="29091"/>
                    <a:pt x="2841" y="30214"/>
                  </a:cubicBezTo>
                  <a:lnTo>
                    <a:pt x="0" y="31629"/>
                  </a:lnTo>
                  <a:lnTo>
                    <a:pt x="189" y="32222"/>
                  </a:lnTo>
                  <a:lnTo>
                    <a:pt x="4533" y="31515"/>
                  </a:lnTo>
                  <a:lnTo>
                    <a:pt x="10430" y="29128"/>
                  </a:lnTo>
                  <a:lnTo>
                    <a:pt x="10556" y="29040"/>
                  </a:lnTo>
                  <a:lnTo>
                    <a:pt x="12804" y="26388"/>
                  </a:lnTo>
                  <a:lnTo>
                    <a:pt x="14748" y="24684"/>
                  </a:lnTo>
                  <a:lnTo>
                    <a:pt x="16087" y="23737"/>
                  </a:lnTo>
                  <a:lnTo>
                    <a:pt x="15241" y="25302"/>
                  </a:lnTo>
                  <a:lnTo>
                    <a:pt x="15582" y="25757"/>
                  </a:lnTo>
                  <a:lnTo>
                    <a:pt x="17488" y="25366"/>
                  </a:lnTo>
                  <a:cubicBezTo>
                    <a:pt x="19180" y="24861"/>
                    <a:pt x="19787" y="24595"/>
                    <a:pt x="20026" y="24431"/>
                  </a:cubicBezTo>
                  <a:cubicBezTo>
                    <a:pt x="20544" y="24595"/>
                    <a:pt x="22628" y="25757"/>
                    <a:pt x="24496" y="26868"/>
                  </a:cubicBezTo>
                  <a:lnTo>
                    <a:pt x="25936" y="29507"/>
                  </a:lnTo>
                  <a:lnTo>
                    <a:pt x="26618" y="33409"/>
                  </a:lnTo>
                  <a:lnTo>
                    <a:pt x="26012" y="36338"/>
                  </a:lnTo>
                  <a:lnTo>
                    <a:pt x="25456" y="38384"/>
                  </a:lnTo>
                  <a:lnTo>
                    <a:pt x="25469" y="38586"/>
                  </a:lnTo>
                  <a:lnTo>
                    <a:pt x="26264" y="40480"/>
                  </a:lnTo>
                  <a:lnTo>
                    <a:pt x="26858" y="40455"/>
                  </a:lnTo>
                  <a:lnTo>
                    <a:pt x="27767" y="37538"/>
                  </a:lnTo>
                  <a:lnTo>
                    <a:pt x="28373" y="37033"/>
                  </a:lnTo>
                  <a:lnTo>
                    <a:pt x="29004" y="40884"/>
                  </a:lnTo>
                  <a:lnTo>
                    <a:pt x="29888" y="43018"/>
                  </a:lnTo>
                  <a:lnTo>
                    <a:pt x="28360" y="42058"/>
                  </a:lnTo>
                  <a:lnTo>
                    <a:pt x="27893" y="42273"/>
                  </a:lnTo>
                  <a:lnTo>
                    <a:pt x="27653" y="43763"/>
                  </a:lnTo>
                  <a:lnTo>
                    <a:pt x="27678" y="43953"/>
                  </a:lnTo>
                  <a:lnTo>
                    <a:pt x="29383" y="47652"/>
                  </a:lnTo>
                  <a:lnTo>
                    <a:pt x="29156" y="50114"/>
                  </a:lnTo>
                  <a:lnTo>
                    <a:pt x="27918" y="52589"/>
                  </a:lnTo>
                  <a:lnTo>
                    <a:pt x="27413" y="57085"/>
                  </a:lnTo>
                  <a:lnTo>
                    <a:pt x="27729" y="61580"/>
                  </a:lnTo>
                  <a:lnTo>
                    <a:pt x="27779" y="61719"/>
                  </a:lnTo>
                  <a:lnTo>
                    <a:pt x="29522" y="64484"/>
                  </a:lnTo>
                  <a:lnTo>
                    <a:pt x="31252" y="65696"/>
                  </a:lnTo>
                  <a:lnTo>
                    <a:pt x="32464" y="69030"/>
                  </a:lnTo>
                  <a:lnTo>
                    <a:pt x="33891" y="74080"/>
                  </a:lnTo>
                  <a:lnTo>
                    <a:pt x="33967" y="74219"/>
                  </a:lnTo>
                  <a:lnTo>
                    <a:pt x="36505" y="76896"/>
                  </a:lnTo>
                  <a:lnTo>
                    <a:pt x="37048" y="76631"/>
                  </a:lnTo>
                  <a:lnTo>
                    <a:pt x="36467" y="73474"/>
                  </a:lnTo>
                  <a:lnTo>
                    <a:pt x="36404" y="73335"/>
                  </a:lnTo>
                  <a:lnTo>
                    <a:pt x="34964" y="71505"/>
                  </a:lnTo>
                  <a:lnTo>
                    <a:pt x="34484" y="68171"/>
                  </a:lnTo>
                  <a:lnTo>
                    <a:pt x="34484" y="68171"/>
                  </a:lnTo>
                  <a:lnTo>
                    <a:pt x="35166" y="68954"/>
                  </a:lnTo>
                  <a:lnTo>
                    <a:pt x="36012" y="72098"/>
                  </a:lnTo>
                  <a:lnTo>
                    <a:pt x="36101" y="72237"/>
                  </a:lnTo>
                  <a:lnTo>
                    <a:pt x="38273" y="74295"/>
                  </a:lnTo>
                  <a:lnTo>
                    <a:pt x="40268" y="77730"/>
                  </a:lnTo>
                  <a:lnTo>
                    <a:pt x="40419" y="79939"/>
                  </a:lnTo>
                  <a:lnTo>
                    <a:pt x="40508" y="80141"/>
                  </a:lnTo>
                  <a:lnTo>
                    <a:pt x="42162" y="81947"/>
                  </a:lnTo>
                  <a:lnTo>
                    <a:pt x="42301" y="82035"/>
                  </a:lnTo>
                  <a:lnTo>
                    <a:pt x="46202" y="83197"/>
                  </a:lnTo>
                  <a:lnTo>
                    <a:pt x="49043" y="84700"/>
                  </a:lnTo>
                  <a:lnTo>
                    <a:pt x="49359" y="84687"/>
                  </a:lnTo>
                  <a:lnTo>
                    <a:pt x="50028" y="84245"/>
                  </a:lnTo>
                  <a:lnTo>
                    <a:pt x="52453" y="86165"/>
                  </a:lnTo>
                  <a:lnTo>
                    <a:pt x="52592" y="86228"/>
                  </a:lnTo>
                  <a:lnTo>
                    <a:pt x="55407" y="86834"/>
                  </a:lnTo>
                  <a:lnTo>
                    <a:pt x="58716" y="90546"/>
                  </a:lnTo>
                  <a:lnTo>
                    <a:pt x="61330" y="91960"/>
                  </a:lnTo>
                  <a:lnTo>
                    <a:pt x="61683" y="91910"/>
                  </a:lnTo>
                  <a:lnTo>
                    <a:pt x="62706" y="91013"/>
                  </a:lnTo>
                  <a:lnTo>
                    <a:pt x="63994" y="92491"/>
                  </a:lnTo>
                  <a:lnTo>
                    <a:pt x="63691" y="95723"/>
                  </a:lnTo>
                  <a:lnTo>
                    <a:pt x="62251" y="97466"/>
                  </a:lnTo>
                  <a:lnTo>
                    <a:pt x="61405" y="99840"/>
                  </a:lnTo>
                  <a:lnTo>
                    <a:pt x="61165" y="102074"/>
                  </a:lnTo>
                  <a:lnTo>
                    <a:pt x="60711" y="103224"/>
                  </a:lnTo>
                  <a:lnTo>
                    <a:pt x="60774" y="103552"/>
                  </a:lnTo>
                  <a:lnTo>
                    <a:pt x="63186" y="106115"/>
                  </a:lnTo>
                  <a:lnTo>
                    <a:pt x="65320" y="109335"/>
                  </a:lnTo>
                  <a:lnTo>
                    <a:pt x="67441" y="112656"/>
                  </a:lnTo>
                  <a:lnTo>
                    <a:pt x="67555" y="112757"/>
                  </a:lnTo>
                  <a:lnTo>
                    <a:pt x="69461" y="113818"/>
                  </a:lnTo>
                  <a:lnTo>
                    <a:pt x="70623" y="115421"/>
                  </a:lnTo>
                  <a:lnTo>
                    <a:pt x="71090" y="120055"/>
                  </a:lnTo>
                  <a:lnTo>
                    <a:pt x="71330" y="123881"/>
                  </a:lnTo>
                  <a:lnTo>
                    <a:pt x="71090" y="127871"/>
                  </a:lnTo>
                  <a:lnTo>
                    <a:pt x="71254" y="129866"/>
                  </a:lnTo>
                  <a:lnTo>
                    <a:pt x="70472" y="132973"/>
                  </a:lnTo>
                  <a:lnTo>
                    <a:pt x="70383" y="135511"/>
                  </a:lnTo>
                  <a:lnTo>
                    <a:pt x="70623" y="138516"/>
                  </a:lnTo>
                  <a:lnTo>
                    <a:pt x="70749" y="138743"/>
                  </a:lnTo>
                  <a:lnTo>
                    <a:pt x="71886" y="139539"/>
                  </a:lnTo>
                  <a:lnTo>
                    <a:pt x="70168" y="143491"/>
                  </a:lnTo>
                  <a:lnTo>
                    <a:pt x="70194" y="143794"/>
                  </a:lnTo>
                  <a:lnTo>
                    <a:pt x="71507" y="145789"/>
                  </a:lnTo>
                  <a:lnTo>
                    <a:pt x="71823" y="147582"/>
                  </a:lnTo>
                  <a:lnTo>
                    <a:pt x="73035" y="151370"/>
                  </a:lnTo>
                  <a:lnTo>
                    <a:pt x="75409" y="154805"/>
                  </a:lnTo>
                  <a:lnTo>
                    <a:pt x="77227" y="156030"/>
                  </a:lnTo>
                  <a:lnTo>
                    <a:pt x="77391" y="156080"/>
                  </a:lnTo>
                  <a:lnTo>
                    <a:pt x="80396" y="156080"/>
                  </a:lnTo>
                  <a:lnTo>
                    <a:pt x="80624" y="155966"/>
                  </a:lnTo>
                  <a:lnTo>
                    <a:pt x="81886" y="154476"/>
                  </a:lnTo>
                  <a:lnTo>
                    <a:pt x="81798" y="153984"/>
                  </a:lnTo>
                  <a:lnTo>
                    <a:pt x="78666" y="152305"/>
                  </a:lnTo>
                  <a:lnTo>
                    <a:pt x="77530" y="149501"/>
                  </a:lnTo>
                  <a:lnTo>
                    <a:pt x="77353" y="149325"/>
                  </a:lnTo>
                  <a:cubicBezTo>
                    <a:pt x="77176" y="149249"/>
                    <a:pt x="77038" y="149097"/>
                    <a:pt x="76974" y="148908"/>
                  </a:cubicBezTo>
                  <a:cubicBezTo>
                    <a:pt x="76911" y="148643"/>
                    <a:pt x="77063" y="148289"/>
                    <a:pt x="77391" y="147885"/>
                  </a:cubicBezTo>
                  <a:cubicBezTo>
                    <a:pt x="78363" y="146723"/>
                    <a:pt x="78591" y="146458"/>
                    <a:pt x="78641" y="146332"/>
                  </a:cubicBezTo>
                  <a:lnTo>
                    <a:pt x="78957" y="145309"/>
                  </a:lnTo>
                  <a:lnTo>
                    <a:pt x="78831" y="144956"/>
                  </a:lnTo>
                  <a:lnTo>
                    <a:pt x="77404" y="143933"/>
                  </a:lnTo>
                  <a:lnTo>
                    <a:pt x="78111" y="142582"/>
                  </a:lnTo>
                  <a:lnTo>
                    <a:pt x="78831" y="142077"/>
                  </a:lnTo>
                  <a:lnTo>
                    <a:pt x="78957" y="141862"/>
                  </a:lnTo>
                  <a:lnTo>
                    <a:pt x="79361" y="139652"/>
                  </a:lnTo>
                  <a:lnTo>
                    <a:pt x="79336" y="139476"/>
                  </a:lnTo>
                  <a:lnTo>
                    <a:pt x="78818" y="138289"/>
                  </a:lnTo>
                  <a:lnTo>
                    <a:pt x="78869" y="137582"/>
                  </a:lnTo>
                  <a:lnTo>
                    <a:pt x="79954" y="137708"/>
                  </a:lnTo>
                  <a:lnTo>
                    <a:pt x="80308" y="137417"/>
                  </a:lnTo>
                  <a:lnTo>
                    <a:pt x="80384" y="135814"/>
                  </a:lnTo>
                  <a:lnTo>
                    <a:pt x="80384" y="135498"/>
                  </a:lnTo>
                  <a:lnTo>
                    <a:pt x="82038" y="135018"/>
                  </a:lnTo>
                  <a:lnTo>
                    <a:pt x="83932" y="134551"/>
                  </a:lnTo>
                  <a:lnTo>
                    <a:pt x="84172" y="134235"/>
                  </a:lnTo>
                  <a:lnTo>
                    <a:pt x="84172" y="132076"/>
                  </a:lnTo>
                  <a:lnTo>
                    <a:pt x="84020" y="130826"/>
                  </a:lnTo>
                  <a:lnTo>
                    <a:pt x="83970" y="130283"/>
                  </a:lnTo>
                  <a:lnTo>
                    <a:pt x="86243" y="130675"/>
                  </a:lnTo>
                  <a:lnTo>
                    <a:pt x="86521" y="130586"/>
                  </a:lnTo>
                  <a:lnTo>
                    <a:pt x="88137" y="129008"/>
                  </a:lnTo>
                  <a:lnTo>
                    <a:pt x="89614" y="126520"/>
                  </a:lnTo>
                  <a:lnTo>
                    <a:pt x="90965" y="124551"/>
                  </a:lnTo>
                  <a:lnTo>
                    <a:pt x="91470" y="121798"/>
                  </a:lnTo>
                  <a:lnTo>
                    <a:pt x="93857" y="120156"/>
                  </a:lnTo>
                  <a:lnTo>
                    <a:pt x="96546" y="118742"/>
                  </a:lnTo>
                  <a:lnTo>
                    <a:pt x="97897" y="117947"/>
                  </a:lnTo>
                  <a:lnTo>
                    <a:pt x="98049" y="117719"/>
                  </a:lnTo>
                  <a:lnTo>
                    <a:pt x="98592" y="113982"/>
                  </a:lnTo>
                  <a:lnTo>
                    <a:pt x="99463" y="110800"/>
                  </a:lnTo>
                  <a:lnTo>
                    <a:pt x="99842" y="108906"/>
                  </a:lnTo>
                  <a:lnTo>
                    <a:pt x="101648" y="106645"/>
                  </a:lnTo>
                  <a:lnTo>
                    <a:pt x="102746" y="104676"/>
                  </a:lnTo>
                  <a:lnTo>
                    <a:pt x="102746" y="104373"/>
                  </a:lnTo>
                  <a:lnTo>
                    <a:pt x="101799" y="102617"/>
                  </a:lnTo>
                  <a:cubicBezTo>
                    <a:pt x="101824" y="102352"/>
                    <a:pt x="101774" y="102125"/>
                    <a:pt x="98882" y="100989"/>
                  </a:cubicBezTo>
                  <a:lnTo>
                    <a:pt x="95650" y="99726"/>
                  </a:lnTo>
                  <a:lnTo>
                    <a:pt x="93718" y="99410"/>
                  </a:lnTo>
                  <a:lnTo>
                    <a:pt x="91710" y="98627"/>
                  </a:lnTo>
                  <a:lnTo>
                    <a:pt x="89551" y="97731"/>
                  </a:lnTo>
                  <a:lnTo>
                    <a:pt x="88415" y="95092"/>
                  </a:lnTo>
                  <a:lnTo>
                    <a:pt x="86887" y="92907"/>
                  </a:lnTo>
                  <a:lnTo>
                    <a:pt x="86735" y="92794"/>
                  </a:lnTo>
                  <a:lnTo>
                    <a:pt x="83338" y="91682"/>
                  </a:lnTo>
                  <a:lnTo>
                    <a:pt x="81179" y="91455"/>
                  </a:lnTo>
                  <a:lnTo>
                    <a:pt x="78970" y="89321"/>
                  </a:lnTo>
                  <a:lnTo>
                    <a:pt x="76861" y="88084"/>
                  </a:lnTo>
                  <a:lnTo>
                    <a:pt x="74335" y="87819"/>
                  </a:lnTo>
                  <a:lnTo>
                    <a:pt x="71810" y="87187"/>
                  </a:lnTo>
                  <a:lnTo>
                    <a:pt x="71722" y="87175"/>
                  </a:lnTo>
                  <a:lnTo>
                    <a:pt x="68881" y="87263"/>
                  </a:lnTo>
                  <a:lnTo>
                    <a:pt x="68792" y="87276"/>
                  </a:lnTo>
                  <a:cubicBezTo>
                    <a:pt x="65395" y="88273"/>
                    <a:pt x="65320" y="88576"/>
                    <a:pt x="65269" y="88753"/>
                  </a:cubicBezTo>
                  <a:cubicBezTo>
                    <a:pt x="65219" y="88942"/>
                    <a:pt x="65029" y="89523"/>
                    <a:pt x="64878" y="89965"/>
                  </a:cubicBezTo>
                  <a:lnTo>
                    <a:pt x="63640" y="88993"/>
                  </a:lnTo>
                  <a:lnTo>
                    <a:pt x="63350" y="88930"/>
                  </a:lnTo>
                  <a:lnTo>
                    <a:pt x="61734" y="89448"/>
                  </a:lnTo>
                  <a:lnTo>
                    <a:pt x="60218" y="88690"/>
                  </a:lnTo>
                  <a:lnTo>
                    <a:pt x="59057" y="86303"/>
                  </a:lnTo>
                  <a:lnTo>
                    <a:pt x="59802" y="84384"/>
                  </a:lnTo>
                  <a:lnTo>
                    <a:pt x="59600" y="83967"/>
                  </a:lnTo>
                  <a:lnTo>
                    <a:pt x="57655" y="83311"/>
                  </a:lnTo>
                  <a:lnTo>
                    <a:pt x="55521" y="83046"/>
                  </a:lnTo>
                  <a:lnTo>
                    <a:pt x="56077" y="81480"/>
                  </a:lnTo>
                  <a:lnTo>
                    <a:pt x="56796" y="80104"/>
                  </a:lnTo>
                  <a:lnTo>
                    <a:pt x="56986" y="78853"/>
                  </a:lnTo>
                  <a:lnTo>
                    <a:pt x="56670" y="78500"/>
                  </a:lnTo>
                  <a:lnTo>
                    <a:pt x="53905" y="78500"/>
                  </a:lnTo>
                  <a:lnTo>
                    <a:pt x="53640" y="78651"/>
                  </a:lnTo>
                  <a:lnTo>
                    <a:pt x="52516" y="80533"/>
                  </a:lnTo>
                  <a:lnTo>
                    <a:pt x="50155" y="81366"/>
                  </a:lnTo>
                  <a:lnTo>
                    <a:pt x="48374" y="78942"/>
                  </a:lnTo>
                  <a:lnTo>
                    <a:pt x="47995" y="75495"/>
                  </a:lnTo>
                  <a:lnTo>
                    <a:pt x="48816" y="72717"/>
                  </a:lnTo>
                  <a:lnTo>
                    <a:pt x="51443" y="70772"/>
                  </a:lnTo>
                  <a:lnTo>
                    <a:pt x="54132" y="70393"/>
                  </a:lnTo>
                  <a:lnTo>
                    <a:pt x="55370" y="71416"/>
                  </a:lnTo>
                  <a:lnTo>
                    <a:pt x="55849" y="71315"/>
                  </a:lnTo>
                  <a:lnTo>
                    <a:pt x="56392" y="70305"/>
                  </a:lnTo>
                  <a:lnTo>
                    <a:pt x="58286" y="70305"/>
                  </a:lnTo>
                  <a:lnTo>
                    <a:pt x="60799" y="71088"/>
                  </a:lnTo>
                  <a:lnTo>
                    <a:pt x="61014" y="72856"/>
                  </a:lnTo>
                  <a:lnTo>
                    <a:pt x="61064" y="72995"/>
                  </a:lnTo>
                  <a:lnTo>
                    <a:pt x="62403" y="75040"/>
                  </a:lnTo>
                  <a:lnTo>
                    <a:pt x="62971" y="74926"/>
                  </a:lnTo>
                  <a:lnTo>
                    <a:pt x="63363" y="72843"/>
                  </a:lnTo>
                  <a:lnTo>
                    <a:pt x="63363" y="72767"/>
                  </a:lnTo>
                  <a:lnTo>
                    <a:pt x="63211" y="69131"/>
                  </a:lnTo>
                  <a:lnTo>
                    <a:pt x="64158" y="67376"/>
                  </a:lnTo>
                  <a:lnTo>
                    <a:pt x="67087" y="65355"/>
                  </a:lnTo>
                  <a:lnTo>
                    <a:pt x="68704" y="62691"/>
                  </a:lnTo>
                  <a:lnTo>
                    <a:pt x="69461" y="60721"/>
                  </a:lnTo>
                  <a:lnTo>
                    <a:pt x="71924" y="58322"/>
                  </a:lnTo>
                  <a:lnTo>
                    <a:pt x="73452" y="58322"/>
                  </a:lnTo>
                  <a:lnTo>
                    <a:pt x="73755" y="58107"/>
                  </a:lnTo>
                  <a:lnTo>
                    <a:pt x="74575" y="55923"/>
                  </a:lnTo>
                  <a:lnTo>
                    <a:pt x="76747" y="54496"/>
                  </a:lnTo>
                  <a:lnTo>
                    <a:pt x="77682" y="55961"/>
                  </a:lnTo>
                  <a:lnTo>
                    <a:pt x="78124" y="56062"/>
                  </a:lnTo>
                  <a:lnTo>
                    <a:pt x="80119" y="54786"/>
                  </a:lnTo>
                  <a:lnTo>
                    <a:pt x="83591" y="53347"/>
                  </a:lnTo>
                  <a:lnTo>
                    <a:pt x="83705" y="52855"/>
                  </a:lnTo>
                  <a:lnTo>
                    <a:pt x="82909" y="51983"/>
                  </a:lnTo>
                  <a:lnTo>
                    <a:pt x="82657" y="51870"/>
                  </a:lnTo>
                  <a:lnTo>
                    <a:pt x="79715" y="52084"/>
                  </a:lnTo>
                  <a:lnTo>
                    <a:pt x="79134" y="50771"/>
                  </a:lnTo>
                  <a:lnTo>
                    <a:pt x="79134" y="49496"/>
                  </a:lnTo>
                  <a:lnTo>
                    <a:pt x="78970" y="49218"/>
                  </a:lnTo>
                  <a:lnTo>
                    <a:pt x="78528" y="48978"/>
                  </a:lnTo>
                  <a:lnTo>
                    <a:pt x="78742" y="48864"/>
                  </a:lnTo>
                  <a:lnTo>
                    <a:pt x="81002" y="48864"/>
                  </a:lnTo>
                  <a:lnTo>
                    <a:pt x="83212" y="49029"/>
                  </a:lnTo>
                  <a:lnTo>
                    <a:pt x="83389" y="48991"/>
                  </a:lnTo>
                  <a:lnTo>
                    <a:pt x="86028" y="47463"/>
                  </a:lnTo>
                  <a:cubicBezTo>
                    <a:pt x="87973" y="46023"/>
                    <a:pt x="88048" y="45910"/>
                    <a:pt x="88074" y="45847"/>
                  </a:cubicBezTo>
                  <a:cubicBezTo>
                    <a:pt x="88213" y="45657"/>
                    <a:pt x="88263" y="45569"/>
                    <a:pt x="86432" y="42362"/>
                  </a:cubicBezTo>
                  <a:lnTo>
                    <a:pt x="84399" y="40455"/>
                  </a:lnTo>
                  <a:lnTo>
                    <a:pt x="84033" y="38435"/>
                  </a:lnTo>
                  <a:lnTo>
                    <a:pt x="83553" y="34103"/>
                  </a:lnTo>
                  <a:lnTo>
                    <a:pt x="83010" y="33927"/>
                  </a:lnTo>
                  <a:lnTo>
                    <a:pt x="81078" y="36086"/>
                  </a:lnTo>
                  <a:lnTo>
                    <a:pt x="79576" y="35758"/>
                  </a:lnTo>
                  <a:lnTo>
                    <a:pt x="79310" y="34028"/>
                  </a:lnTo>
                  <a:lnTo>
                    <a:pt x="80055" y="32677"/>
                  </a:lnTo>
                  <a:lnTo>
                    <a:pt x="79866" y="32222"/>
                  </a:lnTo>
                  <a:lnTo>
                    <a:pt x="78212" y="31755"/>
                  </a:lnTo>
                  <a:lnTo>
                    <a:pt x="77164" y="30669"/>
                  </a:lnTo>
                  <a:lnTo>
                    <a:pt x="76937" y="30568"/>
                  </a:lnTo>
                  <a:lnTo>
                    <a:pt x="74070" y="30568"/>
                  </a:lnTo>
                  <a:lnTo>
                    <a:pt x="73199" y="30656"/>
                  </a:lnTo>
                  <a:lnTo>
                    <a:pt x="72921" y="30959"/>
                  </a:lnTo>
                  <a:lnTo>
                    <a:pt x="72845" y="33674"/>
                  </a:lnTo>
                  <a:lnTo>
                    <a:pt x="71583" y="35013"/>
                  </a:lnTo>
                  <a:lnTo>
                    <a:pt x="71545" y="35391"/>
                  </a:lnTo>
                  <a:lnTo>
                    <a:pt x="72290" y="36566"/>
                  </a:lnTo>
                  <a:lnTo>
                    <a:pt x="72492" y="38662"/>
                  </a:lnTo>
                  <a:lnTo>
                    <a:pt x="70535" y="40316"/>
                  </a:lnTo>
                  <a:lnTo>
                    <a:pt x="68615" y="40998"/>
                  </a:lnTo>
                  <a:lnTo>
                    <a:pt x="68401" y="41288"/>
                  </a:lnTo>
                  <a:lnTo>
                    <a:pt x="68401" y="44256"/>
                  </a:lnTo>
                  <a:lnTo>
                    <a:pt x="67555" y="44685"/>
                  </a:lnTo>
                  <a:lnTo>
                    <a:pt x="66380" y="43195"/>
                  </a:lnTo>
                  <a:lnTo>
                    <a:pt x="66974" y="40581"/>
                  </a:lnTo>
                  <a:lnTo>
                    <a:pt x="66822" y="40228"/>
                  </a:lnTo>
                  <a:lnTo>
                    <a:pt x="64676" y="39142"/>
                  </a:lnTo>
                  <a:lnTo>
                    <a:pt x="62453" y="37816"/>
                  </a:lnTo>
                  <a:lnTo>
                    <a:pt x="61443" y="36957"/>
                  </a:lnTo>
                  <a:lnTo>
                    <a:pt x="61241" y="36881"/>
                  </a:lnTo>
                  <a:lnTo>
                    <a:pt x="60509" y="36881"/>
                  </a:lnTo>
                  <a:lnTo>
                    <a:pt x="60307" y="34444"/>
                  </a:lnTo>
                  <a:lnTo>
                    <a:pt x="60686" y="32083"/>
                  </a:lnTo>
                  <a:lnTo>
                    <a:pt x="61456" y="30252"/>
                  </a:lnTo>
                  <a:cubicBezTo>
                    <a:pt x="61974" y="30050"/>
                    <a:pt x="62479" y="29823"/>
                    <a:pt x="62971" y="29558"/>
                  </a:cubicBezTo>
                  <a:cubicBezTo>
                    <a:pt x="63413" y="29330"/>
                    <a:pt x="63640" y="29229"/>
                    <a:pt x="63754" y="29179"/>
                  </a:cubicBezTo>
                  <a:cubicBezTo>
                    <a:pt x="63761" y="29180"/>
                    <a:pt x="63768" y="29180"/>
                    <a:pt x="63775" y="29180"/>
                  </a:cubicBezTo>
                  <a:cubicBezTo>
                    <a:pt x="63887" y="29180"/>
                    <a:pt x="64048" y="29086"/>
                    <a:pt x="64499" y="28813"/>
                  </a:cubicBezTo>
                  <a:lnTo>
                    <a:pt x="65029" y="28497"/>
                  </a:lnTo>
                  <a:cubicBezTo>
                    <a:pt x="66469" y="27638"/>
                    <a:pt x="66999" y="27323"/>
                    <a:pt x="67201" y="27171"/>
                  </a:cubicBezTo>
                  <a:lnTo>
                    <a:pt x="67214" y="27184"/>
                  </a:lnTo>
                  <a:lnTo>
                    <a:pt x="68792" y="25681"/>
                  </a:lnTo>
                  <a:lnTo>
                    <a:pt x="69992" y="24456"/>
                  </a:lnTo>
                  <a:lnTo>
                    <a:pt x="70737" y="24267"/>
                  </a:lnTo>
                  <a:lnTo>
                    <a:pt x="74083" y="24267"/>
                  </a:lnTo>
                  <a:lnTo>
                    <a:pt x="74399" y="23977"/>
                  </a:lnTo>
                  <a:lnTo>
                    <a:pt x="74550" y="21994"/>
                  </a:lnTo>
                  <a:lnTo>
                    <a:pt x="75548" y="20252"/>
                  </a:lnTo>
                  <a:lnTo>
                    <a:pt x="75573" y="20012"/>
                  </a:lnTo>
                  <a:lnTo>
                    <a:pt x="75106" y="18269"/>
                  </a:lnTo>
                  <a:lnTo>
                    <a:pt x="75005" y="18118"/>
                  </a:lnTo>
                  <a:lnTo>
                    <a:pt x="73363" y="16741"/>
                  </a:lnTo>
                  <a:lnTo>
                    <a:pt x="72883" y="16830"/>
                  </a:lnTo>
                  <a:lnTo>
                    <a:pt x="71873" y="18800"/>
                  </a:lnTo>
                  <a:lnTo>
                    <a:pt x="70320" y="19999"/>
                  </a:lnTo>
                  <a:lnTo>
                    <a:pt x="69676" y="20441"/>
                  </a:lnTo>
                  <a:lnTo>
                    <a:pt x="69676" y="18623"/>
                  </a:lnTo>
                  <a:lnTo>
                    <a:pt x="69929" y="17385"/>
                  </a:lnTo>
                  <a:lnTo>
                    <a:pt x="69411" y="17082"/>
                  </a:lnTo>
                  <a:lnTo>
                    <a:pt x="68691" y="17739"/>
                  </a:lnTo>
                  <a:lnTo>
                    <a:pt x="67896" y="15959"/>
                  </a:lnTo>
                  <a:lnTo>
                    <a:pt x="68918" y="14860"/>
                  </a:lnTo>
                  <a:lnTo>
                    <a:pt x="71002" y="10403"/>
                  </a:lnTo>
                  <a:lnTo>
                    <a:pt x="71873" y="10049"/>
                  </a:lnTo>
                  <a:lnTo>
                    <a:pt x="73767" y="8332"/>
                  </a:lnTo>
                  <a:lnTo>
                    <a:pt x="73691" y="7827"/>
                  </a:lnTo>
                  <a:lnTo>
                    <a:pt x="72896" y="7410"/>
                  </a:lnTo>
                  <a:lnTo>
                    <a:pt x="71785" y="7233"/>
                  </a:lnTo>
                  <a:lnTo>
                    <a:pt x="69373" y="7233"/>
                  </a:lnTo>
                  <a:lnTo>
                    <a:pt x="69057" y="7549"/>
                  </a:lnTo>
                  <a:lnTo>
                    <a:pt x="69057" y="9658"/>
                  </a:lnTo>
                  <a:lnTo>
                    <a:pt x="67037" y="12284"/>
                  </a:lnTo>
                  <a:lnTo>
                    <a:pt x="65294" y="14986"/>
                  </a:lnTo>
                  <a:lnTo>
                    <a:pt x="65294" y="15340"/>
                  </a:lnTo>
                  <a:lnTo>
                    <a:pt x="66077" y="16476"/>
                  </a:lnTo>
                  <a:lnTo>
                    <a:pt x="65762" y="18623"/>
                  </a:lnTo>
                  <a:lnTo>
                    <a:pt x="63375" y="19885"/>
                  </a:lnTo>
                  <a:lnTo>
                    <a:pt x="63375" y="18585"/>
                  </a:lnTo>
                  <a:lnTo>
                    <a:pt x="63085" y="18269"/>
                  </a:lnTo>
                  <a:lnTo>
                    <a:pt x="61342" y="18118"/>
                  </a:lnTo>
                  <a:lnTo>
                    <a:pt x="61128" y="18181"/>
                  </a:lnTo>
                  <a:lnTo>
                    <a:pt x="59890" y="19153"/>
                  </a:lnTo>
                  <a:lnTo>
                    <a:pt x="58223" y="16830"/>
                  </a:lnTo>
                  <a:lnTo>
                    <a:pt x="57971" y="16703"/>
                  </a:lnTo>
                  <a:lnTo>
                    <a:pt x="55799" y="16703"/>
                  </a:lnTo>
                  <a:lnTo>
                    <a:pt x="55521" y="16868"/>
                  </a:lnTo>
                  <a:lnTo>
                    <a:pt x="54827" y="18168"/>
                  </a:lnTo>
                  <a:lnTo>
                    <a:pt x="54435" y="18736"/>
                  </a:lnTo>
                  <a:lnTo>
                    <a:pt x="53652" y="16969"/>
                  </a:lnTo>
                  <a:lnTo>
                    <a:pt x="53261" y="16792"/>
                  </a:lnTo>
                  <a:cubicBezTo>
                    <a:pt x="53061" y="16867"/>
                    <a:pt x="52586" y="16997"/>
                    <a:pt x="52167" y="16997"/>
                  </a:cubicBezTo>
                  <a:cubicBezTo>
                    <a:pt x="51950" y="16997"/>
                    <a:pt x="51749" y="16962"/>
                    <a:pt x="51607" y="16868"/>
                  </a:cubicBezTo>
                  <a:cubicBezTo>
                    <a:pt x="51455" y="16767"/>
                    <a:pt x="51379" y="16590"/>
                    <a:pt x="51392" y="16426"/>
                  </a:cubicBezTo>
                  <a:cubicBezTo>
                    <a:pt x="51316" y="15112"/>
                    <a:pt x="51316" y="14986"/>
                    <a:pt x="51316" y="14974"/>
                  </a:cubicBezTo>
                  <a:lnTo>
                    <a:pt x="51215" y="14746"/>
                  </a:lnTo>
                  <a:lnTo>
                    <a:pt x="47945" y="11716"/>
                  </a:lnTo>
                  <a:lnTo>
                    <a:pt x="46922" y="11009"/>
                  </a:lnTo>
                  <a:lnTo>
                    <a:pt x="46682" y="10958"/>
                  </a:lnTo>
                  <a:lnTo>
                    <a:pt x="45142" y="11223"/>
                  </a:lnTo>
                  <a:lnTo>
                    <a:pt x="44435" y="9077"/>
                  </a:lnTo>
                  <a:lnTo>
                    <a:pt x="44233" y="8875"/>
                  </a:lnTo>
                  <a:lnTo>
                    <a:pt x="42806" y="8433"/>
                  </a:lnTo>
                  <a:lnTo>
                    <a:pt x="42679" y="8420"/>
                  </a:lnTo>
                  <a:lnTo>
                    <a:pt x="39182" y="8862"/>
                  </a:lnTo>
                  <a:lnTo>
                    <a:pt x="37262" y="8445"/>
                  </a:lnTo>
                  <a:lnTo>
                    <a:pt x="34649" y="6210"/>
                  </a:lnTo>
                  <a:lnTo>
                    <a:pt x="31075" y="4506"/>
                  </a:lnTo>
                  <a:lnTo>
                    <a:pt x="28499" y="2031"/>
                  </a:lnTo>
                  <a:lnTo>
                    <a:pt x="26365" y="263"/>
                  </a:lnTo>
                  <a:lnTo>
                    <a:pt x="26100" y="187"/>
                  </a:lnTo>
                  <a:lnTo>
                    <a:pt x="23524" y="756"/>
                  </a:lnTo>
                  <a:cubicBezTo>
                    <a:pt x="23360" y="465"/>
                    <a:pt x="23120" y="238"/>
                    <a:pt x="22817" y="124"/>
                  </a:cubicBezTo>
                  <a:cubicBezTo>
                    <a:pt x="22620" y="41"/>
                    <a:pt x="22402" y="0"/>
                    <a:pt x="2216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52"/>
            <p:cNvSpPr/>
            <p:nvPr/>
          </p:nvSpPr>
          <p:spPr>
            <a:xfrm>
              <a:off x="1940550" y="1654925"/>
              <a:ext cx="124725" cy="149650"/>
            </a:xfrm>
            <a:custGeom>
              <a:avLst/>
              <a:gdLst/>
              <a:ahLst/>
              <a:cxnLst/>
              <a:rect l="l" t="t" r="r" b="b"/>
              <a:pathLst>
                <a:path w="4989" h="5986" extrusionOk="0">
                  <a:moveTo>
                    <a:pt x="2425" y="0"/>
                  </a:moveTo>
                  <a:lnTo>
                    <a:pt x="1023" y="1200"/>
                  </a:lnTo>
                  <a:lnTo>
                    <a:pt x="1" y="3851"/>
                  </a:lnTo>
                  <a:lnTo>
                    <a:pt x="1" y="5985"/>
                  </a:lnTo>
                  <a:lnTo>
                    <a:pt x="2362" y="4104"/>
                  </a:lnTo>
                  <a:lnTo>
                    <a:pt x="3511" y="4887"/>
                  </a:lnTo>
                  <a:lnTo>
                    <a:pt x="4988" y="4419"/>
                  </a:lnTo>
                  <a:lnTo>
                    <a:pt x="3271" y="2210"/>
                  </a:lnTo>
                  <a:lnTo>
                    <a:pt x="242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52"/>
            <p:cNvSpPr/>
            <p:nvPr/>
          </p:nvSpPr>
          <p:spPr>
            <a:xfrm>
              <a:off x="1932650" y="1641650"/>
              <a:ext cx="145575" cy="179325"/>
            </a:xfrm>
            <a:custGeom>
              <a:avLst/>
              <a:gdLst/>
              <a:ahLst/>
              <a:cxnLst/>
              <a:rect l="l" t="t" r="r" b="b"/>
              <a:pathLst>
                <a:path w="5823" h="7173" extrusionOk="0">
                  <a:moveTo>
                    <a:pt x="2602" y="1049"/>
                  </a:moveTo>
                  <a:lnTo>
                    <a:pt x="3297" y="2842"/>
                  </a:lnTo>
                  <a:lnTo>
                    <a:pt x="4774" y="4774"/>
                  </a:lnTo>
                  <a:lnTo>
                    <a:pt x="3877" y="5064"/>
                  </a:lnTo>
                  <a:lnTo>
                    <a:pt x="2665" y="4231"/>
                  </a:lnTo>
                  <a:lnTo>
                    <a:pt x="632" y="5860"/>
                  </a:lnTo>
                  <a:lnTo>
                    <a:pt x="632" y="4433"/>
                  </a:lnTo>
                  <a:lnTo>
                    <a:pt x="1605" y="1907"/>
                  </a:lnTo>
                  <a:lnTo>
                    <a:pt x="2602" y="1049"/>
                  </a:lnTo>
                  <a:close/>
                  <a:moveTo>
                    <a:pt x="2880" y="1"/>
                  </a:moveTo>
                  <a:lnTo>
                    <a:pt x="1074" y="1541"/>
                  </a:lnTo>
                  <a:lnTo>
                    <a:pt x="26" y="4269"/>
                  </a:lnTo>
                  <a:lnTo>
                    <a:pt x="1" y="7173"/>
                  </a:lnTo>
                  <a:lnTo>
                    <a:pt x="1" y="7173"/>
                  </a:lnTo>
                  <a:lnTo>
                    <a:pt x="2703" y="5026"/>
                  </a:lnTo>
                  <a:lnTo>
                    <a:pt x="3776" y="5771"/>
                  </a:lnTo>
                  <a:lnTo>
                    <a:pt x="5822" y="5102"/>
                  </a:lnTo>
                  <a:lnTo>
                    <a:pt x="3865" y="2577"/>
                  </a:lnTo>
                  <a:lnTo>
                    <a:pt x="288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52"/>
            <p:cNvSpPr/>
            <p:nvPr/>
          </p:nvSpPr>
          <p:spPr>
            <a:xfrm>
              <a:off x="2019475" y="1292525"/>
              <a:ext cx="410075" cy="583375"/>
            </a:xfrm>
            <a:custGeom>
              <a:avLst/>
              <a:gdLst/>
              <a:ahLst/>
              <a:cxnLst/>
              <a:rect l="l" t="t" r="r" b="b"/>
              <a:pathLst>
                <a:path w="16403" h="23335" extrusionOk="0">
                  <a:moveTo>
                    <a:pt x="4129" y="0"/>
                  </a:moveTo>
                  <a:lnTo>
                    <a:pt x="1213" y="2122"/>
                  </a:lnTo>
                  <a:lnTo>
                    <a:pt x="0" y="4407"/>
                  </a:lnTo>
                  <a:lnTo>
                    <a:pt x="0" y="7248"/>
                  </a:lnTo>
                  <a:lnTo>
                    <a:pt x="2122" y="6857"/>
                  </a:lnTo>
                  <a:lnTo>
                    <a:pt x="4571" y="8347"/>
                  </a:lnTo>
                  <a:lnTo>
                    <a:pt x="6541" y="8827"/>
                  </a:lnTo>
                  <a:lnTo>
                    <a:pt x="7210" y="7576"/>
                  </a:lnTo>
                  <a:lnTo>
                    <a:pt x="8170" y="11339"/>
                  </a:lnTo>
                  <a:lnTo>
                    <a:pt x="9521" y="12842"/>
                  </a:lnTo>
                  <a:lnTo>
                    <a:pt x="8258" y="15052"/>
                  </a:lnTo>
                  <a:cubicBezTo>
                    <a:pt x="8258" y="15052"/>
                    <a:pt x="8978" y="16314"/>
                    <a:pt x="6996" y="16706"/>
                  </a:cubicBezTo>
                  <a:cubicBezTo>
                    <a:pt x="5026" y="17097"/>
                    <a:pt x="6364" y="16946"/>
                    <a:pt x="5026" y="17097"/>
                  </a:cubicBezTo>
                  <a:cubicBezTo>
                    <a:pt x="3688" y="17261"/>
                    <a:pt x="3688" y="17539"/>
                    <a:pt x="3688" y="17539"/>
                  </a:cubicBezTo>
                  <a:lnTo>
                    <a:pt x="4180" y="18915"/>
                  </a:lnTo>
                  <a:lnTo>
                    <a:pt x="6604" y="18915"/>
                  </a:lnTo>
                  <a:lnTo>
                    <a:pt x="7943" y="20810"/>
                  </a:lnTo>
                  <a:lnTo>
                    <a:pt x="9521" y="22539"/>
                  </a:lnTo>
                  <a:lnTo>
                    <a:pt x="11579" y="23335"/>
                  </a:lnTo>
                  <a:lnTo>
                    <a:pt x="10405" y="20532"/>
                  </a:lnTo>
                  <a:lnTo>
                    <a:pt x="12375" y="21693"/>
                  </a:lnTo>
                  <a:lnTo>
                    <a:pt x="13473" y="20115"/>
                  </a:lnTo>
                  <a:lnTo>
                    <a:pt x="12059" y="16794"/>
                  </a:lnTo>
                  <a:lnTo>
                    <a:pt x="12615" y="15923"/>
                  </a:lnTo>
                  <a:lnTo>
                    <a:pt x="14420" y="18360"/>
                  </a:lnTo>
                  <a:lnTo>
                    <a:pt x="15683" y="16794"/>
                  </a:lnTo>
                  <a:lnTo>
                    <a:pt x="16403" y="15052"/>
                  </a:lnTo>
                  <a:lnTo>
                    <a:pt x="12931" y="12135"/>
                  </a:lnTo>
                  <a:lnTo>
                    <a:pt x="14269" y="11630"/>
                  </a:lnTo>
                  <a:lnTo>
                    <a:pt x="13549" y="8195"/>
                  </a:lnTo>
                  <a:lnTo>
                    <a:pt x="12211" y="5821"/>
                  </a:lnTo>
                  <a:lnTo>
                    <a:pt x="10721" y="4963"/>
                  </a:lnTo>
                  <a:lnTo>
                    <a:pt x="9067" y="3624"/>
                  </a:lnTo>
                  <a:lnTo>
                    <a:pt x="10557" y="3069"/>
                  </a:lnTo>
                  <a:lnTo>
                    <a:pt x="10165" y="1414"/>
                  </a:lnTo>
                  <a:lnTo>
                    <a:pt x="7918" y="354"/>
                  </a:lnTo>
                  <a:lnTo>
                    <a:pt x="5670" y="1326"/>
                  </a:lnTo>
                  <a:lnTo>
                    <a:pt x="5165" y="2677"/>
                  </a:lnTo>
                  <a:lnTo>
                    <a:pt x="3814" y="4256"/>
                  </a:lnTo>
                  <a:lnTo>
                    <a:pt x="2993" y="3069"/>
                  </a:lnTo>
                  <a:lnTo>
                    <a:pt x="412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52"/>
            <p:cNvSpPr/>
            <p:nvPr/>
          </p:nvSpPr>
          <p:spPr>
            <a:xfrm>
              <a:off x="2011275" y="1270725"/>
              <a:ext cx="427750" cy="619075"/>
            </a:xfrm>
            <a:custGeom>
              <a:avLst/>
              <a:gdLst/>
              <a:ahLst/>
              <a:cxnLst/>
              <a:rect l="l" t="t" r="r" b="b"/>
              <a:pathLst>
                <a:path w="17110" h="24763" extrusionOk="0">
                  <a:moveTo>
                    <a:pt x="8246" y="1567"/>
                  </a:moveTo>
                  <a:lnTo>
                    <a:pt x="10228" y="2501"/>
                  </a:lnTo>
                  <a:lnTo>
                    <a:pt x="10518" y="3739"/>
                  </a:lnTo>
                  <a:lnTo>
                    <a:pt x="8763" y="4383"/>
                  </a:lnTo>
                  <a:lnTo>
                    <a:pt x="10885" y="6087"/>
                  </a:lnTo>
                  <a:lnTo>
                    <a:pt x="12311" y="6908"/>
                  </a:lnTo>
                  <a:lnTo>
                    <a:pt x="13587" y="9156"/>
                  </a:lnTo>
                  <a:lnTo>
                    <a:pt x="14231" y="12287"/>
                  </a:lnTo>
                  <a:lnTo>
                    <a:pt x="12640" y="12881"/>
                  </a:lnTo>
                  <a:lnTo>
                    <a:pt x="16340" y="15999"/>
                  </a:lnTo>
                  <a:lnTo>
                    <a:pt x="15733" y="17477"/>
                  </a:lnTo>
                  <a:lnTo>
                    <a:pt x="14761" y="18689"/>
                  </a:lnTo>
                  <a:lnTo>
                    <a:pt x="12918" y="16227"/>
                  </a:lnTo>
                  <a:lnTo>
                    <a:pt x="12021" y="17616"/>
                  </a:lnTo>
                  <a:lnTo>
                    <a:pt x="13448" y="20937"/>
                  </a:lnTo>
                  <a:lnTo>
                    <a:pt x="12615" y="22136"/>
                  </a:lnTo>
                  <a:lnTo>
                    <a:pt x="10076" y="20633"/>
                  </a:lnTo>
                  <a:lnTo>
                    <a:pt x="11339" y="23639"/>
                  </a:lnTo>
                  <a:lnTo>
                    <a:pt x="10051" y="23146"/>
                  </a:lnTo>
                  <a:lnTo>
                    <a:pt x="8549" y="21492"/>
                  </a:lnTo>
                  <a:lnTo>
                    <a:pt x="7109" y="19459"/>
                  </a:lnTo>
                  <a:lnTo>
                    <a:pt x="4748" y="19459"/>
                  </a:lnTo>
                  <a:lnTo>
                    <a:pt x="4407" y="18500"/>
                  </a:lnTo>
                  <a:cubicBezTo>
                    <a:pt x="4723" y="18373"/>
                    <a:pt x="5064" y="18297"/>
                    <a:pt x="5417" y="18272"/>
                  </a:cubicBezTo>
                  <a:cubicBezTo>
                    <a:pt x="6124" y="18196"/>
                    <a:pt x="6124" y="18196"/>
                    <a:pt x="6238" y="18146"/>
                  </a:cubicBezTo>
                  <a:cubicBezTo>
                    <a:pt x="6301" y="18121"/>
                    <a:pt x="6453" y="18070"/>
                    <a:pt x="7412" y="17881"/>
                  </a:cubicBezTo>
                  <a:cubicBezTo>
                    <a:pt x="8208" y="17717"/>
                    <a:pt x="8725" y="17401"/>
                    <a:pt x="8940" y="16934"/>
                  </a:cubicBezTo>
                  <a:cubicBezTo>
                    <a:pt x="9079" y="16618"/>
                    <a:pt x="9079" y="16265"/>
                    <a:pt x="8953" y="15936"/>
                  </a:cubicBezTo>
                  <a:lnTo>
                    <a:pt x="10253" y="13676"/>
                  </a:lnTo>
                  <a:lnTo>
                    <a:pt x="8801" y="12060"/>
                  </a:lnTo>
                  <a:lnTo>
                    <a:pt x="7652" y="7590"/>
                  </a:lnTo>
                  <a:lnTo>
                    <a:pt x="6718" y="9332"/>
                  </a:lnTo>
                  <a:lnTo>
                    <a:pt x="5026" y="8928"/>
                  </a:lnTo>
                  <a:lnTo>
                    <a:pt x="2513" y="7388"/>
                  </a:lnTo>
                  <a:lnTo>
                    <a:pt x="644" y="7741"/>
                  </a:lnTo>
                  <a:lnTo>
                    <a:pt x="644" y="5367"/>
                  </a:lnTo>
                  <a:lnTo>
                    <a:pt x="1793" y="3208"/>
                  </a:lnTo>
                  <a:lnTo>
                    <a:pt x="3801" y="1744"/>
                  </a:lnTo>
                  <a:lnTo>
                    <a:pt x="3801" y="1744"/>
                  </a:lnTo>
                  <a:lnTo>
                    <a:pt x="2980" y="3991"/>
                  </a:lnTo>
                  <a:lnTo>
                    <a:pt x="4129" y="5645"/>
                  </a:lnTo>
                  <a:lnTo>
                    <a:pt x="5745" y="3751"/>
                  </a:lnTo>
                  <a:lnTo>
                    <a:pt x="6263" y="2438"/>
                  </a:lnTo>
                  <a:lnTo>
                    <a:pt x="8246" y="1567"/>
                  </a:lnTo>
                  <a:close/>
                  <a:moveTo>
                    <a:pt x="5114" y="1"/>
                  </a:moveTo>
                  <a:lnTo>
                    <a:pt x="1288" y="2779"/>
                  </a:lnTo>
                  <a:lnTo>
                    <a:pt x="0" y="5203"/>
                  </a:lnTo>
                  <a:lnTo>
                    <a:pt x="0" y="8486"/>
                  </a:lnTo>
                  <a:lnTo>
                    <a:pt x="2374" y="8044"/>
                  </a:lnTo>
                  <a:lnTo>
                    <a:pt x="4723" y="9471"/>
                  </a:lnTo>
                  <a:lnTo>
                    <a:pt x="7021" y="10039"/>
                  </a:lnTo>
                  <a:lnTo>
                    <a:pt x="7425" y="9294"/>
                  </a:lnTo>
                  <a:lnTo>
                    <a:pt x="8208" y="12350"/>
                  </a:lnTo>
                  <a:lnTo>
                    <a:pt x="9458" y="13739"/>
                  </a:lnTo>
                  <a:lnTo>
                    <a:pt x="8321" y="15747"/>
                  </a:lnTo>
                  <a:lnTo>
                    <a:pt x="8233" y="15911"/>
                  </a:lnTo>
                  <a:lnTo>
                    <a:pt x="8309" y="16063"/>
                  </a:lnTo>
                  <a:cubicBezTo>
                    <a:pt x="8410" y="16252"/>
                    <a:pt x="8422" y="16467"/>
                    <a:pt x="8347" y="16669"/>
                  </a:cubicBezTo>
                  <a:cubicBezTo>
                    <a:pt x="8220" y="16946"/>
                    <a:pt x="7842" y="17148"/>
                    <a:pt x="7273" y="17262"/>
                  </a:cubicBezTo>
                  <a:cubicBezTo>
                    <a:pt x="6263" y="17464"/>
                    <a:pt x="6099" y="17527"/>
                    <a:pt x="6011" y="17565"/>
                  </a:cubicBezTo>
                  <a:cubicBezTo>
                    <a:pt x="5783" y="17603"/>
                    <a:pt x="5556" y="17641"/>
                    <a:pt x="5329" y="17654"/>
                  </a:cubicBezTo>
                  <a:cubicBezTo>
                    <a:pt x="4937" y="17704"/>
                    <a:pt x="3712" y="17843"/>
                    <a:pt x="3712" y="18411"/>
                  </a:cubicBezTo>
                  <a:lnTo>
                    <a:pt x="4293" y="20103"/>
                  </a:lnTo>
                  <a:lnTo>
                    <a:pt x="6793" y="20103"/>
                  </a:lnTo>
                  <a:lnTo>
                    <a:pt x="8056" y="21884"/>
                  </a:lnTo>
                  <a:lnTo>
                    <a:pt x="9685" y="23677"/>
                  </a:lnTo>
                  <a:lnTo>
                    <a:pt x="12488" y="24763"/>
                  </a:lnTo>
                  <a:lnTo>
                    <a:pt x="11390" y="22161"/>
                  </a:lnTo>
                  <a:lnTo>
                    <a:pt x="12791" y="22982"/>
                  </a:lnTo>
                  <a:lnTo>
                    <a:pt x="14168" y="20987"/>
                  </a:lnTo>
                  <a:lnTo>
                    <a:pt x="12741" y="17666"/>
                  </a:lnTo>
                  <a:lnTo>
                    <a:pt x="12968" y="17325"/>
                  </a:lnTo>
                  <a:lnTo>
                    <a:pt x="14748" y="19712"/>
                  </a:lnTo>
                  <a:lnTo>
                    <a:pt x="16264" y="17830"/>
                  </a:lnTo>
                  <a:lnTo>
                    <a:pt x="17110" y="15810"/>
                  </a:lnTo>
                  <a:lnTo>
                    <a:pt x="13877" y="13083"/>
                  </a:lnTo>
                  <a:lnTo>
                    <a:pt x="14963" y="12678"/>
                  </a:lnTo>
                  <a:lnTo>
                    <a:pt x="14193" y="8979"/>
                  </a:lnTo>
                  <a:lnTo>
                    <a:pt x="12779" y="6453"/>
                  </a:lnTo>
                  <a:lnTo>
                    <a:pt x="11238" y="5569"/>
                  </a:lnTo>
                  <a:lnTo>
                    <a:pt x="10013" y="4585"/>
                  </a:lnTo>
                  <a:lnTo>
                    <a:pt x="11263" y="4117"/>
                  </a:lnTo>
                  <a:lnTo>
                    <a:pt x="10771" y="2047"/>
                  </a:lnTo>
                  <a:lnTo>
                    <a:pt x="8258" y="860"/>
                  </a:lnTo>
                  <a:lnTo>
                    <a:pt x="5758" y="1958"/>
                  </a:lnTo>
                  <a:lnTo>
                    <a:pt x="5215" y="3372"/>
                  </a:lnTo>
                  <a:lnTo>
                    <a:pt x="4180" y="4597"/>
                  </a:lnTo>
                  <a:lnTo>
                    <a:pt x="3675" y="3890"/>
                  </a:lnTo>
                  <a:lnTo>
                    <a:pt x="51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52"/>
            <p:cNvSpPr/>
            <p:nvPr/>
          </p:nvSpPr>
          <p:spPr>
            <a:xfrm>
              <a:off x="2342725" y="2272700"/>
              <a:ext cx="102300" cy="109875"/>
            </a:xfrm>
            <a:custGeom>
              <a:avLst/>
              <a:gdLst/>
              <a:ahLst/>
              <a:cxnLst/>
              <a:rect l="l" t="t" r="r" b="b"/>
              <a:pathLst>
                <a:path w="4092" h="4395" extrusionOk="0">
                  <a:moveTo>
                    <a:pt x="112" y="2946"/>
                  </a:moveTo>
                  <a:cubicBezTo>
                    <a:pt x="41" y="2963"/>
                    <a:pt x="1" y="2986"/>
                    <a:pt x="1" y="3018"/>
                  </a:cubicBezTo>
                  <a:cubicBezTo>
                    <a:pt x="1" y="3026"/>
                    <a:pt x="3" y="3031"/>
                    <a:pt x="9" y="3031"/>
                  </a:cubicBezTo>
                  <a:cubicBezTo>
                    <a:pt x="25" y="3031"/>
                    <a:pt x="60" y="3000"/>
                    <a:pt x="112" y="2946"/>
                  </a:cubicBezTo>
                  <a:close/>
                  <a:moveTo>
                    <a:pt x="2337" y="0"/>
                  </a:moveTo>
                  <a:cubicBezTo>
                    <a:pt x="2337" y="0"/>
                    <a:pt x="576" y="2455"/>
                    <a:pt x="112" y="2946"/>
                  </a:cubicBezTo>
                  <a:lnTo>
                    <a:pt x="112" y="2946"/>
                  </a:lnTo>
                  <a:cubicBezTo>
                    <a:pt x="226" y="2918"/>
                    <a:pt x="419" y="2908"/>
                    <a:pt x="644" y="2908"/>
                  </a:cubicBezTo>
                  <a:cubicBezTo>
                    <a:pt x="1336" y="2908"/>
                    <a:pt x="2337" y="3005"/>
                    <a:pt x="2337" y="3005"/>
                  </a:cubicBezTo>
                  <a:lnTo>
                    <a:pt x="3145" y="4394"/>
                  </a:lnTo>
                  <a:lnTo>
                    <a:pt x="4092" y="3990"/>
                  </a:lnTo>
                  <a:lnTo>
                    <a:pt x="4092" y="2096"/>
                  </a:lnTo>
                  <a:lnTo>
                    <a:pt x="2438" y="1465"/>
                  </a:lnTo>
                  <a:lnTo>
                    <a:pt x="233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52"/>
            <p:cNvSpPr/>
            <p:nvPr/>
          </p:nvSpPr>
          <p:spPr>
            <a:xfrm>
              <a:off x="2334825" y="2250600"/>
              <a:ext cx="118400" cy="142075"/>
            </a:xfrm>
            <a:custGeom>
              <a:avLst/>
              <a:gdLst/>
              <a:ahLst/>
              <a:cxnLst/>
              <a:rect l="l" t="t" r="r" b="b"/>
              <a:pathLst>
                <a:path w="4736" h="5683" extrusionOk="0">
                  <a:moveTo>
                    <a:pt x="2387" y="1781"/>
                  </a:moveTo>
                  <a:lnTo>
                    <a:pt x="2450" y="2576"/>
                  </a:lnTo>
                  <a:lnTo>
                    <a:pt x="4079" y="3207"/>
                  </a:lnTo>
                  <a:lnTo>
                    <a:pt x="4079" y="4659"/>
                  </a:lnTo>
                  <a:lnTo>
                    <a:pt x="3587" y="4874"/>
                  </a:lnTo>
                  <a:lnTo>
                    <a:pt x="2829" y="3586"/>
                  </a:lnTo>
                  <a:lnTo>
                    <a:pt x="2665" y="3574"/>
                  </a:lnTo>
                  <a:cubicBezTo>
                    <a:pt x="1983" y="3510"/>
                    <a:pt x="1491" y="3473"/>
                    <a:pt x="1125" y="3473"/>
                  </a:cubicBezTo>
                  <a:lnTo>
                    <a:pt x="1137" y="3473"/>
                  </a:lnTo>
                  <a:cubicBezTo>
                    <a:pt x="1428" y="3106"/>
                    <a:pt x="1819" y="2576"/>
                    <a:pt x="2387" y="1781"/>
                  </a:cubicBezTo>
                  <a:close/>
                  <a:moveTo>
                    <a:pt x="2905" y="0"/>
                  </a:moveTo>
                  <a:lnTo>
                    <a:pt x="2400" y="707"/>
                  </a:lnTo>
                  <a:cubicBezTo>
                    <a:pt x="1541" y="1894"/>
                    <a:pt x="582" y="3195"/>
                    <a:pt x="253" y="3561"/>
                  </a:cubicBezTo>
                  <a:cubicBezTo>
                    <a:pt x="203" y="3574"/>
                    <a:pt x="165" y="3599"/>
                    <a:pt x="127" y="3637"/>
                  </a:cubicBezTo>
                  <a:lnTo>
                    <a:pt x="1" y="3763"/>
                  </a:lnTo>
                  <a:lnTo>
                    <a:pt x="1" y="4142"/>
                  </a:lnTo>
                  <a:lnTo>
                    <a:pt x="228" y="4218"/>
                  </a:lnTo>
                  <a:cubicBezTo>
                    <a:pt x="268" y="4227"/>
                    <a:pt x="302" y="4237"/>
                    <a:pt x="339" y="4237"/>
                  </a:cubicBezTo>
                  <a:cubicBezTo>
                    <a:pt x="396" y="4237"/>
                    <a:pt x="462" y="4214"/>
                    <a:pt x="569" y="4129"/>
                  </a:cubicBezTo>
                  <a:cubicBezTo>
                    <a:pt x="771" y="4117"/>
                    <a:pt x="974" y="4111"/>
                    <a:pt x="1176" y="4111"/>
                  </a:cubicBezTo>
                  <a:cubicBezTo>
                    <a:pt x="1605" y="4111"/>
                    <a:pt x="2034" y="4137"/>
                    <a:pt x="2463" y="4180"/>
                  </a:cubicBezTo>
                  <a:lnTo>
                    <a:pt x="3334" y="5682"/>
                  </a:lnTo>
                  <a:lnTo>
                    <a:pt x="4736" y="5076"/>
                  </a:lnTo>
                  <a:lnTo>
                    <a:pt x="4736" y="2753"/>
                  </a:lnTo>
                  <a:lnTo>
                    <a:pt x="3069" y="2121"/>
                  </a:lnTo>
                  <a:lnTo>
                    <a:pt x="290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52"/>
            <p:cNvSpPr/>
            <p:nvPr/>
          </p:nvSpPr>
          <p:spPr>
            <a:xfrm>
              <a:off x="1713900" y="3010725"/>
              <a:ext cx="224775" cy="69925"/>
            </a:xfrm>
            <a:custGeom>
              <a:avLst/>
              <a:gdLst/>
              <a:ahLst/>
              <a:cxnLst/>
              <a:rect l="l" t="t" r="r" b="b"/>
              <a:pathLst>
                <a:path w="8991" h="2797" extrusionOk="0">
                  <a:moveTo>
                    <a:pt x="1112" y="1"/>
                  </a:moveTo>
                  <a:lnTo>
                    <a:pt x="0" y="556"/>
                  </a:lnTo>
                  <a:lnTo>
                    <a:pt x="1112" y="834"/>
                  </a:lnTo>
                  <a:cubicBezTo>
                    <a:pt x="1112" y="834"/>
                    <a:pt x="3864" y="1125"/>
                    <a:pt x="4104" y="1125"/>
                  </a:cubicBezTo>
                  <a:cubicBezTo>
                    <a:pt x="4344" y="1125"/>
                    <a:pt x="6705" y="2110"/>
                    <a:pt x="6705" y="2110"/>
                  </a:cubicBezTo>
                  <a:cubicBezTo>
                    <a:pt x="6705" y="2110"/>
                    <a:pt x="5423" y="2797"/>
                    <a:pt x="5497" y="2797"/>
                  </a:cubicBezTo>
                  <a:cubicBezTo>
                    <a:pt x="5501" y="2797"/>
                    <a:pt x="5508" y="2795"/>
                    <a:pt x="5518" y="2791"/>
                  </a:cubicBezTo>
                  <a:cubicBezTo>
                    <a:pt x="5758" y="2716"/>
                    <a:pt x="8991" y="2463"/>
                    <a:pt x="8991" y="2463"/>
                  </a:cubicBezTo>
                  <a:lnTo>
                    <a:pt x="7892" y="1390"/>
                  </a:lnTo>
                  <a:lnTo>
                    <a:pt x="324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52"/>
            <p:cNvSpPr/>
            <p:nvPr/>
          </p:nvSpPr>
          <p:spPr>
            <a:xfrm>
              <a:off x="1691475" y="3002850"/>
              <a:ext cx="265200" cy="86825"/>
            </a:xfrm>
            <a:custGeom>
              <a:avLst/>
              <a:gdLst/>
              <a:ahLst/>
              <a:cxnLst/>
              <a:rect l="l" t="t" r="r" b="b"/>
              <a:pathLst>
                <a:path w="10608" h="3473" extrusionOk="0">
                  <a:moveTo>
                    <a:pt x="4079" y="644"/>
                  </a:moveTo>
                  <a:lnTo>
                    <a:pt x="8613" y="1995"/>
                  </a:lnTo>
                  <a:lnTo>
                    <a:pt x="9168" y="2526"/>
                  </a:lnTo>
                  <a:cubicBezTo>
                    <a:pt x="8764" y="2551"/>
                    <a:pt x="8310" y="2589"/>
                    <a:pt x="7880" y="2627"/>
                  </a:cubicBezTo>
                  <a:lnTo>
                    <a:pt x="8335" y="2387"/>
                  </a:lnTo>
                  <a:lnTo>
                    <a:pt x="7716" y="2134"/>
                  </a:lnTo>
                  <a:cubicBezTo>
                    <a:pt x="6112" y="1465"/>
                    <a:pt x="5191" y="1124"/>
                    <a:pt x="5001" y="1124"/>
                  </a:cubicBezTo>
                  <a:cubicBezTo>
                    <a:pt x="4824" y="1124"/>
                    <a:pt x="3095" y="947"/>
                    <a:pt x="2072" y="846"/>
                  </a:cubicBezTo>
                  <a:lnTo>
                    <a:pt x="1807" y="770"/>
                  </a:lnTo>
                  <a:lnTo>
                    <a:pt x="2072" y="644"/>
                  </a:lnTo>
                  <a:close/>
                  <a:moveTo>
                    <a:pt x="1933" y="0"/>
                  </a:moveTo>
                  <a:lnTo>
                    <a:pt x="1" y="973"/>
                  </a:lnTo>
                  <a:lnTo>
                    <a:pt x="1971" y="1465"/>
                  </a:lnTo>
                  <a:cubicBezTo>
                    <a:pt x="2438" y="1515"/>
                    <a:pt x="4749" y="1755"/>
                    <a:pt x="4976" y="1755"/>
                  </a:cubicBezTo>
                  <a:cubicBezTo>
                    <a:pt x="5127" y="1781"/>
                    <a:pt x="5974" y="2096"/>
                    <a:pt x="6857" y="2462"/>
                  </a:cubicBezTo>
                  <a:cubicBezTo>
                    <a:pt x="5974" y="2942"/>
                    <a:pt x="5986" y="2980"/>
                    <a:pt x="6100" y="3233"/>
                  </a:cubicBezTo>
                  <a:lnTo>
                    <a:pt x="6251" y="3473"/>
                  </a:lnTo>
                  <a:lnTo>
                    <a:pt x="6516" y="3410"/>
                  </a:lnTo>
                  <a:cubicBezTo>
                    <a:pt x="6706" y="3359"/>
                    <a:pt x="8411" y="3207"/>
                    <a:pt x="9913" y="3094"/>
                  </a:cubicBezTo>
                  <a:lnTo>
                    <a:pt x="10608" y="3043"/>
                  </a:lnTo>
                  <a:lnTo>
                    <a:pt x="8953" y="1427"/>
                  </a:lnTo>
                  <a:lnTo>
                    <a:pt x="4231" y="13"/>
                  </a:lnTo>
                  <a:lnTo>
                    <a:pt x="193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52"/>
            <p:cNvSpPr/>
            <p:nvPr/>
          </p:nvSpPr>
          <p:spPr>
            <a:xfrm>
              <a:off x="1938650" y="3067875"/>
              <a:ext cx="120300" cy="55275"/>
            </a:xfrm>
            <a:custGeom>
              <a:avLst/>
              <a:gdLst/>
              <a:ahLst/>
              <a:cxnLst/>
              <a:rect l="l" t="t" r="r" b="b"/>
              <a:pathLst>
                <a:path w="4812" h="2211" extrusionOk="0">
                  <a:moveTo>
                    <a:pt x="1807" y="0"/>
                  </a:moveTo>
                  <a:lnTo>
                    <a:pt x="1099" y="1036"/>
                  </a:lnTo>
                  <a:lnTo>
                    <a:pt x="1" y="2210"/>
                  </a:lnTo>
                  <a:lnTo>
                    <a:pt x="1" y="2210"/>
                  </a:lnTo>
                  <a:lnTo>
                    <a:pt x="2842" y="1743"/>
                  </a:lnTo>
                  <a:lnTo>
                    <a:pt x="4812" y="2210"/>
                  </a:lnTo>
                  <a:lnTo>
                    <a:pt x="4812" y="2210"/>
                  </a:lnTo>
                  <a:lnTo>
                    <a:pt x="4408" y="493"/>
                  </a:lnTo>
                  <a:lnTo>
                    <a:pt x="1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52"/>
            <p:cNvSpPr/>
            <p:nvPr/>
          </p:nvSpPr>
          <p:spPr>
            <a:xfrm>
              <a:off x="1916875" y="3059350"/>
              <a:ext cx="152175" cy="75475"/>
            </a:xfrm>
            <a:custGeom>
              <a:avLst/>
              <a:gdLst/>
              <a:ahLst/>
              <a:cxnLst/>
              <a:rect l="l" t="t" r="r" b="b"/>
              <a:pathLst>
                <a:path w="6087" h="3019" extrusionOk="0">
                  <a:moveTo>
                    <a:pt x="2829" y="695"/>
                  </a:moveTo>
                  <a:lnTo>
                    <a:pt x="5026" y="1099"/>
                  </a:lnTo>
                  <a:lnTo>
                    <a:pt x="5253" y="2122"/>
                  </a:lnTo>
                  <a:lnTo>
                    <a:pt x="5253" y="2122"/>
                  </a:lnTo>
                  <a:lnTo>
                    <a:pt x="3713" y="1756"/>
                  </a:lnTo>
                  <a:lnTo>
                    <a:pt x="1731" y="2084"/>
                  </a:lnTo>
                  <a:lnTo>
                    <a:pt x="2236" y="1541"/>
                  </a:lnTo>
                  <a:lnTo>
                    <a:pt x="2829" y="695"/>
                  </a:lnTo>
                  <a:close/>
                  <a:moveTo>
                    <a:pt x="2526" y="0"/>
                  </a:moveTo>
                  <a:lnTo>
                    <a:pt x="1743" y="1162"/>
                  </a:lnTo>
                  <a:lnTo>
                    <a:pt x="1" y="3018"/>
                  </a:lnTo>
                  <a:lnTo>
                    <a:pt x="3675" y="2400"/>
                  </a:lnTo>
                  <a:lnTo>
                    <a:pt x="6087" y="2980"/>
                  </a:lnTo>
                  <a:lnTo>
                    <a:pt x="5531" y="556"/>
                  </a:lnTo>
                  <a:lnTo>
                    <a:pt x="252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52"/>
            <p:cNvSpPr/>
            <p:nvPr/>
          </p:nvSpPr>
          <p:spPr>
            <a:xfrm>
              <a:off x="1843950" y="3121225"/>
              <a:ext cx="55275" cy="29075"/>
            </a:xfrm>
            <a:custGeom>
              <a:avLst/>
              <a:gdLst/>
              <a:ahLst/>
              <a:cxnLst/>
              <a:rect l="l" t="t" r="r" b="b"/>
              <a:pathLst>
                <a:path w="2211" h="1163" extrusionOk="0">
                  <a:moveTo>
                    <a:pt x="1" y="0"/>
                  </a:moveTo>
                  <a:lnTo>
                    <a:pt x="1226" y="1162"/>
                  </a:lnTo>
                  <a:lnTo>
                    <a:pt x="2211" y="278"/>
                  </a:lnTo>
                  <a:lnTo>
                    <a:pt x="16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52"/>
            <p:cNvSpPr/>
            <p:nvPr/>
          </p:nvSpPr>
          <p:spPr>
            <a:xfrm>
              <a:off x="1824375" y="3113325"/>
              <a:ext cx="88750" cy="47700"/>
            </a:xfrm>
            <a:custGeom>
              <a:avLst/>
              <a:gdLst/>
              <a:ahLst/>
              <a:cxnLst/>
              <a:rect l="l" t="t" r="r" b="b"/>
              <a:pathLst>
                <a:path w="3550" h="1908" extrusionOk="0">
                  <a:moveTo>
                    <a:pt x="2375" y="632"/>
                  </a:moveTo>
                  <a:lnTo>
                    <a:pt x="2438" y="670"/>
                  </a:lnTo>
                  <a:lnTo>
                    <a:pt x="2021" y="1049"/>
                  </a:lnTo>
                  <a:lnTo>
                    <a:pt x="1579" y="632"/>
                  </a:lnTo>
                  <a:close/>
                  <a:moveTo>
                    <a:pt x="1" y="1"/>
                  </a:moveTo>
                  <a:lnTo>
                    <a:pt x="1996" y="1907"/>
                  </a:lnTo>
                  <a:lnTo>
                    <a:pt x="3549" y="518"/>
                  </a:lnTo>
                  <a:lnTo>
                    <a:pt x="25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52"/>
            <p:cNvSpPr/>
            <p:nvPr/>
          </p:nvSpPr>
          <p:spPr>
            <a:xfrm>
              <a:off x="2090500" y="3105425"/>
              <a:ext cx="65050" cy="33175"/>
            </a:xfrm>
            <a:custGeom>
              <a:avLst/>
              <a:gdLst/>
              <a:ahLst/>
              <a:cxnLst/>
              <a:rect l="l" t="t" r="r" b="b"/>
              <a:pathLst>
                <a:path w="2602" h="1327" extrusionOk="0">
                  <a:moveTo>
                    <a:pt x="0" y="1"/>
                  </a:moveTo>
                  <a:lnTo>
                    <a:pt x="468" y="1327"/>
                  </a:lnTo>
                  <a:lnTo>
                    <a:pt x="2602" y="658"/>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52"/>
            <p:cNvSpPr/>
            <p:nvPr/>
          </p:nvSpPr>
          <p:spPr>
            <a:xfrm>
              <a:off x="2077875" y="3094075"/>
              <a:ext cx="106725" cy="54325"/>
            </a:xfrm>
            <a:custGeom>
              <a:avLst/>
              <a:gdLst/>
              <a:ahLst/>
              <a:cxnLst/>
              <a:rect l="l" t="t" r="r" b="b"/>
              <a:pathLst>
                <a:path w="4269" h="2173" extrusionOk="0">
                  <a:moveTo>
                    <a:pt x="998" y="910"/>
                  </a:moveTo>
                  <a:lnTo>
                    <a:pt x="1945" y="1137"/>
                  </a:lnTo>
                  <a:lnTo>
                    <a:pt x="1162" y="1377"/>
                  </a:lnTo>
                  <a:lnTo>
                    <a:pt x="998" y="910"/>
                  </a:lnTo>
                  <a:close/>
                  <a:moveTo>
                    <a:pt x="0" y="0"/>
                  </a:moveTo>
                  <a:lnTo>
                    <a:pt x="783" y="2172"/>
                  </a:lnTo>
                  <a:lnTo>
                    <a:pt x="4268" y="1086"/>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05" name="Google Shape;1005;p52"/>
          <p:cNvSpPr/>
          <p:nvPr/>
        </p:nvSpPr>
        <p:spPr>
          <a:xfrm>
            <a:off x="3139691" y="2493024"/>
            <a:ext cx="183603" cy="183603"/>
          </a:xfrm>
          <a:custGeom>
            <a:avLst/>
            <a:gdLst/>
            <a:ahLst/>
            <a:cxnLst/>
            <a:rect l="l" t="t" r="r" b="b"/>
            <a:pathLst>
              <a:path w="1033" h="1033" extrusionOk="0">
                <a:moveTo>
                  <a:pt x="1033" y="198"/>
                </a:moveTo>
                <a:lnTo>
                  <a:pt x="714" y="516"/>
                </a:lnTo>
                <a:lnTo>
                  <a:pt x="1033" y="835"/>
                </a:lnTo>
                <a:lnTo>
                  <a:pt x="837" y="1033"/>
                </a:lnTo>
                <a:lnTo>
                  <a:pt x="517" y="714"/>
                </a:lnTo>
                <a:lnTo>
                  <a:pt x="198" y="1033"/>
                </a:lnTo>
                <a:lnTo>
                  <a:pt x="1" y="835"/>
                </a:lnTo>
                <a:lnTo>
                  <a:pt x="319" y="516"/>
                </a:lnTo>
                <a:lnTo>
                  <a:pt x="1" y="198"/>
                </a:lnTo>
                <a:lnTo>
                  <a:pt x="198" y="0"/>
                </a:lnTo>
                <a:lnTo>
                  <a:pt x="517" y="319"/>
                </a:lnTo>
                <a:lnTo>
                  <a:pt x="83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52"/>
          <p:cNvSpPr/>
          <p:nvPr/>
        </p:nvSpPr>
        <p:spPr>
          <a:xfrm>
            <a:off x="4270718" y="2727586"/>
            <a:ext cx="183603" cy="183603"/>
          </a:xfrm>
          <a:custGeom>
            <a:avLst/>
            <a:gdLst/>
            <a:ahLst/>
            <a:cxnLst/>
            <a:rect l="l" t="t" r="r" b="b"/>
            <a:pathLst>
              <a:path w="1033" h="1033" extrusionOk="0">
                <a:moveTo>
                  <a:pt x="1033" y="198"/>
                </a:moveTo>
                <a:lnTo>
                  <a:pt x="714" y="516"/>
                </a:lnTo>
                <a:lnTo>
                  <a:pt x="1033" y="835"/>
                </a:lnTo>
                <a:lnTo>
                  <a:pt x="837" y="1033"/>
                </a:lnTo>
                <a:lnTo>
                  <a:pt x="517" y="714"/>
                </a:lnTo>
                <a:lnTo>
                  <a:pt x="198" y="1033"/>
                </a:lnTo>
                <a:lnTo>
                  <a:pt x="1" y="835"/>
                </a:lnTo>
                <a:lnTo>
                  <a:pt x="319" y="516"/>
                </a:lnTo>
                <a:lnTo>
                  <a:pt x="1" y="198"/>
                </a:lnTo>
                <a:lnTo>
                  <a:pt x="198" y="0"/>
                </a:lnTo>
                <a:lnTo>
                  <a:pt x="517" y="319"/>
                </a:lnTo>
                <a:lnTo>
                  <a:pt x="83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6386" name="Picture 2" descr="IpConfig Example">
            <a:extLst>
              <a:ext uri="{FF2B5EF4-FFF2-40B4-BE49-F238E27FC236}">
                <a16:creationId xmlns:a16="http://schemas.microsoft.com/office/drawing/2014/main" id="{37BB1C54-9B30-D9FB-4306-06224591E6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7767" y="1193539"/>
            <a:ext cx="3700767" cy="273042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9BBC5E80-538C-8969-5BAC-1B9799076DB5}"/>
              </a:ext>
            </a:extLst>
          </p:cNvPr>
          <p:cNvSpPr txBox="1"/>
          <p:nvPr/>
        </p:nvSpPr>
        <p:spPr>
          <a:xfrm>
            <a:off x="4742680" y="2633360"/>
            <a:ext cx="3862495" cy="1600438"/>
          </a:xfrm>
          <a:prstGeom prst="rect">
            <a:avLst/>
          </a:prstGeom>
          <a:solidFill>
            <a:schemeClr val="tx1"/>
          </a:solidFill>
        </p:spPr>
        <p:txBody>
          <a:bodyPr wrap="square">
            <a:spAutoFit/>
          </a:bodyPr>
          <a:lstStyle/>
          <a:p>
            <a:pPr algn="just"/>
            <a:r>
              <a:rPr lang="en-US" b="0" i="0" dirty="0">
                <a:solidFill>
                  <a:srgbClr val="555555"/>
                </a:solidFill>
                <a:effectLst/>
                <a:latin typeface="Book Antiqua" panose="02040602050305030304" pitchFamily="18" charset="0"/>
              </a:rPr>
              <a:t>The NSLOOKUP command is used in the system to troubleshoot network connectivity issues. We can use the </a:t>
            </a:r>
            <a:r>
              <a:rPr lang="en-US" b="0" i="0" dirty="0" err="1">
                <a:solidFill>
                  <a:srgbClr val="555555"/>
                </a:solidFill>
                <a:effectLst/>
                <a:latin typeface="Book Antiqua" panose="02040602050305030304" pitchFamily="18" charset="0"/>
              </a:rPr>
              <a:t>nslookup</a:t>
            </a:r>
            <a:r>
              <a:rPr lang="en-US" b="0" i="0" dirty="0">
                <a:solidFill>
                  <a:srgbClr val="555555"/>
                </a:solidFill>
                <a:effectLst/>
                <a:latin typeface="Book Antiqua" panose="02040602050305030304" pitchFamily="18" charset="0"/>
              </a:rPr>
              <a:t> command to get information about our system's DNS server, such as the domain name and IP </a:t>
            </a:r>
            <a:r>
              <a:rPr lang="en-US" b="0" i="0" dirty="0" err="1">
                <a:solidFill>
                  <a:srgbClr val="555555"/>
                </a:solidFill>
                <a:effectLst/>
                <a:latin typeface="Book Antiqua" panose="02040602050305030304" pitchFamily="18" charset="0"/>
              </a:rPr>
              <a:t>address.nslookup</a:t>
            </a:r>
            <a:r>
              <a:rPr lang="en-US" b="0" i="0" dirty="0">
                <a:solidFill>
                  <a:srgbClr val="555555"/>
                </a:solidFill>
                <a:effectLst/>
                <a:latin typeface="Book Antiqua" panose="02040602050305030304" pitchFamily="18" charset="0"/>
              </a:rPr>
              <a:t> command to enter in Prompt</a:t>
            </a:r>
            <a:endParaRPr lang="en-US" dirty="0">
              <a:latin typeface="Book Antiqua" panose="02040602050305030304" pitchFamily="18" charset="0"/>
            </a:endParaRPr>
          </a:p>
        </p:txBody>
      </p:sp>
      <p:sp>
        <p:nvSpPr>
          <p:cNvPr id="7" name="TextBox 6">
            <a:extLst>
              <a:ext uri="{FF2B5EF4-FFF2-40B4-BE49-F238E27FC236}">
                <a16:creationId xmlns:a16="http://schemas.microsoft.com/office/drawing/2014/main" id="{1B822188-A0AE-3F29-678E-ACF68D098DA9}"/>
              </a:ext>
            </a:extLst>
          </p:cNvPr>
          <p:cNvSpPr txBox="1"/>
          <p:nvPr/>
        </p:nvSpPr>
        <p:spPr>
          <a:xfrm>
            <a:off x="1633685" y="324399"/>
            <a:ext cx="4572000" cy="461665"/>
          </a:xfrm>
          <a:prstGeom prst="rect">
            <a:avLst/>
          </a:prstGeom>
          <a:noFill/>
        </p:spPr>
        <p:txBody>
          <a:bodyPr wrap="square">
            <a:spAutoFit/>
          </a:bodyPr>
          <a:lstStyle/>
          <a:p>
            <a:pPr algn="l"/>
            <a:r>
              <a:rPr lang="en-US" sz="2400" b="1" i="0" dirty="0">
                <a:solidFill>
                  <a:srgbClr val="555555"/>
                </a:solidFill>
                <a:effectLst/>
                <a:latin typeface="Algerian" panose="04020705040A02060702" pitchFamily="82" charset="0"/>
              </a:rPr>
              <a:t>NSLOOKUP</a:t>
            </a:r>
          </a:p>
        </p:txBody>
      </p:sp>
    </p:spTree>
    <p:extLst>
      <p:ext uri="{BB962C8B-B14F-4D97-AF65-F5344CB8AC3E}">
        <p14:creationId xmlns:p14="http://schemas.microsoft.com/office/powerpoint/2010/main" val="257672440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878"/>
        <p:cNvGrpSpPr/>
        <p:nvPr/>
      </p:nvGrpSpPr>
      <p:grpSpPr>
        <a:xfrm>
          <a:off x="0" y="0"/>
          <a:ext cx="0" cy="0"/>
          <a:chOff x="0" y="0"/>
          <a:chExt cx="0" cy="0"/>
        </a:xfrm>
      </p:grpSpPr>
      <p:grpSp>
        <p:nvGrpSpPr>
          <p:cNvPr id="880" name="Google Shape;880;p52"/>
          <p:cNvGrpSpPr/>
          <p:nvPr/>
        </p:nvGrpSpPr>
        <p:grpSpPr>
          <a:xfrm>
            <a:off x="2459239" y="1749306"/>
            <a:ext cx="4225534" cy="2513468"/>
            <a:chOff x="238125" y="732525"/>
            <a:chExt cx="7130500" cy="4241425"/>
          </a:xfrm>
        </p:grpSpPr>
        <p:sp>
          <p:nvSpPr>
            <p:cNvPr id="881" name="Google Shape;881;p52"/>
            <p:cNvSpPr/>
            <p:nvPr/>
          </p:nvSpPr>
          <p:spPr>
            <a:xfrm>
              <a:off x="3175800" y="1003350"/>
              <a:ext cx="3741725" cy="3331975"/>
            </a:xfrm>
            <a:custGeom>
              <a:avLst/>
              <a:gdLst/>
              <a:ahLst/>
              <a:cxnLst/>
              <a:rect l="l" t="t" r="r" b="b"/>
              <a:pathLst>
                <a:path w="149669" h="133279" extrusionOk="0">
                  <a:moveTo>
                    <a:pt x="81445" y="1"/>
                  </a:moveTo>
                  <a:lnTo>
                    <a:pt x="79450" y="1466"/>
                  </a:lnTo>
                  <a:lnTo>
                    <a:pt x="78288" y="3145"/>
                  </a:lnTo>
                  <a:lnTo>
                    <a:pt x="77341" y="834"/>
                  </a:lnTo>
                  <a:lnTo>
                    <a:pt x="75131" y="834"/>
                  </a:lnTo>
                  <a:lnTo>
                    <a:pt x="73868" y="2413"/>
                  </a:lnTo>
                  <a:lnTo>
                    <a:pt x="73161" y="4888"/>
                  </a:lnTo>
                  <a:lnTo>
                    <a:pt x="69891" y="7325"/>
                  </a:lnTo>
                  <a:lnTo>
                    <a:pt x="68313" y="10330"/>
                  </a:lnTo>
                  <a:lnTo>
                    <a:pt x="69474" y="11466"/>
                  </a:lnTo>
                  <a:lnTo>
                    <a:pt x="66318" y="13247"/>
                  </a:lnTo>
                  <a:lnTo>
                    <a:pt x="67782" y="14825"/>
                  </a:lnTo>
                  <a:lnTo>
                    <a:pt x="69790" y="15873"/>
                  </a:lnTo>
                  <a:lnTo>
                    <a:pt x="68729" y="16504"/>
                  </a:lnTo>
                  <a:lnTo>
                    <a:pt x="65888" y="14812"/>
                  </a:lnTo>
                  <a:lnTo>
                    <a:pt x="65257" y="16605"/>
                  </a:lnTo>
                  <a:lnTo>
                    <a:pt x="63994" y="17439"/>
                  </a:lnTo>
                  <a:lnTo>
                    <a:pt x="65358" y="21644"/>
                  </a:lnTo>
                  <a:lnTo>
                    <a:pt x="67050" y="21959"/>
                  </a:lnTo>
                  <a:lnTo>
                    <a:pt x="68199" y="22906"/>
                  </a:lnTo>
                  <a:cubicBezTo>
                    <a:pt x="67252" y="23336"/>
                    <a:pt x="65674" y="23651"/>
                    <a:pt x="65674" y="23651"/>
                  </a:cubicBezTo>
                  <a:lnTo>
                    <a:pt x="66419" y="25230"/>
                  </a:lnTo>
                  <a:lnTo>
                    <a:pt x="65358" y="26593"/>
                  </a:lnTo>
                  <a:lnTo>
                    <a:pt x="63577" y="25962"/>
                  </a:lnTo>
                  <a:lnTo>
                    <a:pt x="64625" y="23967"/>
                  </a:lnTo>
                  <a:lnTo>
                    <a:pt x="63262" y="20394"/>
                  </a:lnTo>
                  <a:lnTo>
                    <a:pt x="62214" y="17439"/>
                  </a:lnTo>
                  <a:lnTo>
                    <a:pt x="61368" y="15343"/>
                  </a:lnTo>
                  <a:lnTo>
                    <a:pt x="59688" y="14711"/>
                  </a:lnTo>
                  <a:lnTo>
                    <a:pt x="58842" y="18386"/>
                  </a:lnTo>
                  <a:lnTo>
                    <a:pt x="58792" y="21012"/>
                  </a:lnTo>
                  <a:lnTo>
                    <a:pt x="60951" y="22906"/>
                  </a:lnTo>
                  <a:lnTo>
                    <a:pt x="60951" y="24485"/>
                  </a:lnTo>
                  <a:lnTo>
                    <a:pt x="58009" y="23020"/>
                  </a:lnTo>
                  <a:lnTo>
                    <a:pt x="55319" y="22389"/>
                  </a:lnTo>
                  <a:lnTo>
                    <a:pt x="54978" y="23437"/>
                  </a:lnTo>
                  <a:lnTo>
                    <a:pt x="55547" y="24598"/>
                  </a:lnTo>
                  <a:lnTo>
                    <a:pt x="52516" y="25230"/>
                  </a:lnTo>
                  <a:lnTo>
                    <a:pt x="48526" y="27326"/>
                  </a:lnTo>
                  <a:lnTo>
                    <a:pt x="46632" y="29535"/>
                  </a:lnTo>
                  <a:lnTo>
                    <a:pt x="46114" y="26909"/>
                  </a:lnTo>
                  <a:lnTo>
                    <a:pt x="44852" y="26391"/>
                  </a:lnTo>
                  <a:lnTo>
                    <a:pt x="44536" y="29119"/>
                  </a:lnTo>
                  <a:lnTo>
                    <a:pt x="42326" y="30381"/>
                  </a:lnTo>
                  <a:lnTo>
                    <a:pt x="43488" y="32162"/>
                  </a:lnTo>
                  <a:lnTo>
                    <a:pt x="41379" y="32061"/>
                  </a:lnTo>
                  <a:lnTo>
                    <a:pt x="40647" y="33223"/>
                  </a:lnTo>
                  <a:lnTo>
                    <a:pt x="39169" y="30381"/>
                  </a:lnTo>
                  <a:lnTo>
                    <a:pt x="37490" y="29119"/>
                  </a:lnTo>
                  <a:lnTo>
                    <a:pt x="37490" y="29119"/>
                  </a:lnTo>
                  <a:lnTo>
                    <a:pt x="40748" y="29750"/>
                  </a:lnTo>
                  <a:lnTo>
                    <a:pt x="42225" y="28803"/>
                  </a:lnTo>
                  <a:lnTo>
                    <a:pt x="41379" y="26593"/>
                  </a:lnTo>
                  <a:lnTo>
                    <a:pt x="37806" y="24699"/>
                  </a:lnTo>
                  <a:lnTo>
                    <a:pt x="35078" y="23538"/>
                  </a:lnTo>
                  <a:lnTo>
                    <a:pt x="32654" y="22906"/>
                  </a:lnTo>
                  <a:lnTo>
                    <a:pt x="29181" y="24068"/>
                  </a:lnTo>
                  <a:lnTo>
                    <a:pt x="25292" y="28172"/>
                  </a:lnTo>
                  <a:lnTo>
                    <a:pt x="22767" y="31745"/>
                  </a:lnTo>
                  <a:lnTo>
                    <a:pt x="21403" y="34586"/>
                  </a:lnTo>
                  <a:lnTo>
                    <a:pt x="18878" y="37112"/>
                  </a:lnTo>
                  <a:lnTo>
                    <a:pt x="18082" y="38892"/>
                  </a:lnTo>
                  <a:lnTo>
                    <a:pt x="19130" y="42680"/>
                  </a:lnTo>
                  <a:lnTo>
                    <a:pt x="20923" y="42364"/>
                  </a:lnTo>
                  <a:lnTo>
                    <a:pt x="22186" y="40786"/>
                  </a:lnTo>
                  <a:lnTo>
                    <a:pt x="23651" y="43311"/>
                  </a:lnTo>
                  <a:lnTo>
                    <a:pt x="23449" y="44776"/>
                  </a:lnTo>
                  <a:lnTo>
                    <a:pt x="26441" y="45092"/>
                  </a:lnTo>
                  <a:cubicBezTo>
                    <a:pt x="26441" y="45092"/>
                    <a:pt x="28058" y="42882"/>
                    <a:pt x="28058" y="42566"/>
                  </a:cubicBezTo>
                  <a:cubicBezTo>
                    <a:pt x="28058" y="42251"/>
                    <a:pt x="28487" y="40256"/>
                    <a:pt x="28487" y="40256"/>
                  </a:cubicBezTo>
                  <a:lnTo>
                    <a:pt x="26909" y="37932"/>
                  </a:lnTo>
                  <a:lnTo>
                    <a:pt x="27111" y="35622"/>
                  </a:lnTo>
                  <a:lnTo>
                    <a:pt x="28904" y="34157"/>
                  </a:lnTo>
                  <a:lnTo>
                    <a:pt x="29535" y="32364"/>
                  </a:lnTo>
                  <a:lnTo>
                    <a:pt x="30899" y="31202"/>
                  </a:lnTo>
                  <a:lnTo>
                    <a:pt x="32376" y="32263"/>
                  </a:lnTo>
                  <a:lnTo>
                    <a:pt x="29535" y="35836"/>
                  </a:lnTo>
                  <a:lnTo>
                    <a:pt x="30684" y="39309"/>
                  </a:lnTo>
                  <a:lnTo>
                    <a:pt x="32477" y="39523"/>
                  </a:lnTo>
                  <a:lnTo>
                    <a:pt x="35002" y="38778"/>
                  </a:lnTo>
                  <a:lnTo>
                    <a:pt x="36467" y="39725"/>
                  </a:lnTo>
                  <a:lnTo>
                    <a:pt x="34257" y="41089"/>
                  </a:lnTo>
                  <a:lnTo>
                    <a:pt x="31416" y="41203"/>
                  </a:lnTo>
                  <a:lnTo>
                    <a:pt x="31101" y="42983"/>
                  </a:lnTo>
                  <a:lnTo>
                    <a:pt x="29952" y="44360"/>
                  </a:lnTo>
                  <a:lnTo>
                    <a:pt x="29219" y="46822"/>
                  </a:lnTo>
                  <a:lnTo>
                    <a:pt x="25532" y="47504"/>
                  </a:lnTo>
                  <a:lnTo>
                    <a:pt x="21555" y="47504"/>
                  </a:lnTo>
                  <a:lnTo>
                    <a:pt x="22287" y="45092"/>
                  </a:lnTo>
                  <a:lnTo>
                    <a:pt x="21239" y="43880"/>
                  </a:lnTo>
                  <a:lnTo>
                    <a:pt x="19976" y="45382"/>
                  </a:lnTo>
                  <a:lnTo>
                    <a:pt x="19762" y="48072"/>
                  </a:lnTo>
                  <a:lnTo>
                    <a:pt x="17022" y="49208"/>
                  </a:lnTo>
                  <a:lnTo>
                    <a:pt x="16075" y="52618"/>
                  </a:lnTo>
                  <a:lnTo>
                    <a:pt x="14294" y="54448"/>
                  </a:lnTo>
                  <a:lnTo>
                    <a:pt x="12716" y="54448"/>
                  </a:lnTo>
                  <a:lnTo>
                    <a:pt x="10822" y="54764"/>
                  </a:lnTo>
                  <a:lnTo>
                    <a:pt x="12501" y="55648"/>
                  </a:lnTo>
                  <a:lnTo>
                    <a:pt x="13448" y="57681"/>
                  </a:lnTo>
                  <a:lnTo>
                    <a:pt x="11971" y="59209"/>
                  </a:lnTo>
                  <a:lnTo>
                    <a:pt x="8460" y="58780"/>
                  </a:lnTo>
                  <a:lnTo>
                    <a:pt x="6087" y="60017"/>
                  </a:lnTo>
                  <a:lnTo>
                    <a:pt x="6087" y="65484"/>
                  </a:lnTo>
                  <a:lnTo>
                    <a:pt x="8612" y="66217"/>
                  </a:lnTo>
                  <a:lnTo>
                    <a:pt x="9723" y="67164"/>
                  </a:lnTo>
                  <a:lnTo>
                    <a:pt x="11150" y="66318"/>
                  </a:lnTo>
                  <a:lnTo>
                    <a:pt x="13233" y="66431"/>
                  </a:lnTo>
                  <a:lnTo>
                    <a:pt x="15115" y="63691"/>
                  </a:lnTo>
                  <a:lnTo>
                    <a:pt x="16176" y="61797"/>
                  </a:lnTo>
                  <a:lnTo>
                    <a:pt x="17123" y="61381"/>
                  </a:lnTo>
                  <a:lnTo>
                    <a:pt x="17438" y="59600"/>
                  </a:lnTo>
                  <a:lnTo>
                    <a:pt x="19850" y="60232"/>
                  </a:lnTo>
                  <a:lnTo>
                    <a:pt x="21226" y="59487"/>
                  </a:lnTo>
                  <a:lnTo>
                    <a:pt x="22805" y="59487"/>
                  </a:lnTo>
                  <a:lnTo>
                    <a:pt x="24699" y="61595"/>
                  </a:lnTo>
                  <a:lnTo>
                    <a:pt x="26113" y="62909"/>
                  </a:lnTo>
                  <a:lnTo>
                    <a:pt x="26896" y="64222"/>
                  </a:lnTo>
                  <a:lnTo>
                    <a:pt x="26896" y="65484"/>
                  </a:lnTo>
                  <a:lnTo>
                    <a:pt x="28159" y="64752"/>
                  </a:lnTo>
                  <a:lnTo>
                    <a:pt x="28159" y="62959"/>
                  </a:lnTo>
                  <a:lnTo>
                    <a:pt x="29421" y="63376"/>
                  </a:lnTo>
                  <a:lnTo>
                    <a:pt x="29787" y="62542"/>
                  </a:lnTo>
                  <a:lnTo>
                    <a:pt x="27035" y="60964"/>
                  </a:lnTo>
                  <a:lnTo>
                    <a:pt x="24661" y="58653"/>
                  </a:lnTo>
                  <a:lnTo>
                    <a:pt x="25103" y="57075"/>
                  </a:lnTo>
                  <a:lnTo>
                    <a:pt x="27527" y="58754"/>
                  </a:lnTo>
                  <a:lnTo>
                    <a:pt x="30368" y="61595"/>
                  </a:lnTo>
                  <a:lnTo>
                    <a:pt x="31846" y="65383"/>
                  </a:lnTo>
                  <a:lnTo>
                    <a:pt x="33525" y="66671"/>
                  </a:lnTo>
                  <a:lnTo>
                    <a:pt x="34889" y="65383"/>
                  </a:lnTo>
                  <a:lnTo>
                    <a:pt x="33740" y="64020"/>
                  </a:lnTo>
                  <a:lnTo>
                    <a:pt x="35002" y="62643"/>
                  </a:lnTo>
                  <a:lnTo>
                    <a:pt x="36366" y="62441"/>
                  </a:lnTo>
                  <a:lnTo>
                    <a:pt x="37945" y="62126"/>
                  </a:lnTo>
                  <a:lnTo>
                    <a:pt x="37831" y="59701"/>
                  </a:lnTo>
                  <a:lnTo>
                    <a:pt x="39409" y="56343"/>
                  </a:lnTo>
                  <a:lnTo>
                    <a:pt x="41101" y="55913"/>
                  </a:lnTo>
                  <a:lnTo>
                    <a:pt x="41733" y="58237"/>
                  </a:lnTo>
                  <a:lnTo>
                    <a:pt x="43627" y="58237"/>
                  </a:lnTo>
                  <a:lnTo>
                    <a:pt x="43513" y="56759"/>
                  </a:lnTo>
                  <a:lnTo>
                    <a:pt x="45407" y="55547"/>
                  </a:lnTo>
                  <a:lnTo>
                    <a:pt x="44776" y="57466"/>
                  </a:lnTo>
                  <a:lnTo>
                    <a:pt x="47402" y="60168"/>
                  </a:lnTo>
                  <a:lnTo>
                    <a:pt x="49195" y="61507"/>
                  </a:lnTo>
                  <a:lnTo>
                    <a:pt x="45306" y="62340"/>
                  </a:lnTo>
                  <a:lnTo>
                    <a:pt x="42149" y="61494"/>
                  </a:lnTo>
                  <a:lnTo>
                    <a:pt x="39624" y="62126"/>
                  </a:lnTo>
                  <a:lnTo>
                    <a:pt x="38147" y="62972"/>
                  </a:lnTo>
                  <a:lnTo>
                    <a:pt x="37099" y="65497"/>
                  </a:lnTo>
                  <a:lnTo>
                    <a:pt x="38892" y="66671"/>
                  </a:lnTo>
                  <a:lnTo>
                    <a:pt x="41619" y="67366"/>
                  </a:lnTo>
                  <a:lnTo>
                    <a:pt x="44031" y="66002"/>
                  </a:lnTo>
                  <a:lnTo>
                    <a:pt x="44978" y="67366"/>
                  </a:lnTo>
                  <a:lnTo>
                    <a:pt x="44144" y="70523"/>
                  </a:lnTo>
                  <a:lnTo>
                    <a:pt x="41404" y="71785"/>
                  </a:lnTo>
                  <a:lnTo>
                    <a:pt x="38046" y="72316"/>
                  </a:lnTo>
                  <a:lnTo>
                    <a:pt x="32578" y="70737"/>
                  </a:lnTo>
                  <a:lnTo>
                    <a:pt x="30684" y="71053"/>
                  </a:lnTo>
                  <a:lnTo>
                    <a:pt x="29005" y="72518"/>
                  </a:lnTo>
                  <a:lnTo>
                    <a:pt x="26441" y="70422"/>
                  </a:lnTo>
                  <a:lnTo>
                    <a:pt x="23966" y="69891"/>
                  </a:lnTo>
                  <a:lnTo>
                    <a:pt x="23600" y="67139"/>
                  </a:lnTo>
                  <a:lnTo>
                    <a:pt x="22186" y="66823"/>
                  </a:lnTo>
                  <a:lnTo>
                    <a:pt x="20077" y="67164"/>
                  </a:lnTo>
                  <a:lnTo>
                    <a:pt x="15948" y="67139"/>
                  </a:lnTo>
                  <a:lnTo>
                    <a:pt x="11554" y="68742"/>
                  </a:lnTo>
                  <a:lnTo>
                    <a:pt x="10291" y="68111"/>
                  </a:lnTo>
                  <a:lnTo>
                    <a:pt x="8511" y="69891"/>
                  </a:lnTo>
                  <a:lnTo>
                    <a:pt x="6718" y="71785"/>
                  </a:lnTo>
                  <a:lnTo>
                    <a:pt x="6087" y="73793"/>
                  </a:lnTo>
                  <a:lnTo>
                    <a:pt x="3460" y="75687"/>
                  </a:lnTo>
                  <a:lnTo>
                    <a:pt x="1048" y="79564"/>
                  </a:lnTo>
                  <a:lnTo>
                    <a:pt x="0" y="82089"/>
                  </a:lnTo>
                  <a:lnTo>
                    <a:pt x="518" y="84501"/>
                  </a:lnTo>
                  <a:lnTo>
                    <a:pt x="0" y="87342"/>
                  </a:lnTo>
                  <a:lnTo>
                    <a:pt x="834" y="90814"/>
                  </a:lnTo>
                  <a:lnTo>
                    <a:pt x="3258" y="93340"/>
                  </a:lnTo>
                  <a:lnTo>
                    <a:pt x="5038" y="95234"/>
                  </a:lnTo>
                  <a:lnTo>
                    <a:pt x="8094" y="97027"/>
                  </a:lnTo>
                  <a:lnTo>
                    <a:pt x="10822" y="96711"/>
                  </a:lnTo>
                  <a:lnTo>
                    <a:pt x="13347" y="96711"/>
                  </a:lnTo>
                  <a:lnTo>
                    <a:pt x="16075" y="95335"/>
                  </a:lnTo>
                  <a:lnTo>
                    <a:pt x="18398" y="95600"/>
                  </a:lnTo>
                  <a:lnTo>
                    <a:pt x="19345" y="97203"/>
                  </a:lnTo>
                  <a:lnTo>
                    <a:pt x="22186" y="97052"/>
                  </a:lnTo>
                  <a:lnTo>
                    <a:pt x="23335" y="98921"/>
                  </a:lnTo>
                  <a:lnTo>
                    <a:pt x="22918" y="103012"/>
                  </a:lnTo>
                  <a:lnTo>
                    <a:pt x="25040" y="106169"/>
                  </a:lnTo>
                  <a:lnTo>
                    <a:pt x="25646" y="109325"/>
                  </a:lnTo>
                  <a:lnTo>
                    <a:pt x="25646" y="112166"/>
                  </a:lnTo>
                  <a:lnTo>
                    <a:pt x="23752" y="114793"/>
                  </a:lnTo>
                  <a:lnTo>
                    <a:pt x="23752" y="117205"/>
                  </a:lnTo>
                  <a:lnTo>
                    <a:pt x="25646" y="119945"/>
                  </a:lnTo>
                  <a:lnTo>
                    <a:pt x="25646" y="123505"/>
                  </a:lnTo>
                  <a:lnTo>
                    <a:pt x="27641" y="126132"/>
                  </a:lnTo>
                  <a:lnTo>
                    <a:pt x="28752" y="128228"/>
                  </a:lnTo>
                  <a:lnTo>
                    <a:pt x="29143" y="130539"/>
                  </a:lnTo>
                  <a:lnTo>
                    <a:pt x="30899" y="133279"/>
                  </a:lnTo>
                  <a:lnTo>
                    <a:pt x="35419" y="133279"/>
                  </a:lnTo>
                  <a:lnTo>
                    <a:pt x="37945" y="131385"/>
                  </a:lnTo>
                  <a:lnTo>
                    <a:pt x="39624" y="129541"/>
                  </a:lnTo>
                  <a:lnTo>
                    <a:pt x="42149" y="126675"/>
                  </a:lnTo>
                  <a:lnTo>
                    <a:pt x="42781" y="123808"/>
                  </a:lnTo>
                  <a:lnTo>
                    <a:pt x="44258" y="123808"/>
                  </a:lnTo>
                  <a:lnTo>
                    <a:pt x="44574" y="119705"/>
                  </a:lnTo>
                  <a:lnTo>
                    <a:pt x="44574" y="118442"/>
                  </a:lnTo>
                  <a:lnTo>
                    <a:pt x="48678" y="115285"/>
                  </a:lnTo>
                  <a:lnTo>
                    <a:pt x="50256" y="112874"/>
                  </a:lnTo>
                  <a:lnTo>
                    <a:pt x="50256" y="110260"/>
                  </a:lnTo>
                  <a:lnTo>
                    <a:pt x="49410" y="108265"/>
                  </a:lnTo>
                  <a:lnTo>
                    <a:pt x="49460" y="105954"/>
                  </a:lnTo>
                  <a:lnTo>
                    <a:pt x="48905" y="104477"/>
                  </a:lnTo>
                  <a:lnTo>
                    <a:pt x="51683" y="101951"/>
                  </a:lnTo>
                  <a:lnTo>
                    <a:pt x="54334" y="99009"/>
                  </a:lnTo>
                  <a:lnTo>
                    <a:pt x="57592" y="97014"/>
                  </a:lnTo>
                  <a:cubicBezTo>
                    <a:pt x="57592" y="97014"/>
                    <a:pt x="59070" y="94388"/>
                    <a:pt x="59070" y="93958"/>
                  </a:cubicBezTo>
                  <a:cubicBezTo>
                    <a:pt x="59070" y="93542"/>
                    <a:pt x="59916" y="91433"/>
                    <a:pt x="59916" y="91433"/>
                  </a:cubicBezTo>
                  <a:lnTo>
                    <a:pt x="59398" y="89754"/>
                  </a:lnTo>
                  <a:lnTo>
                    <a:pt x="57921" y="90498"/>
                  </a:lnTo>
                  <a:lnTo>
                    <a:pt x="54132" y="91016"/>
                  </a:lnTo>
                  <a:lnTo>
                    <a:pt x="52870" y="91648"/>
                  </a:lnTo>
                  <a:lnTo>
                    <a:pt x="52238" y="89754"/>
                  </a:lnTo>
                  <a:lnTo>
                    <a:pt x="51721" y="88604"/>
                  </a:lnTo>
                  <a:lnTo>
                    <a:pt x="49612" y="86597"/>
                  </a:lnTo>
                  <a:lnTo>
                    <a:pt x="48248" y="85650"/>
                  </a:lnTo>
                  <a:lnTo>
                    <a:pt x="46139" y="80826"/>
                  </a:lnTo>
                  <a:lnTo>
                    <a:pt x="45306" y="79665"/>
                  </a:lnTo>
                  <a:lnTo>
                    <a:pt x="44258" y="76823"/>
                  </a:lnTo>
                  <a:lnTo>
                    <a:pt x="43513" y="75561"/>
                  </a:lnTo>
                  <a:lnTo>
                    <a:pt x="44675" y="75144"/>
                  </a:lnTo>
                  <a:lnTo>
                    <a:pt x="47200" y="78617"/>
                  </a:lnTo>
                  <a:lnTo>
                    <a:pt x="48665" y="80927"/>
                  </a:lnTo>
                  <a:lnTo>
                    <a:pt x="49511" y="83339"/>
                  </a:lnTo>
                  <a:lnTo>
                    <a:pt x="51506" y="84917"/>
                  </a:lnTo>
                  <a:lnTo>
                    <a:pt x="52769" y="87973"/>
                  </a:lnTo>
                  <a:lnTo>
                    <a:pt x="53299" y="89438"/>
                  </a:lnTo>
                  <a:lnTo>
                    <a:pt x="56771" y="87859"/>
                  </a:lnTo>
                  <a:lnTo>
                    <a:pt x="60560" y="87026"/>
                  </a:lnTo>
                  <a:lnTo>
                    <a:pt x="64449" y="85018"/>
                  </a:lnTo>
                  <a:lnTo>
                    <a:pt x="65585" y="82922"/>
                  </a:lnTo>
                  <a:lnTo>
                    <a:pt x="66431" y="80814"/>
                  </a:lnTo>
                  <a:lnTo>
                    <a:pt x="64853" y="79235"/>
                  </a:lnTo>
                  <a:lnTo>
                    <a:pt x="63476" y="77771"/>
                  </a:lnTo>
                  <a:lnTo>
                    <a:pt x="61065" y="78503"/>
                  </a:lnTo>
                  <a:lnTo>
                    <a:pt x="58956" y="78604"/>
                  </a:lnTo>
                  <a:lnTo>
                    <a:pt x="57693" y="76293"/>
                  </a:lnTo>
                  <a:lnTo>
                    <a:pt x="55799" y="74740"/>
                  </a:lnTo>
                  <a:lnTo>
                    <a:pt x="56746" y="73149"/>
                  </a:lnTo>
                  <a:lnTo>
                    <a:pt x="59587" y="75460"/>
                  </a:lnTo>
                  <a:lnTo>
                    <a:pt x="61696" y="76609"/>
                  </a:lnTo>
                  <a:lnTo>
                    <a:pt x="63476" y="76722"/>
                  </a:lnTo>
                  <a:lnTo>
                    <a:pt x="65269" y="77669"/>
                  </a:lnTo>
                  <a:lnTo>
                    <a:pt x="67997" y="78086"/>
                  </a:lnTo>
                  <a:lnTo>
                    <a:pt x="71368" y="77669"/>
                  </a:lnTo>
                  <a:lnTo>
                    <a:pt x="73995" y="79564"/>
                  </a:lnTo>
                  <a:lnTo>
                    <a:pt x="75358" y="81874"/>
                  </a:lnTo>
                  <a:lnTo>
                    <a:pt x="76621" y="82076"/>
                  </a:lnTo>
                  <a:lnTo>
                    <a:pt x="77884" y="80612"/>
                  </a:lnTo>
                  <a:lnTo>
                    <a:pt x="78515" y="83137"/>
                  </a:lnTo>
                  <a:lnTo>
                    <a:pt x="79147" y="85864"/>
                  </a:lnTo>
                  <a:lnTo>
                    <a:pt x="80510" y="88806"/>
                  </a:lnTo>
                  <a:lnTo>
                    <a:pt x="81988" y="92178"/>
                  </a:lnTo>
                  <a:lnTo>
                    <a:pt x="82505" y="94072"/>
                  </a:lnTo>
                  <a:lnTo>
                    <a:pt x="84298" y="91231"/>
                  </a:lnTo>
                  <a:lnTo>
                    <a:pt x="84298" y="88188"/>
                  </a:lnTo>
                  <a:lnTo>
                    <a:pt x="85245" y="86609"/>
                  </a:lnTo>
                  <a:lnTo>
                    <a:pt x="87291" y="84816"/>
                  </a:lnTo>
                  <a:lnTo>
                    <a:pt x="90322" y="82089"/>
                  </a:lnTo>
                  <a:lnTo>
                    <a:pt x="91622" y="80296"/>
                  </a:lnTo>
                  <a:lnTo>
                    <a:pt x="94375" y="79665"/>
                  </a:lnTo>
                  <a:lnTo>
                    <a:pt x="95120" y="82720"/>
                  </a:lnTo>
                  <a:lnTo>
                    <a:pt x="96913" y="83554"/>
                  </a:lnTo>
                  <a:lnTo>
                    <a:pt x="96913" y="86925"/>
                  </a:lnTo>
                  <a:lnTo>
                    <a:pt x="98857" y="85763"/>
                  </a:lnTo>
                  <a:lnTo>
                    <a:pt x="100701" y="89652"/>
                  </a:lnTo>
                  <a:lnTo>
                    <a:pt x="100701" y="93857"/>
                  </a:lnTo>
                  <a:lnTo>
                    <a:pt x="102696" y="94905"/>
                  </a:lnTo>
                  <a:lnTo>
                    <a:pt x="103694" y="97014"/>
                  </a:lnTo>
                  <a:lnTo>
                    <a:pt x="105133" y="98908"/>
                  </a:lnTo>
                  <a:lnTo>
                    <a:pt x="107179" y="99741"/>
                  </a:lnTo>
                  <a:lnTo>
                    <a:pt x="107179" y="99741"/>
                  </a:lnTo>
                  <a:lnTo>
                    <a:pt x="106560" y="97746"/>
                  </a:lnTo>
                  <a:lnTo>
                    <a:pt x="106257" y="96067"/>
                  </a:lnTo>
                  <a:lnTo>
                    <a:pt x="104577" y="94804"/>
                  </a:lnTo>
                  <a:lnTo>
                    <a:pt x="103428" y="93226"/>
                  </a:lnTo>
                  <a:lnTo>
                    <a:pt x="102797" y="91761"/>
                  </a:lnTo>
                  <a:lnTo>
                    <a:pt x="103113" y="89551"/>
                  </a:lnTo>
                  <a:lnTo>
                    <a:pt x="103845" y="88604"/>
                  </a:lnTo>
                  <a:lnTo>
                    <a:pt x="105537" y="90183"/>
                  </a:lnTo>
                  <a:lnTo>
                    <a:pt x="107217" y="91963"/>
                  </a:lnTo>
                  <a:lnTo>
                    <a:pt x="108050" y="92393"/>
                  </a:lnTo>
                  <a:cubicBezTo>
                    <a:pt x="108050" y="92393"/>
                    <a:pt x="110146" y="90814"/>
                    <a:pt x="110146" y="90498"/>
                  </a:cubicBezTo>
                  <a:lnTo>
                    <a:pt x="110146" y="86925"/>
                  </a:lnTo>
                  <a:lnTo>
                    <a:pt x="108252" y="85132"/>
                  </a:lnTo>
                  <a:lnTo>
                    <a:pt x="107469" y="83554"/>
                  </a:lnTo>
                  <a:cubicBezTo>
                    <a:pt x="107469" y="83554"/>
                    <a:pt x="107747" y="81975"/>
                    <a:pt x="108063" y="81773"/>
                  </a:cubicBezTo>
                  <a:cubicBezTo>
                    <a:pt x="108378" y="81559"/>
                    <a:pt x="110209" y="80927"/>
                    <a:pt x="110209" y="80927"/>
                  </a:cubicBezTo>
                  <a:lnTo>
                    <a:pt x="110752" y="82190"/>
                  </a:lnTo>
                  <a:lnTo>
                    <a:pt x="112646" y="80826"/>
                  </a:lnTo>
                  <a:lnTo>
                    <a:pt x="116434" y="78932"/>
                  </a:lnTo>
                  <a:lnTo>
                    <a:pt x="118177" y="75775"/>
                  </a:lnTo>
                  <a:lnTo>
                    <a:pt x="118960" y="73566"/>
                  </a:lnTo>
                  <a:lnTo>
                    <a:pt x="118960" y="69891"/>
                  </a:lnTo>
                  <a:lnTo>
                    <a:pt x="117520" y="66949"/>
                  </a:lnTo>
                  <a:lnTo>
                    <a:pt x="116093" y="65169"/>
                  </a:lnTo>
                  <a:lnTo>
                    <a:pt x="118278" y="63691"/>
                  </a:lnTo>
                  <a:lnTo>
                    <a:pt x="118947" y="63174"/>
                  </a:lnTo>
                  <a:lnTo>
                    <a:pt x="117280" y="62643"/>
                  </a:lnTo>
                  <a:lnTo>
                    <a:pt x="115816" y="63174"/>
                  </a:lnTo>
                  <a:lnTo>
                    <a:pt x="114868" y="62113"/>
                  </a:lnTo>
                  <a:lnTo>
                    <a:pt x="114237" y="61280"/>
                  </a:lnTo>
                  <a:lnTo>
                    <a:pt x="116030" y="60219"/>
                  </a:lnTo>
                  <a:lnTo>
                    <a:pt x="116876" y="58540"/>
                  </a:lnTo>
                  <a:lnTo>
                    <a:pt x="117924" y="59070"/>
                  </a:lnTo>
                  <a:lnTo>
                    <a:pt x="117394" y="60964"/>
                  </a:lnTo>
                  <a:lnTo>
                    <a:pt x="117394" y="60964"/>
                  </a:lnTo>
                  <a:lnTo>
                    <a:pt x="119086" y="60118"/>
                  </a:lnTo>
                  <a:lnTo>
                    <a:pt x="120235" y="61065"/>
                  </a:lnTo>
                  <a:lnTo>
                    <a:pt x="121182" y="62744"/>
                  </a:lnTo>
                  <a:lnTo>
                    <a:pt x="122129" y="63906"/>
                  </a:lnTo>
                  <a:lnTo>
                    <a:pt x="122129" y="65484"/>
                  </a:lnTo>
                  <a:lnTo>
                    <a:pt x="122975" y="66318"/>
                  </a:lnTo>
                  <a:lnTo>
                    <a:pt x="124806" y="64853"/>
                  </a:lnTo>
                  <a:lnTo>
                    <a:pt x="124263" y="62542"/>
                  </a:lnTo>
                  <a:lnTo>
                    <a:pt x="122621" y="60850"/>
                  </a:lnTo>
                  <a:lnTo>
                    <a:pt x="122116" y="59802"/>
                  </a:lnTo>
                  <a:lnTo>
                    <a:pt x="123594" y="58540"/>
                  </a:lnTo>
                  <a:lnTo>
                    <a:pt x="123707" y="55699"/>
                  </a:lnTo>
                  <a:lnTo>
                    <a:pt x="124970" y="54651"/>
                  </a:lnTo>
                  <a:lnTo>
                    <a:pt x="126233" y="55383"/>
                  </a:lnTo>
                  <a:lnTo>
                    <a:pt x="128127" y="52125"/>
                  </a:lnTo>
                  <a:lnTo>
                    <a:pt x="129705" y="47289"/>
                  </a:lnTo>
                  <a:lnTo>
                    <a:pt x="128544" y="44031"/>
                  </a:lnTo>
                  <a:lnTo>
                    <a:pt x="127811" y="41102"/>
                  </a:lnTo>
                  <a:lnTo>
                    <a:pt x="126132" y="39523"/>
                  </a:lnTo>
                  <a:lnTo>
                    <a:pt x="123922" y="38892"/>
                  </a:lnTo>
                  <a:lnTo>
                    <a:pt x="122558" y="38362"/>
                  </a:lnTo>
                  <a:lnTo>
                    <a:pt x="121498" y="37516"/>
                  </a:lnTo>
                  <a:lnTo>
                    <a:pt x="123606" y="33311"/>
                  </a:lnTo>
                  <a:lnTo>
                    <a:pt x="124440" y="30533"/>
                  </a:lnTo>
                  <a:lnTo>
                    <a:pt x="126650" y="29220"/>
                  </a:lnTo>
                  <a:lnTo>
                    <a:pt x="130021" y="29220"/>
                  </a:lnTo>
                  <a:lnTo>
                    <a:pt x="132332" y="28588"/>
                  </a:lnTo>
                  <a:lnTo>
                    <a:pt x="132231" y="28588"/>
                  </a:lnTo>
                  <a:lnTo>
                    <a:pt x="132231" y="23222"/>
                  </a:lnTo>
                  <a:lnTo>
                    <a:pt x="135072" y="21959"/>
                  </a:lnTo>
                  <a:lnTo>
                    <a:pt x="135804" y="23853"/>
                  </a:lnTo>
                  <a:lnTo>
                    <a:pt x="136650" y="21959"/>
                  </a:lnTo>
                  <a:lnTo>
                    <a:pt x="136650" y="20065"/>
                  </a:lnTo>
                  <a:lnTo>
                    <a:pt x="138115" y="20899"/>
                  </a:lnTo>
                  <a:lnTo>
                    <a:pt x="137433" y="24788"/>
                  </a:lnTo>
                  <a:lnTo>
                    <a:pt x="136006" y="30571"/>
                  </a:lnTo>
                  <a:lnTo>
                    <a:pt x="136006" y="33942"/>
                  </a:lnTo>
                  <a:lnTo>
                    <a:pt x="139428" y="38677"/>
                  </a:lnTo>
                  <a:lnTo>
                    <a:pt x="140426" y="42049"/>
                  </a:lnTo>
                  <a:lnTo>
                    <a:pt x="140426" y="43412"/>
                  </a:lnTo>
                  <a:lnTo>
                    <a:pt x="141688" y="42364"/>
                  </a:lnTo>
                  <a:lnTo>
                    <a:pt x="141688" y="38993"/>
                  </a:lnTo>
                  <a:lnTo>
                    <a:pt x="143166" y="35622"/>
                  </a:lnTo>
                  <a:lnTo>
                    <a:pt x="142370" y="32894"/>
                  </a:lnTo>
                  <a:lnTo>
                    <a:pt x="142244" y="31316"/>
                  </a:lnTo>
                  <a:lnTo>
                    <a:pt x="141966" y="29220"/>
                  </a:lnTo>
                  <a:lnTo>
                    <a:pt x="140085" y="27742"/>
                  </a:lnTo>
                  <a:lnTo>
                    <a:pt x="139782" y="24800"/>
                  </a:lnTo>
                  <a:lnTo>
                    <a:pt x="142522" y="23020"/>
                  </a:lnTo>
                  <a:lnTo>
                    <a:pt x="144832" y="23336"/>
                  </a:lnTo>
                  <a:lnTo>
                    <a:pt x="144832" y="20697"/>
                  </a:lnTo>
                  <a:lnTo>
                    <a:pt x="145881" y="18967"/>
                  </a:lnTo>
                  <a:lnTo>
                    <a:pt x="148090" y="17855"/>
                  </a:lnTo>
                  <a:lnTo>
                    <a:pt x="148936" y="17855"/>
                  </a:lnTo>
                  <a:lnTo>
                    <a:pt x="147573" y="14067"/>
                  </a:lnTo>
                  <a:lnTo>
                    <a:pt x="144315" y="12868"/>
                  </a:lnTo>
                  <a:lnTo>
                    <a:pt x="144832" y="10784"/>
                  </a:lnTo>
                  <a:lnTo>
                    <a:pt x="144517" y="8751"/>
                  </a:lnTo>
                  <a:lnTo>
                    <a:pt x="144315" y="7577"/>
                  </a:lnTo>
                  <a:lnTo>
                    <a:pt x="146310" y="8613"/>
                  </a:lnTo>
                  <a:lnTo>
                    <a:pt x="147674" y="7565"/>
                  </a:lnTo>
                  <a:lnTo>
                    <a:pt x="148936" y="8398"/>
                  </a:lnTo>
                  <a:lnTo>
                    <a:pt x="149669" y="6188"/>
                  </a:lnTo>
                  <a:lnTo>
                    <a:pt x="148406" y="4509"/>
                  </a:lnTo>
                  <a:lnTo>
                    <a:pt x="147775" y="2084"/>
                  </a:lnTo>
                  <a:lnTo>
                    <a:pt x="144201" y="1567"/>
                  </a:lnTo>
                  <a:lnTo>
                    <a:pt x="144201" y="3031"/>
                  </a:lnTo>
                  <a:lnTo>
                    <a:pt x="142623" y="2981"/>
                  </a:lnTo>
                  <a:lnTo>
                    <a:pt x="141890" y="2084"/>
                  </a:lnTo>
                  <a:lnTo>
                    <a:pt x="134440" y="2084"/>
                  </a:lnTo>
                  <a:lnTo>
                    <a:pt x="131069" y="2400"/>
                  </a:lnTo>
                  <a:lnTo>
                    <a:pt x="133493" y="4774"/>
                  </a:lnTo>
                  <a:lnTo>
                    <a:pt x="130867" y="4799"/>
                  </a:lnTo>
                  <a:lnTo>
                    <a:pt x="130337" y="3499"/>
                  </a:lnTo>
                  <a:lnTo>
                    <a:pt x="127294" y="4837"/>
                  </a:lnTo>
                  <a:lnTo>
                    <a:pt x="124654" y="6504"/>
                  </a:lnTo>
                  <a:lnTo>
                    <a:pt x="123076" y="6504"/>
                  </a:lnTo>
                  <a:lnTo>
                    <a:pt x="122028" y="4294"/>
                  </a:lnTo>
                  <a:lnTo>
                    <a:pt x="119503" y="3928"/>
                  </a:lnTo>
                  <a:lnTo>
                    <a:pt x="117407" y="5115"/>
                  </a:lnTo>
                  <a:lnTo>
                    <a:pt x="114149" y="4016"/>
                  </a:lnTo>
                  <a:lnTo>
                    <a:pt x="112040" y="3158"/>
                  </a:lnTo>
                  <a:lnTo>
                    <a:pt x="107835" y="3461"/>
                  </a:lnTo>
                  <a:lnTo>
                    <a:pt x="106055" y="4610"/>
                  </a:lnTo>
                  <a:lnTo>
                    <a:pt x="107204" y="7767"/>
                  </a:lnTo>
                  <a:lnTo>
                    <a:pt x="104792" y="7767"/>
                  </a:lnTo>
                  <a:lnTo>
                    <a:pt x="103529" y="7653"/>
                  </a:lnTo>
                  <a:lnTo>
                    <a:pt x="101951" y="8448"/>
                  </a:lnTo>
                  <a:lnTo>
                    <a:pt x="102898" y="10153"/>
                  </a:lnTo>
                  <a:lnTo>
                    <a:pt x="100587" y="9484"/>
                  </a:lnTo>
                  <a:lnTo>
                    <a:pt x="99741" y="6529"/>
                  </a:lnTo>
                  <a:lnTo>
                    <a:pt x="97115" y="4319"/>
                  </a:lnTo>
                  <a:lnTo>
                    <a:pt x="93327" y="4837"/>
                  </a:lnTo>
                  <a:lnTo>
                    <a:pt x="94173" y="7577"/>
                  </a:lnTo>
                  <a:lnTo>
                    <a:pt x="91016" y="7463"/>
                  </a:lnTo>
                  <a:lnTo>
                    <a:pt x="89968" y="6100"/>
                  </a:lnTo>
                  <a:lnTo>
                    <a:pt x="87758" y="7249"/>
                  </a:lnTo>
                  <a:lnTo>
                    <a:pt x="86066" y="7779"/>
                  </a:lnTo>
                  <a:lnTo>
                    <a:pt x="83541" y="10822"/>
                  </a:lnTo>
                  <a:lnTo>
                    <a:pt x="83023" y="8827"/>
                  </a:lnTo>
                  <a:lnTo>
                    <a:pt x="85233" y="5468"/>
                  </a:lnTo>
                  <a:lnTo>
                    <a:pt x="84601" y="2312"/>
                  </a:lnTo>
                  <a:lnTo>
                    <a:pt x="8144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52"/>
            <p:cNvSpPr/>
            <p:nvPr/>
          </p:nvSpPr>
          <p:spPr>
            <a:xfrm>
              <a:off x="3167575" y="993250"/>
              <a:ext cx="3759100" cy="3349975"/>
            </a:xfrm>
            <a:custGeom>
              <a:avLst/>
              <a:gdLst/>
              <a:ahLst/>
              <a:cxnLst/>
              <a:rect l="l" t="t" r="r" b="b"/>
              <a:pathLst>
                <a:path w="150364" h="133999" extrusionOk="0">
                  <a:moveTo>
                    <a:pt x="81786" y="784"/>
                  </a:moveTo>
                  <a:lnTo>
                    <a:pt x="84653" y="2892"/>
                  </a:lnTo>
                  <a:lnTo>
                    <a:pt x="85234" y="5797"/>
                  </a:lnTo>
                  <a:lnTo>
                    <a:pt x="83024" y="9168"/>
                  </a:lnTo>
                  <a:lnTo>
                    <a:pt x="83731" y="11895"/>
                  </a:lnTo>
                  <a:lnTo>
                    <a:pt x="86597" y="8448"/>
                  </a:lnTo>
                  <a:lnTo>
                    <a:pt x="88239" y="7931"/>
                  </a:lnTo>
                  <a:lnTo>
                    <a:pt x="90209" y="6895"/>
                  </a:lnTo>
                  <a:lnTo>
                    <a:pt x="91193" y="8171"/>
                  </a:lnTo>
                  <a:lnTo>
                    <a:pt x="94931" y="8297"/>
                  </a:lnTo>
                  <a:lnTo>
                    <a:pt x="94931" y="8297"/>
                  </a:lnTo>
                  <a:lnTo>
                    <a:pt x="94072" y="5494"/>
                  </a:lnTo>
                  <a:lnTo>
                    <a:pt x="97355" y="5039"/>
                  </a:lnTo>
                  <a:lnTo>
                    <a:pt x="99805" y="7110"/>
                  </a:lnTo>
                  <a:lnTo>
                    <a:pt x="100664" y="10140"/>
                  </a:lnTo>
                  <a:lnTo>
                    <a:pt x="103871" y="11075"/>
                  </a:lnTo>
                  <a:lnTo>
                    <a:pt x="102722" y="8991"/>
                  </a:lnTo>
                  <a:lnTo>
                    <a:pt x="103922" y="8385"/>
                  </a:lnTo>
                  <a:lnTo>
                    <a:pt x="105121" y="8486"/>
                  </a:lnTo>
                  <a:lnTo>
                    <a:pt x="107987" y="8486"/>
                  </a:lnTo>
                  <a:lnTo>
                    <a:pt x="106763" y="5153"/>
                  </a:lnTo>
                  <a:lnTo>
                    <a:pt x="108265" y="4180"/>
                  </a:lnTo>
                  <a:lnTo>
                    <a:pt x="112319" y="3890"/>
                  </a:lnTo>
                  <a:lnTo>
                    <a:pt x="114377" y="4723"/>
                  </a:lnTo>
                  <a:lnTo>
                    <a:pt x="117761" y="5860"/>
                  </a:lnTo>
                  <a:lnTo>
                    <a:pt x="119895" y="4673"/>
                  </a:lnTo>
                  <a:lnTo>
                    <a:pt x="122142" y="5001"/>
                  </a:lnTo>
                  <a:lnTo>
                    <a:pt x="123216" y="7236"/>
                  </a:lnTo>
                  <a:lnTo>
                    <a:pt x="125084" y="7236"/>
                  </a:lnTo>
                  <a:lnTo>
                    <a:pt x="127749" y="5544"/>
                  </a:lnTo>
                  <a:lnTo>
                    <a:pt x="130489" y="4332"/>
                  </a:lnTo>
                  <a:lnTo>
                    <a:pt x="130981" y="5532"/>
                  </a:lnTo>
                  <a:lnTo>
                    <a:pt x="134580" y="5494"/>
                  </a:lnTo>
                  <a:lnTo>
                    <a:pt x="132105" y="3069"/>
                  </a:lnTo>
                  <a:lnTo>
                    <a:pt x="134769" y="2817"/>
                  </a:lnTo>
                  <a:lnTo>
                    <a:pt x="142080" y="2817"/>
                  </a:lnTo>
                  <a:lnTo>
                    <a:pt x="142813" y="3713"/>
                  </a:lnTo>
                  <a:lnTo>
                    <a:pt x="144858" y="3776"/>
                  </a:lnTo>
                  <a:lnTo>
                    <a:pt x="144858" y="2337"/>
                  </a:lnTo>
                  <a:lnTo>
                    <a:pt x="147864" y="2779"/>
                  </a:lnTo>
                  <a:lnTo>
                    <a:pt x="148432" y="4989"/>
                  </a:lnTo>
                  <a:lnTo>
                    <a:pt x="149657" y="6643"/>
                  </a:lnTo>
                  <a:lnTo>
                    <a:pt x="149101" y="8309"/>
                  </a:lnTo>
                  <a:lnTo>
                    <a:pt x="147990" y="7564"/>
                  </a:lnTo>
                  <a:lnTo>
                    <a:pt x="146601" y="8638"/>
                  </a:lnTo>
                  <a:lnTo>
                    <a:pt x="144214" y="7400"/>
                  </a:lnTo>
                  <a:lnTo>
                    <a:pt x="144846" y="11163"/>
                  </a:lnTo>
                  <a:lnTo>
                    <a:pt x="144278" y="13461"/>
                  </a:lnTo>
                  <a:lnTo>
                    <a:pt x="147662" y="14724"/>
                  </a:lnTo>
                  <a:lnTo>
                    <a:pt x="148823" y="17944"/>
                  </a:lnTo>
                  <a:lnTo>
                    <a:pt x="148356" y="17944"/>
                  </a:lnTo>
                  <a:lnTo>
                    <a:pt x="145995" y="19118"/>
                  </a:lnTo>
                  <a:lnTo>
                    <a:pt x="144846" y="21012"/>
                  </a:lnTo>
                  <a:lnTo>
                    <a:pt x="144846" y="23373"/>
                  </a:lnTo>
                  <a:lnTo>
                    <a:pt x="142775" y="23096"/>
                  </a:lnTo>
                  <a:lnTo>
                    <a:pt x="139770" y="25040"/>
                  </a:lnTo>
                  <a:lnTo>
                    <a:pt x="140111" y="28311"/>
                  </a:lnTo>
                  <a:lnTo>
                    <a:pt x="141992" y="29788"/>
                  </a:lnTo>
                  <a:lnTo>
                    <a:pt x="142257" y="31745"/>
                  </a:lnTo>
                  <a:lnTo>
                    <a:pt x="142396" y="33387"/>
                  </a:lnTo>
                  <a:lnTo>
                    <a:pt x="143154" y="36000"/>
                  </a:lnTo>
                  <a:lnTo>
                    <a:pt x="141727" y="39271"/>
                  </a:lnTo>
                  <a:lnTo>
                    <a:pt x="141702" y="42604"/>
                  </a:lnTo>
                  <a:lnTo>
                    <a:pt x="141070" y="43135"/>
                  </a:lnTo>
                  <a:lnTo>
                    <a:pt x="141070" y="42440"/>
                  </a:lnTo>
                  <a:lnTo>
                    <a:pt x="140060" y="38993"/>
                  </a:lnTo>
                  <a:lnTo>
                    <a:pt x="136651" y="34245"/>
                  </a:lnTo>
                  <a:lnTo>
                    <a:pt x="136651" y="31025"/>
                  </a:lnTo>
                  <a:lnTo>
                    <a:pt x="138078" y="25255"/>
                  </a:lnTo>
                  <a:lnTo>
                    <a:pt x="138797" y="21151"/>
                  </a:lnTo>
                  <a:lnTo>
                    <a:pt x="136663" y="19939"/>
                  </a:lnTo>
                  <a:lnTo>
                    <a:pt x="136663" y="22300"/>
                  </a:lnTo>
                  <a:lnTo>
                    <a:pt x="136158" y="23437"/>
                  </a:lnTo>
                  <a:lnTo>
                    <a:pt x="135578" y="21947"/>
                  </a:lnTo>
                  <a:lnTo>
                    <a:pt x="132244" y="23424"/>
                  </a:lnTo>
                  <a:lnTo>
                    <a:pt x="132244" y="28765"/>
                  </a:lnTo>
                  <a:lnTo>
                    <a:pt x="130312" y="29295"/>
                  </a:lnTo>
                  <a:lnTo>
                    <a:pt x="126890" y="29295"/>
                  </a:lnTo>
                  <a:lnTo>
                    <a:pt x="124504" y="30722"/>
                  </a:lnTo>
                  <a:lnTo>
                    <a:pt x="123645" y="33576"/>
                  </a:lnTo>
                  <a:lnTo>
                    <a:pt x="121435" y="38008"/>
                  </a:lnTo>
                  <a:lnTo>
                    <a:pt x="122685" y="39006"/>
                  </a:lnTo>
                  <a:lnTo>
                    <a:pt x="124163" y="39586"/>
                  </a:lnTo>
                  <a:lnTo>
                    <a:pt x="126297" y="40193"/>
                  </a:lnTo>
                  <a:lnTo>
                    <a:pt x="127862" y="41657"/>
                  </a:lnTo>
                  <a:lnTo>
                    <a:pt x="128582" y="44549"/>
                  </a:lnTo>
                  <a:lnTo>
                    <a:pt x="129706" y="47706"/>
                  </a:lnTo>
                  <a:lnTo>
                    <a:pt x="128178" y="52403"/>
                  </a:lnTo>
                  <a:lnTo>
                    <a:pt x="126461" y="55358"/>
                  </a:lnTo>
                  <a:lnTo>
                    <a:pt x="125274" y="54676"/>
                  </a:lnTo>
                  <a:lnTo>
                    <a:pt x="123733" y="55951"/>
                  </a:lnTo>
                  <a:lnTo>
                    <a:pt x="123620" y="58792"/>
                  </a:lnTo>
                  <a:lnTo>
                    <a:pt x="122067" y="60118"/>
                  </a:lnTo>
                  <a:lnTo>
                    <a:pt x="122673" y="61393"/>
                  </a:lnTo>
                  <a:lnTo>
                    <a:pt x="124314" y="63098"/>
                  </a:lnTo>
                  <a:lnTo>
                    <a:pt x="124807" y="65131"/>
                  </a:lnTo>
                  <a:lnTo>
                    <a:pt x="123342" y="66305"/>
                  </a:lnTo>
                  <a:lnTo>
                    <a:pt x="122786" y="65750"/>
                  </a:lnTo>
                  <a:lnTo>
                    <a:pt x="122786" y="64196"/>
                  </a:lnTo>
                  <a:lnTo>
                    <a:pt x="121801" y="62997"/>
                  </a:lnTo>
                  <a:lnTo>
                    <a:pt x="120854" y="61317"/>
                  </a:lnTo>
                  <a:lnTo>
                    <a:pt x="119465" y="60143"/>
                  </a:lnTo>
                  <a:lnTo>
                    <a:pt x="118241" y="60762"/>
                  </a:lnTo>
                  <a:lnTo>
                    <a:pt x="118241" y="60762"/>
                  </a:lnTo>
                  <a:lnTo>
                    <a:pt x="118645" y="59297"/>
                  </a:lnTo>
                  <a:lnTo>
                    <a:pt x="117079" y="58514"/>
                  </a:lnTo>
                  <a:lnTo>
                    <a:pt x="116132" y="60396"/>
                  </a:lnTo>
                  <a:lnTo>
                    <a:pt x="114112" y="61583"/>
                  </a:lnTo>
                  <a:lnTo>
                    <a:pt x="114970" y="62719"/>
                  </a:lnTo>
                  <a:lnTo>
                    <a:pt x="116056" y="63931"/>
                  </a:lnTo>
                  <a:lnTo>
                    <a:pt x="117622" y="63376"/>
                  </a:lnTo>
                  <a:lnTo>
                    <a:pt x="118607" y="63691"/>
                  </a:lnTo>
                  <a:lnTo>
                    <a:pt x="115968" y="65497"/>
                  </a:lnTo>
                  <a:lnTo>
                    <a:pt x="117597" y="67530"/>
                  </a:lnTo>
                  <a:lnTo>
                    <a:pt x="119011" y="70371"/>
                  </a:lnTo>
                  <a:lnTo>
                    <a:pt x="119011" y="73919"/>
                  </a:lnTo>
                  <a:lnTo>
                    <a:pt x="118266" y="76028"/>
                  </a:lnTo>
                  <a:lnTo>
                    <a:pt x="116574" y="79096"/>
                  </a:lnTo>
                  <a:lnTo>
                    <a:pt x="112824" y="80978"/>
                  </a:lnTo>
                  <a:lnTo>
                    <a:pt x="111245" y="82114"/>
                  </a:lnTo>
                  <a:lnTo>
                    <a:pt x="110740" y="80940"/>
                  </a:lnTo>
                  <a:lnTo>
                    <a:pt x="110462" y="81041"/>
                  </a:lnTo>
                  <a:cubicBezTo>
                    <a:pt x="110159" y="81142"/>
                    <a:pt x="108594" y="81697"/>
                    <a:pt x="108253" y="81912"/>
                  </a:cubicBezTo>
                  <a:cubicBezTo>
                    <a:pt x="107886" y="82165"/>
                    <a:pt x="107634" y="83276"/>
                    <a:pt x="107520" y="83907"/>
                  </a:cubicBezTo>
                  <a:lnTo>
                    <a:pt x="107495" y="84008"/>
                  </a:lnTo>
                  <a:lnTo>
                    <a:pt x="108341" y="85688"/>
                  </a:lnTo>
                  <a:lnTo>
                    <a:pt x="110197" y="87468"/>
                  </a:lnTo>
                  <a:lnTo>
                    <a:pt x="110197" y="90852"/>
                  </a:lnTo>
                  <a:cubicBezTo>
                    <a:pt x="110046" y="91092"/>
                    <a:pt x="109174" y="91824"/>
                    <a:pt x="108379" y="92430"/>
                  </a:cubicBezTo>
                  <a:lnTo>
                    <a:pt x="107760" y="92115"/>
                  </a:lnTo>
                  <a:lnTo>
                    <a:pt x="106093" y="90360"/>
                  </a:lnTo>
                  <a:lnTo>
                    <a:pt x="104161" y="88541"/>
                  </a:lnTo>
                  <a:lnTo>
                    <a:pt x="103164" y="89829"/>
                  </a:lnTo>
                  <a:lnTo>
                    <a:pt x="102823" y="92203"/>
                  </a:lnTo>
                  <a:lnTo>
                    <a:pt x="103492" y="93756"/>
                  </a:lnTo>
                  <a:lnTo>
                    <a:pt x="104679" y="95398"/>
                  </a:lnTo>
                  <a:lnTo>
                    <a:pt x="106321" y="96648"/>
                  </a:lnTo>
                  <a:lnTo>
                    <a:pt x="106611" y="98239"/>
                  </a:lnTo>
                  <a:lnTo>
                    <a:pt x="107028" y="99602"/>
                  </a:lnTo>
                  <a:lnTo>
                    <a:pt x="105689" y="99047"/>
                  </a:lnTo>
                  <a:lnTo>
                    <a:pt x="104313" y="97254"/>
                  </a:lnTo>
                  <a:lnTo>
                    <a:pt x="103290" y="95082"/>
                  </a:lnTo>
                  <a:lnTo>
                    <a:pt x="101371" y="94072"/>
                  </a:lnTo>
                  <a:lnTo>
                    <a:pt x="101371" y="90056"/>
                  </a:lnTo>
                  <a:lnTo>
                    <a:pt x="99351" y="85725"/>
                  </a:lnTo>
                  <a:lnTo>
                    <a:pt x="97583" y="86773"/>
                  </a:lnTo>
                  <a:lnTo>
                    <a:pt x="97583" y="83756"/>
                  </a:lnTo>
                  <a:lnTo>
                    <a:pt x="95739" y="82897"/>
                  </a:lnTo>
                  <a:lnTo>
                    <a:pt x="94944" y="79690"/>
                  </a:lnTo>
                  <a:lnTo>
                    <a:pt x="91774" y="80422"/>
                  </a:lnTo>
                  <a:lnTo>
                    <a:pt x="90423" y="82278"/>
                  </a:lnTo>
                  <a:lnTo>
                    <a:pt x="87431" y="84980"/>
                  </a:lnTo>
                  <a:lnTo>
                    <a:pt x="85372" y="86773"/>
                  </a:lnTo>
                  <a:lnTo>
                    <a:pt x="84324" y="88503"/>
                  </a:lnTo>
                  <a:lnTo>
                    <a:pt x="84324" y="91546"/>
                  </a:lnTo>
                  <a:lnTo>
                    <a:pt x="82961" y="93706"/>
                  </a:lnTo>
                  <a:lnTo>
                    <a:pt x="82620" y="92456"/>
                  </a:lnTo>
                  <a:lnTo>
                    <a:pt x="81142" y="89084"/>
                  </a:lnTo>
                  <a:lnTo>
                    <a:pt x="79791" y="86180"/>
                  </a:lnTo>
                  <a:lnTo>
                    <a:pt x="79160" y="83465"/>
                  </a:lnTo>
                  <a:lnTo>
                    <a:pt x="78377" y="80359"/>
                  </a:lnTo>
                  <a:lnTo>
                    <a:pt x="76837" y="82152"/>
                  </a:lnTo>
                  <a:lnTo>
                    <a:pt x="75890" y="82000"/>
                  </a:lnTo>
                  <a:lnTo>
                    <a:pt x="74602" y="79803"/>
                  </a:lnTo>
                  <a:lnTo>
                    <a:pt x="71773" y="77745"/>
                  </a:lnTo>
                  <a:lnTo>
                    <a:pt x="68326" y="78175"/>
                  </a:lnTo>
                  <a:lnTo>
                    <a:pt x="65687" y="77770"/>
                  </a:lnTo>
                  <a:lnTo>
                    <a:pt x="63957" y="76849"/>
                  </a:lnTo>
                  <a:lnTo>
                    <a:pt x="62113" y="76710"/>
                  </a:lnTo>
                  <a:lnTo>
                    <a:pt x="60118" y="75624"/>
                  </a:lnTo>
                  <a:lnTo>
                    <a:pt x="56999" y="73086"/>
                  </a:lnTo>
                  <a:lnTo>
                    <a:pt x="55737" y="75232"/>
                  </a:lnTo>
                  <a:lnTo>
                    <a:pt x="57782" y="76912"/>
                  </a:lnTo>
                  <a:lnTo>
                    <a:pt x="59108" y="79349"/>
                  </a:lnTo>
                  <a:lnTo>
                    <a:pt x="61419" y="79235"/>
                  </a:lnTo>
                  <a:lnTo>
                    <a:pt x="63717" y="78541"/>
                  </a:lnTo>
                  <a:lnTo>
                    <a:pt x="64954" y="79879"/>
                  </a:lnTo>
                  <a:lnTo>
                    <a:pt x="66394" y="81306"/>
                  </a:lnTo>
                  <a:lnTo>
                    <a:pt x="65636" y="83187"/>
                  </a:lnTo>
                  <a:lnTo>
                    <a:pt x="64538" y="85208"/>
                  </a:lnTo>
                  <a:lnTo>
                    <a:pt x="60775" y="87140"/>
                  </a:lnTo>
                  <a:lnTo>
                    <a:pt x="57025" y="87973"/>
                  </a:lnTo>
                  <a:lnTo>
                    <a:pt x="53805" y="89425"/>
                  </a:lnTo>
                  <a:lnTo>
                    <a:pt x="53388" y="88263"/>
                  </a:lnTo>
                  <a:lnTo>
                    <a:pt x="52100" y="85132"/>
                  </a:lnTo>
                  <a:lnTo>
                    <a:pt x="50105" y="83554"/>
                  </a:lnTo>
                  <a:lnTo>
                    <a:pt x="49297" y="81230"/>
                  </a:lnTo>
                  <a:lnTo>
                    <a:pt x="47782" y="78831"/>
                  </a:lnTo>
                  <a:lnTo>
                    <a:pt x="45117" y="75169"/>
                  </a:lnTo>
                  <a:lnTo>
                    <a:pt x="43387" y="75801"/>
                  </a:lnTo>
                  <a:lnTo>
                    <a:pt x="44284" y="77341"/>
                  </a:lnTo>
                  <a:lnTo>
                    <a:pt x="45332" y="80182"/>
                  </a:lnTo>
                  <a:lnTo>
                    <a:pt x="46203" y="81382"/>
                  </a:lnTo>
                  <a:lnTo>
                    <a:pt x="48325" y="86281"/>
                  </a:lnTo>
                  <a:lnTo>
                    <a:pt x="49726" y="87241"/>
                  </a:lnTo>
                  <a:lnTo>
                    <a:pt x="51772" y="89198"/>
                  </a:lnTo>
                  <a:lnTo>
                    <a:pt x="52264" y="90271"/>
                  </a:lnTo>
                  <a:lnTo>
                    <a:pt x="53009" y="92506"/>
                  </a:lnTo>
                  <a:lnTo>
                    <a:pt x="54550" y="91736"/>
                  </a:lnTo>
                  <a:lnTo>
                    <a:pt x="58287" y="91218"/>
                  </a:lnTo>
                  <a:lnTo>
                    <a:pt x="59525" y="90612"/>
                  </a:lnTo>
                  <a:lnTo>
                    <a:pt x="59904" y="91837"/>
                  </a:lnTo>
                  <a:cubicBezTo>
                    <a:pt x="59664" y="92443"/>
                    <a:pt x="59070" y="93946"/>
                    <a:pt x="59070" y="94362"/>
                  </a:cubicBezTo>
                  <a:cubicBezTo>
                    <a:pt x="59045" y="94615"/>
                    <a:pt x="58338" y="96016"/>
                    <a:pt x="57681" y="97191"/>
                  </a:cubicBezTo>
                  <a:lnTo>
                    <a:pt x="54487" y="99148"/>
                  </a:lnTo>
                  <a:lnTo>
                    <a:pt x="51784" y="102128"/>
                  </a:lnTo>
                  <a:lnTo>
                    <a:pt x="48855" y="104792"/>
                  </a:lnTo>
                  <a:lnTo>
                    <a:pt x="49474" y="106408"/>
                  </a:lnTo>
                  <a:lnTo>
                    <a:pt x="49411" y="108719"/>
                  </a:lnTo>
                  <a:lnTo>
                    <a:pt x="50257" y="110727"/>
                  </a:lnTo>
                  <a:lnTo>
                    <a:pt x="50257" y="113189"/>
                  </a:lnTo>
                  <a:lnTo>
                    <a:pt x="48767" y="115487"/>
                  </a:lnTo>
                  <a:lnTo>
                    <a:pt x="44587" y="118694"/>
                  </a:lnTo>
                  <a:lnTo>
                    <a:pt x="44587" y="120096"/>
                  </a:lnTo>
                  <a:lnTo>
                    <a:pt x="44297" y="123897"/>
                  </a:lnTo>
                  <a:lnTo>
                    <a:pt x="42845" y="123897"/>
                  </a:lnTo>
                  <a:lnTo>
                    <a:pt x="42175" y="126927"/>
                  </a:lnTo>
                  <a:lnTo>
                    <a:pt x="39713" y="129730"/>
                  </a:lnTo>
                  <a:lnTo>
                    <a:pt x="38084" y="131536"/>
                  </a:lnTo>
                  <a:lnTo>
                    <a:pt x="35647" y="133367"/>
                  </a:lnTo>
                  <a:lnTo>
                    <a:pt x="31404" y="133367"/>
                  </a:lnTo>
                  <a:lnTo>
                    <a:pt x="29776" y="130842"/>
                  </a:lnTo>
                  <a:lnTo>
                    <a:pt x="29371" y="128581"/>
                  </a:lnTo>
                  <a:lnTo>
                    <a:pt x="28210" y="126334"/>
                  </a:lnTo>
                  <a:lnTo>
                    <a:pt x="26278" y="123796"/>
                  </a:lnTo>
                  <a:lnTo>
                    <a:pt x="26278" y="120222"/>
                  </a:lnTo>
                  <a:lnTo>
                    <a:pt x="24384" y="117495"/>
                  </a:lnTo>
                  <a:lnTo>
                    <a:pt x="24384" y="115285"/>
                  </a:lnTo>
                  <a:lnTo>
                    <a:pt x="26278" y="112659"/>
                  </a:lnTo>
                  <a:lnTo>
                    <a:pt x="26278" y="109654"/>
                  </a:lnTo>
                  <a:lnTo>
                    <a:pt x="25672" y="106509"/>
                  </a:lnTo>
                  <a:lnTo>
                    <a:pt x="23563" y="103340"/>
                  </a:lnTo>
                  <a:lnTo>
                    <a:pt x="23992" y="99262"/>
                  </a:lnTo>
                  <a:lnTo>
                    <a:pt x="22679" y="97140"/>
                  </a:lnTo>
                  <a:lnTo>
                    <a:pt x="19838" y="97279"/>
                  </a:lnTo>
                  <a:lnTo>
                    <a:pt x="18916" y="95701"/>
                  </a:lnTo>
                  <a:lnTo>
                    <a:pt x="16353" y="95410"/>
                  </a:lnTo>
                  <a:lnTo>
                    <a:pt x="13600" y="96787"/>
                  </a:lnTo>
                  <a:lnTo>
                    <a:pt x="11113" y="96787"/>
                  </a:lnTo>
                  <a:lnTo>
                    <a:pt x="8486" y="97090"/>
                  </a:lnTo>
                  <a:lnTo>
                    <a:pt x="5570" y="95385"/>
                  </a:lnTo>
                  <a:lnTo>
                    <a:pt x="1453" y="91067"/>
                  </a:lnTo>
                  <a:lnTo>
                    <a:pt x="645" y="87746"/>
                  </a:lnTo>
                  <a:lnTo>
                    <a:pt x="1175" y="84905"/>
                  </a:lnTo>
                  <a:lnTo>
                    <a:pt x="658" y="82518"/>
                  </a:lnTo>
                  <a:lnTo>
                    <a:pt x="1642" y="80132"/>
                  </a:lnTo>
                  <a:lnTo>
                    <a:pt x="4029" y="76306"/>
                  </a:lnTo>
                  <a:lnTo>
                    <a:pt x="6681" y="74386"/>
                  </a:lnTo>
                  <a:lnTo>
                    <a:pt x="7325" y="72353"/>
                  </a:lnTo>
                  <a:lnTo>
                    <a:pt x="9055" y="70523"/>
                  </a:lnTo>
                  <a:lnTo>
                    <a:pt x="10683" y="68894"/>
                  </a:lnTo>
                  <a:lnTo>
                    <a:pt x="11870" y="69487"/>
                  </a:lnTo>
                  <a:lnTo>
                    <a:pt x="16328" y="67858"/>
                  </a:lnTo>
                  <a:lnTo>
                    <a:pt x="20457" y="67871"/>
                  </a:lnTo>
                  <a:lnTo>
                    <a:pt x="22490" y="67543"/>
                  </a:lnTo>
                  <a:lnTo>
                    <a:pt x="23639" y="67795"/>
                  </a:lnTo>
                  <a:lnTo>
                    <a:pt x="24005" y="70560"/>
                  </a:lnTo>
                  <a:lnTo>
                    <a:pt x="26619" y="71116"/>
                  </a:lnTo>
                  <a:lnTo>
                    <a:pt x="29334" y="73338"/>
                  </a:lnTo>
                  <a:lnTo>
                    <a:pt x="31152" y="71747"/>
                  </a:lnTo>
                  <a:lnTo>
                    <a:pt x="32894" y="71457"/>
                  </a:lnTo>
                  <a:lnTo>
                    <a:pt x="38349" y="73035"/>
                  </a:lnTo>
                  <a:lnTo>
                    <a:pt x="41784" y="72505"/>
                  </a:lnTo>
                  <a:lnTo>
                    <a:pt x="44739" y="71154"/>
                  </a:lnTo>
                  <a:lnTo>
                    <a:pt x="45648" y="67719"/>
                  </a:lnTo>
                  <a:lnTo>
                    <a:pt x="44461" y="65989"/>
                  </a:lnTo>
                  <a:lnTo>
                    <a:pt x="41910" y="67442"/>
                  </a:lnTo>
                  <a:lnTo>
                    <a:pt x="39347" y="66785"/>
                  </a:lnTo>
                  <a:lnTo>
                    <a:pt x="37819" y="65762"/>
                  </a:lnTo>
                  <a:lnTo>
                    <a:pt x="38715" y="63590"/>
                  </a:lnTo>
                  <a:lnTo>
                    <a:pt x="40067" y="62820"/>
                  </a:lnTo>
                  <a:lnTo>
                    <a:pt x="42466" y="62227"/>
                  </a:lnTo>
                  <a:lnTo>
                    <a:pt x="45610" y="63073"/>
                  </a:lnTo>
                  <a:lnTo>
                    <a:pt x="50244" y="62075"/>
                  </a:lnTo>
                  <a:lnTo>
                    <a:pt x="47946" y="60345"/>
                  </a:lnTo>
                  <a:lnTo>
                    <a:pt x="45458" y="57782"/>
                  </a:lnTo>
                  <a:lnTo>
                    <a:pt x="46304" y="55206"/>
                  </a:lnTo>
                  <a:lnTo>
                    <a:pt x="43501" y="56999"/>
                  </a:lnTo>
                  <a:lnTo>
                    <a:pt x="43602" y="58312"/>
                  </a:lnTo>
                  <a:lnTo>
                    <a:pt x="42289" y="58312"/>
                  </a:lnTo>
                  <a:lnTo>
                    <a:pt x="41632" y="55938"/>
                  </a:lnTo>
                  <a:lnTo>
                    <a:pt x="39511" y="56469"/>
                  </a:lnTo>
                  <a:lnTo>
                    <a:pt x="37832" y="60042"/>
                  </a:lnTo>
                  <a:lnTo>
                    <a:pt x="37933" y="62265"/>
                  </a:lnTo>
                  <a:lnTo>
                    <a:pt x="36632" y="62530"/>
                  </a:lnTo>
                  <a:lnTo>
                    <a:pt x="35167" y="62757"/>
                  </a:lnTo>
                  <a:lnTo>
                    <a:pt x="33639" y="64398"/>
                  </a:lnTo>
                  <a:lnTo>
                    <a:pt x="34776" y="65750"/>
                  </a:lnTo>
                  <a:lnTo>
                    <a:pt x="33829" y="66659"/>
                  </a:lnTo>
                  <a:lnTo>
                    <a:pt x="32427" y="65585"/>
                  </a:lnTo>
                  <a:lnTo>
                    <a:pt x="30988" y="61886"/>
                  </a:lnTo>
                  <a:lnTo>
                    <a:pt x="28033" y="58893"/>
                  </a:lnTo>
                  <a:lnTo>
                    <a:pt x="25242" y="56974"/>
                  </a:lnTo>
                  <a:lnTo>
                    <a:pt x="24636" y="59146"/>
                  </a:lnTo>
                  <a:lnTo>
                    <a:pt x="27136" y="61595"/>
                  </a:lnTo>
                  <a:lnTo>
                    <a:pt x="29712" y="63085"/>
                  </a:lnTo>
                  <a:lnTo>
                    <a:pt x="29574" y="63401"/>
                  </a:lnTo>
                  <a:lnTo>
                    <a:pt x="28172" y="62921"/>
                  </a:lnTo>
                  <a:lnTo>
                    <a:pt x="28172" y="64967"/>
                  </a:lnTo>
                  <a:lnTo>
                    <a:pt x="27541" y="65333"/>
                  </a:lnTo>
                  <a:lnTo>
                    <a:pt x="27541" y="64537"/>
                  </a:lnTo>
                  <a:lnTo>
                    <a:pt x="26720" y="63148"/>
                  </a:lnTo>
                  <a:lnTo>
                    <a:pt x="25255" y="61785"/>
                  </a:lnTo>
                  <a:lnTo>
                    <a:pt x="23273" y="59575"/>
                  </a:lnTo>
                  <a:lnTo>
                    <a:pt x="21467" y="59575"/>
                  </a:lnTo>
                  <a:lnTo>
                    <a:pt x="20141" y="60295"/>
                  </a:lnTo>
                  <a:lnTo>
                    <a:pt x="17515" y="59600"/>
                  </a:lnTo>
                  <a:lnTo>
                    <a:pt x="17174" y="61557"/>
                  </a:lnTo>
                  <a:lnTo>
                    <a:pt x="16277" y="61949"/>
                  </a:lnTo>
                  <a:lnTo>
                    <a:pt x="15179" y="63919"/>
                  </a:lnTo>
                  <a:lnTo>
                    <a:pt x="13386" y="66507"/>
                  </a:lnTo>
                  <a:lnTo>
                    <a:pt x="11391" y="66406"/>
                  </a:lnTo>
                  <a:lnTo>
                    <a:pt x="10065" y="67176"/>
                  </a:lnTo>
                  <a:lnTo>
                    <a:pt x="9143" y="66381"/>
                  </a:lnTo>
                  <a:lnTo>
                    <a:pt x="6719" y="65649"/>
                  </a:lnTo>
                  <a:lnTo>
                    <a:pt x="6719" y="60610"/>
                  </a:lnTo>
                  <a:lnTo>
                    <a:pt x="8827" y="59499"/>
                  </a:lnTo>
                  <a:lnTo>
                    <a:pt x="12413" y="59954"/>
                  </a:lnTo>
                  <a:lnTo>
                    <a:pt x="14156" y="58148"/>
                  </a:lnTo>
                  <a:lnTo>
                    <a:pt x="13070" y="55825"/>
                  </a:lnTo>
                  <a:lnTo>
                    <a:pt x="12110" y="55320"/>
                  </a:lnTo>
                  <a:lnTo>
                    <a:pt x="13045" y="55168"/>
                  </a:lnTo>
                  <a:lnTo>
                    <a:pt x="14749" y="55168"/>
                  </a:lnTo>
                  <a:lnTo>
                    <a:pt x="16694" y="53186"/>
                  </a:lnTo>
                  <a:lnTo>
                    <a:pt x="17616" y="49840"/>
                  </a:lnTo>
                  <a:lnTo>
                    <a:pt x="20381" y="48691"/>
                  </a:lnTo>
                  <a:lnTo>
                    <a:pt x="20608" y="45913"/>
                  </a:lnTo>
                  <a:lnTo>
                    <a:pt x="21568" y="44764"/>
                  </a:lnTo>
                  <a:lnTo>
                    <a:pt x="22250" y="45559"/>
                  </a:lnTo>
                  <a:lnTo>
                    <a:pt x="21442" y="48211"/>
                  </a:lnTo>
                  <a:lnTo>
                    <a:pt x="25924" y="48211"/>
                  </a:lnTo>
                  <a:lnTo>
                    <a:pt x="29788" y="47504"/>
                  </a:lnTo>
                  <a:lnTo>
                    <a:pt x="30558" y="44915"/>
                  </a:lnTo>
                  <a:lnTo>
                    <a:pt x="31733" y="43539"/>
                  </a:lnTo>
                  <a:lnTo>
                    <a:pt x="32023" y="41910"/>
                  </a:lnTo>
                  <a:lnTo>
                    <a:pt x="34687" y="41821"/>
                  </a:lnTo>
                  <a:lnTo>
                    <a:pt x="37390" y="40129"/>
                  </a:lnTo>
                  <a:lnTo>
                    <a:pt x="35369" y="38841"/>
                  </a:lnTo>
                  <a:lnTo>
                    <a:pt x="32768" y="39599"/>
                  </a:lnTo>
                  <a:lnTo>
                    <a:pt x="31253" y="39422"/>
                  </a:lnTo>
                  <a:lnTo>
                    <a:pt x="30205" y="36303"/>
                  </a:lnTo>
                  <a:lnTo>
                    <a:pt x="33147" y="32604"/>
                  </a:lnTo>
                  <a:lnTo>
                    <a:pt x="31202" y="31215"/>
                  </a:lnTo>
                  <a:lnTo>
                    <a:pt x="29586" y="32591"/>
                  </a:lnTo>
                  <a:lnTo>
                    <a:pt x="28955" y="34372"/>
                  </a:lnTo>
                  <a:lnTo>
                    <a:pt x="27136" y="35874"/>
                  </a:lnTo>
                  <a:lnTo>
                    <a:pt x="26897" y="38425"/>
                  </a:lnTo>
                  <a:lnTo>
                    <a:pt x="28462" y="40723"/>
                  </a:lnTo>
                  <a:cubicBezTo>
                    <a:pt x="28361" y="41241"/>
                    <a:pt x="28071" y="42667"/>
                    <a:pt x="28071" y="42933"/>
                  </a:cubicBezTo>
                  <a:cubicBezTo>
                    <a:pt x="28008" y="43147"/>
                    <a:pt x="27288" y="44233"/>
                    <a:pt x="26619" y="45155"/>
                  </a:cubicBezTo>
                  <a:lnTo>
                    <a:pt x="24131" y="44902"/>
                  </a:lnTo>
                  <a:lnTo>
                    <a:pt x="24308" y="43640"/>
                  </a:lnTo>
                  <a:lnTo>
                    <a:pt x="22553" y="40622"/>
                  </a:lnTo>
                  <a:lnTo>
                    <a:pt x="21076" y="42465"/>
                  </a:lnTo>
                  <a:lnTo>
                    <a:pt x="19687" y="42718"/>
                  </a:lnTo>
                  <a:lnTo>
                    <a:pt x="18740" y="39321"/>
                  </a:lnTo>
                  <a:lnTo>
                    <a:pt x="19510" y="37680"/>
                  </a:lnTo>
                  <a:lnTo>
                    <a:pt x="21985" y="35205"/>
                  </a:lnTo>
                  <a:lnTo>
                    <a:pt x="23386" y="32326"/>
                  </a:lnTo>
                  <a:lnTo>
                    <a:pt x="25874" y="28790"/>
                  </a:lnTo>
                  <a:lnTo>
                    <a:pt x="29712" y="24750"/>
                  </a:lnTo>
                  <a:lnTo>
                    <a:pt x="33021" y="23639"/>
                  </a:lnTo>
                  <a:lnTo>
                    <a:pt x="35294" y="24232"/>
                  </a:lnTo>
                  <a:lnTo>
                    <a:pt x="38008" y="25381"/>
                  </a:lnTo>
                  <a:lnTo>
                    <a:pt x="41481" y="27212"/>
                  </a:lnTo>
                  <a:lnTo>
                    <a:pt x="42188" y="29068"/>
                  </a:lnTo>
                  <a:lnTo>
                    <a:pt x="41039" y="29813"/>
                  </a:lnTo>
                  <a:lnTo>
                    <a:pt x="36556" y="28942"/>
                  </a:lnTo>
                  <a:lnTo>
                    <a:pt x="39284" y="30975"/>
                  </a:lnTo>
                  <a:lnTo>
                    <a:pt x="40976" y="34245"/>
                  </a:lnTo>
                  <a:lnTo>
                    <a:pt x="41910" y="32781"/>
                  </a:lnTo>
                  <a:lnTo>
                    <a:pt x="44436" y="32907"/>
                  </a:lnTo>
                  <a:lnTo>
                    <a:pt x="43135" y="30886"/>
                  </a:lnTo>
                  <a:lnTo>
                    <a:pt x="45181" y="29712"/>
                  </a:lnTo>
                  <a:lnTo>
                    <a:pt x="45471" y="27237"/>
                  </a:lnTo>
                  <a:lnTo>
                    <a:pt x="46191" y="27528"/>
                  </a:lnTo>
                  <a:lnTo>
                    <a:pt x="46809" y="30634"/>
                  </a:lnTo>
                  <a:lnTo>
                    <a:pt x="49082" y="27982"/>
                  </a:lnTo>
                  <a:lnTo>
                    <a:pt x="52971" y="25924"/>
                  </a:lnTo>
                  <a:lnTo>
                    <a:pt x="56330" y="25217"/>
                  </a:lnTo>
                  <a:lnTo>
                    <a:pt x="55648" y="23815"/>
                  </a:lnTo>
                  <a:lnTo>
                    <a:pt x="55863" y="23159"/>
                  </a:lnTo>
                  <a:lnTo>
                    <a:pt x="58224" y="23714"/>
                  </a:lnTo>
                  <a:lnTo>
                    <a:pt x="61596" y="25406"/>
                  </a:lnTo>
                  <a:lnTo>
                    <a:pt x="61596" y="23171"/>
                  </a:lnTo>
                  <a:lnTo>
                    <a:pt x="59449" y="21277"/>
                  </a:lnTo>
                  <a:lnTo>
                    <a:pt x="59500" y="18828"/>
                  </a:lnTo>
                  <a:lnTo>
                    <a:pt x="60245" y="15532"/>
                  </a:lnTo>
                  <a:lnTo>
                    <a:pt x="61457" y="15987"/>
                  </a:lnTo>
                  <a:lnTo>
                    <a:pt x="62252" y="17944"/>
                  </a:lnTo>
                  <a:lnTo>
                    <a:pt x="63300" y="20899"/>
                  </a:lnTo>
                  <a:lnTo>
                    <a:pt x="64614" y="24333"/>
                  </a:lnTo>
                  <a:lnTo>
                    <a:pt x="63464" y="26530"/>
                  </a:lnTo>
                  <a:lnTo>
                    <a:pt x="65813" y="27364"/>
                  </a:lnTo>
                  <a:lnTo>
                    <a:pt x="67114" y="25659"/>
                  </a:lnTo>
                  <a:lnTo>
                    <a:pt x="66470" y="24270"/>
                  </a:lnTo>
                  <a:cubicBezTo>
                    <a:pt x="67215" y="24106"/>
                    <a:pt x="67947" y="23879"/>
                    <a:pt x="68667" y="23601"/>
                  </a:cubicBezTo>
                  <a:lnTo>
                    <a:pt x="69134" y="23386"/>
                  </a:lnTo>
                  <a:lnTo>
                    <a:pt x="67530" y="22060"/>
                  </a:lnTo>
                  <a:lnTo>
                    <a:pt x="65952" y="21770"/>
                  </a:lnTo>
                  <a:lnTo>
                    <a:pt x="64715" y="17982"/>
                  </a:lnTo>
                  <a:lnTo>
                    <a:pt x="65864" y="17211"/>
                  </a:lnTo>
                  <a:lnTo>
                    <a:pt x="66407" y="15696"/>
                  </a:lnTo>
                  <a:lnTo>
                    <a:pt x="69071" y="17275"/>
                  </a:lnTo>
                  <a:lnTo>
                    <a:pt x="70750" y="16252"/>
                  </a:lnTo>
                  <a:lnTo>
                    <a:pt x="68313" y="14964"/>
                  </a:lnTo>
                  <a:lnTo>
                    <a:pt x="67152" y="13726"/>
                  </a:lnTo>
                  <a:lnTo>
                    <a:pt x="70321" y="11946"/>
                  </a:lnTo>
                  <a:lnTo>
                    <a:pt x="69033" y="10683"/>
                  </a:lnTo>
                  <a:lnTo>
                    <a:pt x="70460" y="7943"/>
                  </a:lnTo>
                  <a:lnTo>
                    <a:pt x="73743" y="5481"/>
                  </a:lnTo>
                  <a:lnTo>
                    <a:pt x="74501" y="2968"/>
                  </a:lnTo>
                  <a:lnTo>
                    <a:pt x="75624" y="1554"/>
                  </a:lnTo>
                  <a:lnTo>
                    <a:pt x="77468" y="1554"/>
                  </a:lnTo>
                  <a:lnTo>
                    <a:pt x="78554" y="4206"/>
                  </a:lnTo>
                  <a:lnTo>
                    <a:pt x="80019" y="2097"/>
                  </a:lnTo>
                  <a:lnTo>
                    <a:pt x="81786" y="784"/>
                  </a:lnTo>
                  <a:close/>
                  <a:moveTo>
                    <a:pt x="81786" y="1"/>
                  </a:moveTo>
                  <a:lnTo>
                    <a:pt x="79614" y="1605"/>
                  </a:lnTo>
                  <a:lnTo>
                    <a:pt x="78705" y="2880"/>
                  </a:lnTo>
                  <a:lnTo>
                    <a:pt x="77910" y="910"/>
                  </a:lnTo>
                  <a:lnTo>
                    <a:pt x="75334" y="910"/>
                  </a:lnTo>
                  <a:lnTo>
                    <a:pt x="73983" y="2615"/>
                  </a:lnTo>
                  <a:lnTo>
                    <a:pt x="73213" y="5090"/>
                  </a:lnTo>
                  <a:lnTo>
                    <a:pt x="70043" y="7476"/>
                  </a:lnTo>
                  <a:lnTo>
                    <a:pt x="68263" y="10784"/>
                  </a:lnTo>
                  <a:lnTo>
                    <a:pt x="69286" y="11794"/>
                  </a:lnTo>
                  <a:lnTo>
                    <a:pt x="66154" y="13562"/>
                  </a:lnTo>
                  <a:lnTo>
                    <a:pt x="67897" y="15431"/>
                  </a:lnTo>
                  <a:lnTo>
                    <a:pt x="69475" y="16277"/>
                  </a:lnTo>
                  <a:lnTo>
                    <a:pt x="69071" y="16517"/>
                  </a:lnTo>
                  <a:lnTo>
                    <a:pt x="66066" y="14737"/>
                  </a:lnTo>
                  <a:lnTo>
                    <a:pt x="65346" y="16795"/>
                  </a:lnTo>
                  <a:lnTo>
                    <a:pt x="63970" y="17704"/>
                  </a:lnTo>
                  <a:lnTo>
                    <a:pt x="65472" y="22313"/>
                  </a:lnTo>
                  <a:lnTo>
                    <a:pt x="67253" y="22654"/>
                  </a:lnTo>
                  <a:lnTo>
                    <a:pt x="67934" y="23209"/>
                  </a:lnTo>
                  <a:cubicBezTo>
                    <a:pt x="67290" y="23411"/>
                    <a:pt x="66634" y="23588"/>
                    <a:pt x="65965" y="23727"/>
                  </a:cubicBezTo>
                  <a:lnTo>
                    <a:pt x="65573" y="23803"/>
                  </a:lnTo>
                  <a:lnTo>
                    <a:pt x="66394" y="25571"/>
                  </a:lnTo>
                  <a:lnTo>
                    <a:pt x="65611" y="26606"/>
                  </a:lnTo>
                  <a:lnTo>
                    <a:pt x="64386" y="26177"/>
                  </a:lnTo>
                  <a:lnTo>
                    <a:pt x="65333" y="24371"/>
                  </a:lnTo>
                  <a:lnTo>
                    <a:pt x="63906" y="20671"/>
                  </a:lnTo>
                  <a:lnTo>
                    <a:pt x="62858" y="17717"/>
                  </a:lnTo>
                  <a:lnTo>
                    <a:pt x="61962" y="15482"/>
                  </a:lnTo>
                  <a:lnTo>
                    <a:pt x="59815" y="14686"/>
                  </a:lnTo>
                  <a:lnTo>
                    <a:pt x="58894" y="18714"/>
                  </a:lnTo>
                  <a:lnTo>
                    <a:pt x="58830" y="21555"/>
                  </a:lnTo>
                  <a:lnTo>
                    <a:pt x="60990" y="23449"/>
                  </a:lnTo>
                  <a:lnTo>
                    <a:pt x="60990" y="24371"/>
                  </a:lnTo>
                  <a:lnTo>
                    <a:pt x="58502" y="23121"/>
                  </a:lnTo>
                  <a:lnTo>
                    <a:pt x="55459" y="22401"/>
                  </a:lnTo>
                  <a:lnTo>
                    <a:pt x="54992" y="23853"/>
                  </a:lnTo>
                  <a:lnTo>
                    <a:pt x="55434" y="24762"/>
                  </a:lnTo>
                  <a:lnTo>
                    <a:pt x="52807" y="25305"/>
                  </a:lnTo>
                  <a:lnTo>
                    <a:pt x="48729" y="27439"/>
                  </a:lnTo>
                  <a:lnTo>
                    <a:pt x="47176" y="29232"/>
                  </a:lnTo>
                  <a:lnTo>
                    <a:pt x="46746" y="27073"/>
                  </a:lnTo>
                  <a:lnTo>
                    <a:pt x="44941" y="26316"/>
                  </a:lnTo>
                  <a:lnTo>
                    <a:pt x="44600" y="29321"/>
                  </a:lnTo>
                  <a:lnTo>
                    <a:pt x="42238" y="30672"/>
                  </a:lnTo>
                  <a:lnTo>
                    <a:pt x="43249" y="32212"/>
                  </a:lnTo>
                  <a:lnTo>
                    <a:pt x="41582" y="32137"/>
                  </a:lnTo>
                  <a:lnTo>
                    <a:pt x="41039" y="32983"/>
                  </a:lnTo>
                  <a:lnTo>
                    <a:pt x="39814" y="30634"/>
                  </a:lnTo>
                  <a:lnTo>
                    <a:pt x="39145" y="30078"/>
                  </a:lnTo>
                  <a:lnTo>
                    <a:pt x="41178" y="30482"/>
                  </a:lnTo>
                  <a:lnTo>
                    <a:pt x="42971" y="29321"/>
                  </a:lnTo>
                  <a:lnTo>
                    <a:pt x="41999" y="26770"/>
                  </a:lnTo>
                  <a:lnTo>
                    <a:pt x="38299" y="24813"/>
                  </a:lnTo>
                  <a:lnTo>
                    <a:pt x="35496" y="23639"/>
                  </a:lnTo>
                  <a:lnTo>
                    <a:pt x="32983" y="22982"/>
                  </a:lnTo>
                  <a:lnTo>
                    <a:pt x="29359" y="24194"/>
                  </a:lnTo>
                  <a:lnTo>
                    <a:pt x="25381" y="28386"/>
                  </a:lnTo>
                  <a:lnTo>
                    <a:pt x="22831" y="32010"/>
                  </a:lnTo>
                  <a:lnTo>
                    <a:pt x="21492" y="34801"/>
                  </a:lnTo>
                  <a:lnTo>
                    <a:pt x="19005" y="37276"/>
                  </a:lnTo>
                  <a:lnTo>
                    <a:pt x="18058" y="39258"/>
                  </a:lnTo>
                  <a:lnTo>
                    <a:pt x="19219" y="43438"/>
                  </a:lnTo>
                  <a:lnTo>
                    <a:pt x="21404" y="43046"/>
                  </a:lnTo>
                  <a:lnTo>
                    <a:pt x="22452" y="41733"/>
                  </a:lnTo>
                  <a:lnTo>
                    <a:pt x="23639" y="43766"/>
                  </a:lnTo>
                  <a:lnTo>
                    <a:pt x="23399" y="45458"/>
                  </a:lnTo>
                  <a:lnTo>
                    <a:pt x="26909" y="45824"/>
                  </a:lnTo>
                  <a:lnTo>
                    <a:pt x="27010" y="45673"/>
                  </a:lnTo>
                  <a:cubicBezTo>
                    <a:pt x="28702" y="43387"/>
                    <a:pt x="28702" y="43072"/>
                    <a:pt x="28702" y="42970"/>
                  </a:cubicBezTo>
                  <a:cubicBezTo>
                    <a:pt x="28702" y="42794"/>
                    <a:pt x="28904" y="41683"/>
                    <a:pt x="29106" y="40723"/>
                  </a:cubicBezTo>
                  <a:lnTo>
                    <a:pt x="29144" y="40597"/>
                  </a:lnTo>
                  <a:lnTo>
                    <a:pt x="27566" y="38261"/>
                  </a:lnTo>
                  <a:lnTo>
                    <a:pt x="27743" y="36190"/>
                  </a:lnTo>
                  <a:lnTo>
                    <a:pt x="29498" y="34750"/>
                  </a:lnTo>
                  <a:lnTo>
                    <a:pt x="30129" y="32957"/>
                  </a:lnTo>
                  <a:lnTo>
                    <a:pt x="31240" y="32010"/>
                  </a:lnTo>
                  <a:lnTo>
                    <a:pt x="32238" y="32730"/>
                  </a:lnTo>
                  <a:lnTo>
                    <a:pt x="29510" y="36177"/>
                  </a:lnTo>
                  <a:lnTo>
                    <a:pt x="30773" y="39991"/>
                  </a:lnTo>
                  <a:lnTo>
                    <a:pt x="32831" y="40243"/>
                  </a:lnTo>
                  <a:lnTo>
                    <a:pt x="35281" y="39523"/>
                  </a:lnTo>
                  <a:lnTo>
                    <a:pt x="36203" y="40129"/>
                  </a:lnTo>
                  <a:lnTo>
                    <a:pt x="34498" y="41190"/>
                  </a:lnTo>
                  <a:lnTo>
                    <a:pt x="31493" y="41291"/>
                  </a:lnTo>
                  <a:lnTo>
                    <a:pt x="31139" y="43248"/>
                  </a:lnTo>
                  <a:lnTo>
                    <a:pt x="30041" y="44549"/>
                  </a:lnTo>
                  <a:lnTo>
                    <a:pt x="29296" y="46948"/>
                  </a:lnTo>
                  <a:lnTo>
                    <a:pt x="25861" y="47592"/>
                  </a:lnTo>
                  <a:lnTo>
                    <a:pt x="22288" y="47592"/>
                  </a:lnTo>
                  <a:lnTo>
                    <a:pt x="22957" y="45420"/>
                  </a:lnTo>
                  <a:lnTo>
                    <a:pt x="21543" y="43804"/>
                  </a:lnTo>
                  <a:lnTo>
                    <a:pt x="19990" y="45660"/>
                  </a:lnTo>
                  <a:lnTo>
                    <a:pt x="19775" y="48261"/>
                  </a:lnTo>
                  <a:lnTo>
                    <a:pt x="17085" y="49385"/>
                  </a:lnTo>
                  <a:lnTo>
                    <a:pt x="16113" y="52857"/>
                  </a:lnTo>
                  <a:lnTo>
                    <a:pt x="14484" y="54524"/>
                  </a:lnTo>
                  <a:lnTo>
                    <a:pt x="12982" y="54524"/>
                  </a:lnTo>
                  <a:lnTo>
                    <a:pt x="10178" y="55004"/>
                  </a:lnTo>
                  <a:lnTo>
                    <a:pt x="12590" y="56279"/>
                  </a:lnTo>
                  <a:lnTo>
                    <a:pt x="13398" y="58022"/>
                  </a:lnTo>
                  <a:lnTo>
                    <a:pt x="12186" y="59285"/>
                  </a:lnTo>
                  <a:lnTo>
                    <a:pt x="8714" y="58855"/>
                  </a:lnTo>
                  <a:lnTo>
                    <a:pt x="6100" y="60232"/>
                  </a:lnTo>
                  <a:lnTo>
                    <a:pt x="6100" y="66116"/>
                  </a:lnTo>
                  <a:lnTo>
                    <a:pt x="8777" y="66899"/>
                  </a:lnTo>
                  <a:lnTo>
                    <a:pt x="10002" y="67947"/>
                  </a:lnTo>
                  <a:lnTo>
                    <a:pt x="11555" y="67038"/>
                  </a:lnTo>
                  <a:lnTo>
                    <a:pt x="13714" y="67151"/>
                  </a:lnTo>
                  <a:lnTo>
                    <a:pt x="15709" y="64247"/>
                  </a:lnTo>
                  <a:lnTo>
                    <a:pt x="16719" y="62441"/>
                  </a:lnTo>
                  <a:lnTo>
                    <a:pt x="17729" y="61999"/>
                  </a:lnTo>
                  <a:lnTo>
                    <a:pt x="18020" y="60383"/>
                  </a:lnTo>
                  <a:lnTo>
                    <a:pt x="20229" y="60964"/>
                  </a:lnTo>
                  <a:lnTo>
                    <a:pt x="21631" y="60194"/>
                  </a:lnTo>
                  <a:lnTo>
                    <a:pt x="22982" y="60194"/>
                  </a:lnTo>
                  <a:lnTo>
                    <a:pt x="24800" y="62227"/>
                  </a:lnTo>
                  <a:lnTo>
                    <a:pt x="26202" y="63502"/>
                  </a:lnTo>
                  <a:lnTo>
                    <a:pt x="26909" y="64702"/>
                  </a:lnTo>
                  <a:lnTo>
                    <a:pt x="26909" y="66444"/>
                  </a:lnTo>
                  <a:lnTo>
                    <a:pt x="28803" y="65333"/>
                  </a:lnTo>
                  <a:lnTo>
                    <a:pt x="28803" y="63805"/>
                  </a:lnTo>
                  <a:lnTo>
                    <a:pt x="29927" y="64171"/>
                  </a:lnTo>
                  <a:lnTo>
                    <a:pt x="30521" y="62807"/>
                  </a:lnTo>
                  <a:lnTo>
                    <a:pt x="27553" y="61115"/>
                  </a:lnTo>
                  <a:lnTo>
                    <a:pt x="25343" y="58956"/>
                  </a:lnTo>
                  <a:lnTo>
                    <a:pt x="25609" y="57997"/>
                  </a:lnTo>
                  <a:lnTo>
                    <a:pt x="27629" y="59386"/>
                  </a:lnTo>
                  <a:lnTo>
                    <a:pt x="30432" y="62176"/>
                  </a:lnTo>
                  <a:lnTo>
                    <a:pt x="31910" y="65977"/>
                  </a:lnTo>
                  <a:lnTo>
                    <a:pt x="33879" y="67492"/>
                  </a:lnTo>
                  <a:lnTo>
                    <a:pt x="35660" y="65800"/>
                  </a:lnTo>
                  <a:lnTo>
                    <a:pt x="34498" y="64424"/>
                  </a:lnTo>
                  <a:lnTo>
                    <a:pt x="35496" y="63338"/>
                  </a:lnTo>
                  <a:lnTo>
                    <a:pt x="36758" y="63148"/>
                  </a:lnTo>
                  <a:lnTo>
                    <a:pt x="38602" y="62782"/>
                  </a:lnTo>
                  <a:lnTo>
                    <a:pt x="38488" y="60168"/>
                  </a:lnTo>
                  <a:lnTo>
                    <a:pt x="39966" y="57012"/>
                  </a:lnTo>
                  <a:lnTo>
                    <a:pt x="41203" y="56696"/>
                  </a:lnTo>
                  <a:lnTo>
                    <a:pt x="41809" y="58944"/>
                  </a:lnTo>
                  <a:lnTo>
                    <a:pt x="44284" y="58944"/>
                  </a:lnTo>
                  <a:lnTo>
                    <a:pt x="44158" y="57315"/>
                  </a:lnTo>
                  <a:lnTo>
                    <a:pt x="45155" y="56683"/>
                  </a:lnTo>
                  <a:lnTo>
                    <a:pt x="44739" y="57946"/>
                  </a:lnTo>
                  <a:lnTo>
                    <a:pt x="47529" y="60812"/>
                  </a:lnTo>
                  <a:lnTo>
                    <a:pt x="48767" y="61747"/>
                  </a:lnTo>
                  <a:lnTo>
                    <a:pt x="45635" y="62416"/>
                  </a:lnTo>
                  <a:lnTo>
                    <a:pt x="42478" y="61570"/>
                  </a:lnTo>
                  <a:lnTo>
                    <a:pt x="39877" y="62214"/>
                  </a:lnTo>
                  <a:lnTo>
                    <a:pt x="38223" y="63136"/>
                  </a:lnTo>
                  <a:lnTo>
                    <a:pt x="37036" y="66002"/>
                  </a:lnTo>
                  <a:lnTo>
                    <a:pt x="39044" y="67341"/>
                  </a:lnTo>
                  <a:lnTo>
                    <a:pt x="41999" y="68111"/>
                  </a:lnTo>
                  <a:lnTo>
                    <a:pt x="44284" y="66823"/>
                  </a:lnTo>
                  <a:lnTo>
                    <a:pt x="44979" y="67833"/>
                  </a:lnTo>
                  <a:lnTo>
                    <a:pt x="44208" y="70712"/>
                  </a:lnTo>
                  <a:lnTo>
                    <a:pt x="41658" y="71886"/>
                  </a:lnTo>
                  <a:lnTo>
                    <a:pt x="38400" y="72391"/>
                  </a:lnTo>
                  <a:lnTo>
                    <a:pt x="32932" y="70813"/>
                  </a:lnTo>
                  <a:lnTo>
                    <a:pt x="30887" y="71154"/>
                  </a:lnTo>
                  <a:lnTo>
                    <a:pt x="29334" y="72518"/>
                  </a:lnTo>
                  <a:lnTo>
                    <a:pt x="26922" y="70535"/>
                  </a:lnTo>
                  <a:lnTo>
                    <a:pt x="24586" y="70030"/>
                  </a:lnTo>
                  <a:lnTo>
                    <a:pt x="24207" y="67277"/>
                  </a:lnTo>
                  <a:lnTo>
                    <a:pt x="22515" y="66899"/>
                  </a:lnTo>
                  <a:lnTo>
                    <a:pt x="20406" y="67252"/>
                  </a:lnTo>
                  <a:lnTo>
                    <a:pt x="16227" y="67227"/>
                  </a:lnTo>
                  <a:lnTo>
                    <a:pt x="11908" y="68805"/>
                  </a:lnTo>
                  <a:lnTo>
                    <a:pt x="10570" y="68136"/>
                  </a:lnTo>
                  <a:lnTo>
                    <a:pt x="8613" y="70081"/>
                  </a:lnTo>
                  <a:lnTo>
                    <a:pt x="6782" y="72025"/>
                  </a:lnTo>
                  <a:lnTo>
                    <a:pt x="6163" y="73995"/>
                  </a:lnTo>
                  <a:lnTo>
                    <a:pt x="3612" y="75826"/>
                  </a:lnTo>
                  <a:lnTo>
                    <a:pt x="1087" y="79854"/>
                  </a:lnTo>
                  <a:lnTo>
                    <a:pt x="1" y="82468"/>
                  </a:lnTo>
                  <a:lnTo>
                    <a:pt x="531" y="84917"/>
                  </a:lnTo>
                  <a:lnTo>
                    <a:pt x="14" y="87758"/>
                  </a:lnTo>
                  <a:lnTo>
                    <a:pt x="885" y="91382"/>
                  </a:lnTo>
                  <a:lnTo>
                    <a:pt x="5140" y="95852"/>
                  </a:lnTo>
                  <a:lnTo>
                    <a:pt x="8347" y="97746"/>
                  </a:lnTo>
                  <a:lnTo>
                    <a:pt x="11151" y="97418"/>
                  </a:lnTo>
                  <a:lnTo>
                    <a:pt x="13752" y="97418"/>
                  </a:lnTo>
                  <a:lnTo>
                    <a:pt x="16467" y="96054"/>
                  </a:lnTo>
                  <a:lnTo>
                    <a:pt x="18525" y="96294"/>
                  </a:lnTo>
                  <a:lnTo>
                    <a:pt x="19497" y="97923"/>
                  </a:lnTo>
                  <a:lnTo>
                    <a:pt x="22338" y="97784"/>
                  </a:lnTo>
                  <a:lnTo>
                    <a:pt x="23336" y="99400"/>
                  </a:lnTo>
                  <a:lnTo>
                    <a:pt x="22906" y="103492"/>
                  </a:lnTo>
                  <a:lnTo>
                    <a:pt x="25066" y="106686"/>
                  </a:lnTo>
                  <a:lnTo>
                    <a:pt x="25659" y="109717"/>
                  </a:lnTo>
                  <a:lnTo>
                    <a:pt x="25659" y="112457"/>
                  </a:lnTo>
                  <a:lnTo>
                    <a:pt x="23765" y="115083"/>
                  </a:lnTo>
                  <a:lnTo>
                    <a:pt x="23765" y="117697"/>
                  </a:lnTo>
                  <a:lnTo>
                    <a:pt x="25659" y="120437"/>
                  </a:lnTo>
                  <a:lnTo>
                    <a:pt x="25659" y="124010"/>
                  </a:lnTo>
                  <a:lnTo>
                    <a:pt x="27692" y="126675"/>
                  </a:lnTo>
                  <a:lnTo>
                    <a:pt x="28778" y="128733"/>
                  </a:lnTo>
                  <a:lnTo>
                    <a:pt x="29157" y="130993"/>
                  </a:lnTo>
                  <a:lnTo>
                    <a:pt x="31051" y="133998"/>
                  </a:lnTo>
                  <a:lnTo>
                    <a:pt x="35849" y="133998"/>
                  </a:lnTo>
                  <a:lnTo>
                    <a:pt x="38501" y="132003"/>
                  </a:lnTo>
                  <a:lnTo>
                    <a:pt x="40193" y="130160"/>
                  </a:lnTo>
                  <a:lnTo>
                    <a:pt x="42769" y="127243"/>
                  </a:lnTo>
                  <a:lnTo>
                    <a:pt x="43362" y="124541"/>
                  </a:lnTo>
                  <a:lnTo>
                    <a:pt x="44865" y="124541"/>
                  </a:lnTo>
                  <a:lnTo>
                    <a:pt x="45206" y="120121"/>
                  </a:lnTo>
                  <a:lnTo>
                    <a:pt x="45206" y="119010"/>
                  </a:lnTo>
                  <a:lnTo>
                    <a:pt x="49183" y="115954"/>
                  </a:lnTo>
                  <a:lnTo>
                    <a:pt x="50888" y="113379"/>
                  </a:lnTo>
                  <a:lnTo>
                    <a:pt x="50888" y="110651"/>
                  </a:lnTo>
                  <a:lnTo>
                    <a:pt x="50042" y="108606"/>
                  </a:lnTo>
                  <a:lnTo>
                    <a:pt x="50092" y="106295"/>
                  </a:lnTo>
                  <a:lnTo>
                    <a:pt x="49600" y="104969"/>
                  </a:lnTo>
                  <a:lnTo>
                    <a:pt x="52239" y="102570"/>
                  </a:lnTo>
                  <a:lnTo>
                    <a:pt x="54853" y="99653"/>
                  </a:lnTo>
                  <a:lnTo>
                    <a:pt x="58149" y="97645"/>
                  </a:lnTo>
                  <a:lnTo>
                    <a:pt x="58186" y="97570"/>
                  </a:lnTo>
                  <a:cubicBezTo>
                    <a:pt x="58641" y="96761"/>
                    <a:pt x="59702" y="94817"/>
                    <a:pt x="59702" y="94362"/>
                  </a:cubicBezTo>
                  <a:cubicBezTo>
                    <a:pt x="59702" y="94148"/>
                    <a:pt x="60131" y="92948"/>
                    <a:pt x="60522" y="91963"/>
                  </a:cubicBezTo>
                  <a:lnTo>
                    <a:pt x="60573" y="91862"/>
                  </a:lnTo>
                  <a:lnTo>
                    <a:pt x="59904" y="89716"/>
                  </a:lnTo>
                  <a:lnTo>
                    <a:pt x="58149" y="90587"/>
                  </a:lnTo>
                  <a:lnTo>
                    <a:pt x="54411" y="91117"/>
                  </a:lnTo>
                  <a:lnTo>
                    <a:pt x="53375" y="91610"/>
                  </a:lnTo>
                  <a:lnTo>
                    <a:pt x="52858" y="90031"/>
                  </a:lnTo>
                  <a:lnTo>
                    <a:pt x="52327" y="88870"/>
                  </a:lnTo>
                  <a:lnTo>
                    <a:pt x="50118" y="86748"/>
                  </a:lnTo>
                  <a:lnTo>
                    <a:pt x="48830" y="85852"/>
                  </a:lnTo>
                  <a:lnTo>
                    <a:pt x="46772" y="81104"/>
                  </a:lnTo>
                  <a:lnTo>
                    <a:pt x="45913" y="79917"/>
                  </a:lnTo>
                  <a:lnTo>
                    <a:pt x="44852" y="77076"/>
                  </a:lnTo>
                  <a:lnTo>
                    <a:pt x="44309" y="76142"/>
                  </a:lnTo>
                  <a:lnTo>
                    <a:pt x="44890" y="75927"/>
                  </a:lnTo>
                  <a:lnTo>
                    <a:pt x="47264" y="79185"/>
                  </a:lnTo>
                  <a:lnTo>
                    <a:pt x="48716" y="81470"/>
                  </a:lnTo>
                  <a:lnTo>
                    <a:pt x="49562" y="83945"/>
                  </a:lnTo>
                  <a:lnTo>
                    <a:pt x="51570" y="85523"/>
                  </a:lnTo>
                  <a:lnTo>
                    <a:pt x="52795" y="88478"/>
                  </a:lnTo>
                  <a:lnTo>
                    <a:pt x="53439" y="90271"/>
                  </a:lnTo>
                  <a:lnTo>
                    <a:pt x="57189" y="88579"/>
                  </a:lnTo>
                  <a:lnTo>
                    <a:pt x="60939" y="87746"/>
                  </a:lnTo>
                  <a:lnTo>
                    <a:pt x="65005" y="85675"/>
                  </a:lnTo>
                  <a:lnTo>
                    <a:pt x="66230" y="83453"/>
                  </a:lnTo>
                  <a:lnTo>
                    <a:pt x="67139" y="81154"/>
                  </a:lnTo>
                  <a:lnTo>
                    <a:pt x="65422" y="79437"/>
                  </a:lnTo>
                  <a:lnTo>
                    <a:pt x="63932" y="77821"/>
                  </a:lnTo>
                  <a:lnTo>
                    <a:pt x="61356" y="78616"/>
                  </a:lnTo>
                  <a:lnTo>
                    <a:pt x="59487" y="78705"/>
                  </a:lnTo>
                  <a:lnTo>
                    <a:pt x="58325" y="76571"/>
                  </a:lnTo>
                  <a:lnTo>
                    <a:pt x="56570" y="75094"/>
                  </a:lnTo>
                  <a:lnTo>
                    <a:pt x="57189" y="74045"/>
                  </a:lnTo>
                  <a:lnTo>
                    <a:pt x="59790" y="76154"/>
                  </a:lnTo>
                  <a:lnTo>
                    <a:pt x="61886" y="77303"/>
                  </a:lnTo>
                  <a:lnTo>
                    <a:pt x="63742" y="77442"/>
                  </a:lnTo>
                  <a:lnTo>
                    <a:pt x="65472" y="78364"/>
                  </a:lnTo>
                  <a:lnTo>
                    <a:pt x="68351" y="78818"/>
                  </a:lnTo>
                  <a:lnTo>
                    <a:pt x="71634" y="78414"/>
                  </a:lnTo>
                  <a:lnTo>
                    <a:pt x="74109" y="80195"/>
                  </a:lnTo>
                  <a:lnTo>
                    <a:pt x="75511" y="82569"/>
                  </a:lnTo>
                  <a:lnTo>
                    <a:pt x="77089" y="82834"/>
                  </a:lnTo>
                  <a:lnTo>
                    <a:pt x="78074" y="81697"/>
                  </a:lnTo>
                  <a:lnTo>
                    <a:pt x="78541" y="83617"/>
                  </a:lnTo>
                  <a:lnTo>
                    <a:pt x="79173" y="86357"/>
                  </a:lnTo>
                  <a:lnTo>
                    <a:pt x="80562" y="89349"/>
                  </a:lnTo>
                  <a:lnTo>
                    <a:pt x="82014" y="92670"/>
                  </a:lnTo>
                  <a:lnTo>
                    <a:pt x="82721" y="95246"/>
                  </a:lnTo>
                  <a:lnTo>
                    <a:pt x="84930" y="91723"/>
                  </a:lnTo>
                  <a:lnTo>
                    <a:pt x="84930" y="88668"/>
                  </a:lnTo>
                  <a:lnTo>
                    <a:pt x="85802" y="87215"/>
                  </a:lnTo>
                  <a:lnTo>
                    <a:pt x="87822" y="85460"/>
                  </a:lnTo>
                  <a:lnTo>
                    <a:pt x="90840" y="82720"/>
                  </a:lnTo>
                  <a:lnTo>
                    <a:pt x="92115" y="80990"/>
                  </a:lnTo>
                  <a:lnTo>
                    <a:pt x="94451" y="80447"/>
                  </a:lnTo>
                  <a:lnTo>
                    <a:pt x="95158" y="83339"/>
                  </a:lnTo>
                  <a:lnTo>
                    <a:pt x="96914" y="84160"/>
                  </a:lnTo>
                  <a:lnTo>
                    <a:pt x="96914" y="87885"/>
                  </a:lnTo>
                  <a:lnTo>
                    <a:pt x="99035" y="86622"/>
                  </a:lnTo>
                  <a:lnTo>
                    <a:pt x="100702" y="90132"/>
                  </a:lnTo>
                  <a:lnTo>
                    <a:pt x="100702" y="94451"/>
                  </a:lnTo>
                  <a:lnTo>
                    <a:pt x="102772" y="95549"/>
                  </a:lnTo>
                  <a:lnTo>
                    <a:pt x="103720" y="97557"/>
                  </a:lnTo>
                  <a:lnTo>
                    <a:pt x="105247" y="99565"/>
                  </a:lnTo>
                  <a:lnTo>
                    <a:pt x="107975" y="100701"/>
                  </a:lnTo>
                  <a:lnTo>
                    <a:pt x="107192" y="98100"/>
                  </a:lnTo>
                  <a:lnTo>
                    <a:pt x="106864" y="96294"/>
                  </a:lnTo>
                  <a:lnTo>
                    <a:pt x="105121" y="94994"/>
                  </a:lnTo>
                  <a:lnTo>
                    <a:pt x="104023" y="93478"/>
                  </a:lnTo>
                  <a:lnTo>
                    <a:pt x="103442" y="92127"/>
                  </a:lnTo>
                  <a:lnTo>
                    <a:pt x="103732" y="90082"/>
                  </a:lnTo>
                  <a:lnTo>
                    <a:pt x="104212" y="89476"/>
                  </a:lnTo>
                  <a:lnTo>
                    <a:pt x="105626" y="90801"/>
                  </a:lnTo>
                  <a:lnTo>
                    <a:pt x="107306" y="92595"/>
                  </a:lnTo>
                  <a:lnTo>
                    <a:pt x="108417" y="93163"/>
                  </a:lnTo>
                  <a:lnTo>
                    <a:pt x="108568" y="93049"/>
                  </a:lnTo>
                  <a:cubicBezTo>
                    <a:pt x="110803" y="91382"/>
                    <a:pt x="110803" y="91041"/>
                    <a:pt x="110803" y="90902"/>
                  </a:cubicBezTo>
                  <a:lnTo>
                    <a:pt x="110803" y="87203"/>
                  </a:lnTo>
                  <a:lnTo>
                    <a:pt x="108846" y="85359"/>
                  </a:lnTo>
                  <a:lnTo>
                    <a:pt x="108139" y="83932"/>
                  </a:lnTo>
                  <a:cubicBezTo>
                    <a:pt x="108265" y="83238"/>
                    <a:pt x="108480" y="82556"/>
                    <a:pt x="108581" y="82455"/>
                  </a:cubicBezTo>
                  <a:cubicBezTo>
                    <a:pt x="108758" y="82341"/>
                    <a:pt x="109654" y="82000"/>
                    <a:pt x="110374" y="81748"/>
                  </a:cubicBezTo>
                  <a:lnTo>
                    <a:pt x="110967" y="83099"/>
                  </a:lnTo>
                  <a:lnTo>
                    <a:pt x="113139" y="81521"/>
                  </a:lnTo>
                  <a:lnTo>
                    <a:pt x="117016" y="79589"/>
                  </a:lnTo>
                  <a:lnTo>
                    <a:pt x="118821" y="76293"/>
                  </a:lnTo>
                  <a:lnTo>
                    <a:pt x="119604" y="74083"/>
                  </a:lnTo>
                  <a:lnTo>
                    <a:pt x="119630" y="70232"/>
                  </a:lnTo>
                  <a:lnTo>
                    <a:pt x="118140" y="67227"/>
                  </a:lnTo>
                  <a:lnTo>
                    <a:pt x="116890" y="65649"/>
                  </a:lnTo>
                  <a:lnTo>
                    <a:pt x="118809" y="64348"/>
                  </a:lnTo>
                  <a:lnTo>
                    <a:pt x="119958" y="63451"/>
                  </a:lnTo>
                  <a:lnTo>
                    <a:pt x="117622" y="62719"/>
                  </a:lnTo>
                  <a:lnTo>
                    <a:pt x="116258" y="63212"/>
                  </a:lnTo>
                  <a:lnTo>
                    <a:pt x="115475" y="62340"/>
                  </a:lnTo>
                  <a:lnTo>
                    <a:pt x="115059" y="61772"/>
                  </a:lnTo>
                  <a:lnTo>
                    <a:pt x="116624" y="60863"/>
                  </a:lnTo>
                  <a:lnTo>
                    <a:pt x="117369" y="59373"/>
                  </a:lnTo>
                  <a:lnTo>
                    <a:pt x="117900" y="59638"/>
                  </a:lnTo>
                  <a:lnTo>
                    <a:pt x="117256" y="61974"/>
                  </a:lnTo>
                  <a:lnTo>
                    <a:pt x="119390" y="60901"/>
                  </a:lnTo>
                  <a:lnTo>
                    <a:pt x="120337" y="61684"/>
                  </a:lnTo>
                  <a:lnTo>
                    <a:pt x="121284" y="63350"/>
                  </a:lnTo>
                  <a:lnTo>
                    <a:pt x="122168" y="64424"/>
                  </a:lnTo>
                  <a:lnTo>
                    <a:pt x="122168" y="66015"/>
                  </a:lnTo>
                  <a:lnTo>
                    <a:pt x="123291" y="67151"/>
                  </a:lnTo>
                  <a:lnTo>
                    <a:pt x="125501" y="65383"/>
                  </a:lnTo>
                  <a:lnTo>
                    <a:pt x="124882" y="62782"/>
                  </a:lnTo>
                  <a:lnTo>
                    <a:pt x="123216" y="61078"/>
                  </a:lnTo>
                  <a:lnTo>
                    <a:pt x="122837" y="60295"/>
                  </a:lnTo>
                  <a:lnTo>
                    <a:pt x="124238" y="59095"/>
                  </a:lnTo>
                  <a:lnTo>
                    <a:pt x="124352" y="56254"/>
                  </a:lnTo>
                  <a:lnTo>
                    <a:pt x="125337" y="55433"/>
                  </a:lnTo>
                  <a:lnTo>
                    <a:pt x="126688" y="56229"/>
                  </a:lnTo>
                  <a:lnTo>
                    <a:pt x="128734" y="52693"/>
                  </a:lnTo>
                  <a:lnTo>
                    <a:pt x="130363" y="47693"/>
                  </a:lnTo>
                  <a:lnTo>
                    <a:pt x="129176" y="44359"/>
                  </a:lnTo>
                  <a:lnTo>
                    <a:pt x="128418" y="41329"/>
                  </a:lnTo>
                  <a:lnTo>
                    <a:pt x="126625" y="39650"/>
                  </a:lnTo>
                  <a:lnTo>
                    <a:pt x="124365" y="39006"/>
                  </a:lnTo>
                  <a:lnTo>
                    <a:pt x="123039" y="38501"/>
                  </a:lnTo>
                  <a:lnTo>
                    <a:pt x="122231" y="37844"/>
                  </a:lnTo>
                  <a:lnTo>
                    <a:pt x="124238" y="33816"/>
                  </a:lnTo>
                  <a:lnTo>
                    <a:pt x="125047" y="31152"/>
                  </a:lnTo>
                  <a:lnTo>
                    <a:pt x="127067" y="29939"/>
                  </a:lnTo>
                  <a:lnTo>
                    <a:pt x="130350" y="29939"/>
                  </a:lnTo>
                  <a:lnTo>
                    <a:pt x="135009" y="28677"/>
                  </a:lnTo>
                  <a:lnTo>
                    <a:pt x="132875" y="28677"/>
                  </a:lnTo>
                  <a:lnTo>
                    <a:pt x="132875" y="23841"/>
                  </a:lnTo>
                  <a:lnTo>
                    <a:pt x="135224" y="22793"/>
                  </a:lnTo>
                  <a:lnTo>
                    <a:pt x="136108" y="25091"/>
                  </a:lnTo>
                  <a:lnTo>
                    <a:pt x="137257" y="22490"/>
                  </a:lnTo>
                  <a:lnTo>
                    <a:pt x="137282" y="21025"/>
                  </a:lnTo>
                  <a:lnTo>
                    <a:pt x="138090" y="21479"/>
                  </a:lnTo>
                  <a:lnTo>
                    <a:pt x="137446" y="25129"/>
                  </a:lnTo>
                  <a:lnTo>
                    <a:pt x="136032" y="30912"/>
                  </a:lnTo>
                  <a:lnTo>
                    <a:pt x="136019" y="34447"/>
                  </a:lnTo>
                  <a:lnTo>
                    <a:pt x="139467" y="39220"/>
                  </a:lnTo>
                  <a:lnTo>
                    <a:pt x="140452" y="42491"/>
                  </a:lnTo>
                  <a:lnTo>
                    <a:pt x="140452" y="44486"/>
                  </a:lnTo>
                  <a:lnTo>
                    <a:pt x="142346" y="42907"/>
                  </a:lnTo>
                  <a:lnTo>
                    <a:pt x="142346" y="39460"/>
                  </a:lnTo>
                  <a:lnTo>
                    <a:pt x="143836" y="36051"/>
                  </a:lnTo>
                  <a:lnTo>
                    <a:pt x="143028" y="33273"/>
                  </a:lnTo>
                  <a:lnTo>
                    <a:pt x="142901" y="31682"/>
                  </a:lnTo>
                  <a:lnTo>
                    <a:pt x="142598" y="29447"/>
                  </a:lnTo>
                  <a:lnTo>
                    <a:pt x="140742" y="27982"/>
                  </a:lnTo>
                  <a:lnTo>
                    <a:pt x="140464" y="25356"/>
                  </a:lnTo>
                  <a:lnTo>
                    <a:pt x="142939" y="23740"/>
                  </a:lnTo>
                  <a:lnTo>
                    <a:pt x="145502" y="24093"/>
                  </a:lnTo>
                  <a:lnTo>
                    <a:pt x="145502" y="21189"/>
                  </a:lnTo>
                  <a:lnTo>
                    <a:pt x="146462" y="19611"/>
                  </a:lnTo>
                  <a:lnTo>
                    <a:pt x="148508" y="18588"/>
                  </a:lnTo>
                  <a:lnTo>
                    <a:pt x="149732" y="18588"/>
                  </a:lnTo>
                  <a:lnTo>
                    <a:pt x="148141" y="14231"/>
                  </a:lnTo>
                  <a:lnTo>
                    <a:pt x="145010" y="13070"/>
                  </a:lnTo>
                  <a:lnTo>
                    <a:pt x="145490" y="11214"/>
                  </a:lnTo>
                  <a:lnTo>
                    <a:pt x="145161" y="9105"/>
                  </a:lnTo>
                  <a:lnTo>
                    <a:pt x="145060" y="8562"/>
                  </a:lnTo>
                  <a:lnTo>
                    <a:pt x="146664" y="9395"/>
                  </a:lnTo>
                  <a:lnTo>
                    <a:pt x="148015" y="8360"/>
                  </a:lnTo>
                  <a:lnTo>
                    <a:pt x="149442" y="9307"/>
                  </a:lnTo>
                  <a:lnTo>
                    <a:pt x="150364" y="6542"/>
                  </a:lnTo>
                  <a:lnTo>
                    <a:pt x="149038" y="4774"/>
                  </a:lnTo>
                  <a:lnTo>
                    <a:pt x="148369" y="2223"/>
                  </a:lnTo>
                  <a:lnTo>
                    <a:pt x="144227" y="1605"/>
                  </a:lnTo>
                  <a:lnTo>
                    <a:pt x="144227" y="3120"/>
                  </a:lnTo>
                  <a:lnTo>
                    <a:pt x="143116" y="3082"/>
                  </a:lnTo>
                  <a:lnTo>
                    <a:pt x="142384" y="2185"/>
                  </a:lnTo>
                  <a:lnTo>
                    <a:pt x="134744" y="2185"/>
                  </a:lnTo>
                  <a:lnTo>
                    <a:pt x="130704" y="2564"/>
                  </a:lnTo>
                  <a:lnTo>
                    <a:pt x="133065" y="4875"/>
                  </a:lnTo>
                  <a:lnTo>
                    <a:pt x="131411" y="4888"/>
                  </a:lnTo>
                  <a:lnTo>
                    <a:pt x="130842" y="3486"/>
                  </a:lnTo>
                  <a:lnTo>
                    <a:pt x="127458" y="4989"/>
                  </a:lnTo>
                  <a:lnTo>
                    <a:pt x="124908" y="6605"/>
                  </a:lnTo>
                  <a:lnTo>
                    <a:pt x="123620" y="6605"/>
                  </a:lnTo>
                  <a:lnTo>
                    <a:pt x="122584" y="4420"/>
                  </a:lnTo>
                  <a:lnTo>
                    <a:pt x="119781" y="4016"/>
                  </a:lnTo>
                  <a:lnTo>
                    <a:pt x="117710" y="5178"/>
                  </a:lnTo>
                  <a:lnTo>
                    <a:pt x="114604" y="4143"/>
                  </a:lnTo>
                  <a:lnTo>
                    <a:pt x="112432" y="3259"/>
                  </a:lnTo>
                  <a:lnTo>
                    <a:pt x="108076" y="3574"/>
                  </a:lnTo>
                  <a:lnTo>
                    <a:pt x="106005" y="4900"/>
                  </a:lnTo>
                  <a:lnTo>
                    <a:pt x="107091" y="7842"/>
                  </a:lnTo>
                  <a:lnTo>
                    <a:pt x="105146" y="7842"/>
                  </a:lnTo>
                  <a:lnTo>
                    <a:pt x="103795" y="7729"/>
                  </a:lnTo>
                  <a:lnTo>
                    <a:pt x="101851" y="8714"/>
                  </a:lnTo>
                  <a:lnTo>
                    <a:pt x="102583" y="10039"/>
                  </a:lnTo>
                  <a:lnTo>
                    <a:pt x="102583" y="10039"/>
                  </a:lnTo>
                  <a:lnTo>
                    <a:pt x="101169" y="9623"/>
                  </a:lnTo>
                  <a:lnTo>
                    <a:pt x="100348" y="6744"/>
                  </a:lnTo>
                  <a:lnTo>
                    <a:pt x="97545" y="4370"/>
                  </a:lnTo>
                  <a:lnTo>
                    <a:pt x="93252" y="4963"/>
                  </a:lnTo>
                  <a:lnTo>
                    <a:pt x="94072" y="7628"/>
                  </a:lnTo>
                  <a:lnTo>
                    <a:pt x="91509" y="7539"/>
                  </a:lnTo>
                  <a:lnTo>
                    <a:pt x="90385" y="6074"/>
                  </a:lnTo>
                  <a:lnTo>
                    <a:pt x="87999" y="7337"/>
                  </a:lnTo>
                  <a:lnTo>
                    <a:pt x="86231" y="7893"/>
                  </a:lnTo>
                  <a:lnTo>
                    <a:pt x="84034" y="10544"/>
                  </a:lnTo>
                  <a:lnTo>
                    <a:pt x="83706" y="9282"/>
                  </a:lnTo>
                  <a:lnTo>
                    <a:pt x="85915" y="5923"/>
                  </a:lnTo>
                  <a:lnTo>
                    <a:pt x="85234" y="2526"/>
                  </a:lnTo>
                  <a:lnTo>
                    <a:pt x="8178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52"/>
            <p:cNvSpPr/>
            <p:nvPr/>
          </p:nvSpPr>
          <p:spPr>
            <a:xfrm>
              <a:off x="4467225" y="3815075"/>
              <a:ext cx="177425" cy="289800"/>
            </a:xfrm>
            <a:custGeom>
              <a:avLst/>
              <a:gdLst/>
              <a:ahLst/>
              <a:cxnLst/>
              <a:rect l="l" t="t" r="r" b="b"/>
              <a:pathLst>
                <a:path w="7097" h="11592" extrusionOk="0">
                  <a:moveTo>
                    <a:pt x="5683" y="0"/>
                  </a:moveTo>
                  <a:lnTo>
                    <a:pt x="4572" y="1339"/>
                  </a:lnTo>
                  <a:lnTo>
                    <a:pt x="2602" y="2513"/>
                  </a:lnTo>
                  <a:lnTo>
                    <a:pt x="1023" y="3271"/>
                  </a:lnTo>
                  <a:lnTo>
                    <a:pt x="1415" y="5809"/>
                  </a:lnTo>
                  <a:lnTo>
                    <a:pt x="1023" y="7362"/>
                  </a:lnTo>
                  <a:lnTo>
                    <a:pt x="1" y="8524"/>
                  </a:lnTo>
                  <a:lnTo>
                    <a:pt x="556" y="10809"/>
                  </a:lnTo>
                  <a:lnTo>
                    <a:pt x="2134" y="11592"/>
                  </a:lnTo>
                  <a:lnTo>
                    <a:pt x="3864" y="9849"/>
                  </a:lnTo>
                  <a:lnTo>
                    <a:pt x="5203" y="6541"/>
                  </a:lnTo>
                  <a:lnTo>
                    <a:pt x="6226" y="3384"/>
                  </a:lnTo>
                  <a:lnTo>
                    <a:pt x="7097" y="1655"/>
                  </a:lnTo>
                  <a:lnTo>
                    <a:pt x="615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52"/>
            <p:cNvSpPr/>
            <p:nvPr/>
          </p:nvSpPr>
          <p:spPr>
            <a:xfrm>
              <a:off x="4458375" y="3806875"/>
              <a:ext cx="194800" cy="307475"/>
            </a:xfrm>
            <a:custGeom>
              <a:avLst/>
              <a:gdLst/>
              <a:ahLst/>
              <a:cxnLst/>
              <a:rect l="l" t="t" r="r" b="b"/>
              <a:pathLst>
                <a:path w="7792" h="12299" extrusionOk="0">
                  <a:moveTo>
                    <a:pt x="6327" y="644"/>
                  </a:moveTo>
                  <a:lnTo>
                    <a:pt x="7097" y="1995"/>
                  </a:lnTo>
                  <a:lnTo>
                    <a:pt x="6277" y="3611"/>
                  </a:lnTo>
                  <a:lnTo>
                    <a:pt x="5266" y="6756"/>
                  </a:lnTo>
                  <a:lnTo>
                    <a:pt x="3953" y="10001"/>
                  </a:lnTo>
                  <a:lnTo>
                    <a:pt x="2413" y="11529"/>
                  </a:lnTo>
                  <a:lnTo>
                    <a:pt x="1175" y="10910"/>
                  </a:lnTo>
                  <a:lnTo>
                    <a:pt x="695" y="8940"/>
                  </a:lnTo>
                  <a:lnTo>
                    <a:pt x="1668" y="7829"/>
                  </a:lnTo>
                  <a:lnTo>
                    <a:pt x="2097" y="6149"/>
                  </a:lnTo>
                  <a:lnTo>
                    <a:pt x="1731" y="3776"/>
                  </a:lnTo>
                  <a:lnTo>
                    <a:pt x="3120" y="3119"/>
                  </a:lnTo>
                  <a:lnTo>
                    <a:pt x="5090" y="1932"/>
                  </a:lnTo>
                  <a:lnTo>
                    <a:pt x="6176" y="644"/>
                  </a:lnTo>
                  <a:close/>
                  <a:moveTo>
                    <a:pt x="5873" y="0"/>
                  </a:moveTo>
                  <a:lnTo>
                    <a:pt x="4711" y="1427"/>
                  </a:lnTo>
                  <a:lnTo>
                    <a:pt x="2817" y="2563"/>
                  </a:lnTo>
                  <a:lnTo>
                    <a:pt x="1024" y="3409"/>
                  </a:lnTo>
                  <a:lnTo>
                    <a:pt x="1440" y="6124"/>
                  </a:lnTo>
                  <a:lnTo>
                    <a:pt x="1087" y="7538"/>
                  </a:lnTo>
                  <a:lnTo>
                    <a:pt x="1" y="8776"/>
                  </a:lnTo>
                  <a:lnTo>
                    <a:pt x="632" y="11352"/>
                  </a:lnTo>
                  <a:lnTo>
                    <a:pt x="2552" y="12299"/>
                  </a:lnTo>
                  <a:lnTo>
                    <a:pt x="4420" y="10405"/>
                  </a:lnTo>
                  <a:lnTo>
                    <a:pt x="5847" y="6958"/>
                  </a:lnTo>
                  <a:lnTo>
                    <a:pt x="6845" y="3851"/>
                  </a:lnTo>
                  <a:lnTo>
                    <a:pt x="7792" y="1970"/>
                  </a:lnTo>
                  <a:lnTo>
                    <a:pt x="668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52"/>
            <p:cNvSpPr/>
            <p:nvPr/>
          </p:nvSpPr>
          <p:spPr>
            <a:xfrm>
              <a:off x="5304725" y="3312525"/>
              <a:ext cx="45475" cy="78625"/>
            </a:xfrm>
            <a:custGeom>
              <a:avLst/>
              <a:gdLst/>
              <a:ahLst/>
              <a:cxnLst/>
              <a:rect l="l" t="t" r="r" b="b"/>
              <a:pathLst>
                <a:path w="1819" h="3145" extrusionOk="0">
                  <a:moveTo>
                    <a:pt x="480" y="0"/>
                  </a:moveTo>
                  <a:lnTo>
                    <a:pt x="0" y="1654"/>
                  </a:lnTo>
                  <a:lnTo>
                    <a:pt x="480" y="3144"/>
                  </a:lnTo>
                  <a:lnTo>
                    <a:pt x="1503" y="2753"/>
                  </a:lnTo>
                  <a:lnTo>
                    <a:pt x="1818" y="1566"/>
                  </a:lnTo>
                  <a:lnTo>
                    <a:pt x="48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52"/>
            <p:cNvSpPr/>
            <p:nvPr/>
          </p:nvSpPr>
          <p:spPr>
            <a:xfrm>
              <a:off x="5296500" y="3296100"/>
              <a:ext cx="62525" cy="105475"/>
            </a:xfrm>
            <a:custGeom>
              <a:avLst/>
              <a:gdLst/>
              <a:ahLst/>
              <a:cxnLst/>
              <a:rect l="l" t="t" r="r" b="b"/>
              <a:pathLst>
                <a:path w="2501" h="4219" extrusionOk="0">
                  <a:moveTo>
                    <a:pt x="948" y="1301"/>
                  </a:moveTo>
                  <a:lnTo>
                    <a:pt x="1806" y="2311"/>
                  </a:lnTo>
                  <a:lnTo>
                    <a:pt x="1567" y="3170"/>
                  </a:lnTo>
                  <a:lnTo>
                    <a:pt x="1011" y="3397"/>
                  </a:lnTo>
                  <a:lnTo>
                    <a:pt x="657" y="2299"/>
                  </a:lnTo>
                  <a:lnTo>
                    <a:pt x="948" y="1301"/>
                  </a:lnTo>
                  <a:close/>
                  <a:moveTo>
                    <a:pt x="670" y="1"/>
                  </a:moveTo>
                  <a:lnTo>
                    <a:pt x="1" y="2311"/>
                  </a:lnTo>
                  <a:lnTo>
                    <a:pt x="607" y="4218"/>
                  </a:lnTo>
                  <a:lnTo>
                    <a:pt x="2097" y="3650"/>
                  </a:lnTo>
                  <a:lnTo>
                    <a:pt x="2501" y="2147"/>
                  </a:lnTo>
                  <a:lnTo>
                    <a:pt x="67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52"/>
            <p:cNvSpPr/>
            <p:nvPr/>
          </p:nvSpPr>
          <p:spPr>
            <a:xfrm>
              <a:off x="5643750" y="3420800"/>
              <a:ext cx="232675" cy="252250"/>
            </a:xfrm>
            <a:custGeom>
              <a:avLst/>
              <a:gdLst/>
              <a:ahLst/>
              <a:cxnLst/>
              <a:rect l="l" t="t" r="r" b="b"/>
              <a:pathLst>
                <a:path w="9307" h="10090" extrusionOk="0">
                  <a:moveTo>
                    <a:pt x="1" y="0"/>
                  </a:moveTo>
                  <a:lnTo>
                    <a:pt x="948" y="1301"/>
                  </a:lnTo>
                  <a:lnTo>
                    <a:pt x="2337" y="1553"/>
                  </a:lnTo>
                  <a:cubicBezTo>
                    <a:pt x="2337" y="1553"/>
                    <a:pt x="3536" y="3852"/>
                    <a:pt x="3688" y="4091"/>
                  </a:cubicBezTo>
                  <a:cubicBezTo>
                    <a:pt x="3852" y="4331"/>
                    <a:pt x="5897" y="8233"/>
                    <a:pt x="5897" y="8233"/>
                  </a:cubicBezTo>
                  <a:lnTo>
                    <a:pt x="7804" y="10089"/>
                  </a:lnTo>
                  <a:lnTo>
                    <a:pt x="8587" y="10089"/>
                  </a:lnTo>
                  <a:lnTo>
                    <a:pt x="9307" y="8119"/>
                  </a:lnTo>
                  <a:lnTo>
                    <a:pt x="7880" y="5039"/>
                  </a:lnTo>
                  <a:lnTo>
                    <a:pt x="4647" y="1882"/>
                  </a:lnTo>
                  <a:lnTo>
                    <a:pt x="3473" y="1061"/>
                  </a:lnTo>
                  <a:lnTo>
                    <a:pt x="197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52"/>
            <p:cNvSpPr/>
            <p:nvPr/>
          </p:nvSpPr>
          <p:spPr>
            <a:xfrm>
              <a:off x="5628275" y="3412900"/>
              <a:ext cx="256350" cy="268025"/>
            </a:xfrm>
            <a:custGeom>
              <a:avLst/>
              <a:gdLst/>
              <a:ahLst/>
              <a:cxnLst/>
              <a:rect l="l" t="t" r="r" b="b"/>
              <a:pathLst>
                <a:path w="10254" h="10721" extrusionOk="0">
                  <a:moveTo>
                    <a:pt x="2488" y="632"/>
                  </a:moveTo>
                  <a:lnTo>
                    <a:pt x="5052" y="2438"/>
                  </a:lnTo>
                  <a:lnTo>
                    <a:pt x="8246" y="5544"/>
                  </a:lnTo>
                  <a:lnTo>
                    <a:pt x="9585" y="8448"/>
                  </a:lnTo>
                  <a:lnTo>
                    <a:pt x="9004" y="10090"/>
                  </a:lnTo>
                  <a:lnTo>
                    <a:pt x="8562" y="10090"/>
                  </a:lnTo>
                  <a:lnTo>
                    <a:pt x="6782" y="8360"/>
                  </a:lnTo>
                  <a:cubicBezTo>
                    <a:pt x="6478" y="7792"/>
                    <a:pt x="4723" y="4471"/>
                    <a:pt x="4572" y="4231"/>
                  </a:cubicBezTo>
                  <a:cubicBezTo>
                    <a:pt x="4458" y="4067"/>
                    <a:pt x="3688" y="2614"/>
                    <a:pt x="3233" y="1731"/>
                  </a:cubicBezTo>
                  <a:lnTo>
                    <a:pt x="3158" y="1592"/>
                  </a:lnTo>
                  <a:lnTo>
                    <a:pt x="1743" y="1327"/>
                  </a:lnTo>
                  <a:lnTo>
                    <a:pt x="1238" y="632"/>
                  </a:lnTo>
                  <a:close/>
                  <a:moveTo>
                    <a:pt x="1" y="1"/>
                  </a:moveTo>
                  <a:lnTo>
                    <a:pt x="1390" y="1907"/>
                  </a:lnTo>
                  <a:lnTo>
                    <a:pt x="2741" y="2160"/>
                  </a:lnTo>
                  <a:cubicBezTo>
                    <a:pt x="3019" y="2690"/>
                    <a:pt x="3903" y="4370"/>
                    <a:pt x="4041" y="4584"/>
                  </a:cubicBezTo>
                  <a:cubicBezTo>
                    <a:pt x="4155" y="4748"/>
                    <a:pt x="5430" y="7135"/>
                    <a:pt x="6251" y="8701"/>
                  </a:cubicBezTo>
                  <a:lnTo>
                    <a:pt x="8297" y="10721"/>
                  </a:lnTo>
                  <a:lnTo>
                    <a:pt x="9433" y="10721"/>
                  </a:lnTo>
                  <a:lnTo>
                    <a:pt x="10254" y="8423"/>
                  </a:lnTo>
                  <a:lnTo>
                    <a:pt x="8789" y="5228"/>
                  </a:lnTo>
                  <a:lnTo>
                    <a:pt x="5443" y="1945"/>
                  </a:lnTo>
                  <a:lnTo>
                    <a:pt x="269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52"/>
            <p:cNvSpPr/>
            <p:nvPr/>
          </p:nvSpPr>
          <p:spPr>
            <a:xfrm>
              <a:off x="5873550" y="3662925"/>
              <a:ext cx="284775" cy="73250"/>
            </a:xfrm>
            <a:custGeom>
              <a:avLst/>
              <a:gdLst/>
              <a:ahLst/>
              <a:cxnLst/>
              <a:rect l="l" t="t" r="r" b="b"/>
              <a:pathLst>
                <a:path w="11391" h="2930" extrusionOk="0">
                  <a:moveTo>
                    <a:pt x="1150" y="0"/>
                  </a:moveTo>
                  <a:lnTo>
                    <a:pt x="1" y="998"/>
                  </a:lnTo>
                  <a:lnTo>
                    <a:pt x="2324" y="2058"/>
                  </a:lnTo>
                  <a:lnTo>
                    <a:pt x="5696" y="2930"/>
                  </a:lnTo>
                  <a:lnTo>
                    <a:pt x="11391" y="2930"/>
                  </a:lnTo>
                  <a:lnTo>
                    <a:pt x="8082" y="1667"/>
                  </a:lnTo>
                  <a:lnTo>
                    <a:pt x="5708" y="1667"/>
                  </a:lnTo>
                  <a:lnTo>
                    <a:pt x="115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52"/>
            <p:cNvSpPr/>
            <p:nvPr/>
          </p:nvSpPr>
          <p:spPr>
            <a:xfrm>
              <a:off x="5859050" y="3654075"/>
              <a:ext cx="342200" cy="90000"/>
            </a:xfrm>
            <a:custGeom>
              <a:avLst/>
              <a:gdLst/>
              <a:ahLst/>
              <a:cxnLst/>
              <a:rect l="l" t="t" r="r" b="b"/>
              <a:pathLst>
                <a:path w="13688" h="3600" extrusionOk="0">
                  <a:moveTo>
                    <a:pt x="1806" y="720"/>
                  </a:moveTo>
                  <a:lnTo>
                    <a:pt x="6187" y="2311"/>
                  </a:lnTo>
                  <a:lnTo>
                    <a:pt x="8599" y="2337"/>
                  </a:lnTo>
                  <a:lnTo>
                    <a:pt x="10266" y="2968"/>
                  </a:lnTo>
                  <a:lnTo>
                    <a:pt x="6314" y="2968"/>
                  </a:lnTo>
                  <a:lnTo>
                    <a:pt x="3043" y="2122"/>
                  </a:lnTo>
                  <a:lnTo>
                    <a:pt x="1174" y="1263"/>
                  </a:lnTo>
                  <a:lnTo>
                    <a:pt x="1806" y="720"/>
                  </a:lnTo>
                  <a:close/>
                  <a:moveTo>
                    <a:pt x="1667" y="1"/>
                  </a:moveTo>
                  <a:lnTo>
                    <a:pt x="0" y="1428"/>
                  </a:lnTo>
                  <a:lnTo>
                    <a:pt x="2829" y="2715"/>
                  </a:lnTo>
                  <a:lnTo>
                    <a:pt x="6200" y="3587"/>
                  </a:lnTo>
                  <a:lnTo>
                    <a:pt x="13688" y="3599"/>
                  </a:lnTo>
                  <a:lnTo>
                    <a:pt x="8763" y="1731"/>
                  </a:lnTo>
                  <a:lnTo>
                    <a:pt x="6352" y="1705"/>
                  </a:lnTo>
                  <a:lnTo>
                    <a:pt x="166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52"/>
            <p:cNvSpPr/>
            <p:nvPr/>
          </p:nvSpPr>
          <p:spPr>
            <a:xfrm>
              <a:off x="6185775" y="3706475"/>
              <a:ext cx="137975" cy="31600"/>
            </a:xfrm>
            <a:custGeom>
              <a:avLst/>
              <a:gdLst/>
              <a:ahLst/>
              <a:cxnLst/>
              <a:rect l="l" t="t" r="r" b="b"/>
              <a:pathLst>
                <a:path w="5519" h="1264" extrusionOk="0">
                  <a:moveTo>
                    <a:pt x="3397" y="1"/>
                  </a:moveTo>
                  <a:lnTo>
                    <a:pt x="0" y="556"/>
                  </a:lnTo>
                  <a:lnTo>
                    <a:pt x="1818" y="1263"/>
                  </a:lnTo>
                  <a:lnTo>
                    <a:pt x="5518" y="556"/>
                  </a:lnTo>
                  <a:lnTo>
                    <a:pt x="339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52"/>
            <p:cNvSpPr/>
            <p:nvPr/>
          </p:nvSpPr>
          <p:spPr>
            <a:xfrm>
              <a:off x="6156100" y="3698600"/>
              <a:ext cx="203625" cy="47675"/>
            </a:xfrm>
            <a:custGeom>
              <a:avLst/>
              <a:gdLst/>
              <a:ahLst/>
              <a:cxnLst/>
              <a:rect l="l" t="t" r="r" b="b"/>
              <a:pathLst>
                <a:path w="8145" h="1907" extrusionOk="0">
                  <a:moveTo>
                    <a:pt x="4571" y="644"/>
                  </a:moveTo>
                  <a:lnTo>
                    <a:pt x="5278" y="821"/>
                  </a:lnTo>
                  <a:lnTo>
                    <a:pt x="3031" y="1250"/>
                  </a:lnTo>
                  <a:lnTo>
                    <a:pt x="2374" y="998"/>
                  </a:lnTo>
                  <a:lnTo>
                    <a:pt x="4571" y="644"/>
                  </a:lnTo>
                  <a:close/>
                  <a:moveTo>
                    <a:pt x="4596" y="0"/>
                  </a:moveTo>
                  <a:lnTo>
                    <a:pt x="0" y="745"/>
                  </a:lnTo>
                  <a:lnTo>
                    <a:pt x="2968" y="1907"/>
                  </a:lnTo>
                  <a:lnTo>
                    <a:pt x="8145" y="922"/>
                  </a:lnTo>
                  <a:lnTo>
                    <a:pt x="459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52"/>
            <p:cNvSpPr/>
            <p:nvPr/>
          </p:nvSpPr>
          <p:spPr>
            <a:xfrm>
              <a:off x="6158300" y="3493725"/>
              <a:ext cx="139875" cy="161950"/>
            </a:xfrm>
            <a:custGeom>
              <a:avLst/>
              <a:gdLst/>
              <a:ahLst/>
              <a:cxnLst/>
              <a:rect l="l" t="t" r="r" b="b"/>
              <a:pathLst>
                <a:path w="5595" h="6478" extrusionOk="0">
                  <a:moveTo>
                    <a:pt x="3864" y="0"/>
                  </a:moveTo>
                  <a:lnTo>
                    <a:pt x="632" y="1579"/>
                  </a:lnTo>
                  <a:lnTo>
                    <a:pt x="1" y="4925"/>
                  </a:lnTo>
                  <a:lnTo>
                    <a:pt x="1099" y="6478"/>
                  </a:lnTo>
                  <a:lnTo>
                    <a:pt x="1730" y="4420"/>
                  </a:lnTo>
                  <a:lnTo>
                    <a:pt x="3473" y="6225"/>
                  </a:lnTo>
                  <a:lnTo>
                    <a:pt x="3473" y="4331"/>
                  </a:lnTo>
                  <a:lnTo>
                    <a:pt x="2678" y="3510"/>
                  </a:lnTo>
                  <a:lnTo>
                    <a:pt x="4104" y="2765"/>
                  </a:lnTo>
                  <a:lnTo>
                    <a:pt x="1895" y="2765"/>
                  </a:lnTo>
                  <a:lnTo>
                    <a:pt x="5594" y="1023"/>
                  </a:lnTo>
                  <a:lnTo>
                    <a:pt x="386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52"/>
            <p:cNvSpPr/>
            <p:nvPr/>
          </p:nvSpPr>
          <p:spPr>
            <a:xfrm>
              <a:off x="6149775" y="3484875"/>
              <a:ext cx="165125" cy="188175"/>
            </a:xfrm>
            <a:custGeom>
              <a:avLst/>
              <a:gdLst/>
              <a:ahLst/>
              <a:cxnLst/>
              <a:rect l="l" t="t" r="r" b="b"/>
              <a:pathLst>
                <a:path w="6605" h="7527" extrusionOk="0">
                  <a:moveTo>
                    <a:pt x="4193" y="708"/>
                  </a:moveTo>
                  <a:lnTo>
                    <a:pt x="5266" y="1339"/>
                  </a:lnTo>
                  <a:lnTo>
                    <a:pt x="1023" y="3334"/>
                  </a:lnTo>
                  <a:lnTo>
                    <a:pt x="1023" y="3334"/>
                  </a:lnTo>
                  <a:lnTo>
                    <a:pt x="1251" y="2147"/>
                  </a:lnTo>
                  <a:lnTo>
                    <a:pt x="4193" y="708"/>
                  </a:lnTo>
                  <a:close/>
                  <a:moveTo>
                    <a:pt x="3157" y="3423"/>
                  </a:moveTo>
                  <a:lnTo>
                    <a:pt x="2501" y="3776"/>
                  </a:lnTo>
                  <a:lnTo>
                    <a:pt x="3486" y="4812"/>
                  </a:lnTo>
                  <a:lnTo>
                    <a:pt x="3486" y="5796"/>
                  </a:lnTo>
                  <a:lnTo>
                    <a:pt x="1933" y="4168"/>
                  </a:lnTo>
                  <a:lnTo>
                    <a:pt x="1326" y="6125"/>
                  </a:lnTo>
                  <a:lnTo>
                    <a:pt x="670" y="5203"/>
                  </a:lnTo>
                  <a:lnTo>
                    <a:pt x="1011" y="3423"/>
                  </a:lnTo>
                  <a:close/>
                  <a:moveTo>
                    <a:pt x="4218" y="1"/>
                  </a:moveTo>
                  <a:lnTo>
                    <a:pt x="683" y="1718"/>
                  </a:lnTo>
                  <a:lnTo>
                    <a:pt x="1" y="5354"/>
                  </a:lnTo>
                  <a:lnTo>
                    <a:pt x="1554" y="7526"/>
                  </a:lnTo>
                  <a:lnTo>
                    <a:pt x="2210" y="5392"/>
                  </a:lnTo>
                  <a:lnTo>
                    <a:pt x="4117" y="7375"/>
                  </a:lnTo>
                  <a:lnTo>
                    <a:pt x="4117" y="4572"/>
                  </a:lnTo>
                  <a:lnTo>
                    <a:pt x="3536" y="3953"/>
                  </a:lnTo>
                  <a:lnTo>
                    <a:pt x="5708" y="2804"/>
                  </a:lnTo>
                  <a:lnTo>
                    <a:pt x="3650" y="2804"/>
                  </a:lnTo>
                  <a:lnTo>
                    <a:pt x="6605" y="1415"/>
                  </a:lnTo>
                  <a:lnTo>
                    <a:pt x="421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52"/>
            <p:cNvSpPr/>
            <p:nvPr/>
          </p:nvSpPr>
          <p:spPr>
            <a:xfrm>
              <a:off x="5945525" y="3367450"/>
              <a:ext cx="213125" cy="254775"/>
            </a:xfrm>
            <a:custGeom>
              <a:avLst/>
              <a:gdLst/>
              <a:ahLst/>
              <a:cxnLst/>
              <a:rect l="l" t="t" r="r" b="b"/>
              <a:pathLst>
                <a:path w="8525" h="10191" extrusionOk="0">
                  <a:moveTo>
                    <a:pt x="6542" y="0"/>
                  </a:moveTo>
                  <a:lnTo>
                    <a:pt x="3941" y="3119"/>
                  </a:lnTo>
                  <a:lnTo>
                    <a:pt x="2817" y="5291"/>
                  </a:lnTo>
                  <a:lnTo>
                    <a:pt x="935" y="5291"/>
                  </a:lnTo>
                  <a:lnTo>
                    <a:pt x="1" y="6869"/>
                  </a:lnTo>
                  <a:lnTo>
                    <a:pt x="1491" y="9067"/>
                  </a:lnTo>
                  <a:lnTo>
                    <a:pt x="2817" y="9546"/>
                  </a:lnTo>
                  <a:lnTo>
                    <a:pt x="4686" y="9344"/>
                  </a:lnTo>
                  <a:lnTo>
                    <a:pt x="6049" y="10190"/>
                  </a:lnTo>
                  <a:lnTo>
                    <a:pt x="7363" y="6516"/>
                  </a:lnTo>
                  <a:lnTo>
                    <a:pt x="8524" y="4874"/>
                  </a:lnTo>
                  <a:lnTo>
                    <a:pt x="7653" y="3384"/>
                  </a:lnTo>
                  <a:lnTo>
                    <a:pt x="8512" y="2134"/>
                  </a:lnTo>
                  <a:lnTo>
                    <a:pt x="654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52"/>
            <p:cNvSpPr/>
            <p:nvPr/>
          </p:nvSpPr>
          <p:spPr>
            <a:xfrm>
              <a:off x="5936075" y="3355775"/>
              <a:ext cx="232350" cy="278450"/>
            </a:xfrm>
            <a:custGeom>
              <a:avLst/>
              <a:gdLst/>
              <a:ahLst/>
              <a:cxnLst/>
              <a:rect l="l" t="t" r="r" b="b"/>
              <a:pathLst>
                <a:path w="9294" h="11138" extrusionOk="0">
                  <a:moveTo>
                    <a:pt x="6932" y="947"/>
                  </a:moveTo>
                  <a:lnTo>
                    <a:pt x="8486" y="2627"/>
                  </a:lnTo>
                  <a:lnTo>
                    <a:pt x="7652" y="3839"/>
                  </a:lnTo>
                  <a:lnTo>
                    <a:pt x="8523" y="5329"/>
                  </a:lnTo>
                  <a:lnTo>
                    <a:pt x="7475" y="6806"/>
                  </a:lnTo>
                  <a:lnTo>
                    <a:pt x="6263" y="10190"/>
                  </a:lnTo>
                  <a:lnTo>
                    <a:pt x="5139" y="9496"/>
                  </a:lnTo>
                  <a:lnTo>
                    <a:pt x="3220" y="9685"/>
                  </a:lnTo>
                  <a:lnTo>
                    <a:pt x="2071" y="9281"/>
                  </a:lnTo>
                  <a:lnTo>
                    <a:pt x="745" y="7324"/>
                  </a:lnTo>
                  <a:lnTo>
                    <a:pt x="1490" y="6074"/>
                  </a:lnTo>
                  <a:lnTo>
                    <a:pt x="3384" y="6074"/>
                  </a:lnTo>
                  <a:lnTo>
                    <a:pt x="4584" y="3763"/>
                  </a:lnTo>
                  <a:lnTo>
                    <a:pt x="6932" y="947"/>
                  </a:lnTo>
                  <a:close/>
                  <a:moveTo>
                    <a:pt x="6907" y="0"/>
                  </a:moveTo>
                  <a:lnTo>
                    <a:pt x="4079" y="3397"/>
                  </a:lnTo>
                  <a:lnTo>
                    <a:pt x="3005" y="5442"/>
                  </a:lnTo>
                  <a:lnTo>
                    <a:pt x="1137" y="5442"/>
                  </a:lnTo>
                  <a:lnTo>
                    <a:pt x="0" y="7336"/>
                  </a:lnTo>
                  <a:lnTo>
                    <a:pt x="1667" y="9799"/>
                  </a:lnTo>
                  <a:lnTo>
                    <a:pt x="3157" y="10329"/>
                  </a:lnTo>
                  <a:lnTo>
                    <a:pt x="4988" y="10140"/>
                  </a:lnTo>
                  <a:lnTo>
                    <a:pt x="6591" y="11137"/>
                  </a:lnTo>
                  <a:lnTo>
                    <a:pt x="8018" y="7147"/>
                  </a:lnTo>
                  <a:lnTo>
                    <a:pt x="9281" y="5379"/>
                  </a:lnTo>
                  <a:lnTo>
                    <a:pt x="8397" y="3877"/>
                  </a:lnTo>
                  <a:lnTo>
                    <a:pt x="9294" y="2576"/>
                  </a:lnTo>
                  <a:lnTo>
                    <a:pt x="69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52"/>
            <p:cNvSpPr/>
            <p:nvPr/>
          </p:nvSpPr>
          <p:spPr>
            <a:xfrm>
              <a:off x="6429775" y="3529075"/>
              <a:ext cx="453650" cy="254450"/>
            </a:xfrm>
            <a:custGeom>
              <a:avLst/>
              <a:gdLst/>
              <a:ahLst/>
              <a:cxnLst/>
              <a:rect l="l" t="t" r="r" b="b"/>
              <a:pathLst>
                <a:path w="18146" h="10178" extrusionOk="0">
                  <a:moveTo>
                    <a:pt x="1794" y="0"/>
                  </a:moveTo>
                  <a:lnTo>
                    <a:pt x="1" y="745"/>
                  </a:lnTo>
                  <a:lnTo>
                    <a:pt x="1705" y="2576"/>
                  </a:lnTo>
                  <a:lnTo>
                    <a:pt x="2223" y="4496"/>
                  </a:lnTo>
                  <a:lnTo>
                    <a:pt x="4281" y="4496"/>
                  </a:lnTo>
                  <a:lnTo>
                    <a:pt x="5847" y="5039"/>
                  </a:lnTo>
                  <a:lnTo>
                    <a:pt x="5847" y="6705"/>
                  </a:lnTo>
                  <a:lnTo>
                    <a:pt x="8764" y="8915"/>
                  </a:lnTo>
                  <a:lnTo>
                    <a:pt x="11214" y="8915"/>
                  </a:lnTo>
                  <a:lnTo>
                    <a:pt x="12236" y="7412"/>
                  </a:lnTo>
                  <a:lnTo>
                    <a:pt x="14055" y="8120"/>
                  </a:lnTo>
                  <a:lnTo>
                    <a:pt x="15633" y="10178"/>
                  </a:lnTo>
                  <a:lnTo>
                    <a:pt x="18146" y="10178"/>
                  </a:lnTo>
                  <a:lnTo>
                    <a:pt x="14522" y="5443"/>
                  </a:lnTo>
                  <a:lnTo>
                    <a:pt x="10431" y="3157"/>
                  </a:lnTo>
                  <a:lnTo>
                    <a:pt x="5531" y="1819"/>
                  </a:lnTo>
                  <a:lnTo>
                    <a:pt x="3650" y="2652"/>
                  </a:lnTo>
                  <a:lnTo>
                    <a:pt x="3094" y="733"/>
                  </a:lnTo>
                  <a:lnTo>
                    <a:pt x="17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52"/>
            <p:cNvSpPr/>
            <p:nvPr/>
          </p:nvSpPr>
          <p:spPr>
            <a:xfrm>
              <a:off x="6416200" y="3519925"/>
              <a:ext cx="483325" cy="271500"/>
            </a:xfrm>
            <a:custGeom>
              <a:avLst/>
              <a:gdLst/>
              <a:ahLst/>
              <a:cxnLst/>
              <a:rect l="l" t="t" r="r" b="b"/>
              <a:pathLst>
                <a:path w="19333" h="10860" extrusionOk="0">
                  <a:moveTo>
                    <a:pt x="2312" y="707"/>
                  </a:moveTo>
                  <a:lnTo>
                    <a:pt x="3372" y="1313"/>
                  </a:lnTo>
                  <a:lnTo>
                    <a:pt x="3991" y="3447"/>
                  </a:lnTo>
                  <a:lnTo>
                    <a:pt x="6112" y="2513"/>
                  </a:lnTo>
                  <a:lnTo>
                    <a:pt x="10860" y="3814"/>
                  </a:lnTo>
                  <a:lnTo>
                    <a:pt x="14863" y="6061"/>
                  </a:lnTo>
                  <a:lnTo>
                    <a:pt x="18058" y="10228"/>
                  </a:lnTo>
                  <a:lnTo>
                    <a:pt x="16328" y="10228"/>
                  </a:lnTo>
                  <a:lnTo>
                    <a:pt x="14787" y="8233"/>
                  </a:lnTo>
                  <a:lnTo>
                    <a:pt x="12653" y="7400"/>
                  </a:lnTo>
                  <a:lnTo>
                    <a:pt x="11580" y="8965"/>
                  </a:lnTo>
                  <a:lnTo>
                    <a:pt x="9408" y="8965"/>
                  </a:lnTo>
                  <a:lnTo>
                    <a:pt x="6706" y="6920"/>
                  </a:lnTo>
                  <a:lnTo>
                    <a:pt x="6706" y="5177"/>
                  </a:lnTo>
                  <a:lnTo>
                    <a:pt x="4913" y="4571"/>
                  </a:lnTo>
                  <a:lnTo>
                    <a:pt x="3006" y="4546"/>
                  </a:lnTo>
                  <a:lnTo>
                    <a:pt x="2526" y="2778"/>
                  </a:lnTo>
                  <a:lnTo>
                    <a:pt x="1074" y="1225"/>
                  </a:lnTo>
                  <a:lnTo>
                    <a:pt x="2312" y="707"/>
                  </a:lnTo>
                  <a:close/>
                  <a:moveTo>
                    <a:pt x="2362" y="0"/>
                  </a:moveTo>
                  <a:lnTo>
                    <a:pt x="1" y="998"/>
                  </a:lnTo>
                  <a:lnTo>
                    <a:pt x="1958" y="3094"/>
                  </a:lnTo>
                  <a:lnTo>
                    <a:pt x="2526" y="5177"/>
                  </a:lnTo>
                  <a:lnTo>
                    <a:pt x="4761" y="5177"/>
                  </a:lnTo>
                  <a:lnTo>
                    <a:pt x="6074" y="5632"/>
                  </a:lnTo>
                  <a:lnTo>
                    <a:pt x="6074" y="7223"/>
                  </a:lnTo>
                  <a:lnTo>
                    <a:pt x="9206" y="9597"/>
                  </a:lnTo>
                  <a:lnTo>
                    <a:pt x="11921" y="9597"/>
                  </a:lnTo>
                  <a:lnTo>
                    <a:pt x="12906" y="8170"/>
                  </a:lnTo>
                  <a:lnTo>
                    <a:pt x="14396" y="8751"/>
                  </a:lnTo>
                  <a:lnTo>
                    <a:pt x="16025" y="10859"/>
                  </a:lnTo>
                  <a:lnTo>
                    <a:pt x="19333" y="10859"/>
                  </a:lnTo>
                  <a:lnTo>
                    <a:pt x="15317" y="5607"/>
                  </a:lnTo>
                  <a:lnTo>
                    <a:pt x="11125" y="3245"/>
                  </a:lnTo>
                  <a:lnTo>
                    <a:pt x="6049" y="1844"/>
                  </a:lnTo>
                  <a:lnTo>
                    <a:pt x="4395" y="2576"/>
                  </a:lnTo>
                  <a:lnTo>
                    <a:pt x="3903" y="884"/>
                  </a:lnTo>
                  <a:lnTo>
                    <a:pt x="236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52"/>
            <p:cNvSpPr/>
            <p:nvPr/>
          </p:nvSpPr>
          <p:spPr>
            <a:xfrm>
              <a:off x="5992575" y="3785400"/>
              <a:ext cx="867500" cy="764650"/>
            </a:xfrm>
            <a:custGeom>
              <a:avLst/>
              <a:gdLst/>
              <a:ahLst/>
              <a:cxnLst/>
              <a:rect l="l" t="t" r="r" b="b"/>
              <a:pathLst>
                <a:path w="34700" h="30586" extrusionOk="0">
                  <a:moveTo>
                    <a:pt x="18082" y="1"/>
                  </a:moveTo>
                  <a:lnTo>
                    <a:pt x="15494" y="2602"/>
                  </a:lnTo>
                  <a:lnTo>
                    <a:pt x="13953" y="3574"/>
                  </a:lnTo>
                  <a:lnTo>
                    <a:pt x="12577" y="3006"/>
                  </a:lnTo>
                  <a:lnTo>
                    <a:pt x="9976" y="5430"/>
                  </a:lnTo>
                  <a:lnTo>
                    <a:pt x="8195" y="7627"/>
                  </a:lnTo>
                  <a:lnTo>
                    <a:pt x="4950" y="9572"/>
                  </a:lnTo>
                  <a:lnTo>
                    <a:pt x="1617" y="10228"/>
                  </a:lnTo>
                  <a:lnTo>
                    <a:pt x="0" y="12779"/>
                  </a:lnTo>
                  <a:lnTo>
                    <a:pt x="0" y="15999"/>
                  </a:lnTo>
                  <a:lnTo>
                    <a:pt x="973" y="20835"/>
                  </a:lnTo>
                  <a:lnTo>
                    <a:pt x="480" y="22704"/>
                  </a:lnTo>
                  <a:lnTo>
                    <a:pt x="1857" y="24244"/>
                  </a:lnTo>
                  <a:lnTo>
                    <a:pt x="5481" y="23424"/>
                  </a:lnTo>
                  <a:lnTo>
                    <a:pt x="9408" y="22211"/>
                  </a:lnTo>
                  <a:lnTo>
                    <a:pt x="12223" y="20999"/>
                  </a:lnTo>
                  <a:lnTo>
                    <a:pt x="16214" y="21365"/>
                  </a:lnTo>
                  <a:lnTo>
                    <a:pt x="18070" y="24964"/>
                  </a:lnTo>
                  <a:lnTo>
                    <a:pt x="20103" y="23184"/>
                  </a:lnTo>
                  <a:lnTo>
                    <a:pt x="20911" y="26833"/>
                  </a:lnTo>
                  <a:cubicBezTo>
                    <a:pt x="20911" y="26833"/>
                    <a:pt x="21719" y="29421"/>
                    <a:pt x="22047" y="29421"/>
                  </a:cubicBezTo>
                  <a:cubicBezTo>
                    <a:pt x="22349" y="29421"/>
                    <a:pt x="23677" y="30586"/>
                    <a:pt x="24015" y="30586"/>
                  </a:cubicBezTo>
                  <a:cubicBezTo>
                    <a:pt x="24045" y="30586"/>
                    <a:pt x="24067" y="30577"/>
                    <a:pt x="24080" y="30558"/>
                  </a:cubicBezTo>
                  <a:cubicBezTo>
                    <a:pt x="24232" y="30318"/>
                    <a:pt x="25621" y="29990"/>
                    <a:pt x="25621" y="29990"/>
                  </a:cubicBezTo>
                  <a:lnTo>
                    <a:pt x="28133" y="30229"/>
                  </a:lnTo>
                  <a:cubicBezTo>
                    <a:pt x="28133" y="30229"/>
                    <a:pt x="30735" y="28045"/>
                    <a:pt x="30735" y="27729"/>
                  </a:cubicBezTo>
                  <a:cubicBezTo>
                    <a:pt x="30735" y="27401"/>
                    <a:pt x="32831" y="23348"/>
                    <a:pt x="32831" y="23348"/>
                  </a:cubicBezTo>
                  <a:lnTo>
                    <a:pt x="34371" y="19699"/>
                  </a:lnTo>
                  <a:lnTo>
                    <a:pt x="34700" y="14193"/>
                  </a:lnTo>
                  <a:lnTo>
                    <a:pt x="31303" y="8107"/>
                  </a:lnTo>
                  <a:lnTo>
                    <a:pt x="30078" y="5114"/>
                  </a:lnTo>
                  <a:lnTo>
                    <a:pt x="29434" y="3081"/>
                  </a:lnTo>
                  <a:lnTo>
                    <a:pt x="27654" y="1"/>
                  </a:lnTo>
                  <a:lnTo>
                    <a:pt x="26025" y="3410"/>
                  </a:lnTo>
                  <a:lnTo>
                    <a:pt x="26113" y="4950"/>
                  </a:lnTo>
                  <a:lnTo>
                    <a:pt x="24333" y="6251"/>
                  </a:lnTo>
                  <a:lnTo>
                    <a:pt x="21971" y="4054"/>
                  </a:lnTo>
                  <a:lnTo>
                    <a:pt x="22224" y="1301"/>
                  </a:lnTo>
                  <a:lnTo>
                    <a:pt x="1808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52"/>
            <p:cNvSpPr/>
            <p:nvPr/>
          </p:nvSpPr>
          <p:spPr>
            <a:xfrm>
              <a:off x="5985000" y="3768350"/>
              <a:ext cx="883600" cy="789850"/>
            </a:xfrm>
            <a:custGeom>
              <a:avLst/>
              <a:gdLst/>
              <a:ahLst/>
              <a:cxnLst/>
              <a:rect l="l" t="t" r="r" b="b"/>
              <a:pathLst>
                <a:path w="35344" h="31594" extrusionOk="0">
                  <a:moveTo>
                    <a:pt x="18474" y="1049"/>
                  </a:moveTo>
                  <a:lnTo>
                    <a:pt x="22186" y="2210"/>
                  </a:lnTo>
                  <a:lnTo>
                    <a:pt x="21946" y="4862"/>
                  </a:lnTo>
                  <a:lnTo>
                    <a:pt x="24598" y="7337"/>
                  </a:lnTo>
                  <a:lnTo>
                    <a:pt x="26732" y="5784"/>
                  </a:lnTo>
                  <a:lnTo>
                    <a:pt x="26643" y="4155"/>
                  </a:lnTo>
                  <a:lnTo>
                    <a:pt x="27969" y="1364"/>
                  </a:lnTo>
                  <a:lnTo>
                    <a:pt x="29447" y="3890"/>
                  </a:lnTo>
                  <a:lnTo>
                    <a:pt x="30091" y="5910"/>
                  </a:lnTo>
                  <a:lnTo>
                    <a:pt x="31315" y="8941"/>
                  </a:lnTo>
                  <a:lnTo>
                    <a:pt x="34674" y="14938"/>
                  </a:lnTo>
                  <a:lnTo>
                    <a:pt x="34359" y="20305"/>
                  </a:lnTo>
                  <a:lnTo>
                    <a:pt x="32856" y="23891"/>
                  </a:lnTo>
                  <a:cubicBezTo>
                    <a:pt x="31530" y="26442"/>
                    <a:pt x="30810" y="27932"/>
                    <a:pt x="30722" y="28336"/>
                  </a:cubicBezTo>
                  <a:cubicBezTo>
                    <a:pt x="30583" y="28601"/>
                    <a:pt x="29396" y="29687"/>
                    <a:pt x="28335" y="30596"/>
                  </a:cubicBezTo>
                  <a:lnTo>
                    <a:pt x="25898" y="30356"/>
                  </a:lnTo>
                  <a:lnTo>
                    <a:pt x="25848" y="30369"/>
                  </a:lnTo>
                  <a:cubicBezTo>
                    <a:pt x="25052" y="30558"/>
                    <a:pt x="24522" y="30747"/>
                    <a:pt x="24257" y="30937"/>
                  </a:cubicBezTo>
                  <a:cubicBezTo>
                    <a:pt x="23979" y="30773"/>
                    <a:pt x="23714" y="30596"/>
                    <a:pt x="23461" y="30406"/>
                  </a:cubicBezTo>
                  <a:cubicBezTo>
                    <a:pt x="22931" y="30028"/>
                    <a:pt x="22666" y="29851"/>
                    <a:pt x="22464" y="29800"/>
                  </a:cubicBezTo>
                  <a:cubicBezTo>
                    <a:pt x="22262" y="29560"/>
                    <a:pt x="21832" y="28411"/>
                    <a:pt x="21517" y="27439"/>
                  </a:cubicBezTo>
                  <a:lnTo>
                    <a:pt x="20595" y="23272"/>
                  </a:lnTo>
                  <a:lnTo>
                    <a:pt x="18474" y="25141"/>
                  </a:lnTo>
                  <a:lnTo>
                    <a:pt x="16706" y="21744"/>
                  </a:lnTo>
                  <a:lnTo>
                    <a:pt x="12463" y="21353"/>
                  </a:lnTo>
                  <a:lnTo>
                    <a:pt x="9610" y="22590"/>
                  </a:lnTo>
                  <a:lnTo>
                    <a:pt x="5708" y="23803"/>
                  </a:lnTo>
                  <a:lnTo>
                    <a:pt x="2261" y="24573"/>
                  </a:lnTo>
                  <a:lnTo>
                    <a:pt x="1124" y="23297"/>
                  </a:lnTo>
                  <a:lnTo>
                    <a:pt x="1591" y="21530"/>
                  </a:lnTo>
                  <a:lnTo>
                    <a:pt x="619" y="16681"/>
                  </a:lnTo>
                  <a:lnTo>
                    <a:pt x="619" y="13537"/>
                  </a:lnTo>
                  <a:lnTo>
                    <a:pt x="2109" y="11188"/>
                  </a:lnTo>
                  <a:lnTo>
                    <a:pt x="5316" y="10557"/>
                  </a:lnTo>
                  <a:lnTo>
                    <a:pt x="8662" y="8574"/>
                  </a:lnTo>
                  <a:lnTo>
                    <a:pt x="10493" y="6352"/>
                  </a:lnTo>
                  <a:lnTo>
                    <a:pt x="12943" y="4054"/>
                  </a:lnTo>
                  <a:lnTo>
                    <a:pt x="14282" y="4609"/>
                  </a:lnTo>
                  <a:lnTo>
                    <a:pt x="15961" y="3549"/>
                  </a:lnTo>
                  <a:lnTo>
                    <a:pt x="18474" y="1049"/>
                  </a:lnTo>
                  <a:close/>
                  <a:moveTo>
                    <a:pt x="27944" y="1"/>
                  </a:moveTo>
                  <a:lnTo>
                    <a:pt x="26025" y="4016"/>
                  </a:lnTo>
                  <a:lnTo>
                    <a:pt x="26100" y="5468"/>
                  </a:lnTo>
                  <a:lnTo>
                    <a:pt x="24674" y="6516"/>
                  </a:lnTo>
                  <a:lnTo>
                    <a:pt x="22615" y="4609"/>
                  </a:lnTo>
                  <a:lnTo>
                    <a:pt x="22868" y="1756"/>
                  </a:lnTo>
                  <a:lnTo>
                    <a:pt x="18310" y="316"/>
                  </a:lnTo>
                  <a:lnTo>
                    <a:pt x="15607" y="3018"/>
                  </a:lnTo>
                  <a:lnTo>
                    <a:pt x="14231" y="3890"/>
                  </a:lnTo>
                  <a:lnTo>
                    <a:pt x="12817" y="3309"/>
                  </a:lnTo>
                  <a:lnTo>
                    <a:pt x="10039" y="5910"/>
                  </a:lnTo>
                  <a:lnTo>
                    <a:pt x="8296" y="8057"/>
                  </a:lnTo>
                  <a:lnTo>
                    <a:pt x="5152" y="9951"/>
                  </a:lnTo>
                  <a:lnTo>
                    <a:pt x="1743" y="10633"/>
                  </a:lnTo>
                  <a:lnTo>
                    <a:pt x="0" y="13360"/>
                  </a:lnTo>
                  <a:lnTo>
                    <a:pt x="0" y="16744"/>
                  </a:lnTo>
                  <a:lnTo>
                    <a:pt x="947" y="21504"/>
                  </a:lnTo>
                  <a:lnTo>
                    <a:pt x="430" y="23462"/>
                  </a:lnTo>
                  <a:lnTo>
                    <a:pt x="2046" y="25267"/>
                  </a:lnTo>
                  <a:lnTo>
                    <a:pt x="5872" y="24409"/>
                  </a:lnTo>
                  <a:lnTo>
                    <a:pt x="9824" y="23184"/>
                  </a:lnTo>
                  <a:lnTo>
                    <a:pt x="12564" y="21997"/>
                  </a:lnTo>
                  <a:lnTo>
                    <a:pt x="16314" y="22338"/>
                  </a:lnTo>
                  <a:lnTo>
                    <a:pt x="18284" y="26151"/>
                  </a:lnTo>
                  <a:lnTo>
                    <a:pt x="20216" y="24459"/>
                  </a:lnTo>
                  <a:lnTo>
                    <a:pt x="20923" y="27616"/>
                  </a:lnTo>
                  <a:cubicBezTo>
                    <a:pt x="21795" y="30419"/>
                    <a:pt x="22136" y="30419"/>
                    <a:pt x="22325" y="30419"/>
                  </a:cubicBezTo>
                  <a:cubicBezTo>
                    <a:pt x="22590" y="30571"/>
                    <a:pt x="22855" y="30735"/>
                    <a:pt x="23095" y="30924"/>
                  </a:cubicBezTo>
                  <a:cubicBezTo>
                    <a:pt x="23752" y="31391"/>
                    <a:pt x="24067" y="31593"/>
                    <a:pt x="24320" y="31593"/>
                  </a:cubicBezTo>
                  <a:cubicBezTo>
                    <a:pt x="24345" y="31581"/>
                    <a:pt x="24383" y="31581"/>
                    <a:pt x="24421" y="31568"/>
                  </a:cubicBezTo>
                  <a:cubicBezTo>
                    <a:pt x="24509" y="31555"/>
                    <a:pt x="24598" y="31505"/>
                    <a:pt x="24648" y="31429"/>
                  </a:cubicBezTo>
                  <a:cubicBezTo>
                    <a:pt x="24749" y="31341"/>
                    <a:pt x="25355" y="31126"/>
                    <a:pt x="25962" y="30987"/>
                  </a:cubicBezTo>
                  <a:lnTo>
                    <a:pt x="28563" y="31240"/>
                  </a:lnTo>
                  <a:lnTo>
                    <a:pt x="28664" y="31151"/>
                  </a:lnTo>
                  <a:cubicBezTo>
                    <a:pt x="31366" y="28866"/>
                    <a:pt x="31366" y="28550"/>
                    <a:pt x="31366" y="28424"/>
                  </a:cubicBezTo>
                  <a:cubicBezTo>
                    <a:pt x="31416" y="28146"/>
                    <a:pt x="32464" y="26037"/>
                    <a:pt x="33449" y="24143"/>
                  </a:cubicBezTo>
                  <a:lnTo>
                    <a:pt x="34990" y="20494"/>
                  </a:lnTo>
                  <a:lnTo>
                    <a:pt x="35343" y="14787"/>
                  </a:lnTo>
                  <a:lnTo>
                    <a:pt x="31909" y="8663"/>
                  </a:lnTo>
                  <a:lnTo>
                    <a:pt x="30697" y="5683"/>
                  </a:lnTo>
                  <a:lnTo>
                    <a:pt x="30053" y="3662"/>
                  </a:lnTo>
                  <a:lnTo>
                    <a:pt x="2794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52"/>
            <p:cNvSpPr/>
            <p:nvPr/>
          </p:nvSpPr>
          <p:spPr>
            <a:xfrm>
              <a:off x="6575950" y="4616250"/>
              <a:ext cx="97550" cy="109575"/>
            </a:xfrm>
            <a:custGeom>
              <a:avLst/>
              <a:gdLst/>
              <a:ahLst/>
              <a:cxnLst/>
              <a:rect l="l" t="t" r="r" b="b"/>
              <a:pathLst>
                <a:path w="3902" h="4383" extrusionOk="0">
                  <a:moveTo>
                    <a:pt x="303" y="1"/>
                  </a:moveTo>
                  <a:lnTo>
                    <a:pt x="0" y="430"/>
                  </a:lnTo>
                  <a:lnTo>
                    <a:pt x="0" y="2955"/>
                  </a:lnTo>
                  <a:lnTo>
                    <a:pt x="1326" y="4382"/>
                  </a:lnTo>
                  <a:lnTo>
                    <a:pt x="3498" y="2753"/>
                  </a:lnTo>
                  <a:lnTo>
                    <a:pt x="3902" y="430"/>
                  </a:lnTo>
                  <a:lnTo>
                    <a:pt x="2273" y="1213"/>
                  </a:lnTo>
                  <a:lnTo>
                    <a:pt x="30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52"/>
            <p:cNvSpPr/>
            <p:nvPr/>
          </p:nvSpPr>
          <p:spPr>
            <a:xfrm>
              <a:off x="6568050" y="4609625"/>
              <a:ext cx="115875" cy="126600"/>
            </a:xfrm>
            <a:custGeom>
              <a:avLst/>
              <a:gdLst/>
              <a:ahLst/>
              <a:cxnLst/>
              <a:rect l="l" t="t" r="r" b="b"/>
              <a:pathLst>
                <a:path w="4635" h="5064" extrusionOk="0">
                  <a:moveTo>
                    <a:pt x="783" y="1"/>
                  </a:moveTo>
                  <a:lnTo>
                    <a:pt x="455" y="531"/>
                  </a:lnTo>
                  <a:lnTo>
                    <a:pt x="2564" y="1844"/>
                  </a:lnTo>
                  <a:lnTo>
                    <a:pt x="3814" y="1251"/>
                  </a:lnTo>
                  <a:lnTo>
                    <a:pt x="3536" y="2842"/>
                  </a:lnTo>
                  <a:lnTo>
                    <a:pt x="1680" y="4218"/>
                  </a:lnTo>
                  <a:lnTo>
                    <a:pt x="632" y="3094"/>
                  </a:lnTo>
                  <a:lnTo>
                    <a:pt x="632" y="695"/>
                  </a:lnTo>
                  <a:lnTo>
                    <a:pt x="0" y="695"/>
                  </a:lnTo>
                  <a:lnTo>
                    <a:pt x="0" y="3347"/>
                  </a:lnTo>
                  <a:lnTo>
                    <a:pt x="1592" y="5064"/>
                  </a:lnTo>
                  <a:lnTo>
                    <a:pt x="4104" y="3208"/>
                  </a:lnTo>
                  <a:lnTo>
                    <a:pt x="4635" y="139"/>
                  </a:lnTo>
                  <a:lnTo>
                    <a:pt x="2602" y="1124"/>
                  </a:lnTo>
                  <a:lnTo>
                    <a:pt x="78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52"/>
            <p:cNvSpPr/>
            <p:nvPr/>
          </p:nvSpPr>
          <p:spPr>
            <a:xfrm>
              <a:off x="6995150" y="4713800"/>
              <a:ext cx="195750" cy="190700"/>
            </a:xfrm>
            <a:custGeom>
              <a:avLst/>
              <a:gdLst/>
              <a:ahLst/>
              <a:cxnLst/>
              <a:rect l="l" t="t" r="r" b="b"/>
              <a:pathLst>
                <a:path w="7830" h="7628" extrusionOk="0">
                  <a:moveTo>
                    <a:pt x="6883" y="0"/>
                  </a:moveTo>
                  <a:lnTo>
                    <a:pt x="4648" y="1932"/>
                  </a:lnTo>
                  <a:lnTo>
                    <a:pt x="2615" y="2905"/>
                  </a:lnTo>
                  <a:lnTo>
                    <a:pt x="468" y="4660"/>
                  </a:lnTo>
                  <a:lnTo>
                    <a:pt x="1" y="5859"/>
                  </a:lnTo>
                  <a:lnTo>
                    <a:pt x="1958" y="7627"/>
                  </a:lnTo>
                  <a:lnTo>
                    <a:pt x="4471" y="4622"/>
                  </a:lnTo>
                  <a:lnTo>
                    <a:pt x="6921" y="2425"/>
                  </a:lnTo>
                  <a:lnTo>
                    <a:pt x="7830" y="1124"/>
                  </a:lnTo>
                  <a:lnTo>
                    <a:pt x="783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52"/>
            <p:cNvSpPr/>
            <p:nvPr/>
          </p:nvSpPr>
          <p:spPr>
            <a:xfrm>
              <a:off x="6985700" y="4705900"/>
              <a:ext cx="213100" cy="209650"/>
            </a:xfrm>
            <a:custGeom>
              <a:avLst/>
              <a:gdLst/>
              <a:ahLst/>
              <a:cxnLst/>
              <a:rect l="l" t="t" r="r" b="b"/>
              <a:pathLst>
                <a:path w="8524" h="8386" extrusionOk="0">
                  <a:moveTo>
                    <a:pt x="7905" y="632"/>
                  </a:moveTo>
                  <a:lnTo>
                    <a:pt x="7905" y="1339"/>
                  </a:lnTo>
                  <a:lnTo>
                    <a:pt x="7071" y="2526"/>
                  </a:lnTo>
                  <a:lnTo>
                    <a:pt x="4609" y="4736"/>
                  </a:lnTo>
                  <a:lnTo>
                    <a:pt x="2311" y="7489"/>
                  </a:lnTo>
                  <a:lnTo>
                    <a:pt x="758" y="6074"/>
                  </a:lnTo>
                  <a:lnTo>
                    <a:pt x="1111" y="5165"/>
                  </a:lnTo>
                  <a:lnTo>
                    <a:pt x="3169" y="3486"/>
                  </a:lnTo>
                  <a:lnTo>
                    <a:pt x="5165" y="2526"/>
                  </a:lnTo>
                  <a:lnTo>
                    <a:pt x="7387" y="632"/>
                  </a:lnTo>
                  <a:close/>
                  <a:moveTo>
                    <a:pt x="7147" y="1"/>
                  </a:moveTo>
                  <a:lnTo>
                    <a:pt x="4836" y="1971"/>
                  </a:lnTo>
                  <a:lnTo>
                    <a:pt x="2854" y="2943"/>
                  </a:lnTo>
                  <a:lnTo>
                    <a:pt x="568" y="4786"/>
                  </a:lnTo>
                  <a:lnTo>
                    <a:pt x="0" y="6251"/>
                  </a:lnTo>
                  <a:lnTo>
                    <a:pt x="2374" y="8385"/>
                  </a:lnTo>
                  <a:lnTo>
                    <a:pt x="5064" y="5165"/>
                  </a:lnTo>
                  <a:lnTo>
                    <a:pt x="7513" y="2981"/>
                  </a:lnTo>
                  <a:lnTo>
                    <a:pt x="8523" y="1541"/>
                  </a:lnTo>
                  <a:lnTo>
                    <a:pt x="852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52"/>
            <p:cNvSpPr/>
            <p:nvPr/>
          </p:nvSpPr>
          <p:spPr>
            <a:xfrm>
              <a:off x="7223700" y="4478300"/>
              <a:ext cx="126625" cy="235850"/>
            </a:xfrm>
            <a:custGeom>
              <a:avLst/>
              <a:gdLst/>
              <a:ahLst/>
              <a:cxnLst/>
              <a:rect l="l" t="t" r="r" b="b"/>
              <a:pathLst>
                <a:path w="5065" h="9434" extrusionOk="0">
                  <a:moveTo>
                    <a:pt x="607" y="1"/>
                  </a:moveTo>
                  <a:lnTo>
                    <a:pt x="1099" y="3334"/>
                  </a:lnTo>
                  <a:lnTo>
                    <a:pt x="1175" y="5557"/>
                  </a:lnTo>
                  <a:lnTo>
                    <a:pt x="266" y="5948"/>
                  </a:lnTo>
                  <a:lnTo>
                    <a:pt x="1087" y="7792"/>
                  </a:lnTo>
                  <a:cubicBezTo>
                    <a:pt x="1087" y="7792"/>
                    <a:pt x="1" y="8612"/>
                    <a:pt x="317" y="8827"/>
                  </a:cubicBezTo>
                  <a:cubicBezTo>
                    <a:pt x="569" y="9004"/>
                    <a:pt x="809" y="9206"/>
                    <a:pt x="1036" y="9433"/>
                  </a:cubicBezTo>
                  <a:lnTo>
                    <a:pt x="2640" y="7716"/>
                  </a:lnTo>
                  <a:lnTo>
                    <a:pt x="3448" y="5531"/>
                  </a:lnTo>
                  <a:lnTo>
                    <a:pt x="5064" y="5026"/>
                  </a:lnTo>
                  <a:lnTo>
                    <a:pt x="4092" y="4370"/>
                  </a:lnTo>
                  <a:lnTo>
                    <a:pt x="2791" y="4370"/>
                  </a:lnTo>
                  <a:lnTo>
                    <a:pt x="2665" y="733"/>
                  </a:lnTo>
                  <a:lnTo>
                    <a:pt x="60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52"/>
            <p:cNvSpPr/>
            <p:nvPr/>
          </p:nvSpPr>
          <p:spPr>
            <a:xfrm>
              <a:off x="7219600" y="4466625"/>
              <a:ext cx="149025" cy="258875"/>
            </a:xfrm>
            <a:custGeom>
              <a:avLst/>
              <a:gdLst/>
              <a:ahLst/>
              <a:cxnLst/>
              <a:rect l="l" t="t" r="r" b="b"/>
              <a:pathLst>
                <a:path w="5961" h="10355" extrusionOk="0">
                  <a:moveTo>
                    <a:pt x="1162" y="948"/>
                  </a:moveTo>
                  <a:lnTo>
                    <a:pt x="2526" y="1427"/>
                  </a:lnTo>
                  <a:lnTo>
                    <a:pt x="2652" y="5152"/>
                  </a:lnTo>
                  <a:lnTo>
                    <a:pt x="4155" y="5152"/>
                  </a:lnTo>
                  <a:lnTo>
                    <a:pt x="4509" y="5392"/>
                  </a:lnTo>
                  <a:lnTo>
                    <a:pt x="3372" y="5733"/>
                  </a:lnTo>
                  <a:lnTo>
                    <a:pt x="2539" y="8019"/>
                  </a:lnTo>
                  <a:lnTo>
                    <a:pt x="1188" y="9458"/>
                  </a:lnTo>
                  <a:cubicBezTo>
                    <a:pt x="1074" y="9344"/>
                    <a:pt x="922" y="9231"/>
                    <a:pt x="784" y="9117"/>
                  </a:cubicBezTo>
                  <a:cubicBezTo>
                    <a:pt x="973" y="8903"/>
                    <a:pt x="1200" y="8701"/>
                    <a:pt x="1440" y="8524"/>
                  </a:cubicBezTo>
                  <a:lnTo>
                    <a:pt x="1642" y="8360"/>
                  </a:lnTo>
                  <a:lnTo>
                    <a:pt x="847" y="6579"/>
                  </a:lnTo>
                  <a:lnTo>
                    <a:pt x="1667" y="6238"/>
                  </a:lnTo>
                  <a:lnTo>
                    <a:pt x="1566" y="3751"/>
                  </a:lnTo>
                  <a:lnTo>
                    <a:pt x="1162" y="948"/>
                  </a:lnTo>
                  <a:close/>
                  <a:moveTo>
                    <a:pt x="380" y="1"/>
                  </a:moveTo>
                  <a:lnTo>
                    <a:pt x="948" y="3814"/>
                  </a:lnTo>
                  <a:lnTo>
                    <a:pt x="1011" y="5822"/>
                  </a:lnTo>
                  <a:lnTo>
                    <a:pt x="1" y="6251"/>
                  </a:lnTo>
                  <a:lnTo>
                    <a:pt x="859" y="8158"/>
                  </a:lnTo>
                  <a:cubicBezTo>
                    <a:pt x="481" y="8473"/>
                    <a:pt x="114" y="8865"/>
                    <a:pt x="114" y="9193"/>
                  </a:cubicBezTo>
                  <a:cubicBezTo>
                    <a:pt x="114" y="9332"/>
                    <a:pt x="190" y="9471"/>
                    <a:pt x="304" y="9559"/>
                  </a:cubicBezTo>
                  <a:cubicBezTo>
                    <a:pt x="544" y="9723"/>
                    <a:pt x="771" y="9913"/>
                    <a:pt x="973" y="10127"/>
                  </a:cubicBezTo>
                  <a:lnTo>
                    <a:pt x="1200" y="10355"/>
                  </a:lnTo>
                  <a:lnTo>
                    <a:pt x="3044" y="8397"/>
                  </a:lnTo>
                  <a:lnTo>
                    <a:pt x="3852" y="6251"/>
                  </a:lnTo>
                  <a:lnTo>
                    <a:pt x="5961" y="5607"/>
                  </a:lnTo>
                  <a:lnTo>
                    <a:pt x="4357" y="4521"/>
                  </a:lnTo>
                  <a:lnTo>
                    <a:pt x="3258" y="4521"/>
                  </a:lnTo>
                  <a:lnTo>
                    <a:pt x="3132" y="973"/>
                  </a:lnTo>
                  <a:lnTo>
                    <a:pt x="38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52"/>
            <p:cNvSpPr/>
            <p:nvPr/>
          </p:nvSpPr>
          <p:spPr>
            <a:xfrm>
              <a:off x="6134625" y="2921400"/>
              <a:ext cx="43275" cy="96300"/>
            </a:xfrm>
            <a:custGeom>
              <a:avLst/>
              <a:gdLst/>
              <a:ahLst/>
              <a:cxnLst/>
              <a:rect l="l" t="t" r="r" b="b"/>
              <a:pathLst>
                <a:path w="1731" h="3852" extrusionOk="0">
                  <a:moveTo>
                    <a:pt x="1415" y="0"/>
                  </a:moveTo>
                  <a:lnTo>
                    <a:pt x="1" y="682"/>
                  </a:lnTo>
                  <a:lnTo>
                    <a:pt x="1" y="2627"/>
                  </a:lnTo>
                  <a:lnTo>
                    <a:pt x="1415" y="3852"/>
                  </a:lnTo>
                  <a:lnTo>
                    <a:pt x="1730" y="1920"/>
                  </a:lnTo>
                  <a:lnTo>
                    <a:pt x="141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52"/>
            <p:cNvSpPr/>
            <p:nvPr/>
          </p:nvSpPr>
          <p:spPr>
            <a:xfrm>
              <a:off x="6126725" y="2909725"/>
              <a:ext cx="59375" cy="122825"/>
            </a:xfrm>
            <a:custGeom>
              <a:avLst/>
              <a:gdLst/>
              <a:ahLst/>
              <a:cxnLst/>
              <a:rect l="l" t="t" r="r" b="b"/>
              <a:pathLst>
                <a:path w="2375" h="4913" extrusionOk="0">
                  <a:moveTo>
                    <a:pt x="1491" y="935"/>
                  </a:moveTo>
                  <a:lnTo>
                    <a:pt x="1731" y="2387"/>
                  </a:lnTo>
                  <a:lnTo>
                    <a:pt x="1516" y="3713"/>
                  </a:lnTo>
                  <a:lnTo>
                    <a:pt x="632" y="2955"/>
                  </a:lnTo>
                  <a:lnTo>
                    <a:pt x="632" y="1351"/>
                  </a:lnTo>
                  <a:lnTo>
                    <a:pt x="1491" y="935"/>
                  </a:lnTo>
                  <a:close/>
                  <a:moveTo>
                    <a:pt x="1983" y="0"/>
                  </a:moveTo>
                  <a:lnTo>
                    <a:pt x="1" y="960"/>
                  </a:lnTo>
                  <a:lnTo>
                    <a:pt x="1" y="3245"/>
                  </a:lnTo>
                  <a:lnTo>
                    <a:pt x="1958" y="4912"/>
                  </a:lnTo>
                  <a:lnTo>
                    <a:pt x="2375" y="2387"/>
                  </a:lnTo>
                  <a:lnTo>
                    <a:pt x="198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52"/>
            <p:cNvSpPr/>
            <p:nvPr/>
          </p:nvSpPr>
          <p:spPr>
            <a:xfrm>
              <a:off x="5917450" y="3060600"/>
              <a:ext cx="65350" cy="60650"/>
            </a:xfrm>
            <a:custGeom>
              <a:avLst/>
              <a:gdLst/>
              <a:ahLst/>
              <a:cxnLst/>
              <a:rect l="l" t="t" r="r" b="b"/>
              <a:pathLst>
                <a:path w="2614" h="2426" extrusionOk="0">
                  <a:moveTo>
                    <a:pt x="1099" y="1"/>
                  </a:moveTo>
                  <a:lnTo>
                    <a:pt x="0" y="1175"/>
                  </a:lnTo>
                  <a:lnTo>
                    <a:pt x="568" y="2425"/>
                  </a:lnTo>
                  <a:lnTo>
                    <a:pt x="1440" y="2425"/>
                  </a:lnTo>
                  <a:lnTo>
                    <a:pt x="2614" y="708"/>
                  </a:lnTo>
                  <a:lnTo>
                    <a:pt x="109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52"/>
            <p:cNvSpPr/>
            <p:nvPr/>
          </p:nvSpPr>
          <p:spPr>
            <a:xfrm>
              <a:off x="5908275" y="3050825"/>
              <a:ext cx="86225" cy="78325"/>
            </a:xfrm>
            <a:custGeom>
              <a:avLst/>
              <a:gdLst/>
              <a:ahLst/>
              <a:cxnLst/>
              <a:rect l="l" t="t" r="r" b="b"/>
              <a:pathLst>
                <a:path w="3449" h="3133" extrusionOk="0">
                  <a:moveTo>
                    <a:pt x="1541" y="771"/>
                  </a:moveTo>
                  <a:lnTo>
                    <a:pt x="2514" y="1225"/>
                  </a:lnTo>
                  <a:lnTo>
                    <a:pt x="1630" y="2501"/>
                  </a:lnTo>
                  <a:lnTo>
                    <a:pt x="1137" y="2501"/>
                  </a:lnTo>
                  <a:lnTo>
                    <a:pt x="746" y="1617"/>
                  </a:lnTo>
                  <a:lnTo>
                    <a:pt x="1541" y="771"/>
                  </a:lnTo>
                  <a:close/>
                  <a:moveTo>
                    <a:pt x="1390" y="1"/>
                  </a:moveTo>
                  <a:lnTo>
                    <a:pt x="1" y="1503"/>
                  </a:lnTo>
                  <a:lnTo>
                    <a:pt x="733" y="3132"/>
                  </a:lnTo>
                  <a:lnTo>
                    <a:pt x="1971" y="3132"/>
                  </a:lnTo>
                  <a:lnTo>
                    <a:pt x="3448" y="960"/>
                  </a:lnTo>
                  <a:lnTo>
                    <a:pt x="139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52"/>
            <p:cNvSpPr/>
            <p:nvPr/>
          </p:nvSpPr>
          <p:spPr>
            <a:xfrm>
              <a:off x="6168100" y="3083025"/>
              <a:ext cx="108300" cy="173650"/>
            </a:xfrm>
            <a:custGeom>
              <a:avLst/>
              <a:gdLst/>
              <a:ahLst/>
              <a:cxnLst/>
              <a:rect l="l" t="t" r="r" b="b"/>
              <a:pathLst>
                <a:path w="4332" h="6946" extrusionOk="0">
                  <a:moveTo>
                    <a:pt x="1578" y="0"/>
                  </a:moveTo>
                  <a:lnTo>
                    <a:pt x="707" y="1440"/>
                  </a:lnTo>
                  <a:lnTo>
                    <a:pt x="0" y="3132"/>
                  </a:lnTo>
                  <a:lnTo>
                    <a:pt x="783" y="5897"/>
                  </a:lnTo>
                  <a:lnTo>
                    <a:pt x="2399" y="5405"/>
                  </a:lnTo>
                  <a:lnTo>
                    <a:pt x="3472" y="6945"/>
                  </a:lnTo>
                  <a:lnTo>
                    <a:pt x="4331" y="5241"/>
                  </a:lnTo>
                  <a:lnTo>
                    <a:pt x="3472" y="3789"/>
                  </a:lnTo>
                  <a:lnTo>
                    <a:pt x="1818" y="2564"/>
                  </a:lnTo>
                  <a:lnTo>
                    <a:pt x="2399" y="1352"/>
                  </a:lnTo>
                  <a:lnTo>
                    <a:pt x="157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52"/>
            <p:cNvSpPr/>
            <p:nvPr/>
          </p:nvSpPr>
          <p:spPr>
            <a:xfrm>
              <a:off x="6159575" y="3067875"/>
              <a:ext cx="125650" cy="204275"/>
            </a:xfrm>
            <a:custGeom>
              <a:avLst/>
              <a:gdLst/>
              <a:ahLst/>
              <a:cxnLst/>
              <a:rect l="l" t="t" r="r" b="b"/>
              <a:pathLst>
                <a:path w="5026" h="8171" extrusionOk="0">
                  <a:moveTo>
                    <a:pt x="1932" y="1213"/>
                  </a:moveTo>
                  <a:lnTo>
                    <a:pt x="2399" y="1970"/>
                  </a:lnTo>
                  <a:lnTo>
                    <a:pt x="1768" y="3271"/>
                  </a:lnTo>
                  <a:lnTo>
                    <a:pt x="3574" y="4609"/>
                  </a:lnTo>
                  <a:lnTo>
                    <a:pt x="4319" y="5872"/>
                  </a:lnTo>
                  <a:lnTo>
                    <a:pt x="3763" y="6933"/>
                  </a:lnTo>
                  <a:lnTo>
                    <a:pt x="2866" y="5645"/>
                  </a:lnTo>
                  <a:lnTo>
                    <a:pt x="1351" y="6099"/>
                  </a:lnTo>
                  <a:lnTo>
                    <a:pt x="682" y="3763"/>
                  </a:lnTo>
                  <a:lnTo>
                    <a:pt x="1326" y="2197"/>
                  </a:lnTo>
                  <a:lnTo>
                    <a:pt x="1932" y="1213"/>
                  </a:lnTo>
                  <a:close/>
                  <a:moveTo>
                    <a:pt x="1907" y="0"/>
                  </a:moveTo>
                  <a:lnTo>
                    <a:pt x="758" y="1920"/>
                  </a:lnTo>
                  <a:lnTo>
                    <a:pt x="0" y="3725"/>
                  </a:lnTo>
                  <a:lnTo>
                    <a:pt x="909" y="6895"/>
                  </a:lnTo>
                  <a:lnTo>
                    <a:pt x="2614" y="6377"/>
                  </a:lnTo>
                  <a:lnTo>
                    <a:pt x="3851" y="8170"/>
                  </a:lnTo>
                  <a:lnTo>
                    <a:pt x="5026" y="5834"/>
                  </a:lnTo>
                  <a:lnTo>
                    <a:pt x="4079" y="4230"/>
                  </a:lnTo>
                  <a:lnTo>
                    <a:pt x="2551" y="3081"/>
                  </a:lnTo>
                  <a:lnTo>
                    <a:pt x="3094" y="1945"/>
                  </a:lnTo>
                  <a:lnTo>
                    <a:pt x="19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52"/>
            <p:cNvSpPr/>
            <p:nvPr/>
          </p:nvSpPr>
          <p:spPr>
            <a:xfrm>
              <a:off x="6241950" y="3244650"/>
              <a:ext cx="111475" cy="160375"/>
            </a:xfrm>
            <a:custGeom>
              <a:avLst/>
              <a:gdLst/>
              <a:ahLst/>
              <a:cxnLst/>
              <a:rect l="l" t="t" r="r" b="b"/>
              <a:pathLst>
                <a:path w="4459" h="6415" extrusionOk="0">
                  <a:moveTo>
                    <a:pt x="2248" y="0"/>
                  </a:moveTo>
                  <a:lnTo>
                    <a:pt x="1781" y="1693"/>
                  </a:lnTo>
                  <a:lnTo>
                    <a:pt x="2021" y="3069"/>
                  </a:lnTo>
                  <a:lnTo>
                    <a:pt x="518" y="3965"/>
                  </a:lnTo>
                  <a:lnTo>
                    <a:pt x="1" y="4281"/>
                  </a:lnTo>
                  <a:lnTo>
                    <a:pt x="1377" y="4912"/>
                  </a:lnTo>
                  <a:lnTo>
                    <a:pt x="2842" y="6415"/>
                  </a:lnTo>
                  <a:lnTo>
                    <a:pt x="4458" y="4912"/>
                  </a:lnTo>
                  <a:lnTo>
                    <a:pt x="3271" y="3208"/>
                  </a:lnTo>
                  <a:lnTo>
                    <a:pt x="3650" y="1541"/>
                  </a:lnTo>
                  <a:lnTo>
                    <a:pt x="224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52"/>
            <p:cNvSpPr/>
            <p:nvPr/>
          </p:nvSpPr>
          <p:spPr>
            <a:xfrm>
              <a:off x="6225225" y="3228550"/>
              <a:ext cx="138600" cy="187525"/>
            </a:xfrm>
            <a:custGeom>
              <a:avLst/>
              <a:gdLst/>
              <a:ahLst/>
              <a:cxnLst/>
              <a:rect l="l" t="t" r="r" b="b"/>
              <a:pathLst>
                <a:path w="5544" h="7501" extrusionOk="0">
                  <a:moveTo>
                    <a:pt x="3082" y="1276"/>
                  </a:moveTo>
                  <a:lnTo>
                    <a:pt x="3978" y="2273"/>
                  </a:lnTo>
                  <a:lnTo>
                    <a:pt x="3612" y="3915"/>
                  </a:lnTo>
                  <a:lnTo>
                    <a:pt x="4723" y="5519"/>
                  </a:lnTo>
                  <a:lnTo>
                    <a:pt x="3523" y="6617"/>
                  </a:lnTo>
                  <a:lnTo>
                    <a:pt x="2286" y="5342"/>
                  </a:lnTo>
                  <a:lnTo>
                    <a:pt x="1339" y="4887"/>
                  </a:lnTo>
                  <a:lnTo>
                    <a:pt x="3044" y="3877"/>
                  </a:lnTo>
                  <a:lnTo>
                    <a:pt x="2791" y="2362"/>
                  </a:lnTo>
                  <a:lnTo>
                    <a:pt x="3082" y="1276"/>
                  </a:lnTo>
                  <a:close/>
                  <a:moveTo>
                    <a:pt x="2766" y="1"/>
                  </a:moveTo>
                  <a:lnTo>
                    <a:pt x="2134" y="2324"/>
                  </a:lnTo>
                  <a:lnTo>
                    <a:pt x="2337" y="3549"/>
                  </a:lnTo>
                  <a:lnTo>
                    <a:pt x="1023" y="4344"/>
                  </a:lnTo>
                  <a:lnTo>
                    <a:pt x="1" y="4976"/>
                  </a:lnTo>
                  <a:lnTo>
                    <a:pt x="1857" y="5822"/>
                  </a:lnTo>
                  <a:lnTo>
                    <a:pt x="3498" y="7501"/>
                  </a:lnTo>
                  <a:lnTo>
                    <a:pt x="5544" y="5607"/>
                  </a:lnTo>
                  <a:lnTo>
                    <a:pt x="4281" y="3776"/>
                  </a:lnTo>
                  <a:lnTo>
                    <a:pt x="4660" y="2084"/>
                  </a:lnTo>
                  <a:lnTo>
                    <a:pt x="276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52"/>
            <p:cNvSpPr/>
            <p:nvPr/>
          </p:nvSpPr>
          <p:spPr>
            <a:xfrm>
              <a:off x="6323400" y="2434950"/>
              <a:ext cx="220375" cy="347575"/>
            </a:xfrm>
            <a:custGeom>
              <a:avLst/>
              <a:gdLst/>
              <a:ahLst/>
              <a:cxnLst/>
              <a:rect l="l" t="t" r="r" b="b"/>
              <a:pathLst>
                <a:path w="8815" h="13903" extrusionOk="0">
                  <a:moveTo>
                    <a:pt x="7766" y="0"/>
                  </a:moveTo>
                  <a:lnTo>
                    <a:pt x="6718" y="392"/>
                  </a:lnTo>
                  <a:lnTo>
                    <a:pt x="6301" y="2235"/>
                  </a:lnTo>
                  <a:lnTo>
                    <a:pt x="6150" y="4836"/>
                  </a:lnTo>
                  <a:lnTo>
                    <a:pt x="4433" y="5960"/>
                  </a:lnTo>
                  <a:lnTo>
                    <a:pt x="3877" y="7337"/>
                  </a:lnTo>
                  <a:lnTo>
                    <a:pt x="2248" y="7425"/>
                  </a:lnTo>
                  <a:lnTo>
                    <a:pt x="847" y="9104"/>
                  </a:lnTo>
                  <a:lnTo>
                    <a:pt x="1" y="10367"/>
                  </a:lnTo>
                  <a:lnTo>
                    <a:pt x="1187" y="12640"/>
                  </a:lnTo>
                  <a:lnTo>
                    <a:pt x="1932" y="13903"/>
                  </a:lnTo>
                  <a:lnTo>
                    <a:pt x="2652" y="11478"/>
                  </a:lnTo>
                  <a:lnTo>
                    <a:pt x="2248" y="10304"/>
                  </a:lnTo>
                  <a:lnTo>
                    <a:pt x="4256" y="9799"/>
                  </a:lnTo>
                  <a:lnTo>
                    <a:pt x="6011" y="9799"/>
                  </a:lnTo>
                  <a:lnTo>
                    <a:pt x="8814" y="7576"/>
                  </a:lnTo>
                  <a:lnTo>
                    <a:pt x="8499" y="4660"/>
                  </a:lnTo>
                  <a:lnTo>
                    <a:pt x="8814" y="2639"/>
                  </a:lnTo>
                  <a:lnTo>
                    <a:pt x="776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52"/>
            <p:cNvSpPr/>
            <p:nvPr/>
          </p:nvSpPr>
          <p:spPr>
            <a:xfrm>
              <a:off x="6314250" y="2424850"/>
              <a:ext cx="238050" cy="377575"/>
            </a:xfrm>
            <a:custGeom>
              <a:avLst/>
              <a:gdLst/>
              <a:ahLst/>
              <a:cxnLst/>
              <a:rect l="l" t="t" r="r" b="b"/>
              <a:pathLst>
                <a:path w="9522" h="15103" extrusionOk="0">
                  <a:moveTo>
                    <a:pt x="7955" y="808"/>
                  </a:moveTo>
                  <a:lnTo>
                    <a:pt x="8852" y="3069"/>
                  </a:lnTo>
                  <a:lnTo>
                    <a:pt x="8536" y="5051"/>
                  </a:lnTo>
                  <a:lnTo>
                    <a:pt x="8852" y="7842"/>
                  </a:lnTo>
                  <a:lnTo>
                    <a:pt x="6263" y="9887"/>
                  </a:lnTo>
                  <a:lnTo>
                    <a:pt x="4622" y="9887"/>
                  </a:lnTo>
                  <a:lnTo>
                    <a:pt x="2210" y="10493"/>
                  </a:lnTo>
                  <a:lnTo>
                    <a:pt x="2690" y="11895"/>
                  </a:lnTo>
                  <a:lnTo>
                    <a:pt x="2197" y="13536"/>
                  </a:lnTo>
                  <a:lnTo>
                    <a:pt x="1844" y="12905"/>
                  </a:lnTo>
                  <a:lnTo>
                    <a:pt x="733" y="10784"/>
                  </a:lnTo>
                  <a:lnTo>
                    <a:pt x="1478" y="9710"/>
                  </a:lnTo>
                  <a:lnTo>
                    <a:pt x="2778" y="8132"/>
                  </a:lnTo>
                  <a:lnTo>
                    <a:pt x="4470" y="8044"/>
                  </a:lnTo>
                  <a:lnTo>
                    <a:pt x="5064" y="6579"/>
                  </a:lnTo>
                  <a:lnTo>
                    <a:pt x="6819" y="5417"/>
                  </a:lnTo>
                  <a:lnTo>
                    <a:pt x="6983" y="2715"/>
                  </a:lnTo>
                  <a:lnTo>
                    <a:pt x="7349" y="1036"/>
                  </a:lnTo>
                  <a:lnTo>
                    <a:pt x="7955" y="808"/>
                  </a:lnTo>
                  <a:close/>
                  <a:moveTo>
                    <a:pt x="8309" y="0"/>
                  </a:moveTo>
                  <a:lnTo>
                    <a:pt x="6806" y="556"/>
                  </a:lnTo>
                  <a:lnTo>
                    <a:pt x="6364" y="2627"/>
                  </a:lnTo>
                  <a:lnTo>
                    <a:pt x="6200" y="5064"/>
                  </a:lnTo>
                  <a:lnTo>
                    <a:pt x="4546" y="6162"/>
                  </a:lnTo>
                  <a:lnTo>
                    <a:pt x="4028" y="7450"/>
                  </a:lnTo>
                  <a:lnTo>
                    <a:pt x="2463" y="7526"/>
                  </a:lnTo>
                  <a:lnTo>
                    <a:pt x="973" y="9319"/>
                  </a:lnTo>
                  <a:lnTo>
                    <a:pt x="0" y="10758"/>
                  </a:lnTo>
                  <a:lnTo>
                    <a:pt x="1276" y="13208"/>
                  </a:lnTo>
                  <a:lnTo>
                    <a:pt x="2387" y="15102"/>
                  </a:lnTo>
                  <a:lnTo>
                    <a:pt x="3347" y="11870"/>
                  </a:lnTo>
                  <a:lnTo>
                    <a:pt x="3031" y="10923"/>
                  </a:lnTo>
                  <a:lnTo>
                    <a:pt x="4660" y="10506"/>
                  </a:lnTo>
                  <a:lnTo>
                    <a:pt x="6491" y="10506"/>
                  </a:lnTo>
                  <a:lnTo>
                    <a:pt x="9521" y="8119"/>
                  </a:lnTo>
                  <a:lnTo>
                    <a:pt x="9180" y="5076"/>
                  </a:lnTo>
                  <a:lnTo>
                    <a:pt x="9509" y="3005"/>
                  </a:lnTo>
                  <a:lnTo>
                    <a:pt x="830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52"/>
            <p:cNvSpPr/>
            <p:nvPr/>
          </p:nvSpPr>
          <p:spPr>
            <a:xfrm>
              <a:off x="6470500" y="2285950"/>
              <a:ext cx="89675" cy="141450"/>
            </a:xfrm>
            <a:custGeom>
              <a:avLst/>
              <a:gdLst/>
              <a:ahLst/>
              <a:cxnLst/>
              <a:rect l="l" t="t" r="r" b="b"/>
              <a:pathLst>
                <a:path w="3587" h="5658" extrusionOk="0">
                  <a:moveTo>
                    <a:pt x="266" y="0"/>
                  </a:moveTo>
                  <a:lnTo>
                    <a:pt x="1" y="897"/>
                  </a:lnTo>
                  <a:lnTo>
                    <a:pt x="380" y="2677"/>
                  </a:lnTo>
                  <a:lnTo>
                    <a:pt x="76" y="3940"/>
                  </a:lnTo>
                  <a:lnTo>
                    <a:pt x="342" y="5657"/>
                  </a:lnTo>
                  <a:lnTo>
                    <a:pt x="2021" y="5657"/>
                  </a:lnTo>
                  <a:lnTo>
                    <a:pt x="1554" y="3801"/>
                  </a:lnTo>
                  <a:lnTo>
                    <a:pt x="1554" y="3801"/>
                  </a:lnTo>
                  <a:lnTo>
                    <a:pt x="2943" y="4420"/>
                  </a:lnTo>
                  <a:lnTo>
                    <a:pt x="3587" y="2677"/>
                  </a:lnTo>
                  <a:lnTo>
                    <a:pt x="3587" y="1566"/>
                  </a:lnTo>
                  <a:lnTo>
                    <a:pt x="1832" y="821"/>
                  </a:lnTo>
                  <a:lnTo>
                    <a:pt x="26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52"/>
            <p:cNvSpPr/>
            <p:nvPr/>
          </p:nvSpPr>
          <p:spPr>
            <a:xfrm>
              <a:off x="6462300" y="2274900"/>
              <a:ext cx="105775" cy="160375"/>
            </a:xfrm>
            <a:custGeom>
              <a:avLst/>
              <a:gdLst/>
              <a:ahLst/>
              <a:cxnLst/>
              <a:rect l="l" t="t" r="r" b="b"/>
              <a:pathLst>
                <a:path w="4231" h="6415" extrusionOk="0">
                  <a:moveTo>
                    <a:pt x="783" y="897"/>
                  </a:moveTo>
                  <a:lnTo>
                    <a:pt x="2033" y="1541"/>
                  </a:lnTo>
                  <a:lnTo>
                    <a:pt x="3599" y="2210"/>
                  </a:lnTo>
                  <a:lnTo>
                    <a:pt x="3599" y="3069"/>
                  </a:lnTo>
                  <a:lnTo>
                    <a:pt x="3094" y="4432"/>
                  </a:lnTo>
                  <a:lnTo>
                    <a:pt x="1427" y="3700"/>
                  </a:lnTo>
                  <a:lnTo>
                    <a:pt x="1945" y="5784"/>
                  </a:lnTo>
                  <a:lnTo>
                    <a:pt x="935" y="5784"/>
                  </a:lnTo>
                  <a:lnTo>
                    <a:pt x="733" y="4395"/>
                  </a:lnTo>
                  <a:lnTo>
                    <a:pt x="1036" y="3119"/>
                  </a:lnTo>
                  <a:lnTo>
                    <a:pt x="657" y="1352"/>
                  </a:lnTo>
                  <a:lnTo>
                    <a:pt x="783" y="897"/>
                  </a:lnTo>
                  <a:close/>
                  <a:moveTo>
                    <a:pt x="392" y="0"/>
                  </a:moveTo>
                  <a:lnTo>
                    <a:pt x="0" y="1326"/>
                  </a:lnTo>
                  <a:lnTo>
                    <a:pt x="379" y="3119"/>
                  </a:lnTo>
                  <a:lnTo>
                    <a:pt x="89" y="4369"/>
                  </a:lnTo>
                  <a:lnTo>
                    <a:pt x="404" y="6415"/>
                  </a:lnTo>
                  <a:lnTo>
                    <a:pt x="2753" y="6415"/>
                  </a:lnTo>
                  <a:lnTo>
                    <a:pt x="2336" y="4799"/>
                  </a:lnTo>
                  <a:lnTo>
                    <a:pt x="2336" y="4799"/>
                  </a:lnTo>
                  <a:lnTo>
                    <a:pt x="3448" y="5291"/>
                  </a:lnTo>
                  <a:lnTo>
                    <a:pt x="4205" y="3233"/>
                  </a:lnTo>
                  <a:lnTo>
                    <a:pt x="4230" y="1793"/>
                  </a:lnTo>
                  <a:lnTo>
                    <a:pt x="2299" y="985"/>
                  </a:lnTo>
                  <a:lnTo>
                    <a:pt x="39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52"/>
            <p:cNvSpPr/>
            <p:nvPr/>
          </p:nvSpPr>
          <p:spPr>
            <a:xfrm>
              <a:off x="6378950" y="1950375"/>
              <a:ext cx="126300" cy="303725"/>
            </a:xfrm>
            <a:custGeom>
              <a:avLst/>
              <a:gdLst/>
              <a:ahLst/>
              <a:cxnLst/>
              <a:rect l="l" t="t" r="r" b="b"/>
              <a:pathLst>
                <a:path w="5052" h="12149" extrusionOk="0">
                  <a:moveTo>
                    <a:pt x="708" y="1"/>
                  </a:moveTo>
                  <a:lnTo>
                    <a:pt x="1" y="1365"/>
                  </a:lnTo>
                  <a:lnTo>
                    <a:pt x="1428" y="5456"/>
                  </a:lnTo>
                  <a:lnTo>
                    <a:pt x="2211" y="7021"/>
                  </a:lnTo>
                  <a:lnTo>
                    <a:pt x="2211" y="8676"/>
                  </a:lnTo>
                  <a:lnTo>
                    <a:pt x="3271" y="12148"/>
                  </a:lnTo>
                  <a:lnTo>
                    <a:pt x="5052" y="12148"/>
                  </a:lnTo>
                  <a:lnTo>
                    <a:pt x="4168" y="8878"/>
                  </a:lnTo>
                  <a:lnTo>
                    <a:pt x="5052" y="8398"/>
                  </a:lnTo>
                  <a:lnTo>
                    <a:pt x="3360" y="5317"/>
                  </a:lnTo>
                  <a:lnTo>
                    <a:pt x="2185" y="2198"/>
                  </a:lnTo>
                  <a:lnTo>
                    <a:pt x="70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52"/>
            <p:cNvSpPr/>
            <p:nvPr/>
          </p:nvSpPr>
          <p:spPr>
            <a:xfrm>
              <a:off x="6370425" y="1934925"/>
              <a:ext cx="145575" cy="327050"/>
            </a:xfrm>
            <a:custGeom>
              <a:avLst/>
              <a:gdLst/>
              <a:ahLst/>
              <a:cxnLst/>
              <a:rect l="l" t="t" r="r" b="b"/>
              <a:pathLst>
                <a:path w="5823" h="13082" extrusionOk="0">
                  <a:moveTo>
                    <a:pt x="1074" y="1238"/>
                  </a:moveTo>
                  <a:lnTo>
                    <a:pt x="2249" y="2968"/>
                  </a:lnTo>
                  <a:lnTo>
                    <a:pt x="3423" y="6086"/>
                  </a:lnTo>
                  <a:lnTo>
                    <a:pt x="4963" y="8890"/>
                  </a:lnTo>
                  <a:lnTo>
                    <a:pt x="4143" y="9344"/>
                  </a:lnTo>
                  <a:lnTo>
                    <a:pt x="4976" y="12450"/>
                  </a:lnTo>
                  <a:lnTo>
                    <a:pt x="3852" y="12450"/>
                  </a:lnTo>
                  <a:lnTo>
                    <a:pt x="2867" y="9243"/>
                  </a:lnTo>
                  <a:lnTo>
                    <a:pt x="2867" y="7564"/>
                  </a:lnTo>
                  <a:lnTo>
                    <a:pt x="2072" y="5960"/>
                  </a:lnTo>
                  <a:lnTo>
                    <a:pt x="683" y="2008"/>
                  </a:lnTo>
                  <a:lnTo>
                    <a:pt x="1074" y="1238"/>
                  </a:lnTo>
                  <a:close/>
                  <a:moveTo>
                    <a:pt x="998" y="0"/>
                  </a:moveTo>
                  <a:lnTo>
                    <a:pt x="1" y="1957"/>
                  </a:lnTo>
                  <a:lnTo>
                    <a:pt x="1491" y="6213"/>
                  </a:lnTo>
                  <a:lnTo>
                    <a:pt x="2236" y="7715"/>
                  </a:lnTo>
                  <a:lnTo>
                    <a:pt x="2236" y="9294"/>
                  </a:lnTo>
                  <a:lnTo>
                    <a:pt x="3385" y="13082"/>
                  </a:lnTo>
                  <a:lnTo>
                    <a:pt x="5797" y="13082"/>
                  </a:lnTo>
                  <a:lnTo>
                    <a:pt x="4875" y="9660"/>
                  </a:lnTo>
                  <a:lnTo>
                    <a:pt x="5822" y="9142"/>
                  </a:lnTo>
                  <a:lnTo>
                    <a:pt x="3991" y="5834"/>
                  </a:lnTo>
                  <a:lnTo>
                    <a:pt x="2829" y="2715"/>
                  </a:lnTo>
                  <a:lnTo>
                    <a:pt x="99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52"/>
            <p:cNvSpPr/>
            <p:nvPr/>
          </p:nvSpPr>
          <p:spPr>
            <a:xfrm>
              <a:off x="5626075" y="893825"/>
              <a:ext cx="145875" cy="113350"/>
            </a:xfrm>
            <a:custGeom>
              <a:avLst/>
              <a:gdLst/>
              <a:ahLst/>
              <a:cxnLst/>
              <a:rect l="l" t="t" r="r" b="b"/>
              <a:pathLst>
                <a:path w="5835" h="4534" extrusionOk="0">
                  <a:moveTo>
                    <a:pt x="4142" y="0"/>
                  </a:moveTo>
                  <a:lnTo>
                    <a:pt x="2362" y="796"/>
                  </a:lnTo>
                  <a:lnTo>
                    <a:pt x="480" y="796"/>
                  </a:lnTo>
                  <a:lnTo>
                    <a:pt x="0" y="2425"/>
                  </a:lnTo>
                  <a:lnTo>
                    <a:pt x="2362" y="4533"/>
                  </a:lnTo>
                  <a:lnTo>
                    <a:pt x="4458" y="3334"/>
                  </a:lnTo>
                  <a:lnTo>
                    <a:pt x="5834" y="2273"/>
                  </a:lnTo>
                  <a:lnTo>
                    <a:pt x="5834" y="480"/>
                  </a:lnTo>
                  <a:lnTo>
                    <a:pt x="414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52"/>
            <p:cNvSpPr/>
            <p:nvPr/>
          </p:nvSpPr>
          <p:spPr>
            <a:xfrm>
              <a:off x="5617225" y="885625"/>
              <a:ext cx="162600" cy="131025"/>
            </a:xfrm>
            <a:custGeom>
              <a:avLst/>
              <a:gdLst/>
              <a:ahLst/>
              <a:cxnLst/>
              <a:rect l="l" t="t" r="r" b="b"/>
              <a:pathLst>
                <a:path w="6504" h="5241" extrusionOk="0">
                  <a:moveTo>
                    <a:pt x="4521" y="657"/>
                  </a:moveTo>
                  <a:lnTo>
                    <a:pt x="5872" y="1048"/>
                  </a:lnTo>
                  <a:lnTo>
                    <a:pt x="5872" y="2437"/>
                  </a:lnTo>
                  <a:lnTo>
                    <a:pt x="4660" y="3371"/>
                  </a:lnTo>
                  <a:lnTo>
                    <a:pt x="2766" y="4470"/>
                  </a:lnTo>
                  <a:lnTo>
                    <a:pt x="708" y="2652"/>
                  </a:lnTo>
                  <a:lnTo>
                    <a:pt x="1074" y="1452"/>
                  </a:lnTo>
                  <a:lnTo>
                    <a:pt x="2728" y="1452"/>
                  </a:lnTo>
                  <a:lnTo>
                    <a:pt x="4521" y="657"/>
                  </a:lnTo>
                  <a:close/>
                  <a:moveTo>
                    <a:pt x="4471" y="0"/>
                  </a:moveTo>
                  <a:lnTo>
                    <a:pt x="2653" y="821"/>
                  </a:lnTo>
                  <a:lnTo>
                    <a:pt x="607" y="821"/>
                  </a:lnTo>
                  <a:lnTo>
                    <a:pt x="1" y="2854"/>
                  </a:lnTo>
                  <a:lnTo>
                    <a:pt x="2678" y="5240"/>
                  </a:lnTo>
                  <a:lnTo>
                    <a:pt x="5001" y="3902"/>
                  </a:lnTo>
                  <a:lnTo>
                    <a:pt x="6504" y="2753"/>
                  </a:lnTo>
                  <a:lnTo>
                    <a:pt x="6504" y="581"/>
                  </a:lnTo>
                  <a:lnTo>
                    <a:pt x="447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52"/>
            <p:cNvSpPr/>
            <p:nvPr/>
          </p:nvSpPr>
          <p:spPr>
            <a:xfrm>
              <a:off x="5828725" y="897925"/>
              <a:ext cx="80850" cy="36650"/>
            </a:xfrm>
            <a:custGeom>
              <a:avLst/>
              <a:gdLst/>
              <a:ahLst/>
              <a:cxnLst/>
              <a:rect l="l" t="t" r="r" b="b"/>
              <a:pathLst>
                <a:path w="3234" h="1466" extrusionOk="0">
                  <a:moveTo>
                    <a:pt x="1" y="1"/>
                  </a:moveTo>
                  <a:lnTo>
                    <a:pt x="885" y="1465"/>
                  </a:lnTo>
                  <a:lnTo>
                    <a:pt x="3233" y="733"/>
                  </a:lnTo>
                  <a:lnTo>
                    <a:pt x="235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52"/>
            <p:cNvSpPr/>
            <p:nvPr/>
          </p:nvSpPr>
          <p:spPr>
            <a:xfrm>
              <a:off x="5814525" y="890350"/>
              <a:ext cx="111475" cy="53700"/>
            </a:xfrm>
            <a:custGeom>
              <a:avLst/>
              <a:gdLst/>
              <a:ahLst/>
              <a:cxnLst/>
              <a:rect l="l" t="t" r="r" b="b"/>
              <a:pathLst>
                <a:path w="4459" h="2148" extrusionOk="0">
                  <a:moveTo>
                    <a:pt x="2804" y="632"/>
                  </a:moveTo>
                  <a:lnTo>
                    <a:pt x="3157" y="922"/>
                  </a:lnTo>
                  <a:lnTo>
                    <a:pt x="1604" y="1402"/>
                  </a:lnTo>
                  <a:lnTo>
                    <a:pt x="1125" y="632"/>
                  </a:lnTo>
                  <a:close/>
                  <a:moveTo>
                    <a:pt x="1" y="0"/>
                  </a:moveTo>
                  <a:lnTo>
                    <a:pt x="1314" y="2147"/>
                  </a:lnTo>
                  <a:lnTo>
                    <a:pt x="4458" y="1175"/>
                  </a:lnTo>
                  <a:lnTo>
                    <a:pt x="303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52"/>
            <p:cNvSpPr/>
            <p:nvPr/>
          </p:nvSpPr>
          <p:spPr>
            <a:xfrm>
              <a:off x="5765925" y="1013475"/>
              <a:ext cx="80825" cy="48625"/>
            </a:xfrm>
            <a:custGeom>
              <a:avLst/>
              <a:gdLst/>
              <a:ahLst/>
              <a:cxnLst/>
              <a:rect l="l" t="t" r="r" b="b"/>
              <a:pathLst>
                <a:path w="3233" h="1945" extrusionOk="0">
                  <a:moveTo>
                    <a:pt x="0" y="0"/>
                  </a:moveTo>
                  <a:lnTo>
                    <a:pt x="871" y="1945"/>
                  </a:lnTo>
                  <a:lnTo>
                    <a:pt x="3233" y="972"/>
                  </a:lnTo>
                  <a:lnTo>
                    <a:pt x="1616" y="164"/>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52"/>
            <p:cNvSpPr/>
            <p:nvPr/>
          </p:nvSpPr>
          <p:spPr>
            <a:xfrm>
              <a:off x="5752975" y="1004300"/>
              <a:ext cx="113025" cy="68225"/>
            </a:xfrm>
            <a:custGeom>
              <a:avLst/>
              <a:gdLst/>
              <a:ahLst/>
              <a:cxnLst/>
              <a:rect l="l" t="t" r="r" b="b"/>
              <a:pathLst>
                <a:path w="4521" h="2729" extrusionOk="0">
                  <a:moveTo>
                    <a:pt x="1023" y="733"/>
                  </a:moveTo>
                  <a:lnTo>
                    <a:pt x="2046" y="847"/>
                  </a:lnTo>
                  <a:lnTo>
                    <a:pt x="2993" y="1314"/>
                  </a:lnTo>
                  <a:lnTo>
                    <a:pt x="1554" y="1908"/>
                  </a:lnTo>
                  <a:lnTo>
                    <a:pt x="1023" y="733"/>
                  </a:lnTo>
                  <a:close/>
                  <a:moveTo>
                    <a:pt x="0" y="1"/>
                  </a:moveTo>
                  <a:lnTo>
                    <a:pt x="1225" y="2728"/>
                  </a:lnTo>
                  <a:lnTo>
                    <a:pt x="4521" y="1365"/>
                  </a:lnTo>
                  <a:lnTo>
                    <a:pt x="2273" y="253"/>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52"/>
            <p:cNvSpPr/>
            <p:nvPr/>
          </p:nvSpPr>
          <p:spPr>
            <a:xfrm>
              <a:off x="4952100" y="890350"/>
              <a:ext cx="78950" cy="112725"/>
            </a:xfrm>
            <a:custGeom>
              <a:avLst/>
              <a:gdLst/>
              <a:ahLst/>
              <a:cxnLst/>
              <a:rect l="l" t="t" r="r" b="b"/>
              <a:pathLst>
                <a:path w="3158" h="4509" extrusionOk="0">
                  <a:moveTo>
                    <a:pt x="1" y="0"/>
                  </a:moveTo>
                  <a:lnTo>
                    <a:pt x="1" y="1882"/>
                  </a:lnTo>
                  <a:lnTo>
                    <a:pt x="960" y="4508"/>
                  </a:lnTo>
                  <a:lnTo>
                    <a:pt x="3157" y="2576"/>
                  </a:lnTo>
                  <a:lnTo>
                    <a:pt x="3157" y="1251"/>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52"/>
            <p:cNvSpPr/>
            <p:nvPr/>
          </p:nvSpPr>
          <p:spPr>
            <a:xfrm>
              <a:off x="4944200" y="878675"/>
              <a:ext cx="94750" cy="137975"/>
            </a:xfrm>
            <a:custGeom>
              <a:avLst/>
              <a:gdLst/>
              <a:ahLst/>
              <a:cxnLst/>
              <a:rect l="l" t="t" r="r" b="b"/>
              <a:pathLst>
                <a:path w="3790" h="5519" extrusionOk="0">
                  <a:moveTo>
                    <a:pt x="620" y="922"/>
                  </a:moveTo>
                  <a:lnTo>
                    <a:pt x="3145" y="1932"/>
                  </a:lnTo>
                  <a:lnTo>
                    <a:pt x="3145" y="2892"/>
                  </a:lnTo>
                  <a:lnTo>
                    <a:pt x="1415" y="4432"/>
                  </a:lnTo>
                  <a:lnTo>
                    <a:pt x="632" y="2298"/>
                  </a:lnTo>
                  <a:lnTo>
                    <a:pt x="620" y="922"/>
                  </a:lnTo>
                  <a:close/>
                  <a:moveTo>
                    <a:pt x="1" y="0"/>
                  </a:moveTo>
                  <a:lnTo>
                    <a:pt x="1" y="2349"/>
                  </a:lnTo>
                  <a:lnTo>
                    <a:pt x="1137" y="5518"/>
                  </a:lnTo>
                  <a:lnTo>
                    <a:pt x="3789" y="3182"/>
                  </a:lnTo>
                  <a:lnTo>
                    <a:pt x="3789" y="1503"/>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52"/>
            <p:cNvSpPr/>
            <p:nvPr/>
          </p:nvSpPr>
          <p:spPr>
            <a:xfrm>
              <a:off x="4770275" y="799125"/>
              <a:ext cx="164800" cy="161950"/>
            </a:xfrm>
            <a:custGeom>
              <a:avLst/>
              <a:gdLst/>
              <a:ahLst/>
              <a:cxnLst/>
              <a:rect l="l" t="t" r="r" b="b"/>
              <a:pathLst>
                <a:path w="6592" h="6478" extrusionOk="0">
                  <a:moveTo>
                    <a:pt x="1049" y="0"/>
                  </a:moveTo>
                  <a:lnTo>
                    <a:pt x="0" y="1856"/>
                  </a:lnTo>
                  <a:lnTo>
                    <a:pt x="948" y="4546"/>
                  </a:lnTo>
                  <a:lnTo>
                    <a:pt x="2539" y="6478"/>
                  </a:lnTo>
                  <a:lnTo>
                    <a:pt x="5064" y="6478"/>
                  </a:lnTo>
                  <a:lnTo>
                    <a:pt x="6592" y="6213"/>
                  </a:lnTo>
                  <a:lnTo>
                    <a:pt x="5695" y="3801"/>
                  </a:lnTo>
                  <a:lnTo>
                    <a:pt x="3296" y="2500"/>
                  </a:lnTo>
                  <a:lnTo>
                    <a:pt x="104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52"/>
            <p:cNvSpPr/>
            <p:nvPr/>
          </p:nvSpPr>
          <p:spPr>
            <a:xfrm>
              <a:off x="4761750" y="785550"/>
              <a:ext cx="184075" cy="183425"/>
            </a:xfrm>
            <a:custGeom>
              <a:avLst/>
              <a:gdLst/>
              <a:ahLst/>
              <a:cxnLst/>
              <a:rect l="l" t="t" r="r" b="b"/>
              <a:pathLst>
                <a:path w="7363" h="7337" extrusionOk="0">
                  <a:moveTo>
                    <a:pt x="1453" y="1074"/>
                  </a:moveTo>
                  <a:lnTo>
                    <a:pt x="3410" y="3245"/>
                  </a:lnTo>
                  <a:lnTo>
                    <a:pt x="5784" y="4559"/>
                  </a:lnTo>
                  <a:lnTo>
                    <a:pt x="6503" y="6516"/>
                  </a:lnTo>
                  <a:lnTo>
                    <a:pt x="5405" y="6705"/>
                  </a:lnTo>
                  <a:lnTo>
                    <a:pt x="3031" y="6705"/>
                  </a:lnTo>
                  <a:lnTo>
                    <a:pt x="1566" y="4937"/>
                  </a:lnTo>
                  <a:lnTo>
                    <a:pt x="695" y="2425"/>
                  </a:lnTo>
                  <a:lnTo>
                    <a:pt x="1453" y="1074"/>
                  </a:lnTo>
                  <a:close/>
                  <a:moveTo>
                    <a:pt x="1326" y="0"/>
                  </a:moveTo>
                  <a:lnTo>
                    <a:pt x="1" y="2374"/>
                  </a:lnTo>
                  <a:lnTo>
                    <a:pt x="985" y="5203"/>
                  </a:lnTo>
                  <a:lnTo>
                    <a:pt x="2728" y="7337"/>
                  </a:lnTo>
                  <a:lnTo>
                    <a:pt x="5468" y="7337"/>
                  </a:lnTo>
                  <a:lnTo>
                    <a:pt x="7362" y="7008"/>
                  </a:lnTo>
                  <a:lnTo>
                    <a:pt x="6289" y="4129"/>
                  </a:lnTo>
                  <a:lnTo>
                    <a:pt x="3839" y="2791"/>
                  </a:lnTo>
                  <a:lnTo>
                    <a:pt x="132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52"/>
            <p:cNvSpPr/>
            <p:nvPr/>
          </p:nvSpPr>
          <p:spPr>
            <a:xfrm>
              <a:off x="4392100" y="1174150"/>
              <a:ext cx="165750" cy="386075"/>
            </a:xfrm>
            <a:custGeom>
              <a:avLst/>
              <a:gdLst/>
              <a:ahLst/>
              <a:cxnLst/>
              <a:rect l="l" t="t" r="r" b="b"/>
              <a:pathLst>
                <a:path w="6630" h="15443" extrusionOk="0">
                  <a:moveTo>
                    <a:pt x="6629" y="0"/>
                  </a:moveTo>
                  <a:lnTo>
                    <a:pt x="4521" y="1036"/>
                  </a:lnTo>
                  <a:lnTo>
                    <a:pt x="2261" y="3056"/>
                  </a:lnTo>
                  <a:lnTo>
                    <a:pt x="0" y="6301"/>
                  </a:lnTo>
                  <a:lnTo>
                    <a:pt x="354" y="10594"/>
                  </a:lnTo>
                  <a:lnTo>
                    <a:pt x="51" y="12652"/>
                  </a:lnTo>
                  <a:lnTo>
                    <a:pt x="1288" y="15443"/>
                  </a:lnTo>
                  <a:lnTo>
                    <a:pt x="4357" y="15443"/>
                  </a:lnTo>
                  <a:lnTo>
                    <a:pt x="2425" y="11731"/>
                  </a:lnTo>
                  <a:lnTo>
                    <a:pt x="2955" y="7033"/>
                  </a:lnTo>
                  <a:lnTo>
                    <a:pt x="4634" y="4154"/>
                  </a:lnTo>
                  <a:lnTo>
                    <a:pt x="6629" y="1844"/>
                  </a:lnTo>
                  <a:lnTo>
                    <a:pt x="662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52"/>
            <p:cNvSpPr/>
            <p:nvPr/>
          </p:nvSpPr>
          <p:spPr>
            <a:xfrm>
              <a:off x="4383875" y="1161200"/>
              <a:ext cx="181875" cy="406925"/>
            </a:xfrm>
            <a:custGeom>
              <a:avLst/>
              <a:gdLst/>
              <a:ahLst/>
              <a:cxnLst/>
              <a:rect l="l" t="t" r="r" b="b"/>
              <a:pathLst>
                <a:path w="7275" h="16277" extrusionOk="0">
                  <a:moveTo>
                    <a:pt x="6643" y="1023"/>
                  </a:moveTo>
                  <a:lnTo>
                    <a:pt x="6643" y="2248"/>
                  </a:lnTo>
                  <a:lnTo>
                    <a:pt x="4686" y="4508"/>
                  </a:lnTo>
                  <a:lnTo>
                    <a:pt x="3006" y="7387"/>
                  </a:lnTo>
                  <a:lnTo>
                    <a:pt x="2425" y="12299"/>
                  </a:lnTo>
                  <a:lnTo>
                    <a:pt x="4168" y="15645"/>
                  </a:lnTo>
                  <a:lnTo>
                    <a:pt x="1819" y="15645"/>
                  </a:lnTo>
                  <a:lnTo>
                    <a:pt x="708" y="13120"/>
                  </a:lnTo>
                  <a:lnTo>
                    <a:pt x="999" y="11125"/>
                  </a:lnTo>
                  <a:lnTo>
                    <a:pt x="645" y="6895"/>
                  </a:lnTo>
                  <a:lnTo>
                    <a:pt x="2829" y="3789"/>
                  </a:lnTo>
                  <a:lnTo>
                    <a:pt x="5039" y="1806"/>
                  </a:lnTo>
                  <a:lnTo>
                    <a:pt x="6643" y="1023"/>
                  </a:lnTo>
                  <a:close/>
                  <a:moveTo>
                    <a:pt x="7274" y="0"/>
                  </a:moveTo>
                  <a:lnTo>
                    <a:pt x="4723" y="1263"/>
                  </a:lnTo>
                  <a:lnTo>
                    <a:pt x="2387" y="3347"/>
                  </a:lnTo>
                  <a:lnTo>
                    <a:pt x="1" y="6731"/>
                  </a:lnTo>
                  <a:lnTo>
                    <a:pt x="380" y="11112"/>
                  </a:lnTo>
                  <a:lnTo>
                    <a:pt x="64" y="13221"/>
                  </a:lnTo>
                  <a:lnTo>
                    <a:pt x="1415" y="16277"/>
                  </a:lnTo>
                  <a:lnTo>
                    <a:pt x="5203" y="16277"/>
                  </a:lnTo>
                  <a:lnTo>
                    <a:pt x="3069" y="12185"/>
                  </a:lnTo>
                  <a:lnTo>
                    <a:pt x="3587" y="7652"/>
                  </a:lnTo>
                  <a:lnTo>
                    <a:pt x="5203" y="4874"/>
                  </a:lnTo>
                  <a:lnTo>
                    <a:pt x="7274" y="2475"/>
                  </a:lnTo>
                  <a:lnTo>
                    <a:pt x="727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52"/>
            <p:cNvSpPr/>
            <p:nvPr/>
          </p:nvSpPr>
          <p:spPr>
            <a:xfrm>
              <a:off x="3327950" y="2153675"/>
              <a:ext cx="78950" cy="116200"/>
            </a:xfrm>
            <a:custGeom>
              <a:avLst/>
              <a:gdLst/>
              <a:ahLst/>
              <a:cxnLst/>
              <a:rect l="l" t="t" r="r" b="b"/>
              <a:pathLst>
                <a:path w="3158" h="4648" extrusionOk="0">
                  <a:moveTo>
                    <a:pt x="1288" y="1"/>
                  </a:moveTo>
                  <a:lnTo>
                    <a:pt x="1" y="1655"/>
                  </a:lnTo>
                  <a:lnTo>
                    <a:pt x="1" y="3069"/>
                  </a:lnTo>
                  <a:lnTo>
                    <a:pt x="1" y="3700"/>
                  </a:lnTo>
                  <a:lnTo>
                    <a:pt x="884" y="4647"/>
                  </a:lnTo>
                  <a:lnTo>
                    <a:pt x="2677" y="3915"/>
                  </a:lnTo>
                  <a:lnTo>
                    <a:pt x="3157" y="1731"/>
                  </a:lnTo>
                  <a:lnTo>
                    <a:pt x="3157" y="544"/>
                  </a:lnTo>
                  <a:lnTo>
                    <a:pt x="128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52"/>
            <p:cNvSpPr/>
            <p:nvPr/>
          </p:nvSpPr>
          <p:spPr>
            <a:xfrm>
              <a:off x="3320050" y="2144525"/>
              <a:ext cx="94725" cy="134825"/>
            </a:xfrm>
            <a:custGeom>
              <a:avLst/>
              <a:gdLst/>
              <a:ahLst/>
              <a:cxnLst/>
              <a:rect l="l" t="t" r="r" b="b"/>
              <a:pathLst>
                <a:path w="3789" h="5393" extrusionOk="0">
                  <a:moveTo>
                    <a:pt x="1718" y="720"/>
                  </a:moveTo>
                  <a:lnTo>
                    <a:pt x="3158" y="1150"/>
                  </a:lnTo>
                  <a:lnTo>
                    <a:pt x="3158" y="2059"/>
                  </a:lnTo>
                  <a:lnTo>
                    <a:pt x="2728" y="4054"/>
                  </a:lnTo>
                  <a:lnTo>
                    <a:pt x="1289" y="4647"/>
                  </a:lnTo>
                  <a:lnTo>
                    <a:pt x="632" y="3953"/>
                  </a:lnTo>
                  <a:lnTo>
                    <a:pt x="632" y="2122"/>
                  </a:lnTo>
                  <a:lnTo>
                    <a:pt x="1718" y="720"/>
                  </a:lnTo>
                  <a:close/>
                  <a:moveTo>
                    <a:pt x="1491" y="0"/>
                  </a:moveTo>
                  <a:lnTo>
                    <a:pt x="1" y="1907"/>
                  </a:lnTo>
                  <a:lnTo>
                    <a:pt x="1" y="4193"/>
                  </a:lnTo>
                  <a:lnTo>
                    <a:pt x="1125" y="5392"/>
                  </a:lnTo>
                  <a:lnTo>
                    <a:pt x="3271" y="4508"/>
                  </a:lnTo>
                  <a:lnTo>
                    <a:pt x="3789" y="2160"/>
                  </a:lnTo>
                  <a:lnTo>
                    <a:pt x="3789" y="682"/>
                  </a:lnTo>
                  <a:lnTo>
                    <a:pt x="149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52"/>
            <p:cNvSpPr/>
            <p:nvPr/>
          </p:nvSpPr>
          <p:spPr>
            <a:xfrm>
              <a:off x="3404025" y="2057075"/>
              <a:ext cx="144925" cy="252250"/>
            </a:xfrm>
            <a:custGeom>
              <a:avLst/>
              <a:gdLst/>
              <a:ahLst/>
              <a:cxnLst/>
              <a:rect l="l" t="t" r="r" b="b"/>
              <a:pathLst>
                <a:path w="5797" h="10090" extrusionOk="0">
                  <a:moveTo>
                    <a:pt x="2602" y="1"/>
                  </a:moveTo>
                  <a:lnTo>
                    <a:pt x="834" y="443"/>
                  </a:lnTo>
                  <a:lnTo>
                    <a:pt x="1" y="1680"/>
                  </a:lnTo>
                  <a:lnTo>
                    <a:pt x="2097" y="4408"/>
                  </a:lnTo>
                  <a:lnTo>
                    <a:pt x="2311" y="6201"/>
                  </a:lnTo>
                  <a:lnTo>
                    <a:pt x="746" y="7703"/>
                  </a:lnTo>
                  <a:lnTo>
                    <a:pt x="746" y="10090"/>
                  </a:lnTo>
                  <a:lnTo>
                    <a:pt x="5796" y="9155"/>
                  </a:lnTo>
                  <a:lnTo>
                    <a:pt x="5796" y="7564"/>
                  </a:lnTo>
                  <a:lnTo>
                    <a:pt x="4837" y="5266"/>
                  </a:lnTo>
                  <a:lnTo>
                    <a:pt x="2728" y="2753"/>
                  </a:lnTo>
                  <a:lnTo>
                    <a:pt x="3700" y="1213"/>
                  </a:lnTo>
                  <a:lnTo>
                    <a:pt x="260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52"/>
            <p:cNvSpPr/>
            <p:nvPr/>
          </p:nvSpPr>
          <p:spPr>
            <a:xfrm>
              <a:off x="3394250" y="2048250"/>
              <a:ext cx="162600" cy="270550"/>
            </a:xfrm>
            <a:custGeom>
              <a:avLst/>
              <a:gdLst/>
              <a:ahLst/>
              <a:cxnLst/>
              <a:rect l="l" t="t" r="r" b="b"/>
              <a:pathLst>
                <a:path w="6504" h="10822" extrusionOk="0">
                  <a:moveTo>
                    <a:pt x="2879" y="707"/>
                  </a:moveTo>
                  <a:lnTo>
                    <a:pt x="3687" y="1604"/>
                  </a:lnTo>
                  <a:lnTo>
                    <a:pt x="2728" y="3132"/>
                  </a:lnTo>
                  <a:lnTo>
                    <a:pt x="4950" y="5783"/>
                  </a:lnTo>
                  <a:lnTo>
                    <a:pt x="5872" y="7980"/>
                  </a:lnTo>
                  <a:lnTo>
                    <a:pt x="5872" y="9243"/>
                  </a:lnTo>
                  <a:lnTo>
                    <a:pt x="1452" y="10064"/>
                  </a:lnTo>
                  <a:lnTo>
                    <a:pt x="1452" y="8195"/>
                  </a:lnTo>
                  <a:lnTo>
                    <a:pt x="3031" y="6667"/>
                  </a:lnTo>
                  <a:lnTo>
                    <a:pt x="2791" y="4634"/>
                  </a:lnTo>
                  <a:lnTo>
                    <a:pt x="783" y="2008"/>
                  </a:lnTo>
                  <a:lnTo>
                    <a:pt x="1414" y="1061"/>
                  </a:lnTo>
                  <a:lnTo>
                    <a:pt x="2879" y="707"/>
                  </a:lnTo>
                  <a:close/>
                  <a:moveTo>
                    <a:pt x="3094" y="0"/>
                  </a:moveTo>
                  <a:lnTo>
                    <a:pt x="1023" y="505"/>
                  </a:lnTo>
                  <a:lnTo>
                    <a:pt x="0" y="2046"/>
                  </a:lnTo>
                  <a:lnTo>
                    <a:pt x="2172" y="4887"/>
                  </a:lnTo>
                  <a:lnTo>
                    <a:pt x="2361" y="6440"/>
                  </a:lnTo>
                  <a:lnTo>
                    <a:pt x="821" y="7917"/>
                  </a:lnTo>
                  <a:lnTo>
                    <a:pt x="821" y="10822"/>
                  </a:lnTo>
                  <a:lnTo>
                    <a:pt x="6503" y="9774"/>
                  </a:lnTo>
                  <a:lnTo>
                    <a:pt x="6503" y="7917"/>
                  </a:lnTo>
                  <a:lnTo>
                    <a:pt x="5506" y="5493"/>
                  </a:lnTo>
                  <a:lnTo>
                    <a:pt x="3498" y="3094"/>
                  </a:lnTo>
                  <a:lnTo>
                    <a:pt x="4470" y="1541"/>
                  </a:lnTo>
                  <a:lnTo>
                    <a:pt x="30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52"/>
            <p:cNvSpPr/>
            <p:nvPr/>
          </p:nvSpPr>
          <p:spPr>
            <a:xfrm>
              <a:off x="3658775" y="1084500"/>
              <a:ext cx="236775" cy="215300"/>
            </a:xfrm>
            <a:custGeom>
              <a:avLst/>
              <a:gdLst/>
              <a:ahLst/>
              <a:cxnLst/>
              <a:rect l="l" t="t" r="r" b="b"/>
              <a:pathLst>
                <a:path w="9471" h="8612" extrusionOk="0">
                  <a:moveTo>
                    <a:pt x="3498" y="0"/>
                  </a:moveTo>
                  <a:lnTo>
                    <a:pt x="1907" y="972"/>
                  </a:lnTo>
                  <a:lnTo>
                    <a:pt x="1907" y="1692"/>
                  </a:lnTo>
                  <a:lnTo>
                    <a:pt x="1" y="2273"/>
                  </a:lnTo>
                  <a:lnTo>
                    <a:pt x="2173" y="5026"/>
                  </a:lnTo>
                  <a:lnTo>
                    <a:pt x="3801" y="6162"/>
                  </a:lnTo>
                  <a:lnTo>
                    <a:pt x="3271" y="6970"/>
                  </a:lnTo>
                  <a:lnTo>
                    <a:pt x="5254" y="8612"/>
                  </a:lnTo>
                  <a:lnTo>
                    <a:pt x="6327" y="4028"/>
                  </a:lnTo>
                  <a:lnTo>
                    <a:pt x="7488" y="5278"/>
                  </a:lnTo>
                  <a:lnTo>
                    <a:pt x="7122" y="7046"/>
                  </a:lnTo>
                  <a:lnTo>
                    <a:pt x="8537" y="7046"/>
                  </a:lnTo>
                  <a:lnTo>
                    <a:pt x="9471" y="5177"/>
                  </a:lnTo>
                  <a:lnTo>
                    <a:pt x="6150" y="2513"/>
                  </a:lnTo>
                  <a:lnTo>
                    <a:pt x="349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52"/>
            <p:cNvSpPr/>
            <p:nvPr/>
          </p:nvSpPr>
          <p:spPr>
            <a:xfrm>
              <a:off x="3645200" y="1074400"/>
              <a:ext cx="260450" cy="239600"/>
            </a:xfrm>
            <a:custGeom>
              <a:avLst/>
              <a:gdLst/>
              <a:ahLst/>
              <a:cxnLst/>
              <a:rect l="l" t="t" r="r" b="b"/>
              <a:pathLst>
                <a:path w="10418" h="9584" extrusionOk="0">
                  <a:moveTo>
                    <a:pt x="4003" y="796"/>
                  </a:moveTo>
                  <a:lnTo>
                    <a:pt x="6491" y="3157"/>
                  </a:lnTo>
                  <a:lnTo>
                    <a:pt x="9610" y="5670"/>
                  </a:lnTo>
                  <a:lnTo>
                    <a:pt x="8878" y="7134"/>
                  </a:lnTo>
                  <a:lnTo>
                    <a:pt x="8057" y="7134"/>
                  </a:lnTo>
                  <a:lnTo>
                    <a:pt x="8372" y="5581"/>
                  </a:lnTo>
                  <a:lnTo>
                    <a:pt x="6693" y="3788"/>
                  </a:lnTo>
                  <a:lnTo>
                    <a:pt x="5607" y="8460"/>
                  </a:lnTo>
                  <a:lnTo>
                    <a:pt x="4231" y="7324"/>
                  </a:lnTo>
                  <a:lnTo>
                    <a:pt x="4774" y="6478"/>
                  </a:lnTo>
                  <a:lnTo>
                    <a:pt x="2943" y="5202"/>
                  </a:lnTo>
                  <a:lnTo>
                    <a:pt x="1074" y="2841"/>
                  </a:lnTo>
                  <a:lnTo>
                    <a:pt x="2779" y="2323"/>
                  </a:lnTo>
                  <a:lnTo>
                    <a:pt x="2779" y="1553"/>
                  </a:lnTo>
                  <a:lnTo>
                    <a:pt x="4003" y="796"/>
                  </a:lnTo>
                  <a:close/>
                  <a:moveTo>
                    <a:pt x="4092" y="0"/>
                  </a:moveTo>
                  <a:lnTo>
                    <a:pt x="2147" y="1200"/>
                  </a:lnTo>
                  <a:lnTo>
                    <a:pt x="2147" y="1856"/>
                  </a:lnTo>
                  <a:lnTo>
                    <a:pt x="1" y="2513"/>
                  </a:lnTo>
                  <a:lnTo>
                    <a:pt x="2476" y="5632"/>
                  </a:lnTo>
                  <a:lnTo>
                    <a:pt x="3915" y="6654"/>
                  </a:lnTo>
                  <a:lnTo>
                    <a:pt x="3397" y="7437"/>
                  </a:lnTo>
                  <a:lnTo>
                    <a:pt x="5986" y="9584"/>
                  </a:lnTo>
                  <a:lnTo>
                    <a:pt x="7047" y="5076"/>
                  </a:lnTo>
                  <a:lnTo>
                    <a:pt x="7691" y="5771"/>
                  </a:lnTo>
                  <a:lnTo>
                    <a:pt x="7274" y="7778"/>
                  </a:lnTo>
                  <a:lnTo>
                    <a:pt x="9269" y="7778"/>
                  </a:lnTo>
                  <a:lnTo>
                    <a:pt x="10418" y="5505"/>
                  </a:lnTo>
                  <a:lnTo>
                    <a:pt x="6908" y="2690"/>
                  </a:lnTo>
                  <a:lnTo>
                    <a:pt x="409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52"/>
            <p:cNvSpPr/>
            <p:nvPr/>
          </p:nvSpPr>
          <p:spPr>
            <a:xfrm>
              <a:off x="3780950" y="1045975"/>
              <a:ext cx="134825" cy="91250"/>
            </a:xfrm>
            <a:custGeom>
              <a:avLst/>
              <a:gdLst/>
              <a:ahLst/>
              <a:cxnLst/>
              <a:rect l="l" t="t" r="r" b="b"/>
              <a:pathLst>
                <a:path w="5393" h="3650" extrusionOk="0">
                  <a:moveTo>
                    <a:pt x="1175" y="1"/>
                  </a:moveTo>
                  <a:lnTo>
                    <a:pt x="0" y="1137"/>
                  </a:lnTo>
                  <a:lnTo>
                    <a:pt x="2235" y="2842"/>
                  </a:lnTo>
                  <a:lnTo>
                    <a:pt x="3612" y="3650"/>
                  </a:lnTo>
                  <a:lnTo>
                    <a:pt x="5392" y="1819"/>
                  </a:lnTo>
                  <a:lnTo>
                    <a:pt x="4584" y="329"/>
                  </a:lnTo>
                  <a:lnTo>
                    <a:pt x="3208" y="1"/>
                  </a:lnTo>
                  <a:lnTo>
                    <a:pt x="2703" y="1137"/>
                  </a:lnTo>
                  <a:lnTo>
                    <a:pt x="117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52"/>
            <p:cNvSpPr/>
            <p:nvPr/>
          </p:nvSpPr>
          <p:spPr>
            <a:xfrm>
              <a:off x="3768950" y="1035550"/>
              <a:ext cx="156600" cy="111475"/>
            </a:xfrm>
            <a:custGeom>
              <a:avLst/>
              <a:gdLst/>
              <a:ahLst/>
              <a:cxnLst/>
              <a:rect l="l" t="t" r="r" b="b"/>
              <a:pathLst>
                <a:path w="6264" h="4459" extrusionOk="0">
                  <a:moveTo>
                    <a:pt x="3864" y="784"/>
                  </a:moveTo>
                  <a:lnTo>
                    <a:pt x="4849" y="1011"/>
                  </a:lnTo>
                  <a:lnTo>
                    <a:pt x="5481" y="2185"/>
                  </a:lnTo>
                  <a:lnTo>
                    <a:pt x="4041" y="3663"/>
                  </a:lnTo>
                  <a:lnTo>
                    <a:pt x="2905" y="3006"/>
                  </a:lnTo>
                  <a:lnTo>
                    <a:pt x="960" y="1529"/>
                  </a:lnTo>
                  <a:lnTo>
                    <a:pt x="1680" y="834"/>
                  </a:lnTo>
                  <a:lnTo>
                    <a:pt x="3309" y="2046"/>
                  </a:lnTo>
                  <a:lnTo>
                    <a:pt x="3864" y="784"/>
                  </a:lnTo>
                  <a:close/>
                  <a:moveTo>
                    <a:pt x="1629" y="1"/>
                  </a:moveTo>
                  <a:lnTo>
                    <a:pt x="0" y="1579"/>
                  </a:lnTo>
                  <a:lnTo>
                    <a:pt x="2564" y="3524"/>
                  </a:lnTo>
                  <a:lnTo>
                    <a:pt x="4142" y="4458"/>
                  </a:lnTo>
                  <a:lnTo>
                    <a:pt x="6264" y="2299"/>
                  </a:lnTo>
                  <a:lnTo>
                    <a:pt x="5279" y="468"/>
                  </a:lnTo>
                  <a:lnTo>
                    <a:pt x="3511" y="51"/>
                  </a:lnTo>
                  <a:lnTo>
                    <a:pt x="3056" y="1062"/>
                  </a:lnTo>
                  <a:lnTo>
                    <a:pt x="162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52"/>
            <p:cNvSpPr/>
            <p:nvPr/>
          </p:nvSpPr>
          <p:spPr>
            <a:xfrm>
              <a:off x="3098775" y="1751200"/>
              <a:ext cx="166375" cy="133550"/>
            </a:xfrm>
            <a:custGeom>
              <a:avLst/>
              <a:gdLst/>
              <a:ahLst/>
              <a:cxnLst/>
              <a:rect l="l" t="t" r="r" b="b"/>
              <a:pathLst>
                <a:path w="6655" h="5342" extrusionOk="0">
                  <a:moveTo>
                    <a:pt x="5619" y="0"/>
                  </a:moveTo>
                  <a:lnTo>
                    <a:pt x="4205" y="985"/>
                  </a:lnTo>
                  <a:lnTo>
                    <a:pt x="2475" y="1869"/>
                  </a:lnTo>
                  <a:lnTo>
                    <a:pt x="1288" y="404"/>
                  </a:lnTo>
                  <a:lnTo>
                    <a:pt x="0" y="1856"/>
                  </a:lnTo>
                  <a:lnTo>
                    <a:pt x="341" y="2829"/>
                  </a:lnTo>
                  <a:lnTo>
                    <a:pt x="341" y="4028"/>
                  </a:lnTo>
                  <a:lnTo>
                    <a:pt x="2766" y="5341"/>
                  </a:lnTo>
                  <a:lnTo>
                    <a:pt x="4963" y="4369"/>
                  </a:lnTo>
                  <a:lnTo>
                    <a:pt x="6655" y="2854"/>
                  </a:lnTo>
                  <a:lnTo>
                    <a:pt x="6655" y="1515"/>
                  </a:lnTo>
                  <a:lnTo>
                    <a:pt x="561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52"/>
            <p:cNvSpPr/>
            <p:nvPr/>
          </p:nvSpPr>
          <p:spPr>
            <a:xfrm>
              <a:off x="3089925" y="1740150"/>
              <a:ext cx="182800" cy="153450"/>
            </a:xfrm>
            <a:custGeom>
              <a:avLst/>
              <a:gdLst/>
              <a:ahLst/>
              <a:cxnLst/>
              <a:rect l="l" t="t" r="r" b="b"/>
              <a:pathLst>
                <a:path w="7312" h="6138" extrusionOk="0">
                  <a:moveTo>
                    <a:pt x="5885" y="884"/>
                  </a:moveTo>
                  <a:lnTo>
                    <a:pt x="6693" y="2046"/>
                  </a:lnTo>
                  <a:lnTo>
                    <a:pt x="6693" y="3157"/>
                  </a:lnTo>
                  <a:lnTo>
                    <a:pt x="5140" y="4546"/>
                  </a:lnTo>
                  <a:lnTo>
                    <a:pt x="3132" y="5443"/>
                  </a:lnTo>
                  <a:lnTo>
                    <a:pt x="1011" y="4281"/>
                  </a:lnTo>
                  <a:lnTo>
                    <a:pt x="1011" y="3271"/>
                  </a:lnTo>
                  <a:lnTo>
                    <a:pt x="708" y="2374"/>
                  </a:lnTo>
                  <a:lnTo>
                    <a:pt x="1630" y="1339"/>
                  </a:lnTo>
                  <a:lnTo>
                    <a:pt x="2741" y="2715"/>
                  </a:lnTo>
                  <a:lnTo>
                    <a:pt x="4698" y="1705"/>
                  </a:lnTo>
                  <a:lnTo>
                    <a:pt x="5885" y="884"/>
                  </a:lnTo>
                  <a:close/>
                  <a:moveTo>
                    <a:pt x="6049" y="0"/>
                  </a:moveTo>
                  <a:lnTo>
                    <a:pt x="4395" y="1162"/>
                  </a:lnTo>
                  <a:lnTo>
                    <a:pt x="2918" y="1920"/>
                  </a:lnTo>
                  <a:lnTo>
                    <a:pt x="1655" y="366"/>
                  </a:lnTo>
                  <a:lnTo>
                    <a:pt x="1" y="2235"/>
                  </a:lnTo>
                  <a:lnTo>
                    <a:pt x="380" y="3334"/>
                  </a:lnTo>
                  <a:lnTo>
                    <a:pt x="380" y="4660"/>
                  </a:lnTo>
                  <a:lnTo>
                    <a:pt x="3094" y="6137"/>
                  </a:lnTo>
                  <a:lnTo>
                    <a:pt x="5443" y="5102"/>
                  </a:lnTo>
                  <a:lnTo>
                    <a:pt x="7312" y="3435"/>
                  </a:lnTo>
                  <a:lnTo>
                    <a:pt x="7312" y="1856"/>
                  </a:lnTo>
                  <a:lnTo>
                    <a:pt x="604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52"/>
            <p:cNvSpPr/>
            <p:nvPr/>
          </p:nvSpPr>
          <p:spPr>
            <a:xfrm>
              <a:off x="3793250" y="2636350"/>
              <a:ext cx="57175" cy="35700"/>
            </a:xfrm>
            <a:custGeom>
              <a:avLst/>
              <a:gdLst/>
              <a:ahLst/>
              <a:cxnLst/>
              <a:rect l="l" t="t" r="r" b="b"/>
              <a:pathLst>
                <a:path w="2287" h="1428" extrusionOk="0">
                  <a:moveTo>
                    <a:pt x="1743" y="0"/>
                  </a:moveTo>
                  <a:lnTo>
                    <a:pt x="1" y="480"/>
                  </a:lnTo>
                  <a:lnTo>
                    <a:pt x="2286" y="1427"/>
                  </a:lnTo>
                  <a:lnTo>
                    <a:pt x="2286" y="1427"/>
                  </a:lnTo>
                  <a:lnTo>
                    <a:pt x="174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52"/>
            <p:cNvSpPr/>
            <p:nvPr/>
          </p:nvSpPr>
          <p:spPr>
            <a:xfrm>
              <a:off x="3768950" y="2626875"/>
              <a:ext cx="95675" cy="59375"/>
            </a:xfrm>
            <a:custGeom>
              <a:avLst/>
              <a:gdLst/>
              <a:ahLst/>
              <a:cxnLst/>
              <a:rect l="l" t="t" r="r" b="b"/>
              <a:pathLst>
                <a:path w="3827" h="2375" extrusionOk="0">
                  <a:moveTo>
                    <a:pt x="2526" y="758"/>
                  </a:moveTo>
                  <a:lnTo>
                    <a:pt x="2703" y="1238"/>
                  </a:lnTo>
                  <a:lnTo>
                    <a:pt x="1958" y="922"/>
                  </a:lnTo>
                  <a:lnTo>
                    <a:pt x="2526" y="758"/>
                  </a:lnTo>
                  <a:close/>
                  <a:moveTo>
                    <a:pt x="2905" y="0"/>
                  </a:moveTo>
                  <a:lnTo>
                    <a:pt x="0" y="796"/>
                  </a:lnTo>
                  <a:lnTo>
                    <a:pt x="3826" y="2374"/>
                  </a:lnTo>
                  <a:lnTo>
                    <a:pt x="290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52"/>
            <p:cNvSpPr/>
            <p:nvPr/>
          </p:nvSpPr>
          <p:spPr>
            <a:xfrm>
              <a:off x="3702975" y="2517025"/>
              <a:ext cx="43275" cy="68200"/>
            </a:xfrm>
            <a:custGeom>
              <a:avLst/>
              <a:gdLst/>
              <a:ahLst/>
              <a:cxnLst/>
              <a:rect l="l" t="t" r="r" b="b"/>
              <a:pathLst>
                <a:path w="1731" h="2728" extrusionOk="0">
                  <a:moveTo>
                    <a:pt x="733" y="0"/>
                  </a:moveTo>
                  <a:cubicBezTo>
                    <a:pt x="493" y="164"/>
                    <a:pt x="0" y="1288"/>
                    <a:pt x="0" y="1288"/>
                  </a:cubicBezTo>
                  <a:lnTo>
                    <a:pt x="695" y="2728"/>
                  </a:lnTo>
                  <a:lnTo>
                    <a:pt x="1730" y="2728"/>
                  </a:lnTo>
                  <a:lnTo>
                    <a:pt x="73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52"/>
            <p:cNvSpPr/>
            <p:nvPr/>
          </p:nvSpPr>
          <p:spPr>
            <a:xfrm>
              <a:off x="3694450" y="2505025"/>
              <a:ext cx="62850" cy="88100"/>
            </a:xfrm>
            <a:custGeom>
              <a:avLst/>
              <a:gdLst/>
              <a:ahLst/>
              <a:cxnLst/>
              <a:rect l="l" t="t" r="r" b="b"/>
              <a:pathLst>
                <a:path w="2514" h="3524" extrusionOk="0">
                  <a:moveTo>
                    <a:pt x="973" y="1162"/>
                  </a:moveTo>
                  <a:lnTo>
                    <a:pt x="1604" y="2892"/>
                  </a:lnTo>
                  <a:lnTo>
                    <a:pt x="1225" y="2892"/>
                  </a:lnTo>
                  <a:lnTo>
                    <a:pt x="682" y="1756"/>
                  </a:lnTo>
                  <a:cubicBezTo>
                    <a:pt x="771" y="1554"/>
                    <a:pt x="884" y="1352"/>
                    <a:pt x="973" y="1162"/>
                  </a:cubicBezTo>
                  <a:close/>
                  <a:moveTo>
                    <a:pt x="1238" y="0"/>
                  </a:moveTo>
                  <a:lnTo>
                    <a:pt x="897" y="215"/>
                  </a:lnTo>
                  <a:cubicBezTo>
                    <a:pt x="619" y="405"/>
                    <a:pt x="253" y="1187"/>
                    <a:pt x="51" y="1642"/>
                  </a:cubicBezTo>
                  <a:lnTo>
                    <a:pt x="1" y="1768"/>
                  </a:lnTo>
                  <a:lnTo>
                    <a:pt x="834" y="3523"/>
                  </a:lnTo>
                  <a:lnTo>
                    <a:pt x="2513" y="3523"/>
                  </a:lnTo>
                  <a:lnTo>
                    <a:pt x="123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52"/>
            <p:cNvSpPr/>
            <p:nvPr/>
          </p:nvSpPr>
          <p:spPr>
            <a:xfrm>
              <a:off x="3696975" y="2570375"/>
              <a:ext cx="25275" cy="78000"/>
            </a:xfrm>
            <a:custGeom>
              <a:avLst/>
              <a:gdLst/>
              <a:ahLst/>
              <a:cxnLst/>
              <a:rect l="l" t="t" r="r" b="b"/>
              <a:pathLst>
                <a:path w="1011" h="3120" extrusionOk="0">
                  <a:moveTo>
                    <a:pt x="455" y="0"/>
                  </a:moveTo>
                  <a:lnTo>
                    <a:pt x="1" y="1402"/>
                  </a:lnTo>
                  <a:lnTo>
                    <a:pt x="581" y="3119"/>
                  </a:lnTo>
                  <a:lnTo>
                    <a:pt x="1011" y="3119"/>
                  </a:lnTo>
                  <a:lnTo>
                    <a:pt x="1011" y="278"/>
                  </a:lnTo>
                  <a:lnTo>
                    <a:pt x="4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52"/>
            <p:cNvSpPr/>
            <p:nvPr/>
          </p:nvSpPr>
          <p:spPr>
            <a:xfrm>
              <a:off x="3688775" y="2563750"/>
              <a:ext cx="43275" cy="92500"/>
            </a:xfrm>
            <a:custGeom>
              <a:avLst/>
              <a:gdLst/>
              <a:ahLst/>
              <a:cxnLst/>
              <a:rect l="l" t="t" r="r" b="b"/>
              <a:pathLst>
                <a:path w="1731" h="3700" extrusionOk="0">
                  <a:moveTo>
                    <a:pt x="1023" y="846"/>
                  </a:moveTo>
                  <a:lnTo>
                    <a:pt x="1074" y="871"/>
                  </a:lnTo>
                  <a:lnTo>
                    <a:pt x="1074" y="2765"/>
                  </a:lnTo>
                  <a:lnTo>
                    <a:pt x="695" y="1755"/>
                  </a:lnTo>
                  <a:lnTo>
                    <a:pt x="1023" y="846"/>
                  </a:lnTo>
                  <a:close/>
                  <a:moveTo>
                    <a:pt x="632" y="0"/>
                  </a:moveTo>
                  <a:lnTo>
                    <a:pt x="0" y="1755"/>
                  </a:lnTo>
                  <a:lnTo>
                    <a:pt x="720" y="3700"/>
                  </a:lnTo>
                  <a:lnTo>
                    <a:pt x="1730" y="3700"/>
                  </a:lnTo>
                  <a:lnTo>
                    <a:pt x="1730" y="493"/>
                  </a:lnTo>
                  <a:lnTo>
                    <a:pt x="63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52"/>
            <p:cNvSpPr/>
            <p:nvPr/>
          </p:nvSpPr>
          <p:spPr>
            <a:xfrm>
              <a:off x="4360850" y="1623350"/>
              <a:ext cx="47375" cy="27475"/>
            </a:xfrm>
            <a:custGeom>
              <a:avLst/>
              <a:gdLst/>
              <a:ahLst/>
              <a:cxnLst/>
              <a:rect l="l" t="t" r="r" b="b"/>
              <a:pathLst>
                <a:path w="1895" h="1099" extrusionOk="0">
                  <a:moveTo>
                    <a:pt x="0" y="0"/>
                  </a:moveTo>
                  <a:lnTo>
                    <a:pt x="556" y="1099"/>
                  </a:lnTo>
                  <a:lnTo>
                    <a:pt x="1326" y="947"/>
                  </a:lnTo>
                  <a:lnTo>
                    <a:pt x="18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52"/>
            <p:cNvSpPr/>
            <p:nvPr/>
          </p:nvSpPr>
          <p:spPr>
            <a:xfrm>
              <a:off x="4347900" y="1615450"/>
              <a:ext cx="74200" cy="44550"/>
            </a:xfrm>
            <a:custGeom>
              <a:avLst/>
              <a:gdLst/>
              <a:ahLst/>
              <a:cxnLst/>
              <a:rect l="l" t="t" r="r" b="b"/>
              <a:pathLst>
                <a:path w="2968" h="1782" extrusionOk="0">
                  <a:moveTo>
                    <a:pt x="1857" y="632"/>
                  </a:moveTo>
                  <a:lnTo>
                    <a:pt x="1642" y="973"/>
                  </a:lnTo>
                  <a:lnTo>
                    <a:pt x="1238" y="1061"/>
                  </a:lnTo>
                  <a:lnTo>
                    <a:pt x="1023" y="632"/>
                  </a:lnTo>
                  <a:close/>
                  <a:moveTo>
                    <a:pt x="0" y="1"/>
                  </a:moveTo>
                  <a:lnTo>
                    <a:pt x="897" y="1781"/>
                  </a:lnTo>
                  <a:lnTo>
                    <a:pt x="2046" y="1541"/>
                  </a:lnTo>
                  <a:lnTo>
                    <a:pt x="296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52"/>
            <p:cNvSpPr/>
            <p:nvPr/>
          </p:nvSpPr>
          <p:spPr>
            <a:xfrm>
              <a:off x="2445000" y="785850"/>
              <a:ext cx="922425" cy="1196450"/>
            </a:xfrm>
            <a:custGeom>
              <a:avLst/>
              <a:gdLst/>
              <a:ahLst/>
              <a:cxnLst/>
              <a:rect l="l" t="t" r="r" b="b"/>
              <a:pathLst>
                <a:path w="36897" h="47858" extrusionOk="0">
                  <a:moveTo>
                    <a:pt x="27288" y="1"/>
                  </a:moveTo>
                  <a:lnTo>
                    <a:pt x="21921" y="2324"/>
                  </a:lnTo>
                  <a:lnTo>
                    <a:pt x="20027" y="2375"/>
                  </a:lnTo>
                  <a:lnTo>
                    <a:pt x="19396" y="4067"/>
                  </a:lnTo>
                  <a:lnTo>
                    <a:pt x="20179" y="6378"/>
                  </a:lnTo>
                  <a:lnTo>
                    <a:pt x="18600" y="6378"/>
                  </a:lnTo>
                  <a:lnTo>
                    <a:pt x="18285" y="4016"/>
                  </a:lnTo>
                  <a:lnTo>
                    <a:pt x="17262" y="3625"/>
                  </a:lnTo>
                  <a:lnTo>
                    <a:pt x="16782" y="5203"/>
                  </a:lnTo>
                  <a:lnTo>
                    <a:pt x="15620" y="4850"/>
                  </a:lnTo>
                  <a:lnTo>
                    <a:pt x="15305" y="3006"/>
                  </a:lnTo>
                  <a:lnTo>
                    <a:pt x="13411" y="3322"/>
                  </a:lnTo>
                  <a:lnTo>
                    <a:pt x="11277" y="4105"/>
                  </a:lnTo>
                  <a:lnTo>
                    <a:pt x="9698" y="5683"/>
                  </a:lnTo>
                  <a:lnTo>
                    <a:pt x="7489" y="6163"/>
                  </a:lnTo>
                  <a:lnTo>
                    <a:pt x="6150" y="7893"/>
                  </a:lnTo>
                  <a:lnTo>
                    <a:pt x="6933" y="9080"/>
                  </a:lnTo>
                  <a:lnTo>
                    <a:pt x="5355" y="10418"/>
                  </a:lnTo>
                  <a:lnTo>
                    <a:pt x="2678" y="11529"/>
                  </a:lnTo>
                  <a:lnTo>
                    <a:pt x="784" y="11883"/>
                  </a:lnTo>
                  <a:lnTo>
                    <a:pt x="1251" y="13575"/>
                  </a:lnTo>
                  <a:lnTo>
                    <a:pt x="2678" y="13726"/>
                  </a:lnTo>
                  <a:lnTo>
                    <a:pt x="3069" y="14598"/>
                  </a:lnTo>
                  <a:lnTo>
                    <a:pt x="1" y="14838"/>
                  </a:lnTo>
                  <a:lnTo>
                    <a:pt x="1" y="16176"/>
                  </a:lnTo>
                  <a:lnTo>
                    <a:pt x="1731" y="17363"/>
                  </a:lnTo>
                  <a:cubicBezTo>
                    <a:pt x="1731" y="17363"/>
                    <a:pt x="1944" y="16942"/>
                    <a:pt x="2599" y="16942"/>
                  </a:cubicBezTo>
                  <a:cubicBezTo>
                    <a:pt x="2926" y="16942"/>
                    <a:pt x="3364" y="17047"/>
                    <a:pt x="3940" y="17363"/>
                  </a:cubicBezTo>
                  <a:cubicBezTo>
                    <a:pt x="5683" y="18310"/>
                    <a:pt x="5759" y="18310"/>
                    <a:pt x="5759" y="18310"/>
                  </a:cubicBezTo>
                  <a:lnTo>
                    <a:pt x="7337" y="21378"/>
                  </a:lnTo>
                  <a:lnTo>
                    <a:pt x="6946" y="25331"/>
                  </a:lnTo>
                  <a:lnTo>
                    <a:pt x="6946" y="29434"/>
                  </a:lnTo>
                  <a:lnTo>
                    <a:pt x="8436" y="29902"/>
                  </a:lnTo>
                  <a:lnTo>
                    <a:pt x="7615" y="31164"/>
                  </a:lnTo>
                  <a:lnTo>
                    <a:pt x="5683" y="30849"/>
                  </a:lnTo>
                  <a:lnTo>
                    <a:pt x="5683" y="33223"/>
                  </a:lnTo>
                  <a:lnTo>
                    <a:pt x="7173" y="34321"/>
                  </a:lnTo>
                  <a:lnTo>
                    <a:pt x="6074" y="36695"/>
                  </a:lnTo>
                  <a:lnTo>
                    <a:pt x="6541" y="40546"/>
                  </a:lnTo>
                  <a:lnTo>
                    <a:pt x="7135" y="43463"/>
                  </a:lnTo>
                  <a:lnTo>
                    <a:pt x="7627" y="46153"/>
                  </a:lnTo>
                  <a:lnTo>
                    <a:pt x="9218" y="45913"/>
                  </a:lnTo>
                  <a:lnTo>
                    <a:pt x="10885" y="47857"/>
                  </a:lnTo>
                  <a:lnTo>
                    <a:pt x="12186" y="45647"/>
                  </a:lnTo>
                  <a:lnTo>
                    <a:pt x="13310" y="42175"/>
                  </a:lnTo>
                  <a:lnTo>
                    <a:pt x="14812" y="39776"/>
                  </a:lnTo>
                  <a:lnTo>
                    <a:pt x="16946" y="39195"/>
                  </a:lnTo>
                  <a:lnTo>
                    <a:pt x="20103" y="37857"/>
                  </a:lnTo>
                  <a:lnTo>
                    <a:pt x="21770" y="35798"/>
                  </a:lnTo>
                  <a:lnTo>
                    <a:pt x="24762" y="35407"/>
                  </a:lnTo>
                  <a:lnTo>
                    <a:pt x="28462" y="33071"/>
                  </a:lnTo>
                  <a:lnTo>
                    <a:pt x="26480" y="32869"/>
                  </a:lnTo>
                  <a:lnTo>
                    <a:pt x="25545" y="32869"/>
                  </a:lnTo>
                  <a:lnTo>
                    <a:pt x="26480" y="30659"/>
                  </a:lnTo>
                  <a:lnTo>
                    <a:pt x="28462" y="32478"/>
                  </a:lnTo>
                  <a:lnTo>
                    <a:pt x="29232" y="30735"/>
                  </a:lnTo>
                  <a:lnTo>
                    <a:pt x="28538" y="28487"/>
                  </a:lnTo>
                  <a:lnTo>
                    <a:pt x="28538" y="28487"/>
                  </a:lnTo>
                  <a:cubicBezTo>
                    <a:pt x="28538" y="28487"/>
                    <a:pt x="28571" y="28497"/>
                    <a:pt x="28628" y="28497"/>
                  </a:cubicBezTo>
                  <a:cubicBezTo>
                    <a:pt x="28850" y="28497"/>
                    <a:pt x="29441" y="28361"/>
                    <a:pt x="29952" y="27048"/>
                  </a:cubicBezTo>
                  <a:cubicBezTo>
                    <a:pt x="30176" y="26473"/>
                    <a:pt x="30217" y="26354"/>
                    <a:pt x="30211" y="26354"/>
                  </a:cubicBezTo>
                  <a:lnTo>
                    <a:pt x="30211" y="26354"/>
                  </a:lnTo>
                  <a:cubicBezTo>
                    <a:pt x="30207" y="26354"/>
                    <a:pt x="30180" y="26414"/>
                    <a:pt x="30178" y="26414"/>
                  </a:cubicBezTo>
                  <a:cubicBezTo>
                    <a:pt x="30175" y="26414"/>
                    <a:pt x="30241" y="26250"/>
                    <a:pt x="30596" y="25381"/>
                  </a:cubicBezTo>
                  <a:cubicBezTo>
                    <a:pt x="31467" y="23260"/>
                    <a:pt x="31455" y="23247"/>
                    <a:pt x="31455" y="23247"/>
                  </a:cubicBezTo>
                  <a:cubicBezTo>
                    <a:pt x="31455" y="23247"/>
                    <a:pt x="32086" y="23007"/>
                    <a:pt x="31455" y="21593"/>
                  </a:cubicBezTo>
                  <a:cubicBezTo>
                    <a:pt x="30823" y="20179"/>
                    <a:pt x="29876" y="20722"/>
                    <a:pt x="30823" y="20166"/>
                  </a:cubicBezTo>
                  <a:lnTo>
                    <a:pt x="31770" y="19623"/>
                  </a:lnTo>
                  <a:lnTo>
                    <a:pt x="32642" y="19068"/>
                  </a:lnTo>
                  <a:lnTo>
                    <a:pt x="32250" y="16694"/>
                  </a:lnTo>
                  <a:lnTo>
                    <a:pt x="32642" y="14042"/>
                  </a:lnTo>
                  <a:lnTo>
                    <a:pt x="34611" y="11858"/>
                  </a:lnTo>
                  <a:lnTo>
                    <a:pt x="36354" y="9762"/>
                  </a:lnTo>
                  <a:lnTo>
                    <a:pt x="36897" y="8032"/>
                  </a:lnTo>
                  <a:lnTo>
                    <a:pt x="34851" y="7085"/>
                  </a:lnTo>
                  <a:lnTo>
                    <a:pt x="32566" y="7943"/>
                  </a:lnTo>
                  <a:lnTo>
                    <a:pt x="30280" y="10090"/>
                  </a:lnTo>
                  <a:lnTo>
                    <a:pt x="31770" y="7451"/>
                  </a:lnTo>
                  <a:lnTo>
                    <a:pt x="31859" y="7009"/>
                  </a:lnTo>
                  <a:lnTo>
                    <a:pt x="27439" y="7009"/>
                  </a:lnTo>
                  <a:lnTo>
                    <a:pt x="27351" y="5986"/>
                  </a:lnTo>
                  <a:lnTo>
                    <a:pt x="29232" y="5759"/>
                  </a:lnTo>
                  <a:lnTo>
                    <a:pt x="31859" y="5759"/>
                  </a:lnTo>
                  <a:lnTo>
                    <a:pt x="31543" y="3625"/>
                  </a:lnTo>
                  <a:lnTo>
                    <a:pt x="30672" y="1655"/>
                  </a:lnTo>
                  <a:lnTo>
                    <a:pt x="2728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52"/>
            <p:cNvSpPr/>
            <p:nvPr/>
          </p:nvSpPr>
          <p:spPr>
            <a:xfrm>
              <a:off x="2437100" y="777350"/>
              <a:ext cx="939800" cy="1218525"/>
            </a:xfrm>
            <a:custGeom>
              <a:avLst/>
              <a:gdLst/>
              <a:ahLst/>
              <a:cxnLst/>
              <a:rect l="l" t="t" r="r" b="b"/>
              <a:pathLst>
                <a:path w="37592" h="48741" extrusionOk="0">
                  <a:moveTo>
                    <a:pt x="26909" y="31530"/>
                  </a:moveTo>
                  <a:lnTo>
                    <a:pt x="28601" y="33070"/>
                  </a:lnTo>
                  <a:lnTo>
                    <a:pt x="26796" y="32893"/>
                  </a:lnTo>
                  <a:lnTo>
                    <a:pt x="26341" y="32893"/>
                  </a:lnTo>
                  <a:lnTo>
                    <a:pt x="26909" y="31530"/>
                  </a:lnTo>
                  <a:close/>
                  <a:moveTo>
                    <a:pt x="27591" y="682"/>
                  </a:moveTo>
                  <a:lnTo>
                    <a:pt x="30748" y="2222"/>
                  </a:lnTo>
                  <a:lnTo>
                    <a:pt x="31543" y="4053"/>
                  </a:lnTo>
                  <a:lnTo>
                    <a:pt x="31809" y="5783"/>
                  </a:lnTo>
                  <a:lnTo>
                    <a:pt x="29498" y="5783"/>
                  </a:lnTo>
                  <a:lnTo>
                    <a:pt x="27339" y="6048"/>
                  </a:lnTo>
                  <a:lnTo>
                    <a:pt x="27465" y="7665"/>
                  </a:lnTo>
                  <a:lnTo>
                    <a:pt x="31796" y="7665"/>
                  </a:lnTo>
                  <a:lnTo>
                    <a:pt x="29321" y="12059"/>
                  </a:lnTo>
                  <a:lnTo>
                    <a:pt x="33046" y="8574"/>
                  </a:lnTo>
                  <a:lnTo>
                    <a:pt x="35155" y="7778"/>
                  </a:lnTo>
                  <a:lnTo>
                    <a:pt x="36834" y="8548"/>
                  </a:lnTo>
                  <a:lnTo>
                    <a:pt x="36380" y="9963"/>
                  </a:lnTo>
                  <a:lnTo>
                    <a:pt x="34700" y="11996"/>
                  </a:lnTo>
                  <a:lnTo>
                    <a:pt x="32667" y="14256"/>
                  </a:lnTo>
                  <a:lnTo>
                    <a:pt x="32250" y="17059"/>
                  </a:lnTo>
                  <a:lnTo>
                    <a:pt x="32617" y="19269"/>
                  </a:lnTo>
                  <a:lnTo>
                    <a:pt x="31935" y="19698"/>
                  </a:lnTo>
                  <a:cubicBezTo>
                    <a:pt x="31922" y="19711"/>
                    <a:pt x="31834" y="19761"/>
                    <a:pt x="30988" y="20254"/>
                  </a:cubicBezTo>
                  <a:cubicBezTo>
                    <a:pt x="30584" y="20494"/>
                    <a:pt x="30432" y="20582"/>
                    <a:pt x="30432" y="20809"/>
                  </a:cubicBezTo>
                  <a:cubicBezTo>
                    <a:pt x="30445" y="20986"/>
                    <a:pt x="30558" y="21125"/>
                    <a:pt x="30710" y="21188"/>
                  </a:cubicBezTo>
                  <a:cubicBezTo>
                    <a:pt x="30887" y="21289"/>
                    <a:pt x="31215" y="21466"/>
                    <a:pt x="31480" y="22072"/>
                  </a:cubicBezTo>
                  <a:cubicBezTo>
                    <a:pt x="31872" y="22943"/>
                    <a:pt x="31733" y="23259"/>
                    <a:pt x="31657" y="23309"/>
                  </a:cubicBezTo>
                  <a:lnTo>
                    <a:pt x="31455" y="23385"/>
                  </a:lnTo>
                  <a:lnTo>
                    <a:pt x="31455" y="23537"/>
                  </a:lnTo>
                  <a:cubicBezTo>
                    <a:pt x="31404" y="23676"/>
                    <a:pt x="31228" y="24118"/>
                    <a:pt x="30609" y="25620"/>
                  </a:cubicBezTo>
                  <a:cubicBezTo>
                    <a:pt x="30432" y="26062"/>
                    <a:pt x="30319" y="26353"/>
                    <a:pt x="30243" y="26555"/>
                  </a:cubicBezTo>
                  <a:lnTo>
                    <a:pt x="30218" y="26618"/>
                  </a:lnTo>
                  <a:cubicBezTo>
                    <a:pt x="30218" y="26618"/>
                    <a:pt x="30218" y="26630"/>
                    <a:pt x="30218" y="26630"/>
                  </a:cubicBezTo>
                  <a:cubicBezTo>
                    <a:pt x="30205" y="26681"/>
                    <a:pt x="30154" y="26832"/>
                    <a:pt x="29978" y="27287"/>
                  </a:cubicBezTo>
                  <a:cubicBezTo>
                    <a:pt x="29498" y="28499"/>
                    <a:pt x="29018" y="28537"/>
                    <a:pt x="28955" y="28537"/>
                  </a:cubicBezTo>
                  <a:lnTo>
                    <a:pt x="28399" y="28373"/>
                  </a:lnTo>
                  <a:lnTo>
                    <a:pt x="28399" y="28373"/>
                  </a:lnTo>
                  <a:lnTo>
                    <a:pt x="29220" y="31062"/>
                  </a:lnTo>
                  <a:lnTo>
                    <a:pt x="28677" y="32287"/>
                  </a:lnTo>
                  <a:lnTo>
                    <a:pt x="26682" y="30469"/>
                  </a:lnTo>
                  <a:lnTo>
                    <a:pt x="25394" y="33525"/>
                  </a:lnTo>
                  <a:lnTo>
                    <a:pt x="26758" y="33525"/>
                  </a:lnTo>
                  <a:lnTo>
                    <a:pt x="27844" y="33626"/>
                  </a:lnTo>
                  <a:lnTo>
                    <a:pt x="24977" y="35431"/>
                  </a:lnTo>
                  <a:lnTo>
                    <a:pt x="21922" y="35835"/>
                  </a:lnTo>
                  <a:lnTo>
                    <a:pt x="20230" y="37931"/>
                  </a:lnTo>
                  <a:lnTo>
                    <a:pt x="17199" y="39232"/>
                  </a:lnTo>
                  <a:lnTo>
                    <a:pt x="14939" y="39838"/>
                  </a:lnTo>
                  <a:lnTo>
                    <a:pt x="13360" y="42351"/>
                  </a:lnTo>
                  <a:lnTo>
                    <a:pt x="12211" y="45861"/>
                  </a:lnTo>
                  <a:lnTo>
                    <a:pt x="11163" y="47654"/>
                  </a:lnTo>
                  <a:lnTo>
                    <a:pt x="9661" y="45874"/>
                  </a:lnTo>
                  <a:lnTo>
                    <a:pt x="8209" y="46101"/>
                  </a:lnTo>
                  <a:lnTo>
                    <a:pt x="7767" y="43715"/>
                  </a:lnTo>
                  <a:lnTo>
                    <a:pt x="7173" y="40823"/>
                  </a:lnTo>
                  <a:lnTo>
                    <a:pt x="6719" y="37048"/>
                  </a:lnTo>
                  <a:lnTo>
                    <a:pt x="7893" y="34535"/>
                  </a:lnTo>
                  <a:lnTo>
                    <a:pt x="6315" y="33373"/>
                  </a:lnTo>
                  <a:lnTo>
                    <a:pt x="6315" y="31542"/>
                  </a:lnTo>
                  <a:lnTo>
                    <a:pt x="8082" y="31833"/>
                  </a:lnTo>
                  <a:lnTo>
                    <a:pt x="9244" y="30040"/>
                  </a:lnTo>
                  <a:lnTo>
                    <a:pt x="7577" y="29509"/>
                  </a:lnTo>
                  <a:lnTo>
                    <a:pt x="7577" y="25671"/>
                  </a:lnTo>
                  <a:lnTo>
                    <a:pt x="7981" y="21643"/>
                  </a:lnTo>
                  <a:lnTo>
                    <a:pt x="6277" y="18309"/>
                  </a:lnTo>
                  <a:lnTo>
                    <a:pt x="6125" y="18309"/>
                  </a:lnTo>
                  <a:cubicBezTo>
                    <a:pt x="6024" y="18271"/>
                    <a:pt x="5645" y="18082"/>
                    <a:pt x="4408" y="17413"/>
                  </a:cubicBezTo>
                  <a:cubicBezTo>
                    <a:pt x="3845" y="17104"/>
                    <a:pt x="3347" y="16952"/>
                    <a:pt x="2915" y="16952"/>
                  </a:cubicBezTo>
                  <a:cubicBezTo>
                    <a:pt x="2746" y="16952"/>
                    <a:pt x="2587" y="16975"/>
                    <a:pt x="2438" y="17021"/>
                  </a:cubicBezTo>
                  <a:cubicBezTo>
                    <a:pt x="2274" y="17072"/>
                    <a:pt x="2122" y="17147"/>
                    <a:pt x="1983" y="17261"/>
                  </a:cubicBezTo>
                  <a:lnTo>
                    <a:pt x="620" y="16339"/>
                  </a:lnTo>
                  <a:lnTo>
                    <a:pt x="620" y="15455"/>
                  </a:lnTo>
                  <a:lnTo>
                    <a:pt x="3852" y="15203"/>
                  </a:lnTo>
                  <a:lnTo>
                    <a:pt x="3208" y="13763"/>
                  </a:lnTo>
                  <a:lnTo>
                    <a:pt x="1819" y="13612"/>
                  </a:lnTo>
                  <a:lnTo>
                    <a:pt x="1504" y="12450"/>
                  </a:lnTo>
                  <a:lnTo>
                    <a:pt x="3057" y="12160"/>
                  </a:lnTo>
                  <a:lnTo>
                    <a:pt x="5797" y="11036"/>
                  </a:lnTo>
                  <a:lnTo>
                    <a:pt x="7678" y="9470"/>
                  </a:lnTo>
                  <a:lnTo>
                    <a:pt x="6857" y="8233"/>
                  </a:lnTo>
                  <a:lnTo>
                    <a:pt x="7994" y="6781"/>
                  </a:lnTo>
                  <a:lnTo>
                    <a:pt x="10178" y="6301"/>
                  </a:lnTo>
                  <a:lnTo>
                    <a:pt x="11769" y="4710"/>
                  </a:lnTo>
                  <a:lnTo>
                    <a:pt x="13777" y="3965"/>
                  </a:lnTo>
                  <a:lnTo>
                    <a:pt x="15355" y="3712"/>
                  </a:lnTo>
                  <a:lnTo>
                    <a:pt x="15646" y="5430"/>
                  </a:lnTo>
                  <a:lnTo>
                    <a:pt x="17325" y="5935"/>
                  </a:lnTo>
                  <a:lnTo>
                    <a:pt x="17792" y="4382"/>
                  </a:lnTo>
                  <a:lnTo>
                    <a:pt x="18323" y="4584"/>
                  </a:lnTo>
                  <a:lnTo>
                    <a:pt x="18651" y="7033"/>
                  </a:lnTo>
                  <a:lnTo>
                    <a:pt x="20949" y="7033"/>
                  </a:lnTo>
                  <a:lnTo>
                    <a:pt x="20053" y="4407"/>
                  </a:lnTo>
                  <a:lnTo>
                    <a:pt x="20570" y="3031"/>
                  </a:lnTo>
                  <a:lnTo>
                    <a:pt x="22250" y="2980"/>
                  </a:lnTo>
                  <a:lnTo>
                    <a:pt x="27591" y="682"/>
                  </a:lnTo>
                  <a:close/>
                  <a:moveTo>
                    <a:pt x="27604" y="0"/>
                  </a:moveTo>
                  <a:lnTo>
                    <a:pt x="22161" y="2361"/>
                  </a:lnTo>
                  <a:lnTo>
                    <a:pt x="20116" y="2424"/>
                  </a:lnTo>
                  <a:lnTo>
                    <a:pt x="19371" y="4407"/>
                  </a:lnTo>
                  <a:lnTo>
                    <a:pt x="20053" y="6415"/>
                  </a:lnTo>
                  <a:lnTo>
                    <a:pt x="19194" y="6415"/>
                  </a:lnTo>
                  <a:lnTo>
                    <a:pt x="18891" y="4142"/>
                  </a:lnTo>
                  <a:lnTo>
                    <a:pt x="17376" y="3548"/>
                  </a:lnTo>
                  <a:lnTo>
                    <a:pt x="16896" y="5152"/>
                  </a:lnTo>
                  <a:lnTo>
                    <a:pt x="16214" y="4937"/>
                  </a:lnTo>
                  <a:lnTo>
                    <a:pt x="15861" y="2993"/>
                  </a:lnTo>
                  <a:lnTo>
                    <a:pt x="13600" y="3359"/>
                  </a:lnTo>
                  <a:lnTo>
                    <a:pt x="11479" y="4154"/>
                  </a:lnTo>
                  <a:lnTo>
                    <a:pt x="9850" y="5733"/>
                  </a:lnTo>
                  <a:lnTo>
                    <a:pt x="7628" y="6200"/>
                  </a:lnTo>
                  <a:lnTo>
                    <a:pt x="6075" y="8208"/>
                  </a:lnTo>
                  <a:lnTo>
                    <a:pt x="6832" y="9344"/>
                  </a:lnTo>
                  <a:lnTo>
                    <a:pt x="5506" y="10480"/>
                  </a:lnTo>
                  <a:lnTo>
                    <a:pt x="2905" y="11541"/>
                  </a:lnTo>
                  <a:lnTo>
                    <a:pt x="708" y="11958"/>
                  </a:lnTo>
                  <a:lnTo>
                    <a:pt x="1339" y="14193"/>
                  </a:lnTo>
                  <a:lnTo>
                    <a:pt x="2792" y="14344"/>
                  </a:lnTo>
                  <a:lnTo>
                    <a:pt x="2918" y="14635"/>
                  </a:lnTo>
                  <a:lnTo>
                    <a:pt x="1" y="14862"/>
                  </a:lnTo>
                  <a:lnTo>
                    <a:pt x="1" y="16655"/>
                  </a:lnTo>
                  <a:lnTo>
                    <a:pt x="2173" y="18132"/>
                  </a:lnTo>
                  <a:lnTo>
                    <a:pt x="2337" y="17817"/>
                  </a:lnTo>
                  <a:cubicBezTo>
                    <a:pt x="2400" y="17716"/>
                    <a:pt x="2514" y="17640"/>
                    <a:pt x="2627" y="17615"/>
                  </a:cubicBezTo>
                  <a:cubicBezTo>
                    <a:pt x="2703" y="17592"/>
                    <a:pt x="2796" y="17576"/>
                    <a:pt x="2911" y="17576"/>
                  </a:cubicBezTo>
                  <a:cubicBezTo>
                    <a:pt x="3180" y="17576"/>
                    <a:pt x="3565" y="17663"/>
                    <a:pt x="4105" y="17956"/>
                  </a:cubicBezTo>
                  <a:cubicBezTo>
                    <a:pt x="5153" y="18536"/>
                    <a:pt x="5620" y="18764"/>
                    <a:pt x="5847" y="18865"/>
                  </a:cubicBezTo>
                  <a:lnTo>
                    <a:pt x="7325" y="21756"/>
                  </a:lnTo>
                  <a:lnTo>
                    <a:pt x="6933" y="25645"/>
                  </a:lnTo>
                  <a:lnTo>
                    <a:pt x="6933" y="29976"/>
                  </a:lnTo>
                  <a:lnTo>
                    <a:pt x="8259" y="30393"/>
                  </a:lnTo>
                  <a:lnTo>
                    <a:pt x="7767" y="31138"/>
                  </a:lnTo>
                  <a:lnTo>
                    <a:pt x="5671" y="30785"/>
                  </a:lnTo>
                  <a:lnTo>
                    <a:pt x="5671" y="33689"/>
                  </a:lnTo>
                  <a:lnTo>
                    <a:pt x="7097" y="34737"/>
                  </a:lnTo>
                  <a:lnTo>
                    <a:pt x="6062" y="36947"/>
                  </a:lnTo>
                  <a:lnTo>
                    <a:pt x="6554" y="40924"/>
                  </a:lnTo>
                  <a:lnTo>
                    <a:pt x="7148" y="43828"/>
                  </a:lnTo>
                  <a:lnTo>
                    <a:pt x="7691" y="46808"/>
                  </a:lnTo>
                  <a:lnTo>
                    <a:pt x="9408" y="46556"/>
                  </a:lnTo>
                  <a:lnTo>
                    <a:pt x="11252" y="48740"/>
                  </a:lnTo>
                  <a:lnTo>
                    <a:pt x="12780" y="46152"/>
                  </a:lnTo>
                  <a:lnTo>
                    <a:pt x="13916" y="42654"/>
                  </a:lnTo>
                  <a:lnTo>
                    <a:pt x="15343" y="40381"/>
                  </a:lnTo>
                  <a:lnTo>
                    <a:pt x="17388" y="39826"/>
                  </a:lnTo>
                  <a:lnTo>
                    <a:pt x="20621" y="38449"/>
                  </a:lnTo>
                  <a:lnTo>
                    <a:pt x="22250" y="36429"/>
                  </a:lnTo>
                  <a:lnTo>
                    <a:pt x="25116" y="36050"/>
                  </a:lnTo>
                  <a:lnTo>
                    <a:pt x="29738" y="33184"/>
                  </a:lnTo>
                  <a:lnTo>
                    <a:pt x="29005" y="33108"/>
                  </a:lnTo>
                  <a:lnTo>
                    <a:pt x="29877" y="31100"/>
                  </a:lnTo>
                  <a:lnTo>
                    <a:pt x="29270" y="29105"/>
                  </a:lnTo>
                  <a:cubicBezTo>
                    <a:pt x="29637" y="28979"/>
                    <a:pt x="30142" y="28600"/>
                    <a:pt x="30558" y="27514"/>
                  </a:cubicBezTo>
                  <a:cubicBezTo>
                    <a:pt x="30659" y="27274"/>
                    <a:pt x="30748" y="27022"/>
                    <a:pt x="30824" y="26782"/>
                  </a:cubicBezTo>
                  <a:lnTo>
                    <a:pt x="31202" y="25847"/>
                  </a:lnTo>
                  <a:cubicBezTo>
                    <a:pt x="31720" y="24585"/>
                    <a:pt x="31935" y="24054"/>
                    <a:pt x="32036" y="23815"/>
                  </a:cubicBezTo>
                  <a:cubicBezTo>
                    <a:pt x="32149" y="23726"/>
                    <a:pt x="32238" y="23600"/>
                    <a:pt x="32288" y="23474"/>
                  </a:cubicBezTo>
                  <a:cubicBezTo>
                    <a:pt x="32452" y="23070"/>
                    <a:pt x="32389" y="22514"/>
                    <a:pt x="32074" y="21807"/>
                  </a:cubicBezTo>
                  <a:cubicBezTo>
                    <a:pt x="31910" y="21403"/>
                    <a:pt x="31644" y="21062"/>
                    <a:pt x="31303" y="20797"/>
                  </a:cubicBezTo>
                  <a:cubicBezTo>
                    <a:pt x="31834" y="20494"/>
                    <a:pt x="32112" y="20329"/>
                    <a:pt x="32250" y="20228"/>
                  </a:cubicBezTo>
                  <a:lnTo>
                    <a:pt x="32263" y="20241"/>
                  </a:lnTo>
                  <a:lnTo>
                    <a:pt x="33311" y="19572"/>
                  </a:lnTo>
                  <a:lnTo>
                    <a:pt x="32894" y="17046"/>
                  </a:lnTo>
                  <a:lnTo>
                    <a:pt x="33261" y="14534"/>
                  </a:lnTo>
                  <a:lnTo>
                    <a:pt x="35167" y="12412"/>
                  </a:lnTo>
                  <a:lnTo>
                    <a:pt x="36897" y="10329"/>
                  </a:lnTo>
                  <a:lnTo>
                    <a:pt x="37592" y="8220"/>
                  </a:lnTo>
                  <a:lnTo>
                    <a:pt x="35167" y="7096"/>
                  </a:lnTo>
                  <a:lnTo>
                    <a:pt x="32756" y="8018"/>
                  </a:lnTo>
                  <a:lnTo>
                    <a:pt x="31872" y="8801"/>
                  </a:lnTo>
                  <a:lnTo>
                    <a:pt x="32364" y="7942"/>
                  </a:lnTo>
                  <a:lnTo>
                    <a:pt x="32541" y="7046"/>
                  </a:lnTo>
                  <a:lnTo>
                    <a:pt x="28046" y="7046"/>
                  </a:lnTo>
                  <a:lnTo>
                    <a:pt x="28008" y="6604"/>
                  </a:lnTo>
                  <a:lnTo>
                    <a:pt x="29536" y="6415"/>
                  </a:lnTo>
                  <a:lnTo>
                    <a:pt x="32541" y="6415"/>
                  </a:lnTo>
                  <a:lnTo>
                    <a:pt x="32162" y="3927"/>
                  </a:lnTo>
                  <a:lnTo>
                    <a:pt x="31228" y="1768"/>
                  </a:lnTo>
                  <a:lnTo>
                    <a:pt x="2760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52"/>
            <p:cNvSpPr/>
            <p:nvPr/>
          </p:nvSpPr>
          <p:spPr>
            <a:xfrm>
              <a:off x="2067150" y="740400"/>
              <a:ext cx="667350" cy="530050"/>
            </a:xfrm>
            <a:custGeom>
              <a:avLst/>
              <a:gdLst/>
              <a:ahLst/>
              <a:cxnLst/>
              <a:rect l="l" t="t" r="r" b="b"/>
              <a:pathLst>
                <a:path w="26694" h="21202" extrusionOk="0">
                  <a:moveTo>
                    <a:pt x="19218" y="1"/>
                  </a:moveTo>
                  <a:lnTo>
                    <a:pt x="14635" y="556"/>
                  </a:lnTo>
                  <a:lnTo>
                    <a:pt x="11415" y="1895"/>
                  </a:lnTo>
                  <a:lnTo>
                    <a:pt x="10228" y="3157"/>
                  </a:lnTo>
                  <a:lnTo>
                    <a:pt x="12122" y="5165"/>
                  </a:lnTo>
                  <a:lnTo>
                    <a:pt x="14016" y="6100"/>
                  </a:lnTo>
                  <a:lnTo>
                    <a:pt x="11099" y="6163"/>
                  </a:lnTo>
                  <a:lnTo>
                    <a:pt x="9041" y="4660"/>
                  </a:lnTo>
                  <a:lnTo>
                    <a:pt x="8814" y="2766"/>
                  </a:lnTo>
                  <a:lnTo>
                    <a:pt x="7627" y="2286"/>
                  </a:lnTo>
                  <a:lnTo>
                    <a:pt x="5190" y="6706"/>
                  </a:lnTo>
                  <a:lnTo>
                    <a:pt x="4786" y="9711"/>
                  </a:lnTo>
                  <a:lnTo>
                    <a:pt x="5733" y="11756"/>
                  </a:lnTo>
                  <a:lnTo>
                    <a:pt x="7627" y="12236"/>
                  </a:lnTo>
                  <a:lnTo>
                    <a:pt x="8650" y="13688"/>
                  </a:lnTo>
                  <a:lnTo>
                    <a:pt x="6288" y="13082"/>
                  </a:lnTo>
                  <a:lnTo>
                    <a:pt x="5101" y="14509"/>
                  </a:lnTo>
                  <a:lnTo>
                    <a:pt x="2816" y="14509"/>
                  </a:lnTo>
                  <a:lnTo>
                    <a:pt x="1642" y="14004"/>
                  </a:lnTo>
                  <a:lnTo>
                    <a:pt x="417" y="12741"/>
                  </a:lnTo>
                  <a:cubicBezTo>
                    <a:pt x="177" y="12905"/>
                    <a:pt x="0" y="14332"/>
                    <a:pt x="0" y="14332"/>
                  </a:cubicBezTo>
                  <a:lnTo>
                    <a:pt x="1212" y="15822"/>
                  </a:lnTo>
                  <a:lnTo>
                    <a:pt x="631" y="18007"/>
                  </a:lnTo>
                  <a:lnTo>
                    <a:pt x="51" y="19459"/>
                  </a:lnTo>
                  <a:lnTo>
                    <a:pt x="3914" y="20494"/>
                  </a:lnTo>
                  <a:lnTo>
                    <a:pt x="6566" y="21201"/>
                  </a:lnTo>
                  <a:lnTo>
                    <a:pt x="7551" y="20810"/>
                  </a:lnTo>
                  <a:lnTo>
                    <a:pt x="7551" y="19232"/>
                  </a:lnTo>
                  <a:lnTo>
                    <a:pt x="5809" y="18689"/>
                  </a:lnTo>
                  <a:lnTo>
                    <a:pt x="3927" y="18032"/>
                  </a:lnTo>
                  <a:lnTo>
                    <a:pt x="3296" y="16403"/>
                  </a:lnTo>
                  <a:lnTo>
                    <a:pt x="4748" y="16138"/>
                  </a:lnTo>
                  <a:lnTo>
                    <a:pt x="7071" y="17653"/>
                  </a:lnTo>
                  <a:lnTo>
                    <a:pt x="9129" y="17653"/>
                  </a:lnTo>
                  <a:lnTo>
                    <a:pt x="11024" y="18348"/>
                  </a:lnTo>
                  <a:lnTo>
                    <a:pt x="11806" y="15140"/>
                  </a:lnTo>
                  <a:lnTo>
                    <a:pt x="13625" y="13398"/>
                  </a:lnTo>
                  <a:lnTo>
                    <a:pt x="15115" y="12224"/>
                  </a:lnTo>
                  <a:lnTo>
                    <a:pt x="15115" y="10405"/>
                  </a:lnTo>
                  <a:lnTo>
                    <a:pt x="18587" y="9231"/>
                  </a:lnTo>
                  <a:lnTo>
                    <a:pt x="21277" y="7728"/>
                  </a:lnTo>
                  <a:lnTo>
                    <a:pt x="23322" y="5986"/>
                  </a:lnTo>
                  <a:lnTo>
                    <a:pt x="25494" y="5216"/>
                  </a:lnTo>
                  <a:lnTo>
                    <a:pt x="26694" y="3322"/>
                  </a:lnTo>
                  <a:lnTo>
                    <a:pt x="25671" y="1390"/>
                  </a:lnTo>
                  <a:lnTo>
                    <a:pt x="2276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52"/>
            <p:cNvSpPr/>
            <p:nvPr/>
          </p:nvSpPr>
          <p:spPr>
            <a:xfrm>
              <a:off x="2057975" y="732525"/>
              <a:ext cx="685375" cy="546450"/>
            </a:xfrm>
            <a:custGeom>
              <a:avLst/>
              <a:gdLst/>
              <a:ahLst/>
              <a:cxnLst/>
              <a:rect l="l" t="t" r="r" b="b"/>
              <a:pathLst>
                <a:path w="27415" h="21858" extrusionOk="0">
                  <a:moveTo>
                    <a:pt x="23058" y="631"/>
                  </a:moveTo>
                  <a:lnTo>
                    <a:pt x="25811" y="1919"/>
                  </a:lnTo>
                  <a:lnTo>
                    <a:pt x="26682" y="3599"/>
                  </a:lnTo>
                  <a:lnTo>
                    <a:pt x="25646" y="5240"/>
                  </a:lnTo>
                  <a:lnTo>
                    <a:pt x="23576" y="5998"/>
                  </a:lnTo>
                  <a:lnTo>
                    <a:pt x="21480" y="7753"/>
                  </a:lnTo>
                  <a:lnTo>
                    <a:pt x="18853" y="9230"/>
                  </a:lnTo>
                  <a:lnTo>
                    <a:pt x="15166" y="10493"/>
                  </a:lnTo>
                  <a:lnTo>
                    <a:pt x="15166" y="12387"/>
                  </a:lnTo>
                  <a:lnTo>
                    <a:pt x="13764" y="13486"/>
                  </a:lnTo>
                  <a:lnTo>
                    <a:pt x="11883" y="15291"/>
                  </a:lnTo>
                  <a:lnTo>
                    <a:pt x="11163" y="18246"/>
                  </a:lnTo>
                  <a:lnTo>
                    <a:pt x="9597" y="17678"/>
                  </a:lnTo>
                  <a:lnTo>
                    <a:pt x="7539" y="17665"/>
                  </a:lnTo>
                  <a:lnTo>
                    <a:pt x="5191" y="16125"/>
                  </a:lnTo>
                  <a:lnTo>
                    <a:pt x="3233" y="16478"/>
                  </a:lnTo>
                  <a:lnTo>
                    <a:pt x="4067" y="18600"/>
                  </a:lnTo>
                  <a:lnTo>
                    <a:pt x="6087" y="19307"/>
                  </a:lnTo>
                  <a:lnTo>
                    <a:pt x="7602" y="19786"/>
                  </a:lnTo>
                  <a:lnTo>
                    <a:pt x="7602" y="20910"/>
                  </a:lnTo>
                  <a:lnTo>
                    <a:pt x="6921" y="21188"/>
                  </a:lnTo>
                  <a:lnTo>
                    <a:pt x="847" y="19559"/>
                  </a:lnTo>
                  <a:lnTo>
                    <a:pt x="1301" y="18398"/>
                  </a:lnTo>
                  <a:lnTo>
                    <a:pt x="1920" y="16062"/>
                  </a:lnTo>
                  <a:lnTo>
                    <a:pt x="695" y="14559"/>
                  </a:lnTo>
                  <a:cubicBezTo>
                    <a:pt x="733" y="14243"/>
                    <a:pt x="796" y="13915"/>
                    <a:pt x="872" y="13612"/>
                  </a:cubicBezTo>
                  <a:lnTo>
                    <a:pt x="1769" y="14534"/>
                  </a:lnTo>
                  <a:lnTo>
                    <a:pt x="3057" y="15114"/>
                  </a:lnTo>
                  <a:lnTo>
                    <a:pt x="5620" y="15140"/>
                  </a:lnTo>
                  <a:lnTo>
                    <a:pt x="6769" y="13751"/>
                  </a:lnTo>
                  <a:lnTo>
                    <a:pt x="9762" y="14521"/>
                  </a:lnTo>
                  <a:lnTo>
                    <a:pt x="8183" y="12261"/>
                  </a:lnTo>
                  <a:lnTo>
                    <a:pt x="6327" y="11794"/>
                  </a:lnTo>
                  <a:lnTo>
                    <a:pt x="5481" y="9963"/>
                  </a:lnTo>
                  <a:lnTo>
                    <a:pt x="5860" y="7122"/>
                  </a:lnTo>
                  <a:lnTo>
                    <a:pt x="8133" y="3005"/>
                  </a:lnTo>
                  <a:lnTo>
                    <a:pt x="8890" y="3296"/>
                  </a:lnTo>
                  <a:lnTo>
                    <a:pt x="9130" y="5152"/>
                  </a:lnTo>
                  <a:lnTo>
                    <a:pt x="11365" y="6793"/>
                  </a:lnTo>
                  <a:lnTo>
                    <a:pt x="15684" y="6692"/>
                  </a:lnTo>
                  <a:lnTo>
                    <a:pt x="12678" y="5228"/>
                  </a:lnTo>
                  <a:lnTo>
                    <a:pt x="11024" y="3472"/>
                  </a:lnTo>
                  <a:lnTo>
                    <a:pt x="11971" y="2475"/>
                  </a:lnTo>
                  <a:lnTo>
                    <a:pt x="15090" y="1174"/>
                  </a:lnTo>
                  <a:lnTo>
                    <a:pt x="19585" y="631"/>
                  </a:lnTo>
                  <a:close/>
                  <a:moveTo>
                    <a:pt x="19548" y="0"/>
                  </a:moveTo>
                  <a:lnTo>
                    <a:pt x="14977" y="556"/>
                  </a:lnTo>
                  <a:lnTo>
                    <a:pt x="11656" y="1919"/>
                  </a:lnTo>
                  <a:lnTo>
                    <a:pt x="10166" y="3472"/>
                  </a:lnTo>
                  <a:lnTo>
                    <a:pt x="12262" y="5695"/>
                  </a:lnTo>
                  <a:lnTo>
                    <a:pt x="13083" y="6124"/>
                  </a:lnTo>
                  <a:lnTo>
                    <a:pt x="11567" y="6162"/>
                  </a:lnTo>
                  <a:lnTo>
                    <a:pt x="9724" y="4798"/>
                  </a:lnTo>
                  <a:lnTo>
                    <a:pt x="9471" y="2854"/>
                  </a:lnTo>
                  <a:lnTo>
                    <a:pt x="7868" y="2210"/>
                  </a:lnTo>
                  <a:lnTo>
                    <a:pt x="5279" y="6869"/>
                  </a:lnTo>
                  <a:lnTo>
                    <a:pt x="4837" y="10064"/>
                  </a:lnTo>
                  <a:lnTo>
                    <a:pt x="5885" y="12337"/>
                  </a:lnTo>
                  <a:lnTo>
                    <a:pt x="7804" y="12816"/>
                  </a:lnTo>
                  <a:lnTo>
                    <a:pt x="8272" y="13486"/>
                  </a:lnTo>
                  <a:lnTo>
                    <a:pt x="6542" y="13044"/>
                  </a:lnTo>
                  <a:lnTo>
                    <a:pt x="5330" y="14508"/>
                  </a:lnTo>
                  <a:lnTo>
                    <a:pt x="3259" y="14508"/>
                  </a:lnTo>
                  <a:lnTo>
                    <a:pt x="2185" y="14054"/>
                  </a:lnTo>
                  <a:lnTo>
                    <a:pt x="822" y="12652"/>
                  </a:lnTo>
                  <a:lnTo>
                    <a:pt x="607" y="12791"/>
                  </a:lnTo>
                  <a:cubicBezTo>
                    <a:pt x="519" y="12854"/>
                    <a:pt x="253" y="13031"/>
                    <a:pt x="51" y="14609"/>
                  </a:cubicBezTo>
                  <a:lnTo>
                    <a:pt x="39" y="14748"/>
                  </a:lnTo>
                  <a:lnTo>
                    <a:pt x="1238" y="16213"/>
                  </a:lnTo>
                  <a:lnTo>
                    <a:pt x="708" y="18208"/>
                  </a:lnTo>
                  <a:lnTo>
                    <a:pt x="1" y="19989"/>
                  </a:lnTo>
                  <a:lnTo>
                    <a:pt x="6946" y="21857"/>
                  </a:lnTo>
                  <a:lnTo>
                    <a:pt x="8234" y="21340"/>
                  </a:lnTo>
                  <a:lnTo>
                    <a:pt x="8234" y="19319"/>
                  </a:lnTo>
                  <a:lnTo>
                    <a:pt x="6289" y="18701"/>
                  </a:lnTo>
                  <a:lnTo>
                    <a:pt x="4547" y="18094"/>
                  </a:lnTo>
                  <a:lnTo>
                    <a:pt x="4092" y="16958"/>
                  </a:lnTo>
                  <a:lnTo>
                    <a:pt x="5052" y="16781"/>
                  </a:lnTo>
                  <a:lnTo>
                    <a:pt x="7350" y="18284"/>
                  </a:lnTo>
                  <a:lnTo>
                    <a:pt x="9433" y="18284"/>
                  </a:lnTo>
                  <a:lnTo>
                    <a:pt x="11605" y="19079"/>
                  </a:lnTo>
                  <a:lnTo>
                    <a:pt x="12464" y="15620"/>
                  </a:lnTo>
                  <a:lnTo>
                    <a:pt x="14181" y="13953"/>
                  </a:lnTo>
                  <a:lnTo>
                    <a:pt x="15797" y="12690"/>
                  </a:lnTo>
                  <a:lnTo>
                    <a:pt x="15797" y="10948"/>
                  </a:lnTo>
                  <a:lnTo>
                    <a:pt x="19106" y="9811"/>
                  </a:lnTo>
                  <a:lnTo>
                    <a:pt x="21833" y="8283"/>
                  </a:lnTo>
                  <a:lnTo>
                    <a:pt x="23853" y="6579"/>
                  </a:lnTo>
                  <a:lnTo>
                    <a:pt x="26063" y="5783"/>
                  </a:lnTo>
                  <a:lnTo>
                    <a:pt x="27414" y="3637"/>
                  </a:lnTo>
                  <a:lnTo>
                    <a:pt x="26265" y="1452"/>
                  </a:lnTo>
                  <a:lnTo>
                    <a:pt x="2320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52"/>
            <p:cNvSpPr/>
            <p:nvPr/>
          </p:nvSpPr>
          <p:spPr>
            <a:xfrm>
              <a:off x="2007475" y="1152350"/>
              <a:ext cx="49275" cy="59075"/>
            </a:xfrm>
            <a:custGeom>
              <a:avLst/>
              <a:gdLst/>
              <a:ahLst/>
              <a:cxnLst/>
              <a:rect l="l" t="t" r="r" b="b"/>
              <a:pathLst>
                <a:path w="1971" h="2363" extrusionOk="0">
                  <a:moveTo>
                    <a:pt x="1339" y="1"/>
                  </a:moveTo>
                  <a:cubicBezTo>
                    <a:pt x="1023" y="241"/>
                    <a:pt x="1" y="1554"/>
                    <a:pt x="1" y="1554"/>
                  </a:cubicBezTo>
                  <a:lnTo>
                    <a:pt x="1339" y="2362"/>
                  </a:lnTo>
                  <a:lnTo>
                    <a:pt x="1970" y="1188"/>
                  </a:lnTo>
                  <a:lnTo>
                    <a:pt x="133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52"/>
            <p:cNvSpPr/>
            <p:nvPr/>
          </p:nvSpPr>
          <p:spPr>
            <a:xfrm>
              <a:off x="1995800" y="1140375"/>
              <a:ext cx="70100" cy="82100"/>
            </a:xfrm>
            <a:custGeom>
              <a:avLst/>
              <a:gdLst/>
              <a:ahLst/>
              <a:cxnLst/>
              <a:rect l="l" t="t" r="r" b="b"/>
              <a:pathLst>
                <a:path w="2804" h="3284" extrusionOk="0">
                  <a:moveTo>
                    <a:pt x="1730" y="998"/>
                  </a:moveTo>
                  <a:lnTo>
                    <a:pt x="2084" y="1667"/>
                  </a:lnTo>
                  <a:lnTo>
                    <a:pt x="1692" y="2399"/>
                  </a:lnTo>
                  <a:lnTo>
                    <a:pt x="935" y="1945"/>
                  </a:lnTo>
                  <a:cubicBezTo>
                    <a:pt x="1200" y="1629"/>
                    <a:pt x="1516" y="1250"/>
                    <a:pt x="1730" y="998"/>
                  </a:cubicBezTo>
                  <a:close/>
                  <a:moveTo>
                    <a:pt x="1920" y="0"/>
                  </a:moveTo>
                  <a:lnTo>
                    <a:pt x="1617" y="227"/>
                  </a:lnTo>
                  <a:cubicBezTo>
                    <a:pt x="1288" y="480"/>
                    <a:pt x="392" y="1616"/>
                    <a:pt x="228" y="1844"/>
                  </a:cubicBezTo>
                  <a:lnTo>
                    <a:pt x="0" y="2121"/>
                  </a:lnTo>
                  <a:lnTo>
                    <a:pt x="1932" y="3283"/>
                  </a:lnTo>
                  <a:lnTo>
                    <a:pt x="2804" y="1654"/>
                  </a:lnTo>
                  <a:lnTo>
                    <a:pt x="192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52"/>
            <p:cNvSpPr/>
            <p:nvPr/>
          </p:nvSpPr>
          <p:spPr>
            <a:xfrm>
              <a:off x="2092700" y="954125"/>
              <a:ext cx="54950" cy="101675"/>
            </a:xfrm>
            <a:custGeom>
              <a:avLst/>
              <a:gdLst/>
              <a:ahLst/>
              <a:cxnLst/>
              <a:rect l="l" t="t" r="r" b="b"/>
              <a:pathLst>
                <a:path w="2198" h="4067" extrusionOk="0">
                  <a:moveTo>
                    <a:pt x="1125" y="0"/>
                  </a:moveTo>
                  <a:lnTo>
                    <a:pt x="1" y="2096"/>
                  </a:lnTo>
                  <a:lnTo>
                    <a:pt x="455" y="4066"/>
                  </a:lnTo>
                  <a:lnTo>
                    <a:pt x="847" y="4066"/>
                  </a:lnTo>
                  <a:lnTo>
                    <a:pt x="847" y="2488"/>
                  </a:lnTo>
                  <a:lnTo>
                    <a:pt x="2198" y="1717"/>
                  </a:lnTo>
                  <a:lnTo>
                    <a:pt x="112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52"/>
            <p:cNvSpPr/>
            <p:nvPr/>
          </p:nvSpPr>
          <p:spPr>
            <a:xfrm>
              <a:off x="2084500" y="938325"/>
              <a:ext cx="73900" cy="125350"/>
            </a:xfrm>
            <a:custGeom>
              <a:avLst/>
              <a:gdLst/>
              <a:ahLst/>
              <a:cxnLst/>
              <a:rect l="l" t="t" r="r" b="b"/>
              <a:pathLst>
                <a:path w="2956" h="5014" extrusionOk="0">
                  <a:moveTo>
                    <a:pt x="1478" y="1263"/>
                  </a:moveTo>
                  <a:lnTo>
                    <a:pt x="2084" y="2236"/>
                  </a:lnTo>
                  <a:lnTo>
                    <a:pt x="859" y="2943"/>
                  </a:lnTo>
                  <a:lnTo>
                    <a:pt x="859" y="3637"/>
                  </a:lnTo>
                  <a:lnTo>
                    <a:pt x="670" y="2779"/>
                  </a:lnTo>
                  <a:lnTo>
                    <a:pt x="1478" y="1263"/>
                  </a:lnTo>
                  <a:close/>
                  <a:moveTo>
                    <a:pt x="1440" y="1"/>
                  </a:moveTo>
                  <a:lnTo>
                    <a:pt x="1" y="2690"/>
                  </a:lnTo>
                  <a:lnTo>
                    <a:pt x="531" y="5014"/>
                  </a:lnTo>
                  <a:lnTo>
                    <a:pt x="1491" y="5014"/>
                  </a:lnTo>
                  <a:lnTo>
                    <a:pt x="1491" y="3296"/>
                  </a:lnTo>
                  <a:lnTo>
                    <a:pt x="2955" y="2463"/>
                  </a:lnTo>
                  <a:lnTo>
                    <a:pt x="144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52"/>
            <p:cNvSpPr/>
            <p:nvPr/>
          </p:nvSpPr>
          <p:spPr>
            <a:xfrm>
              <a:off x="1999575" y="874575"/>
              <a:ext cx="83050" cy="141750"/>
            </a:xfrm>
            <a:custGeom>
              <a:avLst/>
              <a:gdLst/>
              <a:ahLst/>
              <a:cxnLst/>
              <a:rect l="l" t="t" r="r" b="b"/>
              <a:pathLst>
                <a:path w="3322" h="5670" extrusionOk="0">
                  <a:moveTo>
                    <a:pt x="796" y="0"/>
                  </a:moveTo>
                  <a:lnTo>
                    <a:pt x="796" y="1882"/>
                  </a:lnTo>
                  <a:lnTo>
                    <a:pt x="1" y="2601"/>
                  </a:lnTo>
                  <a:lnTo>
                    <a:pt x="1264" y="4407"/>
                  </a:lnTo>
                  <a:lnTo>
                    <a:pt x="1617" y="5670"/>
                  </a:lnTo>
                  <a:lnTo>
                    <a:pt x="3322" y="2286"/>
                  </a:lnTo>
                  <a:lnTo>
                    <a:pt x="3322" y="631"/>
                  </a:lnTo>
                  <a:lnTo>
                    <a:pt x="79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52"/>
            <p:cNvSpPr/>
            <p:nvPr/>
          </p:nvSpPr>
          <p:spPr>
            <a:xfrm>
              <a:off x="1989175" y="864475"/>
              <a:ext cx="101025" cy="173625"/>
            </a:xfrm>
            <a:custGeom>
              <a:avLst/>
              <a:gdLst/>
              <a:ahLst/>
              <a:cxnLst/>
              <a:rect l="l" t="t" r="r" b="b"/>
              <a:pathLst>
                <a:path w="4041" h="6945" extrusionOk="0">
                  <a:moveTo>
                    <a:pt x="1528" y="808"/>
                  </a:moveTo>
                  <a:lnTo>
                    <a:pt x="3422" y="1275"/>
                  </a:lnTo>
                  <a:lnTo>
                    <a:pt x="3422" y="2614"/>
                  </a:lnTo>
                  <a:lnTo>
                    <a:pt x="2109" y="5202"/>
                  </a:lnTo>
                  <a:lnTo>
                    <a:pt x="1970" y="4735"/>
                  </a:lnTo>
                  <a:lnTo>
                    <a:pt x="834" y="3043"/>
                  </a:lnTo>
                  <a:lnTo>
                    <a:pt x="1528" y="2437"/>
                  </a:lnTo>
                  <a:lnTo>
                    <a:pt x="1528" y="808"/>
                  </a:lnTo>
                  <a:close/>
                  <a:moveTo>
                    <a:pt x="884" y="0"/>
                  </a:moveTo>
                  <a:lnTo>
                    <a:pt x="884" y="2147"/>
                  </a:lnTo>
                  <a:lnTo>
                    <a:pt x="0" y="2955"/>
                  </a:lnTo>
                  <a:lnTo>
                    <a:pt x="1389" y="4950"/>
                  </a:lnTo>
                  <a:lnTo>
                    <a:pt x="1932" y="6945"/>
                  </a:lnTo>
                  <a:lnTo>
                    <a:pt x="4041" y="2765"/>
                  </a:lnTo>
                  <a:lnTo>
                    <a:pt x="4041" y="783"/>
                  </a:lnTo>
                  <a:lnTo>
                    <a:pt x="8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52"/>
            <p:cNvSpPr/>
            <p:nvPr/>
          </p:nvSpPr>
          <p:spPr>
            <a:xfrm>
              <a:off x="1924775" y="1047875"/>
              <a:ext cx="106400" cy="104500"/>
            </a:xfrm>
            <a:custGeom>
              <a:avLst/>
              <a:gdLst/>
              <a:ahLst/>
              <a:cxnLst/>
              <a:rect l="l" t="t" r="r" b="b"/>
              <a:pathLst>
                <a:path w="4256" h="4180" extrusionOk="0">
                  <a:moveTo>
                    <a:pt x="0" y="0"/>
                  </a:moveTo>
                  <a:lnTo>
                    <a:pt x="0" y="1894"/>
                  </a:lnTo>
                  <a:lnTo>
                    <a:pt x="1263" y="2690"/>
                  </a:lnTo>
                  <a:lnTo>
                    <a:pt x="947" y="4180"/>
                  </a:lnTo>
                  <a:cubicBezTo>
                    <a:pt x="947" y="4180"/>
                    <a:pt x="2481" y="3571"/>
                    <a:pt x="2595" y="3571"/>
                  </a:cubicBezTo>
                  <a:cubicBezTo>
                    <a:pt x="2599" y="3571"/>
                    <a:pt x="2601" y="3572"/>
                    <a:pt x="2601" y="3574"/>
                  </a:cubicBezTo>
                  <a:cubicBezTo>
                    <a:pt x="2601" y="3574"/>
                    <a:pt x="2602" y="3575"/>
                    <a:pt x="2602" y="3575"/>
                  </a:cubicBezTo>
                  <a:cubicBezTo>
                    <a:pt x="2638" y="3575"/>
                    <a:pt x="4256" y="1389"/>
                    <a:pt x="4256" y="1389"/>
                  </a:cubicBezTo>
                  <a:lnTo>
                    <a:pt x="3296" y="0"/>
                  </a:lnTo>
                  <a:lnTo>
                    <a:pt x="2147" y="796"/>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52"/>
            <p:cNvSpPr/>
            <p:nvPr/>
          </p:nvSpPr>
          <p:spPr>
            <a:xfrm>
              <a:off x="1916875" y="1036500"/>
              <a:ext cx="124100" cy="128500"/>
            </a:xfrm>
            <a:custGeom>
              <a:avLst/>
              <a:gdLst/>
              <a:ahLst/>
              <a:cxnLst/>
              <a:rect l="l" t="t" r="r" b="b"/>
              <a:pathLst>
                <a:path w="4964" h="5140" extrusionOk="0">
                  <a:moveTo>
                    <a:pt x="3524" y="897"/>
                  </a:moveTo>
                  <a:lnTo>
                    <a:pt x="4180" y="1844"/>
                  </a:lnTo>
                  <a:cubicBezTo>
                    <a:pt x="3675" y="2526"/>
                    <a:pt x="2968" y="3473"/>
                    <a:pt x="2753" y="3738"/>
                  </a:cubicBezTo>
                  <a:cubicBezTo>
                    <a:pt x="2577" y="3789"/>
                    <a:pt x="2261" y="3903"/>
                    <a:pt x="1693" y="4130"/>
                  </a:cubicBezTo>
                  <a:lnTo>
                    <a:pt x="1933" y="2981"/>
                  </a:lnTo>
                  <a:lnTo>
                    <a:pt x="632" y="2173"/>
                  </a:lnTo>
                  <a:lnTo>
                    <a:pt x="632" y="910"/>
                  </a:lnTo>
                  <a:lnTo>
                    <a:pt x="2501" y="1604"/>
                  </a:lnTo>
                  <a:lnTo>
                    <a:pt x="3524" y="897"/>
                  </a:lnTo>
                  <a:close/>
                  <a:moveTo>
                    <a:pt x="1" y="1"/>
                  </a:moveTo>
                  <a:lnTo>
                    <a:pt x="1" y="2526"/>
                  </a:lnTo>
                  <a:lnTo>
                    <a:pt x="1225" y="3284"/>
                  </a:lnTo>
                  <a:lnTo>
                    <a:pt x="834" y="5140"/>
                  </a:lnTo>
                  <a:lnTo>
                    <a:pt x="1377" y="4925"/>
                  </a:lnTo>
                  <a:cubicBezTo>
                    <a:pt x="1996" y="4685"/>
                    <a:pt x="2690" y="4420"/>
                    <a:pt x="2905" y="4344"/>
                  </a:cubicBezTo>
                  <a:cubicBezTo>
                    <a:pt x="2916" y="4347"/>
                    <a:pt x="2927" y="4348"/>
                    <a:pt x="2938" y="4348"/>
                  </a:cubicBezTo>
                  <a:cubicBezTo>
                    <a:pt x="3130" y="4348"/>
                    <a:pt x="3368" y="4002"/>
                    <a:pt x="4824" y="2021"/>
                  </a:cubicBezTo>
                  <a:lnTo>
                    <a:pt x="4963" y="1832"/>
                  </a:lnTo>
                  <a:lnTo>
                    <a:pt x="3688" y="13"/>
                  </a:lnTo>
                  <a:lnTo>
                    <a:pt x="2412" y="885"/>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52"/>
            <p:cNvSpPr/>
            <p:nvPr/>
          </p:nvSpPr>
          <p:spPr>
            <a:xfrm>
              <a:off x="1706650" y="1016300"/>
              <a:ext cx="192575" cy="136400"/>
            </a:xfrm>
            <a:custGeom>
              <a:avLst/>
              <a:gdLst/>
              <a:ahLst/>
              <a:cxnLst/>
              <a:rect l="l" t="t" r="r" b="b"/>
              <a:pathLst>
                <a:path w="7703" h="5456" extrusionOk="0">
                  <a:moveTo>
                    <a:pt x="2412" y="1"/>
                  </a:moveTo>
                  <a:lnTo>
                    <a:pt x="1616" y="518"/>
                  </a:lnTo>
                  <a:cubicBezTo>
                    <a:pt x="1376" y="594"/>
                    <a:pt x="0" y="2147"/>
                    <a:pt x="0" y="2147"/>
                  </a:cubicBezTo>
                  <a:lnTo>
                    <a:pt x="859" y="4029"/>
                  </a:lnTo>
                  <a:lnTo>
                    <a:pt x="1692" y="5456"/>
                  </a:lnTo>
                  <a:lnTo>
                    <a:pt x="4142" y="4849"/>
                  </a:lnTo>
                  <a:lnTo>
                    <a:pt x="5253" y="4269"/>
                  </a:lnTo>
                  <a:lnTo>
                    <a:pt x="7387" y="4837"/>
                  </a:lnTo>
                  <a:lnTo>
                    <a:pt x="7703" y="2652"/>
                  </a:lnTo>
                  <a:lnTo>
                    <a:pt x="6907" y="480"/>
                  </a:lnTo>
                  <a:lnTo>
                    <a:pt x="5013" y="1819"/>
                  </a:lnTo>
                  <a:lnTo>
                    <a:pt x="4520" y="2968"/>
                  </a:lnTo>
                  <a:lnTo>
                    <a:pt x="3043" y="2652"/>
                  </a:lnTo>
                  <a:lnTo>
                    <a:pt x="3043" y="1263"/>
                  </a:lnTo>
                  <a:lnTo>
                    <a:pt x="241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52"/>
            <p:cNvSpPr/>
            <p:nvPr/>
          </p:nvSpPr>
          <p:spPr>
            <a:xfrm>
              <a:off x="1697800" y="1004950"/>
              <a:ext cx="209625" cy="156600"/>
            </a:xfrm>
            <a:custGeom>
              <a:avLst/>
              <a:gdLst/>
              <a:ahLst/>
              <a:cxnLst/>
              <a:rect l="l" t="t" r="r" b="b"/>
              <a:pathLst>
                <a:path w="8385" h="6264" extrusionOk="0">
                  <a:moveTo>
                    <a:pt x="2652" y="909"/>
                  </a:moveTo>
                  <a:lnTo>
                    <a:pt x="3094" y="1793"/>
                  </a:lnTo>
                  <a:lnTo>
                    <a:pt x="3094" y="3359"/>
                  </a:lnTo>
                  <a:lnTo>
                    <a:pt x="5064" y="3788"/>
                  </a:lnTo>
                  <a:lnTo>
                    <a:pt x="5632" y="2475"/>
                  </a:lnTo>
                  <a:lnTo>
                    <a:pt x="7122" y="1427"/>
                  </a:lnTo>
                  <a:lnTo>
                    <a:pt x="7728" y="3132"/>
                  </a:lnTo>
                  <a:lnTo>
                    <a:pt x="7476" y="4887"/>
                  </a:lnTo>
                  <a:lnTo>
                    <a:pt x="5582" y="4382"/>
                  </a:lnTo>
                  <a:lnTo>
                    <a:pt x="4395" y="5000"/>
                  </a:lnTo>
                  <a:lnTo>
                    <a:pt x="2210" y="5531"/>
                  </a:lnTo>
                  <a:lnTo>
                    <a:pt x="1503" y="4356"/>
                  </a:lnTo>
                  <a:lnTo>
                    <a:pt x="733" y="2664"/>
                  </a:lnTo>
                  <a:cubicBezTo>
                    <a:pt x="1288" y="2033"/>
                    <a:pt x="1920" y="1364"/>
                    <a:pt x="2084" y="1263"/>
                  </a:cubicBezTo>
                  <a:lnTo>
                    <a:pt x="2652" y="909"/>
                  </a:lnTo>
                  <a:close/>
                  <a:moveTo>
                    <a:pt x="2917" y="0"/>
                  </a:moveTo>
                  <a:lnTo>
                    <a:pt x="1831" y="682"/>
                  </a:lnTo>
                  <a:cubicBezTo>
                    <a:pt x="1705" y="745"/>
                    <a:pt x="1352" y="1010"/>
                    <a:pt x="139" y="2387"/>
                  </a:cubicBezTo>
                  <a:lnTo>
                    <a:pt x="0" y="2551"/>
                  </a:lnTo>
                  <a:lnTo>
                    <a:pt x="947" y="4647"/>
                  </a:lnTo>
                  <a:lnTo>
                    <a:pt x="1907" y="6263"/>
                  </a:lnTo>
                  <a:lnTo>
                    <a:pt x="4584" y="5606"/>
                  </a:lnTo>
                  <a:lnTo>
                    <a:pt x="5645" y="5051"/>
                  </a:lnTo>
                  <a:lnTo>
                    <a:pt x="8006" y="5682"/>
                  </a:lnTo>
                  <a:lnTo>
                    <a:pt x="8385" y="3068"/>
                  </a:lnTo>
                  <a:lnTo>
                    <a:pt x="7438" y="429"/>
                  </a:lnTo>
                  <a:lnTo>
                    <a:pt x="5127" y="2058"/>
                  </a:lnTo>
                  <a:lnTo>
                    <a:pt x="4710" y="3043"/>
                  </a:lnTo>
                  <a:lnTo>
                    <a:pt x="3738" y="2841"/>
                  </a:lnTo>
                  <a:lnTo>
                    <a:pt x="3738" y="1642"/>
                  </a:lnTo>
                  <a:lnTo>
                    <a:pt x="291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52"/>
            <p:cNvSpPr/>
            <p:nvPr/>
          </p:nvSpPr>
          <p:spPr>
            <a:xfrm>
              <a:off x="1640975" y="919700"/>
              <a:ext cx="161975" cy="96625"/>
            </a:xfrm>
            <a:custGeom>
              <a:avLst/>
              <a:gdLst/>
              <a:ahLst/>
              <a:cxnLst/>
              <a:rect l="l" t="t" r="r" b="b"/>
              <a:pathLst>
                <a:path w="6479" h="3865" extrusionOk="0">
                  <a:moveTo>
                    <a:pt x="5203" y="1"/>
                  </a:moveTo>
                  <a:lnTo>
                    <a:pt x="3549" y="632"/>
                  </a:lnTo>
                  <a:lnTo>
                    <a:pt x="783" y="1819"/>
                  </a:lnTo>
                  <a:lnTo>
                    <a:pt x="1" y="3334"/>
                  </a:lnTo>
                  <a:lnTo>
                    <a:pt x="1579" y="3865"/>
                  </a:lnTo>
                  <a:lnTo>
                    <a:pt x="3157" y="3334"/>
                  </a:lnTo>
                  <a:lnTo>
                    <a:pt x="4572" y="3094"/>
                  </a:lnTo>
                  <a:lnTo>
                    <a:pt x="5759" y="1933"/>
                  </a:lnTo>
                  <a:lnTo>
                    <a:pt x="6478" y="708"/>
                  </a:lnTo>
                  <a:lnTo>
                    <a:pt x="520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52"/>
            <p:cNvSpPr/>
            <p:nvPr/>
          </p:nvSpPr>
          <p:spPr>
            <a:xfrm>
              <a:off x="1629625" y="910875"/>
              <a:ext cx="184375" cy="113650"/>
            </a:xfrm>
            <a:custGeom>
              <a:avLst/>
              <a:gdLst/>
              <a:ahLst/>
              <a:cxnLst/>
              <a:rect l="l" t="t" r="r" b="b"/>
              <a:pathLst>
                <a:path w="7375" h="4546" extrusionOk="0">
                  <a:moveTo>
                    <a:pt x="5632" y="707"/>
                  </a:moveTo>
                  <a:lnTo>
                    <a:pt x="6503" y="1175"/>
                  </a:lnTo>
                  <a:lnTo>
                    <a:pt x="5960" y="2084"/>
                  </a:lnTo>
                  <a:lnTo>
                    <a:pt x="4874" y="3144"/>
                  </a:lnTo>
                  <a:lnTo>
                    <a:pt x="3561" y="3372"/>
                  </a:lnTo>
                  <a:lnTo>
                    <a:pt x="2033" y="3877"/>
                  </a:lnTo>
                  <a:lnTo>
                    <a:pt x="909" y="3511"/>
                  </a:lnTo>
                  <a:lnTo>
                    <a:pt x="1477" y="2412"/>
                  </a:lnTo>
                  <a:lnTo>
                    <a:pt x="4116" y="1276"/>
                  </a:lnTo>
                  <a:lnTo>
                    <a:pt x="5632" y="707"/>
                  </a:lnTo>
                  <a:close/>
                  <a:moveTo>
                    <a:pt x="5682" y="0"/>
                  </a:moveTo>
                  <a:lnTo>
                    <a:pt x="3877" y="695"/>
                  </a:lnTo>
                  <a:lnTo>
                    <a:pt x="1010" y="1920"/>
                  </a:lnTo>
                  <a:lnTo>
                    <a:pt x="0" y="3877"/>
                  </a:lnTo>
                  <a:lnTo>
                    <a:pt x="2033" y="4546"/>
                  </a:lnTo>
                  <a:lnTo>
                    <a:pt x="3687" y="4003"/>
                  </a:lnTo>
                  <a:lnTo>
                    <a:pt x="5177" y="3750"/>
                  </a:lnTo>
                  <a:lnTo>
                    <a:pt x="6427" y="2513"/>
                  </a:lnTo>
                  <a:lnTo>
                    <a:pt x="7374" y="947"/>
                  </a:lnTo>
                  <a:lnTo>
                    <a:pt x="568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52"/>
            <p:cNvSpPr/>
            <p:nvPr/>
          </p:nvSpPr>
          <p:spPr>
            <a:xfrm>
              <a:off x="1843950" y="961050"/>
              <a:ext cx="72950" cy="40125"/>
            </a:xfrm>
            <a:custGeom>
              <a:avLst/>
              <a:gdLst/>
              <a:ahLst/>
              <a:cxnLst/>
              <a:rect l="l" t="t" r="r" b="b"/>
              <a:pathLst>
                <a:path w="2918" h="1605" extrusionOk="0">
                  <a:moveTo>
                    <a:pt x="392" y="1"/>
                  </a:moveTo>
                  <a:lnTo>
                    <a:pt x="1" y="594"/>
                  </a:lnTo>
                  <a:lnTo>
                    <a:pt x="1024" y="1605"/>
                  </a:lnTo>
                  <a:lnTo>
                    <a:pt x="2211" y="670"/>
                  </a:lnTo>
                  <a:lnTo>
                    <a:pt x="291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52"/>
            <p:cNvSpPr/>
            <p:nvPr/>
          </p:nvSpPr>
          <p:spPr>
            <a:xfrm>
              <a:off x="1833850" y="953475"/>
              <a:ext cx="102950" cy="58125"/>
            </a:xfrm>
            <a:custGeom>
              <a:avLst/>
              <a:gdLst/>
              <a:ahLst/>
              <a:cxnLst/>
              <a:rect l="l" t="t" r="r" b="b"/>
              <a:pathLst>
                <a:path w="4118" h="2325" extrusionOk="0">
                  <a:moveTo>
                    <a:pt x="2526" y="632"/>
                  </a:moveTo>
                  <a:lnTo>
                    <a:pt x="1453" y="1491"/>
                  </a:lnTo>
                  <a:lnTo>
                    <a:pt x="809" y="860"/>
                  </a:lnTo>
                  <a:lnTo>
                    <a:pt x="973" y="632"/>
                  </a:lnTo>
                  <a:close/>
                  <a:moveTo>
                    <a:pt x="632" y="1"/>
                  </a:moveTo>
                  <a:lnTo>
                    <a:pt x="1" y="948"/>
                  </a:lnTo>
                  <a:lnTo>
                    <a:pt x="1402" y="2324"/>
                  </a:lnTo>
                  <a:lnTo>
                    <a:pt x="2829" y="1213"/>
                  </a:lnTo>
                  <a:lnTo>
                    <a:pt x="411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52"/>
            <p:cNvSpPr/>
            <p:nvPr/>
          </p:nvSpPr>
          <p:spPr>
            <a:xfrm>
              <a:off x="1900150" y="882450"/>
              <a:ext cx="40425" cy="51500"/>
            </a:xfrm>
            <a:custGeom>
              <a:avLst/>
              <a:gdLst/>
              <a:ahLst/>
              <a:cxnLst/>
              <a:rect l="l" t="t" r="r" b="b"/>
              <a:pathLst>
                <a:path w="1617" h="2060" extrusionOk="0">
                  <a:moveTo>
                    <a:pt x="354" y="1"/>
                  </a:moveTo>
                  <a:lnTo>
                    <a:pt x="0" y="708"/>
                  </a:lnTo>
                  <a:lnTo>
                    <a:pt x="695" y="1137"/>
                  </a:lnTo>
                  <a:lnTo>
                    <a:pt x="1351" y="2059"/>
                  </a:lnTo>
                  <a:lnTo>
                    <a:pt x="1617" y="1339"/>
                  </a:lnTo>
                  <a:lnTo>
                    <a:pt x="1617" y="316"/>
                  </a:lnTo>
                  <a:lnTo>
                    <a:pt x="35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52"/>
            <p:cNvSpPr/>
            <p:nvPr/>
          </p:nvSpPr>
          <p:spPr>
            <a:xfrm>
              <a:off x="1889725" y="873000"/>
              <a:ext cx="58750" cy="77975"/>
            </a:xfrm>
            <a:custGeom>
              <a:avLst/>
              <a:gdLst/>
              <a:ahLst/>
              <a:cxnLst/>
              <a:rect l="l" t="t" r="r" b="b"/>
              <a:pathLst>
                <a:path w="2350" h="3119" extrusionOk="0">
                  <a:moveTo>
                    <a:pt x="948" y="745"/>
                  </a:moveTo>
                  <a:lnTo>
                    <a:pt x="1718" y="934"/>
                  </a:lnTo>
                  <a:lnTo>
                    <a:pt x="1718" y="1654"/>
                  </a:lnTo>
                  <a:lnTo>
                    <a:pt x="1680" y="1768"/>
                  </a:lnTo>
                  <a:lnTo>
                    <a:pt x="1364" y="1326"/>
                  </a:lnTo>
                  <a:lnTo>
                    <a:pt x="821" y="972"/>
                  </a:lnTo>
                  <a:lnTo>
                    <a:pt x="948" y="745"/>
                  </a:lnTo>
                  <a:close/>
                  <a:moveTo>
                    <a:pt x="607" y="0"/>
                  </a:moveTo>
                  <a:lnTo>
                    <a:pt x="1" y="1200"/>
                  </a:lnTo>
                  <a:lnTo>
                    <a:pt x="885" y="1755"/>
                  </a:lnTo>
                  <a:lnTo>
                    <a:pt x="1857" y="3119"/>
                  </a:lnTo>
                  <a:lnTo>
                    <a:pt x="2324" y="1818"/>
                  </a:lnTo>
                  <a:lnTo>
                    <a:pt x="2349" y="442"/>
                  </a:lnTo>
                  <a:lnTo>
                    <a:pt x="6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52"/>
            <p:cNvSpPr/>
            <p:nvPr/>
          </p:nvSpPr>
          <p:spPr>
            <a:xfrm>
              <a:off x="1439900" y="1099950"/>
              <a:ext cx="185325" cy="192275"/>
            </a:xfrm>
            <a:custGeom>
              <a:avLst/>
              <a:gdLst/>
              <a:ahLst/>
              <a:cxnLst/>
              <a:rect l="l" t="t" r="r" b="b"/>
              <a:pathLst>
                <a:path w="7413" h="7691" extrusionOk="0">
                  <a:moveTo>
                    <a:pt x="5682" y="1"/>
                  </a:moveTo>
                  <a:lnTo>
                    <a:pt x="3826" y="354"/>
                  </a:lnTo>
                  <a:cubicBezTo>
                    <a:pt x="3586" y="544"/>
                    <a:pt x="2374" y="834"/>
                    <a:pt x="2374" y="834"/>
                  </a:cubicBezTo>
                  <a:lnTo>
                    <a:pt x="2374" y="2337"/>
                  </a:lnTo>
                  <a:lnTo>
                    <a:pt x="1111" y="3991"/>
                  </a:lnTo>
                  <a:lnTo>
                    <a:pt x="0" y="4900"/>
                  </a:lnTo>
                  <a:lnTo>
                    <a:pt x="632" y="7691"/>
                  </a:lnTo>
                  <a:lnTo>
                    <a:pt x="2058" y="7691"/>
                  </a:lnTo>
                  <a:lnTo>
                    <a:pt x="4293" y="5254"/>
                  </a:lnTo>
                  <a:lnTo>
                    <a:pt x="5834" y="4622"/>
                  </a:lnTo>
                  <a:lnTo>
                    <a:pt x="7412" y="3650"/>
                  </a:lnTo>
                  <a:lnTo>
                    <a:pt x="7412" y="1705"/>
                  </a:lnTo>
                  <a:lnTo>
                    <a:pt x="6238" y="910"/>
                  </a:lnTo>
                  <a:lnTo>
                    <a:pt x="568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52"/>
            <p:cNvSpPr/>
            <p:nvPr/>
          </p:nvSpPr>
          <p:spPr>
            <a:xfrm>
              <a:off x="1431375" y="1091425"/>
              <a:ext cx="201725" cy="208700"/>
            </a:xfrm>
            <a:custGeom>
              <a:avLst/>
              <a:gdLst/>
              <a:ahLst/>
              <a:cxnLst/>
              <a:rect l="l" t="t" r="r" b="b"/>
              <a:pathLst>
                <a:path w="8069" h="8348" extrusionOk="0">
                  <a:moveTo>
                    <a:pt x="5859" y="708"/>
                  </a:moveTo>
                  <a:lnTo>
                    <a:pt x="6301" y="1428"/>
                  </a:lnTo>
                  <a:lnTo>
                    <a:pt x="7438" y="2223"/>
                  </a:lnTo>
                  <a:lnTo>
                    <a:pt x="7438" y="3814"/>
                  </a:lnTo>
                  <a:lnTo>
                    <a:pt x="6049" y="4673"/>
                  </a:lnTo>
                  <a:lnTo>
                    <a:pt x="4521" y="5304"/>
                  </a:lnTo>
                  <a:lnTo>
                    <a:pt x="2260" y="7716"/>
                  </a:lnTo>
                  <a:lnTo>
                    <a:pt x="1225" y="7716"/>
                  </a:lnTo>
                  <a:lnTo>
                    <a:pt x="695" y="5367"/>
                  </a:lnTo>
                  <a:lnTo>
                    <a:pt x="1642" y="4584"/>
                  </a:lnTo>
                  <a:lnTo>
                    <a:pt x="3018" y="2791"/>
                  </a:lnTo>
                  <a:lnTo>
                    <a:pt x="3018" y="1428"/>
                  </a:lnTo>
                  <a:cubicBezTo>
                    <a:pt x="3422" y="1327"/>
                    <a:pt x="4003" y="1163"/>
                    <a:pt x="4281" y="998"/>
                  </a:cubicBezTo>
                  <a:lnTo>
                    <a:pt x="5859" y="708"/>
                  </a:lnTo>
                  <a:close/>
                  <a:moveTo>
                    <a:pt x="6175" y="1"/>
                  </a:moveTo>
                  <a:lnTo>
                    <a:pt x="4117" y="380"/>
                  </a:lnTo>
                  <a:lnTo>
                    <a:pt x="4028" y="405"/>
                  </a:lnTo>
                  <a:lnTo>
                    <a:pt x="3965" y="443"/>
                  </a:lnTo>
                  <a:cubicBezTo>
                    <a:pt x="3851" y="544"/>
                    <a:pt x="3182" y="733"/>
                    <a:pt x="2639" y="872"/>
                  </a:cubicBezTo>
                  <a:lnTo>
                    <a:pt x="2399" y="923"/>
                  </a:lnTo>
                  <a:lnTo>
                    <a:pt x="2399" y="2564"/>
                  </a:lnTo>
                  <a:lnTo>
                    <a:pt x="1225" y="4105"/>
                  </a:lnTo>
                  <a:lnTo>
                    <a:pt x="0" y="5115"/>
                  </a:lnTo>
                  <a:lnTo>
                    <a:pt x="733" y="8347"/>
                  </a:lnTo>
                  <a:lnTo>
                    <a:pt x="2538" y="8347"/>
                  </a:lnTo>
                  <a:lnTo>
                    <a:pt x="4836" y="5847"/>
                  </a:lnTo>
                  <a:lnTo>
                    <a:pt x="6352" y="5228"/>
                  </a:lnTo>
                  <a:lnTo>
                    <a:pt x="8069" y="4168"/>
                  </a:lnTo>
                  <a:lnTo>
                    <a:pt x="8069" y="1870"/>
                  </a:lnTo>
                  <a:lnTo>
                    <a:pt x="6806" y="1024"/>
                  </a:lnTo>
                  <a:lnTo>
                    <a:pt x="617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52"/>
            <p:cNvSpPr/>
            <p:nvPr/>
          </p:nvSpPr>
          <p:spPr>
            <a:xfrm>
              <a:off x="1514700" y="1211400"/>
              <a:ext cx="329275" cy="270225"/>
            </a:xfrm>
            <a:custGeom>
              <a:avLst/>
              <a:gdLst/>
              <a:ahLst/>
              <a:cxnLst/>
              <a:rect l="l" t="t" r="r" b="b"/>
              <a:pathLst>
                <a:path w="13171" h="10809" extrusionOk="0">
                  <a:moveTo>
                    <a:pt x="12072" y="0"/>
                  </a:moveTo>
                  <a:lnTo>
                    <a:pt x="9623" y="480"/>
                  </a:lnTo>
                  <a:lnTo>
                    <a:pt x="8676" y="4180"/>
                  </a:lnTo>
                  <a:lnTo>
                    <a:pt x="7678" y="3536"/>
                  </a:lnTo>
                  <a:lnTo>
                    <a:pt x="8297" y="1503"/>
                  </a:lnTo>
                  <a:lnTo>
                    <a:pt x="4925" y="707"/>
                  </a:lnTo>
                  <a:lnTo>
                    <a:pt x="1440" y="1818"/>
                  </a:lnTo>
                  <a:lnTo>
                    <a:pt x="1074" y="2993"/>
                  </a:lnTo>
                  <a:lnTo>
                    <a:pt x="2791" y="3574"/>
                  </a:lnTo>
                  <a:lnTo>
                    <a:pt x="1" y="3940"/>
                  </a:lnTo>
                  <a:lnTo>
                    <a:pt x="1" y="6389"/>
                  </a:lnTo>
                  <a:lnTo>
                    <a:pt x="2842" y="6389"/>
                  </a:lnTo>
                  <a:lnTo>
                    <a:pt x="3549" y="6781"/>
                  </a:lnTo>
                  <a:lnTo>
                    <a:pt x="632" y="7021"/>
                  </a:lnTo>
                  <a:lnTo>
                    <a:pt x="1503" y="8637"/>
                  </a:lnTo>
                  <a:lnTo>
                    <a:pt x="1819" y="10177"/>
                  </a:lnTo>
                  <a:lnTo>
                    <a:pt x="4736" y="10177"/>
                  </a:lnTo>
                  <a:lnTo>
                    <a:pt x="6706" y="9142"/>
                  </a:lnTo>
                  <a:lnTo>
                    <a:pt x="8751" y="10809"/>
                  </a:lnTo>
                  <a:lnTo>
                    <a:pt x="10570" y="10089"/>
                  </a:lnTo>
                  <a:lnTo>
                    <a:pt x="11529" y="8789"/>
                  </a:lnTo>
                  <a:lnTo>
                    <a:pt x="10102" y="5695"/>
                  </a:lnTo>
                  <a:lnTo>
                    <a:pt x="11201" y="2614"/>
                  </a:lnTo>
                  <a:lnTo>
                    <a:pt x="13171" y="1111"/>
                  </a:lnTo>
                  <a:lnTo>
                    <a:pt x="120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52"/>
            <p:cNvSpPr/>
            <p:nvPr/>
          </p:nvSpPr>
          <p:spPr>
            <a:xfrm>
              <a:off x="1506825" y="1202875"/>
              <a:ext cx="349150" cy="287600"/>
            </a:xfrm>
            <a:custGeom>
              <a:avLst/>
              <a:gdLst/>
              <a:ahLst/>
              <a:cxnLst/>
              <a:rect l="l" t="t" r="r" b="b"/>
              <a:pathLst>
                <a:path w="13966" h="11504" extrusionOk="0">
                  <a:moveTo>
                    <a:pt x="12274" y="682"/>
                  </a:moveTo>
                  <a:lnTo>
                    <a:pt x="13006" y="1414"/>
                  </a:lnTo>
                  <a:lnTo>
                    <a:pt x="11238" y="2766"/>
                  </a:lnTo>
                  <a:lnTo>
                    <a:pt x="10064" y="6061"/>
                  </a:lnTo>
                  <a:lnTo>
                    <a:pt x="11478" y="9092"/>
                  </a:lnTo>
                  <a:lnTo>
                    <a:pt x="10683" y="10178"/>
                  </a:lnTo>
                  <a:lnTo>
                    <a:pt x="9129" y="10784"/>
                  </a:lnTo>
                  <a:lnTo>
                    <a:pt x="7059" y="9117"/>
                  </a:lnTo>
                  <a:lnTo>
                    <a:pt x="4975" y="10203"/>
                  </a:lnTo>
                  <a:lnTo>
                    <a:pt x="2399" y="10203"/>
                  </a:lnTo>
                  <a:lnTo>
                    <a:pt x="2134" y="8915"/>
                  </a:lnTo>
                  <a:lnTo>
                    <a:pt x="1465" y="7640"/>
                  </a:lnTo>
                  <a:lnTo>
                    <a:pt x="4937" y="7349"/>
                  </a:lnTo>
                  <a:lnTo>
                    <a:pt x="3245" y="6415"/>
                  </a:lnTo>
                  <a:lnTo>
                    <a:pt x="644" y="6415"/>
                  </a:lnTo>
                  <a:lnTo>
                    <a:pt x="644" y="4559"/>
                  </a:lnTo>
                  <a:lnTo>
                    <a:pt x="4495" y="4053"/>
                  </a:lnTo>
                  <a:lnTo>
                    <a:pt x="1781" y="3132"/>
                  </a:lnTo>
                  <a:lnTo>
                    <a:pt x="2008" y="2399"/>
                  </a:lnTo>
                  <a:lnTo>
                    <a:pt x="5253" y="1377"/>
                  </a:lnTo>
                  <a:lnTo>
                    <a:pt x="8208" y="2071"/>
                  </a:lnTo>
                  <a:lnTo>
                    <a:pt x="7627" y="4003"/>
                  </a:lnTo>
                  <a:lnTo>
                    <a:pt x="9193" y="5026"/>
                  </a:lnTo>
                  <a:lnTo>
                    <a:pt x="10190" y="1086"/>
                  </a:lnTo>
                  <a:lnTo>
                    <a:pt x="12274" y="682"/>
                  </a:lnTo>
                  <a:close/>
                  <a:moveTo>
                    <a:pt x="12488" y="0"/>
                  </a:moveTo>
                  <a:lnTo>
                    <a:pt x="9685" y="543"/>
                  </a:lnTo>
                  <a:lnTo>
                    <a:pt x="8801" y="4016"/>
                  </a:lnTo>
                  <a:lnTo>
                    <a:pt x="8372" y="3738"/>
                  </a:lnTo>
                  <a:lnTo>
                    <a:pt x="9003" y="1616"/>
                  </a:lnTo>
                  <a:lnTo>
                    <a:pt x="5228" y="733"/>
                  </a:lnTo>
                  <a:lnTo>
                    <a:pt x="1503" y="1907"/>
                  </a:lnTo>
                  <a:lnTo>
                    <a:pt x="998" y="3536"/>
                  </a:lnTo>
                  <a:lnTo>
                    <a:pt x="1717" y="3788"/>
                  </a:lnTo>
                  <a:lnTo>
                    <a:pt x="0" y="4003"/>
                  </a:lnTo>
                  <a:lnTo>
                    <a:pt x="0" y="7046"/>
                  </a:lnTo>
                  <a:lnTo>
                    <a:pt x="1010" y="7046"/>
                  </a:lnTo>
                  <a:lnTo>
                    <a:pt x="442" y="7097"/>
                  </a:lnTo>
                  <a:lnTo>
                    <a:pt x="1515" y="9079"/>
                  </a:lnTo>
                  <a:lnTo>
                    <a:pt x="1882" y="10834"/>
                  </a:lnTo>
                  <a:lnTo>
                    <a:pt x="5127" y="10834"/>
                  </a:lnTo>
                  <a:lnTo>
                    <a:pt x="6983" y="9862"/>
                  </a:lnTo>
                  <a:lnTo>
                    <a:pt x="9016" y="11503"/>
                  </a:lnTo>
                  <a:lnTo>
                    <a:pt x="11087" y="10708"/>
                  </a:lnTo>
                  <a:lnTo>
                    <a:pt x="12210" y="9167"/>
                  </a:lnTo>
                  <a:lnTo>
                    <a:pt x="10758" y="6023"/>
                  </a:lnTo>
                  <a:lnTo>
                    <a:pt x="11781" y="3144"/>
                  </a:lnTo>
                  <a:lnTo>
                    <a:pt x="13966" y="1490"/>
                  </a:lnTo>
                  <a:lnTo>
                    <a:pt x="1248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52"/>
            <p:cNvSpPr/>
            <p:nvPr/>
          </p:nvSpPr>
          <p:spPr>
            <a:xfrm>
              <a:off x="1843950" y="1219275"/>
              <a:ext cx="96625" cy="163875"/>
            </a:xfrm>
            <a:custGeom>
              <a:avLst/>
              <a:gdLst/>
              <a:ahLst/>
              <a:cxnLst/>
              <a:rect l="l" t="t" r="r" b="b"/>
              <a:pathLst>
                <a:path w="3865" h="6555" extrusionOk="0">
                  <a:moveTo>
                    <a:pt x="2602" y="1"/>
                  </a:moveTo>
                  <a:lnTo>
                    <a:pt x="2046" y="1339"/>
                  </a:lnTo>
                  <a:lnTo>
                    <a:pt x="1466" y="3334"/>
                  </a:lnTo>
                  <a:lnTo>
                    <a:pt x="1024" y="1642"/>
                  </a:lnTo>
                  <a:lnTo>
                    <a:pt x="1" y="3246"/>
                  </a:lnTo>
                  <a:lnTo>
                    <a:pt x="392" y="5026"/>
                  </a:lnTo>
                  <a:lnTo>
                    <a:pt x="1024" y="6554"/>
                  </a:lnTo>
                  <a:lnTo>
                    <a:pt x="3057" y="5014"/>
                  </a:lnTo>
                  <a:lnTo>
                    <a:pt x="3865" y="3221"/>
                  </a:lnTo>
                  <a:lnTo>
                    <a:pt x="3865" y="1339"/>
                  </a:lnTo>
                  <a:lnTo>
                    <a:pt x="260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52"/>
            <p:cNvSpPr/>
            <p:nvPr/>
          </p:nvSpPr>
          <p:spPr>
            <a:xfrm>
              <a:off x="1835425" y="1205075"/>
              <a:ext cx="113050" cy="190700"/>
            </a:xfrm>
            <a:custGeom>
              <a:avLst/>
              <a:gdLst/>
              <a:ahLst/>
              <a:cxnLst/>
              <a:rect l="l" t="t" r="r" b="b"/>
              <a:pathLst>
                <a:path w="4522" h="7628" extrusionOk="0">
                  <a:moveTo>
                    <a:pt x="3044" y="1150"/>
                  </a:moveTo>
                  <a:lnTo>
                    <a:pt x="3890" y="2034"/>
                  </a:lnTo>
                  <a:lnTo>
                    <a:pt x="3890" y="3726"/>
                  </a:lnTo>
                  <a:lnTo>
                    <a:pt x="3145" y="5380"/>
                  </a:lnTo>
                  <a:lnTo>
                    <a:pt x="1503" y="6630"/>
                  </a:lnTo>
                  <a:lnTo>
                    <a:pt x="1049" y="5519"/>
                  </a:lnTo>
                  <a:lnTo>
                    <a:pt x="683" y="3877"/>
                  </a:lnTo>
                  <a:lnTo>
                    <a:pt x="1238" y="2981"/>
                  </a:lnTo>
                  <a:lnTo>
                    <a:pt x="1781" y="5089"/>
                  </a:lnTo>
                  <a:lnTo>
                    <a:pt x="2678" y="2034"/>
                  </a:lnTo>
                  <a:lnTo>
                    <a:pt x="3044" y="1150"/>
                  </a:lnTo>
                  <a:close/>
                  <a:moveTo>
                    <a:pt x="2842" y="1"/>
                  </a:moveTo>
                  <a:lnTo>
                    <a:pt x="2084" y="1819"/>
                  </a:lnTo>
                  <a:lnTo>
                    <a:pt x="1819" y="2715"/>
                  </a:lnTo>
                  <a:lnTo>
                    <a:pt x="1491" y="1427"/>
                  </a:lnTo>
                  <a:lnTo>
                    <a:pt x="1" y="3763"/>
                  </a:lnTo>
                  <a:lnTo>
                    <a:pt x="443" y="5708"/>
                  </a:lnTo>
                  <a:lnTo>
                    <a:pt x="1238" y="7627"/>
                  </a:lnTo>
                  <a:lnTo>
                    <a:pt x="3650" y="5784"/>
                  </a:lnTo>
                  <a:lnTo>
                    <a:pt x="4496" y="3915"/>
                  </a:lnTo>
                  <a:lnTo>
                    <a:pt x="4521" y="1781"/>
                  </a:lnTo>
                  <a:lnTo>
                    <a:pt x="284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52"/>
            <p:cNvSpPr/>
            <p:nvPr/>
          </p:nvSpPr>
          <p:spPr>
            <a:xfrm>
              <a:off x="1794700" y="1458875"/>
              <a:ext cx="74850" cy="69800"/>
            </a:xfrm>
            <a:custGeom>
              <a:avLst/>
              <a:gdLst/>
              <a:ahLst/>
              <a:cxnLst/>
              <a:rect l="l" t="t" r="r" b="b"/>
              <a:pathLst>
                <a:path w="2994" h="2792" extrusionOk="0">
                  <a:moveTo>
                    <a:pt x="1971" y="1"/>
                  </a:moveTo>
                  <a:lnTo>
                    <a:pt x="872" y="847"/>
                  </a:lnTo>
                  <a:lnTo>
                    <a:pt x="1" y="1465"/>
                  </a:lnTo>
                  <a:lnTo>
                    <a:pt x="1504" y="2791"/>
                  </a:lnTo>
                  <a:lnTo>
                    <a:pt x="2994" y="2791"/>
                  </a:lnTo>
                  <a:lnTo>
                    <a:pt x="197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52"/>
            <p:cNvSpPr/>
            <p:nvPr/>
          </p:nvSpPr>
          <p:spPr>
            <a:xfrm>
              <a:off x="1782075" y="1445925"/>
              <a:ext cx="98850" cy="90625"/>
            </a:xfrm>
            <a:custGeom>
              <a:avLst/>
              <a:gdLst/>
              <a:ahLst/>
              <a:cxnLst/>
              <a:rect l="l" t="t" r="r" b="b"/>
              <a:pathLst>
                <a:path w="3954" h="3625" extrusionOk="0">
                  <a:moveTo>
                    <a:pt x="2324" y="1024"/>
                  </a:moveTo>
                  <a:lnTo>
                    <a:pt x="3057" y="2994"/>
                  </a:lnTo>
                  <a:lnTo>
                    <a:pt x="2122" y="2994"/>
                  </a:lnTo>
                  <a:lnTo>
                    <a:pt x="1011" y="2009"/>
                  </a:lnTo>
                  <a:lnTo>
                    <a:pt x="2324" y="1024"/>
                  </a:lnTo>
                  <a:close/>
                  <a:moveTo>
                    <a:pt x="2627" y="1"/>
                  </a:moveTo>
                  <a:lnTo>
                    <a:pt x="1188" y="1112"/>
                  </a:lnTo>
                  <a:lnTo>
                    <a:pt x="1" y="1958"/>
                  </a:lnTo>
                  <a:lnTo>
                    <a:pt x="1882" y="3625"/>
                  </a:lnTo>
                  <a:lnTo>
                    <a:pt x="3953" y="3625"/>
                  </a:lnTo>
                  <a:lnTo>
                    <a:pt x="262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52"/>
            <p:cNvSpPr/>
            <p:nvPr/>
          </p:nvSpPr>
          <p:spPr>
            <a:xfrm>
              <a:off x="241275" y="1079650"/>
              <a:ext cx="2559200" cy="3887025"/>
            </a:xfrm>
            <a:custGeom>
              <a:avLst/>
              <a:gdLst/>
              <a:ahLst/>
              <a:cxnLst/>
              <a:rect l="l" t="t" r="r" b="b"/>
              <a:pathLst>
                <a:path w="102368" h="155481" extrusionOk="0">
                  <a:moveTo>
                    <a:pt x="22033" y="0"/>
                  </a:moveTo>
                  <a:cubicBezTo>
                    <a:pt x="21541" y="0"/>
                    <a:pt x="20848" y="207"/>
                    <a:pt x="19875" y="825"/>
                  </a:cubicBezTo>
                  <a:cubicBezTo>
                    <a:pt x="16958" y="2669"/>
                    <a:pt x="16718" y="2669"/>
                    <a:pt x="16718" y="2669"/>
                  </a:cubicBezTo>
                  <a:lnTo>
                    <a:pt x="14357" y="4096"/>
                  </a:lnTo>
                  <a:lnTo>
                    <a:pt x="14357" y="5043"/>
                  </a:lnTo>
                  <a:lnTo>
                    <a:pt x="15304" y="8351"/>
                  </a:lnTo>
                  <a:lnTo>
                    <a:pt x="15532" y="10056"/>
                  </a:lnTo>
                  <a:lnTo>
                    <a:pt x="13423" y="9450"/>
                  </a:lnTo>
                  <a:lnTo>
                    <a:pt x="12665" y="8869"/>
                  </a:lnTo>
                  <a:lnTo>
                    <a:pt x="10051" y="10043"/>
                  </a:lnTo>
                  <a:lnTo>
                    <a:pt x="9319" y="11584"/>
                  </a:lnTo>
                  <a:lnTo>
                    <a:pt x="9319" y="12606"/>
                  </a:lnTo>
                  <a:lnTo>
                    <a:pt x="11920" y="12998"/>
                  </a:lnTo>
                  <a:lnTo>
                    <a:pt x="13890" y="12846"/>
                  </a:lnTo>
                  <a:lnTo>
                    <a:pt x="13890" y="12846"/>
                  </a:lnTo>
                  <a:lnTo>
                    <a:pt x="12236" y="14854"/>
                  </a:lnTo>
                  <a:lnTo>
                    <a:pt x="9281" y="15447"/>
                  </a:lnTo>
                  <a:lnTo>
                    <a:pt x="7324" y="17884"/>
                  </a:lnTo>
                  <a:lnTo>
                    <a:pt x="5922" y="20094"/>
                  </a:lnTo>
                  <a:lnTo>
                    <a:pt x="6478" y="22228"/>
                  </a:lnTo>
                  <a:lnTo>
                    <a:pt x="7665" y="23491"/>
                  </a:lnTo>
                  <a:lnTo>
                    <a:pt x="9559" y="25069"/>
                  </a:lnTo>
                  <a:cubicBezTo>
                    <a:pt x="9559" y="25069"/>
                    <a:pt x="8448" y="26534"/>
                    <a:pt x="8372" y="26862"/>
                  </a:cubicBezTo>
                  <a:cubicBezTo>
                    <a:pt x="8296" y="27191"/>
                    <a:pt x="2841" y="30196"/>
                    <a:pt x="2841" y="30196"/>
                  </a:cubicBezTo>
                  <a:lnTo>
                    <a:pt x="0" y="31610"/>
                  </a:lnTo>
                  <a:lnTo>
                    <a:pt x="0" y="31610"/>
                  </a:lnTo>
                  <a:lnTo>
                    <a:pt x="4344" y="30903"/>
                  </a:lnTo>
                  <a:lnTo>
                    <a:pt x="10178" y="28529"/>
                  </a:lnTo>
                  <a:lnTo>
                    <a:pt x="12476" y="25852"/>
                  </a:lnTo>
                  <a:lnTo>
                    <a:pt x="14446" y="24110"/>
                  </a:lnTo>
                  <a:lnTo>
                    <a:pt x="16883" y="22380"/>
                  </a:lnTo>
                  <a:lnTo>
                    <a:pt x="15393" y="25132"/>
                  </a:lnTo>
                  <a:lnTo>
                    <a:pt x="17287" y="24741"/>
                  </a:lnTo>
                  <a:cubicBezTo>
                    <a:pt x="17287" y="24741"/>
                    <a:pt x="19648" y="24034"/>
                    <a:pt x="19812" y="23794"/>
                  </a:cubicBezTo>
                  <a:cubicBezTo>
                    <a:pt x="19818" y="23784"/>
                    <a:pt x="19832" y="23779"/>
                    <a:pt x="19854" y="23779"/>
                  </a:cubicBezTo>
                  <a:cubicBezTo>
                    <a:pt x="20342" y="23779"/>
                    <a:pt x="24610" y="26319"/>
                    <a:pt x="24610" y="26319"/>
                  </a:cubicBezTo>
                  <a:lnTo>
                    <a:pt x="26113" y="29085"/>
                  </a:lnTo>
                  <a:lnTo>
                    <a:pt x="26820" y="33100"/>
                  </a:lnTo>
                  <a:lnTo>
                    <a:pt x="26189" y="36105"/>
                  </a:lnTo>
                  <a:lnTo>
                    <a:pt x="25633" y="38151"/>
                  </a:lnTo>
                  <a:lnTo>
                    <a:pt x="26429" y="40045"/>
                  </a:lnTo>
                  <a:lnTo>
                    <a:pt x="27376" y="37040"/>
                  </a:lnTo>
                  <a:lnTo>
                    <a:pt x="28474" y="36105"/>
                  </a:lnTo>
                  <a:lnTo>
                    <a:pt x="29194" y="40512"/>
                  </a:lnTo>
                  <a:lnTo>
                    <a:pt x="30457" y="43505"/>
                  </a:lnTo>
                  <a:lnTo>
                    <a:pt x="28083" y="42015"/>
                  </a:lnTo>
                  <a:lnTo>
                    <a:pt x="27856" y="43505"/>
                  </a:lnTo>
                  <a:lnTo>
                    <a:pt x="29585" y="47293"/>
                  </a:lnTo>
                  <a:lnTo>
                    <a:pt x="29346" y="49894"/>
                  </a:lnTo>
                  <a:lnTo>
                    <a:pt x="28083" y="52419"/>
                  </a:lnTo>
                  <a:lnTo>
                    <a:pt x="27616" y="56763"/>
                  </a:lnTo>
                  <a:lnTo>
                    <a:pt x="27931" y="61258"/>
                  </a:lnTo>
                  <a:lnTo>
                    <a:pt x="29661" y="64011"/>
                  </a:lnTo>
                  <a:lnTo>
                    <a:pt x="31404" y="65198"/>
                  </a:lnTo>
                  <a:lnTo>
                    <a:pt x="32666" y="68670"/>
                  </a:lnTo>
                  <a:lnTo>
                    <a:pt x="33538" y="71713"/>
                  </a:lnTo>
                  <a:lnTo>
                    <a:pt x="34081" y="73708"/>
                  </a:lnTo>
                  <a:lnTo>
                    <a:pt x="36631" y="76398"/>
                  </a:lnTo>
                  <a:lnTo>
                    <a:pt x="36631" y="76398"/>
                  </a:lnTo>
                  <a:lnTo>
                    <a:pt x="36050" y="73241"/>
                  </a:lnTo>
                  <a:lnTo>
                    <a:pt x="34560" y="71347"/>
                  </a:lnTo>
                  <a:lnTo>
                    <a:pt x="33929" y="66852"/>
                  </a:lnTo>
                  <a:lnTo>
                    <a:pt x="35343" y="68506"/>
                  </a:lnTo>
                  <a:lnTo>
                    <a:pt x="36215" y="71713"/>
                  </a:lnTo>
                  <a:lnTo>
                    <a:pt x="38424" y="73784"/>
                  </a:lnTo>
                  <a:lnTo>
                    <a:pt x="40470" y="77332"/>
                  </a:lnTo>
                  <a:lnTo>
                    <a:pt x="40634" y="79618"/>
                  </a:lnTo>
                  <a:lnTo>
                    <a:pt x="42288" y="81436"/>
                  </a:lnTo>
                  <a:lnTo>
                    <a:pt x="46241" y="82623"/>
                  </a:lnTo>
                  <a:lnTo>
                    <a:pt x="49082" y="84113"/>
                  </a:lnTo>
                  <a:lnTo>
                    <a:pt x="49940" y="83557"/>
                  </a:lnTo>
                  <a:lnTo>
                    <a:pt x="52541" y="85616"/>
                  </a:lnTo>
                  <a:lnTo>
                    <a:pt x="55458" y="86247"/>
                  </a:lnTo>
                  <a:lnTo>
                    <a:pt x="57428" y="88457"/>
                  </a:lnTo>
                  <a:lnTo>
                    <a:pt x="58855" y="90035"/>
                  </a:lnTo>
                  <a:lnTo>
                    <a:pt x="61380" y="91373"/>
                  </a:lnTo>
                  <a:lnTo>
                    <a:pt x="62643" y="90275"/>
                  </a:lnTo>
                  <a:lnTo>
                    <a:pt x="64221" y="92081"/>
                  </a:lnTo>
                  <a:lnTo>
                    <a:pt x="63906" y="95553"/>
                  </a:lnTo>
                  <a:lnTo>
                    <a:pt x="62378" y="97346"/>
                  </a:lnTo>
                  <a:lnTo>
                    <a:pt x="61595" y="99644"/>
                  </a:lnTo>
                  <a:lnTo>
                    <a:pt x="61355" y="101854"/>
                  </a:lnTo>
                  <a:lnTo>
                    <a:pt x="60875" y="103028"/>
                  </a:lnTo>
                  <a:lnTo>
                    <a:pt x="63325" y="105629"/>
                  </a:lnTo>
                  <a:lnTo>
                    <a:pt x="65459" y="108862"/>
                  </a:lnTo>
                  <a:lnTo>
                    <a:pt x="67580" y="112170"/>
                  </a:lnTo>
                  <a:lnTo>
                    <a:pt x="69550" y="113281"/>
                  </a:lnTo>
                  <a:lnTo>
                    <a:pt x="70813" y="115011"/>
                  </a:lnTo>
                  <a:lnTo>
                    <a:pt x="71293" y="119746"/>
                  </a:lnTo>
                  <a:lnTo>
                    <a:pt x="71532" y="123610"/>
                  </a:lnTo>
                  <a:lnTo>
                    <a:pt x="71293" y="127562"/>
                  </a:lnTo>
                  <a:lnTo>
                    <a:pt x="71444" y="129608"/>
                  </a:lnTo>
                  <a:lnTo>
                    <a:pt x="70661" y="132765"/>
                  </a:lnTo>
                  <a:lnTo>
                    <a:pt x="70585" y="135214"/>
                  </a:lnTo>
                  <a:lnTo>
                    <a:pt x="70813" y="138220"/>
                  </a:lnTo>
                  <a:lnTo>
                    <a:pt x="72151" y="139167"/>
                  </a:lnTo>
                  <a:lnTo>
                    <a:pt x="70346" y="143334"/>
                  </a:lnTo>
                  <a:lnTo>
                    <a:pt x="71684" y="145392"/>
                  </a:lnTo>
                  <a:lnTo>
                    <a:pt x="72000" y="147210"/>
                  </a:lnTo>
                  <a:lnTo>
                    <a:pt x="73225" y="150998"/>
                  </a:lnTo>
                  <a:lnTo>
                    <a:pt x="75548" y="154344"/>
                  </a:lnTo>
                  <a:lnTo>
                    <a:pt x="77278" y="155481"/>
                  </a:lnTo>
                  <a:lnTo>
                    <a:pt x="80283" y="155481"/>
                  </a:lnTo>
                  <a:lnTo>
                    <a:pt x="81546" y="153991"/>
                  </a:lnTo>
                  <a:lnTo>
                    <a:pt x="78313" y="152248"/>
                  </a:lnTo>
                  <a:lnTo>
                    <a:pt x="77126" y="149331"/>
                  </a:lnTo>
                  <a:cubicBezTo>
                    <a:pt x="77126" y="149331"/>
                    <a:pt x="75864" y="148826"/>
                    <a:pt x="77050" y="147399"/>
                  </a:cubicBezTo>
                  <a:cubicBezTo>
                    <a:pt x="78237" y="145985"/>
                    <a:pt x="78237" y="145960"/>
                    <a:pt x="78237" y="145960"/>
                  </a:cubicBezTo>
                  <a:lnTo>
                    <a:pt x="78553" y="144925"/>
                  </a:lnTo>
                  <a:lnTo>
                    <a:pt x="76899" y="143738"/>
                  </a:lnTo>
                  <a:lnTo>
                    <a:pt x="77758" y="142083"/>
                  </a:lnTo>
                  <a:lnTo>
                    <a:pt x="78553" y="141528"/>
                  </a:lnTo>
                  <a:lnTo>
                    <a:pt x="78945" y="139318"/>
                  </a:lnTo>
                  <a:lnTo>
                    <a:pt x="78389" y="138055"/>
                  </a:lnTo>
                  <a:lnTo>
                    <a:pt x="78465" y="136957"/>
                  </a:lnTo>
                  <a:lnTo>
                    <a:pt x="79892" y="137108"/>
                  </a:lnTo>
                  <a:lnTo>
                    <a:pt x="79967" y="135530"/>
                  </a:lnTo>
                  <a:lnTo>
                    <a:pt x="79967" y="134962"/>
                  </a:lnTo>
                  <a:lnTo>
                    <a:pt x="81861" y="134406"/>
                  </a:lnTo>
                  <a:lnTo>
                    <a:pt x="83755" y="133926"/>
                  </a:lnTo>
                  <a:lnTo>
                    <a:pt x="83755" y="131805"/>
                  </a:lnTo>
                  <a:lnTo>
                    <a:pt x="83604" y="130542"/>
                  </a:lnTo>
                  <a:lnTo>
                    <a:pt x="83516" y="129595"/>
                  </a:lnTo>
                  <a:lnTo>
                    <a:pt x="86205" y="130063"/>
                  </a:lnTo>
                  <a:lnTo>
                    <a:pt x="87821" y="128484"/>
                  </a:lnTo>
                  <a:lnTo>
                    <a:pt x="89261" y="126047"/>
                  </a:lnTo>
                  <a:lnTo>
                    <a:pt x="90612" y="124065"/>
                  </a:lnTo>
                  <a:lnTo>
                    <a:pt x="91079" y="121312"/>
                  </a:lnTo>
                  <a:lnTo>
                    <a:pt x="93605" y="119570"/>
                  </a:lnTo>
                  <a:lnTo>
                    <a:pt x="96294" y="118155"/>
                  </a:lnTo>
                  <a:lnTo>
                    <a:pt x="97633" y="117360"/>
                  </a:lnTo>
                  <a:lnTo>
                    <a:pt x="98188" y="113572"/>
                  </a:lnTo>
                  <a:lnTo>
                    <a:pt x="99047" y="110415"/>
                  </a:lnTo>
                  <a:lnTo>
                    <a:pt x="99451" y="108445"/>
                  </a:lnTo>
                  <a:lnTo>
                    <a:pt x="101257" y="106160"/>
                  </a:lnTo>
                  <a:lnTo>
                    <a:pt x="102368" y="104190"/>
                  </a:lnTo>
                  <a:lnTo>
                    <a:pt x="101332" y="102296"/>
                  </a:lnTo>
                  <a:cubicBezTo>
                    <a:pt x="101332" y="102296"/>
                    <a:pt x="101888" y="102220"/>
                    <a:pt x="98655" y="100957"/>
                  </a:cubicBezTo>
                  <a:lnTo>
                    <a:pt x="95423" y="99695"/>
                  </a:lnTo>
                  <a:lnTo>
                    <a:pt x="93529" y="99379"/>
                  </a:lnTo>
                  <a:lnTo>
                    <a:pt x="91471" y="98596"/>
                  </a:lnTo>
                  <a:lnTo>
                    <a:pt x="89185" y="97649"/>
                  </a:lnTo>
                  <a:lnTo>
                    <a:pt x="88011" y="94884"/>
                  </a:lnTo>
                  <a:lnTo>
                    <a:pt x="86508" y="92750"/>
                  </a:lnTo>
                  <a:lnTo>
                    <a:pt x="83124" y="91651"/>
                  </a:lnTo>
                  <a:lnTo>
                    <a:pt x="80914" y="91411"/>
                  </a:lnTo>
                  <a:lnTo>
                    <a:pt x="78616" y="89202"/>
                  </a:lnTo>
                  <a:lnTo>
                    <a:pt x="76571" y="88015"/>
                  </a:lnTo>
                  <a:lnTo>
                    <a:pt x="74121" y="87787"/>
                  </a:lnTo>
                  <a:lnTo>
                    <a:pt x="71596" y="87156"/>
                  </a:lnTo>
                  <a:lnTo>
                    <a:pt x="68755" y="87232"/>
                  </a:lnTo>
                  <a:cubicBezTo>
                    <a:pt x="68755" y="87232"/>
                    <a:pt x="65522" y="88179"/>
                    <a:pt x="65446" y="88495"/>
                  </a:cubicBezTo>
                  <a:cubicBezTo>
                    <a:pt x="65358" y="88810"/>
                    <a:pt x="64903" y="90174"/>
                    <a:pt x="64903" y="90174"/>
                  </a:cubicBezTo>
                  <a:lnTo>
                    <a:pt x="63325" y="88911"/>
                  </a:lnTo>
                  <a:lnTo>
                    <a:pt x="61595" y="89467"/>
                  </a:lnTo>
                  <a:lnTo>
                    <a:pt x="59852" y="88596"/>
                  </a:lnTo>
                  <a:lnTo>
                    <a:pt x="58590" y="85994"/>
                  </a:lnTo>
                  <a:lnTo>
                    <a:pt x="59385" y="83949"/>
                  </a:lnTo>
                  <a:lnTo>
                    <a:pt x="57491" y="83317"/>
                  </a:lnTo>
                  <a:lnTo>
                    <a:pt x="54966" y="83002"/>
                  </a:lnTo>
                  <a:lnTo>
                    <a:pt x="55673" y="81032"/>
                  </a:lnTo>
                  <a:lnTo>
                    <a:pt x="56380" y="79643"/>
                  </a:lnTo>
                  <a:lnTo>
                    <a:pt x="56532" y="78507"/>
                  </a:lnTo>
                  <a:lnTo>
                    <a:pt x="53779" y="78507"/>
                  </a:lnTo>
                  <a:lnTo>
                    <a:pt x="52592" y="80476"/>
                  </a:lnTo>
                  <a:lnTo>
                    <a:pt x="49915" y="81423"/>
                  </a:lnTo>
                  <a:lnTo>
                    <a:pt x="47933" y="78747"/>
                  </a:lnTo>
                  <a:lnTo>
                    <a:pt x="47541" y="75160"/>
                  </a:lnTo>
                  <a:lnTo>
                    <a:pt x="48412" y="72218"/>
                  </a:lnTo>
                  <a:lnTo>
                    <a:pt x="51165" y="70173"/>
                  </a:lnTo>
                  <a:lnTo>
                    <a:pt x="54095" y="69769"/>
                  </a:lnTo>
                  <a:lnTo>
                    <a:pt x="55433" y="70880"/>
                  </a:lnTo>
                  <a:lnTo>
                    <a:pt x="56064" y="69693"/>
                  </a:lnTo>
                  <a:lnTo>
                    <a:pt x="58198" y="69693"/>
                  </a:lnTo>
                  <a:lnTo>
                    <a:pt x="60964" y="70552"/>
                  </a:lnTo>
                  <a:lnTo>
                    <a:pt x="61191" y="72521"/>
                  </a:lnTo>
                  <a:lnTo>
                    <a:pt x="62529" y="74567"/>
                  </a:lnTo>
                  <a:lnTo>
                    <a:pt x="62933" y="72484"/>
                  </a:lnTo>
                  <a:lnTo>
                    <a:pt x="62769" y="68759"/>
                  </a:lnTo>
                  <a:lnTo>
                    <a:pt x="63805" y="66852"/>
                  </a:lnTo>
                  <a:lnTo>
                    <a:pt x="66797" y="64806"/>
                  </a:lnTo>
                  <a:lnTo>
                    <a:pt x="68300" y="62281"/>
                  </a:lnTo>
                  <a:lnTo>
                    <a:pt x="69083" y="60248"/>
                  </a:lnTo>
                  <a:lnTo>
                    <a:pt x="71684" y="57697"/>
                  </a:lnTo>
                  <a:lnTo>
                    <a:pt x="73338" y="57697"/>
                  </a:lnTo>
                  <a:lnTo>
                    <a:pt x="74197" y="55412"/>
                  </a:lnTo>
                  <a:lnTo>
                    <a:pt x="76722" y="53758"/>
                  </a:lnTo>
                  <a:lnTo>
                    <a:pt x="77833" y="55488"/>
                  </a:lnTo>
                  <a:lnTo>
                    <a:pt x="79879" y="54187"/>
                  </a:lnTo>
                  <a:lnTo>
                    <a:pt x="83351" y="52748"/>
                  </a:lnTo>
                  <a:lnTo>
                    <a:pt x="82569" y="51876"/>
                  </a:lnTo>
                  <a:lnTo>
                    <a:pt x="79412" y="52104"/>
                  </a:lnTo>
                  <a:lnTo>
                    <a:pt x="78692" y="50525"/>
                  </a:lnTo>
                  <a:lnTo>
                    <a:pt x="78692" y="49187"/>
                  </a:lnTo>
                  <a:lnTo>
                    <a:pt x="77833" y="48707"/>
                  </a:lnTo>
                  <a:lnTo>
                    <a:pt x="76091" y="49502"/>
                  </a:lnTo>
                  <a:lnTo>
                    <a:pt x="78540" y="48240"/>
                  </a:lnTo>
                  <a:lnTo>
                    <a:pt x="80902" y="48240"/>
                  </a:lnTo>
                  <a:lnTo>
                    <a:pt x="83111" y="48391"/>
                  </a:lnTo>
                  <a:lnTo>
                    <a:pt x="85725" y="46901"/>
                  </a:lnTo>
                  <a:cubicBezTo>
                    <a:pt x="85725" y="46901"/>
                    <a:pt x="87619" y="45474"/>
                    <a:pt x="87695" y="45361"/>
                  </a:cubicBezTo>
                  <a:cubicBezTo>
                    <a:pt x="87771" y="45247"/>
                    <a:pt x="86041" y="42204"/>
                    <a:pt x="86041" y="42204"/>
                  </a:cubicBezTo>
                  <a:lnTo>
                    <a:pt x="83983" y="40297"/>
                  </a:lnTo>
                  <a:lnTo>
                    <a:pt x="83591" y="38151"/>
                  </a:lnTo>
                  <a:lnTo>
                    <a:pt x="83111" y="33820"/>
                  </a:lnTo>
                  <a:lnTo>
                    <a:pt x="81066" y="36105"/>
                  </a:lnTo>
                  <a:lnTo>
                    <a:pt x="79172" y="35701"/>
                  </a:lnTo>
                  <a:lnTo>
                    <a:pt x="78856" y="33656"/>
                  </a:lnTo>
                  <a:lnTo>
                    <a:pt x="79639" y="32203"/>
                  </a:lnTo>
                  <a:lnTo>
                    <a:pt x="77909" y="31724"/>
                  </a:lnTo>
                  <a:lnTo>
                    <a:pt x="76798" y="30575"/>
                  </a:lnTo>
                  <a:lnTo>
                    <a:pt x="73957" y="30575"/>
                  </a:lnTo>
                  <a:lnTo>
                    <a:pt x="73098" y="30650"/>
                  </a:lnTo>
                  <a:lnTo>
                    <a:pt x="73010" y="33491"/>
                  </a:lnTo>
                  <a:lnTo>
                    <a:pt x="71671" y="34918"/>
                  </a:lnTo>
                  <a:lnTo>
                    <a:pt x="72467" y="36156"/>
                  </a:lnTo>
                  <a:lnTo>
                    <a:pt x="72694" y="38479"/>
                  </a:lnTo>
                  <a:lnTo>
                    <a:pt x="70573" y="40285"/>
                  </a:lnTo>
                  <a:lnTo>
                    <a:pt x="68603" y="40979"/>
                  </a:lnTo>
                  <a:lnTo>
                    <a:pt x="68603" y="44136"/>
                  </a:lnTo>
                  <a:lnTo>
                    <a:pt x="67340" y="44767"/>
                  </a:lnTo>
                  <a:lnTo>
                    <a:pt x="65913" y="42962"/>
                  </a:lnTo>
                  <a:lnTo>
                    <a:pt x="66545" y="40196"/>
                  </a:lnTo>
                  <a:lnTo>
                    <a:pt x="64386" y="39098"/>
                  </a:lnTo>
                  <a:lnTo>
                    <a:pt x="62113" y="37747"/>
                  </a:lnTo>
                  <a:lnTo>
                    <a:pt x="61115" y="36888"/>
                  </a:lnTo>
                  <a:lnTo>
                    <a:pt x="60092" y="36888"/>
                  </a:lnTo>
                  <a:lnTo>
                    <a:pt x="59852" y="34123"/>
                  </a:lnTo>
                  <a:lnTo>
                    <a:pt x="60244" y="31686"/>
                  </a:lnTo>
                  <a:lnTo>
                    <a:pt x="61088" y="29679"/>
                  </a:lnTo>
                  <a:lnTo>
                    <a:pt x="61088" y="29679"/>
                  </a:lnTo>
                  <a:cubicBezTo>
                    <a:pt x="61170" y="29674"/>
                    <a:pt x="61518" y="29543"/>
                    <a:pt x="62694" y="28958"/>
                  </a:cubicBezTo>
                  <a:cubicBezTo>
                    <a:pt x="63454" y="28578"/>
                    <a:pt x="63639" y="28510"/>
                    <a:pt x="63679" y="28510"/>
                  </a:cubicBezTo>
                  <a:cubicBezTo>
                    <a:pt x="63702" y="28510"/>
                    <a:pt x="63680" y="28531"/>
                    <a:pt x="63688" y="28531"/>
                  </a:cubicBezTo>
                  <a:cubicBezTo>
                    <a:pt x="63704" y="28531"/>
                    <a:pt x="63843" y="28444"/>
                    <a:pt x="64739" y="27910"/>
                  </a:cubicBezTo>
                  <a:cubicBezTo>
                    <a:pt x="66873" y="26648"/>
                    <a:pt x="66873" y="26648"/>
                    <a:pt x="66873" y="26648"/>
                  </a:cubicBezTo>
                  <a:lnTo>
                    <a:pt x="68451" y="25145"/>
                  </a:lnTo>
                  <a:lnTo>
                    <a:pt x="69714" y="23870"/>
                  </a:lnTo>
                  <a:lnTo>
                    <a:pt x="70585" y="23642"/>
                  </a:lnTo>
                  <a:lnTo>
                    <a:pt x="73969" y="23642"/>
                  </a:lnTo>
                  <a:lnTo>
                    <a:pt x="74121" y="21597"/>
                  </a:lnTo>
                  <a:lnTo>
                    <a:pt x="75144" y="19779"/>
                  </a:lnTo>
                  <a:lnTo>
                    <a:pt x="74677" y="18049"/>
                  </a:lnTo>
                  <a:lnTo>
                    <a:pt x="73035" y="16660"/>
                  </a:lnTo>
                  <a:lnTo>
                    <a:pt x="71987" y="18693"/>
                  </a:lnTo>
                  <a:lnTo>
                    <a:pt x="70371" y="19943"/>
                  </a:lnTo>
                  <a:lnTo>
                    <a:pt x="69234" y="20726"/>
                  </a:lnTo>
                  <a:lnTo>
                    <a:pt x="69234" y="18276"/>
                  </a:lnTo>
                  <a:lnTo>
                    <a:pt x="69487" y="17013"/>
                  </a:lnTo>
                  <a:lnTo>
                    <a:pt x="69487" y="17013"/>
                  </a:lnTo>
                  <a:lnTo>
                    <a:pt x="68439" y="17960"/>
                  </a:lnTo>
                  <a:lnTo>
                    <a:pt x="67403" y="15599"/>
                  </a:lnTo>
                  <a:lnTo>
                    <a:pt x="68565" y="14336"/>
                  </a:lnTo>
                  <a:lnTo>
                    <a:pt x="69373" y="12594"/>
                  </a:lnTo>
                  <a:lnTo>
                    <a:pt x="70636" y="9841"/>
                  </a:lnTo>
                  <a:lnTo>
                    <a:pt x="71633" y="9450"/>
                  </a:lnTo>
                  <a:lnTo>
                    <a:pt x="73401" y="7783"/>
                  </a:lnTo>
                  <a:lnTo>
                    <a:pt x="72618" y="7379"/>
                  </a:lnTo>
                  <a:lnTo>
                    <a:pt x="71633" y="7240"/>
                  </a:lnTo>
                  <a:lnTo>
                    <a:pt x="69234" y="7240"/>
                  </a:lnTo>
                  <a:lnTo>
                    <a:pt x="69234" y="9450"/>
                  </a:lnTo>
                  <a:lnTo>
                    <a:pt x="67164" y="12152"/>
                  </a:lnTo>
                  <a:lnTo>
                    <a:pt x="65408" y="14854"/>
                  </a:lnTo>
                  <a:lnTo>
                    <a:pt x="66280" y="16091"/>
                  </a:lnTo>
                  <a:lnTo>
                    <a:pt x="65926" y="18516"/>
                  </a:lnTo>
                  <a:lnTo>
                    <a:pt x="62921" y="20094"/>
                  </a:lnTo>
                  <a:lnTo>
                    <a:pt x="62921" y="18276"/>
                  </a:lnTo>
                  <a:lnTo>
                    <a:pt x="61191" y="18124"/>
                  </a:lnTo>
                  <a:lnTo>
                    <a:pt x="59701" y="19299"/>
                  </a:lnTo>
                  <a:lnTo>
                    <a:pt x="57845" y="16698"/>
                  </a:lnTo>
                  <a:lnTo>
                    <a:pt x="55673" y="16698"/>
                  </a:lnTo>
                  <a:lnTo>
                    <a:pt x="54966" y="18049"/>
                  </a:lnTo>
                  <a:lnTo>
                    <a:pt x="54259" y="19071"/>
                  </a:lnTo>
                  <a:lnTo>
                    <a:pt x="53223" y="16786"/>
                  </a:lnTo>
                  <a:cubicBezTo>
                    <a:pt x="53223" y="16786"/>
                    <a:pt x="52623" y="16998"/>
                    <a:pt x="52038" y="16998"/>
                  </a:cubicBezTo>
                  <a:cubicBezTo>
                    <a:pt x="51500" y="16998"/>
                    <a:pt x="50974" y="16819"/>
                    <a:pt x="50938" y="16129"/>
                  </a:cubicBezTo>
                  <a:cubicBezTo>
                    <a:pt x="50862" y="14690"/>
                    <a:pt x="50862" y="14677"/>
                    <a:pt x="50862" y="14677"/>
                  </a:cubicBezTo>
                  <a:lnTo>
                    <a:pt x="47629" y="11672"/>
                  </a:lnTo>
                  <a:lnTo>
                    <a:pt x="46594" y="10952"/>
                  </a:lnTo>
                  <a:lnTo>
                    <a:pt x="44788" y="11268"/>
                  </a:lnTo>
                  <a:lnTo>
                    <a:pt x="43993" y="8869"/>
                  </a:lnTo>
                  <a:lnTo>
                    <a:pt x="42579" y="8427"/>
                  </a:lnTo>
                  <a:lnTo>
                    <a:pt x="39030" y="8869"/>
                  </a:lnTo>
                  <a:lnTo>
                    <a:pt x="36972" y="8427"/>
                  </a:lnTo>
                  <a:lnTo>
                    <a:pt x="34295" y="6141"/>
                  </a:lnTo>
                  <a:lnTo>
                    <a:pt x="30747" y="4462"/>
                  </a:lnTo>
                  <a:lnTo>
                    <a:pt x="28159" y="1962"/>
                  </a:lnTo>
                  <a:lnTo>
                    <a:pt x="26037" y="194"/>
                  </a:lnTo>
                  <a:lnTo>
                    <a:pt x="23196" y="825"/>
                  </a:lnTo>
                  <a:cubicBezTo>
                    <a:pt x="23196" y="825"/>
                    <a:pt x="23017" y="0"/>
                    <a:pt x="2203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52"/>
            <p:cNvSpPr/>
            <p:nvPr/>
          </p:nvSpPr>
          <p:spPr>
            <a:xfrm>
              <a:off x="238125" y="1071925"/>
              <a:ext cx="2568675" cy="3902025"/>
            </a:xfrm>
            <a:custGeom>
              <a:avLst/>
              <a:gdLst/>
              <a:ahLst/>
              <a:cxnLst/>
              <a:rect l="l" t="t" r="r" b="b"/>
              <a:pathLst>
                <a:path w="102747" h="156081" extrusionOk="0">
                  <a:moveTo>
                    <a:pt x="61468" y="29836"/>
                  </a:moveTo>
                  <a:cubicBezTo>
                    <a:pt x="61506" y="29899"/>
                    <a:pt x="61519" y="29962"/>
                    <a:pt x="61506" y="30025"/>
                  </a:cubicBezTo>
                  <a:lnTo>
                    <a:pt x="61342" y="29899"/>
                  </a:lnTo>
                  <a:lnTo>
                    <a:pt x="61468" y="29836"/>
                  </a:lnTo>
                  <a:close/>
                  <a:moveTo>
                    <a:pt x="101181" y="102504"/>
                  </a:moveTo>
                  <a:lnTo>
                    <a:pt x="101282" y="102542"/>
                  </a:lnTo>
                  <a:lnTo>
                    <a:pt x="101193" y="102718"/>
                  </a:lnTo>
                  <a:cubicBezTo>
                    <a:pt x="101155" y="102655"/>
                    <a:pt x="101143" y="102567"/>
                    <a:pt x="101181" y="102504"/>
                  </a:cubicBezTo>
                  <a:close/>
                  <a:moveTo>
                    <a:pt x="22159" y="618"/>
                  </a:moveTo>
                  <a:cubicBezTo>
                    <a:pt x="22328" y="618"/>
                    <a:pt x="22461" y="648"/>
                    <a:pt x="22565" y="692"/>
                  </a:cubicBezTo>
                  <a:cubicBezTo>
                    <a:pt x="22779" y="781"/>
                    <a:pt x="22943" y="970"/>
                    <a:pt x="23019" y="1198"/>
                  </a:cubicBezTo>
                  <a:lnTo>
                    <a:pt x="23385" y="1437"/>
                  </a:lnTo>
                  <a:lnTo>
                    <a:pt x="26075" y="844"/>
                  </a:lnTo>
                  <a:lnTo>
                    <a:pt x="28057" y="2498"/>
                  </a:lnTo>
                  <a:lnTo>
                    <a:pt x="30658" y="4998"/>
                  </a:lnTo>
                  <a:lnTo>
                    <a:pt x="34257" y="6716"/>
                  </a:lnTo>
                  <a:lnTo>
                    <a:pt x="36909" y="8976"/>
                  </a:lnTo>
                  <a:lnTo>
                    <a:pt x="37048" y="9052"/>
                  </a:lnTo>
                  <a:lnTo>
                    <a:pt x="39093" y="9481"/>
                  </a:lnTo>
                  <a:lnTo>
                    <a:pt x="39207" y="9481"/>
                  </a:lnTo>
                  <a:lnTo>
                    <a:pt x="42679" y="9052"/>
                  </a:lnTo>
                  <a:lnTo>
                    <a:pt x="43879" y="9430"/>
                  </a:lnTo>
                  <a:lnTo>
                    <a:pt x="44624" y="11678"/>
                  </a:lnTo>
                  <a:lnTo>
                    <a:pt x="44978" y="11893"/>
                  </a:lnTo>
                  <a:lnTo>
                    <a:pt x="46657" y="11590"/>
                  </a:lnTo>
                  <a:lnTo>
                    <a:pt x="47541" y="12208"/>
                  </a:lnTo>
                  <a:lnTo>
                    <a:pt x="50685" y="15125"/>
                  </a:lnTo>
                  <a:cubicBezTo>
                    <a:pt x="50698" y="15302"/>
                    <a:pt x="50710" y="15668"/>
                    <a:pt x="50761" y="16464"/>
                  </a:cubicBezTo>
                  <a:cubicBezTo>
                    <a:pt x="50761" y="16830"/>
                    <a:pt x="50937" y="17183"/>
                    <a:pt x="51253" y="17385"/>
                  </a:cubicBezTo>
                  <a:cubicBezTo>
                    <a:pt x="51517" y="17561"/>
                    <a:pt x="51851" y="17620"/>
                    <a:pt x="52180" y="17620"/>
                  </a:cubicBezTo>
                  <a:cubicBezTo>
                    <a:pt x="52561" y="17620"/>
                    <a:pt x="52935" y="17541"/>
                    <a:pt x="53185" y="17474"/>
                  </a:cubicBezTo>
                  <a:lnTo>
                    <a:pt x="54094" y="19507"/>
                  </a:lnTo>
                  <a:lnTo>
                    <a:pt x="54637" y="19557"/>
                  </a:lnTo>
                  <a:lnTo>
                    <a:pt x="55370" y="18497"/>
                  </a:lnTo>
                  <a:lnTo>
                    <a:pt x="55988" y="17322"/>
                  </a:lnTo>
                  <a:lnTo>
                    <a:pt x="57807" y="17322"/>
                  </a:lnTo>
                  <a:lnTo>
                    <a:pt x="59562" y="19784"/>
                  </a:lnTo>
                  <a:lnTo>
                    <a:pt x="60016" y="19848"/>
                  </a:lnTo>
                  <a:lnTo>
                    <a:pt x="61418" y="18762"/>
                  </a:lnTo>
                  <a:lnTo>
                    <a:pt x="62744" y="18875"/>
                  </a:lnTo>
                  <a:lnTo>
                    <a:pt x="62744" y="20403"/>
                  </a:lnTo>
                  <a:lnTo>
                    <a:pt x="63198" y="20681"/>
                  </a:lnTo>
                  <a:lnTo>
                    <a:pt x="66204" y="19103"/>
                  </a:lnTo>
                  <a:lnTo>
                    <a:pt x="66355" y="18875"/>
                  </a:lnTo>
                  <a:lnTo>
                    <a:pt x="66709" y="16451"/>
                  </a:lnTo>
                  <a:lnTo>
                    <a:pt x="66658" y="16224"/>
                  </a:lnTo>
                  <a:lnTo>
                    <a:pt x="65913" y="15150"/>
                  </a:lnTo>
                  <a:lnTo>
                    <a:pt x="67542" y="12650"/>
                  </a:lnTo>
                  <a:lnTo>
                    <a:pt x="69613" y="9961"/>
                  </a:lnTo>
                  <a:lnTo>
                    <a:pt x="69676" y="9771"/>
                  </a:lnTo>
                  <a:lnTo>
                    <a:pt x="69676" y="7877"/>
                  </a:lnTo>
                  <a:lnTo>
                    <a:pt x="71709" y="7877"/>
                  </a:lnTo>
                  <a:lnTo>
                    <a:pt x="72631" y="8004"/>
                  </a:lnTo>
                  <a:lnTo>
                    <a:pt x="72984" y="8180"/>
                  </a:lnTo>
                  <a:lnTo>
                    <a:pt x="71570" y="9493"/>
                  </a:lnTo>
                  <a:lnTo>
                    <a:pt x="70636" y="9872"/>
                  </a:lnTo>
                  <a:lnTo>
                    <a:pt x="70472" y="10024"/>
                  </a:lnTo>
                  <a:lnTo>
                    <a:pt x="68413" y="14469"/>
                  </a:lnTo>
                  <a:lnTo>
                    <a:pt x="67290" y="15693"/>
                  </a:lnTo>
                  <a:lnTo>
                    <a:pt x="67226" y="16034"/>
                  </a:lnTo>
                  <a:lnTo>
                    <a:pt x="68274" y="18408"/>
                  </a:lnTo>
                  <a:lnTo>
                    <a:pt x="68780" y="18509"/>
                  </a:lnTo>
                  <a:lnTo>
                    <a:pt x="69108" y="18206"/>
                  </a:lnTo>
                  <a:lnTo>
                    <a:pt x="69108" y="18206"/>
                  </a:lnTo>
                  <a:lnTo>
                    <a:pt x="69045" y="18522"/>
                  </a:lnTo>
                  <a:lnTo>
                    <a:pt x="69045" y="21035"/>
                  </a:lnTo>
                  <a:lnTo>
                    <a:pt x="69537" y="21287"/>
                  </a:lnTo>
                  <a:lnTo>
                    <a:pt x="70686" y="20504"/>
                  </a:lnTo>
                  <a:lnTo>
                    <a:pt x="72315" y="19254"/>
                  </a:lnTo>
                  <a:lnTo>
                    <a:pt x="73262" y="17474"/>
                  </a:lnTo>
                  <a:lnTo>
                    <a:pt x="74525" y="18534"/>
                  </a:lnTo>
                  <a:lnTo>
                    <a:pt x="74929" y="20050"/>
                  </a:lnTo>
                  <a:lnTo>
                    <a:pt x="73982" y="21742"/>
                  </a:lnTo>
                  <a:lnTo>
                    <a:pt x="73805" y="23636"/>
                  </a:lnTo>
                  <a:lnTo>
                    <a:pt x="70699" y="23636"/>
                  </a:lnTo>
                  <a:lnTo>
                    <a:pt x="69752" y="23863"/>
                  </a:lnTo>
                  <a:lnTo>
                    <a:pt x="69613" y="23951"/>
                  </a:lnTo>
                  <a:lnTo>
                    <a:pt x="68350" y="25227"/>
                  </a:lnTo>
                  <a:lnTo>
                    <a:pt x="66797" y="26704"/>
                  </a:lnTo>
                  <a:cubicBezTo>
                    <a:pt x="66721" y="26755"/>
                    <a:pt x="66368" y="26982"/>
                    <a:pt x="64701" y="27954"/>
                  </a:cubicBezTo>
                  <a:lnTo>
                    <a:pt x="64171" y="28270"/>
                  </a:lnTo>
                  <a:lnTo>
                    <a:pt x="63779" y="28510"/>
                  </a:lnTo>
                  <a:cubicBezTo>
                    <a:pt x="63602" y="28535"/>
                    <a:pt x="63299" y="28674"/>
                    <a:pt x="62668" y="28990"/>
                  </a:cubicBezTo>
                  <a:cubicBezTo>
                    <a:pt x="61443" y="29608"/>
                    <a:pt x="61216" y="29684"/>
                    <a:pt x="61178" y="29684"/>
                  </a:cubicBezTo>
                  <a:lnTo>
                    <a:pt x="61178" y="29785"/>
                  </a:lnTo>
                  <a:lnTo>
                    <a:pt x="61039" y="29684"/>
                  </a:lnTo>
                  <a:cubicBezTo>
                    <a:pt x="60938" y="29747"/>
                    <a:pt x="60875" y="29861"/>
                    <a:pt x="60862" y="29974"/>
                  </a:cubicBezTo>
                  <a:lnTo>
                    <a:pt x="60079" y="31868"/>
                  </a:lnTo>
                  <a:lnTo>
                    <a:pt x="59663" y="34381"/>
                  </a:lnTo>
                  <a:lnTo>
                    <a:pt x="59663" y="34457"/>
                  </a:lnTo>
                  <a:lnTo>
                    <a:pt x="59890" y="37222"/>
                  </a:lnTo>
                  <a:lnTo>
                    <a:pt x="60206" y="37500"/>
                  </a:lnTo>
                  <a:lnTo>
                    <a:pt x="61115" y="37500"/>
                  </a:lnTo>
                  <a:lnTo>
                    <a:pt x="62075" y="38321"/>
                  </a:lnTo>
                  <a:lnTo>
                    <a:pt x="64360" y="39685"/>
                  </a:lnTo>
                  <a:lnTo>
                    <a:pt x="66317" y="40669"/>
                  </a:lnTo>
                  <a:lnTo>
                    <a:pt x="65736" y="43195"/>
                  </a:lnTo>
                  <a:lnTo>
                    <a:pt x="65800" y="43460"/>
                  </a:lnTo>
                  <a:lnTo>
                    <a:pt x="67214" y="45278"/>
                  </a:lnTo>
                  <a:lnTo>
                    <a:pt x="67605" y="45354"/>
                  </a:lnTo>
                  <a:lnTo>
                    <a:pt x="68868" y="44723"/>
                  </a:lnTo>
                  <a:lnTo>
                    <a:pt x="69045" y="44445"/>
                  </a:lnTo>
                  <a:lnTo>
                    <a:pt x="69045" y="41516"/>
                  </a:lnTo>
                  <a:lnTo>
                    <a:pt x="70800" y="40884"/>
                  </a:lnTo>
                  <a:lnTo>
                    <a:pt x="73035" y="39028"/>
                  </a:lnTo>
                  <a:lnTo>
                    <a:pt x="73136" y="38750"/>
                  </a:lnTo>
                  <a:lnTo>
                    <a:pt x="72909" y="36414"/>
                  </a:lnTo>
                  <a:lnTo>
                    <a:pt x="72858" y="36275"/>
                  </a:lnTo>
                  <a:lnTo>
                    <a:pt x="72201" y="35253"/>
                  </a:lnTo>
                  <a:lnTo>
                    <a:pt x="73376" y="34015"/>
                  </a:lnTo>
                  <a:lnTo>
                    <a:pt x="73464" y="33800"/>
                  </a:lnTo>
                  <a:lnTo>
                    <a:pt x="73527" y="31250"/>
                  </a:lnTo>
                  <a:lnTo>
                    <a:pt x="74095" y="31199"/>
                  </a:lnTo>
                  <a:lnTo>
                    <a:pt x="76798" y="31199"/>
                  </a:lnTo>
                  <a:lnTo>
                    <a:pt x="77808" y="32247"/>
                  </a:lnTo>
                  <a:lnTo>
                    <a:pt x="77947" y="32323"/>
                  </a:lnTo>
                  <a:lnTo>
                    <a:pt x="79298" y="32702"/>
                  </a:lnTo>
                  <a:lnTo>
                    <a:pt x="78704" y="33813"/>
                  </a:lnTo>
                  <a:lnTo>
                    <a:pt x="78666" y="34015"/>
                  </a:lnTo>
                  <a:lnTo>
                    <a:pt x="78982" y="36061"/>
                  </a:lnTo>
                  <a:lnTo>
                    <a:pt x="79235" y="36326"/>
                  </a:lnTo>
                  <a:lnTo>
                    <a:pt x="81129" y="36730"/>
                  </a:lnTo>
                  <a:lnTo>
                    <a:pt x="81419" y="36629"/>
                  </a:lnTo>
                  <a:lnTo>
                    <a:pt x="82998" y="34861"/>
                  </a:lnTo>
                  <a:lnTo>
                    <a:pt x="83402" y="38523"/>
                  </a:lnTo>
                  <a:lnTo>
                    <a:pt x="83793" y="40657"/>
                  </a:lnTo>
                  <a:lnTo>
                    <a:pt x="83894" y="40834"/>
                  </a:lnTo>
                  <a:lnTo>
                    <a:pt x="85902" y="42715"/>
                  </a:lnTo>
                  <a:cubicBezTo>
                    <a:pt x="86558" y="43864"/>
                    <a:pt x="87253" y="45127"/>
                    <a:pt x="87455" y="45569"/>
                  </a:cubicBezTo>
                  <a:cubicBezTo>
                    <a:pt x="87152" y="45821"/>
                    <a:pt x="86369" y="46415"/>
                    <a:pt x="85687" y="46932"/>
                  </a:cubicBezTo>
                  <a:lnTo>
                    <a:pt x="83162" y="48385"/>
                  </a:lnTo>
                  <a:lnTo>
                    <a:pt x="81028" y="48220"/>
                  </a:lnTo>
                  <a:lnTo>
                    <a:pt x="78654" y="48220"/>
                  </a:lnTo>
                  <a:lnTo>
                    <a:pt x="78515" y="48258"/>
                  </a:lnTo>
                  <a:lnTo>
                    <a:pt x="76065" y="49521"/>
                  </a:lnTo>
                  <a:lnTo>
                    <a:pt x="76343" y="50089"/>
                  </a:lnTo>
                  <a:lnTo>
                    <a:pt x="77934" y="49369"/>
                  </a:lnTo>
                  <a:lnTo>
                    <a:pt x="78502" y="49685"/>
                  </a:lnTo>
                  <a:lnTo>
                    <a:pt x="78502" y="50834"/>
                  </a:lnTo>
                  <a:lnTo>
                    <a:pt x="79235" y="52539"/>
                  </a:lnTo>
                  <a:lnTo>
                    <a:pt x="79550" y="52728"/>
                  </a:lnTo>
                  <a:lnTo>
                    <a:pt x="82556" y="52514"/>
                  </a:lnTo>
                  <a:lnTo>
                    <a:pt x="82934" y="52930"/>
                  </a:lnTo>
                  <a:lnTo>
                    <a:pt x="79828" y="54231"/>
                  </a:lnTo>
                  <a:lnTo>
                    <a:pt x="78048" y="55355"/>
                  </a:lnTo>
                  <a:lnTo>
                    <a:pt x="77113" y="53890"/>
                  </a:lnTo>
                  <a:lnTo>
                    <a:pt x="76671" y="53802"/>
                  </a:lnTo>
                  <a:lnTo>
                    <a:pt x="74146" y="55456"/>
                  </a:lnTo>
                  <a:lnTo>
                    <a:pt x="74032" y="55607"/>
                  </a:lnTo>
                  <a:lnTo>
                    <a:pt x="73237" y="57691"/>
                  </a:lnTo>
                  <a:lnTo>
                    <a:pt x="71797" y="57691"/>
                  </a:lnTo>
                  <a:lnTo>
                    <a:pt x="71583" y="57779"/>
                  </a:lnTo>
                  <a:lnTo>
                    <a:pt x="68982" y="60330"/>
                  </a:lnTo>
                  <a:lnTo>
                    <a:pt x="68136" y="62426"/>
                  </a:lnTo>
                  <a:lnTo>
                    <a:pt x="66671" y="64888"/>
                  </a:lnTo>
                  <a:lnTo>
                    <a:pt x="63741" y="66908"/>
                  </a:lnTo>
                  <a:lnTo>
                    <a:pt x="63640" y="67009"/>
                  </a:lnTo>
                  <a:lnTo>
                    <a:pt x="62618" y="68916"/>
                  </a:lnTo>
                  <a:lnTo>
                    <a:pt x="62580" y="69068"/>
                  </a:lnTo>
                  <a:lnTo>
                    <a:pt x="62731" y="72767"/>
                  </a:lnTo>
                  <a:lnTo>
                    <a:pt x="62491" y="74043"/>
                  </a:lnTo>
                  <a:lnTo>
                    <a:pt x="61620" y="72717"/>
                  </a:lnTo>
                  <a:lnTo>
                    <a:pt x="61393" y="70823"/>
                  </a:lnTo>
                  <a:lnTo>
                    <a:pt x="61178" y="70558"/>
                  </a:lnTo>
                  <a:lnTo>
                    <a:pt x="58413" y="69686"/>
                  </a:lnTo>
                  <a:lnTo>
                    <a:pt x="56190" y="69674"/>
                  </a:lnTo>
                  <a:lnTo>
                    <a:pt x="55913" y="69838"/>
                  </a:lnTo>
                  <a:lnTo>
                    <a:pt x="55471" y="70684"/>
                  </a:lnTo>
                  <a:lnTo>
                    <a:pt x="54423" y="69838"/>
                  </a:lnTo>
                  <a:lnTo>
                    <a:pt x="54183" y="69762"/>
                  </a:lnTo>
                  <a:lnTo>
                    <a:pt x="51266" y="70166"/>
                  </a:lnTo>
                  <a:lnTo>
                    <a:pt x="51114" y="70229"/>
                  </a:lnTo>
                  <a:lnTo>
                    <a:pt x="48362" y="72287"/>
                  </a:lnTo>
                  <a:lnTo>
                    <a:pt x="48248" y="72452"/>
                  </a:lnTo>
                  <a:lnTo>
                    <a:pt x="47377" y="75381"/>
                  </a:lnTo>
                  <a:lnTo>
                    <a:pt x="47377" y="75507"/>
                  </a:lnTo>
                  <a:lnTo>
                    <a:pt x="47768" y="79093"/>
                  </a:lnTo>
                  <a:lnTo>
                    <a:pt x="47819" y="79245"/>
                  </a:lnTo>
                  <a:lnTo>
                    <a:pt x="49801" y="81934"/>
                  </a:lnTo>
                  <a:lnTo>
                    <a:pt x="50155" y="82048"/>
                  </a:lnTo>
                  <a:lnTo>
                    <a:pt x="52832" y="81101"/>
                  </a:lnTo>
                  <a:lnTo>
                    <a:pt x="52996" y="80962"/>
                  </a:lnTo>
                  <a:lnTo>
                    <a:pt x="54082" y="79144"/>
                  </a:lnTo>
                  <a:lnTo>
                    <a:pt x="56304" y="79144"/>
                  </a:lnTo>
                  <a:lnTo>
                    <a:pt x="56203" y="79876"/>
                  </a:lnTo>
                  <a:lnTo>
                    <a:pt x="55496" y="81240"/>
                  </a:lnTo>
                  <a:lnTo>
                    <a:pt x="54789" y="83210"/>
                  </a:lnTo>
                  <a:lnTo>
                    <a:pt x="55054" y="83639"/>
                  </a:lnTo>
                  <a:lnTo>
                    <a:pt x="57516" y="83930"/>
                  </a:lnTo>
                  <a:lnTo>
                    <a:pt x="59095" y="84460"/>
                  </a:lnTo>
                  <a:lnTo>
                    <a:pt x="58413" y="86202"/>
                  </a:lnTo>
                  <a:lnTo>
                    <a:pt x="58425" y="86455"/>
                  </a:lnTo>
                  <a:lnTo>
                    <a:pt x="59688" y="89056"/>
                  </a:lnTo>
                  <a:lnTo>
                    <a:pt x="59840" y="89195"/>
                  </a:lnTo>
                  <a:lnTo>
                    <a:pt x="61569" y="90066"/>
                  </a:lnTo>
                  <a:lnTo>
                    <a:pt x="61809" y="90079"/>
                  </a:lnTo>
                  <a:lnTo>
                    <a:pt x="63388" y="89586"/>
                  </a:lnTo>
                  <a:lnTo>
                    <a:pt x="64827" y="90735"/>
                  </a:lnTo>
                  <a:lnTo>
                    <a:pt x="65320" y="90597"/>
                  </a:lnTo>
                  <a:cubicBezTo>
                    <a:pt x="65345" y="90546"/>
                    <a:pt x="65749" y="89397"/>
                    <a:pt x="65863" y="88980"/>
                  </a:cubicBezTo>
                  <a:cubicBezTo>
                    <a:pt x="66166" y="88766"/>
                    <a:pt x="67656" y="88261"/>
                    <a:pt x="68944" y="87882"/>
                  </a:cubicBezTo>
                  <a:lnTo>
                    <a:pt x="71696" y="87806"/>
                  </a:lnTo>
                  <a:lnTo>
                    <a:pt x="74222" y="88437"/>
                  </a:lnTo>
                  <a:lnTo>
                    <a:pt x="76596" y="88665"/>
                  </a:lnTo>
                  <a:lnTo>
                    <a:pt x="78553" y="89788"/>
                  </a:lnTo>
                  <a:lnTo>
                    <a:pt x="80813" y="91973"/>
                  </a:lnTo>
                  <a:lnTo>
                    <a:pt x="81002" y="92061"/>
                  </a:lnTo>
                  <a:lnTo>
                    <a:pt x="83174" y="92289"/>
                  </a:lnTo>
                  <a:lnTo>
                    <a:pt x="86432" y="93362"/>
                  </a:lnTo>
                  <a:lnTo>
                    <a:pt x="87846" y="95370"/>
                  </a:lnTo>
                  <a:lnTo>
                    <a:pt x="89021" y="98097"/>
                  </a:lnTo>
                  <a:lnTo>
                    <a:pt x="89185" y="98274"/>
                  </a:lnTo>
                  <a:lnTo>
                    <a:pt x="91470" y="99221"/>
                  </a:lnTo>
                  <a:lnTo>
                    <a:pt x="93529" y="100016"/>
                  </a:lnTo>
                  <a:lnTo>
                    <a:pt x="95448" y="100345"/>
                  </a:lnTo>
                  <a:lnTo>
                    <a:pt x="98655" y="101595"/>
                  </a:lnTo>
                  <a:cubicBezTo>
                    <a:pt x="100625" y="102365"/>
                    <a:pt x="101092" y="102655"/>
                    <a:pt x="101193" y="102731"/>
                  </a:cubicBezTo>
                  <a:lnTo>
                    <a:pt x="101168" y="102782"/>
                  </a:lnTo>
                  <a:lnTo>
                    <a:pt x="102115" y="104524"/>
                  </a:lnTo>
                  <a:lnTo>
                    <a:pt x="101130" y="106305"/>
                  </a:lnTo>
                  <a:lnTo>
                    <a:pt x="99312" y="108590"/>
                  </a:lnTo>
                  <a:lnTo>
                    <a:pt x="99249" y="108716"/>
                  </a:lnTo>
                  <a:lnTo>
                    <a:pt x="98857" y="110673"/>
                  </a:lnTo>
                  <a:lnTo>
                    <a:pt x="97986" y="113855"/>
                  </a:lnTo>
                  <a:lnTo>
                    <a:pt x="97456" y="117492"/>
                  </a:lnTo>
                  <a:lnTo>
                    <a:pt x="96256" y="118199"/>
                  </a:lnTo>
                  <a:lnTo>
                    <a:pt x="93541" y="119639"/>
                  </a:lnTo>
                  <a:lnTo>
                    <a:pt x="91016" y="121369"/>
                  </a:lnTo>
                  <a:lnTo>
                    <a:pt x="90889" y="121583"/>
                  </a:lnTo>
                  <a:lnTo>
                    <a:pt x="90422" y="124260"/>
                  </a:lnTo>
                  <a:lnTo>
                    <a:pt x="89096" y="126192"/>
                  </a:lnTo>
                  <a:lnTo>
                    <a:pt x="87682" y="128604"/>
                  </a:lnTo>
                  <a:lnTo>
                    <a:pt x="86205" y="130031"/>
                  </a:lnTo>
                  <a:lnTo>
                    <a:pt x="83679" y="129589"/>
                  </a:lnTo>
                  <a:lnTo>
                    <a:pt x="83313" y="129930"/>
                  </a:lnTo>
                  <a:lnTo>
                    <a:pt x="83389" y="130889"/>
                  </a:lnTo>
                  <a:lnTo>
                    <a:pt x="83553" y="132114"/>
                  </a:lnTo>
                  <a:lnTo>
                    <a:pt x="83553" y="134008"/>
                  </a:lnTo>
                  <a:lnTo>
                    <a:pt x="81886" y="134412"/>
                  </a:lnTo>
                  <a:lnTo>
                    <a:pt x="79992" y="134968"/>
                  </a:lnTo>
                  <a:lnTo>
                    <a:pt x="79765" y="135271"/>
                  </a:lnTo>
                  <a:lnTo>
                    <a:pt x="79765" y="135801"/>
                  </a:lnTo>
                  <a:lnTo>
                    <a:pt x="79702" y="137039"/>
                  </a:lnTo>
                  <a:lnTo>
                    <a:pt x="78616" y="136912"/>
                  </a:lnTo>
                  <a:lnTo>
                    <a:pt x="78262" y="137215"/>
                  </a:lnTo>
                  <a:lnTo>
                    <a:pt x="78187" y="138314"/>
                  </a:lnTo>
                  <a:lnTo>
                    <a:pt x="78212" y="138465"/>
                  </a:lnTo>
                  <a:lnTo>
                    <a:pt x="78730" y="139640"/>
                  </a:lnTo>
                  <a:lnTo>
                    <a:pt x="78376" y="141622"/>
                  </a:lnTo>
                  <a:lnTo>
                    <a:pt x="77694" y="142102"/>
                  </a:lnTo>
                  <a:lnTo>
                    <a:pt x="77593" y="142216"/>
                  </a:lnTo>
                  <a:lnTo>
                    <a:pt x="76722" y="143882"/>
                  </a:lnTo>
                  <a:lnTo>
                    <a:pt x="76823" y="144274"/>
                  </a:lnTo>
                  <a:lnTo>
                    <a:pt x="78300" y="145335"/>
                  </a:lnTo>
                  <a:lnTo>
                    <a:pt x="78060" y="146105"/>
                  </a:lnTo>
                  <a:cubicBezTo>
                    <a:pt x="77997" y="146181"/>
                    <a:pt x="77757" y="146484"/>
                    <a:pt x="76924" y="147481"/>
                  </a:cubicBezTo>
                  <a:cubicBezTo>
                    <a:pt x="76444" y="148062"/>
                    <a:pt x="76255" y="148592"/>
                    <a:pt x="76381" y="149059"/>
                  </a:cubicBezTo>
                  <a:cubicBezTo>
                    <a:pt x="76469" y="149388"/>
                    <a:pt x="76697" y="149678"/>
                    <a:pt x="77000" y="149842"/>
                  </a:cubicBezTo>
                  <a:lnTo>
                    <a:pt x="78136" y="152646"/>
                  </a:lnTo>
                  <a:lnTo>
                    <a:pt x="78275" y="152810"/>
                  </a:lnTo>
                  <a:lnTo>
                    <a:pt x="81167" y="154363"/>
                  </a:lnTo>
                  <a:lnTo>
                    <a:pt x="80245" y="155449"/>
                  </a:lnTo>
                  <a:lnTo>
                    <a:pt x="77492" y="155449"/>
                  </a:lnTo>
                  <a:lnTo>
                    <a:pt x="75889" y="154401"/>
                  </a:lnTo>
                  <a:lnTo>
                    <a:pt x="73628" y="151130"/>
                  </a:lnTo>
                  <a:lnTo>
                    <a:pt x="72429" y="147443"/>
                  </a:lnTo>
                  <a:lnTo>
                    <a:pt x="72113" y="145625"/>
                  </a:lnTo>
                  <a:lnTo>
                    <a:pt x="70825" y="143605"/>
                  </a:lnTo>
                  <a:lnTo>
                    <a:pt x="72568" y="139577"/>
                  </a:lnTo>
                  <a:lnTo>
                    <a:pt x="72454" y="139198"/>
                  </a:lnTo>
                  <a:lnTo>
                    <a:pt x="71242" y="138327"/>
                  </a:lnTo>
                  <a:lnTo>
                    <a:pt x="71014" y="135523"/>
                  </a:lnTo>
                  <a:lnTo>
                    <a:pt x="71090" y="133112"/>
                  </a:lnTo>
                  <a:lnTo>
                    <a:pt x="71873" y="129993"/>
                  </a:lnTo>
                  <a:lnTo>
                    <a:pt x="71886" y="129892"/>
                  </a:lnTo>
                  <a:lnTo>
                    <a:pt x="71722" y="127884"/>
                  </a:lnTo>
                  <a:lnTo>
                    <a:pt x="71962" y="123907"/>
                  </a:lnTo>
                  <a:lnTo>
                    <a:pt x="71722" y="120030"/>
                  </a:lnTo>
                  <a:lnTo>
                    <a:pt x="71242" y="115295"/>
                  </a:lnTo>
                  <a:lnTo>
                    <a:pt x="71191" y="115131"/>
                  </a:lnTo>
                  <a:lnTo>
                    <a:pt x="69929" y="113401"/>
                  </a:lnTo>
                  <a:lnTo>
                    <a:pt x="67921" y="112252"/>
                  </a:lnTo>
                  <a:lnTo>
                    <a:pt x="65837" y="109007"/>
                  </a:lnTo>
                  <a:lnTo>
                    <a:pt x="63678" y="105724"/>
                  </a:lnTo>
                  <a:lnTo>
                    <a:pt x="61367" y="103274"/>
                  </a:lnTo>
                  <a:lnTo>
                    <a:pt x="61772" y="102277"/>
                  </a:lnTo>
                  <a:lnTo>
                    <a:pt x="62024" y="100029"/>
                  </a:lnTo>
                  <a:lnTo>
                    <a:pt x="62782" y="97832"/>
                  </a:lnTo>
                  <a:lnTo>
                    <a:pt x="64246" y="96051"/>
                  </a:lnTo>
                  <a:lnTo>
                    <a:pt x="64322" y="95887"/>
                  </a:lnTo>
                  <a:lnTo>
                    <a:pt x="64638" y="92415"/>
                  </a:lnTo>
                  <a:lnTo>
                    <a:pt x="64562" y="92175"/>
                  </a:lnTo>
                  <a:lnTo>
                    <a:pt x="62971" y="90369"/>
                  </a:lnTo>
                  <a:lnTo>
                    <a:pt x="62529" y="90344"/>
                  </a:lnTo>
                  <a:lnTo>
                    <a:pt x="61431" y="91304"/>
                  </a:lnTo>
                  <a:lnTo>
                    <a:pt x="59145" y="90091"/>
                  </a:lnTo>
                  <a:lnTo>
                    <a:pt x="55799" y="86341"/>
                  </a:lnTo>
                  <a:lnTo>
                    <a:pt x="55622" y="86253"/>
                  </a:lnTo>
                  <a:lnTo>
                    <a:pt x="52781" y="85634"/>
                  </a:lnTo>
                  <a:lnTo>
                    <a:pt x="50243" y="83626"/>
                  </a:lnTo>
                  <a:lnTo>
                    <a:pt x="49877" y="83614"/>
                  </a:lnTo>
                  <a:lnTo>
                    <a:pt x="49157" y="84068"/>
                  </a:lnTo>
                  <a:lnTo>
                    <a:pt x="46430" y="82629"/>
                  </a:lnTo>
                  <a:lnTo>
                    <a:pt x="42566" y="81467"/>
                  </a:lnTo>
                  <a:lnTo>
                    <a:pt x="41051" y="79801"/>
                  </a:lnTo>
                  <a:lnTo>
                    <a:pt x="40899" y="77629"/>
                  </a:lnTo>
                  <a:lnTo>
                    <a:pt x="40861" y="77490"/>
                  </a:lnTo>
                  <a:lnTo>
                    <a:pt x="38803" y="73942"/>
                  </a:lnTo>
                  <a:lnTo>
                    <a:pt x="36606" y="71858"/>
                  </a:lnTo>
                  <a:lnTo>
                    <a:pt x="35760" y="68739"/>
                  </a:lnTo>
                  <a:lnTo>
                    <a:pt x="34282" y="66959"/>
                  </a:lnTo>
                  <a:lnTo>
                    <a:pt x="33727" y="67199"/>
                  </a:lnTo>
                  <a:lnTo>
                    <a:pt x="34358" y="71694"/>
                  </a:lnTo>
                  <a:lnTo>
                    <a:pt x="34421" y="71858"/>
                  </a:lnTo>
                  <a:lnTo>
                    <a:pt x="35873" y="73689"/>
                  </a:lnTo>
                  <a:lnTo>
                    <a:pt x="36240" y="75722"/>
                  </a:lnTo>
                  <a:lnTo>
                    <a:pt x="36240" y="75722"/>
                  </a:lnTo>
                  <a:lnTo>
                    <a:pt x="34484" y="73866"/>
                  </a:lnTo>
                  <a:lnTo>
                    <a:pt x="33070" y="68878"/>
                  </a:lnTo>
                  <a:lnTo>
                    <a:pt x="31808" y="65406"/>
                  </a:lnTo>
                  <a:lnTo>
                    <a:pt x="31694" y="65242"/>
                  </a:lnTo>
                  <a:lnTo>
                    <a:pt x="30014" y="64093"/>
                  </a:lnTo>
                  <a:lnTo>
                    <a:pt x="28360" y="61454"/>
                  </a:lnTo>
                  <a:lnTo>
                    <a:pt x="28045" y="57097"/>
                  </a:lnTo>
                  <a:lnTo>
                    <a:pt x="28512" y="52817"/>
                  </a:lnTo>
                  <a:lnTo>
                    <a:pt x="29749" y="50354"/>
                  </a:lnTo>
                  <a:lnTo>
                    <a:pt x="30014" y="47627"/>
                  </a:lnTo>
                  <a:lnTo>
                    <a:pt x="29989" y="47475"/>
                  </a:lnTo>
                  <a:lnTo>
                    <a:pt x="28310" y="43776"/>
                  </a:lnTo>
                  <a:lnTo>
                    <a:pt x="28449" y="42841"/>
                  </a:lnTo>
                  <a:lnTo>
                    <a:pt x="30419" y="44079"/>
                  </a:lnTo>
                  <a:lnTo>
                    <a:pt x="30873" y="43700"/>
                  </a:lnTo>
                  <a:lnTo>
                    <a:pt x="29623" y="40733"/>
                  </a:lnTo>
                  <a:lnTo>
                    <a:pt x="28916" y="36364"/>
                  </a:lnTo>
                  <a:lnTo>
                    <a:pt x="28411" y="36174"/>
                  </a:lnTo>
                  <a:lnTo>
                    <a:pt x="27300" y="37109"/>
                  </a:lnTo>
                  <a:lnTo>
                    <a:pt x="27211" y="37260"/>
                  </a:lnTo>
                  <a:lnTo>
                    <a:pt x="26517" y="39432"/>
                  </a:lnTo>
                  <a:lnTo>
                    <a:pt x="26100" y="38435"/>
                  </a:lnTo>
                  <a:lnTo>
                    <a:pt x="26630" y="36477"/>
                  </a:lnTo>
                  <a:lnTo>
                    <a:pt x="27262" y="33472"/>
                  </a:lnTo>
                  <a:lnTo>
                    <a:pt x="27262" y="33358"/>
                  </a:lnTo>
                  <a:lnTo>
                    <a:pt x="26555" y="29330"/>
                  </a:lnTo>
                  <a:lnTo>
                    <a:pt x="25027" y="26477"/>
                  </a:lnTo>
                  <a:lnTo>
                    <a:pt x="24901" y="26363"/>
                  </a:lnTo>
                  <a:cubicBezTo>
                    <a:pt x="21319" y="24236"/>
                    <a:pt x="20275" y="23768"/>
                    <a:pt x="19914" y="23768"/>
                  </a:cubicBezTo>
                  <a:cubicBezTo>
                    <a:pt x="19779" y="23768"/>
                    <a:pt x="19739" y="23832"/>
                    <a:pt x="19698" y="23901"/>
                  </a:cubicBezTo>
                  <a:cubicBezTo>
                    <a:pt x="19521" y="24040"/>
                    <a:pt x="18322" y="24444"/>
                    <a:pt x="17337" y="24747"/>
                  </a:cubicBezTo>
                  <a:lnTo>
                    <a:pt x="16112" y="24999"/>
                  </a:lnTo>
                  <a:lnTo>
                    <a:pt x="17299" y="22840"/>
                  </a:lnTo>
                  <a:lnTo>
                    <a:pt x="16832" y="22436"/>
                  </a:lnTo>
                  <a:lnTo>
                    <a:pt x="14370" y="24191"/>
                  </a:lnTo>
                  <a:lnTo>
                    <a:pt x="12362" y="25959"/>
                  </a:lnTo>
                  <a:lnTo>
                    <a:pt x="10127" y="28573"/>
                  </a:lnTo>
                  <a:lnTo>
                    <a:pt x="4394" y="30896"/>
                  </a:lnTo>
                  <a:lnTo>
                    <a:pt x="2134" y="31262"/>
                  </a:lnTo>
                  <a:lnTo>
                    <a:pt x="3132" y="30770"/>
                  </a:lnTo>
                  <a:cubicBezTo>
                    <a:pt x="8687" y="27702"/>
                    <a:pt x="8763" y="27399"/>
                    <a:pt x="8801" y="27247"/>
                  </a:cubicBezTo>
                  <a:cubicBezTo>
                    <a:pt x="8852" y="27058"/>
                    <a:pt x="9432" y="26224"/>
                    <a:pt x="9937" y="25555"/>
                  </a:cubicBezTo>
                  <a:lnTo>
                    <a:pt x="9887" y="25126"/>
                  </a:lnTo>
                  <a:lnTo>
                    <a:pt x="8018" y="23573"/>
                  </a:lnTo>
                  <a:lnTo>
                    <a:pt x="6882" y="22373"/>
                  </a:lnTo>
                  <a:lnTo>
                    <a:pt x="6389" y="20454"/>
                  </a:lnTo>
                  <a:lnTo>
                    <a:pt x="7702" y="18396"/>
                  </a:lnTo>
                  <a:lnTo>
                    <a:pt x="9584" y="16034"/>
                  </a:lnTo>
                  <a:lnTo>
                    <a:pt x="12425" y="15466"/>
                  </a:lnTo>
                  <a:lnTo>
                    <a:pt x="12602" y="15365"/>
                  </a:lnTo>
                  <a:lnTo>
                    <a:pt x="14256" y="13332"/>
                  </a:lnTo>
                  <a:lnTo>
                    <a:pt x="13991" y="12814"/>
                  </a:lnTo>
                  <a:lnTo>
                    <a:pt x="12059" y="12979"/>
                  </a:lnTo>
                  <a:lnTo>
                    <a:pt x="9761" y="12625"/>
                  </a:lnTo>
                  <a:lnTo>
                    <a:pt x="9761" y="11943"/>
                  </a:lnTo>
                  <a:lnTo>
                    <a:pt x="10405" y="10579"/>
                  </a:lnTo>
                  <a:lnTo>
                    <a:pt x="12753" y="9531"/>
                  </a:lnTo>
                  <a:lnTo>
                    <a:pt x="13347" y="9999"/>
                  </a:lnTo>
                  <a:lnTo>
                    <a:pt x="15582" y="10655"/>
                  </a:lnTo>
                  <a:lnTo>
                    <a:pt x="15986" y="10302"/>
                  </a:lnTo>
                  <a:lnTo>
                    <a:pt x="15733" y="8572"/>
                  </a:lnTo>
                  <a:lnTo>
                    <a:pt x="14799" y="5301"/>
                  </a:lnTo>
                  <a:lnTo>
                    <a:pt x="14799" y="4582"/>
                  </a:lnTo>
                  <a:lnTo>
                    <a:pt x="16996" y="3268"/>
                  </a:lnTo>
                  <a:cubicBezTo>
                    <a:pt x="17249" y="3167"/>
                    <a:pt x="17943" y="2814"/>
                    <a:pt x="20178" y="1387"/>
                  </a:cubicBezTo>
                  <a:cubicBezTo>
                    <a:pt x="21117" y="797"/>
                    <a:pt x="21746" y="618"/>
                    <a:pt x="22159" y="618"/>
                  </a:cubicBezTo>
                  <a:close/>
                  <a:moveTo>
                    <a:pt x="22164" y="0"/>
                  </a:moveTo>
                  <a:cubicBezTo>
                    <a:pt x="21532" y="0"/>
                    <a:pt x="20754" y="291"/>
                    <a:pt x="19837" y="869"/>
                  </a:cubicBezTo>
                  <a:cubicBezTo>
                    <a:pt x="17274" y="2498"/>
                    <a:pt x="16819" y="2675"/>
                    <a:pt x="16781" y="2688"/>
                  </a:cubicBezTo>
                  <a:lnTo>
                    <a:pt x="14332" y="4127"/>
                  </a:lnTo>
                  <a:lnTo>
                    <a:pt x="14180" y="4392"/>
                  </a:lnTo>
                  <a:lnTo>
                    <a:pt x="14180" y="5339"/>
                  </a:lnTo>
                  <a:lnTo>
                    <a:pt x="15127" y="8698"/>
                  </a:lnTo>
                  <a:lnTo>
                    <a:pt x="15291" y="9923"/>
                  </a:lnTo>
                  <a:lnTo>
                    <a:pt x="13688" y="9468"/>
                  </a:lnTo>
                  <a:lnTo>
                    <a:pt x="12993" y="8925"/>
                  </a:lnTo>
                  <a:lnTo>
                    <a:pt x="12665" y="8875"/>
                  </a:lnTo>
                  <a:lnTo>
                    <a:pt x="10051" y="10062"/>
                  </a:lnTo>
                  <a:lnTo>
                    <a:pt x="9887" y="10213"/>
                  </a:lnTo>
                  <a:lnTo>
                    <a:pt x="9155" y="11754"/>
                  </a:lnTo>
                  <a:lnTo>
                    <a:pt x="9129" y="12915"/>
                  </a:lnTo>
                  <a:lnTo>
                    <a:pt x="9395" y="13231"/>
                  </a:lnTo>
                  <a:lnTo>
                    <a:pt x="11983" y="13623"/>
                  </a:lnTo>
                  <a:lnTo>
                    <a:pt x="12059" y="13623"/>
                  </a:lnTo>
                  <a:lnTo>
                    <a:pt x="13284" y="13521"/>
                  </a:lnTo>
                  <a:lnTo>
                    <a:pt x="12185" y="14873"/>
                  </a:lnTo>
                  <a:lnTo>
                    <a:pt x="9344" y="15441"/>
                  </a:lnTo>
                  <a:lnTo>
                    <a:pt x="9155" y="15554"/>
                  </a:lnTo>
                  <a:lnTo>
                    <a:pt x="7185" y="18029"/>
                  </a:lnTo>
                  <a:lnTo>
                    <a:pt x="5771" y="20239"/>
                  </a:lnTo>
                  <a:lnTo>
                    <a:pt x="5733" y="20479"/>
                  </a:lnTo>
                  <a:lnTo>
                    <a:pt x="6288" y="22613"/>
                  </a:lnTo>
                  <a:lnTo>
                    <a:pt x="6364" y="22752"/>
                  </a:lnTo>
                  <a:lnTo>
                    <a:pt x="7576" y="24040"/>
                  </a:lnTo>
                  <a:lnTo>
                    <a:pt x="9243" y="25416"/>
                  </a:lnTo>
                  <a:cubicBezTo>
                    <a:pt x="8877" y="25909"/>
                    <a:pt x="8334" y="26679"/>
                    <a:pt x="8208" y="27032"/>
                  </a:cubicBezTo>
                  <a:cubicBezTo>
                    <a:pt x="7841" y="27386"/>
                    <a:pt x="4874" y="29091"/>
                    <a:pt x="2841" y="30214"/>
                  </a:cubicBezTo>
                  <a:lnTo>
                    <a:pt x="0" y="31629"/>
                  </a:lnTo>
                  <a:lnTo>
                    <a:pt x="189" y="32222"/>
                  </a:lnTo>
                  <a:lnTo>
                    <a:pt x="4533" y="31515"/>
                  </a:lnTo>
                  <a:lnTo>
                    <a:pt x="10430" y="29128"/>
                  </a:lnTo>
                  <a:lnTo>
                    <a:pt x="10556" y="29040"/>
                  </a:lnTo>
                  <a:lnTo>
                    <a:pt x="12804" y="26388"/>
                  </a:lnTo>
                  <a:lnTo>
                    <a:pt x="14748" y="24684"/>
                  </a:lnTo>
                  <a:lnTo>
                    <a:pt x="16087" y="23737"/>
                  </a:lnTo>
                  <a:lnTo>
                    <a:pt x="15241" y="25302"/>
                  </a:lnTo>
                  <a:lnTo>
                    <a:pt x="15582" y="25757"/>
                  </a:lnTo>
                  <a:lnTo>
                    <a:pt x="17488" y="25366"/>
                  </a:lnTo>
                  <a:cubicBezTo>
                    <a:pt x="19180" y="24861"/>
                    <a:pt x="19787" y="24595"/>
                    <a:pt x="20026" y="24431"/>
                  </a:cubicBezTo>
                  <a:cubicBezTo>
                    <a:pt x="20544" y="24595"/>
                    <a:pt x="22628" y="25757"/>
                    <a:pt x="24496" y="26868"/>
                  </a:cubicBezTo>
                  <a:lnTo>
                    <a:pt x="25936" y="29507"/>
                  </a:lnTo>
                  <a:lnTo>
                    <a:pt x="26618" y="33409"/>
                  </a:lnTo>
                  <a:lnTo>
                    <a:pt x="26012" y="36338"/>
                  </a:lnTo>
                  <a:lnTo>
                    <a:pt x="25456" y="38384"/>
                  </a:lnTo>
                  <a:lnTo>
                    <a:pt x="25469" y="38586"/>
                  </a:lnTo>
                  <a:lnTo>
                    <a:pt x="26264" y="40480"/>
                  </a:lnTo>
                  <a:lnTo>
                    <a:pt x="26858" y="40455"/>
                  </a:lnTo>
                  <a:lnTo>
                    <a:pt x="27767" y="37538"/>
                  </a:lnTo>
                  <a:lnTo>
                    <a:pt x="28373" y="37033"/>
                  </a:lnTo>
                  <a:lnTo>
                    <a:pt x="29004" y="40884"/>
                  </a:lnTo>
                  <a:lnTo>
                    <a:pt x="29888" y="43018"/>
                  </a:lnTo>
                  <a:lnTo>
                    <a:pt x="28360" y="42058"/>
                  </a:lnTo>
                  <a:lnTo>
                    <a:pt x="27893" y="42273"/>
                  </a:lnTo>
                  <a:lnTo>
                    <a:pt x="27653" y="43763"/>
                  </a:lnTo>
                  <a:lnTo>
                    <a:pt x="27678" y="43953"/>
                  </a:lnTo>
                  <a:lnTo>
                    <a:pt x="29383" y="47652"/>
                  </a:lnTo>
                  <a:lnTo>
                    <a:pt x="29156" y="50114"/>
                  </a:lnTo>
                  <a:lnTo>
                    <a:pt x="27918" y="52589"/>
                  </a:lnTo>
                  <a:lnTo>
                    <a:pt x="27413" y="57085"/>
                  </a:lnTo>
                  <a:lnTo>
                    <a:pt x="27729" y="61580"/>
                  </a:lnTo>
                  <a:lnTo>
                    <a:pt x="27779" y="61719"/>
                  </a:lnTo>
                  <a:lnTo>
                    <a:pt x="29522" y="64484"/>
                  </a:lnTo>
                  <a:lnTo>
                    <a:pt x="31252" y="65696"/>
                  </a:lnTo>
                  <a:lnTo>
                    <a:pt x="32464" y="69030"/>
                  </a:lnTo>
                  <a:lnTo>
                    <a:pt x="33891" y="74080"/>
                  </a:lnTo>
                  <a:lnTo>
                    <a:pt x="33967" y="74219"/>
                  </a:lnTo>
                  <a:lnTo>
                    <a:pt x="36505" y="76896"/>
                  </a:lnTo>
                  <a:lnTo>
                    <a:pt x="37048" y="76631"/>
                  </a:lnTo>
                  <a:lnTo>
                    <a:pt x="36467" y="73474"/>
                  </a:lnTo>
                  <a:lnTo>
                    <a:pt x="36404" y="73335"/>
                  </a:lnTo>
                  <a:lnTo>
                    <a:pt x="34964" y="71505"/>
                  </a:lnTo>
                  <a:lnTo>
                    <a:pt x="34484" y="68171"/>
                  </a:lnTo>
                  <a:lnTo>
                    <a:pt x="34484" y="68171"/>
                  </a:lnTo>
                  <a:lnTo>
                    <a:pt x="35166" y="68954"/>
                  </a:lnTo>
                  <a:lnTo>
                    <a:pt x="36012" y="72098"/>
                  </a:lnTo>
                  <a:lnTo>
                    <a:pt x="36101" y="72237"/>
                  </a:lnTo>
                  <a:lnTo>
                    <a:pt x="38273" y="74295"/>
                  </a:lnTo>
                  <a:lnTo>
                    <a:pt x="40268" y="77730"/>
                  </a:lnTo>
                  <a:lnTo>
                    <a:pt x="40419" y="79939"/>
                  </a:lnTo>
                  <a:lnTo>
                    <a:pt x="40508" y="80141"/>
                  </a:lnTo>
                  <a:lnTo>
                    <a:pt x="42162" y="81947"/>
                  </a:lnTo>
                  <a:lnTo>
                    <a:pt x="42301" y="82035"/>
                  </a:lnTo>
                  <a:lnTo>
                    <a:pt x="46202" y="83197"/>
                  </a:lnTo>
                  <a:lnTo>
                    <a:pt x="49043" y="84700"/>
                  </a:lnTo>
                  <a:lnTo>
                    <a:pt x="49359" y="84687"/>
                  </a:lnTo>
                  <a:lnTo>
                    <a:pt x="50028" y="84245"/>
                  </a:lnTo>
                  <a:lnTo>
                    <a:pt x="52453" y="86165"/>
                  </a:lnTo>
                  <a:lnTo>
                    <a:pt x="52592" y="86228"/>
                  </a:lnTo>
                  <a:lnTo>
                    <a:pt x="55407" y="86834"/>
                  </a:lnTo>
                  <a:lnTo>
                    <a:pt x="58716" y="90546"/>
                  </a:lnTo>
                  <a:lnTo>
                    <a:pt x="61330" y="91960"/>
                  </a:lnTo>
                  <a:lnTo>
                    <a:pt x="61683" y="91910"/>
                  </a:lnTo>
                  <a:lnTo>
                    <a:pt x="62706" y="91013"/>
                  </a:lnTo>
                  <a:lnTo>
                    <a:pt x="63994" y="92491"/>
                  </a:lnTo>
                  <a:lnTo>
                    <a:pt x="63691" y="95723"/>
                  </a:lnTo>
                  <a:lnTo>
                    <a:pt x="62251" y="97466"/>
                  </a:lnTo>
                  <a:lnTo>
                    <a:pt x="61405" y="99840"/>
                  </a:lnTo>
                  <a:lnTo>
                    <a:pt x="61165" y="102074"/>
                  </a:lnTo>
                  <a:lnTo>
                    <a:pt x="60711" y="103224"/>
                  </a:lnTo>
                  <a:lnTo>
                    <a:pt x="60774" y="103552"/>
                  </a:lnTo>
                  <a:lnTo>
                    <a:pt x="63186" y="106115"/>
                  </a:lnTo>
                  <a:lnTo>
                    <a:pt x="65320" y="109335"/>
                  </a:lnTo>
                  <a:lnTo>
                    <a:pt x="67441" y="112656"/>
                  </a:lnTo>
                  <a:lnTo>
                    <a:pt x="67555" y="112757"/>
                  </a:lnTo>
                  <a:lnTo>
                    <a:pt x="69461" y="113818"/>
                  </a:lnTo>
                  <a:lnTo>
                    <a:pt x="70623" y="115421"/>
                  </a:lnTo>
                  <a:lnTo>
                    <a:pt x="71090" y="120055"/>
                  </a:lnTo>
                  <a:lnTo>
                    <a:pt x="71330" y="123881"/>
                  </a:lnTo>
                  <a:lnTo>
                    <a:pt x="71090" y="127871"/>
                  </a:lnTo>
                  <a:lnTo>
                    <a:pt x="71254" y="129866"/>
                  </a:lnTo>
                  <a:lnTo>
                    <a:pt x="70472" y="132973"/>
                  </a:lnTo>
                  <a:lnTo>
                    <a:pt x="70383" y="135511"/>
                  </a:lnTo>
                  <a:lnTo>
                    <a:pt x="70623" y="138516"/>
                  </a:lnTo>
                  <a:lnTo>
                    <a:pt x="70749" y="138743"/>
                  </a:lnTo>
                  <a:lnTo>
                    <a:pt x="71886" y="139539"/>
                  </a:lnTo>
                  <a:lnTo>
                    <a:pt x="70168" y="143491"/>
                  </a:lnTo>
                  <a:lnTo>
                    <a:pt x="70194" y="143794"/>
                  </a:lnTo>
                  <a:lnTo>
                    <a:pt x="71507" y="145789"/>
                  </a:lnTo>
                  <a:lnTo>
                    <a:pt x="71823" y="147582"/>
                  </a:lnTo>
                  <a:lnTo>
                    <a:pt x="73035" y="151370"/>
                  </a:lnTo>
                  <a:lnTo>
                    <a:pt x="75409" y="154805"/>
                  </a:lnTo>
                  <a:lnTo>
                    <a:pt x="77227" y="156030"/>
                  </a:lnTo>
                  <a:lnTo>
                    <a:pt x="77391" y="156080"/>
                  </a:lnTo>
                  <a:lnTo>
                    <a:pt x="80396" y="156080"/>
                  </a:lnTo>
                  <a:lnTo>
                    <a:pt x="80624" y="155966"/>
                  </a:lnTo>
                  <a:lnTo>
                    <a:pt x="81886" y="154476"/>
                  </a:lnTo>
                  <a:lnTo>
                    <a:pt x="81798" y="153984"/>
                  </a:lnTo>
                  <a:lnTo>
                    <a:pt x="78666" y="152305"/>
                  </a:lnTo>
                  <a:lnTo>
                    <a:pt x="77530" y="149501"/>
                  </a:lnTo>
                  <a:lnTo>
                    <a:pt x="77353" y="149325"/>
                  </a:lnTo>
                  <a:cubicBezTo>
                    <a:pt x="77176" y="149249"/>
                    <a:pt x="77038" y="149097"/>
                    <a:pt x="76974" y="148908"/>
                  </a:cubicBezTo>
                  <a:cubicBezTo>
                    <a:pt x="76911" y="148643"/>
                    <a:pt x="77063" y="148289"/>
                    <a:pt x="77391" y="147885"/>
                  </a:cubicBezTo>
                  <a:cubicBezTo>
                    <a:pt x="78363" y="146723"/>
                    <a:pt x="78591" y="146458"/>
                    <a:pt x="78641" y="146332"/>
                  </a:cubicBezTo>
                  <a:lnTo>
                    <a:pt x="78957" y="145309"/>
                  </a:lnTo>
                  <a:lnTo>
                    <a:pt x="78831" y="144956"/>
                  </a:lnTo>
                  <a:lnTo>
                    <a:pt x="77404" y="143933"/>
                  </a:lnTo>
                  <a:lnTo>
                    <a:pt x="78111" y="142582"/>
                  </a:lnTo>
                  <a:lnTo>
                    <a:pt x="78831" y="142077"/>
                  </a:lnTo>
                  <a:lnTo>
                    <a:pt x="78957" y="141862"/>
                  </a:lnTo>
                  <a:lnTo>
                    <a:pt x="79361" y="139652"/>
                  </a:lnTo>
                  <a:lnTo>
                    <a:pt x="79336" y="139476"/>
                  </a:lnTo>
                  <a:lnTo>
                    <a:pt x="78818" y="138289"/>
                  </a:lnTo>
                  <a:lnTo>
                    <a:pt x="78869" y="137582"/>
                  </a:lnTo>
                  <a:lnTo>
                    <a:pt x="79954" y="137708"/>
                  </a:lnTo>
                  <a:lnTo>
                    <a:pt x="80308" y="137417"/>
                  </a:lnTo>
                  <a:lnTo>
                    <a:pt x="80384" y="135814"/>
                  </a:lnTo>
                  <a:lnTo>
                    <a:pt x="80384" y="135498"/>
                  </a:lnTo>
                  <a:lnTo>
                    <a:pt x="82038" y="135018"/>
                  </a:lnTo>
                  <a:lnTo>
                    <a:pt x="83932" y="134551"/>
                  </a:lnTo>
                  <a:lnTo>
                    <a:pt x="84172" y="134235"/>
                  </a:lnTo>
                  <a:lnTo>
                    <a:pt x="84172" y="132076"/>
                  </a:lnTo>
                  <a:lnTo>
                    <a:pt x="84020" y="130826"/>
                  </a:lnTo>
                  <a:lnTo>
                    <a:pt x="83970" y="130283"/>
                  </a:lnTo>
                  <a:lnTo>
                    <a:pt x="86243" y="130675"/>
                  </a:lnTo>
                  <a:lnTo>
                    <a:pt x="86521" y="130586"/>
                  </a:lnTo>
                  <a:lnTo>
                    <a:pt x="88137" y="129008"/>
                  </a:lnTo>
                  <a:lnTo>
                    <a:pt x="89614" y="126520"/>
                  </a:lnTo>
                  <a:lnTo>
                    <a:pt x="90965" y="124551"/>
                  </a:lnTo>
                  <a:lnTo>
                    <a:pt x="91470" y="121798"/>
                  </a:lnTo>
                  <a:lnTo>
                    <a:pt x="93857" y="120156"/>
                  </a:lnTo>
                  <a:lnTo>
                    <a:pt x="96546" y="118742"/>
                  </a:lnTo>
                  <a:lnTo>
                    <a:pt x="97897" y="117947"/>
                  </a:lnTo>
                  <a:lnTo>
                    <a:pt x="98049" y="117719"/>
                  </a:lnTo>
                  <a:lnTo>
                    <a:pt x="98592" y="113982"/>
                  </a:lnTo>
                  <a:lnTo>
                    <a:pt x="99463" y="110800"/>
                  </a:lnTo>
                  <a:lnTo>
                    <a:pt x="99842" y="108906"/>
                  </a:lnTo>
                  <a:lnTo>
                    <a:pt x="101648" y="106645"/>
                  </a:lnTo>
                  <a:lnTo>
                    <a:pt x="102746" y="104676"/>
                  </a:lnTo>
                  <a:lnTo>
                    <a:pt x="102746" y="104373"/>
                  </a:lnTo>
                  <a:lnTo>
                    <a:pt x="101799" y="102617"/>
                  </a:lnTo>
                  <a:cubicBezTo>
                    <a:pt x="101824" y="102352"/>
                    <a:pt x="101774" y="102125"/>
                    <a:pt x="98882" y="100989"/>
                  </a:cubicBezTo>
                  <a:lnTo>
                    <a:pt x="95650" y="99726"/>
                  </a:lnTo>
                  <a:lnTo>
                    <a:pt x="93718" y="99410"/>
                  </a:lnTo>
                  <a:lnTo>
                    <a:pt x="91710" y="98627"/>
                  </a:lnTo>
                  <a:lnTo>
                    <a:pt x="89551" y="97731"/>
                  </a:lnTo>
                  <a:lnTo>
                    <a:pt x="88415" y="95092"/>
                  </a:lnTo>
                  <a:lnTo>
                    <a:pt x="86887" y="92907"/>
                  </a:lnTo>
                  <a:lnTo>
                    <a:pt x="86735" y="92794"/>
                  </a:lnTo>
                  <a:lnTo>
                    <a:pt x="83338" y="91682"/>
                  </a:lnTo>
                  <a:lnTo>
                    <a:pt x="81179" y="91455"/>
                  </a:lnTo>
                  <a:lnTo>
                    <a:pt x="78970" y="89321"/>
                  </a:lnTo>
                  <a:lnTo>
                    <a:pt x="76861" y="88084"/>
                  </a:lnTo>
                  <a:lnTo>
                    <a:pt x="74335" y="87819"/>
                  </a:lnTo>
                  <a:lnTo>
                    <a:pt x="71810" y="87187"/>
                  </a:lnTo>
                  <a:lnTo>
                    <a:pt x="71722" y="87175"/>
                  </a:lnTo>
                  <a:lnTo>
                    <a:pt x="68881" y="87263"/>
                  </a:lnTo>
                  <a:lnTo>
                    <a:pt x="68792" y="87276"/>
                  </a:lnTo>
                  <a:cubicBezTo>
                    <a:pt x="65395" y="88273"/>
                    <a:pt x="65320" y="88576"/>
                    <a:pt x="65269" y="88753"/>
                  </a:cubicBezTo>
                  <a:cubicBezTo>
                    <a:pt x="65219" y="88942"/>
                    <a:pt x="65029" y="89523"/>
                    <a:pt x="64878" y="89965"/>
                  </a:cubicBezTo>
                  <a:lnTo>
                    <a:pt x="63640" y="88993"/>
                  </a:lnTo>
                  <a:lnTo>
                    <a:pt x="63350" y="88930"/>
                  </a:lnTo>
                  <a:lnTo>
                    <a:pt x="61734" y="89448"/>
                  </a:lnTo>
                  <a:lnTo>
                    <a:pt x="60218" y="88690"/>
                  </a:lnTo>
                  <a:lnTo>
                    <a:pt x="59057" y="86303"/>
                  </a:lnTo>
                  <a:lnTo>
                    <a:pt x="59802" y="84384"/>
                  </a:lnTo>
                  <a:lnTo>
                    <a:pt x="59600" y="83967"/>
                  </a:lnTo>
                  <a:lnTo>
                    <a:pt x="57655" y="83311"/>
                  </a:lnTo>
                  <a:lnTo>
                    <a:pt x="55521" y="83046"/>
                  </a:lnTo>
                  <a:lnTo>
                    <a:pt x="56077" y="81480"/>
                  </a:lnTo>
                  <a:lnTo>
                    <a:pt x="56796" y="80104"/>
                  </a:lnTo>
                  <a:lnTo>
                    <a:pt x="56986" y="78853"/>
                  </a:lnTo>
                  <a:lnTo>
                    <a:pt x="56670" y="78500"/>
                  </a:lnTo>
                  <a:lnTo>
                    <a:pt x="53905" y="78500"/>
                  </a:lnTo>
                  <a:lnTo>
                    <a:pt x="53640" y="78651"/>
                  </a:lnTo>
                  <a:lnTo>
                    <a:pt x="52516" y="80533"/>
                  </a:lnTo>
                  <a:lnTo>
                    <a:pt x="50155" y="81366"/>
                  </a:lnTo>
                  <a:lnTo>
                    <a:pt x="48374" y="78942"/>
                  </a:lnTo>
                  <a:lnTo>
                    <a:pt x="47995" y="75495"/>
                  </a:lnTo>
                  <a:lnTo>
                    <a:pt x="48816" y="72717"/>
                  </a:lnTo>
                  <a:lnTo>
                    <a:pt x="51443" y="70772"/>
                  </a:lnTo>
                  <a:lnTo>
                    <a:pt x="54132" y="70393"/>
                  </a:lnTo>
                  <a:lnTo>
                    <a:pt x="55370" y="71416"/>
                  </a:lnTo>
                  <a:lnTo>
                    <a:pt x="55849" y="71315"/>
                  </a:lnTo>
                  <a:lnTo>
                    <a:pt x="56392" y="70305"/>
                  </a:lnTo>
                  <a:lnTo>
                    <a:pt x="58286" y="70305"/>
                  </a:lnTo>
                  <a:lnTo>
                    <a:pt x="60799" y="71088"/>
                  </a:lnTo>
                  <a:lnTo>
                    <a:pt x="61014" y="72856"/>
                  </a:lnTo>
                  <a:lnTo>
                    <a:pt x="61064" y="72995"/>
                  </a:lnTo>
                  <a:lnTo>
                    <a:pt x="62403" y="75040"/>
                  </a:lnTo>
                  <a:lnTo>
                    <a:pt x="62971" y="74926"/>
                  </a:lnTo>
                  <a:lnTo>
                    <a:pt x="63363" y="72843"/>
                  </a:lnTo>
                  <a:lnTo>
                    <a:pt x="63363" y="72767"/>
                  </a:lnTo>
                  <a:lnTo>
                    <a:pt x="63211" y="69131"/>
                  </a:lnTo>
                  <a:lnTo>
                    <a:pt x="64158" y="67376"/>
                  </a:lnTo>
                  <a:lnTo>
                    <a:pt x="67087" y="65355"/>
                  </a:lnTo>
                  <a:lnTo>
                    <a:pt x="68704" y="62691"/>
                  </a:lnTo>
                  <a:lnTo>
                    <a:pt x="69461" y="60721"/>
                  </a:lnTo>
                  <a:lnTo>
                    <a:pt x="71924" y="58322"/>
                  </a:lnTo>
                  <a:lnTo>
                    <a:pt x="73452" y="58322"/>
                  </a:lnTo>
                  <a:lnTo>
                    <a:pt x="73755" y="58107"/>
                  </a:lnTo>
                  <a:lnTo>
                    <a:pt x="74575" y="55923"/>
                  </a:lnTo>
                  <a:lnTo>
                    <a:pt x="76747" y="54496"/>
                  </a:lnTo>
                  <a:lnTo>
                    <a:pt x="77682" y="55961"/>
                  </a:lnTo>
                  <a:lnTo>
                    <a:pt x="78124" y="56062"/>
                  </a:lnTo>
                  <a:lnTo>
                    <a:pt x="80119" y="54786"/>
                  </a:lnTo>
                  <a:lnTo>
                    <a:pt x="83591" y="53347"/>
                  </a:lnTo>
                  <a:lnTo>
                    <a:pt x="83705" y="52855"/>
                  </a:lnTo>
                  <a:lnTo>
                    <a:pt x="82909" y="51983"/>
                  </a:lnTo>
                  <a:lnTo>
                    <a:pt x="82657" y="51870"/>
                  </a:lnTo>
                  <a:lnTo>
                    <a:pt x="79715" y="52084"/>
                  </a:lnTo>
                  <a:lnTo>
                    <a:pt x="79134" y="50771"/>
                  </a:lnTo>
                  <a:lnTo>
                    <a:pt x="79134" y="49496"/>
                  </a:lnTo>
                  <a:lnTo>
                    <a:pt x="78970" y="49218"/>
                  </a:lnTo>
                  <a:lnTo>
                    <a:pt x="78528" y="48978"/>
                  </a:lnTo>
                  <a:lnTo>
                    <a:pt x="78742" y="48864"/>
                  </a:lnTo>
                  <a:lnTo>
                    <a:pt x="81002" y="48864"/>
                  </a:lnTo>
                  <a:lnTo>
                    <a:pt x="83212" y="49029"/>
                  </a:lnTo>
                  <a:lnTo>
                    <a:pt x="83389" y="48991"/>
                  </a:lnTo>
                  <a:lnTo>
                    <a:pt x="86028" y="47463"/>
                  </a:lnTo>
                  <a:cubicBezTo>
                    <a:pt x="87973" y="46023"/>
                    <a:pt x="88048" y="45910"/>
                    <a:pt x="88074" y="45847"/>
                  </a:cubicBezTo>
                  <a:cubicBezTo>
                    <a:pt x="88213" y="45657"/>
                    <a:pt x="88263" y="45569"/>
                    <a:pt x="86432" y="42362"/>
                  </a:cubicBezTo>
                  <a:lnTo>
                    <a:pt x="84399" y="40455"/>
                  </a:lnTo>
                  <a:lnTo>
                    <a:pt x="84033" y="38435"/>
                  </a:lnTo>
                  <a:lnTo>
                    <a:pt x="83553" y="34103"/>
                  </a:lnTo>
                  <a:lnTo>
                    <a:pt x="83010" y="33927"/>
                  </a:lnTo>
                  <a:lnTo>
                    <a:pt x="81078" y="36086"/>
                  </a:lnTo>
                  <a:lnTo>
                    <a:pt x="79576" y="35758"/>
                  </a:lnTo>
                  <a:lnTo>
                    <a:pt x="79310" y="34028"/>
                  </a:lnTo>
                  <a:lnTo>
                    <a:pt x="80055" y="32677"/>
                  </a:lnTo>
                  <a:lnTo>
                    <a:pt x="79866" y="32222"/>
                  </a:lnTo>
                  <a:lnTo>
                    <a:pt x="78212" y="31755"/>
                  </a:lnTo>
                  <a:lnTo>
                    <a:pt x="77164" y="30669"/>
                  </a:lnTo>
                  <a:lnTo>
                    <a:pt x="76937" y="30568"/>
                  </a:lnTo>
                  <a:lnTo>
                    <a:pt x="74070" y="30568"/>
                  </a:lnTo>
                  <a:lnTo>
                    <a:pt x="73199" y="30656"/>
                  </a:lnTo>
                  <a:lnTo>
                    <a:pt x="72921" y="30959"/>
                  </a:lnTo>
                  <a:lnTo>
                    <a:pt x="72845" y="33674"/>
                  </a:lnTo>
                  <a:lnTo>
                    <a:pt x="71583" y="35013"/>
                  </a:lnTo>
                  <a:lnTo>
                    <a:pt x="71545" y="35391"/>
                  </a:lnTo>
                  <a:lnTo>
                    <a:pt x="72290" y="36566"/>
                  </a:lnTo>
                  <a:lnTo>
                    <a:pt x="72492" y="38662"/>
                  </a:lnTo>
                  <a:lnTo>
                    <a:pt x="70535" y="40316"/>
                  </a:lnTo>
                  <a:lnTo>
                    <a:pt x="68615" y="40998"/>
                  </a:lnTo>
                  <a:lnTo>
                    <a:pt x="68401" y="41288"/>
                  </a:lnTo>
                  <a:lnTo>
                    <a:pt x="68401" y="44256"/>
                  </a:lnTo>
                  <a:lnTo>
                    <a:pt x="67555" y="44685"/>
                  </a:lnTo>
                  <a:lnTo>
                    <a:pt x="66380" y="43195"/>
                  </a:lnTo>
                  <a:lnTo>
                    <a:pt x="66974" y="40581"/>
                  </a:lnTo>
                  <a:lnTo>
                    <a:pt x="66822" y="40228"/>
                  </a:lnTo>
                  <a:lnTo>
                    <a:pt x="64676" y="39142"/>
                  </a:lnTo>
                  <a:lnTo>
                    <a:pt x="62453" y="37816"/>
                  </a:lnTo>
                  <a:lnTo>
                    <a:pt x="61443" y="36957"/>
                  </a:lnTo>
                  <a:lnTo>
                    <a:pt x="61241" y="36881"/>
                  </a:lnTo>
                  <a:lnTo>
                    <a:pt x="60509" y="36881"/>
                  </a:lnTo>
                  <a:lnTo>
                    <a:pt x="60307" y="34444"/>
                  </a:lnTo>
                  <a:lnTo>
                    <a:pt x="60686" y="32083"/>
                  </a:lnTo>
                  <a:lnTo>
                    <a:pt x="61456" y="30252"/>
                  </a:lnTo>
                  <a:cubicBezTo>
                    <a:pt x="61974" y="30050"/>
                    <a:pt x="62479" y="29823"/>
                    <a:pt x="62971" y="29558"/>
                  </a:cubicBezTo>
                  <a:cubicBezTo>
                    <a:pt x="63413" y="29330"/>
                    <a:pt x="63640" y="29229"/>
                    <a:pt x="63754" y="29179"/>
                  </a:cubicBezTo>
                  <a:cubicBezTo>
                    <a:pt x="63761" y="29180"/>
                    <a:pt x="63768" y="29180"/>
                    <a:pt x="63775" y="29180"/>
                  </a:cubicBezTo>
                  <a:cubicBezTo>
                    <a:pt x="63887" y="29180"/>
                    <a:pt x="64048" y="29086"/>
                    <a:pt x="64499" y="28813"/>
                  </a:cubicBezTo>
                  <a:lnTo>
                    <a:pt x="65029" y="28497"/>
                  </a:lnTo>
                  <a:cubicBezTo>
                    <a:pt x="66469" y="27638"/>
                    <a:pt x="66999" y="27323"/>
                    <a:pt x="67201" y="27171"/>
                  </a:cubicBezTo>
                  <a:lnTo>
                    <a:pt x="67214" y="27184"/>
                  </a:lnTo>
                  <a:lnTo>
                    <a:pt x="68792" y="25681"/>
                  </a:lnTo>
                  <a:lnTo>
                    <a:pt x="69992" y="24456"/>
                  </a:lnTo>
                  <a:lnTo>
                    <a:pt x="70737" y="24267"/>
                  </a:lnTo>
                  <a:lnTo>
                    <a:pt x="74083" y="24267"/>
                  </a:lnTo>
                  <a:lnTo>
                    <a:pt x="74399" y="23977"/>
                  </a:lnTo>
                  <a:lnTo>
                    <a:pt x="74550" y="21994"/>
                  </a:lnTo>
                  <a:lnTo>
                    <a:pt x="75548" y="20252"/>
                  </a:lnTo>
                  <a:lnTo>
                    <a:pt x="75573" y="20012"/>
                  </a:lnTo>
                  <a:lnTo>
                    <a:pt x="75106" y="18269"/>
                  </a:lnTo>
                  <a:lnTo>
                    <a:pt x="75005" y="18118"/>
                  </a:lnTo>
                  <a:lnTo>
                    <a:pt x="73363" y="16741"/>
                  </a:lnTo>
                  <a:lnTo>
                    <a:pt x="72883" y="16830"/>
                  </a:lnTo>
                  <a:lnTo>
                    <a:pt x="71873" y="18800"/>
                  </a:lnTo>
                  <a:lnTo>
                    <a:pt x="70320" y="19999"/>
                  </a:lnTo>
                  <a:lnTo>
                    <a:pt x="69676" y="20441"/>
                  </a:lnTo>
                  <a:lnTo>
                    <a:pt x="69676" y="18623"/>
                  </a:lnTo>
                  <a:lnTo>
                    <a:pt x="69929" y="17385"/>
                  </a:lnTo>
                  <a:lnTo>
                    <a:pt x="69411" y="17082"/>
                  </a:lnTo>
                  <a:lnTo>
                    <a:pt x="68691" y="17739"/>
                  </a:lnTo>
                  <a:lnTo>
                    <a:pt x="67896" y="15959"/>
                  </a:lnTo>
                  <a:lnTo>
                    <a:pt x="68918" y="14860"/>
                  </a:lnTo>
                  <a:lnTo>
                    <a:pt x="71002" y="10403"/>
                  </a:lnTo>
                  <a:lnTo>
                    <a:pt x="71873" y="10049"/>
                  </a:lnTo>
                  <a:lnTo>
                    <a:pt x="73767" y="8332"/>
                  </a:lnTo>
                  <a:lnTo>
                    <a:pt x="73691" y="7827"/>
                  </a:lnTo>
                  <a:lnTo>
                    <a:pt x="72896" y="7410"/>
                  </a:lnTo>
                  <a:lnTo>
                    <a:pt x="71785" y="7233"/>
                  </a:lnTo>
                  <a:lnTo>
                    <a:pt x="69373" y="7233"/>
                  </a:lnTo>
                  <a:lnTo>
                    <a:pt x="69057" y="7549"/>
                  </a:lnTo>
                  <a:lnTo>
                    <a:pt x="69057" y="9658"/>
                  </a:lnTo>
                  <a:lnTo>
                    <a:pt x="67037" y="12284"/>
                  </a:lnTo>
                  <a:lnTo>
                    <a:pt x="65294" y="14986"/>
                  </a:lnTo>
                  <a:lnTo>
                    <a:pt x="65294" y="15340"/>
                  </a:lnTo>
                  <a:lnTo>
                    <a:pt x="66077" y="16476"/>
                  </a:lnTo>
                  <a:lnTo>
                    <a:pt x="65762" y="18623"/>
                  </a:lnTo>
                  <a:lnTo>
                    <a:pt x="63375" y="19885"/>
                  </a:lnTo>
                  <a:lnTo>
                    <a:pt x="63375" y="18585"/>
                  </a:lnTo>
                  <a:lnTo>
                    <a:pt x="63085" y="18269"/>
                  </a:lnTo>
                  <a:lnTo>
                    <a:pt x="61342" y="18118"/>
                  </a:lnTo>
                  <a:lnTo>
                    <a:pt x="61128" y="18181"/>
                  </a:lnTo>
                  <a:lnTo>
                    <a:pt x="59890" y="19153"/>
                  </a:lnTo>
                  <a:lnTo>
                    <a:pt x="58223" y="16830"/>
                  </a:lnTo>
                  <a:lnTo>
                    <a:pt x="57971" y="16703"/>
                  </a:lnTo>
                  <a:lnTo>
                    <a:pt x="55799" y="16703"/>
                  </a:lnTo>
                  <a:lnTo>
                    <a:pt x="55521" y="16868"/>
                  </a:lnTo>
                  <a:lnTo>
                    <a:pt x="54827" y="18168"/>
                  </a:lnTo>
                  <a:lnTo>
                    <a:pt x="54435" y="18736"/>
                  </a:lnTo>
                  <a:lnTo>
                    <a:pt x="53652" y="16969"/>
                  </a:lnTo>
                  <a:lnTo>
                    <a:pt x="53261" y="16792"/>
                  </a:lnTo>
                  <a:cubicBezTo>
                    <a:pt x="53061" y="16867"/>
                    <a:pt x="52586" y="16997"/>
                    <a:pt x="52167" y="16997"/>
                  </a:cubicBezTo>
                  <a:cubicBezTo>
                    <a:pt x="51950" y="16997"/>
                    <a:pt x="51749" y="16962"/>
                    <a:pt x="51607" y="16868"/>
                  </a:cubicBezTo>
                  <a:cubicBezTo>
                    <a:pt x="51455" y="16767"/>
                    <a:pt x="51379" y="16590"/>
                    <a:pt x="51392" y="16426"/>
                  </a:cubicBezTo>
                  <a:cubicBezTo>
                    <a:pt x="51316" y="15112"/>
                    <a:pt x="51316" y="14986"/>
                    <a:pt x="51316" y="14974"/>
                  </a:cubicBezTo>
                  <a:lnTo>
                    <a:pt x="51215" y="14746"/>
                  </a:lnTo>
                  <a:lnTo>
                    <a:pt x="47945" y="11716"/>
                  </a:lnTo>
                  <a:lnTo>
                    <a:pt x="46922" y="11009"/>
                  </a:lnTo>
                  <a:lnTo>
                    <a:pt x="46682" y="10958"/>
                  </a:lnTo>
                  <a:lnTo>
                    <a:pt x="45142" y="11223"/>
                  </a:lnTo>
                  <a:lnTo>
                    <a:pt x="44435" y="9077"/>
                  </a:lnTo>
                  <a:lnTo>
                    <a:pt x="44233" y="8875"/>
                  </a:lnTo>
                  <a:lnTo>
                    <a:pt x="42806" y="8433"/>
                  </a:lnTo>
                  <a:lnTo>
                    <a:pt x="42679" y="8420"/>
                  </a:lnTo>
                  <a:lnTo>
                    <a:pt x="39182" y="8862"/>
                  </a:lnTo>
                  <a:lnTo>
                    <a:pt x="37262" y="8445"/>
                  </a:lnTo>
                  <a:lnTo>
                    <a:pt x="34649" y="6210"/>
                  </a:lnTo>
                  <a:lnTo>
                    <a:pt x="31075" y="4506"/>
                  </a:lnTo>
                  <a:lnTo>
                    <a:pt x="28499" y="2031"/>
                  </a:lnTo>
                  <a:lnTo>
                    <a:pt x="26365" y="263"/>
                  </a:lnTo>
                  <a:lnTo>
                    <a:pt x="26100" y="187"/>
                  </a:lnTo>
                  <a:lnTo>
                    <a:pt x="23524" y="756"/>
                  </a:lnTo>
                  <a:cubicBezTo>
                    <a:pt x="23360" y="465"/>
                    <a:pt x="23120" y="238"/>
                    <a:pt x="22817" y="124"/>
                  </a:cubicBezTo>
                  <a:cubicBezTo>
                    <a:pt x="22620" y="41"/>
                    <a:pt x="22402" y="0"/>
                    <a:pt x="2216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52"/>
            <p:cNvSpPr/>
            <p:nvPr/>
          </p:nvSpPr>
          <p:spPr>
            <a:xfrm>
              <a:off x="1940550" y="1654925"/>
              <a:ext cx="124725" cy="149650"/>
            </a:xfrm>
            <a:custGeom>
              <a:avLst/>
              <a:gdLst/>
              <a:ahLst/>
              <a:cxnLst/>
              <a:rect l="l" t="t" r="r" b="b"/>
              <a:pathLst>
                <a:path w="4989" h="5986" extrusionOk="0">
                  <a:moveTo>
                    <a:pt x="2425" y="0"/>
                  </a:moveTo>
                  <a:lnTo>
                    <a:pt x="1023" y="1200"/>
                  </a:lnTo>
                  <a:lnTo>
                    <a:pt x="1" y="3851"/>
                  </a:lnTo>
                  <a:lnTo>
                    <a:pt x="1" y="5985"/>
                  </a:lnTo>
                  <a:lnTo>
                    <a:pt x="2362" y="4104"/>
                  </a:lnTo>
                  <a:lnTo>
                    <a:pt x="3511" y="4887"/>
                  </a:lnTo>
                  <a:lnTo>
                    <a:pt x="4988" y="4419"/>
                  </a:lnTo>
                  <a:lnTo>
                    <a:pt x="3271" y="2210"/>
                  </a:lnTo>
                  <a:lnTo>
                    <a:pt x="242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52"/>
            <p:cNvSpPr/>
            <p:nvPr/>
          </p:nvSpPr>
          <p:spPr>
            <a:xfrm>
              <a:off x="1932650" y="1641650"/>
              <a:ext cx="145575" cy="179325"/>
            </a:xfrm>
            <a:custGeom>
              <a:avLst/>
              <a:gdLst/>
              <a:ahLst/>
              <a:cxnLst/>
              <a:rect l="l" t="t" r="r" b="b"/>
              <a:pathLst>
                <a:path w="5823" h="7173" extrusionOk="0">
                  <a:moveTo>
                    <a:pt x="2602" y="1049"/>
                  </a:moveTo>
                  <a:lnTo>
                    <a:pt x="3297" y="2842"/>
                  </a:lnTo>
                  <a:lnTo>
                    <a:pt x="4774" y="4774"/>
                  </a:lnTo>
                  <a:lnTo>
                    <a:pt x="3877" y="5064"/>
                  </a:lnTo>
                  <a:lnTo>
                    <a:pt x="2665" y="4231"/>
                  </a:lnTo>
                  <a:lnTo>
                    <a:pt x="632" y="5860"/>
                  </a:lnTo>
                  <a:lnTo>
                    <a:pt x="632" y="4433"/>
                  </a:lnTo>
                  <a:lnTo>
                    <a:pt x="1605" y="1907"/>
                  </a:lnTo>
                  <a:lnTo>
                    <a:pt x="2602" y="1049"/>
                  </a:lnTo>
                  <a:close/>
                  <a:moveTo>
                    <a:pt x="2880" y="1"/>
                  </a:moveTo>
                  <a:lnTo>
                    <a:pt x="1074" y="1541"/>
                  </a:lnTo>
                  <a:lnTo>
                    <a:pt x="26" y="4269"/>
                  </a:lnTo>
                  <a:lnTo>
                    <a:pt x="1" y="7173"/>
                  </a:lnTo>
                  <a:lnTo>
                    <a:pt x="1" y="7173"/>
                  </a:lnTo>
                  <a:lnTo>
                    <a:pt x="2703" y="5026"/>
                  </a:lnTo>
                  <a:lnTo>
                    <a:pt x="3776" y="5771"/>
                  </a:lnTo>
                  <a:lnTo>
                    <a:pt x="5822" y="5102"/>
                  </a:lnTo>
                  <a:lnTo>
                    <a:pt x="3865" y="2577"/>
                  </a:lnTo>
                  <a:lnTo>
                    <a:pt x="288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52"/>
            <p:cNvSpPr/>
            <p:nvPr/>
          </p:nvSpPr>
          <p:spPr>
            <a:xfrm>
              <a:off x="2019475" y="1292525"/>
              <a:ext cx="410075" cy="583375"/>
            </a:xfrm>
            <a:custGeom>
              <a:avLst/>
              <a:gdLst/>
              <a:ahLst/>
              <a:cxnLst/>
              <a:rect l="l" t="t" r="r" b="b"/>
              <a:pathLst>
                <a:path w="16403" h="23335" extrusionOk="0">
                  <a:moveTo>
                    <a:pt x="4129" y="0"/>
                  </a:moveTo>
                  <a:lnTo>
                    <a:pt x="1213" y="2122"/>
                  </a:lnTo>
                  <a:lnTo>
                    <a:pt x="0" y="4407"/>
                  </a:lnTo>
                  <a:lnTo>
                    <a:pt x="0" y="7248"/>
                  </a:lnTo>
                  <a:lnTo>
                    <a:pt x="2122" y="6857"/>
                  </a:lnTo>
                  <a:lnTo>
                    <a:pt x="4571" y="8347"/>
                  </a:lnTo>
                  <a:lnTo>
                    <a:pt x="6541" y="8827"/>
                  </a:lnTo>
                  <a:lnTo>
                    <a:pt x="7210" y="7576"/>
                  </a:lnTo>
                  <a:lnTo>
                    <a:pt x="8170" y="11339"/>
                  </a:lnTo>
                  <a:lnTo>
                    <a:pt x="9521" y="12842"/>
                  </a:lnTo>
                  <a:lnTo>
                    <a:pt x="8258" y="15052"/>
                  </a:lnTo>
                  <a:cubicBezTo>
                    <a:pt x="8258" y="15052"/>
                    <a:pt x="8978" y="16314"/>
                    <a:pt x="6996" y="16706"/>
                  </a:cubicBezTo>
                  <a:cubicBezTo>
                    <a:pt x="5026" y="17097"/>
                    <a:pt x="6364" y="16946"/>
                    <a:pt x="5026" y="17097"/>
                  </a:cubicBezTo>
                  <a:cubicBezTo>
                    <a:pt x="3688" y="17261"/>
                    <a:pt x="3688" y="17539"/>
                    <a:pt x="3688" y="17539"/>
                  </a:cubicBezTo>
                  <a:lnTo>
                    <a:pt x="4180" y="18915"/>
                  </a:lnTo>
                  <a:lnTo>
                    <a:pt x="6604" y="18915"/>
                  </a:lnTo>
                  <a:lnTo>
                    <a:pt x="7943" y="20810"/>
                  </a:lnTo>
                  <a:lnTo>
                    <a:pt x="9521" y="22539"/>
                  </a:lnTo>
                  <a:lnTo>
                    <a:pt x="11579" y="23335"/>
                  </a:lnTo>
                  <a:lnTo>
                    <a:pt x="10405" y="20532"/>
                  </a:lnTo>
                  <a:lnTo>
                    <a:pt x="12375" y="21693"/>
                  </a:lnTo>
                  <a:lnTo>
                    <a:pt x="13473" y="20115"/>
                  </a:lnTo>
                  <a:lnTo>
                    <a:pt x="12059" y="16794"/>
                  </a:lnTo>
                  <a:lnTo>
                    <a:pt x="12615" y="15923"/>
                  </a:lnTo>
                  <a:lnTo>
                    <a:pt x="14420" y="18360"/>
                  </a:lnTo>
                  <a:lnTo>
                    <a:pt x="15683" y="16794"/>
                  </a:lnTo>
                  <a:lnTo>
                    <a:pt x="16403" y="15052"/>
                  </a:lnTo>
                  <a:lnTo>
                    <a:pt x="12931" y="12135"/>
                  </a:lnTo>
                  <a:lnTo>
                    <a:pt x="14269" y="11630"/>
                  </a:lnTo>
                  <a:lnTo>
                    <a:pt x="13549" y="8195"/>
                  </a:lnTo>
                  <a:lnTo>
                    <a:pt x="12211" y="5821"/>
                  </a:lnTo>
                  <a:lnTo>
                    <a:pt x="10721" y="4963"/>
                  </a:lnTo>
                  <a:lnTo>
                    <a:pt x="9067" y="3624"/>
                  </a:lnTo>
                  <a:lnTo>
                    <a:pt x="10557" y="3069"/>
                  </a:lnTo>
                  <a:lnTo>
                    <a:pt x="10165" y="1414"/>
                  </a:lnTo>
                  <a:lnTo>
                    <a:pt x="7918" y="354"/>
                  </a:lnTo>
                  <a:lnTo>
                    <a:pt x="5670" y="1326"/>
                  </a:lnTo>
                  <a:lnTo>
                    <a:pt x="5165" y="2677"/>
                  </a:lnTo>
                  <a:lnTo>
                    <a:pt x="3814" y="4256"/>
                  </a:lnTo>
                  <a:lnTo>
                    <a:pt x="2993" y="3069"/>
                  </a:lnTo>
                  <a:lnTo>
                    <a:pt x="412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52"/>
            <p:cNvSpPr/>
            <p:nvPr/>
          </p:nvSpPr>
          <p:spPr>
            <a:xfrm>
              <a:off x="2011275" y="1270725"/>
              <a:ext cx="427750" cy="619075"/>
            </a:xfrm>
            <a:custGeom>
              <a:avLst/>
              <a:gdLst/>
              <a:ahLst/>
              <a:cxnLst/>
              <a:rect l="l" t="t" r="r" b="b"/>
              <a:pathLst>
                <a:path w="17110" h="24763" extrusionOk="0">
                  <a:moveTo>
                    <a:pt x="8246" y="1567"/>
                  </a:moveTo>
                  <a:lnTo>
                    <a:pt x="10228" y="2501"/>
                  </a:lnTo>
                  <a:lnTo>
                    <a:pt x="10518" y="3739"/>
                  </a:lnTo>
                  <a:lnTo>
                    <a:pt x="8763" y="4383"/>
                  </a:lnTo>
                  <a:lnTo>
                    <a:pt x="10885" y="6087"/>
                  </a:lnTo>
                  <a:lnTo>
                    <a:pt x="12311" y="6908"/>
                  </a:lnTo>
                  <a:lnTo>
                    <a:pt x="13587" y="9156"/>
                  </a:lnTo>
                  <a:lnTo>
                    <a:pt x="14231" y="12287"/>
                  </a:lnTo>
                  <a:lnTo>
                    <a:pt x="12640" y="12881"/>
                  </a:lnTo>
                  <a:lnTo>
                    <a:pt x="16340" y="15999"/>
                  </a:lnTo>
                  <a:lnTo>
                    <a:pt x="15733" y="17477"/>
                  </a:lnTo>
                  <a:lnTo>
                    <a:pt x="14761" y="18689"/>
                  </a:lnTo>
                  <a:lnTo>
                    <a:pt x="12918" y="16227"/>
                  </a:lnTo>
                  <a:lnTo>
                    <a:pt x="12021" y="17616"/>
                  </a:lnTo>
                  <a:lnTo>
                    <a:pt x="13448" y="20937"/>
                  </a:lnTo>
                  <a:lnTo>
                    <a:pt x="12615" y="22136"/>
                  </a:lnTo>
                  <a:lnTo>
                    <a:pt x="10076" y="20633"/>
                  </a:lnTo>
                  <a:lnTo>
                    <a:pt x="11339" y="23639"/>
                  </a:lnTo>
                  <a:lnTo>
                    <a:pt x="10051" y="23146"/>
                  </a:lnTo>
                  <a:lnTo>
                    <a:pt x="8549" y="21492"/>
                  </a:lnTo>
                  <a:lnTo>
                    <a:pt x="7109" y="19459"/>
                  </a:lnTo>
                  <a:lnTo>
                    <a:pt x="4748" y="19459"/>
                  </a:lnTo>
                  <a:lnTo>
                    <a:pt x="4407" y="18500"/>
                  </a:lnTo>
                  <a:cubicBezTo>
                    <a:pt x="4723" y="18373"/>
                    <a:pt x="5064" y="18297"/>
                    <a:pt x="5417" y="18272"/>
                  </a:cubicBezTo>
                  <a:cubicBezTo>
                    <a:pt x="6124" y="18196"/>
                    <a:pt x="6124" y="18196"/>
                    <a:pt x="6238" y="18146"/>
                  </a:cubicBezTo>
                  <a:cubicBezTo>
                    <a:pt x="6301" y="18121"/>
                    <a:pt x="6453" y="18070"/>
                    <a:pt x="7412" y="17881"/>
                  </a:cubicBezTo>
                  <a:cubicBezTo>
                    <a:pt x="8208" y="17717"/>
                    <a:pt x="8725" y="17401"/>
                    <a:pt x="8940" y="16934"/>
                  </a:cubicBezTo>
                  <a:cubicBezTo>
                    <a:pt x="9079" y="16618"/>
                    <a:pt x="9079" y="16265"/>
                    <a:pt x="8953" y="15936"/>
                  </a:cubicBezTo>
                  <a:lnTo>
                    <a:pt x="10253" y="13676"/>
                  </a:lnTo>
                  <a:lnTo>
                    <a:pt x="8801" y="12060"/>
                  </a:lnTo>
                  <a:lnTo>
                    <a:pt x="7652" y="7590"/>
                  </a:lnTo>
                  <a:lnTo>
                    <a:pt x="6718" y="9332"/>
                  </a:lnTo>
                  <a:lnTo>
                    <a:pt x="5026" y="8928"/>
                  </a:lnTo>
                  <a:lnTo>
                    <a:pt x="2513" y="7388"/>
                  </a:lnTo>
                  <a:lnTo>
                    <a:pt x="644" y="7741"/>
                  </a:lnTo>
                  <a:lnTo>
                    <a:pt x="644" y="5367"/>
                  </a:lnTo>
                  <a:lnTo>
                    <a:pt x="1793" y="3208"/>
                  </a:lnTo>
                  <a:lnTo>
                    <a:pt x="3801" y="1744"/>
                  </a:lnTo>
                  <a:lnTo>
                    <a:pt x="3801" y="1744"/>
                  </a:lnTo>
                  <a:lnTo>
                    <a:pt x="2980" y="3991"/>
                  </a:lnTo>
                  <a:lnTo>
                    <a:pt x="4129" y="5645"/>
                  </a:lnTo>
                  <a:lnTo>
                    <a:pt x="5745" y="3751"/>
                  </a:lnTo>
                  <a:lnTo>
                    <a:pt x="6263" y="2438"/>
                  </a:lnTo>
                  <a:lnTo>
                    <a:pt x="8246" y="1567"/>
                  </a:lnTo>
                  <a:close/>
                  <a:moveTo>
                    <a:pt x="5114" y="1"/>
                  </a:moveTo>
                  <a:lnTo>
                    <a:pt x="1288" y="2779"/>
                  </a:lnTo>
                  <a:lnTo>
                    <a:pt x="0" y="5203"/>
                  </a:lnTo>
                  <a:lnTo>
                    <a:pt x="0" y="8486"/>
                  </a:lnTo>
                  <a:lnTo>
                    <a:pt x="2374" y="8044"/>
                  </a:lnTo>
                  <a:lnTo>
                    <a:pt x="4723" y="9471"/>
                  </a:lnTo>
                  <a:lnTo>
                    <a:pt x="7021" y="10039"/>
                  </a:lnTo>
                  <a:lnTo>
                    <a:pt x="7425" y="9294"/>
                  </a:lnTo>
                  <a:lnTo>
                    <a:pt x="8208" y="12350"/>
                  </a:lnTo>
                  <a:lnTo>
                    <a:pt x="9458" y="13739"/>
                  </a:lnTo>
                  <a:lnTo>
                    <a:pt x="8321" y="15747"/>
                  </a:lnTo>
                  <a:lnTo>
                    <a:pt x="8233" y="15911"/>
                  </a:lnTo>
                  <a:lnTo>
                    <a:pt x="8309" y="16063"/>
                  </a:lnTo>
                  <a:cubicBezTo>
                    <a:pt x="8410" y="16252"/>
                    <a:pt x="8422" y="16467"/>
                    <a:pt x="8347" y="16669"/>
                  </a:cubicBezTo>
                  <a:cubicBezTo>
                    <a:pt x="8220" y="16946"/>
                    <a:pt x="7842" y="17148"/>
                    <a:pt x="7273" y="17262"/>
                  </a:cubicBezTo>
                  <a:cubicBezTo>
                    <a:pt x="6263" y="17464"/>
                    <a:pt x="6099" y="17527"/>
                    <a:pt x="6011" y="17565"/>
                  </a:cubicBezTo>
                  <a:cubicBezTo>
                    <a:pt x="5783" y="17603"/>
                    <a:pt x="5556" y="17641"/>
                    <a:pt x="5329" y="17654"/>
                  </a:cubicBezTo>
                  <a:cubicBezTo>
                    <a:pt x="4937" y="17704"/>
                    <a:pt x="3712" y="17843"/>
                    <a:pt x="3712" y="18411"/>
                  </a:cubicBezTo>
                  <a:lnTo>
                    <a:pt x="4293" y="20103"/>
                  </a:lnTo>
                  <a:lnTo>
                    <a:pt x="6793" y="20103"/>
                  </a:lnTo>
                  <a:lnTo>
                    <a:pt x="8056" y="21884"/>
                  </a:lnTo>
                  <a:lnTo>
                    <a:pt x="9685" y="23677"/>
                  </a:lnTo>
                  <a:lnTo>
                    <a:pt x="12488" y="24763"/>
                  </a:lnTo>
                  <a:lnTo>
                    <a:pt x="11390" y="22161"/>
                  </a:lnTo>
                  <a:lnTo>
                    <a:pt x="12791" y="22982"/>
                  </a:lnTo>
                  <a:lnTo>
                    <a:pt x="14168" y="20987"/>
                  </a:lnTo>
                  <a:lnTo>
                    <a:pt x="12741" y="17666"/>
                  </a:lnTo>
                  <a:lnTo>
                    <a:pt x="12968" y="17325"/>
                  </a:lnTo>
                  <a:lnTo>
                    <a:pt x="14748" y="19712"/>
                  </a:lnTo>
                  <a:lnTo>
                    <a:pt x="16264" y="17830"/>
                  </a:lnTo>
                  <a:lnTo>
                    <a:pt x="17110" y="15810"/>
                  </a:lnTo>
                  <a:lnTo>
                    <a:pt x="13877" y="13083"/>
                  </a:lnTo>
                  <a:lnTo>
                    <a:pt x="14963" y="12678"/>
                  </a:lnTo>
                  <a:lnTo>
                    <a:pt x="14193" y="8979"/>
                  </a:lnTo>
                  <a:lnTo>
                    <a:pt x="12779" y="6453"/>
                  </a:lnTo>
                  <a:lnTo>
                    <a:pt x="11238" y="5569"/>
                  </a:lnTo>
                  <a:lnTo>
                    <a:pt x="10013" y="4585"/>
                  </a:lnTo>
                  <a:lnTo>
                    <a:pt x="11263" y="4117"/>
                  </a:lnTo>
                  <a:lnTo>
                    <a:pt x="10771" y="2047"/>
                  </a:lnTo>
                  <a:lnTo>
                    <a:pt x="8258" y="860"/>
                  </a:lnTo>
                  <a:lnTo>
                    <a:pt x="5758" y="1958"/>
                  </a:lnTo>
                  <a:lnTo>
                    <a:pt x="5215" y="3372"/>
                  </a:lnTo>
                  <a:lnTo>
                    <a:pt x="4180" y="4597"/>
                  </a:lnTo>
                  <a:lnTo>
                    <a:pt x="3675" y="3890"/>
                  </a:lnTo>
                  <a:lnTo>
                    <a:pt x="51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52"/>
            <p:cNvSpPr/>
            <p:nvPr/>
          </p:nvSpPr>
          <p:spPr>
            <a:xfrm>
              <a:off x="2342725" y="2272700"/>
              <a:ext cx="102300" cy="109875"/>
            </a:xfrm>
            <a:custGeom>
              <a:avLst/>
              <a:gdLst/>
              <a:ahLst/>
              <a:cxnLst/>
              <a:rect l="l" t="t" r="r" b="b"/>
              <a:pathLst>
                <a:path w="4092" h="4395" extrusionOk="0">
                  <a:moveTo>
                    <a:pt x="112" y="2946"/>
                  </a:moveTo>
                  <a:cubicBezTo>
                    <a:pt x="41" y="2963"/>
                    <a:pt x="1" y="2986"/>
                    <a:pt x="1" y="3018"/>
                  </a:cubicBezTo>
                  <a:cubicBezTo>
                    <a:pt x="1" y="3026"/>
                    <a:pt x="3" y="3031"/>
                    <a:pt x="9" y="3031"/>
                  </a:cubicBezTo>
                  <a:cubicBezTo>
                    <a:pt x="25" y="3031"/>
                    <a:pt x="60" y="3000"/>
                    <a:pt x="112" y="2946"/>
                  </a:cubicBezTo>
                  <a:close/>
                  <a:moveTo>
                    <a:pt x="2337" y="0"/>
                  </a:moveTo>
                  <a:cubicBezTo>
                    <a:pt x="2337" y="0"/>
                    <a:pt x="576" y="2455"/>
                    <a:pt x="112" y="2946"/>
                  </a:cubicBezTo>
                  <a:lnTo>
                    <a:pt x="112" y="2946"/>
                  </a:lnTo>
                  <a:cubicBezTo>
                    <a:pt x="226" y="2918"/>
                    <a:pt x="419" y="2908"/>
                    <a:pt x="644" y="2908"/>
                  </a:cubicBezTo>
                  <a:cubicBezTo>
                    <a:pt x="1336" y="2908"/>
                    <a:pt x="2337" y="3005"/>
                    <a:pt x="2337" y="3005"/>
                  </a:cubicBezTo>
                  <a:lnTo>
                    <a:pt x="3145" y="4394"/>
                  </a:lnTo>
                  <a:lnTo>
                    <a:pt x="4092" y="3990"/>
                  </a:lnTo>
                  <a:lnTo>
                    <a:pt x="4092" y="2096"/>
                  </a:lnTo>
                  <a:lnTo>
                    <a:pt x="2438" y="1465"/>
                  </a:lnTo>
                  <a:lnTo>
                    <a:pt x="233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52"/>
            <p:cNvSpPr/>
            <p:nvPr/>
          </p:nvSpPr>
          <p:spPr>
            <a:xfrm>
              <a:off x="2334825" y="2250600"/>
              <a:ext cx="118400" cy="142075"/>
            </a:xfrm>
            <a:custGeom>
              <a:avLst/>
              <a:gdLst/>
              <a:ahLst/>
              <a:cxnLst/>
              <a:rect l="l" t="t" r="r" b="b"/>
              <a:pathLst>
                <a:path w="4736" h="5683" extrusionOk="0">
                  <a:moveTo>
                    <a:pt x="2387" y="1781"/>
                  </a:moveTo>
                  <a:lnTo>
                    <a:pt x="2450" y="2576"/>
                  </a:lnTo>
                  <a:lnTo>
                    <a:pt x="4079" y="3207"/>
                  </a:lnTo>
                  <a:lnTo>
                    <a:pt x="4079" y="4659"/>
                  </a:lnTo>
                  <a:lnTo>
                    <a:pt x="3587" y="4874"/>
                  </a:lnTo>
                  <a:lnTo>
                    <a:pt x="2829" y="3586"/>
                  </a:lnTo>
                  <a:lnTo>
                    <a:pt x="2665" y="3574"/>
                  </a:lnTo>
                  <a:cubicBezTo>
                    <a:pt x="1983" y="3510"/>
                    <a:pt x="1491" y="3473"/>
                    <a:pt x="1125" y="3473"/>
                  </a:cubicBezTo>
                  <a:lnTo>
                    <a:pt x="1137" y="3473"/>
                  </a:lnTo>
                  <a:cubicBezTo>
                    <a:pt x="1428" y="3106"/>
                    <a:pt x="1819" y="2576"/>
                    <a:pt x="2387" y="1781"/>
                  </a:cubicBezTo>
                  <a:close/>
                  <a:moveTo>
                    <a:pt x="2905" y="0"/>
                  </a:moveTo>
                  <a:lnTo>
                    <a:pt x="2400" y="707"/>
                  </a:lnTo>
                  <a:cubicBezTo>
                    <a:pt x="1541" y="1894"/>
                    <a:pt x="582" y="3195"/>
                    <a:pt x="253" y="3561"/>
                  </a:cubicBezTo>
                  <a:cubicBezTo>
                    <a:pt x="203" y="3574"/>
                    <a:pt x="165" y="3599"/>
                    <a:pt x="127" y="3637"/>
                  </a:cubicBezTo>
                  <a:lnTo>
                    <a:pt x="1" y="3763"/>
                  </a:lnTo>
                  <a:lnTo>
                    <a:pt x="1" y="4142"/>
                  </a:lnTo>
                  <a:lnTo>
                    <a:pt x="228" y="4218"/>
                  </a:lnTo>
                  <a:cubicBezTo>
                    <a:pt x="268" y="4227"/>
                    <a:pt x="302" y="4237"/>
                    <a:pt x="339" y="4237"/>
                  </a:cubicBezTo>
                  <a:cubicBezTo>
                    <a:pt x="396" y="4237"/>
                    <a:pt x="462" y="4214"/>
                    <a:pt x="569" y="4129"/>
                  </a:cubicBezTo>
                  <a:cubicBezTo>
                    <a:pt x="771" y="4117"/>
                    <a:pt x="974" y="4111"/>
                    <a:pt x="1176" y="4111"/>
                  </a:cubicBezTo>
                  <a:cubicBezTo>
                    <a:pt x="1605" y="4111"/>
                    <a:pt x="2034" y="4137"/>
                    <a:pt x="2463" y="4180"/>
                  </a:cubicBezTo>
                  <a:lnTo>
                    <a:pt x="3334" y="5682"/>
                  </a:lnTo>
                  <a:lnTo>
                    <a:pt x="4736" y="5076"/>
                  </a:lnTo>
                  <a:lnTo>
                    <a:pt x="4736" y="2753"/>
                  </a:lnTo>
                  <a:lnTo>
                    <a:pt x="3069" y="2121"/>
                  </a:lnTo>
                  <a:lnTo>
                    <a:pt x="290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52"/>
            <p:cNvSpPr/>
            <p:nvPr/>
          </p:nvSpPr>
          <p:spPr>
            <a:xfrm>
              <a:off x="1713900" y="3010725"/>
              <a:ext cx="224775" cy="69925"/>
            </a:xfrm>
            <a:custGeom>
              <a:avLst/>
              <a:gdLst/>
              <a:ahLst/>
              <a:cxnLst/>
              <a:rect l="l" t="t" r="r" b="b"/>
              <a:pathLst>
                <a:path w="8991" h="2797" extrusionOk="0">
                  <a:moveTo>
                    <a:pt x="1112" y="1"/>
                  </a:moveTo>
                  <a:lnTo>
                    <a:pt x="0" y="556"/>
                  </a:lnTo>
                  <a:lnTo>
                    <a:pt x="1112" y="834"/>
                  </a:lnTo>
                  <a:cubicBezTo>
                    <a:pt x="1112" y="834"/>
                    <a:pt x="3864" y="1125"/>
                    <a:pt x="4104" y="1125"/>
                  </a:cubicBezTo>
                  <a:cubicBezTo>
                    <a:pt x="4344" y="1125"/>
                    <a:pt x="6705" y="2110"/>
                    <a:pt x="6705" y="2110"/>
                  </a:cubicBezTo>
                  <a:cubicBezTo>
                    <a:pt x="6705" y="2110"/>
                    <a:pt x="5423" y="2797"/>
                    <a:pt x="5497" y="2797"/>
                  </a:cubicBezTo>
                  <a:cubicBezTo>
                    <a:pt x="5501" y="2797"/>
                    <a:pt x="5508" y="2795"/>
                    <a:pt x="5518" y="2791"/>
                  </a:cubicBezTo>
                  <a:cubicBezTo>
                    <a:pt x="5758" y="2716"/>
                    <a:pt x="8991" y="2463"/>
                    <a:pt x="8991" y="2463"/>
                  </a:cubicBezTo>
                  <a:lnTo>
                    <a:pt x="7892" y="1390"/>
                  </a:lnTo>
                  <a:lnTo>
                    <a:pt x="324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52"/>
            <p:cNvSpPr/>
            <p:nvPr/>
          </p:nvSpPr>
          <p:spPr>
            <a:xfrm>
              <a:off x="1691475" y="3002850"/>
              <a:ext cx="265200" cy="86825"/>
            </a:xfrm>
            <a:custGeom>
              <a:avLst/>
              <a:gdLst/>
              <a:ahLst/>
              <a:cxnLst/>
              <a:rect l="l" t="t" r="r" b="b"/>
              <a:pathLst>
                <a:path w="10608" h="3473" extrusionOk="0">
                  <a:moveTo>
                    <a:pt x="4079" y="644"/>
                  </a:moveTo>
                  <a:lnTo>
                    <a:pt x="8613" y="1995"/>
                  </a:lnTo>
                  <a:lnTo>
                    <a:pt x="9168" y="2526"/>
                  </a:lnTo>
                  <a:cubicBezTo>
                    <a:pt x="8764" y="2551"/>
                    <a:pt x="8310" y="2589"/>
                    <a:pt x="7880" y="2627"/>
                  </a:cubicBezTo>
                  <a:lnTo>
                    <a:pt x="8335" y="2387"/>
                  </a:lnTo>
                  <a:lnTo>
                    <a:pt x="7716" y="2134"/>
                  </a:lnTo>
                  <a:cubicBezTo>
                    <a:pt x="6112" y="1465"/>
                    <a:pt x="5191" y="1124"/>
                    <a:pt x="5001" y="1124"/>
                  </a:cubicBezTo>
                  <a:cubicBezTo>
                    <a:pt x="4824" y="1124"/>
                    <a:pt x="3095" y="947"/>
                    <a:pt x="2072" y="846"/>
                  </a:cubicBezTo>
                  <a:lnTo>
                    <a:pt x="1807" y="770"/>
                  </a:lnTo>
                  <a:lnTo>
                    <a:pt x="2072" y="644"/>
                  </a:lnTo>
                  <a:close/>
                  <a:moveTo>
                    <a:pt x="1933" y="0"/>
                  </a:moveTo>
                  <a:lnTo>
                    <a:pt x="1" y="973"/>
                  </a:lnTo>
                  <a:lnTo>
                    <a:pt x="1971" y="1465"/>
                  </a:lnTo>
                  <a:cubicBezTo>
                    <a:pt x="2438" y="1515"/>
                    <a:pt x="4749" y="1755"/>
                    <a:pt x="4976" y="1755"/>
                  </a:cubicBezTo>
                  <a:cubicBezTo>
                    <a:pt x="5127" y="1781"/>
                    <a:pt x="5974" y="2096"/>
                    <a:pt x="6857" y="2462"/>
                  </a:cubicBezTo>
                  <a:cubicBezTo>
                    <a:pt x="5974" y="2942"/>
                    <a:pt x="5986" y="2980"/>
                    <a:pt x="6100" y="3233"/>
                  </a:cubicBezTo>
                  <a:lnTo>
                    <a:pt x="6251" y="3473"/>
                  </a:lnTo>
                  <a:lnTo>
                    <a:pt x="6516" y="3410"/>
                  </a:lnTo>
                  <a:cubicBezTo>
                    <a:pt x="6706" y="3359"/>
                    <a:pt x="8411" y="3207"/>
                    <a:pt x="9913" y="3094"/>
                  </a:cubicBezTo>
                  <a:lnTo>
                    <a:pt x="10608" y="3043"/>
                  </a:lnTo>
                  <a:lnTo>
                    <a:pt x="8953" y="1427"/>
                  </a:lnTo>
                  <a:lnTo>
                    <a:pt x="4231" y="13"/>
                  </a:lnTo>
                  <a:lnTo>
                    <a:pt x="193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52"/>
            <p:cNvSpPr/>
            <p:nvPr/>
          </p:nvSpPr>
          <p:spPr>
            <a:xfrm>
              <a:off x="1938650" y="3067875"/>
              <a:ext cx="120300" cy="55275"/>
            </a:xfrm>
            <a:custGeom>
              <a:avLst/>
              <a:gdLst/>
              <a:ahLst/>
              <a:cxnLst/>
              <a:rect l="l" t="t" r="r" b="b"/>
              <a:pathLst>
                <a:path w="4812" h="2211" extrusionOk="0">
                  <a:moveTo>
                    <a:pt x="1807" y="0"/>
                  </a:moveTo>
                  <a:lnTo>
                    <a:pt x="1099" y="1036"/>
                  </a:lnTo>
                  <a:lnTo>
                    <a:pt x="1" y="2210"/>
                  </a:lnTo>
                  <a:lnTo>
                    <a:pt x="1" y="2210"/>
                  </a:lnTo>
                  <a:lnTo>
                    <a:pt x="2842" y="1743"/>
                  </a:lnTo>
                  <a:lnTo>
                    <a:pt x="4812" y="2210"/>
                  </a:lnTo>
                  <a:lnTo>
                    <a:pt x="4812" y="2210"/>
                  </a:lnTo>
                  <a:lnTo>
                    <a:pt x="4408" y="493"/>
                  </a:lnTo>
                  <a:lnTo>
                    <a:pt x="1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52"/>
            <p:cNvSpPr/>
            <p:nvPr/>
          </p:nvSpPr>
          <p:spPr>
            <a:xfrm>
              <a:off x="1916875" y="3059350"/>
              <a:ext cx="152175" cy="75475"/>
            </a:xfrm>
            <a:custGeom>
              <a:avLst/>
              <a:gdLst/>
              <a:ahLst/>
              <a:cxnLst/>
              <a:rect l="l" t="t" r="r" b="b"/>
              <a:pathLst>
                <a:path w="6087" h="3019" extrusionOk="0">
                  <a:moveTo>
                    <a:pt x="2829" y="695"/>
                  </a:moveTo>
                  <a:lnTo>
                    <a:pt x="5026" y="1099"/>
                  </a:lnTo>
                  <a:lnTo>
                    <a:pt x="5253" y="2122"/>
                  </a:lnTo>
                  <a:lnTo>
                    <a:pt x="5253" y="2122"/>
                  </a:lnTo>
                  <a:lnTo>
                    <a:pt x="3713" y="1756"/>
                  </a:lnTo>
                  <a:lnTo>
                    <a:pt x="1731" y="2084"/>
                  </a:lnTo>
                  <a:lnTo>
                    <a:pt x="2236" y="1541"/>
                  </a:lnTo>
                  <a:lnTo>
                    <a:pt x="2829" y="695"/>
                  </a:lnTo>
                  <a:close/>
                  <a:moveTo>
                    <a:pt x="2526" y="0"/>
                  </a:moveTo>
                  <a:lnTo>
                    <a:pt x="1743" y="1162"/>
                  </a:lnTo>
                  <a:lnTo>
                    <a:pt x="1" y="3018"/>
                  </a:lnTo>
                  <a:lnTo>
                    <a:pt x="3675" y="2400"/>
                  </a:lnTo>
                  <a:lnTo>
                    <a:pt x="6087" y="2980"/>
                  </a:lnTo>
                  <a:lnTo>
                    <a:pt x="5531" y="556"/>
                  </a:lnTo>
                  <a:lnTo>
                    <a:pt x="252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52"/>
            <p:cNvSpPr/>
            <p:nvPr/>
          </p:nvSpPr>
          <p:spPr>
            <a:xfrm>
              <a:off x="1843950" y="3121225"/>
              <a:ext cx="55275" cy="29075"/>
            </a:xfrm>
            <a:custGeom>
              <a:avLst/>
              <a:gdLst/>
              <a:ahLst/>
              <a:cxnLst/>
              <a:rect l="l" t="t" r="r" b="b"/>
              <a:pathLst>
                <a:path w="2211" h="1163" extrusionOk="0">
                  <a:moveTo>
                    <a:pt x="1" y="0"/>
                  </a:moveTo>
                  <a:lnTo>
                    <a:pt x="1226" y="1162"/>
                  </a:lnTo>
                  <a:lnTo>
                    <a:pt x="2211" y="278"/>
                  </a:lnTo>
                  <a:lnTo>
                    <a:pt x="16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52"/>
            <p:cNvSpPr/>
            <p:nvPr/>
          </p:nvSpPr>
          <p:spPr>
            <a:xfrm>
              <a:off x="1824375" y="3113325"/>
              <a:ext cx="88750" cy="47700"/>
            </a:xfrm>
            <a:custGeom>
              <a:avLst/>
              <a:gdLst/>
              <a:ahLst/>
              <a:cxnLst/>
              <a:rect l="l" t="t" r="r" b="b"/>
              <a:pathLst>
                <a:path w="3550" h="1908" extrusionOk="0">
                  <a:moveTo>
                    <a:pt x="2375" y="632"/>
                  </a:moveTo>
                  <a:lnTo>
                    <a:pt x="2438" y="670"/>
                  </a:lnTo>
                  <a:lnTo>
                    <a:pt x="2021" y="1049"/>
                  </a:lnTo>
                  <a:lnTo>
                    <a:pt x="1579" y="632"/>
                  </a:lnTo>
                  <a:close/>
                  <a:moveTo>
                    <a:pt x="1" y="1"/>
                  </a:moveTo>
                  <a:lnTo>
                    <a:pt x="1996" y="1907"/>
                  </a:lnTo>
                  <a:lnTo>
                    <a:pt x="3549" y="518"/>
                  </a:lnTo>
                  <a:lnTo>
                    <a:pt x="25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52"/>
            <p:cNvSpPr/>
            <p:nvPr/>
          </p:nvSpPr>
          <p:spPr>
            <a:xfrm>
              <a:off x="2090500" y="3105425"/>
              <a:ext cx="65050" cy="33175"/>
            </a:xfrm>
            <a:custGeom>
              <a:avLst/>
              <a:gdLst/>
              <a:ahLst/>
              <a:cxnLst/>
              <a:rect l="l" t="t" r="r" b="b"/>
              <a:pathLst>
                <a:path w="2602" h="1327" extrusionOk="0">
                  <a:moveTo>
                    <a:pt x="0" y="1"/>
                  </a:moveTo>
                  <a:lnTo>
                    <a:pt x="468" y="1327"/>
                  </a:lnTo>
                  <a:lnTo>
                    <a:pt x="2602" y="658"/>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52"/>
            <p:cNvSpPr/>
            <p:nvPr/>
          </p:nvSpPr>
          <p:spPr>
            <a:xfrm>
              <a:off x="2077875" y="3094075"/>
              <a:ext cx="106725" cy="54325"/>
            </a:xfrm>
            <a:custGeom>
              <a:avLst/>
              <a:gdLst/>
              <a:ahLst/>
              <a:cxnLst/>
              <a:rect l="l" t="t" r="r" b="b"/>
              <a:pathLst>
                <a:path w="4269" h="2173" extrusionOk="0">
                  <a:moveTo>
                    <a:pt x="998" y="910"/>
                  </a:moveTo>
                  <a:lnTo>
                    <a:pt x="1945" y="1137"/>
                  </a:lnTo>
                  <a:lnTo>
                    <a:pt x="1162" y="1377"/>
                  </a:lnTo>
                  <a:lnTo>
                    <a:pt x="998" y="910"/>
                  </a:lnTo>
                  <a:close/>
                  <a:moveTo>
                    <a:pt x="0" y="0"/>
                  </a:moveTo>
                  <a:lnTo>
                    <a:pt x="783" y="2172"/>
                  </a:lnTo>
                  <a:lnTo>
                    <a:pt x="4268" y="1086"/>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05" name="Google Shape;1005;p52"/>
          <p:cNvSpPr/>
          <p:nvPr/>
        </p:nvSpPr>
        <p:spPr>
          <a:xfrm>
            <a:off x="3139691" y="2493024"/>
            <a:ext cx="183603" cy="183603"/>
          </a:xfrm>
          <a:custGeom>
            <a:avLst/>
            <a:gdLst/>
            <a:ahLst/>
            <a:cxnLst/>
            <a:rect l="l" t="t" r="r" b="b"/>
            <a:pathLst>
              <a:path w="1033" h="1033" extrusionOk="0">
                <a:moveTo>
                  <a:pt x="1033" y="198"/>
                </a:moveTo>
                <a:lnTo>
                  <a:pt x="714" y="516"/>
                </a:lnTo>
                <a:lnTo>
                  <a:pt x="1033" y="835"/>
                </a:lnTo>
                <a:lnTo>
                  <a:pt x="837" y="1033"/>
                </a:lnTo>
                <a:lnTo>
                  <a:pt x="517" y="714"/>
                </a:lnTo>
                <a:lnTo>
                  <a:pt x="198" y="1033"/>
                </a:lnTo>
                <a:lnTo>
                  <a:pt x="1" y="835"/>
                </a:lnTo>
                <a:lnTo>
                  <a:pt x="319" y="516"/>
                </a:lnTo>
                <a:lnTo>
                  <a:pt x="1" y="198"/>
                </a:lnTo>
                <a:lnTo>
                  <a:pt x="198" y="0"/>
                </a:lnTo>
                <a:lnTo>
                  <a:pt x="517" y="319"/>
                </a:lnTo>
                <a:lnTo>
                  <a:pt x="83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52"/>
          <p:cNvSpPr/>
          <p:nvPr/>
        </p:nvSpPr>
        <p:spPr>
          <a:xfrm>
            <a:off x="4270718" y="2727586"/>
            <a:ext cx="183603" cy="183603"/>
          </a:xfrm>
          <a:custGeom>
            <a:avLst/>
            <a:gdLst/>
            <a:ahLst/>
            <a:cxnLst/>
            <a:rect l="l" t="t" r="r" b="b"/>
            <a:pathLst>
              <a:path w="1033" h="1033" extrusionOk="0">
                <a:moveTo>
                  <a:pt x="1033" y="198"/>
                </a:moveTo>
                <a:lnTo>
                  <a:pt x="714" y="516"/>
                </a:lnTo>
                <a:lnTo>
                  <a:pt x="1033" y="835"/>
                </a:lnTo>
                <a:lnTo>
                  <a:pt x="837" y="1033"/>
                </a:lnTo>
                <a:lnTo>
                  <a:pt x="517" y="714"/>
                </a:lnTo>
                <a:lnTo>
                  <a:pt x="198" y="1033"/>
                </a:lnTo>
                <a:lnTo>
                  <a:pt x="1" y="835"/>
                </a:lnTo>
                <a:lnTo>
                  <a:pt x="319" y="516"/>
                </a:lnTo>
                <a:lnTo>
                  <a:pt x="1" y="198"/>
                </a:lnTo>
                <a:lnTo>
                  <a:pt x="198" y="0"/>
                </a:lnTo>
                <a:lnTo>
                  <a:pt x="517" y="319"/>
                </a:lnTo>
                <a:lnTo>
                  <a:pt x="83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TextBox 2">
            <a:extLst>
              <a:ext uri="{FF2B5EF4-FFF2-40B4-BE49-F238E27FC236}">
                <a16:creationId xmlns:a16="http://schemas.microsoft.com/office/drawing/2014/main" id="{9BBC5E80-538C-8969-5BAC-1B9799076DB5}"/>
              </a:ext>
            </a:extLst>
          </p:cNvPr>
          <p:cNvSpPr txBox="1"/>
          <p:nvPr/>
        </p:nvSpPr>
        <p:spPr>
          <a:xfrm>
            <a:off x="4802132" y="2375005"/>
            <a:ext cx="3623097" cy="1569660"/>
          </a:xfrm>
          <a:prstGeom prst="rect">
            <a:avLst/>
          </a:prstGeom>
          <a:solidFill>
            <a:schemeClr val="tx1"/>
          </a:solidFill>
        </p:spPr>
        <p:txBody>
          <a:bodyPr wrap="square">
            <a:spAutoFit/>
          </a:bodyPr>
          <a:lstStyle/>
          <a:p>
            <a:pPr algn="just"/>
            <a:r>
              <a:rPr lang="en-US" sz="1600" b="0" i="0" dirty="0">
                <a:solidFill>
                  <a:srgbClr val="555555"/>
                </a:solidFill>
                <a:effectLst/>
                <a:latin typeface="Book Antiqua" panose="02040602050305030304" pitchFamily="18" charset="0"/>
              </a:rPr>
              <a:t>The hostname command displays the system's hostname. The hostname command is considerably easier to use than searching for it in the system settings. Prompt command to enter - hostname</a:t>
            </a:r>
            <a:endParaRPr lang="en-US" sz="1600" dirty="0">
              <a:latin typeface="Book Antiqua" panose="02040602050305030304" pitchFamily="18" charset="0"/>
            </a:endParaRPr>
          </a:p>
        </p:txBody>
      </p:sp>
      <p:sp>
        <p:nvSpPr>
          <p:cNvPr id="7" name="TextBox 6">
            <a:extLst>
              <a:ext uri="{FF2B5EF4-FFF2-40B4-BE49-F238E27FC236}">
                <a16:creationId xmlns:a16="http://schemas.microsoft.com/office/drawing/2014/main" id="{1B822188-A0AE-3F29-678E-ACF68D098DA9}"/>
              </a:ext>
            </a:extLst>
          </p:cNvPr>
          <p:cNvSpPr txBox="1"/>
          <p:nvPr/>
        </p:nvSpPr>
        <p:spPr>
          <a:xfrm>
            <a:off x="1633685" y="324399"/>
            <a:ext cx="4572000" cy="461665"/>
          </a:xfrm>
          <a:prstGeom prst="rect">
            <a:avLst/>
          </a:prstGeom>
          <a:noFill/>
        </p:spPr>
        <p:txBody>
          <a:bodyPr wrap="square">
            <a:spAutoFit/>
          </a:bodyPr>
          <a:lstStyle/>
          <a:p>
            <a:pPr algn="l"/>
            <a:r>
              <a:rPr lang="en-US" sz="2400" b="1" i="0" dirty="0">
                <a:solidFill>
                  <a:srgbClr val="555555"/>
                </a:solidFill>
                <a:effectLst/>
                <a:latin typeface="Algerian" panose="04020705040A02060702" pitchFamily="82" charset="0"/>
              </a:rPr>
              <a:t>HOSTNAME</a:t>
            </a:r>
          </a:p>
        </p:txBody>
      </p:sp>
      <p:pic>
        <p:nvPicPr>
          <p:cNvPr id="2" name="圖片 4">
            <a:extLst>
              <a:ext uri="{FF2B5EF4-FFF2-40B4-BE49-F238E27FC236}">
                <a16:creationId xmlns:a16="http://schemas.microsoft.com/office/drawing/2014/main" id="{55EE77FB-08CF-40C4-90C3-DFDE108E9B6C}"/>
              </a:ext>
            </a:extLst>
          </p:cNvPr>
          <p:cNvPicPr>
            <a:picLocks noChangeAspect="1"/>
          </p:cNvPicPr>
          <p:nvPr/>
        </p:nvPicPr>
        <p:blipFill>
          <a:blip r:embed="rId3"/>
          <a:stretch>
            <a:fillRect/>
          </a:stretch>
        </p:blipFill>
        <p:spPr>
          <a:xfrm>
            <a:off x="790078" y="1363113"/>
            <a:ext cx="3806481" cy="2887376"/>
          </a:xfrm>
          <a:prstGeom prst="rect">
            <a:avLst/>
          </a:prstGeom>
        </p:spPr>
      </p:pic>
    </p:spTree>
    <p:extLst>
      <p:ext uri="{BB962C8B-B14F-4D97-AF65-F5344CB8AC3E}">
        <p14:creationId xmlns:p14="http://schemas.microsoft.com/office/powerpoint/2010/main" val="209568467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878"/>
        <p:cNvGrpSpPr/>
        <p:nvPr/>
      </p:nvGrpSpPr>
      <p:grpSpPr>
        <a:xfrm>
          <a:off x="0" y="0"/>
          <a:ext cx="0" cy="0"/>
          <a:chOff x="0" y="0"/>
          <a:chExt cx="0" cy="0"/>
        </a:xfrm>
      </p:grpSpPr>
      <p:grpSp>
        <p:nvGrpSpPr>
          <p:cNvPr id="880" name="Google Shape;880;p52"/>
          <p:cNvGrpSpPr/>
          <p:nvPr/>
        </p:nvGrpSpPr>
        <p:grpSpPr>
          <a:xfrm>
            <a:off x="2459239" y="1749306"/>
            <a:ext cx="4225534" cy="2513468"/>
            <a:chOff x="238125" y="732525"/>
            <a:chExt cx="7130500" cy="4241425"/>
          </a:xfrm>
        </p:grpSpPr>
        <p:sp>
          <p:nvSpPr>
            <p:cNvPr id="881" name="Google Shape;881;p52"/>
            <p:cNvSpPr/>
            <p:nvPr/>
          </p:nvSpPr>
          <p:spPr>
            <a:xfrm>
              <a:off x="3175800" y="1003350"/>
              <a:ext cx="3741725" cy="3331975"/>
            </a:xfrm>
            <a:custGeom>
              <a:avLst/>
              <a:gdLst/>
              <a:ahLst/>
              <a:cxnLst/>
              <a:rect l="l" t="t" r="r" b="b"/>
              <a:pathLst>
                <a:path w="149669" h="133279" extrusionOk="0">
                  <a:moveTo>
                    <a:pt x="81445" y="1"/>
                  </a:moveTo>
                  <a:lnTo>
                    <a:pt x="79450" y="1466"/>
                  </a:lnTo>
                  <a:lnTo>
                    <a:pt x="78288" y="3145"/>
                  </a:lnTo>
                  <a:lnTo>
                    <a:pt x="77341" y="834"/>
                  </a:lnTo>
                  <a:lnTo>
                    <a:pt x="75131" y="834"/>
                  </a:lnTo>
                  <a:lnTo>
                    <a:pt x="73868" y="2413"/>
                  </a:lnTo>
                  <a:lnTo>
                    <a:pt x="73161" y="4888"/>
                  </a:lnTo>
                  <a:lnTo>
                    <a:pt x="69891" y="7325"/>
                  </a:lnTo>
                  <a:lnTo>
                    <a:pt x="68313" y="10330"/>
                  </a:lnTo>
                  <a:lnTo>
                    <a:pt x="69474" y="11466"/>
                  </a:lnTo>
                  <a:lnTo>
                    <a:pt x="66318" y="13247"/>
                  </a:lnTo>
                  <a:lnTo>
                    <a:pt x="67782" y="14825"/>
                  </a:lnTo>
                  <a:lnTo>
                    <a:pt x="69790" y="15873"/>
                  </a:lnTo>
                  <a:lnTo>
                    <a:pt x="68729" y="16504"/>
                  </a:lnTo>
                  <a:lnTo>
                    <a:pt x="65888" y="14812"/>
                  </a:lnTo>
                  <a:lnTo>
                    <a:pt x="65257" y="16605"/>
                  </a:lnTo>
                  <a:lnTo>
                    <a:pt x="63994" y="17439"/>
                  </a:lnTo>
                  <a:lnTo>
                    <a:pt x="65358" y="21644"/>
                  </a:lnTo>
                  <a:lnTo>
                    <a:pt x="67050" y="21959"/>
                  </a:lnTo>
                  <a:lnTo>
                    <a:pt x="68199" y="22906"/>
                  </a:lnTo>
                  <a:cubicBezTo>
                    <a:pt x="67252" y="23336"/>
                    <a:pt x="65674" y="23651"/>
                    <a:pt x="65674" y="23651"/>
                  </a:cubicBezTo>
                  <a:lnTo>
                    <a:pt x="66419" y="25230"/>
                  </a:lnTo>
                  <a:lnTo>
                    <a:pt x="65358" y="26593"/>
                  </a:lnTo>
                  <a:lnTo>
                    <a:pt x="63577" y="25962"/>
                  </a:lnTo>
                  <a:lnTo>
                    <a:pt x="64625" y="23967"/>
                  </a:lnTo>
                  <a:lnTo>
                    <a:pt x="63262" y="20394"/>
                  </a:lnTo>
                  <a:lnTo>
                    <a:pt x="62214" y="17439"/>
                  </a:lnTo>
                  <a:lnTo>
                    <a:pt x="61368" y="15343"/>
                  </a:lnTo>
                  <a:lnTo>
                    <a:pt x="59688" y="14711"/>
                  </a:lnTo>
                  <a:lnTo>
                    <a:pt x="58842" y="18386"/>
                  </a:lnTo>
                  <a:lnTo>
                    <a:pt x="58792" y="21012"/>
                  </a:lnTo>
                  <a:lnTo>
                    <a:pt x="60951" y="22906"/>
                  </a:lnTo>
                  <a:lnTo>
                    <a:pt x="60951" y="24485"/>
                  </a:lnTo>
                  <a:lnTo>
                    <a:pt x="58009" y="23020"/>
                  </a:lnTo>
                  <a:lnTo>
                    <a:pt x="55319" y="22389"/>
                  </a:lnTo>
                  <a:lnTo>
                    <a:pt x="54978" y="23437"/>
                  </a:lnTo>
                  <a:lnTo>
                    <a:pt x="55547" y="24598"/>
                  </a:lnTo>
                  <a:lnTo>
                    <a:pt x="52516" y="25230"/>
                  </a:lnTo>
                  <a:lnTo>
                    <a:pt x="48526" y="27326"/>
                  </a:lnTo>
                  <a:lnTo>
                    <a:pt x="46632" y="29535"/>
                  </a:lnTo>
                  <a:lnTo>
                    <a:pt x="46114" y="26909"/>
                  </a:lnTo>
                  <a:lnTo>
                    <a:pt x="44852" y="26391"/>
                  </a:lnTo>
                  <a:lnTo>
                    <a:pt x="44536" y="29119"/>
                  </a:lnTo>
                  <a:lnTo>
                    <a:pt x="42326" y="30381"/>
                  </a:lnTo>
                  <a:lnTo>
                    <a:pt x="43488" y="32162"/>
                  </a:lnTo>
                  <a:lnTo>
                    <a:pt x="41379" y="32061"/>
                  </a:lnTo>
                  <a:lnTo>
                    <a:pt x="40647" y="33223"/>
                  </a:lnTo>
                  <a:lnTo>
                    <a:pt x="39169" y="30381"/>
                  </a:lnTo>
                  <a:lnTo>
                    <a:pt x="37490" y="29119"/>
                  </a:lnTo>
                  <a:lnTo>
                    <a:pt x="37490" y="29119"/>
                  </a:lnTo>
                  <a:lnTo>
                    <a:pt x="40748" y="29750"/>
                  </a:lnTo>
                  <a:lnTo>
                    <a:pt x="42225" y="28803"/>
                  </a:lnTo>
                  <a:lnTo>
                    <a:pt x="41379" y="26593"/>
                  </a:lnTo>
                  <a:lnTo>
                    <a:pt x="37806" y="24699"/>
                  </a:lnTo>
                  <a:lnTo>
                    <a:pt x="35078" y="23538"/>
                  </a:lnTo>
                  <a:lnTo>
                    <a:pt x="32654" y="22906"/>
                  </a:lnTo>
                  <a:lnTo>
                    <a:pt x="29181" y="24068"/>
                  </a:lnTo>
                  <a:lnTo>
                    <a:pt x="25292" y="28172"/>
                  </a:lnTo>
                  <a:lnTo>
                    <a:pt x="22767" y="31745"/>
                  </a:lnTo>
                  <a:lnTo>
                    <a:pt x="21403" y="34586"/>
                  </a:lnTo>
                  <a:lnTo>
                    <a:pt x="18878" y="37112"/>
                  </a:lnTo>
                  <a:lnTo>
                    <a:pt x="18082" y="38892"/>
                  </a:lnTo>
                  <a:lnTo>
                    <a:pt x="19130" y="42680"/>
                  </a:lnTo>
                  <a:lnTo>
                    <a:pt x="20923" y="42364"/>
                  </a:lnTo>
                  <a:lnTo>
                    <a:pt x="22186" y="40786"/>
                  </a:lnTo>
                  <a:lnTo>
                    <a:pt x="23651" y="43311"/>
                  </a:lnTo>
                  <a:lnTo>
                    <a:pt x="23449" y="44776"/>
                  </a:lnTo>
                  <a:lnTo>
                    <a:pt x="26441" y="45092"/>
                  </a:lnTo>
                  <a:cubicBezTo>
                    <a:pt x="26441" y="45092"/>
                    <a:pt x="28058" y="42882"/>
                    <a:pt x="28058" y="42566"/>
                  </a:cubicBezTo>
                  <a:cubicBezTo>
                    <a:pt x="28058" y="42251"/>
                    <a:pt x="28487" y="40256"/>
                    <a:pt x="28487" y="40256"/>
                  </a:cubicBezTo>
                  <a:lnTo>
                    <a:pt x="26909" y="37932"/>
                  </a:lnTo>
                  <a:lnTo>
                    <a:pt x="27111" y="35622"/>
                  </a:lnTo>
                  <a:lnTo>
                    <a:pt x="28904" y="34157"/>
                  </a:lnTo>
                  <a:lnTo>
                    <a:pt x="29535" y="32364"/>
                  </a:lnTo>
                  <a:lnTo>
                    <a:pt x="30899" y="31202"/>
                  </a:lnTo>
                  <a:lnTo>
                    <a:pt x="32376" y="32263"/>
                  </a:lnTo>
                  <a:lnTo>
                    <a:pt x="29535" y="35836"/>
                  </a:lnTo>
                  <a:lnTo>
                    <a:pt x="30684" y="39309"/>
                  </a:lnTo>
                  <a:lnTo>
                    <a:pt x="32477" y="39523"/>
                  </a:lnTo>
                  <a:lnTo>
                    <a:pt x="35002" y="38778"/>
                  </a:lnTo>
                  <a:lnTo>
                    <a:pt x="36467" y="39725"/>
                  </a:lnTo>
                  <a:lnTo>
                    <a:pt x="34257" y="41089"/>
                  </a:lnTo>
                  <a:lnTo>
                    <a:pt x="31416" y="41203"/>
                  </a:lnTo>
                  <a:lnTo>
                    <a:pt x="31101" y="42983"/>
                  </a:lnTo>
                  <a:lnTo>
                    <a:pt x="29952" y="44360"/>
                  </a:lnTo>
                  <a:lnTo>
                    <a:pt x="29219" y="46822"/>
                  </a:lnTo>
                  <a:lnTo>
                    <a:pt x="25532" y="47504"/>
                  </a:lnTo>
                  <a:lnTo>
                    <a:pt x="21555" y="47504"/>
                  </a:lnTo>
                  <a:lnTo>
                    <a:pt x="22287" y="45092"/>
                  </a:lnTo>
                  <a:lnTo>
                    <a:pt x="21239" y="43880"/>
                  </a:lnTo>
                  <a:lnTo>
                    <a:pt x="19976" y="45382"/>
                  </a:lnTo>
                  <a:lnTo>
                    <a:pt x="19762" y="48072"/>
                  </a:lnTo>
                  <a:lnTo>
                    <a:pt x="17022" y="49208"/>
                  </a:lnTo>
                  <a:lnTo>
                    <a:pt x="16075" y="52618"/>
                  </a:lnTo>
                  <a:lnTo>
                    <a:pt x="14294" y="54448"/>
                  </a:lnTo>
                  <a:lnTo>
                    <a:pt x="12716" y="54448"/>
                  </a:lnTo>
                  <a:lnTo>
                    <a:pt x="10822" y="54764"/>
                  </a:lnTo>
                  <a:lnTo>
                    <a:pt x="12501" y="55648"/>
                  </a:lnTo>
                  <a:lnTo>
                    <a:pt x="13448" y="57681"/>
                  </a:lnTo>
                  <a:lnTo>
                    <a:pt x="11971" y="59209"/>
                  </a:lnTo>
                  <a:lnTo>
                    <a:pt x="8460" y="58780"/>
                  </a:lnTo>
                  <a:lnTo>
                    <a:pt x="6087" y="60017"/>
                  </a:lnTo>
                  <a:lnTo>
                    <a:pt x="6087" y="65484"/>
                  </a:lnTo>
                  <a:lnTo>
                    <a:pt x="8612" y="66217"/>
                  </a:lnTo>
                  <a:lnTo>
                    <a:pt x="9723" y="67164"/>
                  </a:lnTo>
                  <a:lnTo>
                    <a:pt x="11150" y="66318"/>
                  </a:lnTo>
                  <a:lnTo>
                    <a:pt x="13233" y="66431"/>
                  </a:lnTo>
                  <a:lnTo>
                    <a:pt x="15115" y="63691"/>
                  </a:lnTo>
                  <a:lnTo>
                    <a:pt x="16176" y="61797"/>
                  </a:lnTo>
                  <a:lnTo>
                    <a:pt x="17123" y="61381"/>
                  </a:lnTo>
                  <a:lnTo>
                    <a:pt x="17438" y="59600"/>
                  </a:lnTo>
                  <a:lnTo>
                    <a:pt x="19850" y="60232"/>
                  </a:lnTo>
                  <a:lnTo>
                    <a:pt x="21226" y="59487"/>
                  </a:lnTo>
                  <a:lnTo>
                    <a:pt x="22805" y="59487"/>
                  </a:lnTo>
                  <a:lnTo>
                    <a:pt x="24699" y="61595"/>
                  </a:lnTo>
                  <a:lnTo>
                    <a:pt x="26113" y="62909"/>
                  </a:lnTo>
                  <a:lnTo>
                    <a:pt x="26896" y="64222"/>
                  </a:lnTo>
                  <a:lnTo>
                    <a:pt x="26896" y="65484"/>
                  </a:lnTo>
                  <a:lnTo>
                    <a:pt x="28159" y="64752"/>
                  </a:lnTo>
                  <a:lnTo>
                    <a:pt x="28159" y="62959"/>
                  </a:lnTo>
                  <a:lnTo>
                    <a:pt x="29421" y="63376"/>
                  </a:lnTo>
                  <a:lnTo>
                    <a:pt x="29787" y="62542"/>
                  </a:lnTo>
                  <a:lnTo>
                    <a:pt x="27035" y="60964"/>
                  </a:lnTo>
                  <a:lnTo>
                    <a:pt x="24661" y="58653"/>
                  </a:lnTo>
                  <a:lnTo>
                    <a:pt x="25103" y="57075"/>
                  </a:lnTo>
                  <a:lnTo>
                    <a:pt x="27527" y="58754"/>
                  </a:lnTo>
                  <a:lnTo>
                    <a:pt x="30368" y="61595"/>
                  </a:lnTo>
                  <a:lnTo>
                    <a:pt x="31846" y="65383"/>
                  </a:lnTo>
                  <a:lnTo>
                    <a:pt x="33525" y="66671"/>
                  </a:lnTo>
                  <a:lnTo>
                    <a:pt x="34889" y="65383"/>
                  </a:lnTo>
                  <a:lnTo>
                    <a:pt x="33740" y="64020"/>
                  </a:lnTo>
                  <a:lnTo>
                    <a:pt x="35002" y="62643"/>
                  </a:lnTo>
                  <a:lnTo>
                    <a:pt x="36366" y="62441"/>
                  </a:lnTo>
                  <a:lnTo>
                    <a:pt x="37945" y="62126"/>
                  </a:lnTo>
                  <a:lnTo>
                    <a:pt x="37831" y="59701"/>
                  </a:lnTo>
                  <a:lnTo>
                    <a:pt x="39409" y="56343"/>
                  </a:lnTo>
                  <a:lnTo>
                    <a:pt x="41101" y="55913"/>
                  </a:lnTo>
                  <a:lnTo>
                    <a:pt x="41733" y="58237"/>
                  </a:lnTo>
                  <a:lnTo>
                    <a:pt x="43627" y="58237"/>
                  </a:lnTo>
                  <a:lnTo>
                    <a:pt x="43513" y="56759"/>
                  </a:lnTo>
                  <a:lnTo>
                    <a:pt x="45407" y="55547"/>
                  </a:lnTo>
                  <a:lnTo>
                    <a:pt x="44776" y="57466"/>
                  </a:lnTo>
                  <a:lnTo>
                    <a:pt x="47402" y="60168"/>
                  </a:lnTo>
                  <a:lnTo>
                    <a:pt x="49195" y="61507"/>
                  </a:lnTo>
                  <a:lnTo>
                    <a:pt x="45306" y="62340"/>
                  </a:lnTo>
                  <a:lnTo>
                    <a:pt x="42149" y="61494"/>
                  </a:lnTo>
                  <a:lnTo>
                    <a:pt x="39624" y="62126"/>
                  </a:lnTo>
                  <a:lnTo>
                    <a:pt x="38147" y="62972"/>
                  </a:lnTo>
                  <a:lnTo>
                    <a:pt x="37099" y="65497"/>
                  </a:lnTo>
                  <a:lnTo>
                    <a:pt x="38892" y="66671"/>
                  </a:lnTo>
                  <a:lnTo>
                    <a:pt x="41619" y="67366"/>
                  </a:lnTo>
                  <a:lnTo>
                    <a:pt x="44031" y="66002"/>
                  </a:lnTo>
                  <a:lnTo>
                    <a:pt x="44978" y="67366"/>
                  </a:lnTo>
                  <a:lnTo>
                    <a:pt x="44144" y="70523"/>
                  </a:lnTo>
                  <a:lnTo>
                    <a:pt x="41404" y="71785"/>
                  </a:lnTo>
                  <a:lnTo>
                    <a:pt x="38046" y="72316"/>
                  </a:lnTo>
                  <a:lnTo>
                    <a:pt x="32578" y="70737"/>
                  </a:lnTo>
                  <a:lnTo>
                    <a:pt x="30684" y="71053"/>
                  </a:lnTo>
                  <a:lnTo>
                    <a:pt x="29005" y="72518"/>
                  </a:lnTo>
                  <a:lnTo>
                    <a:pt x="26441" y="70422"/>
                  </a:lnTo>
                  <a:lnTo>
                    <a:pt x="23966" y="69891"/>
                  </a:lnTo>
                  <a:lnTo>
                    <a:pt x="23600" y="67139"/>
                  </a:lnTo>
                  <a:lnTo>
                    <a:pt x="22186" y="66823"/>
                  </a:lnTo>
                  <a:lnTo>
                    <a:pt x="20077" y="67164"/>
                  </a:lnTo>
                  <a:lnTo>
                    <a:pt x="15948" y="67139"/>
                  </a:lnTo>
                  <a:lnTo>
                    <a:pt x="11554" y="68742"/>
                  </a:lnTo>
                  <a:lnTo>
                    <a:pt x="10291" y="68111"/>
                  </a:lnTo>
                  <a:lnTo>
                    <a:pt x="8511" y="69891"/>
                  </a:lnTo>
                  <a:lnTo>
                    <a:pt x="6718" y="71785"/>
                  </a:lnTo>
                  <a:lnTo>
                    <a:pt x="6087" y="73793"/>
                  </a:lnTo>
                  <a:lnTo>
                    <a:pt x="3460" y="75687"/>
                  </a:lnTo>
                  <a:lnTo>
                    <a:pt x="1048" y="79564"/>
                  </a:lnTo>
                  <a:lnTo>
                    <a:pt x="0" y="82089"/>
                  </a:lnTo>
                  <a:lnTo>
                    <a:pt x="518" y="84501"/>
                  </a:lnTo>
                  <a:lnTo>
                    <a:pt x="0" y="87342"/>
                  </a:lnTo>
                  <a:lnTo>
                    <a:pt x="834" y="90814"/>
                  </a:lnTo>
                  <a:lnTo>
                    <a:pt x="3258" y="93340"/>
                  </a:lnTo>
                  <a:lnTo>
                    <a:pt x="5038" y="95234"/>
                  </a:lnTo>
                  <a:lnTo>
                    <a:pt x="8094" y="97027"/>
                  </a:lnTo>
                  <a:lnTo>
                    <a:pt x="10822" y="96711"/>
                  </a:lnTo>
                  <a:lnTo>
                    <a:pt x="13347" y="96711"/>
                  </a:lnTo>
                  <a:lnTo>
                    <a:pt x="16075" y="95335"/>
                  </a:lnTo>
                  <a:lnTo>
                    <a:pt x="18398" y="95600"/>
                  </a:lnTo>
                  <a:lnTo>
                    <a:pt x="19345" y="97203"/>
                  </a:lnTo>
                  <a:lnTo>
                    <a:pt x="22186" y="97052"/>
                  </a:lnTo>
                  <a:lnTo>
                    <a:pt x="23335" y="98921"/>
                  </a:lnTo>
                  <a:lnTo>
                    <a:pt x="22918" y="103012"/>
                  </a:lnTo>
                  <a:lnTo>
                    <a:pt x="25040" y="106169"/>
                  </a:lnTo>
                  <a:lnTo>
                    <a:pt x="25646" y="109325"/>
                  </a:lnTo>
                  <a:lnTo>
                    <a:pt x="25646" y="112166"/>
                  </a:lnTo>
                  <a:lnTo>
                    <a:pt x="23752" y="114793"/>
                  </a:lnTo>
                  <a:lnTo>
                    <a:pt x="23752" y="117205"/>
                  </a:lnTo>
                  <a:lnTo>
                    <a:pt x="25646" y="119945"/>
                  </a:lnTo>
                  <a:lnTo>
                    <a:pt x="25646" y="123505"/>
                  </a:lnTo>
                  <a:lnTo>
                    <a:pt x="27641" y="126132"/>
                  </a:lnTo>
                  <a:lnTo>
                    <a:pt x="28752" y="128228"/>
                  </a:lnTo>
                  <a:lnTo>
                    <a:pt x="29143" y="130539"/>
                  </a:lnTo>
                  <a:lnTo>
                    <a:pt x="30899" y="133279"/>
                  </a:lnTo>
                  <a:lnTo>
                    <a:pt x="35419" y="133279"/>
                  </a:lnTo>
                  <a:lnTo>
                    <a:pt x="37945" y="131385"/>
                  </a:lnTo>
                  <a:lnTo>
                    <a:pt x="39624" y="129541"/>
                  </a:lnTo>
                  <a:lnTo>
                    <a:pt x="42149" y="126675"/>
                  </a:lnTo>
                  <a:lnTo>
                    <a:pt x="42781" y="123808"/>
                  </a:lnTo>
                  <a:lnTo>
                    <a:pt x="44258" y="123808"/>
                  </a:lnTo>
                  <a:lnTo>
                    <a:pt x="44574" y="119705"/>
                  </a:lnTo>
                  <a:lnTo>
                    <a:pt x="44574" y="118442"/>
                  </a:lnTo>
                  <a:lnTo>
                    <a:pt x="48678" y="115285"/>
                  </a:lnTo>
                  <a:lnTo>
                    <a:pt x="50256" y="112874"/>
                  </a:lnTo>
                  <a:lnTo>
                    <a:pt x="50256" y="110260"/>
                  </a:lnTo>
                  <a:lnTo>
                    <a:pt x="49410" y="108265"/>
                  </a:lnTo>
                  <a:lnTo>
                    <a:pt x="49460" y="105954"/>
                  </a:lnTo>
                  <a:lnTo>
                    <a:pt x="48905" y="104477"/>
                  </a:lnTo>
                  <a:lnTo>
                    <a:pt x="51683" y="101951"/>
                  </a:lnTo>
                  <a:lnTo>
                    <a:pt x="54334" y="99009"/>
                  </a:lnTo>
                  <a:lnTo>
                    <a:pt x="57592" y="97014"/>
                  </a:lnTo>
                  <a:cubicBezTo>
                    <a:pt x="57592" y="97014"/>
                    <a:pt x="59070" y="94388"/>
                    <a:pt x="59070" y="93958"/>
                  </a:cubicBezTo>
                  <a:cubicBezTo>
                    <a:pt x="59070" y="93542"/>
                    <a:pt x="59916" y="91433"/>
                    <a:pt x="59916" y="91433"/>
                  </a:cubicBezTo>
                  <a:lnTo>
                    <a:pt x="59398" y="89754"/>
                  </a:lnTo>
                  <a:lnTo>
                    <a:pt x="57921" y="90498"/>
                  </a:lnTo>
                  <a:lnTo>
                    <a:pt x="54132" y="91016"/>
                  </a:lnTo>
                  <a:lnTo>
                    <a:pt x="52870" y="91648"/>
                  </a:lnTo>
                  <a:lnTo>
                    <a:pt x="52238" y="89754"/>
                  </a:lnTo>
                  <a:lnTo>
                    <a:pt x="51721" y="88604"/>
                  </a:lnTo>
                  <a:lnTo>
                    <a:pt x="49612" y="86597"/>
                  </a:lnTo>
                  <a:lnTo>
                    <a:pt x="48248" y="85650"/>
                  </a:lnTo>
                  <a:lnTo>
                    <a:pt x="46139" y="80826"/>
                  </a:lnTo>
                  <a:lnTo>
                    <a:pt x="45306" y="79665"/>
                  </a:lnTo>
                  <a:lnTo>
                    <a:pt x="44258" y="76823"/>
                  </a:lnTo>
                  <a:lnTo>
                    <a:pt x="43513" y="75561"/>
                  </a:lnTo>
                  <a:lnTo>
                    <a:pt x="44675" y="75144"/>
                  </a:lnTo>
                  <a:lnTo>
                    <a:pt x="47200" y="78617"/>
                  </a:lnTo>
                  <a:lnTo>
                    <a:pt x="48665" y="80927"/>
                  </a:lnTo>
                  <a:lnTo>
                    <a:pt x="49511" y="83339"/>
                  </a:lnTo>
                  <a:lnTo>
                    <a:pt x="51506" y="84917"/>
                  </a:lnTo>
                  <a:lnTo>
                    <a:pt x="52769" y="87973"/>
                  </a:lnTo>
                  <a:lnTo>
                    <a:pt x="53299" y="89438"/>
                  </a:lnTo>
                  <a:lnTo>
                    <a:pt x="56771" y="87859"/>
                  </a:lnTo>
                  <a:lnTo>
                    <a:pt x="60560" y="87026"/>
                  </a:lnTo>
                  <a:lnTo>
                    <a:pt x="64449" y="85018"/>
                  </a:lnTo>
                  <a:lnTo>
                    <a:pt x="65585" y="82922"/>
                  </a:lnTo>
                  <a:lnTo>
                    <a:pt x="66431" y="80814"/>
                  </a:lnTo>
                  <a:lnTo>
                    <a:pt x="64853" y="79235"/>
                  </a:lnTo>
                  <a:lnTo>
                    <a:pt x="63476" y="77771"/>
                  </a:lnTo>
                  <a:lnTo>
                    <a:pt x="61065" y="78503"/>
                  </a:lnTo>
                  <a:lnTo>
                    <a:pt x="58956" y="78604"/>
                  </a:lnTo>
                  <a:lnTo>
                    <a:pt x="57693" y="76293"/>
                  </a:lnTo>
                  <a:lnTo>
                    <a:pt x="55799" y="74740"/>
                  </a:lnTo>
                  <a:lnTo>
                    <a:pt x="56746" y="73149"/>
                  </a:lnTo>
                  <a:lnTo>
                    <a:pt x="59587" y="75460"/>
                  </a:lnTo>
                  <a:lnTo>
                    <a:pt x="61696" y="76609"/>
                  </a:lnTo>
                  <a:lnTo>
                    <a:pt x="63476" y="76722"/>
                  </a:lnTo>
                  <a:lnTo>
                    <a:pt x="65269" y="77669"/>
                  </a:lnTo>
                  <a:lnTo>
                    <a:pt x="67997" y="78086"/>
                  </a:lnTo>
                  <a:lnTo>
                    <a:pt x="71368" y="77669"/>
                  </a:lnTo>
                  <a:lnTo>
                    <a:pt x="73995" y="79564"/>
                  </a:lnTo>
                  <a:lnTo>
                    <a:pt x="75358" y="81874"/>
                  </a:lnTo>
                  <a:lnTo>
                    <a:pt x="76621" y="82076"/>
                  </a:lnTo>
                  <a:lnTo>
                    <a:pt x="77884" y="80612"/>
                  </a:lnTo>
                  <a:lnTo>
                    <a:pt x="78515" y="83137"/>
                  </a:lnTo>
                  <a:lnTo>
                    <a:pt x="79147" y="85864"/>
                  </a:lnTo>
                  <a:lnTo>
                    <a:pt x="80510" y="88806"/>
                  </a:lnTo>
                  <a:lnTo>
                    <a:pt x="81988" y="92178"/>
                  </a:lnTo>
                  <a:lnTo>
                    <a:pt x="82505" y="94072"/>
                  </a:lnTo>
                  <a:lnTo>
                    <a:pt x="84298" y="91231"/>
                  </a:lnTo>
                  <a:lnTo>
                    <a:pt x="84298" y="88188"/>
                  </a:lnTo>
                  <a:lnTo>
                    <a:pt x="85245" y="86609"/>
                  </a:lnTo>
                  <a:lnTo>
                    <a:pt x="87291" y="84816"/>
                  </a:lnTo>
                  <a:lnTo>
                    <a:pt x="90322" y="82089"/>
                  </a:lnTo>
                  <a:lnTo>
                    <a:pt x="91622" y="80296"/>
                  </a:lnTo>
                  <a:lnTo>
                    <a:pt x="94375" y="79665"/>
                  </a:lnTo>
                  <a:lnTo>
                    <a:pt x="95120" y="82720"/>
                  </a:lnTo>
                  <a:lnTo>
                    <a:pt x="96913" y="83554"/>
                  </a:lnTo>
                  <a:lnTo>
                    <a:pt x="96913" y="86925"/>
                  </a:lnTo>
                  <a:lnTo>
                    <a:pt x="98857" y="85763"/>
                  </a:lnTo>
                  <a:lnTo>
                    <a:pt x="100701" y="89652"/>
                  </a:lnTo>
                  <a:lnTo>
                    <a:pt x="100701" y="93857"/>
                  </a:lnTo>
                  <a:lnTo>
                    <a:pt x="102696" y="94905"/>
                  </a:lnTo>
                  <a:lnTo>
                    <a:pt x="103694" y="97014"/>
                  </a:lnTo>
                  <a:lnTo>
                    <a:pt x="105133" y="98908"/>
                  </a:lnTo>
                  <a:lnTo>
                    <a:pt x="107179" y="99741"/>
                  </a:lnTo>
                  <a:lnTo>
                    <a:pt x="107179" y="99741"/>
                  </a:lnTo>
                  <a:lnTo>
                    <a:pt x="106560" y="97746"/>
                  </a:lnTo>
                  <a:lnTo>
                    <a:pt x="106257" y="96067"/>
                  </a:lnTo>
                  <a:lnTo>
                    <a:pt x="104577" y="94804"/>
                  </a:lnTo>
                  <a:lnTo>
                    <a:pt x="103428" y="93226"/>
                  </a:lnTo>
                  <a:lnTo>
                    <a:pt x="102797" y="91761"/>
                  </a:lnTo>
                  <a:lnTo>
                    <a:pt x="103113" y="89551"/>
                  </a:lnTo>
                  <a:lnTo>
                    <a:pt x="103845" y="88604"/>
                  </a:lnTo>
                  <a:lnTo>
                    <a:pt x="105537" y="90183"/>
                  </a:lnTo>
                  <a:lnTo>
                    <a:pt x="107217" y="91963"/>
                  </a:lnTo>
                  <a:lnTo>
                    <a:pt x="108050" y="92393"/>
                  </a:lnTo>
                  <a:cubicBezTo>
                    <a:pt x="108050" y="92393"/>
                    <a:pt x="110146" y="90814"/>
                    <a:pt x="110146" y="90498"/>
                  </a:cubicBezTo>
                  <a:lnTo>
                    <a:pt x="110146" y="86925"/>
                  </a:lnTo>
                  <a:lnTo>
                    <a:pt x="108252" y="85132"/>
                  </a:lnTo>
                  <a:lnTo>
                    <a:pt x="107469" y="83554"/>
                  </a:lnTo>
                  <a:cubicBezTo>
                    <a:pt x="107469" y="83554"/>
                    <a:pt x="107747" y="81975"/>
                    <a:pt x="108063" y="81773"/>
                  </a:cubicBezTo>
                  <a:cubicBezTo>
                    <a:pt x="108378" y="81559"/>
                    <a:pt x="110209" y="80927"/>
                    <a:pt x="110209" y="80927"/>
                  </a:cubicBezTo>
                  <a:lnTo>
                    <a:pt x="110752" y="82190"/>
                  </a:lnTo>
                  <a:lnTo>
                    <a:pt x="112646" y="80826"/>
                  </a:lnTo>
                  <a:lnTo>
                    <a:pt x="116434" y="78932"/>
                  </a:lnTo>
                  <a:lnTo>
                    <a:pt x="118177" y="75775"/>
                  </a:lnTo>
                  <a:lnTo>
                    <a:pt x="118960" y="73566"/>
                  </a:lnTo>
                  <a:lnTo>
                    <a:pt x="118960" y="69891"/>
                  </a:lnTo>
                  <a:lnTo>
                    <a:pt x="117520" y="66949"/>
                  </a:lnTo>
                  <a:lnTo>
                    <a:pt x="116093" y="65169"/>
                  </a:lnTo>
                  <a:lnTo>
                    <a:pt x="118278" y="63691"/>
                  </a:lnTo>
                  <a:lnTo>
                    <a:pt x="118947" y="63174"/>
                  </a:lnTo>
                  <a:lnTo>
                    <a:pt x="117280" y="62643"/>
                  </a:lnTo>
                  <a:lnTo>
                    <a:pt x="115816" y="63174"/>
                  </a:lnTo>
                  <a:lnTo>
                    <a:pt x="114868" y="62113"/>
                  </a:lnTo>
                  <a:lnTo>
                    <a:pt x="114237" y="61280"/>
                  </a:lnTo>
                  <a:lnTo>
                    <a:pt x="116030" y="60219"/>
                  </a:lnTo>
                  <a:lnTo>
                    <a:pt x="116876" y="58540"/>
                  </a:lnTo>
                  <a:lnTo>
                    <a:pt x="117924" y="59070"/>
                  </a:lnTo>
                  <a:lnTo>
                    <a:pt x="117394" y="60964"/>
                  </a:lnTo>
                  <a:lnTo>
                    <a:pt x="117394" y="60964"/>
                  </a:lnTo>
                  <a:lnTo>
                    <a:pt x="119086" y="60118"/>
                  </a:lnTo>
                  <a:lnTo>
                    <a:pt x="120235" y="61065"/>
                  </a:lnTo>
                  <a:lnTo>
                    <a:pt x="121182" y="62744"/>
                  </a:lnTo>
                  <a:lnTo>
                    <a:pt x="122129" y="63906"/>
                  </a:lnTo>
                  <a:lnTo>
                    <a:pt x="122129" y="65484"/>
                  </a:lnTo>
                  <a:lnTo>
                    <a:pt x="122975" y="66318"/>
                  </a:lnTo>
                  <a:lnTo>
                    <a:pt x="124806" y="64853"/>
                  </a:lnTo>
                  <a:lnTo>
                    <a:pt x="124263" y="62542"/>
                  </a:lnTo>
                  <a:lnTo>
                    <a:pt x="122621" y="60850"/>
                  </a:lnTo>
                  <a:lnTo>
                    <a:pt x="122116" y="59802"/>
                  </a:lnTo>
                  <a:lnTo>
                    <a:pt x="123594" y="58540"/>
                  </a:lnTo>
                  <a:lnTo>
                    <a:pt x="123707" y="55699"/>
                  </a:lnTo>
                  <a:lnTo>
                    <a:pt x="124970" y="54651"/>
                  </a:lnTo>
                  <a:lnTo>
                    <a:pt x="126233" y="55383"/>
                  </a:lnTo>
                  <a:lnTo>
                    <a:pt x="128127" y="52125"/>
                  </a:lnTo>
                  <a:lnTo>
                    <a:pt x="129705" y="47289"/>
                  </a:lnTo>
                  <a:lnTo>
                    <a:pt x="128544" y="44031"/>
                  </a:lnTo>
                  <a:lnTo>
                    <a:pt x="127811" y="41102"/>
                  </a:lnTo>
                  <a:lnTo>
                    <a:pt x="126132" y="39523"/>
                  </a:lnTo>
                  <a:lnTo>
                    <a:pt x="123922" y="38892"/>
                  </a:lnTo>
                  <a:lnTo>
                    <a:pt x="122558" y="38362"/>
                  </a:lnTo>
                  <a:lnTo>
                    <a:pt x="121498" y="37516"/>
                  </a:lnTo>
                  <a:lnTo>
                    <a:pt x="123606" y="33311"/>
                  </a:lnTo>
                  <a:lnTo>
                    <a:pt x="124440" y="30533"/>
                  </a:lnTo>
                  <a:lnTo>
                    <a:pt x="126650" y="29220"/>
                  </a:lnTo>
                  <a:lnTo>
                    <a:pt x="130021" y="29220"/>
                  </a:lnTo>
                  <a:lnTo>
                    <a:pt x="132332" y="28588"/>
                  </a:lnTo>
                  <a:lnTo>
                    <a:pt x="132231" y="28588"/>
                  </a:lnTo>
                  <a:lnTo>
                    <a:pt x="132231" y="23222"/>
                  </a:lnTo>
                  <a:lnTo>
                    <a:pt x="135072" y="21959"/>
                  </a:lnTo>
                  <a:lnTo>
                    <a:pt x="135804" y="23853"/>
                  </a:lnTo>
                  <a:lnTo>
                    <a:pt x="136650" y="21959"/>
                  </a:lnTo>
                  <a:lnTo>
                    <a:pt x="136650" y="20065"/>
                  </a:lnTo>
                  <a:lnTo>
                    <a:pt x="138115" y="20899"/>
                  </a:lnTo>
                  <a:lnTo>
                    <a:pt x="137433" y="24788"/>
                  </a:lnTo>
                  <a:lnTo>
                    <a:pt x="136006" y="30571"/>
                  </a:lnTo>
                  <a:lnTo>
                    <a:pt x="136006" y="33942"/>
                  </a:lnTo>
                  <a:lnTo>
                    <a:pt x="139428" y="38677"/>
                  </a:lnTo>
                  <a:lnTo>
                    <a:pt x="140426" y="42049"/>
                  </a:lnTo>
                  <a:lnTo>
                    <a:pt x="140426" y="43412"/>
                  </a:lnTo>
                  <a:lnTo>
                    <a:pt x="141688" y="42364"/>
                  </a:lnTo>
                  <a:lnTo>
                    <a:pt x="141688" y="38993"/>
                  </a:lnTo>
                  <a:lnTo>
                    <a:pt x="143166" y="35622"/>
                  </a:lnTo>
                  <a:lnTo>
                    <a:pt x="142370" y="32894"/>
                  </a:lnTo>
                  <a:lnTo>
                    <a:pt x="142244" y="31316"/>
                  </a:lnTo>
                  <a:lnTo>
                    <a:pt x="141966" y="29220"/>
                  </a:lnTo>
                  <a:lnTo>
                    <a:pt x="140085" y="27742"/>
                  </a:lnTo>
                  <a:lnTo>
                    <a:pt x="139782" y="24800"/>
                  </a:lnTo>
                  <a:lnTo>
                    <a:pt x="142522" y="23020"/>
                  </a:lnTo>
                  <a:lnTo>
                    <a:pt x="144832" y="23336"/>
                  </a:lnTo>
                  <a:lnTo>
                    <a:pt x="144832" y="20697"/>
                  </a:lnTo>
                  <a:lnTo>
                    <a:pt x="145881" y="18967"/>
                  </a:lnTo>
                  <a:lnTo>
                    <a:pt x="148090" y="17855"/>
                  </a:lnTo>
                  <a:lnTo>
                    <a:pt x="148936" y="17855"/>
                  </a:lnTo>
                  <a:lnTo>
                    <a:pt x="147573" y="14067"/>
                  </a:lnTo>
                  <a:lnTo>
                    <a:pt x="144315" y="12868"/>
                  </a:lnTo>
                  <a:lnTo>
                    <a:pt x="144832" y="10784"/>
                  </a:lnTo>
                  <a:lnTo>
                    <a:pt x="144517" y="8751"/>
                  </a:lnTo>
                  <a:lnTo>
                    <a:pt x="144315" y="7577"/>
                  </a:lnTo>
                  <a:lnTo>
                    <a:pt x="146310" y="8613"/>
                  </a:lnTo>
                  <a:lnTo>
                    <a:pt x="147674" y="7565"/>
                  </a:lnTo>
                  <a:lnTo>
                    <a:pt x="148936" y="8398"/>
                  </a:lnTo>
                  <a:lnTo>
                    <a:pt x="149669" y="6188"/>
                  </a:lnTo>
                  <a:lnTo>
                    <a:pt x="148406" y="4509"/>
                  </a:lnTo>
                  <a:lnTo>
                    <a:pt x="147775" y="2084"/>
                  </a:lnTo>
                  <a:lnTo>
                    <a:pt x="144201" y="1567"/>
                  </a:lnTo>
                  <a:lnTo>
                    <a:pt x="144201" y="3031"/>
                  </a:lnTo>
                  <a:lnTo>
                    <a:pt x="142623" y="2981"/>
                  </a:lnTo>
                  <a:lnTo>
                    <a:pt x="141890" y="2084"/>
                  </a:lnTo>
                  <a:lnTo>
                    <a:pt x="134440" y="2084"/>
                  </a:lnTo>
                  <a:lnTo>
                    <a:pt x="131069" y="2400"/>
                  </a:lnTo>
                  <a:lnTo>
                    <a:pt x="133493" y="4774"/>
                  </a:lnTo>
                  <a:lnTo>
                    <a:pt x="130867" y="4799"/>
                  </a:lnTo>
                  <a:lnTo>
                    <a:pt x="130337" y="3499"/>
                  </a:lnTo>
                  <a:lnTo>
                    <a:pt x="127294" y="4837"/>
                  </a:lnTo>
                  <a:lnTo>
                    <a:pt x="124654" y="6504"/>
                  </a:lnTo>
                  <a:lnTo>
                    <a:pt x="123076" y="6504"/>
                  </a:lnTo>
                  <a:lnTo>
                    <a:pt x="122028" y="4294"/>
                  </a:lnTo>
                  <a:lnTo>
                    <a:pt x="119503" y="3928"/>
                  </a:lnTo>
                  <a:lnTo>
                    <a:pt x="117407" y="5115"/>
                  </a:lnTo>
                  <a:lnTo>
                    <a:pt x="114149" y="4016"/>
                  </a:lnTo>
                  <a:lnTo>
                    <a:pt x="112040" y="3158"/>
                  </a:lnTo>
                  <a:lnTo>
                    <a:pt x="107835" y="3461"/>
                  </a:lnTo>
                  <a:lnTo>
                    <a:pt x="106055" y="4610"/>
                  </a:lnTo>
                  <a:lnTo>
                    <a:pt x="107204" y="7767"/>
                  </a:lnTo>
                  <a:lnTo>
                    <a:pt x="104792" y="7767"/>
                  </a:lnTo>
                  <a:lnTo>
                    <a:pt x="103529" y="7653"/>
                  </a:lnTo>
                  <a:lnTo>
                    <a:pt x="101951" y="8448"/>
                  </a:lnTo>
                  <a:lnTo>
                    <a:pt x="102898" y="10153"/>
                  </a:lnTo>
                  <a:lnTo>
                    <a:pt x="100587" y="9484"/>
                  </a:lnTo>
                  <a:lnTo>
                    <a:pt x="99741" y="6529"/>
                  </a:lnTo>
                  <a:lnTo>
                    <a:pt x="97115" y="4319"/>
                  </a:lnTo>
                  <a:lnTo>
                    <a:pt x="93327" y="4837"/>
                  </a:lnTo>
                  <a:lnTo>
                    <a:pt x="94173" y="7577"/>
                  </a:lnTo>
                  <a:lnTo>
                    <a:pt x="91016" y="7463"/>
                  </a:lnTo>
                  <a:lnTo>
                    <a:pt x="89968" y="6100"/>
                  </a:lnTo>
                  <a:lnTo>
                    <a:pt x="87758" y="7249"/>
                  </a:lnTo>
                  <a:lnTo>
                    <a:pt x="86066" y="7779"/>
                  </a:lnTo>
                  <a:lnTo>
                    <a:pt x="83541" y="10822"/>
                  </a:lnTo>
                  <a:lnTo>
                    <a:pt x="83023" y="8827"/>
                  </a:lnTo>
                  <a:lnTo>
                    <a:pt x="85233" y="5468"/>
                  </a:lnTo>
                  <a:lnTo>
                    <a:pt x="84601" y="2312"/>
                  </a:lnTo>
                  <a:lnTo>
                    <a:pt x="8144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52"/>
            <p:cNvSpPr/>
            <p:nvPr/>
          </p:nvSpPr>
          <p:spPr>
            <a:xfrm>
              <a:off x="3167575" y="993250"/>
              <a:ext cx="3759100" cy="3349975"/>
            </a:xfrm>
            <a:custGeom>
              <a:avLst/>
              <a:gdLst/>
              <a:ahLst/>
              <a:cxnLst/>
              <a:rect l="l" t="t" r="r" b="b"/>
              <a:pathLst>
                <a:path w="150364" h="133999" extrusionOk="0">
                  <a:moveTo>
                    <a:pt x="81786" y="784"/>
                  </a:moveTo>
                  <a:lnTo>
                    <a:pt x="84653" y="2892"/>
                  </a:lnTo>
                  <a:lnTo>
                    <a:pt x="85234" y="5797"/>
                  </a:lnTo>
                  <a:lnTo>
                    <a:pt x="83024" y="9168"/>
                  </a:lnTo>
                  <a:lnTo>
                    <a:pt x="83731" y="11895"/>
                  </a:lnTo>
                  <a:lnTo>
                    <a:pt x="86597" y="8448"/>
                  </a:lnTo>
                  <a:lnTo>
                    <a:pt x="88239" y="7931"/>
                  </a:lnTo>
                  <a:lnTo>
                    <a:pt x="90209" y="6895"/>
                  </a:lnTo>
                  <a:lnTo>
                    <a:pt x="91193" y="8171"/>
                  </a:lnTo>
                  <a:lnTo>
                    <a:pt x="94931" y="8297"/>
                  </a:lnTo>
                  <a:lnTo>
                    <a:pt x="94931" y="8297"/>
                  </a:lnTo>
                  <a:lnTo>
                    <a:pt x="94072" y="5494"/>
                  </a:lnTo>
                  <a:lnTo>
                    <a:pt x="97355" y="5039"/>
                  </a:lnTo>
                  <a:lnTo>
                    <a:pt x="99805" y="7110"/>
                  </a:lnTo>
                  <a:lnTo>
                    <a:pt x="100664" y="10140"/>
                  </a:lnTo>
                  <a:lnTo>
                    <a:pt x="103871" y="11075"/>
                  </a:lnTo>
                  <a:lnTo>
                    <a:pt x="102722" y="8991"/>
                  </a:lnTo>
                  <a:lnTo>
                    <a:pt x="103922" y="8385"/>
                  </a:lnTo>
                  <a:lnTo>
                    <a:pt x="105121" y="8486"/>
                  </a:lnTo>
                  <a:lnTo>
                    <a:pt x="107987" y="8486"/>
                  </a:lnTo>
                  <a:lnTo>
                    <a:pt x="106763" y="5153"/>
                  </a:lnTo>
                  <a:lnTo>
                    <a:pt x="108265" y="4180"/>
                  </a:lnTo>
                  <a:lnTo>
                    <a:pt x="112319" y="3890"/>
                  </a:lnTo>
                  <a:lnTo>
                    <a:pt x="114377" y="4723"/>
                  </a:lnTo>
                  <a:lnTo>
                    <a:pt x="117761" y="5860"/>
                  </a:lnTo>
                  <a:lnTo>
                    <a:pt x="119895" y="4673"/>
                  </a:lnTo>
                  <a:lnTo>
                    <a:pt x="122142" y="5001"/>
                  </a:lnTo>
                  <a:lnTo>
                    <a:pt x="123216" y="7236"/>
                  </a:lnTo>
                  <a:lnTo>
                    <a:pt x="125084" y="7236"/>
                  </a:lnTo>
                  <a:lnTo>
                    <a:pt x="127749" y="5544"/>
                  </a:lnTo>
                  <a:lnTo>
                    <a:pt x="130489" y="4332"/>
                  </a:lnTo>
                  <a:lnTo>
                    <a:pt x="130981" y="5532"/>
                  </a:lnTo>
                  <a:lnTo>
                    <a:pt x="134580" y="5494"/>
                  </a:lnTo>
                  <a:lnTo>
                    <a:pt x="132105" y="3069"/>
                  </a:lnTo>
                  <a:lnTo>
                    <a:pt x="134769" y="2817"/>
                  </a:lnTo>
                  <a:lnTo>
                    <a:pt x="142080" y="2817"/>
                  </a:lnTo>
                  <a:lnTo>
                    <a:pt x="142813" y="3713"/>
                  </a:lnTo>
                  <a:lnTo>
                    <a:pt x="144858" y="3776"/>
                  </a:lnTo>
                  <a:lnTo>
                    <a:pt x="144858" y="2337"/>
                  </a:lnTo>
                  <a:lnTo>
                    <a:pt x="147864" y="2779"/>
                  </a:lnTo>
                  <a:lnTo>
                    <a:pt x="148432" y="4989"/>
                  </a:lnTo>
                  <a:lnTo>
                    <a:pt x="149657" y="6643"/>
                  </a:lnTo>
                  <a:lnTo>
                    <a:pt x="149101" y="8309"/>
                  </a:lnTo>
                  <a:lnTo>
                    <a:pt x="147990" y="7564"/>
                  </a:lnTo>
                  <a:lnTo>
                    <a:pt x="146601" y="8638"/>
                  </a:lnTo>
                  <a:lnTo>
                    <a:pt x="144214" y="7400"/>
                  </a:lnTo>
                  <a:lnTo>
                    <a:pt x="144846" y="11163"/>
                  </a:lnTo>
                  <a:lnTo>
                    <a:pt x="144278" y="13461"/>
                  </a:lnTo>
                  <a:lnTo>
                    <a:pt x="147662" y="14724"/>
                  </a:lnTo>
                  <a:lnTo>
                    <a:pt x="148823" y="17944"/>
                  </a:lnTo>
                  <a:lnTo>
                    <a:pt x="148356" y="17944"/>
                  </a:lnTo>
                  <a:lnTo>
                    <a:pt x="145995" y="19118"/>
                  </a:lnTo>
                  <a:lnTo>
                    <a:pt x="144846" y="21012"/>
                  </a:lnTo>
                  <a:lnTo>
                    <a:pt x="144846" y="23373"/>
                  </a:lnTo>
                  <a:lnTo>
                    <a:pt x="142775" y="23096"/>
                  </a:lnTo>
                  <a:lnTo>
                    <a:pt x="139770" y="25040"/>
                  </a:lnTo>
                  <a:lnTo>
                    <a:pt x="140111" y="28311"/>
                  </a:lnTo>
                  <a:lnTo>
                    <a:pt x="141992" y="29788"/>
                  </a:lnTo>
                  <a:lnTo>
                    <a:pt x="142257" y="31745"/>
                  </a:lnTo>
                  <a:lnTo>
                    <a:pt x="142396" y="33387"/>
                  </a:lnTo>
                  <a:lnTo>
                    <a:pt x="143154" y="36000"/>
                  </a:lnTo>
                  <a:lnTo>
                    <a:pt x="141727" y="39271"/>
                  </a:lnTo>
                  <a:lnTo>
                    <a:pt x="141702" y="42604"/>
                  </a:lnTo>
                  <a:lnTo>
                    <a:pt x="141070" y="43135"/>
                  </a:lnTo>
                  <a:lnTo>
                    <a:pt x="141070" y="42440"/>
                  </a:lnTo>
                  <a:lnTo>
                    <a:pt x="140060" y="38993"/>
                  </a:lnTo>
                  <a:lnTo>
                    <a:pt x="136651" y="34245"/>
                  </a:lnTo>
                  <a:lnTo>
                    <a:pt x="136651" y="31025"/>
                  </a:lnTo>
                  <a:lnTo>
                    <a:pt x="138078" y="25255"/>
                  </a:lnTo>
                  <a:lnTo>
                    <a:pt x="138797" y="21151"/>
                  </a:lnTo>
                  <a:lnTo>
                    <a:pt x="136663" y="19939"/>
                  </a:lnTo>
                  <a:lnTo>
                    <a:pt x="136663" y="22300"/>
                  </a:lnTo>
                  <a:lnTo>
                    <a:pt x="136158" y="23437"/>
                  </a:lnTo>
                  <a:lnTo>
                    <a:pt x="135578" y="21947"/>
                  </a:lnTo>
                  <a:lnTo>
                    <a:pt x="132244" y="23424"/>
                  </a:lnTo>
                  <a:lnTo>
                    <a:pt x="132244" y="28765"/>
                  </a:lnTo>
                  <a:lnTo>
                    <a:pt x="130312" y="29295"/>
                  </a:lnTo>
                  <a:lnTo>
                    <a:pt x="126890" y="29295"/>
                  </a:lnTo>
                  <a:lnTo>
                    <a:pt x="124504" y="30722"/>
                  </a:lnTo>
                  <a:lnTo>
                    <a:pt x="123645" y="33576"/>
                  </a:lnTo>
                  <a:lnTo>
                    <a:pt x="121435" y="38008"/>
                  </a:lnTo>
                  <a:lnTo>
                    <a:pt x="122685" y="39006"/>
                  </a:lnTo>
                  <a:lnTo>
                    <a:pt x="124163" y="39586"/>
                  </a:lnTo>
                  <a:lnTo>
                    <a:pt x="126297" y="40193"/>
                  </a:lnTo>
                  <a:lnTo>
                    <a:pt x="127862" y="41657"/>
                  </a:lnTo>
                  <a:lnTo>
                    <a:pt x="128582" y="44549"/>
                  </a:lnTo>
                  <a:lnTo>
                    <a:pt x="129706" y="47706"/>
                  </a:lnTo>
                  <a:lnTo>
                    <a:pt x="128178" y="52403"/>
                  </a:lnTo>
                  <a:lnTo>
                    <a:pt x="126461" y="55358"/>
                  </a:lnTo>
                  <a:lnTo>
                    <a:pt x="125274" y="54676"/>
                  </a:lnTo>
                  <a:lnTo>
                    <a:pt x="123733" y="55951"/>
                  </a:lnTo>
                  <a:lnTo>
                    <a:pt x="123620" y="58792"/>
                  </a:lnTo>
                  <a:lnTo>
                    <a:pt x="122067" y="60118"/>
                  </a:lnTo>
                  <a:lnTo>
                    <a:pt x="122673" y="61393"/>
                  </a:lnTo>
                  <a:lnTo>
                    <a:pt x="124314" y="63098"/>
                  </a:lnTo>
                  <a:lnTo>
                    <a:pt x="124807" y="65131"/>
                  </a:lnTo>
                  <a:lnTo>
                    <a:pt x="123342" y="66305"/>
                  </a:lnTo>
                  <a:lnTo>
                    <a:pt x="122786" y="65750"/>
                  </a:lnTo>
                  <a:lnTo>
                    <a:pt x="122786" y="64196"/>
                  </a:lnTo>
                  <a:lnTo>
                    <a:pt x="121801" y="62997"/>
                  </a:lnTo>
                  <a:lnTo>
                    <a:pt x="120854" y="61317"/>
                  </a:lnTo>
                  <a:lnTo>
                    <a:pt x="119465" y="60143"/>
                  </a:lnTo>
                  <a:lnTo>
                    <a:pt x="118241" y="60762"/>
                  </a:lnTo>
                  <a:lnTo>
                    <a:pt x="118241" y="60762"/>
                  </a:lnTo>
                  <a:lnTo>
                    <a:pt x="118645" y="59297"/>
                  </a:lnTo>
                  <a:lnTo>
                    <a:pt x="117079" y="58514"/>
                  </a:lnTo>
                  <a:lnTo>
                    <a:pt x="116132" y="60396"/>
                  </a:lnTo>
                  <a:lnTo>
                    <a:pt x="114112" y="61583"/>
                  </a:lnTo>
                  <a:lnTo>
                    <a:pt x="114970" y="62719"/>
                  </a:lnTo>
                  <a:lnTo>
                    <a:pt x="116056" y="63931"/>
                  </a:lnTo>
                  <a:lnTo>
                    <a:pt x="117622" y="63376"/>
                  </a:lnTo>
                  <a:lnTo>
                    <a:pt x="118607" y="63691"/>
                  </a:lnTo>
                  <a:lnTo>
                    <a:pt x="115968" y="65497"/>
                  </a:lnTo>
                  <a:lnTo>
                    <a:pt x="117597" y="67530"/>
                  </a:lnTo>
                  <a:lnTo>
                    <a:pt x="119011" y="70371"/>
                  </a:lnTo>
                  <a:lnTo>
                    <a:pt x="119011" y="73919"/>
                  </a:lnTo>
                  <a:lnTo>
                    <a:pt x="118266" y="76028"/>
                  </a:lnTo>
                  <a:lnTo>
                    <a:pt x="116574" y="79096"/>
                  </a:lnTo>
                  <a:lnTo>
                    <a:pt x="112824" y="80978"/>
                  </a:lnTo>
                  <a:lnTo>
                    <a:pt x="111245" y="82114"/>
                  </a:lnTo>
                  <a:lnTo>
                    <a:pt x="110740" y="80940"/>
                  </a:lnTo>
                  <a:lnTo>
                    <a:pt x="110462" y="81041"/>
                  </a:lnTo>
                  <a:cubicBezTo>
                    <a:pt x="110159" y="81142"/>
                    <a:pt x="108594" y="81697"/>
                    <a:pt x="108253" y="81912"/>
                  </a:cubicBezTo>
                  <a:cubicBezTo>
                    <a:pt x="107886" y="82165"/>
                    <a:pt x="107634" y="83276"/>
                    <a:pt x="107520" y="83907"/>
                  </a:cubicBezTo>
                  <a:lnTo>
                    <a:pt x="107495" y="84008"/>
                  </a:lnTo>
                  <a:lnTo>
                    <a:pt x="108341" y="85688"/>
                  </a:lnTo>
                  <a:lnTo>
                    <a:pt x="110197" y="87468"/>
                  </a:lnTo>
                  <a:lnTo>
                    <a:pt x="110197" y="90852"/>
                  </a:lnTo>
                  <a:cubicBezTo>
                    <a:pt x="110046" y="91092"/>
                    <a:pt x="109174" y="91824"/>
                    <a:pt x="108379" y="92430"/>
                  </a:cubicBezTo>
                  <a:lnTo>
                    <a:pt x="107760" y="92115"/>
                  </a:lnTo>
                  <a:lnTo>
                    <a:pt x="106093" y="90360"/>
                  </a:lnTo>
                  <a:lnTo>
                    <a:pt x="104161" y="88541"/>
                  </a:lnTo>
                  <a:lnTo>
                    <a:pt x="103164" y="89829"/>
                  </a:lnTo>
                  <a:lnTo>
                    <a:pt x="102823" y="92203"/>
                  </a:lnTo>
                  <a:lnTo>
                    <a:pt x="103492" y="93756"/>
                  </a:lnTo>
                  <a:lnTo>
                    <a:pt x="104679" y="95398"/>
                  </a:lnTo>
                  <a:lnTo>
                    <a:pt x="106321" y="96648"/>
                  </a:lnTo>
                  <a:lnTo>
                    <a:pt x="106611" y="98239"/>
                  </a:lnTo>
                  <a:lnTo>
                    <a:pt x="107028" y="99602"/>
                  </a:lnTo>
                  <a:lnTo>
                    <a:pt x="105689" y="99047"/>
                  </a:lnTo>
                  <a:lnTo>
                    <a:pt x="104313" y="97254"/>
                  </a:lnTo>
                  <a:lnTo>
                    <a:pt x="103290" y="95082"/>
                  </a:lnTo>
                  <a:lnTo>
                    <a:pt x="101371" y="94072"/>
                  </a:lnTo>
                  <a:lnTo>
                    <a:pt x="101371" y="90056"/>
                  </a:lnTo>
                  <a:lnTo>
                    <a:pt x="99351" y="85725"/>
                  </a:lnTo>
                  <a:lnTo>
                    <a:pt x="97583" y="86773"/>
                  </a:lnTo>
                  <a:lnTo>
                    <a:pt x="97583" y="83756"/>
                  </a:lnTo>
                  <a:lnTo>
                    <a:pt x="95739" y="82897"/>
                  </a:lnTo>
                  <a:lnTo>
                    <a:pt x="94944" y="79690"/>
                  </a:lnTo>
                  <a:lnTo>
                    <a:pt x="91774" y="80422"/>
                  </a:lnTo>
                  <a:lnTo>
                    <a:pt x="90423" y="82278"/>
                  </a:lnTo>
                  <a:lnTo>
                    <a:pt x="87431" y="84980"/>
                  </a:lnTo>
                  <a:lnTo>
                    <a:pt x="85372" y="86773"/>
                  </a:lnTo>
                  <a:lnTo>
                    <a:pt x="84324" y="88503"/>
                  </a:lnTo>
                  <a:lnTo>
                    <a:pt x="84324" y="91546"/>
                  </a:lnTo>
                  <a:lnTo>
                    <a:pt x="82961" y="93706"/>
                  </a:lnTo>
                  <a:lnTo>
                    <a:pt x="82620" y="92456"/>
                  </a:lnTo>
                  <a:lnTo>
                    <a:pt x="81142" y="89084"/>
                  </a:lnTo>
                  <a:lnTo>
                    <a:pt x="79791" y="86180"/>
                  </a:lnTo>
                  <a:lnTo>
                    <a:pt x="79160" y="83465"/>
                  </a:lnTo>
                  <a:lnTo>
                    <a:pt x="78377" y="80359"/>
                  </a:lnTo>
                  <a:lnTo>
                    <a:pt x="76837" y="82152"/>
                  </a:lnTo>
                  <a:lnTo>
                    <a:pt x="75890" y="82000"/>
                  </a:lnTo>
                  <a:lnTo>
                    <a:pt x="74602" y="79803"/>
                  </a:lnTo>
                  <a:lnTo>
                    <a:pt x="71773" y="77745"/>
                  </a:lnTo>
                  <a:lnTo>
                    <a:pt x="68326" y="78175"/>
                  </a:lnTo>
                  <a:lnTo>
                    <a:pt x="65687" y="77770"/>
                  </a:lnTo>
                  <a:lnTo>
                    <a:pt x="63957" y="76849"/>
                  </a:lnTo>
                  <a:lnTo>
                    <a:pt x="62113" y="76710"/>
                  </a:lnTo>
                  <a:lnTo>
                    <a:pt x="60118" y="75624"/>
                  </a:lnTo>
                  <a:lnTo>
                    <a:pt x="56999" y="73086"/>
                  </a:lnTo>
                  <a:lnTo>
                    <a:pt x="55737" y="75232"/>
                  </a:lnTo>
                  <a:lnTo>
                    <a:pt x="57782" y="76912"/>
                  </a:lnTo>
                  <a:lnTo>
                    <a:pt x="59108" y="79349"/>
                  </a:lnTo>
                  <a:lnTo>
                    <a:pt x="61419" y="79235"/>
                  </a:lnTo>
                  <a:lnTo>
                    <a:pt x="63717" y="78541"/>
                  </a:lnTo>
                  <a:lnTo>
                    <a:pt x="64954" y="79879"/>
                  </a:lnTo>
                  <a:lnTo>
                    <a:pt x="66394" y="81306"/>
                  </a:lnTo>
                  <a:lnTo>
                    <a:pt x="65636" y="83187"/>
                  </a:lnTo>
                  <a:lnTo>
                    <a:pt x="64538" y="85208"/>
                  </a:lnTo>
                  <a:lnTo>
                    <a:pt x="60775" y="87140"/>
                  </a:lnTo>
                  <a:lnTo>
                    <a:pt x="57025" y="87973"/>
                  </a:lnTo>
                  <a:lnTo>
                    <a:pt x="53805" y="89425"/>
                  </a:lnTo>
                  <a:lnTo>
                    <a:pt x="53388" y="88263"/>
                  </a:lnTo>
                  <a:lnTo>
                    <a:pt x="52100" y="85132"/>
                  </a:lnTo>
                  <a:lnTo>
                    <a:pt x="50105" y="83554"/>
                  </a:lnTo>
                  <a:lnTo>
                    <a:pt x="49297" y="81230"/>
                  </a:lnTo>
                  <a:lnTo>
                    <a:pt x="47782" y="78831"/>
                  </a:lnTo>
                  <a:lnTo>
                    <a:pt x="45117" y="75169"/>
                  </a:lnTo>
                  <a:lnTo>
                    <a:pt x="43387" y="75801"/>
                  </a:lnTo>
                  <a:lnTo>
                    <a:pt x="44284" y="77341"/>
                  </a:lnTo>
                  <a:lnTo>
                    <a:pt x="45332" y="80182"/>
                  </a:lnTo>
                  <a:lnTo>
                    <a:pt x="46203" y="81382"/>
                  </a:lnTo>
                  <a:lnTo>
                    <a:pt x="48325" y="86281"/>
                  </a:lnTo>
                  <a:lnTo>
                    <a:pt x="49726" y="87241"/>
                  </a:lnTo>
                  <a:lnTo>
                    <a:pt x="51772" y="89198"/>
                  </a:lnTo>
                  <a:lnTo>
                    <a:pt x="52264" y="90271"/>
                  </a:lnTo>
                  <a:lnTo>
                    <a:pt x="53009" y="92506"/>
                  </a:lnTo>
                  <a:lnTo>
                    <a:pt x="54550" y="91736"/>
                  </a:lnTo>
                  <a:lnTo>
                    <a:pt x="58287" y="91218"/>
                  </a:lnTo>
                  <a:lnTo>
                    <a:pt x="59525" y="90612"/>
                  </a:lnTo>
                  <a:lnTo>
                    <a:pt x="59904" y="91837"/>
                  </a:lnTo>
                  <a:cubicBezTo>
                    <a:pt x="59664" y="92443"/>
                    <a:pt x="59070" y="93946"/>
                    <a:pt x="59070" y="94362"/>
                  </a:cubicBezTo>
                  <a:cubicBezTo>
                    <a:pt x="59045" y="94615"/>
                    <a:pt x="58338" y="96016"/>
                    <a:pt x="57681" y="97191"/>
                  </a:cubicBezTo>
                  <a:lnTo>
                    <a:pt x="54487" y="99148"/>
                  </a:lnTo>
                  <a:lnTo>
                    <a:pt x="51784" y="102128"/>
                  </a:lnTo>
                  <a:lnTo>
                    <a:pt x="48855" y="104792"/>
                  </a:lnTo>
                  <a:lnTo>
                    <a:pt x="49474" y="106408"/>
                  </a:lnTo>
                  <a:lnTo>
                    <a:pt x="49411" y="108719"/>
                  </a:lnTo>
                  <a:lnTo>
                    <a:pt x="50257" y="110727"/>
                  </a:lnTo>
                  <a:lnTo>
                    <a:pt x="50257" y="113189"/>
                  </a:lnTo>
                  <a:lnTo>
                    <a:pt x="48767" y="115487"/>
                  </a:lnTo>
                  <a:lnTo>
                    <a:pt x="44587" y="118694"/>
                  </a:lnTo>
                  <a:lnTo>
                    <a:pt x="44587" y="120096"/>
                  </a:lnTo>
                  <a:lnTo>
                    <a:pt x="44297" y="123897"/>
                  </a:lnTo>
                  <a:lnTo>
                    <a:pt x="42845" y="123897"/>
                  </a:lnTo>
                  <a:lnTo>
                    <a:pt x="42175" y="126927"/>
                  </a:lnTo>
                  <a:lnTo>
                    <a:pt x="39713" y="129730"/>
                  </a:lnTo>
                  <a:lnTo>
                    <a:pt x="38084" y="131536"/>
                  </a:lnTo>
                  <a:lnTo>
                    <a:pt x="35647" y="133367"/>
                  </a:lnTo>
                  <a:lnTo>
                    <a:pt x="31404" y="133367"/>
                  </a:lnTo>
                  <a:lnTo>
                    <a:pt x="29776" y="130842"/>
                  </a:lnTo>
                  <a:lnTo>
                    <a:pt x="29371" y="128581"/>
                  </a:lnTo>
                  <a:lnTo>
                    <a:pt x="28210" y="126334"/>
                  </a:lnTo>
                  <a:lnTo>
                    <a:pt x="26278" y="123796"/>
                  </a:lnTo>
                  <a:lnTo>
                    <a:pt x="26278" y="120222"/>
                  </a:lnTo>
                  <a:lnTo>
                    <a:pt x="24384" y="117495"/>
                  </a:lnTo>
                  <a:lnTo>
                    <a:pt x="24384" y="115285"/>
                  </a:lnTo>
                  <a:lnTo>
                    <a:pt x="26278" y="112659"/>
                  </a:lnTo>
                  <a:lnTo>
                    <a:pt x="26278" y="109654"/>
                  </a:lnTo>
                  <a:lnTo>
                    <a:pt x="25672" y="106509"/>
                  </a:lnTo>
                  <a:lnTo>
                    <a:pt x="23563" y="103340"/>
                  </a:lnTo>
                  <a:lnTo>
                    <a:pt x="23992" y="99262"/>
                  </a:lnTo>
                  <a:lnTo>
                    <a:pt x="22679" y="97140"/>
                  </a:lnTo>
                  <a:lnTo>
                    <a:pt x="19838" y="97279"/>
                  </a:lnTo>
                  <a:lnTo>
                    <a:pt x="18916" y="95701"/>
                  </a:lnTo>
                  <a:lnTo>
                    <a:pt x="16353" y="95410"/>
                  </a:lnTo>
                  <a:lnTo>
                    <a:pt x="13600" y="96787"/>
                  </a:lnTo>
                  <a:lnTo>
                    <a:pt x="11113" y="96787"/>
                  </a:lnTo>
                  <a:lnTo>
                    <a:pt x="8486" y="97090"/>
                  </a:lnTo>
                  <a:lnTo>
                    <a:pt x="5570" y="95385"/>
                  </a:lnTo>
                  <a:lnTo>
                    <a:pt x="1453" y="91067"/>
                  </a:lnTo>
                  <a:lnTo>
                    <a:pt x="645" y="87746"/>
                  </a:lnTo>
                  <a:lnTo>
                    <a:pt x="1175" y="84905"/>
                  </a:lnTo>
                  <a:lnTo>
                    <a:pt x="658" y="82518"/>
                  </a:lnTo>
                  <a:lnTo>
                    <a:pt x="1642" y="80132"/>
                  </a:lnTo>
                  <a:lnTo>
                    <a:pt x="4029" y="76306"/>
                  </a:lnTo>
                  <a:lnTo>
                    <a:pt x="6681" y="74386"/>
                  </a:lnTo>
                  <a:lnTo>
                    <a:pt x="7325" y="72353"/>
                  </a:lnTo>
                  <a:lnTo>
                    <a:pt x="9055" y="70523"/>
                  </a:lnTo>
                  <a:lnTo>
                    <a:pt x="10683" y="68894"/>
                  </a:lnTo>
                  <a:lnTo>
                    <a:pt x="11870" y="69487"/>
                  </a:lnTo>
                  <a:lnTo>
                    <a:pt x="16328" y="67858"/>
                  </a:lnTo>
                  <a:lnTo>
                    <a:pt x="20457" y="67871"/>
                  </a:lnTo>
                  <a:lnTo>
                    <a:pt x="22490" y="67543"/>
                  </a:lnTo>
                  <a:lnTo>
                    <a:pt x="23639" y="67795"/>
                  </a:lnTo>
                  <a:lnTo>
                    <a:pt x="24005" y="70560"/>
                  </a:lnTo>
                  <a:lnTo>
                    <a:pt x="26619" y="71116"/>
                  </a:lnTo>
                  <a:lnTo>
                    <a:pt x="29334" y="73338"/>
                  </a:lnTo>
                  <a:lnTo>
                    <a:pt x="31152" y="71747"/>
                  </a:lnTo>
                  <a:lnTo>
                    <a:pt x="32894" y="71457"/>
                  </a:lnTo>
                  <a:lnTo>
                    <a:pt x="38349" y="73035"/>
                  </a:lnTo>
                  <a:lnTo>
                    <a:pt x="41784" y="72505"/>
                  </a:lnTo>
                  <a:lnTo>
                    <a:pt x="44739" y="71154"/>
                  </a:lnTo>
                  <a:lnTo>
                    <a:pt x="45648" y="67719"/>
                  </a:lnTo>
                  <a:lnTo>
                    <a:pt x="44461" y="65989"/>
                  </a:lnTo>
                  <a:lnTo>
                    <a:pt x="41910" y="67442"/>
                  </a:lnTo>
                  <a:lnTo>
                    <a:pt x="39347" y="66785"/>
                  </a:lnTo>
                  <a:lnTo>
                    <a:pt x="37819" y="65762"/>
                  </a:lnTo>
                  <a:lnTo>
                    <a:pt x="38715" y="63590"/>
                  </a:lnTo>
                  <a:lnTo>
                    <a:pt x="40067" y="62820"/>
                  </a:lnTo>
                  <a:lnTo>
                    <a:pt x="42466" y="62227"/>
                  </a:lnTo>
                  <a:lnTo>
                    <a:pt x="45610" y="63073"/>
                  </a:lnTo>
                  <a:lnTo>
                    <a:pt x="50244" y="62075"/>
                  </a:lnTo>
                  <a:lnTo>
                    <a:pt x="47946" y="60345"/>
                  </a:lnTo>
                  <a:lnTo>
                    <a:pt x="45458" y="57782"/>
                  </a:lnTo>
                  <a:lnTo>
                    <a:pt x="46304" y="55206"/>
                  </a:lnTo>
                  <a:lnTo>
                    <a:pt x="43501" y="56999"/>
                  </a:lnTo>
                  <a:lnTo>
                    <a:pt x="43602" y="58312"/>
                  </a:lnTo>
                  <a:lnTo>
                    <a:pt x="42289" y="58312"/>
                  </a:lnTo>
                  <a:lnTo>
                    <a:pt x="41632" y="55938"/>
                  </a:lnTo>
                  <a:lnTo>
                    <a:pt x="39511" y="56469"/>
                  </a:lnTo>
                  <a:lnTo>
                    <a:pt x="37832" y="60042"/>
                  </a:lnTo>
                  <a:lnTo>
                    <a:pt x="37933" y="62265"/>
                  </a:lnTo>
                  <a:lnTo>
                    <a:pt x="36632" y="62530"/>
                  </a:lnTo>
                  <a:lnTo>
                    <a:pt x="35167" y="62757"/>
                  </a:lnTo>
                  <a:lnTo>
                    <a:pt x="33639" y="64398"/>
                  </a:lnTo>
                  <a:lnTo>
                    <a:pt x="34776" y="65750"/>
                  </a:lnTo>
                  <a:lnTo>
                    <a:pt x="33829" y="66659"/>
                  </a:lnTo>
                  <a:lnTo>
                    <a:pt x="32427" y="65585"/>
                  </a:lnTo>
                  <a:lnTo>
                    <a:pt x="30988" y="61886"/>
                  </a:lnTo>
                  <a:lnTo>
                    <a:pt x="28033" y="58893"/>
                  </a:lnTo>
                  <a:lnTo>
                    <a:pt x="25242" y="56974"/>
                  </a:lnTo>
                  <a:lnTo>
                    <a:pt x="24636" y="59146"/>
                  </a:lnTo>
                  <a:lnTo>
                    <a:pt x="27136" y="61595"/>
                  </a:lnTo>
                  <a:lnTo>
                    <a:pt x="29712" y="63085"/>
                  </a:lnTo>
                  <a:lnTo>
                    <a:pt x="29574" y="63401"/>
                  </a:lnTo>
                  <a:lnTo>
                    <a:pt x="28172" y="62921"/>
                  </a:lnTo>
                  <a:lnTo>
                    <a:pt x="28172" y="64967"/>
                  </a:lnTo>
                  <a:lnTo>
                    <a:pt x="27541" y="65333"/>
                  </a:lnTo>
                  <a:lnTo>
                    <a:pt x="27541" y="64537"/>
                  </a:lnTo>
                  <a:lnTo>
                    <a:pt x="26720" y="63148"/>
                  </a:lnTo>
                  <a:lnTo>
                    <a:pt x="25255" y="61785"/>
                  </a:lnTo>
                  <a:lnTo>
                    <a:pt x="23273" y="59575"/>
                  </a:lnTo>
                  <a:lnTo>
                    <a:pt x="21467" y="59575"/>
                  </a:lnTo>
                  <a:lnTo>
                    <a:pt x="20141" y="60295"/>
                  </a:lnTo>
                  <a:lnTo>
                    <a:pt x="17515" y="59600"/>
                  </a:lnTo>
                  <a:lnTo>
                    <a:pt x="17174" y="61557"/>
                  </a:lnTo>
                  <a:lnTo>
                    <a:pt x="16277" y="61949"/>
                  </a:lnTo>
                  <a:lnTo>
                    <a:pt x="15179" y="63919"/>
                  </a:lnTo>
                  <a:lnTo>
                    <a:pt x="13386" y="66507"/>
                  </a:lnTo>
                  <a:lnTo>
                    <a:pt x="11391" y="66406"/>
                  </a:lnTo>
                  <a:lnTo>
                    <a:pt x="10065" y="67176"/>
                  </a:lnTo>
                  <a:lnTo>
                    <a:pt x="9143" y="66381"/>
                  </a:lnTo>
                  <a:lnTo>
                    <a:pt x="6719" y="65649"/>
                  </a:lnTo>
                  <a:lnTo>
                    <a:pt x="6719" y="60610"/>
                  </a:lnTo>
                  <a:lnTo>
                    <a:pt x="8827" y="59499"/>
                  </a:lnTo>
                  <a:lnTo>
                    <a:pt x="12413" y="59954"/>
                  </a:lnTo>
                  <a:lnTo>
                    <a:pt x="14156" y="58148"/>
                  </a:lnTo>
                  <a:lnTo>
                    <a:pt x="13070" y="55825"/>
                  </a:lnTo>
                  <a:lnTo>
                    <a:pt x="12110" y="55320"/>
                  </a:lnTo>
                  <a:lnTo>
                    <a:pt x="13045" y="55168"/>
                  </a:lnTo>
                  <a:lnTo>
                    <a:pt x="14749" y="55168"/>
                  </a:lnTo>
                  <a:lnTo>
                    <a:pt x="16694" y="53186"/>
                  </a:lnTo>
                  <a:lnTo>
                    <a:pt x="17616" y="49840"/>
                  </a:lnTo>
                  <a:lnTo>
                    <a:pt x="20381" y="48691"/>
                  </a:lnTo>
                  <a:lnTo>
                    <a:pt x="20608" y="45913"/>
                  </a:lnTo>
                  <a:lnTo>
                    <a:pt x="21568" y="44764"/>
                  </a:lnTo>
                  <a:lnTo>
                    <a:pt x="22250" y="45559"/>
                  </a:lnTo>
                  <a:lnTo>
                    <a:pt x="21442" y="48211"/>
                  </a:lnTo>
                  <a:lnTo>
                    <a:pt x="25924" y="48211"/>
                  </a:lnTo>
                  <a:lnTo>
                    <a:pt x="29788" y="47504"/>
                  </a:lnTo>
                  <a:lnTo>
                    <a:pt x="30558" y="44915"/>
                  </a:lnTo>
                  <a:lnTo>
                    <a:pt x="31733" y="43539"/>
                  </a:lnTo>
                  <a:lnTo>
                    <a:pt x="32023" y="41910"/>
                  </a:lnTo>
                  <a:lnTo>
                    <a:pt x="34687" y="41821"/>
                  </a:lnTo>
                  <a:lnTo>
                    <a:pt x="37390" y="40129"/>
                  </a:lnTo>
                  <a:lnTo>
                    <a:pt x="35369" y="38841"/>
                  </a:lnTo>
                  <a:lnTo>
                    <a:pt x="32768" y="39599"/>
                  </a:lnTo>
                  <a:lnTo>
                    <a:pt x="31253" y="39422"/>
                  </a:lnTo>
                  <a:lnTo>
                    <a:pt x="30205" y="36303"/>
                  </a:lnTo>
                  <a:lnTo>
                    <a:pt x="33147" y="32604"/>
                  </a:lnTo>
                  <a:lnTo>
                    <a:pt x="31202" y="31215"/>
                  </a:lnTo>
                  <a:lnTo>
                    <a:pt x="29586" y="32591"/>
                  </a:lnTo>
                  <a:lnTo>
                    <a:pt x="28955" y="34372"/>
                  </a:lnTo>
                  <a:lnTo>
                    <a:pt x="27136" y="35874"/>
                  </a:lnTo>
                  <a:lnTo>
                    <a:pt x="26897" y="38425"/>
                  </a:lnTo>
                  <a:lnTo>
                    <a:pt x="28462" y="40723"/>
                  </a:lnTo>
                  <a:cubicBezTo>
                    <a:pt x="28361" y="41241"/>
                    <a:pt x="28071" y="42667"/>
                    <a:pt x="28071" y="42933"/>
                  </a:cubicBezTo>
                  <a:cubicBezTo>
                    <a:pt x="28008" y="43147"/>
                    <a:pt x="27288" y="44233"/>
                    <a:pt x="26619" y="45155"/>
                  </a:cubicBezTo>
                  <a:lnTo>
                    <a:pt x="24131" y="44902"/>
                  </a:lnTo>
                  <a:lnTo>
                    <a:pt x="24308" y="43640"/>
                  </a:lnTo>
                  <a:lnTo>
                    <a:pt x="22553" y="40622"/>
                  </a:lnTo>
                  <a:lnTo>
                    <a:pt x="21076" y="42465"/>
                  </a:lnTo>
                  <a:lnTo>
                    <a:pt x="19687" y="42718"/>
                  </a:lnTo>
                  <a:lnTo>
                    <a:pt x="18740" y="39321"/>
                  </a:lnTo>
                  <a:lnTo>
                    <a:pt x="19510" y="37680"/>
                  </a:lnTo>
                  <a:lnTo>
                    <a:pt x="21985" y="35205"/>
                  </a:lnTo>
                  <a:lnTo>
                    <a:pt x="23386" y="32326"/>
                  </a:lnTo>
                  <a:lnTo>
                    <a:pt x="25874" y="28790"/>
                  </a:lnTo>
                  <a:lnTo>
                    <a:pt x="29712" y="24750"/>
                  </a:lnTo>
                  <a:lnTo>
                    <a:pt x="33021" y="23639"/>
                  </a:lnTo>
                  <a:lnTo>
                    <a:pt x="35294" y="24232"/>
                  </a:lnTo>
                  <a:lnTo>
                    <a:pt x="38008" y="25381"/>
                  </a:lnTo>
                  <a:lnTo>
                    <a:pt x="41481" y="27212"/>
                  </a:lnTo>
                  <a:lnTo>
                    <a:pt x="42188" y="29068"/>
                  </a:lnTo>
                  <a:lnTo>
                    <a:pt x="41039" y="29813"/>
                  </a:lnTo>
                  <a:lnTo>
                    <a:pt x="36556" y="28942"/>
                  </a:lnTo>
                  <a:lnTo>
                    <a:pt x="39284" y="30975"/>
                  </a:lnTo>
                  <a:lnTo>
                    <a:pt x="40976" y="34245"/>
                  </a:lnTo>
                  <a:lnTo>
                    <a:pt x="41910" y="32781"/>
                  </a:lnTo>
                  <a:lnTo>
                    <a:pt x="44436" y="32907"/>
                  </a:lnTo>
                  <a:lnTo>
                    <a:pt x="43135" y="30886"/>
                  </a:lnTo>
                  <a:lnTo>
                    <a:pt x="45181" y="29712"/>
                  </a:lnTo>
                  <a:lnTo>
                    <a:pt x="45471" y="27237"/>
                  </a:lnTo>
                  <a:lnTo>
                    <a:pt x="46191" y="27528"/>
                  </a:lnTo>
                  <a:lnTo>
                    <a:pt x="46809" y="30634"/>
                  </a:lnTo>
                  <a:lnTo>
                    <a:pt x="49082" y="27982"/>
                  </a:lnTo>
                  <a:lnTo>
                    <a:pt x="52971" y="25924"/>
                  </a:lnTo>
                  <a:lnTo>
                    <a:pt x="56330" y="25217"/>
                  </a:lnTo>
                  <a:lnTo>
                    <a:pt x="55648" y="23815"/>
                  </a:lnTo>
                  <a:lnTo>
                    <a:pt x="55863" y="23159"/>
                  </a:lnTo>
                  <a:lnTo>
                    <a:pt x="58224" y="23714"/>
                  </a:lnTo>
                  <a:lnTo>
                    <a:pt x="61596" y="25406"/>
                  </a:lnTo>
                  <a:lnTo>
                    <a:pt x="61596" y="23171"/>
                  </a:lnTo>
                  <a:lnTo>
                    <a:pt x="59449" y="21277"/>
                  </a:lnTo>
                  <a:lnTo>
                    <a:pt x="59500" y="18828"/>
                  </a:lnTo>
                  <a:lnTo>
                    <a:pt x="60245" y="15532"/>
                  </a:lnTo>
                  <a:lnTo>
                    <a:pt x="61457" y="15987"/>
                  </a:lnTo>
                  <a:lnTo>
                    <a:pt x="62252" y="17944"/>
                  </a:lnTo>
                  <a:lnTo>
                    <a:pt x="63300" y="20899"/>
                  </a:lnTo>
                  <a:lnTo>
                    <a:pt x="64614" y="24333"/>
                  </a:lnTo>
                  <a:lnTo>
                    <a:pt x="63464" y="26530"/>
                  </a:lnTo>
                  <a:lnTo>
                    <a:pt x="65813" y="27364"/>
                  </a:lnTo>
                  <a:lnTo>
                    <a:pt x="67114" y="25659"/>
                  </a:lnTo>
                  <a:lnTo>
                    <a:pt x="66470" y="24270"/>
                  </a:lnTo>
                  <a:cubicBezTo>
                    <a:pt x="67215" y="24106"/>
                    <a:pt x="67947" y="23879"/>
                    <a:pt x="68667" y="23601"/>
                  </a:cubicBezTo>
                  <a:lnTo>
                    <a:pt x="69134" y="23386"/>
                  </a:lnTo>
                  <a:lnTo>
                    <a:pt x="67530" y="22060"/>
                  </a:lnTo>
                  <a:lnTo>
                    <a:pt x="65952" y="21770"/>
                  </a:lnTo>
                  <a:lnTo>
                    <a:pt x="64715" y="17982"/>
                  </a:lnTo>
                  <a:lnTo>
                    <a:pt x="65864" y="17211"/>
                  </a:lnTo>
                  <a:lnTo>
                    <a:pt x="66407" y="15696"/>
                  </a:lnTo>
                  <a:lnTo>
                    <a:pt x="69071" y="17275"/>
                  </a:lnTo>
                  <a:lnTo>
                    <a:pt x="70750" y="16252"/>
                  </a:lnTo>
                  <a:lnTo>
                    <a:pt x="68313" y="14964"/>
                  </a:lnTo>
                  <a:lnTo>
                    <a:pt x="67152" y="13726"/>
                  </a:lnTo>
                  <a:lnTo>
                    <a:pt x="70321" y="11946"/>
                  </a:lnTo>
                  <a:lnTo>
                    <a:pt x="69033" y="10683"/>
                  </a:lnTo>
                  <a:lnTo>
                    <a:pt x="70460" y="7943"/>
                  </a:lnTo>
                  <a:lnTo>
                    <a:pt x="73743" y="5481"/>
                  </a:lnTo>
                  <a:lnTo>
                    <a:pt x="74501" y="2968"/>
                  </a:lnTo>
                  <a:lnTo>
                    <a:pt x="75624" y="1554"/>
                  </a:lnTo>
                  <a:lnTo>
                    <a:pt x="77468" y="1554"/>
                  </a:lnTo>
                  <a:lnTo>
                    <a:pt x="78554" y="4206"/>
                  </a:lnTo>
                  <a:lnTo>
                    <a:pt x="80019" y="2097"/>
                  </a:lnTo>
                  <a:lnTo>
                    <a:pt x="81786" y="784"/>
                  </a:lnTo>
                  <a:close/>
                  <a:moveTo>
                    <a:pt x="81786" y="1"/>
                  </a:moveTo>
                  <a:lnTo>
                    <a:pt x="79614" y="1605"/>
                  </a:lnTo>
                  <a:lnTo>
                    <a:pt x="78705" y="2880"/>
                  </a:lnTo>
                  <a:lnTo>
                    <a:pt x="77910" y="910"/>
                  </a:lnTo>
                  <a:lnTo>
                    <a:pt x="75334" y="910"/>
                  </a:lnTo>
                  <a:lnTo>
                    <a:pt x="73983" y="2615"/>
                  </a:lnTo>
                  <a:lnTo>
                    <a:pt x="73213" y="5090"/>
                  </a:lnTo>
                  <a:lnTo>
                    <a:pt x="70043" y="7476"/>
                  </a:lnTo>
                  <a:lnTo>
                    <a:pt x="68263" y="10784"/>
                  </a:lnTo>
                  <a:lnTo>
                    <a:pt x="69286" y="11794"/>
                  </a:lnTo>
                  <a:lnTo>
                    <a:pt x="66154" y="13562"/>
                  </a:lnTo>
                  <a:lnTo>
                    <a:pt x="67897" y="15431"/>
                  </a:lnTo>
                  <a:lnTo>
                    <a:pt x="69475" y="16277"/>
                  </a:lnTo>
                  <a:lnTo>
                    <a:pt x="69071" y="16517"/>
                  </a:lnTo>
                  <a:lnTo>
                    <a:pt x="66066" y="14737"/>
                  </a:lnTo>
                  <a:lnTo>
                    <a:pt x="65346" y="16795"/>
                  </a:lnTo>
                  <a:lnTo>
                    <a:pt x="63970" y="17704"/>
                  </a:lnTo>
                  <a:lnTo>
                    <a:pt x="65472" y="22313"/>
                  </a:lnTo>
                  <a:lnTo>
                    <a:pt x="67253" y="22654"/>
                  </a:lnTo>
                  <a:lnTo>
                    <a:pt x="67934" y="23209"/>
                  </a:lnTo>
                  <a:cubicBezTo>
                    <a:pt x="67290" y="23411"/>
                    <a:pt x="66634" y="23588"/>
                    <a:pt x="65965" y="23727"/>
                  </a:cubicBezTo>
                  <a:lnTo>
                    <a:pt x="65573" y="23803"/>
                  </a:lnTo>
                  <a:lnTo>
                    <a:pt x="66394" y="25571"/>
                  </a:lnTo>
                  <a:lnTo>
                    <a:pt x="65611" y="26606"/>
                  </a:lnTo>
                  <a:lnTo>
                    <a:pt x="64386" y="26177"/>
                  </a:lnTo>
                  <a:lnTo>
                    <a:pt x="65333" y="24371"/>
                  </a:lnTo>
                  <a:lnTo>
                    <a:pt x="63906" y="20671"/>
                  </a:lnTo>
                  <a:lnTo>
                    <a:pt x="62858" y="17717"/>
                  </a:lnTo>
                  <a:lnTo>
                    <a:pt x="61962" y="15482"/>
                  </a:lnTo>
                  <a:lnTo>
                    <a:pt x="59815" y="14686"/>
                  </a:lnTo>
                  <a:lnTo>
                    <a:pt x="58894" y="18714"/>
                  </a:lnTo>
                  <a:lnTo>
                    <a:pt x="58830" y="21555"/>
                  </a:lnTo>
                  <a:lnTo>
                    <a:pt x="60990" y="23449"/>
                  </a:lnTo>
                  <a:lnTo>
                    <a:pt x="60990" y="24371"/>
                  </a:lnTo>
                  <a:lnTo>
                    <a:pt x="58502" y="23121"/>
                  </a:lnTo>
                  <a:lnTo>
                    <a:pt x="55459" y="22401"/>
                  </a:lnTo>
                  <a:lnTo>
                    <a:pt x="54992" y="23853"/>
                  </a:lnTo>
                  <a:lnTo>
                    <a:pt x="55434" y="24762"/>
                  </a:lnTo>
                  <a:lnTo>
                    <a:pt x="52807" y="25305"/>
                  </a:lnTo>
                  <a:lnTo>
                    <a:pt x="48729" y="27439"/>
                  </a:lnTo>
                  <a:lnTo>
                    <a:pt x="47176" y="29232"/>
                  </a:lnTo>
                  <a:lnTo>
                    <a:pt x="46746" y="27073"/>
                  </a:lnTo>
                  <a:lnTo>
                    <a:pt x="44941" y="26316"/>
                  </a:lnTo>
                  <a:lnTo>
                    <a:pt x="44600" y="29321"/>
                  </a:lnTo>
                  <a:lnTo>
                    <a:pt x="42238" y="30672"/>
                  </a:lnTo>
                  <a:lnTo>
                    <a:pt x="43249" y="32212"/>
                  </a:lnTo>
                  <a:lnTo>
                    <a:pt x="41582" y="32137"/>
                  </a:lnTo>
                  <a:lnTo>
                    <a:pt x="41039" y="32983"/>
                  </a:lnTo>
                  <a:lnTo>
                    <a:pt x="39814" y="30634"/>
                  </a:lnTo>
                  <a:lnTo>
                    <a:pt x="39145" y="30078"/>
                  </a:lnTo>
                  <a:lnTo>
                    <a:pt x="41178" y="30482"/>
                  </a:lnTo>
                  <a:lnTo>
                    <a:pt x="42971" y="29321"/>
                  </a:lnTo>
                  <a:lnTo>
                    <a:pt x="41999" y="26770"/>
                  </a:lnTo>
                  <a:lnTo>
                    <a:pt x="38299" y="24813"/>
                  </a:lnTo>
                  <a:lnTo>
                    <a:pt x="35496" y="23639"/>
                  </a:lnTo>
                  <a:lnTo>
                    <a:pt x="32983" y="22982"/>
                  </a:lnTo>
                  <a:lnTo>
                    <a:pt x="29359" y="24194"/>
                  </a:lnTo>
                  <a:lnTo>
                    <a:pt x="25381" y="28386"/>
                  </a:lnTo>
                  <a:lnTo>
                    <a:pt x="22831" y="32010"/>
                  </a:lnTo>
                  <a:lnTo>
                    <a:pt x="21492" y="34801"/>
                  </a:lnTo>
                  <a:lnTo>
                    <a:pt x="19005" y="37276"/>
                  </a:lnTo>
                  <a:lnTo>
                    <a:pt x="18058" y="39258"/>
                  </a:lnTo>
                  <a:lnTo>
                    <a:pt x="19219" y="43438"/>
                  </a:lnTo>
                  <a:lnTo>
                    <a:pt x="21404" y="43046"/>
                  </a:lnTo>
                  <a:lnTo>
                    <a:pt x="22452" y="41733"/>
                  </a:lnTo>
                  <a:lnTo>
                    <a:pt x="23639" y="43766"/>
                  </a:lnTo>
                  <a:lnTo>
                    <a:pt x="23399" y="45458"/>
                  </a:lnTo>
                  <a:lnTo>
                    <a:pt x="26909" y="45824"/>
                  </a:lnTo>
                  <a:lnTo>
                    <a:pt x="27010" y="45673"/>
                  </a:lnTo>
                  <a:cubicBezTo>
                    <a:pt x="28702" y="43387"/>
                    <a:pt x="28702" y="43072"/>
                    <a:pt x="28702" y="42970"/>
                  </a:cubicBezTo>
                  <a:cubicBezTo>
                    <a:pt x="28702" y="42794"/>
                    <a:pt x="28904" y="41683"/>
                    <a:pt x="29106" y="40723"/>
                  </a:cubicBezTo>
                  <a:lnTo>
                    <a:pt x="29144" y="40597"/>
                  </a:lnTo>
                  <a:lnTo>
                    <a:pt x="27566" y="38261"/>
                  </a:lnTo>
                  <a:lnTo>
                    <a:pt x="27743" y="36190"/>
                  </a:lnTo>
                  <a:lnTo>
                    <a:pt x="29498" y="34750"/>
                  </a:lnTo>
                  <a:lnTo>
                    <a:pt x="30129" y="32957"/>
                  </a:lnTo>
                  <a:lnTo>
                    <a:pt x="31240" y="32010"/>
                  </a:lnTo>
                  <a:lnTo>
                    <a:pt x="32238" y="32730"/>
                  </a:lnTo>
                  <a:lnTo>
                    <a:pt x="29510" y="36177"/>
                  </a:lnTo>
                  <a:lnTo>
                    <a:pt x="30773" y="39991"/>
                  </a:lnTo>
                  <a:lnTo>
                    <a:pt x="32831" y="40243"/>
                  </a:lnTo>
                  <a:lnTo>
                    <a:pt x="35281" y="39523"/>
                  </a:lnTo>
                  <a:lnTo>
                    <a:pt x="36203" y="40129"/>
                  </a:lnTo>
                  <a:lnTo>
                    <a:pt x="34498" y="41190"/>
                  </a:lnTo>
                  <a:lnTo>
                    <a:pt x="31493" y="41291"/>
                  </a:lnTo>
                  <a:lnTo>
                    <a:pt x="31139" y="43248"/>
                  </a:lnTo>
                  <a:lnTo>
                    <a:pt x="30041" y="44549"/>
                  </a:lnTo>
                  <a:lnTo>
                    <a:pt x="29296" y="46948"/>
                  </a:lnTo>
                  <a:lnTo>
                    <a:pt x="25861" y="47592"/>
                  </a:lnTo>
                  <a:lnTo>
                    <a:pt x="22288" y="47592"/>
                  </a:lnTo>
                  <a:lnTo>
                    <a:pt x="22957" y="45420"/>
                  </a:lnTo>
                  <a:lnTo>
                    <a:pt x="21543" y="43804"/>
                  </a:lnTo>
                  <a:lnTo>
                    <a:pt x="19990" y="45660"/>
                  </a:lnTo>
                  <a:lnTo>
                    <a:pt x="19775" y="48261"/>
                  </a:lnTo>
                  <a:lnTo>
                    <a:pt x="17085" y="49385"/>
                  </a:lnTo>
                  <a:lnTo>
                    <a:pt x="16113" y="52857"/>
                  </a:lnTo>
                  <a:lnTo>
                    <a:pt x="14484" y="54524"/>
                  </a:lnTo>
                  <a:lnTo>
                    <a:pt x="12982" y="54524"/>
                  </a:lnTo>
                  <a:lnTo>
                    <a:pt x="10178" y="55004"/>
                  </a:lnTo>
                  <a:lnTo>
                    <a:pt x="12590" y="56279"/>
                  </a:lnTo>
                  <a:lnTo>
                    <a:pt x="13398" y="58022"/>
                  </a:lnTo>
                  <a:lnTo>
                    <a:pt x="12186" y="59285"/>
                  </a:lnTo>
                  <a:lnTo>
                    <a:pt x="8714" y="58855"/>
                  </a:lnTo>
                  <a:lnTo>
                    <a:pt x="6100" y="60232"/>
                  </a:lnTo>
                  <a:lnTo>
                    <a:pt x="6100" y="66116"/>
                  </a:lnTo>
                  <a:lnTo>
                    <a:pt x="8777" y="66899"/>
                  </a:lnTo>
                  <a:lnTo>
                    <a:pt x="10002" y="67947"/>
                  </a:lnTo>
                  <a:lnTo>
                    <a:pt x="11555" y="67038"/>
                  </a:lnTo>
                  <a:lnTo>
                    <a:pt x="13714" y="67151"/>
                  </a:lnTo>
                  <a:lnTo>
                    <a:pt x="15709" y="64247"/>
                  </a:lnTo>
                  <a:lnTo>
                    <a:pt x="16719" y="62441"/>
                  </a:lnTo>
                  <a:lnTo>
                    <a:pt x="17729" y="61999"/>
                  </a:lnTo>
                  <a:lnTo>
                    <a:pt x="18020" y="60383"/>
                  </a:lnTo>
                  <a:lnTo>
                    <a:pt x="20229" y="60964"/>
                  </a:lnTo>
                  <a:lnTo>
                    <a:pt x="21631" y="60194"/>
                  </a:lnTo>
                  <a:lnTo>
                    <a:pt x="22982" y="60194"/>
                  </a:lnTo>
                  <a:lnTo>
                    <a:pt x="24800" y="62227"/>
                  </a:lnTo>
                  <a:lnTo>
                    <a:pt x="26202" y="63502"/>
                  </a:lnTo>
                  <a:lnTo>
                    <a:pt x="26909" y="64702"/>
                  </a:lnTo>
                  <a:lnTo>
                    <a:pt x="26909" y="66444"/>
                  </a:lnTo>
                  <a:lnTo>
                    <a:pt x="28803" y="65333"/>
                  </a:lnTo>
                  <a:lnTo>
                    <a:pt x="28803" y="63805"/>
                  </a:lnTo>
                  <a:lnTo>
                    <a:pt x="29927" y="64171"/>
                  </a:lnTo>
                  <a:lnTo>
                    <a:pt x="30521" y="62807"/>
                  </a:lnTo>
                  <a:lnTo>
                    <a:pt x="27553" y="61115"/>
                  </a:lnTo>
                  <a:lnTo>
                    <a:pt x="25343" y="58956"/>
                  </a:lnTo>
                  <a:lnTo>
                    <a:pt x="25609" y="57997"/>
                  </a:lnTo>
                  <a:lnTo>
                    <a:pt x="27629" y="59386"/>
                  </a:lnTo>
                  <a:lnTo>
                    <a:pt x="30432" y="62176"/>
                  </a:lnTo>
                  <a:lnTo>
                    <a:pt x="31910" y="65977"/>
                  </a:lnTo>
                  <a:lnTo>
                    <a:pt x="33879" y="67492"/>
                  </a:lnTo>
                  <a:lnTo>
                    <a:pt x="35660" y="65800"/>
                  </a:lnTo>
                  <a:lnTo>
                    <a:pt x="34498" y="64424"/>
                  </a:lnTo>
                  <a:lnTo>
                    <a:pt x="35496" y="63338"/>
                  </a:lnTo>
                  <a:lnTo>
                    <a:pt x="36758" y="63148"/>
                  </a:lnTo>
                  <a:lnTo>
                    <a:pt x="38602" y="62782"/>
                  </a:lnTo>
                  <a:lnTo>
                    <a:pt x="38488" y="60168"/>
                  </a:lnTo>
                  <a:lnTo>
                    <a:pt x="39966" y="57012"/>
                  </a:lnTo>
                  <a:lnTo>
                    <a:pt x="41203" y="56696"/>
                  </a:lnTo>
                  <a:lnTo>
                    <a:pt x="41809" y="58944"/>
                  </a:lnTo>
                  <a:lnTo>
                    <a:pt x="44284" y="58944"/>
                  </a:lnTo>
                  <a:lnTo>
                    <a:pt x="44158" y="57315"/>
                  </a:lnTo>
                  <a:lnTo>
                    <a:pt x="45155" y="56683"/>
                  </a:lnTo>
                  <a:lnTo>
                    <a:pt x="44739" y="57946"/>
                  </a:lnTo>
                  <a:lnTo>
                    <a:pt x="47529" y="60812"/>
                  </a:lnTo>
                  <a:lnTo>
                    <a:pt x="48767" y="61747"/>
                  </a:lnTo>
                  <a:lnTo>
                    <a:pt x="45635" y="62416"/>
                  </a:lnTo>
                  <a:lnTo>
                    <a:pt x="42478" y="61570"/>
                  </a:lnTo>
                  <a:lnTo>
                    <a:pt x="39877" y="62214"/>
                  </a:lnTo>
                  <a:lnTo>
                    <a:pt x="38223" y="63136"/>
                  </a:lnTo>
                  <a:lnTo>
                    <a:pt x="37036" y="66002"/>
                  </a:lnTo>
                  <a:lnTo>
                    <a:pt x="39044" y="67341"/>
                  </a:lnTo>
                  <a:lnTo>
                    <a:pt x="41999" y="68111"/>
                  </a:lnTo>
                  <a:lnTo>
                    <a:pt x="44284" y="66823"/>
                  </a:lnTo>
                  <a:lnTo>
                    <a:pt x="44979" y="67833"/>
                  </a:lnTo>
                  <a:lnTo>
                    <a:pt x="44208" y="70712"/>
                  </a:lnTo>
                  <a:lnTo>
                    <a:pt x="41658" y="71886"/>
                  </a:lnTo>
                  <a:lnTo>
                    <a:pt x="38400" y="72391"/>
                  </a:lnTo>
                  <a:lnTo>
                    <a:pt x="32932" y="70813"/>
                  </a:lnTo>
                  <a:lnTo>
                    <a:pt x="30887" y="71154"/>
                  </a:lnTo>
                  <a:lnTo>
                    <a:pt x="29334" y="72518"/>
                  </a:lnTo>
                  <a:lnTo>
                    <a:pt x="26922" y="70535"/>
                  </a:lnTo>
                  <a:lnTo>
                    <a:pt x="24586" y="70030"/>
                  </a:lnTo>
                  <a:lnTo>
                    <a:pt x="24207" y="67277"/>
                  </a:lnTo>
                  <a:lnTo>
                    <a:pt x="22515" y="66899"/>
                  </a:lnTo>
                  <a:lnTo>
                    <a:pt x="20406" y="67252"/>
                  </a:lnTo>
                  <a:lnTo>
                    <a:pt x="16227" y="67227"/>
                  </a:lnTo>
                  <a:lnTo>
                    <a:pt x="11908" y="68805"/>
                  </a:lnTo>
                  <a:lnTo>
                    <a:pt x="10570" y="68136"/>
                  </a:lnTo>
                  <a:lnTo>
                    <a:pt x="8613" y="70081"/>
                  </a:lnTo>
                  <a:lnTo>
                    <a:pt x="6782" y="72025"/>
                  </a:lnTo>
                  <a:lnTo>
                    <a:pt x="6163" y="73995"/>
                  </a:lnTo>
                  <a:lnTo>
                    <a:pt x="3612" y="75826"/>
                  </a:lnTo>
                  <a:lnTo>
                    <a:pt x="1087" y="79854"/>
                  </a:lnTo>
                  <a:lnTo>
                    <a:pt x="1" y="82468"/>
                  </a:lnTo>
                  <a:lnTo>
                    <a:pt x="531" y="84917"/>
                  </a:lnTo>
                  <a:lnTo>
                    <a:pt x="14" y="87758"/>
                  </a:lnTo>
                  <a:lnTo>
                    <a:pt x="885" y="91382"/>
                  </a:lnTo>
                  <a:lnTo>
                    <a:pt x="5140" y="95852"/>
                  </a:lnTo>
                  <a:lnTo>
                    <a:pt x="8347" y="97746"/>
                  </a:lnTo>
                  <a:lnTo>
                    <a:pt x="11151" y="97418"/>
                  </a:lnTo>
                  <a:lnTo>
                    <a:pt x="13752" y="97418"/>
                  </a:lnTo>
                  <a:lnTo>
                    <a:pt x="16467" y="96054"/>
                  </a:lnTo>
                  <a:lnTo>
                    <a:pt x="18525" y="96294"/>
                  </a:lnTo>
                  <a:lnTo>
                    <a:pt x="19497" y="97923"/>
                  </a:lnTo>
                  <a:lnTo>
                    <a:pt x="22338" y="97784"/>
                  </a:lnTo>
                  <a:lnTo>
                    <a:pt x="23336" y="99400"/>
                  </a:lnTo>
                  <a:lnTo>
                    <a:pt x="22906" y="103492"/>
                  </a:lnTo>
                  <a:lnTo>
                    <a:pt x="25066" y="106686"/>
                  </a:lnTo>
                  <a:lnTo>
                    <a:pt x="25659" y="109717"/>
                  </a:lnTo>
                  <a:lnTo>
                    <a:pt x="25659" y="112457"/>
                  </a:lnTo>
                  <a:lnTo>
                    <a:pt x="23765" y="115083"/>
                  </a:lnTo>
                  <a:lnTo>
                    <a:pt x="23765" y="117697"/>
                  </a:lnTo>
                  <a:lnTo>
                    <a:pt x="25659" y="120437"/>
                  </a:lnTo>
                  <a:lnTo>
                    <a:pt x="25659" y="124010"/>
                  </a:lnTo>
                  <a:lnTo>
                    <a:pt x="27692" y="126675"/>
                  </a:lnTo>
                  <a:lnTo>
                    <a:pt x="28778" y="128733"/>
                  </a:lnTo>
                  <a:lnTo>
                    <a:pt x="29157" y="130993"/>
                  </a:lnTo>
                  <a:lnTo>
                    <a:pt x="31051" y="133998"/>
                  </a:lnTo>
                  <a:lnTo>
                    <a:pt x="35849" y="133998"/>
                  </a:lnTo>
                  <a:lnTo>
                    <a:pt x="38501" y="132003"/>
                  </a:lnTo>
                  <a:lnTo>
                    <a:pt x="40193" y="130160"/>
                  </a:lnTo>
                  <a:lnTo>
                    <a:pt x="42769" y="127243"/>
                  </a:lnTo>
                  <a:lnTo>
                    <a:pt x="43362" y="124541"/>
                  </a:lnTo>
                  <a:lnTo>
                    <a:pt x="44865" y="124541"/>
                  </a:lnTo>
                  <a:lnTo>
                    <a:pt x="45206" y="120121"/>
                  </a:lnTo>
                  <a:lnTo>
                    <a:pt x="45206" y="119010"/>
                  </a:lnTo>
                  <a:lnTo>
                    <a:pt x="49183" y="115954"/>
                  </a:lnTo>
                  <a:lnTo>
                    <a:pt x="50888" y="113379"/>
                  </a:lnTo>
                  <a:lnTo>
                    <a:pt x="50888" y="110651"/>
                  </a:lnTo>
                  <a:lnTo>
                    <a:pt x="50042" y="108606"/>
                  </a:lnTo>
                  <a:lnTo>
                    <a:pt x="50092" y="106295"/>
                  </a:lnTo>
                  <a:lnTo>
                    <a:pt x="49600" y="104969"/>
                  </a:lnTo>
                  <a:lnTo>
                    <a:pt x="52239" y="102570"/>
                  </a:lnTo>
                  <a:lnTo>
                    <a:pt x="54853" y="99653"/>
                  </a:lnTo>
                  <a:lnTo>
                    <a:pt x="58149" y="97645"/>
                  </a:lnTo>
                  <a:lnTo>
                    <a:pt x="58186" y="97570"/>
                  </a:lnTo>
                  <a:cubicBezTo>
                    <a:pt x="58641" y="96761"/>
                    <a:pt x="59702" y="94817"/>
                    <a:pt x="59702" y="94362"/>
                  </a:cubicBezTo>
                  <a:cubicBezTo>
                    <a:pt x="59702" y="94148"/>
                    <a:pt x="60131" y="92948"/>
                    <a:pt x="60522" y="91963"/>
                  </a:cubicBezTo>
                  <a:lnTo>
                    <a:pt x="60573" y="91862"/>
                  </a:lnTo>
                  <a:lnTo>
                    <a:pt x="59904" y="89716"/>
                  </a:lnTo>
                  <a:lnTo>
                    <a:pt x="58149" y="90587"/>
                  </a:lnTo>
                  <a:lnTo>
                    <a:pt x="54411" y="91117"/>
                  </a:lnTo>
                  <a:lnTo>
                    <a:pt x="53375" y="91610"/>
                  </a:lnTo>
                  <a:lnTo>
                    <a:pt x="52858" y="90031"/>
                  </a:lnTo>
                  <a:lnTo>
                    <a:pt x="52327" y="88870"/>
                  </a:lnTo>
                  <a:lnTo>
                    <a:pt x="50118" y="86748"/>
                  </a:lnTo>
                  <a:lnTo>
                    <a:pt x="48830" y="85852"/>
                  </a:lnTo>
                  <a:lnTo>
                    <a:pt x="46772" y="81104"/>
                  </a:lnTo>
                  <a:lnTo>
                    <a:pt x="45913" y="79917"/>
                  </a:lnTo>
                  <a:lnTo>
                    <a:pt x="44852" y="77076"/>
                  </a:lnTo>
                  <a:lnTo>
                    <a:pt x="44309" y="76142"/>
                  </a:lnTo>
                  <a:lnTo>
                    <a:pt x="44890" y="75927"/>
                  </a:lnTo>
                  <a:lnTo>
                    <a:pt x="47264" y="79185"/>
                  </a:lnTo>
                  <a:lnTo>
                    <a:pt x="48716" y="81470"/>
                  </a:lnTo>
                  <a:lnTo>
                    <a:pt x="49562" y="83945"/>
                  </a:lnTo>
                  <a:lnTo>
                    <a:pt x="51570" y="85523"/>
                  </a:lnTo>
                  <a:lnTo>
                    <a:pt x="52795" y="88478"/>
                  </a:lnTo>
                  <a:lnTo>
                    <a:pt x="53439" y="90271"/>
                  </a:lnTo>
                  <a:lnTo>
                    <a:pt x="57189" y="88579"/>
                  </a:lnTo>
                  <a:lnTo>
                    <a:pt x="60939" y="87746"/>
                  </a:lnTo>
                  <a:lnTo>
                    <a:pt x="65005" y="85675"/>
                  </a:lnTo>
                  <a:lnTo>
                    <a:pt x="66230" y="83453"/>
                  </a:lnTo>
                  <a:lnTo>
                    <a:pt x="67139" y="81154"/>
                  </a:lnTo>
                  <a:lnTo>
                    <a:pt x="65422" y="79437"/>
                  </a:lnTo>
                  <a:lnTo>
                    <a:pt x="63932" y="77821"/>
                  </a:lnTo>
                  <a:lnTo>
                    <a:pt x="61356" y="78616"/>
                  </a:lnTo>
                  <a:lnTo>
                    <a:pt x="59487" y="78705"/>
                  </a:lnTo>
                  <a:lnTo>
                    <a:pt x="58325" y="76571"/>
                  </a:lnTo>
                  <a:lnTo>
                    <a:pt x="56570" y="75094"/>
                  </a:lnTo>
                  <a:lnTo>
                    <a:pt x="57189" y="74045"/>
                  </a:lnTo>
                  <a:lnTo>
                    <a:pt x="59790" y="76154"/>
                  </a:lnTo>
                  <a:lnTo>
                    <a:pt x="61886" y="77303"/>
                  </a:lnTo>
                  <a:lnTo>
                    <a:pt x="63742" y="77442"/>
                  </a:lnTo>
                  <a:lnTo>
                    <a:pt x="65472" y="78364"/>
                  </a:lnTo>
                  <a:lnTo>
                    <a:pt x="68351" y="78818"/>
                  </a:lnTo>
                  <a:lnTo>
                    <a:pt x="71634" y="78414"/>
                  </a:lnTo>
                  <a:lnTo>
                    <a:pt x="74109" y="80195"/>
                  </a:lnTo>
                  <a:lnTo>
                    <a:pt x="75511" y="82569"/>
                  </a:lnTo>
                  <a:lnTo>
                    <a:pt x="77089" y="82834"/>
                  </a:lnTo>
                  <a:lnTo>
                    <a:pt x="78074" y="81697"/>
                  </a:lnTo>
                  <a:lnTo>
                    <a:pt x="78541" y="83617"/>
                  </a:lnTo>
                  <a:lnTo>
                    <a:pt x="79173" y="86357"/>
                  </a:lnTo>
                  <a:lnTo>
                    <a:pt x="80562" y="89349"/>
                  </a:lnTo>
                  <a:lnTo>
                    <a:pt x="82014" y="92670"/>
                  </a:lnTo>
                  <a:lnTo>
                    <a:pt x="82721" y="95246"/>
                  </a:lnTo>
                  <a:lnTo>
                    <a:pt x="84930" y="91723"/>
                  </a:lnTo>
                  <a:lnTo>
                    <a:pt x="84930" y="88668"/>
                  </a:lnTo>
                  <a:lnTo>
                    <a:pt x="85802" y="87215"/>
                  </a:lnTo>
                  <a:lnTo>
                    <a:pt x="87822" y="85460"/>
                  </a:lnTo>
                  <a:lnTo>
                    <a:pt x="90840" y="82720"/>
                  </a:lnTo>
                  <a:lnTo>
                    <a:pt x="92115" y="80990"/>
                  </a:lnTo>
                  <a:lnTo>
                    <a:pt x="94451" y="80447"/>
                  </a:lnTo>
                  <a:lnTo>
                    <a:pt x="95158" y="83339"/>
                  </a:lnTo>
                  <a:lnTo>
                    <a:pt x="96914" y="84160"/>
                  </a:lnTo>
                  <a:lnTo>
                    <a:pt x="96914" y="87885"/>
                  </a:lnTo>
                  <a:lnTo>
                    <a:pt x="99035" y="86622"/>
                  </a:lnTo>
                  <a:lnTo>
                    <a:pt x="100702" y="90132"/>
                  </a:lnTo>
                  <a:lnTo>
                    <a:pt x="100702" y="94451"/>
                  </a:lnTo>
                  <a:lnTo>
                    <a:pt x="102772" y="95549"/>
                  </a:lnTo>
                  <a:lnTo>
                    <a:pt x="103720" y="97557"/>
                  </a:lnTo>
                  <a:lnTo>
                    <a:pt x="105247" y="99565"/>
                  </a:lnTo>
                  <a:lnTo>
                    <a:pt x="107975" y="100701"/>
                  </a:lnTo>
                  <a:lnTo>
                    <a:pt x="107192" y="98100"/>
                  </a:lnTo>
                  <a:lnTo>
                    <a:pt x="106864" y="96294"/>
                  </a:lnTo>
                  <a:lnTo>
                    <a:pt x="105121" y="94994"/>
                  </a:lnTo>
                  <a:lnTo>
                    <a:pt x="104023" y="93478"/>
                  </a:lnTo>
                  <a:lnTo>
                    <a:pt x="103442" y="92127"/>
                  </a:lnTo>
                  <a:lnTo>
                    <a:pt x="103732" y="90082"/>
                  </a:lnTo>
                  <a:lnTo>
                    <a:pt x="104212" y="89476"/>
                  </a:lnTo>
                  <a:lnTo>
                    <a:pt x="105626" y="90801"/>
                  </a:lnTo>
                  <a:lnTo>
                    <a:pt x="107306" y="92595"/>
                  </a:lnTo>
                  <a:lnTo>
                    <a:pt x="108417" y="93163"/>
                  </a:lnTo>
                  <a:lnTo>
                    <a:pt x="108568" y="93049"/>
                  </a:lnTo>
                  <a:cubicBezTo>
                    <a:pt x="110803" y="91382"/>
                    <a:pt x="110803" y="91041"/>
                    <a:pt x="110803" y="90902"/>
                  </a:cubicBezTo>
                  <a:lnTo>
                    <a:pt x="110803" y="87203"/>
                  </a:lnTo>
                  <a:lnTo>
                    <a:pt x="108846" y="85359"/>
                  </a:lnTo>
                  <a:lnTo>
                    <a:pt x="108139" y="83932"/>
                  </a:lnTo>
                  <a:cubicBezTo>
                    <a:pt x="108265" y="83238"/>
                    <a:pt x="108480" y="82556"/>
                    <a:pt x="108581" y="82455"/>
                  </a:cubicBezTo>
                  <a:cubicBezTo>
                    <a:pt x="108758" y="82341"/>
                    <a:pt x="109654" y="82000"/>
                    <a:pt x="110374" y="81748"/>
                  </a:cubicBezTo>
                  <a:lnTo>
                    <a:pt x="110967" y="83099"/>
                  </a:lnTo>
                  <a:lnTo>
                    <a:pt x="113139" y="81521"/>
                  </a:lnTo>
                  <a:lnTo>
                    <a:pt x="117016" y="79589"/>
                  </a:lnTo>
                  <a:lnTo>
                    <a:pt x="118821" y="76293"/>
                  </a:lnTo>
                  <a:lnTo>
                    <a:pt x="119604" y="74083"/>
                  </a:lnTo>
                  <a:lnTo>
                    <a:pt x="119630" y="70232"/>
                  </a:lnTo>
                  <a:lnTo>
                    <a:pt x="118140" y="67227"/>
                  </a:lnTo>
                  <a:lnTo>
                    <a:pt x="116890" y="65649"/>
                  </a:lnTo>
                  <a:lnTo>
                    <a:pt x="118809" y="64348"/>
                  </a:lnTo>
                  <a:lnTo>
                    <a:pt x="119958" y="63451"/>
                  </a:lnTo>
                  <a:lnTo>
                    <a:pt x="117622" y="62719"/>
                  </a:lnTo>
                  <a:lnTo>
                    <a:pt x="116258" y="63212"/>
                  </a:lnTo>
                  <a:lnTo>
                    <a:pt x="115475" y="62340"/>
                  </a:lnTo>
                  <a:lnTo>
                    <a:pt x="115059" y="61772"/>
                  </a:lnTo>
                  <a:lnTo>
                    <a:pt x="116624" y="60863"/>
                  </a:lnTo>
                  <a:lnTo>
                    <a:pt x="117369" y="59373"/>
                  </a:lnTo>
                  <a:lnTo>
                    <a:pt x="117900" y="59638"/>
                  </a:lnTo>
                  <a:lnTo>
                    <a:pt x="117256" y="61974"/>
                  </a:lnTo>
                  <a:lnTo>
                    <a:pt x="119390" y="60901"/>
                  </a:lnTo>
                  <a:lnTo>
                    <a:pt x="120337" y="61684"/>
                  </a:lnTo>
                  <a:lnTo>
                    <a:pt x="121284" y="63350"/>
                  </a:lnTo>
                  <a:lnTo>
                    <a:pt x="122168" y="64424"/>
                  </a:lnTo>
                  <a:lnTo>
                    <a:pt x="122168" y="66015"/>
                  </a:lnTo>
                  <a:lnTo>
                    <a:pt x="123291" y="67151"/>
                  </a:lnTo>
                  <a:lnTo>
                    <a:pt x="125501" y="65383"/>
                  </a:lnTo>
                  <a:lnTo>
                    <a:pt x="124882" y="62782"/>
                  </a:lnTo>
                  <a:lnTo>
                    <a:pt x="123216" y="61078"/>
                  </a:lnTo>
                  <a:lnTo>
                    <a:pt x="122837" y="60295"/>
                  </a:lnTo>
                  <a:lnTo>
                    <a:pt x="124238" y="59095"/>
                  </a:lnTo>
                  <a:lnTo>
                    <a:pt x="124352" y="56254"/>
                  </a:lnTo>
                  <a:lnTo>
                    <a:pt x="125337" y="55433"/>
                  </a:lnTo>
                  <a:lnTo>
                    <a:pt x="126688" y="56229"/>
                  </a:lnTo>
                  <a:lnTo>
                    <a:pt x="128734" y="52693"/>
                  </a:lnTo>
                  <a:lnTo>
                    <a:pt x="130363" y="47693"/>
                  </a:lnTo>
                  <a:lnTo>
                    <a:pt x="129176" y="44359"/>
                  </a:lnTo>
                  <a:lnTo>
                    <a:pt x="128418" y="41329"/>
                  </a:lnTo>
                  <a:lnTo>
                    <a:pt x="126625" y="39650"/>
                  </a:lnTo>
                  <a:lnTo>
                    <a:pt x="124365" y="39006"/>
                  </a:lnTo>
                  <a:lnTo>
                    <a:pt x="123039" y="38501"/>
                  </a:lnTo>
                  <a:lnTo>
                    <a:pt x="122231" y="37844"/>
                  </a:lnTo>
                  <a:lnTo>
                    <a:pt x="124238" y="33816"/>
                  </a:lnTo>
                  <a:lnTo>
                    <a:pt x="125047" y="31152"/>
                  </a:lnTo>
                  <a:lnTo>
                    <a:pt x="127067" y="29939"/>
                  </a:lnTo>
                  <a:lnTo>
                    <a:pt x="130350" y="29939"/>
                  </a:lnTo>
                  <a:lnTo>
                    <a:pt x="135009" y="28677"/>
                  </a:lnTo>
                  <a:lnTo>
                    <a:pt x="132875" y="28677"/>
                  </a:lnTo>
                  <a:lnTo>
                    <a:pt x="132875" y="23841"/>
                  </a:lnTo>
                  <a:lnTo>
                    <a:pt x="135224" y="22793"/>
                  </a:lnTo>
                  <a:lnTo>
                    <a:pt x="136108" y="25091"/>
                  </a:lnTo>
                  <a:lnTo>
                    <a:pt x="137257" y="22490"/>
                  </a:lnTo>
                  <a:lnTo>
                    <a:pt x="137282" y="21025"/>
                  </a:lnTo>
                  <a:lnTo>
                    <a:pt x="138090" y="21479"/>
                  </a:lnTo>
                  <a:lnTo>
                    <a:pt x="137446" y="25129"/>
                  </a:lnTo>
                  <a:lnTo>
                    <a:pt x="136032" y="30912"/>
                  </a:lnTo>
                  <a:lnTo>
                    <a:pt x="136019" y="34447"/>
                  </a:lnTo>
                  <a:lnTo>
                    <a:pt x="139467" y="39220"/>
                  </a:lnTo>
                  <a:lnTo>
                    <a:pt x="140452" y="42491"/>
                  </a:lnTo>
                  <a:lnTo>
                    <a:pt x="140452" y="44486"/>
                  </a:lnTo>
                  <a:lnTo>
                    <a:pt x="142346" y="42907"/>
                  </a:lnTo>
                  <a:lnTo>
                    <a:pt x="142346" y="39460"/>
                  </a:lnTo>
                  <a:lnTo>
                    <a:pt x="143836" y="36051"/>
                  </a:lnTo>
                  <a:lnTo>
                    <a:pt x="143028" y="33273"/>
                  </a:lnTo>
                  <a:lnTo>
                    <a:pt x="142901" y="31682"/>
                  </a:lnTo>
                  <a:lnTo>
                    <a:pt x="142598" y="29447"/>
                  </a:lnTo>
                  <a:lnTo>
                    <a:pt x="140742" y="27982"/>
                  </a:lnTo>
                  <a:lnTo>
                    <a:pt x="140464" y="25356"/>
                  </a:lnTo>
                  <a:lnTo>
                    <a:pt x="142939" y="23740"/>
                  </a:lnTo>
                  <a:lnTo>
                    <a:pt x="145502" y="24093"/>
                  </a:lnTo>
                  <a:lnTo>
                    <a:pt x="145502" y="21189"/>
                  </a:lnTo>
                  <a:lnTo>
                    <a:pt x="146462" y="19611"/>
                  </a:lnTo>
                  <a:lnTo>
                    <a:pt x="148508" y="18588"/>
                  </a:lnTo>
                  <a:lnTo>
                    <a:pt x="149732" y="18588"/>
                  </a:lnTo>
                  <a:lnTo>
                    <a:pt x="148141" y="14231"/>
                  </a:lnTo>
                  <a:lnTo>
                    <a:pt x="145010" y="13070"/>
                  </a:lnTo>
                  <a:lnTo>
                    <a:pt x="145490" y="11214"/>
                  </a:lnTo>
                  <a:lnTo>
                    <a:pt x="145161" y="9105"/>
                  </a:lnTo>
                  <a:lnTo>
                    <a:pt x="145060" y="8562"/>
                  </a:lnTo>
                  <a:lnTo>
                    <a:pt x="146664" y="9395"/>
                  </a:lnTo>
                  <a:lnTo>
                    <a:pt x="148015" y="8360"/>
                  </a:lnTo>
                  <a:lnTo>
                    <a:pt x="149442" y="9307"/>
                  </a:lnTo>
                  <a:lnTo>
                    <a:pt x="150364" y="6542"/>
                  </a:lnTo>
                  <a:lnTo>
                    <a:pt x="149038" y="4774"/>
                  </a:lnTo>
                  <a:lnTo>
                    <a:pt x="148369" y="2223"/>
                  </a:lnTo>
                  <a:lnTo>
                    <a:pt x="144227" y="1605"/>
                  </a:lnTo>
                  <a:lnTo>
                    <a:pt x="144227" y="3120"/>
                  </a:lnTo>
                  <a:lnTo>
                    <a:pt x="143116" y="3082"/>
                  </a:lnTo>
                  <a:lnTo>
                    <a:pt x="142384" y="2185"/>
                  </a:lnTo>
                  <a:lnTo>
                    <a:pt x="134744" y="2185"/>
                  </a:lnTo>
                  <a:lnTo>
                    <a:pt x="130704" y="2564"/>
                  </a:lnTo>
                  <a:lnTo>
                    <a:pt x="133065" y="4875"/>
                  </a:lnTo>
                  <a:lnTo>
                    <a:pt x="131411" y="4888"/>
                  </a:lnTo>
                  <a:lnTo>
                    <a:pt x="130842" y="3486"/>
                  </a:lnTo>
                  <a:lnTo>
                    <a:pt x="127458" y="4989"/>
                  </a:lnTo>
                  <a:lnTo>
                    <a:pt x="124908" y="6605"/>
                  </a:lnTo>
                  <a:lnTo>
                    <a:pt x="123620" y="6605"/>
                  </a:lnTo>
                  <a:lnTo>
                    <a:pt x="122584" y="4420"/>
                  </a:lnTo>
                  <a:lnTo>
                    <a:pt x="119781" y="4016"/>
                  </a:lnTo>
                  <a:lnTo>
                    <a:pt x="117710" y="5178"/>
                  </a:lnTo>
                  <a:lnTo>
                    <a:pt x="114604" y="4143"/>
                  </a:lnTo>
                  <a:lnTo>
                    <a:pt x="112432" y="3259"/>
                  </a:lnTo>
                  <a:lnTo>
                    <a:pt x="108076" y="3574"/>
                  </a:lnTo>
                  <a:lnTo>
                    <a:pt x="106005" y="4900"/>
                  </a:lnTo>
                  <a:lnTo>
                    <a:pt x="107091" y="7842"/>
                  </a:lnTo>
                  <a:lnTo>
                    <a:pt x="105146" y="7842"/>
                  </a:lnTo>
                  <a:lnTo>
                    <a:pt x="103795" y="7729"/>
                  </a:lnTo>
                  <a:lnTo>
                    <a:pt x="101851" y="8714"/>
                  </a:lnTo>
                  <a:lnTo>
                    <a:pt x="102583" y="10039"/>
                  </a:lnTo>
                  <a:lnTo>
                    <a:pt x="102583" y="10039"/>
                  </a:lnTo>
                  <a:lnTo>
                    <a:pt x="101169" y="9623"/>
                  </a:lnTo>
                  <a:lnTo>
                    <a:pt x="100348" y="6744"/>
                  </a:lnTo>
                  <a:lnTo>
                    <a:pt x="97545" y="4370"/>
                  </a:lnTo>
                  <a:lnTo>
                    <a:pt x="93252" y="4963"/>
                  </a:lnTo>
                  <a:lnTo>
                    <a:pt x="94072" y="7628"/>
                  </a:lnTo>
                  <a:lnTo>
                    <a:pt x="91509" y="7539"/>
                  </a:lnTo>
                  <a:lnTo>
                    <a:pt x="90385" y="6074"/>
                  </a:lnTo>
                  <a:lnTo>
                    <a:pt x="87999" y="7337"/>
                  </a:lnTo>
                  <a:lnTo>
                    <a:pt x="86231" y="7893"/>
                  </a:lnTo>
                  <a:lnTo>
                    <a:pt x="84034" y="10544"/>
                  </a:lnTo>
                  <a:lnTo>
                    <a:pt x="83706" y="9282"/>
                  </a:lnTo>
                  <a:lnTo>
                    <a:pt x="85915" y="5923"/>
                  </a:lnTo>
                  <a:lnTo>
                    <a:pt x="85234" y="2526"/>
                  </a:lnTo>
                  <a:lnTo>
                    <a:pt x="8178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52"/>
            <p:cNvSpPr/>
            <p:nvPr/>
          </p:nvSpPr>
          <p:spPr>
            <a:xfrm>
              <a:off x="4467225" y="3815075"/>
              <a:ext cx="177425" cy="289800"/>
            </a:xfrm>
            <a:custGeom>
              <a:avLst/>
              <a:gdLst/>
              <a:ahLst/>
              <a:cxnLst/>
              <a:rect l="l" t="t" r="r" b="b"/>
              <a:pathLst>
                <a:path w="7097" h="11592" extrusionOk="0">
                  <a:moveTo>
                    <a:pt x="5683" y="0"/>
                  </a:moveTo>
                  <a:lnTo>
                    <a:pt x="4572" y="1339"/>
                  </a:lnTo>
                  <a:lnTo>
                    <a:pt x="2602" y="2513"/>
                  </a:lnTo>
                  <a:lnTo>
                    <a:pt x="1023" y="3271"/>
                  </a:lnTo>
                  <a:lnTo>
                    <a:pt x="1415" y="5809"/>
                  </a:lnTo>
                  <a:lnTo>
                    <a:pt x="1023" y="7362"/>
                  </a:lnTo>
                  <a:lnTo>
                    <a:pt x="1" y="8524"/>
                  </a:lnTo>
                  <a:lnTo>
                    <a:pt x="556" y="10809"/>
                  </a:lnTo>
                  <a:lnTo>
                    <a:pt x="2134" y="11592"/>
                  </a:lnTo>
                  <a:lnTo>
                    <a:pt x="3864" y="9849"/>
                  </a:lnTo>
                  <a:lnTo>
                    <a:pt x="5203" y="6541"/>
                  </a:lnTo>
                  <a:lnTo>
                    <a:pt x="6226" y="3384"/>
                  </a:lnTo>
                  <a:lnTo>
                    <a:pt x="7097" y="1655"/>
                  </a:lnTo>
                  <a:lnTo>
                    <a:pt x="615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52"/>
            <p:cNvSpPr/>
            <p:nvPr/>
          </p:nvSpPr>
          <p:spPr>
            <a:xfrm>
              <a:off x="4458375" y="3806875"/>
              <a:ext cx="194800" cy="307475"/>
            </a:xfrm>
            <a:custGeom>
              <a:avLst/>
              <a:gdLst/>
              <a:ahLst/>
              <a:cxnLst/>
              <a:rect l="l" t="t" r="r" b="b"/>
              <a:pathLst>
                <a:path w="7792" h="12299" extrusionOk="0">
                  <a:moveTo>
                    <a:pt x="6327" y="644"/>
                  </a:moveTo>
                  <a:lnTo>
                    <a:pt x="7097" y="1995"/>
                  </a:lnTo>
                  <a:lnTo>
                    <a:pt x="6277" y="3611"/>
                  </a:lnTo>
                  <a:lnTo>
                    <a:pt x="5266" y="6756"/>
                  </a:lnTo>
                  <a:lnTo>
                    <a:pt x="3953" y="10001"/>
                  </a:lnTo>
                  <a:lnTo>
                    <a:pt x="2413" y="11529"/>
                  </a:lnTo>
                  <a:lnTo>
                    <a:pt x="1175" y="10910"/>
                  </a:lnTo>
                  <a:lnTo>
                    <a:pt x="695" y="8940"/>
                  </a:lnTo>
                  <a:lnTo>
                    <a:pt x="1668" y="7829"/>
                  </a:lnTo>
                  <a:lnTo>
                    <a:pt x="2097" y="6149"/>
                  </a:lnTo>
                  <a:lnTo>
                    <a:pt x="1731" y="3776"/>
                  </a:lnTo>
                  <a:lnTo>
                    <a:pt x="3120" y="3119"/>
                  </a:lnTo>
                  <a:lnTo>
                    <a:pt x="5090" y="1932"/>
                  </a:lnTo>
                  <a:lnTo>
                    <a:pt x="6176" y="644"/>
                  </a:lnTo>
                  <a:close/>
                  <a:moveTo>
                    <a:pt x="5873" y="0"/>
                  </a:moveTo>
                  <a:lnTo>
                    <a:pt x="4711" y="1427"/>
                  </a:lnTo>
                  <a:lnTo>
                    <a:pt x="2817" y="2563"/>
                  </a:lnTo>
                  <a:lnTo>
                    <a:pt x="1024" y="3409"/>
                  </a:lnTo>
                  <a:lnTo>
                    <a:pt x="1440" y="6124"/>
                  </a:lnTo>
                  <a:lnTo>
                    <a:pt x="1087" y="7538"/>
                  </a:lnTo>
                  <a:lnTo>
                    <a:pt x="1" y="8776"/>
                  </a:lnTo>
                  <a:lnTo>
                    <a:pt x="632" y="11352"/>
                  </a:lnTo>
                  <a:lnTo>
                    <a:pt x="2552" y="12299"/>
                  </a:lnTo>
                  <a:lnTo>
                    <a:pt x="4420" y="10405"/>
                  </a:lnTo>
                  <a:lnTo>
                    <a:pt x="5847" y="6958"/>
                  </a:lnTo>
                  <a:lnTo>
                    <a:pt x="6845" y="3851"/>
                  </a:lnTo>
                  <a:lnTo>
                    <a:pt x="7792" y="1970"/>
                  </a:lnTo>
                  <a:lnTo>
                    <a:pt x="668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52"/>
            <p:cNvSpPr/>
            <p:nvPr/>
          </p:nvSpPr>
          <p:spPr>
            <a:xfrm>
              <a:off x="5304725" y="3312525"/>
              <a:ext cx="45475" cy="78625"/>
            </a:xfrm>
            <a:custGeom>
              <a:avLst/>
              <a:gdLst/>
              <a:ahLst/>
              <a:cxnLst/>
              <a:rect l="l" t="t" r="r" b="b"/>
              <a:pathLst>
                <a:path w="1819" h="3145" extrusionOk="0">
                  <a:moveTo>
                    <a:pt x="480" y="0"/>
                  </a:moveTo>
                  <a:lnTo>
                    <a:pt x="0" y="1654"/>
                  </a:lnTo>
                  <a:lnTo>
                    <a:pt x="480" y="3144"/>
                  </a:lnTo>
                  <a:lnTo>
                    <a:pt x="1503" y="2753"/>
                  </a:lnTo>
                  <a:lnTo>
                    <a:pt x="1818" y="1566"/>
                  </a:lnTo>
                  <a:lnTo>
                    <a:pt x="48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52"/>
            <p:cNvSpPr/>
            <p:nvPr/>
          </p:nvSpPr>
          <p:spPr>
            <a:xfrm>
              <a:off x="5296500" y="3296100"/>
              <a:ext cx="62525" cy="105475"/>
            </a:xfrm>
            <a:custGeom>
              <a:avLst/>
              <a:gdLst/>
              <a:ahLst/>
              <a:cxnLst/>
              <a:rect l="l" t="t" r="r" b="b"/>
              <a:pathLst>
                <a:path w="2501" h="4219" extrusionOk="0">
                  <a:moveTo>
                    <a:pt x="948" y="1301"/>
                  </a:moveTo>
                  <a:lnTo>
                    <a:pt x="1806" y="2311"/>
                  </a:lnTo>
                  <a:lnTo>
                    <a:pt x="1567" y="3170"/>
                  </a:lnTo>
                  <a:lnTo>
                    <a:pt x="1011" y="3397"/>
                  </a:lnTo>
                  <a:lnTo>
                    <a:pt x="657" y="2299"/>
                  </a:lnTo>
                  <a:lnTo>
                    <a:pt x="948" y="1301"/>
                  </a:lnTo>
                  <a:close/>
                  <a:moveTo>
                    <a:pt x="670" y="1"/>
                  </a:moveTo>
                  <a:lnTo>
                    <a:pt x="1" y="2311"/>
                  </a:lnTo>
                  <a:lnTo>
                    <a:pt x="607" y="4218"/>
                  </a:lnTo>
                  <a:lnTo>
                    <a:pt x="2097" y="3650"/>
                  </a:lnTo>
                  <a:lnTo>
                    <a:pt x="2501" y="2147"/>
                  </a:lnTo>
                  <a:lnTo>
                    <a:pt x="67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52"/>
            <p:cNvSpPr/>
            <p:nvPr/>
          </p:nvSpPr>
          <p:spPr>
            <a:xfrm>
              <a:off x="5643750" y="3420800"/>
              <a:ext cx="232675" cy="252250"/>
            </a:xfrm>
            <a:custGeom>
              <a:avLst/>
              <a:gdLst/>
              <a:ahLst/>
              <a:cxnLst/>
              <a:rect l="l" t="t" r="r" b="b"/>
              <a:pathLst>
                <a:path w="9307" h="10090" extrusionOk="0">
                  <a:moveTo>
                    <a:pt x="1" y="0"/>
                  </a:moveTo>
                  <a:lnTo>
                    <a:pt x="948" y="1301"/>
                  </a:lnTo>
                  <a:lnTo>
                    <a:pt x="2337" y="1553"/>
                  </a:lnTo>
                  <a:cubicBezTo>
                    <a:pt x="2337" y="1553"/>
                    <a:pt x="3536" y="3852"/>
                    <a:pt x="3688" y="4091"/>
                  </a:cubicBezTo>
                  <a:cubicBezTo>
                    <a:pt x="3852" y="4331"/>
                    <a:pt x="5897" y="8233"/>
                    <a:pt x="5897" y="8233"/>
                  </a:cubicBezTo>
                  <a:lnTo>
                    <a:pt x="7804" y="10089"/>
                  </a:lnTo>
                  <a:lnTo>
                    <a:pt x="8587" y="10089"/>
                  </a:lnTo>
                  <a:lnTo>
                    <a:pt x="9307" y="8119"/>
                  </a:lnTo>
                  <a:lnTo>
                    <a:pt x="7880" y="5039"/>
                  </a:lnTo>
                  <a:lnTo>
                    <a:pt x="4647" y="1882"/>
                  </a:lnTo>
                  <a:lnTo>
                    <a:pt x="3473" y="1061"/>
                  </a:lnTo>
                  <a:lnTo>
                    <a:pt x="197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52"/>
            <p:cNvSpPr/>
            <p:nvPr/>
          </p:nvSpPr>
          <p:spPr>
            <a:xfrm>
              <a:off x="5628275" y="3412900"/>
              <a:ext cx="256350" cy="268025"/>
            </a:xfrm>
            <a:custGeom>
              <a:avLst/>
              <a:gdLst/>
              <a:ahLst/>
              <a:cxnLst/>
              <a:rect l="l" t="t" r="r" b="b"/>
              <a:pathLst>
                <a:path w="10254" h="10721" extrusionOk="0">
                  <a:moveTo>
                    <a:pt x="2488" y="632"/>
                  </a:moveTo>
                  <a:lnTo>
                    <a:pt x="5052" y="2438"/>
                  </a:lnTo>
                  <a:lnTo>
                    <a:pt x="8246" y="5544"/>
                  </a:lnTo>
                  <a:lnTo>
                    <a:pt x="9585" y="8448"/>
                  </a:lnTo>
                  <a:lnTo>
                    <a:pt x="9004" y="10090"/>
                  </a:lnTo>
                  <a:lnTo>
                    <a:pt x="8562" y="10090"/>
                  </a:lnTo>
                  <a:lnTo>
                    <a:pt x="6782" y="8360"/>
                  </a:lnTo>
                  <a:cubicBezTo>
                    <a:pt x="6478" y="7792"/>
                    <a:pt x="4723" y="4471"/>
                    <a:pt x="4572" y="4231"/>
                  </a:cubicBezTo>
                  <a:cubicBezTo>
                    <a:pt x="4458" y="4067"/>
                    <a:pt x="3688" y="2614"/>
                    <a:pt x="3233" y="1731"/>
                  </a:cubicBezTo>
                  <a:lnTo>
                    <a:pt x="3158" y="1592"/>
                  </a:lnTo>
                  <a:lnTo>
                    <a:pt x="1743" y="1327"/>
                  </a:lnTo>
                  <a:lnTo>
                    <a:pt x="1238" y="632"/>
                  </a:lnTo>
                  <a:close/>
                  <a:moveTo>
                    <a:pt x="1" y="1"/>
                  </a:moveTo>
                  <a:lnTo>
                    <a:pt x="1390" y="1907"/>
                  </a:lnTo>
                  <a:lnTo>
                    <a:pt x="2741" y="2160"/>
                  </a:lnTo>
                  <a:cubicBezTo>
                    <a:pt x="3019" y="2690"/>
                    <a:pt x="3903" y="4370"/>
                    <a:pt x="4041" y="4584"/>
                  </a:cubicBezTo>
                  <a:cubicBezTo>
                    <a:pt x="4155" y="4748"/>
                    <a:pt x="5430" y="7135"/>
                    <a:pt x="6251" y="8701"/>
                  </a:cubicBezTo>
                  <a:lnTo>
                    <a:pt x="8297" y="10721"/>
                  </a:lnTo>
                  <a:lnTo>
                    <a:pt x="9433" y="10721"/>
                  </a:lnTo>
                  <a:lnTo>
                    <a:pt x="10254" y="8423"/>
                  </a:lnTo>
                  <a:lnTo>
                    <a:pt x="8789" y="5228"/>
                  </a:lnTo>
                  <a:lnTo>
                    <a:pt x="5443" y="1945"/>
                  </a:lnTo>
                  <a:lnTo>
                    <a:pt x="269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52"/>
            <p:cNvSpPr/>
            <p:nvPr/>
          </p:nvSpPr>
          <p:spPr>
            <a:xfrm>
              <a:off x="5873550" y="3662925"/>
              <a:ext cx="284775" cy="73250"/>
            </a:xfrm>
            <a:custGeom>
              <a:avLst/>
              <a:gdLst/>
              <a:ahLst/>
              <a:cxnLst/>
              <a:rect l="l" t="t" r="r" b="b"/>
              <a:pathLst>
                <a:path w="11391" h="2930" extrusionOk="0">
                  <a:moveTo>
                    <a:pt x="1150" y="0"/>
                  </a:moveTo>
                  <a:lnTo>
                    <a:pt x="1" y="998"/>
                  </a:lnTo>
                  <a:lnTo>
                    <a:pt x="2324" y="2058"/>
                  </a:lnTo>
                  <a:lnTo>
                    <a:pt x="5696" y="2930"/>
                  </a:lnTo>
                  <a:lnTo>
                    <a:pt x="11391" y="2930"/>
                  </a:lnTo>
                  <a:lnTo>
                    <a:pt x="8082" y="1667"/>
                  </a:lnTo>
                  <a:lnTo>
                    <a:pt x="5708" y="1667"/>
                  </a:lnTo>
                  <a:lnTo>
                    <a:pt x="115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52"/>
            <p:cNvSpPr/>
            <p:nvPr/>
          </p:nvSpPr>
          <p:spPr>
            <a:xfrm>
              <a:off x="5859050" y="3654075"/>
              <a:ext cx="342200" cy="90000"/>
            </a:xfrm>
            <a:custGeom>
              <a:avLst/>
              <a:gdLst/>
              <a:ahLst/>
              <a:cxnLst/>
              <a:rect l="l" t="t" r="r" b="b"/>
              <a:pathLst>
                <a:path w="13688" h="3600" extrusionOk="0">
                  <a:moveTo>
                    <a:pt x="1806" y="720"/>
                  </a:moveTo>
                  <a:lnTo>
                    <a:pt x="6187" y="2311"/>
                  </a:lnTo>
                  <a:lnTo>
                    <a:pt x="8599" y="2337"/>
                  </a:lnTo>
                  <a:lnTo>
                    <a:pt x="10266" y="2968"/>
                  </a:lnTo>
                  <a:lnTo>
                    <a:pt x="6314" y="2968"/>
                  </a:lnTo>
                  <a:lnTo>
                    <a:pt x="3043" y="2122"/>
                  </a:lnTo>
                  <a:lnTo>
                    <a:pt x="1174" y="1263"/>
                  </a:lnTo>
                  <a:lnTo>
                    <a:pt x="1806" y="720"/>
                  </a:lnTo>
                  <a:close/>
                  <a:moveTo>
                    <a:pt x="1667" y="1"/>
                  </a:moveTo>
                  <a:lnTo>
                    <a:pt x="0" y="1428"/>
                  </a:lnTo>
                  <a:lnTo>
                    <a:pt x="2829" y="2715"/>
                  </a:lnTo>
                  <a:lnTo>
                    <a:pt x="6200" y="3587"/>
                  </a:lnTo>
                  <a:lnTo>
                    <a:pt x="13688" y="3599"/>
                  </a:lnTo>
                  <a:lnTo>
                    <a:pt x="8763" y="1731"/>
                  </a:lnTo>
                  <a:lnTo>
                    <a:pt x="6352" y="1705"/>
                  </a:lnTo>
                  <a:lnTo>
                    <a:pt x="166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52"/>
            <p:cNvSpPr/>
            <p:nvPr/>
          </p:nvSpPr>
          <p:spPr>
            <a:xfrm>
              <a:off x="6185775" y="3706475"/>
              <a:ext cx="137975" cy="31600"/>
            </a:xfrm>
            <a:custGeom>
              <a:avLst/>
              <a:gdLst/>
              <a:ahLst/>
              <a:cxnLst/>
              <a:rect l="l" t="t" r="r" b="b"/>
              <a:pathLst>
                <a:path w="5519" h="1264" extrusionOk="0">
                  <a:moveTo>
                    <a:pt x="3397" y="1"/>
                  </a:moveTo>
                  <a:lnTo>
                    <a:pt x="0" y="556"/>
                  </a:lnTo>
                  <a:lnTo>
                    <a:pt x="1818" y="1263"/>
                  </a:lnTo>
                  <a:lnTo>
                    <a:pt x="5518" y="556"/>
                  </a:lnTo>
                  <a:lnTo>
                    <a:pt x="339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52"/>
            <p:cNvSpPr/>
            <p:nvPr/>
          </p:nvSpPr>
          <p:spPr>
            <a:xfrm>
              <a:off x="6156100" y="3698600"/>
              <a:ext cx="203625" cy="47675"/>
            </a:xfrm>
            <a:custGeom>
              <a:avLst/>
              <a:gdLst/>
              <a:ahLst/>
              <a:cxnLst/>
              <a:rect l="l" t="t" r="r" b="b"/>
              <a:pathLst>
                <a:path w="8145" h="1907" extrusionOk="0">
                  <a:moveTo>
                    <a:pt x="4571" y="644"/>
                  </a:moveTo>
                  <a:lnTo>
                    <a:pt x="5278" y="821"/>
                  </a:lnTo>
                  <a:lnTo>
                    <a:pt x="3031" y="1250"/>
                  </a:lnTo>
                  <a:lnTo>
                    <a:pt x="2374" y="998"/>
                  </a:lnTo>
                  <a:lnTo>
                    <a:pt x="4571" y="644"/>
                  </a:lnTo>
                  <a:close/>
                  <a:moveTo>
                    <a:pt x="4596" y="0"/>
                  </a:moveTo>
                  <a:lnTo>
                    <a:pt x="0" y="745"/>
                  </a:lnTo>
                  <a:lnTo>
                    <a:pt x="2968" y="1907"/>
                  </a:lnTo>
                  <a:lnTo>
                    <a:pt x="8145" y="922"/>
                  </a:lnTo>
                  <a:lnTo>
                    <a:pt x="459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52"/>
            <p:cNvSpPr/>
            <p:nvPr/>
          </p:nvSpPr>
          <p:spPr>
            <a:xfrm>
              <a:off x="6158300" y="3493725"/>
              <a:ext cx="139875" cy="161950"/>
            </a:xfrm>
            <a:custGeom>
              <a:avLst/>
              <a:gdLst/>
              <a:ahLst/>
              <a:cxnLst/>
              <a:rect l="l" t="t" r="r" b="b"/>
              <a:pathLst>
                <a:path w="5595" h="6478" extrusionOk="0">
                  <a:moveTo>
                    <a:pt x="3864" y="0"/>
                  </a:moveTo>
                  <a:lnTo>
                    <a:pt x="632" y="1579"/>
                  </a:lnTo>
                  <a:lnTo>
                    <a:pt x="1" y="4925"/>
                  </a:lnTo>
                  <a:lnTo>
                    <a:pt x="1099" y="6478"/>
                  </a:lnTo>
                  <a:lnTo>
                    <a:pt x="1730" y="4420"/>
                  </a:lnTo>
                  <a:lnTo>
                    <a:pt x="3473" y="6225"/>
                  </a:lnTo>
                  <a:lnTo>
                    <a:pt x="3473" y="4331"/>
                  </a:lnTo>
                  <a:lnTo>
                    <a:pt x="2678" y="3510"/>
                  </a:lnTo>
                  <a:lnTo>
                    <a:pt x="4104" y="2765"/>
                  </a:lnTo>
                  <a:lnTo>
                    <a:pt x="1895" y="2765"/>
                  </a:lnTo>
                  <a:lnTo>
                    <a:pt x="5594" y="1023"/>
                  </a:lnTo>
                  <a:lnTo>
                    <a:pt x="386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52"/>
            <p:cNvSpPr/>
            <p:nvPr/>
          </p:nvSpPr>
          <p:spPr>
            <a:xfrm>
              <a:off x="6149775" y="3484875"/>
              <a:ext cx="165125" cy="188175"/>
            </a:xfrm>
            <a:custGeom>
              <a:avLst/>
              <a:gdLst/>
              <a:ahLst/>
              <a:cxnLst/>
              <a:rect l="l" t="t" r="r" b="b"/>
              <a:pathLst>
                <a:path w="6605" h="7527" extrusionOk="0">
                  <a:moveTo>
                    <a:pt x="4193" y="708"/>
                  </a:moveTo>
                  <a:lnTo>
                    <a:pt x="5266" y="1339"/>
                  </a:lnTo>
                  <a:lnTo>
                    <a:pt x="1023" y="3334"/>
                  </a:lnTo>
                  <a:lnTo>
                    <a:pt x="1023" y="3334"/>
                  </a:lnTo>
                  <a:lnTo>
                    <a:pt x="1251" y="2147"/>
                  </a:lnTo>
                  <a:lnTo>
                    <a:pt x="4193" y="708"/>
                  </a:lnTo>
                  <a:close/>
                  <a:moveTo>
                    <a:pt x="3157" y="3423"/>
                  </a:moveTo>
                  <a:lnTo>
                    <a:pt x="2501" y="3776"/>
                  </a:lnTo>
                  <a:lnTo>
                    <a:pt x="3486" y="4812"/>
                  </a:lnTo>
                  <a:lnTo>
                    <a:pt x="3486" y="5796"/>
                  </a:lnTo>
                  <a:lnTo>
                    <a:pt x="1933" y="4168"/>
                  </a:lnTo>
                  <a:lnTo>
                    <a:pt x="1326" y="6125"/>
                  </a:lnTo>
                  <a:lnTo>
                    <a:pt x="670" y="5203"/>
                  </a:lnTo>
                  <a:lnTo>
                    <a:pt x="1011" y="3423"/>
                  </a:lnTo>
                  <a:close/>
                  <a:moveTo>
                    <a:pt x="4218" y="1"/>
                  </a:moveTo>
                  <a:lnTo>
                    <a:pt x="683" y="1718"/>
                  </a:lnTo>
                  <a:lnTo>
                    <a:pt x="1" y="5354"/>
                  </a:lnTo>
                  <a:lnTo>
                    <a:pt x="1554" y="7526"/>
                  </a:lnTo>
                  <a:lnTo>
                    <a:pt x="2210" y="5392"/>
                  </a:lnTo>
                  <a:lnTo>
                    <a:pt x="4117" y="7375"/>
                  </a:lnTo>
                  <a:lnTo>
                    <a:pt x="4117" y="4572"/>
                  </a:lnTo>
                  <a:lnTo>
                    <a:pt x="3536" y="3953"/>
                  </a:lnTo>
                  <a:lnTo>
                    <a:pt x="5708" y="2804"/>
                  </a:lnTo>
                  <a:lnTo>
                    <a:pt x="3650" y="2804"/>
                  </a:lnTo>
                  <a:lnTo>
                    <a:pt x="6605" y="1415"/>
                  </a:lnTo>
                  <a:lnTo>
                    <a:pt x="421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52"/>
            <p:cNvSpPr/>
            <p:nvPr/>
          </p:nvSpPr>
          <p:spPr>
            <a:xfrm>
              <a:off x="5945525" y="3367450"/>
              <a:ext cx="213125" cy="254775"/>
            </a:xfrm>
            <a:custGeom>
              <a:avLst/>
              <a:gdLst/>
              <a:ahLst/>
              <a:cxnLst/>
              <a:rect l="l" t="t" r="r" b="b"/>
              <a:pathLst>
                <a:path w="8525" h="10191" extrusionOk="0">
                  <a:moveTo>
                    <a:pt x="6542" y="0"/>
                  </a:moveTo>
                  <a:lnTo>
                    <a:pt x="3941" y="3119"/>
                  </a:lnTo>
                  <a:lnTo>
                    <a:pt x="2817" y="5291"/>
                  </a:lnTo>
                  <a:lnTo>
                    <a:pt x="935" y="5291"/>
                  </a:lnTo>
                  <a:lnTo>
                    <a:pt x="1" y="6869"/>
                  </a:lnTo>
                  <a:lnTo>
                    <a:pt x="1491" y="9067"/>
                  </a:lnTo>
                  <a:lnTo>
                    <a:pt x="2817" y="9546"/>
                  </a:lnTo>
                  <a:lnTo>
                    <a:pt x="4686" y="9344"/>
                  </a:lnTo>
                  <a:lnTo>
                    <a:pt x="6049" y="10190"/>
                  </a:lnTo>
                  <a:lnTo>
                    <a:pt x="7363" y="6516"/>
                  </a:lnTo>
                  <a:lnTo>
                    <a:pt x="8524" y="4874"/>
                  </a:lnTo>
                  <a:lnTo>
                    <a:pt x="7653" y="3384"/>
                  </a:lnTo>
                  <a:lnTo>
                    <a:pt x="8512" y="2134"/>
                  </a:lnTo>
                  <a:lnTo>
                    <a:pt x="654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52"/>
            <p:cNvSpPr/>
            <p:nvPr/>
          </p:nvSpPr>
          <p:spPr>
            <a:xfrm>
              <a:off x="5936075" y="3355775"/>
              <a:ext cx="232350" cy="278450"/>
            </a:xfrm>
            <a:custGeom>
              <a:avLst/>
              <a:gdLst/>
              <a:ahLst/>
              <a:cxnLst/>
              <a:rect l="l" t="t" r="r" b="b"/>
              <a:pathLst>
                <a:path w="9294" h="11138" extrusionOk="0">
                  <a:moveTo>
                    <a:pt x="6932" y="947"/>
                  </a:moveTo>
                  <a:lnTo>
                    <a:pt x="8486" y="2627"/>
                  </a:lnTo>
                  <a:lnTo>
                    <a:pt x="7652" y="3839"/>
                  </a:lnTo>
                  <a:lnTo>
                    <a:pt x="8523" y="5329"/>
                  </a:lnTo>
                  <a:lnTo>
                    <a:pt x="7475" y="6806"/>
                  </a:lnTo>
                  <a:lnTo>
                    <a:pt x="6263" y="10190"/>
                  </a:lnTo>
                  <a:lnTo>
                    <a:pt x="5139" y="9496"/>
                  </a:lnTo>
                  <a:lnTo>
                    <a:pt x="3220" y="9685"/>
                  </a:lnTo>
                  <a:lnTo>
                    <a:pt x="2071" y="9281"/>
                  </a:lnTo>
                  <a:lnTo>
                    <a:pt x="745" y="7324"/>
                  </a:lnTo>
                  <a:lnTo>
                    <a:pt x="1490" y="6074"/>
                  </a:lnTo>
                  <a:lnTo>
                    <a:pt x="3384" y="6074"/>
                  </a:lnTo>
                  <a:lnTo>
                    <a:pt x="4584" y="3763"/>
                  </a:lnTo>
                  <a:lnTo>
                    <a:pt x="6932" y="947"/>
                  </a:lnTo>
                  <a:close/>
                  <a:moveTo>
                    <a:pt x="6907" y="0"/>
                  </a:moveTo>
                  <a:lnTo>
                    <a:pt x="4079" y="3397"/>
                  </a:lnTo>
                  <a:lnTo>
                    <a:pt x="3005" y="5442"/>
                  </a:lnTo>
                  <a:lnTo>
                    <a:pt x="1137" y="5442"/>
                  </a:lnTo>
                  <a:lnTo>
                    <a:pt x="0" y="7336"/>
                  </a:lnTo>
                  <a:lnTo>
                    <a:pt x="1667" y="9799"/>
                  </a:lnTo>
                  <a:lnTo>
                    <a:pt x="3157" y="10329"/>
                  </a:lnTo>
                  <a:lnTo>
                    <a:pt x="4988" y="10140"/>
                  </a:lnTo>
                  <a:lnTo>
                    <a:pt x="6591" y="11137"/>
                  </a:lnTo>
                  <a:lnTo>
                    <a:pt x="8018" y="7147"/>
                  </a:lnTo>
                  <a:lnTo>
                    <a:pt x="9281" y="5379"/>
                  </a:lnTo>
                  <a:lnTo>
                    <a:pt x="8397" y="3877"/>
                  </a:lnTo>
                  <a:lnTo>
                    <a:pt x="9294" y="2576"/>
                  </a:lnTo>
                  <a:lnTo>
                    <a:pt x="69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52"/>
            <p:cNvSpPr/>
            <p:nvPr/>
          </p:nvSpPr>
          <p:spPr>
            <a:xfrm>
              <a:off x="6429775" y="3529075"/>
              <a:ext cx="453650" cy="254450"/>
            </a:xfrm>
            <a:custGeom>
              <a:avLst/>
              <a:gdLst/>
              <a:ahLst/>
              <a:cxnLst/>
              <a:rect l="l" t="t" r="r" b="b"/>
              <a:pathLst>
                <a:path w="18146" h="10178" extrusionOk="0">
                  <a:moveTo>
                    <a:pt x="1794" y="0"/>
                  </a:moveTo>
                  <a:lnTo>
                    <a:pt x="1" y="745"/>
                  </a:lnTo>
                  <a:lnTo>
                    <a:pt x="1705" y="2576"/>
                  </a:lnTo>
                  <a:lnTo>
                    <a:pt x="2223" y="4496"/>
                  </a:lnTo>
                  <a:lnTo>
                    <a:pt x="4281" y="4496"/>
                  </a:lnTo>
                  <a:lnTo>
                    <a:pt x="5847" y="5039"/>
                  </a:lnTo>
                  <a:lnTo>
                    <a:pt x="5847" y="6705"/>
                  </a:lnTo>
                  <a:lnTo>
                    <a:pt x="8764" y="8915"/>
                  </a:lnTo>
                  <a:lnTo>
                    <a:pt x="11214" y="8915"/>
                  </a:lnTo>
                  <a:lnTo>
                    <a:pt x="12236" y="7412"/>
                  </a:lnTo>
                  <a:lnTo>
                    <a:pt x="14055" y="8120"/>
                  </a:lnTo>
                  <a:lnTo>
                    <a:pt x="15633" y="10178"/>
                  </a:lnTo>
                  <a:lnTo>
                    <a:pt x="18146" y="10178"/>
                  </a:lnTo>
                  <a:lnTo>
                    <a:pt x="14522" y="5443"/>
                  </a:lnTo>
                  <a:lnTo>
                    <a:pt x="10431" y="3157"/>
                  </a:lnTo>
                  <a:lnTo>
                    <a:pt x="5531" y="1819"/>
                  </a:lnTo>
                  <a:lnTo>
                    <a:pt x="3650" y="2652"/>
                  </a:lnTo>
                  <a:lnTo>
                    <a:pt x="3094" y="733"/>
                  </a:lnTo>
                  <a:lnTo>
                    <a:pt x="17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52"/>
            <p:cNvSpPr/>
            <p:nvPr/>
          </p:nvSpPr>
          <p:spPr>
            <a:xfrm>
              <a:off x="6416200" y="3519925"/>
              <a:ext cx="483325" cy="271500"/>
            </a:xfrm>
            <a:custGeom>
              <a:avLst/>
              <a:gdLst/>
              <a:ahLst/>
              <a:cxnLst/>
              <a:rect l="l" t="t" r="r" b="b"/>
              <a:pathLst>
                <a:path w="19333" h="10860" extrusionOk="0">
                  <a:moveTo>
                    <a:pt x="2312" y="707"/>
                  </a:moveTo>
                  <a:lnTo>
                    <a:pt x="3372" y="1313"/>
                  </a:lnTo>
                  <a:lnTo>
                    <a:pt x="3991" y="3447"/>
                  </a:lnTo>
                  <a:lnTo>
                    <a:pt x="6112" y="2513"/>
                  </a:lnTo>
                  <a:lnTo>
                    <a:pt x="10860" y="3814"/>
                  </a:lnTo>
                  <a:lnTo>
                    <a:pt x="14863" y="6061"/>
                  </a:lnTo>
                  <a:lnTo>
                    <a:pt x="18058" y="10228"/>
                  </a:lnTo>
                  <a:lnTo>
                    <a:pt x="16328" y="10228"/>
                  </a:lnTo>
                  <a:lnTo>
                    <a:pt x="14787" y="8233"/>
                  </a:lnTo>
                  <a:lnTo>
                    <a:pt x="12653" y="7400"/>
                  </a:lnTo>
                  <a:lnTo>
                    <a:pt x="11580" y="8965"/>
                  </a:lnTo>
                  <a:lnTo>
                    <a:pt x="9408" y="8965"/>
                  </a:lnTo>
                  <a:lnTo>
                    <a:pt x="6706" y="6920"/>
                  </a:lnTo>
                  <a:lnTo>
                    <a:pt x="6706" y="5177"/>
                  </a:lnTo>
                  <a:lnTo>
                    <a:pt x="4913" y="4571"/>
                  </a:lnTo>
                  <a:lnTo>
                    <a:pt x="3006" y="4546"/>
                  </a:lnTo>
                  <a:lnTo>
                    <a:pt x="2526" y="2778"/>
                  </a:lnTo>
                  <a:lnTo>
                    <a:pt x="1074" y="1225"/>
                  </a:lnTo>
                  <a:lnTo>
                    <a:pt x="2312" y="707"/>
                  </a:lnTo>
                  <a:close/>
                  <a:moveTo>
                    <a:pt x="2362" y="0"/>
                  </a:moveTo>
                  <a:lnTo>
                    <a:pt x="1" y="998"/>
                  </a:lnTo>
                  <a:lnTo>
                    <a:pt x="1958" y="3094"/>
                  </a:lnTo>
                  <a:lnTo>
                    <a:pt x="2526" y="5177"/>
                  </a:lnTo>
                  <a:lnTo>
                    <a:pt x="4761" y="5177"/>
                  </a:lnTo>
                  <a:lnTo>
                    <a:pt x="6074" y="5632"/>
                  </a:lnTo>
                  <a:lnTo>
                    <a:pt x="6074" y="7223"/>
                  </a:lnTo>
                  <a:lnTo>
                    <a:pt x="9206" y="9597"/>
                  </a:lnTo>
                  <a:lnTo>
                    <a:pt x="11921" y="9597"/>
                  </a:lnTo>
                  <a:lnTo>
                    <a:pt x="12906" y="8170"/>
                  </a:lnTo>
                  <a:lnTo>
                    <a:pt x="14396" y="8751"/>
                  </a:lnTo>
                  <a:lnTo>
                    <a:pt x="16025" y="10859"/>
                  </a:lnTo>
                  <a:lnTo>
                    <a:pt x="19333" y="10859"/>
                  </a:lnTo>
                  <a:lnTo>
                    <a:pt x="15317" y="5607"/>
                  </a:lnTo>
                  <a:lnTo>
                    <a:pt x="11125" y="3245"/>
                  </a:lnTo>
                  <a:lnTo>
                    <a:pt x="6049" y="1844"/>
                  </a:lnTo>
                  <a:lnTo>
                    <a:pt x="4395" y="2576"/>
                  </a:lnTo>
                  <a:lnTo>
                    <a:pt x="3903" y="884"/>
                  </a:lnTo>
                  <a:lnTo>
                    <a:pt x="236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52"/>
            <p:cNvSpPr/>
            <p:nvPr/>
          </p:nvSpPr>
          <p:spPr>
            <a:xfrm>
              <a:off x="5992575" y="3785400"/>
              <a:ext cx="867500" cy="764650"/>
            </a:xfrm>
            <a:custGeom>
              <a:avLst/>
              <a:gdLst/>
              <a:ahLst/>
              <a:cxnLst/>
              <a:rect l="l" t="t" r="r" b="b"/>
              <a:pathLst>
                <a:path w="34700" h="30586" extrusionOk="0">
                  <a:moveTo>
                    <a:pt x="18082" y="1"/>
                  </a:moveTo>
                  <a:lnTo>
                    <a:pt x="15494" y="2602"/>
                  </a:lnTo>
                  <a:lnTo>
                    <a:pt x="13953" y="3574"/>
                  </a:lnTo>
                  <a:lnTo>
                    <a:pt x="12577" y="3006"/>
                  </a:lnTo>
                  <a:lnTo>
                    <a:pt x="9976" y="5430"/>
                  </a:lnTo>
                  <a:lnTo>
                    <a:pt x="8195" y="7627"/>
                  </a:lnTo>
                  <a:lnTo>
                    <a:pt x="4950" y="9572"/>
                  </a:lnTo>
                  <a:lnTo>
                    <a:pt x="1617" y="10228"/>
                  </a:lnTo>
                  <a:lnTo>
                    <a:pt x="0" y="12779"/>
                  </a:lnTo>
                  <a:lnTo>
                    <a:pt x="0" y="15999"/>
                  </a:lnTo>
                  <a:lnTo>
                    <a:pt x="973" y="20835"/>
                  </a:lnTo>
                  <a:lnTo>
                    <a:pt x="480" y="22704"/>
                  </a:lnTo>
                  <a:lnTo>
                    <a:pt x="1857" y="24244"/>
                  </a:lnTo>
                  <a:lnTo>
                    <a:pt x="5481" y="23424"/>
                  </a:lnTo>
                  <a:lnTo>
                    <a:pt x="9408" y="22211"/>
                  </a:lnTo>
                  <a:lnTo>
                    <a:pt x="12223" y="20999"/>
                  </a:lnTo>
                  <a:lnTo>
                    <a:pt x="16214" y="21365"/>
                  </a:lnTo>
                  <a:lnTo>
                    <a:pt x="18070" y="24964"/>
                  </a:lnTo>
                  <a:lnTo>
                    <a:pt x="20103" y="23184"/>
                  </a:lnTo>
                  <a:lnTo>
                    <a:pt x="20911" y="26833"/>
                  </a:lnTo>
                  <a:cubicBezTo>
                    <a:pt x="20911" y="26833"/>
                    <a:pt x="21719" y="29421"/>
                    <a:pt x="22047" y="29421"/>
                  </a:cubicBezTo>
                  <a:cubicBezTo>
                    <a:pt x="22349" y="29421"/>
                    <a:pt x="23677" y="30586"/>
                    <a:pt x="24015" y="30586"/>
                  </a:cubicBezTo>
                  <a:cubicBezTo>
                    <a:pt x="24045" y="30586"/>
                    <a:pt x="24067" y="30577"/>
                    <a:pt x="24080" y="30558"/>
                  </a:cubicBezTo>
                  <a:cubicBezTo>
                    <a:pt x="24232" y="30318"/>
                    <a:pt x="25621" y="29990"/>
                    <a:pt x="25621" y="29990"/>
                  </a:cubicBezTo>
                  <a:lnTo>
                    <a:pt x="28133" y="30229"/>
                  </a:lnTo>
                  <a:cubicBezTo>
                    <a:pt x="28133" y="30229"/>
                    <a:pt x="30735" y="28045"/>
                    <a:pt x="30735" y="27729"/>
                  </a:cubicBezTo>
                  <a:cubicBezTo>
                    <a:pt x="30735" y="27401"/>
                    <a:pt x="32831" y="23348"/>
                    <a:pt x="32831" y="23348"/>
                  </a:cubicBezTo>
                  <a:lnTo>
                    <a:pt x="34371" y="19699"/>
                  </a:lnTo>
                  <a:lnTo>
                    <a:pt x="34700" y="14193"/>
                  </a:lnTo>
                  <a:lnTo>
                    <a:pt x="31303" y="8107"/>
                  </a:lnTo>
                  <a:lnTo>
                    <a:pt x="30078" y="5114"/>
                  </a:lnTo>
                  <a:lnTo>
                    <a:pt x="29434" y="3081"/>
                  </a:lnTo>
                  <a:lnTo>
                    <a:pt x="27654" y="1"/>
                  </a:lnTo>
                  <a:lnTo>
                    <a:pt x="26025" y="3410"/>
                  </a:lnTo>
                  <a:lnTo>
                    <a:pt x="26113" y="4950"/>
                  </a:lnTo>
                  <a:lnTo>
                    <a:pt x="24333" y="6251"/>
                  </a:lnTo>
                  <a:lnTo>
                    <a:pt x="21971" y="4054"/>
                  </a:lnTo>
                  <a:lnTo>
                    <a:pt x="22224" y="1301"/>
                  </a:lnTo>
                  <a:lnTo>
                    <a:pt x="1808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52"/>
            <p:cNvSpPr/>
            <p:nvPr/>
          </p:nvSpPr>
          <p:spPr>
            <a:xfrm>
              <a:off x="5985000" y="3768350"/>
              <a:ext cx="883600" cy="789850"/>
            </a:xfrm>
            <a:custGeom>
              <a:avLst/>
              <a:gdLst/>
              <a:ahLst/>
              <a:cxnLst/>
              <a:rect l="l" t="t" r="r" b="b"/>
              <a:pathLst>
                <a:path w="35344" h="31594" extrusionOk="0">
                  <a:moveTo>
                    <a:pt x="18474" y="1049"/>
                  </a:moveTo>
                  <a:lnTo>
                    <a:pt x="22186" y="2210"/>
                  </a:lnTo>
                  <a:lnTo>
                    <a:pt x="21946" y="4862"/>
                  </a:lnTo>
                  <a:lnTo>
                    <a:pt x="24598" y="7337"/>
                  </a:lnTo>
                  <a:lnTo>
                    <a:pt x="26732" y="5784"/>
                  </a:lnTo>
                  <a:lnTo>
                    <a:pt x="26643" y="4155"/>
                  </a:lnTo>
                  <a:lnTo>
                    <a:pt x="27969" y="1364"/>
                  </a:lnTo>
                  <a:lnTo>
                    <a:pt x="29447" y="3890"/>
                  </a:lnTo>
                  <a:lnTo>
                    <a:pt x="30091" y="5910"/>
                  </a:lnTo>
                  <a:lnTo>
                    <a:pt x="31315" y="8941"/>
                  </a:lnTo>
                  <a:lnTo>
                    <a:pt x="34674" y="14938"/>
                  </a:lnTo>
                  <a:lnTo>
                    <a:pt x="34359" y="20305"/>
                  </a:lnTo>
                  <a:lnTo>
                    <a:pt x="32856" y="23891"/>
                  </a:lnTo>
                  <a:cubicBezTo>
                    <a:pt x="31530" y="26442"/>
                    <a:pt x="30810" y="27932"/>
                    <a:pt x="30722" y="28336"/>
                  </a:cubicBezTo>
                  <a:cubicBezTo>
                    <a:pt x="30583" y="28601"/>
                    <a:pt x="29396" y="29687"/>
                    <a:pt x="28335" y="30596"/>
                  </a:cubicBezTo>
                  <a:lnTo>
                    <a:pt x="25898" y="30356"/>
                  </a:lnTo>
                  <a:lnTo>
                    <a:pt x="25848" y="30369"/>
                  </a:lnTo>
                  <a:cubicBezTo>
                    <a:pt x="25052" y="30558"/>
                    <a:pt x="24522" y="30747"/>
                    <a:pt x="24257" y="30937"/>
                  </a:cubicBezTo>
                  <a:cubicBezTo>
                    <a:pt x="23979" y="30773"/>
                    <a:pt x="23714" y="30596"/>
                    <a:pt x="23461" y="30406"/>
                  </a:cubicBezTo>
                  <a:cubicBezTo>
                    <a:pt x="22931" y="30028"/>
                    <a:pt x="22666" y="29851"/>
                    <a:pt x="22464" y="29800"/>
                  </a:cubicBezTo>
                  <a:cubicBezTo>
                    <a:pt x="22262" y="29560"/>
                    <a:pt x="21832" y="28411"/>
                    <a:pt x="21517" y="27439"/>
                  </a:cubicBezTo>
                  <a:lnTo>
                    <a:pt x="20595" y="23272"/>
                  </a:lnTo>
                  <a:lnTo>
                    <a:pt x="18474" y="25141"/>
                  </a:lnTo>
                  <a:lnTo>
                    <a:pt x="16706" y="21744"/>
                  </a:lnTo>
                  <a:lnTo>
                    <a:pt x="12463" y="21353"/>
                  </a:lnTo>
                  <a:lnTo>
                    <a:pt x="9610" y="22590"/>
                  </a:lnTo>
                  <a:lnTo>
                    <a:pt x="5708" y="23803"/>
                  </a:lnTo>
                  <a:lnTo>
                    <a:pt x="2261" y="24573"/>
                  </a:lnTo>
                  <a:lnTo>
                    <a:pt x="1124" y="23297"/>
                  </a:lnTo>
                  <a:lnTo>
                    <a:pt x="1591" y="21530"/>
                  </a:lnTo>
                  <a:lnTo>
                    <a:pt x="619" y="16681"/>
                  </a:lnTo>
                  <a:lnTo>
                    <a:pt x="619" y="13537"/>
                  </a:lnTo>
                  <a:lnTo>
                    <a:pt x="2109" y="11188"/>
                  </a:lnTo>
                  <a:lnTo>
                    <a:pt x="5316" y="10557"/>
                  </a:lnTo>
                  <a:lnTo>
                    <a:pt x="8662" y="8574"/>
                  </a:lnTo>
                  <a:lnTo>
                    <a:pt x="10493" y="6352"/>
                  </a:lnTo>
                  <a:lnTo>
                    <a:pt x="12943" y="4054"/>
                  </a:lnTo>
                  <a:lnTo>
                    <a:pt x="14282" y="4609"/>
                  </a:lnTo>
                  <a:lnTo>
                    <a:pt x="15961" y="3549"/>
                  </a:lnTo>
                  <a:lnTo>
                    <a:pt x="18474" y="1049"/>
                  </a:lnTo>
                  <a:close/>
                  <a:moveTo>
                    <a:pt x="27944" y="1"/>
                  </a:moveTo>
                  <a:lnTo>
                    <a:pt x="26025" y="4016"/>
                  </a:lnTo>
                  <a:lnTo>
                    <a:pt x="26100" y="5468"/>
                  </a:lnTo>
                  <a:lnTo>
                    <a:pt x="24674" y="6516"/>
                  </a:lnTo>
                  <a:lnTo>
                    <a:pt x="22615" y="4609"/>
                  </a:lnTo>
                  <a:lnTo>
                    <a:pt x="22868" y="1756"/>
                  </a:lnTo>
                  <a:lnTo>
                    <a:pt x="18310" y="316"/>
                  </a:lnTo>
                  <a:lnTo>
                    <a:pt x="15607" y="3018"/>
                  </a:lnTo>
                  <a:lnTo>
                    <a:pt x="14231" y="3890"/>
                  </a:lnTo>
                  <a:lnTo>
                    <a:pt x="12817" y="3309"/>
                  </a:lnTo>
                  <a:lnTo>
                    <a:pt x="10039" y="5910"/>
                  </a:lnTo>
                  <a:lnTo>
                    <a:pt x="8296" y="8057"/>
                  </a:lnTo>
                  <a:lnTo>
                    <a:pt x="5152" y="9951"/>
                  </a:lnTo>
                  <a:lnTo>
                    <a:pt x="1743" y="10633"/>
                  </a:lnTo>
                  <a:lnTo>
                    <a:pt x="0" y="13360"/>
                  </a:lnTo>
                  <a:lnTo>
                    <a:pt x="0" y="16744"/>
                  </a:lnTo>
                  <a:lnTo>
                    <a:pt x="947" y="21504"/>
                  </a:lnTo>
                  <a:lnTo>
                    <a:pt x="430" y="23462"/>
                  </a:lnTo>
                  <a:lnTo>
                    <a:pt x="2046" y="25267"/>
                  </a:lnTo>
                  <a:lnTo>
                    <a:pt x="5872" y="24409"/>
                  </a:lnTo>
                  <a:lnTo>
                    <a:pt x="9824" y="23184"/>
                  </a:lnTo>
                  <a:lnTo>
                    <a:pt x="12564" y="21997"/>
                  </a:lnTo>
                  <a:lnTo>
                    <a:pt x="16314" y="22338"/>
                  </a:lnTo>
                  <a:lnTo>
                    <a:pt x="18284" y="26151"/>
                  </a:lnTo>
                  <a:lnTo>
                    <a:pt x="20216" y="24459"/>
                  </a:lnTo>
                  <a:lnTo>
                    <a:pt x="20923" y="27616"/>
                  </a:lnTo>
                  <a:cubicBezTo>
                    <a:pt x="21795" y="30419"/>
                    <a:pt x="22136" y="30419"/>
                    <a:pt x="22325" y="30419"/>
                  </a:cubicBezTo>
                  <a:cubicBezTo>
                    <a:pt x="22590" y="30571"/>
                    <a:pt x="22855" y="30735"/>
                    <a:pt x="23095" y="30924"/>
                  </a:cubicBezTo>
                  <a:cubicBezTo>
                    <a:pt x="23752" y="31391"/>
                    <a:pt x="24067" y="31593"/>
                    <a:pt x="24320" y="31593"/>
                  </a:cubicBezTo>
                  <a:cubicBezTo>
                    <a:pt x="24345" y="31581"/>
                    <a:pt x="24383" y="31581"/>
                    <a:pt x="24421" y="31568"/>
                  </a:cubicBezTo>
                  <a:cubicBezTo>
                    <a:pt x="24509" y="31555"/>
                    <a:pt x="24598" y="31505"/>
                    <a:pt x="24648" y="31429"/>
                  </a:cubicBezTo>
                  <a:cubicBezTo>
                    <a:pt x="24749" y="31341"/>
                    <a:pt x="25355" y="31126"/>
                    <a:pt x="25962" y="30987"/>
                  </a:cubicBezTo>
                  <a:lnTo>
                    <a:pt x="28563" y="31240"/>
                  </a:lnTo>
                  <a:lnTo>
                    <a:pt x="28664" y="31151"/>
                  </a:lnTo>
                  <a:cubicBezTo>
                    <a:pt x="31366" y="28866"/>
                    <a:pt x="31366" y="28550"/>
                    <a:pt x="31366" y="28424"/>
                  </a:cubicBezTo>
                  <a:cubicBezTo>
                    <a:pt x="31416" y="28146"/>
                    <a:pt x="32464" y="26037"/>
                    <a:pt x="33449" y="24143"/>
                  </a:cubicBezTo>
                  <a:lnTo>
                    <a:pt x="34990" y="20494"/>
                  </a:lnTo>
                  <a:lnTo>
                    <a:pt x="35343" y="14787"/>
                  </a:lnTo>
                  <a:lnTo>
                    <a:pt x="31909" y="8663"/>
                  </a:lnTo>
                  <a:lnTo>
                    <a:pt x="30697" y="5683"/>
                  </a:lnTo>
                  <a:lnTo>
                    <a:pt x="30053" y="3662"/>
                  </a:lnTo>
                  <a:lnTo>
                    <a:pt x="2794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52"/>
            <p:cNvSpPr/>
            <p:nvPr/>
          </p:nvSpPr>
          <p:spPr>
            <a:xfrm>
              <a:off x="6575950" y="4616250"/>
              <a:ext cx="97550" cy="109575"/>
            </a:xfrm>
            <a:custGeom>
              <a:avLst/>
              <a:gdLst/>
              <a:ahLst/>
              <a:cxnLst/>
              <a:rect l="l" t="t" r="r" b="b"/>
              <a:pathLst>
                <a:path w="3902" h="4383" extrusionOk="0">
                  <a:moveTo>
                    <a:pt x="303" y="1"/>
                  </a:moveTo>
                  <a:lnTo>
                    <a:pt x="0" y="430"/>
                  </a:lnTo>
                  <a:lnTo>
                    <a:pt x="0" y="2955"/>
                  </a:lnTo>
                  <a:lnTo>
                    <a:pt x="1326" y="4382"/>
                  </a:lnTo>
                  <a:lnTo>
                    <a:pt x="3498" y="2753"/>
                  </a:lnTo>
                  <a:lnTo>
                    <a:pt x="3902" y="430"/>
                  </a:lnTo>
                  <a:lnTo>
                    <a:pt x="2273" y="1213"/>
                  </a:lnTo>
                  <a:lnTo>
                    <a:pt x="30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52"/>
            <p:cNvSpPr/>
            <p:nvPr/>
          </p:nvSpPr>
          <p:spPr>
            <a:xfrm>
              <a:off x="6568050" y="4609625"/>
              <a:ext cx="115875" cy="126600"/>
            </a:xfrm>
            <a:custGeom>
              <a:avLst/>
              <a:gdLst/>
              <a:ahLst/>
              <a:cxnLst/>
              <a:rect l="l" t="t" r="r" b="b"/>
              <a:pathLst>
                <a:path w="4635" h="5064" extrusionOk="0">
                  <a:moveTo>
                    <a:pt x="783" y="1"/>
                  </a:moveTo>
                  <a:lnTo>
                    <a:pt x="455" y="531"/>
                  </a:lnTo>
                  <a:lnTo>
                    <a:pt x="2564" y="1844"/>
                  </a:lnTo>
                  <a:lnTo>
                    <a:pt x="3814" y="1251"/>
                  </a:lnTo>
                  <a:lnTo>
                    <a:pt x="3536" y="2842"/>
                  </a:lnTo>
                  <a:lnTo>
                    <a:pt x="1680" y="4218"/>
                  </a:lnTo>
                  <a:lnTo>
                    <a:pt x="632" y="3094"/>
                  </a:lnTo>
                  <a:lnTo>
                    <a:pt x="632" y="695"/>
                  </a:lnTo>
                  <a:lnTo>
                    <a:pt x="0" y="695"/>
                  </a:lnTo>
                  <a:lnTo>
                    <a:pt x="0" y="3347"/>
                  </a:lnTo>
                  <a:lnTo>
                    <a:pt x="1592" y="5064"/>
                  </a:lnTo>
                  <a:lnTo>
                    <a:pt x="4104" y="3208"/>
                  </a:lnTo>
                  <a:lnTo>
                    <a:pt x="4635" y="139"/>
                  </a:lnTo>
                  <a:lnTo>
                    <a:pt x="2602" y="1124"/>
                  </a:lnTo>
                  <a:lnTo>
                    <a:pt x="78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52"/>
            <p:cNvSpPr/>
            <p:nvPr/>
          </p:nvSpPr>
          <p:spPr>
            <a:xfrm>
              <a:off x="6995150" y="4713800"/>
              <a:ext cx="195750" cy="190700"/>
            </a:xfrm>
            <a:custGeom>
              <a:avLst/>
              <a:gdLst/>
              <a:ahLst/>
              <a:cxnLst/>
              <a:rect l="l" t="t" r="r" b="b"/>
              <a:pathLst>
                <a:path w="7830" h="7628" extrusionOk="0">
                  <a:moveTo>
                    <a:pt x="6883" y="0"/>
                  </a:moveTo>
                  <a:lnTo>
                    <a:pt x="4648" y="1932"/>
                  </a:lnTo>
                  <a:lnTo>
                    <a:pt x="2615" y="2905"/>
                  </a:lnTo>
                  <a:lnTo>
                    <a:pt x="468" y="4660"/>
                  </a:lnTo>
                  <a:lnTo>
                    <a:pt x="1" y="5859"/>
                  </a:lnTo>
                  <a:lnTo>
                    <a:pt x="1958" y="7627"/>
                  </a:lnTo>
                  <a:lnTo>
                    <a:pt x="4471" y="4622"/>
                  </a:lnTo>
                  <a:lnTo>
                    <a:pt x="6921" y="2425"/>
                  </a:lnTo>
                  <a:lnTo>
                    <a:pt x="7830" y="1124"/>
                  </a:lnTo>
                  <a:lnTo>
                    <a:pt x="783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52"/>
            <p:cNvSpPr/>
            <p:nvPr/>
          </p:nvSpPr>
          <p:spPr>
            <a:xfrm>
              <a:off x="6985700" y="4705900"/>
              <a:ext cx="213100" cy="209650"/>
            </a:xfrm>
            <a:custGeom>
              <a:avLst/>
              <a:gdLst/>
              <a:ahLst/>
              <a:cxnLst/>
              <a:rect l="l" t="t" r="r" b="b"/>
              <a:pathLst>
                <a:path w="8524" h="8386" extrusionOk="0">
                  <a:moveTo>
                    <a:pt x="7905" y="632"/>
                  </a:moveTo>
                  <a:lnTo>
                    <a:pt x="7905" y="1339"/>
                  </a:lnTo>
                  <a:lnTo>
                    <a:pt x="7071" y="2526"/>
                  </a:lnTo>
                  <a:lnTo>
                    <a:pt x="4609" y="4736"/>
                  </a:lnTo>
                  <a:lnTo>
                    <a:pt x="2311" y="7489"/>
                  </a:lnTo>
                  <a:lnTo>
                    <a:pt x="758" y="6074"/>
                  </a:lnTo>
                  <a:lnTo>
                    <a:pt x="1111" y="5165"/>
                  </a:lnTo>
                  <a:lnTo>
                    <a:pt x="3169" y="3486"/>
                  </a:lnTo>
                  <a:lnTo>
                    <a:pt x="5165" y="2526"/>
                  </a:lnTo>
                  <a:lnTo>
                    <a:pt x="7387" y="632"/>
                  </a:lnTo>
                  <a:close/>
                  <a:moveTo>
                    <a:pt x="7147" y="1"/>
                  </a:moveTo>
                  <a:lnTo>
                    <a:pt x="4836" y="1971"/>
                  </a:lnTo>
                  <a:lnTo>
                    <a:pt x="2854" y="2943"/>
                  </a:lnTo>
                  <a:lnTo>
                    <a:pt x="568" y="4786"/>
                  </a:lnTo>
                  <a:lnTo>
                    <a:pt x="0" y="6251"/>
                  </a:lnTo>
                  <a:lnTo>
                    <a:pt x="2374" y="8385"/>
                  </a:lnTo>
                  <a:lnTo>
                    <a:pt x="5064" y="5165"/>
                  </a:lnTo>
                  <a:lnTo>
                    <a:pt x="7513" y="2981"/>
                  </a:lnTo>
                  <a:lnTo>
                    <a:pt x="8523" y="1541"/>
                  </a:lnTo>
                  <a:lnTo>
                    <a:pt x="852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52"/>
            <p:cNvSpPr/>
            <p:nvPr/>
          </p:nvSpPr>
          <p:spPr>
            <a:xfrm>
              <a:off x="7223700" y="4478300"/>
              <a:ext cx="126625" cy="235850"/>
            </a:xfrm>
            <a:custGeom>
              <a:avLst/>
              <a:gdLst/>
              <a:ahLst/>
              <a:cxnLst/>
              <a:rect l="l" t="t" r="r" b="b"/>
              <a:pathLst>
                <a:path w="5065" h="9434" extrusionOk="0">
                  <a:moveTo>
                    <a:pt x="607" y="1"/>
                  </a:moveTo>
                  <a:lnTo>
                    <a:pt x="1099" y="3334"/>
                  </a:lnTo>
                  <a:lnTo>
                    <a:pt x="1175" y="5557"/>
                  </a:lnTo>
                  <a:lnTo>
                    <a:pt x="266" y="5948"/>
                  </a:lnTo>
                  <a:lnTo>
                    <a:pt x="1087" y="7792"/>
                  </a:lnTo>
                  <a:cubicBezTo>
                    <a:pt x="1087" y="7792"/>
                    <a:pt x="1" y="8612"/>
                    <a:pt x="317" y="8827"/>
                  </a:cubicBezTo>
                  <a:cubicBezTo>
                    <a:pt x="569" y="9004"/>
                    <a:pt x="809" y="9206"/>
                    <a:pt x="1036" y="9433"/>
                  </a:cubicBezTo>
                  <a:lnTo>
                    <a:pt x="2640" y="7716"/>
                  </a:lnTo>
                  <a:lnTo>
                    <a:pt x="3448" y="5531"/>
                  </a:lnTo>
                  <a:lnTo>
                    <a:pt x="5064" y="5026"/>
                  </a:lnTo>
                  <a:lnTo>
                    <a:pt x="4092" y="4370"/>
                  </a:lnTo>
                  <a:lnTo>
                    <a:pt x="2791" y="4370"/>
                  </a:lnTo>
                  <a:lnTo>
                    <a:pt x="2665" y="733"/>
                  </a:lnTo>
                  <a:lnTo>
                    <a:pt x="60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52"/>
            <p:cNvSpPr/>
            <p:nvPr/>
          </p:nvSpPr>
          <p:spPr>
            <a:xfrm>
              <a:off x="7219600" y="4466625"/>
              <a:ext cx="149025" cy="258875"/>
            </a:xfrm>
            <a:custGeom>
              <a:avLst/>
              <a:gdLst/>
              <a:ahLst/>
              <a:cxnLst/>
              <a:rect l="l" t="t" r="r" b="b"/>
              <a:pathLst>
                <a:path w="5961" h="10355" extrusionOk="0">
                  <a:moveTo>
                    <a:pt x="1162" y="948"/>
                  </a:moveTo>
                  <a:lnTo>
                    <a:pt x="2526" y="1427"/>
                  </a:lnTo>
                  <a:lnTo>
                    <a:pt x="2652" y="5152"/>
                  </a:lnTo>
                  <a:lnTo>
                    <a:pt x="4155" y="5152"/>
                  </a:lnTo>
                  <a:lnTo>
                    <a:pt x="4509" y="5392"/>
                  </a:lnTo>
                  <a:lnTo>
                    <a:pt x="3372" y="5733"/>
                  </a:lnTo>
                  <a:lnTo>
                    <a:pt x="2539" y="8019"/>
                  </a:lnTo>
                  <a:lnTo>
                    <a:pt x="1188" y="9458"/>
                  </a:lnTo>
                  <a:cubicBezTo>
                    <a:pt x="1074" y="9344"/>
                    <a:pt x="922" y="9231"/>
                    <a:pt x="784" y="9117"/>
                  </a:cubicBezTo>
                  <a:cubicBezTo>
                    <a:pt x="973" y="8903"/>
                    <a:pt x="1200" y="8701"/>
                    <a:pt x="1440" y="8524"/>
                  </a:cubicBezTo>
                  <a:lnTo>
                    <a:pt x="1642" y="8360"/>
                  </a:lnTo>
                  <a:lnTo>
                    <a:pt x="847" y="6579"/>
                  </a:lnTo>
                  <a:lnTo>
                    <a:pt x="1667" y="6238"/>
                  </a:lnTo>
                  <a:lnTo>
                    <a:pt x="1566" y="3751"/>
                  </a:lnTo>
                  <a:lnTo>
                    <a:pt x="1162" y="948"/>
                  </a:lnTo>
                  <a:close/>
                  <a:moveTo>
                    <a:pt x="380" y="1"/>
                  </a:moveTo>
                  <a:lnTo>
                    <a:pt x="948" y="3814"/>
                  </a:lnTo>
                  <a:lnTo>
                    <a:pt x="1011" y="5822"/>
                  </a:lnTo>
                  <a:lnTo>
                    <a:pt x="1" y="6251"/>
                  </a:lnTo>
                  <a:lnTo>
                    <a:pt x="859" y="8158"/>
                  </a:lnTo>
                  <a:cubicBezTo>
                    <a:pt x="481" y="8473"/>
                    <a:pt x="114" y="8865"/>
                    <a:pt x="114" y="9193"/>
                  </a:cubicBezTo>
                  <a:cubicBezTo>
                    <a:pt x="114" y="9332"/>
                    <a:pt x="190" y="9471"/>
                    <a:pt x="304" y="9559"/>
                  </a:cubicBezTo>
                  <a:cubicBezTo>
                    <a:pt x="544" y="9723"/>
                    <a:pt x="771" y="9913"/>
                    <a:pt x="973" y="10127"/>
                  </a:cubicBezTo>
                  <a:lnTo>
                    <a:pt x="1200" y="10355"/>
                  </a:lnTo>
                  <a:lnTo>
                    <a:pt x="3044" y="8397"/>
                  </a:lnTo>
                  <a:lnTo>
                    <a:pt x="3852" y="6251"/>
                  </a:lnTo>
                  <a:lnTo>
                    <a:pt x="5961" y="5607"/>
                  </a:lnTo>
                  <a:lnTo>
                    <a:pt x="4357" y="4521"/>
                  </a:lnTo>
                  <a:lnTo>
                    <a:pt x="3258" y="4521"/>
                  </a:lnTo>
                  <a:lnTo>
                    <a:pt x="3132" y="973"/>
                  </a:lnTo>
                  <a:lnTo>
                    <a:pt x="38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52"/>
            <p:cNvSpPr/>
            <p:nvPr/>
          </p:nvSpPr>
          <p:spPr>
            <a:xfrm>
              <a:off x="6134625" y="2921400"/>
              <a:ext cx="43275" cy="96300"/>
            </a:xfrm>
            <a:custGeom>
              <a:avLst/>
              <a:gdLst/>
              <a:ahLst/>
              <a:cxnLst/>
              <a:rect l="l" t="t" r="r" b="b"/>
              <a:pathLst>
                <a:path w="1731" h="3852" extrusionOk="0">
                  <a:moveTo>
                    <a:pt x="1415" y="0"/>
                  </a:moveTo>
                  <a:lnTo>
                    <a:pt x="1" y="682"/>
                  </a:lnTo>
                  <a:lnTo>
                    <a:pt x="1" y="2627"/>
                  </a:lnTo>
                  <a:lnTo>
                    <a:pt x="1415" y="3852"/>
                  </a:lnTo>
                  <a:lnTo>
                    <a:pt x="1730" y="1920"/>
                  </a:lnTo>
                  <a:lnTo>
                    <a:pt x="141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52"/>
            <p:cNvSpPr/>
            <p:nvPr/>
          </p:nvSpPr>
          <p:spPr>
            <a:xfrm>
              <a:off x="6126725" y="2909725"/>
              <a:ext cx="59375" cy="122825"/>
            </a:xfrm>
            <a:custGeom>
              <a:avLst/>
              <a:gdLst/>
              <a:ahLst/>
              <a:cxnLst/>
              <a:rect l="l" t="t" r="r" b="b"/>
              <a:pathLst>
                <a:path w="2375" h="4913" extrusionOk="0">
                  <a:moveTo>
                    <a:pt x="1491" y="935"/>
                  </a:moveTo>
                  <a:lnTo>
                    <a:pt x="1731" y="2387"/>
                  </a:lnTo>
                  <a:lnTo>
                    <a:pt x="1516" y="3713"/>
                  </a:lnTo>
                  <a:lnTo>
                    <a:pt x="632" y="2955"/>
                  </a:lnTo>
                  <a:lnTo>
                    <a:pt x="632" y="1351"/>
                  </a:lnTo>
                  <a:lnTo>
                    <a:pt x="1491" y="935"/>
                  </a:lnTo>
                  <a:close/>
                  <a:moveTo>
                    <a:pt x="1983" y="0"/>
                  </a:moveTo>
                  <a:lnTo>
                    <a:pt x="1" y="960"/>
                  </a:lnTo>
                  <a:lnTo>
                    <a:pt x="1" y="3245"/>
                  </a:lnTo>
                  <a:lnTo>
                    <a:pt x="1958" y="4912"/>
                  </a:lnTo>
                  <a:lnTo>
                    <a:pt x="2375" y="2387"/>
                  </a:lnTo>
                  <a:lnTo>
                    <a:pt x="198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52"/>
            <p:cNvSpPr/>
            <p:nvPr/>
          </p:nvSpPr>
          <p:spPr>
            <a:xfrm>
              <a:off x="5917450" y="3060600"/>
              <a:ext cx="65350" cy="60650"/>
            </a:xfrm>
            <a:custGeom>
              <a:avLst/>
              <a:gdLst/>
              <a:ahLst/>
              <a:cxnLst/>
              <a:rect l="l" t="t" r="r" b="b"/>
              <a:pathLst>
                <a:path w="2614" h="2426" extrusionOk="0">
                  <a:moveTo>
                    <a:pt x="1099" y="1"/>
                  </a:moveTo>
                  <a:lnTo>
                    <a:pt x="0" y="1175"/>
                  </a:lnTo>
                  <a:lnTo>
                    <a:pt x="568" y="2425"/>
                  </a:lnTo>
                  <a:lnTo>
                    <a:pt x="1440" y="2425"/>
                  </a:lnTo>
                  <a:lnTo>
                    <a:pt x="2614" y="708"/>
                  </a:lnTo>
                  <a:lnTo>
                    <a:pt x="109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52"/>
            <p:cNvSpPr/>
            <p:nvPr/>
          </p:nvSpPr>
          <p:spPr>
            <a:xfrm>
              <a:off x="5908275" y="3050825"/>
              <a:ext cx="86225" cy="78325"/>
            </a:xfrm>
            <a:custGeom>
              <a:avLst/>
              <a:gdLst/>
              <a:ahLst/>
              <a:cxnLst/>
              <a:rect l="l" t="t" r="r" b="b"/>
              <a:pathLst>
                <a:path w="3449" h="3133" extrusionOk="0">
                  <a:moveTo>
                    <a:pt x="1541" y="771"/>
                  </a:moveTo>
                  <a:lnTo>
                    <a:pt x="2514" y="1225"/>
                  </a:lnTo>
                  <a:lnTo>
                    <a:pt x="1630" y="2501"/>
                  </a:lnTo>
                  <a:lnTo>
                    <a:pt x="1137" y="2501"/>
                  </a:lnTo>
                  <a:lnTo>
                    <a:pt x="746" y="1617"/>
                  </a:lnTo>
                  <a:lnTo>
                    <a:pt x="1541" y="771"/>
                  </a:lnTo>
                  <a:close/>
                  <a:moveTo>
                    <a:pt x="1390" y="1"/>
                  </a:moveTo>
                  <a:lnTo>
                    <a:pt x="1" y="1503"/>
                  </a:lnTo>
                  <a:lnTo>
                    <a:pt x="733" y="3132"/>
                  </a:lnTo>
                  <a:lnTo>
                    <a:pt x="1971" y="3132"/>
                  </a:lnTo>
                  <a:lnTo>
                    <a:pt x="3448" y="960"/>
                  </a:lnTo>
                  <a:lnTo>
                    <a:pt x="139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52"/>
            <p:cNvSpPr/>
            <p:nvPr/>
          </p:nvSpPr>
          <p:spPr>
            <a:xfrm>
              <a:off x="6168100" y="3083025"/>
              <a:ext cx="108300" cy="173650"/>
            </a:xfrm>
            <a:custGeom>
              <a:avLst/>
              <a:gdLst/>
              <a:ahLst/>
              <a:cxnLst/>
              <a:rect l="l" t="t" r="r" b="b"/>
              <a:pathLst>
                <a:path w="4332" h="6946" extrusionOk="0">
                  <a:moveTo>
                    <a:pt x="1578" y="0"/>
                  </a:moveTo>
                  <a:lnTo>
                    <a:pt x="707" y="1440"/>
                  </a:lnTo>
                  <a:lnTo>
                    <a:pt x="0" y="3132"/>
                  </a:lnTo>
                  <a:lnTo>
                    <a:pt x="783" y="5897"/>
                  </a:lnTo>
                  <a:lnTo>
                    <a:pt x="2399" y="5405"/>
                  </a:lnTo>
                  <a:lnTo>
                    <a:pt x="3472" y="6945"/>
                  </a:lnTo>
                  <a:lnTo>
                    <a:pt x="4331" y="5241"/>
                  </a:lnTo>
                  <a:lnTo>
                    <a:pt x="3472" y="3789"/>
                  </a:lnTo>
                  <a:lnTo>
                    <a:pt x="1818" y="2564"/>
                  </a:lnTo>
                  <a:lnTo>
                    <a:pt x="2399" y="1352"/>
                  </a:lnTo>
                  <a:lnTo>
                    <a:pt x="157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52"/>
            <p:cNvSpPr/>
            <p:nvPr/>
          </p:nvSpPr>
          <p:spPr>
            <a:xfrm>
              <a:off x="6159575" y="3067875"/>
              <a:ext cx="125650" cy="204275"/>
            </a:xfrm>
            <a:custGeom>
              <a:avLst/>
              <a:gdLst/>
              <a:ahLst/>
              <a:cxnLst/>
              <a:rect l="l" t="t" r="r" b="b"/>
              <a:pathLst>
                <a:path w="5026" h="8171" extrusionOk="0">
                  <a:moveTo>
                    <a:pt x="1932" y="1213"/>
                  </a:moveTo>
                  <a:lnTo>
                    <a:pt x="2399" y="1970"/>
                  </a:lnTo>
                  <a:lnTo>
                    <a:pt x="1768" y="3271"/>
                  </a:lnTo>
                  <a:lnTo>
                    <a:pt x="3574" y="4609"/>
                  </a:lnTo>
                  <a:lnTo>
                    <a:pt x="4319" y="5872"/>
                  </a:lnTo>
                  <a:lnTo>
                    <a:pt x="3763" y="6933"/>
                  </a:lnTo>
                  <a:lnTo>
                    <a:pt x="2866" y="5645"/>
                  </a:lnTo>
                  <a:lnTo>
                    <a:pt x="1351" y="6099"/>
                  </a:lnTo>
                  <a:lnTo>
                    <a:pt x="682" y="3763"/>
                  </a:lnTo>
                  <a:lnTo>
                    <a:pt x="1326" y="2197"/>
                  </a:lnTo>
                  <a:lnTo>
                    <a:pt x="1932" y="1213"/>
                  </a:lnTo>
                  <a:close/>
                  <a:moveTo>
                    <a:pt x="1907" y="0"/>
                  </a:moveTo>
                  <a:lnTo>
                    <a:pt x="758" y="1920"/>
                  </a:lnTo>
                  <a:lnTo>
                    <a:pt x="0" y="3725"/>
                  </a:lnTo>
                  <a:lnTo>
                    <a:pt x="909" y="6895"/>
                  </a:lnTo>
                  <a:lnTo>
                    <a:pt x="2614" y="6377"/>
                  </a:lnTo>
                  <a:lnTo>
                    <a:pt x="3851" y="8170"/>
                  </a:lnTo>
                  <a:lnTo>
                    <a:pt x="5026" y="5834"/>
                  </a:lnTo>
                  <a:lnTo>
                    <a:pt x="4079" y="4230"/>
                  </a:lnTo>
                  <a:lnTo>
                    <a:pt x="2551" y="3081"/>
                  </a:lnTo>
                  <a:lnTo>
                    <a:pt x="3094" y="1945"/>
                  </a:lnTo>
                  <a:lnTo>
                    <a:pt x="19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52"/>
            <p:cNvSpPr/>
            <p:nvPr/>
          </p:nvSpPr>
          <p:spPr>
            <a:xfrm>
              <a:off x="6241950" y="3244650"/>
              <a:ext cx="111475" cy="160375"/>
            </a:xfrm>
            <a:custGeom>
              <a:avLst/>
              <a:gdLst/>
              <a:ahLst/>
              <a:cxnLst/>
              <a:rect l="l" t="t" r="r" b="b"/>
              <a:pathLst>
                <a:path w="4459" h="6415" extrusionOk="0">
                  <a:moveTo>
                    <a:pt x="2248" y="0"/>
                  </a:moveTo>
                  <a:lnTo>
                    <a:pt x="1781" y="1693"/>
                  </a:lnTo>
                  <a:lnTo>
                    <a:pt x="2021" y="3069"/>
                  </a:lnTo>
                  <a:lnTo>
                    <a:pt x="518" y="3965"/>
                  </a:lnTo>
                  <a:lnTo>
                    <a:pt x="1" y="4281"/>
                  </a:lnTo>
                  <a:lnTo>
                    <a:pt x="1377" y="4912"/>
                  </a:lnTo>
                  <a:lnTo>
                    <a:pt x="2842" y="6415"/>
                  </a:lnTo>
                  <a:lnTo>
                    <a:pt x="4458" y="4912"/>
                  </a:lnTo>
                  <a:lnTo>
                    <a:pt x="3271" y="3208"/>
                  </a:lnTo>
                  <a:lnTo>
                    <a:pt x="3650" y="1541"/>
                  </a:lnTo>
                  <a:lnTo>
                    <a:pt x="224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52"/>
            <p:cNvSpPr/>
            <p:nvPr/>
          </p:nvSpPr>
          <p:spPr>
            <a:xfrm>
              <a:off x="6225225" y="3228550"/>
              <a:ext cx="138600" cy="187525"/>
            </a:xfrm>
            <a:custGeom>
              <a:avLst/>
              <a:gdLst/>
              <a:ahLst/>
              <a:cxnLst/>
              <a:rect l="l" t="t" r="r" b="b"/>
              <a:pathLst>
                <a:path w="5544" h="7501" extrusionOk="0">
                  <a:moveTo>
                    <a:pt x="3082" y="1276"/>
                  </a:moveTo>
                  <a:lnTo>
                    <a:pt x="3978" y="2273"/>
                  </a:lnTo>
                  <a:lnTo>
                    <a:pt x="3612" y="3915"/>
                  </a:lnTo>
                  <a:lnTo>
                    <a:pt x="4723" y="5519"/>
                  </a:lnTo>
                  <a:lnTo>
                    <a:pt x="3523" y="6617"/>
                  </a:lnTo>
                  <a:lnTo>
                    <a:pt x="2286" y="5342"/>
                  </a:lnTo>
                  <a:lnTo>
                    <a:pt x="1339" y="4887"/>
                  </a:lnTo>
                  <a:lnTo>
                    <a:pt x="3044" y="3877"/>
                  </a:lnTo>
                  <a:lnTo>
                    <a:pt x="2791" y="2362"/>
                  </a:lnTo>
                  <a:lnTo>
                    <a:pt x="3082" y="1276"/>
                  </a:lnTo>
                  <a:close/>
                  <a:moveTo>
                    <a:pt x="2766" y="1"/>
                  </a:moveTo>
                  <a:lnTo>
                    <a:pt x="2134" y="2324"/>
                  </a:lnTo>
                  <a:lnTo>
                    <a:pt x="2337" y="3549"/>
                  </a:lnTo>
                  <a:lnTo>
                    <a:pt x="1023" y="4344"/>
                  </a:lnTo>
                  <a:lnTo>
                    <a:pt x="1" y="4976"/>
                  </a:lnTo>
                  <a:lnTo>
                    <a:pt x="1857" y="5822"/>
                  </a:lnTo>
                  <a:lnTo>
                    <a:pt x="3498" y="7501"/>
                  </a:lnTo>
                  <a:lnTo>
                    <a:pt x="5544" y="5607"/>
                  </a:lnTo>
                  <a:lnTo>
                    <a:pt x="4281" y="3776"/>
                  </a:lnTo>
                  <a:lnTo>
                    <a:pt x="4660" y="2084"/>
                  </a:lnTo>
                  <a:lnTo>
                    <a:pt x="276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52"/>
            <p:cNvSpPr/>
            <p:nvPr/>
          </p:nvSpPr>
          <p:spPr>
            <a:xfrm>
              <a:off x="6323400" y="2434950"/>
              <a:ext cx="220375" cy="347575"/>
            </a:xfrm>
            <a:custGeom>
              <a:avLst/>
              <a:gdLst/>
              <a:ahLst/>
              <a:cxnLst/>
              <a:rect l="l" t="t" r="r" b="b"/>
              <a:pathLst>
                <a:path w="8815" h="13903" extrusionOk="0">
                  <a:moveTo>
                    <a:pt x="7766" y="0"/>
                  </a:moveTo>
                  <a:lnTo>
                    <a:pt x="6718" y="392"/>
                  </a:lnTo>
                  <a:lnTo>
                    <a:pt x="6301" y="2235"/>
                  </a:lnTo>
                  <a:lnTo>
                    <a:pt x="6150" y="4836"/>
                  </a:lnTo>
                  <a:lnTo>
                    <a:pt x="4433" y="5960"/>
                  </a:lnTo>
                  <a:lnTo>
                    <a:pt x="3877" y="7337"/>
                  </a:lnTo>
                  <a:lnTo>
                    <a:pt x="2248" y="7425"/>
                  </a:lnTo>
                  <a:lnTo>
                    <a:pt x="847" y="9104"/>
                  </a:lnTo>
                  <a:lnTo>
                    <a:pt x="1" y="10367"/>
                  </a:lnTo>
                  <a:lnTo>
                    <a:pt x="1187" y="12640"/>
                  </a:lnTo>
                  <a:lnTo>
                    <a:pt x="1932" y="13903"/>
                  </a:lnTo>
                  <a:lnTo>
                    <a:pt x="2652" y="11478"/>
                  </a:lnTo>
                  <a:lnTo>
                    <a:pt x="2248" y="10304"/>
                  </a:lnTo>
                  <a:lnTo>
                    <a:pt x="4256" y="9799"/>
                  </a:lnTo>
                  <a:lnTo>
                    <a:pt x="6011" y="9799"/>
                  </a:lnTo>
                  <a:lnTo>
                    <a:pt x="8814" y="7576"/>
                  </a:lnTo>
                  <a:lnTo>
                    <a:pt x="8499" y="4660"/>
                  </a:lnTo>
                  <a:lnTo>
                    <a:pt x="8814" y="2639"/>
                  </a:lnTo>
                  <a:lnTo>
                    <a:pt x="776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52"/>
            <p:cNvSpPr/>
            <p:nvPr/>
          </p:nvSpPr>
          <p:spPr>
            <a:xfrm>
              <a:off x="6314250" y="2424850"/>
              <a:ext cx="238050" cy="377575"/>
            </a:xfrm>
            <a:custGeom>
              <a:avLst/>
              <a:gdLst/>
              <a:ahLst/>
              <a:cxnLst/>
              <a:rect l="l" t="t" r="r" b="b"/>
              <a:pathLst>
                <a:path w="9522" h="15103" extrusionOk="0">
                  <a:moveTo>
                    <a:pt x="7955" y="808"/>
                  </a:moveTo>
                  <a:lnTo>
                    <a:pt x="8852" y="3069"/>
                  </a:lnTo>
                  <a:lnTo>
                    <a:pt x="8536" y="5051"/>
                  </a:lnTo>
                  <a:lnTo>
                    <a:pt x="8852" y="7842"/>
                  </a:lnTo>
                  <a:lnTo>
                    <a:pt x="6263" y="9887"/>
                  </a:lnTo>
                  <a:lnTo>
                    <a:pt x="4622" y="9887"/>
                  </a:lnTo>
                  <a:lnTo>
                    <a:pt x="2210" y="10493"/>
                  </a:lnTo>
                  <a:lnTo>
                    <a:pt x="2690" y="11895"/>
                  </a:lnTo>
                  <a:lnTo>
                    <a:pt x="2197" y="13536"/>
                  </a:lnTo>
                  <a:lnTo>
                    <a:pt x="1844" y="12905"/>
                  </a:lnTo>
                  <a:lnTo>
                    <a:pt x="733" y="10784"/>
                  </a:lnTo>
                  <a:lnTo>
                    <a:pt x="1478" y="9710"/>
                  </a:lnTo>
                  <a:lnTo>
                    <a:pt x="2778" y="8132"/>
                  </a:lnTo>
                  <a:lnTo>
                    <a:pt x="4470" y="8044"/>
                  </a:lnTo>
                  <a:lnTo>
                    <a:pt x="5064" y="6579"/>
                  </a:lnTo>
                  <a:lnTo>
                    <a:pt x="6819" y="5417"/>
                  </a:lnTo>
                  <a:lnTo>
                    <a:pt x="6983" y="2715"/>
                  </a:lnTo>
                  <a:lnTo>
                    <a:pt x="7349" y="1036"/>
                  </a:lnTo>
                  <a:lnTo>
                    <a:pt x="7955" y="808"/>
                  </a:lnTo>
                  <a:close/>
                  <a:moveTo>
                    <a:pt x="8309" y="0"/>
                  </a:moveTo>
                  <a:lnTo>
                    <a:pt x="6806" y="556"/>
                  </a:lnTo>
                  <a:lnTo>
                    <a:pt x="6364" y="2627"/>
                  </a:lnTo>
                  <a:lnTo>
                    <a:pt x="6200" y="5064"/>
                  </a:lnTo>
                  <a:lnTo>
                    <a:pt x="4546" y="6162"/>
                  </a:lnTo>
                  <a:lnTo>
                    <a:pt x="4028" y="7450"/>
                  </a:lnTo>
                  <a:lnTo>
                    <a:pt x="2463" y="7526"/>
                  </a:lnTo>
                  <a:lnTo>
                    <a:pt x="973" y="9319"/>
                  </a:lnTo>
                  <a:lnTo>
                    <a:pt x="0" y="10758"/>
                  </a:lnTo>
                  <a:lnTo>
                    <a:pt x="1276" y="13208"/>
                  </a:lnTo>
                  <a:lnTo>
                    <a:pt x="2387" y="15102"/>
                  </a:lnTo>
                  <a:lnTo>
                    <a:pt x="3347" y="11870"/>
                  </a:lnTo>
                  <a:lnTo>
                    <a:pt x="3031" y="10923"/>
                  </a:lnTo>
                  <a:lnTo>
                    <a:pt x="4660" y="10506"/>
                  </a:lnTo>
                  <a:lnTo>
                    <a:pt x="6491" y="10506"/>
                  </a:lnTo>
                  <a:lnTo>
                    <a:pt x="9521" y="8119"/>
                  </a:lnTo>
                  <a:lnTo>
                    <a:pt x="9180" y="5076"/>
                  </a:lnTo>
                  <a:lnTo>
                    <a:pt x="9509" y="3005"/>
                  </a:lnTo>
                  <a:lnTo>
                    <a:pt x="830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52"/>
            <p:cNvSpPr/>
            <p:nvPr/>
          </p:nvSpPr>
          <p:spPr>
            <a:xfrm>
              <a:off x="6470500" y="2285950"/>
              <a:ext cx="89675" cy="141450"/>
            </a:xfrm>
            <a:custGeom>
              <a:avLst/>
              <a:gdLst/>
              <a:ahLst/>
              <a:cxnLst/>
              <a:rect l="l" t="t" r="r" b="b"/>
              <a:pathLst>
                <a:path w="3587" h="5658" extrusionOk="0">
                  <a:moveTo>
                    <a:pt x="266" y="0"/>
                  </a:moveTo>
                  <a:lnTo>
                    <a:pt x="1" y="897"/>
                  </a:lnTo>
                  <a:lnTo>
                    <a:pt x="380" y="2677"/>
                  </a:lnTo>
                  <a:lnTo>
                    <a:pt x="76" y="3940"/>
                  </a:lnTo>
                  <a:lnTo>
                    <a:pt x="342" y="5657"/>
                  </a:lnTo>
                  <a:lnTo>
                    <a:pt x="2021" y="5657"/>
                  </a:lnTo>
                  <a:lnTo>
                    <a:pt x="1554" y="3801"/>
                  </a:lnTo>
                  <a:lnTo>
                    <a:pt x="1554" y="3801"/>
                  </a:lnTo>
                  <a:lnTo>
                    <a:pt x="2943" y="4420"/>
                  </a:lnTo>
                  <a:lnTo>
                    <a:pt x="3587" y="2677"/>
                  </a:lnTo>
                  <a:lnTo>
                    <a:pt x="3587" y="1566"/>
                  </a:lnTo>
                  <a:lnTo>
                    <a:pt x="1832" y="821"/>
                  </a:lnTo>
                  <a:lnTo>
                    <a:pt x="26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52"/>
            <p:cNvSpPr/>
            <p:nvPr/>
          </p:nvSpPr>
          <p:spPr>
            <a:xfrm>
              <a:off x="6462300" y="2274900"/>
              <a:ext cx="105775" cy="160375"/>
            </a:xfrm>
            <a:custGeom>
              <a:avLst/>
              <a:gdLst/>
              <a:ahLst/>
              <a:cxnLst/>
              <a:rect l="l" t="t" r="r" b="b"/>
              <a:pathLst>
                <a:path w="4231" h="6415" extrusionOk="0">
                  <a:moveTo>
                    <a:pt x="783" y="897"/>
                  </a:moveTo>
                  <a:lnTo>
                    <a:pt x="2033" y="1541"/>
                  </a:lnTo>
                  <a:lnTo>
                    <a:pt x="3599" y="2210"/>
                  </a:lnTo>
                  <a:lnTo>
                    <a:pt x="3599" y="3069"/>
                  </a:lnTo>
                  <a:lnTo>
                    <a:pt x="3094" y="4432"/>
                  </a:lnTo>
                  <a:lnTo>
                    <a:pt x="1427" y="3700"/>
                  </a:lnTo>
                  <a:lnTo>
                    <a:pt x="1945" y="5784"/>
                  </a:lnTo>
                  <a:lnTo>
                    <a:pt x="935" y="5784"/>
                  </a:lnTo>
                  <a:lnTo>
                    <a:pt x="733" y="4395"/>
                  </a:lnTo>
                  <a:lnTo>
                    <a:pt x="1036" y="3119"/>
                  </a:lnTo>
                  <a:lnTo>
                    <a:pt x="657" y="1352"/>
                  </a:lnTo>
                  <a:lnTo>
                    <a:pt x="783" y="897"/>
                  </a:lnTo>
                  <a:close/>
                  <a:moveTo>
                    <a:pt x="392" y="0"/>
                  </a:moveTo>
                  <a:lnTo>
                    <a:pt x="0" y="1326"/>
                  </a:lnTo>
                  <a:lnTo>
                    <a:pt x="379" y="3119"/>
                  </a:lnTo>
                  <a:lnTo>
                    <a:pt x="89" y="4369"/>
                  </a:lnTo>
                  <a:lnTo>
                    <a:pt x="404" y="6415"/>
                  </a:lnTo>
                  <a:lnTo>
                    <a:pt x="2753" y="6415"/>
                  </a:lnTo>
                  <a:lnTo>
                    <a:pt x="2336" y="4799"/>
                  </a:lnTo>
                  <a:lnTo>
                    <a:pt x="2336" y="4799"/>
                  </a:lnTo>
                  <a:lnTo>
                    <a:pt x="3448" y="5291"/>
                  </a:lnTo>
                  <a:lnTo>
                    <a:pt x="4205" y="3233"/>
                  </a:lnTo>
                  <a:lnTo>
                    <a:pt x="4230" y="1793"/>
                  </a:lnTo>
                  <a:lnTo>
                    <a:pt x="2299" y="985"/>
                  </a:lnTo>
                  <a:lnTo>
                    <a:pt x="39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52"/>
            <p:cNvSpPr/>
            <p:nvPr/>
          </p:nvSpPr>
          <p:spPr>
            <a:xfrm>
              <a:off x="6378950" y="1950375"/>
              <a:ext cx="126300" cy="303725"/>
            </a:xfrm>
            <a:custGeom>
              <a:avLst/>
              <a:gdLst/>
              <a:ahLst/>
              <a:cxnLst/>
              <a:rect l="l" t="t" r="r" b="b"/>
              <a:pathLst>
                <a:path w="5052" h="12149" extrusionOk="0">
                  <a:moveTo>
                    <a:pt x="708" y="1"/>
                  </a:moveTo>
                  <a:lnTo>
                    <a:pt x="1" y="1365"/>
                  </a:lnTo>
                  <a:lnTo>
                    <a:pt x="1428" y="5456"/>
                  </a:lnTo>
                  <a:lnTo>
                    <a:pt x="2211" y="7021"/>
                  </a:lnTo>
                  <a:lnTo>
                    <a:pt x="2211" y="8676"/>
                  </a:lnTo>
                  <a:lnTo>
                    <a:pt x="3271" y="12148"/>
                  </a:lnTo>
                  <a:lnTo>
                    <a:pt x="5052" y="12148"/>
                  </a:lnTo>
                  <a:lnTo>
                    <a:pt x="4168" y="8878"/>
                  </a:lnTo>
                  <a:lnTo>
                    <a:pt x="5052" y="8398"/>
                  </a:lnTo>
                  <a:lnTo>
                    <a:pt x="3360" y="5317"/>
                  </a:lnTo>
                  <a:lnTo>
                    <a:pt x="2185" y="2198"/>
                  </a:lnTo>
                  <a:lnTo>
                    <a:pt x="70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52"/>
            <p:cNvSpPr/>
            <p:nvPr/>
          </p:nvSpPr>
          <p:spPr>
            <a:xfrm>
              <a:off x="6370425" y="1934925"/>
              <a:ext cx="145575" cy="327050"/>
            </a:xfrm>
            <a:custGeom>
              <a:avLst/>
              <a:gdLst/>
              <a:ahLst/>
              <a:cxnLst/>
              <a:rect l="l" t="t" r="r" b="b"/>
              <a:pathLst>
                <a:path w="5823" h="13082" extrusionOk="0">
                  <a:moveTo>
                    <a:pt x="1074" y="1238"/>
                  </a:moveTo>
                  <a:lnTo>
                    <a:pt x="2249" y="2968"/>
                  </a:lnTo>
                  <a:lnTo>
                    <a:pt x="3423" y="6086"/>
                  </a:lnTo>
                  <a:lnTo>
                    <a:pt x="4963" y="8890"/>
                  </a:lnTo>
                  <a:lnTo>
                    <a:pt x="4143" y="9344"/>
                  </a:lnTo>
                  <a:lnTo>
                    <a:pt x="4976" y="12450"/>
                  </a:lnTo>
                  <a:lnTo>
                    <a:pt x="3852" y="12450"/>
                  </a:lnTo>
                  <a:lnTo>
                    <a:pt x="2867" y="9243"/>
                  </a:lnTo>
                  <a:lnTo>
                    <a:pt x="2867" y="7564"/>
                  </a:lnTo>
                  <a:lnTo>
                    <a:pt x="2072" y="5960"/>
                  </a:lnTo>
                  <a:lnTo>
                    <a:pt x="683" y="2008"/>
                  </a:lnTo>
                  <a:lnTo>
                    <a:pt x="1074" y="1238"/>
                  </a:lnTo>
                  <a:close/>
                  <a:moveTo>
                    <a:pt x="998" y="0"/>
                  </a:moveTo>
                  <a:lnTo>
                    <a:pt x="1" y="1957"/>
                  </a:lnTo>
                  <a:lnTo>
                    <a:pt x="1491" y="6213"/>
                  </a:lnTo>
                  <a:lnTo>
                    <a:pt x="2236" y="7715"/>
                  </a:lnTo>
                  <a:lnTo>
                    <a:pt x="2236" y="9294"/>
                  </a:lnTo>
                  <a:lnTo>
                    <a:pt x="3385" y="13082"/>
                  </a:lnTo>
                  <a:lnTo>
                    <a:pt x="5797" y="13082"/>
                  </a:lnTo>
                  <a:lnTo>
                    <a:pt x="4875" y="9660"/>
                  </a:lnTo>
                  <a:lnTo>
                    <a:pt x="5822" y="9142"/>
                  </a:lnTo>
                  <a:lnTo>
                    <a:pt x="3991" y="5834"/>
                  </a:lnTo>
                  <a:lnTo>
                    <a:pt x="2829" y="2715"/>
                  </a:lnTo>
                  <a:lnTo>
                    <a:pt x="99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52"/>
            <p:cNvSpPr/>
            <p:nvPr/>
          </p:nvSpPr>
          <p:spPr>
            <a:xfrm>
              <a:off x="5626075" y="893825"/>
              <a:ext cx="145875" cy="113350"/>
            </a:xfrm>
            <a:custGeom>
              <a:avLst/>
              <a:gdLst/>
              <a:ahLst/>
              <a:cxnLst/>
              <a:rect l="l" t="t" r="r" b="b"/>
              <a:pathLst>
                <a:path w="5835" h="4534" extrusionOk="0">
                  <a:moveTo>
                    <a:pt x="4142" y="0"/>
                  </a:moveTo>
                  <a:lnTo>
                    <a:pt x="2362" y="796"/>
                  </a:lnTo>
                  <a:lnTo>
                    <a:pt x="480" y="796"/>
                  </a:lnTo>
                  <a:lnTo>
                    <a:pt x="0" y="2425"/>
                  </a:lnTo>
                  <a:lnTo>
                    <a:pt x="2362" y="4533"/>
                  </a:lnTo>
                  <a:lnTo>
                    <a:pt x="4458" y="3334"/>
                  </a:lnTo>
                  <a:lnTo>
                    <a:pt x="5834" y="2273"/>
                  </a:lnTo>
                  <a:lnTo>
                    <a:pt x="5834" y="480"/>
                  </a:lnTo>
                  <a:lnTo>
                    <a:pt x="414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52"/>
            <p:cNvSpPr/>
            <p:nvPr/>
          </p:nvSpPr>
          <p:spPr>
            <a:xfrm>
              <a:off x="5617225" y="885625"/>
              <a:ext cx="162600" cy="131025"/>
            </a:xfrm>
            <a:custGeom>
              <a:avLst/>
              <a:gdLst/>
              <a:ahLst/>
              <a:cxnLst/>
              <a:rect l="l" t="t" r="r" b="b"/>
              <a:pathLst>
                <a:path w="6504" h="5241" extrusionOk="0">
                  <a:moveTo>
                    <a:pt x="4521" y="657"/>
                  </a:moveTo>
                  <a:lnTo>
                    <a:pt x="5872" y="1048"/>
                  </a:lnTo>
                  <a:lnTo>
                    <a:pt x="5872" y="2437"/>
                  </a:lnTo>
                  <a:lnTo>
                    <a:pt x="4660" y="3371"/>
                  </a:lnTo>
                  <a:lnTo>
                    <a:pt x="2766" y="4470"/>
                  </a:lnTo>
                  <a:lnTo>
                    <a:pt x="708" y="2652"/>
                  </a:lnTo>
                  <a:lnTo>
                    <a:pt x="1074" y="1452"/>
                  </a:lnTo>
                  <a:lnTo>
                    <a:pt x="2728" y="1452"/>
                  </a:lnTo>
                  <a:lnTo>
                    <a:pt x="4521" y="657"/>
                  </a:lnTo>
                  <a:close/>
                  <a:moveTo>
                    <a:pt x="4471" y="0"/>
                  </a:moveTo>
                  <a:lnTo>
                    <a:pt x="2653" y="821"/>
                  </a:lnTo>
                  <a:lnTo>
                    <a:pt x="607" y="821"/>
                  </a:lnTo>
                  <a:lnTo>
                    <a:pt x="1" y="2854"/>
                  </a:lnTo>
                  <a:lnTo>
                    <a:pt x="2678" y="5240"/>
                  </a:lnTo>
                  <a:lnTo>
                    <a:pt x="5001" y="3902"/>
                  </a:lnTo>
                  <a:lnTo>
                    <a:pt x="6504" y="2753"/>
                  </a:lnTo>
                  <a:lnTo>
                    <a:pt x="6504" y="581"/>
                  </a:lnTo>
                  <a:lnTo>
                    <a:pt x="447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52"/>
            <p:cNvSpPr/>
            <p:nvPr/>
          </p:nvSpPr>
          <p:spPr>
            <a:xfrm>
              <a:off x="5828725" y="897925"/>
              <a:ext cx="80850" cy="36650"/>
            </a:xfrm>
            <a:custGeom>
              <a:avLst/>
              <a:gdLst/>
              <a:ahLst/>
              <a:cxnLst/>
              <a:rect l="l" t="t" r="r" b="b"/>
              <a:pathLst>
                <a:path w="3234" h="1466" extrusionOk="0">
                  <a:moveTo>
                    <a:pt x="1" y="1"/>
                  </a:moveTo>
                  <a:lnTo>
                    <a:pt x="885" y="1465"/>
                  </a:lnTo>
                  <a:lnTo>
                    <a:pt x="3233" y="733"/>
                  </a:lnTo>
                  <a:lnTo>
                    <a:pt x="235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52"/>
            <p:cNvSpPr/>
            <p:nvPr/>
          </p:nvSpPr>
          <p:spPr>
            <a:xfrm>
              <a:off x="5814525" y="890350"/>
              <a:ext cx="111475" cy="53700"/>
            </a:xfrm>
            <a:custGeom>
              <a:avLst/>
              <a:gdLst/>
              <a:ahLst/>
              <a:cxnLst/>
              <a:rect l="l" t="t" r="r" b="b"/>
              <a:pathLst>
                <a:path w="4459" h="2148" extrusionOk="0">
                  <a:moveTo>
                    <a:pt x="2804" y="632"/>
                  </a:moveTo>
                  <a:lnTo>
                    <a:pt x="3157" y="922"/>
                  </a:lnTo>
                  <a:lnTo>
                    <a:pt x="1604" y="1402"/>
                  </a:lnTo>
                  <a:lnTo>
                    <a:pt x="1125" y="632"/>
                  </a:lnTo>
                  <a:close/>
                  <a:moveTo>
                    <a:pt x="1" y="0"/>
                  </a:moveTo>
                  <a:lnTo>
                    <a:pt x="1314" y="2147"/>
                  </a:lnTo>
                  <a:lnTo>
                    <a:pt x="4458" y="1175"/>
                  </a:lnTo>
                  <a:lnTo>
                    <a:pt x="303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52"/>
            <p:cNvSpPr/>
            <p:nvPr/>
          </p:nvSpPr>
          <p:spPr>
            <a:xfrm>
              <a:off x="5765925" y="1013475"/>
              <a:ext cx="80825" cy="48625"/>
            </a:xfrm>
            <a:custGeom>
              <a:avLst/>
              <a:gdLst/>
              <a:ahLst/>
              <a:cxnLst/>
              <a:rect l="l" t="t" r="r" b="b"/>
              <a:pathLst>
                <a:path w="3233" h="1945" extrusionOk="0">
                  <a:moveTo>
                    <a:pt x="0" y="0"/>
                  </a:moveTo>
                  <a:lnTo>
                    <a:pt x="871" y="1945"/>
                  </a:lnTo>
                  <a:lnTo>
                    <a:pt x="3233" y="972"/>
                  </a:lnTo>
                  <a:lnTo>
                    <a:pt x="1616" y="164"/>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52"/>
            <p:cNvSpPr/>
            <p:nvPr/>
          </p:nvSpPr>
          <p:spPr>
            <a:xfrm>
              <a:off x="5752975" y="1004300"/>
              <a:ext cx="113025" cy="68225"/>
            </a:xfrm>
            <a:custGeom>
              <a:avLst/>
              <a:gdLst/>
              <a:ahLst/>
              <a:cxnLst/>
              <a:rect l="l" t="t" r="r" b="b"/>
              <a:pathLst>
                <a:path w="4521" h="2729" extrusionOk="0">
                  <a:moveTo>
                    <a:pt x="1023" y="733"/>
                  </a:moveTo>
                  <a:lnTo>
                    <a:pt x="2046" y="847"/>
                  </a:lnTo>
                  <a:lnTo>
                    <a:pt x="2993" y="1314"/>
                  </a:lnTo>
                  <a:lnTo>
                    <a:pt x="1554" y="1908"/>
                  </a:lnTo>
                  <a:lnTo>
                    <a:pt x="1023" y="733"/>
                  </a:lnTo>
                  <a:close/>
                  <a:moveTo>
                    <a:pt x="0" y="1"/>
                  </a:moveTo>
                  <a:lnTo>
                    <a:pt x="1225" y="2728"/>
                  </a:lnTo>
                  <a:lnTo>
                    <a:pt x="4521" y="1365"/>
                  </a:lnTo>
                  <a:lnTo>
                    <a:pt x="2273" y="253"/>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52"/>
            <p:cNvSpPr/>
            <p:nvPr/>
          </p:nvSpPr>
          <p:spPr>
            <a:xfrm>
              <a:off x="4952100" y="890350"/>
              <a:ext cx="78950" cy="112725"/>
            </a:xfrm>
            <a:custGeom>
              <a:avLst/>
              <a:gdLst/>
              <a:ahLst/>
              <a:cxnLst/>
              <a:rect l="l" t="t" r="r" b="b"/>
              <a:pathLst>
                <a:path w="3158" h="4509" extrusionOk="0">
                  <a:moveTo>
                    <a:pt x="1" y="0"/>
                  </a:moveTo>
                  <a:lnTo>
                    <a:pt x="1" y="1882"/>
                  </a:lnTo>
                  <a:lnTo>
                    <a:pt x="960" y="4508"/>
                  </a:lnTo>
                  <a:lnTo>
                    <a:pt x="3157" y="2576"/>
                  </a:lnTo>
                  <a:lnTo>
                    <a:pt x="3157" y="1251"/>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52"/>
            <p:cNvSpPr/>
            <p:nvPr/>
          </p:nvSpPr>
          <p:spPr>
            <a:xfrm>
              <a:off x="4944200" y="878675"/>
              <a:ext cx="94750" cy="137975"/>
            </a:xfrm>
            <a:custGeom>
              <a:avLst/>
              <a:gdLst/>
              <a:ahLst/>
              <a:cxnLst/>
              <a:rect l="l" t="t" r="r" b="b"/>
              <a:pathLst>
                <a:path w="3790" h="5519" extrusionOk="0">
                  <a:moveTo>
                    <a:pt x="620" y="922"/>
                  </a:moveTo>
                  <a:lnTo>
                    <a:pt x="3145" y="1932"/>
                  </a:lnTo>
                  <a:lnTo>
                    <a:pt x="3145" y="2892"/>
                  </a:lnTo>
                  <a:lnTo>
                    <a:pt x="1415" y="4432"/>
                  </a:lnTo>
                  <a:lnTo>
                    <a:pt x="632" y="2298"/>
                  </a:lnTo>
                  <a:lnTo>
                    <a:pt x="620" y="922"/>
                  </a:lnTo>
                  <a:close/>
                  <a:moveTo>
                    <a:pt x="1" y="0"/>
                  </a:moveTo>
                  <a:lnTo>
                    <a:pt x="1" y="2349"/>
                  </a:lnTo>
                  <a:lnTo>
                    <a:pt x="1137" y="5518"/>
                  </a:lnTo>
                  <a:lnTo>
                    <a:pt x="3789" y="3182"/>
                  </a:lnTo>
                  <a:lnTo>
                    <a:pt x="3789" y="1503"/>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52"/>
            <p:cNvSpPr/>
            <p:nvPr/>
          </p:nvSpPr>
          <p:spPr>
            <a:xfrm>
              <a:off x="4770275" y="799125"/>
              <a:ext cx="164800" cy="161950"/>
            </a:xfrm>
            <a:custGeom>
              <a:avLst/>
              <a:gdLst/>
              <a:ahLst/>
              <a:cxnLst/>
              <a:rect l="l" t="t" r="r" b="b"/>
              <a:pathLst>
                <a:path w="6592" h="6478" extrusionOk="0">
                  <a:moveTo>
                    <a:pt x="1049" y="0"/>
                  </a:moveTo>
                  <a:lnTo>
                    <a:pt x="0" y="1856"/>
                  </a:lnTo>
                  <a:lnTo>
                    <a:pt x="948" y="4546"/>
                  </a:lnTo>
                  <a:lnTo>
                    <a:pt x="2539" y="6478"/>
                  </a:lnTo>
                  <a:lnTo>
                    <a:pt x="5064" y="6478"/>
                  </a:lnTo>
                  <a:lnTo>
                    <a:pt x="6592" y="6213"/>
                  </a:lnTo>
                  <a:lnTo>
                    <a:pt x="5695" y="3801"/>
                  </a:lnTo>
                  <a:lnTo>
                    <a:pt x="3296" y="2500"/>
                  </a:lnTo>
                  <a:lnTo>
                    <a:pt x="104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52"/>
            <p:cNvSpPr/>
            <p:nvPr/>
          </p:nvSpPr>
          <p:spPr>
            <a:xfrm>
              <a:off x="4761750" y="785550"/>
              <a:ext cx="184075" cy="183425"/>
            </a:xfrm>
            <a:custGeom>
              <a:avLst/>
              <a:gdLst/>
              <a:ahLst/>
              <a:cxnLst/>
              <a:rect l="l" t="t" r="r" b="b"/>
              <a:pathLst>
                <a:path w="7363" h="7337" extrusionOk="0">
                  <a:moveTo>
                    <a:pt x="1453" y="1074"/>
                  </a:moveTo>
                  <a:lnTo>
                    <a:pt x="3410" y="3245"/>
                  </a:lnTo>
                  <a:lnTo>
                    <a:pt x="5784" y="4559"/>
                  </a:lnTo>
                  <a:lnTo>
                    <a:pt x="6503" y="6516"/>
                  </a:lnTo>
                  <a:lnTo>
                    <a:pt x="5405" y="6705"/>
                  </a:lnTo>
                  <a:lnTo>
                    <a:pt x="3031" y="6705"/>
                  </a:lnTo>
                  <a:lnTo>
                    <a:pt x="1566" y="4937"/>
                  </a:lnTo>
                  <a:lnTo>
                    <a:pt x="695" y="2425"/>
                  </a:lnTo>
                  <a:lnTo>
                    <a:pt x="1453" y="1074"/>
                  </a:lnTo>
                  <a:close/>
                  <a:moveTo>
                    <a:pt x="1326" y="0"/>
                  </a:moveTo>
                  <a:lnTo>
                    <a:pt x="1" y="2374"/>
                  </a:lnTo>
                  <a:lnTo>
                    <a:pt x="985" y="5203"/>
                  </a:lnTo>
                  <a:lnTo>
                    <a:pt x="2728" y="7337"/>
                  </a:lnTo>
                  <a:lnTo>
                    <a:pt x="5468" y="7337"/>
                  </a:lnTo>
                  <a:lnTo>
                    <a:pt x="7362" y="7008"/>
                  </a:lnTo>
                  <a:lnTo>
                    <a:pt x="6289" y="4129"/>
                  </a:lnTo>
                  <a:lnTo>
                    <a:pt x="3839" y="2791"/>
                  </a:lnTo>
                  <a:lnTo>
                    <a:pt x="132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52"/>
            <p:cNvSpPr/>
            <p:nvPr/>
          </p:nvSpPr>
          <p:spPr>
            <a:xfrm>
              <a:off x="4392100" y="1174150"/>
              <a:ext cx="165750" cy="386075"/>
            </a:xfrm>
            <a:custGeom>
              <a:avLst/>
              <a:gdLst/>
              <a:ahLst/>
              <a:cxnLst/>
              <a:rect l="l" t="t" r="r" b="b"/>
              <a:pathLst>
                <a:path w="6630" h="15443" extrusionOk="0">
                  <a:moveTo>
                    <a:pt x="6629" y="0"/>
                  </a:moveTo>
                  <a:lnTo>
                    <a:pt x="4521" y="1036"/>
                  </a:lnTo>
                  <a:lnTo>
                    <a:pt x="2261" y="3056"/>
                  </a:lnTo>
                  <a:lnTo>
                    <a:pt x="0" y="6301"/>
                  </a:lnTo>
                  <a:lnTo>
                    <a:pt x="354" y="10594"/>
                  </a:lnTo>
                  <a:lnTo>
                    <a:pt x="51" y="12652"/>
                  </a:lnTo>
                  <a:lnTo>
                    <a:pt x="1288" y="15443"/>
                  </a:lnTo>
                  <a:lnTo>
                    <a:pt x="4357" y="15443"/>
                  </a:lnTo>
                  <a:lnTo>
                    <a:pt x="2425" y="11731"/>
                  </a:lnTo>
                  <a:lnTo>
                    <a:pt x="2955" y="7033"/>
                  </a:lnTo>
                  <a:lnTo>
                    <a:pt x="4634" y="4154"/>
                  </a:lnTo>
                  <a:lnTo>
                    <a:pt x="6629" y="1844"/>
                  </a:lnTo>
                  <a:lnTo>
                    <a:pt x="662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52"/>
            <p:cNvSpPr/>
            <p:nvPr/>
          </p:nvSpPr>
          <p:spPr>
            <a:xfrm>
              <a:off x="4383875" y="1161200"/>
              <a:ext cx="181875" cy="406925"/>
            </a:xfrm>
            <a:custGeom>
              <a:avLst/>
              <a:gdLst/>
              <a:ahLst/>
              <a:cxnLst/>
              <a:rect l="l" t="t" r="r" b="b"/>
              <a:pathLst>
                <a:path w="7275" h="16277" extrusionOk="0">
                  <a:moveTo>
                    <a:pt x="6643" y="1023"/>
                  </a:moveTo>
                  <a:lnTo>
                    <a:pt x="6643" y="2248"/>
                  </a:lnTo>
                  <a:lnTo>
                    <a:pt x="4686" y="4508"/>
                  </a:lnTo>
                  <a:lnTo>
                    <a:pt x="3006" y="7387"/>
                  </a:lnTo>
                  <a:lnTo>
                    <a:pt x="2425" y="12299"/>
                  </a:lnTo>
                  <a:lnTo>
                    <a:pt x="4168" y="15645"/>
                  </a:lnTo>
                  <a:lnTo>
                    <a:pt x="1819" y="15645"/>
                  </a:lnTo>
                  <a:lnTo>
                    <a:pt x="708" y="13120"/>
                  </a:lnTo>
                  <a:lnTo>
                    <a:pt x="999" y="11125"/>
                  </a:lnTo>
                  <a:lnTo>
                    <a:pt x="645" y="6895"/>
                  </a:lnTo>
                  <a:lnTo>
                    <a:pt x="2829" y="3789"/>
                  </a:lnTo>
                  <a:lnTo>
                    <a:pt x="5039" y="1806"/>
                  </a:lnTo>
                  <a:lnTo>
                    <a:pt x="6643" y="1023"/>
                  </a:lnTo>
                  <a:close/>
                  <a:moveTo>
                    <a:pt x="7274" y="0"/>
                  </a:moveTo>
                  <a:lnTo>
                    <a:pt x="4723" y="1263"/>
                  </a:lnTo>
                  <a:lnTo>
                    <a:pt x="2387" y="3347"/>
                  </a:lnTo>
                  <a:lnTo>
                    <a:pt x="1" y="6731"/>
                  </a:lnTo>
                  <a:lnTo>
                    <a:pt x="380" y="11112"/>
                  </a:lnTo>
                  <a:lnTo>
                    <a:pt x="64" y="13221"/>
                  </a:lnTo>
                  <a:lnTo>
                    <a:pt x="1415" y="16277"/>
                  </a:lnTo>
                  <a:lnTo>
                    <a:pt x="5203" y="16277"/>
                  </a:lnTo>
                  <a:lnTo>
                    <a:pt x="3069" y="12185"/>
                  </a:lnTo>
                  <a:lnTo>
                    <a:pt x="3587" y="7652"/>
                  </a:lnTo>
                  <a:lnTo>
                    <a:pt x="5203" y="4874"/>
                  </a:lnTo>
                  <a:lnTo>
                    <a:pt x="7274" y="2475"/>
                  </a:lnTo>
                  <a:lnTo>
                    <a:pt x="727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52"/>
            <p:cNvSpPr/>
            <p:nvPr/>
          </p:nvSpPr>
          <p:spPr>
            <a:xfrm>
              <a:off x="3327950" y="2153675"/>
              <a:ext cx="78950" cy="116200"/>
            </a:xfrm>
            <a:custGeom>
              <a:avLst/>
              <a:gdLst/>
              <a:ahLst/>
              <a:cxnLst/>
              <a:rect l="l" t="t" r="r" b="b"/>
              <a:pathLst>
                <a:path w="3158" h="4648" extrusionOk="0">
                  <a:moveTo>
                    <a:pt x="1288" y="1"/>
                  </a:moveTo>
                  <a:lnTo>
                    <a:pt x="1" y="1655"/>
                  </a:lnTo>
                  <a:lnTo>
                    <a:pt x="1" y="3069"/>
                  </a:lnTo>
                  <a:lnTo>
                    <a:pt x="1" y="3700"/>
                  </a:lnTo>
                  <a:lnTo>
                    <a:pt x="884" y="4647"/>
                  </a:lnTo>
                  <a:lnTo>
                    <a:pt x="2677" y="3915"/>
                  </a:lnTo>
                  <a:lnTo>
                    <a:pt x="3157" y="1731"/>
                  </a:lnTo>
                  <a:lnTo>
                    <a:pt x="3157" y="544"/>
                  </a:lnTo>
                  <a:lnTo>
                    <a:pt x="128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52"/>
            <p:cNvSpPr/>
            <p:nvPr/>
          </p:nvSpPr>
          <p:spPr>
            <a:xfrm>
              <a:off x="3320050" y="2144525"/>
              <a:ext cx="94725" cy="134825"/>
            </a:xfrm>
            <a:custGeom>
              <a:avLst/>
              <a:gdLst/>
              <a:ahLst/>
              <a:cxnLst/>
              <a:rect l="l" t="t" r="r" b="b"/>
              <a:pathLst>
                <a:path w="3789" h="5393" extrusionOk="0">
                  <a:moveTo>
                    <a:pt x="1718" y="720"/>
                  </a:moveTo>
                  <a:lnTo>
                    <a:pt x="3158" y="1150"/>
                  </a:lnTo>
                  <a:lnTo>
                    <a:pt x="3158" y="2059"/>
                  </a:lnTo>
                  <a:lnTo>
                    <a:pt x="2728" y="4054"/>
                  </a:lnTo>
                  <a:lnTo>
                    <a:pt x="1289" y="4647"/>
                  </a:lnTo>
                  <a:lnTo>
                    <a:pt x="632" y="3953"/>
                  </a:lnTo>
                  <a:lnTo>
                    <a:pt x="632" y="2122"/>
                  </a:lnTo>
                  <a:lnTo>
                    <a:pt x="1718" y="720"/>
                  </a:lnTo>
                  <a:close/>
                  <a:moveTo>
                    <a:pt x="1491" y="0"/>
                  </a:moveTo>
                  <a:lnTo>
                    <a:pt x="1" y="1907"/>
                  </a:lnTo>
                  <a:lnTo>
                    <a:pt x="1" y="4193"/>
                  </a:lnTo>
                  <a:lnTo>
                    <a:pt x="1125" y="5392"/>
                  </a:lnTo>
                  <a:lnTo>
                    <a:pt x="3271" y="4508"/>
                  </a:lnTo>
                  <a:lnTo>
                    <a:pt x="3789" y="2160"/>
                  </a:lnTo>
                  <a:lnTo>
                    <a:pt x="3789" y="682"/>
                  </a:lnTo>
                  <a:lnTo>
                    <a:pt x="149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52"/>
            <p:cNvSpPr/>
            <p:nvPr/>
          </p:nvSpPr>
          <p:spPr>
            <a:xfrm>
              <a:off x="3404025" y="2057075"/>
              <a:ext cx="144925" cy="252250"/>
            </a:xfrm>
            <a:custGeom>
              <a:avLst/>
              <a:gdLst/>
              <a:ahLst/>
              <a:cxnLst/>
              <a:rect l="l" t="t" r="r" b="b"/>
              <a:pathLst>
                <a:path w="5797" h="10090" extrusionOk="0">
                  <a:moveTo>
                    <a:pt x="2602" y="1"/>
                  </a:moveTo>
                  <a:lnTo>
                    <a:pt x="834" y="443"/>
                  </a:lnTo>
                  <a:lnTo>
                    <a:pt x="1" y="1680"/>
                  </a:lnTo>
                  <a:lnTo>
                    <a:pt x="2097" y="4408"/>
                  </a:lnTo>
                  <a:lnTo>
                    <a:pt x="2311" y="6201"/>
                  </a:lnTo>
                  <a:lnTo>
                    <a:pt x="746" y="7703"/>
                  </a:lnTo>
                  <a:lnTo>
                    <a:pt x="746" y="10090"/>
                  </a:lnTo>
                  <a:lnTo>
                    <a:pt x="5796" y="9155"/>
                  </a:lnTo>
                  <a:lnTo>
                    <a:pt x="5796" y="7564"/>
                  </a:lnTo>
                  <a:lnTo>
                    <a:pt x="4837" y="5266"/>
                  </a:lnTo>
                  <a:lnTo>
                    <a:pt x="2728" y="2753"/>
                  </a:lnTo>
                  <a:lnTo>
                    <a:pt x="3700" y="1213"/>
                  </a:lnTo>
                  <a:lnTo>
                    <a:pt x="260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52"/>
            <p:cNvSpPr/>
            <p:nvPr/>
          </p:nvSpPr>
          <p:spPr>
            <a:xfrm>
              <a:off x="3394250" y="2048250"/>
              <a:ext cx="162600" cy="270550"/>
            </a:xfrm>
            <a:custGeom>
              <a:avLst/>
              <a:gdLst/>
              <a:ahLst/>
              <a:cxnLst/>
              <a:rect l="l" t="t" r="r" b="b"/>
              <a:pathLst>
                <a:path w="6504" h="10822" extrusionOk="0">
                  <a:moveTo>
                    <a:pt x="2879" y="707"/>
                  </a:moveTo>
                  <a:lnTo>
                    <a:pt x="3687" y="1604"/>
                  </a:lnTo>
                  <a:lnTo>
                    <a:pt x="2728" y="3132"/>
                  </a:lnTo>
                  <a:lnTo>
                    <a:pt x="4950" y="5783"/>
                  </a:lnTo>
                  <a:lnTo>
                    <a:pt x="5872" y="7980"/>
                  </a:lnTo>
                  <a:lnTo>
                    <a:pt x="5872" y="9243"/>
                  </a:lnTo>
                  <a:lnTo>
                    <a:pt x="1452" y="10064"/>
                  </a:lnTo>
                  <a:lnTo>
                    <a:pt x="1452" y="8195"/>
                  </a:lnTo>
                  <a:lnTo>
                    <a:pt x="3031" y="6667"/>
                  </a:lnTo>
                  <a:lnTo>
                    <a:pt x="2791" y="4634"/>
                  </a:lnTo>
                  <a:lnTo>
                    <a:pt x="783" y="2008"/>
                  </a:lnTo>
                  <a:lnTo>
                    <a:pt x="1414" y="1061"/>
                  </a:lnTo>
                  <a:lnTo>
                    <a:pt x="2879" y="707"/>
                  </a:lnTo>
                  <a:close/>
                  <a:moveTo>
                    <a:pt x="3094" y="0"/>
                  </a:moveTo>
                  <a:lnTo>
                    <a:pt x="1023" y="505"/>
                  </a:lnTo>
                  <a:lnTo>
                    <a:pt x="0" y="2046"/>
                  </a:lnTo>
                  <a:lnTo>
                    <a:pt x="2172" y="4887"/>
                  </a:lnTo>
                  <a:lnTo>
                    <a:pt x="2361" y="6440"/>
                  </a:lnTo>
                  <a:lnTo>
                    <a:pt x="821" y="7917"/>
                  </a:lnTo>
                  <a:lnTo>
                    <a:pt x="821" y="10822"/>
                  </a:lnTo>
                  <a:lnTo>
                    <a:pt x="6503" y="9774"/>
                  </a:lnTo>
                  <a:lnTo>
                    <a:pt x="6503" y="7917"/>
                  </a:lnTo>
                  <a:lnTo>
                    <a:pt x="5506" y="5493"/>
                  </a:lnTo>
                  <a:lnTo>
                    <a:pt x="3498" y="3094"/>
                  </a:lnTo>
                  <a:lnTo>
                    <a:pt x="4470" y="1541"/>
                  </a:lnTo>
                  <a:lnTo>
                    <a:pt x="30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52"/>
            <p:cNvSpPr/>
            <p:nvPr/>
          </p:nvSpPr>
          <p:spPr>
            <a:xfrm>
              <a:off x="3658775" y="1084500"/>
              <a:ext cx="236775" cy="215300"/>
            </a:xfrm>
            <a:custGeom>
              <a:avLst/>
              <a:gdLst/>
              <a:ahLst/>
              <a:cxnLst/>
              <a:rect l="l" t="t" r="r" b="b"/>
              <a:pathLst>
                <a:path w="9471" h="8612" extrusionOk="0">
                  <a:moveTo>
                    <a:pt x="3498" y="0"/>
                  </a:moveTo>
                  <a:lnTo>
                    <a:pt x="1907" y="972"/>
                  </a:lnTo>
                  <a:lnTo>
                    <a:pt x="1907" y="1692"/>
                  </a:lnTo>
                  <a:lnTo>
                    <a:pt x="1" y="2273"/>
                  </a:lnTo>
                  <a:lnTo>
                    <a:pt x="2173" y="5026"/>
                  </a:lnTo>
                  <a:lnTo>
                    <a:pt x="3801" y="6162"/>
                  </a:lnTo>
                  <a:lnTo>
                    <a:pt x="3271" y="6970"/>
                  </a:lnTo>
                  <a:lnTo>
                    <a:pt x="5254" y="8612"/>
                  </a:lnTo>
                  <a:lnTo>
                    <a:pt x="6327" y="4028"/>
                  </a:lnTo>
                  <a:lnTo>
                    <a:pt x="7488" y="5278"/>
                  </a:lnTo>
                  <a:lnTo>
                    <a:pt x="7122" y="7046"/>
                  </a:lnTo>
                  <a:lnTo>
                    <a:pt x="8537" y="7046"/>
                  </a:lnTo>
                  <a:lnTo>
                    <a:pt x="9471" y="5177"/>
                  </a:lnTo>
                  <a:lnTo>
                    <a:pt x="6150" y="2513"/>
                  </a:lnTo>
                  <a:lnTo>
                    <a:pt x="349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52"/>
            <p:cNvSpPr/>
            <p:nvPr/>
          </p:nvSpPr>
          <p:spPr>
            <a:xfrm>
              <a:off x="3645200" y="1074400"/>
              <a:ext cx="260450" cy="239600"/>
            </a:xfrm>
            <a:custGeom>
              <a:avLst/>
              <a:gdLst/>
              <a:ahLst/>
              <a:cxnLst/>
              <a:rect l="l" t="t" r="r" b="b"/>
              <a:pathLst>
                <a:path w="10418" h="9584" extrusionOk="0">
                  <a:moveTo>
                    <a:pt x="4003" y="796"/>
                  </a:moveTo>
                  <a:lnTo>
                    <a:pt x="6491" y="3157"/>
                  </a:lnTo>
                  <a:lnTo>
                    <a:pt x="9610" y="5670"/>
                  </a:lnTo>
                  <a:lnTo>
                    <a:pt x="8878" y="7134"/>
                  </a:lnTo>
                  <a:lnTo>
                    <a:pt x="8057" y="7134"/>
                  </a:lnTo>
                  <a:lnTo>
                    <a:pt x="8372" y="5581"/>
                  </a:lnTo>
                  <a:lnTo>
                    <a:pt x="6693" y="3788"/>
                  </a:lnTo>
                  <a:lnTo>
                    <a:pt x="5607" y="8460"/>
                  </a:lnTo>
                  <a:lnTo>
                    <a:pt x="4231" y="7324"/>
                  </a:lnTo>
                  <a:lnTo>
                    <a:pt x="4774" y="6478"/>
                  </a:lnTo>
                  <a:lnTo>
                    <a:pt x="2943" y="5202"/>
                  </a:lnTo>
                  <a:lnTo>
                    <a:pt x="1074" y="2841"/>
                  </a:lnTo>
                  <a:lnTo>
                    <a:pt x="2779" y="2323"/>
                  </a:lnTo>
                  <a:lnTo>
                    <a:pt x="2779" y="1553"/>
                  </a:lnTo>
                  <a:lnTo>
                    <a:pt x="4003" y="796"/>
                  </a:lnTo>
                  <a:close/>
                  <a:moveTo>
                    <a:pt x="4092" y="0"/>
                  </a:moveTo>
                  <a:lnTo>
                    <a:pt x="2147" y="1200"/>
                  </a:lnTo>
                  <a:lnTo>
                    <a:pt x="2147" y="1856"/>
                  </a:lnTo>
                  <a:lnTo>
                    <a:pt x="1" y="2513"/>
                  </a:lnTo>
                  <a:lnTo>
                    <a:pt x="2476" y="5632"/>
                  </a:lnTo>
                  <a:lnTo>
                    <a:pt x="3915" y="6654"/>
                  </a:lnTo>
                  <a:lnTo>
                    <a:pt x="3397" y="7437"/>
                  </a:lnTo>
                  <a:lnTo>
                    <a:pt x="5986" y="9584"/>
                  </a:lnTo>
                  <a:lnTo>
                    <a:pt x="7047" y="5076"/>
                  </a:lnTo>
                  <a:lnTo>
                    <a:pt x="7691" y="5771"/>
                  </a:lnTo>
                  <a:lnTo>
                    <a:pt x="7274" y="7778"/>
                  </a:lnTo>
                  <a:lnTo>
                    <a:pt x="9269" y="7778"/>
                  </a:lnTo>
                  <a:lnTo>
                    <a:pt x="10418" y="5505"/>
                  </a:lnTo>
                  <a:lnTo>
                    <a:pt x="6908" y="2690"/>
                  </a:lnTo>
                  <a:lnTo>
                    <a:pt x="409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52"/>
            <p:cNvSpPr/>
            <p:nvPr/>
          </p:nvSpPr>
          <p:spPr>
            <a:xfrm>
              <a:off x="3780950" y="1045975"/>
              <a:ext cx="134825" cy="91250"/>
            </a:xfrm>
            <a:custGeom>
              <a:avLst/>
              <a:gdLst/>
              <a:ahLst/>
              <a:cxnLst/>
              <a:rect l="l" t="t" r="r" b="b"/>
              <a:pathLst>
                <a:path w="5393" h="3650" extrusionOk="0">
                  <a:moveTo>
                    <a:pt x="1175" y="1"/>
                  </a:moveTo>
                  <a:lnTo>
                    <a:pt x="0" y="1137"/>
                  </a:lnTo>
                  <a:lnTo>
                    <a:pt x="2235" y="2842"/>
                  </a:lnTo>
                  <a:lnTo>
                    <a:pt x="3612" y="3650"/>
                  </a:lnTo>
                  <a:lnTo>
                    <a:pt x="5392" y="1819"/>
                  </a:lnTo>
                  <a:lnTo>
                    <a:pt x="4584" y="329"/>
                  </a:lnTo>
                  <a:lnTo>
                    <a:pt x="3208" y="1"/>
                  </a:lnTo>
                  <a:lnTo>
                    <a:pt x="2703" y="1137"/>
                  </a:lnTo>
                  <a:lnTo>
                    <a:pt x="117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52"/>
            <p:cNvSpPr/>
            <p:nvPr/>
          </p:nvSpPr>
          <p:spPr>
            <a:xfrm>
              <a:off x="3768950" y="1035550"/>
              <a:ext cx="156600" cy="111475"/>
            </a:xfrm>
            <a:custGeom>
              <a:avLst/>
              <a:gdLst/>
              <a:ahLst/>
              <a:cxnLst/>
              <a:rect l="l" t="t" r="r" b="b"/>
              <a:pathLst>
                <a:path w="6264" h="4459" extrusionOk="0">
                  <a:moveTo>
                    <a:pt x="3864" y="784"/>
                  </a:moveTo>
                  <a:lnTo>
                    <a:pt x="4849" y="1011"/>
                  </a:lnTo>
                  <a:lnTo>
                    <a:pt x="5481" y="2185"/>
                  </a:lnTo>
                  <a:lnTo>
                    <a:pt x="4041" y="3663"/>
                  </a:lnTo>
                  <a:lnTo>
                    <a:pt x="2905" y="3006"/>
                  </a:lnTo>
                  <a:lnTo>
                    <a:pt x="960" y="1529"/>
                  </a:lnTo>
                  <a:lnTo>
                    <a:pt x="1680" y="834"/>
                  </a:lnTo>
                  <a:lnTo>
                    <a:pt x="3309" y="2046"/>
                  </a:lnTo>
                  <a:lnTo>
                    <a:pt x="3864" y="784"/>
                  </a:lnTo>
                  <a:close/>
                  <a:moveTo>
                    <a:pt x="1629" y="1"/>
                  </a:moveTo>
                  <a:lnTo>
                    <a:pt x="0" y="1579"/>
                  </a:lnTo>
                  <a:lnTo>
                    <a:pt x="2564" y="3524"/>
                  </a:lnTo>
                  <a:lnTo>
                    <a:pt x="4142" y="4458"/>
                  </a:lnTo>
                  <a:lnTo>
                    <a:pt x="6264" y="2299"/>
                  </a:lnTo>
                  <a:lnTo>
                    <a:pt x="5279" y="468"/>
                  </a:lnTo>
                  <a:lnTo>
                    <a:pt x="3511" y="51"/>
                  </a:lnTo>
                  <a:lnTo>
                    <a:pt x="3056" y="1062"/>
                  </a:lnTo>
                  <a:lnTo>
                    <a:pt x="162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52"/>
            <p:cNvSpPr/>
            <p:nvPr/>
          </p:nvSpPr>
          <p:spPr>
            <a:xfrm>
              <a:off x="3098775" y="1751200"/>
              <a:ext cx="166375" cy="133550"/>
            </a:xfrm>
            <a:custGeom>
              <a:avLst/>
              <a:gdLst/>
              <a:ahLst/>
              <a:cxnLst/>
              <a:rect l="l" t="t" r="r" b="b"/>
              <a:pathLst>
                <a:path w="6655" h="5342" extrusionOk="0">
                  <a:moveTo>
                    <a:pt x="5619" y="0"/>
                  </a:moveTo>
                  <a:lnTo>
                    <a:pt x="4205" y="985"/>
                  </a:lnTo>
                  <a:lnTo>
                    <a:pt x="2475" y="1869"/>
                  </a:lnTo>
                  <a:lnTo>
                    <a:pt x="1288" y="404"/>
                  </a:lnTo>
                  <a:lnTo>
                    <a:pt x="0" y="1856"/>
                  </a:lnTo>
                  <a:lnTo>
                    <a:pt x="341" y="2829"/>
                  </a:lnTo>
                  <a:lnTo>
                    <a:pt x="341" y="4028"/>
                  </a:lnTo>
                  <a:lnTo>
                    <a:pt x="2766" y="5341"/>
                  </a:lnTo>
                  <a:lnTo>
                    <a:pt x="4963" y="4369"/>
                  </a:lnTo>
                  <a:lnTo>
                    <a:pt x="6655" y="2854"/>
                  </a:lnTo>
                  <a:lnTo>
                    <a:pt x="6655" y="1515"/>
                  </a:lnTo>
                  <a:lnTo>
                    <a:pt x="561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52"/>
            <p:cNvSpPr/>
            <p:nvPr/>
          </p:nvSpPr>
          <p:spPr>
            <a:xfrm>
              <a:off x="3089925" y="1740150"/>
              <a:ext cx="182800" cy="153450"/>
            </a:xfrm>
            <a:custGeom>
              <a:avLst/>
              <a:gdLst/>
              <a:ahLst/>
              <a:cxnLst/>
              <a:rect l="l" t="t" r="r" b="b"/>
              <a:pathLst>
                <a:path w="7312" h="6138" extrusionOk="0">
                  <a:moveTo>
                    <a:pt x="5885" y="884"/>
                  </a:moveTo>
                  <a:lnTo>
                    <a:pt x="6693" y="2046"/>
                  </a:lnTo>
                  <a:lnTo>
                    <a:pt x="6693" y="3157"/>
                  </a:lnTo>
                  <a:lnTo>
                    <a:pt x="5140" y="4546"/>
                  </a:lnTo>
                  <a:lnTo>
                    <a:pt x="3132" y="5443"/>
                  </a:lnTo>
                  <a:lnTo>
                    <a:pt x="1011" y="4281"/>
                  </a:lnTo>
                  <a:lnTo>
                    <a:pt x="1011" y="3271"/>
                  </a:lnTo>
                  <a:lnTo>
                    <a:pt x="708" y="2374"/>
                  </a:lnTo>
                  <a:lnTo>
                    <a:pt x="1630" y="1339"/>
                  </a:lnTo>
                  <a:lnTo>
                    <a:pt x="2741" y="2715"/>
                  </a:lnTo>
                  <a:lnTo>
                    <a:pt x="4698" y="1705"/>
                  </a:lnTo>
                  <a:lnTo>
                    <a:pt x="5885" y="884"/>
                  </a:lnTo>
                  <a:close/>
                  <a:moveTo>
                    <a:pt x="6049" y="0"/>
                  </a:moveTo>
                  <a:lnTo>
                    <a:pt x="4395" y="1162"/>
                  </a:lnTo>
                  <a:lnTo>
                    <a:pt x="2918" y="1920"/>
                  </a:lnTo>
                  <a:lnTo>
                    <a:pt x="1655" y="366"/>
                  </a:lnTo>
                  <a:lnTo>
                    <a:pt x="1" y="2235"/>
                  </a:lnTo>
                  <a:lnTo>
                    <a:pt x="380" y="3334"/>
                  </a:lnTo>
                  <a:lnTo>
                    <a:pt x="380" y="4660"/>
                  </a:lnTo>
                  <a:lnTo>
                    <a:pt x="3094" y="6137"/>
                  </a:lnTo>
                  <a:lnTo>
                    <a:pt x="5443" y="5102"/>
                  </a:lnTo>
                  <a:lnTo>
                    <a:pt x="7312" y="3435"/>
                  </a:lnTo>
                  <a:lnTo>
                    <a:pt x="7312" y="1856"/>
                  </a:lnTo>
                  <a:lnTo>
                    <a:pt x="604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52"/>
            <p:cNvSpPr/>
            <p:nvPr/>
          </p:nvSpPr>
          <p:spPr>
            <a:xfrm>
              <a:off x="3793250" y="2636350"/>
              <a:ext cx="57175" cy="35700"/>
            </a:xfrm>
            <a:custGeom>
              <a:avLst/>
              <a:gdLst/>
              <a:ahLst/>
              <a:cxnLst/>
              <a:rect l="l" t="t" r="r" b="b"/>
              <a:pathLst>
                <a:path w="2287" h="1428" extrusionOk="0">
                  <a:moveTo>
                    <a:pt x="1743" y="0"/>
                  </a:moveTo>
                  <a:lnTo>
                    <a:pt x="1" y="480"/>
                  </a:lnTo>
                  <a:lnTo>
                    <a:pt x="2286" y="1427"/>
                  </a:lnTo>
                  <a:lnTo>
                    <a:pt x="2286" y="1427"/>
                  </a:lnTo>
                  <a:lnTo>
                    <a:pt x="174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52"/>
            <p:cNvSpPr/>
            <p:nvPr/>
          </p:nvSpPr>
          <p:spPr>
            <a:xfrm>
              <a:off x="3768950" y="2626875"/>
              <a:ext cx="95675" cy="59375"/>
            </a:xfrm>
            <a:custGeom>
              <a:avLst/>
              <a:gdLst/>
              <a:ahLst/>
              <a:cxnLst/>
              <a:rect l="l" t="t" r="r" b="b"/>
              <a:pathLst>
                <a:path w="3827" h="2375" extrusionOk="0">
                  <a:moveTo>
                    <a:pt x="2526" y="758"/>
                  </a:moveTo>
                  <a:lnTo>
                    <a:pt x="2703" y="1238"/>
                  </a:lnTo>
                  <a:lnTo>
                    <a:pt x="1958" y="922"/>
                  </a:lnTo>
                  <a:lnTo>
                    <a:pt x="2526" y="758"/>
                  </a:lnTo>
                  <a:close/>
                  <a:moveTo>
                    <a:pt x="2905" y="0"/>
                  </a:moveTo>
                  <a:lnTo>
                    <a:pt x="0" y="796"/>
                  </a:lnTo>
                  <a:lnTo>
                    <a:pt x="3826" y="2374"/>
                  </a:lnTo>
                  <a:lnTo>
                    <a:pt x="290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52"/>
            <p:cNvSpPr/>
            <p:nvPr/>
          </p:nvSpPr>
          <p:spPr>
            <a:xfrm>
              <a:off x="3702975" y="2517025"/>
              <a:ext cx="43275" cy="68200"/>
            </a:xfrm>
            <a:custGeom>
              <a:avLst/>
              <a:gdLst/>
              <a:ahLst/>
              <a:cxnLst/>
              <a:rect l="l" t="t" r="r" b="b"/>
              <a:pathLst>
                <a:path w="1731" h="2728" extrusionOk="0">
                  <a:moveTo>
                    <a:pt x="733" y="0"/>
                  </a:moveTo>
                  <a:cubicBezTo>
                    <a:pt x="493" y="164"/>
                    <a:pt x="0" y="1288"/>
                    <a:pt x="0" y="1288"/>
                  </a:cubicBezTo>
                  <a:lnTo>
                    <a:pt x="695" y="2728"/>
                  </a:lnTo>
                  <a:lnTo>
                    <a:pt x="1730" y="2728"/>
                  </a:lnTo>
                  <a:lnTo>
                    <a:pt x="73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52"/>
            <p:cNvSpPr/>
            <p:nvPr/>
          </p:nvSpPr>
          <p:spPr>
            <a:xfrm>
              <a:off x="3694450" y="2505025"/>
              <a:ext cx="62850" cy="88100"/>
            </a:xfrm>
            <a:custGeom>
              <a:avLst/>
              <a:gdLst/>
              <a:ahLst/>
              <a:cxnLst/>
              <a:rect l="l" t="t" r="r" b="b"/>
              <a:pathLst>
                <a:path w="2514" h="3524" extrusionOk="0">
                  <a:moveTo>
                    <a:pt x="973" y="1162"/>
                  </a:moveTo>
                  <a:lnTo>
                    <a:pt x="1604" y="2892"/>
                  </a:lnTo>
                  <a:lnTo>
                    <a:pt x="1225" y="2892"/>
                  </a:lnTo>
                  <a:lnTo>
                    <a:pt x="682" y="1756"/>
                  </a:lnTo>
                  <a:cubicBezTo>
                    <a:pt x="771" y="1554"/>
                    <a:pt x="884" y="1352"/>
                    <a:pt x="973" y="1162"/>
                  </a:cubicBezTo>
                  <a:close/>
                  <a:moveTo>
                    <a:pt x="1238" y="0"/>
                  </a:moveTo>
                  <a:lnTo>
                    <a:pt x="897" y="215"/>
                  </a:lnTo>
                  <a:cubicBezTo>
                    <a:pt x="619" y="405"/>
                    <a:pt x="253" y="1187"/>
                    <a:pt x="51" y="1642"/>
                  </a:cubicBezTo>
                  <a:lnTo>
                    <a:pt x="1" y="1768"/>
                  </a:lnTo>
                  <a:lnTo>
                    <a:pt x="834" y="3523"/>
                  </a:lnTo>
                  <a:lnTo>
                    <a:pt x="2513" y="3523"/>
                  </a:lnTo>
                  <a:lnTo>
                    <a:pt x="123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52"/>
            <p:cNvSpPr/>
            <p:nvPr/>
          </p:nvSpPr>
          <p:spPr>
            <a:xfrm>
              <a:off x="3696975" y="2570375"/>
              <a:ext cx="25275" cy="78000"/>
            </a:xfrm>
            <a:custGeom>
              <a:avLst/>
              <a:gdLst/>
              <a:ahLst/>
              <a:cxnLst/>
              <a:rect l="l" t="t" r="r" b="b"/>
              <a:pathLst>
                <a:path w="1011" h="3120" extrusionOk="0">
                  <a:moveTo>
                    <a:pt x="455" y="0"/>
                  </a:moveTo>
                  <a:lnTo>
                    <a:pt x="1" y="1402"/>
                  </a:lnTo>
                  <a:lnTo>
                    <a:pt x="581" y="3119"/>
                  </a:lnTo>
                  <a:lnTo>
                    <a:pt x="1011" y="3119"/>
                  </a:lnTo>
                  <a:lnTo>
                    <a:pt x="1011" y="278"/>
                  </a:lnTo>
                  <a:lnTo>
                    <a:pt x="4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52"/>
            <p:cNvSpPr/>
            <p:nvPr/>
          </p:nvSpPr>
          <p:spPr>
            <a:xfrm>
              <a:off x="3688775" y="2563750"/>
              <a:ext cx="43275" cy="92500"/>
            </a:xfrm>
            <a:custGeom>
              <a:avLst/>
              <a:gdLst/>
              <a:ahLst/>
              <a:cxnLst/>
              <a:rect l="l" t="t" r="r" b="b"/>
              <a:pathLst>
                <a:path w="1731" h="3700" extrusionOk="0">
                  <a:moveTo>
                    <a:pt x="1023" y="846"/>
                  </a:moveTo>
                  <a:lnTo>
                    <a:pt x="1074" y="871"/>
                  </a:lnTo>
                  <a:lnTo>
                    <a:pt x="1074" y="2765"/>
                  </a:lnTo>
                  <a:lnTo>
                    <a:pt x="695" y="1755"/>
                  </a:lnTo>
                  <a:lnTo>
                    <a:pt x="1023" y="846"/>
                  </a:lnTo>
                  <a:close/>
                  <a:moveTo>
                    <a:pt x="632" y="0"/>
                  </a:moveTo>
                  <a:lnTo>
                    <a:pt x="0" y="1755"/>
                  </a:lnTo>
                  <a:lnTo>
                    <a:pt x="720" y="3700"/>
                  </a:lnTo>
                  <a:lnTo>
                    <a:pt x="1730" y="3700"/>
                  </a:lnTo>
                  <a:lnTo>
                    <a:pt x="1730" y="493"/>
                  </a:lnTo>
                  <a:lnTo>
                    <a:pt x="63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52"/>
            <p:cNvSpPr/>
            <p:nvPr/>
          </p:nvSpPr>
          <p:spPr>
            <a:xfrm>
              <a:off x="4360850" y="1623350"/>
              <a:ext cx="47375" cy="27475"/>
            </a:xfrm>
            <a:custGeom>
              <a:avLst/>
              <a:gdLst/>
              <a:ahLst/>
              <a:cxnLst/>
              <a:rect l="l" t="t" r="r" b="b"/>
              <a:pathLst>
                <a:path w="1895" h="1099" extrusionOk="0">
                  <a:moveTo>
                    <a:pt x="0" y="0"/>
                  </a:moveTo>
                  <a:lnTo>
                    <a:pt x="556" y="1099"/>
                  </a:lnTo>
                  <a:lnTo>
                    <a:pt x="1326" y="947"/>
                  </a:lnTo>
                  <a:lnTo>
                    <a:pt x="18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52"/>
            <p:cNvSpPr/>
            <p:nvPr/>
          </p:nvSpPr>
          <p:spPr>
            <a:xfrm>
              <a:off x="4347900" y="1615450"/>
              <a:ext cx="74200" cy="44550"/>
            </a:xfrm>
            <a:custGeom>
              <a:avLst/>
              <a:gdLst/>
              <a:ahLst/>
              <a:cxnLst/>
              <a:rect l="l" t="t" r="r" b="b"/>
              <a:pathLst>
                <a:path w="2968" h="1782" extrusionOk="0">
                  <a:moveTo>
                    <a:pt x="1857" y="632"/>
                  </a:moveTo>
                  <a:lnTo>
                    <a:pt x="1642" y="973"/>
                  </a:lnTo>
                  <a:lnTo>
                    <a:pt x="1238" y="1061"/>
                  </a:lnTo>
                  <a:lnTo>
                    <a:pt x="1023" y="632"/>
                  </a:lnTo>
                  <a:close/>
                  <a:moveTo>
                    <a:pt x="0" y="1"/>
                  </a:moveTo>
                  <a:lnTo>
                    <a:pt x="897" y="1781"/>
                  </a:lnTo>
                  <a:lnTo>
                    <a:pt x="2046" y="1541"/>
                  </a:lnTo>
                  <a:lnTo>
                    <a:pt x="296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52"/>
            <p:cNvSpPr/>
            <p:nvPr/>
          </p:nvSpPr>
          <p:spPr>
            <a:xfrm>
              <a:off x="2445000" y="785850"/>
              <a:ext cx="922425" cy="1196450"/>
            </a:xfrm>
            <a:custGeom>
              <a:avLst/>
              <a:gdLst/>
              <a:ahLst/>
              <a:cxnLst/>
              <a:rect l="l" t="t" r="r" b="b"/>
              <a:pathLst>
                <a:path w="36897" h="47858" extrusionOk="0">
                  <a:moveTo>
                    <a:pt x="27288" y="1"/>
                  </a:moveTo>
                  <a:lnTo>
                    <a:pt x="21921" y="2324"/>
                  </a:lnTo>
                  <a:lnTo>
                    <a:pt x="20027" y="2375"/>
                  </a:lnTo>
                  <a:lnTo>
                    <a:pt x="19396" y="4067"/>
                  </a:lnTo>
                  <a:lnTo>
                    <a:pt x="20179" y="6378"/>
                  </a:lnTo>
                  <a:lnTo>
                    <a:pt x="18600" y="6378"/>
                  </a:lnTo>
                  <a:lnTo>
                    <a:pt x="18285" y="4016"/>
                  </a:lnTo>
                  <a:lnTo>
                    <a:pt x="17262" y="3625"/>
                  </a:lnTo>
                  <a:lnTo>
                    <a:pt x="16782" y="5203"/>
                  </a:lnTo>
                  <a:lnTo>
                    <a:pt x="15620" y="4850"/>
                  </a:lnTo>
                  <a:lnTo>
                    <a:pt x="15305" y="3006"/>
                  </a:lnTo>
                  <a:lnTo>
                    <a:pt x="13411" y="3322"/>
                  </a:lnTo>
                  <a:lnTo>
                    <a:pt x="11277" y="4105"/>
                  </a:lnTo>
                  <a:lnTo>
                    <a:pt x="9698" y="5683"/>
                  </a:lnTo>
                  <a:lnTo>
                    <a:pt x="7489" y="6163"/>
                  </a:lnTo>
                  <a:lnTo>
                    <a:pt x="6150" y="7893"/>
                  </a:lnTo>
                  <a:lnTo>
                    <a:pt x="6933" y="9080"/>
                  </a:lnTo>
                  <a:lnTo>
                    <a:pt x="5355" y="10418"/>
                  </a:lnTo>
                  <a:lnTo>
                    <a:pt x="2678" y="11529"/>
                  </a:lnTo>
                  <a:lnTo>
                    <a:pt x="784" y="11883"/>
                  </a:lnTo>
                  <a:lnTo>
                    <a:pt x="1251" y="13575"/>
                  </a:lnTo>
                  <a:lnTo>
                    <a:pt x="2678" y="13726"/>
                  </a:lnTo>
                  <a:lnTo>
                    <a:pt x="3069" y="14598"/>
                  </a:lnTo>
                  <a:lnTo>
                    <a:pt x="1" y="14838"/>
                  </a:lnTo>
                  <a:lnTo>
                    <a:pt x="1" y="16176"/>
                  </a:lnTo>
                  <a:lnTo>
                    <a:pt x="1731" y="17363"/>
                  </a:lnTo>
                  <a:cubicBezTo>
                    <a:pt x="1731" y="17363"/>
                    <a:pt x="1944" y="16942"/>
                    <a:pt x="2599" y="16942"/>
                  </a:cubicBezTo>
                  <a:cubicBezTo>
                    <a:pt x="2926" y="16942"/>
                    <a:pt x="3364" y="17047"/>
                    <a:pt x="3940" y="17363"/>
                  </a:cubicBezTo>
                  <a:cubicBezTo>
                    <a:pt x="5683" y="18310"/>
                    <a:pt x="5759" y="18310"/>
                    <a:pt x="5759" y="18310"/>
                  </a:cubicBezTo>
                  <a:lnTo>
                    <a:pt x="7337" y="21378"/>
                  </a:lnTo>
                  <a:lnTo>
                    <a:pt x="6946" y="25331"/>
                  </a:lnTo>
                  <a:lnTo>
                    <a:pt x="6946" y="29434"/>
                  </a:lnTo>
                  <a:lnTo>
                    <a:pt x="8436" y="29902"/>
                  </a:lnTo>
                  <a:lnTo>
                    <a:pt x="7615" y="31164"/>
                  </a:lnTo>
                  <a:lnTo>
                    <a:pt x="5683" y="30849"/>
                  </a:lnTo>
                  <a:lnTo>
                    <a:pt x="5683" y="33223"/>
                  </a:lnTo>
                  <a:lnTo>
                    <a:pt x="7173" y="34321"/>
                  </a:lnTo>
                  <a:lnTo>
                    <a:pt x="6074" y="36695"/>
                  </a:lnTo>
                  <a:lnTo>
                    <a:pt x="6541" y="40546"/>
                  </a:lnTo>
                  <a:lnTo>
                    <a:pt x="7135" y="43463"/>
                  </a:lnTo>
                  <a:lnTo>
                    <a:pt x="7627" y="46153"/>
                  </a:lnTo>
                  <a:lnTo>
                    <a:pt x="9218" y="45913"/>
                  </a:lnTo>
                  <a:lnTo>
                    <a:pt x="10885" y="47857"/>
                  </a:lnTo>
                  <a:lnTo>
                    <a:pt x="12186" y="45647"/>
                  </a:lnTo>
                  <a:lnTo>
                    <a:pt x="13310" y="42175"/>
                  </a:lnTo>
                  <a:lnTo>
                    <a:pt x="14812" y="39776"/>
                  </a:lnTo>
                  <a:lnTo>
                    <a:pt x="16946" y="39195"/>
                  </a:lnTo>
                  <a:lnTo>
                    <a:pt x="20103" y="37857"/>
                  </a:lnTo>
                  <a:lnTo>
                    <a:pt x="21770" y="35798"/>
                  </a:lnTo>
                  <a:lnTo>
                    <a:pt x="24762" y="35407"/>
                  </a:lnTo>
                  <a:lnTo>
                    <a:pt x="28462" y="33071"/>
                  </a:lnTo>
                  <a:lnTo>
                    <a:pt x="26480" y="32869"/>
                  </a:lnTo>
                  <a:lnTo>
                    <a:pt x="25545" y="32869"/>
                  </a:lnTo>
                  <a:lnTo>
                    <a:pt x="26480" y="30659"/>
                  </a:lnTo>
                  <a:lnTo>
                    <a:pt x="28462" y="32478"/>
                  </a:lnTo>
                  <a:lnTo>
                    <a:pt x="29232" y="30735"/>
                  </a:lnTo>
                  <a:lnTo>
                    <a:pt x="28538" y="28487"/>
                  </a:lnTo>
                  <a:lnTo>
                    <a:pt x="28538" y="28487"/>
                  </a:lnTo>
                  <a:cubicBezTo>
                    <a:pt x="28538" y="28487"/>
                    <a:pt x="28571" y="28497"/>
                    <a:pt x="28628" y="28497"/>
                  </a:cubicBezTo>
                  <a:cubicBezTo>
                    <a:pt x="28850" y="28497"/>
                    <a:pt x="29441" y="28361"/>
                    <a:pt x="29952" y="27048"/>
                  </a:cubicBezTo>
                  <a:cubicBezTo>
                    <a:pt x="30176" y="26473"/>
                    <a:pt x="30217" y="26354"/>
                    <a:pt x="30211" y="26354"/>
                  </a:cubicBezTo>
                  <a:lnTo>
                    <a:pt x="30211" y="26354"/>
                  </a:lnTo>
                  <a:cubicBezTo>
                    <a:pt x="30207" y="26354"/>
                    <a:pt x="30180" y="26414"/>
                    <a:pt x="30178" y="26414"/>
                  </a:cubicBezTo>
                  <a:cubicBezTo>
                    <a:pt x="30175" y="26414"/>
                    <a:pt x="30241" y="26250"/>
                    <a:pt x="30596" y="25381"/>
                  </a:cubicBezTo>
                  <a:cubicBezTo>
                    <a:pt x="31467" y="23260"/>
                    <a:pt x="31455" y="23247"/>
                    <a:pt x="31455" y="23247"/>
                  </a:cubicBezTo>
                  <a:cubicBezTo>
                    <a:pt x="31455" y="23247"/>
                    <a:pt x="32086" y="23007"/>
                    <a:pt x="31455" y="21593"/>
                  </a:cubicBezTo>
                  <a:cubicBezTo>
                    <a:pt x="30823" y="20179"/>
                    <a:pt x="29876" y="20722"/>
                    <a:pt x="30823" y="20166"/>
                  </a:cubicBezTo>
                  <a:lnTo>
                    <a:pt x="31770" y="19623"/>
                  </a:lnTo>
                  <a:lnTo>
                    <a:pt x="32642" y="19068"/>
                  </a:lnTo>
                  <a:lnTo>
                    <a:pt x="32250" y="16694"/>
                  </a:lnTo>
                  <a:lnTo>
                    <a:pt x="32642" y="14042"/>
                  </a:lnTo>
                  <a:lnTo>
                    <a:pt x="34611" y="11858"/>
                  </a:lnTo>
                  <a:lnTo>
                    <a:pt x="36354" y="9762"/>
                  </a:lnTo>
                  <a:lnTo>
                    <a:pt x="36897" y="8032"/>
                  </a:lnTo>
                  <a:lnTo>
                    <a:pt x="34851" y="7085"/>
                  </a:lnTo>
                  <a:lnTo>
                    <a:pt x="32566" y="7943"/>
                  </a:lnTo>
                  <a:lnTo>
                    <a:pt x="30280" y="10090"/>
                  </a:lnTo>
                  <a:lnTo>
                    <a:pt x="31770" y="7451"/>
                  </a:lnTo>
                  <a:lnTo>
                    <a:pt x="31859" y="7009"/>
                  </a:lnTo>
                  <a:lnTo>
                    <a:pt x="27439" y="7009"/>
                  </a:lnTo>
                  <a:lnTo>
                    <a:pt x="27351" y="5986"/>
                  </a:lnTo>
                  <a:lnTo>
                    <a:pt x="29232" y="5759"/>
                  </a:lnTo>
                  <a:lnTo>
                    <a:pt x="31859" y="5759"/>
                  </a:lnTo>
                  <a:lnTo>
                    <a:pt x="31543" y="3625"/>
                  </a:lnTo>
                  <a:lnTo>
                    <a:pt x="30672" y="1655"/>
                  </a:lnTo>
                  <a:lnTo>
                    <a:pt x="2728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52"/>
            <p:cNvSpPr/>
            <p:nvPr/>
          </p:nvSpPr>
          <p:spPr>
            <a:xfrm>
              <a:off x="2437100" y="777350"/>
              <a:ext cx="939800" cy="1218525"/>
            </a:xfrm>
            <a:custGeom>
              <a:avLst/>
              <a:gdLst/>
              <a:ahLst/>
              <a:cxnLst/>
              <a:rect l="l" t="t" r="r" b="b"/>
              <a:pathLst>
                <a:path w="37592" h="48741" extrusionOk="0">
                  <a:moveTo>
                    <a:pt x="26909" y="31530"/>
                  </a:moveTo>
                  <a:lnTo>
                    <a:pt x="28601" y="33070"/>
                  </a:lnTo>
                  <a:lnTo>
                    <a:pt x="26796" y="32893"/>
                  </a:lnTo>
                  <a:lnTo>
                    <a:pt x="26341" y="32893"/>
                  </a:lnTo>
                  <a:lnTo>
                    <a:pt x="26909" y="31530"/>
                  </a:lnTo>
                  <a:close/>
                  <a:moveTo>
                    <a:pt x="27591" y="682"/>
                  </a:moveTo>
                  <a:lnTo>
                    <a:pt x="30748" y="2222"/>
                  </a:lnTo>
                  <a:lnTo>
                    <a:pt x="31543" y="4053"/>
                  </a:lnTo>
                  <a:lnTo>
                    <a:pt x="31809" y="5783"/>
                  </a:lnTo>
                  <a:lnTo>
                    <a:pt x="29498" y="5783"/>
                  </a:lnTo>
                  <a:lnTo>
                    <a:pt x="27339" y="6048"/>
                  </a:lnTo>
                  <a:lnTo>
                    <a:pt x="27465" y="7665"/>
                  </a:lnTo>
                  <a:lnTo>
                    <a:pt x="31796" y="7665"/>
                  </a:lnTo>
                  <a:lnTo>
                    <a:pt x="29321" y="12059"/>
                  </a:lnTo>
                  <a:lnTo>
                    <a:pt x="33046" y="8574"/>
                  </a:lnTo>
                  <a:lnTo>
                    <a:pt x="35155" y="7778"/>
                  </a:lnTo>
                  <a:lnTo>
                    <a:pt x="36834" y="8548"/>
                  </a:lnTo>
                  <a:lnTo>
                    <a:pt x="36380" y="9963"/>
                  </a:lnTo>
                  <a:lnTo>
                    <a:pt x="34700" y="11996"/>
                  </a:lnTo>
                  <a:lnTo>
                    <a:pt x="32667" y="14256"/>
                  </a:lnTo>
                  <a:lnTo>
                    <a:pt x="32250" y="17059"/>
                  </a:lnTo>
                  <a:lnTo>
                    <a:pt x="32617" y="19269"/>
                  </a:lnTo>
                  <a:lnTo>
                    <a:pt x="31935" y="19698"/>
                  </a:lnTo>
                  <a:cubicBezTo>
                    <a:pt x="31922" y="19711"/>
                    <a:pt x="31834" y="19761"/>
                    <a:pt x="30988" y="20254"/>
                  </a:cubicBezTo>
                  <a:cubicBezTo>
                    <a:pt x="30584" y="20494"/>
                    <a:pt x="30432" y="20582"/>
                    <a:pt x="30432" y="20809"/>
                  </a:cubicBezTo>
                  <a:cubicBezTo>
                    <a:pt x="30445" y="20986"/>
                    <a:pt x="30558" y="21125"/>
                    <a:pt x="30710" y="21188"/>
                  </a:cubicBezTo>
                  <a:cubicBezTo>
                    <a:pt x="30887" y="21289"/>
                    <a:pt x="31215" y="21466"/>
                    <a:pt x="31480" y="22072"/>
                  </a:cubicBezTo>
                  <a:cubicBezTo>
                    <a:pt x="31872" y="22943"/>
                    <a:pt x="31733" y="23259"/>
                    <a:pt x="31657" y="23309"/>
                  </a:cubicBezTo>
                  <a:lnTo>
                    <a:pt x="31455" y="23385"/>
                  </a:lnTo>
                  <a:lnTo>
                    <a:pt x="31455" y="23537"/>
                  </a:lnTo>
                  <a:cubicBezTo>
                    <a:pt x="31404" y="23676"/>
                    <a:pt x="31228" y="24118"/>
                    <a:pt x="30609" y="25620"/>
                  </a:cubicBezTo>
                  <a:cubicBezTo>
                    <a:pt x="30432" y="26062"/>
                    <a:pt x="30319" y="26353"/>
                    <a:pt x="30243" y="26555"/>
                  </a:cubicBezTo>
                  <a:lnTo>
                    <a:pt x="30218" y="26618"/>
                  </a:lnTo>
                  <a:cubicBezTo>
                    <a:pt x="30218" y="26618"/>
                    <a:pt x="30218" y="26630"/>
                    <a:pt x="30218" y="26630"/>
                  </a:cubicBezTo>
                  <a:cubicBezTo>
                    <a:pt x="30205" y="26681"/>
                    <a:pt x="30154" y="26832"/>
                    <a:pt x="29978" y="27287"/>
                  </a:cubicBezTo>
                  <a:cubicBezTo>
                    <a:pt x="29498" y="28499"/>
                    <a:pt x="29018" y="28537"/>
                    <a:pt x="28955" y="28537"/>
                  </a:cubicBezTo>
                  <a:lnTo>
                    <a:pt x="28399" y="28373"/>
                  </a:lnTo>
                  <a:lnTo>
                    <a:pt x="28399" y="28373"/>
                  </a:lnTo>
                  <a:lnTo>
                    <a:pt x="29220" y="31062"/>
                  </a:lnTo>
                  <a:lnTo>
                    <a:pt x="28677" y="32287"/>
                  </a:lnTo>
                  <a:lnTo>
                    <a:pt x="26682" y="30469"/>
                  </a:lnTo>
                  <a:lnTo>
                    <a:pt x="25394" y="33525"/>
                  </a:lnTo>
                  <a:lnTo>
                    <a:pt x="26758" y="33525"/>
                  </a:lnTo>
                  <a:lnTo>
                    <a:pt x="27844" y="33626"/>
                  </a:lnTo>
                  <a:lnTo>
                    <a:pt x="24977" y="35431"/>
                  </a:lnTo>
                  <a:lnTo>
                    <a:pt x="21922" y="35835"/>
                  </a:lnTo>
                  <a:lnTo>
                    <a:pt x="20230" y="37931"/>
                  </a:lnTo>
                  <a:lnTo>
                    <a:pt x="17199" y="39232"/>
                  </a:lnTo>
                  <a:lnTo>
                    <a:pt x="14939" y="39838"/>
                  </a:lnTo>
                  <a:lnTo>
                    <a:pt x="13360" y="42351"/>
                  </a:lnTo>
                  <a:lnTo>
                    <a:pt x="12211" y="45861"/>
                  </a:lnTo>
                  <a:lnTo>
                    <a:pt x="11163" y="47654"/>
                  </a:lnTo>
                  <a:lnTo>
                    <a:pt x="9661" y="45874"/>
                  </a:lnTo>
                  <a:lnTo>
                    <a:pt x="8209" y="46101"/>
                  </a:lnTo>
                  <a:lnTo>
                    <a:pt x="7767" y="43715"/>
                  </a:lnTo>
                  <a:lnTo>
                    <a:pt x="7173" y="40823"/>
                  </a:lnTo>
                  <a:lnTo>
                    <a:pt x="6719" y="37048"/>
                  </a:lnTo>
                  <a:lnTo>
                    <a:pt x="7893" y="34535"/>
                  </a:lnTo>
                  <a:lnTo>
                    <a:pt x="6315" y="33373"/>
                  </a:lnTo>
                  <a:lnTo>
                    <a:pt x="6315" y="31542"/>
                  </a:lnTo>
                  <a:lnTo>
                    <a:pt x="8082" y="31833"/>
                  </a:lnTo>
                  <a:lnTo>
                    <a:pt x="9244" y="30040"/>
                  </a:lnTo>
                  <a:lnTo>
                    <a:pt x="7577" y="29509"/>
                  </a:lnTo>
                  <a:lnTo>
                    <a:pt x="7577" y="25671"/>
                  </a:lnTo>
                  <a:lnTo>
                    <a:pt x="7981" y="21643"/>
                  </a:lnTo>
                  <a:lnTo>
                    <a:pt x="6277" y="18309"/>
                  </a:lnTo>
                  <a:lnTo>
                    <a:pt x="6125" y="18309"/>
                  </a:lnTo>
                  <a:cubicBezTo>
                    <a:pt x="6024" y="18271"/>
                    <a:pt x="5645" y="18082"/>
                    <a:pt x="4408" y="17413"/>
                  </a:cubicBezTo>
                  <a:cubicBezTo>
                    <a:pt x="3845" y="17104"/>
                    <a:pt x="3347" y="16952"/>
                    <a:pt x="2915" y="16952"/>
                  </a:cubicBezTo>
                  <a:cubicBezTo>
                    <a:pt x="2746" y="16952"/>
                    <a:pt x="2587" y="16975"/>
                    <a:pt x="2438" y="17021"/>
                  </a:cubicBezTo>
                  <a:cubicBezTo>
                    <a:pt x="2274" y="17072"/>
                    <a:pt x="2122" y="17147"/>
                    <a:pt x="1983" y="17261"/>
                  </a:cubicBezTo>
                  <a:lnTo>
                    <a:pt x="620" y="16339"/>
                  </a:lnTo>
                  <a:lnTo>
                    <a:pt x="620" y="15455"/>
                  </a:lnTo>
                  <a:lnTo>
                    <a:pt x="3852" y="15203"/>
                  </a:lnTo>
                  <a:lnTo>
                    <a:pt x="3208" y="13763"/>
                  </a:lnTo>
                  <a:lnTo>
                    <a:pt x="1819" y="13612"/>
                  </a:lnTo>
                  <a:lnTo>
                    <a:pt x="1504" y="12450"/>
                  </a:lnTo>
                  <a:lnTo>
                    <a:pt x="3057" y="12160"/>
                  </a:lnTo>
                  <a:lnTo>
                    <a:pt x="5797" y="11036"/>
                  </a:lnTo>
                  <a:lnTo>
                    <a:pt x="7678" y="9470"/>
                  </a:lnTo>
                  <a:lnTo>
                    <a:pt x="6857" y="8233"/>
                  </a:lnTo>
                  <a:lnTo>
                    <a:pt x="7994" y="6781"/>
                  </a:lnTo>
                  <a:lnTo>
                    <a:pt x="10178" y="6301"/>
                  </a:lnTo>
                  <a:lnTo>
                    <a:pt x="11769" y="4710"/>
                  </a:lnTo>
                  <a:lnTo>
                    <a:pt x="13777" y="3965"/>
                  </a:lnTo>
                  <a:lnTo>
                    <a:pt x="15355" y="3712"/>
                  </a:lnTo>
                  <a:lnTo>
                    <a:pt x="15646" y="5430"/>
                  </a:lnTo>
                  <a:lnTo>
                    <a:pt x="17325" y="5935"/>
                  </a:lnTo>
                  <a:lnTo>
                    <a:pt x="17792" y="4382"/>
                  </a:lnTo>
                  <a:lnTo>
                    <a:pt x="18323" y="4584"/>
                  </a:lnTo>
                  <a:lnTo>
                    <a:pt x="18651" y="7033"/>
                  </a:lnTo>
                  <a:lnTo>
                    <a:pt x="20949" y="7033"/>
                  </a:lnTo>
                  <a:lnTo>
                    <a:pt x="20053" y="4407"/>
                  </a:lnTo>
                  <a:lnTo>
                    <a:pt x="20570" y="3031"/>
                  </a:lnTo>
                  <a:lnTo>
                    <a:pt x="22250" y="2980"/>
                  </a:lnTo>
                  <a:lnTo>
                    <a:pt x="27591" y="682"/>
                  </a:lnTo>
                  <a:close/>
                  <a:moveTo>
                    <a:pt x="27604" y="0"/>
                  </a:moveTo>
                  <a:lnTo>
                    <a:pt x="22161" y="2361"/>
                  </a:lnTo>
                  <a:lnTo>
                    <a:pt x="20116" y="2424"/>
                  </a:lnTo>
                  <a:lnTo>
                    <a:pt x="19371" y="4407"/>
                  </a:lnTo>
                  <a:lnTo>
                    <a:pt x="20053" y="6415"/>
                  </a:lnTo>
                  <a:lnTo>
                    <a:pt x="19194" y="6415"/>
                  </a:lnTo>
                  <a:lnTo>
                    <a:pt x="18891" y="4142"/>
                  </a:lnTo>
                  <a:lnTo>
                    <a:pt x="17376" y="3548"/>
                  </a:lnTo>
                  <a:lnTo>
                    <a:pt x="16896" y="5152"/>
                  </a:lnTo>
                  <a:lnTo>
                    <a:pt x="16214" y="4937"/>
                  </a:lnTo>
                  <a:lnTo>
                    <a:pt x="15861" y="2993"/>
                  </a:lnTo>
                  <a:lnTo>
                    <a:pt x="13600" y="3359"/>
                  </a:lnTo>
                  <a:lnTo>
                    <a:pt x="11479" y="4154"/>
                  </a:lnTo>
                  <a:lnTo>
                    <a:pt x="9850" y="5733"/>
                  </a:lnTo>
                  <a:lnTo>
                    <a:pt x="7628" y="6200"/>
                  </a:lnTo>
                  <a:lnTo>
                    <a:pt x="6075" y="8208"/>
                  </a:lnTo>
                  <a:lnTo>
                    <a:pt x="6832" y="9344"/>
                  </a:lnTo>
                  <a:lnTo>
                    <a:pt x="5506" y="10480"/>
                  </a:lnTo>
                  <a:lnTo>
                    <a:pt x="2905" y="11541"/>
                  </a:lnTo>
                  <a:lnTo>
                    <a:pt x="708" y="11958"/>
                  </a:lnTo>
                  <a:lnTo>
                    <a:pt x="1339" y="14193"/>
                  </a:lnTo>
                  <a:lnTo>
                    <a:pt x="2792" y="14344"/>
                  </a:lnTo>
                  <a:lnTo>
                    <a:pt x="2918" y="14635"/>
                  </a:lnTo>
                  <a:lnTo>
                    <a:pt x="1" y="14862"/>
                  </a:lnTo>
                  <a:lnTo>
                    <a:pt x="1" y="16655"/>
                  </a:lnTo>
                  <a:lnTo>
                    <a:pt x="2173" y="18132"/>
                  </a:lnTo>
                  <a:lnTo>
                    <a:pt x="2337" y="17817"/>
                  </a:lnTo>
                  <a:cubicBezTo>
                    <a:pt x="2400" y="17716"/>
                    <a:pt x="2514" y="17640"/>
                    <a:pt x="2627" y="17615"/>
                  </a:cubicBezTo>
                  <a:cubicBezTo>
                    <a:pt x="2703" y="17592"/>
                    <a:pt x="2796" y="17576"/>
                    <a:pt x="2911" y="17576"/>
                  </a:cubicBezTo>
                  <a:cubicBezTo>
                    <a:pt x="3180" y="17576"/>
                    <a:pt x="3565" y="17663"/>
                    <a:pt x="4105" y="17956"/>
                  </a:cubicBezTo>
                  <a:cubicBezTo>
                    <a:pt x="5153" y="18536"/>
                    <a:pt x="5620" y="18764"/>
                    <a:pt x="5847" y="18865"/>
                  </a:cubicBezTo>
                  <a:lnTo>
                    <a:pt x="7325" y="21756"/>
                  </a:lnTo>
                  <a:lnTo>
                    <a:pt x="6933" y="25645"/>
                  </a:lnTo>
                  <a:lnTo>
                    <a:pt x="6933" y="29976"/>
                  </a:lnTo>
                  <a:lnTo>
                    <a:pt x="8259" y="30393"/>
                  </a:lnTo>
                  <a:lnTo>
                    <a:pt x="7767" y="31138"/>
                  </a:lnTo>
                  <a:lnTo>
                    <a:pt x="5671" y="30785"/>
                  </a:lnTo>
                  <a:lnTo>
                    <a:pt x="5671" y="33689"/>
                  </a:lnTo>
                  <a:lnTo>
                    <a:pt x="7097" y="34737"/>
                  </a:lnTo>
                  <a:lnTo>
                    <a:pt x="6062" y="36947"/>
                  </a:lnTo>
                  <a:lnTo>
                    <a:pt x="6554" y="40924"/>
                  </a:lnTo>
                  <a:lnTo>
                    <a:pt x="7148" y="43828"/>
                  </a:lnTo>
                  <a:lnTo>
                    <a:pt x="7691" y="46808"/>
                  </a:lnTo>
                  <a:lnTo>
                    <a:pt x="9408" y="46556"/>
                  </a:lnTo>
                  <a:lnTo>
                    <a:pt x="11252" y="48740"/>
                  </a:lnTo>
                  <a:lnTo>
                    <a:pt x="12780" y="46152"/>
                  </a:lnTo>
                  <a:lnTo>
                    <a:pt x="13916" y="42654"/>
                  </a:lnTo>
                  <a:lnTo>
                    <a:pt x="15343" y="40381"/>
                  </a:lnTo>
                  <a:lnTo>
                    <a:pt x="17388" y="39826"/>
                  </a:lnTo>
                  <a:lnTo>
                    <a:pt x="20621" y="38449"/>
                  </a:lnTo>
                  <a:lnTo>
                    <a:pt x="22250" y="36429"/>
                  </a:lnTo>
                  <a:lnTo>
                    <a:pt x="25116" y="36050"/>
                  </a:lnTo>
                  <a:lnTo>
                    <a:pt x="29738" y="33184"/>
                  </a:lnTo>
                  <a:lnTo>
                    <a:pt x="29005" y="33108"/>
                  </a:lnTo>
                  <a:lnTo>
                    <a:pt x="29877" y="31100"/>
                  </a:lnTo>
                  <a:lnTo>
                    <a:pt x="29270" y="29105"/>
                  </a:lnTo>
                  <a:cubicBezTo>
                    <a:pt x="29637" y="28979"/>
                    <a:pt x="30142" y="28600"/>
                    <a:pt x="30558" y="27514"/>
                  </a:cubicBezTo>
                  <a:cubicBezTo>
                    <a:pt x="30659" y="27274"/>
                    <a:pt x="30748" y="27022"/>
                    <a:pt x="30824" y="26782"/>
                  </a:cubicBezTo>
                  <a:lnTo>
                    <a:pt x="31202" y="25847"/>
                  </a:lnTo>
                  <a:cubicBezTo>
                    <a:pt x="31720" y="24585"/>
                    <a:pt x="31935" y="24054"/>
                    <a:pt x="32036" y="23815"/>
                  </a:cubicBezTo>
                  <a:cubicBezTo>
                    <a:pt x="32149" y="23726"/>
                    <a:pt x="32238" y="23600"/>
                    <a:pt x="32288" y="23474"/>
                  </a:cubicBezTo>
                  <a:cubicBezTo>
                    <a:pt x="32452" y="23070"/>
                    <a:pt x="32389" y="22514"/>
                    <a:pt x="32074" y="21807"/>
                  </a:cubicBezTo>
                  <a:cubicBezTo>
                    <a:pt x="31910" y="21403"/>
                    <a:pt x="31644" y="21062"/>
                    <a:pt x="31303" y="20797"/>
                  </a:cubicBezTo>
                  <a:cubicBezTo>
                    <a:pt x="31834" y="20494"/>
                    <a:pt x="32112" y="20329"/>
                    <a:pt x="32250" y="20228"/>
                  </a:cubicBezTo>
                  <a:lnTo>
                    <a:pt x="32263" y="20241"/>
                  </a:lnTo>
                  <a:lnTo>
                    <a:pt x="33311" y="19572"/>
                  </a:lnTo>
                  <a:lnTo>
                    <a:pt x="32894" y="17046"/>
                  </a:lnTo>
                  <a:lnTo>
                    <a:pt x="33261" y="14534"/>
                  </a:lnTo>
                  <a:lnTo>
                    <a:pt x="35167" y="12412"/>
                  </a:lnTo>
                  <a:lnTo>
                    <a:pt x="36897" y="10329"/>
                  </a:lnTo>
                  <a:lnTo>
                    <a:pt x="37592" y="8220"/>
                  </a:lnTo>
                  <a:lnTo>
                    <a:pt x="35167" y="7096"/>
                  </a:lnTo>
                  <a:lnTo>
                    <a:pt x="32756" y="8018"/>
                  </a:lnTo>
                  <a:lnTo>
                    <a:pt x="31872" y="8801"/>
                  </a:lnTo>
                  <a:lnTo>
                    <a:pt x="32364" y="7942"/>
                  </a:lnTo>
                  <a:lnTo>
                    <a:pt x="32541" y="7046"/>
                  </a:lnTo>
                  <a:lnTo>
                    <a:pt x="28046" y="7046"/>
                  </a:lnTo>
                  <a:lnTo>
                    <a:pt x="28008" y="6604"/>
                  </a:lnTo>
                  <a:lnTo>
                    <a:pt x="29536" y="6415"/>
                  </a:lnTo>
                  <a:lnTo>
                    <a:pt x="32541" y="6415"/>
                  </a:lnTo>
                  <a:lnTo>
                    <a:pt x="32162" y="3927"/>
                  </a:lnTo>
                  <a:lnTo>
                    <a:pt x="31228" y="1768"/>
                  </a:lnTo>
                  <a:lnTo>
                    <a:pt x="2760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52"/>
            <p:cNvSpPr/>
            <p:nvPr/>
          </p:nvSpPr>
          <p:spPr>
            <a:xfrm>
              <a:off x="2067150" y="740400"/>
              <a:ext cx="667350" cy="530050"/>
            </a:xfrm>
            <a:custGeom>
              <a:avLst/>
              <a:gdLst/>
              <a:ahLst/>
              <a:cxnLst/>
              <a:rect l="l" t="t" r="r" b="b"/>
              <a:pathLst>
                <a:path w="26694" h="21202" extrusionOk="0">
                  <a:moveTo>
                    <a:pt x="19218" y="1"/>
                  </a:moveTo>
                  <a:lnTo>
                    <a:pt x="14635" y="556"/>
                  </a:lnTo>
                  <a:lnTo>
                    <a:pt x="11415" y="1895"/>
                  </a:lnTo>
                  <a:lnTo>
                    <a:pt x="10228" y="3157"/>
                  </a:lnTo>
                  <a:lnTo>
                    <a:pt x="12122" y="5165"/>
                  </a:lnTo>
                  <a:lnTo>
                    <a:pt x="14016" y="6100"/>
                  </a:lnTo>
                  <a:lnTo>
                    <a:pt x="11099" y="6163"/>
                  </a:lnTo>
                  <a:lnTo>
                    <a:pt x="9041" y="4660"/>
                  </a:lnTo>
                  <a:lnTo>
                    <a:pt x="8814" y="2766"/>
                  </a:lnTo>
                  <a:lnTo>
                    <a:pt x="7627" y="2286"/>
                  </a:lnTo>
                  <a:lnTo>
                    <a:pt x="5190" y="6706"/>
                  </a:lnTo>
                  <a:lnTo>
                    <a:pt x="4786" y="9711"/>
                  </a:lnTo>
                  <a:lnTo>
                    <a:pt x="5733" y="11756"/>
                  </a:lnTo>
                  <a:lnTo>
                    <a:pt x="7627" y="12236"/>
                  </a:lnTo>
                  <a:lnTo>
                    <a:pt x="8650" y="13688"/>
                  </a:lnTo>
                  <a:lnTo>
                    <a:pt x="6288" y="13082"/>
                  </a:lnTo>
                  <a:lnTo>
                    <a:pt x="5101" y="14509"/>
                  </a:lnTo>
                  <a:lnTo>
                    <a:pt x="2816" y="14509"/>
                  </a:lnTo>
                  <a:lnTo>
                    <a:pt x="1642" y="14004"/>
                  </a:lnTo>
                  <a:lnTo>
                    <a:pt x="417" y="12741"/>
                  </a:lnTo>
                  <a:cubicBezTo>
                    <a:pt x="177" y="12905"/>
                    <a:pt x="0" y="14332"/>
                    <a:pt x="0" y="14332"/>
                  </a:cubicBezTo>
                  <a:lnTo>
                    <a:pt x="1212" y="15822"/>
                  </a:lnTo>
                  <a:lnTo>
                    <a:pt x="631" y="18007"/>
                  </a:lnTo>
                  <a:lnTo>
                    <a:pt x="51" y="19459"/>
                  </a:lnTo>
                  <a:lnTo>
                    <a:pt x="3914" y="20494"/>
                  </a:lnTo>
                  <a:lnTo>
                    <a:pt x="6566" y="21201"/>
                  </a:lnTo>
                  <a:lnTo>
                    <a:pt x="7551" y="20810"/>
                  </a:lnTo>
                  <a:lnTo>
                    <a:pt x="7551" y="19232"/>
                  </a:lnTo>
                  <a:lnTo>
                    <a:pt x="5809" y="18689"/>
                  </a:lnTo>
                  <a:lnTo>
                    <a:pt x="3927" y="18032"/>
                  </a:lnTo>
                  <a:lnTo>
                    <a:pt x="3296" y="16403"/>
                  </a:lnTo>
                  <a:lnTo>
                    <a:pt x="4748" y="16138"/>
                  </a:lnTo>
                  <a:lnTo>
                    <a:pt x="7071" y="17653"/>
                  </a:lnTo>
                  <a:lnTo>
                    <a:pt x="9129" y="17653"/>
                  </a:lnTo>
                  <a:lnTo>
                    <a:pt x="11024" y="18348"/>
                  </a:lnTo>
                  <a:lnTo>
                    <a:pt x="11806" y="15140"/>
                  </a:lnTo>
                  <a:lnTo>
                    <a:pt x="13625" y="13398"/>
                  </a:lnTo>
                  <a:lnTo>
                    <a:pt x="15115" y="12224"/>
                  </a:lnTo>
                  <a:lnTo>
                    <a:pt x="15115" y="10405"/>
                  </a:lnTo>
                  <a:lnTo>
                    <a:pt x="18587" y="9231"/>
                  </a:lnTo>
                  <a:lnTo>
                    <a:pt x="21277" y="7728"/>
                  </a:lnTo>
                  <a:lnTo>
                    <a:pt x="23322" y="5986"/>
                  </a:lnTo>
                  <a:lnTo>
                    <a:pt x="25494" y="5216"/>
                  </a:lnTo>
                  <a:lnTo>
                    <a:pt x="26694" y="3322"/>
                  </a:lnTo>
                  <a:lnTo>
                    <a:pt x="25671" y="1390"/>
                  </a:lnTo>
                  <a:lnTo>
                    <a:pt x="2276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52"/>
            <p:cNvSpPr/>
            <p:nvPr/>
          </p:nvSpPr>
          <p:spPr>
            <a:xfrm>
              <a:off x="2057975" y="732525"/>
              <a:ext cx="685375" cy="546450"/>
            </a:xfrm>
            <a:custGeom>
              <a:avLst/>
              <a:gdLst/>
              <a:ahLst/>
              <a:cxnLst/>
              <a:rect l="l" t="t" r="r" b="b"/>
              <a:pathLst>
                <a:path w="27415" h="21858" extrusionOk="0">
                  <a:moveTo>
                    <a:pt x="23058" y="631"/>
                  </a:moveTo>
                  <a:lnTo>
                    <a:pt x="25811" y="1919"/>
                  </a:lnTo>
                  <a:lnTo>
                    <a:pt x="26682" y="3599"/>
                  </a:lnTo>
                  <a:lnTo>
                    <a:pt x="25646" y="5240"/>
                  </a:lnTo>
                  <a:lnTo>
                    <a:pt x="23576" y="5998"/>
                  </a:lnTo>
                  <a:lnTo>
                    <a:pt x="21480" y="7753"/>
                  </a:lnTo>
                  <a:lnTo>
                    <a:pt x="18853" y="9230"/>
                  </a:lnTo>
                  <a:lnTo>
                    <a:pt x="15166" y="10493"/>
                  </a:lnTo>
                  <a:lnTo>
                    <a:pt x="15166" y="12387"/>
                  </a:lnTo>
                  <a:lnTo>
                    <a:pt x="13764" y="13486"/>
                  </a:lnTo>
                  <a:lnTo>
                    <a:pt x="11883" y="15291"/>
                  </a:lnTo>
                  <a:lnTo>
                    <a:pt x="11163" y="18246"/>
                  </a:lnTo>
                  <a:lnTo>
                    <a:pt x="9597" y="17678"/>
                  </a:lnTo>
                  <a:lnTo>
                    <a:pt x="7539" y="17665"/>
                  </a:lnTo>
                  <a:lnTo>
                    <a:pt x="5191" y="16125"/>
                  </a:lnTo>
                  <a:lnTo>
                    <a:pt x="3233" y="16478"/>
                  </a:lnTo>
                  <a:lnTo>
                    <a:pt x="4067" y="18600"/>
                  </a:lnTo>
                  <a:lnTo>
                    <a:pt x="6087" y="19307"/>
                  </a:lnTo>
                  <a:lnTo>
                    <a:pt x="7602" y="19786"/>
                  </a:lnTo>
                  <a:lnTo>
                    <a:pt x="7602" y="20910"/>
                  </a:lnTo>
                  <a:lnTo>
                    <a:pt x="6921" y="21188"/>
                  </a:lnTo>
                  <a:lnTo>
                    <a:pt x="847" y="19559"/>
                  </a:lnTo>
                  <a:lnTo>
                    <a:pt x="1301" y="18398"/>
                  </a:lnTo>
                  <a:lnTo>
                    <a:pt x="1920" y="16062"/>
                  </a:lnTo>
                  <a:lnTo>
                    <a:pt x="695" y="14559"/>
                  </a:lnTo>
                  <a:cubicBezTo>
                    <a:pt x="733" y="14243"/>
                    <a:pt x="796" y="13915"/>
                    <a:pt x="872" y="13612"/>
                  </a:cubicBezTo>
                  <a:lnTo>
                    <a:pt x="1769" y="14534"/>
                  </a:lnTo>
                  <a:lnTo>
                    <a:pt x="3057" y="15114"/>
                  </a:lnTo>
                  <a:lnTo>
                    <a:pt x="5620" y="15140"/>
                  </a:lnTo>
                  <a:lnTo>
                    <a:pt x="6769" y="13751"/>
                  </a:lnTo>
                  <a:lnTo>
                    <a:pt x="9762" y="14521"/>
                  </a:lnTo>
                  <a:lnTo>
                    <a:pt x="8183" y="12261"/>
                  </a:lnTo>
                  <a:lnTo>
                    <a:pt x="6327" y="11794"/>
                  </a:lnTo>
                  <a:lnTo>
                    <a:pt x="5481" y="9963"/>
                  </a:lnTo>
                  <a:lnTo>
                    <a:pt x="5860" y="7122"/>
                  </a:lnTo>
                  <a:lnTo>
                    <a:pt x="8133" y="3005"/>
                  </a:lnTo>
                  <a:lnTo>
                    <a:pt x="8890" y="3296"/>
                  </a:lnTo>
                  <a:lnTo>
                    <a:pt x="9130" y="5152"/>
                  </a:lnTo>
                  <a:lnTo>
                    <a:pt x="11365" y="6793"/>
                  </a:lnTo>
                  <a:lnTo>
                    <a:pt x="15684" y="6692"/>
                  </a:lnTo>
                  <a:lnTo>
                    <a:pt x="12678" y="5228"/>
                  </a:lnTo>
                  <a:lnTo>
                    <a:pt x="11024" y="3472"/>
                  </a:lnTo>
                  <a:lnTo>
                    <a:pt x="11971" y="2475"/>
                  </a:lnTo>
                  <a:lnTo>
                    <a:pt x="15090" y="1174"/>
                  </a:lnTo>
                  <a:lnTo>
                    <a:pt x="19585" y="631"/>
                  </a:lnTo>
                  <a:close/>
                  <a:moveTo>
                    <a:pt x="19548" y="0"/>
                  </a:moveTo>
                  <a:lnTo>
                    <a:pt x="14977" y="556"/>
                  </a:lnTo>
                  <a:lnTo>
                    <a:pt x="11656" y="1919"/>
                  </a:lnTo>
                  <a:lnTo>
                    <a:pt x="10166" y="3472"/>
                  </a:lnTo>
                  <a:lnTo>
                    <a:pt x="12262" y="5695"/>
                  </a:lnTo>
                  <a:lnTo>
                    <a:pt x="13083" y="6124"/>
                  </a:lnTo>
                  <a:lnTo>
                    <a:pt x="11567" y="6162"/>
                  </a:lnTo>
                  <a:lnTo>
                    <a:pt x="9724" y="4798"/>
                  </a:lnTo>
                  <a:lnTo>
                    <a:pt x="9471" y="2854"/>
                  </a:lnTo>
                  <a:lnTo>
                    <a:pt x="7868" y="2210"/>
                  </a:lnTo>
                  <a:lnTo>
                    <a:pt x="5279" y="6869"/>
                  </a:lnTo>
                  <a:lnTo>
                    <a:pt x="4837" y="10064"/>
                  </a:lnTo>
                  <a:lnTo>
                    <a:pt x="5885" y="12337"/>
                  </a:lnTo>
                  <a:lnTo>
                    <a:pt x="7804" y="12816"/>
                  </a:lnTo>
                  <a:lnTo>
                    <a:pt x="8272" y="13486"/>
                  </a:lnTo>
                  <a:lnTo>
                    <a:pt x="6542" y="13044"/>
                  </a:lnTo>
                  <a:lnTo>
                    <a:pt x="5330" y="14508"/>
                  </a:lnTo>
                  <a:lnTo>
                    <a:pt x="3259" y="14508"/>
                  </a:lnTo>
                  <a:lnTo>
                    <a:pt x="2185" y="14054"/>
                  </a:lnTo>
                  <a:lnTo>
                    <a:pt x="822" y="12652"/>
                  </a:lnTo>
                  <a:lnTo>
                    <a:pt x="607" y="12791"/>
                  </a:lnTo>
                  <a:cubicBezTo>
                    <a:pt x="519" y="12854"/>
                    <a:pt x="253" y="13031"/>
                    <a:pt x="51" y="14609"/>
                  </a:cubicBezTo>
                  <a:lnTo>
                    <a:pt x="39" y="14748"/>
                  </a:lnTo>
                  <a:lnTo>
                    <a:pt x="1238" y="16213"/>
                  </a:lnTo>
                  <a:lnTo>
                    <a:pt x="708" y="18208"/>
                  </a:lnTo>
                  <a:lnTo>
                    <a:pt x="1" y="19989"/>
                  </a:lnTo>
                  <a:lnTo>
                    <a:pt x="6946" y="21857"/>
                  </a:lnTo>
                  <a:lnTo>
                    <a:pt x="8234" y="21340"/>
                  </a:lnTo>
                  <a:lnTo>
                    <a:pt x="8234" y="19319"/>
                  </a:lnTo>
                  <a:lnTo>
                    <a:pt x="6289" y="18701"/>
                  </a:lnTo>
                  <a:lnTo>
                    <a:pt x="4547" y="18094"/>
                  </a:lnTo>
                  <a:lnTo>
                    <a:pt x="4092" y="16958"/>
                  </a:lnTo>
                  <a:lnTo>
                    <a:pt x="5052" y="16781"/>
                  </a:lnTo>
                  <a:lnTo>
                    <a:pt x="7350" y="18284"/>
                  </a:lnTo>
                  <a:lnTo>
                    <a:pt x="9433" y="18284"/>
                  </a:lnTo>
                  <a:lnTo>
                    <a:pt x="11605" y="19079"/>
                  </a:lnTo>
                  <a:lnTo>
                    <a:pt x="12464" y="15620"/>
                  </a:lnTo>
                  <a:lnTo>
                    <a:pt x="14181" y="13953"/>
                  </a:lnTo>
                  <a:lnTo>
                    <a:pt x="15797" y="12690"/>
                  </a:lnTo>
                  <a:lnTo>
                    <a:pt x="15797" y="10948"/>
                  </a:lnTo>
                  <a:lnTo>
                    <a:pt x="19106" y="9811"/>
                  </a:lnTo>
                  <a:lnTo>
                    <a:pt x="21833" y="8283"/>
                  </a:lnTo>
                  <a:lnTo>
                    <a:pt x="23853" y="6579"/>
                  </a:lnTo>
                  <a:lnTo>
                    <a:pt x="26063" y="5783"/>
                  </a:lnTo>
                  <a:lnTo>
                    <a:pt x="27414" y="3637"/>
                  </a:lnTo>
                  <a:lnTo>
                    <a:pt x="26265" y="1452"/>
                  </a:lnTo>
                  <a:lnTo>
                    <a:pt x="2320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52"/>
            <p:cNvSpPr/>
            <p:nvPr/>
          </p:nvSpPr>
          <p:spPr>
            <a:xfrm>
              <a:off x="2007475" y="1152350"/>
              <a:ext cx="49275" cy="59075"/>
            </a:xfrm>
            <a:custGeom>
              <a:avLst/>
              <a:gdLst/>
              <a:ahLst/>
              <a:cxnLst/>
              <a:rect l="l" t="t" r="r" b="b"/>
              <a:pathLst>
                <a:path w="1971" h="2363" extrusionOk="0">
                  <a:moveTo>
                    <a:pt x="1339" y="1"/>
                  </a:moveTo>
                  <a:cubicBezTo>
                    <a:pt x="1023" y="241"/>
                    <a:pt x="1" y="1554"/>
                    <a:pt x="1" y="1554"/>
                  </a:cubicBezTo>
                  <a:lnTo>
                    <a:pt x="1339" y="2362"/>
                  </a:lnTo>
                  <a:lnTo>
                    <a:pt x="1970" y="1188"/>
                  </a:lnTo>
                  <a:lnTo>
                    <a:pt x="133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52"/>
            <p:cNvSpPr/>
            <p:nvPr/>
          </p:nvSpPr>
          <p:spPr>
            <a:xfrm>
              <a:off x="1995800" y="1140375"/>
              <a:ext cx="70100" cy="82100"/>
            </a:xfrm>
            <a:custGeom>
              <a:avLst/>
              <a:gdLst/>
              <a:ahLst/>
              <a:cxnLst/>
              <a:rect l="l" t="t" r="r" b="b"/>
              <a:pathLst>
                <a:path w="2804" h="3284" extrusionOk="0">
                  <a:moveTo>
                    <a:pt x="1730" y="998"/>
                  </a:moveTo>
                  <a:lnTo>
                    <a:pt x="2084" y="1667"/>
                  </a:lnTo>
                  <a:lnTo>
                    <a:pt x="1692" y="2399"/>
                  </a:lnTo>
                  <a:lnTo>
                    <a:pt x="935" y="1945"/>
                  </a:lnTo>
                  <a:cubicBezTo>
                    <a:pt x="1200" y="1629"/>
                    <a:pt x="1516" y="1250"/>
                    <a:pt x="1730" y="998"/>
                  </a:cubicBezTo>
                  <a:close/>
                  <a:moveTo>
                    <a:pt x="1920" y="0"/>
                  </a:moveTo>
                  <a:lnTo>
                    <a:pt x="1617" y="227"/>
                  </a:lnTo>
                  <a:cubicBezTo>
                    <a:pt x="1288" y="480"/>
                    <a:pt x="392" y="1616"/>
                    <a:pt x="228" y="1844"/>
                  </a:cubicBezTo>
                  <a:lnTo>
                    <a:pt x="0" y="2121"/>
                  </a:lnTo>
                  <a:lnTo>
                    <a:pt x="1932" y="3283"/>
                  </a:lnTo>
                  <a:lnTo>
                    <a:pt x="2804" y="1654"/>
                  </a:lnTo>
                  <a:lnTo>
                    <a:pt x="192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52"/>
            <p:cNvSpPr/>
            <p:nvPr/>
          </p:nvSpPr>
          <p:spPr>
            <a:xfrm>
              <a:off x="2092700" y="954125"/>
              <a:ext cx="54950" cy="101675"/>
            </a:xfrm>
            <a:custGeom>
              <a:avLst/>
              <a:gdLst/>
              <a:ahLst/>
              <a:cxnLst/>
              <a:rect l="l" t="t" r="r" b="b"/>
              <a:pathLst>
                <a:path w="2198" h="4067" extrusionOk="0">
                  <a:moveTo>
                    <a:pt x="1125" y="0"/>
                  </a:moveTo>
                  <a:lnTo>
                    <a:pt x="1" y="2096"/>
                  </a:lnTo>
                  <a:lnTo>
                    <a:pt x="455" y="4066"/>
                  </a:lnTo>
                  <a:lnTo>
                    <a:pt x="847" y="4066"/>
                  </a:lnTo>
                  <a:lnTo>
                    <a:pt x="847" y="2488"/>
                  </a:lnTo>
                  <a:lnTo>
                    <a:pt x="2198" y="1717"/>
                  </a:lnTo>
                  <a:lnTo>
                    <a:pt x="112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52"/>
            <p:cNvSpPr/>
            <p:nvPr/>
          </p:nvSpPr>
          <p:spPr>
            <a:xfrm>
              <a:off x="2084500" y="938325"/>
              <a:ext cx="73900" cy="125350"/>
            </a:xfrm>
            <a:custGeom>
              <a:avLst/>
              <a:gdLst/>
              <a:ahLst/>
              <a:cxnLst/>
              <a:rect l="l" t="t" r="r" b="b"/>
              <a:pathLst>
                <a:path w="2956" h="5014" extrusionOk="0">
                  <a:moveTo>
                    <a:pt x="1478" y="1263"/>
                  </a:moveTo>
                  <a:lnTo>
                    <a:pt x="2084" y="2236"/>
                  </a:lnTo>
                  <a:lnTo>
                    <a:pt x="859" y="2943"/>
                  </a:lnTo>
                  <a:lnTo>
                    <a:pt x="859" y="3637"/>
                  </a:lnTo>
                  <a:lnTo>
                    <a:pt x="670" y="2779"/>
                  </a:lnTo>
                  <a:lnTo>
                    <a:pt x="1478" y="1263"/>
                  </a:lnTo>
                  <a:close/>
                  <a:moveTo>
                    <a:pt x="1440" y="1"/>
                  </a:moveTo>
                  <a:lnTo>
                    <a:pt x="1" y="2690"/>
                  </a:lnTo>
                  <a:lnTo>
                    <a:pt x="531" y="5014"/>
                  </a:lnTo>
                  <a:lnTo>
                    <a:pt x="1491" y="5014"/>
                  </a:lnTo>
                  <a:lnTo>
                    <a:pt x="1491" y="3296"/>
                  </a:lnTo>
                  <a:lnTo>
                    <a:pt x="2955" y="2463"/>
                  </a:lnTo>
                  <a:lnTo>
                    <a:pt x="144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52"/>
            <p:cNvSpPr/>
            <p:nvPr/>
          </p:nvSpPr>
          <p:spPr>
            <a:xfrm>
              <a:off x="1999575" y="874575"/>
              <a:ext cx="83050" cy="141750"/>
            </a:xfrm>
            <a:custGeom>
              <a:avLst/>
              <a:gdLst/>
              <a:ahLst/>
              <a:cxnLst/>
              <a:rect l="l" t="t" r="r" b="b"/>
              <a:pathLst>
                <a:path w="3322" h="5670" extrusionOk="0">
                  <a:moveTo>
                    <a:pt x="796" y="0"/>
                  </a:moveTo>
                  <a:lnTo>
                    <a:pt x="796" y="1882"/>
                  </a:lnTo>
                  <a:lnTo>
                    <a:pt x="1" y="2601"/>
                  </a:lnTo>
                  <a:lnTo>
                    <a:pt x="1264" y="4407"/>
                  </a:lnTo>
                  <a:lnTo>
                    <a:pt x="1617" y="5670"/>
                  </a:lnTo>
                  <a:lnTo>
                    <a:pt x="3322" y="2286"/>
                  </a:lnTo>
                  <a:lnTo>
                    <a:pt x="3322" y="631"/>
                  </a:lnTo>
                  <a:lnTo>
                    <a:pt x="79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52"/>
            <p:cNvSpPr/>
            <p:nvPr/>
          </p:nvSpPr>
          <p:spPr>
            <a:xfrm>
              <a:off x="1989175" y="864475"/>
              <a:ext cx="101025" cy="173625"/>
            </a:xfrm>
            <a:custGeom>
              <a:avLst/>
              <a:gdLst/>
              <a:ahLst/>
              <a:cxnLst/>
              <a:rect l="l" t="t" r="r" b="b"/>
              <a:pathLst>
                <a:path w="4041" h="6945" extrusionOk="0">
                  <a:moveTo>
                    <a:pt x="1528" y="808"/>
                  </a:moveTo>
                  <a:lnTo>
                    <a:pt x="3422" y="1275"/>
                  </a:lnTo>
                  <a:lnTo>
                    <a:pt x="3422" y="2614"/>
                  </a:lnTo>
                  <a:lnTo>
                    <a:pt x="2109" y="5202"/>
                  </a:lnTo>
                  <a:lnTo>
                    <a:pt x="1970" y="4735"/>
                  </a:lnTo>
                  <a:lnTo>
                    <a:pt x="834" y="3043"/>
                  </a:lnTo>
                  <a:lnTo>
                    <a:pt x="1528" y="2437"/>
                  </a:lnTo>
                  <a:lnTo>
                    <a:pt x="1528" y="808"/>
                  </a:lnTo>
                  <a:close/>
                  <a:moveTo>
                    <a:pt x="884" y="0"/>
                  </a:moveTo>
                  <a:lnTo>
                    <a:pt x="884" y="2147"/>
                  </a:lnTo>
                  <a:lnTo>
                    <a:pt x="0" y="2955"/>
                  </a:lnTo>
                  <a:lnTo>
                    <a:pt x="1389" y="4950"/>
                  </a:lnTo>
                  <a:lnTo>
                    <a:pt x="1932" y="6945"/>
                  </a:lnTo>
                  <a:lnTo>
                    <a:pt x="4041" y="2765"/>
                  </a:lnTo>
                  <a:lnTo>
                    <a:pt x="4041" y="783"/>
                  </a:lnTo>
                  <a:lnTo>
                    <a:pt x="8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52"/>
            <p:cNvSpPr/>
            <p:nvPr/>
          </p:nvSpPr>
          <p:spPr>
            <a:xfrm>
              <a:off x="1924775" y="1047875"/>
              <a:ext cx="106400" cy="104500"/>
            </a:xfrm>
            <a:custGeom>
              <a:avLst/>
              <a:gdLst/>
              <a:ahLst/>
              <a:cxnLst/>
              <a:rect l="l" t="t" r="r" b="b"/>
              <a:pathLst>
                <a:path w="4256" h="4180" extrusionOk="0">
                  <a:moveTo>
                    <a:pt x="0" y="0"/>
                  </a:moveTo>
                  <a:lnTo>
                    <a:pt x="0" y="1894"/>
                  </a:lnTo>
                  <a:lnTo>
                    <a:pt x="1263" y="2690"/>
                  </a:lnTo>
                  <a:lnTo>
                    <a:pt x="947" y="4180"/>
                  </a:lnTo>
                  <a:cubicBezTo>
                    <a:pt x="947" y="4180"/>
                    <a:pt x="2481" y="3571"/>
                    <a:pt x="2595" y="3571"/>
                  </a:cubicBezTo>
                  <a:cubicBezTo>
                    <a:pt x="2599" y="3571"/>
                    <a:pt x="2601" y="3572"/>
                    <a:pt x="2601" y="3574"/>
                  </a:cubicBezTo>
                  <a:cubicBezTo>
                    <a:pt x="2601" y="3574"/>
                    <a:pt x="2602" y="3575"/>
                    <a:pt x="2602" y="3575"/>
                  </a:cubicBezTo>
                  <a:cubicBezTo>
                    <a:pt x="2638" y="3575"/>
                    <a:pt x="4256" y="1389"/>
                    <a:pt x="4256" y="1389"/>
                  </a:cubicBezTo>
                  <a:lnTo>
                    <a:pt x="3296" y="0"/>
                  </a:lnTo>
                  <a:lnTo>
                    <a:pt x="2147" y="796"/>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52"/>
            <p:cNvSpPr/>
            <p:nvPr/>
          </p:nvSpPr>
          <p:spPr>
            <a:xfrm>
              <a:off x="1916875" y="1036500"/>
              <a:ext cx="124100" cy="128500"/>
            </a:xfrm>
            <a:custGeom>
              <a:avLst/>
              <a:gdLst/>
              <a:ahLst/>
              <a:cxnLst/>
              <a:rect l="l" t="t" r="r" b="b"/>
              <a:pathLst>
                <a:path w="4964" h="5140" extrusionOk="0">
                  <a:moveTo>
                    <a:pt x="3524" y="897"/>
                  </a:moveTo>
                  <a:lnTo>
                    <a:pt x="4180" y="1844"/>
                  </a:lnTo>
                  <a:cubicBezTo>
                    <a:pt x="3675" y="2526"/>
                    <a:pt x="2968" y="3473"/>
                    <a:pt x="2753" y="3738"/>
                  </a:cubicBezTo>
                  <a:cubicBezTo>
                    <a:pt x="2577" y="3789"/>
                    <a:pt x="2261" y="3903"/>
                    <a:pt x="1693" y="4130"/>
                  </a:cubicBezTo>
                  <a:lnTo>
                    <a:pt x="1933" y="2981"/>
                  </a:lnTo>
                  <a:lnTo>
                    <a:pt x="632" y="2173"/>
                  </a:lnTo>
                  <a:lnTo>
                    <a:pt x="632" y="910"/>
                  </a:lnTo>
                  <a:lnTo>
                    <a:pt x="2501" y="1604"/>
                  </a:lnTo>
                  <a:lnTo>
                    <a:pt x="3524" y="897"/>
                  </a:lnTo>
                  <a:close/>
                  <a:moveTo>
                    <a:pt x="1" y="1"/>
                  </a:moveTo>
                  <a:lnTo>
                    <a:pt x="1" y="2526"/>
                  </a:lnTo>
                  <a:lnTo>
                    <a:pt x="1225" y="3284"/>
                  </a:lnTo>
                  <a:lnTo>
                    <a:pt x="834" y="5140"/>
                  </a:lnTo>
                  <a:lnTo>
                    <a:pt x="1377" y="4925"/>
                  </a:lnTo>
                  <a:cubicBezTo>
                    <a:pt x="1996" y="4685"/>
                    <a:pt x="2690" y="4420"/>
                    <a:pt x="2905" y="4344"/>
                  </a:cubicBezTo>
                  <a:cubicBezTo>
                    <a:pt x="2916" y="4347"/>
                    <a:pt x="2927" y="4348"/>
                    <a:pt x="2938" y="4348"/>
                  </a:cubicBezTo>
                  <a:cubicBezTo>
                    <a:pt x="3130" y="4348"/>
                    <a:pt x="3368" y="4002"/>
                    <a:pt x="4824" y="2021"/>
                  </a:cubicBezTo>
                  <a:lnTo>
                    <a:pt x="4963" y="1832"/>
                  </a:lnTo>
                  <a:lnTo>
                    <a:pt x="3688" y="13"/>
                  </a:lnTo>
                  <a:lnTo>
                    <a:pt x="2412" y="885"/>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52"/>
            <p:cNvSpPr/>
            <p:nvPr/>
          </p:nvSpPr>
          <p:spPr>
            <a:xfrm>
              <a:off x="1706650" y="1016300"/>
              <a:ext cx="192575" cy="136400"/>
            </a:xfrm>
            <a:custGeom>
              <a:avLst/>
              <a:gdLst/>
              <a:ahLst/>
              <a:cxnLst/>
              <a:rect l="l" t="t" r="r" b="b"/>
              <a:pathLst>
                <a:path w="7703" h="5456" extrusionOk="0">
                  <a:moveTo>
                    <a:pt x="2412" y="1"/>
                  </a:moveTo>
                  <a:lnTo>
                    <a:pt x="1616" y="518"/>
                  </a:lnTo>
                  <a:cubicBezTo>
                    <a:pt x="1376" y="594"/>
                    <a:pt x="0" y="2147"/>
                    <a:pt x="0" y="2147"/>
                  </a:cubicBezTo>
                  <a:lnTo>
                    <a:pt x="859" y="4029"/>
                  </a:lnTo>
                  <a:lnTo>
                    <a:pt x="1692" y="5456"/>
                  </a:lnTo>
                  <a:lnTo>
                    <a:pt x="4142" y="4849"/>
                  </a:lnTo>
                  <a:lnTo>
                    <a:pt x="5253" y="4269"/>
                  </a:lnTo>
                  <a:lnTo>
                    <a:pt x="7387" y="4837"/>
                  </a:lnTo>
                  <a:lnTo>
                    <a:pt x="7703" y="2652"/>
                  </a:lnTo>
                  <a:lnTo>
                    <a:pt x="6907" y="480"/>
                  </a:lnTo>
                  <a:lnTo>
                    <a:pt x="5013" y="1819"/>
                  </a:lnTo>
                  <a:lnTo>
                    <a:pt x="4520" y="2968"/>
                  </a:lnTo>
                  <a:lnTo>
                    <a:pt x="3043" y="2652"/>
                  </a:lnTo>
                  <a:lnTo>
                    <a:pt x="3043" y="1263"/>
                  </a:lnTo>
                  <a:lnTo>
                    <a:pt x="241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52"/>
            <p:cNvSpPr/>
            <p:nvPr/>
          </p:nvSpPr>
          <p:spPr>
            <a:xfrm>
              <a:off x="1697800" y="1004950"/>
              <a:ext cx="209625" cy="156600"/>
            </a:xfrm>
            <a:custGeom>
              <a:avLst/>
              <a:gdLst/>
              <a:ahLst/>
              <a:cxnLst/>
              <a:rect l="l" t="t" r="r" b="b"/>
              <a:pathLst>
                <a:path w="8385" h="6264" extrusionOk="0">
                  <a:moveTo>
                    <a:pt x="2652" y="909"/>
                  </a:moveTo>
                  <a:lnTo>
                    <a:pt x="3094" y="1793"/>
                  </a:lnTo>
                  <a:lnTo>
                    <a:pt x="3094" y="3359"/>
                  </a:lnTo>
                  <a:lnTo>
                    <a:pt x="5064" y="3788"/>
                  </a:lnTo>
                  <a:lnTo>
                    <a:pt x="5632" y="2475"/>
                  </a:lnTo>
                  <a:lnTo>
                    <a:pt x="7122" y="1427"/>
                  </a:lnTo>
                  <a:lnTo>
                    <a:pt x="7728" y="3132"/>
                  </a:lnTo>
                  <a:lnTo>
                    <a:pt x="7476" y="4887"/>
                  </a:lnTo>
                  <a:lnTo>
                    <a:pt x="5582" y="4382"/>
                  </a:lnTo>
                  <a:lnTo>
                    <a:pt x="4395" y="5000"/>
                  </a:lnTo>
                  <a:lnTo>
                    <a:pt x="2210" y="5531"/>
                  </a:lnTo>
                  <a:lnTo>
                    <a:pt x="1503" y="4356"/>
                  </a:lnTo>
                  <a:lnTo>
                    <a:pt x="733" y="2664"/>
                  </a:lnTo>
                  <a:cubicBezTo>
                    <a:pt x="1288" y="2033"/>
                    <a:pt x="1920" y="1364"/>
                    <a:pt x="2084" y="1263"/>
                  </a:cubicBezTo>
                  <a:lnTo>
                    <a:pt x="2652" y="909"/>
                  </a:lnTo>
                  <a:close/>
                  <a:moveTo>
                    <a:pt x="2917" y="0"/>
                  </a:moveTo>
                  <a:lnTo>
                    <a:pt x="1831" y="682"/>
                  </a:lnTo>
                  <a:cubicBezTo>
                    <a:pt x="1705" y="745"/>
                    <a:pt x="1352" y="1010"/>
                    <a:pt x="139" y="2387"/>
                  </a:cubicBezTo>
                  <a:lnTo>
                    <a:pt x="0" y="2551"/>
                  </a:lnTo>
                  <a:lnTo>
                    <a:pt x="947" y="4647"/>
                  </a:lnTo>
                  <a:lnTo>
                    <a:pt x="1907" y="6263"/>
                  </a:lnTo>
                  <a:lnTo>
                    <a:pt x="4584" y="5606"/>
                  </a:lnTo>
                  <a:lnTo>
                    <a:pt x="5645" y="5051"/>
                  </a:lnTo>
                  <a:lnTo>
                    <a:pt x="8006" y="5682"/>
                  </a:lnTo>
                  <a:lnTo>
                    <a:pt x="8385" y="3068"/>
                  </a:lnTo>
                  <a:lnTo>
                    <a:pt x="7438" y="429"/>
                  </a:lnTo>
                  <a:lnTo>
                    <a:pt x="5127" y="2058"/>
                  </a:lnTo>
                  <a:lnTo>
                    <a:pt x="4710" y="3043"/>
                  </a:lnTo>
                  <a:lnTo>
                    <a:pt x="3738" y="2841"/>
                  </a:lnTo>
                  <a:lnTo>
                    <a:pt x="3738" y="1642"/>
                  </a:lnTo>
                  <a:lnTo>
                    <a:pt x="291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52"/>
            <p:cNvSpPr/>
            <p:nvPr/>
          </p:nvSpPr>
          <p:spPr>
            <a:xfrm>
              <a:off x="1640975" y="919700"/>
              <a:ext cx="161975" cy="96625"/>
            </a:xfrm>
            <a:custGeom>
              <a:avLst/>
              <a:gdLst/>
              <a:ahLst/>
              <a:cxnLst/>
              <a:rect l="l" t="t" r="r" b="b"/>
              <a:pathLst>
                <a:path w="6479" h="3865" extrusionOk="0">
                  <a:moveTo>
                    <a:pt x="5203" y="1"/>
                  </a:moveTo>
                  <a:lnTo>
                    <a:pt x="3549" y="632"/>
                  </a:lnTo>
                  <a:lnTo>
                    <a:pt x="783" y="1819"/>
                  </a:lnTo>
                  <a:lnTo>
                    <a:pt x="1" y="3334"/>
                  </a:lnTo>
                  <a:lnTo>
                    <a:pt x="1579" y="3865"/>
                  </a:lnTo>
                  <a:lnTo>
                    <a:pt x="3157" y="3334"/>
                  </a:lnTo>
                  <a:lnTo>
                    <a:pt x="4572" y="3094"/>
                  </a:lnTo>
                  <a:lnTo>
                    <a:pt x="5759" y="1933"/>
                  </a:lnTo>
                  <a:lnTo>
                    <a:pt x="6478" y="708"/>
                  </a:lnTo>
                  <a:lnTo>
                    <a:pt x="520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52"/>
            <p:cNvSpPr/>
            <p:nvPr/>
          </p:nvSpPr>
          <p:spPr>
            <a:xfrm>
              <a:off x="1629625" y="910875"/>
              <a:ext cx="184375" cy="113650"/>
            </a:xfrm>
            <a:custGeom>
              <a:avLst/>
              <a:gdLst/>
              <a:ahLst/>
              <a:cxnLst/>
              <a:rect l="l" t="t" r="r" b="b"/>
              <a:pathLst>
                <a:path w="7375" h="4546" extrusionOk="0">
                  <a:moveTo>
                    <a:pt x="5632" y="707"/>
                  </a:moveTo>
                  <a:lnTo>
                    <a:pt x="6503" y="1175"/>
                  </a:lnTo>
                  <a:lnTo>
                    <a:pt x="5960" y="2084"/>
                  </a:lnTo>
                  <a:lnTo>
                    <a:pt x="4874" y="3144"/>
                  </a:lnTo>
                  <a:lnTo>
                    <a:pt x="3561" y="3372"/>
                  </a:lnTo>
                  <a:lnTo>
                    <a:pt x="2033" y="3877"/>
                  </a:lnTo>
                  <a:lnTo>
                    <a:pt x="909" y="3511"/>
                  </a:lnTo>
                  <a:lnTo>
                    <a:pt x="1477" y="2412"/>
                  </a:lnTo>
                  <a:lnTo>
                    <a:pt x="4116" y="1276"/>
                  </a:lnTo>
                  <a:lnTo>
                    <a:pt x="5632" y="707"/>
                  </a:lnTo>
                  <a:close/>
                  <a:moveTo>
                    <a:pt x="5682" y="0"/>
                  </a:moveTo>
                  <a:lnTo>
                    <a:pt x="3877" y="695"/>
                  </a:lnTo>
                  <a:lnTo>
                    <a:pt x="1010" y="1920"/>
                  </a:lnTo>
                  <a:lnTo>
                    <a:pt x="0" y="3877"/>
                  </a:lnTo>
                  <a:lnTo>
                    <a:pt x="2033" y="4546"/>
                  </a:lnTo>
                  <a:lnTo>
                    <a:pt x="3687" y="4003"/>
                  </a:lnTo>
                  <a:lnTo>
                    <a:pt x="5177" y="3750"/>
                  </a:lnTo>
                  <a:lnTo>
                    <a:pt x="6427" y="2513"/>
                  </a:lnTo>
                  <a:lnTo>
                    <a:pt x="7374" y="947"/>
                  </a:lnTo>
                  <a:lnTo>
                    <a:pt x="568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52"/>
            <p:cNvSpPr/>
            <p:nvPr/>
          </p:nvSpPr>
          <p:spPr>
            <a:xfrm>
              <a:off x="1843950" y="961050"/>
              <a:ext cx="72950" cy="40125"/>
            </a:xfrm>
            <a:custGeom>
              <a:avLst/>
              <a:gdLst/>
              <a:ahLst/>
              <a:cxnLst/>
              <a:rect l="l" t="t" r="r" b="b"/>
              <a:pathLst>
                <a:path w="2918" h="1605" extrusionOk="0">
                  <a:moveTo>
                    <a:pt x="392" y="1"/>
                  </a:moveTo>
                  <a:lnTo>
                    <a:pt x="1" y="594"/>
                  </a:lnTo>
                  <a:lnTo>
                    <a:pt x="1024" y="1605"/>
                  </a:lnTo>
                  <a:lnTo>
                    <a:pt x="2211" y="670"/>
                  </a:lnTo>
                  <a:lnTo>
                    <a:pt x="291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52"/>
            <p:cNvSpPr/>
            <p:nvPr/>
          </p:nvSpPr>
          <p:spPr>
            <a:xfrm>
              <a:off x="1833850" y="953475"/>
              <a:ext cx="102950" cy="58125"/>
            </a:xfrm>
            <a:custGeom>
              <a:avLst/>
              <a:gdLst/>
              <a:ahLst/>
              <a:cxnLst/>
              <a:rect l="l" t="t" r="r" b="b"/>
              <a:pathLst>
                <a:path w="4118" h="2325" extrusionOk="0">
                  <a:moveTo>
                    <a:pt x="2526" y="632"/>
                  </a:moveTo>
                  <a:lnTo>
                    <a:pt x="1453" y="1491"/>
                  </a:lnTo>
                  <a:lnTo>
                    <a:pt x="809" y="860"/>
                  </a:lnTo>
                  <a:lnTo>
                    <a:pt x="973" y="632"/>
                  </a:lnTo>
                  <a:close/>
                  <a:moveTo>
                    <a:pt x="632" y="1"/>
                  </a:moveTo>
                  <a:lnTo>
                    <a:pt x="1" y="948"/>
                  </a:lnTo>
                  <a:lnTo>
                    <a:pt x="1402" y="2324"/>
                  </a:lnTo>
                  <a:lnTo>
                    <a:pt x="2829" y="1213"/>
                  </a:lnTo>
                  <a:lnTo>
                    <a:pt x="411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52"/>
            <p:cNvSpPr/>
            <p:nvPr/>
          </p:nvSpPr>
          <p:spPr>
            <a:xfrm>
              <a:off x="1900150" y="882450"/>
              <a:ext cx="40425" cy="51500"/>
            </a:xfrm>
            <a:custGeom>
              <a:avLst/>
              <a:gdLst/>
              <a:ahLst/>
              <a:cxnLst/>
              <a:rect l="l" t="t" r="r" b="b"/>
              <a:pathLst>
                <a:path w="1617" h="2060" extrusionOk="0">
                  <a:moveTo>
                    <a:pt x="354" y="1"/>
                  </a:moveTo>
                  <a:lnTo>
                    <a:pt x="0" y="708"/>
                  </a:lnTo>
                  <a:lnTo>
                    <a:pt x="695" y="1137"/>
                  </a:lnTo>
                  <a:lnTo>
                    <a:pt x="1351" y="2059"/>
                  </a:lnTo>
                  <a:lnTo>
                    <a:pt x="1617" y="1339"/>
                  </a:lnTo>
                  <a:lnTo>
                    <a:pt x="1617" y="316"/>
                  </a:lnTo>
                  <a:lnTo>
                    <a:pt x="35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52"/>
            <p:cNvSpPr/>
            <p:nvPr/>
          </p:nvSpPr>
          <p:spPr>
            <a:xfrm>
              <a:off x="1889725" y="873000"/>
              <a:ext cx="58750" cy="77975"/>
            </a:xfrm>
            <a:custGeom>
              <a:avLst/>
              <a:gdLst/>
              <a:ahLst/>
              <a:cxnLst/>
              <a:rect l="l" t="t" r="r" b="b"/>
              <a:pathLst>
                <a:path w="2350" h="3119" extrusionOk="0">
                  <a:moveTo>
                    <a:pt x="948" y="745"/>
                  </a:moveTo>
                  <a:lnTo>
                    <a:pt x="1718" y="934"/>
                  </a:lnTo>
                  <a:lnTo>
                    <a:pt x="1718" y="1654"/>
                  </a:lnTo>
                  <a:lnTo>
                    <a:pt x="1680" y="1768"/>
                  </a:lnTo>
                  <a:lnTo>
                    <a:pt x="1364" y="1326"/>
                  </a:lnTo>
                  <a:lnTo>
                    <a:pt x="821" y="972"/>
                  </a:lnTo>
                  <a:lnTo>
                    <a:pt x="948" y="745"/>
                  </a:lnTo>
                  <a:close/>
                  <a:moveTo>
                    <a:pt x="607" y="0"/>
                  </a:moveTo>
                  <a:lnTo>
                    <a:pt x="1" y="1200"/>
                  </a:lnTo>
                  <a:lnTo>
                    <a:pt x="885" y="1755"/>
                  </a:lnTo>
                  <a:lnTo>
                    <a:pt x="1857" y="3119"/>
                  </a:lnTo>
                  <a:lnTo>
                    <a:pt x="2324" y="1818"/>
                  </a:lnTo>
                  <a:lnTo>
                    <a:pt x="2349" y="442"/>
                  </a:lnTo>
                  <a:lnTo>
                    <a:pt x="6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52"/>
            <p:cNvSpPr/>
            <p:nvPr/>
          </p:nvSpPr>
          <p:spPr>
            <a:xfrm>
              <a:off x="1439900" y="1099950"/>
              <a:ext cx="185325" cy="192275"/>
            </a:xfrm>
            <a:custGeom>
              <a:avLst/>
              <a:gdLst/>
              <a:ahLst/>
              <a:cxnLst/>
              <a:rect l="l" t="t" r="r" b="b"/>
              <a:pathLst>
                <a:path w="7413" h="7691" extrusionOk="0">
                  <a:moveTo>
                    <a:pt x="5682" y="1"/>
                  </a:moveTo>
                  <a:lnTo>
                    <a:pt x="3826" y="354"/>
                  </a:lnTo>
                  <a:cubicBezTo>
                    <a:pt x="3586" y="544"/>
                    <a:pt x="2374" y="834"/>
                    <a:pt x="2374" y="834"/>
                  </a:cubicBezTo>
                  <a:lnTo>
                    <a:pt x="2374" y="2337"/>
                  </a:lnTo>
                  <a:lnTo>
                    <a:pt x="1111" y="3991"/>
                  </a:lnTo>
                  <a:lnTo>
                    <a:pt x="0" y="4900"/>
                  </a:lnTo>
                  <a:lnTo>
                    <a:pt x="632" y="7691"/>
                  </a:lnTo>
                  <a:lnTo>
                    <a:pt x="2058" y="7691"/>
                  </a:lnTo>
                  <a:lnTo>
                    <a:pt x="4293" y="5254"/>
                  </a:lnTo>
                  <a:lnTo>
                    <a:pt x="5834" y="4622"/>
                  </a:lnTo>
                  <a:lnTo>
                    <a:pt x="7412" y="3650"/>
                  </a:lnTo>
                  <a:lnTo>
                    <a:pt x="7412" y="1705"/>
                  </a:lnTo>
                  <a:lnTo>
                    <a:pt x="6238" y="910"/>
                  </a:lnTo>
                  <a:lnTo>
                    <a:pt x="568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52"/>
            <p:cNvSpPr/>
            <p:nvPr/>
          </p:nvSpPr>
          <p:spPr>
            <a:xfrm>
              <a:off x="1431375" y="1091425"/>
              <a:ext cx="201725" cy="208700"/>
            </a:xfrm>
            <a:custGeom>
              <a:avLst/>
              <a:gdLst/>
              <a:ahLst/>
              <a:cxnLst/>
              <a:rect l="l" t="t" r="r" b="b"/>
              <a:pathLst>
                <a:path w="8069" h="8348" extrusionOk="0">
                  <a:moveTo>
                    <a:pt x="5859" y="708"/>
                  </a:moveTo>
                  <a:lnTo>
                    <a:pt x="6301" y="1428"/>
                  </a:lnTo>
                  <a:lnTo>
                    <a:pt x="7438" y="2223"/>
                  </a:lnTo>
                  <a:lnTo>
                    <a:pt x="7438" y="3814"/>
                  </a:lnTo>
                  <a:lnTo>
                    <a:pt x="6049" y="4673"/>
                  </a:lnTo>
                  <a:lnTo>
                    <a:pt x="4521" y="5304"/>
                  </a:lnTo>
                  <a:lnTo>
                    <a:pt x="2260" y="7716"/>
                  </a:lnTo>
                  <a:lnTo>
                    <a:pt x="1225" y="7716"/>
                  </a:lnTo>
                  <a:lnTo>
                    <a:pt x="695" y="5367"/>
                  </a:lnTo>
                  <a:lnTo>
                    <a:pt x="1642" y="4584"/>
                  </a:lnTo>
                  <a:lnTo>
                    <a:pt x="3018" y="2791"/>
                  </a:lnTo>
                  <a:lnTo>
                    <a:pt x="3018" y="1428"/>
                  </a:lnTo>
                  <a:cubicBezTo>
                    <a:pt x="3422" y="1327"/>
                    <a:pt x="4003" y="1163"/>
                    <a:pt x="4281" y="998"/>
                  </a:cubicBezTo>
                  <a:lnTo>
                    <a:pt x="5859" y="708"/>
                  </a:lnTo>
                  <a:close/>
                  <a:moveTo>
                    <a:pt x="6175" y="1"/>
                  </a:moveTo>
                  <a:lnTo>
                    <a:pt x="4117" y="380"/>
                  </a:lnTo>
                  <a:lnTo>
                    <a:pt x="4028" y="405"/>
                  </a:lnTo>
                  <a:lnTo>
                    <a:pt x="3965" y="443"/>
                  </a:lnTo>
                  <a:cubicBezTo>
                    <a:pt x="3851" y="544"/>
                    <a:pt x="3182" y="733"/>
                    <a:pt x="2639" y="872"/>
                  </a:cubicBezTo>
                  <a:lnTo>
                    <a:pt x="2399" y="923"/>
                  </a:lnTo>
                  <a:lnTo>
                    <a:pt x="2399" y="2564"/>
                  </a:lnTo>
                  <a:lnTo>
                    <a:pt x="1225" y="4105"/>
                  </a:lnTo>
                  <a:lnTo>
                    <a:pt x="0" y="5115"/>
                  </a:lnTo>
                  <a:lnTo>
                    <a:pt x="733" y="8347"/>
                  </a:lnTo>
                  <a:lnTo>
                    <a:pt x="2538" y="8347"/>
                  </a:lnTo>
                  <a:lnTo>
                    <a:pt x="4836" y="5847"/>
                  </a:lnTo>
                  <a:lnTo>
                    <a:pt x="6352" y="5228"/>
                  </a:lnTo>
                  <a:lnTo>
                    <a:pt x="8069" y="4168"/>
                  </a:lnTo>
                  <a:lnTo>
                    <a:pt x="8069" y="1870"/>
                  </a:lnTo>
                  <a:lnTo>
                    <a:pt x="6806" y="1024"/>
                  </a:lnTo>
                  <a:lnTo>
                    <a:pt x="617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52"/>
            <p:cNvSpPr/>
            <p:nvPr/>
          </p:nvSpPr>
          <p:spPr>
            <a:xfrm>
              <a:off x="1514700" y="1211400"/>
              <a:ext cx="329275" cy="270225"/>
            </a:xfrm>
            <a:custGeom>
              <a:avLst/>
              <a:gdLst/>
              <a:ahLst/>
              <a:cxnLst/>
              <a:rect l="l" t="t" r="r" b="b"/>
              <a:pathLst>
                <a:path w="13171" h="10809" extrusionOk="0">
                  <a:moveTo>
                    <a:pt x="12072" y="0"/>
                  </a:moveTo>
                  <a:lnTo>
                    <a:pt x="9623" y="480"/>
                  </a:lnTo>
                  <a:lnTo>
                    <a:pt x="8676" y="4180"/>
                  </a:lnTo>
                  <a:lnTo>
                    <a:pt x="7678" y="3536"/>
                  </a:lnTo>
                  <a:lnTo>
                    <a:pt x="8297" y="1503"/>
                  </a:lnTo>
                  <a:lnTo>
                    <a:pt x="4925" y="707"/>
                  </a:lnTo>
                  <a:lnTo>
                    <a:pt x="1440" y="1818"/>
                  </a:lnTo>
                  <a:lnTo>
                    <a:pt x="1074" y="2993"/>
                  </a:lnTo>
                  <a:lnTo>
                    <a:pt x="2791" y="3574"/>
                  </a:lnTo>
                  <a:lnTo>
                    <a:pt x="1" y="3940"/>
                  </a:lnTo>
                  <a:lnTo>
                    <a:pt x="1" y="6389"/>
                  </a:lnTo>
                  <a:lnTo>
                    <a:pt x="2842" y="6389"/>
                  </a:lnTo>
                  <a:lnTo>
                    <a:pt x="3549" y="6781"/>
                  </a:lnTo>
                  <a:lnTo>
                    <a:pt x="632" y="7021"/>
                  </a:lnTo>
                  <a:lnTo>
                    <a:pt x="1503" y="8637"/>
                  </a:lnTo>
                  <a:lnTo>
                    <a:pt x="1819" y="10177"/>
                  </a:lnTo>
                  <a:lnTo>
                    <a:pt x="4736" y="10177"/>
                  </a:lnTo>
                  <a:lnTo>
                    <a:pt x="6706" y="9142"/>
                  </a:lnTo>
                  <a:lnTo>
                    <a:pt x="8751" y="10809"/>
                  </a:lnTo>
                  <a:lnTo>
                    <a:pt x="10570" y="10089"/>
                  </a:lnTo>
                  <a:lnTo>
                    <a:pt x="11529" y="8789"/>
                  </a:lnTo>
                  <a:lnTo>
                    <a:pt x="10102" y="5695"/>
                  </a:lnTo>
                  <a:lnTo>
                    <a:pt x="11201" y="2614"/>
                  </a:lnTo>
                  <a:lnTo>
                    <a:pt x="13171" y="1111"/>
                  </a:lnTo>
                  <a:lnTo>
                    <a:pt x="120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52"/>
            <p:cNvSpPr/>
            <p:nvPr/>
          </p:nvSpPr>
          <p:spPr>
            <a:xfrm>
              <a:off x="1506825" y="1202875"/>
              <a:ext cx="349150" cy="287600"/>
            </a:xfrm>
            <a:custGeom>
              <a:avLst/>
              <a:gdLst/>
              <a:ahLst/>
              <a:cxnLst/>
              <a:rect l="l" t="t" r="r" b="b"/>
              <a:pathLst>
                <a:path w="13966" h="11504" extrusionOk="0">
                  <a:moveTo>
                    <a:pt x="12274" y="682"/>
                  </a:moveTo>
                  <a:lnTo>
                    <a:pt x="13006" y="1414"/>
                  </a:lnTo>
                  <a:lnTo>
                    <a:pt x="11238" y="2766"/>
                  </a:lnTo>
                  <a:lnTo>
                    <a:pt x="10064" y="6061"/>
                  </a:lnTo>
                  <a:lnTo>
                    <a:pt x="11478" y="9092"/>
                  </a:lnTo>
                  <a:lnTo>
                    <a:pt x="10683" y="10178"/>
                  </a:lnTo>
                  <a:lnTo>
                    <a:pt x="9129" y="10784"/>
                  </a:lnTo>
                  <a:lnTo>
                    <a:pt x="7059" y="9117"/>
                  </a:lnTo>
                  <a:lnTo>
                    <a:pt x="4975" y="10203"/>
                  </a:lnTo>
                  <a:lnTo>
                    <a:pt x="2399" y="10203"/>
                  </a:lnTo>
                  <a:lnTo>
                    <a:pt x="2134" y="8915"/>
                  </a:lnTo>
                  <a:lnTo>
                    <a:pt x="1465" y="7640"/>
                  </a:lnTo>
                  <a:lnTo>
                    <a:pt x="4937" y="7349"/>
                  </a:lnTo>
                  <a:lnTo>
                    <a:pt x="3245" y="6415"/>
                  </a:lnTo>
                  <a:lnTo>
                    <a:pt x="644" y="6415"/>
                  </a:lnTo>
                  <a:lnTo>
                    <a:pt x="644" y="4559"/>
                  </a:lnTo>
                  <a:lnTo>
                    <a:pt x="4495" y="4053"/>
                  </a:lnTo>
                  <a:lnTo>
                    <a:pt x="1781" y="3132"/>
                  </a:lnTo>
                  <a:lnTo>
                    <a:pt x="2008" y="2399"/>
                  </a:lnTo>
                  <a:lnTo>
                    <a:pt x="5253" y="1377"/>
                  </a:lnTo>
                  <a:lnTo>
                    <a:pt x="8208" y="2071"/>
                  </a:lnTo>
                  <a:lnTo>
                    <a:pt x="7627" y="4003"/>
                  </a:lnTo>
                  <a:lnTo>
                    <a:pt x="9193" y="5026"/>
                  </a:lnTo>
                  <a:lnTo>
                    <a:pt x="10190" y="1086"/>
                  </a:lnTo>
                  <a:lnTo>
                    <a:pt x="12274" y="682"/>
                  </a:lnTo>
                  <a:close/>
                  <a:moveTo>
                    <a:pt x="12488" y="0"/>
                  </a:moveTo>
                  <a:lnTo>
                    <a:pt x="9685" y="543"/>
                  </a:lnTo>
                  <a:lnTo>
                    <a:pt x="8801" y="4016"/>
                  </a:lnTo>
                  <a:lnTo>
                    <a:pt x="8372" y="3738"/>
                  </a:lnTo>
                  <a:lnTo>
                    <a:pt x="9003" y="1616"/>
                  </a:lnTo>
                  <a:lnTo>
                    <a:pt x="5228" y="733"/>
                  </a:lnTo>
                  <a:lnTo>
                    <a:pt x="1503" y="1907"/>
                  </a:lnTo>
                  <a:lnTo>
                    <a:pt x="998" y="3536"/>
                  </a:lnTo>
                  <a:lnTo>
                    <a:pt x="1717" y="3788"/>
                  </a:lnTo>
                  <a:lnTo>
                    <a:pt x="0" y="4003"/>
                  </a:lnTo>
                  <a:lnTo>
                    <a:pt x="0" y="7046"/>
                  </a:lnTo>
                  <a:lnTo>
                    <a:pt x="1010" y="7046"/>
                  </a:lnTo>
                  <a:lnTo>
                    <a:pt x="442" y="7097"/>
                  </a:lnTo>
                  <a:lnTo>
                    <a:pt x="1515" y="9079"/>
                  </a:lnTo>
                  <a:lnTo>
                    <a:pt x="1882" y="10834"/>
                  </a:lnTo>
                  <a:lnTo>
                    <a:pt x="5127" y="10834"/>
                  </a:lnTo>
                  <a:lnTo>
                    <a:pt x="6983" y="9862"/>
                  </a:lnTo>
                  <a:lnTo>
                    <a:pt x="9016" y="11503"/>
                  </a:lnTo>
                  <a:lnTo>
                    <a:pt x="11087" y="10708"/>
                  </a:lnTo>
                  <a:lnTo>
                    <a:pt x="12210" y="9167"/>
                  </a:lnTo>
                  <a:lnTo>
                    <a:pt x="10758" y="6023"/>
                  </a:lnTo>
                  <a:lnTo>
                    <a:pt x="11781" y="3144"/>
                  </a:lnTo>
                  <a:lnTo>
                    <a:pt x="13966" y="1490"/>
                  </a:lnTo>
                  <a:lnTo>
                    <a:pt x="1248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52"/>
            <p:cNvSpPr/>
            <p:nvPr/>
          </p:nvSpPr>
          <p:spPr>
            <a:xfrm>
              <a:off x="1843950" y="1219275"/>
              <a:ext cx="96625" cy="163875"/>
            </a:xfrm>
            <a:custGeom>
              <a:avLst/>
              <a:gdLst/>
              <a:ahLst/>
              <a:cxnLst/>
              <a:rect l="l" t="t" r="r" b="b"/>
              <a:pathLst>
                <a:path w="3865" h="6555" extrusionOk="0">
                  <a:moveTo>
                    <a:pt x="2602" y="1"/>
                  </a:moveTo>
                  <a:lnTo>
                    <a:pt x="2046" y="1339"/>
                  </a:lnTo>
                  <a:lnTo>
                    <a:pt x="1466" y="3334"/>
                  </a:lnTo>
                  <a:lnTo>
                    <a:pt x="1024" y="1642"/>
                  </a:lnTo>
                  <a:lnTo>
                    <a:pt x="1" y="3246"/>
                  </a:lnTo>
                  <a:lnTo>
                    <a:pt x="392" y="5026"/>
                  </a:lnTo>
                  <a:lnTo>
                    <a:pt x="1024" y="6554"/>
                  </a:lnTo>
                  <a:lnTo>
                    <a:pt x="3057" y="5014"/>
                  </a:lnTo>
                  <a:lnTo>
                    <a:pt x="3865" y="3221"/>
                  </a:lnTo>
                  <a:lnTo>
                    <a:pt x="3865" y="1339"/>
                  </a:lnTo>
                  <a:lnTo>
                    <a:pt x="260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52"/>
            <p:cNvSpPr/>
            <p:nvPr/>
          </p:nvSpPr>
          <p:spPr>
            <a:xfrm>
              <a:off x="1835425" y="1205075"/>
              <a:ext cx="113050" cy="190700"/>
            </a:xfrm>
            <a:custGeom>
              <a:avLst/>
              <a:gdLst/>
              <a:ahLst/>
              <a:cxnLst/>
              <a:rect l="l" t="t" r="r" b="b"/>
              <a:pathLst>
                <a:path w="4522" h="7628" extrusionOk="0">
                  <a:moveTo>
                    <a:pt x="3044" y="1150"/>
                  </a:moveTo>
                  <a:lnTo>
                    <a:pt x="3890" y="2034"/>
                  </a:lnTo>
                  <a:lnTo>
                    <a:pt x="3890" y="3726"/>
                  </a:lnTo>
                  <a:lnTo>
                    <a:pt x="3145" y="5380"/>
                  </a:lnTo>
                  <a:lnTo>
                    <a:pt x="1503" y="6630"/>
                  </a:lnTo>
                  <a:lnTo>
                    <a:pt x="1049" y="5519"/>
                  </a:lnTo>
                  <a:lnTo>
                    <a:pt x="683" y="3877"/>
                  </a:lnTo>
                  <a:lnTo>
                    <a:pt x="1238" y="2981"/>
                  </a:lnTo>
                  <a:lnTo>
                    <a:pt x="1781" y="5089"/>
                  </a:lnTo>
                  <a:lnTo>
                    <a:pt x="2678" y="2034"/>
                  </a:lnTo>
                  <a:lnTo>
                    <a:pt x="3044" y="1150"/>
                  </a:lnTo>
                  <a:close/>
                  <a:moveTo>
                    <a:pt x="2842" y="1"/>
                  </a:moveTo>
                  <a:lnTo>
                    <a:pt x="2084" y="1819"/>
                  </a:lnTo>
                  <a:lnTo>
                    <a:pt x="1819" y="2715"/>
                  </a:lnTo>
                  <a:lnTo>
                    <a:pt x="1491" y="1427"/>
                  </a:lnTo>
                  <a:lnTo>
                    <a:pt x="1" y="3763"/>
                  </a:lnTo>
                  <a:lnTo>
                    <a:pt x="443" y="5708"/>
                  </a:lnTo>
                  <a:lnTo>
                    <a:pt x="1238" y="7627"/>
                  </a:lnTo>
                  <a:lnTo>
                    <a:pt x="3650" y="5784"/>
                  </a:lnTo>
                  <a:lnTo>
                    <a:pt x="4496" y="3915"/>
                  </a:lnTo>
                  <a:lnTo>
                    <a:pt x="4521" y="1781"/>
                  </a:lnTo>
                  <a:lnTo>
                    <a:pt x="284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52"/>
            <p:cNvSpPr/>
            <p:nvPr/>
          </p:nvSpPr>
          <p:spPr>
            <a:xfrm>
              <a:off x="1794700" y="1458875"/>
              <a:ext cx="74850" cy="69800"/>
            </a:xfrm>
            <a:custGeom>
              <a:avLst/>
              <a:gdLst/>
              <a:ahLst/>
              <a:cxnLst/>
              <a:rect l="l" t="t" r="r" b="b"/>
              <a:pathLst>
                <a:path w="2994" h="2792" extrusionOk="0">
                  <a:moveTo>
                    <a:pt x="1971" y="1"/>
                  </a:moveTo>
                  <a:lnTo>
                    <a:pt x="872" y="847"/>
                  </a:lnTo>
                  <a:lnTo>
                    <a:pt x="1" y="1465"/>
                  </a:lnTo>
                  <a:lnTo>
                    <a:pt x="1504" y="2791"/>
                  </a:lnTo>
                  <a:lnTo>
                    <a:pt x="2994" y="2791"/>
                  </a:lnTo>
                  <a:lnTo>
                    <a:pt x="197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52"/>
            <p:cNvSpPr/>
            <p:nvPr/>
          </p:nvSpPr>
          <p:spPr>
            <a:xfrm>
              <a:off x="1782075" y="1445925"/>
              <a:ext cx="98850" cy="90625"/>
            </a:xfrm>
            <a:custGeom>
              <a:avLst/>
              <a:gdLst/>
              <a:ahLst/>
              <a:cxnLst/>
              <a:rect l="l" t="t" r="r" b="b"/>
              <a:pathLst>
                <a:path w="3954" h="3625" extrusionOk="0">
                  <a:moveTo>
                    <a:pt x="2324" y="1024"/>
                  </a:moveTo>
                  <a:lnTo>
                    <a:pt x="3057" y="2994"/>
                  </a:lnTo>
                  <a:lnTo>
                    <a:pt x="2122" y="2994"/>
                  </a:lnTo>
                  <a:lnTo>
                    <a:pt x="1011" y="2009"/>
                  </a:lnTo>
                  <a:lnTo>
                    <a:pt x="2324" y="1024"/>
                  </a:lnTo>
                  <a:close/>
                  <a:moveTo>
                    <a:pt x="2627" y="1"/>
                  </a:moveTo>
                  <a:lnTo>
                    <a:pt x="1188" y="1112"/>
                  </a:lnTo>
                  <a:lnTo>
                    <a:pt x="1" y="1958"/>
                  </a:lnTo>
                  <a:lnTo>
                    <a:pt x="1882" y="3625"/>
                  </a:lnTo>
                  <a:lnTo>
                    <a:pt x="3953" y="3625"/>
                  </a:lnTo>
                  <a:lnTo>
                    <a:pt x="262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52"/>
            <p:cNvSpPr/>
            <p:nvPr/>
          </p:nvSpPr>
          <p:spPr>
            <a:xfrm>
              <a:off x="241275" y="1079650"/>
              <a:ext cx="2559200" cy="3887025"/>
            </a:xfrm>
            <a:custGeom>
              <a:avLst/>
              <a:gdLst/>
              <a:ahLst/>
              <a:cxnLst/>
              <a:rect l="l" t="t" r="r" b="b"/>
              <a:pathLst>
                <a:path w="102368" h="155481" extrusionOk="0">
                  <a:moveTo>
                    <a:pt x="22033" y="0"/>
                  </a:moveTo>
                  <a:cubicBezTo>
                    <a:pt x="21541" y="0"/>
                    <a:pt x="20848" y="207"/>
                    <a:pt x="19875" y="825"/>
                  </a:cubicBezTo>
                  <a:cubicBezTo>
                    <a:pt x="16958" y="2669"/>
                    <a:pt x="16718" y="2669"/>
                    <a:pt x="16718" y="2669"/>
                  </a:cubicBezTo>
                  <a:lnTo>
                    <a:pt x="14357" y="4096"/>
                  </a:lnTo>
                  <a:lnTo>
                    <a:pt x="14357" y="5043"/>
                  </a:lnTo>
                  <a:lnTo>
                    <a:pt x="15304" y="8351"/>
                  </a:lnTo>
                  <a:lnTo>
                    <a:pt x="15532" y="10056"/>
                  </a:lnTo>
                  <a:lnTo>
                    <a:pt x="13423" y="9450"/>
                  </a:lnTo>
                  <a:lnTo>
                    <a:pt x="12665" y="8869"/>
                  </a:lnTo>
                  <a:lnTo>
                    <a:pt x="10051" y="10043"/>
                  </a:lnTo>
                  <a:lnTo>
                    <a:pt x="9319" y="11584"/>
                  </a:lnTo>
                  <a:lnTo>
                    <a:pt x="9319" y="12606"/>
                  </a:lnTo>
                  <a:lnTo>
                    <a:pt x="11920" y="12998"/>
                  </a:lnTo>
                  <a:lnTo>
                    <a:pt x="13890" y="12846"/>
                  </a:lnTo>
                  <a:lnTo>
                    <a:pt x="13890" y="12846"/>
                  </a:lnTo>
                  <a:lnTo>
                    <a:pt x="12236" y="14854"/>
                  </a:lnTo>
                  <a:lnTo>
                    <a:pt x="9281" y="15447"/>
                  </a:lnTo>
                  <a:lnTo>
                    <a:pt x="7324" y="17884"/>
                  </a:lnTo>
                  <a:lnTo>
                    <a:pt x="5922" y="20094"/>
                  </a:lnTo>
                  <a:lnTo>
                    <a:pt x="6478" y="22228"/>
                  </a:lnTo>
                  <a:lnTo>
                    <a:pt x="7665" y="23491"/>
                  </a:lnTo>
                  <a:lnTo>
                    <a:pt x="9559" y="25069"/>
                  </a:lnTo>
                  <a:cubicBezTo>
                    <a:pt x="9559" y="25069"/>
                    <a:pt x="8448" y="26534"/>
                    <a:pt x="8372" y="26862"/>
                  </a:cubicBezTo>
                  <a:cubicBezTo>
                    <a:pt x="8296" y="27191"/>
                    <a:pt x="2841" y="30196"/>
                    <a:pt x="2841" y="30196"/>
                  </a:cubicBezTo>
                  <a:lnTo>
                    <a:pt x="0" y="31610"/>
                  </a:lnTo>
                  <a:lnTo>
                    <a:pt x="0" y="31610"/>
                  </a:lnTo>
                  <a:lnTo>
                    <a:pt x="4344" y="30903"/>
                  </a:lnTo>
                  <a:lnTo>
                    <a:pt x="10178" y="28529"/>
                  </a:lnTo>
                  <a:lnTo>
                    <a:pt x="12476" y="25852"/>
                  </a:lnTo>
                  <a:lnTo>
                    <a:pt x="14446" y="24110"/>
                  </a:lnTo>
                  <a:lnTo>
                    <a:pt x="16883" y="22380"/>
                  </a:lnTo>
                  <a:lnTo>
                    <a:pt x="15393" y="25132"/>
                  </a:lnTo>
                  <a:lnTo>
                    <a:pt x="17287" y="24741"/>
                  </a:lnTo>
                  <a:cubicBezTo>
                    <a:pt x="17287" y="24741"/>
                    <a:pt x="19648" y="24034"/>
                    <a:pt x="19812" y="23794"/>
                  </a:cubicBezTo>
                  <a:cubicBezTo>
                    <a:pt x="19818" y="23784"/>
                    <a:pt x="19832" y="23779"/>
                    <a:pt x="19854" y="23779"/>
                  </a:cubicBezTo>
                  <a:cubicBezTo>
                    <a:pt x="20342" y="23779"/>
                    <a:pt x="24610" y="26319"/>
                    <a:pt x="24610" y="26319"/>
                  </a:cubicBezTo>
                  <a:lnTo>
                    <a:pt x="26113" y="29085"/>
                  </a:lnTo>
                  <a:lnTo>
                    <a:pt x="26820" y="33100"/>
                  </a:lnTo>
                  <a:lnTo>
                    <a:pt x="26189" y="36105"/>
                  </a:lnTo>
                  <a:lnTo>
                    <a:pt x="25633" y="38151"/>
                  </a:lnTo>
                  <a:lnTo>
                    <a:pt x="26429" y="40045"/>
                  </a:lnTo>
                  <a:lnTo>
                    <a:pt x="27376" y="37040"/>
                  </a:lnTo>
                  <a:lnTo>
                    <a:pt x="28474" y="36105"/>
                  </a:lnTo>
                  <a:lnTo>
                    <a:pt x="29194" y="40512"/>
                  </a:lnTo>
                  <a:lnTo>
                    <a:pt x="30457" y="43505"/>
                  </a:lnTo>
                  <a:lnTo>
                    <a:pt x="28083" y="42015"/>
                  </a:lnTo>
                  <a:lnTo>
                    <a:pt x="27856" y="43505"/>
                  </a:lnTo>
                  <a:lnTo>
                    <a:pt x="29585" y="47293"/>
                  </a:lnTo>
                  <a:lnTo>
                    <a:pt x="29346" y="49894"/>
                  </a:lnTo>
                  <a:lnTo>
                    <a:pt x="28083" y="52419"/>
                  </a:lnTo>
                  <a:lnTo>
                    <a:pt x="27616" y="56763"/>
                  </a:lnTo>
                  <a:lnTo>
                    <a:pt x="27931" y="61258"/>
                  </a:lnTo>
                  <a:lnTo>
                    <a:pt x="29661" y="64011"/>
                  </a:lnTo>
                  <a:lnTo>
                    <a:pt x="31404" y="65198"/>
                  </a:lnTo>
                  <a:lnTo>
                    <a:pt x="32666" y="68670"/>
                  </a:lnTo>
                  <a:lnTo>
                    <a:pt x="33538" y="71713"/>
                  </a:lnTo>
                  <a:lnTo>
                    <a:pt x="34081" y="73708"/>
                  </a:lnTo>
                  <a:lnTo>
                    <a:pt x="36631" y="76398"/>
                  </a:lnTo>
                  <a:lnTo>
                    <a:pt x="36631" y="76398"/>
                  </a:lnTo>
                  <a:lnTo>
                    <a:pt x="36050" y="73241"/>
                  </a:lnTo>
                  <a:lnTo>
                    <a:pt x="34560" y="71347"/>
                  </a:lnTo>
                  <a:lnTo>
                    <a:pt x="33929" y="66852"/>
                  </a:lnTo>
                  <a:lnTo>
                    <a:pt x="35343" y="68506"/>
                  </a:lnTo>
                  <a:lnTo>
                    <a:pt x="36215" y="71713"/>
                  </a:lnTo>
                  <a:lnTo>
                    <a:pt x="38424" y="73784"/>
                  </a:lnTo>
                  <a:lnTo>
                    <a:pt x="40470" y="77332"/>
                  </a:lnTo>
                  <a:lnTo>
                    <a:pt x="40634" y="79618"/>
                  </a:lnTo>
                  <a:lnTo>
                    <a:pt x="42288" y="81436"/>
                  </a:lnTo>
                  <a:lnTo>
                    <a:pt x="46241" y="82623"/>
                  </a:lnTo>
                  <a:lnTo>
                    <a:pt x="49082" y="84113"/>
                  </a:lnTo>
                  <a:lnTo>
                    <a:pt x="49940" y="83557"/>
                  </a:lnTo>
                  <a:lnTo>
                    <a:pt x="52541" y="85616"/>
                  </a:lnTo>
                  <a:lnTo>
                    <a:pt x="55458" y="86247"/>
                  </a:lnTo>
                  <a:lnTo>
                    <a:pt x="57428" y="88457"/>
                  </a:lnTo>
                  <a:lnTo>
                    <a:pt x="58855" y="90035"/>
                  </a:lnTo>
                  <a:lnTo>
                    <a:pt x="61380" y="91373"/>
                  </a:lnTo>
                  <a:lnTo>
                    <a:pt x="62643" y="90275"/>
                  </a:lnTo>
                  <a:lnTo>
                    <a:pt x="64221" y="92081"/>
                  </a:lnTo>
                  <a:lnTo>
                    <a:pt x="63906" y="95553"/>
                  </a:lnTo>
                  <a:lnTo>
                    <a:pt x="62378" y="97346"/>
                  </a:lnTo>
                  <a:lnTo>
                    <a:pt x="61595" y="99644"/>
                  </a:lnTo>
                  <a:lnTo>
                    <a:pt x="61355" y="101854"/>
                  </a:lnTo>
                  <a:lnTo>
                    <a:pt x="60875" y="103028"/>
                  </a:lnTo>
                  <a:lnTo>
                    <a:pt x="63325" y="105629"/>
                  </a:lnTo>
                  <a:lnTo>
                    <a:pt x="65459" y="108862"/>
                  </a:lnTo>
                  <a:lnTo>
                    <a:pt x="67580" y="112170"/>
                  </a:lnTo>
                  <a:lnTo>
                    <a:pt x="69550" y="113281"/>
                  </a:lnTo>
                  <a:lnTo>
                    <a:pt x="70813" y="115011"/>
                  </a:lnTo>
                  <a:lnTo>
                    <a:pt x="71293" y="119746"/>
                  </a:lnTo>
                  <a:lnTo>
                    <a:pt x="71532" y="123610"/>
                  </a:lnTo>
                  <a:lnTo>
                    <a:pt x="71293" y="127562"/>
                  </a:lnTo>
                  <a:lnTo>
                    <a:pt x="71444" y="129608"/>
                  </a:lnTo>
                  <a:lnTo>
                    <a:pt x="70661" y="132765"/>
                  </a:lnTo>
                  <a:lnTo>
                    <a:pt x="70585" y="135214"/>
                  </a:lnTo>
                  <a:lnTo>
                    <a:pt x="70813" y="138220"/>
                  </a:lnTo>
                  <a:lnTo>
                    <a:pt x="72151" y="139167"/>
                  </a:lnTo>
                  <a:lnTo>
                    <a:pt x="70346" y="143334"/>
                  </a:lnTo>
                  <a:lnTo>
                    <a:pt x="71684" y="145392"/>
                  </a:lnTo>
                  <a:lnTo>
                    <a:pt x="72000" y="147210"/>
                  </a:lnTo>
                  <a:lnTo>
                    <a:pt x="73225" y="150998"/>
                  </a:lnTo>
                  <a:lnTo>
                    <a:pt x="75548" y="154344"/>
                  </a:lnTo>
                  <a:lnTo>
                    <a:pt x="77278" y="155481"/>
                  </a:lnTo>
                  <a:lnTo>
                    <a:pt x="80283" y="155481"/>
                  </a:lnTo>
                  <a:lnTo>
                    <a:pt x="81546" y="153991"/>
                  </a:lnTo>
                  <a:lnTo>
                    <a:pt x="78313" y="152248"/>
                  </a:lnTo>
                  <a:lnTo>
                    <a:pt x="77126" y="149331"/>
                  </a:lnTo>
                  <a:cubicBezTo>
                    <a:pt x="77126" y="149331"/>
                    <a:pt x="75864" y="148826"/>
                    <a:pt x="77050" y="147399"/>
                  </a:cubicBezTo>
                  <a:cubicBezTo>
                    <a:pt x="78237" y="145985"/>
                    <a:pt x="78237" y="145960"/>
                    <a:pt x="78237" y="145960"/>
                  </a:cubicBezTo>
                  <a:lnTo>
                    <a:pt x="78553" y="144925"/>
                  </a:lnTo>
                  <a:lnTo>
                    <a:pt x="76899" y="143738"/>
                  </a:lnTo>
                  <a:lnTo>
                    <a:pt x="77758" y="142083"/>
                  </a:lnTo>
                  <a:lnTo>
                    <a:pt x="78553" y="141528"/>
                  </a:lnTo>
                  <a:lnTo>
                    <a:pt x="78945" y="139318"/>
                  </a:lnTo>
                  <a:lnTo>
                    <a:pt x="78389" y="138055"/>
                  </a:lnTo>
                  <a:lnTo>
                    <a:pt x="78465" y="136957"/>
                  </a:lnTo>
                  <a:lnTo>
                    <a:pt x="79892" y="137108"/>
                  </a:lnTo>
                  <a:lnTo>
                    <a:pt x="79967" y="135530"/>
                  </a:lnTo>
                  <a:lnTo>
                    <a:pt x="79967" y="134962"/>
                  </a:lnTo>
                  <a:lnTo>
                    <a:pt x="81861" y="134406"/>
                  </a:lnTo>
                  <a:lnTo>
                    <a:pt x="83755" y="133926"/>
                  </a:lnTo>
                  <a:lnTo>
                    <a:pt x="83755" y="131805"/>
                  </a:lnTo>
                  <a:lnTo>
                    <a:pt x="83604" y="130542"/>
                  </a:lnTo>
                  <a:lnTo>
                    <a:pt x="83516" y="129595"/>
                  </a:lnTo>
                  <a:lnTo>
                    <a:pt x="86205" y="130063"/>
                  </a:lnTo>
                  <a:lnTo>
                    <a:pt x="87821" y="128484"/>
                  </a:lnTo>
                  <a:lnTo>
                    <a:pt x="89261" y="126047"/>
                  </a:lnTo>
                  <a:lnTo>
                    <a:pt x="90612" y="124065"/>
                  </a:lnTo>
                  <a:lnTo>
                    <a:pt x="91079" y="121312"/>
                  </a:lnTo>
                  <a:lnTo>
                    <a:pt x="93605" y="119570"/>
                  </a:lnTo>
                  <a:lnTo>
                    <a:pt x="96294" y="118155"/>
                  </a:lnTo>
                  <a:lnTo>
                    <a:pt x="97633" y="117360"/>
                  </a:lnTo>
                  <a:lnTo>
                    <a:pt x="98188" y="113572"/>
                  </a:lnTo>
                  <a:lnTo>
                    <a:pt x="99047" y="110415"/>
                  </a:lnTo>
                  <a:lnTo>
                    <a:pt x="99451" y="108445"/>
                  </a:lnTo>
                  <a:lnTo>
                    <a:pt x="101257" y="106160"/>
                  </a:lnTo>
                  <a:lnTo>
                    <a:pt x="102368" y="104190"/>
                  </a:lnTo>
                  <a:lnTo>
                    <a:pt x="101332" y="102296"/>
                  </a:lnTo>
                  <a:cubicBezTo>
                    <a:pt x="101332" y="102296"/>
                    <a:pt x="101888" y="102220"/>
                    <a:pt x="98655" y="100957"/>
                  </a:cubicBezTo>
                  <a:lnTo>
                    <a:pt x="95423" y="99695"/>
                  </a:lnTo>
                  <a:lnTo>
                    <a:pt x="93529" y="99379"/>
                  </a:lnTo>
                  <a:lnTo>
                    <a:pt x="91471" y="98596"/>
                  </a:lnTo>
                  <a:lnTo>
                    <a:pt x="89185" y="97649"/>
                  </a:lnTo>
                  <a:lnTo>
                    <a:pt x="88011" y="94884"/>
                  </a:lnTo>
                  <a:lnTo>
                    <a:pt x="86508" y="92750"/>
                  </a:lnTo>
                  <a:lnTo>
                    <a:pt x="83124" y="91651"/>
                  </a:lnTo>
                  <a:lnTo>
                    <a:pt x="80914" y="91411"/>
                  </a:lnTo>
                  <a:lnTo>
                    <a:pt x="78616" y="89202"/>
                  </a:lnTo>
                  <a:lnTo>
                    <a:pt x="76571" y="88015"/>
                  </a:lnTo>
                  <a:lnTo>
                    <a:pt x="74121" y="87787"/>
                  </a:lnTo>
                  <a:lnTo>
                    <a:pt x="71596" y="87156"/>
                  </a:lnTo>
                  <a:lnTo>
                    <a:pt x="68755" y="87232"/>
                  </a:lnTo>
                  <a:cubicBezTo>
                    <a:pt x="68755" y="87232"/>
                    <a:pt x="65522" y="88179"/>
                    <a:pt x="65446" y="88495"/>
                  </a:cubicBezTo>
                  <a:cubicBezTo>
                    <a:pt x="65358" y="88810"/>
                    <a:pt x="64903" y="90174"/>
                    <a:pt x="64903" y="90174"/>
                  </a:cubicBezTo>
                  <a:lnTo>
                    <a:pt x="63325" y="88911"/>
                  </a:lnTo>
                  <a:lnTo>
                    <a:pt x="61595" y="89467"/>
                  </a:lnTo>
                  <a:lnTo>
                    <a:pt x="59852" y="88596"/>
                  </a:lnTo>
                  <a:lnTo>
                    <a:pt x="58590" y="85994"/>
                  </a:lnTo>
                  <a:lnTo>
                    <a:pt x="59385" y="83949"/>
                  </a:lnTo>
                  <a:lnTo>
                    <a:pt x="57491" y="83317"/>
                  </a:lnTo>
                  <a:lnTo>
                    <a:pt x="54966" y="83002"/>
                  </a:lnTo>
                  <a:lnTo>
                    <a:pt x="55673" y="81032"/>
                  </a:lnTo>
                  <a:lnTo>
                    <a:pt x="56380" y="79643"/>
                  </a:lnTo>
                  <a:lnTo>
                    <a:pt x="56532" y="78507"/>
                  </a:lnTo>
                  <a:lnTo>
                    <a:pt x="53779" y="78507"/>
                  </a:lnTo>
                  <a:lnTo>
                    <a:pt x="52592" y="80476"/>
                  </a:lnTo>
                  <a:lnTo>
                    <a:pt x="49915" y="81423"/>
                  </a:lnTo>
                  <a:lnTo>
                    <a:pt x="47933" y="78747"/>
                  </a:lnTo>
                  <a:lnTo>
                    <a:pt x="47541" y="75160"/>
                  </a:lnTo>
                  <a:lnTo>
                    <a:pt x="48412" y="72218"/>
                  </a:lnTo>
                  <a:lnTo>
                    <a:pt x="51165" y="70173"/>
                  </a:lnTo>
                  <a:lnTo>
                    <a:pt x="54095" y="69769"/>
                  </a:lnTo>
                  <a:lnTo>
                    <a:pt x="55433" y="70880"/>
                  </a:lnTo>
                  <a:lnTo>
                    <a:pt x="56064" y="69693"/>
                  </a:lnTo>
                  <a:lnTo>
                    <a:pt x="58198" y="69693"/>
                  </a:lnTo>
                  <a:lnTo>
                    <a:pt x="60964" y="70552"/>
                  </a:lnTo>
                  <a:lnTo>
                    <a:pt x="61191" y="72521"/>
                  </a:lnTo>
                  <a:lnTo>
                    <a:pt x="62529" y="74567"/>
                  </a:lnTo>
                  <a:lnTo>
                    <a:pt x="62933" y="72484"/>
                  </a:lnTo>
                  <a:lnTo>
                    <a:pt x="62769" y="68759"/>
                  </a:lnTo>
                  <a:lnTo>
                    <a:pt x="63805" y="66852"/>
                  </a:lnTo>
                  <a:lnTo>
                    <a:pt x="66797" y="64806"/>
                  </a:lnTo>
                  <a:lnTo>
                    <a:pt x="68300" y="62281"/>
                  </a:lnTo>
                  <a:lnTo>
                    <a:pt x="69083" y="60248"/>
                  </a:lnTo>
                  <a:lnTo>
                    <a:pt x="71684" y="57697"/>
                  </a:lnTo>
                  <a:lnTo>
                    <a:pt x="73338" y="57697"/>
                  </a:lnTo>
                  <a:lnTo>
                    <a:pt x="74197" y="55412"/>
                  </a:lnTo>
                  <a:lnTo>
                    <a:pt x="76722" y="53758"/>
                  </a:lnTo>
                  <a:lnTo>
                    <a:pt x="77833" y="55488"/>
                  </a:lnTo>
                  <a:lnTo>
                    <a:pt x="79879" y="54187"/>
                  </a:lnTo>
                  <a:lnTo>
                    <a:pt x="83351" y="52748"/>
                  </a:lnTo>
                  <a:lnTo>
                    <a:pt x="82569" y="51876"/>
                  </a:lnTo>
                  <a:lnTo>
                    <a:pt x="79412" y="52104"/>
                  </a:lnTo>
                  <a:lnTo>
                    <a:pt x="78692" y="50525"/>
                  </a:lnTo>
                  <a:lnTo>
                    <a:pt x="78692" y="49187"/>
                  </a:lnTo>
                  <a:lnTo>
                    <a:pt x="77833" y="48707"/>
                  </a:lnTo>
                  <a:lnTo>
                    <a:pt x="76091" y="49502"/>
                  </a:lnTo>
                  <a:lnTo>
                    <a:pt x="78540" y="48240"/>
                  </a:lnTo>
                  <a:lnTo>
                    <a:pt x="80902" y="48240"/>
                  </a:lnTo>
                  <a:lnTo>
                    <a:pt x="83111" y="48391"/>
                  </a:lnTo>
                  <a:lnTo>
                    <a:pt x="85725" y="46901"/>
                  </a:lnTo>
                  <a:cubicBezTo>
                    <a:pt x="85725" y="46901"/>
                    <a:pt x="87619" y="45474"/>
                    <a:pt x="87695" y="45361"/>
                  </a:cubicBezTo>
                  <a:cubicBezTo>
                    <a:pt x="87771" y="45247"/>
                    <a:pt x="86041" y="42204"/>
                    <a:pt x="86041" y="42204"/>
                  </a:cubicBezTo>
                  <a:lnTo>
                    <a:pt x="83983" y="40297"/>
                  </a:lnTo>
                  <a:lnTo>
                    <a:pt x="83591" y="38151"/>
                  </a:lnTo>
                  <a:lnTo>
                    <a:pt x="83111" y="33820"/>
                  </a:lnTo>
                  <a:lnTo>
                    <a:pt x="81066" y="36105"/>
                  </a:lnTo>
                  <a:lnTo>
                    <a:pt x="79172" y="35701"/>
                  </a:lnTo>
                  <a:lnTo>
                    <a:pt x="78856" y="33656"/>
                  </a:lnTo>
                  <a:lnTo>
                    <a:pt x="79639" y="32203"/>
                  </a:lnTo>
                  <a:lnTo>
                    <a:pt x="77909" y="31724"/>
                  </a:lnTo>
                  <a:lnTo>
                    <a:pt x="76798" y="30575"/>
                  </a:lnTo>
                  <a:lnTo>
                    <a:pt x="73957" y="30575"/>
                  </a:lnTo>
                  <a:lnTo>
                    <a:pt x="73098" y="30650"/>
                  </a:lnTo>
                  <a:lnTo>
                    <a:pt x="73010" y="33491"/>
                  </a:lnTo>
                  <a:lnTo>
                    <a:pt x="71671" y="34918"/>
                  </a:lnTo>
                  <a:lnTo>
                    <a:pt x="72467" y="36156"/>
                  </a:lnTo>
                  <a:lnTo>
                    <a:pt x="72694" y="38479"/>
                  </a:lnTo>
                  <a:lnTo>
                    <a:pt x="70573" y="40285"/>
                  </a:lnTo>
                  <a:lnTo>
                    <a:pt x="68603" y="40979"/>
                  </a:lnTo>
                  <a:lnTo>
                    <a:pt x="68603" y="44136"/>
                  </a:lnTo>
                  <a:lnTo>
                    <a:pt x="67340" y="44767"/>
                  </a:lnTo>
                  <a:lnTo>
                    <a:pt x="65913" y="42962"/>
                  </a:lnTo>
                  <a:lnTo>
                    <a:pt x="66545" y="40196"/>
                  </a:lnTo>
                  <a:lnTo>
                    <a:pt x="64386" y="39098"/>
                  </a:lnTo>
                  <a:lnTo>
                    <a:pt x="62113" y="37747"/>
                  </a:lnTo>
                  <a:lnTo>
                    <a:pt x="61115" y="36888"/>
                  </a:lnTo>
                  <a:lnTo>
                    <a:pt x="60092" y="36888"/>
                  </a:lnTo>
                  <a:lnTo>
                    <a:pt x="59852" y="34123"/>
                  </a:lnTo>
                  <a:lnTo>
                    <a:pt x="60244" y="31686"/>
                  </a:lnTo>
                  <a:lnTo>
                    <a:pt x="61088" y="29679"/>
                  </a:lnTo>
                  <a:lnTo>
                    <a:pt x="61088" y="29679"/>
                  </a:lnTo>
                  <a:cubicBezTo>
                    <a:pt x="61170" y="29674"/>
                    <a:pt x="61518" y="29543"/>
                    <a:pt x="62694" y="28958"/>
                  </a:cubicBezTo>
                  <a:cubicBezTo>
                    <a:pt x="63454" y="28578"/>
                    <a:pt x="63639" y="28510"/>
                    <a:pt x="63679" y="28510"/>
                  </a:cubicBezTo>
                  <a:cubicBezTo>
                    <a:pt x="63702" y="28510"/>
                    <a:pt x="63680" y="28531"/>
                    <a:pt x="63688" y="28531"/>
                  </a:cubicBezTo>
                  <a:cubicBezTo>
                    <a:pt x="63704" y="28531"/>
                    <a:pt x="63843" y="28444"/>
                    <a:pt x="64739" y="27910"/>
                  </a:cubicBezTo>
                  <a:cubicBezTo>
                    <a:pt x="66873" y="26648"/>
                    <a:pt x="66873" y="26648"/>
                    <a:pt x="66873" y="26648"/>
                  </a:cubicBezTo>
                  <a:lnTo>
                    <a:pt x="68451" y="25145"/>
                  </a:lnTo>
                  <a:lnTo>
                    <a:pt x="69714" y="23870"/>
                  </a:lnTo>
                  <a:lnTo>
                    <a:pt x="70585" y="23642"/>
                  </a:lnTo>
                  <a:lnTo>
                    <a:pt x="73969" y="23642"/>
                  </a:lnTo>
                  <a:lnTo>
                    <a:pt x="74121" y="21597"/>
                  </a:lnTo>
                  <a:lnTo>
                    <a:pt x="75144" y="19779"/>
                  </a:lnTo>
                  <a:lnTo>
                    <a:pt x="74677" y="18049"/>
                  </a:lnTo>
                  <a:lnTo>
                    <a:pt x="73035" y="16660"/>
                  </a:lnTo>
                  <a:lnTo>
                    <a:pt x="71987" y="18693"/>
                  </a:lnTo>
                  <a:lnTo>
                    <a:pt x="70371" y="19943"/>
                  </a:lnTo>
                  <a:lnTo>
                    <a:pt x="69234" y="20726"/>
                  </a:lnTo>
                  <a:lnTo>
                    <a:pt x="69234" y="18276"/>
                  </a:lnTo>
                  <a:lnTo>
                    <a:pt x="69487" y="17013"/>
                  </a:lnTo>
                  <a:lnTo>
                    <a:pt x="69487" y="17013"/>
                  </a:lnTo>
                  <a:lnTo>
                    <a:pt x="68439" y="17960"/>
                  </a:lnTo>
                  <a:lnTo>
                    <a:pt x="67403" y="15599"/>
                  </a:lnTo>
                  <a:lnTo>
                    <a:pt x="68565" y="14336"/>
                  </a:lnTo>
                  <a:lnTo>
                    <a:pt x="69373" y="12594"/>
                  </a:lnTo>
                  <a:lnTo>
                    <a:pt x="70636" y="9841"/>
                  </a:lnTo>
                  <a:lnTo>
                    <a:pt x="71633" y="9450"/>
                  </a:lnTo>
                  <a:lnTo>
                    <a:pt x="73401" y="7783"/>
                  </a:lnTo>
                  <a:lnTo>
                    <a:pt x="72618" y="7379"/>
                  </a:lnTo>
                  <a:lnTo>
                    <a:pt x="71633" y="7240"/>
                  </a:lnTo>
                  <a:lnTo>
                    <a:pt x="69234" y="7240"/>
                  </a:lnTo>
                  <a:lnTo>
                    <a:pt x="69234" y="9450"/>
                  </a:lnTo>
                  <a:lnTo>
                    <a:pt x="67164" y="12152"/>
                  </a:lnTo>
                  <a:lnTo>
                    <a:pt x="65408" y="14854"/>
                  </a:lnTo>
                  <a:lnTo>
                    <a:pt x="66280" y="16091"/>
                  </a:lnTo>
                  <a:lnTo>
                    <a:pt x="65926" y="18516"/>
                  </a:lnTo>
                  <a:lnTo>
                    <a:pt x="62921" y="20094"/>
                  </a:lnTo>
                  <a:lnTo>
                    <a:pt x="62921" y="18276"/>
                  </a:lnTo>
                  <a:lnTo>
                    <a:pt x="61191" y="18124"/>
                  </a:lnTo>
                  <a:lnTo>
                    <a:pt x="59701" y="19299"/>
                  </a:lnTo>
                  <a:lnTo>
                    <a:pt x="57845" y="16698"/>
                  </a:lnTo>
                  <a:lnTo>
                    <a:pt x="55673" y="16698"/>
                  </a:lnTo>
                  <a:lnTo>
                    <a:pt x="54966" y="18049"/>
                  </a:lnTo>
                  <a:lnTo>
                    <a:pt x="54259" y="19071"/>
                  </a:lnTo>
                  <a:lnTo>
                    <a:pt x="53223" y="16786"/>
                  </a:lnTo>
                  <a:cubicBezTo>
                    <a:pt x="53223" y="16786"/>
                    <a:pt x="52623" y="16998"/>
                    <a:pt x="52038" y="16998"/>
                  </a:cubicBezTo>
                  <a:cubicBezTo>
                    <a:pt x="51500" y="16998"/>
                    <a:pt x="50974" y="16819"/>
                    <a:pt x="50938" y="16129"/>
                  </a:cubicBezTo>
                  <a:cubicBezTo>
                    <a:pt x="50862" y="14690"/>
                    <a:pt x="50862" y="14677"/>
                    <a:pt x="50862" y="14677"/>
                  </a:cubicBezTo>
                  <a:lnTo>
                    <a:pt x="47629" y="11672"/>
                  </a:lnTo>
                  <a:lnTo>
                    <a:pt x="46594" y="10952"/>
                  </a:lnTo>
                  <a:lnTo>
                    <a:pt x="44788" y="11268"/>
                  </a:lnTo>
                  <a:lnTo>
                    <a:pt x="43993" y="8869"/>
                  </a:lnTo>
                  <a:lnTo>
                    <a:pt x="42579" y="8427"/>
                  </a:lnTo>
                  <a:lnTo>
                    <a:pt x="39030" y="8869"/>
                  </a:lnTo>
                  <a:lnTo>
                    <a:pt x="36972" y="8427"/>
                  </a:lnTo>
                  <a:lnTo>
                    <a:pt x="34295" y="6141"/>
                  </a:lnTo>
                  <a:lnTo>
                    <a:pt x="30747" y="4462"/>
                  </a:lnTo>
                  <a:lnTo>
                    <a:pt x="28159" y="1962"/>
                  </a:lnTo>
                  <a:lnTo>
                    <a:pt x="26037" y="194"/>
                  </a:lnTo>
                  <a:lnTo>
                    <a:pt x="23196" y="825"/>
                  </a:lnTo>
                  <a:cubicBezTo>
                    <a:pt x="23196" y="825"/>
                    <a:pt x="23017" y="0"/>
                    <a:pt x="2203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52"/>
            <p:cNvSpPr/>
            <p:nvPr/>
          </p:nvSpPr>
          <p:spPr>
            <a:xfrm>
              <a:off x="238125" y="1071925"/>
              <a:ext cx="2568675" cy="3902025"/>
            </a:xfrm>
            <a:custGeom>
              <a:avLst/>
              <a:gdLst/>
              <a:ahLst/>
              <a:cxnLst/>
              <a:rect l="l" t="t" r="r" b="b"/>
              <a:pathLst>
                <a:path w="102747" h="156081" extrusionOk="0">
                  <a:moveTo>
                    <a:pt x="61468" y="29836"/>
                  </a:moveTo>
                  <a:cubicBezTo>
                    <a:pt x="61506" y="29899"/>
                    <a:pt x="61519" y="29962"/>
                    <a:pt x="61506" y="30025"/>
                  </a:cubicBezTo>
                  <a:lnTo>
                    <a:pt x="61342" y="29899"/>
                  </a:lnTo>
                  <a:lnTo>
                    <a:pt x="61468" y="29836"/>
                  </a:lnTo>
                  <a:close/>
                  <a:moveTo>
                    <a:pt x="101181" y="102504"/>
                  </a:moveTo>
                  <a:lnTo>
                    <a:pt x="101282" y="102542"/>
                  </a:lnTo>
                  <a:lnTo>
                    <a:pt x="101193" y="102718"/>
                  </a:lnTo>
                  <a:cubicBezTo>
                    <a:pt x="101155" y="102655"/>
                    <a:pt x="101143" y="102567"/>
                    <a:pt x="101181" y="102504"/>
                  </a:cubicBezTo>
                  <a:close/>
                  <a:moveTo>
                    <a:pt x="22159" y="618"/>
                  </a:moveTo>
                  <a:cubicBezTo>
                    <a:pt x="22328" y="618"/>
                    <a:pt x="22461" y="648"/>
                    <a:pt x="22565" y="692"/>
                  </a:cubicBezTo>
                  <a:cubicBezTo>
                    <a:pt x="22779" y="781"/>
                    <a:pt x="22943" y="970"/>
                    <a:pt x="23019" y="1198"/>
                  </a:cubicBezTo>
                  <a:lnTo>
                    <a:pt x="23385" y="1437"/>
                  </a:lnTo>
                  <a:lnTo>
                    <a:pt x="26075" y="844"/>
                  </a:lnTo>
                  <a:lnTo>
                    <a:pt x="28057" y="2498"/>
                  </a:lnTo>
                  <a:lnTo>
                    <a:pt x="30658" y="4998"/>
                  </a:lnTo>
                  <a:lnTo>
                    <a:pt x="34257" y="6716"/>
                  </a:lnTo>
                  <a:lnTo>
                    <a:pt x="36909" y="8976"/>
                  </a:lnTo>
                  <a:lnTo>
                    <a:pt x="37048" y="9052"/>
                  </a:lnTo>
                  <a:lnTo>
                    <a:pt x="39093" y="9481"/>
                  </a:lnTo>
                  <a:lnTo>
                    <a:pt x="39207" y="9481"/>
                  </a:lnTo>
                  <a:lnTo>
                    <a:pt x="42679" y="9052"/>
                  </a:lnTo>
                  <a:lnTo>
                    <a:pt x="43879" y="9430"/>
                  </a:lnTo>
                  <a:lnTo>
                    <a:pt x="44624" y="11678"/>
                  </a:lnTo>
                  <a:lnTo>
                    <a:pt x="44978" y="11893"/>
                  </a:lnTo>
                  <a:lnTo>
                    <a:pt x="46657" y="11590"/>
                  </a:lnTo>
                  <a:lnTo>
                    <a:pt x="47541" y="12208"/>
                  </a:lnTo>
                  <a:lnTo>
                    <a:pt x="50685" y="15125"/>
                  </a:lnTo>
                  <a:cubicBezTo>
                    <a:pt x="50698" y="15302"/>
                    <a:pt x="50710" y="15668"/>
                    <a:pt x="50761" y="16464"/>
                  </a:cubicBezTo>
                  <a:cubicBezTo>
                    <a:pt x="50761" y="16830"/>
                    <a:pt x="50937" y="17183"/>
                    <a:pt x="51253" y="17385"/>
                  </a:cubicBezTo>
                  <a:cubicBezTo>
                    <a:pt x="51517" y="17561"/>
                    <a:pt x="51851" y="17620"/>
                    <a:pt x="52180" y="17620"/>
                  </a:cubicBezTo>
                  <a:cubicBezTo>
                    <a:pt x="52561" y="17620"/>
                    <a:pt x="52935" y="17541"/>
                    <a:pt x="53185" y="17474"/>
                  </a:cubicBezTo>
                  <a:lnTo>
                    <a:pt x="54094" y="19507"/>
                  </a:lnTo>
                  <a:lnTo>
                    <a:pt x="54637" y="19557"/>
                  </a:lnTo>
                  <a:lnTo>
                    <a:pt x="55370" y="18497"/>
                  </a:lnTo>
                  <a:lnTo>
                    <a:pt x="55988" y="17322"/>
                  </a:lnTo>
                  <a:lnTo>
                    <a:pt x="57807" y="17322"/>
                  </a:lnTo>
                  <a:lnTo>
                    <a:pt x="59562" y="19784"/>
                  </a:lnTo>
                  <a:lnTo>
                    <a:pt x="60016" y="19848"/>
                  </a:lnTo>
                  <a:lnTo>
                    <a:pt x="61418" y="18762"/>
                  </a:lnTo>
                  <a:lnTo>
                    <a:pt x="62744" y="18875"/>
                  </a:lnTo>
                  <a:lnTo>
                    <a:pt x="62744" y="20403"/>
                  </a:lnTo>
                  <a:lnTo>
                    <a:pt x="63198" y="20681"/>
                  </a:lnTo>
                  <a:lnTo>
                    <a:pt x="66204" y="19103"/>
                  </a:lnTo>
                  <a:lnTo>
                    <a:pt x="66355" y="18875"/>
                  </a:lnTo>
                  <a:lnTo>
                    <a:pt x="66709" y="16451"/>
                  </a:lnTo>
                  <a:lnTo>
                    <a:pt x="66658" y="16224"/>
                  </a:lnTo>
                  <a:lnTo>
                    <a:pt x="65913" y="15150"/>
                  </a:lnTo>
                  <a:lnTo>
                    <a:pt x="67542" y="12650"/>
                  </a:lnTo>
                  <a:lnTo>
                    <a:pt x="69613" y="9961"/>
                  </a:lnTo>
                  <a:lnTo>
                    <a:pt x="69676" y="9771"/>
                  </a:lnTo>
                  <a:lnTo>
                    <a:pt x="69676" y="7877"/>
                  </a:lnTo>
                  <a:lnTo>
                    <a:pt x="71709" y="7877"/>
                  </a:lnTo>
                  <a:lnTo>
                    <a:pt x="72631" y="8004"/>
                  </a:lnTo>
                  <a:lnTo>
                    <a:pt x="72984" y="8180"/>
                  </a:lnTo>
                  <a:lnTo>
                    <a:pt x="71570" y="9493"/>
                  </a:lnTo>
                  <a:lnTo>
                    <a:pt x="70636" y="9872"/>
                  </a:lnTo>
                  <a:lnTo>
                    <a:pt x="70472" y="10024"/>
                  </a:lnTo>
                  <a:lnTo>
                    <a:pt x="68413" y="14469"/>
                  </a:lnTo>
                  <a:lnTo>
                    <a:pt x="67290" y="15693"/>
                  </a:lnTo>
                  <a:lnTo>
                    <a:pt x="67226" y="16034"/>
                  </a:lnTo>
                  <a:lnTo>
                    <a:pt x="68274" y="18408"/>
                  </a:lnTo>
                  <a:lnTo>
                    <a:pt x="68780" y="18509"/>
                  </a:lnTo>
                  <a:lnTo>
                    <a:pt x="69108" y="18206"/>
                  </a:lnTo>
                  <a:lnTo>
                    <a:pt x="69108" y="18206"/>
                  </a:lnTo>
                  <a:lnTo>
                    <a:pt x="69045" y="18522"/>
                  </a:lnTo>
                  <a:lnTo>
                    <a:pt x="69045" y="21035"/>
                  </a:lnTo>
                  <a:lnTo>
                    <a:pt x="69537" y="21287"/>
                  </a:lnTo>
                  <a:lnTo>
                    <a:pt x="70686" y="20504"/>
                  </a:lnTo>
                  <a:lnTo>
                    <a:pt x="72315" y="19254"/>
                  </a:lnTo>
                  <a:lnTo>
                    <a:pt x="73262" y="17474"/>
                  </a:lnTo>
                  <a:lnTo>
                    <a:pt x="74525" y="18534"/>
                  </a:lnTo>
                  <a:lnTo>
                    <a:pt x="74929" y="20050"/>
                  </a:lnTo>
                  <a:lnTo>
                    <a:pt x="73982" y="21742"/>
                  </a:lnTo>
                  <a:lnTo>
                    <a:pt x="73805" y="23636"/>
                  </a:lnTo>
                  <a:lnTo>
                    <a:pt x="70699" y="23636"/>
                  </a:lnTo>
                  <a:lnTo>
                    <a:pt x="69752" y="23863"/>
                  </a:lnTo>
                  <a:lnTo>
                    <a:pt x="69613" y="23951"/>
                  </a:lnTo>
                  <a:lnTo>
                    <a:pt x="68350" y="25227"/>
                  </a:lnTo>
                  <a:lnTo>
                    <a:pt x="66797" y="26704"/>
                  </a:lnTo>
                  <a:cubicBezTo>
                    <a:pt x="66721" y="26755"/>
                    <a:pt x="66368" y="26982"/>
                    <a:pt x="64701" y="27954"/>
                  </a:cubicBezTo>
                  <a:lnTo>
                    <a:pt x="64171" y="28270"/>
                  </a:lnTo>
                  <a:lnTo>
                    <a:pt x="63779" y="28510"/>
                  </a:lnTo>
                  <a:cubicBezTo>
                    <a:pt x="63602" y="28535"/>
                    <a:pt x="63299" y="28674"/>
                    <a:pt x="62668" y="28990"/>
                  </a:cubicBezTo>
                  <a:cubicBezTo>
                    <a:pt x="61443" y="29608"/>
                    <a:pt x="61216" y="29684"/>
                    <a:pt x="61178" y="29684"/>
                  </a:cubicBezTo>
                  <a:lnTo>
                    <a:pt x="61178" y="29785"/>
                  </a:lnTo>
                  <a:lnTo>
                    <a:pt x="61039" y="29684"/>
                  </a:lnTo>
                  <a:cubicBezTo>
                    <a:pt x="60938" y="29747"/>
                    <a:pt x="60875" y="29861"/>
                    <a:pt x="60862" y="29974"/>
                  </a:cubicBezTo>
                  <a:lnTo>
                    <a:pt x="60079" y="31868"/>
                  </a:lnTo>
                  <a:lnTo>
                    <a:pt x="59663" y="34381"/>
                  </a:lnTo>
                  <a:lnTo>
                    <a:pt x="59663" y="34457"/>
                  </a:lnTo>
                  <a:lnTo>
                    <a:pt x="59890" y="37222"/>
                  </a:lnTo>
                  <a:lnTo>
                    <a:pt x="60206" y="37500"/>
                  </a:lnTo>
                  <a:lnTo>
                    <a:pt x="61115" y="37500"/>
                  </a:lnTo>
                  <a:lnTo>
                    <a:pt x="62075" y="38321"/>
                  </a:lnTo>
                  <a:lnTo>
                    <a:pt x="64360" y="39685"/>
                  </a:lnTo>
                  <a:lnTo>
                    <a:pt x="66317" y="40669"/>
                  </a:lnTo>
                  <a:lnTo>
                    <a:pt x="65736" y="43195"/>
                  </a:lnTo>
                  <a:lnTo>
                    <a:pt x="65800" y="43460"/>
                  </a:lnTo>
                  <a:lnTo>
                    <a:pt x="67214" y="45278"/>
                  </a:lnTo>
                  <a:lnTo>
                    <a:pt x="67605" y="45354"/>
                  </a:lnTo>
                  <a:lnTo>
                    <a:pt x="68868" y="44723"/>
                  </a:lnTo>
                  <a:lnTo>
                    <a:pt x="69045" y="44445"/>
                  </a:lnTo>
                  <a:lnTo>
                    <a:pt x="69045" y="41516"/>
                  </a:lnTo>
                  <a:lnTo>
                    <a:pt x="70800" y="40884"/>
                  </a:lnTo>
                  <a:lnTo>
                    <a:pt x="73035" y="39028"/>
                  </a:lnTo>
                  <a:lnTo>
                    <a:pt x="73136" y="38750"/>
                  </a:lnTo>
                  <a:lnTo>
                    <a:pt x="72909" y="36414"/>
                  </a:lnTo>
                  <a:lnTo>
                    <a:pt x="72858" y="36275"/>
                  </a:lnTo>
                  <a:lnTo>
                    <a:pt x="72201" y="35253"/>
                  </a:lnTo>
                  <a:lnTo>
                    <a:pt x="73376" y="34015"/>
                  </a:lnTo>
                  <a:lnTo>
                    <a:pt x="73464" y="33800"/>
                  </a:lnTo>
                  <a:lnTo>
                    <a:pt x="73527" y="31250"/>
                  </a:lnTo>
                  <a:lnTo>
                    <a:pt x="74095" y="31199"/>
                  </a:lnTo>
                  <a:lnTo>
                    <a:pt x="76798" y="31199"/>
                  </a:lnTo>
                  <a:lnTo>
                    <a:pt x="77808" y="32247"/>
                  </a:lnTo>
                  <a:lnTo>
                    <a:pt x="77947" y="32323"/>
                  </a:lnTo>
                  <a:lnTo>
                    <a:pt x="79298" y="32702"/>
                  </a:lnTo>
                  <a:lnTo>
                    <a:pt x="78704" y="33813"/>
                  </a:lnTo>
                  <a:lnTo>
                    <a:pt x="78666" y="34015"/>
                  </a:lnTo>
                  <a:lnTo>
                    <a:pt x="78982" y="36061"/>
                  </a:lnTo>
                  <a:lnTo>
                    <a:pt x="79235" y="36326"/>
                  </a:lnTo>
                  <a:lnTo>
                    <a:pt x="81129" y="36730"/>
                  </a:lnTo>
                  <a:lnTo>
                    <a:pt x="81419" y="36629"/>
                  </a:lnTo>
                  <a:lnTo>
                    <a:pt x="82998" y="34861"/>
                  </a:lnTo>
                  <a:lnTo>
                    <a:pt x="83402" y="38523"/>
                  </a:lnTo>
                  <a:lnTo>
                    <a:pt x="83793" y="40657"/>
                  </a:lnTo>
                  <a:lnTo>
                    <a:pt x="83894" y="40834"/>
                  </a:lnTo>
                  <a:lnTo>
                    <a:pt x="85902" y="42715"/>
                  </a:lnTo>
                  <a:cubicBezTo>
                    <a:pt x="86558" y="43864"/>
                    <a:pt x="87253" y="45127"/>
                    <a:pt x="87455" y="45569"/>
                  </a:cubicBezTo>
                  <a:cubicBezTo>
                    <a:pt x="87152" y="45821"/>
                    <a:pt x="86369" y="46415"/>
                    <a:pt x="85687" y="46932"/>
                  </a:cubicBezTo>
                  <a:lnTo>
                    <a:pt x="83162" y="48385"/>
                  </a:lnTo>
                  <a:lnTo>
                    <a:pt x="81028" y="48220"/>
                  </a:lnTo>
                  <a:lnTo>
                    <a:pt x="78654" y="48220"/>
                  </a:lnTo>
                  <a:lnTo>
                    <a:pt x="78515" y="48258"/>
                  </a:lnTo>
                  <a:lnTo>
                    <a:pt x="76065" y="49521"/>
                  </a:lnTo>
                  <a:lnTo>
                    <a:pt x="76343" y="50089"/>
                  </a:lnTo>
                  <a:lnTo>
                    <a:pt x="77934" y="49369"/>
                  </a:lnTo>
                  <a:lnTo>
                    <a:pt x="78502" y="49685"/>
                  </a:lnTo>
                  <a:lnTo>
                    <a:pt x="78502" y="50834"/>
                  </a:lnTo>
                  <a:lnTo>
                    <a:pt x="79235" y="52539"/>
                  </a:lnTo>
                  <a:lnTo>
                    <a:pt x="79550" y="52728"/>
                  </a:lnTo>
                  <a:lnTo>
                    <a:pt x="82556" y="52514"/>
                  </a:lnTo>
                  <a:lnTo>
                    <a:pt x="82934" y="52930"/>
                  </a:lnTo>
                  <a:lnTo>
                    <a:pt x="79828" y="54231"/>
                  </a:lnTo>
                  <a:lnTo>
                    <a:pt x="78048" y="55355"/>
                  </a:lnTo>
                  <a:lnTo>
                    <a:pt x="77113" y="53890"/>
                  </a:lnTo>
                  <a:lnTo>
                    <a:pt x="76671" y="53802"/>
                  </a:lnTo>
                  <a:lnTo>
                    <a:pt x="74146" y="55456"/>
                  </a:lnTo>
                  <a:lnTo>
                    <a:pt x="74032" y="55607"/>
                  </a:lnTo>
                  <a:lnTo>
                    <a:pt x="73237" y="57691"/>
                  </a:lnTo>
                  <a:lnTo>
                    <a:pt x="71797" y="57691"/>
                  </a:lnTo>
                  <a:lnTo>
                    <a:pt x="71583" y="57779"/>
                  </a:lnTo>
                  <a:lnTo>
                    <a:pt x="68982" y="60330"/>
                  </a:lnTo>
                  <a:lnTo>
                    <a:pt x="68136" y="62426"/>
                  </a:lnTo>
                  <a:lnTo>
                    <a:pt x="66671" y="64888"/>
                  </a:lnTo>
                  <a:lnTo>
                    <a:pt x="63741" y="66908"/>
                  </a:lnTo>
                  <a:lnTo>
                    <a:pt x="63640" y="67009"/>
                  </a:lnTo>
                  <a:lnTo>
                    <a:pt x="62618" y="68916"/>
                  </a:lnTo>
                  <a:lnTo>
                    <a:pt x="62580" y="69068"/>
                  </a:lnTo>
                  <a:lnTo>
                    <a:pt x="62731" y="72767"/>
                  </a:lnTo>
                  <a:lnTo>
                    <a:pt x="62491" y="74043"/>
                  </a:lnTo>
                  <a:lnTo>
                    <a:pt x="61620" y="72717"/>
                  </a:lnTo>
                  <a:lnTo>
                    <a:pt x="61393" y="70823"/>
                  </a:lnTo>
                  <a:lnTo>
                    <a:pt x="61178" y="70558"/>
                  </a:lnTo>
                  <a:lnTo>
                    <a:pt x="58413" y="69686"/>
                  </a:lnTo>
                  <a:lnTo>
                    <a:pt x="56190" y="69674"/>
                  </a:lnTo>
                  <a:lnTo>
                    <a:pt x="55913" y="69838"/>
                  </a:lnTo>
                  <a:lnTo>
                    <a:pt x="55471" y="70684"/>
                  </a:lnTo>
                  <a:lnTo>
                    <a:pt x="54423" y="69838"/>
                  </a:lnTo>
                  <a:lnTo>
                    <a:pt x="54183" y="69762"/>
                  </a:lnTo>
                  <a:lnTo>
                    <a:pt x="51266" y="70166"/>
                  </a:lnTo>
                  <a:lnTo>
                    <a:pt x="51114" y="70229"/>
                  </a:lnTo>
                  <a:lnTo>
                    <a:pt x="48362" y="72287"/>
                  </a:lnTo>
                  <a:lnTo>
                    <a:pt x="48248" y="72452"/>
                  </a:lnTo>
                  <a:lnTo>
                    <a:pt x="47377" y="75381"/>
                  </a:lnTo>
                  <a:lnTo>
                    <a:pt x="47377" y="75507"/>
                  </a:lnTo>
                  <a:lnTo>
                    <a:pt x="47768" y="79093"/>
                  </a:lnTo>
                  <a:lnTo>
                    <a:pt x="47819" y="79245"/>
                  </a:lnTo>
                  <a:lnTo>
                    <a:pt x="49801" y="81934"/>
                  </a:lnTo>
                  <a:lnTo>
                    <a:pt x="50155" y="82048"/>
                  </a:lnTo>
                  <a:lnTo>
                    <a:pt x="52832" y="81101"/>
                  </a:lnTo>
                  <a:lnTo>
                    <a:pt x="52996" y="80962"/>
                  </a:lnTo>
                  <a:lnTo>
                    <a:pt x="54082" y="79144"/>
                  </a:lnTo>
                  <a:lnTo>
                    <a:pt x="56304" y="79144"/>
                  </a:lnTo>
                  <a:lnTo>
                    <a:pt x="56203" y="79876"/>
                  </a:lnTo>
                  <a:lnTo>
                    <a:pt x="55496" y="81240"/>
                  </a:lnTo>
                  <a:lnTo>
                    <a:pt x="54789" y="83210"/>
                  </a:lnTo>
                  <a:lnTo>
                    <a:pt x="55054" y="83639"/>
                  </a:lnTo>
                  <a:lnTo>
                    <a:pt x="57516" y="83930"/>
                  </a:lnTo>
                  <a:lnTo>
                    <a:pt x="59095" y="84460"/>
                  </a:lnTo>
                  <a:lnTo>
                    <a:pt x="58413" y="86202"/>
                  </a:lnTo>
                  <a:lnTo>
                    <a:pt x="58425" y="86455"/>
                  </a:lnTo>
                  <a:lnTo>
                    <a:pt x="59688" y="89056"/>
                  </a:lnTo>
                  <a:lnTo>
                    <a:pt x="59840" y="89195"/>
                  </a:lnTo>
                  <a:lnTo>
                    <a:pt x="61569" y="90066"/>
                  </a:lnTo>
                  <a:lnTo>
                    <a:pt x="61809" y="90079"/>
                  </a:lnTo>
                  <a:lnTo>
                    <a:pt x="63388" y="89586"/>
                  </a:lnTo>
                  <a:lnTo>
                    <a:pt x="64827" y="90735"/>
                  </a:lnTo>
                  <a:lnTo>
                    <a:pt x="65320" y="90597"/>
                  </a:lnTo>
                  <a:cubicBezTo>
                    <a:pt x="65345" y="90546"/>
                    <a:pt x="65749" y="89397"/>
                    <a:pt x="65863" y="88980"/>
                  </a:cubicBezTo>
                  <a:cubicBezTo>
                    <a:pt x="66166" y="88766"/>
                    <a:pt x="67656" y="88261"/>
                    <a:pt x="68944" y="87882"/>
                  </a:cubicBezTo>
                  <a:lnTo>
                    <a:pt x="71696" y="87806"/>
                  </a:lnTo>
                  <a:lnTo>
                    <a:pt x="74222" y="88437"/>
                  </a:lnTo>
                  <a:lnTo>
                    <a:pt x="76596" y="88665"/>
                  </a:lnTo>
                  <a:lnTo>
                    <a:pt x="78553" y="89788"/>
                  </a:lnTo>
                  <a:lnTo>
                    <a:pt x="80813" y="91973"/>
                  </a:lnTo>
                  <a:lnTo>
                    <a:pt x="81002" y="92061"/>
                  </a:lnTo>
                  <a:lnTo>
                    <a:pt x="83174" y="92289"/>
                  </a:lnTo>
                  <a:lnTo>
                    <a:pt x="86432" y="93362"/>
                  </a:lnTo>
                  <a:lnTo>
                    <a:pt x="87846" y="95370"/>
                  </a:lnTo>
                  <a:lnTo>
                    <a:pt x="89021" y="98097"/>
                  </a:lnTo>
                  <a:lnTo>
                    <a:pt x="89185" y="98274"/>
                  </a:lnTo>
                  <a:lnTo>
                    <a:pt x="91470" y="99221"/>
                  </a:lnTo>
                  <a:lnTo>
                    <a:pt x="93529" y="100016"/>
                  </a:lnTo>
                  <a:lnTo>
                    <a:pt x="95448" y="100345"/>
                  </a:lnTo>
                  <a:lnTo>
                    <a:pt x="98655" y="101595"/>
                  </a:lnTo>
                  <a:cubicBezTo>
                    <a:pt x="100625" y="102365"/>
                    <a:pt x="101092" y="102655"/>
                    <a:pt x="101193" y="102731"/>
                  </a:cubicBezTo>
                  <a:lnTo>
                    <a:pt x="101168" y="102782"/>
                  </a:lnTo>
                  <a:lnTo>
                    <a:pt x="102115" y="104524"/>
                  </a:lnTo>
                  <a:lnTo>
                    <a:pt x="101130" y="106305"/>
                  </a:lnTo>
                  <a:lnTo>
                    <a:pt x="99312" y="108590"/>
                  </a:lnTo>
                  <a:lnTo>
                    <a:pt x="99249" y="108716"/>
                  </a:lnTo>
                  <a:lnTo>
                    <a:pt x="98857" y="110673"/>
                  </a:lnTo>
                  <a:lnTo>
                    <a:pt x="97986" y="113855"/>
                  </a:lnTo>
                  <a:lnTo>
                    <a:pt x="97456" y="117492"/>
                  </a:lnTo>
                  <a:lnTo>
                    <a:pt x="96256" y="118199"/>
                  </a:lnTo>
                  <a:lnTo>
                    <a:pt x="93541" y="119639"/>
                  </a:lnTo>
                  <a:lnTo>
                    <a:pt x="91016" y="121369"/>
                  </a:lnTo>
                  <a:lnTo>
                    <a:pt x="90889" y="121583"/>
                  </a:lnTo>
                  <a:lnTo>
                    <a:pt x="90422" y="124260"/>
                  </a:lnTo>
                  <a:lnTo>
                    <a:pt x="89096" y="126192"/>
                  </a:lnTo>
                  <a:lnTo>
                    <a:pt x="87682" y="128604"/>
                  </a:lnTo>
                  <a:lnTo>
                    <a:pt x="86205" y="130031"/>
                  </a:lnTo>
                  <a:lnTo>
                    <a:pt x="83679" y="129589"/>
                  </a:lnTo>
                  <a:lnTo>
                    <a:pt x="83313" y="129930"/>
                  </a:lnTo>
                  <a:lnTo>
                    <a:pt x="83389" y="130889"/>
                  </a:lnTo>
                  <a:lnTo>
                    <a:pt x="83553" y="132114"/>
                  </a:lnTo>
                  <a:lnTo>
                    <a:pt x="83553" y="134008"/>
                  </a:lnTo>
                  <a:lnTo>
                    <a:pt x="81886" y="134412"/>
                  </a:lnTo>
                  <a:lnTo>
                    <a:pt x="79992" y="134968"/>
                  </a:lnTo>
                  <a:lnTo>
                    <a:pt x="79765" y="135271"/>
                  </a:lnTo>
                  <a:lnTo>
                    <a:pt x="79765" y="135801"/>
                  </a:lnTo>
                  <a:lnTo>
                    <a:pt x="79702" y="137039"/>
                  </a:lnTo>
                  <a:lnTo>
                    <a:pt x="78616" y="136912"/>
                  </a:lnTo>
                  <a:lnTo>
                    <a:pt x="78262" y="137215"/>
                  </a:lnTo>
                  <a:lnTo>
                    <a:pt x="78187" y="138314"/>
                  </a:lnTo>
                  <a:lnTo>
                    <a:pt x="78212" y="138465"/>
                  </a:lnTo>
                  <a:lnTo>
                    <a:pt x="78730" y="139640"/>
                  </a:lnTo>
                  <a:lnTo>
                    <a:pt x="78376" y="141622"/>
                  </a:lnTo>
                  <a:lnTo>
                    <a:pt x="77694" y="142102"/>
                  </a:lnTo>
                  <a:lnTo>
                    <a:pt x="77593" y="142216"/>
                  </a:lnTo>
                  <a:lnTo>
                    <a:pt x="76722" y="143882"/>
                  </a:lnTo>
                  <a:lnTo>
                    <a:pt x="76823" y="144274"/>
                  </a:lnTo>
                  <a:lnTo>
                    <a:pt x="78300" y="145335"/>
                  </a:lnTo>
                  <a:lnTo>
                    <a:pt x="78060" y="146105"/>
                  </a:lnTo>
                  <a:cubicBezTo>
                    <a:pt x="77997" y="146181"/>
                    <a:pt x="77757" y="146484"/>
                    <a:pt x="76924" y="147481"/>
                  </a:cubicBezTo>
                  <a:cubicBezTo>
                    <a:pt x="76444" y="148062"/>
                    <a:pt x="76255" y="148592"/>
                    <a:pt x="76381" y="149059"/>
                  </a:cubicBezTo>
                  <a:cubicBezTo>
                    <a:pt x="76469" y="149388"/>
                    <a:pt x="76697" y="149678"/>
                    <a:pt x="77000" y="149842"/>
                  </a:cubicBezTo>
                  <a:lnTo>
                    <a:pt x="78136" y="152646"/>
                  </a:lnTo>
                  <a:lnTo>
                    <a:pt x="78275" y="152810"/>
                  </a:lnTo>
                  <a:lnTo>
                    <a:pt x="81167" y="154363"/>
                  </a:lnTo>
                  <a:lnTo>
                    <a:pt x="80245" y="155449"/>
                  </a:lnTo>
                  <a:lnTo>
                    <a:pt x="77492" y="155449"/>
                  </a:lnTo>
                  <a:lnTo>
                    <a:pt x="75889" y="154401"/>
                  </a:lnTo>
                  <a:lnTo>
                    <a:pt x="73628" y="151130"/>
                  </a:lnTo>
                  <a:lnTo>
                    <a:pt x="72429" y="147443"/>
                  </a:lnTo>
                  <a:lnTo>
                    <a:pt x="72113" y="145625"/>
                  </a:lnTo>
                  <a:lnTo>
                    <a:pt x="70825" y="143605"/>
                  </a:lnTo>
                  <a:lnTo>
                    <a:pt x="72568" y="139577"/>
                  </a:lnTo>
                  <a:lnTo>
                    <a:pt x="72454" y="139198"/>
                  </a:lnTo>
                  <a:lnTo>
                    <a:pt x="71242" y="138327"/>
                  </a:lnTo>
                  <a:lnTo>
                    <a:pt x="71014" y="135523"/>
                  </a:lnTo>
                  <a:lnTo>
                    <a:pt x="71090" y="133112"/>
                  </a:lnTo>
                  <a:lnTo>
                    <a:pt x="71873" y="129993"/>
                  </a:lnTo>
                  <a:lnTo>
                    <a:pt x="71886" y="129892"/>
                  </a:lnTo>
                  <a:lnTo>
                    <a:pt x="71722" y="127884"/>
                  </a:lnTo>
                  <a:lnTo>
                    <a:pt x="71962" y="123907"/>
                  </a:lnTo>
                  <a:lnTo>
                    <a:pt x="71722" y="120030"/>
                  </a:lnTo>
                  <a:lnTo>
                    <a:pt x="71242" y="115295"/>
                  </a:lnTo>
                  <a:lnTo>
                    <a:pt x="71191" y="115131"/>
                  </a:lnTo>
                  <a:lnTo>
                    <a:pt x="69929" y="113401"/>
                  </a:lnTo>
                  <a:lnTo>
                    <a:pt x="67921" y="112252"/>
                  </a:lnTo>
                  <a:lnTo>
                    <a:pt x="65837" y="109007"/>
                  </a:lnTo>
                  <a:lnTo>
                    <a:pt x="63678" y="105724"/>
                  </a:lnTo>
                  <a:lnTo>
                    <a:pt x="61367" y="103274"/>
                  </a:lnTo>
                  <a:lnTo>
                    <a:pt x="61772" y="102277"/>
                  </a:lnTo>
                  <a:lnTo>
                    <a:pt x="62024" y="100029"/>
                  </a:lnTo>
                  <a:lnTo>
                    <a:pt x="62782" y="97832"/>
                  </a:lnTo>
                  <a:lnTo>
                    <a:pt x="64246" y="96051"/>
                  </a:lnTo>
                  <a:lnTo>
                    <a:pt x="64322" y="95887"/>
                  </a:lnTo>
                  <a:lnTo>
                    <a:pt x="64638" y="92415"/>
                  </a:lnTo>
                  <a:lnTo>
                    <a:pt x="64562" y="92175"/>
                  </a:lnTo>
                  <a:lnTo>
                    <a:pt x="62971" y="90369"/>
                  </a:lnTo>
                  <a:lnTo>
                    <a:pt x="62529" y="90344"/>
                  </a:lnTo>
                  <a:lnTo>
                    <a:pt x="61431" y="91304"/>
                  </a:lnTo>
                  <a:lnTo>
                    <a:pt x="59145" y="90091"/>
                  </a:lnTo>
                  <a:lnTo>
                    <a:pt x="55799" y="86341"/>
                  </a:lnTo>
                  <a:lnTo>
                    <a:pt x="55622" y="86253"/>
                  </a:lnTo>
                  <a:lnTo>
                    <a:pt x="52781" y="85634"/>
                  </a:lnTo>
                  <a:lnTo>
                    <a:pt x="50243" y="83626"/>
                  </a:lnTo>
                  <a:lnTo>
                    <a:pt x="49877" y="83614"/>
                  </a:lnTo>
                  <a:lnTo>
                    <a:pt x="49157" y="84068"/>
                  </a:lnTo>
                  <a:lnTo>
                    <a:pt x="46430" y="82629"/>
                  </a:lnTo>
                  <a:lnTo>
                    <a:pt x="42566" y="81467"/>
                  </a:lnTo>
                  <a:lnTo>
                    <a:pt x="41051" y="79801"/>
                  </a:lnTo>
                  <a:lnTo>
                    <a:pt x="40899" y="77629"/>
                  </a:lnTo>
                  <a:lnTo>
                    <a:pt x="40861" y="77490"/>
                  </a:lnTo>
                  <a:lnTo>
                    <a:pt x="38803" y="73942"/>
                  </a:lnTo>
                  <a:lnTo>
                    <a:pt x="36606" y="71858"/>
                  </a:lnTo>
                  <a:lnTo>
                    <a:pt x="35760" y="68739"/>
                  </a:lnTo>
                  <a:lnTo>
                    <a:pt x="34282" y="66959"/>
                  </a:lnTo>
                  <a:lnTo>
                    <a:pt x="33727" y="67199"/>
                  </a:lnTo>
                  <a:lnTo>
                    <a:pt x="34358" y="71694"/>
                  </a:lnTo>
                  <a:lnTo>
                    <a:pt x="34421" y="71858"/>
                  </a:lnTo>
                  <a:lnTo>
                    <a:pt x="35873" y="73689"/>
                  </a:lnTo>
                  <a:lnTo>
                    <a:pt x="36240" y="75722"/>
                  </a:lnTo>
                  <a:lnTo>
                    <a:pt x="36240" y="75722"/>
                  </a:lnTo>
                  <a:lnTo>
                    <a:pt x="34484" y="73866"/>
                  </a:lnTo>
                  <a:lnTo>
                    <a:pt x="33070" y="68878"/>
                  </a:lnTo>
                  <a:lnTo>
                    <a:pt x="31808" y="65406"/>
                  </a:lnTo>
                  <a:lnTo>
                    <a:pt x="31694" y="65242"/>
                  </a:lnTo>
                  <a:lnTo>
                    <a:pt x="30014" y="64093"/>
                  </a:lnTo>
                  <a:lnTo>
                    <a:pt x="28360" y="61454"/>
                  </a:lnTo>
                  <a:lnTo>
                    <a:pt x="28045" y="57097"/>
                  </a:lnTo>
                  <a:lnTo>
                    <a:pt x="28512" y="52817"/>
                  </a:lnTo>
                  <a:lnTo>
                    <a:pt x="29749" y="50354"/>
                  </a:lnTo>
                  <a:lnTo>
                    <a:pt x="30014" y="47627"/>
                  </a:lnTo>
                  <a:lnTo>
                    <a:pt x="29989" y="47475"/>
                  </a:lnTo>
                  <a:lnTo>
                    <a:pt x="28310" y="43776"/>
                  </a:lnTo>
                  <a:lnTo>
                    <a:pt x="28449" y="42841"/>
                  </a:lnTo>
                  <a:lnTo>
                    <a:pt x="30419" y="44079"/>
                  </a:lnTo>
                  <a:lnTo>
                    <a:pt x="30873" y="43700"/>
                  </a:lnTo>
                  <a:lnTo>
                    <a:pt x="29623" y="40733"/>
                  </a:lnTo>
                  <a:lnTo>
                    <a:pt x="28916" y="36364"/>
                  </a:lnTo>
                  <a:lnTo>
                    <a:pt x="28411" y="36174"/>
                  </a:lnTo>
                  <a:lnTo>
                    <a:pt x="27300" y="37109"/>
                  </a:lnTo>
                  <a:lnTo>
                    <a:pt x="27211" y="37260"/>
                  </a:lnTo>
                  <a:lnTo>
                    <a:pt x="26517" y="39432"/>
                  </a:lnTo>
                  <a:lnTo>
                    <a:pt x="26100" y="38435"/>
                  </a:lnTo>
                  <a:lnTo>
                    <a:pt x="26630" y="36477"/>
                  </a:lnTo>
                  <a:lnTo>
                    <a:pt x="27262" y="33472"/>
                  </a:lnTo>
                  <a:lnTo>
                    <a:pt x="27262" y="33358"/>
                  </a:lnTo>
                  <a:lnTo>
                    <a:pt x="26555" y="29330"/>
                  </a:lnTo>
                  <a:lnTo>
                    <a:pt x="25027" y="26477"/>
                  </a:lnTo>
                  <a:lnTo>
                    <a:pt x="24901" y="26363"/>
                  </a:lnTo>
                  <a:cubicBezTo>
                    <a:pt x="21319" y="24236"/>
                    <a:pt x="20275" y="23768"/>
                    <a:pt x="19914" y="23768"/>
                  </a:cubicBezTo>
                  <a:cubicBezTo>
                    <a:pt x="19779" y="23768"/>
                    <a:pt x="19739" y="23832"/>
                    <a:pt x="19698" y="23901"/>
                  </a:cubicBezTo>
                  <a:cubicBezTo>
                    <a:pt x="19521" y="24040"/>
                    <a:pt x="18322" y="24444"/>
                    <a:pt x="17337" y="24747"/>
                  </a:cubicBezTo>
                  <a:lnTo>
                    <a:pt x="16112" y="24999"/>
                  </a:lnTo>
                  <a:lnTo>
                    <a:pt x="17299" y="22840"/>
                  </a:lnTo>
                  <a:lnTo>
                    <a:pt x="16832" y="22436"/>
                  </a:lnTo>
                  <a:lnTo>
                    <a:pt x="14370" y="24191"/>
                  </a:lnTo>
                  <a:lnTo>
                    <a:pt x="12362" y="25959"/>
                  </a:lnTo>
                  <a:lnTo>
                    <a:pt x="10127" y="28573"/>
                  </a:lnTo>
                  <a:lnTo>
                    <a:pt x="4394" y="30896"/>
                  </a:lnTo>
                  <a:lnTo>
                    <a:pt x="2134" y="31262"/>
                  </a:lnTo>
                  <a:lnTo>
                    <a:pt x="3132" y="30770"/>
                  </a:lnTo>
                  <a:cubicBezTo>
                    <a:pt x="8687" y="27702"/>
                    <a:pt x="8763" y="27399"/>
                    <a:pt x="8801" y="27247"/>
                  </a:cubicBezTo>
                  <a:cubicBezTo>
                    <a:pt x="8852" y="27058"/>
                    <a:pt x="9432" y="26224"/>
                    <a:pt x="9937" y="25555"/>
                  </a:cubicBezTo>
                  <a:lnTo>
                    <a:pt x="9887" y="25126"/>
                  </a:lnTo>
                  <a:lnTo>
                    <a:pt x="8018" y="23573"/>
                  </a:lnTo>
                  <a:lnTo>
                    <a:pt x="6882" y="22373"/>
                  </a:lnTo>
                  <a:lnTo>
                    <a:pt x="6389" y="20454"/>
                  </a:lnTo>
                  <a:lnTo>
                    <a:pt x="7702" y="18396"/>
                  </a:lnTo>
                  <a:lnTo>
                    <a:pt x="9584" y="16034"/>
                  </a:lnTo>
                  <a:lnTo>
                    <a:pt x="12425" y="15466"/>
                  </a:lnTo>
                  <a:lnTo>
                    <a:pt x="12602" y="15365"/>
                  </a:lnTo>
                  <a:lnTo>
                    <a:pt x="14256" y="13332"/>
                  </a:lnTo>
                  <a:lnTo>
                    <a:pt x="13991" y="12814"/>
                  </a:lnTo>
                  <a:lnTo>
                    <a:pt x="12059" y="12979"/>
                  </a:lnTo>
                  <a:lnTo>
                    <a:pt x="9761" y="12625"/>
                  </a:lnTo>
                  <a:lnTo>
                    <a:pt x="9761" y="11943"/>
                  </a:lnTo>
                  <a:lnTo>
                    <a:pt x="10405" y="10579"/>
                  </a:lnTo>
                  <a:lnTo>
                    <a:pt x="12753" y="9531"/>
                  </a:lnTo>
                  <a:lnTo>
                    <a:pt x="13347" y="9999"/>
                  </a:lnTo>
                  <a:lnTo>
                    <a:pt x="15582" y="10655"/>
                  </a:lnTo>
                  <a:lnTo>
                    <a:pt x="15986" y="10302"/>
                  </a:lnTo>
                  <a:lnTo>
                    <a:pt x="15733" y="8572"/>
                  </a:lnTo>
                  <a:lnTo>
                    <a:pt x="14799" y="5301"/>
                  </a:lnTo>
                  <a:lnTo>
                    <a:pt x="14799" y="4582"/>
                  </a:lnTo>
                  <a:lnTo>
                    <a:pt x="16996" y="3268"/>
                  </a:lnTo>
                  <a:cubicBezTo>
                    <a:pt x="17249" y="3167"/>
                    <a:pt x="17943" y="2814"/>
                    <a:pt x="20178" y="1387"/>
                  </a:cubicBezTo>
                  <a:cubicBezTo>
                    <a:pt x="21117" y="797"/>
                    <a:pt x="21746" y="618"/>
                    <a:pt x="22159" y="618"/>
                  </a:cubicBezTo>
                  <a:close/>
                  <a:moveTo>
                    <a:pt x="22164" y="0"/>
                  </a:moveTo>
                  <a:cubicBezTo>
                    <a:pt x="21532" y="0"/>
                    <a:pt x="20754" y="291"/>
                    <a:pt x="19837" y="869"/>
                  </a:cubicBezTo>
                  <a:cubicBezTo>
                    <a:pt x="17274" y="2498"/>
                    <a:pt x="16819" y="2675"/>
                    <a:pt x="16781" y="2688"/>
                  </a:cubicBezTo>
                  <a:lnTo>
                    <a:pt x="14332" y="4127"/>
                  </a:lnTo>
                  <a:lnTo>
                    <a:pt x="14180" y="4392"/>
                  </a:lnTo>
                  <a:lnTo>
                    <a:pt x="14180" y="5339"/>
                  </a:lnTo>
                  <a:lnTo>
                    <a:pt x="15127" y="8698"/>
                  </a:lnTo>
                  <a:lnTo>
                    <a:pt x="15291" y="9923"/>
                  </a:lnTo>
                  <a:lnTo>
                    <a:pt x="13688" y="9468"/>
                  </a:lnTo>
                  <a:lnTo>
                    <a:pt x="12993" y="8925"/>
                  </a:lnTo>
                  <a:lnTo>
                    <a:pt x="12665" y="8875"/>
                  </a:lnTo>
                  <a:lnTo>
                    <a:pt x="10051" y="10062"/>
                  </a:lnTo>
                  <a:lnTo>
                    <a:pt x="9887" y="10213"/>
                  </a:lnTo>
                  <a:lnTo>
                    <a:pt x="9155" y="11754"/>
                  </a:lnTo>
                  <a:lnTo>
                    <a:pt x="9129" y="12915"/>
                  </a:lnTo>
                  <a:lnTo>
                    <a:pt x="9395" y="13231"/>
                  </a:lnTo>
                  <a:lnTo>
                    <a:pt x="11983" y="13623"/>
                  </a:lnTo>
                  <a:lnTo>
                    <a:pt x="12059" y="13623"/>
                  </a:lnTo>
                  <a:lnTo>
                    <a:pt x="13284" y="13521"/>
                  </a:lnTo>
                  <a:lnTo>
                    <a:pt x="12185" y="14873"/>
                  </a:lnTo>
                  <a:lnTo>
                    <a:pt x="9344" y="15441"/>
                  </a:lnTo>
                  <a:lnTo>
                    <a:pt x="9155" y="15554"/>
                  </a:lnTo>
                  <a:lnTo>
                    <a:pt x="7185" y="18029"/>
                  </a:lnTo>
                  <a:lnTo>
                    <a:pt x="5771" y="20239"/>
                  </a:lnTo>
                  <a:lnTo>
                    <a:pt x="5733" y="20479"/>
                  </a:lnTo>
                  <a:lnTo>
                    <a:pt x="6288" y="22613"/>
                  </a:lnTo>
                  <a:lnTo>
                    <a:pt x="6364" y="22752"/>
                  </a:lnTo>
                  <a:lnTo>
                    <a:pt x="7576" y="24040"/>
                  </a:lnTo>
                  <a:lnTo>
                    <a:pt x="9243" y="25416"/>
                  </a:lnTo>
                  <a:cubicBezTo>
                    <a:pt x="8877" y="25909"/>
                    <a:pt x="8334" y="26679"/>
                    <a:pt x="8208" y="27032"/>
                  </a:cubicBezTo>
                  <a:cubicBezTo>
                    <a:pt x="7841" y="27386"/>
                    <a:pt x="4874" y="29091"/>
                    <a:pt x="2841" y="30214"/>
                  </a:cubicBezTo>
                  <a:lnTo>
                    <a:pt x="0" y="31629"/>
                  </a:lnTo>
                  <a:lnTo>
                    <a:pt x="189" y="32222"/>
                  </a:lnTo>
                  <a:lnTo>
                    <a:pt x="4533" y="31515"/>
                  </a:lnTo>
                  <a:lnTo>
                    <a:pt x="10430" y="29128"/>
                  </a:lnTo>
                  <a:lnTo>
                    <a:pt x="10556" y="29040"/>
                  </a:lnTo>
                  <a:lnTo>
                    <a:pt x="12804" y="26388"/>
                  </a:lnTo>
                  <a:lnTo>
                    <a:pt x="14748" y="24684"/>
                  </a:lnTo>
                  <a:lnTo>
                    <a:pt x="16087" y="23737"/>
                  </a:lnTo>
                  <a:lnTo>
                    <a:pt x="15241" y="25302"/>
                  </a:lnTo>
                  <a:lnTo>
                    <a:pt x="15582" y="25757"/>
                  </a:lnTo>
                  <a:lnTo>
                    <a:pt x="17488" y="25366"/>
                  </a:lnTo>
                  <a:cubicBezTo>
                    <a:pt x="19180" y="24861"/>
                    <a:pt x="19787" y="24595"/>
                    <a:pt x="20026" y="24431"/>
                  </a:cubicBezTo>
                  <a:cubicBezTo>
                    <a:pt x="20544" y="24595"/>
                    <a:pt x="22628" y="25757"/>
                    <a:pt x="24496" y="26868"/>
                  </a:cubicBezTo>
                  <a:lnTo>
                    <a:pt x="25936" y="29507"/>
                  </a:lnTo>
                  <a:lnTo>
                    <a:pt x="26618" y="33409"/>
                  </a:lnTo>
                  <a:lnTo>
                    <a:pt x="26012" y="36338"/>
                  </a:lnTo>
                  <a:lnTo>
                    <a:pt x="25456" y="38384"/>
                  </a:lnTo>
                  <a:lnTo>
                    <a:pt x="25469" y="38586"/>
                  </a:lnTo>
                  <a:lnTo>
                    <a:pt x="26264" y="40480"/>
                  </a:lnTo>
                  <a:lnTo>
                    <a:pt x="26858" y="40455"/>
                  </a:lnTo>
                  <a:lnTo>
                    <a:pt x="27767" y="37538"/>
                  </a:lnTo>
                  <a:lnTo>
                    <a:pt x="28373" y="37033"/>
                  </a:lnTo>
                  <a:lnTo>
                    <a:pt x="29004" y="40884"/>
                  </a:lnTo>
                  <a:lnTo>
                    <a:pt x="29888" y="43018"/>
                  </a:lnTo>
                  <a:lnTo>
                    <a:pt x="28360" y="42058"/>
                  </a:lnTo>
                  <a:lnTo>
                    <a:pt x="27893" y="42273"/>
                  </a:lnTo>
                  <a:lnTo>
                    <a:pt x="27653" y="43763"/>
                  </a:lnTo>
                  <a:lnTo>
                    <a:pt x="27678" y="43953"/>
                  </a:lnTo>
                  <a:lnTo>
                    <a:pt x="29383" y="47652"/>
                  </a:lnTo>
                  <a:lnTo>
                    <a:pt x="29156" y="50114"/>
                  </a:lnTo>
                  <a:lnTo>
                    <a:pt x="27918" y="52589"/>
                  </a:lnTo>
                  <a:lnTo>
                    <a:pt x="27413" y="57085"/>
                  </a:lnTo>
                  <a:lnTo>
                    <a:pt x="27729" y="61580"/>
                  </a:lnTo>
                  <a:lnTo>
                    <a:pt x="27779" y="61719"/>
                  </a:lnTo>
                  <a:lnTo>
                    <a:pt x="29522" y="64484"/>
                  </a:lnTo>
                  <a:lnTo>
                    <a:pt x="31252" y="65696"/>
                  </a:lnTo>
                  <a:lnTo>
                    <a:pt x="32464" y="69030"/>
                  </a:lnTo>
                  <a:lnTo>
                    <a:pt x="33891" y="74080"/>
                  </a:lnTo>
                  <a:lnTo>
                    <a:pt x="33967" y="74219"/>
                  </a:lnTo>
                  <a:lnTo>
                    <a:pt x="36505" y="76896"/>
                  </a:lnTo>
                  <a:lnTo>
                    <a:pt x="37048" y="76631"/>
                  </a:lnTo>
                  <a:lnTo>
                    <a:pt x="36467" y="73474"/>
                  </a:lnTo>
                  <a:lnTo>
                    <a:pt x="36404" y="73335"/>
                  </a:lnTo>
                  <a:lnTo>
                    <a:pt x="34964" y="71505"/>
                  </a:lnTo>
                  <a:lnTo>
                    <a:pt x="34484" y="68171"/>
                  </a:lnTo>
                  <a:lnTo>
                    <a:pt x="34484" y="68171"/>
                  </a:lnTo>
                  <a:lnTo>
                    <a:pt x="35166" y="68954"/>
                  </a:lnTo>
                  <a:lnTo>
                    <a:pt x="36012" y="72098"/>
                  </a:lnTo>
                  <a:lnTo>
                    <a:pt x="36101" y="72237"/>
                  </a:lnTo>
                  <a:lnTo>
                    <a:pt x="38273" y="74295"/>
                  </a:lnTo>
                  <a:lnTo>
                    <a:pt x="40268" y="77730"/>
                  </a:lnTo>
                  <a:lnTo>
                    <a:pt x="40419" y="79939"/>
                  </a:lnTo>
                  <a:lnTo>
                    <a:pt x="40508" y="80141"/>
                  </a:lnTo>
                  <a:lnTo>
                    <a:pt x="42162" y="81947"/>
                  </a:lnTo>
                  <a:lnTo>
                    <a:pt x="42301" y="82035"/>
                  </a:lnTo>
                  <a:lnTo>
                    <a:pt x="46202" y="83197"/>
                  </a:lnTo>
                  <a:lnTo>
                    <a:pt x="49043" y="84700"/>
                  </a:lnTo>
                  <a:lnTo>
                    <a:pt x="49359" y="84687"/>
                  </a:lnTo>
                  <a:lnTo>
                    <a:pt x="50028" y="84245"/>
                  </a:lnTo>
                  <a:lnTo>
                    <a:pt x="52453" y="86165"/>
                  </a:lnTo>
                  <a:lnTo>
                    <a:pt x="52592" y="86228"/>
                  </a:lnTo>
                  <a:lnTo>
                    <a:pt x="55407" y="86834"/>
                  </a:lnTo>
                  <a:lnTo>
                    <a:pt x="58716" y="90546"/>
                  </a:lnTo>
                  <a:lnTo>
                    <a:pt x="61330" y="91960"/>
                  </a:lnTo>
                  <a:lnTo>
                    <a:pt x="61683" y="91910"/>
                  </a:lnTo>
                  <a:lnTo>
                    <a:pt x="62706" y="91013"/>
                  </a:lnTo>
                  <a:lnTo>
                    <a:pt x="63994" y="92491"/>
                  </a:lnTo>
                  <a:lnTo>
                    <a:pt x="63691" y="95723"/>
                  </a:lnTo>
                  <a:lnTo>
                    <a:pt x="62251" y="97466"/>
                  </a:lnTo>
                  <a:lnTo>
                    <a:pt x="61405" y="99840"/>
                  </a:lnTo>
                  <a:lnTo>
                    <a:pt x="61165" y="102074"/>
                  </a:lnTo>
                  <a:lnTo>
                    <a:pt x="60711" y="103224"/>
                  </a:lnTo>
                  <a:lnTo>
                    <a:pt x="60774" y="103552"/>
                  </a:lnTo>
                  <a:lnTo>
                    <a:pt x="63186" y="106115"/>
                  </a:lnTo>
                  <a:lnTo>
                    <a:pt x="65320" y="109335"/>
                  </a:lnTo>
                  <a:lnTo>
                    <a:pt x="67441" y="112656"/>
                  </a:lnTo>
                  <a:lnTo>
                    <a:pt x="67555" y="112757"/>
                  </a:lnTo>
                  <a:lnTo>
                    <a:pt x="69461" y="113818"/>
                  </a:lnTo>
                  <a:lnTo>
                    <a:pt x="70623" y="115421"/>
                  </a:lnTo>
                  <a:lnTo>
                    <a:pt x="71090" y="120055"/>
                  </a:lnTo>
                  <a:lnTo>
                    <a:pt x="71330" y="123881"/>
                  </a:lnTo>
                  <a:lnTo>
                    <a:pt x="71090" y="127871"/>
                  </a:lnTo>
                  <a:lnTo>
                    <a:pt x="71254" y="129866"/>
                  </a:lnTo>
                  <a:lnTo>
                    <a:pt x="70472" y="132973"/>
                  </a:lnTo>
                  <a:lnTo>
                    <a:pt x="70383" y="135511"/>
                  </a:lnTo>
                  <a:lnTo>
                    <a:pt x="70623" y="138516"/>
                  </a:lnTo>
                  <a:lnTo>
                    <a:pt x="70749" y="138743"/>
                  </a:lnTo>
                  <a:lnTo>
                    <a:pt x="71886" y="139539"/>
                  </a:lnTo>
                  <a:lnTo>
                    <a:pt x="70168" y="143491"/>
                  </a:lnTo>
                  <a:lnTo>
                    <a:pt x="70194" y="143794"/>
                  </a:lnTo>
                  <a:lnTo>
                    <a:pt x="71507" y="145789"/>
                  </a:lnTo>
                  <a:lnTo>
                    <a:pt x="71823" y="147582"/>
                  </a:lnTo>
                  <a:lnTo>
                    <a:pt x="73035" y="151370"/>
                  </a:lnTo>
                  <a:lnTo>
                    <a:pt x="75409" y="154805"/>
                  </a:lnTo>
                  <a:lnTo>
                    <a:pt x="77227" y="156030"/>
                  </a:lnTo>
                  <a:lnTo>
                    <a:pt x="77391" y="156080"/>
                  </a:lnTo>
                  <a:lnTo>
                    <a:pt x="80396" y="156080"/>
                  </a:lnTo>
                  <a:lnTo>
                    <a:pt x="80624" y="155966"/>
                  </a:lnTo>
                  <a:lnTo>
                    <a:pt x="81886" y="154476"/>
                  </a:lnTo>
                  <a:lnTo>
                    <a:pt x="81798" y="153984"/>
                  </a:lnTo>
                  <a:lnTo>
                    <a:pt x="78666" y="152305"/>
                  </a:lnTo>
                  <a:lnTo>
                    <a:pt x="77530" y="149501"/>
                  </a:lnTo>
                  <a:lnTo>
                    <a:pt x="77353" y="149325"/>
                  </a:lnTo>
                  <a:cubicBezTo>
                    <a:pt x="77176" y="149249"/>
                    <a:pt x="77038" y="149097"/>
                    <a:pt x="76974" y="148908"/>
                  </a:cubicBezTo>
                  <a:cubicBezTo>
                    <a:pt x="76911" y="148643"/>
                    <a:pt x="77063" y="148289"/>
                    <a:pt x="77391" y="147885"/>
                  </a:cubicBezTo>
                  <a:cubicBezTo>
                    <a:pt x="78363" y="146723"/>
                    <a:pt x="78591" y="146458"/>
                    <a:pt x="78641" y="146332"/>
                  </a:cubicBezTo>
                  <a:lnTo>
                    <a:pt x="78957" y="145309"/>
                  </a:lnTo>
                  <a:lnTo>
                    <a:pt x="78831" y="144956"/>
                  </a:lnTo>
                  <a:lnTo>
                    <a:pt x="77404" y="143933"/>
                  </a:lnTo>
                  <a:lnTo>
                    <a:pt x="78111" y="142582"/>
                  </a:lnTo>
                  <a:lnTo>
                    <a:pt x="78831" y="142077"/>
                  </a:lnTo>
                  <a:lnTo>
                    <a:pt x="78957" y="141862"/>
                  </a:lnTo>
                  <a:lnTo>
                    <a:pt x="79361" y="139652"/>
                  </a:lnTo>
                  <a:lnTo>
                    <a:pt x="79336" y="139476"/>
                  </a:lnTo>
                  <a:lnTo>
                    <a:pt x="78818" y="138289"/>
                  </a:lnTo>
                  <a:lnTo>
                    <a:pt x="78869" y="137582"/>
                  </a:lnTo>
                  <a:lnTo>
                    <a:pt x="79954" y="137708"/>
                  </a:lnTo>
                  <a:lnTo>
                    <a:pt x="80308" y="137417"/>
                  </a:lnTo>
                  <a:lnTo>
                    <a:pt x="80384" y="135814"/>
                  </a:lnTo>
                  <a:lnTo>
                    <a:pt x="80384" y="135498"/>
                  </a:lnTo>
                  <a:lnTo>
                    <a:pt x="82038" y="135018"/>
                  </a:lnTo>
                  <a:lnTo>
                    <a:pt x="83932" y="134551"/>
                  </a:lnTo>
                  <a:lnTo>
                    <a:pt x="84172" y="134235"/>
                  </a:lnTo>
                  <a:lnTo>
                    <a:pt x="84172" y="132076"/>
                  </a:lnTo>
                  <a:lnTo>
                    <a:pt x="84020" y="130826"/>
                  </a:lnTo>
                  <a:lnTo>
                    <a:pt x="83970" y="130283"/>
                  </a:lnTo>
                  <a:lnTo>
                    <a:pt x="86243" y="130675"/>
                  </a:lnTo>
                  <a:lnTo>
                    <a:pt x="86521" y="130586"/>
                  </a:lnTo>
                  <a:lnTo>
                    <a:pt x="88137" y="129008"/>
                  </a:lnTo>
                  <a:lnTo>
                    <a:pt x="89614" y="126520"/>
                  </a:lnTo>
                  <a:lnTo>
                    <a:pt x="90965" y="124551"/>
                  </a:lnTo>
                  <a:lnTo>
                    <a:pt x="91470" y="121798"/>
                  </a:lnTo>
                  <a:lnTo>
                    <a:pt x="93857" y="120156"/>
                  </a:lnTo>
                  <a:lnTo>
                    <a:pt x="96546" y="118742"/>
                  </a:lnTo>
                  <a:lnTo>
                    <a:pt x="97897" y="117947"/>
                  </a:lnTo>
                  <a:lnTo>
                    <a:pt x="98049" y="117719"/>
                  </a:lnTo>
                  <a:lnTo>
                    <a:pt x="98592" y="113982"/>
                  </a:lnTo>
                  <a:lnTo>
                    <a:pt x="99463" y="110800"/>
                  </a:lnTo>
                  <a:lnTo>
                    <a:pt x="99842" y="108906"/>
                  </a:lnTo>
                  <a:lnTo>
                    <a:pt x="101648" y="106645"/>
                  </a:lnTo>
                  <a:lnTo>
                    <a:pt x="102746" y="104676"/>
                  </a:lnTo>
                  <a:lnTo>
                    <a:pt x="102746" y="104373"/>
                  </a:lnTo>
                  <a:lnTo>
                    <a:pt x="101799" y="102617"/>
                  </a:lnTo>
                  <a:cubicBezTo>
                    <a:pt x="101824" y="102352"/>
                    <a:pt x="101774" y="102125"/>
                    <a:pt x="98882" y="100989"/>
                  </a:cubicBezTo>
                  <a:lnTo>
                    <a:pt x="95650" y="99726"/>
                  </a:lnTo>
                  <a:lnTo>
                    <a:pt x="93718" y="99410"/>
                  </a:lnTo>
                  <a:lnTo>
                    <a:pt x="91710" y="98627"/>
                  </a:lnTo>
                  <a:lnTo>
                    <a:pt x="89551" y="97731"/>
                  </a:lnTo>
                  <a:lnTo>
                    <a:pt x="88415" y="95092"/>
                  </a:lnTo>
                  <a:lnTo>
                    <a:pt x="86887" y="92907"/>
                  </a:lnTo>
                  <a:lnTo>
                    <a:pt x="86735" y="92794"/>
                  </a:lnTo>
                  <a:lnTo>
                    <a:pt x="83338" y="91682"/>
                  </a:lnTo>
                  <a:lnTo>
                    <a:pt x="81179" y="91455"/>
                  </a:lnTo>
                  <a:lnTo>
                    <a:pt x="78970" y="89321"/>
                  </a:lnTo>
                  <a:lnTo>
                    <a:pt x="76861" y="88084"/>
                  </a:lnTo>
                  <a:lnTo>
                    <a:pt x="74335" y="87819"/>
                  </a:lnTo>
                  <a:lnTo>
                    <a:pt x="71810" y="87187"/>
                  </a:lnTo>
                  <a:lnTo>
                    <a:pt x="71722" y="87175"/>
                  </a:lnTo>
                  <a:lnTo>
                    <a:pt x="68881" y="87263"/>
                  </a:lnTo>
                  <a:lnTo>
                    <a:pt x="68792" y="87276"/>
                  </a:lnTo>
                  <a:cubicBezTo>
                    <a:pt x="65395" y="88273"/>
                    <a:pt x="65320" y="88576"/>
                    <a:pt x="65269" y="88753"/>
                  </a:cubicBezTo>
                  <a:cubicBezTo>
                    <a:pt x="65219" y="88942"/>
                    <a:pt x="65029" y="89523"/>
                    <a:pt x="64878" y="89965"/>
                  </a:cubicBezTo>
                  <a:lnTo>
                    <a:pt x="63640" y="88993"/>
                  </a:lnTo>
                  <a:lnTo>
                    <a:pt x="63350" y="88930"/>
                  </a:lnTo>
                  <a:lnTo>
                    <a:pt x="61734" y="89448"/>
                  </a:lnTo>
                  <a:lnTo>
                    <a:pt x="60218" y="88690"/>
                  </a:lnTo>
                  <a:lnTo>
                    <a:pt x="59057" y="86303"/>
                  </a:lnTo>
                  <a:lnTo>
                    <a:pt x="59802" y="84384"/>
                  </a:lnTo>
                  <a:lnTo>
                    <a:pt x="59600" y="83967"/>
                  </a:lnTo>
                  <a:lnTo>
                    <a:pt x="57655" y="83311"/>
                  </a:lnTo>
                  <a:lnTo>
                    <a:pt x="55521" y="83046"/>
                  </a:lnTo>
                  <a:lnTo>
                    <a:pt x="56077" y="81480"/>
                  </a:lnTo>
                  <a:lnTo>
                    <a:pt x="56796" y="80104"/>
                  </a:lnTo>
                  <a:lnTo>
                    <a:pt x="56986" y="78853"/>
                  </a:lnTo>
                  <a:lnTo>
                    <a:pt x="56670" y="78500"/>
                  </a:lnTo>
                  <a:lnTo>
                    <a:pt x="53905" y="78500"/>
                  </a:lnTo>
                  <a:lnTo>
                    <a:pt x="53640" y="78651"/>
                  </a:lnTo>
                  <a:lnTo>
                    <a:pt x="52516" y="80533"/>
                  </a:lnTo>
                  <a:lnTo>
                    <a:pt x="50155" y="81366"/>
                  </a:lnTo>
                  <a:lnTo>
                    <a:pt x="48374" y="78942"/>
                  </a:lnTo>
                  <a:lnTo>
                    <a:pt x="47995" y="75495"/>
                  </a:lnTo>
                  <a:lnTo>
                    <a:pt x="48816" y="72717"/>
                  </a:lnTo>
                  <a:lnTo>
                    <a:pt x="51443" y="70772"/>
                  </a:lnTo>
                  <a:lnTo>
                    <a:pt x="54132" y="70393"/>
                  </a:lnTo>
                  <a:lnTo>
                    <a:pt x="55370" y="71416"/>
                  </a:lnTo>
                  <a:lnTo>
                    <a:pt x="55849" y="71315"/>
                  </a:lnTo>
                  <a:lnTo>
                    <a:pt x="56392" y="70305"/>
                  </a:lnTo>
                  <a:lnTo>
                    <a:pt x="58286" y="70305"/>
                  </a:lnTo>
                  <a:lnTo>
                    <a:pt x="60799" y="71088"/>
                  </a:lnTo>
                  <a:lnTo>
                    <a:pt x="61014" y="72856"/>
                  </a:lnTo>
                  <a:lnTo>
                    <a:pt x="61064" y="72995"/>
                  </a:lnTo>
                  <a:lnTo>
                    <a:pt x="62403" y="75040"/>
                  </a:lnTo>
                  <a:lnTo>
                    <a:pt x="62971" y="74926"/>
                  </a:lnTo>
                  <a:lnTo>
                    <a:pt x="63363" y="72843"/>
                  </a:lnTo>
                  <a:lnTo>
                    <a:pt x="63363" y="72767"/>
                  </a:lnTo>
                  <a:lnTo>
                    <a:pt x="63211" y="69131"/>
                  </a:lnTo>
                  <a:lnTo>
                    <a:pt x="64158" y="67376"/>
                  </a:lnTo>
                  <a:lnTo>
                    <a:pt x="67087" y="65355"/>
                  </a:lnTo>
                  <a:lnTo>
                    <a:pt x="68704" y="62691"/>
                  </a:lnTo>
                  <a:lnTo>
                    <a:pt x="69461" y="60721"/>
                  </a:lnTo>
                  <a:lnTo>
                    <a:pt x="71924" y="58322"/>
                  </a:lnTo>
                  <a:lnTo>
                    <a:pt x="73452" y="58322"/>
                  </a:lnTo>
                  <a:lnTo>
                    <a:pt x="73755" y="58107"/>
                  </a:lnTo>
                  <a:lnTo>
                    <a:pt x="74575" y="55923"/>
                  </a:lnTo>
                  <a:lnTo>
                    <a:pt x="76747" y="54496"/>
                  </a:lnTo>
                  <a:lnTo>
                    <a:pt x="77682" y="55961"/>
                  </a:lnTo>
                  <a:lnTo>
                    <a:pt x="78124" y="56062"/>
                  </a:lnTo>
                  <a:lnTo>
                    <a:pt x="80119" y="54786"/>
                  </a:lnTo>
                  <a:lnTo>
                    <a:pt x="83591" y="53347"/>
                  </a:lnTo>
                  <a:lnTo>
                    <a:pt x="83705" y="52855"/>
                  </a:lnTo>
                  <a:lnTo>
                    <a:pt x="82909" y="51983"/>
                  </a:lnTo>
                  <a:lnTo>
                    <a:pt x="82657" y="51870"/>
                  </a:lnTo>
                  <a:lnTo>
                    <a:pt x="79715" y="52084"/>
                  </a:lnTo>
                  <a:lnTo>
                    <a:pt x="79134" y="50771"/>
                  </a:lnTo>
                  <a:lnTo>
                    <a:pt x="79134" y="49496"/>
                  </a:lnTo>
                  <a:lnTo>
                    <a:pt x="78970" y="49218"/>
                  </a:lnTo>
                  <a:lnTo>
                    <a:pt x="78528" y="48978"/>
                  </a:lnTo>
                  <a:lnTo>
                    <a:pt x="78742" y="48864"/>
                  </a:lnTo>
                  <a:lnTo>
                    <a:pt x="81002" y="48864"/>
                  </a:lnTo>
                  <a:lnTo>
                    <a:pt x="83212" y="49029"/>
                  </a:lnTo>
                  <a:lnTo>
                    <a:pt x="83389" y="48991"/>
                  </a:lnTo>
                  <a:lnTo>
                    <a:pt x="86028" y="47463"/>
                  </a:lnTo>
                  <a:cubicBezTo>
                    <a:pt x="87973" y="46023"/>
                    <a:pt x="88048" y="45910"/>
                    <a:pt x="88074" y="45847"/>
                  </a:cubicBezTo>
                  <a:cubicBezTo>
                    <a:pt x="88213" y="45657"/>
                    <a:pt x="88263" y="45569"/>
                    <a:pt x="86432" y="42362"/>
                  </a:cubicBezTo>
                  <a:lnTo>
                    <a:pt x="84399" y="40455"/>
                  </a:lnTo>
                  <a:lnTo>
                    <a:pt x="84033" y="38435"/>
                  </a:lnTo>
                  <a:lnTo>
                    <a:pt x="83553" y="34103"/>
                  </a:lnTo>
                  <a:lnTo>
                    <a:pt x="83010" y="33927"/>
                  </a:lnTo>
                  <a:lnTo>
                    <a:pt x="81078" y="36086"/>
                  </a:lnTo>
                  <a:lnTo>
                    <a:pt x="79576" y="35758"/>
                  </a:lnTo>
                  <a:lnTo>
                    <a:pt x="79310" y="34028"/>
                  </a:lnTo>
                  <a:lnTo>
                    <a:pt x="80055" y="32677"/>
                  </a:lnTo>
                  <a:lnTo>
                    <a:pt x="79866" y="32222"/>
                  </a:lnTo>
                  <a:lnTo>
                    <a:pt x="78212" y="31755"/>
                  </a:lnTo>
                  <a:lnTo>
                    <a:pt x="77164" y="30669"/>
                  </a:lnTo>
                  <a:lnTo>
                    <a:pt x="76937" y="30568"/>
                  </a:lnTo>
                  <a:lnTo>
                    <a:pt x="74070" y="30568"/>
                  </a:lnTo>
                  <a:lnTo>
                    <a:pt x="73199" y="30656"/>
                  </a:lnTo>
                  <a:lnTo>
                    <a:pt x="72921" y="30959"/>
                  </a:lnTo>
                  <a:lnTo>
                    <a:pt x="72845" y="33674"/>
                  </a:lnTo>
                  <a:lnTo>
                    <a:pt x="71583" y="35013"/>
                  </a:lnTo>
                  <a:lnTo>
                    <a:pt x="71545" y="35391"/>
                  </a:lnTo>
                  <a:lnTo>
                    <a:pt x="72290" y="36566"/>
                  </a:lnTo>
                  <a:lnTo>
                    <a:pt x="72492" y="38662"/>
                  </a:lnTo>
                  <a:lnTo>
                    <a:pt x="70535" y="40316"/>
                  </a:lnTo>
                  <a:lnTo>
                    <a:pt x="68615" y="40998"/>
                  </a:lnTo>
                  <a:lnTo>
                    <a:pt x="68401" y="41288"/>
                  </a:lnTo>
                  <a:lnTo>
                    <a:pt x="68401" y="44256"/>
                  </a:lnTo>
                  <a:lnTo>
                    <a:pt x="67555" y="44685"/>
                  </a:lnTo>
                  <a:lnTo>
                    <a:pt x="66380" y="43195"/>
                  </a:lnTo>
                  <a:lnTo>
                    <a:pt x="66974" y="40581"/>
                  </a:lnTo>
                  <a:lnTo>
                    <a:pt x="66822" y="40228"/>
                  </a:lnTo>
                  <a:lnTo>
                    <a:pt x="64676" y="39142"/>
                  </a:lnTo>
                  <a:lnTo>
                    <a:pt x="62453" y="37816"/>
                  </a:lnTo>
                  <a:lnTo>
                    <a:pt x="61443" y="36957"/>
                  </a:lnTo>
                  <a:lnTo>
                    <a:pt x="61241" y="36881"/>
                  </a:lnTo>
                  <a:lnTo>
                    <a:pt x="60509" y="36881"/>
                  </a:lnTo>
                  <a:lnTo>
                    <a:pt x="60307" y="34444"/>
                  </a:lnTo>
                  <a:lnTo>
                    <a:pt x="60686" y="32083"/>
                  </a:lnTo>
                  <a:lnTo>
                    <a:pt x="61456" y="30252"/>
                  </a:lnTo>
                  <a:cubicBezTo>
                    <a:pt x="61974" y="30050"/>
                    <a:pt x="62479" y="29823"/>
                    <a:pt x="62971" y="29558"/>
                  </a:cubicBezTo>
                  <a:cubicBezTo>
                    <a:pt x="63413" y="29330"/>
                    <a:pt x="63640" y="29229"/>
                    <a:pt x="63754" y="29179"/>
                  </a:cubicBezTo>
                  <a:cubicBezTo>
                    <a:pt x="63761" y="29180"/>
                    <a:pt x="63768" y="29180"/>
                    <a:pt x="63775" y="29180"/>
                  </a:cubicBezTo>
                  <a:cubicBezTo>
                    <a:pt x="63887" y="29180"/>
                    <a:pt x="64048" y="29086"/>
                    <a:pt x="64499" y="28813"/>
                  </a:cubicBezTo>
                  <a:lnTo>
                    <a:pt x="65029" y="28497"/>
                  </a:lnTo>
                  <a:cubicBezTo>
                    <a:pt x="66469" y="27638"/>
                    <a:pt x="66999" y="27323"/>
                    <a:pt x="67201" y="27171"/>
                  </a:cubicBezTo>
                  <a:lnTo>
                    <a:pt x="67214" y="27184"/>
                  </a:lnTo>
                  <a:lnTo>
                    <a:pt x="68792" y="25681"/>
                  </a:lnTo>
                  <a:lnTo>
                    <a:pt x="69992" y="24456"/>
                  </a:lnTo>
                  <a:lnTo>
                    <a:pt x="70737" y="24267"/>
                  </a:lnTo>
                  <a:lnTo>
                    <a:pt x="74083" y="24267"/>
                  </a:lnTo>
                  <a:lnTo>
                    <a:pt x="74399" y="23977"/>
                  </a:lnTo>
                  <a:lnTo>
                    <a:pt x="74550" y="21994"/>
                  </a:lnTo>
                  <a:lnTo>
                    <a:pt x="75548" y="20252"/>
                  </a:lnTo>
                  <a:lnTo>
                    <a:pt x="75573" y="20012"/>
                  </a:lnTo>
                  <a:lnTo>
                    <a:pt x="75106" y="18269"/>
                  </a:lnTo>
                  <a:lnTo>
                    <a:pt x="75005" y="18118"/>
                  </a:lnTo>
                  <a:lnTo>
                    <a:pt x="73363" y="16741"/>
                  </a:lnTo>
                  <a:lnTo>
                    <a:pt x="72883" y="16830"/>
                  </a:lnTo>
                  <a:lnTo>
                    <a:pt x="71873" y="18800"/>
                  </a:lnTo>
                  <a:lnTo>
                    <a:pt x="70320" y="19999"/>
                  </a:lnTo>
                  <a:lnTo>
                    <a:pt x="69676" y="20441"/>
                  </a:lnTo>
                  <a:lnTo>
                    <a:pt x="69676" y="18623"/>
                  </a:lnTo>
                  <a:lnTo>
                    <a:pt x="69929" y="17385"/>
                  </a:lnTo>
                  <a:lnTo>
                    <a:pt x="69411" y="17082"/>
                  </a:lnTo>
                  <a:lnTo>
                    <a:pt x="68691" y="17739"/>
                  </a:lnTo>
                  <a:lnTo>
                    <a:pt x="67896" y="15959"/>
                  </a:lnTo>
                  <a:lnTo>
                    <a:pt x="68918" y="14860"/>
                  </a:lnTo>
                  <a:lnTo>
                    <a:pt x="71002" y="10403"/>
                  </a:lnTo>
                  <a:lnTo>
                    <a:pt x="71873" y="10049"/>
                  </a:lnTo>
                  <a:lnTo>
                    <a:pt x="73767" y="8332"/>
                  </a:lnTo>
                  <a:lnTo>
                    <a:pt x="73691" y="7827"/>
                  </a:lnTo>
                  <a:lnTo>
                    <a:pt x="72896" y="7410"/>
                  </a:lnTo>
                  <a:lnTo>
                    <a:pt x="71785" y="7233"/>
                  </a:lnTo>
                  <a:lnTo>
                    <a:pt x="69373" y="7233"/>
                  </a:lnTo>
                  <a:lnTo>
                    <a:pt x="69057" y="7549"/>
                  </a:lnTo>
                  <a:lnTo>
                    <a:pt x="69057" y="9658"/>
                  </a:lnTo>
                  <a:lnTo>
                    <a:pt x="67037" y="12284"/>
                  </a:lnTo>
                  <a:lnTo>
                    <a:pt x="65294" y="14986"/>
                  </a:lnTo>
                  <a:lnTo>
                    <a:pt x="65294" y="15340"/>
                  </a:lnTo>
                  <a:lnTo>
                    <a:pt x="66077" y="16476"/>
                  </a:lnTo>
                  <a:lnTo>
                    <a:pt x="65762" y="18623"/>
                  </a:lnTo>
                  <a:lnTo>
                    <a:pt x="63375" y="19885"/>
                  </a:lnTo>
                  <a:lnTo>
                    <a:pt x="63375" y="18585"/>
                  </a:lnTo>
                  <a:lnTo>
                    <a:pt x="63085" y="18269"/>
                  </a:lnTo>
                  <a:lnTo>
                    <a:pt x="61342" y="18118"/>
                  </a:lnTo>
                  <a:lnTo>
                    <a:pt x="61128" y="18181"/>
                  </a:lnTo>
                  <a:lnTo>
                    <a:pt x="59890" y="19153"/>
                  </a:lnTo>
                  <a:lnTo>
                    <a:pt x="58223" y="16830"/>
                  </a:lnTo>
                  <a:lnTo>
                    <a:pt x="57971" y="16703"/>
                  </a:lnTo>
                  <a:lnTo>
                    <a:pt x="55799" y="16703"/>
                  </a:lnTo>
                  <a:lnTo>
                    <a:pt x="55521" y="16868"/>
                  </a:lnTo>
                  <a:lnTo>
                    <a:pt x="54827" y="18168"/>
                  </a:lnTo>
                  <a:lnTo>
                    <a:pt x="54435" y="18736"/>
                  </a:lnTo>
                  <a:lnTo>
                    <a:pt x="53652" y="16969"/>
                  </a:lnTo>
                  <a:lnTo>
                    <a:pt x="53261" y="16792"/>
                  </a:lnTo>
                  <a:cubicBezTo>
                    <a:pt x="53061" y="16867"/>
                    <a:pt x="52586" y="16997"/>
                    <a:pt x="52167" y="16997"/>
                  </a:cubicBezTo>
                  <a:cubicBezTo>
                    <a:pt x="51950" y="16997"/>
                    <a:pt x="51749" y="16962"/>
                    <a:pt x="51607" y="16868"/>
                  </a:cubicBezTo>
                  <a:cubicBezTo>
                    <a:pt x="51455" y="16767"/>
                    <a:pt x="51379" y="16590"/>
                    <a:pt x="51392" y="16426"/>
                  </a:cubicBezTo>
                  <a:cubicBezTo>
                    <a:pt x="51316" y="15112"/>
                    <a:pt x="51316" y="14986"/>
                    <a:pt x="51316" y="14974"/>
                  </a:cubicBezTo>
                  <a:lnTo>
                    <a:pt x="51215" y="14746"/>
                  </a:lnTo>
                  <a:lnTo>
                    <a:pt x="47945" y="11716"/>
                  </a:lnTo>
                  <a:lnTo>
                    <a:pt x="46922" y="11009"/>
                  </a:lnTo>
                  <a:lnTo>
                    <a:pt x="46682" y="10958"/>
                  </a:lnTo>
                  <a:lnTo>
                    <a:pt x="45142" y="11223"/>
                  </a:lnTo>
                  <a:lnTo>
                    <a:pt x="44435" y="9077"/>
                  </a:lnTo>
                  <a:lnTo>
                    <a:pt x="44233" y="8875"/>
                  </a:lnTo>
                  <a:lnTo>
                    <a:pt x="42806" y="8433"/>
                  </a:lnTo>
                  <a:lnTo>
                    <a:pt x="42679" y="8420"/>
                  </a:lnTo>
                  <a:lnTo>
                    <a:pt x="39182" y="8862"/>
                  </a:lnTo>
                  <a:lnTo>
                    <a:pt x="37262" y="8445"/>
                  </a:lnTo>
                  <a:lnTo>
                    <a:pt x="34649" y="6210"/>
                  </a:lnTo>
                  <a:lnTo>
                    <a:pt x="31075" y="4506"/>
                  </a:lnTo>
                  <a:lnTo>
                    <a:pt x="28499" y="2031"/>
                  </a:lnTo>
                  <a:lnTo>
                    <a:pt x="26365" y="263"/>
                  </a:lnTo>
                  <a:lnTo>
                    <a:pt x="26100" y="187"/>
                  </a:lnTo>
                  <a:lnTo>
                    <a:pt x="23524" y="756"/>
                  </a:lnTo>
                  <a:cubicBezTo>
                    <a:pt x="23360" y="465"/>
                    <a:pt x="23120" y="238"/>
                    <a:pt x="22817" y="124"/>
                  </a:cubicBezTo>
                  <a:cubicBezTo>
                    <a:pt x="22620" y="41"/>
                    <a:pt x="22402" y="0"/>
                    <a:pt x="2216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52"/>
            <p:cNvSpPr/>
            <p:nvPr/>
          </p:nvSpPr>
          <p:spPr>
            <a:xfrm>
              <a:off x="1940550" y="1654925"/>
              <a:ext cx="124725" cy="149650"/>
            </a:xfrm>
            <a:custGeom>
              <a:avLst/>
              <a:gdLst/>
              <a:ahLst/>
              <a:cxnLst/>
              <a:rect l="l" t="t" r="r" b="b"/>
              <a:pathLst>
                <a:path w="4989" h="5986" extrusionOk="0">
                  <a:moveTo>
                    <a:pt x="2425" y="0"/>
                  </a:moveTo>
                  <a:lnTo>
                    <a:pt x="1023" y="1200"/>
                  </a:lnTo>
                  <a:lnTo>
                    <a:pt x="1" y="3851"/>
                  </a:lnTo>
                  <a:lnTo>
                    <a:pt x="1" y="5985"/>
                  </a:lnTo>
                  <a:lnTo>
                    <a:pt x="2362" y="4104"/>
                  </a:lnTo>
                  <a:lnTo>
                    <a:pt x="3511" y="4887"/>
                  </a:lnTo>
                  <a:lnTo>
                    <a:pt x="4988" y="4419"/>
                  </a:lnTo>
                  <a:lnTo>
                    <a:pt x="3271" y="2210"/>
                  </a:lnTo>
                  <a:lnTo>
                    <a:pt x="242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52"/>
            <p:cNvSpPr/>
            <p:nvPr/>
          </p:nvSpPr>
          <p:spPr>
            <a:xfrm>
              <a:off x="1932650" y="1641650"/>
              <a:ext cx="145575" cy="179325"/>
            </a:xfrm>
            <a:custGeom>
              <a:avLst/>
              <a:gdLst/>
              <a:ahLst/>
              <a:cxnLst/>
              <a:rect l="l" t="t" r="r" b="b"/>
              <a:pathLst>
                <a:path w="5823" h="7173" extrusionOk="0">
                  <a:moveTo>
                    <a:pt x="2602" y="1049"/>
                  </a:moveTo>
                  <a:lnTo>
                    <a:pt x="3297" y="2842"/>
                  </a:lnTo>
                  <a:lnTo>
                    <a:pt x="4774" y="4774"/>
                  </a:lnTo>
                  <a:lnTo>
                    <a:pt x="3877" y="5064"/>
                  </a:lnTo>
                  <a:lnTo>
                    <a:pt x="2665" y="4231"/>
                  </a:lnTo>
                  <a:lnTo>
                    <a:pt x="632" y="5860"/>
                  </a:lnTo>
                  <a:lnTo>
                    <a:pt x="632" y="4433"/>
                  </a:lnTo>
                  <a:lnTo>
                    <a:pt x="1605" y="1907"/>
                  </a:lnTo>
                  <a:lnTo>
                    <a:pt x="2602" y="1049"/>
                  </a:lnTo>
                  <a:close/>
                  <a:moveTo>
                    <a:pt x="2880" y="1"/>
                  </a:moveTo>
                  <a:lnTo>
                    <a:pt x="1074" y="1541"/>
                  </a:lnTo>
                  <a:lnTo>
                    <a:pt x="26" y="4269"/>
                  </a:lnTo>
                  <a:lnTo>
                    <a:pt x="1" y="7173"/>
                  </a:lnTo>
                  <a:lnTo>
                    <a:pt x="1" y="7173"/>
                  </a:lnTo>
                  <a:lnTo>
                    <a:pt x="2703" y="5026"/>
                  </a:lnTo>
                  <a:lnTo>
                    <a:pt x="3776" y="5771"/>
                  </a:lnTo>
                  <a:lnTo>
                    <a:pt x="5822" y="5102"/>
                  </a:lnTo>
                  <a:lnTo>
                    <a:pt x="3865" y="2577"/>
                  </a:lnTo>
                  <a:lnTo>
                    <a:pt x="288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52"/>
            <p:cNvSpPr/>
            <p:nvPr/>
          </p:nvSpPr>
          <p:spPr>
            <a:xfrm>
              <a:off x="2019475" y="1292525"/>
              <a:ext cx="410075" cy="583375"/>
            </a:xfrm>
            <a:custGeom>
              <a:avLst/>
              <a:gdLst/>
              <a:ahLst/>
              <a:cxnLst/>
              <a:rect l="l" t="t" r="r" b="b"/>
              <a:pathLst>
                <a:path w="16403" h="23335" extrusionOk="0">
                  <a:moveTo>
                    <a:pt x="4129" y="0"/>
                  </a:moveTo>
                  <a:lnTo>
                    <a:pt x="1213" y="2122"/>
                  </a:lnTo>
                  <a:lnTo>
                    <a:pt x="0" y="4407"/>
                  </a:lnTo>
                  <a:lnTo>
                    <a:pt x="0" y="7248"/>
                  </a:lnTo>
                  <a:lnTo>
                    <a:pt x="2122" y="6857"/>
                  </a:lnTo>
                  <a:lnTo>
                    <a:pt x="4571" y="8347"/>
                  </a:lnTo>
                  <a:lnTo>
                    <a:pt x="6541" y="8827"/>
                  </a:lnTo>
                  <a:lnTo>
                    <a:pt x="7210" y="7576"/>
                  </a:lnTo>
                  <a:lnTo>
                    <a:pt x="8170" y="11339"/>
                  </a:lnTo>
                  <a:lnTo>
                    <a:pt x="9521" y="12842"/>
                  </a:lnTo>
                  <a:lnTo>
                    <a:pt x="8258" y="15052"/>
                  </a:lnTo>
                  <a:cubicBezTo>
                    <a:pt x="8258" y="15052"/>
                    <a:pt x="8978" y="16314"/>
                    <a:pt x="6996" y="16706"/>
                  </a:cubicBezTo>
                  <a:cubicBezTo>
                    <a:pt x="5026" y="17097"/>
                    <a:pt x="6364" y="16946"/>
                    <a:pt x="5026" y="17097"/>
                  </a:cubicBezTo>
                  <a:cubicBezTo>
                    <a:pt x="3688" y="17261"/>
                    <a:pt x="3688" y="17539"/>
                    <a:pt x="3688" y="17539"/>
                  </a:cubicBezTo>
                  <a:lnTo>
                    <a:pt x="4180" y="18915"/>
                  </a:lnTo>
                  <a:lnTo>
                    <a:pt x="6604" y="18915"/>
                  </a:lnTo>
                  <a:lnTo>
                    <a:pt x="7943" y="20810"/>
                  </a:lnTo>
                  <a:lnTo>
                    <a:pt x="9521" y="22539"/>
                  </a:lnTo>
                  <a:lnTo>
                    <a:pt x="11579" y="23335"/>
                  </a:lnTo>
                  <a:lnTo>
                    <a:pt x="10405" y="20532"/>
                  </a:lnTo>
                  <a:lnTo>
                    <a:pt x="12375" y="21693"/>
                  </a:lnTo>
                  <a:lnTo>
                    <a:pt x="13473" y="20115"/>
                  </a:lnTo>
                  <a:lnTo>
                    <a:pt x="12059" y="16794"/>
                  </a:lnTo>
                  <a:lnTo>
                    <a:pt x="12615" y="15923"/>
                  </a:lnTo>
                  <a:lnTo>
                    <a:pt x="14420" y="18360"/>
                  </a:lnTo>
                  <a:lnTo>
                    <a:pt x="15683" y="16794"/>
                  </a:lnTo>
                  <a:lnTo>
                    <a:pt x="16403" y="15052"/>
                  </a:lnTo>
                  <a:lnTo>
                    <a:pt x="12931" y="12135"/>
                  </a:lnTo>
                  <a:lnTo>
                    <a:pt x="14269" y="11630"/>
                  </a:lnTo>
                  <a:lnTo>
                    <a:pt x="13549" y="8195"/>
                  </a:lnTo>
                  <a:lnTo>
                    <a:pt x="12211" y="5821"/>
                  </a:lnTo>
                  <a:lnTo>
                    <a:pt x="10721" y="4963"/>
                  </a:lnTo>
                  <a:lnTo>
                    <a:pt x="9067" y="3624"/>
                  </a:lnTo>
                  <a:lnTo>
                    <a:pt x="10557" y="3069"/>
                  </a:lnTo>
                  <a:lnTo>
                    <a:pt x="10165" y="1414"/>
                  </a:lnTo>
                  <a:lnTo>
                    <a:pt x="7918" y="354"/>
                  </a:lnTo>
                  <a:lnTo>
                    <a:pt x="5670" y="1326"/>
                  </a:lnTo>
                  <a:lnTo>
                    <a:pt x="5165" y="2677"/>
                  </a:lnTo>
                  <a:lnTo>
                    <a:pt x="3814" y="4256"/>
                  </a:lnTo>
                  <a:lnTo>
                    <a:pt x="2993" y="3069"/>
                  </a:lnTo>
                  <a:lnTo>
                    <a:pt x="412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52"/>
            <p:cNvSpPr/>
            <p:nvPr/>
          </p:nvSpPr>
          <p:spPr>
            <a:xfrm>
              <a:off x="2011275" y="1270725"/>
              <a:ext cx="427750" cy="619075"/>
            </a:xfrm>
            <a:custGeom>
              <a:avLst/>
              <a:gdLst/>
              <a:ahLst/>
              <a:cxnLst/>
              <a:rect l="l" t="t" r="r" b="b"/>
              <a:pathLst>
                <a:path w="17110" h="24763" extrusionOk="0">
                  <a:moveTo>
                    <a:pt x="8246" y="1567"/>
                  </a:moveTo>
                  <a:lnTo>
                    <a:pt x="10228" y="2501"/>
                  </a:lnTo>
                  <a:lnTo>
                    <a:pt x="10518" y="3739"/>
                  </a:lnTo>
                  <a:lnTo>
                    <a:pt x="8763" y="4383"/>
                  </a:lnTo>
                  <a:lnTo>
                    <a:pt x="10885" y="6087"/>
                  </a:lnTo>
                  <a:lnTo>
                    <a:pt x="12311" y="6908"/>
                  </a:lnTo>
                  <a:lnTo>
                    <a:pt x="13587" y="9156"/>
                  </a:lnTo>
                  <a:lnTo>
                    <a:pt x="14231" y="12287"/>
                  </a:lnTo>
                  <a:lnTo>
                    <a:pt x="12640" y="12881"/>
                  </a:lnTo>
                  <a:lnTo>
                    <a:pt x="16340" y="15999"/>
                  </a:lnTo>
                  <a:lnTo>
                    <a:pt x="15733" y="17477"/>
                  </a:lnTo>
                  <a:lnTo>
                    <a:pt x="14761" y="18689"/>
                  </a:lnTo>
                  <a:lnTo>
                    <a:pt x="12918" y="16227"/>
                  </a:lnTo>
                  <a:lnTo>
                    <a:pt x="12021" y="17616"/>
                  </a:lnTo>
                  <a:lnTo>
                    <a:pt x="13448" y="20937"/>
                  </a:lnTo>
                  <a:lnTo>
                    <a:pt x="12615" y="22136"/>
                  </a:lnTo>
                  <a:lnTo>
                    <a:pt x="10076" y="20633"/>
                  </a:lnTo>
                  <a:lnTo>
                    <a:pt x="11339" y="23639"/>
                  </a:lnTo>
                  <a:lnTo>
                    <a:pt x="10051" y="23146"/>
                  </a:lnTo>
                  <a:lnTo>
                    <a:pt x="8549" y="21492"/>
                  </a:lnTo>
                  <a:lnTo>
                    <a:pt x="7109" y="19459"/>
                  </a:lnTo>
                  <a:lnTo>
                    <a:pt x="4748" y="19459"/>
                  </a:lnTo>
                  <a:lnTo>
                    <a:pt x="4407" y="18500"/>
                  </a:lnTo>
                  <a:cubicBezTo>
                    <a:pt x="4723" y="18373"/>
                    <a:pt x="5064" y="18297"/>
                    <a:pt x="5417" y="18272"/>
                  </a:cubicBezTo>
                  <a:cubicBezTo>
                    <a:pt x="6124" y="18196"/>
                    <a:pt x="6124" y="18196"/>
                    <a:pt x="6238" y="18146"/>
                  </a:cubicBezTo>
                  <a:cubicBezTo>
                    <a:pt x="6301" y="18121"/>
                    <a:pt x="6453" y="18070"/>
                    <a:pt x="7412" y="17881"/>
                  </a:cubicBezTo>
                  <a:cubicBezTo>
                    <a:pt x="8208" y="17717"/>
                    <a:pt x="8725" y="17401"/>
                    <a:pt x="8940" y="16934"/>
                  </a:cubicBezTo>
                  <a:cubicBezTo>
                    <a:pt x="9079" y="16618"/>
                    <a:pt x="9079" y="16265"/>
                    <a:pt x="8953" y="15936"/>
                  </a:cubicBezTo>
                  <a:lnTo>
                    <a:pt x="10253" y="13676"/>
                  </a:lnTo>
                  <a:lnTo>
                    <a:pt x="8801" y="12060"/>
                  </a:lnTo>
                  <a:lnTo>
                    <a:pt x="7652" y="7590"/>
                  </a:lnTo>
                  <a:lnTo>
                    <a:pt x="6718" y="9332"/>
                  </a:lnTo>
                  <a:lnTo>
                    <a:pt x="5026" y="8928"/>
                  </a:lnTo>
                  <a:lnTo>
                    <a:pt x="2513" y="7388"/>
                  </a:lnTo>
                  <a:lnTo>
                    <a:pt x="644" y="7741"/>
                  </a:lnTo>
                  <a:lnTo>
                    <a:pt x="644" y="5367"/>
                  </a:lnTo>
                  <a:lnTo>
                    <a:pt x="1793" y="3208"/>
                  </a:lnTo>
                  <a:lnTo>
                    <a:pt x="3801" y="1744"/>
                  </a:lnTo>
                  <a:lnTo>
                    <a:pt x="3801" y="1744"/>
                  </a:lnTo>
                  <a:lnTo>
                    <a:pt x="2980" y="3991"/>
                  </a:lnTo>
                  <a:lnTo>
                    <a:pt x="4129" y="5645"/>
                  </a:lnTo>
                  <a:lnTo>
                    <a:pt x="5745" y="3751"/>
                  </a:lnTo>
                  <a:lnTo>
                    <a:pt x="6263" y="2438"/>
                  </a:lnTo>
                  <a:lnTo>
                    <a:pt x="8246" y="1567"/>
                  </a:lnTo>
                  <a:close/>
                  <a:moveTo>
                    <a:pt x="5114" y="1"/>
                  </a:moveTo>
                  <a:lnTo>
                    <a:pt x="1288" y="2779"/>
                  </a:lnTo>
                  <a:lnTo>
                    <a:pt x="0" y="5203"/>
                  </a:lnTo>
                  <a:lnTo>
                    <a:pt x="0" y="8486"/>
                  </a:lnTo>
                  <a:lnTo>
                    <a:pt x="2374" y="8044"/>
                  </a:lnTo>
                  <a:lnTo>
                    <a:pt x="4723" y="9471"/>
                  </a:lnTo>
                  <a:lnTo>
                    <a:pt x="7021" y="10039"/>
                  </a:lnTo>
                  <a:lnTo>
                    <a:pt x="7425" y="9294"/>
                  </a:lnTo>
                  <a:lnTo>
                    <a:pt x="8208" y="12350"/>
                  </a:lnTo>
                  <a:lnTo>
                    <a:pt x="9458" y="13739"/>
                  </a:lnTo>
                  <a:lnTo>
                    <a:pt x="8321" y="15747"/>
                  </a:lnTo>
                  <a:lnTo>
                    <a:pt x="8233" y="15911"/>
                  </a:lnTo>
                  <a:lnTo>
                    <a:pt x="8309" y="16063"/>
                  </a:lnTo>
                  <a:cubicBezTo>
                    <a:pt x="8410" y="16252"/>
                    <a:pt x="8422" y="16467"/>
                    <a:pt x="8347" y="16669"/>
                  </a:cubicBezTo>
                  <a:cubicBezTo>
                    <a:pt x="8220" y="16946"/>
                    <a:pt x="7842" y="17148"/>
                    <a:pt x="7273" y="17262"/>
                  </a:cubicBezTo>
                  <a:cubicBezTo>
                    <a:pt x="6263" y="17464"/>
                    <a:pt x="6099" y="17527"/>
                    <a:pt x="6011" y="17565"/>
                  </a:cubicBezTo>
                  <a:cubicBezTo>
                    <a:pt x="5783" y="17603"/>
                    <a:pt x="5556" y="17641"/>
                    <a:pt x="5329" y="17654"/>
                  </a:cubicBezTo>
                  <a:cubicBezTo>
                    <a:pt x="4937" y="17704"/>
                    <a:pt x="3712" y="17843"/>
                    <a:pt x="3712" y="18411"/>
                  </a:cubicBezTo>
                  <a:lnTo>
                    <a:pt x="4293" y="20103"/>
                  </a:lnTo>
                  <a:lnTo>
                    <a:pt x="6793" y="20103"/>
                  </a:lnTo>
                  <a:lnTo>
                    <a:pt x="8056" y="21884"/>
                  </a:lnTo>
                  <a:lnTo>
                    <a:pt x="9685" y="23677"/>
                  </a:lnTo>
                  <a:lnTo>
                    <a:pt x="12488" y="24763"/>
                  </a:lnTo>
                  <a:lnTo>
                    <a:pt x="11390" y="22161"/>
                  </a:lnTo>
                  <a:lnTo>
                    <a:pt x="12791" y="22982"/>
                  </a:lnTo>
                  <a:lnTo>
                    <a:pt x="14168" y="20987"/>
                  </a:lnTo>
                  <a:lnTo>
                    <a:pt x="12741" y="17666"/>
                  </a:lnTo>
                  <a:lnTo>
                    <a:pt x="12968" y="17325"/>
                  </a:lnTo>
                  <a:lnTo>
                    <a:pt x="14748" y="19712"/>
                  </a:lnTo>
                  <a:lnTo>
                    <a:pt x="16264" y="17830"/>
                  </a:lnTo>
                  <a:lnTo>
                    <a:pt x="17110" y="15810"/>
                  </a:lnTo>
                  <a:lnTo>
                    <a:pt x="13877" y="13083"/>
                  </a:lnTo>
                  <a:lnTo>
                    <a:pt x="14963" y="12678"/>
                  </a:lnTo>
                  <a:lnTo>
                    <a:pt x="14193" y="8979"/>
                  </a:lnTo>
                  <a:lnTo>
                    <a:pt x="12779" y="6453"/>
                  </a:lnTo>
                  <a:lnTo>
                    <a:pt x="11238" y="5569"/>
                  </a:lnTo>
                  <a:lnTo>
                    <a:pt x="10013" y="4585"/>
                  </a:lnTo>
                  <a:lnTo>
                    <a:pt x="11263" y="4117"/>
                  </a:lnTo>
                  <a:lnTo>
                    <a:pt x="10771" y="2047"/>
                  </a:lnTo>
                  <a:lnTo>
                    <a:pt x="8258" y="860"/>
                  </a:lnTo>
                  <a:lnTo>
                    <a:pt x="5758" y="1958"/>
                  </a:lnTo>
                  <a:lnTo>
                    <a:pt x="5215" y="3372"/>
                  </a:lnTo>
                  <a:lnTo>
                    <a:pt x="4180" y="4597"/>
                  </a:lnTo>
                  <a:lnTo>
                    <a:pt x="3675" y="3890"/>
                  </a:lnTo>
                  <a:lnTo>
                    <a:pt x="51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52"/>
            <p:cNvSpPr/>
            <p:nvPr/>
          </p:nvSpPr>
          <p:spPr>
            <a:xfrm>
              <a:off x="2342725" y="2272700"/>
              <a:ext cx="102300" cy="109875"/>
            </a:xfrm>
            <a:custGeom>
              <a:avLst/>
              <a:gdLst/>
              <a:ahLst/>
              <a:cxnLst/>
              <a:rect l="l" t="t" r="r" b="b"/>
              <a:pathLst>
                <a:path w="4092" h="4395" extrusionOk="0">
                  <a:moveTo>
                    <a:pt x="112" y="2946"/>
                  </a:moveTo>
                  <a:cubicBezTo>
                    <a:pt x="41" y="2963"/>
                    <a:pt x="1" y="2986"/>
                    <a:pt x="1" y="3018"/>
                  </a:cubicBezTo>
                  <a:cubicBezTo>
                    <a:pt x="1" y="3026"/>
                    <a:pt x="3" y="3031"/>
                    <a:pt x="9" y="3031"/>
                  </a:cubicBezTo>
                  <a:cubicBezTo>
                    <a:pt x="25" y="3031"/>
                    <a:pt x="60" y="3000"/>
                    <a:pt x="112" y="2946"/>
                  </a:cubicBezTo>
                  <a:close/>
                  <a:moveTo>
                    <a:pt x="2337" y="0"/>
                  </a:moveTo>
                  <a:cubicBezTo>
                    <a:pt x="2337" y="0"/>
                    <a:pt x="576" y="2455"/>
                    <a:pt x="112" y="2946"/>
                  </a:cubicBezTo>
                  <a:lnTo>
                    <a:pt x="112" y="2946"/>
                  </a:lnTo>
                  <a:cubicBezTo>
                    <a:pt x="226" y="2918"/>
                    <a:pt x="419" y="2908"/>
                    <a:pt x="644" y="2908"/>
                  </a:cubicBezTo>
                  <a:cubicBezTo>
                    <a:pt x="1336" y="2908"/>
                    <a:pt x="2337" y="3005"/>
                    <a:pt x="2337" y="3005"/>
                  </a:cubicBezTo>
                  <a:lnTo>
                    <a:pt x="3145" y="4394"/>
                  </a:lnTo>
                  <a:lnTo>
                    <a:pt x="4092" y="3990"/>
                  </a:lnTo>
                  <a:lnTo>
                    <a:pt x="4092" y="2096"/>
                  </a:lnTo>
                  <a:lnTo>
                    <a:pt x="2438" y="1465"/>
                  </a:lnTo>
                  <a:lnTo>
                    <a:pt x="233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52"/>
            <p:cNvSpPr/>
            <p:nvPr/>
          </p:nvSpPr>
          <p:spPr>
            <a:xfrm>
              <a:off x="2334825" y="2250600"/>
              <a:ext cx="118400" cy="142075"/>
            </a:xfrm>
            <a:custGeom>
              <a:avLst/>
              <a:gdLst/>
              <a:ahLst/>
              <a:cxnLst/>
              <a:rect l="l" t="t" r="r" b="b"/>
              <a:pathLst>
                <a:path w="4736" h="5683" extrusionOk="0">
                  <a:moveTo>
                    <a:pt x="2387" y="1781"/>
                  </a:moveTo>
                  <a:lnTo>
                    <a:pt x="2450" y="2576"/>
                  </a:lnTo>
                  <a:lnTo>
                    <a:pt x="4079" y="3207"/>
                  </a:lnTo>
                  <a:lnTo>
                    <a:pt x="4079" y="4659"/>
                  </a:lnTo>
                  <a:lnTo>
                    <a:pt x="3587" y="4874"/>
                  </a:lnTo>
                  <a:lnTo>
                    <a:pt x="2829" y="3586"/>
                  </a:lnTo>
                  <a:lnTo>
                    <a:pt x="2665" y="3574"/>
                  </a:lnTo>
                  <a:cubicBezTo>
                    <a:pt x="1983" y="3510"/>
                    <a:pt x="1491" y="3473"/>
                    <a:pt x="1125" y="3473"/>
                  </a:cubicBezTo>
                  <a:lnTo>
                    <a:pt x="1137" y="3473"/>
                  </a:lnTo>
                  <a:cubicBezTo>
                    <a:pt x="1428" y="3106"/>
                    <a:pt x="1819" y="2576"/>
                    <a:pt x="2387" y="1781"/>
                  </a:cubicBezTo>
                  <a:close/>
                  <a:moveTo>
                    <a:pt x="2905" y="0"/>
                  </a:moveTo>
                  <a:lnTo>
                    <a:pt x="2400" y="707"/>
                  </a:lnTo>
                  <a:cubicBezTo>
                    <a:pt x="1541" y="1894"/>
                    <a:pt x="582" y="3195"/>
                    <a:pt x="253" y="3561"/>
                  </a:cubicBezTo>
                  <a:cubicBezTo>
                    <a:pt x="203" y="3574"/>
                    <a:pt x="165" y="3599"/>
                    <a:pt x="127" y="3637"/>
                  </a:cubicBezTo>
                  <a:lnTo>
                    <a:pt x="1" y="3763"/>
                  </a:lnTo>
                  <a:lnTo>
                    <a:pt x="1" y="4142"/>
                  </a:lnTo>
                  <a:lnTo>
                    <a:pt x="228" y="4218"/>
                  </a:lnTo>
                  <a:cubicBezTo>
                    <a:pt x="268" y="4227"/>
                    <a:pt x="302" y="4237"/>
                    <a:pt x="339" y="4237"/>
                  </a:cubicBezTo>
                  <a:cubicBezTo>
                    <a:pt x="396" y="4237"/>
                    <a:pt x="462" y="4214"/>
                    <a:pt x="569" y="4129"/>
                  </a:cubicBezTo>
                  <a:cubicBezTo>
                    <a:pt x="771" y="4117"/>
                    <a:pt x="974" y="4111"/>
                    <a:pt x="1176" y="4111"/>
                  </a:cubicBezTo>
                  <a:cubicBezTo>
                    <a:pt x="1605" y="4111"/>
                    <a:pt x="2034" y="4137"/>
                    <a:pt x="2463" y="4180"/>
                  </a:cubicBezTo>
                  <a:lnTo>
                    <a:pt x="3334" y="5682"/>
                  </a:lnTo>
                  <a:lnTo>
                    <a:pt x="4736" y="5076"/>
                  </a:lnTo>
                  <a:lnTo>
                    <a:pt x="4736" y="2753"/>
                  </a:lnTo>
                  <a:lnTo>
                    <a:pt x="3069" y="2121"/>
                  </a:lnTo>
                  <a:lnTo>
                    <a:pt x="290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52"/>
            <p:cNvSpPr/>
            <p:nvPr/>
          </p:nvSpPr>
          <p:spPr>
            <a:xfrm>
              <a:off x="1713900" y="3010725"/>
              <a:ext cx="224775" cy="69925"/>
            </a:xfrm>
            <a:custGeom>
              <a:avLst/>
              <a:gdLst/>
              <a:ahLst/>
              <a:cxnLst/>
              <a:rect l="l" t="t" r="r" b="b"/>
              <a:pathLst>
                <a:path w="8991" h="2797" extrusionOk="0">
                  <a:moveTo>
                    <a:pt x="1112" y="1"/>
                  </a:moveTo>
                  <a:lnTo>
                    <a:pt x="0" y="556"/>
                  </a:lnTo>
                  <a:lnTo>
                    <a:pt x="1112" y="834"/>
                  </a:lnTo>
                  <a:cubicBezTo>
                    <a:pt x="1112" y="834"/>
                    <a:pt x="3864" y="1125"/>
                    <a:pt x="4104" y="1125"/>
                  </a:cubicBezTo>
                  <a:cubicBezTo>
                    <a:pt x="4344" y="1125"/>
                    <a:pt x="6705" y="2110"/>
                    <a:pt x="6705" y="2110"/>
                  </a:cubicBezTo>
                  <a:cubicBezTo>
                    <a:pt x="6705" y="2110"/>
                    <a:pt x="5423" y="2797"/>
                    <a:pt x="5497" y="2797"/>
                  </a:cubicBezTo>
                  <a:cubicBezTo>
                    <a:pt x="5501" y="2797"/>
                    <a:pt x="5508" y="2795"/>
                    <a:pt x="5518" y="2791"/>
                  </a:cubicBezTo>
                  <a:cubicBezTo>
                    <a:pt x="5758" y="2716"/>
                    <a:pt x="8991" y="2463"/>
                    <a:pt x="8991" y="2463"/>
                  </a:cubicBezTo>
                  <a:lnTo>
                    <a:pt x="7892" y="1390"/>
                  </a:lnTo>
                  <a:lnTo>
                    <a:pt x="324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52"/>
            <p:cNvSpPr/>
            <p:nvPr/>
          </p:nvSpPr>
          <p:spPr>
            <a:xfrm>
              <a:off x="1691475" y="3002850"/>
              <a:ext cx="265200" cy="86825"/>
            </a:xfrm>
            <a:custGeom>
              <a:avLst/>
              <a:gdLst/>
              <a:ahLst/>
              <a:cxnLst/>
              <a:rect l="l" t="t" r="r" b="b"/>
              <a:pathLst>
                <a:path w="10608" h="3473" extrusionOk="0">
                  <a:moveTo>
                    <a:pt x="4079" y="644"/>
                  </a:moveTo>
                  <a:lnTo>
                    <a:pt x="8613" y="1995"/>
                  </a:lnTo>
                  <a:lnTo>
                    <a:pt x="9168" y="2526"/>
                  </a:lnTo>
                  <a:cubicBezTo>
                    <a:pt x="8764" y="2551"/>
                    <a:pt x="8310" y="2589"/>
                    <a:pt x="7880" y="2627"/>
                  </a:cubicBezTo>
                  <a:lnTo>
                    <a:pt x="8335" y="2387"/>
                  </a:lnTo>
                  <a:lnTo>
                    <a:pt x="7716" y="2134"/>
                  </a:lnTo>
                  <a:cubicBezTo>
                    <a:pt x="6112" y="1465"/>
                    <a:pt x="5191" y="1124"/>
                    <a:pt x="5001" y="1124"/>
                  </a:cubicBezTo>
                  <a:cubicBezTo>
                    <a:pt x="4824" y="1124"/>
                    <a:pt x="3095" y="947"/>
                    <a:pt x="2072" y="846"/>
                  </a:cubicBezTo>
                  <a:lnTo>
                    <a:pt x="1807" y="770"/>
                  </a:lnTo>
                  <a:lnTo>
                    <a:pt x="2072" y="644"/>
                  </a:lnTo>
                  <a:close/>
                  <a:moveTo>
                    <a:pt x="1933" y="0"/>
                  </a:moveTo>
                  <a:lnTo>
                    <a:pt x="1" y="973"/>
                  </a:lnTo>
                  <a:lnTo>
                    <a:pt x="1971" y="1465"/>
                  </a:lnTo>
                  <a:cubicBezTo>
                    <a:pt x="2438" y="1515"/>
                    <a:pt x="4749" y="1755"/>
                    <a:pt x="4976" y="1755"/>
                  </a:cubicBezTo>
                  <a:cubicBezTo>
                    <a:pt x="5127" y="1781"/>
                    <a:pt x="5974" y="2096"/>
                    <a:pt x="6857" y="2462"/>
                  </a:cubicBezTo>
                  <a:cubicBezTo>
                    <a:pt x="5974" y="2942"/>
                    <a:pt x="5986" y="2980"/>
                    <a:pt x="6100" y="3233"/>
                  </a:cubicBezTo>
                  <a:lnTo>
                    <a:pt x="6251" y="3473"/>
                  </a:lnTo>
                  <a:lnTo>
                    <a:pt x="6516" y="3410"/>
                  </a:lnTo>
                  <a:cubicBezTo>
                    <a:pt x="6706" y="3359"/>
                    <a:pt x="8411" y="3207"/>
                    <a:pt x="9913" y="3094"/>
                  </a:cubicBezTo>
                  <a:lnTo>
                    <a:pt x="10608" y="3043"/>
                  </a:lnTo>
                  <a:lnTo>
                    <a:pt x="8953" y="1427"/>
                  </a:lnTo>
                  <a:lnTo>
                    <a:pt x="4231" y="13"/>
                  </a:lnTo>
                  <a:lnTo>
                    <a:pt x="193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52"/>
            <p:cNvSpPr/>
            <p:nvPr/>
          </p:nvSpPr>
          <p:spPr>
            <a:xfrm>
              <a:off x="1938650" y="3067875"/>
              <a:ext cx="120300" cy="55275"/>
            </a:xfrm>
            <a:custGeom>
              <a:avLst/>
              <a:gdLst/>
              <a:ahLst/>
              <a:cxnLst/>
              <a:rect l="l" t="t" r="r" b="b"/>
              <a:pathLst>
                <a:path w="4812" h="2211" extrusionOk="0">
                  <a:moveTo>
                    <a:pt x="1807" y="0"/>
                  </a:moveTo>
                  <a:lnTo>
                    <a:pt x="1099" y="1036"/>
                  </a:lnTo>
                  <a:lnTo>
                    <a:pt x="1" y="2210"/>
                  </a:lnTo>
                  <a:lnTo>
                    <a:pt x="1" y="2210"/>
                  </a:lnTo>
                  <a:lnTo>
                    <a:pt x="2842" y="1743"/>
                  </a:lnTo>
                  <a:lnTo>
                    <a:pt x="4812" y="2210"/>
                  </a:lnTo>
                  <a:lnTo>
                    <a:pt x="4812" y="2210"/>
                  </a:lnTo>
                  <a:lnTo>
                    <a:pt x="4408" y="493"/>
                  </a:lnTo>
                  <a:lnTo>
                    <a:pt x="1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52"/>
            <p:cNvSpPr/>
            <p:nvPr/>
          </p:nvSpPr>
          <p:spPr>
            <a:xfrm>
              <a:off x="1916875" y="3059350"/>
              <a:ext cx="152175" cy="75475"/>
            </a:xfrm>
            <a:custGeom>
              <a:avLst/>
              <a:gdLst/>
              <a:ahLst/>
              <a:cxnLst/>
              <a:rect l="l" t="t" r="r" b="b"/>
              <a:pathLst>
                <a:path w="6087" h="3019" extrusionOk="0">
                  <a:moveTo>
                    <a:pt x="2829" y="695"/>
                  </a:moveTo>
                  <a:lnTo>
                    <a:pt x="5026" y="1099"/>
                  </a:lnTo>
                  <a:lnTo>
                    <a:pt x="5253" y="2122"/>
                  </a:lnTo>
                  <a:lnTo>
                    <a:pt x="5253" y="2122"/>
                  </a:lnTo>
                  <a:lnTo>
                    <a:pt x="3713" y="1756"/>
                  </a:lnTo>
                  <a:lnTo>
                    <a:pt x="1731" y="2084"/>
                  </a:lnTo>
                  <a:lnTo>
                    <a:pt x="2236" y="1541"/>
                  </a:lnTo>
                  <a:lnTo>
                    <a:pt x="2829" y="695"/>
                  </a:lnTo>
                  <a:close/>
                  <a:moveTo>
                    <a:pt x="2526" y="0"/>
                  </a:moveTo>
                  <a:lnTo>
                    <a:pt x="1743" y="1162"/>
                  </a:lnTo>
                  <a:lnTo>
                    <a:pt x="1" y="3018"/>
                  </a:lnTo>
                  <a:lnTo>
                    <a:pt x="3675" y="2400"/>
                  </a:lnTo>
                  <a:lnTo>
                    <a:pt x="6087" y="2980"/>
                  </a:lnTo>
                  <a:lnTo>
                    <a:pt x="5531" y="556"/>
                  </a:lnTo>
                  <a:lnTo>
                    <a:pt x="252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52"/>
            <p:cNvSpPr/>
            <p:nvPr/>
          </p:nvSpPr>
          <p:spPr>
            <a:xfrm>
              <a:off x="1843950" y="3121225"/>
              <a:ext cx="55275" cy="29075"/>
            </a:xfrm>
            <a:custGeom>
              <a:avLst/>
              <a:gdLst/>
              <a:ahLst/>
              <a:cxnLst/>
              <a:rect l="l" t="t" r="r" b="b"/>
              <a:pathLst>
                <a:path w="2211" h="1163" extrusionOk="0">
                  <a:moveTo>
                    <a:pt x="1" y="0"/>
                  </a:moveTo>
                  <a:lnTo>
                    <a:pt x="1226" y="1162"/>
                  </a:lnTo>
                  <a:lnTo>
                    <a:pt x="2211" y="278"/>
                  </a:lnTo>
                  <a:lnTo>
                    <a:pt x="16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52"/>
            <p:cNvSpPr/>
            <p:nvPr/>
          </p:nvSpPr>
          <p:spPr>
            <a:xfrm>
              <a:off x="1824375" y="3113325"/>
              <a:ext cx="88750" cy="47700"/>
            </a:xfrm>
            <a:custGeom>
              <a:avLst/>
              <a:gdLst/>
              <a:ahLst/>
              <a:cxnLst/>
              <a:rect l="l" t="t" r="r" b="b"/>
              <a:pathLst>
                <a:path w="3550" h="1908" extrusionOk="0">
                  <a:moveTo>
                    <a:pt x="2375" y="632"/>
                  </a:moveTo>
                  <a:lnTo>
                    <a:pt x="2438" y="670"/>
                  </a:lnTo>
                  <a:lnTo>
                    <a:pt x="2021" y="1049"/>
                  </a:lnTo>
                  <a:lnTo>
                    <a:pt x="1579" y="632"/>
                  </a:lnTo>
                  <a:close/>
                  <a:moveTo>
                    <a:pt x="1" y="1"/>
                  </a:moveTo>
                  <a:lnTo>
                    <a:pt x="1996" y="1907"/>
                  </a:lnTo>
                  <a:lnTo>
                    <a:pt x="3549" y="518"/>
                  </a:lnTo>
                  <a:lnTo>
                    <a:pt x="25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52"/>
            <p:cNvSpPr/>
            <p:nvPr/>
          </p:nvSpPr>
          <p:spPr>
            <a:xfrm>
              <a:off x="2090500" y="3105425"/>
              <a:ext cx="65050" cy="33175"/>
            </a:xfrm>
            <a:custGeom>
              <a:avLst/>
              <a:gdLst/>
              <a:ahLst/>
              <a:cxnLst/>
              <a:rect l="l" t="t" r="r" b="b"/>
              <a:pathLst>
                <a:path w="2602" h="1327" extrusionOk="0">
                  <a:moveTo>
                    <a:pt x="0" y="1"/>
                  </a:moveTo>
                  <a:lnTo>
                    <a:pt x="468" y="1327"/>
                  </a:lnTo>
                  <a:lnTo>
                    <a:pt x="2602" y="658"/>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52"/>
            <p:cNvSpPr/>
            <p:nvPr/>
          </p:nvSpPr>
          <p:spPr>
            <a:xfrm>
              <a:off x="2077875" y="3094075"/>
              <a:ext cx="106725" cy="54325"/>
            </a:xfrm>
            <a:custGeom>
              <a:avLst/>
              <a:gdLst/>
              <a:ahLst/>
              <a:cxnLst/>
              <a:rect l="l" t="t" r="r" b="b"/>
              <a:pathLst>
                <a:path w="4269" h="2173" extrusionOk="0">
                  <a:moveTo>
                    <a:pt x="998" y="910"/>
                  </a:moveTo>
                  <a:lnTo>
                    <a:pt x="1945" y="1137"/>
                  </a:lnTo>
                  <a:lnTo>
                    <a:pt x="1162" y="1377"/>
                  </a:lnTo>
                  <a:lnTo>
                    <a:pt x="998" y="910"/>
                  </a:lnTo>
                  <a:close/>
                  <a:moveTo>
                    <a:pt x="0" y="0"/>
                  </a:moveTo>
                  <a:lnTo>
                    <a:pt x="783" y="2172"/>
                  </a:lnTo>
                  <a:lnTo>
                    <a:pt x="4268" y="1086"/>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05" name="Google Shape;1005;p52"/>
          <p:cNvSpPr/>
          <p:nvPr/>
        </p:nvSpPr>
        <p:spPr>
          <a:xfrm>
            <a:off x="3139691" y="2493024"/>
            <a:ext cx="183603" cy="183603"/>
          </a:xfrm>
          <a:custGeom>
            <a:avLst/>
            <a:gdLst/>
            <a:ahLst/>
            <a:cxnLst/>
            <a:rect l="l" t="t" r="r" b="b"/>
            <a:pathLst>
              <a:path w="1033" h="1033" extrusionOk="0">
                <a:moveTo>
                  <a:pt x="1033" y="198"/>
                </a:moveTo>
                <a:lnTo>
                  <a:pt x="714" y="516"/>
                </a:lnTo>
                <a:lnTo>
                  <a:pt x="1033" y="835"/>
                </a:lnTo>
                <a:lnTo>
                  <a:pt x="837" y="1033"/>
                </a:lnTo>
                <a:lnTo>
                  <a:pt x="517" y="714"/>
                </a:lnTo>
                <a:lnTo>
                  <a:pt x="198" y="1033"/>
                </a:lnTo>
                <a:lnTo>
                  <a:pt x="1" y="835"/>
                </a:lnTo>
                <a:lnTo>
                  <a:pt x="319" y="516"/>
                </a:lnTo>
                <a:lnTo>
                  <a:pt x="1" y="198"/>
                </a:lnTo>
                <a:lnTo>
                  <a:pt x="198" y="0"/>
                </a:lnTo>
                <a:lnTo>
                  <a:pt x="517" y="319"/>
                </a:lnTo>
                <a:lnTo>
                  <a:pt x="83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52"/>
          <p:cNvSpPr/>
          <p:nvPr/>
        </p:nvSpPr>
        <p:spPr>
          <a:xfrm>
            <a:off x="4270718" y="2727586"/>
            <a:ext cx="183603" cy="183603"/>
          </a:xfrm>
          <a:custGeom>
            <a:avLst/>
            <a:gdLst/>
            <a:ahLst/>
            <a:cxnLst/>
            <a:rect l="l" t="t" r="r" b="b"/>
            <a:pathLst>
              <a:path w="1033" h="1033" extrusionOk="0">
                <a:moveTo>
                  <a:pt x="1033" y="198"/>
                </a:moveTo>
                <a:lnTo>
                  <a:pt x="714" y="516"/>
                </a:lnTo>
                <a:lnTo>
                  <a:pt x="1033" y="835"/>
                </a:lnTo>
                <a:lnTo>
                  <a:pt x="837" y="1033"/>
                </a:lnTo>
                <a:lnTo>
                  <a:pt x="517" y="714"/>
                </a:lnTo>
                <a:lnTo>
                  <a:pt x="198" y="1033"/>
                </a:lnTo>
                <a:lnTo>
                  <a:pt x="1" y="835"/>
                </a:lnTo>
                <a:lnTo>
                  <a:pt x="319" y="516"/>
                </a:lnTo>
                <a:lnTo>
                  <a:pt x="1" y="198"/>
                </a:lnTo>
                <a:lnTo>
                  <a:pt x="198" y="0"/>
                </a:lnTo>
                <a:lnTo>
                  <a:pt x="517" y="319"/>
                </a:lnTo>
                <a:lnTo>
                  <a:pt x="83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TextBox 2">
            <a:extLst>
              <a:ext uri="{FF2B5EF4-FFF2-40B4-BE49-F238E27FC236}">
                <a16:creationId xmlns:a16="http://schemas.microsoft.com/office/drawing/2014/main" id="{9BBC5E80-538C-8969-5BAC-1B9799076DB5}"/>
              </a:ext>
            </a:extLst>
          </p:cNvPr>
          <p:cNvSpPr txBox="1"/>
          <p:nvPr/>
        </p:nvSpPr>
        <p:spPr>
          <a:xfrm>
            <a:off x="681560" y="1219925"/>
            <a:ext cx="4525343" cy="2677656"/>
          </a:xfrm>
          <a:prstGeom prst="rect">
            <a:avLst/>
          </a:prstGeom>
          <a:solidFill>
            <a:schemeClr val="tx1"/>
          </a:solidFill>
        </p:spPr>
        <p:txBody>
          <a:bodyPr wrap="square">
            <a:spAutoFit/>
          </a:bodyPr>
          <a:lstStyle/>
          <a:p>
            <a:pPr algn="just"/>
            <a:r>
              <a:rPr lang="en-US" b="0" i="0" dirty="0">
                <a:solidFill>
                  <a:srgbClr val="555555"/>
                </a:solidFill>
                <a:effectLst/>
                <a:latin typeface="Book Antiqua" panose="02040602050305030304" pitchFamily="18" charset="0"/>
              </a:rPr>
              <a:t>The ping command is typically used for checking the network connectivity from your system to an end device like a server or a printer and also of a website. This command is used while troubleshooting the entire network. So, when you enter a URL in your web browser, what you're actually doing is instructing your machine to connect to the website name. The website name is actually an alias for the IP address. So this command can be used in two ways:</a:t>
            </a:r>
          </a:p>
          <a:p>
            <a:pPr algn="just"/>
            <a:endParaRPr lang="en-US" b="0" i="0" dirty="0">
              <a:solidFill>
                <a:srgbClr val="555555"/>
              </a:solidFill>
              <a:effectLst/>
              <a:latin typeface="Book Antiqua" panose="02040602050305030304" pitchFamily="18" charset="0"/>
            </a:endParaRPr>
          </a:p>
          <a:p>
            <a:pPr algn="just"/>
            <a:r>
              <a:rPr lang="en-US" b="0" i="0" dirty="0">
                <a:solidFill>
                  <a:srgbClr val="555555"/>
                </a:solidFill>
                <a:effectLst/>
                <a:latin typeface="Book Antiqua" panose="02040602050305030304" pitchFamily="18" charset="0"/>
              </a:rPr>
              <a:t>It can be used to ping a network IP address.</a:t>
            </a:r>
          </a:p>
          <a:p>
            <a:pPr algn="just"/>
            <a:r>
              <a:rPr lang="en-US" b="0" i="0" dirty="0">
                <a:solidFill>
                  <a:srgbClr val="555555"/>
                </a:solidFill>
                <a:effectLst/>
                <a:latin typeface="Book Antiqua" panose="02040602050305030304" pitchFamily="18" charset="0"/>
              </a:rPr>
              <a:t>It can be used to ping a website or hostname directly.</a:t>
            </a:r>
            <a:endParaRPr lang="en-US" dirty="0">
              <a:latin typeface="Book Antiqua" panose="02040602050305030304" pitchFamily="18" charset="0"/>
            </a:endParaRPr>
          </a:p>
        </p:txBody>
      </p:sp>
      <p:sp>
        <p:nvSpPr>
          <p:cNvPr id="7" name="TextBox 6">
            <a:extLst>
              <a:ext uri="{FF2B5EF4-FFF2-40B4-BE49-F238E27FC236}">
                <a16:creationId xmlns:a16="http://schemas.microsoft.com/office/drawing/2014/main" id="{1B822188-A0AE-3F29-678E-ACF68D098DA9}"/>
              </a:ext>
            </a:extLst>
          </p:cNvPr>
          <p:cNvSpPr txBox="1"/>
          <p:nvPr/>
        </p:nvSpPr>
        <p:spPr>
          <a:xfrm>
            <a:off x="1633685" y="324399"/>
            <a:ext cx="4572000" cy="461665"/>
          </a:xfrm>
          <a:prstGeom prst="rect">
            <a:avLst/>
          </a:prstGeom>
          <a:noFill/>
        </p:spPr>
        <p:txBody>
          <a:bodyPr wrap="square">
            <a:spAutoFit/>
          </a:bodyPr>
          <a:lstStyle/>
          <a:p>
            <a:pPr algn="l"/>
            <a:r>
              <a:rPr lang="en-US" sz="2400" b="1" i="0" dirty="0">
                <a:solidFill>
                  <a:srgbClr val="555555"/>
                </a:solidFill>
                <a:effectLst/>
                <a:latin typeface="Algerian" panose="04020705040A02060702" pitchFamily="82" charset="0"/>
              </a:rPr>
              <a:t>ping</a:t>
            </a:r>
          </a:p>
        </p:txBody>
      </p:sp>
      <p:pic>
        <p:nvPicPr>
          <p:cNvPr id="17410" name="Picture 2" descr="ping">
            <a:extLst>
              <a:ext uri="{FF2B5EF4-FFF2-40B4-BE49-F238E27FC236}">
                <a16:creationId xmlns:a16="http://schemas.microsoft.com/office/drawing/2014/main" id="{D4D8EB20-01EC-B326-9075-C51358CEE04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3402"/>
          <a:stretch/>
        </p:blipFill>
        <p:spPr bwMode="auto">
          <a:xfrm>
            <a:off x="5359942" y="1896618"/>
            <a:ext cx="3496142" cy="3036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213345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878"/>
        <p:cNvGrpSpPr/>
        <p:nvPr/>
      </p:nvGrpSpPr>
      <p:grpSpPr>
        <a:xfrm>
          <a:off x="0" y="0"/>
          <a:ext cx="0" cy="0"/>
          <a:chOff x="0" y="0"/>
          <a:chExt cx="0" cy="0"/>
        </a:xfrm>
      </p:grpSpPr>
      <p:grpSp>
        <p:nvGrpSpPr>
          <p:cNvPr id="880" name="Google Shape;880;p52"/>
          <p:cNvGrpSpPr/>
          <p:nvPr/>
        </p:nvGrpSpPr>
        <p:grpSpPr>
          <a:xfrm>
            <a:off x="2459239" y="1749306"/>
            <a:ext cx="4225534" cy="2513468"/>
            <a:chOff x="238125" y="732525"/>
            <a:chExt cx="7130500" cy="4241425"/>
          </a:xfrm>
        </p:grpSpPr>
        <p:sp>
          <p:nvSpPr>
            <p:cNvPr id="881" name="Google Shape;881;p52"/>
            <p:cNvSpPr/>
            <p:nvPr/>
          </p:nvSpPr>
          <p:spPr>
            <a:xfrm>
              <a:off x="3175800" y="1003350"/>
              <a:ext cx="3741725" cy="3331975"/>
            </a:xfrm>
            <a:custGeom>
              <a:avLst/>
              <a:gdLst/>
              <a:ahLst/>
              <a:cxnLst/>
              <a:rect l="l" t="t" r="r" b="b"/>
              <a:pathLst>
                <a:path w="149669" h="133279" extrusionOk="0">
                  <a:moveTo>
                    <a:pt x="81445" y="1"/>
                  </a:moveTo>
                  <a:lnTo>
                    <a:pt x="79450" y="1466"/>
                  </a:lnTo>
                  <a:lnTo>
                    <a:pt x="78288" y="3145"/>
                  </a:lnTo>
                  <a:lnTo>
                    <a:pt x="77341" y="834"/>
                  </a:lnTo>
                  <a:lnTo>
                    <a:pt x="75131" y="834"/>
                  </a:lnTo>
                  <a:lnTo>
                    <a:pt x="73868" y="2413"/>
                  </a:lnTo>
                  <a:lnTo>
                    <a:pt x="73161" y="4888"/>
                  </a:lnTo>
                  <a:lnTo>
                    <a:pt x="69891" y="7325"/>
                  </a:lnTo>
                  <a:lnTo>
                    <a:pt x="68313" y="10330"/>
                  </a:lnTo>
                  <a:lnTo>
                    <a:pt x="69474" y="11466"/>
                  </a:lnTo>
                  <a:lnTo>
                    <a:pt x="66318" y="13247"/>
                  </a:lnTo>
                  <a:lnTo>
                    <a:pt x="67782" y="14825"/>
                  </a:lnTo>
                  <a:lnTo>
                    <a:pt x="69790" y="15873"/>
                  </a:lnTo>
                  <a:lnTo>
                    <a:pt x="68729" y="16504"/>
                  </a:lnTo>
                  <a:lnTo>
                    <a:pt x="65888" y="14812"/>
                  </a:lnTo>
                  <a:lnTo>
                    <a:pt x="65257" y="16605"/>
                  </a:lnTo>
                  <a:lnTo>
                    <a:pt x="63994" y="17439"/>
                  </a:lnTo>
                  <a:lnTo>
                    <a:pt x="65358" y="21644"/>
                  </a:lnTo>
                  <a:lnTo>
                    <a:pt x="67050" y="21959"/>
                  </a:lnTo>
                  <a:lnTo>
                    <a:pt x="68199" y="22906"/>
                  </a:lnTo>
                  <a:cubicBezTo>
                    <a:pt x="67252" y="23336"/>
                    <a:pt x="65674" y="23651"/>
                    <a:pt x="65674" y="23651"/>
                  </a:cubicBezTo>
                  <a:lnTo>
                    <a:pt x="66419" y="25230"/>
                  </a:lnTo>
                  <a:lnTo>
                    <a:pt x="65358" y="26593"/>
                  </a:lnTo>
                  <a:lnTo>
                    <a:pt x="63577" y="25962"/>
                  </a:lnTo>
                  <a:lnTo>
                    <a:pt x="64625" y="23967"/>
                  </a:lnTo>
                  <a:lnTo>
                    <a:pt x="63262" y="20394"/>
                  </a:lnTo>
                  <a:lnTo>
                    <a:pt x="62214" y="17439"/>
                  </a:lnTo>
                  <a:lnTo>
                    <a:pt x="61368" y="15343"/>
                  </a:lnTo>
                  <a:lnTo>
                    <a:pt x="59688" y="14711"/>
                  </a:lnTo>
                  <a:lnTo>
                    <a:pt x="58842" y="18386"/>
                  </a:lnTo>
                  <a:lnTo>
                    <a:pt x="58792" y="21012"/>
                  </a:lnTo>
                  <a:lnTo>
                    <a:pt x="60951" y="22906"/>
                  </a:lnTo>
                  <a:lnTo>
                    <a:pt x="60951" y="24485"/>
                  </a:lnTo>
                  <a:lnTo>
                    <a:pt x="58009" y="23020"/>
                  </a:lnTo>
                  <a:lnTo>
                    <a:pt x="55319" y="22389"/>
                  </a:lnTo>
                  <a:lnTo>
                    <a:pt x="54978" y="23437"/>
                  </a:lnTo>
                  <a:lnTo>
                    <a:pt x="55547" y="24598"/>
                  </a:lnTo>
                  <a:lnTo>
                    <a:pt x="52516" y="25230"/>
                  </a:lnTo>
                  <a:lnTo>
                    <a:pt x="48526" y="27326"/>
                  </a:lnTo>
                  <a:lnTo>
                    <a:pt x="46632" y="29535"/>
                  </a:lnTo>
                  <a:lnTo>
                    <a:pt x="46114" y="26909"/>
                  </a:lnTo>
                  <a:lnTo>
                    <a:pt x="44852" y="26391"/>
                  </a:lnTo>
                  <a:lnTo>
                    <a:pt x="44536" y="29119"/>
                  </a:lnTo>
                  <a:lnTo>
                    <a:pt x="42326" y="30381"/>
                  </a:lnTo>
                  <a:lnTo>
                    <a:pt x="43488" y="32162"/>
                  </a:lnTo>
                  <a:lnTo>
                    <a:pt x="41379" y="32061"/>
                  </a:lnTo>
                  <a:lnTo>
                    <a:pt x="40647" y="33223"/>
                  </a:lnTo>
                  <a:lnTo>
                    <a:pt x="39169" y="30381"/>
                  </a:lnTo>
                  <a:lnTo>
                    <a:pt x="37490" y="29119"/>
                  </a:lnTo>
                  <a:lnTo>
                    <a:pt x="37490" y="29119"/>
                  </a:lnTo>
                  <a:lnTo>
                    <a:pt x="40748" y="29750"/>
                  </a:lnTo>
                  <a:lnTo>
                    <a:pt x="42225" y="28803"/>
                  </a:lnTo>
                  <a:lnTo>
                    <a:pt x="41379" y="26593"/>
                  </a:lnTo>
                  <a:lnTo>
                    <a:pt x="37806" y="24699"/>
                  </a:lnTo>
                  <a:lnTo>
                    <a:pt x="35078" y="23538"/>
                  </a:lnTo>
                  <a:lnTo>
                    <a:pt x="32654" y="22906"/>
                  </a:lnTo>
                  <a:lnTo>
                    <a:pt x="29181" y="24068"/>
                  </a:lnTo>
                  <a:lnTo>
                    <a:pt x="25292" y="28172"/>
                  </a:lnTo>
                  <a:lnTo>
                    <a:pt x="22767" y="31745"/>
                  </a:lnTo>
                  <a:lnTo>
                    <a:pt x="21403" y="34586"/>
                  </a:lnTo>
                  <a:lnTo>
                    <a:pt x="18878" y="37112"/>
                  </a:lnTo>
                  <a:lnTo>
                    <a:pt x="18082" y="38892"/>
                  </a:lnTo>
                  <a:lnTo>
                    <a:pt x="19130" y="42680"/>
                  </a:lnTo>
                  <a:lnTo>
                    <a:pt x="20923" y="42364"/>
                  </a:lnTo>
                  <a:lnTo>
                    <a:pt x="22186" y="40786"/>
                  </a:lnTo>
                  <a:lnTo>
                    <a:pt x="23651" y="43311"/>
                  </a:lnTo>
                  <a:lnTo>
                    <a:pt x="23449" y="44776"/>
                  </a:lnTo>
                  <a:lnTo>
                    <a:pt x="26441" y="45092"/>
                  </a:lnTo>
                  <a:cubicBezTo>
                    <a:pt x="26441" y="45092"/>
                    <a:pt x="28058" y="42882"/>
                    <a:pt x="28058" y="42566"/>
                  </a:cubicBezTo>
                  <a:cubicBezTo>
                    <a:pt x="28058" y="42251"/>
                    <a:pt x="28487" y="40256"/>
                    <a:pt x="28487" y="40256"/>
                  </a:cubicBezTo>
                  <a:lnTo>
                    <a:pt x="26909" y="37932"/>
                  </a:lnTo>
                  <a:lnTo>
                    <a:pt x="27111" y="35622"/>
                  </a:lnTo>
                  <a:lnTo>
                    <a:pt x="28904" y="34157"/>
                  </a:lnTo>
                  <a:lnTo>
                    <a:pt x="29535" y="32364"/>
                  </a:lnTo>
                  <a:lnTo>
                    <a:pt x="30899" y="31202"/>
                  </a:lnTo>
                  <a:lnTo>
                    <a:pt x="32376" y="32263"/>
                  </a:lnTo>
                  <a:lnTo>
                    <a:pt x="29535" y="35836"/>
                  </a:lnTo>
                  <a:lnTo>
                    <a:pt x="30684" y="39309"/>
                  </a:lnTo>
                  <a:lnTo>
                    <a:pt x="32477" y="39523"/>
                  </a:lnTo>
                  <a:lnTo>
                    <a:pt x="35002" y="38778"/>
                  </a:lnTo>
                  <a:lnTo>
                    <a:pt x="36467" y="39725"/>
                  </a:lnTo>
                  <a:lnTo>
                    <a:pt x="34257" y="41089"/>
                  </a:lnTo>
                  <a:lnTo>
                    <a:pt x="31416" y="41203"/>
                  </a:lnTo>
                  <a:lnTo>
                    <a:pt x="31101" y="42983"/>
                  </a:lnTo>
                  <a:lnTo>
                    <a:pt x="29952" y="44360"/>
                  </a:lnTo>
                  <a:lnTo>
                    <a:pt x="29219" y="46822"/>
                  </a:lnTo>
                  <a:lnTo>
                    <a:pt x="25532" y="47504"/>
                  </a:lnTo>
                  <a:lnTo>
                    <a:pt x="21555" y="47504"/>
                  </a:lnTo>
                  <a:lnTo>
                    <a:pt x="22287" y="45092"/>
                  </a:lnTo>
                  <a:lnTo>
                    <a:pt x="21239" y="43880"/>
                  </a:lnTo>
                  <a:lnTo>
                    <a:pt x="19976" y="45382"/>
                  </a:lnTo>
                  <a:lnTo>
                    <a:pt x="19762" y="48072"/>
                  </a:lnTo>
                  <a:lnTo>
                    <a:pt x="17022" y="49208"/>
                  </a:lnTo>
                  <a:lnTo>
                    <a:pt x="16075" y="52618"/>
                  </a:lnTo>
                  <a:lnTo>
                    <a:pt x="14294" y="54448"/>
                  </a:lnTo>
                  <a:lnTo>
                    <a:pt x="12716" y="54448"/>
                  </a:lnTo>
                  <a:lnTo>
                    <a:pt x="10822" y="54764"/>
                  </a:lnTo>
                  <a:lnTo>
                    <a:pt x="12501" y="55648"/>
                  </a:lnTo>
                  <a:lnTo>
                    <a:pt x="13448" y="57681"/>
                  </a:lnTo>
                  <a:lnTo>
                    <a:pt x="11971" y="59209"/>
                  </a:lnTo>
                  <a:lnTo>
                    <a:pt x="8460" y="58780"/>
                  </a:lnTo>
                  <a:lnTo>
                    <a:pt x="6087" y="60017"/>
                  </a:lnTo>
                  <a:lnTo>
                    <a:pt x="6087" y="65484"/>
                  </a:lnTo>
                  <a:lnTo>
                    <a:pt x="8612" y="66217"/>
                  </a:lnTo>
                  <a:lnTo>
                    <a:pt x="9723" y="67164"/>
                  </a:lnTo>
                  <a:lnTo>
                    <a:pt x="11150" y="66318"/>
                  </a:lnTo>
                  <a:lnTo>
                    <a:pt x="13233" y="66431"/>
                  </a:lnTo>
                  <a:lnTo>
                    <a:pt x="15115" y="63691"/>
                  </a:lnTo>
                  <a:lnTo>
                    <a:pt x="16176" y="61797"/>
                  </a:lnTo>
                  <a:lnTo>
                    <a:pt x="17123" y="61381"/>
                  </a:lnTo>
                  <a:lnTo>
                    <a:pt x="17438" y="59600"/>
                  </a:lnTo>
                  <a:lnTo>
                    <a:pt x="19850" y="60232"/>
                  </a:lnTo>
                  <a:lnTo>
                    <a:pt x="21226" y="59487"/>
                  </a:lnTo>
                  <a:lnTo>
                    <a:pt x="22805" y="59487"/>
                  </a:lnTo>
                  <a:lnTo>
                    <a:pt x="24699" y="61595"/>
                  </a:lnTo>
                  <a:lnTo>
                    <a:pt x="26113" y="62909"/>
                  </a:lnTo>
                  <a:lnTo>
                    <a:pt x="26896" y="64222"/>
                  </a:lnTo>
                  <a:lnTo>
                    <a:pt x="26896" y="65484"/>
                  </a:lnTo>
                  <a:lnTo>
                    <a:pt x="28159" y="64752"/>
                  </a:lnTo>
                  <a:lnTo>
                    <a:pt x="28159" y="62959"/>
                  </a:lnTo>
                  <a:lnTo>
                    <a:pt x="29421" y="63376"/>
                  </a:lnTo>
                  <a:lnTo>
                    <a:pt x="29787" y="62542"/>
                  </a:lnTo>
                  <a:lnTo>
                    <a:pt x="27035" y="60964"/>
                  </a:lnTo>
                  <a:lnTo>
                    <a:pt x="24661" y="58653"/>
                  </a:lnTo>
                  <a:lnTo>
                    <a:pt x="25103" y="57075"/>
                  </a:lnTo>
                  <a:lnTo>
                    <a:pt x="27527" y="58754"/>
                  </a:lnTo>
                  <a:lnTo>
                    <a:pt x="30368" y="61595"/>
                  </a:lnTo>
                  <a:lnTo>
                    <a:pt x="31846" y="65383"/>
                  </a:lnTo>
                  <a:lnTo>
                    <a:pt x="33525" y="66671"/>
                  </a:lnTo>
                  <a:lnTo>
                    <a:pt x="34889" y="65383"/>
                  </a:lnTo>
                  <a:lnTo>
                    <a:pt x="33740" y="64020"/>
                  </a:lnTo>
                  <a:lnTo>
                    <a:pt x="35002" y="62643"/>
                  </a:lnTo>
                  <a:lnTo>
                    <a:pt x="36366" y="62441"/>
                  </a:lnTo>
                  <a:lnTo>
                    <a:pt x="37945" y="62126"/>
                  </a:lnTo>
                  <a:lnTo>
                    <a:pt x="37831" y="59701"/>
                  </a:lnTo>
                  <a:lnTo>
                    <a:pt x="39409" y="56343"/>
                  </a:lnTo>
                  <a:lnTo>
                    <a:pt x="41101" y="55913"/>
                  </a:lnTo>
                  <a:lnTo>
                    <a:pt x="41733" y="58237"/>
                  </a:lnTo>
                  <a:lnTo>
                    <a:pt x="43627" y="58237"/>
                  </a:lnTo>
                  <a:lnTo>
                    <a:pt x="43513" y="56759"/>
                  </a:lnTo>
                  <a:lnTo>
                    <a:pt x="45407" y="55547"/>
                  </a:lnTo>
                  <a:lnTo>
                    <a:pt x="44776" y="57466"/>
                  </a:lnTo>
                  <a:lnTo>
                    <a:pt x="47402" y="60168"/>
                  </a:lnTo>
                  <a:lnTo>
                    <a:pt x="49195" y="61507"/>
                  </a:lnTo>
                  <a:lnTo>
                    <a:pt x="45306" y="62340"/>
                  </a:lnTo>
                  <a:lnTo>
                    <a:pt x="42149" y="61494"/>
                  </a:lnTo>
                  <a:lnTo>
                    <a:pt x="39624" y="62126"/>
                  </a:lnTo>
                  <a:lnTo>
                    <a:pt x="38147" y="62972"/>
                  </a:lnTo>
                  <a:lnTo>
                    <a:pt x="37099" y="65497"/>
                  </a:lnTo>
                  <a:lnTo>
                    <a:pt x="38892" y="66671"/>
                  </a:lnTo>
                  <a:lnTo>
                    <a:pt x="41619" y="67366"/>
                  </a:lnTo>
                  <a:lnTo>
                    <a:pt x="44031" y="66002"/>
                  </a:lnTo>
                  <a:lnTo>
                    <a:pt x="44978" y="67366"/>
                  </a:lnTo>
                  <a:lnTo>
                    <a:pt x="44144" y="70523"/>
                  </a:lnTo>
                  <a:lnTo>
                    <a:pt x="41404" y="71785"/>
                  </a:lnTo>
                  <a:lnTo>
                    <a:pt x="38046" y="72316"/>
                  </a:lnTo>
                  <a:lnTo>
                    <a:pt x="32578" y="70737"/>
                  </a:lnTo>
                  <a:lnTo>
                    <a:pt x="30684" y="71053"/>
                  </a:lnTo>
                  <a:lnTo>
                    <a:pt x="29005" y="72518"/>
                  </a:lnTo>
                  <a:lnTo>
                    <a:pt x="26441" y="70422"/>
                  </a:lnTo>
                  <a:lnTo>
                    <a:pt x="23966" y="69891"/>
                  </a:lnTo>
                  <a:lnTo>
                    <a:pt x="23600" y="67139"/>
                  </a:lnTo>
                  <a:lnTo>
                    <a:pt x="22186" y="66823"/>
                  </a:lnTo>
                  <a:lnTo>
                    <a:pt x="20077" y="67164"/>
                  </a:lnTo>
                  <a:lnTo>
                    <a:pt x="15948" y="67139"/>
                  </a:lnTo>
                  <a:lnTo>
                    <a:pt x="11554" y="68742"/>
                  </a:lnTo>
                  <a:lnTo>
                    <a:pt x="10291" y="68111"/>
                  </a:lnTo>
                  <a:lnTo>
                    <a:pt x="8511" y="69891"/>
                  </a:lnTo>
                  <a:lnTo>
                    <a:pt x="6718" y="71785"/>
                  </a:lnTo>
                  <a:lnTo>
                    <a:pt x="6087" y="73793"/>
                  </a:lnTo>
                  <a:lnTo>
                    <a:pt x="3460" y="75687"/>
                  </a:lnTo>
                  <a:lnTo>
                    <a:pt x="1048" y="79564"/>
                  </a:lnTo>
                  <a:lnTo>
                    <a:pt x="0" y="82089"/>
                  </a:lnTo>
                  <a:lnTo>
                    <a:pt x="518" y="84501"/>
                  </a:lnTo>
                  <a:lnTo>
                    <a:pt x="0" y="87342"/>
                  </a:lnTo>
                  <a:lnTo>
                    <a:pt x="834" y="90814"/>
                  </a:lnTo>
                  <a:lnTo>
                    <a:pt x="3258" y="93340"/>
                  </a:lnTo>
                  <a:lnTo>
                    <a:pt x="5038" y="95234"/>
                  </a:lnTo>
                  <a:lnTo>
                    <a:pt x="8094" y="97027"/>
                  </a:lnTo>
                  <a:lnTo>
                    <a:pt x="10822" y="96711"/>
                  </a:lnTo>
                  <a:lnTo>
                    <a:pt x="13347" y="96711"/>
                  </a:lnTo>
                  <a:lnTo>
                    <a:pt x="16075" y="95335"/>
                  </a:lnTo>
                  <a:lnTo>
                    <a:pt x="18398" y="95600"/>
                  </a:lnTo>
                  <a:lnTo>
                    <a:pt x="19345" y="97203"/>
                  </a:lnTo>
                  <a:lnTo>
                    <a:pt x="22186" y="97052"/>
                  </a:lnTo>
                  <a:lnTo>
                    <a:pt x="23335" y="98921"/>
                  </a:lnTo>
                  <a:lnTo>
                    <a:pt x="22918" y="103012"/>
                  </a:lnTo>
                  <a:lnTo>
                    <a:pt x="25040" y="106169"/>
                  </a:lnTo>
                  <a:lnTo>
                    <a:pt x="25646" y="109325"/>
                  </a:lnTo>
                  <a:lnTo>
                    <a:pt x="25646" y="112166"/>
                  </a:lnTo>
                  <a:lnTo>
                    <a:pt x="23752" y="114793"/>
                  </a:lnTo>
                  <a:lnTo>
                    <a:pt x="23752" y="117205"/>
                  </a:lnTo>
                  <a:lnTo>
                    <a:pt x="25646" y="119945"/>
                  </a:lnTo>
                  <a:lnTo>
                    <a:pt x="25646" y="123505"/>
                  </a:lnTo>
                  <a:lnTo>
                    <a:pt x="27641" y="126132"/>
                  </a:lnTo>
                  <a:lnTo>
                    <a:pt x="28752" y="128228"/>
                  </a:lnTo>
                  <a:lnTo>
                    <a:pt x="29143" y="130539"/>
                  </a:lnTo>
                  <a:lnTo>
                    <a:pt x="30899" y="133279"/>
                  </a:lnTo>
                  <a:lnTo>
                    <a:pt x="35419" y="133279"/>
                  </a:lnTo>
                  <a:lnTo>
                    <a:pt x="37945" y="131385"/>
                  </a:lnTo>
                  <a:lnTo>
                    <a:pt x="39624" y="129541"/>
                  </a:lnTo>
                  <a:lnTo>
                    <a:pt x="42149" y="126675"/>
                  </a:lnTo>
                  <a:lnTo>
                    <a:pt x="42781" y="123808"/>
                  </a:lnTo>
                  <a:lnTo>
                    <a:pt x="44258" y="123808"/>
                  </a:lnTo>
                  <a:lnTo>
                    <a:pt x="44574" y="119705"/>
                  </a:lnTo>
                  <a:lnTo>
                    <a:pt x="44574" y="118442"/>
                  </a:lnTo>
                  <a:lnTo>
                    <a:pt x="48678" y="115285"/>
                  </a:lnTo>
                  <a:lnTo>
                    <a:pt x="50256" y="112874"/>
                  </a:lnTo>
                  <a:lnTo>
                    <a:pt x="50256" y="110260"/>
                  </a:lnTo>
                  <a:lnTo>
                    <a:pt x="49410" y="108265"/>
                  </a:lnTo>
                  <a:lnTo>
                    <a:pt x="49460" y="105954"/>
                  </a:lnTo>
                  <a:lnTo>
                    <a:pt x="48905" y="104477"/>
                  </a:lnTo>
                  <a:lnTo>
                    <a:pt x="51683" y="101951"/>
                  </a:lnTo>
                  <a:lnTo>
                    <a:pt x="54334" y="99009"/>
                  </a:lnTo>
                  <a:lnTo>
                    <a:pt x="57592" y="97014"/>
                  </a:lnTo>
                  <a:cubicBezTo>
                    <a:pt x="57592" y="97014"/>
                    <a:pt x="59070" y="94388"/>
                    <a:pt x="59070" y="93958"/>
                  </a:cubicBezTo>
                  <a:cubicBezTo>
                    <a:pt x="59070" y="93542"/>
                    <a:pt x="59916" y="91433"/>
                    <a:pt x="59916" y="91433"/>
                  </a:cubicBezTo>
                  <a:lnTo>
                    <a:pt x="59398" y="89754"/>
                  </a:lnTo>
                  <a:lnTo>
                    <a:pt x="57921" y="90498"/>
                  </a:lnTo>
                  <a:lnTo>
                    <a:pt x="54132" y="91016"/>
                  </a:lnTo>
                  <a:lnTo>
                    <a:pt x="52870" y="91648"/>
                  </a:lnTo>
                  <a:lnTo>
                    <a:pt x="52238" y="89754"/>
                  </a:lnTo>
                  <a:lnTo>
                    <a:pt x="51721" y="88604"/>
                  </a:lnTo>
                  <a:lnTo>
                    <a:pt x="49612" y="86597"/>
                  </a:lnTo>
                  <a:lnTo>
                    <a:pt x="48248" y="85650"/>
                  </a:lnTo>
                  <a:lnTo>
                    <a:pt x="46139" y="80826"/>
                  </a:lnTo>
                  <a:lnTo>
                    <a:pt x="45306" y="79665"/>
                  </a:lnTo>
                  <a:lnTo>
                    <a:pt x="44258" y="76823"/>
                  </a:lnTo>
                  <a:lnTo>
                    <a:pt x="43513" y="75561"/>
                  </a:lnTo>
                  <a:lnTo>
                    <a:pt x="44675" y="75144"/>
                  </a:lnTo>
                  <a:lnTo>
                    <a:pt x="47200" y="78617"/>
                  </a:lnTo>
                  <a:lnTo>
                    <a:pt x="48665" y="80927"/>
                  </a:lnTo>
                  <a:lnTo>
                    <a:pt x="49511" y="83339"/>
                  </a:lnTo>
                  <a:lnTo>
                    <a:pt x="51506" y="84917"/>
                  </a:lnTo>
                  <a:lnTo>
                    <a:pt x="52769" y="87973"/>
                  </a:lnTo>
                  <a:lnTo>
                    <a:pt x="53299" y="89438"/>
                  </a:lnTo>
                  <a:lnTo>
                    <a:pt x="56771" y="87859"/>
                  </a:lnTo>
                  <a:lnTo>
                    <a:pt x="60560" y="87026"/>
                  </a:lnTo>
                  <a:lnTo>
                    <a:pt x="64449" y="85018"/>
                  </a:lnTo>
                  <a:lnTo>
                    <a:pt x="65585" y="82922"/>
                  </a:lnTo>
                  <a:lnTo>
                    <a:pt x="66431" y="80814"/>
                  </a:lnTo>
                  <a:lnTo>
                    <a:pt x="64853" y="79235"/>
                  </a:lnTo>
                  <a:lnTo>
                    <a:pt x="63476" y="77771"/>
                  </a:lnTo>
                  <a:lnTo>
                    <a:pt x="61065" y="78503"/>
                  </a:lnTo>
                  <a:lnTo>
                    <a:pt x="58956" y="78604"/>
                  </a:lnTo>
                  <a:lnTo>
                    <a:pt x="57693" y="76293"/>
                  </a:lnTo>
                  <a:lnTo>
                    <a:pt x="55799" y="74740"/>
                  </a:lnTo>
                  <a:lnTo>
                    <a:pt x="56746" y="73149"/>
                  </a:lnTo>
                  <a:lnTo>
                    <a:pt x="59587" y="75460"/>
                  </a:lnTo>
                  <a:lnTo>
                    <a:pt x="61696" y="76609"/>
                  </a:lnTo>
                  <a:lnTo>
                    <a:pt x="63476" y="76722"/>
                  </a:lnTo>
                  <a:lnTo>
                    <a:pt x="65269" y="77669"/>
                  </a:lnTo>
                  <a:lnTo>
                    <a:pt x="67997" y="78086"/>
                  </a:lnTo>
                  <a:lnTo>
                    <a:pt x="71368" y="77669"/>
                  </a:lnTo>
                  <a:lnTo>
                    <a:pt x="73995" y="79564"/>
                  </a:lnTo>
                  <a:lnTo>
                    <a:pt x="75358" y="81874"/>
                  </a:lnTo>
                  <a:lnTo>
                    <a:pt x="76621" y="82076"/>
                  </a:lnTo>
                  <a:lnTo>
                    <a:pt x="77884" y="80612"/>
                  </a:lnTo>
                  <a:lnTo>
                    <a:pt x="78515" y="83137"/>
                  </a:lnTo>
                  <a:lnTo>
                    <a:pt x="79147" y="85864"/>
                  </a:lnTo>
                  <a:lnTo>
                    <a:pt x="80510" y="88806"/>
                  </a:lnTo>
                  <a:lnTo>
                    <a:pt x="81988" y="92178"/>
                  </a:lnTo>
                  <a:lnTo>
                    <a:pt x="82505" y="94072"/>
                  </a:lnTo>
                  <a:lnTo>
                    <a:pt x="84298" y="91231"/>
                  </a:lnTo>
                  <a:lnTo>
                    <a:pt x="84298" y="88188"/>
                  </a:lnTo>
                  <a:lnTo>
                    <a:pt x="85245" y="86609"/>
                  </a:lnTo>
                  <a:lnTo>
                    <a:pt x="87291" y="84816"/>
                  </a:lnTo>
                  <a:lnTo>
                    <a:pt x="90322" y="82089"/>
                  </a:lnTo>
                  <a:lnTo>
                    <a:pt x="91622" y="80296"/>
                  </a:lnTo>
                  <a:lnTo>
                    <a:pt x="94375" y="79665"/>
                  </a:lnTo>
                  <a:lnTo>
                    <a:pt x="95120" y="82720"/>
                  </a:lnTo>
                  <a:lnTo>
                    <a:pt x="96913" y="83554"/>
                  </a:lnTo>
                  <a:lnTo>
                    <a:pt x="96913" y="86925"/>
                  </a:lnTo>
                  <a:lnTo>
                    <a:pt x="98857" y="85763"/>
                  </a:lnTo>
                  <a:lnTo>
                    <a:pt x="100701" y="89652"/>
                  </a:lnTo>
                  <a:lnTo>
                    <a:pt x="100701" y="93857"/>
                  </a:lnTo>
                  <a:lnTo>
                    <a:pt x="102696" y="94905"/>
                  </a:lnTo>
                  <a:lnTo>
                    <a:pt x="103694" y="97014"/>
                  </a:lnTo>
                  <a:lnTo>
                    <a:pt x="105133" y="98908"/>
                  </a:lnTo>
                  <a:lnTo>
                    <a:pt x="107179" y="99741"/>
                  </a:lnTo>
                  <a:lnTo>
                    <a:pt x="107179" y="99741"/>
                  </a:lnTo>
                  <a:lnTo>
                    <a:pt x="106560" y="97746"/>
                  </a:lnTo>
                  <a:lnTo>
                    <a:pt x="106257" y="96067"/>
                  </a:lnTo>
                  <a:lnTo>
                    <a:pt x="104577" y="94804"/>
                  </a:lnTo>
                  <a:lnTo>
                    <a:pt x="103428" y="93226"/>
                  </a:lnTo>
                  <a:lnTo>
                    <a:pt x="102797" y="91761"/>
                  </a:lnTo>
                  <a:lnTo>
                    <a:pt x="103113" y="89551"/>
                  </a:lnTo>
                  <a:lnTo>
                    <a:pt x="103845" y="88604"/>
                  </a:lnTo>
                  <a:lnTo>
                    <a:pt x="105537" y="90183"/>
                  </a:lnTo>
                  <a:lnTo>
                    <a:pt x="107217" y="91963"/>
                  </a:lnTo>
                  <a:lnTo>
                    <a:pt x="108050" y="92393"/>
                  </a:lnTo>
                  <a:cubicBezTo>
                    <a:pt x="108050" y="92393"/>
                    <a:pt x="110146" y="90814"/>
                    <a:pt x="110146" y="90498"/>
                  </a:cubicBezTo>
                  <a:lnTo>
                    <a:pt x="110146" y="86925"/>
                  </a:lnTo>
                  <a:lnTo>
                    <a:pt x="108252" y="85132"/>
                  </a:lnTo>
                  <a:lnTo>
                    <a:pt x="107469" y="83554"/>
                  </a:lnTo>
                  <a:cubicBezTo>
                    <a:pt x="107469" y="83554"/>
                    <a:pt x="107747" y="81975"/>
                    <a:pt x="108063" y="81773"/>
                  </a:cubicBezTo>
                  <a:cubicBezTo>
                    <a:pt x="108378" y="81559"/>
                    <a:pt x="110209" y="80927"/>
                    <a:pt x="110209" y="80927"/>
                  </a:cubicBezTo>
                  <a:lnTo>
                    <a:pt x="110752" y="82190"/>
                  </a:lnTo>
                  <a:lnTo>
                    <a:pt x="112646" y="80826"/>
                  </a:lnTo>
                  <a:lnTo>
                    <a:pt x="116434" y="78932"/>
                  </a:lnTo>
                  <a:lnTo>
                    <a:pt x="118177" y="75775"/>
                  </a:lnTo>
                  <a:lnTo>
                    <a:pt x="118960" y="73566"/>
                  </a:lnTo>
                  <a:lnTo>
                    <a:pt x="118960" y="69891"/>
                  </a:lnTo>
                  <a:lnTo>
                    <a:pt x="117520" y="66949"/>
                  </a:lnTo>
                  <a:lnTo>
                    <a:pt x="116093" y="65169"/>
                  </a:lnTo>
                  <a:lnTo>
                    <a:pt x="118278" y="63691"/>
                  </a:lnTo>
                  <a:lnTo>
                    <a:pt x="118947" y="63174"/>
                  </a:lnTo>
                  <a:lnTo>
                    <a:pt x="117280" y="62643"/>
                  </a:lnTo>
                  <a:lnTo>
                    <a:pt x="115816" y="63174"/>
                  </a:lnTo>
                  <a:lnTo>
                    <a:pt x="114868" y="62113"/>
                  </a:lnTo>
                  <a:lnTo>
                    <a:pt x="114237" y="61280"/>
                  </a:lnTo>
                  <a:lnTo>
                    <a:pt x="116030" y="60219"/>
                  </a:lnTo>
                  <a:lnTo>
                    <a:pt x="116876" y="58540"/>
                  </a:lnTo>
                  <a:lnTo>
                    <a:pt x="117924" y="59070"/>
                  </a:lnTo>
                  <a:lnTo>
                    <a:pt x="117394" y="60964"/>
                  </a:lnTo>
                  <a:lnTo>
                    <a:pt x="117394" y="60964"/>
                  </a:lnTo>
                  <a:lnTo>
                    <a:pt x="119086" y="60118"/>
                  </a:lnTo>
                  <a:lnTo>
                    <a:pt x="120235" y="61065"/>
                  </a:lnTo>
                  <a:lnTo>
                    <a:pt x="121182" y="62744"/>
                  </a:lnTo>
                  <a:lnTo>
                    <a:pt x="122129" y="63906"/>
                  </a:lnTo>
                  <a:lnTo>
                    <a:pt x="122129" y="65484"/>
                  </a:lnTo>
                  <a:lnTo>
                    <a:pt x="122975" y="66318"/>
                  </a:lnTo>
                  <a:lnTo>
                    <a:pt x="124806" y="64853"/>
                  </a:lnTo>
                  <a:lnTo>
                    <a:pt x="124263" y="62542"/>
                  </a:lnTo>
                  <a:lnTo>
                    <a:pt x="122621" y="60850"/>
                  </a:lnTo>
                  <a:lnTo>
                    <a:pt x="122116" y="59802"/>
                  </a:lnTo>
                  <a:lnTo>
                    <a:pt x="123594" y="58540"/>
                  </a:lnTo>
                  <a:lnTo>
                    <a:pt x="123707" y="55699"/>
                  </a:lnTo>
                  <a:lnTo>
                    <a:pt x="124970" y="54651"/>
                  </a:lnTo>
                  <a:lnTo>
                    <a:pt x="126233" y="55383"/>
                  </a:lnTo>
                  <a:lnTo>
                    <a:pt x="128127" y="52125"/>
                  </a:lnTo>
                  <a:lnTo>
                    <a:pt x="129705" y="47289"/>
                  </a:lnTo>
                  <a:lnTo>
                    <a:pt x="128544" y="44031"/>
                  </a:lnTo>
                  <a:lnTo>
                    <a:pt x="127811" y="41102"/>
                  </a:lnTo>
                  <a:lnTo>
                    <a:pt x="126132" y="39523"/>
                  </a:lnTo>
                  <a:lnTo>
                    <a:pt x="123922" y="38892"/>
                  </a:lnTo>
                  <a:lnTo>
                    <a:pt x="122558" y="38362"/>
                  </a:lnTo>
                  <a:lnTo>
                    <a:pt x="121498" y="37516"/>
                  </a:lnTo>
                  <a:lnTo>
                    <a:pt x="123606" y="33311"/>
                  </a:lnTo>
                  <a:lnTo>
                    <a:pt x="124440" y="30533"/>
                  </a:lnTo>
                  <a:lnTo>
                    <a:pt x="126650" y="29220"/>
                  </a:lnTo>
                  <a:lnTo>
                    <a:pt x="130021" y="29220"/>
                  </a:lnTo>
                  <a:lnTo>
                    <a:pt x="132332" y="28588"/>
                  </a:lnTo>
                  <a:lnTo>
                    <a:pt x="132231" y="28588"/>
                  </a:lnTo>
                  <a:lnTo>
                    <a:pt x="132231" y="23222"/>
                  </a:lnTo>
                  <a:lnTo>
                    <a:pt x="135072" y="21959"/>
                  </a:lnTo>
                  <a:lnTo>
                    <a:pt x="135804" y="23853"/>
                  </a:lnTo>
                  <a:lnTo>
                    <a:pt x="136650" y="21959"/>
                  </a:lnTo>
                  <a:lnTo>
                    <a:pt x="136650" y="20065"/>
                  </a:lnTo>
                  <a:lnTo>
                    <a:pt x="138115" y="20899"/>
                  </a:lnTo>
                  <a:lnTo>
                    <a:pt x="137433" y="24788"/>
                  </a:lnTo>
                  <a:lnTo>
                    <a:pt x="136006" y="30571"/>
                  </a:lnTo>
                  <a:lnTo>
                    <a:pt x="136006" y="33942"/>
                  </a:lnTo>
                  <a:lnTo>
                    <a:pt x="139428" y="38677"/>
                  </a:lnTo>
                  <a:lnTo>
                    <a:pt x="140426" y="42049"/>
                  </a:lnTo>
                  <a:lnTo>
                    <a:pt x="140426" y="43412"/>
                  </a:lnTo>
                  <a:lnTo>
                    <a:pt x="141688" y="42364"/>
                  </a:lnTo>
                  <a:lnTo>
                    <a:pt x="141688" y="38993"/>
                  </a:lnTo>
                  <a:lnTo>
                    <a:pt x="143166" y="35622"/>
                  </a:lnTo>
                  <a:lnTo>
                    <a:pt x="142370" y="32894"/>
                  </a:lnTo>
                  <a:lnTo>
                    <a:pt x="142244" y="31316"/>
                  </a:lnTo>
                  <a:lnTo>
                    <a:pt x="141966" y="29220"/>
                  </a:lnTo>
                  <a:lnTo>
                    <a:pt x="140085" y="27742"/>
                  </a:lnTo>
                  <a:lnTo>
                    <a:pt x="139782" y="24800"/>
                  </a:lnTo>
                  <a:lnTo>
                    <a:pt x="142522" y="23020"/>
                  </a:lnTo>
                  <a:lnTo>
                    <a:pt x="144832" y="23336"/>
                  </a:lnTo>
                  <a:lnTo>
                    <a:pt x="144832" y="20697"/>
                  </a:lnTo>
                  <a:lnTo>
                    <a:pt x="145881" y="18967"/>
                  </a:lnTo>
                  <a:lnTo>
                    <a:pt x="148090" y="17855"/>
                  </a:lnTo>
                  <a:lnTo>
                    <a:pt x="148936" y="17855"/>
                  </a:lnTo>
                  <a:lnTo>
                    <a:pt x="147573" y="14067"/>
                  </a:lnTo>
                  <a:lnTo>
                    <a:pt x="144315" y="12868"/>
                  </a:lnTo>
                  <a:lnTo>
                    <a:pt x="144832" y="10784"/>
                  </a:lnTo>
                  <a:lnTo>
                    <a:pt x="144517" y="8751"/>
                  </a:lnTo>
                  <a:lnTo>
                    <a:pt x="144315" y="7577"/>
                  </a:lnTo>
                  <a:lnTo>
                    <a:pt x="146310" y="8613"/>
                  </a:lnTo>
                  <a:lnTo>
                    <a:pt x="147674" y="7565"/>
                  </a:lnTo>
                  <a:lnTo>
                    <a:pt x="148936" y="8398"/>
                  </a:lnTo>
                  <a:lnTo>
                    <a:pt x="149669" y="6188"/>
                  </a:lnTo>
                  <a:lnTo>
                    <a:pt x="148406" y="4509"/>
                  </a:lnTo>
                  <a:lnTo>
                    <a:pt x="147775" y="2084"/>
                  </a:lnTo>
                  <a:lnTo>
                    <a:pt x="144201" y="1567"/>
                  </a:lnTo>
                  <a:lnTo>
                    <a:pt x="144201" y="3031"/>
                  </a:lnTo>
                  <a:lnTo>
                    <a:pt x="142623" y="2981"/>
                  </a:lnTo>
                  <a:lnTo>
                    <a:pt x="141890" y="2084"/>
                  </a:lnTo>
                  <a:lnTo>
                    <a:pt x="134440" y="2084"/>
                  </a:lnTo>
                  <a:lnTo>
                    <a:pt x="131069" y="2400"/>
                  </a:lnTo>
                  <a:lnTo>
                    <a:pt x="133493" y="4774"/>
                  </a:lnTo>
                  <a:lnTo>
                    <a:pt x="130867" y="4799"/>
                  </a:lnTo>
                  <a:lnTo>
                    <a:pt x="130337" y="3499"/>
                  </a:lnTo>
                  <a:lnTo>
                    <a:pt x="127294" y="4837"/>
                  </a:lnTo>
                  <a:lnTo>
                    <a:pt x="124654" y="6504"/>
                  </a:lnTo>
                  <a:lnTo>
                    <a:pt x="123076" y="6504"/>
                  </a:lnTo>
                  <a:lnTo>
                    <a:pt x="122028" y="4294"/>
                  </a:lnTo>
                  <a:lnTo>
                    <a:pt x="119503" y="3928"/>
                  </a:lnTo>
                  <a:lnTo>
                    <a:pt x="117407" y="5115"/>
                  </a:lnTo>
                  <a:lnTo>
                    <a:pt x="114149" y="4016"/>
                  </a:lnTo>
                  <a:lnTo>
                    <a:pt x="112040" y="3158"/>
                  </a:lnTo>
                  <a:lnTo>
                    <a:pt x="107835" y="3461"/>
                  </a:lnTo>
                  <a:lnTo>
                    <a:pt x="106055" y="4610"/>
                  </a:lnTo>
                  <a:lnTo>
                    <a:pt x="107204" y="7767"/>
                  </a:lnTo>
                  <a:lnTo>
                    <a:pt x="104792" y="7767"/>
                  </a:lnTo>
                  <a:lnTo>
                    <a:pt x="103529" y="7653"/>
                  </a:lnTo>
                  <a:lnTo>
                    <a:pt x="101951" y="8448"/>
                  </a:lnTo>
                  <a:lnTo>
                    <a:pt x="102898" y="10153"/>
                  </a:lnTo>
                  <a:lnTo>
                    <a:pt x="100587" y="9484"/>
                  </a:lnTo>
                  <a:lnTo>
                    <a:pt x="99741" y="6529"/>
                  </a:lnTo>
                  <a:lnTo>
                    <a:pt x="97115" y="4319"/>
                  </a:lnTo>
                  <a:lnTo>
                    <a:pt x="93327" y="4837"/>
                  </a:lnTo>
                  <a:lnTo>
                    <a:pt x="94173" y="7577"/>
                  </a:lnTo>
                  <a:lnTo>
                    <a:pt x="91016" y="7463"/>
                  </a:lnTo>
                  <a:lnTo>
                    <a:pt x="89968" y="6100"/>
                  </a:lnTo>
                  <a:lnTo>
                    <a:pt x="87758" y="7249"/>
                  </a:lnTo>
                  <a:lnTo>
                    <a:pt x="86066" y="7779"/>
                  </a:lnTo>
                  <a:lnTo>
                    <a:pt x="83541" y="10822"/>
                  </a:lnTo>
                  <a:lnTo>
                    <a:pt x="83023" y="8827"/>
                  </a:lnTo>
                  <a:lnTo>
                    <a:pt x="85233" y="5468"/>
                  </a:lnTo>
                  <a:lnTo>
                    <a:pt x="84601" y="2312"/>
                  </a:lnTo>
                  <a:lnTo>
                    <a:pt x="8144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52"/>
            <p:cNvSpPr/>
            <p:nvPr/>
          </p:nvSpPr>
          <p:spPr>
            <a:xfrm>
              <a:off x="3167575" y="993250"/>
              <a:ext cx="3759100" cy="3349975"/>
            </a:xfrm>
            <a:custGeom>
              <a:avLst/>
              <a:gdLst/>
              <a:ahLst/>
              <a:cxnLst/>
              <a:rect l="l" t="t" r="r" b="b"/>
              <a:pathLst>
                <a:path w="150364" h="133999" extrusionOk="0">
                  <a:moveTo>
                    <a:pt x="81786" y="784"/>
                  </a:moveTo>
                  <a:lnTo>
                    <a:pt x="84653" y="2892"/>
                  </a:lnTo>
                  <a:lnTo>
                    <a:pt x="85234" y="5797"/>
                  </a:lnTo>
                  <a:lnTo>
                    <a:pt x="83024" y="9168"/>
                  </a:lnTo>
                  <a:lnTo>
                    <a:pt x="83731" y="11895"/>
                  </a:lnTo>
                  <a:lnTo>
                    <a:pt x="86597" y="8448"/>
                  </a:lnTo>
                  <a:lnTo>
                    <a:pt x="88239" y="7931"/>
                  </a:lnTo>
                  <a:lnTo>
                    <a:pt x="90209" y="6895"/>
                  </a:lnTo>
                  <a:lnTo>
                    <a:pt x="91193" y="8171"/>
                  </a:lnTo>
                  <a:lnTo>
                    <a:pt x="94931" y="8297"/>
                  </a:lnTo>
                  <a:lnTo>
                    <a:pt x="94931" y="8297"/>
                  </a:lnTo>
                  <a:lnTo>
                    <a:pt x="94072" y="5494"/>
                  </a:lnTo>
                  <a:lnTo>
                    <a:pt x="97355" y="5039"/>
                  </a:lnTo>
                  <a:lnTo>
                    <a:pt x="99805" y="7110"/>
                  </a:lnTo>
                  <a:lnTo>
                    <a:pt x="100664" y="10140"/>
                  </a:lnTo>
                  <a:lnTo>
                    <a:pt x="103871" y="11075"/>
                  </a:lnTo>
                  <a:lnTo>
                    <a:pt x="102722" y="8991"/>
                  </a:lnTo>
                  <a:lnTo>
                    <a:pt x="103922" y="8385"/>
                  </a:lnTo>
                  <a:lnTo>
                    <a:pt x="105121" y="8486"/>
                  </a:lnTo>
                  <a:lnTo>
                    <a:pt x="107987" y="8486"/>
                  </a:lnTo>
                  <a:lnTo>
                    <a:pt x="106763" y="5153"/>
                  </a:lnTo>
                  <a:lnTo>
                    <a:pt x="108265" y="4180"/>
                  </a:lnTo>
                  <a:lnTo>
                    <a:pt x="112319" y="3890"/>
                  </a:lnTo>
                  <a:lnTo>
                    <a:pt x="114377" y="4723"/>
                  </a:lnTo>
                  <a:lnTo>
                    <a:pt x="117761" y="5860"/>
                  </a:lnTo>
                  <a:lnTo>
                    <a:pt x="119895" y="4673"/>
                  </a:lnTo>
                  <a:lnTo>
                    <a:pt x="122142" y="5001"/>
                  </a:lnTo>
                  <a:lnTo>
                    <a:pt x="123216" y="7236"/>
                  </a:lnTo>
                  <a:lnTo>
                    <a:pt x="125084" y="7236"/>
                  </a:lnTo>
                  <a:lnTo>
                    <a:pt x="127749" y="5544"/>
                  </a:lnTo>
                  <a:lnTo>
                    <a:pt x="130489" y="4332"/>
                  </a:lnTo>
                  <a:lnTo>
                    <a:pt x="130981" y="5532"/>
                  </a:lnTo>
                  <a:lnTo>
                    <a:pt x="134580" y="5494"/>
                  </a:lnTo>
                  <a:lnTo>
                    <a:pt x="132105" y="3069"/>
                  </a:lnTo>
                  <a:lnTo>
                    <a:pt x="134769" y="2817"/>
                  </a:lnTo>
                  <a:lnTo>
                    <a:pt x="142080" y="2817"/>
                  </a:lnTo>
                  <a:lnTo>
                    <a:pt x="142813" y="3713"/>
                  </a:lnTo>
                  <a:lnTo>
                    <a:pt x="144858" y="3776"/>
                  </a:lnTo>
                  <a:lnTo>
                    <a:pt x="144858" y="2337"/>
                  </a:lnTo>
                  <a:lnTo>
                    <a:pt x="147864" y="2779"/>
                  </a:lnTo>
                  <a:lnTo>
                    <a:pt x="148432" y="4989"/>
                  </a:lnTo>
                  <a:lnTo>
                    <a:pt x="149657" y="6643"/>
                  </a:lnTo>
                  <a:lnTo>
                    <a:pt x="149101" y="8309"/>
                  </a:lnTo>
                  <a:lnTo>
                    <a:pt x="147990" y="7564"/>
                  </a:lnTo>
                  <a:lnTo>
                    <a:pt x="146601" y="8638"/>
                  </a:lnTo>
                  <a:lnTo>
                    <a:pt x="144214" y="7400"/>
                  </a:lnTo>
                  <a:lnTo>
                    <a:pt x="144846" y="11163"/>
                  </a:lnTo>
                  <a:lnTo>
                    <a:pt x="144278" y="13461"/>
                  </a:lnTo>
                  <a:lnTo>
                    <a:pt x="147662" y="14724"/>
                  </a:lnTo>
                  <a:lnTo>
                    <a:pt x="148823" y="17944"/>
                  </a:lnTo>
                  <a:lnTo>
                    <a:pt x="148356" y="17944"/>
                  </a:lnTo>
                  <a:lnTo>
                    <a:pt x="145995" y="19118"/>
                  </a:lnTo>
                  <a:lnTo>
                    <a:pt x="144846" y="21012"/>
                  </a:lnTo>
                  <a:lnTo>
                    <a:pt x="144846" y="23373"/>
                  </a:lnTo>
                  <a:lnTo>
                    <a:pt x="142775" y="23096"/>
                  </a:lnTo>
                  <a:lnTo>
                    <a:pt x="139770" y="25040"/>
                  </a:lnTo>
                  <a:lnTo>
                    <a:pt x="140111" y="28311"/>
                  </a:lnTo>
                  <a:lnTo>
                    <a:pt x="141992" y="29788"/>
                  </a:lnTo>
                  <a:lnTo>
                    <a:pt x="142257" y="31745"/>
                  </a:lnTo>
                  <a:lnTo>
                    <a:pt x="142396" y="33387"/>
                  </a:lnTo>
                  <a:lnTo>
                    <a:pt x="143154" y="36000"/>
                  </a:lnTo>
                  <a:lnTo>
                    <a:pt x="141727" y="39271"/>
                  </a:lnTo>
                  <a:lnTo>
                    <a:pt x="141702" y="42604"/>
                  </a:lnTo>
                  <a:lnTo>
                    <a:pt x="141070" y="43135"/>
                  </a:lnTo>
                  <a:lnTo>
                    <a:pt x="141070" y="42440"/>
                  </a:lnTo>
                  <a:lnTo>
                    <a:pt x="140060" y="38993"/>
                  </a:lnTo>
                  <a:lnTo>
                    <a:pt x="136651" y="34245"/>
                  </a:lnTo>
                  <a:lnTo>
                    <a:pt x="136651" y="31025"/>
                  </a:lnTo>
                  <a:lnTo>
                    <a:pt x="138078" y="25255"/>
                  </a:lnTo>
                  <a:lnTo>
                    <a:pt x="138797" y="21151"/>
                  </a:lnTo>
                  <a:lnTo>
                    <a:pt x="136663" y="19939"/>
                  </a:lnTo>
                  <a:lnTo>
                    <a:pt x="136663" y="22300"/>
                  </a:lnTo>
                  <a:lnTo>
                    <a:pt x="136158" y="23437"/>
                  </a:lnTo>
                  <a:lnTo>
                    <a:pt x="135578" y="21947"/>
                  </a:lnTo>
                  <a:lnTo>
                    <a:pt x="132244" y="23424"/>
                  </a:lnTo>
                  <a:lnTo>
                    <a:pt x="132244" y="28765"/>
                  </a:lnTo>
                  <a:lnTo>
                    <a:pt x="130312" y="29295"/>
                  </a:lnTo>
                  <a:lnTo>
                    <a:pt x="126890" y="29295"/>
                  </a:lnTo>
                  <a:lnTo>
                    <a:pt x="124504" y="30722"/>
                  </a:lnTo>
                  <a:lnTo>
                    <a:pt x="123645" y="33576"/>
                  </a:lnTo>
                  <a:lnTo>
                    <a:pt x="121435" y="38008"/>
                  </a:lnTo>
                  <a:lnTo>
                    <a:pt x="122685" y="39006"/>
                  </a:lnTo>
                  <a:lnTo>
                    <a:pt x="124163" y="39586"/>
                  </a:lnTo>
                  <a:lnTo>
                    <a:pt x="126297" y="40193"/>
                  </a:lnTo>
                  <a:lnTo>
                    <a:pt x="127862" y="41657"/>
                  </a:lnTo>
                  <a:lnTo>
                    <a:pt x="128582" y="44549"/>
                  </a:lnTo>
                  <a:lnTo>
                    <a:pt x="129706" y="47706"/>
                  </a:lnTo>
                  <a:lnTo>
                    <a:pt x="128178" y="52403"/>
                  </a:lnTo>
                  <a:lnTo>
                    <a:pt x="126461" y="55358"/>
                  </a:lnTo>
                  <a:lnTo>
                    <a:pt x="125274" y="54676"/>
                  </a:lnTo>
                  <a:lnTo>
                    <a:pt x="123733" y="55951"/>
                  </a:lnTo>
                  <a:lnTo>
                    <a:pt x="123620" y="58792"/>
                  </a:lnTo>
                  <a:lnTo>
                    <a:pt x="122067" y="60118"/>
                  </a:lnTo>
                  <a:lnTo>
                    <a:pt x="122673" y="61393"/>
                  </a:lnTo>
                  <a:lnTo>
                    <a:pt x="124314" y="63098"/>
                  </a:lnTo>
                  <a:lnTo>
                    <a:pt x="124807" y="65131"/>
                  </a:lnTo>
                  <a:lnTo>
                    <a:pt x="123342" y="66305"/>
                  </a:lnTo>
                  <a:lnTo>
                    <a:pt x="122786" y="65750"/>
                  </a:lnTo>
                  <a:lnTo>
                    <a:pt x="122786" y="64196"/>
                  </a:lnTo>
                  <a:lnTo>
                    <a:pt x="121801" y="62997"/>
                  </a:lnTo>
                  <a:lnTo>
                    <a:pt x="120854" y="61317"/>
                  </a:lnTo>
                  <a:lnTo>
                    <a:pt x="119465" y="60143"/>
                  </a:lnTo>
                  <a:lnTo>
                    <a:pt x="118241" y="60762"/>
                  </a:lnTo>
                  <a:lnTo>
                    <a:pt x="118241" y="60762"/>
                  </a:lnTo>
                  <a:lnTo>
                    <a:pt x="118645" y="59297"/>
                  </a:lnTo>
                  <a:lnTo>
                    <a:pt x="117079" y="58514"/>
                  </a:lnTo>
                  <a:lnTo>
                    <a:pt x="116132" y="60396"/>
                  </a:lnTo>
                  <a:lnTo>
                    <a:pt x="114112" y="61583"/>
                  </a:lnTo>
                  <a:lnTo>
                    <a:pt x="114970" y="62719"/>
                  </a:lnTo>
                  <a:lnTo>
                    <a:pt x="116056" y="63931"/>
                  </a:lnTo>
                  <a:lnTo>
                    <a:pt x="117622" y="63376"/>
                  </a:lnTo>
                  <a:lnTo>
                    <a:pt x="118607" y="63691"/>
                  </a:lnTo>
                  <a:lnTo>
                    <a:pt x="115968" y="65497"/>
                  </a:lnTo>
                  <a:lnTo>
                    <a:pt x="117597" y="67530"/>
                  </a:lnTo>
                  <a:lnTo>
                    <a:pt x="119011" y="70371"/>
                  </a:lnTo>
                  <a:lnTo>
                    <a:pt x="119011" y="73919"/>
                  </a:lnTo>
                  <a:lnTo>
                    <a:pt x="118266" y="76028"/>
                  </a:lnTo>
                  <a:lnTo>
                    <a:pt x="116574" y="79096"/>
                  </a:lnTo>
                  <a:lnTo>
                    <a:pt x="112824" y="80978"/>
                  </a:lnTo>
                  <a:lnTo>
                    <a:pt x="111245" y="82114"/>
                  </a:lnTo>
                  <a:lnTo>
                    <a:pt x="110740" y="80940"/>
                  </a:lnTo>
                  <a:lnTo>
                    <a:pt x="110462" y="81041"/>
                  </a:lnTo>
                  <a:cubicBezTo>
                    <a:pt x="110159" y="81142"/>
                    <a:pt x="108594" y="81697"/>
                    <a:pt x="108253" y="81912"/>
                  </a:cubicBezTo>
                  <a:cubicBezTo>
                    <a:pt x="107886" y="82165"/>
                    <a:pt x="107634" y="83276"/>
                    <a:pt x="107520" y="83907"/>
                  </a:cubicBezTo>
                  <a:lnTo>
                    <a:pt x="107495" y="84008"/>
                  </a:lnTo>
                  <a:lnTo>
                    <a:pt x="108341" y="85688"/>
                  </a:lnTo>
                  <a:lnTo>
                    <a:pt x="110197" y="87468"/>
                  </a:lnTo>
                  <a:lnTo>
                    <a:pt x="110197" y="90852"/>
                  </a:lnTo>
                  <a:cubicBezTo>
                    <a:pt x="110046" y="91092"/>
                    <a:pt x="109174" y="91824"/>
                    <a:pt x="108379" y="92430"/>
                  </a:cubicBezTo>
                  <a:lnTo>
                    <a:pt x="107760" y="92115"/>
                  </a:lnTo>
                  <a:lnTo>
                    <a:pt x="106093" y="90360"/>
                  </a:lnTo>
                  <a:lnTo>
                    <a:pt x="104161" y="88541"/>
                  </a:lnTo>
                  <a:lnTo>
                    <a:pt x="103164" y="89829"/>
                  </a:lnTo>
                  <a:lnTo>
                    <a:pt x="102823" y="92203"/>
                  </a:lnTo>
                  <a:lnTo>
                    <a:pt x="103492" y="93756"/>
                  </a:lnTo>
                  <a:lnTo>
                    <a:pt x="104679" y="95398"/>
                  </a:lnTo>
                  <a:lnTo>
                    <a:pt x="106321" y="96648"/>
                  </a:lnTo>
                  <a:lnTo>
                    <a:pt x="106611" y="98239"/>
                  </a:lnTo>
                  <a:lnTo>
                    <a:pt x="107028" y="99602"/>
                  </a:lnTo>
                  <a:lnTo>
                    <a:pt x="105689" y="99047"/>
                  </a:lnTo>
                  <a:lnTo>
                    <a:pt x="104313" y="97254"/>
                  </a:lnTo>
                  <a:lnTo>
                    <a:pt x="103290" y="95082"/>
                  </a:lnTo>
                  <a:lnTo>
                    <a:pt x="101371" y="94072"/>
                  </a:lnTo>
                  <a:lnTo>
                    <a:pt x="101371" y="90056"/>
                  </a:lnTo>
                  <a:lnTo>
                    <a:pt x="99351" y="85725"/>
                  </a:lnTo>
                  <a:lnTo>
                    <a:pt x="97583" y="86773"/>
                  </a:lnTo>
                  <a:lnTo>
                    <a:pt x="97583" y="83756"/>
                  </a:lnTo>
                  <a:lnTo>
                    <a:pt x="95739" y="82897"/>
                  </a:lnTo>
                  <a:lnTo>
                    <a:pt x="94944" y="79690"/>
                  </a:lnTo>
                  <a:lnTo>
                    <a:pt x="91774" y="80422"/>
                  </a:lnTo>
                  <a:lnTo>
                    <a:pt x="90423" y="82278"/>
                  </a:lnTo>
                  <a:lnTo>
                    <a:pt x="87431" y="84980"/>
                  </a:lnTo>
                  <a:lnTo>
                    <a:pt x="85372" y="86773"/>
                  </a:lnTo>
                  <a:lnTo>
                    <a:pt x="84324" y="88503"/>
                  </a:lnTo>
                  <a:lnTo>
                    <a:pt x="84324" y="91546"/>
                  </a:lnTo>
                  <a:lnTo>
                    <a:pt x="82961" y="93706"/>
                  </a:lnTo>
                  <a:lnTo>
                    <a:pt x="82620" y="92456"/>
                  </a:lnTo>
                  <a:lnTo>
                    <a:pt x="81142" y="89084"/>
                  </a:lnTo>
                  <a:lnTo>
                    <a:pt x="79791" y="86180"/>
                  </a:lnTo>
                  <a:lnTo>
                    <a:pt x="79160" y="83465"/>
                  </a:lnTo>
                  <a:lnTo>
                    <a:pt x="78377" y="80359"/>
                  </a:lnTo>
                  <a:lnTo>
                    <a:pt x="76837" y="82152"/>
                  </a:lnTo>
                  <a:lnTo>
                    <a:pt x="75890" y="82000"/>
                  </a:lnTo>
                  <a:lnTo>
                    <a:pt x="74602" y="79803"/>
                  </a:lnTo>
                  <a:lnTo>
                    <a:pt x="71773" y="77745"/>
                  </a:lnTo>
                  <a:lnTo>
                    <a:pt x="68326" y="78175"/>
                  </a:lnTo>
                  <a:lnTo>
                    <a:pt x="65687" y="77770"/>
                  </a:lnTo>
                  <a:lnTo>
                    <a:pt x="63957" y="76849"/>
                  </a:lnTo>
                  <a:lnTo>
                    <a:pt x="62113" y="76710"/>
                  </a:lnTo>
                  <a:lnTo>
                    <a:pt x="60118" y="75624"/>
                  </a:lnTo>
                  <a:lnTo>
                    <a:pt x="56999" y="73086"/>
                  </a:lnTo>
                  <a:lnTo>
                    <a:pt x="55737" y="75232"/>
                  </a:lnTo>
                  <a:lnTo>
                    <a:pt x="57782" y="76912"/>
                  </a:lnTo>
                  <a:lnTo>
                    <a:pt x="59108" y="79349"/>
                  </a:lnTo>
                  <a:lnTo>
                    <a:pt x="61419" y="79235"/>
                  </a:lnTo>
                  <a:lnTo>
                    <a:pt x="63717" y="78541"/>
                  </a:lnTo>
                  <a:lnTo>
                    <a:pt x="64954" y="79879"/>
                  </a:lnTo>
                  <a:lnTo>
                    <a:pt x="66394" y="81306"/>
                  </a:lnTo>
                  <a:lnTo>
                    <a:pt x="65636" y="83187"/>
                  </a:lnTo>
                  <a:lnTo>
                    <a:pt x="64538" y="85208"/>
                  </a:lnTo>
                  <a:lnTo>
                    <a:pt x="60775" y="87140"/>
                  </a:lnTo>
                  <a:lnTo>
                    <a:pt x="57025" y="87973"/>
                  </a:lnTo>
                  <a:lnTo>
                    <a:pt x="53805" y="89425"/>
                  </a:lnTo>
                  <a:lnTo>
                    <a:pt x="53388" y="88263"/>
                  </a:lnTo>
                  <a:lnTo>
                    <a:pt x="52100" y="85132"/>
                  </a:lnTo>
                  <a:lnTo>
                    <a:pt x="50105" y="83554"/>
                  </a:lnTo>
                  <a:lnTo>
                    <a:pt x="49297" y="81230"/>
                  </a:lnTo>
                  <a:lnTo>
                    <a:pt x="47782" y="78831"/>
                  </a:lnTo>
                  <a:lnTo>
                    <a:pt x="45117" y="75169"/>
                  </a:lnTo>
                  <a:lnTo>
                    <a:pt x="43387" y="75801"/>
                  </a:lnTo>
                  <a:lnTo>
                    <a:pt x="44284" y="77341"/>
                  </a:lnTo>
                  <a:lnTo>
                    <a:pt x="45332" y="80182"/>
                  </a:lnTo>
                  <a:lnTo>
                    <a:pt x="46203" y="81382"/>
                  </a:lnTo>
                  <a:lnTo>
                    <a:pt x="48325" y="86281"/>
                  </a:lnTo>
                  <a:lnTo>
                    <a:pt x="49726" y="87241"/>
                  </a:lnTo>
                  <a:lnTo>
                    <a:pt x="51772" y="89198"/>
                  </a:lnTo>
                  <a:lnTo>
                    <a:pt x="52264" y="90271"/>
                  </a:lnTo>
                  <a:lnTo>
                    <a:pt x="53009" y="92506"/>
                  </a:lnTo>
                  <a:lnTo>
                    <a:pt x="54550" y="91736"/>
                  </a:lnTo>
                  <a:lnTo>
                    <a:pt x="58287" y="91218"/>
                  </a:lnTo>
                  <a:lnTo>
                    <a:pt x="59525" y="90612"/>
                  </a:lnTo>
                  <a:lnTo>
                    <a:pt x="59904" y="91837"/>
                  </a:lnTo>
                  <a:cubicBezTo>
                    <a:pt x="59664" y="92443"/>
                    <a:pt x="59070" y="93946"/>
                    <a:pt x="59070" y="94362"/>
                  </a:cubicBezTo>
                  <a:cubicBezTo>
                    <a:pt x="59045" y="94615"/>
                    <a:pt x="58338" y="96016"/>
                    <a:pt x="57681" y="97191"/>
                  </a:cubicBezTo>
                  <a:lnTo>
                    <a:pt x="54487" y="99148"/>
                  </a:lnTo>
                  <a:lnTo>
                    <a:pt x="51784" y="102128"/>
                  </a:lnTo>
                  <a:lnTo>
                    <a:pt x="48855" y="104792"/>
                  </a:lnTo>
                  <a:lnTo>
                    <a:pt x="49474" y="106408"/>
                  </a:lnTo>
                  <a:lnTo>
                    <a:pt x="49411" y="108719"/>
                  </a:lnTo>
                  <a:lnTo>
                    <a:pt x="50257" y="110727"/>
                  </a:lnTo>
                  <a:lnTo>
                    <a:pt x="50257" y="113189"/>
                  </a:lnTo>
                  <a:lnTo>
                    <a:pt x="48767" y="115487"/>
                  </a:lnTo>
                  <a:lnTo>
                    <a:pt x="44587" y="118694"/>
                  </a:lnTo>
                  <a:lnTo>
                    <a:pt x="44587" y="120096"/>
                  </a:lnTo>
                  <a:lnTo>
                    <a:pt x="44297" y="123897"/>
                  </a:lnTo>
                  <a:lnTo>
                    <a:pt x="42845" y="123897"/>
                  </a:lnTo>
                  <a:lnTo>
                    <a:pt x="42175" y="126927"/>
                  </a:lnTo>
                  <a:lnTo>
                    <a:pt x="39713" y="129730"/>
                  </a:lnTo>
                  <a:lnTo>
                    <a:pt x="38084" y="131536"/>
                  </a:lnTo>
                  <a:lnTo>
                    <a:pt x="35647" y="133367"/>
                  </a:lnTo>
                  <a:lnTo>
                    <a:pt x="31404" y="133367"/>
                  </a:lnTo>
                  <a:lnTo>
                    <a:pt x="29776" y="130842"/>
                  </a:lnTo>
                  <a:lnTo>
                    <a:pt x="29371" y="128581"/>
                  </a:lnTo>
                  <a:lnTo>
                    <a:pt x="28210" y="126334"/>
                  </a:lnTo>
                  <a:lnTo>
                    <a:pt x="26278" y="123796"/>
                  </a:lnTo>
                  <a:lnTo>
                    <a:pt x="26278" y="120222"/>
                  </a:lnTo>
                  <a:lnTo>
                    <a:pt x="24384" y="117495"/>
                  </a:lnTo>
                  <a:lnTo>
                    <a:pt x="24384" y="115285"/>
                  </a:lnTo>
                  <a:lnTo>
                    <a:pt x="26278" y="112659"/>
                  </a:lnTo>
                  <a:lnTo>
                    <a:pt x="26278" y="109654"/>
                  </a:lnTo>
                  <a:lnTo>
                    <a:pt x="25672" y="106509"/>
                  </a:lnTo>
                  <a:lnTo>
                    <a:pt x="23563" y="103340"/>
                  </a:lnTo>
                  <a:lnTo>
                    <a:pt x="23992" y="99262"/>
                  </a:lnTo>
                  <a:lnTo>
                    <a:pt x="22679" y="97140"/>
                  </a:lnTo>
                  <a:lnTo>
                    <a:pt x="19838" y="97279"/>
                  </a:lnTo>
                  <a:lnTo>
                    <a:pt x="18916" y="95701"/>
                  </a:lnTo>
                  <a:lnTo>
                    <a:pt x="16353" y="95410"/>
                  </a:lnTo>
                  <a:lnTo>
                    <a:pt x="13600" y="96787"/>
                  </a:lnTo>
                  <a:lnTo>
                    <a:pt x="11113" y="96787"/>
                  </a:lnTo>
                  <a:lnTo>
                    <a:pt x="8486" y="97090"/>
                  </a:lnTo>
                  <a:lnTo>
                    <a:pt x="5570" y="95385"/>
                  </a:lnTo>
                  <a:lnTo>
                    <a:pt x="1453" y="91067"/>
                  </a:lnTo>
                  <a:lnTo>
                    <a:pt x="645" y="87746"/>
                  </a:lnTo>
                  <a:lnTo>
                    <a:pt x="1175" y="84905"/>
                  </a:lnTo>
                  <a:lnTo>
                    <a:pt x="658" y="82518"/>
                  </a:lnTo>
                  <a:lnTo>
                    <a:pt x="1642" y="80132"/>
                  </a:lnTo>
                  <a:lnTo>
                    <a:pt x="4029" y="76306"/>
                  </a:lnTo>
                  <a:lnTo>
                    <a:pt x="6681" y="74386"/>
                  </a:lnTo>
                  <a:lnTo>
                    <a:pt x="7325" y="72353"/>
                  </a:lnTo>
                  <a:lnTo>
                    <a:pt x="9055" y="70523"/>
                  </a:lnTo>
                  <a:lnTo>
                    <a:pt x="10683" y="68894"/>
                  </a:lnTo>
                  <a:lnTo>
                    <a:pt x="11870" y="69487"/>
                  </a:lnTo>
                  <a:lnTo>
                    <a:pt x="16328" y="67858"/>
                  </a:lnTo>
                  <a:lnTo>
                    <a:pt x="20457" y="67871"/>
                  </a:lnTo>
                  <a:lnTo>
                    <a:pt x="22490" y="67543"/>
                  </a:lnTo>
                  <a:lnTo>
                    <a:pt x="23639" y="67795"/>
                  </a:lnTo>
                  <a:lnTo>
                    <a:pt x="24005" y="70560"/>
                  </a:lnTo>
                  <a:lnTo>
                    <a:pt x="26619" y="71116"/>
                  </a:lnTo>
                  <a:lnTo>
                    <a:pt x="29334" y="73338"/>
                  </a:lnTo>
                  <a:lnTo>
                    <a:pt x="31152" y="71747"/>
                  </a:lnTo>
                  <a:lnTo>
                    <a:pt x="32894" y="71457"/>
                  </a:lnTo>
                  <a:lnTo>
                    <a:pt x="38349" y="73035"/>
                  </a:lnTo>
                  <a:lnTo>
                    <a:pt x="41784" y="72505"/>
                  </a:lnTo>
                  <a:lnTo>
                    <a:pt x="44739" y="71154"/>
                  </a:lnTo>
                  <a:lnTo>
                    <a:pt x="45648" y="67719"/>
                  </a:lnTo>
                  <a:lnTo>
                    <a:pt x="44461" y="65989"/>
                  </a:lnTo>
                  <a:lnTo>
                    <a:pt x="41910" y="67442"/>
                  </a:lnTo>
                  <a:lnTo>
                    <a:pt x="39347" y="66785"/>
                  </a:lnTo>
                  <a:lnTo>
                    <a:pt x="37819" y="65762"/>
                  </a:lnTo>
                  <a:lnTo>
                    <a:pt x="38715" y="63590"/>
                  </a:lnTo>
                  <a:lnTo>
                    <a:pt x="40067" y="62820"/>
                  </a:lnTo>
                  <a:lnTo>
                    <a:pt x="42466" y="62227"/>
                  </a:lnTo>
                  <a:lnTo>
                    <a:pt x="45610" y="63073"/>
                  </a:lnTo>
                  <a:lnTo>
                    <a:pt x="50244" y="62075"/>
                  </a:lnTo>
                  <a:lnTo>
                    <a:pt x="47946" y="60345"/>
                  </a:lnTo>
                  <a:lnTo>
                    <a:pt x="45458" y="57782"/>
                  </a:lnTo>
                  <a:lnTo>
                    <a:pt x="46304" y="55206"/>
                  </a:lnTo>
                  <a:lnTo>
                    <a:pt x="43501" y="56999"/>
                  </a:lnTo>
                  <a:lnTo>
                    <a:pt x="43602" y="58312"/>
                  </a:lnTo>
                  <a:lnTo>
                    <a:pt x="42289" y="58312"/>
                  </a:lnTo>
                  <a:lnTo>
                    <a:pt x="41632" y="55938"/>
                  </a:lnTo>
                  <a:lnTo>
                    <a:pt x="39511" y="56469"/>
                  </a:lnTo>
                  <a:lnTo>
                    <a:pt x="37832" y="60042"/>
                  </a:lnTo>
                  <a:lnTo>
                    <a:pt x="37933" y="62265"/>
                  </a:lnTo>
                  <a:lnTo>
                    <a:pt x="36632" y="62530"/>
                  </a:lnTo>
                  <a:lnTo>
                    <a:pt x="35167" y="62757"/>
                  </a:lnTo>
                  <a:lnTo>
                    <a:pt x="33639" y="64398"/>
                  </a:lnTo>
                  <a:lnTo>
                    <a:pt x="34776" y="65750"/>
                  </a:lnTo>
                  <a:lnTo>
                    <a:pt x="33829" y="66659"/>
                  </a:lnTo>
                  <a:lnTo>
                    <a:pt x="32427" y="65585"/>
                  </a:lnTo>
                  <a:lnTo>
                    <a:pt x="30988" y="61886"/>
                  </a:lnTo>
                  <a:lnTo>
                    <a:pt x="28033" y="58893"/>
                  </a:lnTo>
                  <a:lnTo>
                    <a:pt x="25242" y="56974"/>
                  </a:lnTo>
                  <a:lnTo>
                    <a:pt x="24636" y="59146"/>
                  </a:lnTo>
                  <a:lnTo>
                    <a:pt x="27136" y="61595"/>
                  </a:lnTo>
                  <a:lnTo>
                    <a:pt x="29712" y="63085"/>
                  </a:lnTo>
                  <a:lnTo>
                    <a:pt x="29574" y="63401"/>
                  </a:lnTo>
                  <a:lnTo>
                    <a:pt x="28172" y="62921"/>
                  </a:lnTo>
                  <a:lnTo>
                    <a:pt x="28172" y="64967"/>
                  </a:lnTo>
                  <a:lnTo>
                    <a:pt x="27541" y="65333"/>
                  </a:lnTo>
                  <a:lnTo>
                    <a:pt x="27541" y="64537"/>
                  </a:lnTo>
                  <a:lnTo>
                    <a:pt x="26720" y="63148"/>
                  </a:lnTo>
                  <a:lnTo>
                    <a:pt x="25255" y="61785"/>
                  </a:lnTo>
                  <a:lnTo>
                    <a:pt x="23273" y="59575"/>
                  </a:lnTo>
                  <a:lnTo>
                    <a:pt x="21467" y="59575"/>
                  </a:lnTo>
                  <a:lnTo>
                    <a:pt x="20141" y="60295"/>
                  </a:lnTo>
                  <a:lnTo>
                    <a:pt x="17515" y="59600"/>
                  </a:lnTo>
                  <a:lnTo>
                    <a:pt x="17174" y="61557"/>
                  </a:lnTo>
                  <a:lnTo>
                    <a:pt x="16277" y="61949"/>
                  </a:lnTo>
                  <a:lnTo>
                    <a:pt x="15179" y="63919"/>
                  </a:lnTo>
                  <a:lnTo>
                    <a:pt x="13386" y="66507"/>
                  </a:lnTo>
                  <a:lnTo>
                    <a:pt x="11391" y="66406"/>
                  </a:lnTo>
                  <a:lnTo>
                    <a:pt x="10065" y="67176"/>
                  </a:lnTo>
                  <a:lnTo>
                    <a:pt x="9143" y="66381"/>
                  </a:lnTo>
                  <a:lnTo>
                    <a:pt x="6719" y="65649"/>
                  </a:lnTo>
                  <a:lnTo>
                    <a:pt x="6719" y="60610"/>
                  </a:lnTo>
                  <a:lnTo>
                    <a:pt x="8827" y="59499"/>
                  </a:lnTo>
                  <a:lnTo>
                    <a:pt x="12413" y="59954"/>
                  </a:lnTo>
                  <a:lnTo>
                    <a:pt x="14156" y="58148"/>
                  </a:lnTo>
                  <a:lnTo>
                    <a:pt x="13070" y="55825"/>
                  </a:lnTo>
                  <a:lnTo>
                    <a:pt x="12110" y="55320"/>
                  </a:lnTo>
                  <a:lnTo>
                    <a:pt x="13045" y="55168"/>
                  </a:lnTo>
                  <a:lnTo>
                    <a:pt x="14749" y="55168"/>
                  </a:lnTo>
                  <a:lnTo>
                    <a:pt x="16694" y="53186"/>
                  </a:lnTo>
                  <a:lnTo>
                    <a:pt x="17616" y="49840"/>
                  </a:lnTo>
                  <a:lnTo>
                    <a:pt x="20381" y="48691"/>
                  </a:lnTo>
                  <a:lnTo>
                    <a:pt x="20608" y="45913"/>
                  </a:lnTo>
                  <a:lnTo>
                    <a:pt x="21568" y="44764"/>
                  </a:lnTo>
                  <a:lnTo>
                    <a:pt x="22250" y="45559"/>
                  </a:lnTo>
                  <a:lnTo>
                    <a:pt x="21442" y="48211"/>
                  </a:lnTo>
                  <a:lnTo>
                    <a:pt x="25924" y="48211"/>
                  </a:lnTo>
                  <a:lnTo>
                    <a:pt x="29788" y="47504"/>
                  </a:lnTo>
                  <a:lnTo>
                    <a:pt x="30558" y="44915"/>
                  </a:lnTo>
                  <a:lnTo>
                    <a:pt x="31733" y="43539"/>
                  </a:lnTo>
                  <a:lnTo>
                    <a:pt x="32023" y="41910"/>
                  </a:lnTo>
                  <a:lnTo>
                    <a:pt x="34687" y="41821"/>
                  </a:lnTo>
                  <a:lnTo>
                    <a:pt x="37390" y="40129"/>
                  </a:lnTo>
                  <a:lnTo>
                    <a:pt x="35369" y="38841"/>
                  </a:lnTo>
                  <a:lnTo>
                    <a:pt x="32768" y="39599"/>
                  </a:lnTo>
                  <a:lnTo>
                    <a:pt x="31253" y="39422"/>
                  </a:lnTo>
                  <a:lnTo>
                    <a:pt x="30205" y="36303"/>
                  </a:lnTo>
                  <a:lnTo>
                    <a:pt x="33147" y="32604"/>
                  </a:lnTo>
                  <a:lnTo>
                    <a:pt x="31202" y="31215"/>
                  </a:lnTo>
                  <a:lnTo>
                    <a:pt x="29586" y="32591"/>
                  </a:lnTo>
                  <a:lnTo>
                    <a:pt x="28955" y="34372"/>
                  </a:lnTo>
                  <a:lnTo>
                    <a:pt x="27136" y="35874"/>
                  </a:lnTo>
                  <a:lnTo>
                    <a:pt x="26897" y="38425"/>
                  </a:lnTo>
                  <a:lnTo>
                    <a:pt x="28462" y="40723"/>
                  </a:lnTo>
                  <a:cubicBezTo>
                    <a:pt x="28361" y="41241"/>
                    <a:pt x="28071" y="42667"/>
                    <a:pt x="28071" y="42933"/>
                  </a:cubicBezTo>
                  <a:cubicBezTo>
                    <a:pt x="28008" y="43147"/>
                    <a:pt x="27288" y="44233"/>
                    <a:pt x="26619" y="45155"/>
                  </a:cubicBezTo>
                  <a:lnTo>
                    <a:pt x="24131" y="44902"/>
                  </a:lnTo>
                  <a:lnTo>
                    <a:pt x="24308" y="43640"/>
                  </a:lnTo>
                  <a:lnTo>
                    <a:pt x="22553" y="40622"/>
                  </a:lnTo>
                  <a:lnTo>
                    <a:pt x="21076" y="42465"/>
                  </a:lnTo>
                  <a:lnTo>
                    <a:pt x="19687" y="42718"/>
                  </a:lnTo>
                  <a:lnTo>
                    <a:pt x="18740" y="39321"/>
                  </a:lnTo>
                  <a:lnTo>
                    <a:pt x="19510" y="37680"/>
                  </a:lnTo>
                  <a:lnTo>
                    <a:pt x="21985" y="35205"/>
                  </a:lnTo>
                  <a:lnTo>
                    <a:pt x="23386" y="32326"/>
                  </a:lnTo>
                  <a:lnTo>
                    <a:pt x="25874" y="28790"/>
                  </a:lnTo>
                  <a:lnTo>
                    <a:pt x="29712" y="24750"/>
                  </a:lnTo>
                  <a:lnTo>
                    <a:pt x="33021" y="23639"/>
                  </a:lnTo>
                  <a:lnTo>
                    <a:pt x="35294" y="24232"/>
                  </a:lnTo>
                  <a:lnTo>
                    <a:pt x="38008" y="25381"/>
                  </a:lnTo>
                  <a:lnTo>
                    <a:pt x="41481" y="27212"/>
                  </a:lnTo>
                  <a:lnTo>
                    <a:pt x="42188" y="29068"/>
                  </a:lnTo>
                  <a:lnTo>
                    <a:pt x="41039" y="29813"/>
                  </a:lnTo>
                  <a:lnTo>
                    <a:pt x="36556" y="28942"/>
                  </a:lnTo>
                  <a:lnTo>
                    <a:pt x="39284" y="30975"/>
                  </a:lnTo>
                  <a:lnTo>
                    <a:pt x="40976" y="34245"/>
                  </a:lnTo>
                  <a:lnTo>
                    <a:pt x="41910" y="32781"/>
                  </a:lnTo>
                  <a:lnTo>
                    <a:pt x="44436" y="32907"/>
                  </a:lnTo>
                  <a:lnTo>
                    <a:pt x="43135" y="30886"/>
                  </a:lnTo>
                  <a:lnTo>
                    <a:pt x="45181" y="29712"/>
                  </a:lnTo>
                  <a:lnTo>
                    <a:pt x="45471" y="27237"/>
                  </a:lnTo>
                  <a:lnTo>
                    <a:pt x="46191" y="27528"/>
                  </a:lnTo>
                  <a:lnTo>
                    <a:pt x="46809" y="30634"/>
                  </a:lnTo>
                  <a:lnTo>
                    <a:pt x="49082" y="27982"/>
                  </a:lnTo>
                  <a:lnTo>
                    <a:pt x="52971" y="25924"/>
                  </a:lnTo>
                  <a:lnTo>
                    <a:pt x="56330" y="25217"/>
                  </a:lnTo>
                  <a:lnTo>
                    <a:pt x="55648" y="23815"/>
                  </a:lnTo>
                  <a:lnTo>
                    <a:pt x="55863" y="23159"/>
                  </a:lnTo>
                  <a:lnTo>
                    <a:pt x="58224" y="23714"/>
                  </a:lnTo>
                  <a:lnTo>
                    <a:pt x="61596" y="25406"/>
                  </a:lnTo>
                  <a:lnTo>
                    <a:pt x="61596" y="23171"/>
                  </a:lnTo>
                  <a:lnTo>
                    <a:pt x="59449" y="21277"/>
                  </a:lnTo>
                  <a:lnTo>
                    <a:pt x="59500" y="18828"/>
                  </a:lnTo>
                  <a:lnTo>
                    <a:pt x="60245" y="15532"/>
                  </a:lnTo>
                  <a:lnTo>
                    <a:pt x="61457" y="15987"/>
                  </a:lnTo>
                  <a:lnTo>
                    <a:pt x="62252" y="17944"/>
                  </a:lnTo>
                  <a:lnTo>
                    <a:pt x="63300" y="20899"/>
                  </a:lnTo>
                  <a:lnTo>
                    <a:pt x="64614" y="24333"/>
                  </a:lnTo>
                  <a:lnTo>
                    <a:pt x="63464" y="26530"/>
                  </a:lnTo>
                  <a:lnTo>
                    <a:pt x="65813" y="27364"/>
                  </a:lnTo>
                  <a:lnTo>
                    <a:pt x="67114" y="25659"/>
                  </a:lnTo>
                  <a:lnTo>
                    <a:pt x="66470" y="24270"/>
                  </a:lnTo>
                  <a:cubicBezTo>
                    <a:pt x="67215" y="24106"/>
                    <a:pt x="67947" y="23879"/>
                    <a:pt x="68667" y="23601"/>
                  </a:cubicBezTo>
                  <a:lnTo>
                    <a:pt x="69134" y="23386"/>
                  </a:lnTo>
                  <a:lnTo>
                    <a:pt x="67530" y="22060"/>
                  </a:lnTo>
                  <a:lnTo>
                    <a:pt x="65952" y="21770"/>
                  </a:lnTo>
                  <a:lnTo>
                    <a:pt x="64715" y="17982"/>
                  </a:lnTo>
                  <a:lnTo>
                    <a:pt x="65864" y="17211"/>
                  </a:lnTo>
                  <a:lnTo>
                    <a:pt x="66407" y="15696"/>
                  </a:lnTo>
                  <a:lnTo>
                    <a:pt x="69071" y="17275"/>
                  </a:lnTo>
                  <a:lnTo>
                    <a:pt x="70750" y="16252"/>
                  </a:lnTo>
                  <a:lnTo>
                    <a:pt x="68313" y="14964"/>
                  </a:lnTo>
                  <a:lnTo>
                    <a:pt x="67152" y="13726"/>
                  </a:lnTo>
                  <a:lnTo>
                    <a:pt x="70321" y="11946"/>
                  </a:lnTo>
                  <a:lnTo>
                    <a:pt x="69033" y="10683"/>
                  </a:lnTo>
                  <a:lnTo>
                    <a:pt x="70460" y="7943"/>
                  </a:lnTo>
                  <a:lnTo>
                    <a:pt x="73743" y="5481"/>
                  </a:lnTo>
                  <a:lnTo>
                    <a:pt x="74501" y="2968"/>
                  </a:lnTo>
                  <a:lnTo>
                    <a:pt x="75624" y="1554"/>
                  </a:lnTo>
                  <a:lnTo>
                    <a:pt x="77468" y="1554"/>
                  </a:lnTo>
                  <a:lnTo>
                    <a:pt x="78554" y="4206"/>
                  </a:lnTo>
                  <a:lnTo>
                    <a:pt x="80019" y="2097"/>
                  </a:lnTo>
                  <a:lnTo>
                    <a:pt x="81786" y="784"/>
                  </a:lnTo>
                  <a:close/>
                  <a:moveTo>
                    <a:pt x="81786" y="1"/>
                  </a:moveTo>
                  <a:lnTo>
                    <a:pt x="79614" y="1605"/>
                  </a:lnTo>
                  <a:lnTo>
                    <a:pt x="78705" y="2880"/>
                  </a:lnTo>
                  <a:lnTo>
                    <a:pt x="77910" y="910"/>
                  </a:lnTo>
                  <a:lnTo>
                    <a:pt x="75334" y="910"/>
                  </a:lnTo>
                  <a:lnTo>
                    <a:pt x="73983" y="2615"/>
                  </a:lnTo>
                  <a:lnTo>
                    <a:pt x="73213" y="5090"/>
                  </a:lnTo>
                  <a:lnTo>
                    <a:pt x="70043" y="7476"/>
                  </a:lnTo>
                  <a:lnTo>
                    <a:pt x="68263" y="10784"/>
                  </a:lnTo>
                  <a:lnTo>
                    <a:pt x="69286" y="11794"/>
                  </a:lnTo>
                  <a:lnTo>
                    <a:pt x="66154" y="13562"/>
                  </a:lnTo>
                  <a:lnTo>
                    <a:pt x="67897" y="15431"/>
                  </a:lnTo>
                  <a:lnTo>
                    <a:pt x="69475" y="16277"/>
                  </a:lnTo>
                  <a:lnTo>
                    <a:pt x="69071" y="16517"/>
                  </a:lnTo>
                  <a:lnTo>
                    <a:pt x="66066" y="14737"/>
                  </a:lnTo>
                  <a:lnTo>
                    <a:pt x="65346" y="16795"/>
                  </a:lnTo>
                  <a:lnTo>
                    <a:pt x="63970" y="17704"/>
                  </a:lnTo>
                  <a:lnTo>
                    <a:pt x="65472" y="22313"/>
                  </a:lnTo>
                  <a:lnTo>
                    <a:pt x="67253" y="22654"/>
                  </a:lnTo>
                  <a:lnTo>
                    <a:pt x="67934" y="23209"/>
                  </a:lnTo>
                  <a:cubicBezTo>
                    <a:pt x="67290" y="23411"/>
                    <a:pt x="66634" y="23588"/>
                    <a:pt x="65965" y="23727"/>
                  </a:cubicBezTo>
                  <a:lnTo>
                    <a:pt x="65573" y="23803"/>
                  </a:lnTo>
                  <a:lnTo>
                    <a:pt x="66394" y="25571"/>
                  </a:lnTo>
                  <a:lnTo>
                    <a:pt x="65611" y="26606"/>
                  </a:lnTo>
                  <a:lnTo>
                    <a:pt x="64386" y="26177"/>
                  </a:lnTo>
                  <a:lnTo>
                    <a:pt x="65333" y="24371"/>
                  </a:lnTo>
                  <a:lnTo>
                    <a:pt x="63906" y="20671"/>
                  </a:lnTo>
                  <a:lnTo>
                    <a:pt x="62858" y="17717"/>
                  </a:lnTo>
                  <a:lnTo>
                    <a:pt x="61962" y="15482"/>
                  </a:lnTo>
                  <a:lnTo>
                    <a:pt x="59815" y="14686"/>
                  </a:lnTo>
                  <a:lnTo>
                    <a:pt x="58894" y="18714"/>
                  </a:lnTo>
                  <a:lnTo>
                    <a:pt x="58830" y="21555"/>
                  </a:lnTo>
                  <a:lnTo>
                    <a:pt x="60990" y="23449"/>
                  </a:lnTo>
                  <a:lnTo>
                    <a:pt x="60990" y="24371"/>
                  </a:lnTo>
                  <a:lnTo>
                    <a:pt x="58502" y="23121"/>
                  </a:lnTo>
                  <a:lnTo>
                    <a:pt x="55459" y="22401"/>
                  </a:lnTo>
                  <a:lnTo>
                    <a:pt x="54992" y="23853"/>
                  </a:lnTo>
                  <a:lnTo>
                    <a:pt x="55434" y="24762"/>
                  </a:lnTo>
                  <a:lnTo>
                    <a:pt x="52807" y="25305"/>
                  </a:lnTo>
                  <a:lnTo>
                    <a:pt x="48729" y="27439"/>
                  </a:lnTo>
                  <a:lnTo>
                    <a:pt x="47176" y="29232"/>
                  </a:lnTo>
                  <a:lnTo>
                    <a:pt x="46746" y="27073"/>
                  </a:lnTo>
                  <a:lnTo>
                    <a:pt x="44941" y="26316"/>
                  </a:lnTo>
                  <a:lnTo>
                    <a:pt x="44600" y="29321"/>
                  </a:lnTo>
                  <a:lnTo>
                    <a:pt x="42238" y="30672"/>
                  </a:lnTo>
                  <a:lnTo>
                    <a:pt x="43249" y="32212"/>
                  </a:lnTo>
                  <a:lnTo>
                    <a:pt x="41582" y="32137"/>
                  </a:lnTo>
                  <a:lnTo>
                    <a:pt x="41039" y="32983"/>
                  </a:lnTo>
                  <a:lnTo>
                    <a:pt x="39814" y="30634"/>
                  </a:lnTo>
                  <a:lnTo>
                    <a:pt x="39145" y="30078"/>
                  </a:lnTo>
                  <a:lnTo>
                    <a:pt x="41178" y="30482"/>
                  </a:lnTo>
                  <a:lnTo>
                    <a:pt x="42971" y="29321"/>
                  </a:lnTo>
                  <a:lnTo>
                    <a:pt x="41999" y="26770"/>
                  </a:lnTo>
                  <a:lnTo>
                    <a:pt x="38299" y="24813"/>
                  </a:lnTo>
                  <a:lnTo>
                    <a:pt x="35496" y="23639"/>
                  </a:lnTo>
                  <a:lnTo>
                    <a:pt x="32983" y="22982"/>
                  </a:lnTo>
                  <a:lnTo>
                    <a:pt x="29359" y="24194"/>
                  </a:lnTo>
                  <a:lnTo>
                    <a:pt x="25381" y="28386"/>
                  </a:lnTo>
                  <a:lnTo>
                    <a:pt x="22831" y="32010"/>
                  </a:lnTo>
                  <a:lnTo>
                    <a:pt x="21492" y="34801"/>
                  </a:lnTo>
                  <a:lnTo>
                    <a:pt x="19005" y="37276"/>
                  </a:lnTo>
                  <a:lnTo>
                    <a:pt x="18058" y="39258"/>
                  </a:lnTo>
                  <a:lnTo>
                    <a:pt x="19219" y="43438"/>
                  </a:lnTo>
                  <a:lnTo>
                    <a:pt x="21404" y="43046"/>
                  </a:lnTo>
                  <a:lnTo>
                    <a:pt x="22452" y="41733"/>
                  </a:lnTo>
                  <a:lnTo>
                    <a:pt x="23639" y="43766"/>
                  </a:lnTo>
                  <a:lnTo>
                    <a:pt x="23399" y="45458"/>
                  </a:lnTo>
                  <a:lnTo>
                    <a:pt x="26909" y="45824"/>
                  </a:lnTo>
                  <a:lnTo>
                    <a:pt x="27010" y="45673"/>
                  </a:lnTo>
                  <a:cubicBezTo>
                    <a:pt x="28702" y="43387"/>
                    <a:pt x="28702" y="43072"/>
                    <a:pt x="28702" y="42970"/>
                  </a:cubicBezTo>
                  <a:cubicBezTo>
                    <a:pt x="28702" y="42794"/>
                    <a:pt x="28904" y="41683"/>
                    <a:pt x="29106" y="40723"/>
                  </a:cubicBezTo>
                  <a:lnTo>
                    <a:pt x="29144" y="40597"/>
                  </a:lnTo>
                  <a:lnTo>
                    <a:pt x="27566" y="38261"/>
                  </a:lnTo>
                  <a:lnTo>
                    <a:pt x="27743" y="36190"/>
                  </a:lnTo>
                  <a:lnTo>
                    <a:pt x="29498" y="34750"/>
                  </a:lnTo>
                  <a:lnTo>
                    <a:pt x="30129" y="32957"/>
                  </a:lnTo>
                  <a:lnTo>
                    <a:pt x="31240" y="32010"/>
                  </a:lnTo>
                  <a:lnTo>
                    <a:pt x="32238" y="32730"/>
                  </a:lnTo>
                  <a:lnTo>
                    <a:pt x="29510" y="36177"/>
                  </a:lnTo>
                  <a:lnTo>
                    <a:pt x="30773" y="39991"/>
                  </a:lnTo>
                  <a:lnTo>
                    <a:pt x="32831" y="40243"/>
                  </a:lnTo>
                  <a:lnTo>
                    <a:pt x="35281" y="39523"/>
                  </a:lnTo>
                  <a:lnTo>
                    <a:pt x="36203" y="40129"/>
                  </a:lnTo>
                  <a:lnTo>
                    <a:pt x="34498" y="41190"/>
                  </a:lnTo>
                  <a:lnTo>
                    <a:pt x="31493" y="41291"/>
                  </a:lnTo>
                  <a:lnTo>
                    <a:pt x="31139" y="43248"/>
                  </a:lnTo>
                  <a:lnTo>
                    <a:pt x="30041" y="44549"/>
                  </a:lnTo>
                  <a:lnTo>
                    <a:pt x="29296" y="46948"/>
                  </a:lnTo>
                  <a:lnTo>
                    <a:pt x="25861" y="47592"/>
                  </a:lnTo>
                  <a:lnTo>
                    <a:pt x="22288" y="47592"/>
                  </a:lnTo>
                  <a:lnTo>
                    <a:pt x="22957" y="45420"/>
                  </a:lnTo>
                  <a:lnTo>
                    <a:pt x="21543" y="43804"/>
                  </a:lnTo>
                  <a:lnTo>
                    <a:pt x="19990" y="45660"/>
                  </a:lnTo>
                  <a:lnTo>
                    <a:pt x="19775" y="48261"/>
                  </a:lnTo>
                  <a:lnTo>
                    <a:pt x="17085" y="49385"/>
                  </a:lnTo>
                  <a:lnTo>
                    <a:pt x="16113" y="52857"/>
                  </a:lnTo>
                  <a:lnTo>
                    <a:pt x="14484" y="54524"/>
                  </a:lnTo>
                  <a:lnTo>
                    <a:pt x="12982" y="54524"/>
                  </a:lnTo>
                  <a:lnTo>
                    <a:pt x="10178" y="55004"/>
                  </a:lnTo>
                  <a:lnTo>
                    <a:pt x="12590" y="56279"/>
                  </a:lnTo>
                  <a:lnTo>
                    <a:pt x="13398" y="58022"/>
                  </a:lnTo>
                  <a:lnTo>
                    <a:pt x="12186" y="59285"/>
                  </a:lnTo>
                  <a:lnTo>
                    <a:pt x="8714" y="58855"/>
                  </a:lnTo>
                  <a:lnTo>
                    <a:pt x="6100" y="60232"/>
                  </a:lnTo>
                  <a:lnTo>
                    <a:pt x="6100" y="66116"/>
                  </a:lnTo>
                  <a:lnTo>
                    <a:pt x="8777" y="66899"/>
                  </a:lnTo>
                  <a:lnTo>
                    <a:pt x="10002" y="67947"/>
                  </a:lnTo>
                  <a:lnTo>
                    <a:pt x="11555" y="67038"/>
                  </a:lnTo>
                  <a:lnTo>
                    <a:pt x="13714" y="67151"/>
                  </a:lnTo>
                  <a:lnTo>
                    <a:pt x="15709" y="64247"/>
                  </a:lnTo>
                  <a:lnTo>
                    <a:pt x="16719" y="62441"/>
                  </a:lnTo>
                  <a:lnTo>
                    <a:pt x="17729" y="61999"/>
                  </a:lnTo>
                  <a:lnTo>
                    <a:pt x="18020" y="60383"/>
                  </a:lnTo>
                  <a:lnTo>
                    <a:pt x="20229" y="60964"/>
                  </a:lnTo>
                  <a:lnTo>
                    <a:pt x="21631" y="60194"/>
                  </a:lnTo>
                  <a:lnTo>
                    <a:pt x="22982" y="60194"/>
                  </a:lnTo>
                  <a:lnTo>
                    <a:pt x="24800" y="62227"/>
                  </a:lnTo>
                  <a:lnTo>
                    <a:pt x="26202" y="63502"/>
                  </a:lnTo>
                  <a:lnTo>
                    <a:pt x="26909" y="64702"/>
                  </a:lnTo>
                  <a:lnTo>
                    <a:pt x="26909" y="66444"/>
                  </a:lnTo>
                  <a:lnTo>
                    <a:pt x="28803" y="65333"/>
                  </a:lnTo>
                  <a:lnTo>
                    <a:pt x="28803" y="63805"/>
                  </a:lnTo>
                  <a:lnTo>
                    <a:pt x="29927" y="64171"/>
                  </a:lnTo>
                  <a:lnTo>
                    <a:pt x="30521" y="62807"/>
                  </a:lnTo>
                  <a:lnTo>
                    <a:pt x="27553" y="61115"/>
                  </a:lnTo>
                  <a:lnTo>
                    <a:pt x="25343" y="58956"/>
                  </a:lnTo>
                  <a:lnTo>
                    <a:pt x="25609" y="57997"/>
                  </a:lnTo>
                  <a:lnTo>
                    <a:pt x="27629" y="59386"/>
                  </a:lnTo>
                  <a:lnTo>
                    <a:pt x="30432" y="62176"/>
                  </a:lnTo>
                  <a:lnTo>
                    <a:pt x="31910" y="65977"/>
                  </a:lnTo>
                  <a:lnTo>
                    <a:pt x="33879" y="67492"/>
                  </a:lnTo>
                  <a:lnTo>
                    <a:pt x="35660" y="65800"/>
                  </a:lnTo>
                  <a:lnTo>
                    <a:pt x="34498" y="64424"/>
                  </a:lnTo>
                  <a:lnTo>
                    <a:pt x="35496" y="63338"/>
                  </a:lnTo>
                  <a:lnTo>
                    <a:pt x="36758" y="63148"/>
                  </a:lnTo>
                  <a:lnTo>
                    <a:pt x="38602" y="62782"/>
                  </a:lnTo>
                  <a:lnTo>
                    <a:pt x="38488" y="60168"/>
                  </a:lnTo>
                  <a:lnTo>
                    <a:pt x="39966" y="57012"/>
                  </a:lnTo>
                  <a:lnTo>
                    <a:pt x="41203" y="56696"/>
                  </a:lnTo>
                  <a:lnTo>
                    <a:pt x="41809" y="58944"/>
                  </a:lnTo>
                  <a:lnTo>
                    <a:pt x="44284" y="58944"/>
                  </a:lnTo>
                  <a:lnTo>
                    <a:pt x="44158" y="57315"/>
                  </a:lnTo>
                  <a:lnTo>
                    <a:pt x="45155" y="56683"/>
                  </a:lnTo>
                  <a:lnTo>
                    <a:pt x="44739" y="57946"/>
                  </a:lnTo>
                  <a:lnTo>
                    <a:pt x="47529" y="60812"/>
                  </a:lnTo>
                  <a:lnTo>
                    <a:pt x="48767" y="61747"/>
                  </a:lnTo>
                  <a:lnTo>
                    <a:pt x="45635" y="62416"/>
                  </a:lnTo>
                  <a:lnTo>
                    <a:pt x="42478" y="61570"/>
                  </a:lnTo>
                  <a:lnTo>
                    <a:pt x="39877" y="62214"/>
                  </a:lnTo>
                  <a:lnTo>
                    <a:pt x="38223" y="63136"/>
                  </a:lnTo>
                  <a:lnTo>
                    <a:pt x="37036" y="66002"/>
                  </a:lnTo>
                  <a:lnTo>
                    <a:pt x="39044" y="67341"/>
                  </a:lnTo>
                  <a:lnTo>
                    <a:pt x="41999" y="68111"/>
                  </a:lnTo>
                  <a:lnTo>
                    <a:pt x="44284" y="66823"/>
                  </a:lnTo>
                  <a:lnTo>
                    <a:pt x="44979" y="67833"/>
                  </a:lnTo>
                  <a:lnTo>
                    <a:pt x="44208" y="70712"/>
                  </a:lnTo>
                  <a:lnTo>
                    <a:pt x="41658" y="71886"/>
                  </a:lnTo>
                  <a:lnTo>
                    <a:pt x="38400" y="72391"/>
                  </a:lnTo>
                  <a:lnTo>
                    <a:pt x="32932" y="70813"/>
                  </a:lnTo>
                  <a:lnTo>
                    <a:pt x="30887" y="71154"/>
                  </a:lnTo>
                  <a:lnTo>
                    <a:pt x="29334" y="72518"/>
                  </a:lnTo>
                  <a:lnTo>
                    <a:pt x="26922" y="70535"/>
                  </a:lnTo>
                  <a:lnTo>
                    <a:pt x="24586" y="70030"/>
                  </a:lnTo>
                  <a:lnTo>
                    <a:pt x="24207" y="67277"/>
                  </a:lnTo>
                  <a:lnTo>
                    <a:pt x="22515" y="66899"/>
                  </a:lnTo>
                  <a:lnTo>
                    <a:pt x="20406" y="67252"/>
                  </a:lnTo>
                  <a:lnTo>
                    <a:pt x="16227" y="67227"/>
                  </a:lnTo>
                  <a:lnTo>
                    <a:pt x="11908" y="68805"/>
                  </a:lnTo>
                  <a:lnTo>
                    <a:pt x="10570" y="68136"/>
                  </a:lnTo>
                  <a:lnTo>
                    <a:pt x="8613" y="70081"/>
                  </a:lnTo>
                  <a:lnTo>
                    <a:pt x="6782" y="72025"/>
                  </a:lnTo>
                  <a:lnTo>
                    <a:pt x="6163" y="73995"/>
                  </a:lnTo>
                  <a:lnTo>
                    <a:pt x="3612" y="75826"/>
                  </a:lnTo>
                  <a:lnTo>
                    <a:pt x="1087" y="79854"/>
                  </a:lnTo>
                  <a:lnTo>
                    <a:pt x="1" y="82468"/>
                  </a:lnTo>
                  <a:lnTo>
                    <a:pt x="531" y="84917"/>
                  </a:lnTo>
                  <a:lnTo>
                    <a:pt x="14" y="87758"/>
                  </a:lnTo>
                  <a:lnTo>
                    <a:pt x="885" y="91382"/>
                  </a:lnTo>
                  <a:lnTo>
                    <a:pt x="5140" y="95852"/>
                  </a:lnTo>
                  <a:lnTo>
                    <a:pt x="8347" y="97746"/>
                  </a:lnTo>
                  <a:lnTo>
                    <a:pt x="11151" y="97418"/>
                  </a:lnTo>
                  <a:lnTo>
                    <a:pt x="13752" y="97418"/>
                  </a:lnTo>
                  <a:lnTo>
                    <a:pt x="16467" y="96054"/>
                  </a:lnTo>
                  <a:lnTo>
                    <a:pt x="18525" y="96294"/>
                  </a:lnTo>
                  <a:lnTo>
                    <a:pt x="19497" y="97923"/>
                  </a:lnTo>
                  <a:lnTo>
                    <a:pt x="22338" y="97784"/>
                  </a:lnTo>
                  <a:lnTo>
                    <a:pt x="23336" y="99400"/>
                  </a:lnTo>
                  <a:lnTo>
                    <a:pt x="22906" y="103492"/>
                  </a:lnTo>
                  <a:lnTo>
                    <a:pt x="25066" y="106686"/>
                  </a:lnTo>
                  <a:lnTo>
                    <a:pt x="25659" y="109717"/>
                  </a:lnTo>
                  <a:lnTo>
                    <a:pt x="25659" y="112457"/>
                  </a:lnTo>
                  <a:lnTo>
                    <a:pt x="23765" y="115083"/>
                  </a:lnTo>
                  <a:lnTo>
                    <a:pt x="23765" y="117697"/>
                  </a:lnTo>
                  <a:lnTo>
                    <a:pt x="25659" y="120437"/>
                  </a:lnTo>
                  <a:lnTo>
                    <a:pt x="25659" y="124010"/>
                  </a:lnTo>
                  <a:lnTo>
                    <a:pt x="27692" y="126675"/>
                  </a:lnTo>
                  <a:lnTo>
                    <a:pt x="28778" y="128733"/>
                  </a:lnTo>
                  <a:lnTo>
                    <a:pt x="29157" y="130993"/>
                  </a:lnTo>
                  <a:lnTo>
                    <a:pt x="31051" y="133998"/>
                  </a:lnTo>
                  <a:lnTo>
                    <a:pt x="35849" y="133998"/>
                  </a:lnTo>
                  <a:lnTo>
                    <a:pt x="38501" y="132003"/>
                  </a:lnTo>
                  <a:lnTo>
                    <a:pt x="40193" y="130160"/>
                  </a:lnTo>
                  <a:lnTo>
                    <a:pt x="42769" y="127243"/>
                  </a:lnTo>
                  <a:lnTo>
                    <a:pt x="43362" y="124541"/>
                  </a:lnTo>
                  <a:lnTo>
                    <a:pt x="44865" y="124541"/>
                  </a:lnTo>
                  <a:lnTo>
                    <a:pt x="45206" y="120121"/>
                  </a:lnTo>
                  <a:lnTo>
                    <a:pt x="45206" y="119010"/>
                  </a:lnTo>
                  <a:lnTo>
                    <a:pt x="49183" y="115954"/>
                  </a:lnTo>
                  <a:lnTo>
                    <a:pt x="50888" y="113379"/>
                  </a:lnTo>
                  <a:lnTo>
                    <a:pt x="50888" y="110651"/>
                  </a:lnTo>
                  <a:lnTo>
                    <a:pt x="50042" y="108606"/>
                  </a:lnTo>
                  <a:lnTo>
                    <a:pt x="50092" y="106295"/>
                  </a:lnTo>
                  <a:lnTo>
                    <a:pt x="49600" y="104969"/>
                  </a:lnTo>
                  <a:lnTo>
                    <a:pt x="52239" y="102570"/>
                  </a:lnTo>
                  <a:lnTo>
                    <a:pt x="54853" y="99653"/>
                  </a:lnTo>
                  <a:lnTo>
                    <a:pt x="58149" y="97645"/>
                  </a:lnTo>
                  <a:lnTo>
                    <a:pt x="58186" y="97570"/>
                  </a:lnTo>
                  <a:cubicBezTo>
                    <a:pt x="58641" y="96761"/>
                    <a:pt x="59702" y="94817"/>
                    <a:pt x="59702" y="94362"/>
                  </a:cubicBezTo>
                  <a:cubicBezTo>
                    <a:pt x="59702" y="94148"/>
                    <a:pt x="60131" y="92948"/>
                    <a:pt x="60522" y="91963"/>
                  </a:cubicBezTo>
                  <a:lnTo>
                    <a:pt x="60573" y="91862"/>
                  </a:lnTo>
                  <a:lnTo>
                    <a:pt x="59904" y="89716"/>
                  </a:lnTo>
                  <a:lnTo>
                    <a:pt x="58149" y="90587"/>
                  </a:lnTo>
                  <a:lnTo>
                    <a:pt x="54411" y="91117"/>
                  </a:lnTo>
                  <a:lnTo>
                    <a:pt x="53375" y="91610"/>
                  </a:lnTo>
                  <a:lnTo>
                    <a:pt x="52858" y="90031"/>
                  </a:lnTo>
                  <a:lnTo>
                    <a:pt x="52327" y="88870"/>
                  </a:lnTo>
                  <a:lnTo>
                    <a:pt x="50118" y="86748"/>
                  </a:lnTo>
                  <a:lnTo>
                    <a:pt x="48830" y="85852"/>
                  </a:lnTo>
                  <a:lnTo>
                    <a:pt x="46772" y="81104"/>
                  </a:lnTo>
                  <a:lnTo>
                    <a:pt x="45913" y="79917"/>
                  </a:lnTo>
                  <a:lnTo>
                    <a:pt x="44852" y="77076"/>
                  </a:lnTo>
                  <a:lnTo>
                    <a:pt x="44309" y="76142"/>
                  </a:lnTo>
                  <a:lnTo>
                    <a:pt x="44890" y="75927"/>
                  </a:lnTo>
                  <a:lnTo>
                    <a:pt x="47264" y="79185"/>
                  </a:lnTo>
                  <a:lnTo>
                    <a:pt x="48716" y="81470"/>
                  </a:lnTo>
                  <a:lnTo>
                    <a:pt x="49562" y="83945"/>
                  </a:lnTo>
                  <a:lnTo>
                    <a:pt x="51570" y="85523"/>
                  </a:lnTo>
                  <a:lnTo>
                    <a:pt x="52795" y="88478"/>
                  </a:lnTo>
                  <a:lnTo>
                    <a:pt x="53439" y="90271"/>
                  </a:lnTo>
                  <a:lnTo>
                    <a:pt x="57189" y="88579"/>
                  </a:lnTo>
                  <a:lnTo>
                    <a:pt x="60939" y="87746"/>
                  </a:lnTo>
                  <a:lnTo>
                    <a:pt x="65005" y="85675"/>
                  </a:lnTo>
                  <a:lnTo>
                    <a:pt x="66230" y="83453"/>
                  </a:lnTo>
                  <a:lnTo>
                    <a:pt x="67139" y="81154"/>
                  </a:lnTo>
                  <a:lnTo>
                    <a:pt x="65422" y="79437"/>
                  </a:lnTo>
                  <a:lnTo>
                    <a:pt x="63932" y="77821"/>
                  </a:lnTo>
                  <a:lnTo>
                    <a:pt x="61356" y="78616"/>
                  </a:lnTo>
                  <a:lnTo>
                    <a:pt x="59487" y="78705"/>
                  </a:lnTo>
                  <a:lnTo>
                    <a:pt x="58325" y="76571"/>
                  </a:lnTo>
                  <a:lnTo>
                    <a:pt x="56570" y="75094"/>
                  </a:lnTo>
                  <a:lnTo>
                    <a:pt x="57189" y="74045"/>
                  </a:lnTo>
                  <a:lnTo>
                    <a:pt x="59790" y="76154"/>
                  </a:lnTo>
                  <a:lnTo>
                    <a:pt x="61886" y="77303"/>
                  </a:lnTo>
                  <a:lnTo>
                    <a:pt x="63742" y="77442"/>
                  </a:lnTo>
                  <a:lnTo>
                    <a:pt x="65472" y="78364"/>
                  </a:lnTo>
                  <a:lnTo>
                    <a:pt x="68351" y="78818"/>
                  </a:lnTo>
                  <a:lnTo>
                    <a:pt x="71634" y="78414"/>
                  </a:lnTo>
                  <a:lnTo>
                    <a:pt x="74109" y="80195"/>
                  </a:lnTo>
                  <a:lnTo>
                    <a:pt x="75511" y="82569"/>
                  </a:lnTo>
                  <a:lnTo>
                    <a:pt x="77089" y="82834"/>
                  </a:lnTo>
                  <a:lnTo>
                    <a:pt x="78074" y="81697"/>
                  </a:lnTo>
                  <a:lnTo>
                    <a:pt x="78541" y="83617"/>
                  </a:lnTo>
                  <a:lnTo>
                    <a:pt x="79173" y="86357"/>
                  </a:lnTo>
                  <a:lnTo>
                    <a:pt x="80562" y="89349"/>
                  </a:lnTo>
                  <a:lnTo>
                    <a:pt x="82014" y="92670"/>
                  </a:lnTo>
                  <a:lnTo>
                    <a:pt x="82721" y="95246"/>
                  </a:lnTo>
                  <a:lnTo>
                    <a:pt x="84930" y="91723"/>
                  </a:lnTo>
                  <a:lnTo>
                    <a:pt x="84930" y="88668"/>
                  </a:lnTo>
                  <a:lnTo>
                    <a:pt x="85802" y="87215"/>
                  </a:lnTo>
                  <a:lnTo>
                    <a:pt x="87822" y="85460"/>
                  </a:lnTo>
                  <a:lnTo>
                    <a:pt x="90840" y="82720"/>
                  </a:lnTo>
                  <a:lnTo>
                    <a:pt x="92115" y="80990"/>
                  </a:lnTo>
                  <a:lnTo>
                    <a:pt x="94451" y="80447"/>
                  </a:lnTo>
                  <a:lnTo>
                    <a:pt x="95158" y="83339"/>
                  </a:lnTo>
                  <a:lnTo>
                    <a:pt x="96914" y="84160"/>
                  </a:lnTo>
                  <a:lnTo>
                    <a:pt x="96914" y="87885"/>
                  </a:lnTo>
                  <a:lnTo>
                    <a:pt x="99035" y="86622"/>
                  </a:lnTo>
                  <a:lnTo>
                    <a:pt x="100702" y="90132"/>
                  </a:lnTo>
                  <a:lnTo>
                    <a:pt x="100702" y="94451"/>
                  </a:lnTo>
                  <a:lnTo>
                    <a:pt x="102772" y="95549"/>
                  </a:lnTo>
                  <a:lnTo>
                    <a:pt x="103720" y="97557"/>
                  </a:lnTo>
                  <a:lnTo>
                    <a:pt x="105247" y="99565"/>
                  </a:lnTo>
                  <a:lnTo>
                    <a:pt x="107975" y="100701"/>
                  </a:lnTo>
                  <a:lnTo>
                    <a:pt x="107192" y="98100"/>
                  </a:lnTo>
                  <a:lnTo>
                    <a:pt x="106864" y="96294"/>
                  </a:lnTo>
                  <a:lnTo>
                    <a:pt x="105121" y="94994"/>
                  </a:lnTo>
                  <a:lnTo>
                    <a:pt x="104023" y="93478"/>
                  </a:lnTo>
                  <a:lnTo>
                    <a:pt x="103442" y="92127"/>
                  </a:lnTo>
                  <a:lnTo>
                    <a:pt x="103732" y="90082"/>
                  </a:lnTo>
                  <a:lnTo>
                    <a:pt x="104212" y="89476"/>
                  </a:lnTo>
                  <a:lnTo>
                    <a:pt x="105626" y="90801"/>
                  </a:lnTo>
                  <a:lnTo>
                    <a:pt x="107306" y="92595"/>
                  </a:lnTo>
                  <a:lnTo>
                    <a:pt x="108417" y="93163"/>
                  </a:lnTo>
                  <a:lnTo>
                    <a:pt x="108568" y="93049"/>
                  </a:lnTo>
                  <a:cubicBezTo>
                    <a:pt x="110803" y="91382"/>
                    <a:pt x="110803" y="91041"/>
                    <a:pt x="110803" y="90902"/>
                  </a:cubicBezTo>
                  <a:lnTo>
                    <a:pt x="110803" y="87203"/>
                  </a:lnTo>
                  <a:lnTo>
                    <a:pt x="108846" y="85359"/>
                  </a:lnTo>
                  <a:lnTo>
                    <a:pt x="108139" y="83932"/>
                  </a:lnTo>
                  <a:cubicBezTo>
                    <a:pt x="108265" y="83238"/>
                    <a:pt x="108480" y="82556"/>
                    <a:pt x="108581" y="82455"/>
                  </a:cubicBezTo>
                  <a:cubicBezTo>
                    <a:pt x="108758" y="82341"/>
                    <a:pt x="109654" y="82000"/>
                    <a:pt x="110374" y="81748"/>
                  </a:cubicBezTo>
                  <a:lnTo>
                    <a:pt x="110967" y="83099"/>
                  </a:lnTo>
                  <a:lnTo>
                    <a:pt x="113139" y="81521"/>
                  </a:lnTo>
                  <a:lnTo>
                    <a:pt x="117016" y="79589"/>
                  </a:lnTo>
                  <a:lnTo>
                    <a:pt x="118821" y="76293"/>
                  </a:lnTo>
                  <a:lnTo>
                    <a:pt x="119604" y="74083"/>
                  </a:lnTo>
                  <a:lnTo>
                    <a:pt x="119630" y="70232"/>
                  </a:lnTo>
                  <a:lnTo>
                    <a:pt x="118140" y="67227"/>
                  </a:lnTo>
                  <a:lnTo>
                    <a:pt x="116890" y="65649"/>
                  </a:lnTo>
                  <a:lnTo>
                    <a:pt x="118809" y="64348"/>
                  </a:lnTo>
                  <a:lnTo>
                    <a:pt x="119958" y="63451"/>
                  </a:lnTo>
                  <a:lnTo>
                    <a:pt x="117622" y="62719"/>
                  </a:lnTo>
                  <a:lnTo>
                    <a:pt x="116258" y="63212"/>
                  </a:lnTo>
                  <a:lnTo>
                    <a:pt x="115475" y="62340"/>
                  </a:lnTo>
                  <a:lnTo>
                    <a:pt x="115059" y="61772"/>
                  </a:lnTo>
                  <a:lnTo>
                    <a:pt x="116624" y="60863"/>
                  </a:lnTo>
                  <a:lnTo>
                    <a:pt x="117369" y="59373"/>
                  </a:lnTo>
                  <a:lnTo>
                    <a:pt x="117900" y="59638"/>
                  </a:lnTo>
                  <a:lnTo>
                    <a:pt x="117256" y="61974"/>
                  </a:lnTo>
                  <a:lnTo>
                    <a:pt x="119390" y="60901"/>
                  </a:lnTo>
                  <a:lnTo>
                    <a:pt x="120337" y="61684"/>
                  </a:lnTo>
                  <a:lnTo>
                    <a:pt x="121284" y="63350"/>
                  </a:lnTo>
                  <a:lnTo>
                    <a:pt x="122168" y="64424"/>
                  </a:lnTo>
                  <a:lnTo>
                    <a:pt x="122168" y="66015"/>
                  </a:lnTo>
                  <a:lnTo>
                    <a:pt x="123291" y="67151"/>
                  </a:lnTo>
                  <a:lnTo>
                    <a:pt x="125501" y="65383"/>
                  </a:lnTo>
                  <a:lnTo>
                    <a:pt x="124882" y="62782"/>
                  </a:lnTo>
                  <a:lnTo>
                    <a:pt x="123216" y="61078"/>
                  </a:lnTo>
                  <a:lnTo>
                    <a:pt x="122837" y="60295"/>
                  </a:lnTo>
                  <a:lnTo>
                    <a:pt x="124238" y="59095"/>
                  </a:lnTo>
                  <a:lnTo>
                    <a:pt x="124352" y="56254"/>
                  </a:lnTo>
                  <a:lnTo>
                    <a:pt x="125337" y="55433"/>
                  </a:lnTo>
                  <a:lnTo>
                    <a:pt x="126688" y="56229"/>
                  </a:lnTo>
                  <a:lnTo>
                    <a:pt x="128734" y="52693"/>
                  </a:lnTo>
                  <a:lnTo>
                    <a:pt x="130363" y="47693"/>
                  </a:lnTo>
                  <a:lnTo>
                    <a:pt x="129176" y="44359"/>
                  </a:lnTo>
                  <a:lnTo>
                    <a:pt x="128418" y="41329"/>
                  </a:lnTo>
                  <a:lnTo>
                    <a:pt x="126625" y="39650"/>
                  </a:lnTo>
                  <a:lnTo>
                    <a:pt x="124365" y="39006"/>
                  </a:lnTo>
                  <a:lnTo>
                    <a:pt x="123039" y="38501"/>
                  </a:lnTo>
                  <a:lnTo>
                    <a:pt x="122231" y="37844"/>
                  </a:lnTo>
                  <a:lnTo>
                    <a:pt x="124238" y="33816"/>
                  </a:lnTo>
                  <a:lnTo>
                    <a:pt x="125047" y="31152"/>
                  </a:lnTo>
                  <a:lnTo>
                    <a:pt x="127067" y="29939"/>
                  </a:lnTo>
                  <a:lnTo>
                    <a:pt x="130350" y="29939"/>
                  </a:lnTo>
                  <a:lnTo>
                    <a:pt x="135009" y="28677"/>
                  </a:lnTo>
                  <a:lnTo>
                    <a:pt x="132875" y="28677"/>
                  </a:lnTo>
                  <a:lnTo>
                    <a:pt x="132875" y="23841"/>
                  </a:lnTo>
                  <a:lnTo>
                    <a:pt x="135224" y="22793"/>
                  </a:lnTo>
                  <a:lnTo>
                    <a:pt x="136108" y="25091"/>
                  </a:lnTo>
                  <a:lnTo>
                    <a:pt x="137257" y="22490"/>
                  </a:lnTo>
                  <a:lnTo>
                    <a:pt x="137282" y="21025"/>
                  </a:lnTo>
                  <a:lnTo>
                    <a:pt x="138090" y="21479"/>
                  </a:lnTo>
                  <a:lnTo>
                    <a:pt x="137446" y="25129"/>
                  </a:lnTo>
                  <a:lnTo>
                    <a:pt x="136032" y="30912"/>
                  </a:lnTo>
                  <a:lnTo>
                    <a:pt x="136019" y="34447"/>
                  </a:lnTo>
                  <a:lnTo>
                    <a:pt x="139467" y="39220"/>
                  </a:lnTo>
                  <a:lnTo>
                    <a:pt x="140452" y="42491"/>
                  </a:lnTo>
                  <a:lnTo>
                    <a:pt x="140452" y="44486"/>
                  </a:lnTo>
                  <a:lnTo>
                    <a:pt x="142346" y="42907"/>
                  </a:lnTo>
                  <a:lnTo>
                    <a:pt x="142346" y="39460"/>
                  </a:lnTo>
                  <a:lnTo>
                    <a:pt x="143836" y="36051"/>
                  </a:lnTo>
                  <a:lnTo>
                    <a:pt x="143028" y="33273"/>
                  </a:lnTo>
                  <a:lnTo>
                    <a:pt x="142901" y="31682"/>
                  </a:lnTo>
                  <a:lnTo>
                    <a:pt x="142598" y="29447"/>
                  </a:lnTo>
                  <a:lnTo>
                    <a:pt x="140742" y="27982"/>
                  </a:lnTo>
                  <a:lnTo>
                    <a:pt x="140464" y="25356"/>
                  </a:lnTo>
                  <a:lnTo>
                    <a:pt x="142939" y="23740"/>
                  </a:lnTo>
                  <a:lnTo>
                    <a:pt x="145502" y="24093"/>
                  </a:lnTo>
                  <a:lnTo>
                    <a:pt x="145502" y="21189"/>
                  </a:lnTo>
                  <a:lnTo>
                    <a:pt x="146462" y="19611"/>
                  </a:lnTo>
                  <a:lnTo>
                    <a:pt x="148508" y="18588"/>
                  </a:lnTo>
                  <a:lnTo>
                    <a:pt x="149732" y="18588"/>
                  </a:lnTo>
                  <a:lnTo>
                    <a:pt x="148141" y="14231"/>
                  </a:lnTo>
                  <a:lnTo>
                    <a:pt x="145010" y="13070"/>
                  </a:lnTo>
                  <a:lnTo>
                    <a:pt x="145490" y="11214"/>
                  </a:lnTo>
                  <a:lnTo>
                    <a:pt x="145161" y="9105"/>
                  </a:lnTo>
                  <a:lnTo>
                    <a:pt x="145060" y="8562"/>
                  </a:lnTo>
                  <a:lnTo>
                    <a:pt x="146664" y="9395"/>
                  </a:lnTo>
                  <a:lnTo>
                    <a:pt x="148015" y="8360"/>
                  </a:lnTo>
                  <a:lnTo>
                    <a:pt x="149442" y="9307"/>
                  </a:lnTo>
                  <a:lnTo>
                    <a:pt x="150364" y="6542"/>
                  </a:lnTo>
                  <a:lnTo>
                    <a:pt x="149038" y="4774"/>
                  </a:lnTo>
                  <a:lnTo>
                    <a:pt x="148369" y="2223"/>
                  </a:lnTo>
                  <a:lnTo>
                    <a:pt x="144227" y="1605"/>
                  </a:lnTo>
                  <a:lnTo>
                    <a:pt x="144227" y="3120"/>
                  </a:lnTo>
                  <a:lnTo>
                    <a:pt x="143116" y="3082"/>
                  </a:lnTo>
                  <a:lnTo>
                    <a:pt x="142384" y="2185"/>
                  </a:lnTo>
                  <a:lnTo>
                    <a:pt x="134744" y="2185"/>
                  </a:lnTo>
                  <a:lnTo>
                    <a:pt x="130704" y="2564"/>
                  </a:lnTo>
                  <a:lnTo>
                    <a:pt x="133065" y="4875"/>
                  </a:lnTo>
                  <a:lnTo>
                    <a:pt x="131411" y="4888"/>
                  </a:lnTo>
                  <a:lnTo>
                    <a:pt x="130842" y="3486"/>
                  </a:lnTo>
                  <a:lnTo>
                    <a:pt x="127458" y="4989"/>
                  </a:lnTo>
                  <a:lnTo>
                    <a:pt x="124908" y="6605"/>
                  </a:lnTo>
                  <a:lnTo>
                    <a:pt x="123620" y="6605"/>
                  </a:lnTo>
                  <a:lnTo>
                    <a:pt x="122584" y="4420"/>
                  </a:lnTo>
                  <a:lnTo>
                    <a:pt x="119781" y="4016"/>
                  </a:lnTo>
                  <a:lnTo>
                    <a:pt x="117710" y="5178"/>
                  </a:lnTo>
                  <a:lnTo>
                    <a:pt x="114604" y="4143"/>
                  </a:lnTo>
                  <a:lnTo>
                    <a:pt x="112432" y="3259"/>
                  </a:lnTo>
                  <a:lnTo>
                    <a:pt x="108076" y="3574"/>
                  </a:lnTo>
                  <a:lnTo>
                    <a:pt x="106005" y="4900"/>
                  </a:lnTo>
                  <a:lnTo>
                    <a:pt x="107091" y="7842"/>
                  </a:lnTo>
                  <a:lnTo>
                    <a:pt x="105146" y="7842"/>
                  </a:lnTo>
                  <a:lnTo>
                    <a:pt x="103795" y="7729"/>
                  </a:lnTo>
                  <a:lnTo>
                    <a:pt x="101851" y="8714"/>
                  </a:lnTo>
                  <a:lnTo>
                    <a:pt x="102583" y="10039"/>
                  </a:lnTo>
                  <a:lnTo>
                    <a:pt x="102583" y="10039"/>
                  </a:lnTo>
                  <a:lnTo>
                    <a:pt x="101169" y="9623"/>
                  </a:lnTo>
                  <a:lnTo>
                    <a:pt x="100348" y="6744"/>
                  </a:lnTo>
                  <a:lnTo>
                    <a:pt x="97545" y="4370"/>
                  </a:lnTo>
                  <a:lnTo>
                    <a:pt x="93252" y="4963"/>
                  </a:lnTo>
                  <a:lnTo>
                    <a:pt x="94072" y="7628"/>
                  </a:lnTo>
                  <a:lnTo>
                    <a:pt x="91509" y="7539"/>
                  </a:lnTo>
                  <a:lnTo>
                    <a:pt x="90385" y="6074"/>
                  </a:lnTo>
                  <a:lnTo>
                    <a:pt x="87999" y="7337"/>
                  </a:lnTo>
                  <a:lnTo>
                    <a:pt x="86231" y="7893"/>
                  </a:lnTo>
                  <a:lnTo>
                    <a:pt x="84034" y="10544"/>
                  </a:lnTo>
                  <a:lnTo>
                    <a:pt x="83706" y="9282"/>
                  </a:lnTo>
                  <a:lnTo>
                    <a:pt x="85915" y="5923"/>
                  </a:lnTo>
                  <a:lnTo>
                    <a:pt x="85234" y="2526"/>
                  </a:lnTo>
                  <a:lnTo>
                    <a:pt x="8178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52"/>
            <p:cNvSpPr/>
            <p:nvPr/>
          </p:nvSpPr>
          <p:spPr>
            <a:xfrm>
              <a:off x="4467225" y="3815075"/>
              <a:ext cx="177425" cy="289800"/>
            </a:xfrm>
            <a:custGeom>
              <a:avLst/>
              <a:gdLst/>
              <a:ahLst/>
              <a:cxnLst/>
              <a:rect l="l" t="t" r="r" b="b"/>
              <a:pathLst>
                <a:path w="7097" h="11592" extrusionOk="0">
                  <a:moveTo>
                    <a:pt x="5683" y="0"/>
                  </a:moveTo>
                  <a:lnTo>
                    <a:pt x="4572" y="1339"/>
                  </a:lnTo>
                  <a:lnTo>
                    <a:pt x="2602" y="2513"/>
                  </a:lnTo>
                  <a:lnTo>
                    <a:pt x="1023" y="3271"/>
                  </a:lnTo>
                  <a:lnTo>
                    <a:pt x="1415" y="5809"/>
                  </a:lnTo>
                  <a:lnTo>
                    <a:pt x="1023" y="7362"/>
                  </a:lnTo>
                  <a:lnTo>
                    <a:pt x="1" y="8524"/>
                  </a:lnTo>
                  <a:lnTo>
                    <a:pt x="556" y="10809"/>
                  </a:lnTo>
                  <a:lnTo>
                    <a:pt x="2134" y="11592"/>
                  </a:lnTo>
                  <a:lnTo>
                    <a:pt x="3864" y="9849"/>
                  </a:lnTo>
                  <a:lnTo>
                    <a:pt x="5203" y="6541"/>
                  </a:lnTo>
                  <a:lnTo>
                    <a:pt x="6226" y="3384"/>
                  </a:lnTo>
                  <a:lnTo>
                    <a:pt x="7097" y="1655"/>
                  </a:lnTo>
                  <a:lnTo>
                    <a:pt x="615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52"/>
            <p:cNvSpPr/>
            <p:nvPr/>
          </p:nvSpPr>
          <p:spPr>
            <a:xfrm>
              <a:off x="4458375" y="3806875"/>
              <a:ext cx="194800" cy="307475"/>
            </a:xfrm>
            <a:custGeom>
              <a:avLst/>
              <a:gdLst/>
              <a:ahLst/>
              <a:cxnLst/>
              <a:rect l="l" t="t" r="r" b="b"/>
              <a:pathLst>
                <a:path w="7792" h="12299" extrusionOk="0">
                  <a:moveTo>
                    <a:pt x="6327" y="644"/>
                  </a:moveTo>
                  <a:lnTo>
                    <a:pt x="7097" y="1995"/>
                  </a:lnTo>
                  <a:lnTo>
                    <a:pt x="6277" y="3611"/>
                  </a:lnTo>
                  <a:lnTo>
                    <a:pt x="5266" y="6756"/>
                  </a:lnTo>
                  <a:lnTo>
                    <a:pt x="3953" y="10001"/>
                  </a:lnTo>
                  <a:lnTo>
                    <a:pt x="2413" y="11529"/>
                  </a:lnTo>
                  <a:lnTo>
                    <a:pt x="1175" y="10910"/>
                  </a:lnTo>
                  <a:lnTo>
                    <a:pt x="695" y="8940"/>
                  </a:lnTo>
                  <a:lnTo>
                    <a:pt x="1668" y="7829"/>
                  </a:lnTo>
                  <a:lnTo>
                    <a:pt x="2097" y="6149"/>
                  </a:lnTo>
                  <a:lnTo>
                    <a:pt x="1731" y="3776"/>
                  </a:lnTo>
                  <a:lnTo>
                    <a:pt x="3120" y="3119"/>
                  </a:lnTo>
                  <a:lnTo>
                    <a:pt x="5090" y="1932"/>
                  </a:lnTo>
                  <a:lnTo>
                    <a:pt x="6176" y="644"/>
                  </a:lnTo>
                  <a:close/>
                  <a:moveTo>
                    <a:pt x="5873" y="0"/>
                  </a:moveTo>
                  <a:lnTo>
                    <a:pt x="4711" y="1427"/>
                  </a:lnTo>
                  <a:lnTo>
                    <a:pt x="2817" y="2563"/>
                  </a:lnTo>
                  <a:lnTo>
                    <a:pt x="1024" y="3409"/>
                  </a:lnTo>
                  <a:lnTo>
                    <a:pt x="1440" y="6124"/>
                  </a:lnTo>
                  <a:lnTo>
                    <a:pt x="1087" y="7538"/>
                  </a:lnTo>
                  <a:lnTo>
                    <a:pt x="1" y="8776"/>
                  </a:lnTo>
                  <a:lnTo>
                    <a:pt x="632" y="11352"/>
                  </a:lnTo>
                  <a:lnTo>
                    <a:pt x="2552" y="12299"/>
                  </a:lnTo>
                  <a:lnTo>
                    <a:pt x="4420" y="10405"/>
                  </a:lnTo>
                  <a:lnTo>
                    <a:pt x="5847" y="6958"/>
                  </a:lnTo>
                  <a:lnTo>
                    <a:pt x="6845" y="3851"/>
                  </a:lnTo>
                  <a:lnTo>
                    <a:pt x="7792" y="1970"/>
                  </a:lnTo>
                  <a:lnTo>
                    <a:pt x="668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52"/>
            <p:cNvSpPr/>
            <p:nvPr/>
          </p:nvSpPr>
          <p:spPr>
            <a:xfrm>
              <a:off x="5304725" y="3312525"/>
              <a:ext cx="45475" cy="78625"/>
            </a:xfrm>
            <a:custGeom>
              <a:avLst/>
              <a:gdLst/>
              <a:ahLst/>
              <a:cxnLst/>
              <a:rect l="l" t="t" r="r" b="b"/>
              <a:pathLst>
                <a:path w="1819" h="3145" extrusionOk="0">
                  <a:moveTo>
                    <a:pt x="480" y="0"/>
                  </a:moveTo>
                  <a:lnTo>
                    <a:pt x="0" y="1654"/>
                  </a:lnTo>
                  <a:lnTo>
                    <a:pt x="480" y="3144"/>
                  </a:lnTo>
                  <a:lnTo>
                    <a:pt x="1503" y="2753"/>
                  </a:lnTo>
                  <a:lnTo>
                    <a:pt x="1818" y="1566"/>
                  </a:lnTo>
                  <a:lnTo>
                    <a:pt x="48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52"/>
            <p:cNvSpPr/>
            <p:nvPr/>
          </p:nvSpPr>
          <p:spPr>
            <a:xfrm>
              <a:off x="5296500" y="3296100"/>
              <a:ext cx="62525" cy="105475"/>
            </a:xfrm>
            <a:custGeom>
              <a:avLst/>
              <a:gdLst/>
              <a:ahLst/>
              <a:cxnLst/>
              <a:rect l="l" t="t" r="r" b="b"/>
              <a:pathLst>
                <a:path w="2501" h="4219" extrusionOk="0">
                  <a:moveTo>
                    <a:pt x="948" y="1301"/>
                  </a:moveTo>
                  <a:lnTo>
                    <a:pt x="1806" y="2311"/>
                  </a:lnTo>
                  <a:lnTo>
                    <a:pt x="1567" y="3170"/>
                  </a:lnTo>
                  <a:lnTo>
                    <a:pt x="1011" y="3397"/>
                  </a:lnTo>
                  <a:lnTo>
                    <a:pt x="657" y="2299"/>
                  </a:lnTo>
                  <a:lnTo>
                    <a:pt x="948" y="1301"/>
                  </a:lnTo>
                  <a:close/>
                  <a:moveTo>
                    <a:pt x="670" y="1"/>
                  </a:moveTo>
                  <a:lnTo>
                    <a:pt x="1" y="2311"/>
                  </a:lnTo>
                  <a:lnTo>
                    <a:pt x="607" y="4218"/>
                  </a:lnTo>
                  <a:lnTo>
                    <a:pt x="2097" y="3650"/>
                  </a:lnTo>
                  <a:lnTo>
                    <a:pt x="2501" y="2147"/>
                  </a:lnTo>
                  <a:lnTo>
                    <a:pt x="67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52"/>
            <p:cNvSpPr/>
            <p:nvPr/>
          </p:nvSpPr>
          <p:spPr>
            <a:xfrm>
              <a:off x="5643750" y="3420800"/>
              <a:ext cx="232675" cy="252250"/>
            </a:xfrm>
            <a:custGeom>
              <a:avLst/>
              <a:gdLst/>
              <a:ahLst/>
              <a:cxnLst/>
              <a:rect l="l" t="t" r="r" b="b"/>
              <a:pathLst>
                <a:path w="9307" h="10090" extrusionOk="0">
                  <a:moveTo>
                    <a:pt x="1" y="0"/>
                  </a:moveTo>
                  <a:lnTo>
                    <a:pt x="948" y="1301"/>
                  </a:lnTo>
                  <a:lnTo>
                    <a:pt x="2337" y="1553"/>
                  </a:lnTo>
                  <a:cubicBezTo>
                    <a:pt x="2337" y="1553"/>
                    <a:pt x="3536" y="3852"/>
                    <a:pt x="3688" y="4091"/>
                  </a:cubicBezTo>
                  <a:cubicBezTo>
                    <a:pt x="3852" y="4331"/>
                    <a:pt x="5897" y="8233"/>
                    <a:pt x="5897" y="8233"/>
                  </a:cubicBezTo>
                  <a:lnTo>
                    <a:pt x="7804" y="10089"/>
                  </a:lnTo>
                  <a:lnTo>
                    <a:pt x="8587" y="10089"/>
                  </a:lnTo>
                  <a:lnTo>
                    <a:pt x="9307" y="8119"/>
                  </a:lnTo>
                  <a:lnTo>
                    <a:pt x="7880" y="5039"/>
                  </a:lnTo>
                  <a:lnTo>
                    <a:pt x="4647" y="1882"/>
                  </a:lnTo>
                  <a:lnTo>
                    <a:pt x="3473" y="1061"/>
                  </a:lnTo>
                  <a:lnTo>
                    <a:pt x="197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52"/>
            <p:cNvSpPr/>
            <p:nvPr/>
          </p:nvSpPr>
          <p:spPr>
            <a:xfrm>
              <a:off x="5628275" y="3412900"/>
              <a:ext cx="256350" cy="268025"/>
            </a:xfrm>
            <a:custGeom>
              <a:avLst/>
              <a:gdLst/>
              <a:ahLst/>
              <a:cxnLst/>
              <a:rect l="l" t="t" r="r" b="b"/>
              <a:pathLst>
                <a:path w="10254" h="10721" extrusionOk="0">
                  <a:moveTo>
                    <a:pt x="2488" y="632"/>
                  </a:moveTo>
                  <a:lnTo>
                    <a:pt x="5052" y="2438"/>
                  </a:lnTo>
                  <a:lnTo>
                    <a:pt x="8246" y="5544"/>
                  </a:lnTo>
                  <a:lnTo>
                    <a:pt x="9585" y="8448"/>
                  </a:lnTo>
                  <a:lnTo>
                    <a:pt x="9004" y="10090"/>
                  </a:lnTo>
                  <a:lnTo>
                    <a:pt x="8562" y="10090"/>
                  </a:lnTo>
                  <a:lnTo>
                    <a:pt x="6782" y="8360"/>
                  </a:lnTo>
                  <a:cubicBezTo>
                    <a:pt x="6478" y="7792"/>
                    <a:pt x="4723" y="4471"/>
                    <a:pt x="4572" y="4231"/>
                  </a:cubicBezTo>
                  <a:cubicBezTo>
                    <a:pt x="4458" y="4067"/>
                    <a:pt x="3688" y="2614"/>
                    <a:pt x="3233" y="1731"/>
                  </a:cubicBezTo>
                  <a:lnTo>
                    <a:pt x="3158" y="1592"/>
                  </a:lnTo>
                  <a:lnTo>
                    <a:pt x="1743" y="1327"/>
                  </a:lnTo>
                  <a:lnTo>
                    <a:pt x="1238" y="632"/>
                  </a:lnTo>
                  <a:close/>
                  <a:moveTo>
                    <a:pt x="1" y="1"/>
                  </a:moveTo>
                  <a:lnTo>
                    <a:pt x="1390" y="1907"/>
                  </a:lnTo>
                  <a:lnTo>
                    <a:pt x="2741" y="2160"/>
                  </a:lnTo>
                  <a:cubicBezTo>
                    <a:pt x="3019" y="2690"/>
                    <a:pt x="3903" y="4370"/>
                    <a:pt x="4041" y="4584"/>
                  </a:cubicBezTo>
                  <a:cubicBezTo>
                    <a:pt x="4155" y="4748"/>
                    <a:pt x="5430" y="7135"/>
                    <a:pt x="6251" y="8701"/>
                  </a:cubicBezTo>
                  <a:lnTo>
                    <a:pt x="8297" y="10721"/>
                  </a:lnTo>
                  <a:lnTo>
                    <a:pt x="9433" y="10721"/>
                  </a:lnTo>
                  <a:lnTo>
                    <a:pt x="10254" y="8423"/>
                  </a:lnTo>
                  <a:lnTo>
                    <a:pt x="8789" y="5228"/>
                  </a:lnTo>
                  <a:lnTo>
                    <a:pt x="5443" y="1945"/>
                  </a:lnTo>
                  <a:lnTo>
                    <a:pt x="269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52"/>
            <p:cNvSpPr/>
            <p:nvPr/>
          </p:nvSpPr>
          <p:spPr>
            <a:xfrm>
              <a:off x="5873550" y="3662925"/>
              <a:ext cx="284775" cy="73250"/>
            </a:xfrm>
            <a:custGeom>
              <a:avLst/>
              <a:gdLst/>
              <a:ahLst/>
              <a:cxnLst/>
              <a:rect l="l" t="t" r="r" b="b"/>
              <a:pathLst>
                <a:path w="11391" h="2930" extrusionOk="0">
                  <a:moveTo>
                    <a:pt x="1150" y="0"/>
                  </a:moveTo>
                  <a:lnTo>
                    <a:pt x="1" y="998"/>
                  </a:lnTo>
                  <a:lnTo>
                    <a:pt x="2324" y="2058"/>
                  </a:lnTo>
                  <a:lnTo>
                    <a:pt x="5696" y="2930"/>
                  </a:lnTo>
                  <a:lnTo>
                    <a:pt x="11391" y="2930"/>
                  </a:lnTo>
                  <a:lnTo>
                    <a:pt x="8082" y="1667"/>
                  </a:lnTo>
                  <a:lnTo>
                    <a:pt x="5708" y="1667"/>
                  </a:lnTo>
                  <a:lnTo>
                    <a:pt x="115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52"/>
            <p:cNvSpPr/>
            <p:nvPr/>
          </p:nvSpPr>
          <p:spPr>
            <a:xfrm>
              <a:off x="5859050" y="3654075"/>
              <a:ext cx="342200" cy="90000"/>
            </a:xfrm>
            <a:custGeom>
              <a:avLst/>
              <a:gdLst/>
              <a:ahLst/>
              <a:cxnLst/>
              <a:rect l="l" t="t" r="r" b="b"/>
              <a:pathLst>
                <a:path w="13688" h="3600" extrusionOk="0">
                  <a:moveTo>
                    <a:pt x="1806" y="720"/>
                  </a:moveTo>
                  <a:lnTo>
                    <a:pt x="6187" y="2311"/>
                  </a:lnTo>
                  <a:lnTo>
                    <a:pt x="8599" y="2337"/>
                  </a:lnTo>
                  <a:lnTo>
                    <a:pt x="10266" y="2968"/>
                  </a:lnTo>
                  <a:lnTo>
                    <a:pt x="6314" y="2968"/>
                  </a:lnTo>
                  <a:lnTo>
                    <a:pt x="3043" y="2122"/>
                  </a:lnTo>
                  <a:lnTo>
                    <a:pt x="1174" y="1263"/>
                  </a:lnTo>
                  <a:lnTo>
                    <a:pt x="1806" y="720"/>
                  </a:lnTo>
                  <a:close/>
                  <a:moveTo>
                    <a:pt x="1667" y="1"/>
                  </a:moveTo>
                  <a:lnTo>
                    <a:pt x="0" y="1428"/>
                  </a:lnTo>
                  <a:lnTo>
                    <a:pt x="2829" y="2715"/>
                  </a:lnTo>
                  <a:lnTo>
                    <a:pt x="6200" y="3587"/>
                  </a:lnTo>
                  <a:lnTo>
                    <a:pt x="13688" y="3599"/>
                  </a:lnTo>
                  <a:lnTo>
                    <a:pt x="8763" y="1731"/>
                  </a:lnTo>
                  <a:lnTo>
                    <a:pt x="6352" y="1705"/>
                  </a:lnTo>
                  <a:lnTo>
                    <a:pt x="166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52"/>
            <p:cNvSpPr/>
            <p:nvPr/>
          </p:nvSpPr>
          <p:spPr>
            <a:xfrm>
              <a:off x="6185775" y="3706475"/>
              <a:ext cx="137975" cy="31600"/>
            </a:xfrm>
            <a:custGeom>
              <a:avLst/>
              <a:gdLst/>
              <a:ahLst/>
              <a:cxnLst/>
              <a:rect l="l" t="t" r="r" b="b"/>
              <a:pathLst>
                <a:path w="5519" h="1264" extrusionOk="0">
                  <a:moveTo>
                    <a:pt x="3397" y="1"/>
                  </a:moveTo>
                  <a:lnTo>
                    <a:pt x="0" y="556"/>
                  </a:lnTo>
                  <a:lnTo>
                    <a:pt x="1818" y="1263"/>
                  </a:lnTo>
                  <a:lnTo>
                    <a:pt x="5518" y="556"/>
                  </a:lnTo>
                  <a:lnTo>
                    <a:pt x="339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52"/>
            <p:cNvSpPr/>
            <p:nvPr/>
          </p:nvSpPr>
          <p:spPr>
            <a:xfrm>
              <a:off x="6156100" y="3698600"/>
              <a:ext cx="203625" cy="47675"/>
            </a:xfrm>
            <a:custGeom>
              <a:avLst/>
              <a:gdLst/>
              <a:ahLst/>
              <a:cxnLst/>
              <a:rect l="l" t="t" r="r" b="b"/>
              <a:pathLst>
                <a:path w="8145" h="1907" extrusionOk="0">
                  <a:moveTo>
                    <a:pt x="4571" y="644"/>
                  </a:moveTo>
                  <a:lnTo>
                    <a:pt x="5278" y="821"/>
                  </a:lnTo>
                  <a:lnTo>
                    <a:pt x="3031" y="1250"/>
                  </a:lnTo>
                  <a:lnTo>
                    <a:pt x="2374" y="998"/>
                  </a:lnTo>
                  <a:lnTo>
                    <a:pt x="4571" y="644"/>
                  </a:lnTo>
                  <a:close/>
                  <a:moveTo>
                    <a:pt x="4596" y="0"/>
                  </a:moveTo>
                  <a:lnTo>
                    <a:pt x="0" y="745"/>
                  </a:lnTo>
                  <a:lnTo>
                    <a:pt x="2968" y="1907"/>
                  </a:lnTo>
                  <a:lnTo>
                    <a:pt x="8145" y="922"/>
                  </a:lnTo>
                  <a:lnTo>
                    <a:pt x="459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52"/>
            <p:cNvSpPr/>
            <p:nvPr/>
          </p:nvSpPr>
          <p:spPr>
            <a:xfrm>
              <a:off x="6158300" y="3493725"/>
              <a:ext cx="139875" cy="161950"/>
            </a:xfrm>
            <a:custGeom>
              <a:avLst/>
              <a:gdLst/>
              <a:ahLst/>
              <a:cxnLst/>
              <a:rect l="l" t="t" r="r" b="b"/>
              <a:pathLst>
                <a:path w="5595" h="6478" extrusionOk="0">
                  <a:moveTo>
                    <a:pt x="3864" y="0"/>
                  </a:moveTo>
                  <a:lnTo>
                    <a:pt x="632" y="1579"/>
                  </a:lnTo>
                  <a:lnTo>
                    <a:pt x="1" y="4925"/>
                  </a:lnTo>
                  <a:lnTo>
                    <a:pt x="1099" y="6478"/>
                  </a:lnTo>
                  <a:lnTo>
                    <a:pt x="1730" y="4420"/>
                  </a:lnTo>
                  <a:lnTo>
                    <a:pt x="3473" y="6225"/>
                  </a:lnTo>
                  <a:lnTo>
                    <a:pt x="3473" y="4331"/>
                  </a:lnTo>
                  <a:lnTo>
                    <a:pt x="2678" y="3510"/>
                  </a:lnTo>
                  <a:lnTo>
                    <a:pt x="4104" y="2765"/>
                  </a:lnTo>
                  <a:lnTo>
                    <a:pt x="1895" y="2765"/>
                  </a:lnTo>
                  <a:lnTo>
                    <a:pt x="5594" y="1023"/>
                  </a:lnTo>
                  <a:lnTo>
                    <a:pt x="386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52"/>
            <p:cNvSpPr/>
            <p:nvPr/>
          </p:nvSpPr>
          <p:spPr>
            <a:xfrm>
              <a:off x="6149775" y="3484875"/>
              <a:ext cx="165125" cy="188175"/>
            </a:xfrm>
            <a:custGeom>
              <a:avLst/>
              <a:gdLst/>
              <a:ahLst/>
              <a:cxnLst/>
              <a:rect l="l" t="t" r="r" b="b"/>
              <a:pathLst>
                <a:path w="6605" h="7527" extrusionOk="0">
                  <a:moveTo>
                    <a:pt x="4193" y="708"/>
                  </a:moveTo>
                  <a:lnTo>
                    <a:pt x="5266" y="1339"/>
                  </a:lnTo>
                  <a:lnTo>
                    <a:pt x="1023" y="3334"/>
                  </a:lnTo>
                  <a:lnTo>
                    <a:pt x="1023" y="3334"/>
                  </a:lnTo>
                  <a:lnTo>
                    <a:pt x="1251" y="2147"/>
                  </a:lnTo>
                  <a:lnTo>
                    <a:pt x="4193" y="708"/>
                  </a:lnTo>
                  <a:close/>
                  <a:moveTo>
                    <a:pt x="3157" y="3423"/>
                  </a:moveTo>
                  <a:lnTo>
                    <a:pt x="2501" y="3776"/>
                  </a:lnTo>
                  <a:lnTo>
                    <a:pt x="3486" y="4812"/>
                  </a:lnTo>
                  <a:lnTo>
                    <a:pt x="3486" y="5796"/>
                  </a:lnTo>
                  <a:lnTo>
                    <a:pt x="1933" y="4168"/>
                  </a:lnTo>
                  <a:lnTo>
                    <a:pt x="1326" y="6125"/>
                  </a:lnTo>
                  <a:lnTo>
                    <a:pt x="670" y="5203"/>
                  </a:lnTo>
                  <a:lnTo>
                    <a:pt x="1011" y="3423"/>
                  </a:lnTo>
                  <a:close/>
                  <a:moveTo>
                    <a:pt x="4218" y="1"/>
                  </a:moveTo>
                  <a:lnTo>
                    <a:pt x="683" y="1718"/>
                  </a:lnTo>
                  <a:lnTo>
                    <a:pt x="1" y="5354"/>
                  </a:lnTo>
                  <a:lnTo>
                    <a:pt x="1554" y="7526"/>
                  </a:lnTo>
                  <a:lnTo>
                    <a:pt x="2210" y="5392"/>
                  </a:lnTo>
                  <a:lnTo>
                    <a:pt x="4117" y="7375"/>
                  </a:lnTo>
                  <a:lnTo>
                    <a:pt x="4117" y="4572"/>
                  </a:lnTo>
                  <a:lnTo>
                    <a:pt x="3536" y="3953"/>
                  </a:lnTo>
                  <a:lnTo>
                    <a:pt x="5708" y="2804"/>
                  </a:lnTo>
                  <a:lnTo>
                    <a:pt x="3650" y="2804"/>
                  </a:lnTo>
                  <a:lnTo>
                    <a:pt x="6605" y="1415"/>
                  </a:lnTo>
                  <a:lnTo>
                    <a:pt x="421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52"/>
            <p:cNvSpPr/>
            <p:nvPr/>
          </p:nvSpPr>
          <p:spPr>
            <a:xfrm>
              <a:off x="5945525" y="3367450"/>
              <a:ext cx="213125" cy="254775"/>
            </a:xfrm>
            <a:custGeom>
              <a:avLst/>
              <a:gdLst/>
              <a:ahLst/>
              <a:cxnLst/>
              <a:rect l="l" t="t" r="r" b="b"/>
              <a:pathLst>
                <a:path w="8525" h="10191" extrusionOk="0">
                  <a:moveTo>
                    <a:pt x="6542" y="0"/>
                  </a:moveTo>
                  <a:lnTo>
                    <a:pt x="3941" y="3119"/>
                  </a:lnTo>
                  <a:lnTo>
                    <a:pt x="2817" y="5291"/>
                  </a:lnTo>
                  <a:lnTo>
                    <a:pt x="935" y="5291"/>
                  </a:lnTo>
                  <a:lnTo>
                    <a:pt x="1" y="6869"/>
                  </a:lnTo>
                  <a:lnTo>
                    <a:pt x="1491" y="9067"/>
                  </a:lnTo>
                  <a:lnTo>
                    <a:pt x="2817" y="9546"/>
                  </a:lnTo>
                  <a:lnTo>
                    <a:pt x="4686" y="9344"/>
                  </a:lnTo>
                  <a:lnTo>
                    <a:pt x="6049" y="10190"/>
                  </a:lnTo>
                  <a:lnTo>
                    <a:pt x="7363" y="6516"/>
                  </a:lnTo>
                  <a:lnTo>
                    <a:pt x="8524" y="4874"/>
                  </a:lnTo>
                  <a:lnTo>
                    <a:pt x="7653" y="3384"/>
                  </a:lnTo>
                  <a:lnTo>
                    <a:pt x="8512" y="2134"/>
                  </a:lnTo>
                  <a:lnTo>
                    <a:pt x="654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52"/>
            <p:cNvSpPr/>
            <p:nvPr/>
          </p:nvSpPr>
          <p:spPr>
            <a:xfrm>
              <a:off x="5936075" y="3355775"/>
              <a:ext cx="232350" cy="278450"/>
            </a:xfrm>
            <a:custGeom>
              <a:avLst/>
              <a:gdLst/>
              <a:ahLst/>
              <a:cxnLst/>
              <a:rect l="l" t="t" r="r" b="b"/>
              <a:pathLst>
                <a:path w="9294" h="11138" extrusionOk="0">
                  <a:moveTo>
                    <a:pt x="6932" y="947"/>
                  </a:moveTo>
                  <a:lnTo>
                    <a:pt x="8486" y="2627"/>
                  </a:lnTo>
                  <a:lnTo>
                    <a:pt x="7652" y="3839"/>
                  </a:lnTo>
                  <a:lnTo>
                    <a:pt x="8523" y="5329"/>
                  </a:lnTo>
                  <a:lnTo>
                    <a:pt x="7475" y="6806"/>
                  </a:lnTo>
                  <a:lnTo>
                    <a:pt x="6263" y="10190"/>
                  </a:lnTo>
                  <a:lnTo>
                    <a:pt x="5139" y="9496"/>
                  </a:lnTo>
                  <a:lnTo>
                    <a:pt x="3220" y="9685"/>
                  </a:lnTo>
                  <a:lnTo>
                    <a:pt x="2071" y="9281"/>
                  </a:lnTo>
                  <a:lnTo>
                    <a:pt x="745" y="7324"/>
                  </a:lnTo>
                  <a:lnTo>
                    <a:pt x="1490" y="6074"/>
                  </a:lnTo>
                  <a:lnTo>
                    <a:pt x="3384" y="6074"/>
                  </a:lnTo>
                  <a:lnTo>
                    <a:pt x="4584" y="3763"/>
                  </a:lnTo>
                  <a:lnTo>
                    <a:pt x="6932" y="947"/>
                  </a:lnTo>
                  <a:close/>
                  <a:moveTo>
                    <a:pt x="6907" y="0"/>
                  </a:moveTo>
                  <a:lnTo>
                    <a:pt x="4079" y="3397"/>
                  </a:lnTo>
                  <a:lnTo>
                    <a:pt x="3005" y="5442"/>
                  </a:lnTo>
                  <a:lnTo>
                    <a:pt x="1137" y="5442"/>
                  </a:lnTo>
                  <a:lnTo>
                    <a:pt x="0" y="7336"/>
                  </a:lnTo>
                  <a:lnTo>
                    <a:pt x="1667" y="9799"/>
                  </a:lnTo>
                  <a:lnTo>
                    <a:pt x="3157" y="10329"/>
                  </a:lnTo>
                  <a:lnTo>
                    <a:pt x="4988" y="10140"/>
                  </a:lnTo>
                  <a:lnTo>
                    <a:pt x="6591" y="11137"/>
                  </a:lnTo>
                  <a:lnTo>
                    <a:pt x="8018" y="7147"/>
                  </a:lnTo>
                  <a:lnTo>
                    <a:pt x="9281" y="5379"/>
                  </a:lnTo>
                  <a:lnTo>
                    <a:pt x="8397" y="3877"/>
                  </a:lnTo>
                  <a:lnTo>
                    <a:pt x="9294" y="2576"/>
                  </a:lnTo>
                  <a:lnTo>
                    <a:pt x="69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52"/>
            <p:cNvSpPr/>
            <p:nvPr/>
          </p:nvSpPr>
          <p:spPr>
            <a:xfrm>
              <a:off x="6429775" y="3529075"/>
              <a:ext cx="453650" cy="254450"/>
            </a:xfrm>
            <a:custGeom>
              <a:avLst/>
              <a:gdLst/>
              <a:ahLst/>
              <a:cxnLst/>
              <a:rect l="l" t="t" r="r" b="b"/>
              <a:pathLst>
                <a:path w="18146" h="10178" extrusionOk="0">
                  <a:moveTo>
                    <a:pt x="1794" y="0"/>
                  </a:moveTo>
                  <a:lnTo>
                    <a:pt x="1" y="745"/>
                  </a:lnTo>
                  <a:lnTo>
                    <a:pt x="1705" y="2576"/>
                  </a:lnTo>
                  <a:lnTo>
                    <a:pt x="2223" y="4496"/>
                  </a:lnTo>
                  <a:lnTo>
                    <a:pt x="4281" y="4496"/>
                  </a:lnTo>
                  <a:lnTo>
                    <a:pt x="5847" y="5039"/>
                  </a:lnTo>
                  <a:lnTo>
                    <a:pt x="5847" y="6705"/>
                  </a:lnTo>
                  <a:lnTo>
                    <a:pt x="8764" y="8915"/>
                  </a:lnTo>
                  <a:lnTo>
                    <a:pt x="11214" y="8915"/>
                  </a:lnTo>
                  <a:lnTo>
                    <a:pt x="12236" y="7412"/>
                  </a:lnTo>
                  <a:lnTo>
                    <a:pt x="14055" y="8120"/>
                  </a:lnTo>
                  <a:lnTo>
                    <a:pt x="15633" y="10178"/>
                  </a:lnTo>
                  <a:lnTo>
                    <a:pt x="18146" y="10178"/>
                  </a:lnTo>
                  <a:lnTo>
                    <a:pt x="14522" y="5443"/>
                  </a:lnTo>
                  <a:lnTo>
                    <a:pt x="10431" y="3157"/>
                  </a:lnTo>
                  <a:lnTo>
                    <a:pt x="5531" y="1819"/>
                  </a:lnTo>
                  <a:lnTo>
                    <a:pt x="3650" y="2652"/>
                  </a:lnTo>
                  <a:lnTo>
                    <a:pt x="3094" y="733"/>
                  </a:lnTo>
                  <a:lnTo>
                    <a:pt x="17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52"/>
            <p:cNvSpPr/>
            <p:nvPr/>
          </p:nvSpPr>
          <p:spPr>
            <a:xfrm>
              <a:off x="6416200" y="3519925"/>
              <a:ext cx="483325" cy="271500"/>
            </a:xfrm>
            <a:custGeom>
              <a:avLst/>
              <a:gdLst/>
              <a:ahLst/>
              <a:cxnLst/>
              <a:rect l="l" t="t" r="r" b="b"/>
              <a:pathLst>
                <a:path w="19333" h="10860" extrusionOk="0">
                  <a:moveTo>
                    <a:pt x="2312" y="707"/>
                  </a:moveTo>
                  <a:lnTo>
                    <a:pt x="3372" y="1313"/>
                  </a:lnTo>
                  <a:lnTo>
                    <a:pt x="3991" y="3447"/>
                  </a:lnTo>
                  <a:lnTo>
                    <a:pt x="6112" y="2513"/>
                  </a:lnTo>
                  <a:lnTo>
                    <a:pt x="10860" y="3814"/>
                  </a:lnTo>
                  <a:lnTo>
                    <a:pt x="14863" y="6061"/>
                  </a:lnTo>
                  <a:lnTo>
                    <a:pt x="18058" y="10228"/>
                  </a:lnTo>
                  <a:lnTo>
                    <a:pt x="16328" y="10228"/>
                  </a:lnTo>
                  <a:lnTo>
                    <a:pt x="14787" y="8233"/>
                  </a:lnTo>
                  <a:lnTo>
                    <a:pt x="12653" y="7400"/>
                  </a:lnTo>
                  <a:lnTo>
                    <a:pt x="11580" y="8965"/>
                  </a:lnTo>
                  <a:lnTo>
                    <a:pt x="9408" y="8965"/>
                  </a:lnTo>
                  <a:lnTo>
                    <a:pt x="6706" y="6920"/>
                  </a:lnTo>
                  <a:lnTo>
                    <a:pt x="6706" y="5177"/>
                  </a:lnTo>
                  <a:lnTo>
                    <a:pt x="4913" y="4571"/>
                  </a:lnTo>
                  <a:lnTo>
                    <a:pt x="3006" y="4546"/>
                  </a:lnTo>
                  <a:lnTo>
                    <a:pt x="2526" y="2778"/>
                  </a:lnTo>
                  <a:lnTo>
                    <a:pt x="1074" y="1225"/>
                  </a:lnTo>
                  <a:lnTo>
                    <a:pt x="2312" y="707"/>
                  </a:lnTo>
                  <a:close/>
                  <a:moveTo>
                    <a:pt x="2362" y="0"/>
                  </a:moveTo>
                  <a:lnTo>
                    <a:pt x="1" y="998"/>
                  </a:lnTo>
                  <a:lnTo>
                    <a:pt x="1958" y="3094"/>
                  </a:lnTo>
                  <a:lnTo>
                    <a:pt x="2526" y="5177"/>
                  </a:lnTo>
                  <a:lnTo>
                    <a:pt x="4761" y="5177"/>
                  </a:lnTo>
                  <a:lnTo>
                    <a:pt x="6074" y="5632"/>
                  </a:lnTo>
                  <a:lnTo>
                    <a:pt x="6074" y="7223"/>
                  </a:lnTo>
                  <a:lnTo>
                    <a:pt x="9206" y="9597"/>
                  </a:lnTo>
                  <a:lnTo>
                    <a:pt x="11921" y="9597"/>
                  </a:lnTo>
                  <a:lnTo>
                    <a:pt x="12906" y="8170"/>
                  </a:lnTo>
                  <a:lnTo>
                    <a:pt x="14396" y="8751"/>
                  </a:lnTo>
                  <a:lnTo>
                    <a:pt x="16025" y="10859"/>
                  </a:lnTo>
                  <a:lnTo>
                    <a:pt x="19333" y="10859"/>
                  </a:lnTo>
                  <a:lnTo>
                    <a:pt x="15317" y="5607"/>
                  </a:lnTo>
                  <a:lnTo>
                    <a:pt x="11125" y="3245"/>
                  </a:lnTo>
                  <a:lnTo>
                    <a:pt x="6049" y="1844"/>
                  </a:lnTo>
                  <a:lnTo>
                    <a:pt x="4395" y="2576"/>
                  </a:lnTo>
                  <a:lnTo>
                    <a:pt x="3903" y="884"/>
                  </a:lnTo>
                  <a:lnTo>
                    <a:pt x="236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52"/>
            <p:cNvSpPr/>
            <p:nvPr/>
          </p:nvSpPr>
          <p:spPr>
            <a:xfrm>
              <a:off x="5992575" y="3785400"/>
              <a:ext cx="867500" cy="764650"/>
            </a:xfrm>
            <a:custGeom>
              <a:avLst/>
              <a:gdLst/>
              <a:ahLst/>
              <a:cxnLst/>
              <a:rect l="l" t="t" r="r" b="b"/>
              <a:pathLst>
                <a:path w="34700" h="30586" extrusionOk="0">
                  <a:moveTo>
                    <a:pt x="18082" y="1"/>
                  </a:moveTo>
                  <a:lnTo>
                    <a:pt x="15494" y="2602"/>
                  </a:lnTo>
                  <a:lnTo>
                    <a:pt x="13953" y="3574"/>
                  </a:lnTo>
                  <a:lnTo>
                    <a:pt x="12577" y="3006"/>
                  </a:lnTo>
                  <a:lnTo>
                    <a:pt x="9976" y="5430"/>
                  </a:lnTo>
                  <a:lnTo>
                    <a:pt x="8195" y="7627"/>
                  </a:lnTo>
                  <a:lnTo>
                    <a:pt x="4950" y="9572"/>
                  </a:lnTo>
                  <a:lnTo>
                    <a:pt x="1617" y="10228"/>
                  </a:lnTo>
                  <a:lnTo>
                    <a:pt x="0" y="12779"/>
                  </a:lnTo>
                  <a:lnTo>
                    <a:pt x="0" y="15999"/>
                  </a:lnTo>
                  <a:lnTo>
                    <a:pt x="973" y="20835"/>
                  </a:lnTo>
                  <a:lnTo>
                    <a:pt x="480" y="22704"/>
                  </a:lnTo>
                  <a:lnTo>
                    <a:pt x="1857" y="24244"/>
                  </a:lnTo>
                  <a:lnTo>
                    <a:pt x="5481" y="23424"/>
                  </a:lnTo>
                  <a:lnTo>
                    <a:pt x="9408" y="22211"/>
                  </a:lnTo>
                  <a:lnTo>
                    <a:pt x="12223" y="20999"/>
                  </a:lnTo>
                  <a:lnTo>
                    <a:pt x="16214" y="21365"/>
                  </a:lnTo>
                  <a:lnTo>
                    <a:pt x="18070" y="24964"/>
                  </a:lnTo>
                  <a:lnTo>
                    <a:pt x="20103" y="23184"/>
                  </a:lnTo>
                  <a:lnTo>
                    <a:pt x="20911" y="26833"/>
                  </a:lnTo>
                  <a:cubicBezTo>
                    <a:pt x="20911" y="26833"/>
                    <a:pt x="21719" y="29421"/>
                    <a:pt x="22047" y="29421"/>
                  </a:cubicBezTo>
                  <a:cubicBezTo>
                    <a:pt x="22349" y="29421"/>
                    <a:pt x="23677" y="30586"/>
                    <a:pt x="24015" y="30586"/>
                  </a:cubicBezTo>
                  <a:cubicBezTo>
                    <a:pt x="24045" y="30586"/>
                    <a:pt x="24067" y="30577"/>
                    <a:pt x="24080" y="30558"/>
                  </a:cubicBezTo>
                  <a:cubicBezTo>
                    <a:pt x="24232" y="30318"/>
                    <a:pt x="25621" y="29990"/>
                    <a:pt x="25621" y="29990"/>
                  </a:cubicBezTo>
                  <a:lnTo>
                    <a:pt x="28133" y="30229"/>
                  </a:lnTo>
                  <a:cubicBezTo>
                    <a:pt x="28133" y="30229"/>
                    <a:pt x="30735" y="28045"/>
                    <a:pt x="30735" y="27729"/>
                  </a:cubicBezTo>
                  <a:cubicBezTo>
                    <a:pt x="30735" y="27401"/>
                    <a:pt x="32831" y="23348"/>
                    <a:pt x="32831" y="23348"/>
                  </a:cubicBezTo>
                  <a:lnTo>
                    <a:pt x="34371" y="19699"/>
                  </a:lnTo>
                  <a:lnTo>
                    <a:pt x="34700" y="14193"/>
                  </a:lnTo>
                  <a:lnTo>
                    <a:pt x="31303" y="8107"/>
                  </a:lnTo>
                  <a:lnTo>
                    <a:pt x="30078" y="5114"/>
                  </a:lnTo>
                  <a:lnTo>
                    <a:pt x="29434" y="3081"/>
                  </a:lnTo>
                  <a:lnTo>
                    <a:pt x="27654" y="1"/>
                  </a:lnTo>
                  <a:lnTo>
                    <a:pt x="26025" y="3410"/>
                  </a:lnTo>
                  <a:lnTo>
                    <a:pt x="26113" y="4950"/>
                  </a:lnTo>
                  <a:lnTo>
                    <a:pt x="24333" y="6251"/>
                  </a:lnTo>
                  <a:lnTo>
                    <a:pt x="21971" y="4054"/>
                  </a:lnTo>
                  <a:lnTo>
                    <a:pt x="22224" y="1301"/>
                  </a:lnTo>
                  <a:lnTo>
                    <a:pt x="1808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52"/>
            <p:cNvSpPr/>
            <p:nvPr/>
          </p:nvSpPr>
          <p:spPr>
            <a:xfrm>
              <a:off x="5985000" y="3768350"/>
              <a:ext cx="883600" cy="789850"/>
            </a:xfrm>
            <a:custGeom>
              <a:avLst/>
              <a:gdLst/>
              <a:ahLst/>
              <a:cxnLst/>
              <a:rect l="l" t="t" r="r" b="b"/>
              <a:pathLst>
                <a:path w="35344" h="31594" extrusionOk="0">
                  <a:moveTo>
                    <a:pt x="18474" y="1049"/>
                  </a:moveTo>
                  <a:lnTo>
                    <a:pt x="22186" y="2210"/>
                  </a:lnTo>
                  <a:lnTo>
                    <a:pt x="21946" y="4862"/>
                  </a:lnTo>
                  <a:lnTo>
                    <a:pt x="24598" y="7337"/>
                  </a:lnTo>
                  <a:lnTo>
                    <a:pt x="26732" y="5784"/>
                  </a:lnTo>
                  <a:lnTo>
                    <a:pt x="26643" y="4155"/>
                  </a:lnTo>
                  <a:lnTo>
                    <a:pt x="27969" y="1364"/>
                  </a:lnTo>
                  <a:lnTo>
                    <a:pt x="29447" y="3890"/>
                  </a:lnTo>
                  <a:lnTo>
                    <a:pt x="30091" y="5910"/>
                  </a:lnTo>
                  <a:lnTo>
                    <a:pt x="31315" y="8941"/>
                  </a:lnTo>
                  <a:lnTo>
                    <a:pt x="34674" y="14938"/>
                  </a:lnTo>
                  <a:lnTo>
                    <a:pt x="34359" y="20305"/>
                  </a:lnTo>
                  <a:lnTo>
                    <a:pt x="32856" y="23891"/>
                  </a:lnTo>
                  <a:cubicBezTo>
                    <a:pt x="31530" y="26442"/>
                    <a:pt x="30810" y="27932"/>
                    <a:pt x="30722" y="28336"/>
                  </a:cubicBezTo>
                  <a:cubicBezTo>
                    <a:pt x="30583" y="28601"/>
                    <a:pt x="29396" y="29687"/>
                    <a:pt x="28335" y="30596"/>
                  </a:cubicBezTo>
                  <a:lnTo>
                    <a:pt x="25898" y="30356"/>
                  </a:lnTo>
                  <a:lnTo>
                    <a:pt x="25848" y="30369"/>
                  </a:lnTo>
                  <a:cubicBezTo>
                    <a:pt x="25052" y="30558"/>
                    <a:pt x="24522" y="30747"/>
                    <a:pt x="24257" y="30937"/>
                  </a:cubicBezTo>
                  <a:cubicBezTo>
                    <a:pt x="23979" y="30773"/>
                    <a:pt x="23714" y="30596"/>
                    <a:pt x="23461" y="30406"/>
                  </a:cubicBezTo>
                  <a:cubicBezTo>
                    <a:pt x="22931" y="30028"/>
                    <a:pt x="22666" y="29851"/>
                    <a:pt x="22464" y="29800"/>
                  </a:cubicBezTo>
                  <a:cubicBezTo>
                    <a:pt x="22262" y="29560"/>
                    <a:pt x="21832" y="28411"/>
                    <a:pt x="21517" y="27439"/>
                  </a:cubicBezTo>
                  <a:lnTo>
                    <a:pt x="20595" y="23272"/>
                  </a:lnTo>
                  <a:lnTo>
                    <a:pt x="18474" y="25141"/>
                  </a:lnTo>
                  <a:lnTo>
                    <a:pt x="16706" y="21744"/>
                  </a:lnTo>
                  <a:lnTo>
                    <a:pt x="12463" y="21353"/>
                  </a:lnTo>
                  <a:lnTo>
                    <a:pt x="9610" y="22590"/>
                  </a:lnTo>
                  <a:lnTo>
                    <a:pt x="5708" y="23803"/>
                  </a:lnTo>
                  <a:lnTo>
                    <a:pt x="2261" y="24573"/>
                  </a:lnTo>
                  <a:lnTo>
                    <a:pt x="1124" y="23297"/>
                  </a:lnTo>
                  <a:lnTo>
                    <a:pt x="1591" y="21530"/>
                  </a:lnTo>
                  <a:lnTo>
                    <a:pt x="619" y="16681"/>
                  </a:lnTo>
                  <a:lnTo>
                    <a:pt x="619" y="13537"/>
                  </a:lnTo>
                  <a:lnTo>
                    <a:pt x="2109" y="11188"/>
                  </a:lnTo>
                  <a:lnTo>
                    <a:pt x="5316" y="10557"/>
                  </a:lnTo>
                  <a:lnTo>
                    <a:pt x="8662" y="8574"/>
                  </a:lnTo>
                  <a:lnTo>
                    <a:pt x="10493" y="6352"/>
                  </a:lnTo>
                  <a:lnTo>
                    <a:pt x="12943" y="4054"/>
                  </a:lnTo>
                  <a:lnTo>
                    <a:pt x="14282" y="4609"/>
                  </a:lnTo>
                  <a:lnTo>
                    <a:pt x="15961" y="3549"/>
                  </a:lnTo>
                  <a:lnTo>
                    <a:pt x="18474" y="1049"/>
                  </a:lnTo>
                  <a:close/>
                  <a:moveTo>
                    <a:pt x="27944" y="1"/>
                  </a:moveTo>
                  <a:lnTo>
                    <a:pt x="26025" y="4016"/>
                  </a:lnTo>
                  <a:lnTo>
                    <a:pt x="26100" y="5468"/>
                  </a:lnTo>
                  <a:lnTo>
                    <a:pt x="24674" y="6516"/>
                  </a:lnTo>
                  <a:lnTo>
                    <a:pt x="22615" y="4609"/>
                  </a:lnTo>
                  <a:lnTo>
                    <a:pt x="22868" y="1756"/>
                  </a:lnTo>
                  <a:lnTo>
                    <a:pt x="18310" y="316"/>
                  </a:lnTo>
                  <a:lnTo>
                    <a:pt x="15607" y="3018"/>
                  </a:lnTo>
                  <a:lnTo>
                    <a:pt x="14231" y="3890"/>
                  </a:lnTo>
                  <a:lnTo>
                    <a:pt x="12817" y="3309"/>
                  </a:lnTo>
                  <a:lnTo>
                    <a:pt x="10039" y="5910"/>
                  </a:lnTo>
                  <a:lnTo>
                    <a:pt x="8296" y="8057"/>
                  </a:lnTo>
                  <a:lnTo>
                    <a:pt x="5152" y="9951"/>
                  </a:lnTo>
                  <a:lnTo>
                    <a:pt x="1743" y="10633"/>
                  </a:lnTo>
                  <a:lnTo>
                    <a:pt x="0" y="13360"/>
                  </a:lnTo>
                  <a:lnTo>
                    <a:pt x="0" y="16744"/>
                  </a:lnTo>
                  <a:lnTo>
                    <a:pt x="947" y="21504"/>
                  </a:lnTo>
                  <a:lnTo>
                    <a:pt x="430" y="23462"/>
                  </a:lnTo>
                  <a:lnTo>
                    <a:pt x="2046" y="25267"/>
                  </a:lnTo>
                  <a:lnTo>
                    <a:pt x="5872" y="24409"/>
                  </a:lnTo>
                  <a:lnTo>
                    <a:pt x="9824" y="23184"/>
                  </a:lnTo>
                  <a:lnTo>
                    <a:pt x="12564" y="21997"/>
                  </a:lnTo>
                  <a:lnTo>
                    <a:pt x="16314" y="22338"/>
                  </a:lnTo>
                  <a:lnTo>
                    <a:pt x="18284" y="26151"/>
                  </a:lnTo>
                  <a:lnTo>
                    <a:pt x="20216" y="24459"/>
                  </a:lnTo>
                  <a:lnTo>
                    <a:pt x="20923" y="27616"/>
                  </a:lnTo>
                  <a:cubicBezTo>
                    <a:pt x="21795" y="30419"/>
                    <a:pt x="22136" y="30419"/>
                    <a:pt x="22325" y="30419"/>
                  </a:cubicBezTo>
                  <a:cubicBezTo>
                    <a:pt x="22590" y="30571"/>
                    <a:pt x="22855" y="30735"/>
                    <a:pt x="23095" y="30924"/>
                  </a:cubicBezTo>
                  <a:cubicBezTo>
                    <a:pt x="23752" y="31391"/>
                    <a:pt x="24067" y="31593"/>
                    <a:pt x="24320" y="31593"/>
                  </a:cubicBezTo>
                  <a:cubicBezTo>
                    <a:pt x="24345" y="31581"/>
                    <a:pt x="24383" y="31581"/>
                    <a:pt x="24421" y="31568"/>
                  </a:cubicBezTo>
                  <a:cubicBezTo>
                    <a:pt x="24509" y="31555"/>
                    <a:pt x="24598" y="31505"/>
                    <a:pt x="24648" y="31429"/>
                  </a:cubicBezTo>
                  <a:cubicBezTo>
                    <a:pt x="24749" y="31341"/>
                    <a:pt x="25355" y="31126"/>
                    <a:pt x="25962" y="30987"/>
                  </a:cubicBezTo>
                  <a:lnTo>
                    <a:pt x="28563" y="31240"/>
                  </a:lnTo>
                  <a:lnTo>
                    <a:pt x="28664" y="31151"/>
                  </a:lnTo>
                  <a:cubicBezTo>
                    <a:pt x="31366" y="28866"/>
                    <a:pt x="31366" y="28550"/>
                    <a:pt x="31366" y="28424"/>
                  </a:cubicBezTo>
                  <a:cubicBezTo>
                    <a:pt x="31416" y="28146"/>
                    <a:pt x="32464" y="26037"/>
                    <a:pt x="33449" y="24143"/>
                  </a:cubicBezTo>
                  <a:lnTo>
                    <a:pt x="34990" y="20494"/>
                  </a:lnTo>
                  <a:lnTo>
                    <a:pt x="35343" y="14787"/>
                  </a:lnTo>
                  <a:lnTo>
                    <a:pt x="31909" y="8663"/>
                  </a:lnTo>
                  <a:lnTo>
                    <a:pt x="30697" y="5683"/>
                  </a:lnTo>
                  <a:lnTo>
                    <a:pt x="30053" y="3662"/>
                  </a:lnTo>
                  <a:lnTo>
                    <a:pt x="2794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52"/>
            <p:cNvSpPr/>
            <p:nvPr/>
          </p:nvSpPr>
          <p:spPr>
            <a:xfrm>
              <a:off x="6575950" y="4616250"/>
              <a:ext cx="97550" cy="109575"/>
            </a:xfrm>
            <a:custGeom>
              <a:avLst/>
              <a:gdLst/>
              <a:ahLst/>
              <a:cxnLst/>
              <a:rect l="l" t="t" r="r" b="b"/>
              <a:pathLst>
                <a:path w="3902" h="4383" extrusionOk="0">
                  <a:moveTo>
                    <a:pt x="303" y="1"/>
                  </a:moveTo>
                  <a:lnTo>
                    <a:pt x="0" y="430"/>
                  </a:lnTo>
                  <a:lnTo>
                    <a:pt x="0" y="2955"/>
                  </a:lnTo>
                  <a:lnTo>
                    <a:pt x="1326" y="4382"/>
                  </a:lnTo>
                  <a:lnTo>
                    <a:pt x="3498" y="2753"/>
                  </a:lnTo>
                  <a:lnTo>
                    <a:pt x="3902" y="430"/>
                  </a:lnTo>
                  <a:lnTo>
                    <a:pt x="2273" y="1213"/>
                  </a:lnTo>
                  <a:lnTo>
                    <a:pt x="30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52"/>
            <p:cNvSpPr/>
            <p:nvPr/>
          </p:nvSpPr>
          <p:spPr>
            <a:xfrm>
              <a:off x="6568050" y="4609625"/>
              <a:ext cx="115875" cy="126600"/>
            </a:xfrm>
            <a:custGeom>
              <a:avLst/>
              <a:gdLst/>
              <a:ahLst/>
              <a:cxnLst/>
              <a:rect l="l" t="t" r="r" b="b"/>
              <a:pathLst>
                <a:path w="4635" h="5064" extrusionOk="0">
                  <a:moveTo>
                    <a:pt x="783" y="1"/>
                  </a:moveTo>
                  <a:lnTo>
                    <a:pt x="455" y="531"/>
                  </a:lnTo>
                  <a:lnTo>
                    <a:pt x="2564" y="1844"/>
                  </a:lnTo>
                  <a:lnTo>
                    <a:pt x="3814" y="1251"/>
                  </a:lnTo>
                  <a:lnTo>
                    <a:pt x="3536" y="2842"/>
                  </a:lnTo>
                  <a:lnTo>
                    <a:pt x="1680" y="4218"/>
                  </a:lnTo>
                  <a:lnTo>
                    <a:pt x="632" y="3094"/>
                  </a:lnTo>
                  <a:lnTo>
                    <a:pt x="632" y="695"/>
                  </a:lnTo>
                  <a:lnTo>
                    <a:pt x="0" y="695"/>
                  </a:lnTo>
                  <a:lnTo>
                    <a:pt x="0" y="3347"/>
                  </a:lnTo>
                  <a:lnTo>
                    <a:pt x="1592" y="5064"/>
                  </a:lnTo>
                  <a:lnTo>
                    <a:pt x="4104" y="3208"/>
                  </a:lnTo>
                  <a:lnTo>
                    <a:pt x="4635" y="139"/>
                  </a:lnTo>
                  <a:lnTo>
                    <a:pt x="2602" y="1124"/>
                  </a:lnTo>
                  <a:lnTo>
                    <a:pt x="78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52"/>
            <p:cNvSpPr/>
            <p:nvPr/>
          </p:nvSpPr>
          <p:spPr>
            <a:xfrm>
              <a:off x="6995150" y="4713800"/>
              <a:ext cx="195750" cy="190700"/>
            </a:xfrm>
            <a:custGeom>
              <a:avLst/>
              <a:gdLst/>
              <a:ahLst/>
              <a:cxnLst/>
              <a:rect l="l" t="t" r="r" b="b"/>
              <a:pathLst>
                <a:path w="7830" h="7628" extrusionOk="0">
                  <a:moveTo>
                    <a:pt x="6883" y="0"/>
                  </a:moveTo>
                  <a:lnTo>
                    <a:pt x="4648" y="1932"/>
                  </a:lnTo>
                  <a:lnTo>
                    <a:pt x="2615" y="2905"/>
                  </a:lnTo>
                  <a:lnTo>
                    <a:pt x="468" y="4660"/>
                  </a:lnTo>
                  <a:lnTo>
                    <a:pt x="1" y="5859"/>
                  </a:lnTo>
                  <a:lnTo>
                    <a:pt x="1958" y="7627"/>
                  </a:lnTo>
                  <a:lnTo>
                    <a:pt x="4471" y="4622"/>
                  </a:lnTo>
                  <a:lnTo>
                    <a:pt x="6921" y="2425"/>
                  </a:lnTo>
                  <a:lnTo>
                    <a:pt x="7830" y="1124"/>
                  </a:lnTo>
                  <a:lnTo>
                    <a:pt x="783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52"/>
            <p:cNvSpPr/>
            <p:nvPr/>
          </p:nvSpPr>
          <p:spPr>
            <a:xfrm>
              <a:off x="6985700" y="4705900"/>
              <a:ext cx="213100" cy="209650"/>
            </a:xfrm>
            <a:custGeom>
              <a:avLst/>
              <a:gdLst/>
              <a:ahLst/>
              <a:cxnLst/>
              <a:rect l="l" t="t" r="r" b="b"/>
              <a:pathLst>
                <a:path w="8524" h="8386" extrusionOk="0">
                  <a:moveTo>
                    <a:pt x="7905" y="632"/>
                  </a:moveTo>
                  <a:lnTo>
                    <a:pt x="7905" y="1339"/>
                  </a:lnTo>
                  <a:lnTo>
                    <a:pt x="7071" y="2526"/>
                  </a:lnTo>
                  <a:lnTo>
                    <a:pt x="4609" y="4736"/>
                  </a:lnTo>
                  <a:lnTo>
                    <a:pt x="2311" y="7489"/>
                  </a:lnTo>
                  <a:lnTo>
                    <a:pt x="758" y="6074"/>
                  </a:lnTo>
                  <a:lnTo>
                    <a:pt x="1111" y="5165"/>
                  </a:lnTo>
                  <a:lnTo>
                    <a:pt x="3169" y="3486"/>
                  </a:lnTo>
                  <a:lnTo>
                    <a:pt x="5165" y="2526"/>
                  </a:lnTo>
                  <a:lnTo>
                    <a:pt x="7387" y="632"/>
                  </a:lnTo>
                  <a:close/>
                  <a:moveTo>
                    <a:pt x="7147" y="1"/>
                  </a:moveTo>
                  <a:lnTo>
                    <a:pt x="4836" y="1971"/>
                  </a:lnTo>
                  <a:lnTo>
                    <a:pt x="2854" y="2943"/>
                  </a:lnTo>
                  <a:lnTo>
                    <a:pt x="568" y="4786"/>
                  </a:lnTo>
                  <a:lnTo>
                    <a:pt x="0" y="6251"/>
                  </a:lnTo>
                  <a:lnTo>
                    <a:pt x="2374" y="8385"/>
                  </a:lnTo>
                  <a:lnTo>
                    <a:pt x="5064" y="5165"/>
                  </a:lnTo>
                  <a:lnTo>
                    <a:pt x="7513" y="2981"/>
                  </a:lnTo>
                  <a:lnTo>
                    <a:pt x="8523" y="1541"/>
                  </a:lnTo>
                  <a:lnTo>
                    <a:pt x="852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52"/>
            <p:cNvSpPr/>
            <p:nvPr/>
          </p:nvSpPr>
          <p:spPr>
            <a:xfrm>
              <a:off x="7223700" y="4478300"/>
              <a:ext cx="126625" cy="235850"/>
            </a:xfrm>
            <a:custGeom>
              <a:avLst/>
              <a:gdLst/>
              <a:ahLst/>
              <a:cxnLst/>
              <a:rect l="l" t="t" r="r" b="b"/>
              <a:pathLst>
                <a:path w="5065" h="9434" extrusionOk="0">
                  <a:moveTo>
                    <a:pt x="607" y="1"/>
                  </a:moveTo>
                  <a:lnTo>
                    <a:pt x="1099" y="3334"/>
                  </a:lnTo>
                  <a:lnTo>
                    <a:pt x="1175" y="5557"/>
                  </a:lnTo>
                  <a:lnTo>
                    <a:pt x="266" y="5948"/>
                  </a:lnTo>
                  <a:lnTo>
                    <a:pt x="1087" y="7792"/>
                  </a:lnTo>
                  <a:cubicBezTo>
                    <a:pt x="1087" y="7792"/>
                    <a:pt x="1" y="8612"/>
                    <a:pt x="317" y="8827"/>
                  </a:cubicBezTo>
                  <a:cubicBezTo>
                    <a:pt x="569" y="9004"/>
                    <a:pt x="809" y="9206"/>
                    <a:pt x="1036" y="9433"/>
                  </a:cubicBezTo>
                  <a:lnTo>
                    <a:pt x="2640" y="7716"/>
                  </a:lnTo>
                  <a:lnTo>
                    <a:pt x="3448" y="5531"/>
                  </a:lnTo>
                  <a:lnTo>
                    <a:pt x="5064" y="5026"/>
                  </a:lnTo>
                  <a:lnTo>
                    <a:pt x="4092" y="4370"/>
                  </a:lnTo>
                  <a:lnTo>
                    <a:pt x="2791" y="4370"/>
                  </a:lnTo>
                  <a:lnTo>
                    <a:pt x="2665" y="733"/>
                  </a:lnTo>
                  <a:lnTo>
                    <a:pt x="60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52"/>
            <p:cNvSpPr/>
            <p:nvPr/>
          </p:nvSpPr>
          <p:spPr>
            <a:xfrm>
              <a:off x="7219600" y="4466625"/>
              <a:ext cx="149025" cy="258875"/>
            </a:xfrm>
            <a:custGeom>
              <a:avLst/>
              <a:gdLst/>
              <a:ahLst/>
              <a:cxnLst/>
              <a:rect l="l" t="t" r="r" b="b"/>
              <a:pathLst>
                <a:path w="5961" h="10355" extrusionOk="0">
                  <a:moveTo>
                    <a:pt x="1162" y="948"/>
                  </a:moveTo>
                  <a:lnTo>
                    <a:pt x="2526" y="1427"/>
                  </a:lnTo>
                  <a:lnTo>
                    <a:pt x="2652" y="5152"/>
                  </a:lnTo>
                  <a:lnTo>
                    <a:pt x="4155" y="5152"/>
                  </a:lnTo>
                  <a:lnTo>
                    <a:pt x="4509" y="5392"/>
                  </a:lnTo>
                  <a:lnTo>
                    <a:pt x="3372" y="5733"/>
                  </a:lnTo>
                  <a:lnTo>
                    <a:pt x="2539" y="8019"/>
                  </a:lnTo>
                  <a:lnTo>
                    <a:pt x="1188" y="9458"/>
                  </a:lnTo>
                  <a:cubicBezTo>
                    <a:pt x="1074" y="9344"/>
                    <a:pt x="922" y="9231"/>
                    <a:pt x="784" y="9117"/>
                  </a:cubicBezTo>
                  <a:cubicBezTo>
                    <a:pt x="973" y="8903"/>
                    <a:pt x="1200" y="8701"/>
                    <a:pt x="1440" y="8524"/>
                  </a:cubicBezTo>
                  <a:lnTo>
                    <a:pt x="1642" y="8360"/>
                  </a:lnTo>
                  <a:lnTo>
                    <a:pt x="847" y="6579"/>
                  </a:lnTo>
                  <a:lnTo>
                    <a:pt x="1667" y="6238"/>
                  </a:lnTo>
                  <a:lnTo>
                    <a:pt x="1566" y="3751"/>
                  </a:lnTo>
                  <a:lnTo>
                    <a:pt x="1162" y="948"/>
                  </a:lnTo>
                  <a:close/>
                  <a:moveTo>
                    <a:pt x="380" y="1"/>
                  </a:moveTo>
                  <a:lnTo>
                    <a:pt x="948" y="3814"/>
                  </a:lnTo>
                  <a:lnTo>
                    <a:pt x="1011" y="5822"/>
                  </a:lnTo>
                  <a:lnTo>
                    <a:pt x="1" y="6251"/>
                  </a:lnTo>
                  <a:lnTo>
                    <a:pt x="859" y="8158"/>
                  </a:lnTo>
                  <a:cubicBezTo>
                    <a:pt x="481" y="8473"/>
                    <a:pt x="114" y="8865"/>
                    <a:pt x="114" y="9193"/>
                  </a:cubicBezTo>
                  <a:cubicBezTo>
                    <a:pt x="114" y="9332"/>
                    <a:pt x="190" y="9471"/>
                    <a:pt x="304" y="9559"/>
                  </a:cubicBezTo>
                  <a:cubicBezTo>
                    <a:pt x="544" y="9723"/>
                    <a:pt x="771" y="9913"/>
                    <a:pt x="973" y="10127"/>
                  </a:cubicBezTo>
                  <a:lnTo>
                    <a:pt x="1200" y="10355"/>
                  </a:lnTo>
                  <a:lnTo>
                    <a:pt x="3044" y="8397"/>
                  </a:lnTo>
                  <a:lnTo>
                    <a:pt x="3852" y="6251"/>
                  </a:lnTo>
                  <a:lnTo>
                    <a:pt x="5961" y="5607"/>
                  </a:lnTo>
                  <a:lnTo>
                    <a:pt x="4357" y="4521"/>
                  </a:lnTo>
                  <a:lnTo>
                    <a:pt x="3258" y="4521"/>
                  </a:lnTo>
                  <a:lnTo>
                    <a:pt x="3132" y="973"/>
                  </a:lnTo>
                  <a:lnTo>
                    <a:pt x="38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52"/>
            <p:cNvSpPr/>
            <p:nvPr/>
          </p:nvSpPr>
          <p:spPr>
            <a:xfrm>
              <a:off x="6134625" y="2921400"/>
              <a:ext cx="43275" cy="96300"/>
            </a:xfrm>
            <a:custGeom>
              <a:avLst/>
              <a:gdLst/>
              <a:ahLst/>
              <a:cxnLst/>
              <a:rect l="l" t="t" r="r" b="b"/>
              <a:pathLst>
                <a:path w="1731" h="3852" extrusionOk="0">
                  <a:moveTo>
                    <a:pt x="1415" y="0"/>
                  </a:moveTo>
                  <a:lnTo>
                    <a:pt x="1" y="682"/>
                  </a:lnTo>
                  <a:lnTo>
                    <a:pt x="1" y="2627"/>
                  </a:lnTo>
                  <a:lnTo>
                    <a:pt x="1415" y="3852"/>
                  </a:lnTo>
                  <a:lnTo>
                    <a:pt x="1730" y="1920"/>
                  </a:lnTo>
                  <a:lnTo>
                    <a:pt x="141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52"/>
            <p:cNvSpPr/>
            <p:nvPr/>
          </p:nvSpPr>
          <p:spPr>
            <a:xfrm>
              <a:off x="6126725" y="2909725"/>
              <a:ext cx="59375" cy="122825"/>
            </a:xfrm>
            <a:custGeom>
              <a:avLst/>
              <a:gdLst/>
              <a:ahLst/>
              <a:cxnLst/>
              <a:rect l="l" t="t" r="r" b="b"/>
              <a:pathLst>
                <a:path w="2375" h="4913" extrusionOk="0">
                  <a:moveTo>
                    <a:pt x="1491" y="935"/>
                  </a:moveTo>
                  <a:lnTo>
                    <a:pt x="1731" y="2387"/>
                  </a:lnTo>
                  <a:lnTo>
                    <a:pt x="1516" y="3713"/>
                  </a:lnTo>
                  <a:lnTo>
                    <a:pt x="632" y="2955"/>
                  </a:lnTo>
                  <a:lnTo>
                    <a:pt x="632" y="1351"/>
                  </a:lnTo>
                  <a:lnTo>
                    <a:pt x="1491" y="935"/>
                  </a:lnTo>
                  <a:close/>
                  <a:moveTo>
                    <a:pt x="1983" y="0"/>
                  </a:moveTo>
                  <a:lnTo>
                    <a:pt x="1" y="960"/>
                  </a:lnTo>
                  <a:lnTo>
                    <a:pt x="1" y="3245"/>
                  </a:lnTo>
                  <a:lnTo>
                    <a:pt x="1958" y="4912"/>
                  </a:lnTo>
                  <a:lnTo>
                    <a:pt x="2375" y="2387"/>
                  </a:lnTo>
                  <a:lnTo>
                    <a:pt x="198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52"/>
            <p:cNvSpPr/>
            <p:nvPr/>
          </p:nvSpPr>
          <p:spPr>
            <a:xfrm>
              <a:off x="5917450" y="3060600"/>
              <a:ext cx="65350" cy="60650"/>
            </a:xfrm>
            <a:custGeom>
              <a:avLst/>
              <a:gdLst/>
              <a:ahLst/>
              <a:cxnLst/>
              <a:rect l="l" t="t" r="r" b="b"/>
              <a:pathLst>
                <a:path w="2614" h="2426" extrusionOk="0">
                  <a:moveTo>
                    <a:pt x="1099" y="1"/>
                  </a:moveTo>
                  <a:lnTo>
                    <a:pt x="0" y="1175"/>
                  </a:lnTo>
                  <a:lnTo>
                    <a:pt x="568" y="2425"/>
                  </a:lnTo>
                  <a:lnTo>
                    <a:pt x="1440" y="2425"/>
                  </a:lnTo>
                  <a:lnTo>
                    <a:pt x="2614" y="708"/>
                  </a:lnTo>
                  <a:lnTo>
                    <a:pt x="109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52"/>
            <p:cNvSpPr/>
            <p:nvPr/>
          </p:nvSpPr>
          <p:spPr>
            <a:xfrm>
              <a:off x="5908275" y="3050825"/>
              <a:ext cx="86225" cy="78325"/>
            </a:xfrm>
            <a:custGeom>
              <a:avLst/>
              <a:gdLst/>
              <a:ahLst/>
              <a:cxnLst/>
              <a:rect l="l" t="t" r="r" b="b"/>
              <a:pathLst>
                <a:path w="3449" h="3133" extrusionOk="0">
                  <a:moveTo>
                    <a:pt x="1541" y="771"/>
                  </a:moveTo>
                  <a:lnTo>
                    <a:pt x="2514" y="1225"/>
                  </a:lnTo>
                  <a:lnTo>
                    <a:pt x="1630" y="2501"/>
                  </a:lnTo>
                  <a:lnTo>
                    <a:pt x="1137" y="2501"/>
                  </a:lnTo>
                  <a:lnTo>
                    <a:pt x="746" y="1617"/>
                  </a:lnTo>
                  <a:lnTo>
                    <a:pt x="1541" y="771"/>
                  </a:lnTo>
                  <a:close/>
                  <a:moveTo>
                    <a:pt x="1390" y="1"/>
                  </a:moveTo>
                  <a:lnTo>
                    <a:pt x="1" y="1503"/>
                  </a:lnTo>
                  <a:lnTo>
                    <a:pt x="733" y="3132"/>
                  </a:lnTo>
                  <a:lnTo>
                    <a:pt x="1971" y="3132"/>
                  </a:lnTo>
                  <a:lnTo>
                    <a:pt x="3448" y="960"/>
                  </a:lnTo>
                  <a:lnTo>
                    <a:pt x="139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52"/>
            <p:cNvSpPr/>
            <p:nvPr/>
          </p:nvSpPr>
          <p:spPr>
            <a:xfrm>
              <a:off x="6168100" y="3083025"/>
              <a:ext cx="108300" cy="173650"/>
            </a:xfrm>
            <a:custGeom>
              <a:avLst/>
              <a:gdLst/>
              <a:ahLst/>
              <a:cxnLst/>
              <a:rect l="l" t="t" r="r" b="b"/>
              <a:pathLst>
                <a:path w="4332" h="6946" extrusionOk="0">
                  <a:moveTo>
                    <a:pt x="1578" y="0"/>
                  </a:moveTo>
                  <a:lnTo>
                    <a:pt x="707" y="1440"/>
                  </a:lnTo>
                  <a:lnTo>
                    <a:pt x="0" y="3132"/>
                  </a:lnTo>
                  <a:lnTo>
                    <a:pt x="783" y="5897"/>
                  </a:lnTo>
                  <a:lnTo>
                    <a:pt x="2399" y="5405"/>
                  </a:lnTo>
                  <a:lnTo>
                    <a:pt x="3472" y="6945"/>
                  </a:lnTo>
                  <a:lnTo>
                    <a:pt x="4331" y="5241"/>
                  </a:lnTo>
                  <a:lnTo>
                    <a:pt x="3472" y="3789"/>
                  </a:lnTo>
                  <a:lnTo>
                    <a:pt x="1818" y="2564"/>
                  </a:lnTo>
                  <a:lnTo>
                    <a:pt x="2399" y="1352"/>
                  </a:lnTo>
                  <a:lnTo>
                    <a:pt x="157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52"/>
            <p:cNvSpPr/>
            <p:nvPr/>
          </p:nvSpPr>
          <p:spPr>
            <a:xfrm>
              <a:off x="6159575" y="3067875"/>
              <a:ext cx="125650" cy="204275"/>
            </a:xfrm>
            <a:custGeom>
              <a:avLst/>
              <a:gdLst/>
              <a:ahLst/>
              <a:cxnLst/>
              <a:rect l="l" t="t" r="r" b="b"/>
              <a:pathLst>
                <a:path w="5026" h="8171" extrusionOk="0">
                  <a:moveTo>
                    <a:pt x="1932" y="1213"/>
                  </a:moveTo>
                  <a:lnTo>
                    <a:pt x="2399" y="1970"/>
                  </a:lnTo>
                  <a:lnTo>
                    <a:pt x="1768" y="3271"/>
                  </a:lnTo>
                  <a:lnTo>
                    <a:pt x="3574" y="4609"/>
                  </a:lnTo>
                  <a:lnTo>
                    <a:pt x="4319" y="5872"/>
                  </a:lnTo>
                  <a:lnTo>
                    <a:pt x="3763" y="6933"/>
                  </a:lnTo>
                  <a:lnTo>
                    <a:pt x="2866" y="5645"/>
                  </a:lnTo>
                  <a:lnTo>
                    <a:pt x="1351" y="6099"/>
                  </a:lnTo>
                  <a:lnTo>
                    <a:pt x="682" y="3763"/>
                  </a:lnTo>
                  <a:lnTo>
                    <a:pt x="1326" y="2197"/>
                  </a:lnTo>
                  <a:lnTo>
                    <a:pt x="1932" y="1213"/>
                  </a:lnTo>
                  <a:close/>
                  <a:moveTo>
                    <a:pt x="1907" y="0"/>
                  </a:moveTo>
                  <a:lnTo>
                    <a:pt x="758" y="1920"/>
                  </a:lnTo>
                  <a:lnTo>
                    <a:pt x="0" y="3725"/>
                  </a:lnTo>
                  <a:lnTo>
                    <a:pt x="909" y="6895"/>
                  </a:lnTo>
                  <a:lnTo>
                    <a:pt x="2614" y="6377"/>
                  </a:lnTo>
                  <a:lnTo>
                    <a:pt x="3851" y="8170"/>
                  </a:lnTo>
                  <a:lnTo>
                    <a:pt x="5026" y="5834"/>
                  </a:lnTo>
                  <a:lnTo>
                    <a:pt x="4079" y="4230"/>
                  </a:lnTo>
                  <a:lnTo>
                    <a:pt x="2551" y="3081"/>
                  </a:lnTo>
                  <a:lnTo>
                    <a:pt x="3094" y="1945"/>
                  </a:lnTo>
                  <a:lnTo>
                    <a:pt x="19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52"/>
            <p:cNvSpPr/>
            <p:nvPr/>
          </p:nvSpPr>
          <p:spPr>
            <a:xfrm>
              <a:off x="6241950" y="3244650"/>
              <a:ext cx="111475" cy="160375"/>
            </a:xfrm>
            <a:custGeom>
              <a:avLst/>
              <a:gdLst/>
              <a:ahLst/>
              <a:cxnLst/>
              <a:rect l="l" t="t" r="r" b="b"/>
              <a:pathLst>
                <a:path w="4459" h="6415" extrusionOk="0">
                  <a:moveTo>
                    <a:pt x="2248" y="0"/>
                  </a:moveTo>
                  <a:lnTo>
                    <a:pt x="1781" y="1693"/>
                  </a:lnTo>
                  <a:lnTo>
                    <a:pt x="2021" y="3069"/>
                  </a:lnTo>
                  <a:lnTo>
                    <a:pt x="518" y="3965"/>
                  </a:lnTo>
                  <a:lnTo>
                    <a:pt x="1" y="4281"/>
                  </a:lnTo>
                  <a:lnTo>
                    <a:pt x="1377" y="4912"/>
                  </a:lnTo>
                  <a:lnTo>
                    <a:pt x="2842" y="6415"/>
                  </a:lnTo>
                  <a:lnTo>
                    <a:pt x="4458" y="4912"/>
                  </a:lnTo>
                  <a:lnTo>
                    <a:pt x="3271" y="3208"/>
                  </a:lnTo>
                  <a:lnTo>
                    <a:pt x="3650" y="1541"/>
                  </a:lnTo>
                  <a:lnTo>
                    <a:pt x="224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52"/>
            <p:cNvSpPr/>
            <p:nvPr/>
          </p:nvSpPr>
          <p:spPr>
            <a:xfrm>
              <a:off x="6225225" y="3228550"/>
              <a:ext cx="138600" cy="187525"/>
            </a:xfrm>
            <a:custGeom>
              <a:avLst/>
              <a:gdLst/>
              <a:ahLst/>
              <a:cxnLst/>
              <a:rect l="l" t="t" r="r" b="b"/>
              <a:pathLst>
                <a:path w="5544" h="7501" extrusionOk="0">
                  <a:moveTo>
                    <a:pt x="3082" y="1276"/>
                  </a:moveTo>
                  <a:lnTo>
                    <a:pt x="3978" y="2273"/>
                  </a:lnTo>
                  <a:lnTo>
                    <a:pt x="3612" y="3915"/>
                  </a:lnTo>
                  <a:lnTo>
                    <a:pt x="4723" y="5519"/>
                  </a:lnTo>
                  <a:lnTo>
                    <a:pt x="3523" y="6617"/>
                  </a:lnTo>
                  <a:lnTo>
                    <a:pt x="2286" y="5342"/>
                  </a:lnTo>
                  <a:lnTo>
                    <a:pt x="1339" y="4887"/>
                  </a:lnTo>
                  <a:lnTo>
                    <a:pt x="3044" y="3877"/>
                  </a:lnTo>
                  <a:lnTo>
                    <a:pt x="2791" y="2362"/>
                  </a:lnTo>
                  <a:lnTo>
                    <a:pt x="3082" y="1276"/>
                  </a:lnTo>
                  <a:close/>
                  <a:moveTo>
                    <a:pt x="2766" y="1"/>
                  </a:moveTo>
                  <a:lnTo>
                    <a:pt x="2134" y="2324"/>
                  </a:lnTo>
                  <a:lnTo>
                    <a:pt x="2337" y="3549"/>
                  </a:lnTo>
                  <a:lnTo>
                    <a:pt x="1023" y="4344"/>
                  </a:lnTo>
                  <a:lnTo>
                    <a:pt x="1" y="4976"/>
                  </a:lnTo>
                  <a:lnTo>
                    <a:pt x="1857" y="5822"/>
                  </a:lnTo>
                  <a:lnTo>
                    <a:pt x="3498" y="7501"/>
                  </a:lnTo>
                  <a:lnTo>
                    <a:pt x="5544" y="5607"/>
                  </a:lnTo>
                  <a:lnTo>
                    <a:pt x="4281" y="3776"/>
                  </a:lnTo>
                  <a:lnTo>
                    <a:pt x="4660" y="2084"/>
                  </a:lnTo>
                  <a:lnTo>
                    <a:pt x="276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52"/>
            <p:cNvSpPr/>
            <p:nvPr/>
          </p:nvSpPr>
          <p:spPr>
            <a:xfrm>
              <a:off x="6323400" y="2434950"/>
              <a:ext cx="220375" cy="347575"/>
            </a:xfrm>
            <a:custGeom>
              <a:avLst/>
              <a:gdLst/>
              <a:ahLst/>
              <a:cxnLst/>
              <a:rect l="l" t="t" r="r" b="b"/>
              <a:pathLst>
                <a:path w="8815" h="13903" extrusionOk="0">
                  <a:moveTo>
                    <a:pt x="7766" y="0"/>
                  </a:moveTo>
                  <a:lnTo>
                    <a:pt x="6718" y="392"/>
                  </a:lnTo>
                  <a:lnTo>
                    <a:pt x="6301" y="2235"/>
                  </a:lnTo>
                  <a:lnTo>
                    <a:pt x="6150" y="4836"/>
                  </a:lnTo>
                  <a:lnTo>
                    <a:pt x="4433" y="5960"/>
                  </a:lnTo>
                  <a:lnTo>
                    <a:pt x="3877" y="7337"/>
                  </a:lnTo>
                  <a:lnTo>
                    <a:pt x="2248" y="7425"/>
                  </a:lnTo>
                  <a:lnTo>
                    <a:pt x="847" y="9104"/>
                  </a:lnTo>
                  <a:lnTo>
                    <a:pt x="1" y="10367"/>
                  </a:lnTo>
                  <a:lnTo>
                    <a:pt x="1187" y="12640"/>
                  </a:lnTo>
                  <a:lnTo>
                    <a:pt x="1932" y="13903"/>
                  </a:lnTo>
                  <a:lnTo>
                    <a:pt x="2652" y="11478"/>
                  </a:lnTo>
                  <a:lnTo>
                    <a:pt x="2248" y="10304"/>
                  </a:lnTo>
                  <a:lnTo>
                    <a:pt x="4256" y="9799"/>
                  </a:lnTo>
                  <a:lnTo>
                    <a:pt x="6011" y="9799"/>
                  </a:lnTo>
                  <a:lnTo>
                    <a:pt x="8814" y="7576"/>
                  </a:lnTo>
                  <a:lnTo>
                    <a:pt x="8499" y="4660"/>
                  </a:lnTo>
                  <a:lnTo>
                    <a:pt x="8814" y="2639"/>
                  </a:lnTo>
                  <a:lnTo>
                    <a:pt x="776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52"/>
            <p:cNvSpPr/>
            <p:nvPr/>
          </p:nvSpPr>
          <p:spPr>
            <a:xfrm>
              <a:off x="6314250" y="2424850"/>
              <a:ext cx="238050" cy="377575"/>
            </a:xfrm>
            <a:custGeom>
              <a:avLst/>
              <a:gdLst/>
              <a:ahLst/>
              <a:cxnLst/>
              <a:rect l="l" t="t" r="r" b="b"/>
              <a:pathLst>
                <a:path w="9522" h="15103" extrusionOk="0">
                  <a:moveTo>
                    <a:pt x="7955" y="808"/>
                  </a:moveTo>
                  <a:lnTo>
                    <a:pt x="8852" y="3069"/>
                  </a:lnTo>
                  <a:lnTo>
                    <a:pt x="8536" y="5051"/>
                  </a:lnTo>
                  <a:lnTo>
                    <a:pt x="8852" y="7842"/>
                  </a:lnTo>
                  <a:lnTo>
                    <a:pt x="6263" y="9887"/>
                  </a:lnTo>
                  <a:lnTo>
                    <a:pt x="4622" y="9887"/>
                  </a:lnTo>
                  <a:lnTo>
                    <a:pt x="2210" y="10493"/>
                  </a:lnTo>
                  <a:lnTo>
                    <a:pt x="2690" y="11895"/>
                  </a:lnTo>
                  <a:lnTo>
                    <a:pt x="2197" y="13536"/>
                  </a:lnTo>
                  <a:lnTo>
                    <a:pt x="1844" y="12905"/>
                  </a:lnTo>
                  <a:lnTo>
                    <a:pt x="733" y="10784"/>
                  </a:lnTo>
                  <a:lnTo>
                    <a:pt x="1478" y="9710"/>
                  </a:lnTo>
                  <a:lnTo>
                    <a:pt x="2778" y="8132"/>
                  </a:lnTo>
                  <a:lnTo>
                    <a:pt x="4470" y="8044"/>
                  </a:lnTo>
                  <a:lnTo>
                    <a:pt x="5064" y="6579"/>
                  </a:lnTo>
                  <a:lnTo>
                    <a:pt x="6819" y="5417"/>
                  </a:lnTo>
                  <a:lnTo>
                    <a:pt x="6983" y="2715"/>
                  </a:lnTo>
                  <a:lnTo>
                    <a:pt x="7349" y="1036"/>
                  </a:lnTo>
                  <a:lnTo>
                    <a:pt x="7955" y="808"/>
                  </a:lnTo>
                  <a:close/>
                  <a:moveTo>
                    <a:pt x="8309" y="0"/>
                  </a:moveTo>
                  <a:lnTo>
                    <a:pt x="6806" y="556"/>
                  </a:lnTo>
                  <a:lnTo>
                    <a:pt x="6364" y="2627"/>
                  </a:lnTo>
                  <a:lnTo>
                    <a:pt x="6200" y="5064"/>
                  </a:lnTo>
                  <a:lnTo>
                    <a:pt x="4546" y="6162"/>
                  </a:lnTo>
                  <a:lnTo>
                    <a:pt x="4028" y="7450"/>
                  </a:lnTo>
                  <a:lnTo>
                    <a:pt x="2463" y="7526"/>
                  </a:lnTo>
                  <a:lnTo>
                    <a:pt x="973" y="9319"/>
                  </a:lnTo>
                  <a:lnTo>
                    <a:pt x="0" y="10758"/>
                  </a:lnTo>
                  <a:lnTo>
                    <a:pt x="1276" y="13208"/>
                  </a:lnTo>
                  <a:lnTo>
                    <a:pt x="2387" y="15102"/>
                  </a:lnTo>
                  <a:lnTo>
                    <a:pt x="3347" y="11870"/>
                  </a:lnTo>
                  <a:lnTo>
                    <a:pt x="3031" y="10923"/>
                  </a:lnTo>
                  <a:lnTo>
                    <a:pt x="4660" y="10506"/>
                  </a:lnTo>
                  <a:lnTo>
                    <a:pt x="6491" y="10506"/>
                  </a:lnTo>
                  <a:lnTo>
                    <a:pt x="9521" y="8119"/>
                  </a:lnTo>
                  <a:lnTo>
                    <a:pt x="9180" y="5076"/>
                  </a:lnTo>
                  <a:lnTo>
                    <a:pt x="9509" y="3005"/>
                  </a:lnTo>
                  <a:lnTo>
                    <a:pt x="830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52"/>
            <p:cNvSpPr/>
            <p:nvPr/>
          </p:nvSpPr>
          <p:spPr>
            <a:xfrm>
              <a:off x="6470500" y="2285950"/>
              <a:ext cx="89675" cy="141450"/>
            </a:xfrm>
            <a:custGeom>
              <a:avLst/>
              <a:gdLst/>
              <a:ahLst/>
              <a:cxnLst/>
              <a:rect l="l" t="t" r="r" b="b"/>
              <a:pathLst>
                <a:path w="3587" h="5658" extrusionOk="0">
                  <a:moveTo>
                    <a:pt x="266" y="0"/>
                  </a:moveTo>
                  <a:lnTo>
                    <a:pt x="1" y="897"/>
                  </a:lnTo>
                  <a:lnTo>
                    <a:pt x="380" y="2677"/>
                  </a:lnTo>
                  <a:lnTo>
                    <a:pt x="76" y="3940"/>
                  </a:lnTo>
                  <a:lnTo>
                    <a:pt x="342" y="5657"/>
                  </a:lnTo>
                  <a:lnTo>
                    <a:pt x="2021" y="5657"/>
                  </a:lnTo>
                  <a:lnTo>
                    <a:pt x="1554" y="3801"/>
                  </a:lnTo>
                  <a:lnTo>
                    <a:pt x="1554" y="3801"/>
                  </a:lnTo>
                  <a:lnTo>
                    <a:pt x="2943" y="4420"/>
                  </a:lnTo>
                  <a:lnTo>
                    <a:pt x="3587" y="2677"/>
                  </a:lnTo>
                  <a:lnTo>
                    <a:pt x="3587" y="1566"/>
                  </a:lnTo>
                  <a:lnTo>
                    <a:pt x="1832" y="821"/>
                  </a:lnTo>
                  <a:lnTo>
                    <a:pt x="26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52"/>
            <p:cNvSpPr/>
            <p:nvPr/>
          </p:nvSpPr>
          <p:spPr>
            <a:xfrm>
              <a:off x="6462300" y="2274900"/>
              <a:ext cx="105775" cy="160375"/>
            </a:xfrm>
            <a:custGeom>
              <a:avLst/>
              <a:gdLst/>
              <a:ahLst/>
              <a:cxnLst/>
              <a:rect l="l" t="t" r="r" b="b"/>
              <a:pathLst>
                <a:path w="4231" h="6415" extrusionOk="0">
                  <a:moveTo>
                    <a:pt x="783" y="897"/>
                  </a:moveTo>
                  <a:lnTo>
                    <a:pt x="2033" y="1541"/>
                  </a:lnTo>
                  <a:lnTo>
                    <a:pt x="3599" y="2210"/>
                  </a:lnTo>
                  <a:lnTo>
                    <a:pt x="3599" y="3069"/>
                  </a:lnTo>
                  <a:lnTo>
                    <a:pt x="3094" y="4432"/>
                  </a:lnTo>
                  <a:lnTo>
                    <a:pt x="1427" y="3700"/>
                  </a:lnTo>
                  <a:lnTo>
                    <a:pt x="1945" y="5784"/>
                  </a:lnTo>
                  <a:lnTo>
                    <a:pt x="935" y="5784"/>
                  </a:lnTo>
                  <a:lnTo>
                    <a:pt x="733" y="4395"/>
                  </a:lnTo>
                  <a:lnTo>
                    <a:pt x="1036" y="3119"/>
                  </a:lnTo>
                  <a:lnTo>
                    <a:pt x="657" y="1352"/>
                  </a:lnTo>
                  <a:lnTo>
                    <a:pt x="783" y="897"/>
                  </a:lnTo>
                  <a:close/>
                  <a:moveTo>
                    <a:pt x="392" y="0"/>
                  </a:moveTo>
                  <a:lnTo>
                    <a:pt x="0" y="1326"/>
                  </a:lnTo>
                  <a:lnTo>
                    <a:pt x="379" y="3119"/>
                  </a:lnTo>
                  <a:lnTo>
                    <a:pt x="89" y="4369"/>
                  </a:lnTo>
                  <a:lnTo>
                    <a:pt x="404" y="6415"/>
                  </a:lnTo>
                  <a:lnTo>
                    <a:pt x="2753" y="6415"/>
                  </a:lnTo>
                  <a:lnTo>
                    <a:pt x="2336" y="4799"/>
                  </a:lnTo>
                  <a:lnTo>
                    <a:pt x="2336" y="4799"/>
                  </a:lnTo>
                  <a:lnTo>
                    <a:pt x="3448" y="5291"/>
                  </a:lnTo>
                  <a:lnTo>
                    <a:pt x="4205" y="3233"/>
                  </a:lnTo>
                  <a:lnTo>
                    <a:pt x="4230" y="1793"/>
                  </a:lnTo>
                  <a:lnTo>
                    <a:pt x="2299" y="985"/>
                  </a:lnTo>
                  <a:lnTo>
                    <a:pt x="39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52"/>
            <p:cNvSpPr/>
            <p:nvPr/>
          </p:nvSpPr>
          <p:spPr>
            <a:xfrm>
              <a:off x="6378950" y="1950375"/>
              <a:ext cx="126300" cy="303725"/>
            </a:xfrm>
            <a:custGeom>
              <a:avLst/>
              <a:gdLst/>
              <a:ahLst/>
              <a:cxnLst/>
              <a:rect l="l" t="t" r="r" b="b"/>
              <a:pathLst>
                <a:path w="5052" h="12149" extrusionOk="0">
                  <a:moveTo>
                    <a:pt x="708" y="1"/>
                  </a:moveTo>
                  <a:lnTo>
                    <a:pt x="1" y="1365"/>
                  </a:lnTo>
                  <a:lnTo>
                    <a:pt x="1428" y="5456"/>
                  </a:lnTo>
                  <a:lnTo>
                    <a:pt x="2211" y="7021"/>
                  </a:lnTo>
                  <a:lnTo>
                    <a:pt x="2211" y="8676"/>
                  </a:lnTo>
                  <a:lnTo>
                    <a:pt x="3271" y="12148"/>
                  </a:lnTo>
                  <a:lnTo>
                    <a:pt x="5052" y="12148"/>
                  </a:lnTo>
                  <a:lnTo>
                    <a:pt x="4168" y="8878"/>
                  </a:lnTo>
                  <a:lnTo>
                    <a:pt x="5052" y="8398"/>
                  </a:lnTo>
                  <a:lnTo>
                    <a:pt x="3360" y="5317"/>
                  </a:lnTo>
                  <a:lnTo>
                    <a:pt x="2185" y="2198"/>
                  </a:lnTo>
                  <a:lnTo>
                    <a:pt x="70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52"/>
            <p:cNvSpPr/>
            <p:nvPr/>
          </p:nvSpPr>
          <p:spPr>
            <a:xfrm>
              <a:off x="6370425" y="1934925"/>
              <a:ext cx="145575" cy="327050"/>
            </a:xfrm>
            <a:custGeom>
              <a:avLst/>
              <a:gdLst/>
              <a:ahLst/>
              <a:cxnLst/>
              <a:rect l="l" t="t" r="r" b="b"/>
              <a:pathLst>
                <a:path w="5823" h="13082" extrusionOk="0">
                  <a:moveTo>
                    <a:pt x="1074" y="1238"/>
                  </a:moveTo>
                  <a:lnTo>
                    <a:pt x="2249" y="2968"/>
                  </a:lnTo>
                  <a:lnTo>
                    <a:pt x="3423" y="6086"/>
                  </a:lnTo>
                  <a:lnTo>
                    <a:pt x="4963" y="8890"/>
                  </a:lnTo>
                  <a:lnTo>
                    <a:pt x="4143" y="9344"/>
                  </a:lnTo>
                  <a:lnTo>
                    <a:pt x="4976" y="12450"/>
                  </a:lnTo>
                  <a:lnTo>
                    <a:pt x="3852" y="12450"/>
                  </a:lnTo>
                  <a:lnTo>
                    <a:pt x="2867" y="9243"/>
                  </a:lnTo>
                  <a:lnTo>
                    <a:pt x="2867" y="7564"/>
                  </a:lnTo>
                  <a:lnTo>
                    <a:pt x="2072" y="5960"/>
                  </a:lnTo>
                  <a:lnTo>
                    <a:pt x="683" y="2008"/>
                  </a:lnTo>
                  <a:lnTo>
                    <a:pt x="1074" y="1238"/>
                  </a:lnTo>
                  <a:close/>
                  <a:moveTo>
                    <a:pt x="998" y="0"/>
                  </a:moveTo>
                  <a:lnTo>
                    <a:pt x="1" y="1957"/>
                  </a:lnTo>
                  <a:lnTo>
                    <a:pt x="1491" y="6213"/>
                  </a:lnTo>
                  <a:lnTo>
                    <a:pt x="2236" y="7715"/>
                  </a:lnTo>
                  <a:lnTo>
                    <a:pt x="2236" y="9294"/>
                  </a:lnTo>
                  <a:lnTo>
                    <a:pt x="3385" y="13082"/>
                  </a:lnTo>
                  <a:lnTo>
                    <a:pt x="5797" y="13082"/>
                  </a:lnTo>
                  <a:lnTo>
                    <a:pt x="4875" y="9660"/>
                  </a:lnTo>
                  <a:lnTo>
                    <a:pt x="5822" y="9142"/>
                  </a:lnTo>
                  <a:lnTo>
                    <a:pt x="3991" y="5834"/>
                  </a:lnTo>
                  <a:lnTo>
                    <a:pt x="2829" y="2715"/>
                  </a:lnTo>
                  <a:lnTo>
                    <a:pt x="99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52"/>
            <p:cNvSpPr/>
            <p:nvPr/>
          </p:nvSpPr>
          <p:spPr>
            <a:xfrm>
              <a:off x="5626075" y="893825"/>
              <a:ext cx="145875" cy="113350"/>
            </a:xfrm>
            <a:custGeom>
              <a:avLst/>
              <a:gdLst/>
              <a:ahLst/>
              <a:cxnLst/>
              <a:rect l="l" t="t" r="r" b="b"/>
              <a:pathLst>
                <a:path w="5835" h="4534" extrusionOk="0">
                  <a:moveTo>
                    <a:pt x="4142" y="0"/>
                  </a:moveTo>
                  <a:lnTo>
                    <a:pt x="2362" y="796"/>
                  </a:lnTo>
                  <a:lnTo>
                    <a:pt x="480" y="796"/>
                  </a:lnTo>
                  <a:lnTo>
                    <a:pt x="0" y="2425"/>
                  </a:lnTo>
                  <a:lnTo>
                    <a:pt x="2362" y="4533"/>
                  </a:lnTo>
                  <a:lnTo>
                    <a:pt x="4458" y="3334"/>
                  </a:lnTo>
                  <a:lnTo>
                    <a:pt x="5834" y="2273"/>
                  </a:lnTo>
                  <a:lnTo>
                    <a:pt x="5834" y="480"/>
                  </a:lnTo>
                  <a:lnTo>
                    <a:pt x="414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52"/>
            <p:cNvSpPr/>
            <p:nvPr/>
          </p:nvSpPr>
          <p:spPr>
            <a:xfrm>
              <a:off x="5617225" y="885625"/>
              <a:ext cx="162600" cy="131025"/>
            </a:xfrm>
            <a:custGeom>
              <a:avLst/>
              <a:gdLst/>
              <a:ahLst/>
              <a:cxnLst/>
              <a:rect l="l" t="t" r="r" b="b"/>
              <a:pathLst>
                <a:path w="6504" h="5241" extrusionOk="0">
                  <a:moveTo>
                    <a:pt x="4521" y="657"/>
                  </a:moveTo>
                  <a:lnTo>
                    <a:pt x="5872" y="1048"/>
                  </a:lnTo>
                  <a:lnTo>
                    <a:pt x="5872" y="2437"/>
                  </a:lnTo>
                  <a:lnTo>
                    <a:pt x="4660" y="3371"/>
                  </a:lnTo>
                  <a:lnTo>
                    <a:pt x="2766" y="4470"/>
                  </a:lnTo>
                  <a:lnTo>
                    <a:pt x="708" y="2652"/>
                  </a:lnTo>
                  <a:lnTo>
                    <a:pt x="1074" y="1452"/>
                  </a:lnTo>
                  <a:lnTo>
                    <a:pt x="2728" y="1452"/>
                  </a:lnTo>
                  <a:lnTo>
                    <a:pt x="4521" y="657"/>
                  </a:lnTo>
                  <a:close/>
                  <a:moveTo>
                    <a:pt x="4471" y="0"/>
                  </a:moveTo>
                  <a:lnTo>
                    <a:pt x="2653" y="821"/>
                  </a:lnTo>
                  <a:lnTo>
                    <a:pt x="607" y="821"/>
                  </a:lnTo>
                  <a:lnTo>
                    <a:pt x="1" y="2854"/>
                  </a:lnTo>
                  <a:lnTo>
                    <a:pt x="2678" y="5240"/>
                  </a:lnTo>
                  <a:lnTo>
                    <a:pt x="5001" y="3902"/>
                  </a:lnTo>
                  <a:lnTo>
                    <a:pt x="6504" y="2753"/>
                  </a:lnTo>
                  <a:lnTo>
                    <a:pt x="6504" y="581"/>
                  </a:lnTo>
                  <a:lnTo>
                    <a:pt x="447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52"/>
            <p:cNvSpPr/>
            <p:nvPr/>
          </p:nvSpPr>
          <p:spPr>
            <a:xfrm>
              <a:off x="5828725" y="897925"/>
              <a:ext cx="80850" cy="36650"/>
            </a:xfrm>
            <a:custGeom>
              <a:avLst/>
              <a:gdLst/>
              <a:ahLst/>
              <a:cxnLst/>
              <a:rect l="l" t="t" r="r" b="b"/>
              <a:pathLst>
                <a:path w="3234" h="1466" extrusionOk="0">
                  <a:moveTo>
                    <a:pt x="1" y="1"/>
                  </a:moveTo>
                  <a:lnTo>
                    <a:pt x="885" y="1465"/>
                  </a:lnTo>
                  <a:lnTo>
                    <a:pt x="3233" y="733"/>
                  </a:lnTo>
                  <a:lnTo>
                    <a:pt x="235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52"/>
            <p:cNvSpPr/>
            <p:nvPr/>
          </p:nvSpPr>
          <p:spPr>
            <a:xfrm>
              <a:off x="5814525" y="890350"/>
              <a:ext cx="111475" cy="53700"/>
            </a:xfrm>
            <a:custGeom>
              <a:avLst/>
              <a:gdLst/>
              <a:ahLst/>
              <a:cxnLst/>
              <a:rect l="l" t="t" r="r" b="b"/>
              <a:pathLst>
                <a:path w="4459" h="2148" extrusionOk="0">
                  <a:moveTo>
                    <a:pt x="2804" y="632"/>
                  </a:moveTo>
                  <a:lnTo>
                    <a:pt x="3157" y="922"/>
                  </a:lnTo>
                  <a:lnTo>
                    <a:pt x="1604" y="1402"/>
                  </a:lnTo>
                  <a:lnTo>
                    <a:pt x="1125" y="632"/>
                  </a:lnTo>
                  <a:close/>
                  <a:moveTo>
                    <a:pt x="1" y="0"/>
                  </a:moveTo>
                  <a:lnTo>
                    <a:pt x="1314" y="2147"/>
                  </a:lnTo>
                  <a:lnTo>
                    <a:pt x="4458" y="1175"/>
                  </a:lnTo>
                  <a:lnTo>
                    <a:pt x="303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52"/>
            <p:cNvSpPr/>
            <p:nvPr/>
          </p:nvSpPr>
          <p:spPr>
            <a:xfrm>
              <a:off x="5765925" y="1013475"/>
              <a:ext cx="80825" cy="48625"/>
            </a:xfrm>
            <a:custGeom>
              <a:avLst/>
              <a:gdLst/>
              <a:ahLst/>
              <a:cxnLst/>
              <a:rect l="l" t="t" r="r" b="b"/>
              <a:pathLst>
                <a:path w="3233" h="1945" extrusionOk="0">
                  <a:moveTo>
                    <a:pt x="0" y="0"/>
                  </a:moveTo>
                  <a:lnTo>
                    <a:pt x="871" y="1945"/>
                  </a:lnTo>
                  <a:lnTo>
                    <a:pt x="3233" y="972"/>
                  </a:lnTo>
                  <a:lnTo>
                    <a:pt x="1616" y="164"/>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52"/>
            <p:cNvSpPr/>
            <p:nvPr/>
          </p:nvSpPr>
          <p:spPr>
            <a:xfrm>
              <a:off x="5752975" y="1004300"/>
              <a:ext cx="113025" cy="68225"/>
            </a:xfrm>
            <a:custGeom>
              <a:avLst/>
              <a:gdLst/>
              <a:ahLst/>
              <a:cxnLst/>
              <a:rect l="l" t="t" r="r" b="b"/>
              <a:pathLst>
                <a:path w="4521" h="2729" extrusionOk="0">
                  <a:moveTo>
                    <a:pt x="1023" y="733"/>
                  </a:moveTo>
                  <a:lnTo>
                    <a:pt x="2046" y="847"/>
                  </a:lnTo>
                  <a:lnTo>
                    <a:pt x="2993" y="1314"/>
                  </a:lnTo>
                  <a:lnTo>
                    <a:pt x="1554" y="1908"/>
                  </a:lnTo>
                  <a:lnTo>
                    <a:pt x="1023" y="733"/>
                  </a:lnTo>
                  <a:close/>
                  <a:moveTo>
                    <a:pt x="0" y="1"/>
                  </a:moveTo>
                  <a:lnTo>
                    <a:pt x="1225" y="2728"/>
                  </a:lnTo>
                  <a:lnTo>
                    <a:pt x="4521" y="1365"/>
                  </a:lnTo>
                  <a:lnTo>
                    <a:pt x="2273" y="253"/>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52"/>
            <p:cNvSpPr/>
            <p:nvPr/>
          </p:nvSpPr>
          <p:spPr>
            <a:xfrm>
              <a:off x="4952100" y="890350"/>
              <a:ext cx="78950" cy="112725"/>
            </a:xfrm>
            <a:custGeom>
              <a:avLst/>
              <a:gdLst/>
              <a:ahLst/>
              <a:cxnLst/>
              <a:rect l="l" t="t" r="r" b="b"/>
              <a:pathLst>
                <a:path w="3158" h="4509" extrusionOk="0">
                  <a:moveTo>
                    <a:pt x="1" y="0"/>
                  </a:moveTo>
                  <a:lnTo>
                    <a:pt x="1" y="1882"/>
                  </a:lnTo>
                  <a:lnTo>
                    <a:pt x="960" y="4508"/>
                  </a:lnTo>
                  <a:lnTo>
                    <a:pt x="3157" y="2576"/>
                  </a:lnTo>
                  <a:lnTo>
                    <a:pt x="3157" y="1251"/>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52"/>
            <p:cNvSpPr/>
            <p:nvPr/>
          </p:nvSpPr>
          <p:spPr>
            <a:xfrm>
              <a:off x="4944200" y="878675"/>
              <a:ext cx="94750" cy="137975"/>
            </a:xfrm>
            <a:custGeom>
              <a:avLst/>
              <a:gdLst/>
              <a:ahLst/>
              <a:cxnLst/>
              <a:rect l="l" t="t" r="r" b="b"/>
              <a:pathLst>
                <a:path w="3790" h="5519" extrusionOk="0">
                  <a:moveTo>
                    <a:pt x="620" y="922"/>
                  </a:moveTo>
                  <a:lnTo>
                    <a:pt x="3145" y="1932"/>
                  </a:lnTo>
                  <a:lnTo>
                    <a:pt x="3145" y="2892"/>
                  </a:lnTo>
                  <a:lnTo>
                    <a:pt x="1415" y="4432"/>
                  </a:lnTo>
                  <a:lnTo>
                    <a:pt x="632" y="2298"/>
                  </a:lnTo>
                  <a:lnTo>
                    <a:pt x="620" y="922"/>
                  </a:lnTo>
                  <a:close/>
                  <a:moveTo>
                    <a:pt x="1" y="0"/>
                  </a:moveTo>
                  <a:lnTo>
                    <a:pt x="1" y="2349"/>
                  </a:lnTo>
                  <a:lnTo>
                    <a:pt x="1137" y="5518"/>
                  </a:lnTo>
                  <a:lnTo>
                    <a:pt x="3789" y="3182"/>
                  </a:lnTo>
                  <a:lnTo>
                    <a:pt x="3789" y="1503"/>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52"/>
            <p:cNvSpPr/>
            <p:nvPr/>
          </p:nvSpPr>
          <p:spPr>
            <a:xfrm>
              <a:off x="4770275" y="799125"/>
              <a:ext cx="164800" cy="161950"/>
            </a:xfrm>
            <a:custGeom>
              <a:avLst/>
              <a:gdLst/>
              <a:ahLst/>
              <a:cxnLst/>
              <a:rect l="l" t="t" r="r" b="b"/>
              <a:pathLst>
                <a:path w="6592" h="6478" extrusionOk="0">
                  <a:moveTo>
                    <a:pt x="1049" y="0"/>
                  </a:moveTo>
                  <a:lnTo>
                    <a:pt x="0" y="1856"/>
                  </a:lnTo>
                  <a:lnTo>
                    <a:pt x="948" y="4546"/>
                  </a:lnTo>
                  <a:lnTo>
                    <a:pt x="2539" y="6478"/>
                  </a:lnTo>
                  <a:lnTo>
                    <a:pt x="5064" y="6478"/>
                  </a:lnTo>
                  <a:lnTo>
                    <a:pt x="6592" y="6213"/>
                  </a:lnTo>
                  <a:lnTo>
                    <a:pt x="5695" y="3801"/>
                  </a:lnTo>
                  <a:lnTo>
                    <a:pt x="3296" y="2500"/>
                  </a:lnTo>
                  <a:lnTo>
                    <a:pt x="104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52"/>
            <p:cNvSpPr/>
            <p:nvPr/>
          </p:nvSpPr>
          <p:spPr>
            <a:xfrm>
              <a:off x="4761750" y="785550"/>
              <a:ext cx="184075" cy="183425"/>
            </a:xfrm>
            <a:custGeom>
              <a:avLst/>
              <a:gdLst/>
              <a:ahLst/>
              <a:cxnLst/>
              <a:rect l="l" t="t" r="r" b="b"/>
              <a:pathLst>
                <a:path w="7363" h="7337" extrusionOk="0">
                  <a:moveTo>
                    <a:pt x="1453" y="1074"/>
                  </a:moveTo>
                  <a:lnTo>
                    <a:pt x="3410" y="3245"/>
                  </a:lnTo>
                  <a:lnTo>
                    <a:pt x="5784" y="4559"/>
                  </a:lnTo>
                  <a:lnTo>
                    <a:pt x="6503" y="6516"/>
                  </a:lnTo>
                  <a:lnTo>
                    <a:pt x="5405" y="6705"/>
                  </a:lnTo>
                  <a:lnTo>
                    <a:pt x="3031" y="6705"/>
                  </a:lnTo>
                  <a:lnTo>
                    <a:pt x="1566" y="4937"/>
                  </a:lnTo>
                  <a:lnTo>
                    <a:pt x="695" y="2425"/>
                  </a:lnTo>
                  <a:lnTo>
                    <a:pt x="1453" y="1074"/>
                  </a:lnTo>
                  <a:close/>
                  <a:moveTo>
                    <a:pt x="1326" y="0"/>
                  </a:moveTo>
                  <a:lnTo>
                    <a:pt x="1" y="2374"/>
                  </a:lnTo>
                  <a:lnTo>
                    <a:pt x="985" y="5203"/>
                  </a:lnTo>
                  <a:lnTo>
                    <a:pt x="2728" y="7337"/>
                  </a:lnTo>
                  <a:lnTo>
                    <a:pt x="5468" y="7337"/>
                  </a:lnTo>
                  <a:lnTo>
                    <a:pt x="7362" y="7008"/>
                  </a:lnTo>
                  <a:lnTo>
                    <a:pt x="6289" y="4129"/>
                  </a:lnTo>
                  <a:lnTo>
                    <a:pt x="3839" y="2791"/>
                  </a:lnTo>
                  <a:lnTo>
                    <a:pt x="132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52"/>
            <p:cNvSpPr/>
            <p:nvPr/>
          </p:nvSpPr>
          <p:spPr>
            <a:xfrm>
              <a:off x="4392100" y="1174150"/>
              <a:ext cx="165750" cy="386075"/>
            </a:xfrm>
            <a:custGeom>
              <a:avLst/>
              <a:gdLst/>
              <a:ahLst/>
              <a:cxnLst/>
              <a:rect l="l" t="t" r="r" b="b"/>
              <a:pathLst>
                <a:path w="6630" h="15443" extrusionOk="0">
                  <a:moveTo>
                    <a:pt x="6629" y="0"/>
                  </a:moveTo>
                  <a:lnTo>
                    <a:pt x="4521" y="1036"/>
                  </a:lnTo>
                  <a:lnTo>
                    <a:pt x="2261" y="3056"/>
                  </a:lnTo>
                  <a:lnTo>
                    <a:pt x="0" y="6301"/>
                  </a:lnTo>
                  <a:lnTo>
                    <a:pt x="354" y="10594"/>
                  </a:lnTo>
                  <a:lnTo>
                    <a:pt x="51" y="12652"/>
                  </a:lnTo>
                  <a:lnTo>
                    <a:pt x="1288" y="15443"/>
                  </a:lnTo>
                  <a:lnTo>
                    <a:pt x="4357" y="15443"/>
                  </a:lnTo>
                  <a:lnTo>
                    <a:pt x="2425" y="11731"/>
                  </a:lnTo>
                  <a:lnTo>
                    <a:pt x="2955" y="7033"/>
                  </a:lnTo>
                  <a:lnTo>
                    <a:pt x="4634" y="4154"/>
                  </a:lnTo>
                  <a:lnTo>
                    <a:pt x="6629" y="1844"/>
                  </a:lnTo>
                  <a:lnTo>
                    <a:pt x="662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52"/>
            <p:cNvSpPr/>
            <p:nvPr/>
          </p:nvSpPr>
          <p:spPr>
            <a:xfrm>
              <a:off x="4383875" y="1161200"/>
              <a:ext cx="181875" cy="406925"/>
            </a:xfrm>
            <a:custGeom>
              <a:avLst/>
              <a:gdLst/>
              <a:ahLst/>
              <a:cxnLst/>
              <a:rect l="l" t="t" r="r" b="b"/>
              <a:pathLst>
                <a:path w="7275" h="16277" extrusionOk="0">
                  <a:moveTo>
                    <a:pt x="6643" y="1023"/>
                  </a:moveTo>
                  <a:lnTo>
                    <a:pt x="6643" y="2248"/>
                  </a:lnTo>
                  <a:lnTo>
                    <a:pt x="4686" y="4508"/>
                  </a:lnTo>
                  <a:lnTo>
                    <a:pt x="3006" y="7387"/>
                  </a:lnTo>
                  <a:lnTo>
                    <a:pt x="2425" y="12299"/>
                  </a:lnTo>
                  <a:lnTo>
                    <a:pt x="4168" y="15645"/>
                  </a:lnTo>
                  <a:lnTo>
                    <a:pt x="1819" y="15645"/>
                  </a:lnTo>
                  <a:lnTo>
                    <a:pt x="708" y="13120"/>
                  </a:lnTo>
                  <a:lnTo>
                    <a:pt x="999" y="11125"/>
                  </a:lnTo>
                  <a:lnTo>
                    <a:pt x="645" y="6895"/>
                  </a:lnTo>
                  <a:lnTo>
                    <a:pt x="2829" y="3789"/>
                  </a:lnTo>
                  <a:lnTo>
                    <a:pt x="5039" y="1806"/>
                  </a:lnTo>
                  <a:lnTo>
                    <a:pt x="6643" y="1023"/>
                  </a:lnTo>
                  <a:close/>
                  <a:moveTo>
                    <a:pt x="7274" y="0"/>
                  </a:moveTo>
                  <a:lnTo>
                    <a:pt x="4723" y="1263"/>
                  </a:lnTo>
                  <a:lnTo>
                    <a:pt x="2387" y="3347"/>
                  </a:lnTo>
                  <a:lnTo>
                    <a:pt x="1" y="6731"/>
                  </a:lnTo>
                  <a:lnTo>
                    <a:pt x="380" y="11112"/>
                  </a:lnTo>
                  <a:lnTo>
                    <a:pt x="64" y="13221"/>
                  </a:lnTo>
                  <a:lnTo>
                    <a:pt x="1415" y="16277"/>
                  </a:lnTo>
                  <a:lnTo>
                    <a:pt x="5203" y="16277"/>
                  </a:lnTo>
                  <a:lnTo>
                    <a:pt x="3069" y="12185"/>
                  </a:lnTo>
                  <a:lnTo>
                    <a:pt x="3587" y="7652"/>
                  </a:lnTo>
                  <a:lnTo>
                    <a:pt x="5203" y="4874"/>
                  </a:lnTo>
                  <a:lnTo>
                    <a:pt x="7274" y="2475"/>
                  </a:lnTo>
                  <a:lnTo>
                    <a:pt x="727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52"/>
            <p:cNvSpPr/>
            <p:nvPr/>
          </p:nvSpPr>
          <p:spPr>
            <a:xfrm>
              <a:off x="3327950" y="2153675"/>
              <a:ext cx="78950" cy="116200"/>
            </a:xfrm>
            <a:custGeom>
              <a:avLst/>
              <a:gdLst/>
              <a:ahLst/>
              <a:cxnLst/>
              <a:rect l="l" t="t" r="r" b="b"/>
              <a:pathLst>
                <a:path w="3158" h="4648" extrusionOk="0">
                  <a:moveTo>
                    <a:pt x="1288" y="1"/>
                  </a:moveTo>
                  <a:lnTo>
                    <a:pt x="1" y="1655"/>
                  </a:lnTo>
                  <a:lnTo>
                    <a:pt x="1" y="3069"/>
                  </a:lnTo>
                  <a:lnTo>
                    <a:pt x="1" y="3700"/>
                  </a:lnTo>
                  <a:lnTo>
                    <a:pt x="884" y="4647"/>
                  </a:lnTo>
                  <a:lnTo>
                    <a:pt x="2677" y="3915"/>
                  </a:lnTo>
                  <a:lnTo>
                    <a:pt x="3157" y="1731"/>
                  </a:lnTo>
                  <a:lnTo>
                    <a:pt x="3157" y="544"/>
                  </a:lnTo>
                  <a:lnTo>
                    <a:pt x="128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52"/>
            <p:cNvSpPr/>
            <p:nvPr/>
          </p:nvSpPr>
          <p:spPr>
            <a:xfrm>
              <a:off x="3320050" y="2144525"/>
              <a:ext cx="94725" cy="134825"/>
            </a:xfrm>
            <a:custGeom>
              <a:avLst/>
              <a:gdLst/>
              <a:ahLst/>
              <a:cxnLst/>
              <a:rect l="l" t="t" r="r" b="b"/>
              <a:pathLst>
                <a:path w="3789" h="5393" extrusionOk="0">
                  <a:moveTo>
                    <a:pt x="1718" y="720"/>
                  </a:moveTo>
                  <a:lnTo>
                    <a:pt x="3158" y="1150"/>
                  </a:lnTo>
                  <a:lnTo>
                    <a:pt x="3158" y="2059"/>
                  </a:lnTo>
                  <a:lnTo>
                    <a:pt x="2728" y="4054"/>
                  </a:lnTo>
                  <a:lnTo>
                    <a:pt x="1289" y="4647"/>
                  </a:lnTo>
                  <a:lnTo>
                    <a:pt x="632" y="3953"/>
                  </a:lnTo>
                  <a:lnTo>
                    <a:pt x="632" y="2122"/>
                  </a:lnTo>
                  <a:lnTo>
                    <a:pt x="1718" y="720"/>
                  </a:lnTo>
                  <a:close/>
                  <a:moveTo>
                    <a:pt x="1491" y="0"/>
                  </a:moveTo>
                  <a:lnTo>
                    <a:pt x="1" y="1907"/>
                  </a:lnTo>
                  <a:lnTo>
                    <a:pt x="1" y="4193"/>
                  </a:lnTo>
                  <a:lnTo>
                    <a:pt x="1125" y="5392"/>
                  </a:lnTo>
                  <a:lnTo>
                    <a:pt x="3271" y="4508"/>
                  </a:lnTo>
                  <a:lnTo>
                    <a:pt x="3789" y="2160"/>
                  </a:lnTo>
                  <a:lnTo>
                    <a:pt x="3789" y="682"/>
                  </a:lnTo>
                  <a:lnTo>
                    <a:pt x="149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52"/>
            <p:cNvSpPr/>
            <p:nvPr/>
          </p:nvSpPr>
          <p:spPr>
            <a:xfrm>
              <a:off x="3404025" y="2057075"/>
              <a:ext cx="144925" cy="252250"/>
            </a:xfrm>
            <a:custGeom>
              <a:avLst/>
              <a:gdLst/>
              <a:ahLst/>
              <a:cxnLst/>
              <a:rect l="l" t="t" r="r" b="b"/>
              <a:pathLst>
                <a:path w="5797" h="10090" extrusionOk="0">
                  <a:moveTo>
                    <a:pt x="2602" y="1"/>
                  </a:moveTo>
                  <a:lnTo>
                    <a:pt x="834" y="443"/>
                  </a:lnTo>
                  <a:lnTo>
                    <a:pt x="1" y="1680"/>
                  </a:lnTo>
                  <a:lnTo>
                    <a:pt x="2097" y="4408"/>
                  </a:lnTo>
                  <a:lnTo>
                    <a:pt x="2311" y="6201"/>
                  </a:lnTo>
                  <a:lnTo>
                    <a:pt x="746" y="7703"/>
                  </a:lnTo>
                  <a:lnTo>
                    <a:pt x="746" y="10090"/>
                  </a:lnTo>
                  <a:lnTo>
                    <a:pt x="5796" y="9155"/>
                  </a:lnTo>
                  <a:lnTo>
                    <a:pt x="5796" y="7564"/>
                  </a:lnTo>
                  <a:lnTo>
                    <a:pt x="4837" y="5266"/>
                  </a:lnTo>
                  <a:lnTo>
                    <a:pt x="2728" y="2753"/>
                  </a:lnTo>
                  <a:lnTo>
                    <a:pt x="3700" y="1213"/>
                  </a:lnTo>
                  <a:lnTo>
                    <a:pt x="260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52"/>
            <p:cNvSpPr/>
            <p:nvPr/>
          </p:nvSpPr>
          <p:spPr>
            <a:xfrm>
              <a:off x="3394250" y="2048250"/>
              <a:ext cx="162600" cy="270550"/>
            </a:xfrm>
            <a:custGeom>
              <a:avLst/>
              <a:gdLst/>
              <a:ahLst/>
              <a:cxnLst/>
              <a:rect l="l" t="t" r="r" b="b"/>
              <a:pathLst>
                <a:path w="6504" h="10822" extrusionOk="0">
                  <a:moveTo>
                    <a:pt x="2879" y="707"/>
                  </a:moveTo>
                  <a:lnTo>
                    <a:pt x="3687" y="1604"/>
                  </a:lnTo>
                  <a:lnTo>
                    <a:pt x="2728" y="3132"/>
                  </a:lnTo>
                  <a:lnTo>
                    <a:pt x="4950" y="5783"/>
                  </a:lnTo>
                  <a:lnTo>
                    <a:pt x="5872" y="7980"/>
                  </a:lnTo>
                  <a:lnTo>
                    <a:pt x="5872" y="9243"/>
                  </a:lnTo>
                  <a:lnTo>
                    <a:pt x="1452" y="10064"/>
                  </a:lnTo>
                  <a:lnTo>
                    <a:pt x="1452" y="8195"/>
                  </a:lnTo>
                  <a:lnTo>
                    <a:pt x="3031" y="6667"/>
                  </a:lnTo>
                  <a:lnTo>
                    <a:pt x="2791" y="4634"/>
                  </a:lnTo>
                  <a:lnTo>
                    <a:pt x="783" y="2008"/>
                  </a:lnTo>
                  <a:lnTo>
                    <a:pt x="1414" y="1061"/>
                  </a:lnTo>
                  <a:lnTo>
                    <a:pt x="2879" y="707"/>
                  </a:lnTo>
                  <a:close/>
                  <a:moveTo>
                    <a:pt x="3094" y="0"/>
                  </a:moveTo>
                  <a:lnTo>
                    <a:pt x="1023" y="505"/>
                  </a:lnTo>
                  <a:lnTo>
                    <a:pt x="0" y="2046"/>
                  </a:lnTo>
                  <a:lnTo>
                    <a:pt x="2172" y="4887"/>
                  </a:lnTo>
                  <a:lnTo>
                    <a:pt x="2361" y="6440"/>
                  </a:lnTo>
                  <a:lnTo>
                    <a:pt x="821" y="7917"/>
                  </a:lnTo>
                  <a:lnTo>
                    <a:pt x="821" y="10822"/>
                  </a:lnTo>
                  <a:lnTo>
                    <a:pt x="6503" y="9774"/>
                  </a:lnTo>
                  <a:lnTo>
                    <a:pt x="6503" y="7917"/>
                  </a:lnTo>
                  <a:lnTo>
                    <a:pt x="5506" y="5493"/>
                  </a:lnTo>
                  <a:lnTo>
                    <a:pt x="3498" y="3094"/>
                  </a:lnTo>
                  <a:lnTo>
                    <a:pt x="4470" y="1541"/>
                  </a:lnTo>
                  <a:lnTo>
                    <a:pt x="30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52"/>
            <p:cNvSpPr/>
            <p:nvPr/>
          </p:nvSpPr>
          <p:spPr>
            <a:xfrm>
              <a:off x="3658775" y="1084500"/>
              <a:ext cx="236775" cy="215300"/>
            </a:xfrm>
            <a:custGeom>
              <a:avLst/>
              <a:gdLst/>
              <a:ahLst/>
              <a:cxnLst/>
              <a:rect l="l" t="t" r="r" b="b"/>
              <a:pathLst>
                <a:path w="9471" h="8612" extrusionOk="0">
                  <a:moveTo>
                    <a:pt x="3498" y="0"/>
                  </a:moveTo>
                  <a:lnTo>
                    <a:pt x="1907" y="972"/>
                  </a:lnTo>
                  <a:lnTo>
                    <a:pt x="1907" y="1692"/>
                  </a:lnTo>
                  <a:lnTo>
                    <a:pt x="1" y="2273"/>
                  </a:lnTo>
                  <a:lnTo>
                    <a:pt x="2173" y="5026"/>
                  </a:lnTo>
                  <a:lnTo>
                    <a:pt x="3801" y="6162"/>
                  </a:lnTo>
                  <a:lnTo>
                    <a:pt x="3271" y="6970"/>
                  </a:lnTo>
                  <a:lnTo>
                    <a:pt x="5254" y="8612"/>
                  </a:lnTo>
                  <a:lnTo>
                    <a:pt x="6327" y="4028"/>
                  </a:lnTo>
                  <a:lnTo>
                    <a:pt x="7488" y="5278"/>
                  </a:lnTo>
                  <a:lnTo>
                    <a:pt x="7122" y="7046"/>
                  </a:lnTo>
                  <a:lnTo>
                    <a:pt x="8537" y="7046"/>
                  </a:lnTo>
                  <a:lnTo>
                    <a:pt x="9471" y="5177"/>
                  </a:lnTo>
                  <a:lnTo>
                    <a:pt x="6150" y="2513"/>
                  </a:lnTo>
                  <a:lnTo>
                    <a:pt x="349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52"/>
            <p:cNvSpPr/>
            <p:nvPr/>
          </p:nvSpPr>
          <p:spPr>
            <a:xfrm>
              <a:off x="3645200" y="1074400"/>
              <a:ext cx="260450" cy="239600"/>
            </a:xfrm>
            <a:custGeom>
              <a:avLst/>
              <a:gdLst/>
              <a:ahLst/>
              <a:cxnLst/>
              <a:rect l="l" t="t" r="r" b="b"/>
              <a:pathLst>
                <a:path w="10418" h="9584" extrusionOk="0">
                  <a:moveTo>
                    <a:pt x="4003" y="796"/>
                  </a:moveTo>
                  <a:lnTo>
                    <a:pt x="6491" y="3157"/>
                  </a:lnTo>
                  <a:lnTo>
                    <a:pt x="9610" y="5670"/>
                  </a:lnTo>
                  <a:lnTo>
                    <a:pt x="8878" y="7134"/>
                  </a:lnTo>
                  <a:lnTo>
                    <a:pt x="8057" y="7134"/>
                  </a:lnTo>
                  <a:lnTo>
                    <a:pt x="8372" y="5581"/>
                  </a:lnTo>
                  <a:lnTo>
                    <a:pt x="6693" y="3788"/>
                  </a:lnTo>
                  <a:lnTo>
                    <a:pt x="5607" y="8460"/>
                  </a:lnTo>
                  <a:lnTo>
                    <a:pt x="4231" y="7324"/>
                  </a:lnTo>
                  <a:lnTo>
                    <a:pt x="4774" y="6478"/>
                  </a:lnTo>
                  <a:lnTo>
                    <a:pt x="2943" y="5202"/>
                  </a:lnTo>
                  <a:lnTo>
                    <a:pt x="1074" y="2841"/>
                  </a:lnTo>
                  <a:lnTo>
                    <a:pt x="2779" y="2323"/>
                  </a:lnTo>
                  <a:lnTo>
                    <a:pt x="2779" y="1553"/>
                  </a:lnTo>
                  <a:lnTo>
                    <a:pt x="4003" y="796"/>
                  </a:lnTo>
                  <a:close/>
                  <a:moveTo>
                    <a:pt x="4092" y="0"/>
                  </a:moveTo>
                  <a:lnTo>
                    <a:pt x="2147" y="1200"/>
                  </a:lnTo>
                  <a:lnTo>
                    <a:pt x="2147" y="1856"/>
                  </a:lnTo>
                  <a:lnTo>
                    <a:pt x="1" y="2513"/>
                  </a:lnTo>
                  <a:lnTo>
                    <a:pt x="2476" y="5632"/>
                  </a:lnTo>
                  <a:lnTo>
                    <a:pt x="3915" y="6654"/>
                  </a:lnTo>
                  <a:lnTo>
                    <a:pt x="3397" y="7437"/>
                  </a:lnTo>
                  <a:lnTo>
                    <a:pt x="5986" y="9584"/>
                  </a:lnTo>
                  <a:lnTo>
                    <a:pt x="7047" y="5076"/>
                  </a:lnTo>
                  <a:lnTo>
                    <a:pt x="7691" y="5771"/>
                  </a:lnTo>
                  <a:lnTo>
                    <a:pt x="7274" y="7778"/>
                  </a:lnTo>
                  <a:lnTo>
                    <a:pt x="9269" y="7778"/>
                  </a:lnTo>
                  <a:lnTo>
                    <a:pt x="10418" y="5505"/>
                  </a:lnTo>
                  <a:lnTo>
                    <a:pt x="6908" y="2690"/>
                  </a:lnTo>
                  <a:lnTo>
                    <a:pt x="409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52"/>
            <p:cNvSpPr/>
            <p:nvPr/>
          </p:nvSpPr>
          <p:spPr>
            <a:xfrm>
              <a:off x="3780950" y="1045975"/>
              <a:ext cx="134825" cy="91250"/>
            </a:xfrm>
            <a:custGeom>
              <a:avLst/>
              <a:gdLst/>
              <a:ahLst/>
              <a:cxnLst/>
              <a:rect l="l" t="t" r="r" b="b"/>
              <a:pathLst>
                <a:path w="5393" h="3650" extrusionOk="0">
                  <a:moveTo>
                    <a:pt x="1175" y="1"/>
                  </a:moveTo>
                  <a:lnTo>
                    <a:pt x="0" y="1137"/>
                  </a:lnTo>
                  <a:lnTo>
                    <a:pt x="2235" y="2842"/>
                  </a:lnTo>
                  <a:lnTo>
                    <a:pt x="3612" y="3650"/>
                  </a:lnTo>
                  <a:lnTo>
                    <a:pt x="5392" y="1819"/>
                  </a:lnTo>
                  <a:lnTo>
                    <a:pt x="4584" y="329"/>
                  </a:lnTo>
                  <a:lnTo>
                    <a:pt x="3208" y="1"/>
                  </a:lnTo>
                  <a:lnTo>
                    <a:pt x="2703" y="1137"/>
                  </a:lnTo>
                  <a:lnTo>
                    <a:pt x="117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52"/>
            <p:cNvSpPr/>
            <p:nvPr/>
          </p:nvSpPr>
          <p:spPr>
            <a:xfrm>
              <a:off x="3768950" y="1035550"/>
              <a:ext cx="156600" cy="111475"/>
            </a:xfrm>
            <a:custGeom>
              <a:avLst/>
              <a:gdLst/>
              <a:ahLst/>
              <a:cxnLst/>
              <a:rect l="l" t="t" r="r" b="b"/>
              <a:pathLst>
                <a:path w="6264" h="4459" extrusionOk="0">
                  <a:moveTo>
                    <a:pt x="3864" y="784"/>
                  </a:moveTo>
                  <a:lnTo>
                    <a:pt x="4849" y="1011"/>
                  </a:lnTo>
                  <a:lnTo>
                    <a:pt x="5481" y="2185"/>
                  </a:lnTo>
                  <a:lnTo>
                    <a:pt x="4041" y="3663"/>
                  </a:lnTo>
                  <a:lnTo>
                    <a:pt x="2905" y="3006"/>
                  </a:lnTo>
                  <a:lnTo>
                    <a:pt x="960" y="1529"/>
                  </a:lnTo>
                  <a:lnTo>
                    <a:pt x="1680" y="834"/>
                  </a:lnTo>
                  <a:lnTo>
                    <a:pt x="3309" y="2046"/>
                  </a:lnTo>
                  <a:lnTo>
                    <a:pt x="3864" y="784"/>
                  </a:lnTo>
                  <a:close/>
                  <a:moveTo>
                    <a:pt x="1629" y="1"/>
                  </a:moveTo>
                  <a:lnTo>
                    <a:pt x="0" y="1579"/>
                  </a:lnTo>
                  <a:lnTo>
                    <a:pt x="2564" y="3524"/>
                  </a:lnTo>
                  <a:lnTo>
                    <a:pt x="4142" y="4458"/>
                  </a:lnTo>
                  <a:lnTo>
                    <a:pt x="6264" y="2299"/>
                  </a:lnTo>
                  <a:lnTo>
                    <a:pt x="5279" y="468"/>
                  </a:lnTo>
                  <a:lnTo>
                    <a:pt x="3511" y="51"/>
                  </a:lnTo>
                  <a:lnTo>
                    <a:pt x="3056" y="1062"/>
                  </a:lnTo>
                  <a:lnTo>
                    <a:pt x="162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52"/>
            <p:cNvSpPr/>
            <p:nvPr/>
          </p:nvSpPr>
          <p:spPr>
            <a:xfrm>
              <a:off x="3098775" y="1751200"/>
              <a:ext cx="166375" cy="133550"/>
            </a:xfrm>
            <a:custGeom>
              <a:avLst/>
              <a:gdLst/>
              <a:ahLst/>
              <a:cxnLst/>
              <a:rect l="l" t="t" r="r" b="b"/>
              <a:pathLst>
                <a:path w="6655" h="5342" extrusionOk="0">
                  <a:moveTo>
                    <a:pt x="5619" y="0"/>
                  </a:moveTo>
                  <a:lnTo>
                    <a:pt x="4205" y="985"/>
                  </a:lnTo>
                  <a:lnTo>
                    <a:pt x="2475" y="1869"/>
                  </a:lnTo>
                  <a:lnTo>
                    <a:pt x="1288" y="404"/>
                  </a:lnTo>
                  <a:lnTo>
                    <a:pt x="0" y="1856"/>
                  </a:lnTo>
                  <a:lnTo>
                    <a:pt x="341" y="2829"/>
                  </a:lnTo>
                  <a:lnTo>
                    <a:pt x="341" y="4028"/>
                  </a:lnTo>
                  <a:lnTo>
                    <a:pt x="2766" y="5341"/>
                  </a:lnTo>
                  <a:lnTo>
                    <a:pt x="4963" y="4369"/>
                  </a:lnTo>
                  <a:lnTo>
                    <a:pt x="6655" y="2854"/>
                  </a:lnTo>
                  <a:lnTo>
                    <a:pt x="6655" y="1515"/>
                  </a:lnTo>
                  <a:lnTo>
                    <a:pt x="561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52"/>
            <p:cNvSpPr/>
            <p:nvPr/>
          </p:nvSpPr>
          <p:spPr>
            <a:xfrm>
              <a:off x="3089925" y="1740150"/>
              <a:ext cx="182800" cy="153450"/>
            </a:xfrm>
            <a:custGeom>
              <a:avLst/>
              <a:gdLst/>
              <a:ahLst/>
              <a:cxnLst/>
              <a:rect l="l" t="t" r="r" b="b"/>
              <a:pathLst>
                <a:path w="7312" h="6138" extrusionOk="0">
                  <a:moveTo>
                    <a:pt x="5885" y="884"/>
                  </a:moveTo>
                  <a:lnTo>
                    <a:pt x="6693" y="2046"/>
                  </a:lnTo>
                  <a:lnTo>
                    <a:pt x="6693" y="3157"/>
                  </a:lnTo>
                  <a:lnTo>
                    <a:pt x="5140" y="4546"/>
                  </a:lnTo>
                  <a:lnTo>
                    <a:pt x="3132" y="5443"/>
                  </a:lnTo>
                  <a:lnTo>
                    <a:pt x="1011" y="4281"/>
                  </a:lnTo>
                  <a:lnTo>
                    <a:pt x="1011" y="3271"/>
                  </a:lnTo>
                  <a:lnTo>
                    <a:pt x="708" y="2374"/>
                  </a:lnTo>
                  <a:lnTo>
                    <a:pt x="1630" y="1339"/>
                  </a:lnTo>
                  <a:lnTo>
                    <a:pt x="2741" y="2715"/>
                  </a:lnTo>
                  <a:lnTo>
                    <a:pt x="4698" y="1705"/>
                  </a:lnTo>
                  <a:lnTo>
                    <a:pt x="5885" y="884"/>
                  </a:lnTo>
                  <a:close/>
                  <a:moveTo>
                    <a:pt x="6049" y="0"/>
                  </a:moveTo>
                  <a:lnTo>
                    <a:pt x="4395" y="1162"/>
                  </a:lnTo>
                  <a:lnTo>
                    <a:pt x="2918" y="1920"/>
                  </a:lnTo>
                  <a:lnTo>
                    <a:pt x="1655" y="366"/>
                  </a:lnTo>
                  <a:lnTo>
                    <a:pt x="1" y="2235"/>
                  </a:lnTo>
                  <a:lnTo>
                    <a:pt x="380" y="3334"/>
                  </a:lnTo>
                  <a:lnTo>
                    <a:pt x="380" y="4660"/>
                  </a:lnTo>
                  <a:lnTo>
                    <a:pt x="3094" y="6137"/>
                  </a:lnTo>
                  <a:lnTo>
                    <a:pt x="5443" y="5102"/>
                  </a:lnTo>
                  <a:lnTo>
                    <a:pt x="7312" y="3435"/>
                  </a:lnTo>
                  <a:lnTo>
                    <a:pt x="7312" y="1856"/>
                  </a:lnTo>
                  <a:lnTo>
                    <a:pt x="604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52"/>
            <p:cNvSpPr/>
            <p:nvPr/>
          </p:nvSpPr>
          <p:spPr>
            <a:xfrm>
              <a:off x="3793250" y="2636350"/>
              <a:ext cx="57175" cy="35700"/>
            </a:xfrm>
            <a:custGeom>
              <a:avLst/>
              <a:gdLst/>
              <a:ahLst/>
              <a:cxnLst/>
              <a:rect l="l" t="t" r="r" b="b"/>
              <a:pathLst>
                <a:path w="2287" h="1428" extrusionOk="0">
                  <a:moveTo>
                    <a:pt x="1743" y="0"/>
                  </a:moveTo>
                  <a:lnTo>
                    <a:pt x="1" y="480"/>
                  </a:lnTo>
                  <a:lnTo>
                    <a:pt x="2286" y="1427"/>
                  </a:lnTo>
                  <a:lnTo>
                    <a:pt x="2286" y="1427"/>
                  </a:lnTo>
                  <a:lnTo>
                    <a:pt x="174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52"/>
            <p:cNvSpPr/>
            <p:nvPr/>
          </p:nvSpPr>
          <p:spPr>
            <a:xfrm>
              <a:off x="3768950" y="2626875"/>
              <a:ext cx="95675" cy="59375"/>
            </a:xfrm>
            <a:custGeom>
              <a:avLst/>
              <a:gdLst/>
              <a:ahLst/>
              <a:cxnLst/>
              <a:rect l="l" t="t" r="r" b="b"/>
              <a:pathLst>
                <a:path w="3827" h="2375" extrusionOk="0">
                  <a:moveTo>
                    <a:pt x="2526" y="758"/>
                  </a:moveTo>
                  <a:lnTo>
                    <a:pt x="2703" y="1238"/>
                  </a:lnTo>
                  <a:lnTo>
                    <a:pt x="1958" y="922"/>
                  </a:lnTo>
                  <a:lnTo>
                    <a:pt x="2526" y="758"/>
                  </a:lnTo>
                  <a:close/>
                  <a:moveTo>
                    <a:pt x="2905" y="0"/>
                  </a:moveTo>
                  <a:lnTo>
                    <a:pt x="0" y="796"/>
                  </a:lnTo>
                  <a:lnTo>
                    <a:pt x="3826" y="2374"/>
                  </a:lnTo>
                  <a:lnTo>
                    <a:pt x="290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52"/>
            <p:cNvSpPr/>
            <p:nvPr/>
          </p:nvSpPr>
          <p:spPr>
            <a:xfrm>
              <a:off x="3702975" y="2517025"/>
              <a:ext cx="43275" cy="68200"/>
            </a:xfrm>
            <a:custGeom>
              <a:avLst/>
              <a:gdLst/>
              <a:ahLst/>
              <a:cxnLst/>
              <a:rect l="l" t="t" r="r" b="b"/>
              <a:pathLst>
                <a:path w="1731" h="2728" extrusionOk="0">
                  <a:moveTo>
                    <a:pt x="733" y="0"/>
                  </a:moveTo>
                  <a:cubicBezTo>
                    <a:pt x="493" y="164"/>
                    <a:pt x="0" y="1288"/>
                    <a:pt x="0" y="1288"/>
                  </a:cubicBezTo>
                  <a:lnTo>
                    <a:pt x="695" y="2728"/>
                  </a:lnTo>
                  <a:lnTo>
                    <a:pt x="1730" y="2728"/>
                  </a:lnTo>
                  <a:lnTo>
                    <a:pt x="73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52"/>
            <p:cNvSpPr/>
            <p:nvPr/>
          </p:nvSpPr>
          <p:spPr>
            <a:xfrm>
              <a:off x="3694450" y="2505025"/>
              <a:ext cx="62850" cy="88100"/>
            </a:xfrm>
            <a:custGeom>
              <a:avLst/>
              <a:gdLst/>
              <a:ahLst/>
              <a:cxnLst/>
              <a:rect l="l" t="t" r="r" b="b"/>
              <a:pathLst>
                <a:path w="2514" h="3524" extrusionOk="0">
                  <a:moveTo>
                    <a:pt x="973" y="1162"/>
                  </a:moveTo>
                  <a:lnTo>
                    <a:pt x="1604" y="2892"/>
                  </a:lnTo>
                  <a:lnTo>
                    <a:pt x="1225" y="2892"/>
                  </a:lnTo>
                  <a:lnTo>
                    <a:pt x="682" y="1756"/>
                  </a:lnTo>
                  <a:cubicBezTo>
                    <a:pt x="771" y="1554"/>
                    <a:pt x="884" y="1352"/>
                    <a:pt x="973" y="1162"/>
                  </a:cubicBezTo>
                  <a:close/>
                  <a:moveTo>
                    <a:pt x="1238" y="0"/>
                  </a:moveTo>
                  <a:lnTo>
                    <a:pt x="897" y="215"/>
                  </a:lnTo>
                  <a:cubicBezTo>
                    <a:pt x="619" y="405"/>
                    <a:pt x="253" y="1187"/>
                    <a:pt x="51" y="1642"/>
                  </a:cubicBezTo>
                  <a:lnTo>
                    <a:pt x="1" y="1768"/>
                  </a:lnTo>
                  <a:lnTo>
                    <a:pt x="834" y="3523"/>
                  </a:lnTo>
                  <a:lnTo>
                    <a:pt x="2513" y="3523"/>
                  </a:lnTo>
                  <a:lnTo>
                    <a:pt x="123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52"/>
            <p:cNvSpPr/>
            <p:nvPr/>
          </p:nvSpPr>
          <p:spPr>
            <a:xfrm>
              <a:off x="3696975" y="2570375"/>
              <a:ext cx="25275" cy="78000"/>
            </a:xfrm>
            <a:custGeom>
              <a:avLst/>
              <a:gdLst/>
              <a:ahLst/>
              <a:cxnLst/>
              <a:rect l="l" t="t" r="r" b="b"/>
              <a:pathLst>
                <a:path w="1011" h="3120" extrusionOk="0">
                  <a:moveTo>
                    <a:pt x="455" y="0"/>
                  </a:moveTo>
                  <a:lnTo>
                    <a:pt x="1" y="1402"/>
                  </a:lnTo>
                  <a:lnTo>
                    <a:pt x="581" y="3119"/>
                  </a:lnTo>
                  <a:lnTo>
                    <a:pt x="1011" y="3119"/>
                  </a:lnTo>
                  <a:lnTo>
                    <a:pt x="1011" y="278"/>
                  </a:lnTo>
                  <a:lnTo>
                    <a:pt x="4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52"/>
            <p:cNvSpPr/>
            <p:nvPr/>
          </p:nvSpPr>
          <p:spPr>
            <a:xfrm>
              <a:off x="3688775" y="2563750"/>
              <a:ext cx="43275" cy="92500"/>
            </a:xfrm>
            <a:custGeom>
              <a:avLst/>
              <a:gdLst/>
              <a:ahLst/>
              <a:cxnLst/>
              <a:rect l="l" t="t" r="r" b="b"/>
              <a:pathLst>
                <a:path w="1731" h="3700" extrusionOk="0">
                  <a:moveTo>
                    <a:pt x="1023" y="846"/>
                  </a:moveTo>
                  <a:lnTo>
                    <a:pt x="1074" y="871"/>
                  </a:lnTo>
                  <a:lnTo>
                    <a:pt x="1074" y="2765"/>
                  </a:lnTo>
                  <a:lnTo>
                    <a:pt x="695" y="1755"/>
                  </a:lnTo>
                  <a:lnTo>
                    <a:pt x="1023" y="846"/>
                  </a:lnTo>
                  <a:close/>
                  <a:moveTo>
                    <a:pt x="632" y="0"/>
                  </a:moveTo>
                  <a:lnTo>
                    <a:pt x="0" y="1755"/>
                  </a:lnTo>
                  <a:lnTo>
                    <a:pt x="720" y="3700"/>
                  </a:lnTo>
                  <a:lnTo>
                    <a:pt x="1730" y="3700"/>
                  </a:lnTo>
                  <a:lnTo>
                    <a:pt x="1730" y="493"/>
                  </a:lnTo>
                  <a:lnTo>
                    <a:pt x="63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52"/>
            <p:cNvSpPr/>
            <p:nvPr/>
          </p:nvSpPr>
          <p:spPr>
            <a:xfrm>
              <a:off x="4360850" y="1623350"/>
              <a:ext cx="47375" cy="27475"/>
            </a:xfrm>
            <a:custGeom>
              <a:avLst/>
              <a:gdLst/>
              <a:ahLst/>
              <a:cxnLst/>
              <a:rect l="l" t="t" r="r" b="b"/>
              <a:pathLst>
                <a:path w="1895" h="1099" extrusionOk="0">
                  <a:moveTo>
                    <a:pt x="0" y="0"/>
                  </a:moveTo>
                  <a:lnTo>
                    <a:pt x="556" y="1099"/>
                  </a:lnTo>
                  <a:lnTo>
                    <a:pt x="1326" y="947"/>
                  </a:lnTo>
                  <a:lnTo>
                    <a:pt x="18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52"/>
            <p:cNvSpPr/>
            <p:nvPr/>
          </p:nvSpPr>
          <p:spPr>
            <a:xfrm>
              <a:off x="4347900" y="1615450"/>
              <a:ext cx="74200" cy="44550"/>
            </a:xfrm>
            <a:custGeom>
              <a:avLst/>
              <a:gdLst/>
              <a:ahLst/>
              <a:cxnLst/>
              <a:rect l="l" t="t" r="r" b="b"/>
              <a:pathLst>
                <a:path w="2968" h="1782" extrusionOk="0">
                  <a:moveTo>
                    <a:pt x="1857" y="632"/>
                  </a:moveTo>
                  <a:lnTo>
                    <a:pt x="1642" y="973"/>
                  </a:lnTo>
                  <a:lnTo>
                    <a:pt x="1238" y="1061"/>
                  </a:lnTo>
                  <a:lnTo>
                    <a:pt x="1023" y="632"/>
                  </a:lnTo>
                  <a:close/>
                  <a:moveTo>
                    <a:pt x="0" y="1"/>
                  </a:moveTo>
                  <a:lnTo>
                    <a:pt x="897" y="1781"/>
                  </a:lnTo>
                  <a:lnTo>
                    <a:pt x="2046" y="1541"/>
                  </a:lnTo>
                  <a:lnTo>
                    <a:pt x="296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52"/>
            <p:cNvSpPr/>
            <p:nvPr/>
          </p:nvSpPr>
          <p:spPr>
            <a:xfrm>
              <a:off x="2445000" y="785850"/>
              <a:ext cx="922425" cy="1196450"/>
            </a:xfrm>
            <a:custGeom>
              <a:avLst/>
              <a:gdLst/>
              <a:ahLst/>
              <a:cxnLst/>
              <a:rect l="l" t="t" r="r" b="b"/>
              <a:pathLst>
                <a:path w="36897" h="47858" extrusionOk="0">
                  <a:moveTo>
                    <a:pt x="27288" y="1"/>
                  </a:moveTo>
                  <a:lnTo>
                    <a:pt x="21921" y="2324"/>
                  </a:lnTo>
                  <a:lnTo>
                    <a:pt x="20027" y="2375"/>
                  </a:lnTo>
                  <a:lnTo>
                    <a:pt x="19396" y="4067"/>
                  </a:lnTo>
                  <a:lnTo>
                    <a:pt x="20179" y="6378"/>
                  </a:lnTo>
                  <a:lnTo>
                    <a:pt x="18600" y="6378"/>
                  </a:lnTo>
                  <a:lnTo>
                    <a:pt x="18285" y="4016"/>
                  </a:lnTo>
                  <a:lnTo>
                    <a:pt x="17262" y="3625"/>
                  </a:lnTo>
                  <a:lnTo>
                    <a:pt x="16782" y="5203"/>
                  </a:lnTo>
                  <a:lnTo>
                    <a:pt x="15620" y="4850"/>
                  </a:lnTo>
                  <a:lnTo>
                    <a:pt x="15305" y="3006"/>
                  </a:lnTo>
                  <a:lnTo>
                    <a:pt x="13411" y="3322"/>
                  </a:lnTo>
                  <a:lnTo>
                    <a:pt x="11277" y="4105"/>
                  </a:lnTo>
                  <a:lnTo>
                    <a:pt x="9698" y="5683"/>
                  </a:lnTo>
                  <a:lnTo>
                    <a:pt x="7489" y="6163"/>
                  </a:lnTo>
                  <a:lnTo>
                    <a:pt x="6150" y="7893"/>
                  </a:lnTo>
                  <a:lnTo>
                    <a:pt x="6933" y="9080"/>
                  </a:lnTo>
                  <a:lnTo>
                    <a:pt x="5355" y="10418"/>
                  </a:lnTo>
                  <a:lnTo>
                    <a:pt x="2678" y="11529"/>
                  </a:lnTo>
                  <a:lnTo>
                    <a:pt x="784" y="11883"/>
                  </a:lnTo>
                  <a:lnTo>
                    <a:pt x="1251" y="13575"/>
                  </a:lnTo>
                  <a:lnTo>
                    <a:pt x="2678" y="13726"/>
                  </a:lnTo>
                  <a:lnTo>
                    <a:pt x="3069" y="14598"/>
                  </a:lnTo>
                  <a:lnTo>
                    <a:pt x="1" y="14838"/>
                  </a:lnTo>
                  <a:lnTo>
                    <a:pt x="1" y="16176"/>
                  </a:lnTo>
                  <a:lnTo>
                    <a:pt x="1731" y="17363"/>
                  </a:lnTo>
                  <a:cubicBezTo>
                    <a:pt x="1731" y="17363"/>
                    <a:pt x="1944" y="16942"/>
                    <a:pt x="2599" y="16942"/>
                  </a:cubicBezTo>
                  <a:cubicBezTo>
                    <a:pt x="2926" y="16942"/>
                    <a:pt x="3364" y="17047"/>
                    <a:pt x="3940" y="17363"/>
                  </a:cubicBezTo>
                  <a:cubicBezTo>
                    <a:pt x="5683" y="18310"/>
                    <a:pt x="5759" y="18310"/>
                    <a:pt x="5759" y="18310"/>
                  </a:cubicBezTo>
                  <a:lnTo>
                    <a:pt x="7337" y="21378"/>
                  </a:lnTo>
                  <a:lnTo>
                    <a:pt x="6946" y="25331"/>
                  </a:lnTo>
                  <a:lnTo>
                    <a:pt x="6946" y="29434"/>
                  </a:lnTo>
                  <a:lnTo>
                    <a:pt x="8436" y="29902"/>
                  </a:lnTo>
                  <a:lnTo>
                    <a:pt x="7615" y="31164"/>
                  </a:lnTo>
                  <a:lnTo>
                    <a:pt x="5683" y="30849"/>
                  </a:lnTo>
                  <a:lnTo>
                    <a:pt x="5683" y="33223"/>
                  </a:lnTo>
                  <a:lnTo>
                    <a:pt x="7173" y="34321"/>
                  </a:lnTo>
                  <a:lnTo>
                    <a:pt x="6074" y="36695"/>
                  </a:lnTo>
                  <a:lnTo>
                    <a:pt x="6541" y="40546"/>
                  </a:lnTo>
                  <a:lnTo>
                    <a:pt x="7135" y="43463"/>
                  </a:lnTo>
                  <a:lnTo>
                    <a:pt x="7627" y="46153"/>
                  </a:lnTo>
                  <a:lnTo>
                    <a:pt x="9218" y="45913"/>
                  </a:lnTo>
                  <a:lnTo>
                    <a:pt x="10885" y="47857"/>
                  </a:lnTo>
                  <a:lnTo>
                    <a:pt x="12186" y="45647"/>
                  </a:lnTo>
                  <a:lnTo>
                    <a:pt x="13310" y="42175"/>
                  </a:lnTo>
                  <a:lnTo>
                    <a:pt x="14812" y="39776"/>
                  </a:lnTo>
                  <a:lnTo>
                    <a:pt x="16946" y="39195"/>
                  </a:lnTo>
                  <a:lnTo>
                    <a:pt x="20103" y="37857"/>
                  </a:lnTo>
                  <a:lnTo>
                    <a:pt x="21770" y="35798"/>
                  </a:lnTo>
                  <a:lnTo>
                    <a:pt x="24762" y="35407"/>
                  </a:lnTo>
                  <a:lnTo>
                    <a:pt x="28462" y="33071"/>
                  </a:lnTo>
                  <a:lnTo>
                    <a:pt x="26480" y="32869"/>
                  </a:lnTo>
                  <a:lnTo>
                    <a:pt x="25545" y="32869"/>
                  </a:lnTo>
                  <a:lnTo>
                    <a:pt x="26480" y="30659"/>
                  </a:lnTo>
                  <a:lnTo>
                    <a:pt x="28462" y="32478"/>
                  </a:lnTo>
                  <a:lnTo>
                    <a:pt x="29232" y="30735"/>
                  </a:lnTo>
                  <a:lnTo>
                    <a:pt x="28538" y="28487"/>
                  </a:lnTo>
                  <a:lnTo>
                    <a:pt x="28538" y="28487"/>
                  </a:lnTo>
                  <a:cubicBezTo>
                    <a:pt x="28538" y="28487"/>
                    <a:pt x="28571" y="28497"/>
                    <a:pt x="28628" y="28497"/>
                  </a:cubicBezTo>
                  <a:cubicBezTo>
                    <a:pt x="28850" y="28497"/>
                    <a:pt x="29441" y="28361"/>
                    <a:pt x="29952" y="27048"/>
                  </a:cubicBezTo>
                  <a:cubicBezTo>
                    <a:pt x="30176" y="26473"/>
                    <a:pt x="30217" y="26354"/>
                    <a:pt x="30211" y="26354"/>
                  </a:cubicBezTo>
                  <a:lnTo>
                    <a:pt x="30211" y="26354"/>
                  </a:lnTo>
                  <a:cubicBezTo>
                    <a:pt x="30207" y="26354"/>
                    <a:pt x="30180" y="26414"/>
                    <a:pt x="30178" y="26414"/>
                  </a:cubicBezTo>
                  <a:cubicBezTo>
                    <a:pt x="30175" y="26414"/>
                    <a:pt x="30241" y="26250"/>
                    <a:pt x="30596" y="25381"/>
                  </a:cubicBezTo>
                  <a:cubicBezTo>
                    <a:pt x="31467" y="23260"/>
                    <a:pt x="31455" y="23247"/>
                    <a:pt x="31455" y="23247"/>
                  </a:cubicBezTo>
                  <a:cubicBezTo>
                    <a:pt x="31455" y="23247"/>
                    <a:pt x="32086" y="23007"/>
                    <a:pt x="31455" y="21593"/>
                  </a:cubicBezTo>
                  <a:cubicBezTo>
                    <a:pt x="30823" y="20179"/>
                    <a:pt x="29876" y="20722"/>
                    <a:pt x="30823" y="20166"/>
                  </a:cubicBezTo>
                  <a:lnTo>
                    <a:pt x="31770" y="19623"/>
                  </a:lnTo>
                  <a:lnTo>
                    <a:pt x="32642" y="19068"/>
                  </a:lnTo>
                  <a:lnTo>
                    <a:pt x="32250" y="16694"/>
                  </a:lnTo>
                  <a:lnTo>
                    <a:pt x="32642" y="14042"/>
                  </a:lnTo>
                  <a:lnTo>
                    <a:pt x="34611" y="11858"/>
                  </a:lnTo>
                  <a:lnTo>
                    <a:pt x="36354" y="9762"/>
                  </a:lnTo>
                  <a:lnTo>
                    <a:pt x="36897" y="8032"/>
                  </a:lnTo>
                  <a:lnTo>
                    <a:pt x="34851" y="7085"/>
                  </a:lnTo>
                  <a:lnTo>
                    <a:pt x="32566" y="7943"/>
                  </a:lnTo>
                  <a:lnTo>
                    <a:pt x="30280" y="10090"/>
                  </a:lnTo>
                  <a:lnTo>
                    <a:pt x="31770" y="7451"/>
                  </a:lnTo>
                  <a:lnTo>
                    <a:pt x="31859" y="7009"/>
                  </a:lnTo>
                  <a:lnTo>
                    <a:pt x="27439" y="7009"/>
                  </a:lnTo>
                  <a:lnTo>
                    <a:pt x="27351" y="5986"/>
                  </a:lnTo>
                  <a:lnTo>
                    <a:pt x="29232" y="5759"/>
                  </a:lnTo>
                  <a:lnTo>
                    <a:pt x="31859" y="5759"/>
                  </a:lnTo>
                  <a:lnTo>
                    <a:pt x="31543" y="3625"/>
                  </a:lnTo>
                  <a:lnTo>
                    <a:pt x="30672" y="1655"/>
                  </a:lnTo>
                  <a:lnTo>
                    <a:pt x="2728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52"/>
            <p:cNvSpPr/>
            <p:nvPr/>
          </p:nvSpPr>
          <p:spPr>
            <a:xfrm>
              <a:off x="2437100" y="777350"/>
              <a:ext cx="939800" cy="1218525"/>
            </a:xfrm>
            <a:custGeom>
              <a:avLst/>
              <a:gdLst/>
              <a:ahLst/>
              <a:cxnLst/>
              <a:rect l="l" t="t" r="r" b="b"/>
              <a:pathLst>
                <a:path w="37592" h="48741" extrusionOk="0">
                  <a:moveTo>
                    <a:pt x="26909" y="31530"/>
                  </a:moveTo>
                  <a:lnTo>
                    <a:pt x="28601" y="33070"/>
                  </a:lnTo>
                  <a:lnTo>
                    <a:pt x="26796" y="32893"/>
                  </a:lnTo>
                  <a:lnTo>
                    <a:pt x="26341" y="32893"/>
                  </a:lnTo>
                  <a:lnTo>
                    <a:pt x="26909" y="31530"/>
                  </a:lnTo>
                  <a:close/>
                  <a:moveTo>
                    <a:pt x="27591" y="682"/>
                  </a:moveTo>
                  <a:lnTo>
                    <a:pt x="30748" y="2222"/>
                  </a:lnTo>
                  <a:lnTo>
                    <a:pt x="31543" y="4053"/>
                  </a:lnTo>
                  <a:lnTo>
                    <a:pt x="31809" y="5783"/>
                  </a:lnTo>
                  <a:lnTo>
                    <a:pt x="29498" y="5783"/>
                  </a:lnTo>
                  <a:lnTo>
                    <a:pt x="27339" y="6048"/>
                  </a:lnTo>
                  <a:lnTo>
                    <a:pt x="27465" y="7665"/>
                  </a:lnTo>
                  <a:lnTo>
                    <a:pt x="31796" y="7665"/>
                  </a:lnTo>
                  <a:lnTo>
                    <a:pt x="29321" y="12059"/>
                  </a:lnTo>
                  <a:lnTo>
                    <a:pt x="33046" y="8574"/>
                  </a:lnTo>
                  <a:lnTo>
                    <a:pt x="35155" y="7778"/>
                  </a:lnTo>
                  <a:lnTo>
                    <a:pt x="36834" y="8548"/>
                  </a:lnTo>
                  <a:lnTo>
                    <a:pt x="36380" y="9963"/>
                  </a:lnTo>
                  <a:lnTo>
                    <a:pt x="34700" y="11996"/>
                  </a:lnTo>
                  <a:lnTo>
                    <a:pt x="32667" y="14256"/>
                  </a:lnTo>
                  <a:lnTo>
                    <a:pt x="32250" y="17059"/>
                  </a:lnTo>
                  <a:lnTo>
                    <a:pt x="32617" y="19269"/>
                  </a:lnTo>
                  <a:lnTo>
                    <a:pt x="31935" y="19698"/>
                  </a:lnTo>
                  <a:cubicBezTo>
                    <a:pt x="31922" y="19711"/>
                    <a:pt x="31834" y="19761"/>
                    <a:pt x="30988" y="20254"/>
                  </a:cubicBezTo>
                  <a:cubicBezTo>
                    <a:pt x="30584" y="20494"/>
                    <a:pt x="30432" y="20582"/>
                    <a:pt x="30432" y="20809"/>
                  </a:cubicBezTo>
                  <a:cubicBezTo>
                    <a:pt x="30445" y="20986"/>
                    <a:pt x="30558" y="21125"/>
                    <a:pt x="30710" y="21188"/>
                  </a:cubicBezTo>
                  <a:cubicBezTo>
                    <a:pt x="30887" y="21289"/>
                    <a:pt x="31215" y="21466"/>
                    <a:pt x="31480" y="22072"/>
                  </a:cubicBezTo>
                  <a:cubicBezTo>
                    <a:pt x="31872" y="22943"/>
                    <a:pt x="31733" y="23259"/>
                    <a:pt x="31657" y="23309"/>
                  </a:cubicBezTo>
                  <a:lnTo>
                    <a:pt x="31455" y="23385"/>
                  </a:lnTo>
                  <a:lnTo>
                    <a:pt x="31455" y="23537"/>
                  </a:lnTo>
                  <a:cubicBezTo>
                    <a:pt x="31404" y="23676"/>
                    <a:pt x="31228" y="24118"/>
                    <a:pt x="30609" y="25620"/>
                  </a:cubicBezTo>
                  <a:cubicBezTo>
                    <a:pt x="30432" y="26062"/>
                    <a:pt x="30319" y="26353"/>
                    <a:pt x="30243" y="26555"/>
                  </a:cubicBezTo>
                  <a:lnTo>
                    <a:pt x="30218" y="26618"/>
                  </a:lnTo>
                  <a:cubicBezTo>
                    <a:pt x="30218" y="26618"/>
                    <a:pt x="30218" y="26630"/>
                    <a:pt x="30218" y="26630"/>
                  </a:cubicBezTo>
                  <a:cubicBezTo>
                    <a:pt x="30205" y="26681"/>
                    <a:pt x="30154" y="26832"/>
                    <a:pt x="29978" y="27287"/>
                  </a:cubicBezTo>
                  <a:cubicBezTo>
                    <a:pt x="29498" y="28499"/>
                    <a:pt x="29018" y="28537"/>
                    <a:pt x="28955" y="28537"/>
                  </a:cubicBezTo>
                  <a:lnTo>
                    <a:pt x="28399" y="28373"/>
                  </a:lnTo>
                  <a:lnTo>
                    <a:pt x="28399" y="28373"/>
                  </a:lnTo>
                  <a:lnTo>
                    <a:pt x="29220" y="31062"/>
                  </a:lnTo>
                  <a:lnTo>
                    <a:pt x="28677" y="32287"/>
                  </a:lnTo>
                  <a:lnTo>
                    <a:pt x="26682" y="30469"/>
                  </a:lnTo>
                  <a:lnTo>
                    <a:pt x="25394" y="33525"/>
                  </a:lnTo>
                  <a:lnTo>
                    <a:pt x="26758" y="33525"/>
                  </a:lnTo>
                  <a:lnTo>
                    <a:pt x="27844" y="33626"/>
                  </a:lnTo>
                  <a:lnTo>
                    <a:pt x="24977" y="35431"/>
                  </a:lnTo>
                  <a:lnTo>
                    <a:pt x="21922" y="35835"/>
                  </a:lnTo>
                  <a:lnTo>
                    <a:pt x="20230" y="37931"/>
                  </a:lnTo>
                  <a:lnTo>
                    <a:pt x="17199" y="39232"/>
                  </a:lnTo>
                  <a:lnTo>
                    <a:pt x="14939" y="39838"/>
                  </a:lnTo>
                  <a:lnTo>
                    <a:pt x="13360" y="42351"/>
                  </a:lnTo>
                  <a:lnTo>
                    <a:pt x="12211" y="45861"/>
                  </a:lnTo>
                  <a:lnTo>
                    <a:pt x="11163" y="47654"/>
                  </a:lnTo>
                  <a:lnTo>
                    <a:pt x="9661" y="45874"/>
                  </a:lnTo>
                  <a:lnTo>
                    <a:pt x="8209" y="46101"/>
                  </a:lnTo>
                  <a:lnTo>
                    <a:pt x="7767" y="43715"/>
                  </a:lnTo>
                  <a:lnTo>
                    <a:pt x="7173" y="40823"/>
                  </a:lnTo>
                  <a:lnTo>
                    <a:pt x="6719" y="37048"/>
                  </a:lnTo>
                  <a:lnTo>
                    <a:pt x="7893" y="34535"/>
                  </a:lnTo>
                  <a:lnTo>
                    <a:pt x="6315" y="33373"/>
                  </a:lnTo>
                  <a:lnTo>
                    <a:pt x="6315" y="31542"/>
                  </a:lnTo>
                  <a:lnTo>
                    <a:pt x="8082" y="31833"/>
                  </a:lnTo>
                  <a:lnTo>
                    <a:pt x="9244" y="30040"/>
                  </a:lnTo>
                  <a:lnTo>
                    <a:pt x="7577" y="29509"/>
                  </a:lnTo>
                  <a:lnTo>
                    <a:pt x="7577" y="25671"/>
                  </a:lnTo>
                  <a:lnTo>
                    <a:pt x="7981" y="21643"/>
                  </a:lnTo>
                  <a:lnTo>
                    <a:pt x="6277" y="18309"/>
                  </a:lnTo>
                  <a:lnTo>
                    <a:pt x="6125" y="18309"/>
                  </a:lnTo>
                  <a:cubicBezTo>
                    <a:pt x="6024" y="18271"/>
                    <a:pt x="5645" y="18082"/>
                    <a:pt x="4408" y="17413"/>
                  </a:cubicBezTo>
                  <a:cubicBezTo>
                    <a:pt x="3845" y="17104"/>
                    <a:pt x="3347" y="16952"/>
                    <a:pt x="2915" y="16952"/>
                  </a:cubicBezTo>
                  <a:cubicBezTo>
                    <a:pt x="2746" y="16952"/>
                    <a:pt x="2587" y="16975"/>
                    <a:pt x="2438" y="17021"/>
                  </a:cubicBezTo>
                  <a:cubicBezTo>
                    <a:pt x="2274" y="17072"/>
                    <a:pt x="2122" y="17147"/>
                    <a:pt x="1983" y="17261"/>
                  </a:cubicBezTo>
                  <a:lnTo>
                    <a:pt x="620" y="16339"/>
                  </a:lnTo>
                  <a:lnTo>
                    <a:pt x="620" y="15455"/>
                  </a:lnTo>
                  <a:lnTo>
                    <a:pt x="3852" y="15203"/>
                  </a:lnTo>
                  <a:lnTo>
                    <a:pt x="3208" y="13763"/>
                  </a:lnTo>
                  <a:lnTo>
                    <a:pt x="1819" y="13612"/>
                  </a:lnTo>
                  <a:lnTo>
                    <a:pt x="1504" y="12450"/>
                  </a:lnTo>
                  <a:lnTo>
                    <a:pt x="3057" y="12160"/>
                  </a:lnTo>
                  <a:lnTo>
                    <a:pt x="5797" y="11036"/>
                  </a:lnTo>
                  <a:lnTo>
                    <a:pt x="7678" y="9470"/>
                  </a:lnTo>
                  <a:lnTo>
                    <a:pt x="6857" y="8233"/>
                  </a:lnTo>
                  <a:lnTo>
                    <a:pt x="7994" y="6781"/>
                  </a:lnTo>
                  <a:lnTo>
                    <a:pt x="10178" y="6301"/>
                  </a:lnTo>
                  <a:lnTo>
                    <a:pt x="11769" y="4710"/>
                  </a:lnTo>
                  <a:lnTo>
                    <a:pt x="13777" y="3965"/>
                  </a:lnTo>
                  <a:lnTo>
                    <a:pt x="15355" y="3712"/>
                  </a:lnTo>
                  <a:lnTo>
                    <a:pt x="15646" y="5430"/>
                  </a:lnTo>
                  <a:lnTo>
                    <a:pt x="17325" y="5935"/>
                  </a:lnTo>
                  <a:lnTo>
                    <a:pt x="17792" y="4382"/>
                  </a:lnTo>
                  <a:lnTo>
                    <a:pt x="18323" y="4584"/>
                  </a:lnTo>
                  <a:lnTo>
                    <a:pt x="18651" y="7033"/>
                  </a:lnTo>
                  <a:lnTo>
                    <a:pt x="20949" y="7033"/>
                  </a:lnTo>
                  <a:lnTo>
                    <a:pt x="20053" y="4407"/>
                  </a:lnTo>
                  <a:lnTo>
                    <a:pt x="20570" y="3031"/>
                  </a:lnTo>
                  <a:lnTo>
                    <a:pt x="22250" y="2980"/>
                  </a:lnTo>
                  <a:lnTo>
                    <a:pt x="27591" y="682"/>
                  </a:lnTo>
                  <a:close/>
                  <a:moveTo>
                    <a:pt x="27604" y="0"/>
                  </a:moveTo>
                  <a:lnTo>
                    <a:pt x="22161" y="2361"/>
                  </a:lnTo>
                  <a:lnTo>
                    <a:pt x="20116" y="2424"/>
                  </a:lnTo>
                  <a:lnTo>
                    <a:pt x="19371" y="4407"/>
                  </a:lnTo>
                  <a:lnTo>
                    <a:pt x="20053" y="6415"/>
                  </a:lnTo>
                  <a:lnTo>
                    <a:pt x="19194" y="6415"/>
                  </a:lnTo>
                  <a:lnTo>
                    <a:pt x="18891" y="4142"/>
                  </a:lnTo>
                  <a:lnTo>
                    <a:pt x="17376" y="3548"/>
                  </a:lnTo>
                  <a:lnTo>
                    <a:pt x="16896" y="5152"/>
                  </a:lnTo>
                  <a:lnTo>
                    <a:pt x="16214" y="4937"/>
                  </a:lnTo>
                  <a:lnTo>
                    <a:pt x="15861" y="2993"/>
                  </a:lnTo>
                  <a:lnTo>
                    <a:pt x="13600" y="3359"/>
                  </a:lnTo>
                  <a:lnTo>
                    <a:pt x="11479" y="4154"/>
                  </a:lnTo>
                  <a:lnTo>
                    <a:pt x="9850" y="5733"/>
                  </a:lnTo>
                  <a:lnTo>
                    <a:pt x="7628" y="6200"/>
                  </a:lnTo>
                  <a:lnTo>
                    <a:pt x="6075" y="8208"/>
                  </a:lnTo>
                  <a:lnTo>
                    <a:pt x="6832" y="9344"/>
                  </a:lnTo>
                  <a:lnTo>
                    <a:pt x="5506" y="10480"/>
                  </a:lnTo>
                  <a:lnTo>
                    <a:pt x="2905" y="11541"/>
                  </a:lnTo>
                  <a:lnTo>
                    <a:pt x="708" y="11958"/>
                  </a:lnTo>
                  <a:lnTo>
                    <a:pt x="1339" y="14193"/>
                  </a:lnTo>
                  <a:lnTo>
                    <a:pt x="2792" y="14344"/>
                  </a:lnTo>
                  <a:lnTo>
                    <a:pt x="2918" y="14635"/>
                  </a:lnTo>
                  <a:lnTo>
                    <a:pt x="1" y="14862"/>
                  </a:lnTo>
                  <a:lnTo>
                    <a:pt x="1" y="16655"/>
                  </a:lnTo>
                  <a:lnTo>
                    <a:pt x="2173" y="18132"/>
                  </a:lnTo>
                  <a:lnTo>
                    <a:pt x="2337" y="17817"/>
                  </a:lnTo>
                  <a:cubicBezTo>
                    <a:pt x="2400" y="17716"/>
                    <a:pt x="2514" y="17640"/>
                    <a:pt x="2627" y="17615"/>
                  </a:cubicBezTo>
                  <a:cubicBezTo>
                    <a:pt x="2703" y="17592"/>
                    <a:pt x="2796" y="17576"/>
                    <a:pt x="2911" y="17576"/>
                  </a:cubicBezTo>
                  <a:cubicBezTo>
                    <a:pt x="3180" y="17576"/>
                    <a:pt x="3565" y="17663"/>
                    <a:pt x="4105" y="17956"/>
                  </a:cubicBezTo>
                  <a:cubicBezTo>
                    <a:pt x="5153" y="18536"/>
                    <a:pt x="5620" y="18764"/>
                    <a:pt x="5847" y="18865"/>
                  </a:cubicBezTo>
                  <a:lnTo>
                    <a:pt x="7325" y="21756"/>
                  </a:lnTo>
                  <a:lnTo>
                    <a:pt x="6933" y="25645"/>
                  </a:lnTo>
                  <a:lnTo>
                    <a:pt x="6933" y="29976"/>
                  </a:lnTo>
                  <a:lnTo>
                    <a:pt x="8259" y="30393"/>
                  </a:lnTo>
                  <a:lnTo>
                    <a:pt x="7767" y="31138"/>
                  </a:lnTo>
                  <a:lnTo>
                    <a:pt x="5671" y="30785"/>
                  </a:lnTo>
                  <a:lnTo>
                    <a:pt x="5671" y="33689"/>
                  </a:lnTo>
                  <a:lnTo>
                    <a:pt x="7097" y="34737"/>
                  </a:lnTo>
                  <a:lnTo>
                    <a:pt x="6062" y="36947"/>
                  </a:lnTo>
                  <a:lnTo>
                    <a:pt x="6554" y="40924"/>
                  </a:lnTo>
                  <a:lnTo>
                    <a:pt x="7148" y="43828"/>
                  </a:lnTo>
                  <a:lnTo>
                    <a:pt x="7691" y="46808"/>
                  </a:lnTo>
                  <a:lnTo>
                    <a:pt x="9408" y="46556"/>
                  </a:lnTo>
                  <a:lnTo>
                    <a:pt x="11252" y="48740"/>
                  </a:lnTo>
                  <a:lnTo>
                    <a:pt x="12780" y="46152"/>
                  </a:lnTo>
                  <a:lnTo>
                    <a:pt x="13916" y="42654"/>
                  </a:lnTo>
                  <a:lnTo>
                    <a:pt x="15343" y="40381"/>
                  </a:lnTo>
                  <a:lnTo>
                    <a:pt x="17388" y="39826"/>
                  </a:lnTo>
                  <a:lnTo>
                    <a:pt x="20621" y="38449"/>
                  </a:lnTo>
                  <a:lnTo>
                    <a:pt x="22250" y="36429"/>
                  </a:lnTo>
                  <a:lnTo>
                    <a:pt x="25116" y="36050"/>
                  </a:lnTo>
                  <a:lnTo>
                    <a:pt x="29738" y="33184"/>
                  </a:lnTo>
                  <a:lnTo>
                    <a:pt x="29005" y="33108"/>
                  </a:lnTo>
                  <a:lnTo>
                    <a:pt x="29877" y="31100"/>
                  </a:lnTo>
                  <a:lnTo>
                    <a:pt x="29270" y="29105"/>
                  </a:lnTo>
                  <a:cubicBezTo>
                    <a:pt x="29637" y="28979"/>
                    <a:pt x="30142" y="28600"/>
                    <a:pt x="30558" y="27514"/>
                  </a:cubicBezTo>
                  <a:cubicBezTo>
                    <a:pt x="30659" y="27274"/>
                    <a:pt x="30748" y="27022"/>
                    <a:pt x="30824" y="26782"/>
                  </a:cubicBezTo>
                  <a:lnTo>
                    <a:pt x="31202" y="25847"/>
                  </a:lnTo>
                  <a:cubicBezTo>
                    <a:pt x="31720" y="24585"/>
                    <a:pt x="31935" y="24054"/>
                    <a:pt x="32036" y="23815"/>
                  </a:cubicBezTo>
                  <a:cubicBezTo>
                    <a:pt x="32149" y="23726"/>
                    <a:pt x="32238" y="23600"/>
                    <a:pt x="32288" y="23474"/>
                  </a:cubicBezTo>
                  <a:cubicBezTo>
                    <a:pt x="32452" y="23070"/>
                    <a:pt x="32389" y="22514"/>
                    <a:pt x="32074" y="21807"/>
                  </a:cubicBezTo>
                  <a:cubicBezTo>
                    <a:pt x="31910" y="21403"/>
                    <a:pt x="31644" y="21062"/>
                    <a:pt x="31303" y="20797"/>
                  </a:cubicBezTo>
                  <a:cubicBezTo>
                    <a:pt x="31834" y="20494"/>
                    <a:pt x="32112" y="20329"/>
                    <a:pt x="32250" y="20228"/>
                  </a:cubicBezTo>
                  <a:lnTo>
                    <a:pt x="32263" y="20241"/>
                  </a:lnTo>
                  <a:lnTo>
                    <a:pt x="33311" y="19572"/>
                  </a:lnTo>
                  <a:lnTo>
                    <a:pt x="32894" y="17046"/>
                  </a:lnTo>
                  <a:lnTo>
                    <a:pt x="33261" y="14534"/>
                  </a:lnTo>
                  <a:lnTo>
                    <a:pt x="35167" y="12412"/>
                  </a:lnTo>
                  <a:lnTo>
                    <a:pt x="36897" y="10329"/>
                  </a:lnTo>
                  <a:lnTo>
                    <a:pt x="37592" y="8220"/>
                  </a:lnTo>
                  <a:lnTo>
                    <a:pt x="35167" y="7096"/>
                  </a:lnTo>
                  <a:lnTo>
                    <a:pt x="32756" y="8018"/>
                  </a:lnTo>
                  <a:lnTo>
                    <a:pt x="31872" y="8801"/>
                  </a:lnTo>
                  <a:lnTo>
                    <a:pt x="32364" y="7942"/>
                  </a:lnTo>
                  <a:lnTo>
                    <a:pt x="32541" y="7046"/>
                  </a:lnTo>
                  <a:lnTo>
                    <a:pt x="28046" y="7046"/>
                  </a:lnTo>
                  <a:lnTo>
                    <a:pt x="28008" y="6604"/>
                  </a:lnTo>
                  <a:lnTo>
                    <a:pt x="29536" y="6415"/>
                  </a:lnTo>
                  <a:lnTo>
                    <a:pt x="32541" y="6415"/>
                  </a:lnTo>
                  <a:lnTo>
                    <a:pt x="32162" y="3927"/>
                  </a:lnTo>
                  <a:lnTo>
                    <a:pt x="31228" y="1768"/>
                  </a:lnTo>
                  <a:lnTo>
                    <a:pt x="2760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52"/>
            <p:cNvSpPr/>
            <p:nvPr/>
          </p:nvSpPr>
          <p:spPr>
            <a:xfrm>
              <a:off x="2067150" y="740400"/>
              <a:ext cx="667350" cy="530050"/>
            </a:xfrm>
            <a:custGeom>
              <a:avLst/>
              <a:gdLst/>
              <a:ahLst/>
              <a:cxnLst/>
              <a:rect l="l" t="t" r="r" b="b"/>
              <a:pathLst>
                <a:path w="26694" h="21202" extrusionOk="0">
                  <a:moveTo>
                    <a:pt x="19218" y="1"/>
                  </a:moveTo>
                  <a:lnTo>
                    <a:pt x="14635" y="556"/>
                  </a:lnTo>
                  <a:lnTo>
                    <a:pt x="11415" y="1895"/>
                  </a:lnTo>
                  <a:lnTo>
                    <a:pt x="10228" y="3157"/>
                  </a:lnTo>
                  <a:lnTo>
                    <a:pt x="12122" y="5165"/>
                  </a:lnTo>
                  <a:lnTo>
                    <a:pt x="14016" y="6100"/>
                  </a:lnTo>
                  <a:lnTo>
                    <a:pt x="11099" y="6163"/>
                  </a:lnTo>
                  <a:lnTo>
                    <a:pt x="9041" y="4660"/>
                  </a:lnTo>
                  <a:lnTo>
                    <a:pt x="8814" y="2766"/>
                  </a:lnTo>
                  <a:lnTo>
                    <a:pt x="7627" y="2286"/>
                  </a:lnTo>
                  <a:lnTo>
                    <a:pt x="5190" y="6706"/>
                  </a:lnTo>
                  <a:lnTo>
                    <a:pt x="4786" y="9711"/>
                  </a:lnTo>
                  <a:lnTo>
                    <a:pt x="5733" y="11756"/>
                  </a:lnTo>
                  <a:lnTo>
                    <a:pt x="7627" y="12236"/>
                  </a:lnTo>
                  <a:lnTo>
                    <a:pt x="8650" y="13688"/>
                  </a:lnTo>
                  <a:lnTo>
                    <a:pt x="6288" y="13082"/>
                  </a:lnTo>
                  <a:lnTo>
                    <a:pt x="5101" y="14509"/>
                  </a:lnTo>
                  <a:lnTo>
                    <a:pt x="2816" y="14509"/>
                  </a:lnTo>
                  <a:lnTo>
                    <a:pt x="1642" y="14004"/>
                  </a:lnTo>
                  <a:lnTo>
                    <a:pt x="417" y="12741"/>
                  </a:lnTo>
                  <a:cubicBezTo>
                    <a:pt x="177" y="12905"/>
                    <a:pt x="0" y="14332"/>
                    <a:pt x="0" y="14332"/>
                  </a:cubicBezTo>
                  <a:lnTo>
                    <a:pt x="1212" y="15822"/>
                  </a:lnTo>
                  <a:lnTo>
                    <a:pt x="631" y="18007"/>
                  </a:lnTo>
                  <a:lnTo>
                    <a:pt x="51" y="19459"/>
                  </a:lnTo>
                  <a:lnTo>
                    <a:pt x="3914" y="20494"/>
                  </a:lnTo>
                  <a:lnTo>
                    <a:pt x="6566" y="21201"/>
                  </a:lnTo>
                  <a:lnTo>
                    <a:pt x="7551" y="20810"/>
                  </a:lnTo>
                  <a:lnTo>
                    <a:pt x="7551" y="19232"/>
                  </a:lnTo>
                  <a:lnTo>
                    <a:pt x="5809" y="18689"/>
                  </a:lnTo>
                  <a:lnTo>
                    <a:pt x="3927" y="18032"/>
                  </a:lnTo>
                  <a:lnTo>
                    <a:pt x="3296" y="16403"/>
                  </a:lnTo>
                  <a:lnTo>
                    <a:pt x="4748" y="16138"/>
                  </a:lnTo>
                  <a:lnTo>
                    <a:pt x="7071" y="17653"/>
                  </a:lnTo>
                  <a:lnTo>
                    <a:pt x="9129" y="17653"/>
                  </a:lnTo>
                  <a:lnTo>
                    <a:pt x="11024" y="18348"/>
                  </a:lnTo>
                  <a:lnTo>
                    <a:pt x="11806" y="15140"/>
                  </a:lnTo>
                  <a:lnTo>
                    <a:pt x="13625" y="13398"/>
                  </a:lnTo>
                  <a:lnTo>
                    <a:pt x="15115" y="12224"/>
                  </a:lnTo>
                  <a:lnTo>
                    <a:pt x="15115" y="10405"/>
                  </a:lnTo>
                  <a:lnTo>
                    <a:pt x="18587" y="9231"/>
                  </a:lnTo>
                  <a:lnTo>
                    <a:pt x="21277" y="7728"/>
                  </a:lnTo>
                  <a:lnTo>
                    <a:pt x="23322" y="5986"/>
                  </a:lnTo>
                  <a:lnTo>
                    <a:pt x="25494" y="5216"/>
                  </a:lnTo>
                  <a:lnTo>
                    <a:pt x="26694" y="3322"/>
                  </a:lnTo>
                  <a:lnTo>
                    <a:pt x="25671" y="1390"/>
                  </a:lnTo>
                  <a:lnTo>
                    <a:pt x="2276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52"/>
            <p:cNvSpPr/>
            <p:nvPr/>
          </p:nvSpPr>
          <p:spPr>
            <a:xfrm>
              <a:off x="2057975" y="732525"/>
              <a:ext cx="685375" cy="546450"/>
            </a:xfrm>
            <a:custGeom>
              <a:avLst/>
              <a:gdLst/>
              <a:ahLst/>
              <a:cxnLst/>
              <a:rect l="l" t="t" r="r" b="b"/>
              <a:pathLst>
                <a:path w="27415" h="21858" extrusionOk="0">
                  <a:moveTo>
                    <a:pt x="23058" y="631"/>
                  </a:moveTo>
                  <a:lnTo>
                    <a:pt x="25811" y="1919"/>
                  </a:lnTo>
                  <a:lnTo>
                    <a:pt x="26682" y="3599"/>
                  </a:lnTo>
                  <a:lnTo>
                    <a:pt x="25646" y="5240"/>
                  </a:lnTo>
                  <a:lnTo>
                    <a:pt x="23576" y="5998"/>
                  </a:lnTo>
                  <a:lnTo>
                    <a:pt x="21480" y="7753"/>
                  </a:lnTo>
                  <a:lnTo>
                    <a:pt x="18853" y="9230"/>
                  </a:lnTo>
                  <a:lnTo>
                    <a:pt x="15166" y="10493"/>
                  </a:lnTo>
                  <a:lnTo>
                    <a:pt x="15166" y="12387"/>
                  </a:lnTo>
                  <a:lnTo>
                    <a:pt x="13764" y="13486"/>
                  </a:lnTo>
                  <a:lnTo>
                    <a:pt x="11883" y="15291"/>
                  </a:lnTo>
                  <a:lnTo>
                    <a:pt x="11163" y="18246"/>
                  </a:lnTo>
                  <a:lnTo>
                    <a:pt x="9597" y="17678"/>
                  </a:lnTo>
                  <a:lnTo>
                    <a:pt x="7539" y="17665"/>
                  </a:lnTo>
                  <a:lnTo>
                    <a:pt x="5191" y="16125"/>
                  </a:lnTo>
                  <a:lnTo>
                    <a:pt x="3233" y="16478"/>
                  </a:lnTo>
                  <a:lnTo>
                    <a:pt x="4067" y="18600"/>
                  </a:lnTo>
                  <a:lnTo>
                    <a:pt x="6087" y="19307"/>
                  </a:lnTo>
                  <a:lnTo>
                    <a:pt x="7602" y="19786"/>
                  </a:lnTo>
                  <a:lnTo>
                    <a:pt x="7602" y="20910"/>
                  </a:lnTo>
                  <a:lnTo>
                    <a:pt x="6921" y="21188"/>
                  </a:lnTo>
                  <a:lnTo>
                    <a:pt x="847" y="19559"/>
                  </a:lnTo>
                  <a:lnTo>
                    <a:pt x="1301" y="18398"/>
                  </a:lnTo>
                  <a:lnTo>
                    <a:pt x="1920" y="16062"/>
                  </a:lnTo>
                  <a:lnTo>
                    <a:pt x="695" y="14559"/>
                  </a:lnTo>
                  <a:cubicBezTo>
                    <a:pt x="733" y="14243"/>
                    <a:pt x="796" y="13915"/>
                    <a:pt x="872" y="13612"/>
                  </a:cubicBezTo>
                  <a:lnTo>
                    <a:pt x="1769" y="14534"/>
                  </a:lnTo>
                  <a:lnTo>
                    <a:pt x="3057" y="15114"/>
                  </a:lnTo>
                  <a:lnTo>
                    <a:pt x="5620" y="15140"/>
                  </a:lnTo>
                  <a:lnTo>
                    <a:pt x="6769" y="13751"/>
                  </a:lnTo>
                  <a:lnTo>
                    <a:pt x="9762" y="14521"/>
                  </a:lnTo>
                  <a:lnTo>
                    <a:pt x="8183" y="12261"/>
                  </a:lnTo>
                  <a:lnTo>
                    <a:pt x="6327" y="11794"/>
                  </a:lnTo>
                  <a:lnTo>
                    <a:pt x="5481" y="9963"/>
                  </a:lnTo>
                  <a:lnTo>
                    <a:pt x="5860" y="7122"/>
                  </a:lnTo>
                  <a:lnTo>
                    <a:pt x="8133" y="3005"/>
                  </a:lnTo>
                  <a:lnTo>
                    <a:pt x="8890" y="3296"/>
                  </a:lnTo>
                  <a:lnTo>
                    <a:pt x="9130" y="5152"/>
                  </a:lnTo>
                  <a:lnTo>
                    <a:pt x="11365" y="6793"/>
                  </a:lnTo>
                  <a:lnTo>
                    <a:pt x="15684" y="6692"/>
                  </a:lnTo>
                  <a:lnTo>
                    <a:pt x="12678" y="5228"/>
                  </a:lnTo>
                  <a:lnTo>
                    <a:pt x="11024" y="3472"/>
                  </a:lnTo>
                  <a:lnTo>
                    <a:pt x="11971" y="2475"/>
                  </a:lnTo>
                  <a:lnTo>
                    <a:pt x="15090" y="1174"/>
                  </a:lnTo>
                  <a:lnTo>
                    <a:pt x="19585" y="631"/>
                  </a:lnTo>
                  <a:close/>
                  <a:moveTo>
                    <a:pt x="19548" y="0"/>
                  </a:moveTo>
                  <a:lnTo>
                    <a:pt x="14977" y="556"/>
                  </a:lnTo>
                  <a:lnTo>
                    <a:pt x="11656" y="1919"/>
                  </a:lnTo>
                  <a:lnTo>
                    <a:pt x="10166" y="3472"/>
                  </a:lnTo>
                  <a:lnTo>
                    <a:pt x="12262" y="5695"/>
                  </a:lnTo>
                  <a:lnTo>
                    <a:pt x="13083" y="6124"/>
                  </a:lnTo>
                  <a:lnTo>
                    <a:pt x="11567" y="6162"/>
                  </a:lnTo>
                  <a:lnTo>
                    <a:pt x="9724" y="4798"/>
                  </a:lnTo>
                  <a:lnTo>
                    <a:pt x="9471" y="2854"/>
                  </a:lnTo>
                  <a:lnTo>
                    <a:pt x="7868" y="2210"/>
                  </a:lnTo>
                  <a:lnTo>
                    <a:pt x="5279" y="6869"/>
                  </a:lnTo>
                  <a:lnTo>
                    <a:pt x="4837" y="10064"/>
                  </a:lnTo>
                  <a:lnTo>
                    <a:pt x="5885" y="12337"/>
                  </a:lnTo>
                  <a:lnTo>
                    <a:pt x="7804" y="12816"/>
                  </a:lnTo>
                  <a:lnTo>
                    <a:pt x="8272" y="13486"/>
                  </a:lnTo>
                  <a:lnTo>
                    <a:pt x="6542" y="13044"/>
                  </a:lnTo>
                  <a:lnTo>
                    <a:pt x="5330" y="14508"/>
                  </a:lnTo>
                  <a:lnTo>
                    <a:pt x="3259" y="14508"/>
                  </a:lnTo>
                  <a:lnTo>
                    <a:pt x="2185" y="14054"/>
                  </a:lnTo>
                  <a:lnTo>
                    <a:pt x="822" y="12652"/>
                  </a:lnTo>
                  <a:lnTo>
                    <a:pt x="607" y="12791"/>
                  </a:lnTo>
                  <a:cubicBezTo>
                    <a:pt x="519" y="12854"/>
                    <a:pt x="253" y="13031"/>
                    <a:pt x="51" y="14609"/>
                  </a:cubicBezTo>
                  <a:lnTo>
                    <a:pt x="39" y="14748"/>
                  </a:lnTo>
                  <a:lnTo>
                    <a:pt x="1238" y="16213"/>
                  </a:lnTo>
                  <a:lnTo>
                    <a:pt x="708" y="18208"/>
                  </a:lnTo>
                  <a:lnTo>
                    <a:pt x="1" y="19989"/>
                  </a:lnTo>
                  <a:lnTo>
                    <a:pt x="6946" y="21857"/>
                  </a:lnTo>
                  <a:lnTo>
                    <a:pt x="8234" y="21340"/>
                  </a:lnTo>
                  <a:lnTo>
                    <a:pt x="8234" y="19319"/>
                  </a:lnTo>
                  <a:lnTo>
                    <a:pt x="6289" y="18701"/>
                  </a:lnTo>
                  <a:lnTo>
                    <a:pt x="4547" y="18094"/>
                  </a:lnTo>
                  <a:lnTo>
                    <a:pt x="4092" y="16958"/>
                  </a:lnTo>
                  <a:lnTo>
                    <a:pt x="5052" y="16781"/>
                  </a:lnTo>
                  <a:lnTo>
                    <a:pt x="7350" y="18284"/>
                  </a:lnTo>
                  <a:lnTo>
                    <a:pt x="9433" y="18284"/>
                  </a:lnTo>
                  <a:lnTo>
                    <a:pt x="11605" y="19079"/>
                  </a:lnTo>
                  <a:lnTo>
                    <a:pt x="12464" y="15620"/>
                  </a:lnTo>
                  <a:lnTo>
                    <a:pt x="14181" y="13953"/>
                  </a:lnTo>
                  <a:lnTo>
                    <a:pt x="15797" y="12690"/>
                  </a:lnTo>
                  <a:lnTo>
                    <a:pt x="15797" y="10948"/>
                  </a:lnTo>
                  <a:lnTo>
                    <a:pt x="19106" y="9811"/>
                  </a:lnTo>
                  <a:lnTo>
                    <a:pt x="21833" y="8283"/>
                  </a:lnTo>
                  <a:lnTo>
                    <a:pt x="23853" y="6579"/>
                  </a:lnTo>
                  <a:lnTo>
                    <a:pt x="26063" y="5783"/>
                  </a:lnTo>
                  <a:lnTo>
                    <a:pt x="27414" y="3637"/>
                  </a:lnTo>
                  <a:lnTo>
                    <a:pt x="26265" y="1452"/>
                  </a:lnTo>
                  <a:lnTo>
                    <a:pt x="2320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52"/>
            <p:cNvSpPr/>
            <p:nvPr/>
          </p:nvSpPr>
          <p:spPr>
            <a:xfrm>
              <a:off x="2007475" y="1152350"/>
              <a:ext cx="49275" cy="59075"/>
            </a:xfrm>
            <a:custGeom>
              <a:avLst/>
              <a:gdLst/>
              <a:ahLst/>
              <a:cxnLst/>
              <a:rect l="l" t="t" r="r" b="b"/>
              <a:pathLst>
                <a:path w="1971" h="2363" extrusionOk="0">
                  <a:moveTo>
                    <a:pt x="1339" y="1"/>
                  </a:moveTo>
                  <a:cubicBezTo>
                    <a:pt x="1023" y="241"/>
                    <a:pt x="1" y="1554"/>
                    <a:pt x="1" y="1554"/>
                  </a:cubicBezTo>
                  <a:lnTo>
                    <a:pt x="1339" y="2362"/>
                  </a:lnTo>
                  <a:lnTo>
                    <a:pt x="1970" y="1188"/>
                  </a:lnTo>
                  <a:lnTo>
                    <a:pt x="133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52"/>
            <p:cNvSpPr/>
            <p:nvPr/>
          </p:nvSpPr>
          <p:spPr>
            <a:xfrm>
              <a:off x="1995800" y="1140375"/>
              <a:ext cx="70100" cy="82100"/>
            </a:xfrm>
            <a:custGeom>
              <a:avLst/>
              <a:gdLst/>
              <a:ahLst/>
              <a:cxnLst/>
              <a:rect l="l" t="t" r="r" b="b"/>
              <a:pathLst>
                <a:path w="2804" h="3284" extrusionOk="0">
                  <a:moveTo>
                    <a:pt x="1730" y="998"/>
                  </a:moveTo>
                  <a:lnTo>
                    <a:pt x="2084" y="1667"/>
                  </a:lnTo>
                  <a:lnTo>
                    <a:pt x="1692" y="2399"/>
                  </a:lnTo>
                  <a:lnTo>
                    <a:pt x="935" y="1945"/>
                  </a:lnTo>
                  <a:cubicBezTo>
                    <a:pt x="1200" y="1629"/>
                    <a:pt x="1516" y="1250"/>
                    <a:pt x="1730" y="998"/>
                  </a:cubicBezTo>
                  <a:close/>
                  <a:moveTo>
                    <a:pt x="1920" y="0"/>
                  </a:moveTo>
                  <a:lnTo>
                    <a:pt x="1617" y="227"/>
                  </a:lnTo>
                  <a:cubicBezTo>
                    <a:pt x="1288" y="480"/>
                    <a:pt x="392" y="1616"/>
                    <a:pt x="228" y="1844"/>
                  </a:cubicBezTo>
                  <a:lnTo>
                    <a:pt x="0" y="2121"/>
                  </a:lnTo>
                  <a:lnTo>
                    <a:pt x="1932" y="3283"/>
                  </a:lnTo>
                  <a:lnTo>
                    <a:pt x="2804" y="1654"/>
                  </a:lnTo>
                  <a:lnTo>
                    <a:pt x="192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52"/>
            <p:cNvSpPr/>
            <p:nvPr/>
          </p:nvSpPr>
          <p:spPr>
            <a:xfrm>
              <a:off x="2092700" y="954125"/>
              <a:ext cx="54950" cy="101675"/>
            </a:xfrm>
            <a:custGeom>
              <a:avLst/>
              <a:gdLst/>
              <a:ahLst/>
              <a:cxnLst/>
              <a:rect l="l" t="t" r="r" b="b"/>
              <a:pathLst>
                <a:path w="2198" h="4067" extrusionOk="0">
                  <a:moveTo>
                    <a:pt x="1125" y="0"/>
                  </a:moveTo>
                  <a:lnTo>
                    <a:pt x="1" y="2096"/>
                  </a:lnTo>
                  <a:lnTo>
                    <a:pt x="455" y="4066"/>
                  </a:lnTo>
                  <a:lnTo>
                    <a:pt x="847" y="4066"/>
                  </a:lnTo>
                  <a:lnTo>
                    <a:pt x="847" y="2488"/>
                  </a:lnTo>
                  <a:lnTo>
                    <a:pt x="2198" y="1717"/>
                  </a:lnTo>
                  <a:lnTo>
                    <a:pt x="112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52"/>
            <p:cNvSpPr/>
            <p:nvPr/>
          </p:nvSpPr>
          <p:spPr>
            <a:xfrm>
              <a:off x="2084500" y="938325"/>
              <a:ext cx="73900" cy="125350"/>
            </a:xfrm>
            <a:custGeom>
              <a:avLst/>
              <a:gdLst/>
              <a:ahLst/>
              <a:cxnLst/>
              <a:rect l="l" t="t" r="r" b="b"/>
              <a:pathLst>
                <a:path w="2956" h="5014" extrusionOk="0">
                  <a:moveTo>
                    <a:pt x="1478" y="1263"/>
                  </a:moveTo>
                  <a:lnTo>
                    <a:pt x="2084" y="2236"/>
                  </a:lnTo>
                  <a:lnTo>
                    <a:pt x="859" y="2943"/>
                  </a:lnTo>
                  <a:lnTo>
                    <a:pt x="859" y="3637"/>
                  </a:lnTo>
                  <a:lnTo>
                    <a:pt x="670" y="2779"/>
                  </a:lnTo>
                  <a:lnTo>
                    <a:pt x="1478" y="1263"/>
                  </a:lnTo>
                  <a:close/>
                  <a:moveTo>
                    <a:pt x="1440" y="1"/>
                  </a:moveTo>
                  <a:lnTo>
                    <a:pt x="1" y="2690"/>
                  </a:lnTo>
                  <a:lnTo>
                    <a:pt x="531" y="5014"/>
                  </a:lnTo>
                  <a:lnTo>
                    <a:pt x="1491" y="5014"/>
                  </a:lnTo>
                  <a:lnTo>
                    <a:pt x="1491" y="3296"/>
                  </a:lnTo>
                  <a:lnTo>
                    <a:pt x="2955" y="2463"/>
                  </a:lnTo>
                  <a:lnTo>
                    <a:pt x="144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52"/>
            <p:cNvSpPr/>
            <p:nvPr/>
          </p:nvSpPr>
          <p:spPr>
            <a:xfrm>
              <a:off x="1999575" y="874575"/>
              <a:ext cx="83050" cy="141750"/>
            </a:xfrm>
            <a:custGeom>
              <a:avLst/>
              <a:gdLst/>
              <a:ahLst/>
              <a:cxnLst/>
              <a:rect l="l" t="t" r="r" b="b"/>
              <a:pathLst>
                <a:path w="3322" h="5670" extrusionOk="0">
                  <a:moveTo>
                    <a:pt x="796" y="0"/>
                  </a:moveTo>
                  <a:lnTo>
                    <a:pt x="796" y="1882"/>
                  </a:lnTo>
                  <a:lnTo>
                    <a:pt x="1" y="2601"/>
                  </a:lnTo>
                  <a:lnTo>
                    <a:pt x="1264" y="4407"/>
                  </a:lnTo>
                  <a:lnTo>
                    <a:pt x="1617" y="5670"/>
                  </a:lnTo>
                  <a:lnTo>
                    <a:pt x="3322" y="2286"/>
                  </a:lnTo>
                  <a:lnTo>
                    <a:pt x="3322" y="631"/>
                  </a:lnTo>
                  <a:lnTo>
                    <a:pt x="79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52"/>
            <p:cNvSpPr/>
            <p:nvPr/>
          </p:nvSpPr>
          <p:spPr>
            <a:xfrm>
              <a:off x="1989175" y="864475"/>
              <a:ext cx="101025" cy="173625"/>
            </a:xfrm>
            <a:custGeom>
              <a:avLst/>
              <a:gdLst/>
              <a:ahLst/>
              <a:cxnLst/>
              <a:rect l="l" t="t" r="r" b="b"/>
              <a:pathLst>
                <a:path w="4041" h="6945" extrusionOk="0">
                  <a:moveTo>
                    <a:pt x="1528" y="808"/>
                  </a:moveTo>
                  <a:lnTo>
                    <a:pt x="3422" y="1275"/>
                  </a:lnTo>
                  <a:lnTo>
                    <a:pt x="3422" y="2614"/>
                  </a:lnTo>
                  <a:lnTo>
                    <a:pt x="2109" y="5202"/>
                  </a:lnTo>
                  <a:lnTo>
                    <a:pt x="1970" y="4735"/>
                  </a:lnTo>
                  <a:lnTo>
                    <a:pt x="834" y="3043"/>
                  </a:lnTo>
                  <a:lnTo>
                    <a:pt x="1528" y="2437"/>
                  </a:lnTo>
                  <a:lnTo>
                    <a:pt x="1528" y="808"/>
                  </a:lnTo>
                  <a:close/>
                  <a:moveTo>
                    <a:pt x="884" y="0"/>
                  </a:moveTo>
                  <a:lnTo>
                    <a:pt x="884" y="2147"/>
                  </a:lnTo>
                  <a:lnTo>
                    <a:pt x="0" y="2955"/>
                  </a:lnTo>
                  <a:lnTo>
                    <a:pt x="1389" y="4950"/>
                  </a:lnTo>
                  <a:lnTo>
                    <a:pt x="1932" y="6945"/>
                  </a:lnTo>
                  <a:lnTo>
                    <a:pt x="4041" y="2765"/>
                  </a:lnTo>
                  <a:lnTo>
                    <a:pt x="4041" y="783"/>
                  </a:lnTo>
                  <a:lnTo>
                    <a:pt x="8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52"/>
            <p:cNvSpPr/>
            <p:nvPr/>
          </p:nvSpPr>
          <p:spPr>
            <a:xfrm>
              <a:off x="1924775" y="1047875"/>
              <a:ext cx="106400" cy="104500"/>
            </a:xfrm>
            <a:custGeom>
              <a:avLst/>
              <a:gdLst/>
              <a:ahLst/>
              <a:cxnLst/>
              <a:rect l="l" t="t" r="r" b="b"/>
              <a:pathLst>
                <a:path w="4256" h="4180" extrusionOk="0">
                  <a:moveTo>
                    <a:pt x="0" y="0"/>
                  </a:moveTo>
                  <a:lnTo>
                    <a:pt x="0" y="1894"/>
                  </a:lnTo>
                  <a:lnTo>
                    <a:pt x="1263" y="2690"/>
                  </a:lnTo>
                  <a:lnTo>
                    <a:pt x="947" y="4180"/>
                  </a:lnTo>
                  <a:cubicBezTo>
                    <a:pt x="947" y="4180"/>
                    <a:pt x="2481" y="3571"/>
                    <a:pt x="2595" y="3571"/>
                  </a:cubicBezTo>
                  <a:cubicBezTo>
                    <a:pt x="2599" y="3571"/>
                    <a:pt x="2601" y="3572"/>
                    <a:pt x="2601" y="3574"/>
                  </a:cubicBezTo>
                  <a:cubicBezTo>
                    <a:pt x="2601" y="3574"/>
                    <a:pt x="2602" y="3575"/>
                    <a:pt x="2602" y="3575"/>
                  </a:cubicBezTo>
                  <a:cubicBezTo>
                    <a:pt x="2638" y="3575"/>
                    <a:pt x="4256" y="1389"/>
                    <a:pt x="4256" y="1389"/>
                  </a:cubicBezTo>
                  <a:lnTo>
                    <a:pt x="3296" y="0"/>
                  </a:lnTo>
                  <a:lnTo>
                    <a:pt x="2147" y="796"/>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52"/>
            <p:cNvSpPr/>
            <p:nvPr/>
          </p:nvSpPr>
          <p:spPr>
            <a:xfrm>
              <a:off x="1916875" y="1036500"/>
              <a:ext cx="124100" cy="128500"/>
            </a:xfrm>
            <a:custGeom>
              <a:avLst/>
              <a:gdLst/>
              <a:ahLst/>
              <a:cxnLst/>
              <a:rect l="l" t="t" r="r" b="b"/>
              <a:pathLst>
                <a:path w="4964" h="5140" extrusionOk="0">
                  <a:moveTo>
                    <a:pt x="3524" y="897"/>
                  </a:moveTo>
                  <a:lnTo>
                    <a:pt x="4180" y="1844"/>
                  </a:lnTo>
                  <a:cubicBezTo>
                    <a:pt x="3675" y="2526"/>
                    <a:pt x="2968" y="3473"/>
                    <a:pt x="2753" y="3738"/>
                  </a:cubicBezTo>
                  <a:cubicBezTo>
                    <a:pt x="2577" y="3789"/>
                    <a:pt x="2261" y="3903"/>
                    <a:pt x="1693" y="4130"/>
                  </a:cubicBezTo>
                  <a:lnTo>
                    <a:pt x="1933" y="2981"/>
                  </a:lnTo>
                  <a:lnTo>
                    <a:pt x="632" y="2173"/>
                  </a:lnTo>
                  <a:lnTo>
                    <a:pt x="632" y="910"/>
                  </a:lnTo>
                  <a:lnTo>
                    <a:pt x="2501" y="1604"/>
                  </a:lnTo>
                  <a:lnTo>
                    <a:pt x="3524" y="897"/>
                  </a:lnTo>
                  <a:close/>
                  <a:moveTo>
                    <a:pt x="1" y="1"/>
                  </a:moveTo>
                  <a:lnTo>
                    <a:pt x="1" y="2526"/>
                  </a:lnTo>
                  <a:lnTo>
                    <a:pt x="1225" y="3284"/>
                  </a:lnTo>
                  <a:lnTo>
                    <a:pt x="834" y="5140"/>
                  </a:lnTo>
                  <a:lnTo>
                    <a:pt x="1377" y="4925"/>
                  </a:lnTo>
                  <a:cubicBezTo>
                    <a:pt x="1996" y="4685"/>
                    <a:pt x="2690" y="4420"/>
                    <a:pt x="2905" y="4344"/>
                  </a:cubicBezTo>
                  <a:cubicBezTo>
                    <a:pt x="2916" y="4347"/>
                    <a:pt x="2927" y="4348"/>
                    <a:pt x="2938" y="4348"/>
                  </a:cubicBezTo>
                  <a:cubicBezTo>
                    <a:pt x="3130" y="4348"/>
                    <a:pt x="3368" y="4002"/>
                    <a:pt x="4824" y="2021"/>
                  </a:cubicBezTo>
                  <a:lnTo>
                    <a:pt x="4963" y="1832"/>
                  </a:lnTo>
                  <a:lnTo>
                    <a:pt x="3688" y="13"/>
                  </a:lnTo>
                  <a:lnTo>
                    <a:pt x="2412" y="885"/>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52"/>
            <p:cNvSpPr/>
            <p:nvPr/>
          </p:nvSpPr>
          <p:spPr>
            <a:xfrm>
              <a:off x="1706650" y="1016300"/>
              <a:ext cx="192575" cy="136400"/>
            </a:xfrm>
            <a:custGeom>
              <a:avLst/>
              <a:gdLst/>
              <a:ahLst/>
              <a:cxnLst/>
              <a:rect l="l" t="t" r="r" b="b"/>
              <a:pathLst>
                <a:path w="7703" h="5456" extrusionOk="0">
                  <a:moveTo>
                    <a:pt x="2412" y="1"/>
                  </a:moveTo>
                  <a:lnTo>
                    <a:pt x="1616" y="518"/>
                  </a:lnTo>
                  <a:cubicBezTo>
                    <a:pt x="1376" y="594"/>
                    <a:pt x="0" y="2147"/>
                    <a:pt x="0" y="2147"/>
                  </a:cubicBezTo>
                  <a:lnTo>
                    <a:pt x="859" y="4029"/>
                  </a:lnTo>
                  <a:lnTo>
                    <a:pt x="1692" y="5456"/>
                  </a:lnTo>
                  <a:lnTo>
                    <a:pt x="4142" y="4849"/>
                  </a:lnTo>
                  <a:lnTo>
                    <a:pt x="5253" y="4269"/>
                  </a:lnTo>
                  <a:lnTo>
                    <a:pt x="7387" y="4837"/>
                  </a:lnTo>
                  <a:lnTo>
                    <a:pt x="7703" y="2652"/>
                  </a:lnTo>
                  <a:lnTo>
                    <a:pt x="6907" y="480"/>
                  </a:lnTo>
                  <a:lnTo>
                    <a:pt x="5013" y="1819"/>
                  </a:lnTo>
                  <a:lnTo>
                    <a:pt x="4520" y="2968"/>
                  </a:lnTo>
                  <a:lnTo>
                    <a:pt x="3043" y="2652"/>
                  </a:lnTo>
                  <a:lnTo>
                    <a:pt x="3043" y="1263"/>
                  </a:lnTo>
                  <a:lnTo>
                    <a:pt x="241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52"/>
            <p:cNvSpPr/>
            <p:nvPr/>
          </p:nvSpPr>
          <p:spPr>
            <a:xfrm>
              <a:off x="1697800" y="1004950"/>
              <a:ext cx="209625" cy="156600"/>
            </a:xfrm>
            <a:custGeom>
              <a:avLst/>
              <a:gdLst/>
              <a:ahLst/>
              <a:cxnLst/>
              <a:rect l="l" t="t" r="r" b="b"/>
              <a:pathLst>
                <a:path w="8385" h="6264" extrusionOk="0">
                  <a:moveTo>
                    <a:pt x="2652" y="909"/>
                  </a:moveTo>
                  <a:lnTo>
                    <a:pt x="3094" y="1793"/>
                  </a:lnTo>
                  <a:lnTo>
                    <a:pt x="3094" y="3359"/>
                  </a:lnTo>
                  <a:lnTo>
                    <a:pt x="5064" y="3788"/>
                  </a:lnTo>
                  <a:lnTo>
                    <a:pt x="5632" y="2475"/>
                  </a:lnTo>
                  <a:lnTo>
                    <a:pt x="7122" y="1427"/>
                  </a:lnTo>
                  <a:lnTo>
                    <a:pt x="7728" y="3132"/>
                  </a:lnTo>
                  <a:lnTo>
                    <a:pt x="7476" y="4887"/>
                  </a:lnTo>
                  <a:lnTo>
                    <a:pt x="5582" y="4382"/>
                  </a:lnTo>
                  <a:lnTo>
                    <a:pt x="4395" y="5000"/>
                  </a:lnTo>
                  <a:lnTo>
                    <a:pt x="2210" y="5531"/>
                  </a:lnTo>
                  <a:lnTo>
                    <a:pt x="1503" y="4356"/>
                  </a:lnTo>
                  <a:lnTo>
                    <a:pt x="733" y="2664"/>
                  </a:lnTo>
                  <a:cubicBezTo>
                    <a:pt x="1288" y="2033"/>
                    <a:pt x="1920" y="1364"/>
                    <a:pt x="2084" y="1263"/>
                  </a:cubicBezTo>
                  <a:lnTo>
                    <a:pt x="2652" y="909"/>
                  </a:lnTo>
                  <a:close/>
                  <a:moveTo>
                    <a:pt x="2917" y="0"/>
                  </a:moveTo>
                  <a:lnTo>
                    <a:pt x="1831" y="682"/>
                  </a:lnTo>
                  <a:cubicBezTo>
                    <a:pt x="1705" y="745"/>
                    <a:pt x="1352" y="1010"/>
                    <a:pt x="139" y="2387"/>
                  </a:cubicBezTo>
                  <a:lnTo>
                    <a:pt x="0" y="2551"/>
                  </a:lnTo>
                  <a:lnTo>
                    <a:pt x="947" y="4647"/>
                  </a:lnTo>
                  <a:lnTo>
                    <a:pt x="1907" y="6263"/>
                  </a:lnTo>
                  <a:lnTo>
                    <a:pt x="4584" y="5606"/>
                  </a:lnTo>
                  <a:lnTo>
                    <a:pt x="5645" y="5051"/>
                  </a:lnTo>
                  <a:lnTo>
                    <a:pt x="8006" y="5682"/>
                  </a:lnTo>
                  <a:lnTo>
                    <a:pt x="8385" y="3068"/>
                  </a:lnTo>
                  <a:lnTo>
                    <a:pt x="7438" y="429"/>
                  </a:lnTo>
                  <a:lnTo>
                    <a:pt x="5127" y="2058"/>
                  </a:lnTo>
                  <a:lnTo>
                    <a:pt x="4710" y="3043"/>
                  </a:lnTo>
                  <a:lnTo>
                    <a:pt x="3738" y="2841"/>
                  </a:lnTo>
                  <a:lnTo>
                    <a:pt x="3738" y="1642"/>
                  </a:lnTo>
                  <a:lnTo>
                    <a:pt x="291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52"/>
            <p:cNvSpPr/>
            <p:nvPr/>
          </p:nvSpPr>
          <p:spPr>
            <a:xfrm>
              <a:off x="1640975" y="919700"/>
              <a:ext cx="161975" cy="96625"/>
            </a:xfrm>
            <a:custGeom>
              <a:avLst/>
              <a:gdLst/>
              <a:ahLst/>
              <a:cxnLst/>
              <a:rect l="l" t="t" r="r" b="b"/>
              <a:pathLst>
                <a:path w="6479" h="3865" extrusionOk="0">
                  <a:moveTo>
                    <a:pt x="5203" y="1"/>
                  </a:moveTo>
                  <a:lnTo>
                    <a:pt x="3549" y="632"/>
                  </a:lnTo>
                  <a:lnTo>
                    <a:pt x="783" y="1819"/>
                  </a:lnTo>
                  <a:lnTo>
                    <a:pt x="1" y="3334"/>
                  </a:lnTo>
                  <a:lnTo>
                    <a:pt x="1579" y="3865"/>
                  </a:lnTo>
                  <a:lnTo>
                    <a:pt x="3157" y="3334"/>
                  </a:lnTo>
                  <a:lnTo>
                    <a:pt x="4572" y="3094"/>
                  </a:lnTo>
                  <a:lnTo>
                    <a:pt x="5759" y="1933"/>
                  </a:lnTo>
                  <a:lnTo>
                    <a:pt x="6478" y="708"/>
                  </a:lnTo>
                  <a:lnTo>
                    <a:pt x="520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52"/>
            <p:cNvSpPr/>
            <p:nvPr/>
          </p:nvSpPr>
          <p:spPr>
            <a:xfrm>
              <a:off x="1629625" y="910875"/>
              <a:ext cx="184375" cy="113650"/>
            </a:xfrm>
            <a:custGeom>
              <a:avLst/>
              <a:gdLst/>
              <a:ahLst/>
              <a:cxnLst/>
              <a:rect l="l" t="t" r="r" b="b"/>
              <a:pathLst>
                <a:path w="7375" h="4546" extrusionOk="0">
                  <a:moveTo>
                    <a:pt x="5632" y="707"/>
                  </a:moveTo>
                  <a:lnTo>
                    <a:pt x="6503" y="1175"/>
                  </a:lnTo>
                  <a:lnTo>
                    <a:pt x="5960" y="2084"/>
                  </a:lnTo>
                  <a:lnTo>
                    <a:pt x="4874" y="3144"/>
                  </a:lnTo>
                  <a:lnTo>
                    <a:pt x="3561" y="3372"/>
                  </a:lnTo>
                  <a:lnTo>
                    <a:pt x="2033" y="3877"/>
                  </a:lnTo>
                  <a:lnTo>
                    <a:pt x="909" y="3511"/>
                  </a:lnTo>
                  <a:lnTo>
                    <a:pt x="1477" y="2412"/>
                  </a:lnTo>
                  <a:lnTo>
                    <a:pt x="4116" y="1276"/>
                  </a:lnTo>
                  <a:lnTo>
                    <a:pt x="5632" y="707"/>
                  </a:lnTo>
                  <a:close/>
                  <a:moveTo>
                    <a:pt x="5682" y="0"/>
                  </a:moveTo>
                  <a:lnTo>
                    <a:pt x="3877" y="695"/>
                  </a:lnTo>
                  <a:lnTo>
                    <a:pt x="1010" y="1920"/>
                  </a:lnTo>
                  <a:lnTo>
                    <a:pt x="0" y="3877"/>
                  </a:lnTo>
                  <a:lnTo>
                    <a:pt x="2033" y="4546"/>
                  </a:lnTo>
                  <a:lnTo>
                    <a:pt x="3687" y="4003"/>
                  </a:lnTo>
                  <a:lnTo>
                    <a:pt x="5177" y="3750"/>
                  </a:lnTo>
                  <a:lnTo>
                    <a:pt x="6427" y="2513"/>
                  </a:lnTo>
                  <a:lnTo>
                    <a:pt x="7374" y="947"/>
                  </a:lnTo>
                  <a:lnTo>
                    <a:pt x="568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52"/>
            <p:cNvSpPr/>
            <p:nvPr/>
          </p:nvSpPr>
          <p:spPr>
            <a:xfrm>
              <a:off x="1843950" y="961050"/>
              <a:ext cx="72950" cy="40125"/>
            </a:xfrm>
            <a:custGeom>
              <a:avLst/>
              <a:gdLst/>
              <a:ahLst/>
              <a:cxnLst/>
              <a:rect l="l" t="t" r="r" b="b"/>
              <a:pathLst>
                <a:path w="2918" h="1605" extrusionOk="0">
                  <a:moveTo>
                    <a:pt x="392" y="1"/>
                  </a:moveTo>
                  <a:lnTo>
                    <a:pt x="1" y="594"/>
                  </a:lnTo>
                  <a:lnTo>
                    <a:pt x="1024" y="1605"/>
                  </a:lnTo>
                  <a:lnTo>
                    <a:pt x="2211" y="670"/>
                  </a:lnTo>
                  <a:lnTo>
                    <a:pt x="291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52"/>
            <p:cNvSpPr/>
            <p:nvPr/>
          </p:nvSpPr>
          <p:spPr>
            <a:xfrm>
              <a:off x="1833850" y="953475"/>
              <a:ext cx="102950" cy="58125"/>
            </a:xfrm>
            <a:custGeom>
              <a:avLst/>
              <a:gdLst/>
              <a:ahLst/>
              <a:cxnLst/>
              <a:rect l="l" t="t" r="r" b="b"/>
              <a:pathLst>
                <a:path w="4118" h="2325" extrusionOk="0">
                  <a:moveTo>
                    <a:pt x="2526" y="632"/>
                  </a:moveTo>
                  <a:lnTo>
                    <a:pt x="1453" y="1491"/>
                  </a:lnTo>
                  <a:lnTo>
                    <a:pt x="809" y="860"/>
                  </a:lnTo>
                  <a:lnTo>
                    <a:pt x="973" y="632"/>
                  </a:lnTo>
                  <a:close/>
                  <a:moveTo>
                    <a:pt x="632" y="1"/>
                  </a:moveTo>
                  <a:lnTo>
                    <a:pt x="1" y="948"/>
                  </a:lnTo>
                  <a:lnTo>
                    <a:pt x="1402" y="2324"/>
                  </a:lnTo>
                  <a:lnTo>
                    <a:pt x="2829" y="1213"/>
                  </a:lnTo>
                  <a:lnTo>
                    <a:pt x="411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52"/>
            <p:cNvSpPr/>
            <p:nvPr/>
          </p:nvSpPr>
          <p:spPr>
            <a:xfrm>
              <a:off x="1900150" y="882450"/>
              <a:ext cx="40425" cy="51500"/>
            </a:xfrm>
            <a:custGeom>
              <a:avLst/>
              <a:gdLst/>
              <a:ahLst/>
              <a:cxnLst/>
              <a:rect l="l" t="t" r="r" b="b"/>
              <a:pathLst>
                <a:path w="1617" h="2060" extrusionOk="0">
                  <a:moveTo>
                    <a:pt x="354" y="1"/>
                  </a:moveTo>
                  <a:lnTo>
                    <a:pt x="0" y="708"/>
                  </a:lnTo>
                  <a:lnTo>
                    <a:pt x="695" y="1137"/>
                  </a:lnTo>
                  <a:lnTo>
                    <a:pt x="1351" y="2059"/>
                  </a:lnTo>
                  <a:lnTo>
                    <a:pt x="1617" y="1339"/>
                  </a:lnTo>
                  <a:lnTo>
                    <a:pt x="1617" y="316"/>
                  </a:lnTo>
                  <a:lnTo>
                    <a:pt x="35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52"/>
            <p:cNvSpPr/>
            <p:nvPr/>
          </p:nvSpPr>
          <p:spPr>
            <a:xfrm>
              <a:off x="1889725" y="873000"/>
              <a:ext cx="58750" cy="77975"/>
            </a:xfrm>
            <a:custGeom>
              <a:avLst/>
              <a:gdLst/>
              <a:ahLst/>
              <a:cxnLst/>
              <a:rect l="l" t="t" r="r" b="b"/>
              <a:pathLst>
                <a:path w="2350" h="3119" extrusionOk="0">
                  <a:moveTo>
                    <a:pt x="948" y="745"/>
                  </a:moveTo>
                  <a:lnTo>
                    <a:pt x="1718" y="934"/>
                  </a:lnTo>
                  <a:lnTo>
                    <a:pt x="1718" y="1654"/>
                  </a:lnTo>
                  <a:lnTo>
                    <a:pt x="1680" y="1768"/>
                  </a:lnTo>
                  <a:lnTo>
                    <a:pt x="1364" y="1326"/>
                  </a:lnTo>
                  <a:lnTo>
                    <a:pt x="821" y="972"/>
                  </a:lnTo>
                  <a:lnTo>
                    <a:pt x="948" y="745"/>
                  </a:lnTo>
                  <a:close/>
                  <a:moveTo>
                    <a:pt x="607" y="0"/>
                  </a:moveTo>
                  <a:lnTo>
                    <a:pt x="1" y="1200"/>
                  </a:lnTo>
                  <a:lnTo>
                    <a:pt x="885" y="1755"/>
                  </a:lnTo>
                  <a:lnTo>
                    <a:pt x="1857" y="3119"/>
                  </a:lnTo>
                  <a:lnTo>
                    <a:pt x="2324" y="1818"/>
                  </a:lnTo>
                  <a:lnTo>
                    <a:pt x="2349" y="442"/>
                  </a:lnTo>
                  <a:lnTo>
                    <a:pt x="6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52"/>
            <p:cNvSpPr/>
            <p:nvPr/>
          </p:nvSpPr>
          <p:spPr>
            <a:xfrm>
              <a:off x="1439900" y="1099950"/>
              <a:ext cx="185325" cy="192275"/>
            </a:xfrm>
            <a:custGeom>
              <a:avLst/>
              <a:gdLst/>
              <a:ahLst/>
              <a:cxnLst/>
              <a:rect l="l" t="t" r="r" b="b"/>
              <a:pathLst>
                <a:path w="7413" h="7691" extrusionOk="0">
                  <a:moveTo>
                    <a:pt x="5682" y="1"/>
                  </a:moveTo>
                  <a:lnTo>
                    <a:pt x="3826" y="354"/>
                  </a:lnTo>
                  <a:cubicBezTo>
                    <a:pt x="3586" y="544"/>
                    <a:pt x="2374" y="834"/>
                    <a:pt x="2374" y="834"/>
                  </a:cubicBezTo>
                  <a:lnTo>
                    <a:pt x="2374" y="2337"/>
                  </a:lnTo>
                  <a:lnTo>
                    <a:pt x="1111" y="3991"/>
                  </a:lnTo>
                  <a:lnTo>
                    <a:pt x="0" y="4900"/>
                  </a:lnTo>
                  <a:lnTo>
                    <a:pt x="632" y="7691"/>
                  </a:lnTo>
                  <a:lnTo>
                    <a:pt x="2058" y="7691"/>
                  </a:lnTo>
                  <a:lnTo>
                    <a:pt x="4293" y="5254"/>
                  </a:lnTo>
                  <a:lnTo>
                    <a:pt x="5834" y="4622"/>
                  </a:lnTo>
                  <a:lnTo>
                    <a:pt x="7412" y="3650"/>
                  </a:lnTo>
                  <a:lnTo>
                    <a:pt x="7412" y="1705"/>
                  </a:lnTo>
                  <a:lnTo>
                    <a:pt x="6238" y="910"/>
                  </a:lnTo>
                  <a:lnTo>
                    <a:pt x="568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52"/>
            <p:cNvSpPr/>
            <p:nvPr/>
          </p:nvSpPr>
          <p:spPr>
            <a:xfrm>
              <a:off x="1431375" y="1091425"/>
              <a:ext cx="201725" cy="208700"/>
            </a:xfrm>
            <a:custGeom>
              <a:avLst/>
              <a:gdLst/>
              <a:ahLst/>
              <a:cxnLst/>
              <a:rect l="l" t="t" r="r" b="b"/>
              <a:pathLst>
                <a:path w="8069" h="8348" extrusionOk="0">
                  <a:moveTo>
                    <a:pt x="5859" y="708"/>
                  </a:moveTo>
                  <a:lnTo>
                    <a:pt x="6301" y="1428"/>
                  </a:lnTo>
                  <a:lnTo>
                    <a:pt x="7438" y="2223"/>
                  </a:lnTo>
                  <a:lnTo>
                    <a:pt x="7438" y="3814"/>
                  </a:lnTo>
                  <a:lnTo>
                    <a:pt x="6049" y="4673"/>
                  </a:lnTo>
                  <a:lnTo>
                    <a:pt x="4521" y="5304"/>
                  </a:lnTo>
                  <a:lnTo>
                    <a:pt x="2260" y="7716"/>
                  </a:lnTo>
                  <a:lnTo>
                    <a:pt x="1225" y="7716"/>
                  </a:lnTo>
                  <a:lnTo>
                    <a:pt x="695" y="5367"/>
                  </a:lnTo>
                  <a:lnTo>
                    <a:pt x="1642" y="4584"/>
                  </a:lnTo>
                  <a:lnTo>
                    <a:pt x="3018" y="2791"/>
                  </a:lnTo>
                  <a:lnTo>
                    <a:pt x="3018" y="1428"/>
                  </a:lnTo>
                  <a:cubicBezTo>
                    <a:pt x="3422" y="1327"/>
                    <a:pt x="4003" y="1163"/>
                    <a:pt x="4281" y="998"/>
                  </a:cubicBezTo>
                  <a:lnTo>
                    <a:pt x="5859" y="708"/>
                  </a:lnTo>
                  <a:close/>
                  <a:moveTo>
                    <a:pt x="6175" y="1"/>
                  </a:moveTo>
                  <a:lnTo>
                    <a:pt x="4117" y="380"/>
                  </a:lnTo>
                  <a:lnTo>
                    <a:pt x="4028" y="405"/>
                  </a:lnTo>
                  <a:lnTo>
                    <a:pt x="3965" y="443"/>
                  </a:lnTo>
                  <a:cubicBezTo>
                    <a:pt x="3851" y="544"/>
                    <a:pt x="3182" y="733"/>
                    <a:pt x="2639" y="872"/>
                  </a:cubicBezTo>
                  <a:lnTo>
                    <a:pt x="2399" y="923"/>
                  </a:lnTo>
                  <a:lnTo>
                    <a:pt x="2399" y="2564"/>
                  </a:lnTo>
                  <a:lnTo>
                    <a:pt x="1225" y="4105"/>
                  </a:lnTo>
                  <a:lnTo>
                    <a:pt x="0" y="5115"/>
                  </a:lnTo>
                  <a:lnTo>
                    <a:pt x="733" y="8347"/>
                  </a:lnTo>
                  <a:lnTo>
                    <a:pt x="2538" y="8347"/>
                  </a:lnTo>
                  <a:lnTo>
                    <a:pt x="4836" y="5847"/>
                  </a:lnTo>
                  <a:lnTo>
                    <a:pt x="6352" y="5228"/>
                  </a:lnTo>
                  <a:lnTo>
                    <a:pt x="8069" y="4168"/>
                  </a:lnTo>
                  <a:lnTo>
                    <a:pt x="8069" y="1870"/>
                  </a:lnTo>
                  <a:lnTo>
                    <a:pt x="6806" y="1024"/>
                  </a:lnTo>
                  <a:lnTo>
                    <a:pt x="617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52"/>
            <p:cNvSpPr/>
            <p:nvPr/>
          </p:nvSpPr>
          <p:spPr>
            <a:xfrm>
              <a:off x="1514700" y="1211400"/>
              <a:ext cx="329275" cy="270225"/>
            </a:xfrm>
            <a:custGeom>
              <a:avLst/>
              <a:gdLst/>
              <a:ahLst/>
              <a:cxnLst/>
              <a:rect l="l" t="t" r="r" b="b"/>
              <a:pathLst>
                <a:path w="13171" h="10809" extrusionOk="0">
                  <a:moveTo>
                    <a:pt x="12072" y="0"/>
                  </a:moveTo>
                  <a:lnTo>
                    <a:pt x="9623" y="480"/>
                  </a:lnTo>
                  <a:lnTo>
                    <a:pt x="8676" y="4180"/>
                  </a:lnTo>
                  <a:lnTo>
                    <a:pt x="7678" y="3536"/>
                  </a:lnTo>
                  <a:lnTo>
                    <a:pt x="8297" y="1503"/>
                  </a:lnTo>
                  <a:lnTo>
                    <a:pt x="4925" y="707"/>
                  </a:lnTo>
                  <a:lnTo>
                    <a:pt x="1440" y="1818"/>
                  </a:lnTo>
                  <a:lnTo>
                    <a:pt x="1074" y="2993"/>
                  </a:lnTo>
                  <a:lnTo>
                    <a:pt x="2791" y="3574"/>
                  </a:lnTo>
                  <a:lnTo>
                    <a:pt x="1" y="3940"/>
                  </a:lnTo>
                  <a:lnTo>
                    <a:pt x="1" y="6389"/>
                  </a:lnTo>
                  <a:lnTo>
                    <a:pt x="2842" y="6389"/>
                  </a:lnTo>
                  <a:lnTo>
                    <a:pt x="3549" y="6781"/>
                  </a:lnTo>
                  <a:lnTo>
                    <a:pt x="632" y="7021"/>
                  </a:lnTo>
                  <a:lnTo>
                    <a:pt x="1503" y="8637"/>
                  </a:lnTo>
                  <a:lnTo>
                    <a:pt x="1819" y="10177"/>
                  </a:lnTo>
                  <a:lnTo>
                    <a:pt x="4736" y="10177"/>
                  </a:lnTo>
                  <a:lnTo>
                    <a:pt x="6706" y="9142"/>
                  </a:lnTo>
                  <a:lnTo>
                    <a:pt x="8751" y="10809"/>
                  </a:lnTo>
                  <a:lnTo>
                    <a:pt x="10570" y="10089"/>
                  </a:lnTo>
                  <a:lnTo>
                    <a:pt x="11529" y="8789"/>
                  </a:lnTo>
                  <a:lnTo>
                    <a:pt x="10102" y="5695"/>
                  </a:lnTo>
                  <a:lnTo>
                    <a:pt x="11201" y="2614"/>
                  </a:lnTo>
                  <a:lnTo>
                    <a:pt x="13171" y="1111"/>
                  </a:lnTo>
                  <a:lnTo>
                    <a:pt x="120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52"/>
            <p:cNvSpPr/>
            <p:nvPr/>
          </p:nvSpPr>
          <p:spPr>
            <a:xfrm>
              <a:off x="1506825" y="1202875"/>
              <a:ext cx="349150" cy="287600"/>
            </a:xfrm>
            <a:custGeom>
              <a:avLst/>
              <a:gdLst/>
              <a:ahLst/>
              <a:cxnLst/>
              <a:rect l="l" t="t" r="r" b="b"/>
              <a:pathLst>
                <a:path w="13966" h="11504" extrusionOk="0">
                  <a:moveTo>
                    <a:pt x="12274" y="682"/>
                  </a:moveTo>
                  <a:lnTo>
                    <a:pt x="13006" y="1414"/>
                  </a:lnTo>
                  <a:lnTo>
                    <a:pt x="11238" y="2766"/>
                  </a:lnTo>
                  <a:lnTo>
                    <a:pt x="10064" y="6061"/>
                  </a:lnTo>
                  <a:lnTo>
                    <a:pt x="11478" y="9092"/>
                  </a:lnTo>
                  <a:lnTo>
                    <a:pt x="10683" y="10178"/>
                  </a:lnTo>
                  <a:lnTo>
                    <a:pt x="9129" y="10784"/>
                  </a:lnTo>
                  <a:lnTo>
                    <a:pt x="7059" y="9117"/>
                  </a:lnTo>
                  <a:lnTo>
                    <a:pt x="4975" y="10203"/>
                  </a:lnTo>
                  <a:lnTo>
                    <a:pt x="2399" y="10203"/>
                  </a:lnTo>
                  <a:lnTo>
                    <a:pt x="2134" y="8915"/>
                  </a:lnTo>
                  <a:lnTo>
                    <a:pt x="1465" y="7640"/>
                  </a:lnTo>
                  <a:lnTo>
                    <a:pt x="4937" y="7349"/>
                  </a:lnTo>
                  <a:lnTo>
                    <a:pt x="3245" y="6415"/>
                  </a:lnTo>
                  <a:lnTo>
                    <a:pt x="644" y="6415"/>
                  </a:lnTo>
                  <a:lnTo>
                    <a:pt x="644" y="4559"/>
                  </a:lnTo>
                  <a:lnTo>
                    <a:pt x="4495" y="4053"/>
                  </a:lnTo>
                  <a:lnTo>
                    <a:pt x="1781" y="3132"/>
                  </a:lnTo>
                  <a:lnTo>
                    <a:pt x="2008" y="2399"/>
                  </a:lnTo>
                  <a:lnTo>
                    <a:pt x="5253" y="1377"/>
                  </a:lnTo>
                  <a:lnTo>
                    <a:pt x="8208" y="2071"/>
                  </a:lnTo>
                  <a:lnTo>
                    <a:pt x="7627" y="4003"/>
                  </a:lnTo>
                  <a:lnTo>
                    <a:pt x="9193" y="5026"/>
                  </a:lnTo>
                  <a:lnTo>
                    <a:pt x="10190" y="1086"/>
                  </a:lnTo>
                  <a:lnTo>
                    <a:pt x="12274" y="682"/>
                  </a:lnTo>
                  <a:close/>
                  <a:moveTo>
                    <a:pt x="12488" y="0"/>
                  </a:moveTo>
                  <a:lnTo>
                    <a:pt x="9685" y="543"/>
                  </a:lnTo>
                  <a:lnTo>
                    <a:pt x="8801" y="4016"/>
                  </a:lnTo>
                  <a:lnTo>
                    <a:pt x="8372" y="3738"/>
                  </a:lnTo>
                  <a:lnTo>
                    <a:pt x="9003" y="1616"/>
                  </a:lnTo>
                  <a:lnTo>
                    <a:pt x="5228" y="733"/>
                  </a:lnTo>
                  <a:lnTo>
                    <a:pt x="1503" y="1907"/>
                  </a:lnTo>
                  <a:lnTo>
                    <a:pt x="998" y="3536"/>
                  </a:lnTo>
                  <a:lnTo>
                    <a:pt x="1717" y="3788"/>
                  </a:lnTo>
                  <a:lnTo>
                    <a:pt x="0" y="4003"/>
                  </a:lnTo>
                  <a:lnTo>
                    <a:pt x="0" y="7046"/>
                  </a:lnTo>
                  <a:lnTo>
                    <a:pt x="1010" y="7046"/>
                  </a:lnTo>
                  <a:lnTo>
                    <a:pt x="442" y="7097"/>
                  </a:lnTo>
                  <a:lnTo>
                    <a:pt x="1515" y="9079"/>
                  </a:lnTo>
                  <a:lnTo>
                    <a:pt x="1882" y="10834"/>
                  </a:lnTo>
                  <a:lnTo>
                    <a:pt x="5127" y="10834"/>
                  </a:lnTo>
                  <a:lnTo>
                    <a:pt x="6983" y="9862"/>
                  </a:lnTo>
                  <a:lnTo>
                    <a:pt x="9016" y="11503"/>
                  </a:lnTo>
                  <a:lnTo>
                    <a:pt x="11087" y="10708"/>
                  </a:lnTo>
                  <a:lnTo>
                    <a:pt x="12210" y="9167"/>
                  </a:lnTo>
                  <a:lnTo>
                    <a:pt x="10758" y="6023"/>
                  </a:lnTo>
                  <a:lnTo>
                    <a:pt x="11781" y="3144"/>
                  </a:lnTo>
                  <a:lnTo>
                    <a:pt x="13966" y="1490"/>
                  </a:lnTo>
                  <a:lnTo>
                    <a:pt x="1248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52"/>
            <p:cNvSpPr/>
            <p:nvPr/>
          </p:nvSpPr>
          <p:spPr>
            <a:xfrm>
              <a:off x="1843950" y="1219275"/>
              <a:ext cx="96625" cy="163875"/>
            </a:xfrm>
            <a:custGeom>
              <a:avLst/>
              <a:gdLst/>
              <a:ahLst/>
              <a:cxnLst/>
              <a:rect l="l" t="t" r="r" b="b"/>
              <a:pathLst>
                <a:path w="3865" h="6555" extrusionOk="0">
                  <a:moveTo>
                    <a:pt x="2602" y="1"/>
                  </a:moveTo>
                  <a:lnTo>
                    <a:pt x="2046" y="1339"/>
                  </a:lnTo>
                  <a:lnTo>
                    <a:pt x="1466" y="3334"/>
                  </a:lnTo>
                  <a:lnTo>
                    <a:pt x="1024" y="1642"/>
                  </a:lnTo>
                  <a:lnTo>
                    <a:pt x="1" y="3246"/>
                  </a:lnTo>
                  <a:lnTo>
                    <a:pt x="392" y="5026"/>
                  </a:lnTo>
                  <a:lnTo>
                    <a:pt x="1024" y="6554"/>
                  </a:lnTo>
                  <a:lnTo>
                    <a:pt x="3057" y="5014"/>
                  </a:lnTo>
                  <a:lnTo>
                    <a:pt x="3865" y="3221"/>
                  </a:lnTo>
                  <a:lnTo>
                    <a:pt x="3865" y="1339"/>
                  </a:lnTo>
                  <a:lnTo>
                    <a:pt x="260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52"/>
            <p:cNvSpPr/>
            <p:nvPr/>
          </p:nvSpPr>
          <p:spPr>
            <a:xfrm>
              <a:off x="1835425" y="1205075"/>
              <a:ext cx="113050" cy="190700"/>
            </a:xfrm>
            <a:custGeom>
              <a:avLst/>
              <a:gdLst/>
              <a:ahLst/>
              <a:cxnLst/>
              <a:rect l="l" t="t" r="r" b="b"/>
              <a:pathLst>
                <a:path w="4522" h="7628" extrusionOk="0">
                  <a:moveTo>
                    <a:pt x="3044" y="1150"/>
                  </a:moveTo>
                  <a:lnTo>
                    <a:pt x="3890" y="2034"/>
                  </a:lnTo>
                  <a:lnTo>
                    <a:pt x="3890" y="3726"/>
                  </a:lnTo>
                  <a:lnTo>
                    <a:pt x="3145" y="5380"/>
                  </a:lnTo>
                  <a:lnTo>
                    <a:pt x="1503" y="6630"/>
                  </a:lnTo>
                  <a:lnTo>
                    <a:pt x="1049" y="5519"/>
                  </a:lnTo>
                  <a:lnTo>
                    <a:pt x="683" y="3877"/>
                  </a:lnTo>
                  <a:lnTo>
                    <a:pt x="1238" y="2981"/>
                  </a:lnTo>
                  <a:lnTo>
                    <a:pt x="1781" y="5089"/>
                  </a:lnTo>
                  <a:lnTo>
                    <a:pt x="2678" y="2034"/>
                  </a:lnTo>
                  <a:lnTo>
                    <a:pt x="3044" y="1150"/>
                  </a:lnTo>
                  <a:close/>
                  <a:moveTo>
                    <a:pt x="2842" y="1"/>
                  </a:moveTo>
                  <a:lnTo>
                    <a:pt x="2084" y="1819"/>
                  </a:lnTo>
                  <a:lnTo>
                    <a:pt x="1819" y="2715"/>
                  </a:lnTo>
                  <a:lnTo>
                    <a:pt x="1491" y="1427"/>
                  </a:lnTo>
                  <a:lnTo>
                    <a:pt x="1" y="3763"/>
                  </a:lnTo>
                  <a:lnTo>
                    <a:pt x="443" y="5708"/>
                  </a:lnTo>
                  <a:lnTo>
                    <a:pt x="1238" y="7627"/>
                  </a:lnTo>
                  <a:lnTo>
                    <a:pt x="3650" y="5784"/>
                  </a:lnTo>
                  <a:lnTo>
                    <a:pt x="4496" y="3915"/>
                  </a:lnTo>
                  <a:lnTo>
                    <a:pt x="4521" y="1781"/>
                  </a:lnTo>
                  <a:lnTo>
                    <a:pt x="284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52"/>
            <p:cNvSpPr/>
            <p:nvPr/>
          </p:nvSpPr>
          <p:spPr>
            <a:xfrm>
              <a:off x="1794700" y="1458875"/>
              <a:ext cx="74850" cy="69800"/>
            </a:xfrm>
            <a:custGeom>
              <a:avLst/>
              <a:gdLst/>
              <a:ahLst/>
              <a:cxnLst/>
              <a:rect l="l" t="t" r="r" b="b"/>
              <a:pathLst>
                <a:path w="2994" h="2792" extrusionOk="0">
                  <a:moveTo>
                    <a:pt x="1971" y="1"/>
                  </a:moveTo>
                  <a:lnTo>
                    <a:pt x="872" y="847"/>
                  </a:lnTo>
                  <a:lnTo>
                    <a:pt x="1" y="1465"/>
                  </a:lnTo>
                  <a:lnTo>
                    <a:pt x="1504" y="2791"/>
                  </a:lnTo>
                  <a:lnTo>
                    <a:pt x="2994" y="2791"/>
                  </a:lnTo>
                  <a:lnTo>
                    <a:pt x="197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52"/>
            <p:cNvSpPr/>
            <p:nvPr/>
          </p:nvSpPr>
          <p:spPr>
            <a:xfrm>
              <a:off x="1782075" y="1445925"/>
              <a:ext cx="98850" cy="90625"/>
            </a:xfrm>
            <a:custGeom>
              <a:avLst/>
              <a:gdLst/>
              <a:ahLst/>
              <a:cxnLst/>
              <a:rect l="l" t="t" r="r" b="b"/>
              <a:pathLst>
                <a:path w="3954" h="3625" extrusionOk="0">
                  <a:moveTo>
                    <a:pt x="2324" y="1024"/>
                  </a:moveTo>
                  <a:lnTo>
                    <a:pt x="3057" y="2994"/>
                  </a:lnTo>
                  <a:lnTo>
                    <a:pt x="2122" y="2994"/>
                  </a:lnTo>
                  <a:lnTo>
                    <a:pt x="1011" y="2009"/>
                  </a:lnTo>
                  <a:lnTo>
                    <a:pt x="2324" y="1024"/>
                  </a:lnTo>
                  <a:close/>
                  <a:moveTo>
                    <a:pt x="2627" y="1"/>
                  </a:moveTo>
                  <a:lnTo>
                    <a:pt x="1188" y="1112"/>
                  </a:lnTo>
                  <a:lnTo>
                    <a:pt x="1" y="1958"/>
                  </a:lnTo>
                  <a:lnTo>
                    <a:pt x="1882" y="3625"/>
                  </a:lnTo>
                  <a:lnTo>
                    <a:pt x="3953" y="3625"/>
                  </a:lnTo>
                  <a:lnTo>
                    <a:pt x="262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52"/>
            <p:cNvSpPr/>
            <p:nvPr/>
          </p:nvSpPr>
          <p:spPr>
            <a:xfrm>
              <a:off x="241275" y="1079650"/>
              <a:ext cx="2559200" cy="3887025"/>
            </a:xfrm>
            <a:custGeom>
              <a:avLst/>
              <a:gdLst/>
              <a:ahLst/>
              <a:cxnLst/>
              <a:rect l="l" t="t" r="r" b="b"/>
              <a:pathLst>
                <a:path w="102368" h="155481" extrusionOk="0">
                  <a:moveTo>
                    <a:pt x="22033" y="0"/>
                  </a:moveTo>
                  <a:cubicBezTo>
                    <a:pt x="21541" y="0"/>
                    <a:pt x="20848" y="207"/>
                    <a:pt x="19875" y="825"/>
                  </a:cubicBezTo>
                  <a:cubicBezTo>
                    <a:pt x="16958" y="2669"/>
                    <a:pt x="16718" y="2669"/>
                    <a:pt x="16718" y="2669"/>
                  </a:cubicBezTo>
                  <a:lnTo>
                    <a:pt x="14357" y="4096"/>
                  </a:lnTo>
                  <a:lnTo>
                    <a:pt x="14357" y="5043"/>
                  </a:lnTo>
                  <a:lnTo>
                    <a:pt x="15304" y="8351"/>
                  </a:lnTo>
                  <a:lnTo>
                    <a:pt x="15532" y="10056"/>
                  </a:lnTo>
                  <a:lnTo>
                    <a:pt x="13423" y="9450"/>
                  </a:lnTo>
                  <a:lnTo>
                    <a:pt x="12665" y="8869"/>
                  </a:lnTo>
                  <a:lnTo>
                    <a:pt x="10051" y="10043"/>
                  </a:lnTo>
                  <a:lnTo>
                    <a:pt x="9319" y="11584"/>
                  </a:lnTo>
                  <a:lnTo>
                    <a:pt x="9319" y="12606"/>
                  </a:lnTo>
                  <a:lnTo>
                    <a:pt x="11920" y="12998"/>
                  </a:lnTo>
                  <a:lnTo>
                    <a:pt x="13890" y="12846"/>
                  </a:lnTo>
                  <a:lnTo>
                    <a:pt x="13890" y="12846"/>
                  </a:lnTo>
                  <a:lnTo>
                    <a:pt x="12236" y="14854"/>
                  </a:lnTo>
                  <a:lnTo>
                    <a:pt x="9281" y="15447"/>
                  </a:lnTo>
                  <a:lnTo>
                    <a:pt x="7324" y="17884"/>
                  </a:lnTo>
                  <a:lnTo>
                    <a:pt x="5922" y="20094"/>
                  </a:lnTo>
                  <a:lnTo>
                    <a:pt x="6478" y="22228"/>
                  </a:lnTo>
                  <a:lnTo>
                    <a:pt x="7665" y="23491"/>
                  </a:lnTo>
                  <a:lnTo>
                    <a:pt x="9559" y="25069"/>
                  </a:lnTo>
                  <a:cubicBezTo>
                    <a:pt x="9559" y="25069"/>
                    <a:pt x="8448" y="26534"/>
                    <a:pt x="8372" y="26862"/>
                  </a:cubicBezTo>
                  <a:cubicBezTo>
                    <a:pt x="8296" y="27191"/>
                    <a:pt x="2841" y="30196"/>
                    <a:pt x="2841" y="30196"/>
                  </a:cubicBezTo>
                  <a:lnTo>
                    <a:pt x="0" y="31610"/>
                  </a:lnTo>
                  <a:lnTo>
                    <a:pt x="0" y="31610"/>
                  </a:lnTo>
                  <a:lnTo>
                    <a:pt x="4344" y="30903"/>
                  </a:lnTo>
                  <a:lnTo>
                    <a:pt x="10178" y="28529"/>
                  </a:lnTo>
                  <a:lnTo>
                    <a:pt x="12476" y="25852"/>
                  </a:lnTo>
                  <a:lnTo>
                    <a:pt x="14446" y="24110"/>
                  </a:lnTo>
                  <a:lnTo>
                    <a:pt x="16883" y="22380"/>
                  </a:lnTo>
                  <a:lnTo>
                    <a:pt x="15393" y="25132"/>
                  </a:lnTo>
                  <a:lnTo>
                    <a:pt x="17287" y="24741"/>
                  </a:lnTo>
                  <a:cubicBezTo>
                    <a:pt x="17287" y="24741"/>
                    <a:pt x="19648" y="24034"/>
                    <a:pt x="19812" y="23794"/>
                  </a:cubicBezTo>
                  <a:cubicBezTo>
                    <a:pt x="19818" y="23784"/>
                    <a:pt x="19832" y="23779"/>
                    <a:pt x="19854" y="23779"/>
                  </a:cubicBezTo>
                  <a:cubicBezTo>
                    <a:pt x="20342" y="23779"/>
                    <a:pt x="24610" y="26319"/>
                    <a:pt x="24610" y="26319"/>
                  </a:cubicBezTo>
                  <a:lnTo>
                    <a:pt x="26113" y="29085"/>
                  </a:lnTo>
                  <a:lnTo>
                    <a:pt x="26820" y="33100"/>
                  </a:lnTo>
                  <a:lnTo>
                    <a:pt x="26189" y="36105"/>
                  </a:lnTo>
                  <a:lnTo>
                    <a:pt x="25633" y="38151"/>
                  </a:lnTo>
                  <a:lnTo>
                    <a:pt x="26429" y="40045"/>
                  </a:lnTo>
                  <a:lnTo>
                    <a:pt x="27376" y="37040"/>
                  </a:lnTo>
                  <a:lnTo>
                    <a:pt x="28474" y="36105"/>
                  </a:lnTo>
                  <a:lnTo>
                    <a:pt x="29194" y="40512"/>
                  </a:lnTo>
                  <a:lnTo>
                    <a:pt x="30457" y="43505"/>
                  </a:lnTo>
                  <a:lnTo>
                    <a:pt x="28083" y="42015"/>
                  </a:lnTo>
                  <a:lnTo>
                    <a:pt x="27856" y="43505"/>
                  </a:lnTo>
                  <a:lnTo>
                    <a:pt x="29585" y="47293"/>
                  </a:lnTo>
                  <a:lnTo>
                    <a:pt x="29346" y="49894"/>
                  </a:lnTo>
                  <a:lnTo>
                    <a:pt x="28083" y="52419"/>
                  </a:lnTo>
                  <a:lnTo>
                    <a:pt x="27616" y="56763"/>
                  </a:lnTo>
                  <a:lnTo>
                    <a:pt x="27931" y="61258"/>
                  </a:lnTo>
                  <a:lnTo>
                    <a:pt x="29661" y="64011"/>
                  </a:lnTo>
                  <a:lnTo>
                    <a:pt x="31404" y="65198"/>
                  </a:lnTo>
                  <a:lnTo>
                    <a:pt x="32666" y="68670"/>
                  </a:lnTo>
                  <a:lnTo>
                    <a:pt x="33538" y="71713"/>
                  </a:lnTo>
                  <a:lnTo>
                    <a:pt x="34081" y="73708"/>
                  </a:lnTo>
                  <a:lnTo>
                    <a:pt x="36631" y="76398"/>
                  </a:lnTo>
                  <a:lnTo>
                    <a:pt x="36631" y="76398"/>
                  </a:lnTo>
                  <a:lnTo>
                    <a:pt x="36050" y="73241"/>
                  </a:lnTo>
                  <a:lnTo>
                    <a:pt x="34560" y="71347"/>
                  </a:lnTo>
                  <a:lnTo>
                    <a:pt x="33929" y="66852"/>
                  </a:lnTo>
                  <a:lnTo>
                    <a:pt x="35343" y="68506"/>
                  </a:lnTo>
                  <a:lnTo>
                    <a:pt x="36215" y="71713"/>
                  </a:lnTo>
                  <a:lnTo>
                    <a:pt x="38424" y="73784"/>
                  </a:lnTo>
                  <a:lnTo>
                    <a:pt x="40470" y="77332"/>
                  </a:lnTo>
                  <a:lnTo>
                    <a:pt x="40634" y="79618"/>
                  </a:lnTo>
                  <a:lnTo>
                    <a:pt x="42288" y="81436"/>
                  </a:lnTo>
                  <a:lnTo>
                    <a:pt x="46241" y="82623"/>
                  </a:lnTo>
                  <a:lnTo>
                    <a:pt x="49082" y="84113"/>
                  </a:lnTo>
                  <a:lnTo>
                    <a:pt x="49940" y="83557"/>
                  </a:lnTo>
                  <a:lnTo>
                    <a:pt x="52541" y="85616"/>
                  </a:lnTo>
                  <a:lnTo>
                    <a:pt x="55458" y="86247"/>
                  </a:lnTo>
                  <a:lnTo>
                    <a:pt x="57428" y="88457"/>
                  </a:lnTo>
                  <a:lnTo>
                    <a:pt x="58855" y="90035"/>
                  </a:lnTo>
                  <a:lnTo>
                    <a:pt x="61380" y="91373"/>
                  </a:lnTo>
                  <a:lnTo>
                    <a:pt x="62643" y="90275"/>
                  </a:lnTo>
                  <a:lnTo>
                    <a:pt x="64221" y="92081"/>
                  </a:lnTo>
                  <a:lnTo>
                    <a:pt x="63906" y="95553"/>
                  </a:lnTo>
                  <a:lnTo>
                    <a:pt x="62378" y="97346"/>
                  </a:lnTo>
                  <a:lnTo>
                    <a:pt x="61595" y="99644"/>
                  </a:lnTo>
                  <a:lnTo>
                    <a:pt x="61355" y="101854"/>
                  </a:lnTo>
                  <a:lnTo>
                    <a:pt x="60875" y="103028"/>
                  </a:lnTo>
                  <a:lnTo>
                    <a:pt x="63325" y="105629"/>
                  </a:lnTo>
                  <a:lnTo>
                    <a:pt x="65459" y="108862"/>
                  </a:lnTo>
                  <a:lnTo>
                    <a:pt x="67580" y="112170"/>
                  </a:lnTo>
                  <a:lnTo>
                    <a:pt x="69550" y="113281"/>
                  </a:lnTo>
                  <a:lnTo>
                    <a:pt x="70813" y="115011"/>
                  </a:lnTo>
                  <a:lnTo>
                    <a:pt x="71293" y="119746"/>
                  </a:lnTo>
                  <a:lnTo>
                    <a:pt x="71532" y="123610"/>
                  </a:lnTo>
                  <a:lnTo>
                    <a:pt x="71293" y="127562"/>
                  </a:lnTo>
                  <a:lnTo>
                    <a:pt x="71444" y="129608"/>
                  </a:lnTo>
                  <a:lnTo>
                    <a:pt x="70661" y="132765"/>
                  </a:lnTo>
                  <a:lnTo>
                    <a:pt x="70585" y="135214"/>
                  </a:lnTo>
                  <a:lnTo>
                    <a:pt x="70813" y="138220"/>
                  </a:lnTo>
                  <a:lnTo>
                    <a:pt x="72151" y="139167"/>
                  </a:lnTo>
                  <a:lnTo>
                    <a:pt x="70346" y="143334"/>
                  </a:lnTo>
                  <a:lnTo>
                    <a:pt x="71684" y="145392"/>
                  </a:lnTo>
                  <a:lnTo>
                    <a:pt x="72000" y="147210"/>
                  </a:lnTo>
                  <a:lnTo>
                    <a:pt x="73225" y="150998"/>
                  </a:lnTo>
                  <a:lnTo>
                    <a:pt x="75548" y="154344"/>
                  </a:lnTo>
                  <a:lnTo>
                    <a:pt x="77278" y="155481"/>
                  </a:lnTo>
                  <a:lnTo>
                    <a:pt x="80283" y="155481"/>
                  </a:lnTo>
                  <a:lnTo>
                    <a:pt x="81546" y="153991"/>
                  </a:lnTo>
                  <a:lnTo>
                    <a:pt x="78313" y="152248"/>
                  </a:lnTo>
                  <a:lnTo>
                    <a:pt x="77126" y="149331"/>
                  </a:lnTo>
                  <a:cubicBezTo>
                    <a:pt x="77126" y="149331"/>
                    <a:pt x="75864" y="148826"/>
                    <a:pt x="77050" y="147399"/>
                  </a:cubicBezTo>
                  <a:cubicBezTo>
                    <a:pt x="78237" y="145985"/>
                    <a:pt x="78237" y="145960"/>
                    <a:pt x="78237" y="145960"/>
                  </a:cubicBezTo>
                  <a:lnTo>
                    <a:pt x="78553" y="144925"/>
                  </a:lnTo>
                  <a:lnTo>
                    <a:pt x="76899" y="143738"/>
                  </a:lnTo>
                  <a:lnTo>
                    <a:pt x="77758" y="142083"/>
                  </a:lnTo>
                  <a:lnTo>
                    <a:pt x="78553" y="141528"/>
                  </a:lnTo>
                  <a:lnTo>
                    <a:pt x="78945" y="139318"/>
                  </a:lnTo>
                  <a:lnTo>
                    <a:pt x="78389" y="138055"/>
                  </a:lnTo>
                  <a:lnTo>
                    <a:pt x="78465" y="136957"/>
                  </a:lnTo>
                  <a:lnTo>
                    <a:pt x="79892" y="137108"/>
                  </a:lnTo>
                  <a:lnTo>
                    <a:pt x="79967" y="135530"/>
                  </a:lnTo>
                  <a:lnTo>
                    <a:pt x="79967" y="134962"/>
                  </a:lnTo>
                  <a:lnTo>
                    <a:pt x="81861" y="134406"/>
                  </a:lnTo>
                  <a:lnTo>
                    <a:pt x="83755" y="133926"/>
                  </a:lnTo>
                  <a:lnTo>
                    <a:pt x="83755" y="131805"/>
                  </a:lnTo>
                  <a:lnTo>
                    <a:pt x="83604" y="130542"/>
                  </a:lnTo>
                  <a:lnTo>
                    <a:pt x="83516" y="129595"/>
                  </a:lnTo>
                  <a:lnTo>
                    <a:pt x="86205" y="130063"/>
                  </a:lnTo>
                  <a:lnTo>
                    <a:pt x="87821" y="128484"/>
                  </a:lnTo>
                  <a:lnTo>
                    <a:pt x="89261" y="126047"/>
                  </a:lnTo>
                  <a:lnTo>
                    <a:pt x="90612" y="124065"/>
                  </a:lnTo>
                  <a:lnTo>
                    <a:pt x="91079" y="121312"/>
                  </a:lnTo>
                  <a:lnTo>
                    <a:pt x="93605" y="119570"/>
                  </a:lnTo>
                  <a:lnTo>
                    <a:pt x="96294" y="118155"/>
                  </a:lnTo>
                  <a:lnTo>
                    <a:pt x="97633" y="117360"/>
                  </a:lnTo>
                  <a:lnTo>
                    <a:pt x="98188" y="113572"/>
                  </a:lnTo>
                  <a:lnTo>
                    <a:pt x="99047" y="110415"/>
                  </a:lnTo>
                  <a:lnTo>
                    <a:pt x="99451" y="108445"/>
                  </a:lnTo>
                  <a:lnTo>
                    <a:pt x="101257" y="106160"/>
                  </a:lnTo>
                  <a:lnTo>
                    <a:pt x="102368" y="104190"/>
                  </a:lnTo>
                  <a:lnTo>
                    <a:pt x="101332" y="102296"/>
                  </a:lnTo>
                  <a:cubicBezTo>
                    <a:pt x="101332" y="102296"/>
                    <a:pt x="101888" y="102220"/>
                    <a:pt x="98655" y="100957"/>
                  </a:cubicBezTo>
                  <a:lnTo>
                    <a:pt x="95423" y="99695"/>
                  </a:lnTo>
                  <a:lnTo>
                    <a:pt x="93529" y="99379"/>
                  </a:lnTo>
                  <a:lnTo>
                    <a:pt x="91471" y="98596"/>
                  </a:lnTo>
                  <a:lnTo>
                    <a:pt x="89185" y="97649"/>
                  </a:lnTo>
                  <a:lnTo>
                    <a:pt x="88011" y="94884"/>
                  </a:lnTo>
                  <a:lnTo>
                    <a:pt x="86508" y="92750"/>
                  </a:lnTo>
                  <a:lnTo>
                    <a:pt x="83124" y="91651"/>
                  </a:lnTo>
                  <a:lnTo>
                    <a:pt x="80914" y="91411"/>
                  </a:lnTo>
                  <a:lnTo>
                    <a:pt x="78616" y="89202"/>
                  </a:lnTo>
                  <a:lnTo>
                    <a:pt x="76571" y="88015"/>
                  </a:lnTo>
                  <a:lnTo>
                    <a:pt x="74121" y="87787"/>
                  </a:lnTo>
                  <a:lnTo>
                    <a:pt x="71596" y="87156"/>
                  </a:lnTo>
                  <a:lnTo>
                    <a:pt x="68755" y="87232"/>
                  </a:lnTo>
                  <a:cubicBezTo>
                    <a:pt x="68755" y="87232"/>
                    <a:pt x="65522" y="88179"/>
                    <a:pt x="65446" y="88495"/>
                  </a:cubicBezTo>
                  <a:cubicBezTo>
                    <a:pt x="65358" y="88810"/>
                    <a:pt x="64903" y="90174"/>
                    <a:pt x="64903" y="90174"/>
                  </a:cubicBezTo>
                  <a:lnTo>
                    <a:pt x="63325" y="88911"/>
                  </a:lnTo>
                  <a:lnTo>
                    <a:pt x="61595" y="89467"/>
                  </a:lnTo>
                  <a:lnTo>
                    <a:pt x="59852" y="88596"/>
                  </a:lnTo>
                  <a:lnTo>
                    <a:pt x="58590" y="85994"/>
                  </a:lnTo>
                  <a:lnTo>
                    <a:pt x="59385" y="83949"/>
                  </a:lnTo>
                  <a:lnTo>
                    <a:pt x="57491" y="83317"/>
                  </a:lnTo>
                  <a:lnTo>
                    <a:pt x="54966" y="83002"/>
                  </a:lnTo>
                  <a:lnTo>
                    <a:pt x="55673" y="81032"/>
                  </a:lnTo>
                  <a:lnTo>
                    <a:pt x="56380" y="79643"/>
                  </a:lnTo>
                  <a:lnTo>
                    <a:pt x="56532" y="78507"/>
                  </a:lnTo>
                  <a:lnTo>
                    <a:pt x="53779" y="78507"/>
                  </a:lnTo>
                  <a:lnTo>
                    <a:pt x="52592" y="80476"/>
                  </a:lnTo>
                  <a:lnTo>
                    <a:pt x="49915" y="81423"/>
                  </a:lnTo>
                  <a:lnTo>
                    <a:pt x="47933" y="78747"/>
                  </a:lnTo>
                  <a:lnTo>
                    <a:pt x="47541" y="75160"/>
                  </a:lnTo>
                  <a:lnTo>
                    <a:pt x="48412" y="72218"/>
                  </a:lnTo>
                  <a:lnTo>
                    <a:pt x="51165" y="70173"/>
                  </a:lnTo>
                  <a:lnTo>
                    <a:pt x="54095" y="69769"/>
                  </a:lnTo>
                  <a:lnTo>
                    <a:pt x="55433" y="70880"/>
                  </a:lnTo>
                  <a:lnTo>
                    <a:pt x="56064" y="69693"/>
                  </a:lnTo>
                  <a:lnTo>
                    <a:pt x="58198" y="69693"/>
                  </a:lnTo>
                  <a:lnTo>
                    <a:pt x="60964" y="70552"/>
                  </a:lnTo>
                  <a:lnTo>
                    <a:pt x="61191" y="72521"/>
                  </a:lnTo>
                  <a:lnTo>
                    <a:pt x="62529" y="74567"/>
                  </a:lnTo>
                  <a:lnTo>
                    <a:pt x="62933" y="72484"/>
                  </a:lnTo>
                  <a:lnTo>
                    <a:pt x="62769" y="68759"/>
                  </a:lnTo>
                  <a:lnTo>
                    <a:pt x="63805" y="66852"/>
                  </a:lnTo>
                  <a:lnTo>
                    <a:pt x="66797" y="64806"/>
                  </a:lnTo>
                  <a:lnTo>
                    <a:pt x="68300" y="62281"/>
                  </a:lnTo>
                  <a:lnTo>
                    <a:pt x="69083" y="60248"/>
                  </a:lnTo>
                  <a:lnTo>
                    <a:pt x="71684" y="57697"/>
                  </a:lnTo>
                  <a:lnTo>
                    <a:pt x="73338" y="57697"/>
                  </a:lnTo>
                  <a:lnTo>
                    <a:pt x="74197" y="55412"/>
                  </a:lnTo>
                  <a:lnTo>
                    <a:pt x="76722" y="53758"/>
                  </a:lnTo>
                  <a:lnTo>
                    <a:pt x="77833" y="55488"/>
                  </a:lnTo>
                  <a:lnTo>
                    <a:pt x="79879" y="54187"/>
                  </a:lnTo>
                  <a:lnTo>
                    <a:pt x="83351" y="52748"/>
                  </a:lnTo>
                  <a:lnTo>
                    <a:pt x="82569" y="51876"/>
                  </a:lnTo>
                  <a:lnTo>
                    <a:pt x="79412" y="52104"/>
                  </a:lnTo>
                  <a:lnTo>
                    <a:pt x="78692" y="50525"/>
                  </a:lnTo>
                  <a:lnTo>
                    <a:pt x="78692" y="49187"/>
                  </a:lnTo>
                  <a:lnTo>
                    <a:pt x="77833" y="48707"/>
                  </a:lnTo>
                  <a:lnTo>
                    <a:pt x="76091" y="49502"/>
                  </a:lnTo>
                  <a:lnTo>
                    <a:pt x="78540" y="48240"/>
                  </a:lnTo>
                  <a:lnTo>
                    <a:pt x="80902" y="48240"/>
                  </a:lnTo>
                  <a:lnTo>
                    <a:pt x="83111" y="48391"/>
                  </a:lnTo>
                  <a:lnTo>
                    <a:pt x="85725" y="46901"/>
                  </a:lnTo>
                  <a:cubicBezTo>
                    <a:pt x="85725" y="46901"/>
                    <a:pt x="87619" y="45474"/>
                    <a:pt x="87695" y="45361"/>
                  </a:cubicBezTo>
                  <a:cubicBezTo>
                    <a:pt x="87771" y="45247"/>
                    <a:pt x="86041" y="42204"/>
                    <a:pt x="86041" y="42204"/>
                  </a:cubicBezTo>
                  <a:lnTo>
                    <a:pt x="83983" y="40297"/>
                  </a:lnTo>
                  <a:lnTo>
                    <a:pt x="83591" y="38151"/>
                  </a:lnTo>
                  <a:lnTo>
                    <a:pt x="83111" y="33820"/>
                  </a:lnTo>
                  <a:lnTo>
                    <a:pt x="81066" y="36105"/>
                  </a:lnTo>
                  <a:lnTo>
                    <a:pt x="79172" y="35701"/>
                  </a:lnTo>
                  <a:lnTo>
                    <a:pt x="78856" y="33656"/>
                  </a:lnTo>
                  <a:lnTo>
                    <a:pt x="79639" y="32203"/>
                  </a:lnTo>
                  <a:lnTo>
                    <a:pt x="77909" y="31724"/>
                  </a:lnTo>
                  <a:lnTo>
                    <a:pt x="76798" y="30575"/>
                  </a:lnTo>
                  <a:lnTo>
                    <a:pt x="73957" y="30575"/>
                  </a:lnTo>
                  <a:lnTo>
                    <a:pt x="73098" y="30650"/>
                  </a:lnTo>
                  <a:lnTo>
                    <a:pt x="73010" y="33491"/>
                  </a:lnTo>
                  <a:lnTo>
                    <a:pt x="71671" y="34918"/>
                  </a:lnTo>
                  <a:lnTo>
                    <a:pt x="72467" y="36156"/>
                  </a:lnTo>
                  <a:lnTo>
                    <a:pt x="72694" y="38479"/>
                  </a:lnTo>
                  <a:lnTo>
                    <a:pt x="70573" y="40285"/>
                  </a:lnTo>
                  <a:lnTo>
                    <a:pt x="68603" y="40979"/>
                  </a:lnTo>
                  <a:lnTo>
                    <a:pt x="68603" y="44136"/>
                  </a:lnTo>
                  <a:lnTo>
                    <a:pt x="67340" y="44767"/>
                  </a:lnTo>
                  <a:lnTo>
                    <a:pt x="65913" y="42962"/>
                  </a:lnTo>
                  <a:lnTo>
                    <a:pt x="66545" y="40196"/>
                  </a:lnTo>
                  <a:lnTo>
                    <a:pt x="64386" y="39098"/>
                  </a:lnTo>
                  <a:lnTo>
                    <a:pt x="62113" y="37747"/>
                  </a:lnTo>
                  <a:lnTo>
                    <a:pt x="61115" y="36888"/>
                  </a:lnTo>
                  <a:lnTo>
                    <a:pt x="60092" y="36888"/>
                  </a:lnTo>
                  <a:lnTo>
                    <a:pt x="59852" y="34123"/>
                  </a:lnTo>
                  <a:lnTo>
                    <a:pt x="60244" y="31686"/>
                  </a:lnTo>
                  <a:lnTo>
                    <a:pt x="61088" y="29679"/>
                  </a:lnTo>
                  <a:lnTo>
                    <a:pt x="61088" y="29679"/>
                  </a:lnTo>
                  <a:cubicBezTo>
                    <a:pt x="61170" y="29674"/>
                    <a:pt x="61518" y="29543"/>
                    <a:pt x="62694" y="28958"/>
                  </a:cubicBezTo>
                  <a:cubicBezTo>
                    <a:pt x="63454" y="28578"/>
                    <a:pt x="63639" y="28510"/>
                    <a:pt x="63679" y="28510"/>
                  </a:cubicBezTo>
                  <a:cubicBezTo>
                    <a:pt x="63702" y="28510"/>
                    <a:pt x="63680" y="28531"/>
                    <a:pt x="63688" y="28531"/>
                  </a:cubicBezTo>
                  <a:cubicBezTo>
                    <a:pt x="63704" y="28531"/>
                    <a:pt x="63843" y="28444"/>
                    <a:pt x="64739" y="27910"/>
                  </a:cubicBezTo>
                  <a:cubicBezTo>
                    <a:pt x="66873" y="26648"/>
                    <a:pt x="66873" y="26648"/>
                    <a:pt x="66873" y="26648"/>
                  </a:cubicBezTo>
                  <a:lnTo>
                    <a:pt x="68451" y="25145"/>
                  </a:lnTo>
                  <a:lnTo>
                    <a:pt x="69714" y="23870"/>
                  </a:lnTo>
                  <a:lnTo>
                    <a:pt x="70585" y="23642"/>
                  </a:lnTo>
                  <a:lnTo>
                    <a:pt x="73969" y="23642"/>
                  </a:lnTo>
                  <a:lnTo>
                    <a:pt x="74121" y="21597"/>
                  </a:lnTo>
                  <a:lnTo>
                    <a:pt x="75144" y="19779"/>
                  </a:lnTo>
                  <a:lnTo>
                    <a:pt x="74677" y="18049"/>
                  </a:lnTo>
                  <a:lnTo>
                    <a:pt x="73035" y="16660"/>
                  </a:lnTo>
                  <a:lnTo>
                    <a:pt x="71987" y="18693"/>
                  </a:lnTo>
                  <a:lnTo>
                    <a:pt x="70371" y="19943"/>
                  </a:lnTo>
                  <a:lnTo>
                    <a:pt x="69234" y="20726"/>
                  </a:lnTo>
                  <a:lnTo>
                    <a:pt x="69234" y="18276"/>
                  </a:lnTo>
                  <a:lnTo>
                    <a:pt x="69487" y="17013"/>
                  </a:lnTo>
                  <a:lnTo>
                    <a:pt x="69487" y="17013"/>
                  </a:lnTo>
                  <a:lnTo>
                    <a:pt x="68439" y="17960"/>
                  </a:lnTo>
                  <a:lnTo>
                    <a:pt x="67403" y="15599"/>
                  </a:lnTo>
                  <a:lnTo>
                    <a:pt x="68565" y="14336"/>
                  </a:lnTo>
                  <a:lnTo>
                    <a:pt x="69373" y="12594"/>
                  </a:lnTo>
                  <a:lnTo>
                    <a:pt x="70636" y="9841"/>
                  </a:lnTo>
                  <a:lnTo>
                    <a:pt x="71633" y="9450"/>
                  </a:lnTo>
                  <a:lnTo>
                    <a:pt x="73401" y="7783"/>
                  </a:lnTo>
                  <a:lnTo>
                    <a:pt x="72618" y="7379"/>
                  </a:lnTo>
                  <a:lnTo>
                    <a:pt x="71633" y="7240"/>
                  </a:lnTo>
                  <a:lnTo>
                    <a:pt x="69234" y="7240"/>
                  </a:lnTo>
                  <a:lnTo>
                    <a:pt x="69234" y="9450"/>
                  </a:lnTo>
                  <a:lnTo>
                    <a:pt x="67164" y="12152"/>
                  </a:lnTo>
                  <a:lnTo>
                    <a:pt x="65408" y="14854"/>
                  </a:lnTo>
                  <a:lnTo>
                    <a:pt x="66280" y="16091"/>
                  </a:lnTo>
                  <a:lnTo>
                    <a:pt x="65926" y="18516"/>
                  </a:lnTo>
                  <a:lnTo>
                    <a:pt x="62921" y="20094"/>
                  </a:lnTo>
                  <a:lnTo>
                    <a:pt x="62921" y="18276"/>
                  </a:lnTo>
                  <a:lnTo>
                    <a:pt x="61191" y="18124"/>
                  </a:lnTo>
                  <a:lnTo>
                    <a:pt x="59701" y="19299"/>
                  </a:lnTo>
                  <a:lnTo>
                    <a:pt x="57845" y="16698"/>
                  </a:lnTo>
                  <a:lnTo>
                    <a:pt x="55673" y="16698"/>
                  </a:lnTo>
                  <a:lnTo>
                    <a:pt x="54966" y="18049"/>
                  </a:lnTo>
                  <a:lnTo>
                    <a:pt x="54259" y="19071"/>
                  </a:lnTo>
                  <a:lnTo>
                    <a:pt x="53223" y="16786"/>
                  </a:lnTo>
                  <a:cubicBezTo>
                    <a:pt x="53223" y="16786"/>
                    <a:pt x="52623" y="16998"/>
                    <a:pt x="52038" y="16998"/>
                  </a:cubicBezTo>
                  <a:cubicBezTo>
                    <a:pt x="51500" y="16998"/>
                    <a:pt x="50974" y="16819"/>
                    <a:pt x="50938" y="16129"/>
                  </a:cubicBezTo>
                  <a:cubicBezTo>
                    <a:pt x="50862" y="14690"/>
                    <a:pt x="50862" y="14677"/>
                    <a:pt x="50862" y="14677"/>
                  </a:cubicBezTo>
                  <a:lnTo>
                    <a:pt x="47629" y="11672"/>
                  </a:lnTo>
                  <a:lnTo>
                    <a:pt x="46594" y="10952"/>
                  </a:lnTo>
                  <a:lnTo>
                    <a:pt x="44788" y="11268"/>
                  </a:lnTo>
                  <a:lnTo>
                    <a:pt x="43993" y="8869"/>
                  </a:lnTo>
                  <a:lnTo>
                    <a:pt x="42579" y="8427"/>
                  </a:lnTo>
                  <a:lnTo>
                    <a:pt x="39030" y="8869"/>
                  </a:lnTo>
                  <a:lnTo>
                    <a:pt x="36972" y="8427"/>
                  </a:lnTo>
                  <a:lnTo>
                    <a:pt x="34295" y="6141"/>
                  </a:lnTo>
                  <a:lnTo>
                    <a:pt x="30747" y="4462"/>
                  </a:lnTo>
                  <a:lnTo>
                    <a:pt x="28159" y="1962"/>
                  </a:lnTo>
                  <a:lnTo>
                    <a:pt x="26037" y="194"/>
                  </a:lnTo>
                  <a:lnTo>
                    <a:pt x="23196" y="825"/>
                  </a:lnTo>
                  <a:cubicBezTo>
                    <a:pt x="23196" y="825"/>
                    <a:pt x="23017" y="0"/>
                    <a:pt x="2203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52"/>
            <p:cNvSpPr/>
            <p:nvPr/>
          </p:nvSpPr>
          <p:spPr>
            <a:xfrm>
              <a:off x="238125" y="1071925"/>
              <a:ext cx="2568675" cy="3902025"/>
            </a:xfrm>
            <a:custGeom>
              <a:avLst/>
              <a:gdLst/>
              <a:ahLst/>
              <a:cxnLst/>
              <a:rect l="l" t="t" r="r" b="b"/>
              <a:pathLst>
                <a:path w="102747" h="156081" extrusionOk="0">
                  <a:moveTo>
                    <a:pt x="61468" y="29836"/>
                  </a:moveTo>
                  <a:cubicBezTo>
                    <a:pt x="61506" y="29899"/>
                    <a:pt x="61519" y="29962"/>
                    <a:pt x="61506" y="30025"/>
                  </a:cubicBezTo>
                  <a:lnTo>
                    <a:pt x="61342" y="29899"/>
                  </a:lnTo>
                  <a:lnTo>
                    <a:pt x="61468" y="29836"/>
                  </a:lnTo>
                  <a:close/>
                  <a:moveTo>
                    <a:pt x="101181" y="102504"/>
                  </a:moveTo>
                  <a:lnTo>
                    <a:pt x="101282" y="102542"/>
                  </a:lnTo>
                  <a:lnTo>
                    <a:pt x="101193" y="102718"/>
                  </a:lnTo>
                  <a:cubicBezTo>
                    <a:pt x="101155" y="102655"/>
                    <a:pt x="101143" y="102567"/>
                    <a:pt x="101181" y="102504"/>
                  </a:cubicBezTo>
                  <a:close/>
                  <a:moveTo>
                    <a:pt x="22159" y="618"/>
                  </a:moveTo>
                  <a:cubicBezTo>
                    <a:pt x="22328" y="618"/>
                    <a:pt x="22461" y="648"/>
                    <a:pt x="22565" y="692"/>
                  </a:cubicBezTo>
                  <a:cubicBezTo>
                    <a:pt x="22779" y="781"/>
                    <a:pt x="22943" y="970"/>
                    <a:pt x="23019" y="1198"/>
                  </a:cubicBezTo>
                  <a:lnTo>
                    <a:pt x="23385" y="1437"/>
                  </a:lnTo>
                  <a:lnTo>
                    <a:pt x="26075" y="844"/>
                  </a:lnTo>
                  <a:lnTo>
                    <a:pt x="28057" y="2498"/>
                  </a:lnTo>
                  <a:lnTo>
                    <a:pt x="30658" y="4998"/>
                  </a:lnTo>
                  <a:lnTo>
                    <a:pt x="34257" y="6716"/>
                  </a:lnTo>
                  <a:lnTo>
                    <a:pt x="36909" y="8976"/>
                  </a:lnTo>
                  <a:lnTo>
                    <a:pt x="37048" y="9052"/>
                  </a:lnTo>
                  <a:lnTo>
                    <a:pt x="39093" y="9481"/>
                  </a:lnTo>
                  <a:lnTo>
                    <a:pt x="39207" y="9481"/>
                  </a:lnTo>
                  <a:lnTo>
                    <a:pt x="42679" y="9052"/>
                  </a:lnTo>
                  <a:lnTo>
                    <a:pt x="43879" y="9430"/>
                  </a:lnTo>
                  <a:lnTo>
                    <a:pt x="44624" y="11678"/>
                  </a:lnTo>
                  <a:lnTo>
                    <a:pt x="44978" y="11893"/>
                  </a:lnTo>
                  <a:lnTo>
                    <a:pt x="46657" y="11590"/>
                  </a:lnTo>
                  <a:lnTo>
                    <a:pt x="47541" y="12208"/>
                  </a:lnTo>
                  <a:lnTo>
                    <a:pt x="50685" y="15125"/>
                  </a:lnTo>
                  <a:cubicBezTo>
                    <a:pt x="50698" y="15302"/>
                    <a:pt x="50710" y="15668"/>
                    <a:pt x="50761" y="16464"/>
                  </a:cubicBezTo>
                  <a:cubicBezTo>
                    <a:pt x="50761" y="16830"/>
                    <a:pt x="50937" y="17183"/>
                    <a:pt x="51253" y="17385"/>
                  </a:cubicBezTo>
                  <a:cubicBezTo>
                    <a:pt x="51517" y="17561"/>
                    <a:pt x="51851" y="17620"/>
                    <a:pt x="52180" y="17620"/>
                  </a:cubicBezTo>
                  <a:cubicBezTo>
                    <a:pt x="52561" y="17620"/>
                    <a:pt x="52935" y="17541"/>
                    <a:pt x="53185" y="17474"/>
                  </a:cubicBezTo>
                  <a:lnTo>
                    <a:pt x="54094" y="19507"/>
                  </a:lnTo>
                  <a:lnTo>
                    <a:pt x="54637" y="19557"/>
                  </a:lnTo>
                  <a:lnTo>
                    <a:pt x="55370" y="18497"/>
                  </a:lnTo>
                  <a:lnTo>
                    <a:pt x="55988" y="17322"/>
                  </a:lnTo>
                  <a:lnTo>
                    <a:pt x="57807" y="17322"/>
                  </a:lnTo>
                  <a:lnTo>
                    <a:pt x="59562" y="19784"/>
                  </a:lnTo>
                  <a:lnTo>
                    <a:pt x="60016" y="19848"/>
                  </a:lnTo>
                  <a:lnTo>
                    <a:pt x="61418" y="18762"/>
                  </a:lnTo>
                  <a:lnTo>
                    <a:pt x="62744" y="18875"/>
                  </a:lnTo>
                  <a:lnTo>
                    <a:pt x="62744" y="20403"/>
                  </a:lnTo>
                  <a:lnTo>
                    <a:pt x="63198" y="20681"/>
                  </a:lnTo>
                  <a:lnTo>
                    <a:pt x="66204" y="19103"/>
                  </a:lnTo>
                  <a:lnTo>
                    <a:pt x="66355" y="18875"/>
                  </a:lnTo>
                  <a:lnTo>
                    <a:pt x="66709" y="16451"/>
                  </a:lnTo>
                  <a:lnTo>
                    <a:pt x="66658" y="16224"/>
                  </a:lnTo>
                  <a:lnTo>
                    <a:pt x="65913" y="15150"/>
                  </a:lnTo>
                  <a:lnTo>
                    <a:pt x="67542" y="12650"/>
                  </a:lnTo>
                  <a:lnTo>
                    <a:pt x="69613" y="9961"/>
                  </a:lnTo>
                  <a:lnTo>
                    <a:pt x="69676" y="9771"/>
                  </a:lnTo>
                  <a:lnTo>
                    <a:pt x="69676" y="7877"/>
                  </a:lnTo>
                  <a:lnTo>
                    <a:pt x="71709" y="7877"/>
                  </a:lnTo>
                  <a:lnTo>
                    <a:pt x="72631" y="8004"/>
                  </a:lnTo>
                  <a:lnTo>
                    <a:pt x="72984" y="8180"/>
                  </a:lnTo>
                  <a:lnTo>
                    <a:pt x="71570" y="9493"/>
                  </a:lnTo>
                  <a:lnTo>
                    <a:pt x="70636" y="9872"/>
                  </a:lnTo>
                  <a:lnTo>
                    <a:pt x="70472" y="10024"/>
                  </a:lnTo>
                  <a:lnTo>
                    <a:pt x="68413" y="14469"/>
                  </a:lnTo>
                  <a:lnTo>
                    <a:pt x="67290" y="15693"/>
                  </a:lnTo>
                  <a:lnTo>
                    <a:pt x="67226" y="16034"/>
                  </a:lnTo>
                  <a:lnTo>
                    <a:pt x="68274" y="18408"/>
                  </a:lnTo>
                  <a:lnTo>
                    <a:pt x="68780" y="18509"/>
                  </a:lnTo>
                  <a:lnTo>
                    <a:pt x="69108" y="18206"/>
                  </a:lnTo>
                  <a:lnTo>
                    <a:pt x="69108" y="18206"/>
                  </a:lnTo>
                  <a:lnTo>
                    <a:pt x="69045" y="18522"/>
                  </a:lnTo>
                  <a:lnTo>
                    <a:pt x="69045" y="21035"/>
                  </a:lnTo>
                  <a:lnTo>
                    <a:pt x="69537" y="21287"/>
                  </a:lnTo>
                  <a:lnTo>
                    <a:pt x="70686" y="20504"/>
                  </a:lnTo>
                  <a:lnTo>
                    <a:pt x="72315" y="19254"/>
                  </a:lnTo>
                  <a:lnTo>
                    <a:pt x="73262" y="17474"/>
                  </a:lnTo>
                  <a:lnTo>
                    <a:pt x="74525" y="18534"/>
                  </a:lnTo>
                  <a:lnTo>
                    <a:pt x="74929" y="20050"/>
                  </a:lnTo>
                  <a:lnTo>
                    <a:pt x="73982" y="21742"/>
                  </a:lnTo>
                  <a:lnTo>
                    <a:pt x="73805" y="23636"/>
                  </a:lnTo>
                  <a:lnTo>
                    <a:pt x="70699" y="23636"/>
                  </a:lnTo>
                  <a:lnTo>
                    <a:pt x="69752" y="23863"/>
                  </a:lnTo>
                  <a:lnTo>
                    <a:pt x="69613" y="23951"/>
                  </a:lnTo>
                  <a:lnTo>
                    <a:pt x="68350" y="25227"/>
                  </a:lnTo>
                  <a:lnTo>
                    <a:pt x="66797" y="26704"/>
                  </a:lnTo>
                  <a:cubicBezTo>
                    <a:pt x="66721" y="26755"/>
                    <a:pt x="66368" y="26982"/>
                    <a:pt x="64701" y="27954"/>
                  </a:cubicBezTo>
                  <a:lnTo>
                    <a:pt x="64171" y="28270"/>
                  </a:lnTo>
                  <a:lnTo>
                    <a:pt x="63779" y="28510"/>
                  </a:lnTo>
                  <a:cubicBezTo>
                    <a:pt x="63602" y="28535"/>
                    <a:pt x="63299" y="28674"/>
                    <a:pt x="62668" y="28990"/>
                  </a:cubicBezTo>
                  <a:cubicBezTo>
                    <a:pt x="61443" y="29608"/>
                    <a:pt x="61216" y="29684"/>
                    <a:pt x="61178" y="29684"/>
                  </a:cubicBezTo>
                  <a:lnTo>
                    <a:pt x="61178" y="29785"/>
                  </a:lnTo>
                  <a:lnTo>
                    <a:pt x="61039" y="29684"/>
                  </a:lnTo>
                  <a:cubicBezTo>
                    <a:pt x="60938" y="29747"/>
                    <a:pt x="60875" y="29861"/>
                    <a:pt x="60862" y="29974"/>
                  </a:cubicBezTo>
                  <a:lnTo>
                    <a:pt x="60079" y="31868"/>
                  </a:lnTo>
                  <a:lnTo>
                    <a:pt x="59663" y="34381"/>
                  </a:lnTo>
                  <a:lnTo>
                    <a:pt x="59663" y="34457"/>
                  </a:lnTo>
                  <a:lnTo>
                    <a:pt x="59890" y="37222"/>
                  </a:lnTo>
                  <a:lnTo>
                    <a:pt x="60206" y="37500"/>
                  </a:lnTo>
                  <a:lnTo>
                    <a:pt x="61115" y="37500"/>
                  </a:lnTo>
                  <a:lnTo>
                    <a:pt x="62075" y="38321"/>
                  </a:lnTo>
                  <a:lnTo>
                    <a:pt x="64360" y="39685"/>
                  </a:lnTo>
                  <a:lnTo>
                    <a:pt x="66317" y="40669"/>
                  </a:lnTo>
                  <a:lnTo>
                    <a:pt x="65736" y="43195"/>
                  </a:lnTo>
                  <a:lnTo>
                    <a:pt x="65800" y="43460"/>
                  </a:lnTo>
                  <a:lnTo>
                    <a:pt x="67214" y="45278"/>
                  </a:lnTo>
                  <a:lnTo>
                    <a:pt x="67605" y="45354"/>
                  </a:lnTo>
                  <a:lnTo>
                    <a:pt x="68868" y="44723"/>
                  </a:lnTo>
                  <a:lnTo>
                    <a:pt x="69045" y="44445"/>
                  </a:lnTo>
                  <a:lnTo>
                    <a:pt x="69045" y="41516"/>
                  </a:lnTo>
                  <a:lnTo>
                    <a:pt x="70800" y="40884"/>
                  </a:lnTo>
                  <a:lnTo>
                    <a:pt x="73035" y="39028"/>
                  </a:lnTo>
                  <a:lnTo>
                    <a:pt x="73136" y="38750"/>
                  </a:lnTo>
                  <a:lnTo>
                    <a:pt x="72909" y="36414"/>
                  </a:lnTo>
                  <a:lnTo>
                    <a:pt x="72858" y="36275"/>
                  </a:lnTo>
                  <a:lnTo>
                    <a:pt x="72201" y="35253"/>
                  </a:lnTo>
                  <a:lnTo>
                    <a:pt x="73376" y="34015"/>
                  </a:lnTo>
                  <a:lnTo>
                    <a:pt x="73464" y="33800"/>
                  </a:lnTo>
                  <a:lnTo>
                    <a:pt x="73527" y="31250"/>
                  </a:lnTo>
                  <a:lnTo>
                    <a:pt x="74095" y="31199"/>
                  </a:lnTo>
                  <a:lnTo>
                    <a:pt x="76798" y="31199"/>
                  </a:lnTo>
                  <a:lnTo>
                    <a:pt x="77808" y="32247"/>
                  </a:lnTo>
                  <a:lnTo>
                    <a:pt x="77947" y="32323"/>
                  </a:lnTo>
                  <a:lnTo>
                    <a:pt x="79298" y="32702"/>
                  </a:lnTo>
                  <a:lnTo>
                    <a:pt x="78704" y="33813"/>
                  </a:lnTo>
                  <a:lnTo>
                    <a:pt x="78666" y="34015"/>
                  </a:lnTo>
                  <a:lnTo>
                    <a:pt x="78982" y="36061"/>
                  </a:lnTo>
                  <a:lnTo>
                    <a:pt x="79235" y="36326"/>
                  </a:lnTo>
                  <a:lnTo>
                    <a:pt x="81129" y="36730"/>
                  </a:lnTo>
                  <a:lnTo>
                    <a:pt x="81419" y="36629"/>
                  </a:lnTo>
                  <a:lnTo>
                    <a:pt x="82998" y="34861"/>
                  </a:lnTo>
                  <a:lnTo>
                    <a:pt x="83402" y="38523"/>
                  </a:lnTo>
                  <a:lnTo>
                    <a:pt x="83793" y="40657"/>
                  </a:lnTo>
                  <a:lnTo>
                    <a:pt x="83894" y="40834"/>
                  </a:lnTo>
                  <a:lnTo>
                    <a:pt x="85902" y="42715"/>
                  </a:lnTo>
                  <a:cubicBezTo>
                    <a:pt x="86558" y="43864"/>
                    <a:pt x="87253" y="45127"/>
                    <a:pt x="87455" y="45569"/>
                  </a:cubicBezTo>
                  <a:cubicBezTo>
                    <a:pt x="87152" y="45821"/>
                    <a:pt x="86369" y="46415"/>
                    <a:pt x="85687" y="46932"/>
                  </a:cubicBezTo>
                  <a:lnTo>
                    <a:pt x="83162" y="48385"/>
                  </a:lnTo>
                  <a:lnTo>
                    <a:pt x="81028" y="48220"/>
                  </a:lnTo>
                  <a:lnTo>
                    <a:pt x="78654" y="48220"/>
                  </a:lnTo>
                  <a:lnTo>
                    <a:pt x="78515" y="48258"/>
                  </a:lnTo>
                  <a:lnTo>
                    <a:pt x="76065" y="49521"/>
                  </a:lnTo>
                  <a:lnTo>
                    <a:pt x="76343" y="50089"/>
                  </a:lnTo>
                  <a:lnTo>
                    <a:pt x="77934" y="49369"/>
                  </a:lnTo>
                  <a:lnTo>
                    <a:pt x="78502" y="49685"/>
                  </a:lnTo>
                  <a:lnTo>
                    <a:pt x="78502" y="50834"/>
                  </a:lnTo>
                  <a:lnTo>
                    <a:pt x="79235" y="52539"/>
                  </a:lnTo>
                  <a:lnTo>
                    <a:pt x="79550" y="52728"/>
                  </a:lnTo>
                  <a:lnTo>
                    <a:pt x="82556" y="52514"/>
                  </a:lnTo>
                  <a:lnTo>
                    <a:pt x="82934" y="52930"/>
                  </a:lnTo>
                  <a:lnTo>
                    <a:pt x="79828" y="54231"/>
                  </a:lnTo>
                  <a:lnTo>
                    <a:pt x="78048" y="55355"/>
                  </a:lnTo>
                  <a:lnTo>
                    <a:pt x="77113" y="53890"/>
                  </a:lnTo>
                  <a:lnTo>
                    <a:pt x="76671" y="53802"/>
                  </a:lnTo>
                  <a:lnTo>
                    <a:pt x="74146" y="55456"/>
                  </a:lnTo>
                  <a:lnTo>
                    <a:pt x="74032" y="55607"/>
                  </a:lnTo>
                  <a:lnTo>
                    <a:pt x="73237" y="57691"/>
                  </a:lnTo>
                  <a:lnTo>
                    <a:pt x="71797" y="57691"/>
                  </a:lnTo>
                  <a:lnTo>
                    <a:pt x="71583" y="57779"/>
                  </a:lnTo>
                  <a:lnTo>
                    <a:pt x="68982" y="60330"/>
                  </a:lnTo>
                  <a:lnTo>
                    <a:pt x="68136" y="62426"/>
                  </a:lnTo>
                  <a:lnTo>
                    <a:pt x="66671" y="64888"/>
                  </a:lnTo>
                  <a:lnTo>
                    <a:pt x="63741" y="66908"/>
                  </a:lnTo>
                  <a:lnTo>
                    <a:pt x="63640" y="67009"/>
                  </a:lnTo>
                  <a:lnTo>
                    <a:pt x="62618" y="68916"/>
                  </a:lnTo>
                  <a:lnTo>
                    <a:pt x="62580" y="69068"/>
                  </a:lnTo>
                  <a:lnTo>
                    <a:pt x="62731" y="72767"/>
                  </a:lnTo>
                  <a:lnTo>
                    <a:pt x="62491" y="74043"/>
                  </a:lnTo>
                  <a:lnTo>
                    <a:pt x="61620" y="72717"/>
                  </a:lnTo>
                  <a:lnTo>
                    <a:pt x="61393" y="70823"/>
                  </a:lnTo>
                  <a:lnTo>
                    <a:pt x="61178" y="70558"/>
                  </a:lnTo>
                  <a:lnTo>
                    <a:pt x="58413" y="69686"/>
                  </a:lnTo>
                  <a:lnTo>
                    <a:pt x="56190" y="69674"/>
                  </a:lnTo>
                  <a:lnTo>
                    <a:pt x="55913" y="69838"/>
                  </a:lnTo>
                  <a:lnTo>
                    <a:pt x="55471" y="70684"/>
                  </a:lnTo>
                  <a:lnTo>
                    <a:pt x="54423" y="69838"/>
                  </a:lnTo>
                  <a:lnTo>
                    <a:pt x="54183" y="69762"/>
                  </a:lnTo>
                  <a:lnTo>
                    <a:pt x="51266" y="70166"/>
                  </a:lnTo>
                  <a:lnTo>
                    <a:pt x="51114" y="70229"/>
                  </a:lnTo>
                  <a:lnTo>
                    <a:pt x="48362" y="72287"/>
                  </a:lnTo>
                  <a:lnTo>
                    <a:pt x="48248" y="72452"/>
                  </a:lnTo>
                  <a:lnTo>
                    <a:pt x="47377" y="75381"/>
                  </a:lnTo>
                  <a:lnTo>
                    <a:pt x="47377" y="75507"/>
                  </a:lnTo>
                  <a:lnTo>
                    <a:pt x="47768" y="79093"/>
                  </a:lnTo>
                  <a:lnTo>
                    <a:pt x="47819" y="79245"/>
                  </a:lnTo>
                  <a:lnTo>
                    <a:pt x="49801" y="81934"/>
                  </a:lnTo>
                  <a:lnTo>
                    <a:pt x="50155" y="82048"/>
                  </a:lnTo>
                  <a:lnTo>
                    <a:pt x="52832" y="81101"/>
                  </a:lnTo>
                  <a:lnTo>
                    <a:pt x="52996" y="80962"/>
                  </a:lnTo>
                  <a:lnTo>
                    <a:pt x="54082" y="79144"/>
                  </a:lnTo>
                  <a:lnTo>
                    <a:pt x="56304" y="79144"/>
                  </a:lnTo>
                  <a:lnTo>
                    <a:pt x="56203" y="79876"/>
                  </a:lnTo>
                  <a:lnTo>
                    <a:pt x="55496" y="81240"/>
                  </a:lnTo>
                  <a:lnTo>
                    <a:pt x="54789" y="83210"/>
                  </a:lnTo>
                  <a:lnTo>
                    <a:pt x="55054" y="83639"/>
                  </a:lnTo>
                  <a:lnTo>
                    <a:pt x="57516" y="83930"/>
                  </a:lnTo>
                  <a:lnTo>
                    <a:pt x="59095" y="84460"/>
                  </a:lnTo>
                  <a:lnTo>
                    <a:pt x="58413" y="86202"/>
                  </a:lnTo>
                  <a:lnTo>
                    <a:pt x="58425" y="86455"/>
                  </a:lnTo>
                  <a:lnTo>
                    <a:pt x="59688" y="89056"/>
                  </a:lnTo>
                  <a:lnTo>
                    <a:pt x="59840" y="89195"/>
                  </a:lnTo>
                  <a:lnTo>
                    <a:pt x="61569" y="90066"/>
                  </a:lnTo>
                  <a:lnTo>
                    <a:pt x="61809" y="90079"/>
                  </a:lnTo>
                  <a:lnTo>
                    <a:pt x="63388" y="89586"/>
                  </a:lnTo>
                  <a:lnTo>
                    <a:pt x="64827" y="90735"/>
                  </a:lnTo>
                  <a:lnTo>
                    <a:pt x="65320" y="90597"/>
                  </a:lnTo>
                  <a:cubicBezTo>
                    <a:pt x="65345" y="90546"/>
                    <a:pt x="65749" y="89397"/>
                    <a:pt x="65863" y="88980"/>
                  </a:cubicBezTo>
                  <a:cubicBezTo>
                    <a:pt x="66166" y="88766"/>
                    <a:pt x="67656" y="88261"/>
                    <a:pt x="68944" y="87882"/>
                  </a:cubicBezTo>
                  <a:lnTo>
                    <a:pt x="71696" y="87806"/>
                  </a:lnTo>
                  <a:lnTo>
                    <a:pt x="74222" y="88437"/>
                  </a:lnTo>
                  <a:lnTo>
                    <a:pt x="76596" y="88665"/>
                  </a:lnTo>
                  <a:lnTo>
                    <a:pt x="78553" y="89788"/>
                  </a:lnTo>
                  <a:lnTo>
                    <a:pt x="80813" y="91973"/>
                  </a:lnTo>
                  <a:lnTo>
                    <a:pt x="81002" y="92061"/>
                  </a:lnTo>
                  <a:lnTo>
                    <a:pt x="83174" y="92289"/>
                  </a:lnTo>
                  <a:lnTo>
                    <a:pt x="86432" y="93362"/>
                  </a:lnTo>
                  <a:lnTo>
                    <a:pt x="87846" y="95370"/>
                  </a:lnTo>
                  <a:lnTo>
                    <a:pt x="89021" y="98097"/>
                  </a:lnTo>
                  <a:lnTo>
                    <a:pt x="89185" y="98274"/>
                  </a:lnTo>
                  <a:lnTo>
                    <a:pt x="91470" y="99221"/>
                  </a:lnTo>
                  <a:lnTo>
                    <a:pt x="93529" y="100016"/>
                  </a:lnTo>
                  <a:lnTo>
                    <a:pt x="95448" y="100345"/>
                  </a:lnTo>
                  <a:lnTo>
                    <a:pt x="98655" y="101595"/>
                  </a:lnTo>
                  <a:cubicBezTo>
                    <a:pt x="100625" y="102365"/>
                    <a:pt x="101092" y="102655"/>
                    <a:pt x="101193" y="102731"/>
                  </a:cubicBezTo>
                  <a:lnTo>
                    <a:pt x="101168" y="102782"/>
                  </a:lnTo>
                  <a:lnTo>
                    <a:pt x="102115" y="104524"/>
                  </a:lnTo>
                  <a:lnTo>
                    <a:pt x="101130" y="106305"/>
                  </a:lnTo>
                  <a:lnTo>
                    <a:pt x="99312" y="108590"/>
                  </a:lnTo>
                  <a:lnTo>
                    <a:pt x="99249" y="108716"/>
                  </a:lnTo>
                  <a:lnTo>
                    <a:pt x="98857" y="110673"/>
                  </a:lnTo>
                  <a:lnTo>
                    <a:pt x="97986" y="113855"/>
                  </a:lnTo>
                  <a:lnTo>
                    <a:pt x="97456" y="117492"/>
                  </a:lnTo>
                  <a:lnTo>
                    <a:pt x="96256" y="118199"/>
                  </a:lnTo>
                  <a:lnTo>
                    <a:pt x="93541" y="119639"/>
                  </a:lnTo>
                  <a:lnTo>
                    <a:pt x="91016" y="121369"/>
                  </a:lnTo>
                  <a:lnTo>
                    <a:pt x="90889" y="121583"/>
                  </a:lnTo>
                  <a:lnTo>
                    <a:pt x="90422" y="124260"/>
                  </a:lnTo>
                  <a:lnTo>
                    <a:pt x="89096" y="126192"/>
                  </a:lnTo>
                  <a:lnTo>
                    <a:pt x="87682" y="128604"/>
                  </a:lnTo>
                  <a:lnTo>
                    <a:pt x="86205" y="130031"/>
                  </a:lnTo>
                  <a:lnTo>
                    <a:pt x="83679" y="129589"/>
                  </a:lnTo>
                  <a:lnTo>
                    <a:pt x="83313" y="129930"/>
                  </a:lnTo>
                  <a:lnTo>
                    <a:pt x="83389" y="130889"/>
                  </a:lnTo>
                  <a:lnTo>
                    <a:pt x="83553" y="132114"/>
                  </a:lnTo>
                  <a:lnTo>
                    <a:pt x="83553" y="134008"/>
                  </a:lnTo>
                  <a:lnTo>
                    <a:pt x="81886" y="134412"/>
                  </a:lnTo>
                  <a:lnTo>
                    <a:pt x="79992" y="134968"/>
                  </a:lnTo>
                  <a:lnTo>
                    <a:pt x="79765" y="135271"/>
                  </a:lnTo>
                  <a:lnTo>
                    <a:pt x="79765" y="135801"/>
                  </a:lnTo>
                  <a:lnTo>
                    <a:pt x="79702" y="137039"/>
                  </a:lnTo>
                  <a:lnTo>
                    <a:pt x="78616" y="136912"/>
                  </a:lnTo>
                  <a:lnTo>
                    <a:pt x="78262" y="137215"/>
                  </a:lnTo>
                  <a:lnTo>
                    <a:pt x="78187" y="138314"/>
                  </a:lnTo>
                  <a:lnTo>
                    <a:pt x="78212" y="138465"/>
                  </a:lnTo>
                  <a:lnTo>
                    <a:pt x="78730" y="139640"/>
                  </a:lnTo>
                  <a:lnTo>
                    <a:pt x="78376" y="141622"/>
                  </a:lnTo>
                  <a:lnTo>
                    <a:pt x="77694" y="142102"/>
                  </a:lnTo>
                  <a:lnTo>
                    <a:pt x="77593" y="142216"/>
                  </a:lnTo>
                  <a:lnTo>
                    <a:pt x="76722" y="143882"/>
                  </a:lnTo>
                  <a:lnTo>
                    <a:pt x="76823" y="144274"/>
                  </a:lnTo>
                  <a:lnTo>
                    <a:pt x="78300" y="145335"/>
                  </a:lnTo>
                  <a:lnTo>
                    <a:pt x="78060" y="146105"/>
                  </a:lnTo>
                  <a:cubicBezTo>
                    <a:pt x="77997" y="146181"/>
                    <a:pt x="77757" y="146484"/>
                    <a:pt x="76924" y="147481"/>
                  </a:cubicBezTo>
                  <a:cubicBezTo>
                    <a:pt x="76444" y="148062"/>
                    <a:pt x="76255" y="148592"/>
                    <a:pt x="76381" y="149059"/>
                  </a:cubicBezTo>
                  <a:cubicBezTo>
                    <a:pt x="76469" y="149388"/>
                    <a:pt x="76697" y="149678"/>
                    <a:pt x="77000" y="149842"/>
                  </a:cubicBezTo>
                  <a:lnTo>
                    <a:pt x="78136" y="152646"/>
                  </a:lnTo>
                  <a:lnTo>
                    <a:pt x="78275" y="152810"/>
                  </a:lnTo>
                  <a:lnTo>
                    <a:pt x="81167" y="154363"/>
                  </a:lnTo>
                  <a:lnTo>
                    <a:pt x="80245" y="155449"/>
                  </a:lnTo>
                  <a:lnTo>
                    <a:pt x="77492" y="155449"/>
                  </a:lnTo>
                  <a:lnTo>
                    <a:pt x="75889" y="154401"/>
                  </a:lnTo>
                  <a:lnTo>
                    <a:pt x="73628" y="151130"/>
                  </a:lnTo>
                  <a:lnTo>
                    <a:pt x="72429" y="147443"/>
                  </a:lnTo>
                  <a:lnTo>
                    <a:pt x="72113" y="145625"/>
                  </a:lnTo>
                  <a:lnTo>
                    <a:pt x="70825" y="143605"/>
                  </a:lnTo>
                  <a:lnTo>
                    <a:pt x="72568" y="139577"/>
                  </a:lnTo>
                  <a:lnTo>
                    <a:pt x="72454" y="139198"/>
                  </a:lnTo>
                  <a:lnTo>
                    <a:pt x="71242" y="138327"/>
                  </a:lnTo>
                  <a:lnTo>
                    <a:pt x="71014" y="135523"/>
                  </a:lnTo>
                  <a:lnTo>
                    <a:pt x="71090" y="133112"/>
                  </a:lnTo>
                  <a:lnTo>
                    <a:pt x="71873" y="129993"/>
                  </a:lnTo>
                  <a:lnTo>
                    <a:pt x="71886" y="129892"/>
                  </a:lnTo>
                  <a:lnTo>
                    <a:pt x="71722" y="127884"/>
                  </a:lnTo>
                  <a:lnTo>
                    <a:pt x="71962" y="123907"/>
                  </a:lnTo>
                  <a:lnTo>
                    <a:pt x="71722" y="120030"/>
                  </a:lnTo>
                  <a:lnTo>
                    <a:pt x="71242" y="115295"/>
                  </a:lnTo>
                  <a:lnTo>
                    <a:pt x="71191" y="115131"/>
                  </a:lnTo>
                  <a:lnTo>
                    <a:pt x="69929" y="113401"/>
                  </a:lnTo>
                  <a:lnTo>
                    <a:pt x="67921" y="112252"/>
                  </a:lnTo>
                  <a:lnTo>
                    <a:pt x="65837" y="109007"/>
                  </a:lnTo>
                  <a:lnTo>
                    <a:pt x="63678" y="105724"/>
                  </a:lnTo>
                  <a:lnTo>
                    <a:pt x="61367" y="103274"/>
                  </a:lnTo>
                  <a:lnTo>
                    <a:pt x="61772" y="102277"/>
                  </a:lnTo>
                  <a:lnTo>
                    <a:pt x="62024" y="100029"/>
                  </a:lnTo>
                  <a:lnTo>
                    <a:pt x="62782" y="97832"/>
                  </a:lnTo>
                  <a:lnTo>
                    <a:pt x="64246" y="96051"/>
                  </a:lnTo>
                  <a:lnTo>
                    <a:pt x="64322" y="95887"/>
                  </a:lnTo>
                  <a:lnTo>
                    <a:pt x="64638" y="92415"/>
                  </a:lnTo>
                  <a:lnTo>
                    <a:pt x="64562" y="92175"/>
                  </a:lnTo>
                  <a:lnTo>
                    <a:pt x="62971" y="90369"/>
                  </a:lnTo>
                  <a:lnTo>
                    <a:pt x="62529" y="90344"/>
                  </a:lnTo>
                  <a:lnTo>
                    <a:pt x="61431" y="91304"/>
                  </a:lnTo>
                  <a:lnTo>
                    <a:pt x="59145" y="90091"/>
                  </a:lnTo>
                  <a:lnTo>
                    <a:pt x="55799" y="86341"/>
                  </a:lnTo>
                  <a:lnTo>
                    <a:pt x="55622" y="86253"/>
                  </a:lnTo>
                  <a:lnTo>
                    <a:pt x="52781" y="85634"/>
                  </a:lnTo>
                  <a:lnTo>
                    <a:pt x="50243" y="83626"/>
                  </a:lnTo>
                  <a:lnTo>
                    <a:pt x="49877" y="83614"/>
                  </a:lnTo>
                  <a:lnTo>
                    <a:pt x="49157" y="84068"/>
                  </a:lnTo>
                  <a:lnTo>
                    <a:pt x="46430" y="82629"/>
                  </a:lnTo>
                  <a:lnTo>
                    <a:pt x="42566" y="81467"/>
                  </a:lnTo>
                  <a:lnTo>
                    <a:pt x="41051" y="79801"/>
                  </a:lnTo>
                  <a:lnTo>
                    <a:pt x="40899" y="77629"/>
                  </a:lnTo>
                  <a:lnTo>
                    <a:pt x="40861" y="77490"/>
                  </a:lnTo>
                  <a:lnTo>
                    <a:pt x="38803" y="73942"/>
                  </a:lnTo>
                  <a:lnTo>
                    <a:pt x="36606" y="71858"/>
                  </a:lnTo>
                  <a:lnTo>
                    <a:pt x="35760" y="68739"/>
                  </a:lnTo>
                  <a:lnTo>
                    <a:pt x="34282" y="66959"/>
                  </a:lnTo>
                  <a:lnTo>
                    <a:pt x="33727" y="67199"/>
                  </a:lnTo>
                  <a:lnTo>
                    <a:pt x="34358" y="71694"/>
                  </a:lnTo>
                  <a:lnTo>
                    <a:pt x="34421" y="71858"/>
                  </a:lnTo>
                  <a:lnTo>
                    <a:pt x="35873" y="73689"/>
                  </a:lnTo>
                  <a:lnTo>
                    <a:pt x="36240" y="75722"/>
                  </a:lnTo>
                  <a:lnTo>
                    <a:pt x="36240" y="75722"/>
                  </a:lnTo>
                  <a:lnTo>
                    <a:pt x="34484" y="73866"/>
                  </a:lnTo>
                  <a:lnTo>
                    <a:pt x="33070" y="68878"/>
                  </a:lnTo>
                  <a:lnTo>
                    <a:pt x="31808" y="65406"/>
                  </a:lnTo>
                  <a:lnTo>
                    <a:pt x="31694" y="65242"/>
                  </a:lnTo>
                  <a:lnTo>
                    <a:pt x="30014" y="64093"/>
                  </a:lnTo>
                  <a:lnTo>
                    <a:pt x="28360" y="61454"/>
                  </a:lnTo>
                  <a:lnTo>
                    <a:pt x="28045" y="57097"/>
                  </a:lnTo>
                  <a:lnTo>
                    <a:pt x="28512" y="52817"/>
                  </a:lnTo>
                  <a:lnTo>
                    <a:pt x="29749" y="50354"/>
                  </a:lnTo>
                  <a:lnTo>
                    <a:pt x="30014" y="47627"/>
                  </a:lnTo>
                  <a:lnTo>
                    <a:pt x="29989" y="47475"/>
                  </a:lnTo>
                  <a:lnTo>
                    <a:pt x="28310" y="43776"/>
                  </a:lnTo>
                  <a:lnTo>
                    <a:pt x="28449" y="42841"/>
                  </a:lnTo>
                  <a:lnTo>
                    <a:pt x="30419" y="44079"/>
                  </a:lnTo>
                  <a:lnTo>
                    <a:pt x="30873" y="43700"/>
                  </a:lnTo>
                  <a:lnTo>
                    <a:pt x="29623" y="40733"/>
                  </a:lnTo>
                  <a:lnTo>
                    <a:pt x="28916" y="36364"/>
                  </a:lnTo>
                  <a:lnTo>
                    <a:pt x="28411" y="36174"/>
                  </a:lnTo>
                  <a:lnTo>
                    <a:pt x="27300" y="37109"/>
                  </a:lnTo>
                  <a:lnTo>
                    <a:pt x="27211" y="37260"/>
                  </a:lnTo>
                  <a:lnTo>
                    <a:pt x="26517" y="39432"/>
                  </a:lnTo>
                  <a:lnTo>
                    <a:pt x="26100" y="38435"/>
                  </a:lnTo>
                  <a:lnTo>
                    <a:pt x="26630" y="36477"/>
                  </a:lnTo>
                  <a:lnTo>
                    <a:pt x="27262" y="33472"/>
                  </a:lnTo>
                  <a:lnTo>
                    <a:pt x="27262" y="33358"/>
                  </a:lnTo>
                  <a:lnTo>
                    <a:pt x="26555" y="29330"/>
                  </a:lnTo>
                  <a:lnTo>
                    <a:pt x="25027" y="26477"/>
                  </a:lnTo>
                  <a:lnTo>
                    <a:pt x="24901" y="26363"/>
                  </a:lnTo>
                  <a:cubicBezTo>
                    <a:pt x="21319" y="24236"/>
                    <a:pt x="20275" y="23768"/>
                    <a:pt x="19914" y="23768"/>
                  </a:cubicBezTo>
                  <a:cubicBezTo>
                    <a:pt x="19779" y="23768"/>
                    <a:pt x="19739" y="23832"/>
                    <a:pt x="19698" y="23901"/>
                  </a:cubicBezTo>
                  <a:cubicBezTo>
                    <a:pt x="19521" y="24040"/>
                    <a:pt x="18322" y="24444"/>
                    <a:pt x="17337" y="24747"/>
                  </a:cubicBezTo>
                  <a:lnTo>
                    <a:pt x="16112" y="24999"/>
                  </a:lnTo>
                  <a:lnTo>
                    <a:pt x="17299" y="22840"/>
                  </a:lnTo>
                  <a:lnTo>
                    <a:pt x="16832" y="22436"/>
                  </a:lnTo>
                  <a:lnTo>
                    <a:pt x="14370" y="24191"/>
                  </a:lnTo>
                  <a:lnTo>
                    <a:pt x="12362" y="25959"/>
                  </a:lnTo>
                  <a:lnTo>
                    <a:pt x="10127" y="28573"/>
                  </a:lnTo>
                  <a:lnTo>
                    <a:pt x="4394" y="30896"/>
                  </a:lnTo>
                  <a:lnTo>
                    <a:pt x="2134" y="31262"/>
                  </a:lnTo>
                  <a:lnTo>
                    <a:pt x="3132" y="30770"/>
                  </a:lnTo>
                  <a:cubicBezTo>
                    <a:pt x="8687" y="27702"/>
                    <a:pt x="8763" y="27399"/>
                    <a:pt x="8801" y="27247"/>
                  </a:cubicBezTo>
                  <a:cubicBezTo>
                    <a:pt x="8852" y="27058"/>
                    <a:pt x="9432" y="26224"/>
                    <a:pt x="9937" y="25555"/>
                  </a:cubicBezTo>
                  <a:lnTo>
                    <a:pt x="9887" y="25126"/>
                  </a:lnTo>
                  <a:lnTo>
                    <a:pt x="8018" y="23573"/>
                  </a:lnTo>
                  <a:lnTo>
                    <a:pt x="6882" y="22373"/>
                  </a:lnTo>
                  <a:lnTo>
                    <a:pt x="6389" y="20454"/>
                  </a:lnTo>
                  <a:lnTo>
                    <a:pt x="7702" y="18396"/>
                  </a:lnTo>
                  <a:lnTo>
                    <a:pt x="9584" y="16034"/>
                  </a:lnTo>
                  <a:lnTo>
                    <a:pt x="12425" y="15466"/>
                  </a:lnTo>
                  <a:lnTo>
                    <a:pt x="12602" y="15365"/>
                  </a:lnTo>
                  <a:lnTo>
                    <a:pt x="14256" y="13332"/>
                  </a:lnTo>
                  <a:lnTo>
                    <a:pt x="13991" y="12814"/>
                  </a:lnTo>
                  <a:lnTo>
                    <a:pt x="12059" y="12979"/>
                  </a:lnTo>
                  <a:lnTo>
                    <a:pt x="9761" y="12625"/>
                  </a:lnTo>
                  <a:lnTo>
                    <a:pt x="9761" y="11943"/>
                  </a:lnTo>
                  <a:lnTo>
                    <a:pt x="10405" y="10579"/>
                  </a:lnTo>
                  <a:lnTo>
                    <a:pt x="12753" y="9531"/>
                  </a:lnTo>
                  <a:lnTo>
                    <a:pt x="13347" y="9999"/>
                  </a:lnTo>
                  <a:lnTo>
                    <a:pt x="15582" y="10655"/>
                  </a:lnTo>
                  <a:lnTo>
                    <a:pt x="15986" y="10302"/>
                  </a:lnTo>
                  <a:lnTo>
                    <a:pt x="15733" y="8572"/>
                  </a:lnTo>
                  <a:lnTo>
                    <a:pt x="14799" y="5301"/>
                  </a:lnTo>
                  <a:lnTo>
                    <a:pt x="14799" y="4582"/>
                  </a:lnTo>
                  <a:lnTo>
                    <a:pt x="16996" y="3268"/>
                  </a:lnTo>
                  <a:cubicBezTo>
                    <a:pt x="17249" y="3167"/>
                    <a:pt x="17943" y="2814"/>
                    <a:pt x="20178" y="1387"/>
                  </a:cubicBezTo>
                  <a:cubicBezTo>
                    <a:pt x="21117" y="797"/>
                    <a:pt x="21746" y="618"/>
                    <a:pt x="22159" y="618"/>
                  </a:cubicBezTo>
                  <a:close/>
                  <a:moveTo>
                    <a:pt x="22164" y="0"/>
                  </a:moveTo>
                  <a:cubicBezTo>
                    <a:pt x="21532" y="0"/>
                    <a:pt x="20754" y="291"/>
                    <a:pt x="19837" y="869"/>
                  </a:cubicBezTo>
                  <a:cubicBezTo>
                    <a:pt x="17274" y="2498"/>
                    <a:pt x="16819" y="2675"/>
                    <a:pt x="16781" y="2688"/>
                  </a:cubicBezTo>
                  <a:lnTo>
                    <a:pt x="14332" y="4127"/>
                  </a:lnTo>
                  <a:lnTo>
                    <a:pt x="14180" y="4392"/>
                  </a:lnTo>
                  <a:lnTo>
                    <a:pt x="14180" y="5339"/>
                  </a:lnTo>
                  <a:lnTo>
                    <a:pt x="15127" y="8698"/>
                  </a:lnTo>
                  <a:lnTo>
                    <a:pt x="15291" y="9923"/>
                  </a:lnTo>
                  <a:lnTo>
                    <a:pt x="13688" y="9468"/>
                  </a:lnTo>
                  <a:lnTo>
                    <a:pt x="12993" y="8925"/>
                  </a:lnTo>
                  <a:lnTo>
                    <a:pt x="12665" y="8875"/>
                  </a:lnTo>
                  <a:lnTo>
                    <a:pt x="10051" y="10062"/>
                  </a:lnTo>
                  <a:lnTo>
                    <a:pt x="9887" y="10213"/>
                  </a:lnTo>
                  <a:lnTo>
                    <a:pt x="9155" y="11754"/>
                  </a:lnTo>
                  <a:lnTo>
                    <a:pt x="9129" y="12915"/>
                  </a:lnTo>
                  <a:lnTo>
                    <a:pt x="9395" y="13231"/>
                  </a:lnTo>
                  <a:lnTo>
                    <a:pt x="11983" y="13623"/>
                  </a:lnTo>
                  <a:lnTo>
                    <a:pt x="12059" y="13623"/>
                  </a:lnTo>
                  <a:lnTo>
                    <a:pt x="13284" y="13521"/>
                  </a:lnTo>
                  <a:lnTo>
                    <a:pt x="12185" y="14873"/>
                  </a:lnTo>
                  <a:lnTo>
                    <a:pt x="9344" y="15441"/>
                  </a:lnTo>
                  <a:lnTo>
                    <a:pt x="9155" y="15554"/>
                  </a:lnTo>
                  <a:lnTo>
                    <a:pt x="7185" y="18029"/>
                  </a:lnTo>
                  <a:lnTo>
                    <a:pt x="5771" y="20239"/>
                  </a:lnTo>
                  <a:lnTo>
                    <a:pt x="5733" y="20479"/>
                  </a:lnTo>
                  <a:lnTo>
                    <a:pt x="6288" y="22613"/>
                  </a:lnTo>
                  <a:lnTo>
                    <a:pt x="6364" y="22752"/>
                  </a:lnTo>
                  <a:lnTo>
                    <a:pt x="7576" y="24040"/>
                  </a:lnTo>
                  <a:lnTo>
                    <a:pt x="9243" y="25416"/>
                  </a:lnTo>
                  <a:cubicBezTo>
                    <a:pt x="8877" y="25909"/>
                    <a:pt x="8334" y="26679"/>
                    <a:pt x="8208" y="27032"/>
                  </a:cubicBezTo>
                  <a:cubicBezTo>
                    <a:pt x="7841" y="27386"/>
                    <a:pt x="4874" y="29091"/>
                    <a:pt x="2841" y="30214"/>
                  </a:cubicBezTo>
                  <a:lnTo>
                    <a:pt x="0" y="31629"/>
                  </a:lnTo>
                  <a:lnTo>
                    <a:pt x="189" y="32222"/>
                  </a:lnTo>
                  <a:lnTo>
                    <a:pt x="4533" y="31515"/>
                  </a:lnTo>
                  <a:lnTo>
                    <a:pt x="10430" y="29128"/>
                  </a:lnTo>
                  <a:lnTo>
                    <a:pt x="10556" y="29040"/>
                  </a:lnTo>
                  <a:lnTo>
                    <a:pt x="12804" y="26388"/>
                  </a:lnTo>
                  <a:lnTo>
                    <a:pt x="14748" y="24684"/>
                  </a:lnTo>
                  <a:lnTo>
                    <a:pt x="16087" y="23737"/>
                  </a:lnTo>
                  <a:lnTo>
                    <a:pt x="15241" y="25302"/>
                  </a:lnTo>
                  <a:lnTo>
                    <a:pt x="15582" y="25757"/>
                  </a:lnTo>
                  <a:lnTo>
                    <a:pt x="17488" y="25366"/>
                  </a:lnTo>
                  <a:cubicBezTo>
                    <a:pt x="19180" y="24861"/>
                    <a:pt x="19787" y="24595"/>
                    <a:pt x="20026" y="24431"/>
                  </a:cubicBezTo>
                  <a:cubicBezTo>
                    <a:pt x="20544" y="24595"/>
                    <a:pt x="22628" y="25757"/>
                    <a:pt x="24496" y="26868"/>
                  </a:cubicBezTo>
                  <a:lnTo>
                    <a:pt x="25936" y="29507"/>
                  </a:lnTo>
                  <a:lnTo>
                    <a:pt x="26618" y="33409"/>
                  </a:lnTo>
                  <a:lnTo>
                    <a:pt x="26012" y="36338"/>
                  </a:lnTo>
                  <a:lnTo>
                    <a:pt x="25456" y="38384"/>
                  </a:lnTo>
                  <a:lnTo>
                    <a:pt x="25469" y="38586"/>
                  </a:lnTo>
                  <a:lnTo>
                    <a:pt x="26264" y="40480"/>
                  </a:lnTo>
                  <a:lnTo>
                    <a:pt x="26858" y="40455"/>
                  </a:lnTo>
                  <a:lnTo>
                    <a:pt x="27767" y="37538"/>
                  </a:lnTo>
                  <a:lnTo>
                    <a:pt x="28373" y="37033"/>
                  </a:lnTo>
                  <a:lnTo>
                    <a:pt x="29004" y="40884"/>
                  </a:lnTo>
                  <a:lnTo>
                    <a:pt x="29888" y="43018"/>
                  </a:lnTo>
                  <a:lnTo>
                    <a:pt x="28360" y="42058"/>
                  </a:lnTo>
                  <a:lnTo>
                    <a:pt x="27893" y="42273"/>
                  </a:lnTo>
                  <a:lnTo>
                    <a:pt x="27653" y="43763"/>
                  </a:lnTo>
                  <a:lnTo>
                    <a:pt x="27678" y="43953"/>
                  </a:lnTo>
                  <a:lnTo>
                    <a:pt x="29383" y="47652"/>
                  </a:lnTo>
                  <a:lnTo>
                    <a:pt x="29156" y="50114"/>
                  </a:lnTo>
                  <a:lnTo>
                    <a:pt x="27918" y="52589"/>
                  </a:lnTo>
                  <a:lnTo>
                    <a:pt x="27413" y="57085"/>
                  </a:lnTo>
                  <a:lnTo>
                    <a:pt x="27729" y="61580"/>
                  </a:lnTo>
                  <a:lnTo>
                    <a:pt x="27779" y="61719"/>
                  </a:lnTo>
                  <a:lnTo>
                    <a:pt x="29522" y="64484"/>
                  </a:lnTo>
                  <a:lnTo>
                    <a:pt x="31252" y="65696"/>
                  </a:lnTo>
                  <a:lnTo>
                    <a:pt x="32464" y="69030"/>
                  </a:lnTo>
                  <a:lnTo>
                    <a:pt x="33891" y="74080"/>
                  </a:lnTo>
                  <a:lnTo>
                    <a:pt x="33967" y="74219"/>
                  </a:lnTo>
                  <a:lnTo>
                    <a:pt x="36505" y="76896"/>
                  </a:lnTo>
                  <a:lnTo>
                    <a:pt x="37048" y="76631"/>
                  </a:lnTo>
                  <a:lnTo>
                    <a:pt x="36467" y="73474"/>
                  </a:lnTo>
                  <a:lnTo>
                    <a:pt x="36404" y="73335"/>
                  </a:lnTo>
                  <a:lnTo>
                    <a:pt x="34964" y="71505"/>
                  </a:lnTo>
                  <a:lnTo>
                    <a:pt x="34484" y="68171"/>
                  </a:lnTo>
                  <a:lnTo>
                    <a:pt x="34484" y="68171"/>
                  </a:lnTo>
                  <a:lnTo>
                    <a:pt x="35166" y="68954"/>
                  </a:lnTo>
                  <a:lnTo>
                    <a:pt x="36012" y="72098"/>
                  </a:lnTo>
                  <a:lnTo>
                    <a:pt x="36101" y="72237"/>
                  </a:lnTo>
                  <a:lnTo>
                    <a:pt x="38273" y="74295"/>
                  </a:lnTo>
                  <a:lnTo>
                    <a:pt x="40268" y="77730"/>
                  </a:lnTo>
                  <a:lnTo>
                    <a:pt x="40419" y="79939"/>
                  </a:lnTo>
                  <a:lnTo>
                    <a:pt x="40508" y="80141"/>
                  </a:lnTo>
                  <a:lnTo>
                    <a:pt x="42162" y="81947"/>
                  </a:lnTo>
                  <a:lnTo>
                    <a:pt x="42301" y="82035"/>
                  </a:lnTo>
                  <a:lnTo>
                    <a:pt x="46202" y="83197"/>
                  </a:lnTo>
                  <a:lnTo>
                    <a:pt x="49043" y="84700"/>
                  </a:lnTo>
                  <a:lnTo>
                    <a:pt x="49359" y="84687"/>
                  </a:lnTo>
                  <a:lnTo>
                    <a:pt x="50028" y="84245"/>
                  </a:lnTo>
                  <a:lnTo>
                    <a:pt x="52453" y="86165"/>
                  </a:lnTo>
                  <a:lnTo>
                    <a:pt x="52592" y="86228"/>
                  </a:lnTo>
                  <a:lnTo>
                    <a:pt x="55407" y="86834"/>
                  </a:lnTo>
                  <a:lnTo>
                    <a:pt x="58716" y="90546"/>
                  </a:lnTo>
                  <a:lnTo>
                    <a:pt x="61330" y="91960"/>
                  </a:lnTo>
                  <a:lnTo>
                    <a:pt x="61683" y="91910"/>
                  </a:lnTo>
                  <a:lnTo>
                    <a:pt x="62706" y="91013"/>
                  </a:lnTo>
                  <a:lnTo>
                    <a:pt x="63994" y="92491"/>
                  </a:lnTo>
                  <a:lnTo>
                    <a:pt x="63691" y="95723"/>
                  </a:lnTo>
                  <a:lnTo>
                    <a:pt x="62251" y="97466"/>
                  </a:lnTo>
                  <a:lnTo>
                    <a:pt x="61405" y="99840"/>
                  </a:lnTo>
                  <a:lnTo>
                    <a:pt x="61165" y="102074"/>
                  </a:lnTo>
                  <a:lnTo>
                    <a:pt x="60711" y="103224"/>
                  </a:lnTo>
                  <a:lnTo>
                    <a:pt x="60774" y="103552"/>
                  </a:lnTo>
                  <a:lnTo>
                    <a:pt x="63186" y="106115"/>
                  </a:lnTo>
                  <a:lnTo>
                    <a:pt x="65320" y="109335"/>
                  </a:lnTo>
                  <a:lnTo>
                    <a:pt x="67441" y="112656"/>
                  </a:lnTo>
                  <a:lnTo>
                    <a:pt x="67555" y="112757"/>
                  </a:lnTo>
                  <a:lnTo>
                    <a:pt x="69461" y="113818"/>
                  </a:lnTo>
                  <a:lnTo>
                    <a:pt x="70623" y="115421"/>
                  </a:lnTo>
                  <a:lnTo>
                    <a:pt x="71090" y="120055"/>
                  </a:lnTo>
                  <a:lnTo>
                    <a:pt x="71330" y="123881"/>
                  </a:lnTo>
                  <a:lnTo>
                    <a:pt x="71090" y="127871"/>
                  </a:lnTo>
                  <a:lnTo>
                    <a:pt x="71254" y="129866"/>
                  </a:lnTo>
                  <a:lnTo>
                    <a:pt x="70472" y="132973"/>
                  </a:lnTo>
                  <a:lnTo>
                    <a:pt x="70383" y="135511"/>
                  </a:lnTo>
                  <a:lnTo>
                    <a:pt x="70623" y="138516"/>
                  </a:lnTo>
                  <a:lnTo>
                    <a:pt x="70749" y="138743"/>
                  </a:lnTo>
                  <a:lnTo>
                    <a:pt x="71886" y="139539"/>
                  </a:lnTo>
                  <a:lnTo>
                    <a:pt x="70168" y="143491"/>
                  </a:lnTo>
                  <a:lnTo>
                    <a:pt x="70194" y="143794"/>
                  </a:lnTo>
                  <a:lnTo>
                    <a:pt x="71507" y="145789"/>
                  </a:lnTo>
                  <a:lnTo>
                    <a:pt x="71823" y="147582"/>
                  </a:lnTo>
                  <a:lnTo>
                    <a:pt x="73035" y="151370"/>
                  </a:lnTo>
                  <a:lnTo>
                    <a:pt x="75409" y="154805"/>
                  </a:lnTo>
                  <a:lnTo>
                    <a:pt x="77227" y="156030"/>
                  </a:lnTo>
                  <a:lnTo>
                    <a:pt x="77391" y="156080"/>
                  </a:lnTo>
                  <a:lnTo>
                    <a:pt x="80396" y="156080"/>
                  </a:lnTo>
                  <a:lnTo>
                    <a:pt x="80624" y="155966"/>
                  </a:lnTo>
                  <a:lnTo>
                    <a:pt x="81886" y="154476"/>
                  </a:lnTo>
                  <a:lnTo>
                    <a:pt x="81798" y="153984"/>
                  </a:lnTo>
                  <a:lnTo>
                    <a:pt x="78666" y="152305"/>
                  </a:lnTo>
                  <a:lnTo>
                    <a:pt x="77530" y="149501"/>
                  </a:lnTo>
                  <a:lnTo>
                    <a:pt x="77353" y="149325"/>
                  </a:lnTo>
                  <a:cubicBezTo>
                    <a:pt x="77176" y="149249"/>
                    <a:pt x="77038" y="149097"/>
                    <a:pt x="76974" y="148908"/>
                  </a:cubicBezTo>
                  <a:cubicBezTo>
                    <a:pt x="76911" y="148643"/>
                    <a:pt x="77063" y="148289"/>
                    <a:pt x="77391" y="147885"/>
                  </a:cubicBezTo>
                  <a:cubicBezTo>
                    <a:pt x="78363" y="146723"/>
                    <a:pt x="78591" y="146458"/>
                    <a:pt x="78641" y="146332"/>
                  </a:cubicBezTo>
                  <a:lnTo>
                    <a:pt x="78957" y="145309"/>
                  </a:lnTo>
                  <a:lnTo>
                    <a:pt x="78831" y="144956"/>
                  </a:lnTo>
                  <a:lnTo>
                    <a:pt x="77404" y="143933"/>
                  </a:lnTo>
                  <a:lnTo>
                    <a:pt x="78111" y="142582"/>
                  </a:lnTo>
                  <a:lnTo>
                    <a:pt x="78831" y="142077"/>
                  </a:lnTo>
                  <a:lnTo>
                    <a:pt x="78957" y="141862"/>
                  </a:lnTo>
                  <a:lnTo>
                    <a:pt x="79361" y="139652"/>
                  </a:lnTo>
                  <a:lnTo>
                    <a:pt x="79336" y="139476"/>
                  </a:lnTo>
                  <a:lnTo>
                    <a:pt x="78818" y="138289"/>
                  </a:lnTo>
                  <a:lnTo>
                    <a:pt x="78869" y="137582"/>
                  </a:lnTo>
                  <a:lnTo>
                    <a:pt x="79954" y="137708"/>
                  </a:lnTo>
                  <a:lnTo>
                    <a:pt x="80308" y="137417"/>
                  </a:lnTo>
                  <a:lnTo>
                    <a:pt x="80384" y="135814"/>
                  </a:lnTo>
                  <a:lnTo>
                    <a:pt x="80384" y="135498"/>
                  </a:lnTo>
                  <a:lnTo>
                    <a:pt x="82038" y="135018"/>
                  </a:lnTo>
                  <a:lnTo>
                    <a:pt x="83932" y="134551"/>
                  </a:lnTo>
                  <a:lnTo>
                    <a:pt x="84172" y="134235"/>
                  </a:lnTo>
                  <a:lnTo>
                    <a:pt x="84172" y="132076"/>
                  </a:lnTo>
                  <a:lnTo>
                    <a:pt x="84020" y="130826"/>
                  </a:lnTo>
                  <a:lnTo>
                    <a:pt x="83970" y="130283"/>
                  </a:lnTo>
                  <a:lnTo>
                    <a:pt x="86243" y="130675"/>
                  </a:lnTo>
                  <a:lnTo>
                    <a:pt x="86521" y="130586"/>
                  </a:lnTo>
                  <a:lnTo>
                    <a:pt x="88137" y="129008"/>
                  </a:lnTo>
                  <a:lnTo>
                    <a:pt x="89614" y="126520"/>
                  </a:lnTo>
                  <a:lnTo>
                    <a:pt x="90965" y="124551"/>
                  </a:lnTo>
                  <a:lnTo>
                    <a:pt x="91470" y="121798"/>
                  </a:lnTo>
                  <a:lnTo>
                    <a:pt x="93857" y="120156"/>
                  </a:lnTo>
                  <a:lnTo>
                    <a:pt x="96546" y="118742"/>
                  </a:lnTo>
                  <a:lnTo>
                    <a:pt x="97897" y="117947"/>
                  </a:lnTo>
                  <a:lnTo>
                    <a:pt x="98049" y="117719"/>
                  </a:lnTo>
                  <a:lnTo>
                    <a:pt x="98592" y="113982"/>
                  </a:lnTo>
                  <a:lnTo>
                    <a:pt x="99463" y="110800"/>
                  </a:lnTo>
                  <a:lnTo>
                    <a:pt x="99842" y="108906"/>
                  </a:lnTo>
                  <a:lnTo>
                    <a:pt x="101648" y="106645"/>
                  </a:lnTo>
                  <a:lnTo>
                    <a:pt x="102746" y="104676"/>
                  </a:lnTo>
                  <a:lnTo>
                    <a:pt x="102746" y="104373"/>
                  </a:lnTo>
                  <a:lnTo>
                    <a:pt x="101799" y="102617"/>
                  </a:lnTo>
                  <a:cubicBezTo>
                    <a:pt x="101824" y="102352"/>
                    <a:pt x="101774" y="102125"/>
                    <a:pt x="98882" y="100989"/>
                  </a:cubicBezTo>
                  <a:lnTo>
                    <a:pt x="95650" y="99726"/>
                  </a:lnTo>
                  <a:lnTo>
                    <a:pt x="93718" y="99410"/>
                  </a:lnTo>
                  <a:lnTo>
                    <a:pt x="91710" y="98627"/>
                  </a:lnTo>
                  <a:lnTo>
                    <a:pt x="89551" y="97731"/>
                  </a:lnTo>
                  <a:lnTo>
                    <a:pt x="88415" y="95092"/>
                  </a:lnTo>
                  <a:lnTo>
                    <a:pt x="86887" y="92907"/>
                  </a:lnTo>
                  <a:lnTo>
                    <a:pt x="86735" y="92794"/>
                  </a:lnTo>
                  <a:lnTo>
                    <a:pt x="83338" y="91682"/>
                  </a:lnTo>
                  <a:lnTo>
                    <a:pt x="81179" y="91455"/>
                  </a:lnTo>
                  <a:lnTo>
                    <a:pt x="78970" y="89321"/>
                  </a:lnTo>
                  <a:lnTo>
                    <a:pt x="76861" y="88084"/>
                  </a:lnTo>
                  <a:lnTo>
                    <a:pt x="74335" y="87819"/>
                  </a:lnTo>
                  <a:lnTo>
                    <a:pt x="71810" y="87187"/>
                  </a:lnTo>
                  <a:lnTo>
                    <a:pt x="71722" y="87175"/>
                  </a:lnTo>
                  <a:lnTo>
                    <a:pt x="68881" y="87263"/>
                  </a:lnTo>
                  <a:lnTo>
                    <a:pt x="68792" y="87276"/>
                  </a:lnTo>
                  <a:cubicBezTo>
                    <a:pt x="65395" y="88273"/>
                    <a:pt x="65320" y="88576"/>
                    <a:pt x="65269" y="88753"/>
                  </a:cubicBezTo>
                  <a:cubicBezTo>
                    <a:pt x="65219" y="88942"/>
                    <a:pt x="65029" y="89523"/>
                    <a:pt x="64878" y="89965"/>
                  </a:cubicBezTo>
                  <a:lnTo>
                    <a:pt x="63640" y="88993"/>
                  </a:lnTo>
                  <a:lnTo>
                    <a:pt x="63350" y="88930"/>
                  </a:lnTo>
                  <a:lnTo>
                    <a:pt x="61734" y="89448"/>
                  </a:lnTo>
                  <a:lnTo>
                    <a:pt x="60218" y="88690"/>
                  </a:lnTo>
                  <a:lnTo>
                    <a:pt x="59057" y="86303"/>
                  </a:lnTo>
                  <a:lnTo>
                    <a:pt x="59802" y="84384"/>
                  </a:lnTo>
                  <a:lnTo>
                    <a:pt x="59600" y="83967"/>
                  </a:lnTo>
                  <a:lnTo>
                    <a:pt x="57655" y="83311"/>
                  </a:lnTo>
                  <a:lnTo>
                    <a:pt x="55521" y="83046"/>
                  </a:lnTo>
                  <a:lnTo>
                    <a:pt x="56077" y="81480"/>
                  </a:lnTo>
                  <a:lnTo>
                    <a:pt x="56796" y="80104"/>
                  </a:lnTo>
                  <a:lnTo>
                    <a:pt x="56986" y="78853"/>
                  </a:lnTo>
                  <a:lnTo>
                    <a:pt x="56670" y="78500"/>
                  </a:lnTo>
                  <a:lnTo>
                    <a:pt x="53905" y="78500"/>
                  </a:lnTo>
                  <a:lnTo>
                    <a:pt x="53640" y="78651"/>
                  </a:lnTo>
                  <a:lnTo>
                    <a:pt x="52516" y="80533"/>
                  </a:lnTo>
                  <a:lnTo>
                    <a:pt x="50155" y="81366"/>
                  </a:lnTo>
                  <a:lnTo>
                    <a:pt x="48374" y="78942"/>
                  </a:lnTo>
                  <a:lnTo>
                    <a:pt x="47995" y="75495"/>
                  </a:lnTo>
                  <a:lnTo>
                    <a:pt x="48816" y="72717"/>
                  </a:lnTo>
                  <a:lnTo>
                    <a:pt x="51443" y="70772"/>
                  </a:lnTo>
                  <a:lnTo>
                    <a:pt x="54132" y="70393"/>
                  </a:lnTo>
                  <a:lnTo>
                    <a:pt x="55370" y="71416"/>
                  </a:lnTo>
                  <a:lnTo>
                    <a:pt x="55849" y="71315"/>
                  </a:lnTo>
                  <a:lnTo>
                    <a:pt x="56392" y="70305"/>
                  </a:lnTo>
                  <a:lnTo>
                    <a:pt x="58286" y="70305"/>
                  </a:lnTo>
                  <a:lnTo>
                    <a:pt x="60799" y="71088"/>
                  </a:lnTo>
                  <a:lnTo>
                    <a:pt x="61014" y="72856"/>
                  </a:lnTo>
                  <a:lnTo>
                    <a:pt x="61064" y="72995"/>
                  </a:lnTo>
                  <a:lnTo>
                    <a:pt x="62403" y="75040"/>
                  </a:lnTo>
                  <a:lnTo>
                    <a:pt x="62971" y="74926"/>
                  </a:lnTo>
                  <a:lnTo>
                    <a:pt x="63363" y="72843"/>
                  </a:lnTo>
                  <a:lnTo>
                    <a:pt x="63363" y="72767"/>
                  </a:lnTo>
                  <a:lnTo>
                    <a:pt x="63211" y="69131"/>
                  </a:lnTo>
                  <a:lnTo>
                    <a:pt x="64158" y="67376"/>
                  </a:lnTo>
                  <a:lnTo>
                    <a:pt x="67087" y="65355"/>
                  </a:lnTo>
                  <a:lnTo>
                    <a:pt x="68704" y="62691"/>
                  </a:lnTo>
                  <a:lnTo>
                    <a:pt x="69461" y="60721"/>
                  </a:lnTo>
                  <a:lnTo>
                    <a:pt x="71924" y="58322"/>
                  </a:lnTo>
                  <a:lnTo>
                    <a:pt x="73452" y="58322"/>
                  </a:lnTo>
                  <a:lnTo>
                    <a:pt x="73755" y="58107"/>
                  </a:lnTo>
                  <a:lnTo>
                    <a:pt x="74575" y="55923"/>
                  </a:lnTo>
                  <a:lnTo>
                    <a:pt x="76747" y="54496"/>
                  </a:lnTo>
                  <a:lnTo>
                    <a:pt x="77682" y="55961"/>
                  </a:lnTo>
                  <a:lnTo>
                    <a:pt x="78124" y="56062"/>
                  </a:lnTo>
                  <a:lnTo>
                    <a:pt x="80119" y="54786"/>
                  </a:lnTo>
                  <a:lnTo>
                    <a:pt x="83591" y="53347"/>
                  </a:lnTo>
                  <a:lnTo>
                    <a:pt x="83705" y="52855"/>
                  </a:lnTo>
                  <a:lnTo>
                    <a:pt x="82909" y="51983"/>
                  </a:lnTo>
                  <a:lnTo>
                    <a:pt x="82657" y="51870"/>
                  </a:lnTo>
                  <a:lnTo>
                    <a:pt x="79715" y="52084"/>
                  </a:lnTo>
                  <a:lnTo>
                    <a:pt x="79134" y="50771"/>
                  </a:lnTo>
                  <a:lnTo>
                    <a:pt x="79134" y="49496"/>
                  </a:lnTo>
                  <a:lnTo>
                    <a:pt x="78970" y="49218"/>
                  </a:lnTo>
                  <a:lnTo>
                    <a:pt x="78528" y="48978"/>
                  </a:lnTo>
                  <a:lnTo>
                    <a:pt x="78742" y="48864"/>
                  </a:lnTo>
                  <a:lnTo>
                    <a:pt x="81002" y="48864"/>
                  </a:lnTo>
                  <a:lnTo>
                    <a:pt x="83212" y="49029"/>
                  </a:lnTo>
                  <a:lnTo>
                    <a:pt x="83389" y="48991"/>
                  </a:lnTo>
                  <a:lnTo>
                    <a:pt x="86028" y="47463"/>
                  </a:lnTo>
                  <a:cubicBezTo>
                    <a:pt x="87973" y="46023"/>
                    <a:pt x="88048" y="45910"/>
                    <a:pt x="88074" y="45847"/>
                  </a:cubicBezTo>
                  <a:cubicBezTo>
                    <a:pt x="88213" y="45657"/>
                    <a:pt x="88263" y="45569"/>
                    <a:pt x="86432" y="42362"/>
                  </a:cubicBezTo>
                  <a:lnTo>
                    <a:pt x="84399" y="40455"/>
                  </a:lnTo>
                  <a:lnTo>
                    <a:pt x="84033" y="38435"/>
                  </a:lnTo>
                  <a:lnTo>
                    <a:pt x="83553" y="34103"/>
                  </a:lnTo>
                  <a:lnTo>
                    <a:pt x="83010" y="33927"/>
                  </a:lnTo>
                  <a:lnTo>
                    <a:pt x="81078" y="36086"/>
                  </a:lnTo>
                  <a:lnTo>
                    <a:pt x="79576" y="35758"/>
                  </a:lnTo>
                  <a:lnTo>
                    <a:pt x="79310" y="34028"/>
                  </a:lnTo>
                  <a:lnTo>
                    <a:pt x="80055" y="32677"/>
                  </a:lnTo>
                  <a:lnTo>
                    <a:pt x="79866" y="32222"/>
                  </a:lnTo>
                  <a:lnTo>
                    <a:pt x="78212" y="31755"/>
                  </a:lnTo>
                  <a:lnTo>
                    <a:pt x="77164" y="30669"/>
                  </a:lnTo>
                  <a:lnTo>
                    <a:pt x="76937" y="30568"/>
                  </a:lnTo>
                  <a:lnTo>
                    <a:pt x="74070" y="30568"/>
                  </a:lnTo>
                  <a:lnTo>
                    <a:pt x="73199" y="30656"/>
                  </a:lnTo>
                  <a:lnTo>
                    <a:pt x="72921" y="30959"/>
                  </a:lnTo>
                  <a:lnTo>
                    <a:pt x="72845" y="33674"/>
                  </a:lnTo>
                  <a:lnTo>
                    <a:pt x="71583" y="35013"/>
                  </a:lnTo>
                  <a:lnTo>
                    <a:pt x="71545" y="35391"/>
                  </a:lnTo>
                  <a:lnTo>
                    <a:pt x="72290" y="36566"/>
                  </a:lnTo>
                  <a:lnTo>
                    <a:pt x="72492" y="38662"/>
                  </a:lnTo>
                  <a:lnTo>
                    <a:pt x="70535" y="40316"/>
                  </a:lnTo>
                  <a:lnTo>
                    <a:pt x="68615" y="40998"/>
                  </a:lnTo>
                  <a:lnTo>
                    <a:pt x="68401" y="41288"/>
                  </a:lnTo>
                  <a:lnTo>
                    <a:pt x="68401" y="44256"/>
                  </a:lnTo>
                  <a:lnTo>
                    <a:pt x="67555" y="44685"/>
                  </a:lnTo>
                  <a:lnTo>
                    <a:pt x="66380" y="43195"/>
                  </a:lnTo>
                  <a:lnTo>
                    <a:pt x="66974" y="40581"/>
                  </a:lnTo>
                  <a:lnTo>
                    <a:pt x="66822" y="40228"/>
                  </a:lnTo>
                  <a:lnTo>
                    <a:pt x="64676" y="39142"/>
                  </a:lnTo>
                  <a:lnTo>
                    <a:pt x="62453" y="37816"/>
                  </a:lnTo>
                  <a:lnTo>
                    <a:pt x="61443" y="36957"/>
                  </a:lnTo>
                  <a:lnTo>
                    <a:pt x="61241" y="36881"/>
                  </a:lnTo>
                  <a:lnTo>
                    <a:pt x="60509" y="36881"/>
                  </a:lnTo>
                  <a:lnTo>
                    <a:pt x="60307" y="34444"/>
                  </a:lnTo>
                  <a:lnTo>
                    <a:pt x="60686" y="32083"/>
                  </a:lnTo>
                  <a:lnTo>
                    <a:pt x="61456" y="30252"/>
                  </a:lnTo>
                  <a:cubicBezTo>
                    <a:pt x="61974" y="30050"/>
                    <a:pt x="62479" y="29823"/>
                    <a:pt x="62971" y="29558"/>
                  </a:cubicBezTo>
                  <a:cubicBezTo>
                    <a:pt x="63413" y="29330"/>
                    <a:pt x="63640" y="29229"/>
                    <a:pt x="63754" y="29179"/>
                  </a:cubicBezTo>
                  <a:cubicBezTo>
                    <a:pt x="63761" y="29180"/>
                    <a:pt x="63768" y="29180"/>
                    <a:pt x="63775" y="29180"/>
                  </a:cubicBezTo>
                  <a:cubicBezTo>
                    <a:pt x="63887" y="29180"/>
                    <a:pt x="64048" y="29086"/>
                    <a:pt x="64499" y="28813"/>
                  </a:cubicBezTo>
                  <a:lnTo>
                    <a:pt x="65029" y="28497"/>
                  </a:lnTo>
                  <a:cubicBezTo>
                    <a:pt x="66469" y="27638"/>
                    <a:pt x="66999" y="27323"/>
                    <a:pt x="67201" y="27171"/>
                  </a:cubicBezTo>
                  <a:lnTo>
                    <a:pt x="67214" y="27184"/>
                  </a:lnTo>
                  <a:lnTo>
                    <a:pt x="68792" y="25681"/>
                  </a:lnTo>
                  <a:lnTo>
                    <a:pt x="69992" y="24456"/>
                  </a:lnTo>
                  <a:lnTo>
                    <a:pt x="70737" y="24267"/>
                  </a:lnTo>
                  <a:lnTo>
                    <a:pt x="74083" y="24267"/>
                  </a:lnTo>
                  <a:lnTo>
                    <a:pt x="74399" y="23977"/>
                  </a:lnTo>
                  <a:lnTo>
                    <a:pt x="74550" y="21994"/>
                  </a:lnTo>
                  <a:lnTo>
                    <a:pt x="75548" y="20252"/>
                  </a:lnTo>
                  <a:lnTo>
                    <a:pt x="75573" y="20012"/>
                  </a:lnTo>
                  <a:lnTo>
                    <a:pt x="75106" y="18269"/>
                  </a:lnTo>
                  <a:lnTo>
                    <a:pt x="75005" y="18118"/>
                  </a:lnTo>
                  <a:lnTo>
                    <a:pt x="73363" y="16741"/>
                  </a:lnTo>
                  <a:lnTo>
                    <a:pt x="72883" y="16830"/>
                  </a:lnTo>
                  <a:lnTo>
                    <a:pt x="71873" y="18800"/>
                  </a:lnTo>
                  <a:lnTo>
                    <a:pt x="70320" y="19999"/>
                  </a:lnTo>
                  <a:lnTo>
                    <a:pt x="69676" y="20441"/>
                  </a:lnTo>
                  <a:lnTo>
                    <a:pt x="69676" y="18623"/>
                  </a:lnTo>
                  <a:lnTo>
                    <a:pt x="69929" y="17385"/>
                  </a:lnTo>
                  <a:lnTo>
                    <a:pt x="69411" y="17082"/>
                  </a:lnTo>
                  <a:lnTo>
                    <a:pt x="68691" y="17739"/>
                  </a:lnTo>
                  <a:lnTo>
                    <a:pt x="67896" y="15959"/>
                  </a:lnTo>
                  <a:lnTo>
                    <a:pt x="68918" y="14860"/>
                  </a:lnTo>
                  <a:lnTo>
                    <a:pt x="71002" y="10403"/>
                  </a:lnTo>
                  <a:lnTo>
                    <a:pt x="71873" y="10049"/>
                  </a:lnTo>
                  <a:lnTo>
                    <a:pt x="73767" y="8332"/>
                  </a:lnTo>
                  <a:lnTo>
                    <a:pt x="73691" y="7827"/>
                  </a:lnTo>
                  <a:lnTo>
                    <a:pt x="72896" y="7410"/>
                  </a:lnTo>
                  <a:lnTo>
                    <a:pt x="71785" y="7233"/>
                  </a:lnTo>
                  <a:lnTo>
                    <a:pt x="69373" y="7233"/>
                  </a:lnTo>
                  <a:lnTo>
                    <a:pt x="69057" y="7549"/>
                  </a:lnTo>
                  <a:lnTo>
                    <a:pt x="69057" y="9658"/>
                  </a:lnTo>
                  <a:lnTo>
                    <a:pt x="67037" y="12284"/>
                  </a:lnTo>
                  <a:lnTo>
                    <a:pt x="65294" y="14986"/>
                  </a:lnTo>
                  <a:lnTo>
                    <a:pt x="65294" y="15340"/>
                  </a:lnTo>
                  <a:lnTo>
                    <a:pt x="66077" y="16476"/>
                  </a:lnTo>
                  <a:lnTo>
                    <a:pt x="65762" y="18623"/>
                  </a:lnTo>
                  <a:lnTo>
                    <a:pt x="63375" y="19885"/>
                  </a:lnTo>
                  <a:lnTo>
                    <a:pt x="63375" y="18585"/>
                  </a:lnTo>
                  <a:lnTo>
                    <a:pt x="63085" y="18269"/>
                  </a:lnTo>
                  <a:lnTo>
                    <a:pt x="61342" y="18118"/>
                  </a:lnTo>
                  <a:lnTo>
                    <a:pt x="61128" y="18181"/>
                  </a:lnTo>
                  <a:lnTo>
                    <a:pt x="59890" y="19153"/>
                  </a:lnTo>
                  <a:lnTo>
                    <a:pt x="58223" y="16830"/>
                  </a:lnTo>
                  <a:lnTo>
                    <a:pt x="57971" y="16703"/>
                  </a:lnTo>
                  <a:lnTo>
                    <a:pt x="55799" y="16703"/>
                  </a:lnTo>
                  <a:lnTo>
                    <a:pt x="55521" y="16868"/>
                  </a:lnTo>
                  <a:lnTo>
                    <a:pt x="54827" y="18168"/>
                  </a:lnTo>
                  <a:lnTo>
                    <a:pt x="54435" y="18736"/>
                  </a:lnTo>
                  <a:lnTo>
                    <a:pt x="53652" y="16969"/>
                  </a:lnTo>
                  <a:lnTo>
                    <a:pt x="53261" y="16792"/>
                  </a:lnTo>
                  <a:cubicBezTo>
                    <a:pt x="53061" y="16867"/>
                    <a:pt x="52586" y="16997"/>
                    <a:pt x="52167" y="16997"/>
                  </a:cubicBezTo>
                  <a:cubicBezTo>
                    <a:pt x="51950" y="16997"/>
                    <a:pt x="51749" y="16962"/>
                    <a:pt x="51607" y="16868"/>
                  </a:cubicBezTo>
                  <a:cubicBezTo>
                    <a:pt x="51455" y="16767"/>
                    <a:pt x="51379" y="16590"/>
                    <a:pt x="51392" y="16426"/>
                  </a:cubicBezTo>
                  <a:cubicBezTo>
                    <a:pt x="51316" y="15112"/>
                    <a:pt x="51316" y="14986"/>
                    <a:pt x="51316" y="14974"/>
                  </a:cubicBezTo>
                  <a:lnTo>
                    <a:pt x="51215" y="14746"/>
                  </a:lnTo>
                  <a:lnTo>
                    <a:pt x="47945" y="11716"/>
                  </a:lnTo>
                  <a:lnTo>
                    <a:pt x="46922" y="11009"/>
                  </a:lnTo>
                  <a:lnTo>
                    <a:pt x="46682" y="10958"/>
                  </a:lnTo>
                  <a:lnTo>
                    <a:pt x="45142" y="11223"/>
                  </a:lnTo>
                  <a:lnTo>
                    <a:pt x="44435" y="9077"/>
                  </a:lnTo>
                  <a:lnTo>
                    <a:pt x="44233" y="8875"/>
                  </a:lnTo>
                  <a:lnTo>
                    <a:pt x="42806" y="8433"/>
                  </a:lnTo>
                  <a:lnTo>
                    <a:pt x="42679" y="8420"/>
                  </a:lnTo>
                  <a:lnTo>
                    <a:pt x="39182" y="8862"/>
                  </a:lnTo>
                  <a:lnTo>
                    <a:pt x="37262" y="8445"/>
                  </a:lnTo>
                  <a:lnTo>
                    <a:pt x="34649" y="6210"/>
                  </a:lnTo>
                  <a:lnTo>
                    <a:pt x="31075" y="4506"/>
                  </a:lnTo>
                  <a:lnTo>
                    <a:pt x="28499" y="2031"/>
                  </a:lnTo>
                  <a:lnTo>
                    <a:pt x="26365" y="263"/>
                  </a:lnTo>
                  <a:lnTo>
                    <a:pt x="26100" y="187"/>
                  </a:lnTo>
                  <a:lnTo>
                    <a:pt x="23524" y="756"/>
                  </a:lnTo>
                  <a:cubicBezTo>
                    <a:pt x="23360" y="465"/>
                    <a:pt x="23120" y="238"/>
                    <a:pt x="22817" y="124"/>
                  </a:cubicBezTo>
                  <a:cubicBezTo>
                    <a:pt x="22620" y="41"/>
                    <a:pt x="22402" y="0"/>
                    <a:pt x="2216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52"/>
            <p:cNvSpPr/>
            <p:nvPr/>
          </p:nvSpPr>
          <p:spPr>
            <a:xfrm>
              <a:off x="1940550" y="1654925"/>
              <a:ext cx="124725" cy="149650"/>
            </a:xfrm>
            <a:custGeom>
              <a:avLst/>
              <a:gdLst/>
              <a:ahLst/>
              <a:cxnLst/>
              <a:rect l="l" t="t" r="r" b="b"/>
              <a:pathLst>
                <a:path w="4989" h="5986" extrusionOk="0">
                  <a:moveTo>
                    <a:pt x="2425" y="0"/>
                  </a:moveTo>
                  <a:lnTo>
                    <a:pt x="1023" y="1200"/>
                  </a:lnTo>
                  <a:lnTo>
                    <a:pt x="1" y="3851"/>
                  </a:lnTo>
                  <a:lnTo>
                    <a:pt x="1" y="5985"/>
                  </a:lnTo>
                  <a:lnTo>
                    <a:pt x="2362" y="4104"/>
                  </a:lnTo>
                  <a:lnTo>
                    <a:pt x="3511" y="4887"/>
                  </a:lnTo>
                  <a:lnTo>
                    <a:pt x="4988" y="4419"/>
                  </a:lnTo>
                  <a:lnTo>
                    <a:pt x="3271" y="2210"/>
                  </a:lnTo>
                  <a:lnTo>
                    <a:pt x="242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52"/>
            <p:cNvSpPr/>
            <p:nvPr/>
          </p:nvSpPr>
          <p:spPr>
            <a:xfrm>
              <a:off x="1932650" y="1641650"/>
              <a:ext cx="145575" cy="179325"/>
            </a:xfrm>
            <a:custGeom>
              <a:avLst/>
              <a:gdLst/>
              <a:ahLst/>
              <a:cxnLst/>
              <a:rect l="l" t="t" r="r" b="b"/>
              <a:pathLst>
                <a:path w="5823" h="7173" extrusionOk="0">
                  <a:moveTo>
                    <a:pt x="2602" y="1049"/>
                  </a:moveTo>
                  <a:lnTo>
                    <a:pt x="3297" y="2842"/>
                  </a:lnTo>
                  <a:lnTo>
                    <a:pt x="4774" y="4774"/>
                  </a:lnTo>
                  <a:lnTo>
                    <a:pt x="3877" y="5064"/>
                  </a:lnTo>
                  <a:lnTo>
                    <a:pt x="2665" y="4231"/>
                  </a:lnTo>
                  <a:lnTo>
                    <a:pt x="632" y="5860"/>
                  </a:lnTo>
                  <a:lnTo>
                    <a:pt x="632" y="4433"/>
                  </a:lnTo>
                  <a:lnTo>
                    <a:pt x="1605" y="1907"/>
                  </a:lnTo>
                  <a:lnTo>
                    <a:pt x="2602" y="1049"/>
                  </a:lnTo>
                  <a:close/>
                  <a:moveTo>
                    <a:pt x="2880" y="1"/>
                  </a:moveTo>
                  <a:lnTo>
                    <a:pt x="1074" y="1541"/>
                  </a:lnTo>
                  <a:lnTo>
                    <a:pt x="26" y="4269"/>
                  </a:lnTo>
                  <a:lnTo>
                    <a:pt x="1" y="7173"/>
                  </a:lnTo>
                  <a:lnTo>
                    <a:pt x="1" y="7173"/>
                  </a:lnTo>
                  <a:lnTo>
                    <a:pt x="2703" y="5026"/>
                  </a:lnTo>
                  <a:lnTo>
                    <a:pt x="3776" y="5771"/>
                  </a:lnTo>
                  <a:lnTo>
                    <a:pt x="5822" y="5102"/>
                  </a:lnTo>
                  <a:lnTo>
                    <a:pt x="3865" y="2577"/>
                  </a:lnTo>
                  <a:lnTo>
                    <a:pt x="288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52"/>
            <p:cNvSpPr/>
            <p:nvPr/>
          </p:nvSpPr>
          <p:spPr>
            <a:xfrm>
              <a:off x="2019475" y="1292525"/>
              <a:ext cx="410075" cy="583375"/>
            </a:xfrm>
            <a:custGeom>
              <a:avLst/>
              <a:gdLst/>
              <a:ahLst/>
              <a:cxnLst/>
              <a:rect l="l" t="t" r="r" b="b"/>
              <a:pathLst>
                <a:path w="16403" h="23335" extrusionOk="0">
                  <a:moveTo>
                    <a:pt x="4129" y="0"/>
                  </a:moveTo>
                  <a:lnTo>
                    <a:pt x="1213" y="2122"/>
                  </a:lnTo>
                  <a:lnTo>
                    <a:pt x="0" y="4407"/>
                  </a:lnTo>
                  <a:lnTo>
                    <a:pt x="0" y="7248"/>
                  </a:lnTo>
                  <a:lnTo>
                    <a:pt x="2122" y="6857"/>
                  </a:lnTo>
                  <a:lnTo>
                    <a:pt x="4571" y="8347"/>
                  </a:lnTo>
                  <a:lnTo>
                    <a:pt x="6541" y="8827"/>
                  </a:lnTo>
                  <a:lnTo>
                    <a:pt x="7210" y="7576"/>
                  </a:lnTo>
                  <a:lnTo>
                    <a:pt x="8170" y="11339"/>
                  </a:lnTo>
                  <a:lnTo>
                    <a:pt x="9521" y="12842"/>
                  </a:lnTo>
                  <a:lnTo>
                    <a:pt x="8258" y="15052"/>
                  </a:lnTo>
                  <a:cubicBezTo>
                    <a:pt x="8258" y="15052"/>
                    <a:pt x="8978" y="16314"/>
                    <a:pt x="6996" y="16706"/>
                  </a:cubicBezTo>
                  <a:cubicBezTo>
                    <a:pt x="5026" y="17097"/>
                    <a:pt x="6364" y="16946"/>
                    <a:pt x="5026" y="17097"/>
                  </a:cubicBezTo>
                  <a:cubicBezTo>
                    <a:pt x="3688" y="17261"/>
                    <a:pt x="3688" y="17539"/>
                    <a:pt x="3688" y="17539"/>
                  </a:cubicBezTo>
                  <a:lnTo>
                    <a:pt x="4180" y="18915"/>
                  </a:lnTo>
                  <a:lnTo>
                    <a:pt x="6604" y="18915"/>
                  </a:lnTo>
                  <a:lnTo>
                    <a:pt x="7943" y="20810"/>
                  </a:lnTo>
                  <a:lnTo>
                    <a:pt x="9521" y="22539"/>
                  </a:lnTo>
                  <a:lnTo>
                    <a:pt x="11579" y="23335"/>
                  </a:lnTo>
                  <a:lnTo>
                    <a:pt x="10405" y="20532"/>
                  </a:lnTo>
                  <a:lnTo>
                    <a:pt x="12375" y="21693"/>
                  </a:lnTo>
                  <a:lnTo>
                    <a:pt x="13473" y="20115"/>
                  </a:lnTo>
                  <a:lnTo>
                    <a:pt x="12059" y="16794"/>
                  </a:lnTo>
                  <a:lnTo>
                    <a:pt x="12615" y="15923"/>
                  </a:lnTo>
                  <a:lnTo>
                    <a:pt x="14420" y="18360"/>
                  </a:lnTo>
                  <a:lnTo>
                    <a:pt x="15683" y="16794"/>
                  </a:lnTo>
                  <a:lnTo>
                    <a:pt x="16403" y="15052"/>
                  </a:lnTo>
                  <a:lnTo>
                    <a:pt x="12931" y="12135"/>
                  </a:lnTo>
                  <a:lnTo>
                    <a:pt x="14269" y="11630"/>
                  </a:lnTo>
                  <a:lnTo>
                    <a:pt x="13549" y="8195"/>
                  </a:lnTo>
                  <a:lnTo>
                    <a:pt x="12211" y="5821"/>
                  </a:lnTo>
                  <a:lnTo>
                    <a:pt x="10721" y="4963"/>
                  </a:lnTo>
                  <a:lnTo>
                    <a:pt x="9067" y="3624"/>
                  </a:lnTo>
                  <a:lnTo>
                    <a:pt x="10557" y="3069"/>
                  </a:lnTo>
                  <a:lnTo>
                    <a:pt x="10165" y="1414"/>
                  </a:lnTo>
                  <a:lnTo>
                    <a:pt x="7918" y="354"/>
                  </a:lnTo>
                  <a:lnTo>
                    <a:pt x="5670" y="1326"/>
                  </a:lnTo>
                  <a:lnTo>
                    <a:pt x="5165" y="2677"/>
                  </a:lnTo>
                  <a:lnTo>
                    <a:pt x="3814" y="4256"/>
                  </a:lnTo>
                  <a:lnTo>
                    <a:pt x="2993" y="3069"/>
                  </a:lnTo>
                  <a:lnTo>
                    <a:pt x="412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52"/>
            <p:cNvSpPr/>
            <p:nvPr/>
          </p:nvSpPr>
          <p:spPr>
            <a:xfrm>
              <a:off x="2011275" y="1270725"/>
              <a:ext cx="427750" cy="619075"/>
            </a:xfrm>
            <a:custGeom>
              <a:avLst/>
              <a:gdLst/>
              <a:ahLst/>
              <a:cxnLst/>
              <a:rect l="l" t="t" r="r" b="b"/>
              <a:pathLst>
                <a:path w="17110" h="24763" extrusionOk="0">
                  <a:moveTo>
                    <a:pt x="8246" y="1567"/>
                  </a:moveTo>
                  <a:lnTo>
                    <a:pt x="10228" y="2501"/>
                  </a:lnTo>
                  <a:lnTo>
                    <a:pt x="10518" y="3739"/>
                  </a:lnTo>
                  <a:lnTo>
                    <a:pt x="8763" y="4383"/>
                  </a:lnTo>
                  <a:lnTo>
                    <a:pt x="10885" y="6087"/>
                  </a:lnTo>
                  <a:lnTo>
                    <a:pt x="12311" y="6908"/>
                  </a:lnTo>
                  <a:lnTo>
                    <a:pt x="13587" y="9156"/>
                  </a:lnTo>
                  <a:lnTo>
                    <a:pt x="14231" y="12287"/>
                  </a:lnTo>
                  <a:lnTo>
                    <a:pt x="12640" y="12881"/>
                  </a:lnTo>
                  <a:lnTo>
                    <a:pt x="16340" y="15999"/>
                  </a:lnTo>
                  <a:lnTo>
                    <a:pt x="15733" y="17477"/>
                  </a:lnTo>
                  <a:lnTo>
                    <a:pt x="14761" y="18689"/>
                  </a:lnTo>
                  <a:lnTo>
                    <a:pt x="12918" y="16227"/>
                  </a:lnTo>
                  <a:lnTo>
                    <a:pt x="12021" y="17616"/>
                  </a:lnTo>
                  <a:lnTo>
                    <a:pt x="13448" y="20937"/>
                  </a:lnTo>
                  <a:lnTo>
                    <a:pt x="12615" y="22136"/>
                  </a:lnTo>
                  <a:lnTo>
                    <a:pt x="10076" y="20633"/>
                  </a:lnTo>
                  <a:lnTo>
                    <a:pt x="11339" y="23639"/>
                  </a:lnTo>
                  <a:lnTo>
                    <a:pt x="10051" y="23146"/>
                  </a:lnTo>
                  <a:lnTo>
                    <a:pt x="8549" y="21492"/>
                  </a:lnTo>
                  <a:lnTo>
                    <a:pt x="7109" y="19459"/>
                  </a:lnTo>
                  <a:lnTo>
                    <a:pt x="4748" y="19459"/>
                  </a:lnTo>
                  <a:lnTo>
                    <a:pt x="4407" y="18500"/>
                  </a:lnTo>
                  <a:cubicBezTo>
                    <a:pt x="4723" y="18373"/>
                    <a:pt x="5064" y="18297"/>
                    <a:pt x="5417" y="18272"/>
                  </a:cubicBezTo>
                  <a:cubicBezTo>
                    <a:pt x="6124" y="18196"/>
                    <a:pt x="6124" y="18196"/>
                    <a:pt x="6238" y="18146"/>
                  </a:cubicBezTo>
                  <a:cubicBezTo>
                    <a:pt x="6301" y="18121"/>
                    <a:pt x="6453" y="18070"/>
                    <a:pt x="7412" y="17881"/>
                  </a:cubicBezTo>
                  <a:cubicBezTo>
                    <a:pt x="8208" y="17717"/>
                    <a:pt x="8725" y="17401"/>
                    <a:pt x="8940" y="16934"/>
                  </a:cubicBezTo>
                  <a:cubicBezTo>
                    <a:pt x="9079" y="16618"/>
                    <a:pt x="9079" y="16265"/>
                    <a:pt x="8953" y="15936"/>
                  </a:cubicBezTo>
                  <a:lnTo>
                    <a:pt x="10253" y="13676"/>
                  </a:lnTo>
                  <a:lnTo>
                    <a:pt x="8801" y="12060"/>
                  </a:lnTo>
                  <a:lnTo>
                    <a:pt x="7652" y="7590"/>
                  </a:lnTo>
                  <a:lnTo>
                    <a:pt x="6718" y="9332"/>
                  </a:lnTo>
                  <a:lnTo>
                    <a:pt x="5026" y="8928"/>
                  </a:lnTo>
                  <a:lnTo>
                    <a:pt x="2513" y="7388"/>
                  </a:lnTo>
                  <a:lnTo>
                    <a:pt x="644" y="7741"/>
                  </a:lnTo>
                  <a:lnTo>
                    <a:pt x="644" y="5367"/>
                  </a:lnTo>
                  <a:lnTo>
                    <a:pt x="1793" y="3208"/>
                  </a:lnTo>
                  <a:lnTo>
                    <a:pt x="3801" y="1744"/>
                  </a:lnTo>
                  <a:lnTo>
                    <a:pt x="3801" y="1744"/>
                  </a:lnTo>
                  <a:lnTo>
                    <a:pt x="2980" y="3991"/>
                  </a:lnTo>
                  <a:lnTo>
                    <a:pt x="4129" y="5645"/>
                  </a:lnTo>
                  <a:lnTo>
                    <a:pt x="5745" y="3751"/>
                  </a:lnTo>
                  <a:lnTo>
                    <a:pt x="6263" y="2438"/>
                  </a:lnTo>
                  <a:lnTo>
                    <a:pt x="8246" y="1567"/>
                  </a:lnTo>
                  <a:close/>
                  <a:moveTo>
                    <a:pt x="5114" y="1"/>
                  </a:moveTo>
                  <a:lnTo>
                    <a:pt x="1288" y="2779"/>
                  </a:lnTo>
                  <a:lnTo>
                    <a:pt x="0" y="5203"/>
                  </a:lnTo>
                  <a:lnTo>
                    <a:pt x="0" y="8486"/>
                  </a:lnTo>
                  <a:lnTo>
                    <a:pt x="2374" y="8044"/>
                  </a:lnTo>
                  <a:lnTo>
                    <a:pt x="4723" y="9471"/>
                  </a:lnTo>
                  <a:lnTo>
                    <a:pt x="7021" y="10039"/>
                  </a:lnTo>
                  <a:lnTo>
                    <a:pt x="7425" y="9294"/>
                  </a:lnTo>
                  <a:lnTo>
                    <a:pt x="8208" y="12350"/>
                  </a:lnTo>
                  <a:lnTo>
                    <a:pt x="9458" y="13739"/>
                  </a:lnTo>
                  <a:lnTo>
                    <a:pt x="8321" y="15747"/>
                  </a:lnTo>
                  <a:lnTo>
                    <a:pt x="8233" y="15911"/>
                  </a:lnTo>
                  <a:lnTo>
                    <a:pt x="8309" y="16063"/>
                  </a:lnTo>
                  <a:cubicBezTo>
                    <a:pt x="8410" y="16252"/>
                    <a:pt x="8422" y="16467"/>
                    <a:pt x="8347" y="16669"/>
                  </a:cubicBezTo>
                  <a:cubicBezTo>
                    <a:pt x="8220" y="16946"/>
                    <a:pt x="7842" y="17148"/>
                    <a:pt x="7273" y="17262"/>
                  </a:cubicBezTo>
                  <a:cubicBezTo>
                    <a:pt x="6263" y="17464"/>
                    <a:pt x="6099" y="17527"/>
                    <a:pt x="6011" y="17565"/>
                  </a:cubicBezTo>
                  <a:cubicBezTo>
                    <a:pt x="5783" y="17603"/>
                    <a:pt x="5556" y="17641"/>
                    <a:pt x="5329" y="17654"/>
                  </a:cubicBezTo>
                  <a:cubicBezTo>
                    <a:pt x="4937" y="17704"/>
                    <a:pt x="3712" y="17843"/>
                    <a:pt x="3712" y="18411"/>
                  </a:cubicBezTo>
                  <a:lnTo>
                    <a:pt x="4293" y="20103"/>
                  </a:lnTo>
                  <a:lnTo>
                    <a:pt x="6793" y="20103"/>
                  </a:lnTo>
                  <a:lnTo>
                    <a:pt x="8056" y="21884"/>
                  </a:lnTo>
                  <a:lnTo>
                    <a:pt x="9685" y="23677"/>
                  </a:lnTo>
                  <a:lnTo>
                    <a:pt x="12488" y="24763"/>
                  </a:lnTo>
                  <a:lnTo>
                    <a:pt x="11390" y="22161"/>
                  </a:lnTo>
                  <a:lnTo>
                    <a:pt x="12791" y="22982"/>
                  </a:lnTo>
                  <a:lnTo>
                    <a:pt x="14168" y="20987"/>
                  </a:lnTo>
                  <a:lnTo>
                    <a:pt x="12741" y="17666"/>
                  </a:lnTo>
                  <a:lnTo>
                    <a:pt x="12968" y="17325"/>
                  </a:lnTo>
                  <a:lnTo>
                    <a:pt x="14748" y="19712"/>
                  </a:lnTo>
                  <a:lnTo>
                    <a:pt x="16264" y="17830"/>
                  </a:lnTo>
                  <a:lnTo>
                    <a:pt x="17110" y="15810"/>
                  </a:lnTo>
                  <a:lnTo>
                    <a:pt x="13877" y="13083"/>
                  </a:lnTo>
                  <a:lnTo>
                    <a:pt x="14963" y="12678"/>
                  </a:lnTo>
                  <a:lnTo>
                    <a:pt x="14193" y="8979"/>
                  </a:lnTo>
                  <a:lnTo>
                    <a:pt x="12779" y="6453"/>
                  </a:lnTo>
                  <a:lnTo>
                    <a:pt x="11238" y="5569"/>
                  </a:lnTo>
                  <a:lnTo>
                    <a:pt x="10013" y="4585"/>
                  </a:lnTo>
                  <a:lnTo>
                    <a:pt x="11263" y="4117"/>
                  </a:lnTo>
                  <a:lnTo>
                    <a:pt x="10771" y="2047"/>
                  </a:lnTo>
                  <a:lnTo>
                    <a:pt x="8258" y="860"/>
                  </a:lnTo>
                  <a:lnTo>
                    <a:pt x="5758" y="1958"/>
                  </a:lnTo>
                  <a:lnTo>
                    <a:pt x="5215" y="3372"/>
                  </a:lnTo>
                  <a:lnTo>
                    <a:pt x="4180" y="4597"/>
                  </a:lnTo>
                  <a:lnTo>
                    <a:pt x="3675" y="3890"/>
                  </a:lnTo>
                  <a:lnTo>
                    <a:pt x="51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52"/>
            <p:cNvSpPr/>
            <p:nvPr/>
          </p:nvSpPr>
          <p:spPr>
            <a:xfrm>
              <a:off x="2342725" y="2272700"/>
              <a:ext cx="102300" cy="109875"/>
            </a:xfrm>
            <a:custGeom>
              <a:avLst/>
              <a:gdLst/>
              <a:ahLst/>
              <a:cxnLst/>
              <a:rect l="l" t="t" r="r" b="b"/>
              <a:pathLst>
                <a:path w="4092" h="4395" extrusionOk="0">
                  <a:moveTo>
                    <a:pt x="112" y="2946"/>
                  </a:moveTo>
                  <a:cubicBezTo>
                    <a:pt x="41" y="2963"/>
                    <a:pt x="1" y="2986"/>
                    <a:pt x="1" y="3018"/>
                  </a:cubicBezTo>
                  <a:cubicBezTo>
                    <a:pt x="1" y="3026"/>
                    <a:pt x="3" y="3031"/>
                    <a:pt x="9" y="3031"/>
                  </a:cubicBezTo>
                  <a:cubicBezTo>
                    <a:pt x="25" y="3031"/>
                    <a:pt x="60" y="3000"/>
                    <a:pt x="112" y="2946"/>
                  </a:cubicBezTo>
                  <a:close/>
                  <a:moveTo>
                    <a:pt x="2337" y="0"/>
                  </a:moveTo>
                  <a:cubicBezTo>
                    <a:pt x="2337" y="0"/>
                    <a:pt x="576" y="2455"/>
                    <a:pt x="112" y="2946"/>
                  </a:cubicBezTo>
                  <a:lnTo>
                    <a:pt x="112" y="2946"/>
                  </a:lnTo>
                  <a:cubicBezTo>
                    <a:pt x="226" y="2918"/>
                    <a:pt x="419" y="2908"/>
                    <a:pt x="644" y="2908"/>
                  </a:cubicBezTo>
                  <a:cubicBezTo>
                    <a:pt x="1336" y="2908"/>
                    <a:pt x="2337" y="3005"/>
                    <a:pt x="2337" y="3005"/>
                  </a:cubicBezTo>
                  <a:lnTo>
                    <a:pt x="3145" y="4394"/>
                  </a:lnTo>
                  <a:lnTo>
                    <a:pt x="4092" y="3990"/>
                  </a:lnTo>
                  <a:lnTo>
                    <a:pt x="4092" y="2096"/>
                  </a:lnTo>
                  <a:lnTo>
                    <a:pt x="2438" y="1465"/>
                  </a:lnTo>
                  <a:lnTo>
                    <a:pt x="233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52"/>
            <p:cNvSpPr/>
            <p:nvPr/>
          </p:nvSpPr>
          <p:spPr>
            <a:xfrm>
              <a:off x="2334825" y="2250600"/>
              <a:ext cx="118400" cy="142075"/>
            </a:xfrm>
            <a:custGeom>
              <a:avLst/>
              <a:gdLst/>
              <a:ahLst/>
              <a:cxnLst/>
              <a:rect l="l" t="t" r="r" b="b"/>
              <a:pathLst>
                <a:path w="4736" h="5683" extrusionOk="0">
                  <a:moveTo>
                    <a:pt x="2387" y="1781"/>
                  </a:moveTo>
                  <a:lnTo>
                    <a:pt x="2450" y="2576"/>
                  </a:lnTo>
                  <a:lnTo>
                    <a:pt x="4079" y="3207"/>
                  </a:lnTo>
                  <a:lnTo>
                    <a:pt x="4079" y="4659"/>
                  </a:lnTo>
                  <a:lnTo>
                    <a:pt x="3587" y="4874"/>
                  </a:lnTo>
                  <a:lnTo>
                    <a:pt x="2829" y="3586"/>
                  </a:lnTo>
                  <a:lnTo>
                    <a:pt x="2665" y="3574"/>
                  </a:lnTo>
                  <a:cubicBezTo>
                    <a:pt x="1983" y="3510"/>
                    <a:pt x="1491" y="3473"/>
                    <a:pt x="1125" y="3473"/>
                  </a:cubicBezTo>
                  <a:lnTo>
                    <a:pt x="1137" y="3473"/>
                  </a:lnTo>
                  <a:cubicBezTo>
                    <a:pt x="1428" y="3106"/>
                    <a:pt x="1819" y="2576"/>
                    <a:pt x="2387" y="1781"/>
                  </a:cubicBezTo>
                  <a:close/>
                  <a:moveTo>
                    <a:pt x="2905" y="0"/>
                  </a:moveTo>
                  <a:lnTo>
                    <a:pt x="2400" y="707"/>
                  </a:lnTo>
                  <a:cubicBezTo>
                    <a:pt x="1541" y="1894"/>
                    <a:pt x="582" y="3195"/>
                    <a:pt x="253" y="3561"/>
                  </a:cubicBezTo>
                  <a:cubicBezTo>
                    <a:pt x="203" y="3574"/>
                    <a:pt x="165" y="3599"/>
                    <a:pt x="127" y="3637"/>
                  </a:cubicBezTo>
                  <a:lnTo>
                    <a:pt x="1" y="3763"/>
                  </a:lnTo>
                  <a:lnTo>
                    <a:pt x="1" y="4142"/>
                  </a:lnTo>
                  <a:lnTo>
                    <a:pt x="228" y="4218"/>
                  </a:lnTo>
                  <a:cubicBezTo>
                    <a:pt x="268" y="4227"/>
                    <a:pt x="302" y="4237"/>
                    <a:pt x="339" y="4237"/>
                  </a:cubicBezTo>
                  <a:cubicBezTo>
                    <a:pt x="396" y="4237"/>
                    <a:pt x="462" y="4214"/>
                    <a:pt x="569" y="4129"/>
                  </a:cubicBezTo>
                  <a:cubicBezTo>
                    <a:pt x="771" y="4117"/>
                    <a:pt x="974" y="4111"/>
                    <a:pt x="1176" y="4111"/>
                  </a:cubicBezTo>
                  <a:cubicBezTo>
                    <a:pt x="1605" y="4111"/>
                    <a:pt x="2034" y="4137"/>
                    <a:pt x="2463" y="4180"/>
                  </a:cubicBezTo>
                  <a:lnTo>
                    <a:pt x="3334" y="5682"/>
                  </a:lnTo>
                  <a:lnTo>
                    <a:pt x="4736" y="5076"/>
                  </a:lnTo>
                  <a:lnTo>
                    <a:pt x="4736" y="2753"/>
                  </a:lnTo>
                  <a:lnTo>
                    <a:pt x="3069" y="2121"/>
                  </a:lnTo>
                  <a:lnTo>
                    <a:pt x="290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52"/>
            <p:cNvSpPr/>
            <p:nvPr/>
          </p:nvSpPr>
          <p:spPr>
            <a:xfrm>
              <a:off x="1713900" y="3010725"/>
              <a:ext cx="224775" cy="69925"/>
            </a:xfrm>
            <a:custGeom>
              <a:avLst/>
              <a:gdLst/>
              <a:ahLst/>
              <a:cxnLst/>
              <a:rect l="l" t="t" r="r" b="b"/>
              <a:pathLst>
                <a:path w="8991" h="2797" extrusionOk="0">
                  <a:moveTo>
                    <a:pt x="1112" y="1"/>
                  </a:moveTo>
                  <a:lnTo>
                    <a:pt x="0" y="556"/>
                  </a:lnTo>
                  <a:lnTo>
                    <a:pt x="1112" y="834"/>
                  </a:lnTo>
                  <a:cubicBezTo>
                    <a:pt x="1112" y="834"/>
                    <a:pt x="3864" y="1125"/>
                    <a:pt x="4104" y="1125"/>
                  </a:cubicBezTo>
                  <a:cubicBezTo>
                    <a:pt x="4344" y="1125"/>
                    <a:pt x="6705" y="2110"/>
                    <a:pt x="6705" y="2110"/>
                  </a:cubicBezTo>
                  <a:cubicBezTo>
                    <a:pt x="6705" y="2110"/>
                    <a:pt x="5423" y="2797"/>
                    <a:pt x="5497" y="2797"/>
                  </a:cubicBezTo>
                  <a:cubicBezTo>
                    <a:pt x="5501" y="2797"/>
                    <a:pt x="5508" y="2795"/>
                    <a:pt x="5518" y="2791"/>
                  </a:cubicBezTo>
                  <a:cubicBezTo>
                    <a:pt x="5758" y="2716"/>
                    <a:pt x="8991" y="2463"/>
                    <a:pt x="8991" y="2463"/>
                  </a:cubicBezTo>
                  <a:lnTo>
                    <a:pt x="7892" y="1390"/>
                  </a:lnTo>
                  <a:lnTo>
                    <a:pt x="324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52"/>
            <p:cNvSpPr/>
            <p:nvPr/>
          </p:nvSpPr>
          <p:spPr>
            <a:xfrm>
              <a:off x="1691475" y="3002850"/>
              <a:ext cx="265200" cy="86825"/>
            </a:xfrm>
            <a:custGeom>
              <a:avLst/>
              <a:gdLst/>
              <a:ahLst/>
              <a:cxnLst/>
              <a:rect l="l" t="t" r="r" b="b"/>
              <a:pathLst>
                <a:path w="10608" h="3473" extrusionOk="0">
                  <a:moveTo>
                    <a:pt x="4079" y="644"/>
                  </a:moveTo>
                  <a:lnTo>
                    <a:pt x="8613" y="1995"/>
                  </a:lnTo>
                  <a:lnTo>
                    <a:pt x="9168" y="2526"/>
                  </a:lnTo>
                  <a:cubicBezTo>
                    <a:pt x="8764" y="2551"/>
                    <a:pt x="8310" y="2589"/>
                    <a:pt x="7880" y="2627"/>
                  </a:cubicBezTo>
                  <a:lnTo>
                    <a:pt x="8335" y="2387"/>
                  </a:lnTo>
                  <a:lnTo>
                    <a:pt x="7716" y="2134"/>
                  </a:lnTo>
                  <a:cubicBezTo>
                    <a:pt x="6112" y="1465"/>
                    <a:pt x="5191" y="1124"/>
                    <a:pt x="5001" y="1124"/>
                  </a:cubicBezTo>
                  <a:cubicBezTo>
                    <a:pt x="4824" y="1124"/>
                    <a:pt x="3095" y="947"/>
                    <a:pt x="2072" y="846"/>
                  </a:cubicBezTo>
                  <a:lnTo>
                    <a:pt x="1807" y="770"/>
                  </a:lnTo>
                  <a:lnTo>
                    <a:pt x="2072" y="644"/>
                  </a:lnTo>
                  <a:close/>
                  <a:moveTo>
                    <a:pt x="1933" y="0"/>
                  </a:moveTo>
                  <a:lnTo>
                    <a:pt x="1" y="973"/>
                  </a:lnTo>
                  <a:lnTo>
                    <a:pt x="1971" y="1465"/>
                  </a:lnTo>
                  <a:cubicBezTo>
                    <a:pt x="2438" y="1515"/>
                    <a:pt x="4749" y="1755"/>
                    <a:pt x="4976" y="1755"/>
                  </a:cubicBezTo>
                  <a:cubicBezTo>
                    <a:pt x="5127" y="1781"/>
                    <a:pt x="5974" y="2096"/>
                    <a:pt x="6857" y="2462"/>
                  </a:cubicBezTo>
                  <a:cubicBezTo>
                    <a:pt x="5974" y="2942"/>
                    <a:pt x="5986" y="2980"/>
                    <a:pt x="6100" y="3233"/>
                  </a:cubicBezTo>
                  <a:lnTo>
                    <a:pt x="6251" y="3473"/>
                  </a:lnTo>
                  <a:lnTo>
                    <a:pt x="6516" y="3410"/>
                  </a:lnTo>
                  <a:cubicBezTo>
                    <a:pt x="6706" y="3359"/>
                    <a:pt x="8411" y="3207"/>
                    <a:pt x="9913" y="3094"/>
                  </a:cubicBezTo>
                  <a:lnTo>
                    <a:pt x="10608" y="3043"/>
                  </a:lnTo>
                  <a:lnTo>
                    <a:pt x="8953" y="1427"/>
                  </a:lnTo>
                  <a:lnTo>
                    <a:pt x="4231" y="13"/>
                  </a:lnTo>
                  <a:lnTo>
                    <a:pt x="193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52"/>
            <p:cNvSpPr/>
            <p:nvPr/>
          </p:nvSpPr>
          <p:spPr>
            <a:xfrm>
              <a:off x="1938650" y="3067875"/>
              <a:ext cx="120300" cy="55275"/>
            </a:xfrm>
            <a:custGeom>
              <a:avLst/>
              <a:gdLst/>
              <a:ahLst/>
              <a:cxnLst/>
              <a:rect l="l" t="t" r="r" b="b"/>
              <a:pathLst>
                <a:path w="4812" h="2211" extrusionOk="0">
                  <a:moveTo>
                    <a:pt x="1807" y="0"/>
                  </a:moveTo>
                  <a:lnTo>
                    <a:pt x="1099" y="1036"/>
                  </a:lnTo>
                  <a:lnTo>
                    <a:pt x="1" y="2210"/>
                  </a:lnTo>
                  <a:lnTo>
                    <a:pt x="1" y="2210"/>
                  </a:lnTo>
                  <a:lnTo>
                    <a:pt x="2842" y="1743"/>
                  </a:lnTo>
                  <a:lnTo>
                    <a:pt x="4812" y="2210"/>
                  </a:lnTo>
                  <a:lnTo>
                    <a:pt x="4812" y="2210"/>
                  </a:lnTo>
                  <a:lnTo>
                    <a:pt x="4408" y="493"/>
                  </a:lnTo>
                  <a:lnTo>
                    <a:pt x="1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52"/>
            <p:cNvSpPr/>
            <p:nvPr/>
          </p:nvSpPr>
          <p:spPr>
            <a:xfrm>
              <a:off x="1916875" y="3059350"/>
              <a:ext cx="152175" cy="75475"/>
            </a:xfrm>
            <a:custGeom>
              <a:avLst/>
              <a:gdLst/>
              <a:ahLst/>
              <a:cxnLst/>
              <a:rect l="l" t="t" r="r" b="b"/>
              <a:pathLst>
                <a:path w="6087" h="3019" extrusionOk="0">
                  <a:moveTo>
                    <a:pt x="2829" y="695"/>
                  </a:moveTo>
                  <a:lnTo>
                    <a:pt x="5026" y="1099"/>
                  </a:lnTo>
                  <a:lnTo>
                    <a:pt x="5253" y="2122"/>
                  </a:lnTo>
                  <a:lnTo>
                    <a:pt x="5253" y="2122"/>
                  </a:lnTo>
                  <a:lnTo>
                    <a:pt x="3713" y="1756"/>
                  </a:lnTo>
                  <a:lnTo>
                    <a:pt x="1731" y="2084"/>
                  </a:lnTo>
                  <a:lnTo>
                    <a:pt x="2236" y="1541"/>
                  </a:lnTo>
                  <a:lnTo>
                    <a:pt x="2829" y="695"/>
                  </a:lnTo>
                  <a:close/>
                  <a:moveTo>
                    <a:pt x="2526" y="0"/>
                  </a:moveTo>
                  <a:lnTo>
                    <a:pt x="1743" y="1162"/>
                  </a:lnTo>
                  <a:lnTo>
                    <a:pt x="1" y="3018"/>
                  </a:lnTo>
                  <a:lnTo>
                    <a:pt x="3675" y="2400"/>
                  </a:lnTo>
                  <a:lnTo>
                    <a:pt x="6087" y="2980"/>
                  </a:lnTo>
                  <a:lnTo>
                    <a:pt x="5531" y="556"/>
                  </a:lnTo>
                  <a:lnTo>
                    <a:pt x="252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52"/>
            <p:cNvSpPr/>
            <p:nvPr/>
          </p:nvSpPr>
          <p:spPr>
            <a:xfrm>
              <a:off x="1843950" y="3121225"/>
              <a:ext cx="55275" cy="29075"/>
            </a:xfrm>
            <a:custGeom>
              <a:avLst/>
              <a:gdLst/>
              <a:ahLst/>
              <a:cxnLst/>
              <a:rect l="l" t="t" r="r" b="b"/>
              <a:pathLst>
                <a:path w="2211" h="1163" extrusionOk="0">
                  <a:moveTo>
                    <a:pt x="1" y="0"/>
                  </a:moveTo>
                  <a:lnTo>
                    <a:pt x="1226" y="1162"/>
                  </a:lnTo>
                  <a:lnTo>
                    <a:pt x="2211" y="278"/>
                  </a:lnTo>
                  <a:lnTo>
                    <a:pt x="16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52"/>
            <p:cNvSpPr/>
            <p:nvPr/>
          </p:nvSpPr>
          <p:spPr>
            <a:xfrm>
              <a:off x="1824375" y="3113325"/>
              <a:ext cx="88750" cy="47700"/>
            </a:xfrm>
            <a:custGeom>
              <a:avLst/>
              <a:gdLst/>
              <a:ahLst/>
              <a:cxnLst/>
              <a:rect l="l" t="t" r="r" b="b"/>
              <a:pathLst>
                <a:path w="3550" h="1908" extrusionOk="0">
                  <a:moveTo>
                    <a:pt x="2375" y="632"/>
                  </a:moveTo>
                  <a:lnTo>
                    <a:pt x="2438" y="670"/>
                  </a:lnTo>
                  <a:lnTo>
                    <a:pt x="2021" y="1049"/>
                  </a:lnTo>
                  <a:lnTo>
                    <a:pt x="1579" y="632"/>
                  </a:lnTo>
                  <a:close/>
                  <a:moveTo>
                    <a:pt x="1" y="1"/>
                  </a:moveTo>
                  <a:lnTo>
                    <a:pt x="1996" y="1907"/>
                  </a:lnTo>
                  <a:lnTo>
                    <a:pt x="3549" y="518"/>
                  </a:lnTo>
                  <a:lnTo>
                    <a:pt x="25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52"/>
            <p:cNvSpPr/>
            <p:nvPr/>
          </p:nvSpPr>
          <p:spPr>
            <a:xfrm>
              <a:off x="2090500" y="3105425"/>
              <a:ext cx="65050" cy="33175"/>
            </a:xfrm>
            <a:custGeom>
              <a:avLst/>
              <a:gdLst/>
              <a:ahLst/>
              <a:cxnLst/>
              <a:rect l="l" t="t" r="r" b="b"/>
              <a:pathLst>
                <a:path w="2602" h="1327" extrusionOk="0">
                  <a:moveTo>
                    <a:pt x="0" y="1"/>
                  </a:moveTo>
                  <a:lnTo>
                    <a:pt x="468" y="1327"/>
                  </a:lnTo>
                  <a:lnTo>
                    <a:pt x="2602" y="658"/>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52"/>
            <p:cNvSpPr/>
            <p:nvPr/>
          </p:nvSpPr>
          <p:spPr>
            <a:xfrm>
              <a:off x="2077875" y="3094075"/>
              <a:ext cx="106725" cy="54325"/>
            </a:xfrm>
            <a:custGeom>
              <a:avLst/>
              <a:gdLst/>
              <a:ahLst/>
              <a:cxnLst/>
              <a:rect l="l" t="t" r="r" b="b"/>
              <a:pathLst>
                <a:path w="4269" h="2173" extrusionOk="0">
                  <a:moveTo>
                    <a:pt x="998" y="910"/>
                  </a:moveTo>
                  <a:lnTo>
                    <a:pt x="1945" y="1137"/>
                  </a:lnTo>
                  <a:lnTo>
                    <a:pt x="1162" y="1377"/>
                  </a:lnTo>
                  <a:lnTo>
                    <a:pt x="998" y="910"/>
                  </a:lnTo>
                  <a:close/>
                  <a:moveTo>
                    <a:pt x="0" y="0"/>
                  </a:moveTo>
                  <a:lnTo>
                    <a:pt x="783" y="2172"/>
                  </a:lnTo>
                  <a:lnTo>
                    <a:pt x="4268" y="1086"/>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05" name="Google Shape;1005;p52"/>
          <p:cNvSpPr/>
          <p:nvPr/>
        </p:nvSpPr>
        <p:spPr>
          <a:xfrm>
            <a:off x="3139691" y="2493024"/>
            <a:ext cx="183603" cy="183603"/>
          </a:xfrm>
          <a:custGeom>
            <a:avLst/>
            <a:gdLst/>
            <a:ahLst/>
            <a:cxnLst/>
            <a:rect l="l" t="t" r="r" b="b"/>
            <a:pathLst>
              <a:path w="1033" h="1033" extrusionOk="0">
                <a:moveTo>
                  <a:pt x="1033" y="198"/>
                </a:moveTo>
                <a:lnTo>
                  <a:pt x="714" y="516"/>
                </a:lnTo>
                <a:lnTo>
                  <a:pt x="1033" y="835"/>
                </a:lnTo>
                <a:lnTo>
                  <a:pt x="837" y="1033"/>
                </a:lnTo>
                <a:lnTo>
                  <a:pt x="517" y="714"/>
                </a:lnTo>
                <a:lnTo>
                  <a:pt x="198" y="1033"/>
                </a:lnTo>
                <a:lnTo>
                  <a:pt x="1" y="835"/>
                </a:lnTo>
                <a:lnTo>
                  <a:pt x="319" y="516"/>
                </a:lnTo>
                <a:lnTo>
                  <a:pt x="1" y="198"/>
                </a:lnTo>
                <a:lnTo>
                  <a:pt x="198" y="0"/>
                </a:lnTo>
                <a:lnTo>
                  <a:pt x="517" y="319"/>
                </a:lnTo>
                <a:lnTo>
                  <a:pt x="83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52"/>
          <p:cNvSpPr/>
          <p:nvPr/>
        </p:nvSpPr>
        <p:spPr>
          <a:xfrm>
            <a:off x="4270718" y="2727586"/>
            <a:ext cx="183603" cy="183603"/>
          </a:xfrm>
          <a:custGeom>
            <a:avLst/>
            <a:gdLst/>
            <a:ahLst/>
            <a:cxnLst/>
            <a:rect l="l" t="t" r="r" b="b"/>
            <a:pathLst>
              <a:path w="1033" h="1033" extrusionOk="0">
                <a:moveTo>
                  <a:pt x="1033" y="198"/>
                </a:moveTo>
                <a:lnTo>
                  <a:pt x="714" y="516"/>
                </a:lnTo>
                <a:lnTo>
                  <a:pt x="1033" y="835"/>
                </a:lnTo>
                <a:lnTo>
                  <a:pt x="837" y="1033"/>
                </a:lnTo>
                <a:lnTo>
                  <a:pt x="517" y="714"/>
                </a:lnTo>
                <a:lnTo>
                  <a:pt x="198" y="1033"/>
                </a:lnTo>
                <a:lnTo>
                  <a:pt x="1" y="835"/>
                </a:lnTo>
                <a:lnTo>
                  <a:pt x="319" y="516"/>
                </a:lnTo>
                <a:lnTo>
                  <a:pt x="1" y="198"/>
                </a:lnTo>
                <a:lnTo>
                  <a:pt x="198" y="0"/>
                </a:lnTo>
                <a:lnTo>
                  <a:pt x="517" y="319"/>
                </a:lnTo>
                <a:lnTo>
                  <a:pt x="83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TextBox 2">
            <a:extLst>
              <a:ext uri="{FF2B5EF4-FFF2-40B4-BE49-F238E27FC236}">
                <a16:creationId xmlns:a16="http://schemas.microsoft.com/office/drawing/2014/main" id="{9BBC5E80-538C-8969-5BAC-1B9799076DB5}"/>
              </a:ext>
            </a:extLst>
          </p:cNvPr>
          <p:cNvSpPr txBox="1"/>
          <p:nvPr/>
        </p:nvSpPr>
        <p:spPr>
          <a:xfrm>
            <a:off x="4692481" y="2629694"/>
            <a:ext cx="4242385" cy="1600438"/>
          </a:xfrm>
          <a:prstGeom prst="rect">
            <a:avLst/>
          </a:prstGeom>
          <a:solidFill>
            <a:schemeClr val="tx1"/>
          </a:solidFill>
        </p:spPr>
        <p:txBody>
          <a:bodyPr wrap="square">
            <a:spAutoFit/>
          </a:bodyPr>
          <a:lstStyle/>
          <a:p>
            <a:pPr algn="just"/>
            <a:r>
              <a:rPr lang="en-US" b="0" i="0" dirty="0">
                <a:solidFill>
                  <a:srgbClr val="555555"/>
                </a:solidFill>
                <a:effectLst/>
                <a:latin typeface="Book Antiqua" panose="02040602050305030304" pitchFamily="18" charset="0"/>
              </a:rPr>
              <a:t>The TRACERT command is used to trace the route of a data packet during transmission to the destination host. It also gives us with the "hop" count during </a:t>
            </a:r>
            <a:r>
              <a:rPr lang="en-US" b="0" i="0" dirty="0" err="1">
                <a:solidFill>
                  <a:srgbClr val="555555"/>
                </a:solidFill>
                <a:effectLst/>
                <a:latin typeface="Book Antiqua" panose="02040602050305030304" pitchFamily="18" charset="0"/>
              </a:rPr>
              <a:t>transmission.We</a:t>
            </a:r>
            <a:r>
              <a:rPr lang="en-US" b="0" i="0" dirty="0">
                <a:solidFill>
                  <a:srgbClr val="555555"/>
                </a:solidFill>
                <a:effectLst/>
                <a:latin typeface="Book Antiqua" panose="02040602050305030304" pitchFamily="18" charset="0"/>
              </a:rPr>
              <a:t> can troubleshoot network issues and determine the source of the problem during data packet transfer by using the number of hops and the hop IP address.</a:t>
            </a:r>
            <a:endParaRPr lang="en-US" dirty="0">
              <a:latin typeface="Book Antiqua" panose="02040602050305030304" pitchFamily="18" charset="0"/>
            </a:endParaRPr>
          </a:p>
        </p:txBody>
      </p:sp>
      <p:sp>
        <p:nvSpPr>
          <p:cNvPr id="7" name="TextBox 6">
            <a:extLst>
              <a:ext uri="{FF2B5EF4-FFF2-40B4-BE49-F238E27FC236}">
                <a16:creationId xmlns:a16="http://schemas.microsoft.com/office/drawing/2014/main" id="{1B822188-A0AE-3F29-678E-ACF68D098DA9}"/>
              </a:ext>
            </a:extLst>
          </p:cNvPr>
          <p:cNvSpPr txBox="1"/>
          <p:nvPr/>
        </p:nvSpPr>
        <p:spPr>
          <a:xfrm>
            <a:off x="1633685" y="324399"/>
            <a:ext cx="4572000" cy="461665"/>
          </a:xfrm>
          <a:prstGeom prst="rect">
            <a:avLst/>
          </a:prstGeom>
          <a:noFill/>
        </p:spPr>
        <p:txBody>
          <a:bodyPr wrap="square">
            <a:spAutoFit/>
          </a:bodyPr>
          <a:lstStyle/>
          <a:p>
            <a:pPr algn="l"/>
            <a:r>
              <a:rPr lang="en-US" sz="2400" b="1" i="0" dirty="0" err="1">
                <a:solidFill>
                  <a:srgbClr val="555555"/>
                </a:solidFill>
                <a:effectLst/>
                <a:latin typeface="Algerian" panose="04020705040A02060702" pitchFamily="82" charset="0"/>
              </a:rPr>
              <a:t>tracert</a:t>
            </a:r>
            <a:endParaRPr lang="en-US" sz="2400" b="1" i="0" dirty="0">
              <a:solidFill>
                <a:srgbClr val="555555"/>
              </a:solidFill>
              <a:effectLst/>
              <a:latin typeface="Algerian" panose="04020705040A02060702" pitchFamily="82" charset="0"/>
            </a:endParaRPr>
          </a:p>
        </p:txBody>
      </p:sp>
      <p:pic>
        <p:nvPicPr>
          <p:cNvPr id="19460" name="Picture 4" descr="Tracert (Traceroute) CMD: Troubleshoot TCP/IP Problems">
            <a:extLst>
              <a:ext uri="{FF2B5EF4-FFF2-40B4-BE49-F238E27FC236}">
                <a16:creationId xmlns:a16="http://schemas.microsoft.com/office/drawing/2014/main" id="{BFC3D9EC-7DC7-BE51-821B-361C230736B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82" t="17512" r="25950" b="16217"/>
          <a:stretch/>
        </p:blipFill>
        <p:spPr bwMode="auto">
          <a:xfrm>
            <a:off x="836402" y="1174044"/>
            <a:ext cx="3691826" cy="25503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476896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878"/>
        <p:cNvGrpSpPr/>
        <p:nvPr/>
      </p:nvGrpSpPr>
      <p:grpSpPr>
        <a:xfrm>
          <a:off x="0" y="0"/>
          <a:ext cx="0" cy="0"/>
          <a:chOff x="0" y="0"/>
          <a:chExt cx="0" cy="0"/>
        </a:xfrm>
      </p:grpSpPr>
      <p:grpSp>
        <p:nvGrpSpPr>
          <p:cNvPr id="880" name="Google Shape;880;p52"/>
          <p:cNvGrpSpPr/>
          <p:nvPr/>
        </p:nvGrpSpPr>
        <p:grpSpPr>
          <a:xfrm>
            <a:off x="2459239" y="1749306"/>
            <a:ext cx="4225534" cy="2513468"/>
            <a:chOff x="238125" y="732525"/>
            <a:chExt cx="7130500" cy="4241425"/>
          </a:xfrm>
        </p:grpSpPr>
        <p:sp>
          <p:nvSpPr>
            <p:cNvPr id="881" name="Google Shape;881;p52"/>
            <p:cNvSpPr/>
            <p:nvPr/>
          </p:nvSpPr>
          <p:spPr>
            <a:xfrm>
              <a:off x="3175800" y="1003350"/>
              <a:ext cx="3741725" cy="3331975"/>
            </a:xfrm>
            <a:custGeom>
              <a:avLst/>
              <a:gdLst/>
              <a:ahLst/>
              <a:cxnLst/>
              <a:rect l="l" t="t" r="r" b="b"/>
              <a:pathLst>
                <a:path w="149669" h="133279" extrusionOk="0">
                  <a:moveTo>
                    <a:pt x="81445" y="1"/>
                  </a:moveTo>
                  <a:lnTo>
                    <a:pt x="79450" y="1466"/>
                  </a:lnTo>
                  <a:lnTo>
                    <a:pt x="78288" y="3145"/>
                  </a:lnTo>
                  <a:lnTo>
                    <a:pt x="77341" y="834"/>
                  </a:lnTo>
                  <a:lnTo>
                    <a:pt x="75131" y="834"/>
                  </a:lnTo>
                  <a:lnTo>
                    <a:pt x="73868" y="2413"/>
                  </a:lnTo>
                  <a:lnTo>
                    <a:pt x="73161" y="4888"/>
                  </a:lnTo>
                  <a:lnTo>
                    <a:pt x="69891" y="7325"/>
                  </a:lnTo>
                  <a:lnTo>
                    <a:pt x="68313" y="10330"/>
                  </a:lnTo>
                  <a:lnTo>
                    <a:pt x="69474" y="11466"/>
                  </a:lnTo>
                  <a:lnTo>
                    <a:pt x="66318" y="13247"/>
                  </a:lnTo>
                  <a:lnTo>
                    <a:pt x="67782" y="14825"/>
                  </a:lnTo>
                  <a:lnTo>
                    <a:pt x="69790" y="15873"/>
                  </a:lnTo>
                  <a:lnTo>
                    <a:pt x="68729" y="16504"/>
                  </a:lnTo>
                  <a:lnTo>
                    <a:pt x="65888" y="14812"/>
                  </a:lnTo>
                  <a:lnTo>
                    <a:pt x="65257" y="16605"/>
                  </a:lnTo>
                  <a:lnTo>
                    <a:pt x="63994" y="17439"/>
                  </a:lnTo>
                  <a:lnTo>
                    <a:pt x="65358" y="21644"/>
                  </a:lnTo>
                  <a:lnTo>
                    <a:pt x="67050" y="21959"/>
                  </a:lnTo>
                  <a:lnTo>
                    <a:pt x="68199" y="22906"/>
                  </a:lnTo>
                  <a:cubicBezTo>
                    <a:pt x="67252" y="23336"/>
                    <a:pt x="65674" y="23651"/>
                    <a:pt x="65674" y="23651"/>
                  </a:cubicBezTo>
                  <a:lnTo>
                    <a:pt x="66419" y="25230"/>
                  </a:lnTo>
                  <a:lnTo>
                    <a:pt x="65358" y="26593"/>
                  </a:lnTo>
                  <a:lnTo>
                    <a:pt x="63577" y="25962"/>
                  </a:lnTo>
                  <a:lnTo>
                    <a:pt x="64625" y="23967"/>
                  </a:lnTo>
                  <a:lnTo>
                    <a:pt x="63262" y="20394"/>
                  </a:lnTo>
                  <a:lnTo>
                    <a:pt x="62214" y="17439"/>
                  </a:lnTo>
                  <a:lnTo>
                    <a:pt x="61368" y="15343"/>
                  </a:lnTo>
                  <a:lnTo>
                    <a:pt x="59688" y="14711"/>
                  </a:lnTo>
                  <a:lnTo>
                    <a:pt x="58842" y="18386"/>
                  </a:lnTo>
                  <a:lnTo>
                    <a:pt x="58792" y="21012"/>
                  </a:lnTo>
                  <a:lnTo>
                    <a:pt x="60951" y="22906"/>
                  </a:lnTo>
                  <a:lnTo>
                    <a:pt x="60951" y="24485"/>
                  </a:lnTo>
                  <a:lnTo>
                    <a:pt x="58009" y="23020"/>
                  </a:lnTo>
                  <a:lnTo>
                    <a:pt x="55319" y="22389"/>
                  </a:lnTo>
                  <a:lnTo>
                    <a:pt x="54978" y="23437"/>
                  </a:lnTo>
                  <a:lnTo>
                    <a:pt x="55547" y="24598"/>
                  </a:lnTo>
                  <a:lnTo>
                    <a:pt x="52516" y="25230"/>
                  </a:lnTo>
                  <a:lnTo>
                    <a:pt x="48526" y="27326"/>
                  </a:lnTo>
                  <a:lnTo>
                    <a:pt x="46632" y="29535"/>
                  </a:lnTo>
                  <a:lnTo>
                    <a:pt x="46114" y="26909"/>
                  </a:lnTo>
                  <a:lnTo>
                    <a:pt x="44852" y="26391"/>
                  </a:lnTo>
                  <a:lnTo>
                    <a:pt x="44536" y="29119"/>
                  </a:lnTo>
                  <a:lnTo>
                    <a:pt x="42326" y="30381"/>
                  </a:lnTo>
                  <a:lnTo>
                    <a:pt x="43488" y="32162"/>
                  </a:lnTo>
                  <a:lnTo>
                    <a:pt x="41379" y="32061"/>
                  </a:lnTo>
                  <a:lnTo>
                    <a:pt x="40647" y="33223"/>
                  </a:lnTo>
                  <a:lnTo>
                    <a:pt x="39169" y="30381"/>
                  </a:lnTo>
                  <a:lnTo>
                    <a:pt x="37490" y="29119"/>
                  </a:lnTo>
                  <a:lnTo>
                    <a:pt x="37490" y="29119"/>
                  </a:lnTo>
                  <a:lnTo>
                    <a:pt x="40748" y="29750"/>
                  </a:lnTo>
                  <a:lnTo>
                    <a:pt x="42225" y="28803"/>
                  </a:lnTo>
                  <a:lnTo>
                    <a:pt x="41379" y="26593"/>
                  </a:lnTo>
                  <a:lnTo>
                    <a:pt x="37806" y="24699"/>
                  </a:lnTo>
                  <a:lnTo>
                    <a:pt x="35078" y="23538"/>
                  </a:lnTo>
                  <a:lnTo>
                    <a:pt x="32654" y="22906"/>
                  </a:lnTo>
                  <a:lnTo>
                    <a:pt x="29181" y="24068"/>
                  </a:lnTo>
                  <a:lnTo>
                    <a:pt x="25292" y="28172"/>
                  </a:lnTo>
                  <a:lnTo>
                    <a:pt x="22767" y="31745"/>
                  </a:lnTo>
                  <a:lnTo>
                    <a:pt x="21403" y="34586"/>
                  </a:lnTo>
                  <a:lnTo>
                    <a:pt x="18878" y="37112"/>
                  </a:lnTo>
                  <a:lnTo>
                    <a:pt x="18082" y="38892"/>
                  </a:lnTo>
                  <a:lnTo>
                    <a:pt x="19130" y="42680"/>
                  </a:lnTo>
                  <a:lnTo>
                    <a:pt x="20923" y="42364"/>
                  </a:lnTo>
                  <a:lnTo>
                    <a:pt x="22186" y="40786"/>
                  </a:lnTo>
                  <a:lnTo>
                    <a:pt x="23651" y="43311"/>
                  </a:lnTo>
                  <a:lnTo>
                    <a:pt x="23449" y="44776"/>
                  </a:lnTo>
                  <a:lnTo>
                    <a:pt x="26441" y="45092"/>
                  </a:lnTo>
                  <a:cubicBezTo>
                    <a:pt x="26441" y="45092"/>
                    <a:pt x="28058" y="42882"/>
                    <a:pt x="28058" y="42566"/>
                  </a:cubicBezTo>
                  <a:cubicBezTo>
                    <a:pt x="28058" y="42251"/>
                    <a:pt x="28487" y="40256"/>
                    <a:pt x="28487" y="40256"/>
                  </a:cubicBezTo>
                  <a:lnTo>
                    <a:pt x="26909" y="37932"/>
                  </a:lnTo>
                  <a:lnTo>
                    <a:pt x="27111" y="35622"/>
                  </a:lnTo>
                  <a:lnTo>
                    <a:pt x="28904" y="34157"/>
                  </a:lnTo>
                  <a:lnTo>
                    <a:pt x="29535" y="32364"/>
                  </a:lnTo>
                  <a:lnTo>
                    <a:pt x="30899" y="31202"/>
                  </a:lnTo>
                  <a:lnTo>
                    <a:pt x="32376" y="32263"/>
                  </a:lnTo>
                  <a:lnTo>
                    <a:pt x="29535" y="35836"/>
                  </a:lnTo>
                  <a:lnTo>
                    <a:pt x="30684" y="39309"/>
                  </a:lnTo>
                  <a:lnTo>
                    <a:pt x="32477" y="39523"/>
                  </a:lnTo>
                  <a:lnTo>
                    <a:pt x="35002" y="38778"/>
                  </a:lnTo>
                  <a:lnTo>
                    <a:pt x="36467" y="39725"/>
                  </a:lnTo>
                  <a:lnTo>
                    <a:pt x="34257" y="41089"/>
                  </a:lnTo>
                  <a:lnTo>
                    <a:pt x="31416" y="41203"/>
                  </a:lnTo>
                  <a:lnTo>
                    <a:pt x="31101" y="42983"/>
                  </a:lnTo>
                  <a:lnTo>
                    <a:pt x="29952" y="44360"/>
                  </a:lnTo>
                  <a:lnTo>
                    <a:pt x="29219" y="46822"/>
                  </a:lnTo>
                  <a:lnTo>
                    <a:pt x="25532" y="47504"/>
                  </a:lnTo>
                  <a:lnTo>
                    <a:pt x="21555" y="47504"/>
                  </a:lnTo>
                  <a:lnTo>
                    <a:pt x="22287" y="45092"/>
                  </a:lnTo>
                  <a:lnTo>
                    <a:pt x="21239" y="43880"/>
                  </a:lnTo>
                  <a:lnTo>
                    <a:pt x="19976" y="45382"/>
                  </a:lnTo>
                  <a:lnTo>
                    <a:pt x="19762" y="48072"/>
                  </a:lnTo>
                  <a:lnTo>
                    <a:pt x="17022" y="49208"/>
                  </a:lnTo>
                  <a:lnTo>
                    <a:pt x="16075" y="52618"/>
                  </a:lnTo>
                  <a:lnTo>
                    <a:pt x="14294" y="54448"/>
                  </a:lnTo>
                  <a:lnTo>
                    <a:pt x="12716" y="54448"/>
                  </a:lnTo>
                  <a:lnTo>
                    <a:pt x="10822" y="54764"/>
                  </a:lnTo>
                  <a:lnTo>
                    <a:pt x="12501" y="55648"/>
                  </a:lnTo>
                  <a:lnTo>
                    <a:pt x="13448" y="57681"/>
                  </a:lnTo>
                  <a:lnTo>
                    <a:pt x="11971" y="59209"/>
                  </a:lnTo>
                  <a:lnTo>
                    <a:pt x="8460" y="58780"/>
                  </a:lnTo>
                  <a:lnTo>
                    <a:pt x="6087" y="60017"/>
                  </a:lnTo>
                  <a:lnTo>
                    <a:pt x="6087" y="65484"/>
                  </a:lnTo>
                  <a:lnTo>
                    <a:pt x="8612" y="66217"/>
                  </a:lnTo>
                  <a:lnTo>
                    <a:pt x="9723" y="67164"/>
                  </a:lnTo>
                  <a:lnTo>
                    <a:pt x="11150" y="66318"/>
                  </a:lnTo>
                  <a:lnTo>
                    <a:pt x="13233" y="66431"/>
                  </a:lnTo>
                  <a:lnTo>
                    <a:pt x="15115" y="63691"/>
                  </a:lnTo>
                  <a:lnTo>
                    <a:pt x="16176" y="61797"/>
                  </a:lnTo>
                  <a:lnTo>
                    <a:pt x="17123" y="61381"/>
                  </a:lnTo>
                  <a:lnTo>
                    <a:pt x="17438" y="59600"/>
                  </a:lnTo>
                  <a:lnTo>
                    <a:pt x="19850" y="60232"/>
                  </a:lnTo>
                  <a:lnTo>
                    <a:pt x="21226" y="59487"/>
                  </a:lnTo>
                  <a:lnTo>
                    <a:pt x="22805" y="59487"/>
                  </a:lnTo>
                  <a:lnTo>
                    <a:pt x="24699" y="61595"/>
                  </a:lnTo>
                  <a:lnTo>
                    <a:pt x="26113" y="62909"/>
                  </a:lnTo>
                  <a:lnTo>
                    <a:pt x="26896" y="64222"/>
                  </a:lnTo>
                  <a:lnTo>
                    <a:pt x="26896" y="65484"/>
                  </a:lnTo>
                  <a:lnTo>
                    <a:pt x="28159" y="64752"/>
                  </a:lnTo>
                  <a:lnTo>
                    <a:pt x="28159" y="62959"/>
                  </a:lnTo>
                  <a:lnTo>
                    <a:pt x="29421" y="63376"/>
                  </a:lnTo>
                  <a:lnTo>
                    <a:pt x="29787" y="62542"/>
                  </a:lnTo>
                  <a:lnTo>
                    <a:pt x="27035" y="60964"/>
                  </a:lnTo>
                  <a:lnTo>
                    <a:pt x="24661" y="58653"/>
                  </a:lnTo>
                  <a:lnTo>
                    <a:pt x="25103" y="57075"/>
                  </a:lnTo>
                  <a:lnTo>
                    <a:pt x="27527" y="58754"/>
                  </a:lnTo>
                  <a:lnTo>
                    <a:pt x="30368" y="61595"/>
                  </a:lnTo>
                  <a:lnTo>
                    <a:pt x="31846" y="65383"/>
                  </a:lnTo>
                  <a:lnTo>
                    <a:pt x="33525" y="66671"/>
                  </a:lnTo>
                  <a:lnTo>
                    <a:pt x="34889" y="65383"/>
                  </a:lnTo>
                  <a:lnTo>
                    <a:pt x="33740" y="64020"/>
                  </a:lnTo>
                  <a:lnTo>
                    <a:pt x="35002" y="62643"/>
                  </a:lnTo>
                  <a:lnTo>
                    <a:pt x="36366" y="62441"/>
                  </a:lnTo>
                  <a:lnTo>
                    <a:pt x="37945" y="62126"/>
                  </a:lnTo>
                  <a:lnTo>
                    <a:pt x="37831" y="59701"/>
                  </a:lnTo>
                  <a:lnTo>
                    <a:pt x="39409" y="56343"/>
                  </a:lnTo>
                  <a:lnTo>
                    <a:pt x="41101" y="55913"/>
                  </a:lnTo>
                  <a:lnTo>
                    <a:pt x="41733" y="58237"/>
                  </a:lnTo>
                  <a:lnTo>
                    <a:pt x="43627" y="58237"/>
                  </a:lnTo>
                  <a:lnTo>
                    <a:pt x="43513" y="56759"/>
                  </a:lnTo>
                  <a:lnTo>
                    <a:pt x="45407" y="55547"/>
                  </a:lnTo>
                  <a:lnTo>
                    <a:pt x="44776" y="57466"/>
                  </a:lnTo>
                  <a:lnTo>
                    <a:pt x="47402" y="60168"/>
                  </a:lnTo>
                  <a:lnTo>
                    <a:pt x="49195" y="61507"/>
                  </a:lnTo>
                  <a:lnTo>
                    <a:pt x="45306" y="62340"/>
                  </a:lnTo>
                  <a:lnTo>
                    <a:pt x="42149" y="61494"/>
                  </a:lnTo>
                  <a:lnTo>
                    <a:pt x="39624" y="62126"/>
                  </a:lnTo>
                  <a:lnTo>
                    <a:pt x="38147" y="62972"/>
                  </a:lnTo>
                  <a:lnTo>
                    <a:pt x="37099" y="65497"/>
                  </a:lnTo>
                  <a:lnTo>
                    <a:pt x="38892" y="66671"/>
                  </a:lnTo>
                  <a:lnTo>
                    <a:pt x="41619" y="67366"/>
                  </a:lnTo>
                  <a:lnTo>
                    <a:pt x="44031" y="66002"/>
                  </a:lnTo>
                  <a:lnTo>
                    <a:pt x="44978" y="67366"/>
                  </a:lnTo>
                  <a:lnTo>
                    <a:pt x="44144" y="70523"/>
                  </a:lnTo>
                  <a:lnTo>
                    <a:pt x="41404" y="71785"/>
                  </a:lnTo>
                  <a:lnTo>
                    <a:pt x="38046" y="72316"/>
                  </a:lnTo>
                  <a:lnTo>
                    <a:pt x="32578" y="70737"/>
                  </a:lnTo>
                  <a:lnTo>
                    <a:pt x="30684" y="71053"/>
                  </a:lnTo>
                  <a:lnTo>
                    <a:pt x="29005" y="72518"/>
                  </a:lnTo>
                  <a:lnTo>
                    <a:pt x="26441" y="70422"/>
                  </a:lnTo>
                  <a:lnTo>
                    <a:pt x="23966" y="69891"/>
                  </a:lnTo>
                  <a:lnTo>
                    <a:pt x="23600" y="67139"/>
                  </a:lnTo>
                  <a:lnTo>
                    <a:pt x="22186" y="66823"/>
                  </a:lnTo>
                  <a:lnTo>
                    <a:pt x="20077" y="67164"/>
                  </a:lnTo>
                  <a:lnTo>
                    <a:pt x="15948" y="67139"/>
                  </a:lnTo>
                  <a:lnTo>
                    <a:pt x="11554" y="68742"/>
                  </a:lnTo>
                  <a:lnTo>
                    <a:pt x="10291" y="68111"/>
                  </a:lnTo>
                  <a:lnTo>
                    <a:pt x="8511" y="69891"/>
                  </a:lnTo>
                  <a:lnTo>
                    <a:pt x="6718" y="71785"/>
                  </a:lnTo>
                  <a:lnTo>
                    <a:pt x="6087" y="73793"/>
                  </a:lnTo>
                  <a:lnTo>
                    <a:pt x="3460" y="75687"/>
                  </a:lnTo>
                  <a:lnTo>
                    <a:pt x="1048" y="79564"/>
                  </a:lnTo>
                  <a:lnTo>
                    <a:pt x="0" y="82089"/>
                  </a:lnTo>
                  <a:lnTo>
                    <a:pt x="518" y="84501"/>
                  </a:lnTo>
                  <a:lnTo>
                    <a:pt x="0" y="87342"/>
                  </a:lnTo>
                  <a:lnTo>
                    <a:pt x="834" y="90814"/>
                  </a:lnTo>
                  <a:lnTo>
                    <a:pt x="3258" y="93340"/>
                  </a:lnTo>
                  <a:lnTo>
                    <a:pt x="5038" y="95234"/>
                  </a:lnTo>
                  <a:lnTo>
                    <a:pt x="8094" y="97027"/>
                  </a:lnTo>
                  <a:lnTo>
                    <a:pt x="10822" y="96711"/>
                  </a:lnTo>
                  <a:lnTo>
                    <a:pt x="13347" y="96711"/>
                  </a:lnTo>
                  <a:lnTo>
                    <a:pt x="16075" y="95335"/>
                  </a:lnTo>
                  <a:lnTo>
                    <a:pt x="18398" y="95600"/>
                  </a:lnTo>
                  <a:lnTo>
                    <a:pt x="19345" y="97203"/>
                  </a:lnTo>
                  <a:lnTo>
                    <a:pt x="22186" y="97052"/>
                  </a:lnTo>
                  <a:lnTo>
                    <a:pt x="23335" y="98921"/>
                  </a:lnTo>
                  <a:lnTo>
                    <a:pt x="22918" y="103012"/>
                  </a:lnTo>
                  <a:lnTo>
                    <a:pt x="25040" y="106169"/>
                  </a:lnTo>
                  <a:lnTo>
                    <a:pt x="25646" y="109325"/>
                  </a:lnTo>
                  <a:lnTo>
                    <a:pt x="25646" y="112166"/>
                  </a:lnTo>
                  <a:lnTo>
                    <a:pt x="23752" y="114793"/>
                  </a:lnTo>
                  <a:lnTo>
                    <a:pt x="23752" y="117205"/>
                  </a:lnTo>
                  <a:lnTo>
                    <a:pt x="25646" y="119945"/>
                  </a:lnTo>
                  <a:lnTo>
                    <a:pt x="25646" y="123505"/>
                  </a:lnTo>
                  <a:lnTo>
                    <a:pt x="27641" y="126132"/>
                  </a:lnTo>
                  <a:lnTo>
                    <a:pt x="28752" y="128228"/>
                  </a:lnTo>
                  <a:lnTo>
                    <a:pt x="29143" y="130539"/>
                  </a:lnTo>
                  <a:lnTo>
                    <a:pt x="30899" y="133279"/>
                  </a:lnTo>
                  <a:lnTo>
                    <a:pt x="35419" y="133279"/>
                  </a:lnTo>
                  <a:lnTo>
                    <a:pt x="37945" y="131385"/>
                  </a:lnTo>
                  <a:lnTo>
                    <a:pt x="39624" y="129541"/>
                  </a:lnTo>
                  <a:lnTo>
                    <a:pt x="42149" y="126675"/>
                  </a:lnTo>
                  <a:lnTo>
                    <a:pt x="42781" y="123808"/>
                  </a:lnTo>
                  <a:lnTo>
                    <a:pt x="44258" y="123808"/>
                  </a:lnTo>
                  <a:lnTo>
                    <a:pt x="44574" y="119705"/>
                  </a:lnTo>
                  <a:lnTo>
                    <a:pt x="44574" y="118442"/>
                  </a:lnTo>
                  <a:lnTo>
                    <a:pt x="48678" y="115285"/>
                  </a:lnTo>
                  <a:lnTo>
                    <a:pt x="50256" y="112874"/>
                  </a:lnTo>
                  <a:lnTo>
                    <a:pt x="50256" y="110260"/>
                  </a:lnTo>
                  <a:lnTo>
                    <a:pt x="49410" y="108265"/>
                  </a:lnTo>
                  <a:lnTo>
                    <a:pt x="49460" y="105954"/>
                  </a:lnTo>
                  <a:lnTo>
                    <a:pt x="48905" y="104477"/>
                  </a:lnTo>
                  <a:lnTo>
                    <a:pt x="51683" y="101951"/>
                  </a:lnTo>
                  <a:lnTo>
                    <a:pt x="54334" y="99009"/>
                  </a:lnTo>
                  <a:lnTo>
                    <a:pt x="57592" y="97014"/>
                  </a:lnTo>
                  <a:cubicBezTo>
                    <a:pt x="57592" y="97014"/>
                    <a:pt x="59070" y="94388"/>
                    <a:pt x="59070" y="93958"/>
                  </a:cubicBezTo>
                  <a:cubicBezTo>
                    <a:pt x="59070" y="93542"/>
                    <a:pt x="59916" y="91433"/>
                    <a:pt x="59916" y="91433"/>
                  </a:cubicBezTo>
                  <a:lnTo>
                    <a:pt x="59398" y="89754"/>
                  </a:lnTo>
                  <a:lnTo>
                    <a:pt x="57921" y="90498"/>
                  </a:lnTo>
                  <a:lnTo>
                    <a:pt x="54132" y="91016"/>
                  </a:lnTo>
                  <a:lnTo>
                    <a:pt x="52870" y="91648"/>
                  </a:lnTo>
                  <a:lnTo>
                    <a:pt x="52238" y="89754"/>
                  </a:lnTo>
                  <a:lnTo>
                    <a:pt x="51721" y="88604"/>
                  </a:lnTo>
                  <a:lnTo>
                    <a:pt x="49612" y="86597"/>
                  </a:lnTo>
                  <a:lnTo>
                    <a:pt x="48248" y="85650"/>
                  </a:lnTo>
                  <a:lnTo>
                    <a:pt x="46139" y="80826"/>
                  </a:lnTo>
                  <a:lnTo>
                    <a:pt x="45306" y="79665"/>
                  </a:lnTo>
                  <a:lnTo>
                    <a:pt x="44258" y="76823"/>
                  </a:lnTo>
                  <a:lnTo>
                    <a:pt x="43513" y="75561"/>
                  </a:lnTo>
                  <a:lnTo>
                    <a:pt x="44675" y="75144"/>
                  </a:lnTo>
                  <a:lnTo>
                    <a:pt x="47200" y="78617"/>
                  </a:lnTo>
                  <a:lnTo>
                    <a:pt x="48665" y="80927"/>
                  </a:lnTo>
                  <a:lnTo>
                    <a:pt x="49511" y="83339"/>
                  </a:lnTo>
                  <a:lnTo>
                    <a:pt x="51506" y="84917"/>
                  </a:lnTo>
                  <a:lnTo>
                    <a:pt x="52769" y="87973"/>
                  </a:lnTo>
                  <a:lnTo>
                    <a:pt x="53299" y="89438"/>
                  </a:lnTo>
                  <a:lnTo>
                    <a:pt x="56771" y="87859"/>
                  </a:lnTo>
                  <a:lnTo>
                    <a:pt x="60560" y="87026"/>
                  </a:lnTo>
                  <a:lnTo>
                    <a:pt x="64449" y="85018"/>
                  </a:lnTo>
                  <a:lnTo>
                    <a:pt x="65585" y="82922"/>
                  </a:lnTo>
                  <a:lnTo>
                    <a:pt x="66431" y="80814"/>
                  </a:lnTo>
                  <a:lnTo>
                    <a:pt x="64853" y="79235"/>
                  </a:lnTo>
                  <a:lnTo>
                    <a:pt x="63476" y="77771"/>
                  </a:lnTo>
                  <a:lnTo>
                    <a:pt x="61065" y="78503"/>
                  </a:lnTo>
                  <a:lnTo>
                    <a:pt x="58956" y="78604"/>
                  </a:lnTo>
                  <a:lnTo>
                    <a:pt x="57693" y="76293"/>
                  </a:lnTo>
                  <a:lnTo>
                    <a:pt x="55799" y="74740"/>
                  </a:lnTo>
                  <a:lnTo>
                    <a:pt x="56746" y="73149"/>
                  </a:lnTo>
                  <a:lnTo>
                    <a:pt x="59587" y="75460"/>
                  </a:lnTo>
                  <a:lnTo>
                    <a:pt x="61696" y="76609"/>
                  </a:lnTo>
                  <a:lnTo>
                    <a:pt x="63476" y="76722"/>
                  </a:lnTo>
                  <a:lnTo>
                    <a:pt x="65269" y="77669"/>
                  </a:lnTo>
                  <a:lnTo>
                    <a:pt x="67997" y="78086"/>
                  </a:lnTo>
                  <a:lnTo>
                    <a:pt x="71368" y="77669"/>
                  </a:lnTo>
                  <a:lnTo>
                    <a:pt x="73995" y="79564"/>
                  </a:lnTo>
                  <a:lnTo>
                    <a:pt x="75358" y="81874"/>
                  </a:lnTo>
                  <a:lnTo>
                    <a:pt x="76621" y="82076"/>
                  </a:lnTo>
                  <a:lnTo>
                    <a:pt x="77884" y="80612"/>
                  </a:lnTo>
                  <a:lnTo>
                    <a:pt x="78515" y="83137"/>
                  </a:lnTo>
                  <a:lnTo>
                    <a:pt x="79147" y="85864"/>
                  </a:lnTo>
                  <a:lnTo>
                    <a:pt x="80510" y="88806"/>
                  </a:lnTo>
                  <a:lnTo>
                    <a:pt x="81988" y="92178"/>
                  </a:lnTo>
                  <a:lnTo>
                    <a:pt x="82505" y="94072"/>
                  </a:lnTo>
                  <a:lnTo>
                    <a:pt x="84298" y="91231"/>
                  </a:lnTo>
                  <a:lnTo>
                    <a:pt x="84298" y="88188"/>
                  </a:lnTo>
                  <a:lnTo>
                    <a:pt x="85245" y="86609"/>
                  </a:lnTo>
                  <a:lnTo>
                    <a:pt x="87291" y="84816"/>
                  </a:lnTo>
                  <a:lnTo>
                    <a:pt x="90322" y="82089"/>
                  </a:lnTo>
                  <a:lnTo>
                    <a:pt x="91622" y="80296"/>
                  </a:lnTo>
                  <a:lnTo>
                    <a:pt x="94375" y="79665"/>
                  </a:lnTo>
                  <a:lnTo>
                    <a:pt x="95120" y="82720"/>
                  </a:lnTo>
                  <a:lnTo>
                    <a:pt x="96913" y="83554"/>
                  </a:lnTo>
                  <a:lnTo>
                    <a:pt x="96913" y="86925"/>
                  </a:lnTo>
                  <a:lnTo>
                    <a:pt x="98857" y="85763"/>
                  </a:lnTo>
                  <a:lnTo>
                    <a:pt x="100701" y="89652"/>
                  </a:lnTo>
                  <a:lnTo>
                    <a:pt x="100701" y="93857"/>
                  </a:lnTo>
                  <a:lnTo>
                    <a:pt x="102696" y="94905"/>
                  </a:lnTo>
                  <a:lnTo>
                    <a:pt x="103694" y="97014"/>
                  </a:lnTo>
                  <a:lnTo>
                    <a:pt x="105133" y="98908"/>
                  </a:lnTo>
                  <a:lnTo>
                    <a:pt x="107179" y="99741"/>
                  </a:lnTo>
                  <a:lnTo>
                    <a:pt x="107179" y="99741"/>
                  </a:lnTo>
                  <a:lnTo>
                    <a:pt x="106560" y="97746"/>
                  </a:lnTo>
                  <a:lnTo>
                    <a:pt x="106257" y="96067"/>
                  </a:lnTo>
                  <a:lnTo>
                    <a:pt x="104577" y="94804"/>
                  </a:lnTo>
                  <a:lnTo>
                    <a:pt x="103428" y="93226"/>
                  </a:lnTo>
                  <a:lnTo>
                    <a:pt x="102797" y="91761"/>
                  </a:lnTo>
                  <a:lnTo>
                    <a:pt x="103113" y="89551"/>
                  </a:lnTo>
                  <a:lnTo>
                    <a:pt x="103845" y="88604"/>
                  </a:lnTo>
                  <a:lnTo>
                    <a:pt x="105537" y="90183"/>
                  </a:lnTo>
                  <a:lnTo>
                    <a:pt x="107217" y="91963"/>
                  </a:lnTo>
                  <a:lnTo>
                    <a:pt x="108050" y="92393"/>
                  </a:lnTo>
                  <a:cubicBezTo>
                    <a:pt x="108050" y="92393"/>
                    <a:pt x="110146" y="90814"/>
                    <a:pt x="110146" y="90498"/>
                  </a:cubicBezTo>
                  <a:lnTo>
                    <a:pt x="110146" y="86925"/>
                  </a:lnTo>
                  <a:lnTo>
                    <a:pt x="108252" y="85132"/>
                  </a:lnTo>
                  <a:lnTo>
                    <a:pt x="107469" y="83554"/>
                  </a:lnTo>
                  <a:cubicBezTo>
                    <a:pt x="107469" y="83554"/>
                    <a:pt x="107747" y="81975"/>
                    <a:pt x="108063" y="81773"/>
                  </a:cubicBezTo>
                  <a:cubicBezTo>
                    <a:pt x="108378" y="81559"/>
                    <a:pt x="110209" y="80927"/>
                    <a:pt x="110209" y="80927"/>
                  </a:cubicBezTo>
                  <a:lnTo>
                    <a:pt x="110752" y="82190"/>
                  </a:lnTo>
                  <a:lnTo>
                    <a:pt x="112646" y="80826"/>
                  </a:lnTo>
                  <a:lnTo>
                    <a:pt x="116434" y="78932"/>
                  </a:lnTo>
                  <a:lnTo>
                    <a:pt x="118177" y="75775"/>
                  </a:lnTo>
                  <a:lnTo>
                    <a:pt x="118960" y="73566"/>
                  </a:lnTo>
                  <a:lnTo>
                    <a:pt x="118960" y="69891"/>
                  </a:lnTo>
                  <a:lnTo>
                    <a:pt x="117520" y="66949"/>
                  </a:lnTo>
                  <a:lnTo>
                    <a:pt x="116093" y="65169"/>
                  </a:lnTo>
                  <a:lnTo>
                    <a:pt x="118278" y="63691"/>
                  </a:lnTo>
                  <a:lnTo>
                    <a:pt x="118947" y="63174"/>
                  </a:lnTo>
                  <a:lnTo>
                    <a:pt x="117280" y="62643"/>
                  </a:lnTo>
                  <a:lnTo>
                    <a:pt x="115816" y="63174"/>
                  </a:lnTo>
                  <a:lnTo>
                    <a:pt x="114868" y="62113"/>
                  </a:lnTo>
                  <a:lnTo>
                    <a:pt x="114237" y="61280"/>
                  </a:lnTo>
                  <a:lnTo>
                    <a:pt x="116030" y="60219"/>
                  </a:lnTo>
                  <a:lnTo>
                    <a:pt x="116876" y="58540"/>
                  </a:lnTo>
                  <a:lnTo>
                    <a:pt x="117924" y="59070"/>
                  </a:lnTo>
                  <a:lnTo>
                    <a:pt x="117394" y="60964"/>
                  </a:lnTo>
                  <a:lnTo>
                    <a:pt x="117394" y="60964"/>
                  </a:lnTo>
                  <a:lnTo>
                    <a:pt x="119086" y="60118"/>
                  </a:lnTo>
                  <a:lnTo>
                    <a:pt x="120235" y="61065"/>
                  </a:lnTo>
                  <a:lnTo>
                    <a:pt x="121182" y="62744"/>
                  </a:lnTo>
                  <a:lnTo>
                    <a:pt x="122129" y="63906"/>
                  </a:lnTo>
                  <a:lnTo>
                    <a:pt x="122129" y="65484"/>
                  </a:lnTo>
                  <a:lnTo>
                    <a:pt x="122975" y="66318"/>
                  </a:lnTo>
                  <a:lnTo>
                    <a:pt x="124806" y="64853"/>
                  </a:lnTo>
                  <a:lnTo>
                    <a:pt x="124263" y="62542"/>
                  </a:lnTo>
                  <a:lnTo>
                    <a:pt x="122621" y="60850"/>
                  </a:lnTo>
                  <a:lnTo>
                    <a:pt x="122116" y="59802"/>
                  </a:lnTo>
                  <a:lnTo>
                    <a:pt x="123594" y="58540"/>
                  </a:lnTo>
                  <a:lnTo>
                    <a:pt x="123707" y="55699"/>
                  </a:lnTo>
                  <a:lnTo>
                    <a:pt x="124970" y="54651"/>
                  </a:lnTo>
                  <a:lnTo>
                    <a:pt x="126233" y="55383"/>
                  </a:lnTo>
                  <a:lnTo>
                    <a:pt x="128127" y="52125"/>
                  </a:lnTo>
                  <a:lnTo>
                    <a:pt x="129705" y="47289"/>
                  </a:lnTo>
                  <a:lnTo>
                    <a:pt x="128544" y="44031"/>
                  </a:lnTo>
                  <a:lnTo>
                    <a:pt x="127811" y="41102"/>
                  </a:lnTo>
                  <a:lnTo>
                    <a:pt x="126132" y="39523"/>
                  </a:lnTo>
                  <a:lnTo>
                    <a:pt x="123922" y="38892"/>
                  </a:lnTo>
                  <a:lnTo>
                    <a:pt x="122558" y="38362"/>
                  </a:lnTo>
                  <a:lnTo>
                    <a:pt x="121498" y="37516"/>
                  </a:lnTo>
                  <a:lnTo>
                    <a:pt x="123606" y="33311"/>
                  </a:lnTo>
                  <a:lnTo>
                    <a:pt x="124440" y="30533"/>
                  </a:lnTo>
                  <a:lnTo>
                    <a:pt x="126650" y="29220"/>
                  </a:lnTo>
                  <a:lnTo>
                    <a:pt x="130021" y="29220"/>
                  </a:lnTo>
                  <a:lnTo>
                    <a:pt x="132332" y="28588"/>
                  </a:lnTo>
                  <a:lnTo>
                    <a:pt x="132231" y="28588"/>
                  </a:lnTo>
                  <a:lnTo>
                    <a:pt x="132231" y="23222"/>
                  </a:lnTo>
                  <a:lnTo>
                    <a:pt x="135072" y="21959"/>
                  </a:lnTo>
                  <a:lnTo>
                    <a:pt x="135804" y="23853"/>
                  </a:lnTo>
                  <a:lnTo>
                    <a:pt x="136650" y="21959"/>
                  </a:lnTo>
                  <a:lnTo>
                    <a:pt x="136650" y="20065"/>
                  </a:lnTo>
                  <a:lnTo>
                    <a:pt x="138115" y="20899"/>
                  </a:lnTo>
                  <a:lnTo>
                    <a:pt x="137433" y="24788"/>
                  </a:lnTo>
                  <a:lnTo>
                    <a:pt x="136006" y="30571"/>
                  </a:lnTo>
                  <a:lnTo>
                    <a:pt x="136006" y="33942"/>
                  </a:lnTo>
                  <a:lnTo>
                    <a:pt x="139428" y="38677"/>
                  </a:lnTo>
                  <a:lnTo>
                    <a:pt x="140426" y="42049"/>
                  </a:lnTo>
                  <a:lnTo>
                    <a:pt x="140426" y="43412"/>
                  </a:lnTo>
                  <a:lnTo>
                    <a:pt x="141688" y="42364"/>
                  </a:lnTo>
                  <a:lnTo>
                    <a:pt x="141688" y="38993"/>
                  </a:lnTo>
                  <a:lnTo>
                    <a:pt x="143166" y="35622"/>
                  </a:lnTo>
                  <a:lnTo>
                    <a:pt x="142370" y="32894"/>
                  </a:lnTo>
                  <a:lnTo>
                    <a:pt x="142244" y="31316"/>
                  </a:lnTo>
                  <a:lnTo>
                    <a:pt x="141966" y="29220"/>
                  </a:lnTo>
                  <a:lnTo>
                    <a:pt x="140085" y="27742"/>
                  </a:lnTo>
                  <a:lnTo>
                    <a:pt x="139782" y="24800"/>
                  </a:lnTo>
                  <a:lnTo>
                    <a:pt x="142522" y="23020"/>
                  </a:lnTo>
                  <a:lnTo>
                    <a:pt x="144832" y="23336"/>
                  </a:lnTo>
                  <a:lnTo>
                    <a:pt x="144832" y="20697"/>
                  </a:lnTo>
                  <a:lnTo>
                    <a:pt x="145881" y="18967"/>
                  </a:lnTo>
                  <a:lnTo>
                    <a:pt x="148090" y="17855"/>
                  </a:lnTo>
                  <a:lnTo>
                    <a:pt x="148936" y="17855"/>
                  </a:lnTo>
                  <a:lnTo>
                    <a:pt x="147573" y="14067"/>
                  </a:lnTo>
                  <a:lnTo>
                    <a:pt x="144315" y="12868"/>
                  </a:lnTo>
                  <a:lnTo>
                    <a:pt x="144832" y="10784"/>
                  </a:lnTo>
                  <a:lnTo>
                    <a:pt x="144517" y="8751"/>
                  </a:lnTo>
                  <a:lnTo>
                    <a:pt x="144315" y="7577"/>
                  </a:lnTo>
                  <a:lnTo>
                    <a:pt x="146310" y="8613"/>
                  </a:lnTo>
                  <a:lnTo>
                    <a:pt x="147674" y="7565"/>
                  </a:lnTo>
                  <a:lnTo>
                    <a:pt x="148936" y="8398"/>
                  </a:lnTo>
                  <a:lnTo>
                    <a:pt x="149669" y="6188"/>
                  </a:lnTo>
                  <a:lnTo>
                    <a:pt x="148406" y="4509"/>
                  </a:lnTo>
                  <a:lnTo>
                    <a:pt x="147775" y="2084"/>
                  </a:lnTo>
                  <a:lnTo>
                    <a:pt x="144201" y="1567"/>
                  </a:lnTo>
                  <a:lnTo>
                    <a:pt x="144201" y="3031"/>
                  </a:lnTo>
                  <a:lnTo>
                    <a:pt x="142623" y="2981"/>
                  </a:lnTo>
                  <a:lnTo>
                    <a:pt x="141890" y="2084"/>
                  </a:lnTo>
                  <a:lnTo>
                    <a:pt x="134440" y="2084"/>
                  </a:lnTo>
                  <a:lnTo>
                    <a:pt x="131069" y="2400"/>
                  </a:lnTo>
                  <a:lnTo>
                    <a:pt x="133493" y="4774"/>
                  </a:lnTo>
                  <a:lnTo>
                    <a:pt x="130867" y="4799"/>
                  </a:lnTo>
                  <a:lnTo>
                    <a:pt x="130337" y="3499"/>
                  </a:lnTo>
                  <a:lnTo>
                    <a:pt x="127294" y="4837"/>
                  </a:lnTo>
                  <a:lnTo>
                    <a:pt x="124654" y="6504"/>
                  </a:lnTo>
                  <a:lnTo>
                    <a:pt x="123076" y="6504"/>
                  </a:lnTo>
                  <a:lnTo>
                    <a:pt x="122028" y="4294"/>
                  </a:lnTo>
                  <a:lnTo>
                    <a:pt x="119503" y="3928"/>
                  </a:lnTo>
                  <a:lnTo>
                    <a:pt x="117407" y="5115"/>
                  </a:lnTo>
                  <a:lnTo>
                    <a:pt x="114149" y="4016"/>
                  </a:lnTo>
                  <a:lnTo>
                    <a:pt x="112040" y="3158"/>
                  </a:lnTo>
                  <a:lnTo>
                    <a:pt x="107835" y="3461"/>
                  </a:lnTo>
                  <a:lnTo>
                    <a:pt x="106055" y="4610"/>
                  </a:lnTo>
                  <a:lnTo>
                    <a:pt x="107204" y="7767"/>
                  </a:lnTo>
                  <a:lnTo>
                    <a:pt x="104792" y="7767"/>
                  </a:lnTo>
                  <a:lnTo>
                    <a:pt x="103529" y="7653"/>
                  </a:lnTo>
                  <a:lnTo>
                    <a:pt x="101951" y="8448"/>
                  </a:lnTo>
                  <a:lnTo>
                    <a:pt x="102898" y="10153"/>
                  </a:lnTo>
                  <a:lnTo>
                    <a:pt x="100587" y="9484"/>
                  </a:lnTo>
                  <a:lnTo>
                    <a:pt x="99741" y="6529"/>
                  </a:lnTo>
                  <a:lnTo>
                    <a:pt x="97115" y="4319"/>
                  </a:lnTo>
                  <a:lnTo>
                    <a:pt x="93327" y="4837"/>
                  </a:lnTo>
                  <a:lnTo>
                    <a:pt x="94173" y="7577"/>
                  </a:lnTo>
                  <a:lnTo>
                    <a:pt x="91016" y="7463"/>
                  </a:lnTo>
                  <a:lnTo>
                    <a:pt x="89968" y="6100"/>
                  </a:lnTo>
                  <a:lnTo>
                    <a:pt x="87758" y="7249"/>
                  </a:lnTo>
                  <a:lnTo>
                    <a:pt x="86066" y="7779"/>
                  </a:lnTo>
                  <a:lnTo>
                    <a:pt x="83541" y="10822"/>
                  </a:lnTo>
                  <a:lnTo>
                    <a:pt x="83023" y="8827"/>
                  </a:lnTo>
                  <a:lnTo>
                    <a:pt x="85233" y="5468"/>
                  </a:lnTo>
                  <a:lnTo>
                    <a:pt x="84601" y="2312"/>
                  </a:lnTo>
                  <a:lnTo>
                    <a:pt x="8144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52"/>
            <p:cNvSpPr/>
            <p:nvPr/>
          </p:nvSpPr>
          <p:spPr>
            <a:xfrm>
              <a:off x="3167575" y="993250"/>
              <a:ext cx="3759100" cy="3349975"/>
            </a:xfrm>
            <a:custGeom>
              <a:avLst/>
              <a:gdLst/>
              <a:ahLst/>
              <a:cxnLst/>
              <a:rect l="l" t="t" r="r" b="b"/>
              <a:pathLst>
                <a:path w="150364" h="133999" extrusionOk="0">
                  <a:moveTo>
                    <a:pt x="81786" y="784"/>
                  </a:moveTo>
                  <a:lnTo>
                    <a:pt x="84653" y="2892"/>
                  </a:lnTo>
                  <a:lnTo>
                    <a:pt x="85234" y="5797"/>
                  </a:lnTo>
                  <a:lnTo>
                    <a:pt x="83024" y="9168"/>
                  </a:lnTo>
                  <a:lnTo>
                    <a:pt x="83731" y="11895"/>
                  </a:lnTo>
                  <a:lnTo>
                    <a:pt x="86597" y="8448"/>
                  </a:lnTo>
                  <a:lnTo>
                    <a:pt x="88239" y="7931"/>
                  </a:lnTo>
                  <a:lnTo>
                    <a:pt x="90209" y="6895"/>
                  </a:lnTo>
                  <a:lnTo>
                    <a:pt x="91193" y="8171"/>
                  </a:lnTo>
                  <a:lnTo>
                    <a:pt x="94931" y="8297"/>
                  </a:lnTo>
                  <a:lnTo>
                    <a:pt x="94931" y="8297"/>
                  </a:lnTo>
                  <a:lnTo>
                    <a:pt x="94072" y="5494"/>
                  </a:lnTo>
                  <a:lnTo>
                    <a:pt x="97355" y="5039"/>
                  </a:lnTo>
                  <a:lnTo>
                    <a:pt x="99805" y="7110"/>
                  </a:lnTo>
                  <a:lnTo>
                    <a:pt x="100664" y="10140"/>
                  </a:lnTo>
                  <a:lnTo>
                    <a:pt x="103871" y="11075"/>
                  </a:lnTo>
                  <a:lnTo>
                    <a:pt x="102722" y="8991"/>
                  </a:lnTo>
                  <a:lnTo>
                    <a:pt x="103922" y="8385"/>
                  </a:lnTo>
                  <a:lnTo>
                    <a:pt x="105121" y="8486"/>
                  </a:lnTo>
                  <a:lnTo>
                    <a:pt x="107987" y="8486"/>
                  </a:lnTo>
                  <a:lnTo>
                    <a:pt x="106763" y="5153"/>
                  </a:lnTo>
                  <a:lnTo>
                    <a:pt x="108265" y="4180"/>
                  </a:lnTo>
                  <a:lnTo>
                    <a:pt x="112319" y="3890"/>
                  </a:lnTo>
                  <a:lnTo>
                    <a:pt x="114377" y="4723"/>
                  </a:lnTo>
                  <a:lnTo>
                    <a:pt x="117761" y="5860"/>
                  </a:lnTo>
                  <a:lnTo>
                    <a:pt x="119895" y="4673"/>
                  </a:lnTo>
                  <a:lnTo>
                    <a:pt x="122142" y="5001"/>
                  </a:lnTo>
                  <a:lnTo>
                    <a:pt x="123216" y="7236"/>
                  </a:lnTo>
                  <a:lnTo>
                    <a:pt x="125084" y="7236"/>
                  </a:lnTo>
                  <a:lnTo>
                    <a:pt x="127749" y="5544"/>
                  </a:lnTo>
                  <a:lnTo>
                    <a:pt x="130489" y="4332"/>
                  </a:lnTo>
                  <a:lnTo>
                    <a:pt x="130981" y="5532"/>
                  </a:lnTo>
                  <a:lnTo>
                    <a:pt x="134580" y="5494"/>
                  </a:lnTo>
                  <a:lnTo>
                    <a:pt x="132105" y="3069"/>
                  </a:lnTo>
                  <a:lnTo>
                    <a:pt x="134769" y="2817"/>
                  </a:lnTo>
                  <a:lnTo>
                    <a:pt x="142080" y="2817"/>
                  </a:lnTo>
                  <a:lnTo>
                    <a:pt x="142813" y="3713"/>
                  </a:lnTo>
                  <a:lnTo>
                    <a:pt x="144858" y="3776"/>
                  </a:lnTo>
                  <a:lnTo>
                    <a:pt x="144858" y="2337"/>
                  </a:lnTo>
                  <a:lnTo>
                    <a:pt x="147864" y="2779"/>
                  </a:lnTo>
                  <a:lnTo>
                    <a:pt x="148432" y="4989"/>
                  </a:lnTo>
                  <a:lnTo>
                    <a:pt x="149657" y="6643"/>
                  </a:lnTo>
                  <a:lnTo>
                    <a:pt x="149101" y="8309"/>
                  </a:lnTo>
                  <a:lnTo>
                    <a:pt x="147990" y="7564"/>
                  </a:lnTo>
                  <a:lnTo>
                    <a:pt x="146601" y="8638"/>
                  </a:lnTo>
                  <a:lnTo>
                    <a:pt x="144214" y="7400"/>
                  </a:lnTo>
                  <a:lnTo>
                    <a:pt x="144846" y="11163"/>
                  </a:lnTo>
                  <a:lnTo>
                    <a:pt x="144278" y="13461"/>
                  </a:lnTo>
                  <a:lnTo>
                    <a:pt x="147662" y="14724"/>
                  </a:lnTo>
                  <a:lnTo>
                    <a:pt x="148823" y="17944"/>
                  </a:lnTo>
                  <a:lnTo>
                    <a:pt x="148356" y="17944"/>
                  </a:lnTo>
                  <a:lnTo>
                    <a:pt x="145995" y="19118"/>
                  </a:lnTo>
                  <a:lnTo>
                    <a:pt x="144846" y="21012"/>
                  </a:lnTo>
                  <a:lnTo>
                    <a:pt x="144846" y="23373"/>
                  </a:lnTo>
                  <a:lnTo>
                    <a:pt x="142775" y="23096"/>
                  </a:lnTo>
                  <a:lnTo>
                    <a:pt x="139770" y="25040"/>
                  </a:lnTo>
                  <a:lnTo>
                    <a:pt x="140111" y="28311"/>
                  </a:lnTo>
                  <a:lnTo>
                    <a:pt x="141992" y="29788"/>
                  </a:lnTo>
                  <a:lnTo>
                    <a:pt x="142257" y="31745"/>
                  </a:lnTo>
                  <a:lnTo>
                    <a:pt x="142396" y="33387"/>
                  </a:lnTo>
                  <a:lnTo>
                    <a:pt x="143154" y="36000"/>
                  </a:lnTo>
                  <a:lnTo>
                    <a:pt x="141727" y="39271"/>
                  </a:lnTo>
                  <a:lnTo>
                    <a:pt x="141702" y="42604"/>
                  </a:lnTo>
                  <a:lnTo>
                    <a:pt x="141070" y="43135"/>
                  </a:lnTo>
                  <a:lnTo>
                    <a:pt x="141070" y="42440"/>
                  </a:lnTo>
                  <a:lnTo>
                    <a:pt x="140060" y="38993"/>
                  </a:lnTo>
                  <a:lnTo>
                    <a:pt x="136651" y="34245"/>
                  </a:lnTo>
                  <a:lnTo>
                    <a:pt x="136651" y="31025"/>
                  </a:lnTo>
                  <a:lnTo>
                    <a:pt x="138078" y="25255"/>
                  </a:lnTo>
                  <a:lnTo>
                    <a:pt x="138797" y="21151"/>
                  </a:lnTo>
                  <a:lnTo>
                    <a:pt x="136663" y="19939"/>
                  </a:lnTo>
                  <a:lnTo>
                    <a:pt x="136663" y="22300"/>
                  </a:lnTo>
                  <a:lnTo>
                    <a:pt x="136158" y="23437"/>
                  </a:lnTo>
                  <a:lnTo>
                    <a:pt x="135578" y="21947"/>
                  </a:lnTo>
                  <a:lnTo>
                    <a:pt x="132244" y="23424"/>
                  </a:lnTo>
                  <a:lnTo>
                    <a:pt x="132244" y="28765"/>
                  </a:lnTo>
                  <a:lnTo>
                    <a:pt x="130312" y="29295"/>
                  </a:lnTo>
                  <a:lnTo>
                    <a:pt x="126890" y="29295"/>
                  </a:lnTo>
                  <a:lnTo>
                    <a:pt x="124504" y="30722"/>
                  </a:lnTo>
                  <a:lnTo>
                    <a:pt x="123645" y="33576"/>
                  </a:lnTo>
                  <a:lnTo>
                    <a:pt x="121435" y="38008"/>
                  </a:lnTo>
                  <a:lnTo>
                    <a:pt x="122685" y="39006"/>
                  </a:lnTo>
                  <a:lnTo>
                    <a:pt x="124163" y="39586"/>
                  </a:lnTo>
                  <a:lnTo>
                    <a:pt x="126297" y="40193"/>
                  </a:lnTo>
                  <a:lnTo>
                    <a:pt x="127862" y="41657"/>
                  </a:lnTo>
                  <a:lnTo>
                    <a:pt x="128582" y="44549"/>
                  </a:lnTo>
                  <a:lnTo>
                    <a:pt x="129706" y="47706"/>
                  </a:lnTo>
                  <a:lnTo>
                    <a:pt x="128178" y="52403"/>
                  </a:lnTo>
                  <a:lnTo>
                    <a:pt x="126461" y="55358"/>
                  </a:lnTo>
                  <a:lnTo>
                    <a:pt x="125274" y="54676"/>
                  </a:lnTo>
                  <a:lnTo>
                    <a:pt x="123733" y="55951"/>
                  </a:lnTo>
                  <a:lnTo>
                    <a:pt x="123620" y="58792"/>
                  </a:lnTo>
                  <a:lnTo>
                    <a:pt x="122067" y="60118"/>
                  </a:lnTo>
                  <a:lnTo>
                    <a:pt x="122673" y="61393"/>
                  </a:lnTo>
                  <a:lnTo>
                    <a:pt x="124314" y="63098"/>
                  </a:lnTo>
                  <a:lnTo>
                    <a:pt x="124807" y="65131"/>
                  </a:lnTo>
                  <a:lnTo>
                    <a:pt x="123342" y="66305"/>
                  </a:lnTo>
                  <a:lnTo>
                    <a:pt x="122786" y="65750"/>
                  </a:lnTo>
                  <a:lnTo>
                    <a:pt x="122786" y="64196"/>
                  </a:lnTo>
                  <a:lnTo>
                    <a:pt x="121801" y="62997"/>
                  </a:lnTo>
                  <a:lnTo>
                    <a:pt x="120854" y="61317"/>
                  </a:lnTo>
                  <a:lnTo>
                    <a:pt x="119465" y="60143"/>
                  </a:lnTo>
                  <a:lnTo>
                    <a:pt x="118241" y="60762"/>
                  </a:lnTo>
                  <a:lnTo>
                    <a:pt x="118241" y="60762"/>
                  </a:lnTo>
                  <a:lnTo>
                    <a:pt x="118645" y="59297"/>
                  </a:lnTo>
                  <a:lnTo>
                    <a:pt x="117079" y="58514"/>
                  </a:lnTo>
                  <a:lnTo>
                    <a:pt x="116132" y="60396"/>
                  </a:lnTo>
                  <a:lnTo>
                    <a:pt x="114112" y="61583"/>
                  </a:lnTo>
                  <a:lnTo>
                    <a:pt x="114970" y="62719"/>
                  </a:lnTo>
                  <a:lnTo>
                    <a:pt x="116056" y="63931"/>
                  </a:lnTo>
                  <a:lnTo>
                    <a:pt x="117622" y="63376"/>
                  </a:lnTo>
                  <a:lnTo>
                    <a:pt x="118607" y="63691"/>
                  </a:lnTo>
                  <a:lnTo>
                    <a:pt x="115968" y="65497"/>
                  </a:lnTo>
                  <a:lnTo>
                    <a:pt x="117597" y="67530"/>
                  </a:lnTo>
                  <a:lnTo>
                    <a:pt x="119011" y="70371"/>
                  </a:lnTo>
                  <a:lnTo>
                    <a:pt x="119011" y="73919"/>
                  </a:lnTo>
                  <a:lnTo>
                    <a:pt x="118266" y="76028"/>
                  </a:lnTo>
                  <a:lnTo>
                    <a:pt x="116574" y="79096"/>
                  </a:lnTo>
                  <a:lnTo>
                    <a:pt x="112824" y="80978"/>
                  </a:lnTo>
                  <a:lnTo>
                    <a:pt x="111245" y="82114"/>
                  </a:lnTo>
                  <a:lnTo>
                    <a:pt x="110740" y="80940"/>
                  </a:lnTo>
                  <a:lnTo>
                    <a:pt x="110462" y="81041"/>
                  </a:lnTo>
                  <a:cubicBezTo>
                    <a:pt x="110159" y="81142"/>
                    <a:pt x="108594" y="81697"/>
                    <a:pt x="108253" y="81912"/>
                  </a:cubicBezTo>
                  <a:cubicBezTo>
                    <a:pt x="107886" y="82165"/>
                    <a:pt x="107634" y="83276"/>
                    <a:pt x="107520" y="83907"/>
                  </a:cubicBezTo>
                  <a:lnTo>
                    <a:pt x="107495" y="84008"/>
                  </a:lnTo>
                  <a:lnTo>
                    <a:pt x="108341" y="85688"/>
                  </a:lnTo>
                  <a:lnTo>
                    <a:pt x="110197" y="87468"/>
                  </a:lnTo>
                  <a:lnTo>
                    <a:pt x="110197" y="90852"/>
                  </a:lnTo>
                  <a:cubicBezTo>
                    <a:pt x="110046" y="91092"/>
                    <a:pt x="109174" y="91824"/>
                    <a:pt x="108379" y="92430"/>
                  </a:cubicBezTo>
                  <a:lnTo>
                    <a:pt x="107760" y="92115"/>
                  </a:lnTo>
                  <a:lnTo>
                    <a:pt x="106093" y="90360"/>
                  </a:lnTo>
                  <a:lnTo>
                    <a:pt x="104161" y="88541"/>
                  </a:lnTo>
                  <a:lnTo>
                    <a:pt x="103164" y="89829"/>
                  </a:lnTo>
                  <a:lnTo>
                    <a:pt x="102823" y="92203"/>
                  </a:lnTo>
                  <a:lnTo>
                    <a:pt x="103492" y="93756"/>
                  </a:lnTo>
                  <a:lnTo>
                    <a:pt x="104679" y="95398"/>
                  </a:lnTo>
                  <a:lnTo>
                    <a:pt x="106321" y="96648"/>
                  </a:lnTo>
                  <a:lnTo>
                    <a:pt x="106611" y="98239"/>
                  </a:lnTo>
                  <a:lnTo>
                    <a:pt x="107028" y="99602"/>
                  </a:lnTo>
                  <a:lnTo>
                    <a:pt x="105689" y="99047"/>
                  </a:lnTo>
                  <a:lnTo>
                    <a:pt x="104313" y="97254"/>
                  </a:lnTo>
                  <a:lnTo>
                    <a:pt x="103290" y="95082"/>
                  </a:lnTo>
                  <a:lnTo>
                    <a:pt x="101371" y="94072"/>
                  </a:lnTo>
                  <a:lnTo>
                    <a:pt x="101371" y="90056"/>
                  </a:lnTo>
                  <a:lnTo>
                    <a:pt x="99351" y="85725"/>
                  </a:lnTo>
                  <a:lnTo>
                    <a:pt x="97583" y="86773"/>
                  </a:lnTo>
                  <a:lnTo>
                    <a:pt x="97583" y="83756"/>
                  </a:lnTo>
                  <a:lnTo>
                    <a:pt x="95739" y="82897"/>
                  </a:lnTo>
                  <a:lnTo>
                    <a:pt x="94944" y="79690"/>
                  </a:lnTo>
                  <a:lnTo>
                    <a:pt x="91774" y="80422"/>
                  </a:lnTo>
                  <a:lnTo>
                    <a:pt x="90423" y="82278"/>
                  </a:lnTo>
                  <a:lnTo>
                    <a:pt x="87431" y="84980"/>
                  </a:lnTo>
                  <a:lnTo>
                    <a:pt x="85372" y="86773"/>
                  </a:lnTo>
                  <a:lnTo>
                    <a:pt x="84324" y="88503"/>
                  </a:lnTo>
                  <a:lnTo>
                    <a:pt x="84324" y="91546"/>
                  </a:lnTo>
                  <a:lnTo>
                    <a:pt x="82961" y="93706"/>
                  </a:lnTo>
                  <a:lnTo>
                    <a:pt x="82620" y="92456"/>
                  </a:lnTo>
                  <a:lnTo>
                    <a:pt x="81142" y="89084"/>
                  </a:lnTo>
                  <a:lnTo>
                    <a:pt x="79791" y="86180"/>
                  </a:lnTo>
                  <a:lnTo>
                    <a:pt x="79160" y="83465"/>
                  </a:lnTo>
                  <a:lnTo>
                    <a:pt x="78377" y="80359"/>
                  </a:lnTo>
                  <a:lnTo>
                    <a:pt x="76837" y="82152"/>
                  </a:lnTo>
                  <a:lnTo>
                    <a:pt x="75890" y="82000"/>
                  </a:lnTo>
                  <a:lnTo>
                    <a:pt x="74602" y="79803"/>
                  </a:lnTo>
                  <a:lnTo>
                    <a:pt x="71773" y="77745"/>
                  </a:lnTo>
                  <a:lnTo>
                    <a:pt x="68326" y="78175"/>
                  </a:lnTo>
                  <a:lnTo>
                    <a:pt x="65687" y="77770"/>
                  </a:lnTo>
                  <a:lnTo>
                    <a:pt x="63957" y="76849"/>
                  </a:lnTo>
                  <a:lnTo>
                    <a:pt x="62113" y="76710"/>
                  </a:lnTo>
                  <a:lnTo>
                    <a:pt x="60118" y="75624"/>
                  </a:lnTo>
                  <a:lnTo>
                    <a:pt x="56999" y="73086"/>
                  </a:lnTo>
                  <a:lnTo>
                    <a:pt x="55737" y="75232"/>
                  </a:lnTo>
                  <a:lnTo>
                    <a:pt x="57782" y="76912"/>
                  </a:lnTo>
                  <a:lnTo>
                    <a:pt x="59108" y="79349"/>
                  </a:lnTo>
                  <a:lnTo>
                    <a:pt x="61419" y="79235"/>
                  </a:lnTo>
                  <a:lnTo>
                    <a:pt x="63717" y="78541"/>
                  </a:lnTo>
                  <a:lnTo>
                    <a:pt x="64954" y="79879"/>
                  </a:lnTo>
                  <a:lnTo>
                    <a:pt x="66394" y="81306"/>
                  </a:lnTo>
                  <a:lnTo>
                    <a:pt x="65636" y="83187"/>
                  </a:lnTo>
                  <a:lnTo>
                    <a:pt x="64538" y="85208"/>
                  </a:lnTo>
                  <a:lnTo>
                    <a:pt x="60775" y="87140"/>
                  </a:lnTo>
                  <a:lnTo>
                    <a:pt x="57025" y="87973"/>
                  </a:lnTo>
                  <a:lnTo>
                    <a:pt x="53805" y="89425"/>
                  </a:lnTo>
                  <a:lnTo>
                    <a:pt x="53388" y="88263"/>
                  </a:lnTo>
                  <a:lnTo>
                    <a:pt x="52100" y="85132"/>
                  </a:lnTo>
                  <a:lnTo>
                    <a:pt x="50105" y="83554"/>
                  </a:lnTo>
                  <a:lnTo>
                    <a:pt x="49297" y="81230"/>
                  </a:lnTo>
                  <a:lnTo>
                    <a:pt x="47782" y="78831"/>
                  </a:lnTo>
                  <a:lnTo>
                    <a:pt x="45117" y="75169"/>
                  </a:lnTo>
                  <a:lnTo>
                    <a:pt x="43387" y="75801"/>
                  </a:lnTo>
                  <a:lnTo>
                    <a:pt x="44284" y="77341"/>
                  </a:lnTo>
                  <a:lnTo>
                    <a:pt x="45332" y="80182"/>
                  </a:lnTo>
                  <a:lnTo>
                    <a:pt x="46203" y="81382"/>
                  </a:lnTo>
                  <a:lnTo>
                    <a:pt x="48325" y="86281"/>
                  </a:lnTo>
                  <a:lnTo>
                    <a:pt x="49726" y="87241"/>
                  </a:lnTo>
                  <a:lnTo>
                    <a:pt x="51772" y="89198"/>
                  </a:lnTo>
                  <a:lnTo>
                    <a:pt x="52264" y="90271"/>
                  </a:lnTo>
                  <a:lnTo>
                    <a:pt x="53009" y="92506"/>
                  </a:lnTo>
                  <a:lnTo>
                    <a:pt x="54550" y="91736"/>
                  </a:lnTo>
                  <a:lnTo>
                    <a:pt x="58287" y="91218"/>
                  </a:lnTo>
                  <a:lnTo>
                    <a:pt x="59525" y="90612"/>
                  </a:lnTo>
                  <a:lnTo>
                    <a:pt x="59904" y="91837"/>
                  </a:lnTo>
                  <a:cubicBezTo>
                    <a:pt x="59664" y="92443"/>
                    <a:pt x="59070" y="93946"/>
                    <a:pt x="59070" y="94362"/>
                  </a:cubicBezTo>
                  <a:cubicBezTo>
                    <a:pt x="59045" y="94615"/>
                    <a:pt x="58338" y="96016"/>
                    <a:pt x="57681" y="97191"/>
                  </a:cubicBezTo>
                  <a:lnTo>
                    <a:pt x="54487" y="99148"/>
                  </a:lnTo>
                  <a:lnTo>
                    <a:pt x="51784" y="102128"/>
                  </a:lnTo>
                  <a:lnTo>
                    <a:pt x="48855" y="104792"/>
                  </a:lnTo>
                  <a:lnTo>
                    <a:pt x="49474" y="106408"/>
                  </a:lnTo>
                  <a:lnTo>
                    <a:pt x="49411" y="108719"/>
                  </a:lnTo>
                  <a:lnTo>
                    <a:pt x="50257" y="110727"/>
                  </a:lnTo>
                  <a:lnTo>
                    <a:pt x="50257" y="113189"/>
                  </a:lnTo>
                  <a:lnTo>
                    <a:pt x="48767" y="115487"/>
                  </a:lnTo>
                  <a:lnTo>
                    <a:pt x="44587" y="118694"/>
                  </a:lnTo>
                  <a:lnTo>
                    <a:pt x="44587" y="120096"/>
                  </a:lnTo>
                  <a:lnTo>
                    <a:pt x="44297" y="123897"/>
                  </a:lnTo>
                  <a:lnTo>
                    <a:pt x="42845" y="123897"/>
                  </a:lnTo>
                  <a:lnTo>
                    <a:pt x="42175" y="126927"/>
                  </a:lnTo>
                  <a:lnTo>
                    <a:pt x="39713" y="129730"/>
                  </a:lnTo>
                  <a:lnTo>
                    <a:pt x="38084" y="131536"/>
                  </a:lnTo>
                  <a:lnTo>
                    <a:pt x="35647" y="133367"/>
                  </a:lnTo>
                  <a:lnTo>
                    <a:pt x="31404" y="133367"/>
                  </a:lnTo>
                  <a:lnTo>
                    <a:pt x="29776" y="130842"/>
                  </a:lnTo>
                  <a:lnTo>
                    <a:pt x="29371" y="128581"/>
                  </a:lnTo>
                  <a:lnTo>
                    <a:pt x="28210" y="126334"/>
                  </a:lnTo>
                  <a:lnTo>
                    <a:pt x="26278" y="123796"/>
                  </a:lnTo>
                  <a:lnTo>
                    <a:pt x="26278" y="120222"/>
                  </a:lnTo>
                  <a:lnTo>
                    <a:pt x="24384" y="117495"/>
                  </a:lnTo>
                  <a:lnTo>
                    <a:pt x="24384" y="115285"/>
                  </a:lnTo>
                  <a:lnTo>
                    <a:pt x="26278" y="112659"/>
                  </a:lnTo>
                  <a:lnTo>
                    <a:pt x="26278" y="109654"/>
                  </a:lnTo>
                  <a:lnTo>
                    <a:pt x="25672" y="106509"/>
                  </a:lnTo>
                  <a:lnTo>
                    <a:pt x="23563" y="103340"/>
                  </a:lnTo>
                  <a:lnTo>
                    <a:pt x="23992" y="99262"/>
                  </a:lnTo>
                  <a:lnTo>
                    <a:pt x="22679" y="97140"/>
                  </a:lnTo>
                  <a:lnTo>
                    <a:pt x="19838" y="97279"/>
                  </a:lnTo>
                  <a:lnTo>
                    <a:pt x="18916" y="95701"/>
                  </a:lnTo>
                  <a:lnTo>
                    <a:pt x="16353" y="95410"/>
                  </a:lnTo>
                  <a:lnTo>
                    <a:pt x="13600" y="96787"/>
                  </a:lnTo>
                  <a:lnTo>
                    <a:pt x="11113" y="96787"/>
                  </a:lnTo>
                  <a:lnTo>
                    <a:pt x="8486" y="97090"/>
                  </a:lnTo>
                  <a:lnTo>
                    <a:pt x="5570" y="95385"/>
                  </a:lnTo>
                  <a:lnTo>
                    <a:pt x="1453" y="91067"/>
                  </a:lnTo>
                  <a:lnTo>
                    <a:pt x="645" y="87746"/>
                  </a:lnTo>
                  <a:lnTo>
                    <a:pt x="1175" y="84905"/>
                  </a:lnTo>
                  <a:lnTo>
                    <a:pt x="658" y="82518"/>
                  </a:lnTo>
                  <a:lnTo>
                    <a:pt x="1642" y="80132"/>
                  </a:lnTo>
                  <a:lnTo>
                    <a:pt x="4029" y="76306"/>
                  </a:lnTo>
                  <a:lnTo>
                    <a:pt x="6681" y="74386"/>
                  </a:lnTo>
                  <a:lnTo>
                    <a:pt x="7325" y="72353"/>
                  </a:lnTo>
                  <a:lnTo>
                    <a:pt x="9055" y="70523"/>
                  </a:lnTo>
                  <a:lnTo>
                    <a:pt x="10683" y="68894"/>
                  </a:lnTo>
                  <a:lnTo>
                    <a:pt x="11870" y="69487"/>
                  </a:lnTo>
                  <a:lnTo>
                    <a:pt x="16328" y="67858"/>
                  </a:lnTo>
                  <a:lnTo>
                    <a:pt x="20457" y="67871"/>
                  </a:lnTo>
                  <a:lnTo>
                    <a:pt x="22490" y="67543"/>
                  </a:lnTo>
                  <a:lnTo>
                    <a:pt x="23639" y="67795"/>
                  </a:lnTo>
                  <a:lnTo>
                    <a:pt x="24005" y="70560"/>
                  </a:lnTo>
                  <a:lnTo>
                    <a:pt x="26619" y="71116"/>
                  </a:lnTo>
                  <a:lnTo>
                    <a:pt x="29334" y="73338"/>
                  </a:lnTo>
                  <a:lnTo>
                    <a:pt x="31152" y="71747"/>
                  </a:lnTo>
                  <a:lnTo>
                    <a:pt x="32894" y="71457"/>
                  </a:lnTo>
                  <a:lnTo>
                    <a:pt x="38349" y="73035"/>
                  </a:lnTo>
                  <a:lnTo>
                    <a:pt x="41784" y="72505"/>
                  </a:lnTo>
                  <a:lnTo>
                    <a:pt x="44739" y="71154"/>
                  </a:lnTo>
                  <a:lnTo>
                    <a:pt x="45648" y="67719"/>
                  </a:lnTo>
                  <a:lnTo>
                    <a:pt x="44461" y="65989"/>
                  </a:lnTo>
                  <a:lnTo>
                    <a:pt x="41910" y="67442"/>
                  </a:lnTo>
                  <a:lnTo>
                    <a:pt x="39347" y="66785"/>
                  </a:lnTo>
                  <a:lnTo>
                    <a:pt x="37819" y="65762"/>
                  </a:lnTo>
                  <a:lnTo>
                    <a:pt x="38715" y="63590"/>
                  </a:lnTo>
                  <a:lnTo>
                    <a:pt x="40067" y="62820"/>
                  </a:lnTo>
                  <a:lnTo>
                    <a:pt x="42466" y="62227"/>
                  </a:lnTo>
                  <a:lnTo>
                    <a:pt x="45610" y="63073"/>
                  </a:lnTo>
                  <a:lnTo>
                    <a:pt x="50244" y="62075"/>
                  </a:lnTo>
                  <a:lnTo>
                    <a:pt x="47946" y="60345"/>
                  </a:lnTo>
                  <a:lnTo>
                    <a:pt x="45458" y="57782"/>
                  </a:lnTo>
                  <a:lnTo>
                    <a:pt x="46304" y="55206"/>
                  </a:lnTo>
                  <a:lnTo>
                    <a:pt x="43501" y="56999"/>
                  </a:lnTo>
                  <a:lnTo>
                    <a:pt x="43602" y="58312"/>
                  </a:lnTo>
                  <a:lnTo>
                    <a:pt x="42289" y="58312"/>
                  </a:lnTo>
                  <a:lnTo>
                    <a:pt x="41632" y="55938"/>
                  </a:lnTo>
                  <a:lnTo>
                    <a:pt x="39511" y="56469"/>
                  </a:lnTo>
                  <a:lnTo>
                    <a:pt x="37832" y="60042"/>
                  </a:lnTo>
                  <a:lnTo>
                    <a:pt x="37933" y="62265"/>
                  </a:lnTo>
                  <a:lnTo>
                    <a:pt x="36632" y="62530"/>
                  </a:lnTo>
                  <a:lnTo>
                    <a:pt x="35167" y="62757"/>
                  </a:lnTo>
                  <a:lnTo>
                    <a:pt x="33639" y="64398"/>
                  </a:lnTo>
                  <a:lnTo>
                    <a:pt x="34776" y="65750"/>
                  </a:lnTo>
                  <a:lnTo>
                    <a:pt x="33829" y="66659"/>
                  </a:lnTo>
                  <a:lnTo>
                    <a:pt x="32427" y="65585"/>
                  </a:lnTo>
                  <a:lnTo>
                    <a:pt x="30988" y="61886"/>
                  </a:lnTo>
                  <a:lnTo>
                    <a:pt x="28033" y="58893"/>
                  </a:lnTo>
                  <a:lnTo>
                    <a:pt x="25242" y="56974"/>
                  </a:lnTo>
                  <a:lnTo>
                    <a:pt x="24636" y="59146"/>
                  </a:lnTo>
                  <a:lnTo>
                    <a:pt x="27136" y="61595"/>
                  </a:lnTo>
                  <a:lnTo>
                    <a:pt x="29712" y="63085"/>
                  </a:lnTo>
                  <a:lnTo>
                    <a:pt x="29574" y="63401"/>
                  </a:lnTo>
                  <a:lnTo>
                    <a:pt x="28172" y="62921"/>
                  </a:lnTo>
                  <a:lnTo>
                    <a:pt x="28172" y="64967"/>
                  </a:lnTo>
                  <a:lnTo>
                    <a:pt x="27541" y="65333"/>
                  </a:lnTo>
                  <a:lnTo>
                    <a:pt x="27541" y="64537"/>
                  </a:lnTo>
                  <a:lnTo>
                    <a:pt x="26720" y="63148"/>
                  </a:lnTo>
                  <a:lnTo>
                    <a:pt x="25255" y="61785"/>
                  </a:lnTo>
                  <a:lnTo>
                    <a:pt x="23273" y="59575"/>
                  </a:lnTo>
                  <a:lnTo>
                    <a:pt x="21467" y="59575"/>
                  </a:lnTo>
                  <a:lnTo>
                    <a:pt x="20141" y="60295"/>
                  </a:lnTo>
                  <a:lnTo>
                    <a:pt x="17515" y="59600"/>
                  </a:lnTo>
                  <a:lnTo>
                    <a:pt x="17174" y="61557"/>
                  </a:lnTo>
                  <a:lnTo>
                    <a:pt x="16277" y="61949"/>
                  </a:lnTo>
                  <a:lnTo>
                    <a:pt x="15179" y="63919"/>
                  </a:lnTo>
                  <a:lnTo>
                    <a:pt x="13386" y="66507"/>
                  </a:lnTo>
                  <a:lnTo>
                    <a:pt x="11391" y="66406"/>
                  </a:lnTo>
                  <a:lnTo>
                    <a:pt x="10065" y="67176"/>
                  </a:lnTo>
                  <a:lnTo>
                    <a:pt x="9143" y="66381"/>
                  </a:lnTo>
                  <a:lnTo>
                    <a:pt x="6719" y="65649"/>
                  </a:lnTo>
                  <a:lnTo>
                    <a:pt x="6719" y="60610"/>
                  </a:lnTo>
                  <a:lnTo>
                    <a:pt x="8827" y="59499"/>
                  </a:lnTo>
                  <a:lnTo>
                    <a:pt x="12413" y="59954"/>
                  </a:lnTo>
                  <a:lnTo>
                    <a:pt x="14156" y="58148"/>
                  </a:lnTo>
                  <a:lnTo>
                    <a:pt x="13070" y="55825"/>
                  </a:lnTo>
                  <a:lnTo>
                    <a:pt x="12110" y="55320"/>
                  </a:lnTo>
                  <a:lnTo>
                    <a:pt x="13045" y="55168"/>
                  </a:lnTo>
                  <a:lnTo>
                    <a:pt x="14749" y="55168"/>
                  </a:lnTo>
                  <a:lnTo>
                    <a:pt x="16694" y="53186"/>
                  </a:lnTo>
                  <a:lnTo>
                    <a:pt x="17616" y="49840"/>
                  </a:lnTo>
                  <a:lnTo>
                    <a:pt x="20381" y="48691"/>
                  </a:lnTo>
                  <a:lnTo>
                    <a:pt x="20608" y="45913"/>
                  </a:lnTo>
                  <a:lnTo>
                    <a:pt x="21568" y="44764"/>
                  </a:lnTo>
                  <a:lnTo>
                    <a:pt x="22250" y="45559"/>
                  </a:lnTo>
                  <a:lnTo>
                    <a:pt x="21442" y="48211"/>
                  </a:lnTo>
                  <a:lnTo>
                    <a:pt x="25924" y="48211"/>
                  </a:lnTo>
                  <a:lnTo>
                    <a:pt x="29788" y="47504"/>
                  </a:lnTo>
                  <a:lnTo>
                    <a:pt x="30558" y="44915"/>
                  </a:lnTo>
                  <a:lnTo>
                    <a:pt x="31733" y="43539"/>
                  </a:lnTo>
                  <a:lnTo>
                    <a:pt x="32023" y="41910"/>
                  </a:lnTo>
                  <a:lnTo>
                    <a:pt x="34687" y="41821"/>
                  </a:lnTo>
                  <a:lnTo>
                    <a:pt x="37390" y="40129"/>
                  </a:lnTo>
                  <a:lnTo>
                    <a:pt x="35369" y="38841"/>
                  </a:lnTo>
                  <a:lnTo>
                    <a:pt x="32768" y="39599"/>
                  </a:lnTo>
                  <a:lnTo>
                    <a:pt x="31253" y="39422"/>
                  </a:lnTo>
                  <a:lnTo>
                    <a:pt x="30205" y="36303"/>
                  </a:lnTo>
                  <a:lnTo>
                    <a:pt x="33147" y="32604"/>
                  </a:lnTo>
                  <a:lnTo>
                    <a:pt x="31202" y="31215"/>
                  </a:lnTo>
                  <a:lnTo>
                    <a:pt x="29586" y="32591"/>
                  </a:lnTo>
                  <a:lnTo>
                    <a:pt x="28955" y="34372"/>
                  </a:lnTo>
                  <a:lnTo>
                    <a:pt x="27136" y="35874"/>
                  </a:lnTo>
                  <a:lnTo>
                    <a:pt x="26897" y="38425"/>
                  </a:lnTo>
                  <a:lnTo>
                    <a:pt x="28462" y="40723"/>
                  </a:lnTo>
                  <a:cubicBezTo>
                    <a:pt x="28361" y="41241"/>
                    <a:pt x="28071" y="42667"/>
                    <a:pt x="28071" y="42933"/>
                  </a:cubicBezTo>
                  <a:cubicBezTo>
                    <a:pt x="28008" y="43147"/>
                    <a:pt x="27288" y="44233"/>
                    <a:pt x="26619" y="45155"/>
                  </a:cubicBezTo>
                  <a:lnTo>
                    <a:pt x="24131" y="44902"/>
                  </a:lnTo>
                  <a:lnTo>
                    <a:pt x="24308" y="43640"/>
                  </a:lnTo>
                  <a:lnTo>
                    <a:pt x="22553" y="40622"/>
                  </a:lnTo>
                  <a:lnTo>
                    <a:pt x="21076" y="42465"/>
                  </a:lnTo>
                  <a:lnTo>
                    <a:pt x="19687" y="42718"/>
                  </a:lnTo>
                  <a:lnTo>
                    <a:pt x="18740" y="39321"/>
                  </a:lnTo>
                  <a:lnTo>
                    <a:pt x="19510" y="37680"/>
                  </a:lnTo>
                  <a:lnTo>
                    <a:pt x="21985" y="35205"/>
                  </a:lnTo>
                  <a:lnTo>
                    <a:pt x="23386" y="32326"/>
                  </a:lnTo>
                  <a:lnTo>
                    <a:pt x="25874" y="28790"/>
                  </a:lnTo>
                  <a:lnTo>
                    <a:pt x="29712" y="24750"/>
                  </a:lnTo>
                  <a:lnTo>
                    <a:pt x="33021" y="23639"/>
                  </a:lnTo>
                  <a:lnTo>
                    <a:pt x="35294" y="24232"/>
                  </a:lnTo>
                  <a:lnTo>
                    <a:pt x="38008" y="25381"/>
                  </a:lnTo>
                  <a:lnTo>
                    <a:pt x="41481" y="27212"/>
                  </a:lnTo>
                  <a:lnTo>
                    <a:pt x="42188" y="29068"/>
                  </a:lnTo>
                  <a:lnTo>
                    <a:pt x="41039" y="29813"/>
                  </a:lnTo>
                  <a:lnTo>
                    <a:pt x="36556" y="28942"/>
                  </a:lnTo>
                  <a:lnTo>
                    <a:pt x="39284" y="30975"/>
                  </a:lnTo>
                  <a:lnTo>
                    <a:pt x="40976" y="34245"/>
                  </a:lnTo>
                  <a:lnTo>
                    <a:pt x="41910" y="32781"/>
                  </a:lnTo>
                  <a:lnTo>
                    <a:pt x="44436" y="32907"/>
                  </a:lnTo>
                  <a:lnTo>
                    <a:pt x="43135" y="30886"/>
                  </a:lnTo>
                  <a:lnTo>
                    <a:pt x="45181" y="29712"/>
                  </a:lnTo>
                  <a:lnTo>
                    <a:pt x="45471" y="27237"/>
                  </a:lnTo>
                  <a:lnTo>
                    <a:pt x="46191" y="27528"/>
                  </a:lnTo>
                  <a:lnTo>
                    <a:pt x="46809" y="30634"/>
                  </a:lnTo>
                  <a:lnTo>
                    <a:pt x="49082" y="27982"/>
                  </a:lnTo>
                  <a:lnTo>
                    <a:pt x="52971" y="25924"/>
                  </a:lnTo>
                  <a:lnTo>
                    <a:pt x="56330" y="25217"/>
                  </a:lnTo>
                  <a:lnTo>
                    <a:pt x="55648" y="23815"/>
                  </a:lnTo>
                  <a:lnTo>
                    <a:pt x="55863" y="23159"/>
                  </a:lnTo>
                  <a:lnTo>
                    <a:pt x="58224" y="23714"/>
                  </a:lnTo>
                  <a:lnTo>
                    <a:pt x="61596" y="25406"/>
                  </a:lnTo>
                  <a:lnTo>
                    <a:pt x="61596" y="23171"/>
                  </a:lnTo>
                  <a:lnTo>
                    <a:pt x="59449" y="21277"/>
                  </a:lnTo>
                  <a:lnTo>
                    <a:pt x="59500" y="18828"/>
                  </a:lnTo>
                  <a:lnTo>
                    <a:pt x="60245" y="15532"/>
                  </a:lnTo>
                  <a:lnTo>
                    <a:pt x="61457" y="15987"/>
                  </a:lnTo>
                  <a:lnTo>
                    <a:pt x="62252" y="17944"/>
                  </a:lnTo>
                  <a:lnTo>
                    <a:pt x="63300" y="20899"/>
                  </a:lnTo>
                  <a:lnTo>
                    <a:pt x="64614" y="24333"/>
                  </a:lnTo>
                  <a:lnTo>
                    <a:pt x="63464" y="26530"/>
                  </a:lnTo>
                  <a:lnTo>
                    <a:pt x="65813" y="27364"/>
                  </a:lnTo>
                  <a:lnTo>
                    <a:pt x="67114" y="25659"/>
                  </a:lnTo>
                  <a:lnTo>
                    <a:pt x="66470" y="24270"/>
                  </a:lnTo>
                  <a:cubicBezTo>
                    <a:pt x="67215" y="24106"/>
                    <a:pt x="67947" y="23879"/>
                    <a:pt x="68667" y="23601"/>
                  </a:cubicBezTo>
                  <a:lnTo>
                    <a:pt x="69134" y="23386"/>
                  </a:lnTo>
                  <a:lnTo>
                    <a:pt x="67530" y="22060"/>
                  </a:lnTo>
                  <a:lnTo>
                    <a:pt x="65952" y="21770"/>
                  </a:lnTo>
                  <a:lnTo>
                    <a:pt x="64715" y="17982"/>
                  </a:lnTo>
                  <a:lnTo>
                    <a:pt x="65864" y="17211"/>
                  </a:lnTo>
                  <a:lnTo>
                    <a:pt x="66407" y="15696"/>
                  </a:lnTo>
                  <a:lnTo>
                    <a:pt x="69071" y="17275"/>
                  </a:lnTo>
                  <a:lnTo>
                    <a:pt x="70750" y="16252"/>
                  </a:lnTo>
                  <a:lnTo>
                    <a:pt x="68313" y="14964"/>
                  </a:lnTo>
                  <a:lnTo>
                    <a:pt x="67152" y="13726"/>
                  </a:lnTo>
                  <a:lnTo>
                    <a:pt x="70321" y="11946"/>
                  </a:lnTo>
                  <a:lnTo>
                    <a:pt x="69033" y="10683"/>
                  </a:lnTo>
                  <a:lnTo>
                    <a:pt x="70460" y="7943"/>
                  </a:lnTo>
                  <a:lnTo>
                    <a:pt x="73743" y="5481"/>
                  </a:lnTo>
                  <a:lnTo>
                    <a:pt x="74501" y="2968"/>
                  </a:lnTo>
                  <a:lnTo>
                    <a:pt x="75624" y="1554"/>
                  </a:lnTo>
                  <a:lnTo>
                    <a:pt x="77468" y="1554"/>
                  </a:lnTo>
                  <a:lnTo>
                    <a:pt x="78554" y="4206"/>
                  </a:lnTo>
                  <a:lnTo>
                    <a:pt x="80019" y="2097"/>
                  </a:lnTo>
                  <a:lnTo>
                    <a:pt x="81786" y="784"/>
                  </a:lnTo>
                  <a:close/>
                  <a:moveTo>
                    <a:pt x="81786" y="1"/>
                  </a:moveTo>
                  <a:lnTo>
                    <a:pt x="79614" y="1605"/>
                  </a:lnTo>
                  <a:lnTo>
                    <a:pt x="78705" y="2880"/>
                  </a:lnTo>
                  <a:lnTo>
                    <a:pt x="77910" y="910"/>
                  </a:lnTo>
                  <a:lnTo>
                    <a:pt x="75334" y="910"/>
                  </a:lnTo>
                  <a:lnTo>
                    <a:pt x="73983" y="2615"/>
                  </a:lnTo>
                  <a:lnTo>
                    <a:pt x="73213" y="5090"/>
                  </a:lnTo>
                  <a:lnTo>
                    <a:pt x="70043" y="7476"/>
                  </a:lnTo>
                  <a:lnTo>
                    <a:pt x="68263" y="10784"/>
                  </a:lnTo>
                  <a:lnTo>
                    <a:pt x="69286" y="11794"/>
                  </a:lnTo>
                  <a:lnTo>
                    <a:pt x="66154" y="13562"/>
                  </a:lnTo>
                  <a:lnTo>
                    <a:pt x="67897" y="15431"/>
                  </a:lnTo>
                  <a:lnTo>
                    <a:pt x="69475" y="16277"/>
                  </a:lnTo>
                  <a:lnTo>
                    <a:pt x="69071" y="16517"/>
                  </a:lnTo>
                  <a:lnTo>
                    <a:pt x="66066" y="14737"/>
                  </a:lnTo>
                  <a:lnTo>
                    <a:pt x="65346" y="16795"/>
                  </a:lnTo>
                  <a:lnTo>
                    <a:pt x="63970" y="17704"/>
                  </a:lnTo>
                  <a:lnTo>
                    <a:pt x="65472" y="22313"/>
                  </a:lnTo>
                  <a:lnTo>
                    <a:pt x="67253" y="22654"/>
                  </a:lnTo>
                  <a:lnTo>
                    <a:pt x="67934" y="23209"/>
                  </a:lnTo>
                  <a:cubicBezTo>
                    <a:pt x="67290" y="23411"/>
                    <a:pt x="66634" y="23588"/>
                    <a:pt x="65965" y="23727"/>
                  </a:cubicBezTo>
                  <a:lnTo>
                    <a:pt x="65573" y="23803"/>
                  </a:lnTo>
                  <a:lnTo>
                    <a:pt x="66394" y="25571"/>
                  </a:lnTo>
                  <a:lnTo>
                    <a:pt x="65611" y="26606"/>
                  </a:lnTo>
                  <a:lnTo>
                    <a:pt x="64386" y="26177"/>
                  </a:lnTo>
                  <a:lnTo>
                    <a:pt x="65333" y="24371"/>
                  </a:lnTo>
                  <a:lnTo>
                    <a:pt x="63906" y="20671"/>
                  </a:lnTo>
                  <a:lnTo>
                    <a:pt x="62858" y="17717"/>
                  </a:lnTo>
                  <a:lnTo>
                    <a:pt x="61962" y="15482"/>
                  </a:lnTo>
                  <a:lnTo>
                    <a:pt x="59815" y="14686"/>
                  </a:lnTo>
                  <a:lnTo>
                    <a:pt x="58894" y="18714"/>
                  </a:lnTo>
                  <a:lnTo>
                    <a:pt x="58830" y="21555"/>
                  </a:lnTo>
                  <a:lnTo>
                    <a:pt x="60990" y="23449"/>
                  </a:lnTo>
                  <a:lnTo>
                    <a:pt x="60990" y="24371"/>
                  </a:lnTo>
                  <a:lnTo>
                    <a:pt x="58502" y="23121"/>
                  </a:lnTo>
                  <a:lnTo>
                    <a:pt x="55459" y="22401"/>
                  </a:lnTo>
                  <a:lnTo>
                    <a:pt x="54992" y="23853"/>
                  </a:lnTo>
                  <a:lnTo>
                    <a:pt x="55434" y="24762"/>
                  </a:lnTo>
                  <a:lnTo>
                    <a:pt x="52807" y="25305"/>
                  </a:lnTo>
                  <a:lnTo>
                    <a:pt x="48729" y="27439"/>
                  </a:lnTo>
                  <a:lnTo>
                    <a:pt x="47176" y="29232"/>
                  </a:lnTo>
                  <a:lnTo>
                    <a:pt x="46746" y="27073"/>
                  </a:lnTo>
                  <a:lnTo>
                    <a:pt x="44941" y="26316"/>
                  </a:lnTo>
                  <a:lnTo>
                    <a:pt x="44600" y="29321"/>
                  </a:lnTo>
                  <a:lnTo>
                    <a:pt x="42238" y="30672"/>
                  </a:lnTo>
                  <a:lnTo>
                    <a:pt x="43249" y="32212"/>
                  </a:lnTo>
                  <a:lnTo>
                    <a:pt x="41582" y="32137"/>
                  </a:lnTo>
                  <a:lnTo>
                    <a:pt x="41039" y="32983"/>
                  </a:lnTo>
                  <a:lnTo>
                    <a:pt x="39814" y="30634"/>
                  </a:lnTo>
                  <a:lnTo>
                    <a:pt x="39145" y="30078"/>
                  </a:lnTo>
                  <a:lnTo>
                    <a:pt x="41178" y="30482"/>
                  </a:lnTo>
                  <a:lnTo>
                    <a:pt x="42971" y="29321"/>
                  </a:lnTo>
                  <a:lnTo>
                    <a:pt x="41999" y="26770"/>
                  </a:lnTo>
                  <a:lnTo>
                    <a:pt x="38299" y="24813"/>
                  </a:lnTo>
                  <a:lnTo>
                    <a:pt x="35496" y="23639"/>
                  </a:lnTo>
                  <a:lnTo>
                    <a:pt x="32983" y="22982"/>
                  </a:lnTo>
                  <a:lnTo>
                    <a:pt x="29359" y="24194"/>
                  </a:lnTo>
                  <a:lnTo>
                    <a:pt x="25381" y="28386"/>
                  </a:lnTo>
                  <a:lnTo>
                    <a:pt x="22831" y="32010"/>
                  </a:lnTo>
                  <a:lnTo>
                    <a:pt x="21492" y="34801"/>
                  </a:lnTo>
                  <a:lnTo>
                    <a:pt x="19005" y="37276"/>
                  </a:lnTo>
                  <a:lnTo>
                    <a:pt x="18058" y="39258"/>
                  </a:lnTo>
                  <a:lnTo>
                    <a:pt x="19219" y="43438"/>
                  </a:lnTo>
                  <a:lnTo>
                    <a:pt x="21404" y="43046"/>
                  </a:lnTo>
                  <a:lnTo>
                    <a:pt x="22452" y="41733"/>
                  </a:lnTo>
                  <a:lnTo>
                    <a:pt x="23639" y="43766"/>
                  </a:lnTo>
                  <a:lnTo>
                    <a:pt x="23399" y="45458"/>
                  </a:lnTo>
                  <a:lnTo>
                    <a:pt x="26909" y="45824"/>
                  </a:lnTo>
                  <a:lnTo>
                    <a:pt x="27010" y="45673"/>
                  </a:lnTo>
                  <a:cubicBezTo>
                    <a:pt x="28702" y="43387"/>
                    <a:pt x="28702" y="43072"/>
                    <a:pt x="28702" y="42970"/>
                  </a:cubicBezTo>
                  <a:cubicBezTo>
                    <a:pt x="28702" y="42794"/>
                    <a:pt x="28904" y="41683"/>
                    <a:pt x="29106" y="40723"/>
                  </a:cubicBezTo>
                  <a:lnTo>
                    <a:pt x="29144" y="40597"/>
                  </a:lnTo>
                  <a:lnTo>
                    <a:pt x="27566" y="38261"/>
                  </a:lnTo>
                  <a:lnTo>
                    <a:pt x="27743" y="36190"/>
                  </a:lnTo>
                  <a:lnTo>
                    <a:pt x="29498" y="34750"/>
                  </a:lnTo>
                  <a:lnTo>
                    <a:pt x="30129" y="32957"/>
                  </a:lnTo>
                  <a:lnTo>
                    <a:pt x="31240" y="32010"/>
                  </a:lnTo>
                  <a:lnTo>
                    <a:pt x="32238" y="32730"/>
                  </a:lnTo>
                  <a:lnTo>
                    <a:pt x="29510" y="36177"/>
                  </a:lnTo>
                  <a:lnTo>
                    <a:pt x="30773" y="39991"/>
                  </a:lnTo>
                  <a:lnTo>
                    <a:pt x="32831" y="40243"/>
                  </a:lnTo>
                  <a:lnTo>
                    <a:pt x="35281" y="39523"/>
                  </a:lnTo>
                  <a:lnTo>
                    <a:pt x="36203" y="40129"/>
                  </a:lnTo>
                  <a:lnTo>
                    <a:pt x="34498" y="41190"/>
                  </a:lnTo>
                  <a:lnTo>
                    <a:pt x="31493" y="41291"/>
                  </a:lnTo>
                  <a:lnTo>
                    <a:pt x="31139" y="43248"/>
                  </a:lnTo>
                  <a:lnTo>
                    <a:pt x="30041" y="44549"/>
                  </a:lnTo>
                  <a:lnTo>
                    <a:pt x="29296" y="46948"/>
                  </a:lnTo>
                  <a:lnTo>
                    <a:pt x="25861" y="47592"/>
                  </a:lnTo>
                  <a:lnTo>
                    <a:pt x="22288" y="47592"/>
                  </a:lnTo>
                  <a:lnTo>
                    <a:pt x="22957" y="45420"/>
                  </a:lnTo>
                  <a:lnTo>
                    <a:pt x="21543" y="43804"/>
                  </a:lnTo>
                  <a:lnTo>
                    <a:pt x="19990" y="45660"/>
                  </a:lnTo>
                  <a:lnTo>
                    <a:pt x="19775" y="48261"/>
                  </a:lnTo>
                  <a:lnTo>
                    <a:pt x="17085" y="49385"/>
                  </a:lnTo>
                  <a:lnTo>
                    <a:pt x="16113" y="52857"/>
                  </a:lnTo>
                  <a:lnTo>
                    <a:pt x="14484" y="54524"/>
                  </a:lnTo>
                  <a:lnTo>
                    <a:pt x="12982" y="54524"/>
                  </a:lnTo>
                  <a:lnTo>
                    <a:pt x="10178" y="55004"/>
                  </a:lnTo>
                  <a:lnTo>
                    <a:pt x="12590" y="56279"/>
                  </a:lnTo>
                  <a:lnTo>
                    <a:pt x="13398" y="58022"/>
                  </a:lnTo>
                  <a:lnTo>
                    <a:pt x="12186" y="59285"/>
                  </a:lnTo>
                  <a:lnTo>
                    <a:pt x="8714" y="58855"/>
                  </a:lnTo>
                  <a:lnTo>
                    <a:pt x="6100" y="60232"/>
                  </a:lnTo>
                  <a:lnTo>
                    <a:pt x="6100" y="66116"/>
                  </a:lnTo>
                  <a:lnTo>
                    <a:pt x="8777" y="66899"/>
                  </a:lnTo>
                  <a:lnTo>
                    <a:pt x="10002" y="67947"/>
                  </a:lnTo>
                  <a:lnTo>
                    <a:pt x="11555" y="67038"/>
                  </a:lnTo>
                  <a:lnTo>
                    <a:pt x="13714" y="67151"/>
                  </a:lnTo>
                  <a:lnTo>
                    <a:pt x="15709" y="64247"/>
                  </a:lnTo>
                  <a:lnTo>
                    <a:pt x="16719" y="62441"/>
                  </a:lnTo>
                  <a:lnTo>
                    <a:pt x="17729" y="61999"/>
                  </a:lnTo>
                  <a:lnTo>
                    <a:pt x="18020" y="60383"/>
                  </a:lnTo>
                  <a:lnTo>
                    <a:pt x="20229" y="60964"/>
                  </a:lnTo>
                  <a:lnTo>
                    <a:pt x="21631" y="60194"/>
                  </a:lnTo>
                  <a:lnTo>
                    <a:pt x="22982" y="60194"/>
                  </a:lnTo>
                  <a:lnTo>
                    <a:pt x="24800" y="62227"/>
                  </a:lnTo>
                  <a:lnTo>
                    <a:pt x="26202" y="63502"/>
                  </a:lnTo>
                  <a:lnTo>
                    <a:pt x="26909" y="64702"/>
                  </a:lnTo>
                  <a:lnTo>
                    <a:pt x="26909" y="66444"/>
                  </a:lnTo>
                  <a:lnTo>
                    <a:pt x="28803" y="65333"/>
                  </a:lnTo>
                  <a:lnTo>
                    <a:pt x="28803" y="63805"/>
                  </a:lnTo>
                  <a:lnTo>
                    <a:pt x="29927" y="64171"/>
                  </a:lnTo>
                  <a:lnTo>
                    <a:pt x="30521" y="62807"/>
                  </a:lnTo>
                  <a:lnTo>
                    <a:pt x="27553" y="61115"/>
                  </a:lnTo>
                  <a:lnTo>
                    <a:pt x="25343" y="58956"/>
                  </a:lnTo>
                  <a:lnTo>
                    <a:pt x="25609" y="57997"/>
                  </a:lnTo>
                  <a:lnTo>
                    <a:pt x="27629" y="59386"/>
                  </a:lnTo>
                  <a:lnTo>
                    <a:pt x="30432" y="62176"/>
                  </a:lnTo>
                  <a:lnTo>
                    <a:pt x="31910" y="65977"/>
                  </a:lnTo>
                  <a:lnTo>
                    <a:pt x="33879" y="67492"/>
                  </a:lnTo>
                  <a:lnTo>
                    <a:pt x="35660" y="65800"/>
                  </a:lnTo>
                  <a:lnTo>
                    <a:pt x="34498" y="64424"/>
                  </a:lnTo>
                  <a:lnTo>
                    <a:pt x="35496" y="63338"/>
                  </a:lnTo>
                  <a:lnTo>
                    <a:pt x="36758" y="63148"/>
                  </a:lnTo>
                  <a:lnTo>
                    <a:pt x="38602" y="62782"/>
                  </a:lnTo>
                  <a:lnTo>
                    <a:pt x="38488" y="60168"/>
                  </a:lnTo>
                  <a:lnTo>
                    <a:pt x="39966" y="57012"/>
                  </a:lnTo>
                  <a:lnTo>
                    <a:pt x="41203" y="56696"/>
                  </a:lnTo>
                  <a:lnTo>
                    <a:pt x="41809" y="58944"/>
                  </a:lnTo>
                  <a:lnTo>
                    <a:pt x="44284" y="58944"/>
                  </a:lnTo>
                  <a:lnTo>
                    <a:pt x="44158" y="57315"/>
                  </a:lnTo>
                  <a:lnTo>
                    <a:pt x="45155" y="56683"/>
                  </a:lnTo>
                  <a:lnTo>
                    <a:pt x="44739" y="57946"/>
                  </a:lnTo>
                  <a:lnTo>
                    <a:pt x="47529" y="60812"/>
                  </a:lnTo>
                  <a:lnTo>
                    <a:pt x="48767" y="61747"/>
                  </a:lnTo>
                  <a:lnTo>
                    <a:pt x="45635" y="62416"/>
                  </a:lnTo>
                  <a:lnTo>
                    <a:pt x="42478" y="61570"/>
                  </a:lnTo>
                  <a:lnTo>
                    <a:pt x="39877" y="62214"/>
                  </a:lnTo>
                  <a:lnTo>
                    <a:pt x="38223" y="63136"/>
                  </a:lnTo>
                  <a:lnTo>
                    <a:pt x="37036" y="66002"/>
                  </a:lnTo>
                  <a:lnTo>
                    <a:pt x="39044" y="67341"/>
                  </a:lnTo>
                  <a:lnTo>
                    <a:pt x="41999" y="68111"/>
                  </a:lnTo>
                  <a:lnTo>
                    <a:pt x="44284" y="66823"/>
                  </a:lnTo>
                  <a:lnTo>
                    <a:pt x="44979" y="67833"/>
                  </a:lnTo>
                  <a:lnTo>
                    <a:pt x="44208" y="70712"/>
                  </a:lnTo>
                  <a:lnTo>
                    <a:pt x="41658" y="71886"/>
                  </a:lnTo>
                  <a:lnTo>
                    <a:pt x="38400" y="72391"/>
                  </a:lnTo>
                  <a:lnTo>
                    <a:pt x="32932" y="70813"/>
                  </a:lnTo>
                  <a:lnTo>
                    <a:pt x="30887" y="71154"/>
                  </a:lnTo>
                  <a:lnTo>
                    <a:pt x="29334" y="72518"/>
                  </a:lnTo>
                  <a:lnTo>
                    <a:pt x="26922" y="70535"/>
                  </a:lnTo>
                  <a:lnTo>
                    <a:pt x="24586" y="70030"/>
                  </a:lnTo>
                  <a:lnTo>
                    <a:pt x="24207" y="67277"/>
                  </a:lnTo>
                  <a:lnTo>
                    <a:pt x="22515" y="66899"/>
                  </a:lnTo>
                  <a:lnTo>
                    <a:pt x="20406" y="67252"/>
                  </a:lnTo>
                  <a:lnTo>
                    <a:pt x="16227" y="67227"/>
                  </a:lnTo>
                  <a:lnTo>
                    <a:pt x="11908" y="68805"/>
                  </a:lnTo>
                  <a:lnTo>
                    <a:pt x="10570" y="68136"/>
                  </a:lnTo>
                  <a:lnTo>
                    <a:pt x="8613" y="70081"/>
                  </a:lnTo>
                  <a:lnTo>
                    <a:pt x="6782" y="72025"/>
                  </a:lnTo>
                  <a:lnTo>
                    <a:pt x="6163" y="73995"/>
                  </a:lnTo>
                  <a:lnTo>
                    <a:pt x="3612" y="75826"/>
                  </a:lnTo>
                  <a:lnTo>
                    <a:pt x="1087" y="79854"/>
                  </a:lnTo>
                  <a:lnTo>
                    <a:pt x="1" y="82468"/>
                  </a:lnTo>
                  <a:lnTo>
                    <a:pt x="531" y="84917"/>
                  </a:lnTo>
                  <a:lnTo>
                    <a:pt x="14" y="87758"/>
                  </a:lnTo>
                  <a:lnTo>
                    <a:pt x="885" y="91382"/>
                  </a:lnTo>
                  <a:lnTo>
                    <a:pt x="5140" y="95852"/>
                  </a:lnTo>
                  <a:lnTo>
                    <a:pt x="8347" y="97746"/>
                  </a:lnTo>
                  <a:lnTo>
                    <a:pt x="11151" y="97418"/>
                  </a:lnTo>
                  <a:lnTo>
                    <a:pt x="13752" y="97418"/>
                  </a:lnTo>
                  <a:lnTo>
                    <a:pt x="16467" y="96054"/>
                  </a:lnTo>
                  <a:lnTo>
                    <a:pt x="18525" y="96294"/>
                  </a:lnTo>
                  <a:lnTo>
                    <a:pt x="19497" y="97923"/>
                  </a:lnTo>
                  <a:lnTo>
                    <a:pt x="22338" y="97784"/>
                  </a:lnTo>
                  <a:lnTo>
                    <a:pt x="23336" y="99400"/>
                  </a:lnTo>
                  <a:lnTo>
                    <a:pt x="22906" y="103492"/>
                  </a:lnTo>
                  <a:lnTo>
                    <a:pt x="25066" y="106686"/>
                  </a:lnTo>
                  <a:lnTo>
                    <a:pt x="25659" y="109717"/>
                  </a:lnTo>
                  <a:lnTo>
                    <a:pt x="25659" y="112457"/>
                  </a:lnTo>
                  <a:lnTo>
                    <a:pt x="23765" y="115083"/>
                  </a:lnTo>
                  <a:lnTo>
                    <a:pt x="23765" y="117697"/>
                  </a:lnTo>
                  <a:lnTo>
                    <a:pt x="25659" y="120437"/>
                  </a:lnTo>
                  <a:lnTo>
                    <a:pt x="25659" y="124010"/>
                  </a:lnTo>
                  <a:lnTo>
                    <a:pt x="27692" y="126675"/>
                  </a:lnTo>
                  <a:lnTo>
                    <a:pt x="28778" y="128733"/>
                  </a:lnTo>
                  <a:lnTo>
                    <a:pt x="29157" y="130993"/>
                  </a:lnTo>
                  <a:lnTo>
                    <a:pt x="31051" y="133998"/>
                  </a:lnTo>
                  <a:lnTo>
                    <a:pt x="35849" y="133998"/>
                  </a:lnTo>
                  <a:lnTo>
                    <a:pt x="38501" y="132003"/>
                  </a:lnTo>
                  <a:lnTo>
                    <a:pt x="40193" y="130160"/>
                  </a:lnTo>
                  <a:lnTo>
                    <a:pt x="42769" y="127243"/>
                  </a:lnTo>
                  <a:lnTo>
                    <a:pt x="43362" y="124541"/>
                  </a:lnTo>
                  <a:lnTo>
                    <a:pt x="44865" y="124541"/>
                  </a:lnTo>
                  <a:lnTo>
                    <a:pt x="45206" y="120121"/>
                  </a:lnTo>
                  <a:lnTo>
                    <a:pt x="45206" y="119010"/>
                  </a:lnTo>
                  <a:lnTo>
                    <a:pt x="49183" y="115954"/>
                  </a:lnTo>
                  <a:lnTo>
                    <a:pt x="50888" y="113379"/>
                  </a:lnTo>
                  <a:lnTo>
                    <a:pt x="50888" y="110651"/>
                  </a:lnTo>
                  <a:lnTo>
                    <a:pt x="50042" y="108606"/>
                  </a:lnTo>
                  <a:lnTo>
                    <a:pt x="50092" y="106295"/>
                  </a:lnTo>
                  <a:lnTo>
                    <a:pt x="49600" y="104969"/>
                  </a:lnTo>
                  <a:lnTo>
                    <a:pt x="52239" y="102570"/>
                  </a:lnTo>
                  <a:lnTo>
                    <a:pt x="54853" y="99653"/>
                  </a:lnTo>
                  <a:lnTo>
                    <a:pt x="58149" y="97645"/>
                  </a:lnTo>
                  <a:lnTo>
                    <a:pt x="58186" y="97570"/>
                  </a:lnTo>
                  <a:cubicBezTo>
                    <a:pt x="58641" y="96761"/>
                    <a:pt x="59702" y="94817"/>
                    <a:pt x="59702" y="94362"/>
                  </a:cubicBezTo>
                  <a:cubicBezTo>
                    <a:pt x="59702" y="94148"/>
                    <a:pt x="60131" y="92948"/>
                    <a:pt x="60522" y="91963"/>
                  </a:cubicBezTo>
                  <a:lnTo>
                    <a:pt x="60573" y="91862"/>
                  </a:lnTo>
                  <a:lnTo>
                    <a:pt x="59904" y="89716"/>
                  </a:lnTo>
                  <a:lnTo>
                    <a:pt x="58149" y="90587"/>
                  </a:lnTo>
                  <a:lnTo>
                    <a:pt x="54411" y="91117"/>
                  </a:lnTo>
                  <a:lnTo>
                    <a:pt x="53375" y="91610"/>
                  </a:lnTo>
                  <a:lnTo>
                    <a:pt x="52858" y="90031"/>
                  </a:lnTo>
                  <a:lnTo>
                    <a:pt x="52327" y="88870"/>
                  </a:lnTo>
                  <a:lnTo>
                    <a:pt x="50118" y="86748"/>
                  </a:lnTo>
                  <a:lnTo>
                    <a:pt x="48830" y="85852"/>
                  </a:lnTo>
                  <a:lnTo>
                    <a:pt x="46772" y="81104"/>
                  </a:lnTo>
                  <a:lnTo>
                    <a:pt x="45913" y="79917"/>
                  </a:lnTo>
                  <a:lnTo>
                    <a:pt x="44852" y="77076"/>
                  </a:lnTo>
                  <a:lnTo>
                    <a:pt x="44309" y="76142"/>
                  </a:lnTo>
                  <a:lnTo>
                    <a:pt x="44890" y="75927"/>
                  </a:lnTo>
                  <a:lnTo>
                    <a:pt x="47264" y="79185"/>
                  </a:lnTo>
                  <a:lnTo>
                    <a:pt x="48716" y="81470"/>
                  </a:lnTo>
                  <a:lnTo>
                    <a:pt x="49562" y="83945"/>
                  </a:lnTo>
                  <a:lnTo>
                    <a:pt x="51570" y="85523"/>
                  </a:lnTo>
                  <a:lnTo>
                    <a:pt x="52795" y="88478"/>
                  </a:lnTo>
                  <a:lnTo>
                    <a:pt x="53439" y="90271"/>
                  </a:lnTo>
                  <a:lnTo>
                    <a:pt x="57189" y="88579"/>
                  </a:lnTo>
                  <a:lnTo>
                    <a:pt x="60939" y="87746"/>
                  </a:lnTo>
                  <a:lnTo>
                    <a:pt x="65005" y="85675"/>
                  </a:lnTo>
                  <a:lnTo>
                    <a:pt x="66230" y="83453"/>
                  </a:lnTo>
                  <a:lnTo>
                    <a:pt x="67139" y="81154"/>
                  </a:lnTo>
                  <a:lnTo>
                    <a:pt x="65422" y="79437"/>
                  </a:lnTo>
                  <a:lnTo>
                    <a:pt x="63932" y="77821"/>
                  </a:lnTo>
                  <a:lnTo>
                    <a:pt x="61356" y="78616"/>
                  </a:lnTo>
                  <a:lnTo>
                    <a:pt x="59487" y="78705"/>
                  </a:lnTo>
                  <a:lnTo>
                    <a:pt x="58325" y="76571"/>
                  </a:lnTo>
                  <a:lnTo>
                    <a:pt x="56570" y="75094"/>
                  </a:lnTo>
                  <a:lnTo>
                    <a:pt x="57189" y="74045"/>
                  </a:lnTo>
                  <a:lnTo>
                    <a:pt x="59790" y="76154"/>
                  </a:lnTo>
                  <a:lnTo>
                    <a:pt x="61886" y="77303"/>
                  </a:lnTo>
                  <a:lnTo>
                    <a:pt x="63742" y="77442"/>
                  </a:lnTo>
                  <a:lnTo>
                    <a:pt x="65472" y="78364"/>
                  </a:lnTo>
                  <a:lnTo>
                    <a:pt x="68351" y="78818"/>
                  </a:lnTo>
                  <a:lnTo>
                    <a:pt x="71634" y="78414"/>
                  </a:lnTo>
                  <a:lnTo>
                    <a:pt x="74109" y="80195"/>
                  </a:lnTo>
                  <a:lnTo>
                    <a:pt x="75511" y="82569"/>
                  </a:lnTo>
                  <a:lnTo>
                    <a:pt x="77089" y="82834"/>
                  </a:lnTo>
                  <a:lnTo>
                    <a:pt x="78074" y="81697"/>
                  </a:lnTo>
                  <a:lnTo>
                    <a:pt x="78541" y="83617"/>
                  </a:lnTo>
                  <a:lnTo>
                    <a:pt x="79173" y="86357"/>
                  </a:lnTo>
                  <a:lnTo>
                    <a:pt x="80562" y="89349"/>
                  </a:lnTo>
                  <a:lnTo>
                    <a:pt x="82014" y="92670"/>
                  </a:lnTo>
                  <a:lnTo>
                    <a:pt x="82721" y="95246"/>
                  </a:lnTo>
                  <a:lnTo>
                    <a:pt x="84930" y="91723"/>
                  </a:lnTo>
                  <a:lnTo>
                    <a:pt x="84930" y="88668"/>
                  </a:lnTo>
                  <a:lnTo>
                    <a:pt x="85802" y="87215"/>
                  </a:lnTo>
                  <a:lnTo>
                    <a:pt x="87822" y="85460"/>
                  </a:lnTo>
                  <a:lnTo>
                    <a:pt x="90840" y="82720"/>
                  </a:lnTo>
                  <a:lnTo>
                    <a:pt x="92115" y="80990"/>
                  </a:lnTo>
                  <a:lnTo>
                    <a:pt x="94451" y="80447"/>
                  </a:lnTo>
                  <a:lnTo>
                    <a:pt x="95158" y="83339"/>
                  </a:lnTo>
                  <a:lnTo>
                    <a:pt x="96914" y="84160"/>
                  </a:lnTo>
                  <a:lnTo>
                    <a:pt x="96914" y="87885"/>
                  </a:lnTo>
                  <a:lnTo>
                    <a:pt x="99035" y="86622"/>
                  </a:lnTo>
                  <a:lnTo>
                    <a:pt x="100702" y="90132"/>
                  </a:lnTo>
                  <a:lnTo>
                    <a:pt x="100702" y="94451"/>
                  </a:lnTo>
                  <a:lnTo>
                    <a:pt x="102772" y="95549"/>
                  </a:lnTo>
                  <a:lnTo>
                    <a:pt x="103720" y="97557"/>
                  </a:lnTo>
                  <a:lnTo>
                    <a:pt x="105247" y="99565"/>
                  </a:lnTo>
                  <a:lnTo>
                    <a:pt x="107975" y="100701"/>
                  </a:lnTo>
                  <a:lnTo>
                    <a:pt x="107192" y="98100"/>
                  </a:lnTo>
                  <a:lnTo>
                    <a:pt x="106864" y="96294"/>
                  </a:lnTo>
                  <a:lnTo>
                    <a:pt x="105121" y="94994"/>
                  </a:lnTo>
                  <a:lnTo>
                    <a:pt x="104023" y="93478"/>
                  </a:lnTo>
                  <a:lnTo>
                    <a:pt x="103442" y="92127"/>
                  </a:lnTo>
                  <a:lnTo>
                    <a:pt x="103732" y="90082"/>
                  </a:lnTo>
                  <a:lnTo>
                    <a:pt x="104212" y="89476"/>
                  </a:lnTo>
                  <a:lnTo>
                    <a:pt x="105626" y="90801"/>
                  </a:lnTo>
                  <a:lnTo>
                    <a:pt x="107306" y="92595"/>
                  </a:lnTo>
                  <a:lnTo>
                    <a:pt x="108417" y="93163"/>
                  </a:lnTo>
                  <a:lnTo>
                    <a:pt x="108568" y="93049"/>
                  </a:lnTo>
                  <a:cubicBezTo>
                    <a:pt x="110803" y="91382"/>
                    <a:pt x="110803" y="91041"/>
                    <a:pt x="110803" y="90902"/>
                  </a:cubicBezTo>
                  <a:lnTo>
                    <a:pt x="110803" y="87203"/>
                  </a:lnTo>
                  <a:lnTo>
                    <a:pt x="108846" y="85359"/>
                  </a:lnTo>
                  <a:lnTo>
                    <a:pt x="108139" y="83932"/>
                  </a:lnTo>
                  <a:cubicBezTo>
                    <a:pt x="108265" y="83238"/>
                    <a:pt x="108480" y="82556"/>
                    <a:pt x="108581" y="82455"/>
                  </a:cubicBezTo>
                  <a:cubicBezTo>
                    <a:pt x="108758" y="82341"/>
                    <a:pt x="109654" y="82000"/>
                    <a:pt x="110374" y="81748"/>
                  </a:cubicBezTo>
                  <a:lnTo>
                    <a:pt x="110967" y="83099"/>
                  </a:lnTo>
                  <a:lnTo>
                    <a:pt x="113139" y="81521"/>
                  </a:lnTo>
                  <a:lnTo>
                    <a:pt x="117016" y="79589"/>
                  </a:lnTo>
                  <a:lnTo>
                    <a:pt x="118821" y="76293"/>
                  </a:lnTo>
                  <a:lnTo>
                    <a:pt x="119604" y="74083"/>
                  </a:lnTo>
                  <a:lnTo>
                    <a:pt x="119630" y="70232"/>
                  </a:lnTo>
                  <a:lnTo>
                    <a:pt x="118140" y="67227"/>
                  </a:lnTo>
                  <a:lnTo>
                    <a:pt x="116890" y="65649"/>
                  </a:lnTo>
                  <a:lnTo>
                    <a:pt x="118809" y="64348"/>
                  </a:lnTo>
                  <a:lnTo>
                    <a:pt x="119958" y="63451"/>
                  </a:lnTo>
                  <a:lnTo>
                    <a:pt x="117622" y="62719"/>
                  </a:lnTo>
                  <a:lnTo>
                    <a:pt x="116258" y="63212"/>
                  </a:lnTo>
                  <a:lnTo>
                    <a:pt x="115475" y="62340"/>
                  </a:lnTo>
                  <a:lnTo>
                    <a:pt x="115059" y="61772"/>
                  </a:lnTo>
                  <a:lnTo>
                    <a:pt x="116624" y="60863"/>
                  </a:lnTo>
                  <a:lnTo>
                    <a:pt x="117369" y="59373"/>
                  </a:lnTo>
                  <a:lnTo>
                    <a:pt x="117900" y="59638"/>
                  </a:lnTo>
                  <a:lnTo>
                    <a:pt x="117256" y="61974"/>
                  </a:lnTo>
                  <a:lnTo>
                    <a:pt x="119390" y="60901"/>
                  </a:lnTo>
                  <a:lnTo>
                    <a:pt x="120337" y="61684"/>
                  </a:lnTo>
                  <a:lnTo>
                    <a:pt x="121284" y="63350"/>
                  </a:lnTo>
                  <a:lnTo>
                    <a:pt x="122168" y="64424"/>
                  </a:lnTo>
                  <a:lnTo>
                    <a:pt x="122168" y="66015"/>
                  </a:lnTo>
                  <a:lnTo>
                    <a:pt x="123291" y="67151"/>
                  </a:lnTo>
                  <a:lnTo>
                    <a:pt x="125501" y="65383"/>
                  </a:lnTo>
                  <a:lnTo>
                    <a:pt x="124882" y="62782"/>
                  </a:lnTo>
                  <a:lnTo>
                    <a:pt x="123216" y="61078"/>
                  </a:lnTo>
                  <a:lnTo>
                    <a:pt x="122837" y="60295"/>
                  </a:lnTo>
                  <a:lnTo>
                    <a:pt x="124238" y="59095"/>
                  </a:lnTo>
                  <a:lnTo>
                    <a:pt x="124352" y="56254"/>
                  </a:lnTo>
                  <a:lnTo>
                    <a:pt x="125337" y="55433"/>
                  </a:lnTo>
                  <a:lnTo>
                    <a:pt x="126688" y="56229"/>
                  </a:lnTo>
                  <a:lnTo>
                    <a:pt x="128734" y="52693"/>
                  </a:lnTo>
                  <a:lnTo>
                    <a:pt x="130363" y="47693"/>
                  </a:lnTo>
                  <a:lnTo>
                    <a:pt x="129176" y="44359"/>
                  </a:lnTo>
                  <a:lnTo>
                    <a:pt x="128418" y="41329"/>
                  </a:lnTo>
                  <a:lnTo>
                    <a:pt x="126625" y="39650"/>
                  </a:lnTo>
                  <a:lnTo>
                    <a:pt x="124365" y="39006"/>
                  </a:lnTo>
                  <a:lnTo>
                    <a:pt x="123039" y="38501"/>
                  </a:lnTo>
                  <a:lnTo>
                    <a:pt x="122231" y="37844"/>
                  </a:lnTo>
                  <a:lnTo>
                    <a:pt x="124238" y="33816"/>
                  </a:lnTo>
                  <a:lnTo>
                    <a:pt x="125047" y="31152"/>
                  </a:lnTo>
                  <a:lnTo>
                    <a:pt x="127067" y="29939"/>
                  </a:lnTo>
                  <a:lnTo>
                    <a:pt x="130350" y="29939"/>
                  </a:lnTo>
                  <a:lnTo>
                    <a:pt x="135009" y="28677"/>
                  </a:lnTo>
                  <a:lnTo>
                    <a:pt x="132875" y="28677"/>
                  </a:lnTo>
                  <a:lnTo>
                    <a:pt x="132875" y="23841"/>
                  </a:lnTo>
                  <a:lnTo>
                    <a:pt x="135224" y="22793"/>
                  </a:lnTo>
                  <a:lnTo>
                    <a:pt x="136108" y="25091"/>
                  </a:lnTo>
                  <a:lnTo>
                    <a:pt x="137257" y="22490"/>
                  </a:lnTo>
                  <a:lnTo>
                    <a:pt x="137282" y="21025"/>
                  </a:lnTo>
                  <a:lnTo>
                    <a:pt x="138090" y="21479"/>
                  </a:lnTo>
                  <a:lnTo>
                    <a:pt x="137446" y="25129"/>
                  </a:lnTo>
                  <a:lnTo>
                    <a:pt x="136032" y="30912"/>
                  </a:lnTo>
                  <a:lnTo>
                    <a:pt x="136019" y="34447"/>
                  </a:lnTo>
                  <a:lnTo>
                    <a:pt x="139467" y="39220"/>
                  </a:lnTo>
                  <a:lnTo>
                    <a:pt x="140452" y="42491"/>
                  </a:lnTo>
                  <a:lnTo>
                    <a:pt x="140452" y="44486"/>
                  </a:lnTo>
                  <a:lnTo>
                    <a:pt x="142346" y="42907"/>
                  </a:lnTo>
                  <a:lnTo>
                    <a:pt x="142346" y="39460"/>
                  </a:lnTo>
                  <a:lnTo>
                    <a:pt x="143836" y="36051"/>
                  </a:lnTo>
                  <a:lnTo>
                    <a:pt x="143028" y="33273"/>
                  </a:lnTo>
                  <a:lnTo>
                    <a:pt x="142901" y="31682"/>
                  </a:lnTo>
                  <a:lnTo>
                    <a:pt x="142598" y="29447"/>
                  </a:lnTo>
                  <a:lnTo>
                    <a:pt x="140742" y="27982"/>
                  </a:lnTo>
                  <a:lnTo>
                    <a:pt x="140464" y="25356"/>
                  </a:lnTo>
                  <a:lnTo>
                    <a:pt x="142939" y="23740"/>
                  </a:lnTo>
                  <a:lnTo>
                    <a:pt x="145502" y="24093"/>
                  </a:lnTo>
                  <a:lnTo>
                    <a:pt x="145502" y="21189"/>
                  </a:lnTo>
                  <a:lnTo>
                    <a:pt x="146462" y="19611"/>
                  </a:lnTo>
                  <a:lnTo>
                    <a:pt x="148508" y="18588"/>
                  </a:lnTo>
                  <a:lnTo>
                    <a:pt x="149732" y="18588"/>
                  </a:lnTo>
                  <a:lnTo>
                    <a:pt x="148141" y="14231"/>
                  </a:lnTo>
                  <a:lnTo>
                    <a:pt x="145010" y="13070"/>
                  </a:lnTo>
                  <a:lnTo>
                    <a:pt x="145490" y="11214"/>
                  </a:lnTo>
                  <a:lnTo>
                    <a:pt x="145161" y="9105"/>
                  </a:lnTo>
                  <a:lnTo>
                    <a:pt x="145060" y="8562"/>
                  </a:lnTo>
                  <a:lnTo>
                    <a:pt x="146664" y="9395"/>
                  </a:lnTo>
                  <a:lnTo>
                    <a:pt x="148015" y="8360"/>
                  </a:lnTo>
                  <a:lnTo>
                    <a:pt x="149442" y="9307"/>
                  </a:lnTo>
                  <a:lnTo>
                    <a:pt x="150364" y="6542"/>
                  </a:lnTo>
                  <a:lnTo>
                    <a:pt x="149038" y="4774"/>
                  </a:lnTo>
                  <a:lnTo>
                    <a:pt x="148369" y="2223"/>
                  </a:lnTo>
                  <a:lnTo>
                    <a:pt x="144227" y="1605"/>
                  </a:lnTo>
                  <a:lnTo>
                    <a:pt x="144227" y="3120"/>
                  </a:lnTo>
                  <a:lnTo>
                    <a:pt x="143116" y="3082"/>
                  </a:lnTo>
                  <a:lnTo>
                    <a:pt x="142384" y="2185"/>
                  </a:lnTo>
                  <a:lnTo>
                    <a:pt x="134744" y="2185"/>
                  </a:lnTo>
                  <a:lnTo>
                    <a:pt x="130704" y="2564"/>
                  </a:lnTo>
                  <a:lnTo>
                    <a:pt x="133065" y="4875"/>
                  </a:lnTo>
                  <a:lnTo>
                    <a:pt x="131411" y="4888"/>
                  </a:lnTo>
                  <a:lnTo>
                    <a:pt x="130842" y="3486"/>
                  </a:lnTo>
                  <a:lnTo>
                    <a:pt x="127458" y="4989"/>
                  </a:lnTo>
                  <a:lnTo>
                    <a:pt x="124908" y="6605"/>
                  </a:lnTo>
                  <a:lnTo>
                    <a:pt x="123620" y="6605"/>
                  </a:lnTo>
                  <a:lnTo>
                    <a:pt x="122584" y="4420"/>
                  </a:lnTo>
                  <a:lnTo>
                    <a:pt x="119781" y="4016"/>
                  </a:lnTo>
                  <a:lnTo>
                    <a:pt x="117710" y="5178"/>
                  </a:lnTo>
                  <a:lnTo>
                    <a:pt x="114604" y="4143"/>
                  </a:lnTo>
                  <a:lnTo>
                    <a:pt x="112432" y="3259"/>
                  </a:lnTo>
                  <a:lnTo>
                    <a:pt x="108076" y="3574"/>
                  </a:lnTo>
                  <a:lnTo>
                    <a:pt x="106005" y="4900"/>
                  </a:lnTo>
                  <a:lnTo>
                    <a:pt x="107091" y="7842"/>
                  </a:lnTo>
                  <a:lnTo>
                    <a:pt x="105146" y="7842"/>
                  </a:lnTo>
                  <a:lnTo>
                    <a:pt x="103795" y="7729"/>
                  </a:lnTo>
                  <a:lnTo>
                    <a:pt x="101851" y="8714"/>
                  </a:lnTo>
                  <a:lnTo>
                    <a:pt x="102583" y="10039"/>
                  </a:lnTo>
                  <a:lnTo>
                    <a:pt x="102583" y="10039"/>
                  </a:lnTo>
                  <a:lnTo>
                    <a:pt x="101169" y="9623"/>
                  </a:lnTo>
                  <a:lnTo>
                    <a:pt x="100348" y="6744"/>
                  </a:lnTo>
                  <a:lnTo>
                    <a:pt x="97545" y="4370"/>
                  </a:lnTo>
                  <a:lnTo>
                    <a:pt x="93252" y="4963"/>
                  </a:lnTo>
                  <a:lnTo>
                    <a:pt x="94072" y="7628"/>
                  </a:lnTo>
                  <a:lnTo>
                    <a:pt x="91509" y="7539"/>
                  </a:lnTo>
                  <a:lnTo>
                    <a:pt x="90385" y="6074"/>
                  </a:lnTo>
                  <a:lnTo>
                    <a:pt x="87999" y="7337"/>
                  </a:lnTo>
                  <a:lnTo>
                    <a:pt x="86231" y="7893"/>
                  </a:lnTo>
                  <a:lnTo>
                    <a:pt x="84034" y="10544"/>
                  </a:lnTo>
                  <a:lnTo>
                    <a:pt x="83706" y="9282"/>
                  </a:lnTo>
                  <a:lnTo>
                    <a:pt x="85915" y="5923"/>
                  </a:lnTo>
                  <a:lnTo>
                    <a:pt x="85234" y="2526"/>
                  </a:lnTo>
                  <a:lnTo>
                    <a:pt x="8178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52"/>
            <p:cNvSpPr/>
            <p:nvPr/>
          </p:nvSpPr>
          <p:spPr>
            <a:xfrm>
              <a:off x="4467225" y="3815075"/>
              <a:ext cx="177425" cy="289800"/>
            </a:xfrm>
            <a:custGeom>
              <a:avLst/>
              <a:gdLst/>
              <a:ahLst/>
              <a:cxnLst/>
              <a:rect l="l" t="t" r="r" b="b"/>
              <a:pathLst>
                <a:path w="7097" h="11592" extrusionOk="0">
                  <a:moveTo>
                    <a:pt x="5683" y="0"/>
                  </a:moveTo>
                  <a:lnTo>
                    <a:pt x="4572" y="1339"/>
                  </a:lnTo>
                  <a:lnTo>
                    <a:pt x="2602" y="2513"/>
                  </a:lnTo>
                  <a:lnTo>
                    <a:pt x="1023" y="3271"/>
                  </a:lnTo>
                  <a:lnTo>
                    <a:pt x="1415" y="5809"/>
                  </a:lnTo>
                  <a:lnTo>
                    <a:pt x="1023" y="7362"/>
                  </a:lnTo>
                  <a:lnTo>
                    <a:pt x="1" y="8524"/>
                  </a:lnTo>
                  <a:lnTo>
                    <a:pt x="556" y="10809"/>
                  </a:lnTo>
                  <a:lnTo>
                    <a:pt x="2134" y="11592"/>
                  </a:lnTo>
                  <a:lnTo>
                    <a:pt x="3864" y="9849"/>
                  </a:lnTo>
                  <a:lnTo>
                    <a:pt x="5203" y="6541"/>
                  </a:lnTo>
                  <a:lnTo>
                    <a:pt x="6226" y="3384"/>
                  </a:lnTo>
                  <a:lnTo>
                    <a:pt x="7097" y="1655"/>
                  </a:lnTo>
                  <a:lnTo>
                    <a:pt x="615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52"/>
            <p:cNvSpPr/>
            <p:nvPr/>
          </p:nvSpPr>
          <p:spPr>
            <a:xfrm>
              <a:off x="4458375" y="3806875"/>
              <a:ext cx="194800" cy="307475"/>
            </a:xfrm>
            <a:custGeom>
              <a:avLst/>
              <a:gdLst/>
              <a:ahLst/>
              <a:cxnLst/>
              <a:rect l="l" t="t" r="r" b="b"/>
              <a:pathLst>
                <a:path w="7792" h="12299" extrusionOk="0">
                  <a:moveTo>
                    <a:pt x="6327" y="644"/>
                  </a:moveTo>
                  <a:lnTo>
                    <a:pt x="7097" y="1995"/>
                  </a:lnTo>
                  <a:lnTo>
                    <a:pt x="6277" y="3611"/>
                  </a:lnTo>
                  <a:lnTo>
                    <a:pt x="5266" y="6756"/>
                  </a:lnTo>
                  <a:lnTo>
                    <a:pt x="3953" y="10001"/>
                  </a:lnTo>
                  <a:lnTo>
                    <a:pt x="2413" y="11529"/>
                  </a:lnTo>
                  <a:lnTo>
                    <a:pt x="1175" y="10910"/>
                  </a:lnTo>
                  <a:lnTo>
                    <a:pt x="695" y="8940"/>
                  </a:lnTo>
                  <a:lnTo>
                    <a:pt x="1668" y="7829"/>
                  </a:lnTo>
                  <a:lnTo>
                    <a:pt x="2097" y="6149"/>
                  </a:lnTo>
                  <a:lnTo>
                    <a:pt x="1731" y="3776"/>
                  </a:lnTo>
                  <a:lnTo>
                    <a:pt x="3120" y="3119"/>
                  </a:lnTo>
                  <a:lnTo>
                    <a:pt x="5090" y="1932"/>
                  </a:lnTo>
                  <a:lnTo>
                    <a:pt x="6176" y="644"/>
                  </a:lnTo>
                  <a:close/>
                  <a:moveTo>
                    <a:pt x="5873" y="0"/>
                  </a:moveTo>
                  <a:lnTo>
                    <a:pt x="4711" y="1427"/>
                  </a:lnTo>
                  <a:lnTo>
                    <a:pt x="2817" y="2563"/>
                  </a:lnTo>
                  <a:lnTo>
                    <a:pt x="1024" y="3409"/>
                  </a:lnTo>
                  <a:lnTo>
                    <a:pt x="1440" y="6124"/>
                  </a:lnTo>
                  <a:lnTo>
                    <a:pt x="1087" y="7538"/>
                  </a:lnTo>
                  <a:lnTo>
                    <a:pt x="1" y="8776"/>
                  </a:lnTo>
                  <a:lnTo>
                    <a:pt x="632" y="11352"/>
                  </a:lnTo>
                  <a:lnTo>
                    <a:pt x="2552" y="12299"/>
                  </a:lnTo>
                  <a:lnTo>
                    <a:pt x="4420" y="10405"/>
                  </a:lnTo>
                  <a:lnTo>
                    <a:pt x="5847" y="6958"/>
                  </a:lnTo>
                  <a:lnTo>
                    <a:pt x="6845" y="3851"/>
                  </a:lnTo>
                  <a:lnTo>
                    <a:pt x="7792" y="1970"/>
                  </a:lnTo>
                  <a:lnTo>
                    <a:pt x="668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52"/>
            <p:cNvSpPr/>
            <p:nvPr/>
          </p:nvSpPr>
          <p:spPr>
            <a:xfrm>
              <a:off x="5304725" y="3312525"/>
              <a:ext cx="45475" cy="78625"/>
            </a:xfrm>
            <a:custGeom>
              <a:avLst/>
              <a:gdLst/>
              <a:ahLst/>
              <a:cxnLst/>
              <a:rect l="l" t="t" r="r" b="b"/>
              <a:pathLst>
                <a:path w="1819" h="3145" extrusionOk="0">
                  <a:moveTo>
                    <a:pt x="480" y="0"/>
                  </a:moveTo>
                  <a:lnTo>
                    <a:pt x="0" y="1654"/>
                  </a:lnTo>
                  <a:lnTo>
                    <a:pt x="480" y="3144"/>
                  </a:lnTo>
                  <a:lnTo>
                    <a:pt x="1503" y="2753"/>
                  </a:lnTo>
                  <a:lnTo>
                    <a:pt x="1818" y="1566"/>
                  </a:lnTo>
                  <a:lnTo>
                    <a:pt x="48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52"/>
            <p:cNvSpPr/>
            <p:nvPr/>
          </p:nvSpPr>
          <p:spPr>
            <a:xfrm>
              <a:off x="5296500" y="3296100"/>
              <a:ext cx="62525" cy="105475"/>
            </a:xfrm>
            <a:custGeom>
              <a:avLst/>
              <a:gdLst/>
              <a:ahLst/>
              <a:cxnLst/>
              <a:rect l="l" t="t" r="r" b="b"/>
              <a:pathLst>
                <a:path w="2501" h="4219" extrusionOk="0">
                  <a:moveTo>
                    <a:pt x="948" y="1301"/>
                  </a:moveTo>
                  <a:lnTo>
                    <a:pt x="1806" y="2311"/>
                  </a:lnTo>
                  <a:lnTo>
                    <a:pt x="1567" y="3170"/>
                  </a:lnTo>
                  <a:lnTo>
                    <a:pt x="1011" y="3397"/>
                  </a:lnTo>
                  <a:lnTo>
                    <a:pt x="657" y="2299"/>
                  </a:lnTo>
                  <a:lnTo>
                    <a:pt x="948" y="1301"/>
                  </a:lnTo>
                  <a:close/>
                  <a:moveTo>
                    <a:pt x="670" y="1"/>
                  </a:moveTo>
                  <a:lnTo>
                    <a:pt x="1" y="2311"/>
                  </a:lnTo>
                  <a:lnTo>
                    <a:pt x="607" y="4218"/>
                  </a:lnTo>
                  <a:lnTo>
                    <a:pt x="2097" y="3650"/>
                  </a:lnTo>
                  <a:lnTo>
                    <a:pt x="2501" y="2147"/>
                  </a:lnTo>
                  <a:lnTo>
                    <a:pt x="67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52"/>
            <p:cNvSpPr/>
            <p:nvPr/>
          </p:nvSpPr>
          <p:spPr>
            <a:xfrm>
              <a:off x="5643750" y="3420800"/>
              <a:ext cx="232675" cy="252250"/>
            </a:xfrm>
            <a:custGeom>
              <a:avLst/>
              <a:gdLst/>
              <a:ahLst/>
              <a:cxnLst/>
              <a:rect l="l" t="t" r="r" b="b"/>
              <a:pathLst>
                <a:path w="9307" h="10090" extrusionOk="0">
                  <a:moveTo>
                    <a:pt x="1" y="0"/>
                  </a:moveTo>
                  <a:lnTo>
                    <a:pt x="948" y="1301"/>
                  </a:lnTo>
                  <a:lnTo>
                    <a:pt x="2337" y="1553"/>
                  </a:lnTo>
                  <a:cubicBezTo>
                    <a:pt x="2337" y="1553"/>
                    <a:pt x="3536" y="3852"/>
                    <a:pt x="3688" y="4091"/>
                  </a:cubicBezTo>
                  <a:cubicBezTo>
                    <a:pt x="3852" y="4331"/>
                    <a:pt x="5897" y="8233"/>
                    <a:pt x="5897" y="8233"/>
                  </a:cubicBezTo>
                  <a:lnTo>
                    <a:pt x="7804" y="10089"/>
                  </a:lnTo>
                  <a:lnTo>
                    <a:pt x="8587" y="10089"/>
                  </a:lnTo>
                  <a:lnTo>
                    <a:pt x="9307" y="8119"/>
                  </a:lnTo>
                  <a:lnTo>
                    <a:pt x="7880" y="5039"/>
                  </a:lnTo>
                  <a:lnTo>
                    <a:pt x="4647" y="1882"/>
                  </a:lnTo>
                  <a:lnTo>
                    <a:pt x="3473" y="1061"/>
                  </a:lnTo>
                  <a:lnTo>
                    <a:pt x="197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52"/>
            <p:cNvSpPr/>
            <p:nvPr/>
          </p:nvSpPr>
          <p:spPr>
            <a:xfrm>
              <a:off x="5628275" y="3412900"/>
              <a:ext cx="256350" cy="268025"/>
            </a:xfrm>
            <a:custGeom>
              <a:avLst/>
              <a:gdLst/>
              <a:ahLst/>
              <a:cxnLst/>
              <a:rect l="l" t="t" r="r" b="b"/>
              <a:pathLst>
                <a:path w="10254" h="10721" extrusionOk="0">
                  <a:moveTo>
                    <a:pt x="2488" y="632"/>
                  </a:moveTo>
                  <a:lnTo>
                    <a:pt x="5052" y="2438"/>
                  </a:lnTo>
                  <a:lnTo>
                    <a:pt x="8246" y="5544"/>
                  </a:lnTo>
                  <a:lnTo>
                    <a:pt x="9585" y="8448"/>
                  </a:lnTo>
                  <a:lnTo>
                    <a:pt x="9004" y="10090"/>
                  </a:lnTo>
                  <a:lnTo>
                    <a:pt x="8562" y="10090"/>
                  </a:lnTo>
                  <a:lnTo>
                    <a:pt x="6782" y="8360"/>
                  </a:lnTo>
                  <a:cubicBezTo>
                    <a:pt x="6478" y="7792"/>
                    <a:pt x="4723" y="4471"/>
                    <a:pt x="4572" y="4231"/>
                  </a:cubicBezTo>
                  <a:cubicBezTo>
                    <a:pt x="4458" y="4067"/>
                    <a:pt x="3688" y="2614"/>
                    <a:pt x="3233" y="1731"/>
                  </a:cubicBezTo>
                  <a:lnTo>
                    <a:pt x="3158" y="1592"/>
                  </a:lnTo>
                  <a:lnTo>
                    <a:pt x="1743" y="1327"/>
                  </a:lnTo>
                  <a:lnTo>
                    <a:pt x="1238" y="632"/>
                  </a:lnTo>
                  <a:close/>
                  <a:moveTo>
                    <a:pt x="1" y="1"/>
                  </a:moveTo>
                  <a:lnTo>
                    <a:pt x="1390" y="1907"/>
                  </a:lnTo>
                  <a:lnTo>
                    <a:pt x="2741" y="2160"/>
                  </a:lnTo>
                  <a:cubicBezTo>
                    <a:pt x="3019" y="2690"/>
                    <a:pt x="3903" y="4370"/>
                    <a:pt x="4041" y="4584"/>
                  </a:cubicBezTo>
                  <a:cubicBezTo>
                    <a:pt x="4155" y="4748"/>
                    <a:pt x="5430" y="7135"/>
                    <a:pt x="6251" y="8701"/>
                  </a:cubicBezTo>
                  <a:lnTo>
                    <a:pt x="8297" y="10721"/>
                  </a:lnTo>
                  <a:lnTo>
                    <a:pt x="9433" y="10721"/>
                  </a:lnTo>
                  <a:lnTo>
                    <a:pt x="10254" y="8423"/>
                  </a:lnTo>
                  <a:lnTo>
                    <a:pt x="8789" y="5228"/>
                  </a:lnTo>
                  <a:lnTo>
                    <a:pt x="5443" y="1945"/>
                  </a:lnTo>
                  <a:lnTo>
                    <a:pt x="269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52"/>
            <p:cNvSpPr/>
            <p:nvPr/>
          </p:nvSpPr>
          <p:spPr>
            <a:xfrm>
              <a:off x="5873550" y="3662925"/>
              <a:ext cx="284775" cy="73250"/>
            </a:xfrm>
            <a:custGeom>
              <a:avLst/>
              <a:gdLst/>
              <a:ahLst/>
              <a:cxnLst/>
              <a:rect l="l" t="t" r="r" b="b"/>
              <a:pathLst>
                <a:path w="11391" h="2930" extrusionOk="0">
                  <a:moveTo>
                    <a:pt x="1150" y="0"/>
                  </a:moveTo>
                  <a:lnTo>
                    <a:pt x="1" y="998"/>
                  </a:lnTo>
                  <a:lnTo>
                    <a:pt x="2324" y="2058"/>
                  </a:lnTo>
                  <a:lnTo>
                    <a:pt x="5696" y="2930"/>
                  </a:lnTo>
                  <a:lnTo>
                    <a:pt x="11391" y="2930"/>
                  </a:lnTo>
                  <a:lnTo>
                    <a:pt x="8082" y="1667"/>
                  </a:lnTo>
                  <a:lnTo>
                    <a:pt x="5708" y="1667"/>
                  </a:lnTo>
                  <a:lnTo>
                    <a:pt x="115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52"/>
            <p:cNvSpPr/>
            <p:nvPr/>
          </p:nvSpPr>
          <p:spPr>
            <a:xfrm>
              <a:off x="5859050" y="3654075"/>
              <a:ext cx="342200" cy="90000"/>
            </a:xfrm>
            <a:custGeom>
              <a:avLst/>
              <a:gdLst/>
              <a:ahLst/>
              <a:cxnLst/>
              <a:rect l="l" t="t" r="r" b="b"/>
              <a:pathLst>
                <a:path w="13688" h="3600" extrusionOk="0">
                  <a:moveTo>
                    <a:pt x="1806" y="720"/>
                  </a:moveTo>
                  <a:lnTo>
                    <a:pt x="6187" y="2311"/>
                  </a:lnTo>
                  <a:lnTo>
                    <a:pt x="8599" y="2337"/>
                  </a:lnTo>
                  <a:lnTo>
                    <a:pt x="10266" y="2968"/>
                  </a:lnTo>
                  <a:lnTo>
                    <a:pt x="6314" y="2968"/>
                  </a:lnTo>
                  <a:lnTo>
                    <a:pt x="3043" y="2122"/>
                  </a:lnTo>
                  <a:lnTo>
                    <a:pt x="1174" y="1263"/>
                  </a:lnTo>
                  <a:lnTo>
                    <a:pt x="1806" y="720"/>
                  </a:lnTo>
                  <a:close/>
                  <a:moveTo>
                    <a:pt x="1667" y="1"/>
                  </a:moveTo>
                  <a:lnTo>
                    <a:pt x="0" y="1428"/>
                  </a:lnTo>
                  <a:lnTo>
                    <a:pt x="2829" y="2715"/>
                  </a:lnTo>
                  <a:lnTo>
                    <a:pt x="6200" y="3587"/>
                  </a:lnTo>
                  <a:lnTo>
                    <a:pt x="13688" y="3599"/>
                  </a:lnTo>
                  <a:lnTo>
                    <a:pt x="8763" y="1731"/>
                  </a:lnTo>
                  <a:lnTo>
                    <a:pt x="6352" y="1705"/>
                  </a:lnTo>
                  <a:lnTo>
                    <a:pt x="166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52"/>
            <p:cNvSpPr/>
            <p:nvPr/>
          </p:nvSpPr>
          <p:spPr>
            <a:xfrm>
              <a:off x="6185775" y="3706475"/>
              <a:ext cx="137975" cy="31600"/>
            </a:xfrm>
            <a:custGeom>
              <a:avLst/>
              <a:gdLst/>
              <a:ahLst/>
              <a:cxnLst/>
              <a:rect l="l" t="t" r="r" b="b"/>
              <a:pathLst>
                <a:path w="5519" h="1264" extrusionOk="0">
                  <a:moveTo>
                    <a:pt x="3397" y="1"/>
                  </a:moveTo>
                  <a:lnTo>
                    <a:pt x="0" y="556"/>
                  </a:lnTo>
                  <a:lnTo>
                    <a:pt x="1818" y="1263"/>
                  </a:lnTo>
                  <a:lnTo>
                    <a:pt x="5518" y="556"/>
                  </a:lnTo>
                  <a:lnTo>
                    <a:pt x="339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52"/>
            <p:cNvSpPr/>
            <p:nvPr/>
          </p:nvSpPr>
          <p:spPr>
            <a:xfrm>
              <a:off x="6156100" y="3698600"/>
              <a:ext cx="203625" cy="47675"/>
            </a:xfrm>
            <a:custGeom>
              <a:avLst/>
              <a:gdLst/>
              <a:ahLst/>
              <a:cxnLst/>
              <a:rect l="l" t="t" r="r" b="b"/>
              <a:pathLst>
                <a:path w="8145" h="1907" extrusionOk="0">
                  <a:moveTo>
                    <a:pt x="4571" y="644"/>
                  </a:moveTo>
                  <a:lnTo>
                    <a:pt x="5278" y="821"/>
                  </a:lnTo>
                  <a:lnTo>
                    <a:pt x="3031" y="1250"/>
                  </a:lnTo>
                  <a:lnTo>
                    <a:pt x="2374" y="998"/>
                  </a:lnTo>
                  <a:lnTo>
                    <a:pt x="4571" y="644"/>
                  </a:lnTo>
                  <a:close/>
                  <a:moveTo>
                    <a:pt x="4596" y="0"/>
                  </a:moveTo>
                  <a:lnTo>
                    <a:pt x="0" y="745"/>
                  </a:lnTo>
                  <a:lnTo>
                    <a:pt x="2968" y="1907"/>
                  </a:lnTo>
                  <a:lnTo>
                    <a:pt x="8145" y="922"/>
                  </a:lnTo>
                  <a:lnTo>
                    <a:pt x="459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52"/>
            <p:cNvSpPr/>
            <p:nvPr/>
          </p:nvSpPr>
          <p:spPr>
            <a:xfrm>
              <a:off x="6158300" y="3493725"/>
              <a:ext cx="139875" cy="161950"/>
            </a:xfrm>
            <a:custGeom>
              <a:avLst/>
              <a:gdLst/>
              <a:ahLst/>
              <a:cxnLst/>
              <a:rect l="l" t="t" r="r" b="b"/>
              <a:pathLst>
                <a:path w="5595" h="6478" extrusionOk="0">
                  <a:moveTo>
                    <a:pt x="3864" y="0"/>
                  </a:moveTo>
                  <a:lnTo>
                    <a:pt x="632" y="1579"/>
                  </a:lnTo>
                  <a:lnTo>
                    <a:pt x="1" y="4925"/>
                  </a:lnTo>
                  <a:lnTo>
                    <a:pt x="1099" y="6478"/>
                  </a:lnTo>
                  <a:lnTo>
                    <a:pt x="1730" y="4420"/>
                  </a:lnTo>
                  <a:lnTo>
                    <a:pt x="3473" y="6225"/>
                  </a:lnTo>
                  <a:lnTo>
                    <a:pt x="3473" y="4331"/>
                  </a:lnTo>
                  <a:lnTo>
                    <a:pt x="2678" y="3510"/>
                  </a:lnTo>
                  <a:lnTo>
                    <a:pt x="4104" y="2765"/>
                  </a:lnTo>
                  <a:lnTo>
                    <a:pt x="1895" y="2765"/>
                  </a:lnTo>
                  <a:lnTo>
                    <a:pt x="5594" y="1023"/>
                  </a:lnTo>
                  <a:lnTo>
                    <a:pt x="386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52"/>
            <p:cNvSpPr/>
            <p:nvPr/>
          </p:nvSpPr>
          <p:spPr>
            <a:xfrm>
              <a:off x="6149775" y="3484875"/>
              <a:ext cx="165125" cy="188175"/>
            </a:xfrm>
            <a:custGeom>
              <a:avLst/>
              <a:gdLst/>
              <a:ahLst/>
              <a:cxnLst/>
              <a:rect l="l" t="t" r="r" b="b"/>
              <a:pathLst>
                <a:path w="6605" h="7527" extrusionOk="0">
                  <a:moveTo>
                    <a:pt x="4193" y="708"/>
                  </a:moveTo>
                  <a:lnTo>
                    <a:pt x="5266" y="1339"/>
                  </a:lnTo>
                  <a:lnTo>
                    <a:pt x="1023" y="3334"/>
                  </a:lnTo>
                  <a:lnTo>
                    <a:pt x="1023" y="3334"/>
                  </a:lnTo>
                  <a:lnTo>
                    <a:pt x="1251" y="2147"/>
                  </a:lnTo>
                  <a:lnTo>
                    <a:pt x="4193" y="708"/>
                  </a:lnTo>
                  <a:close/>
                  <a:moveTo>
                    <a:pt x="3157" y="3423"/>
                  </a:moveTo>
                  <a:lnTo>
                    <a:pt x="2501" y="3776"/>
                  </a:lnTo>
                  <a:lnTo>
                    <a:pt x="3486" y="4812"/>
                  </a:lnTo>
                  <a:lnTo>
                    <a:pt x="3486" y="5796"/>
                  </a:lnTo>
                  <a:lnTo>
                    <a:pt x="1933" y="4168"/>
                  </a:lnTo>
                  <a:lnTo>
                    <a:pt x="1326" y="6125"/>
                  </a:lnTo>
                  <a:lnTo>
                    <a:pt x="670" y="5203"/>
                  </a:lnTo>
                  <a:lnTo>
                    <a:pt x="1011" y="3423"/>
                  </a:lnTo>
                  <a:close/>
                  <a:moveTo>
                    <a:pt x="4218" y="1"/>
                  </a:moveTo>
                  <a:lnTo>
                    <a:pt x="683" y="1718"/>
                  </a:lnTo>
                  <a:lnTo>
                    <a:pt x="1" y="5354"/>
                  </a:lnTo>
                  <a:lnTo>
                    <a:pt x="1554" y="7526"/>
                  </a:lnTo>
                  <a:lnTo>
                    <a:pt x="2210" y="5392"/>
                  </a:lnTo>
                  <a:lnTo>
                    <a:pt x="4117" y="7375"/>
                  </a:lnTo>
                  <a:lnTo>
                    <a:pt x="4117" y="4572"/>
                  </a:lnTo>
                  <a:lnTo>
                    <a:pt x="3536" y="3953"/>
                  </a:lnTo>
                  <a:lnTo>
                    <a:pt x="5708" y="2804"/>
                  </a:lnTo>
                  <a:lnTo>
                    <a:pt x="3650" y="2804"/>
                  </a:lnTo>
                  <a:lnTo>
                    <a:pt x="6605" y="1415"/>
                  </a:lnTo>
                  <a:lnTo>
                    <a:pt x="421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52"/>
            <p:cNvSpPr/>
            <p:nvPr/>
          </p:nvSpPr>
          <p:spPr>
            <a:xfrm>
              <a:off x="5945525" y="3367450"/>
              <a:ext cx="213125" cy="254775"/>
            </a:xfrm>
            <a:custGeom>
              <a:avLst/>
              <a:gdLst/>
              <a:ahLst/>
              <a:cxnLst/>
              <a:rect l="l" t="t" r="r" b="b"/>
              <a:pathLst>
                <a:path w="8525" h="10191" extrusionOk="0">
                  <a:moveTo>
                    <a:pt x="6542" y="0"/>
                  </a:moveTo>
                  <a:lnTo>
                    <a:pt x="3941" y="3119"/>
                  </a:lnTo>
                  <a:lnTo>
                    <a:pt x="2817" y="5291"/>
                  </a:lnTo>
                  <a:lnTo>
                    <a:pt x="935" y="5291"/>
                  </a:lnTo>
                  <a:lnTo>
                    <a:pt x="1" y="6869"/>
                  </a:lnTo>
                  <a:lnTo>
                    <a:pt x="1491" y="9067"/>
                  </a:lnTo>
                  <a:lnTo>
                    <a:pt x="2817" y="9546"/>
                  </a:lnTo>
                  <a:lnTo>
                    <a:pt x="4686" y="9344"/>
                  </a:lnTo>
                  <a:lnTo>
                    <a:pt x="6049" y="10190"/>
                  </a:lnTo>
                  <a:lnTo>
                    <a:pt x="7363" y="6516"/>
                  </a:lnTo>
                  <a:lnTo>
                    <a:pt x="8524" y="4874"/>
                  </a:lnTo>
                  <a:lnTo>
                    <a:pt x="7653" y="3384"/>
                  </a:lnTo>
                  <a:lnTo>
                    <a:pt x="8512" y="2134"/>
                  </a:lnTo>
                  <a:lnTo>
                    <a:pt x="654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52"/>
            <p:cNvSpPr/>
            <p:nvPr/>
          </p:nvSpPr>
          <p:spPr>
            <a:xfrm>
              <a:off x="5936075" y="3355775"/>
              <a:ext cx="232350" cy="278450"/>
            </a:xfrm>
            <a:custGeom>
              <a:avLst/>
              <a:gdLst/>
              <a:ahLst/>
              <a:cxnLst/>
              <a:rect l="l" t="t" r="r" b="b"/>
              <a:pathLst>
                <a:path w="9294" h="11138" extrusionOk="0">
                  <a:moveTo>
                    <a:pt x="6932" y="947"/>
                  </a:moveTo>
                  <a:lnTo>
                    <a:pt x="8486" y="2627"/>
                  </a:lnTo>
                  <a:lnTo>
                    <a:pt x="7652" y="3839"/>
                  </a:lnTo>
                  <a:lnTo>
                    <a:pt x="8523" y="5329"/>
                  </a:lnTo>
                  <a:lnTo>
                    <a:pt x="7475" y="6806"/>
                  </a:lnTo>
                  <a:lnTo>
                    <a:pt x="6263" y="10190"/>
                  </a:lnTo>
                  <a:lnTo>
                    <a:pt x="5139" y="9496"/>
                  </a:lnTo>
                  <a:lnTo>
                    <a:pt x="3220" y="9685"/>
                  </a:lnTo>
                  <a:lnTo>
                    <a:pt x="2071" y="9281"/>
                  </a:lnTo>
                  <a:lnTo>
                    <a:pt x="745" y="7324"/>
                  </a:lnTo>
                  <a:lnTo>
                    <a:pt x="1490" y="6074"/>
                  </a:lnTo>
                  <a:lnTo>
                    <a:pt x="3384" y="6074"/>
                  </a:lnTo>
                  <a:lnTo>
                    <a:pt x="4584" y="3763"/>
                  </a:lnTo>
                  <a:lnTo>
                    <a:pt x="6932" y="947"/>
                  </a:lnTo>
                  <a:close/>
                  <a:moveTo>
                    <a:pt x="6907" y="0"/>
                  </a:moveTo>
                  <a:lnTo>
                    <a:pt x="4079" y="3397"/>
                  </a:lnTo>
                  <a:lnTo>
                    <a:pt x="3005" y="5442"/>
                  </a:lnTo>
                  <a:lnTo>
                    <a:pt x="1137" y="5442"/>
                  </a:lnTo>
                  <a:lnTo>
                    <a:pt x="0" y="7336"/>
                  </a:lnTo>
                  <a:lnTo>
                    <a:pt x="1667" y="9799"/>
                  </a:lnTo>
                  <a:lnTo>
                    <a:pt x="3157" y="10329"/>
                  </a:lnTo>
                  <a:lnTo>
                    <a:pt x="4988" y="10140"/>
                  </a:lnTo>
                  <a:lnTo>
                    <a:pt x="6591" y="11137"/>
                  </a:lnTo>
                  <a:lnTo>
                    <a:pt x="8018" y="7147"/>
                  </a:lnTo>
                  <a:lnTo>
                    <a:pt x="9281" y="5379"/>
                  </a:lnTo>
                  <a:lnTo>
                    <a:pt x="8397" y="3877"/>
                  </a:lnTo>
                  <a:lnTo>
                    <a:pt x="9294" y="2576"/>
                  </a:lnTo>
                  <a:lnTo>
                    <a:pt x="69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52"/>
            <p:cNvSpPr/>
            <p:nvPr/>
          </p:nvSpPr>
          <p:spPr>
            <a:xfrm>
              <a:off x="6429775" y="3529075"/>
              <a:ext cx="453650" cy="254450"/>
            </a:xfrm>
            <a:custGeom>
              <a:avLst/>
              <a:gdLst/>
              <a:ahLst/>
              <a:cxnLst/>
              <a:rect l="l" t="t" r="r" b="b"/>
              <a:pathLst>
                <a:path w="18146" h="10178" extrusionOk="0">
                  <a:moveTo>
                    <a:pt x="1794" y="0"/>
                  </a:moveTo>
                  <a:lnTo>
                    <a:pt x="1" y="745"/>
                  </a:lnTo>
                  <a:lnTo>
                    <a:pt x="1705" y="2576"/>
                  </a:lnTo>
                  <a:lnTo>
                    <a:pt x="2223" y="4496"/>
                  </a:lnTo>
                  <a:lnTo>
                    <a:pt x="4281" y="4496"/>
                  </a:lnTo>
                  <a:lnTo>
                    <a:pt x="5847" y="5039"/>
                  </a:lnTo>
                  <a:lnTo>
                    <a:pt x="5847" y="6705"/>
                  </a:lnTo>
                  <a:lnTo>
                    <a:pt x="8764" y="8915"/>
                  </a:lnTo>
                  <a:lnTo>
                    <a:pt x="11214" y="8915"/>
                  </a:lnTo>
                  <a:lnTo>
                    <a:pt x="12236" y="7412"/>
                  </a:lnTo>
                  <a:lnTo>
                    <a:pt x="14055" y="8120"/>
                  </a:lnTo>
                  <a:lnTo>
                    <a:pt x="15633" y="10178"/>
                  </a:lnTo>
                  <a:lnTo>
                    <a:pt x="18146" y="10178"/>
                  </a:lnTo>
                  <a:lnTo>
                    <a:pt x="14522" y="5443"/>
                  </a:lnTo>
                  <a:lnTo>
                    <a:pt x="10431" y="3157"/>
                  </a:lnTo>
                  <a:lnTo>
                    <a:pt x="5531" y="1819"/>
                  </a:lnTo>
                  <a:lnTo>
                    <a:pt x="3650" y="2652"/>
                  </a:lnTo>
                  <a:lnTo>
                    <a:pt x="3094" y="733"/>
                  </a:lnTo>
                  <a:lnTo>
                    <a:pt x="17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52"/>
            <p:cNvSpPr/>
            <p:nvPr/>
          </p:nvSpPr>
          <p:spPr>
            <a:xfrm>
              <a:off x="6416200" y="3519925"/>
              <a:ext cx="483325" cy="271500"/>
            </a:xfrm>
            <a:custGeom>
              <a:avLst/>
              <a:gdLst/>
              <a:ahLst/>
              <a:cxnLst/>
              <a:rect l="l" t="t" r="r" b="b"/>
              <a:pathLst>
                <a:path w="19333" h="10860" extrusionOk="0">
                  <a:moveTo>
                    <a:pt x="2312" y="707"/>
                  </a:moveTo>
                  <a:lnTo>
                    <a:pt x="3372" y="1313"/>
                  </a:lnTo>
                  <a:lnTo>
                    <a:pt x="3991" y="3447"/>
                  </a:lnTo>
                  <a:lnTo>
                    <a:pt x="6112" y="2513"/>
                  </a:lnTo>
                  <a:lnTo>
                    <a:pt x="10860" y="3814"/>
                  </a:lnTo>
                  <a:lnTo>
                    <a:pt x="14863" y="6061"/>
                  </a:lnTo>
                  <a:lnTo>
                    <a:pt x="18058" y="10228"/>
                  </a:lnTo>
                  <a:lnTo>
                    <a:pt x="16328" y="10228"/>
                  </a:lnTo>
                  <a:lnTo>
                    <a:pt x="14787" y="8233"/>
                  </a:lnTo>
                  <a:lnTo>
                    <a:pt x="12653" y="7400"/>
                  </a:lnTo>
                  <a:lnTo>
                    <a:pt x="11580" y="8965"/>
                  </a:lnTo>
                  <a:lnTo>
                    <a:pt x="9408" y="8965"/>
                  </a:lnTo>
                  <a:lnTo>
                    <a:pt x="6706" y="6920"/>
                  </a:lnTo>
                  <a:lnTo>
                    <a:pt x="6706" y="5177"/>
                  </a:lnTo>
                  <a:lnTo>
                    <a:pt x="4913" y="4571"/>
                  </a:lnTo>
                  <a:lnTo>
                    <a:pt x="3006" y="4546"/>
                  </a:lnTo>
                  <a:lnTo>
                    <a:pt x="2526" y="2778"/>
                  </a:lnTo>
                  <a:lnTo>
                    <a:pt x="1074" y="1225"/>
                  </a:lnTo>
                  <a:lnTo>
                    <a:pt x="2312" y="707"/>
                  </a:lnTo>
                  <a:close/>
                  <a:moveTo>
                    <a:pt x="2362" y="0"/>
                  </a:moveTo>
                  <a:lnTo>
                    <a:pt x="1" y="998"/>
                  </a:lnTo>
                  <a:lnTo>
                    <a:pt x="1958" y="3094"/>
                  </a:lnTo>
                  <a:lnTo>
                    <a:pt x="2526" y="5177"/>
                  </a:lnTo>
                  <a:lnTo>
                    <a:pt x="4761" y="5177"/>
                  </a:lnTo>
                  <a:lnTo>
                    <a:pt x="6074" y="5632"/>
                  </a:lnTo>
                  <a:lnTo>
                    <a:pt x="6074" y="7223"/>
                  </a:lnTo>
                  <a:lnTo>
                    <a:pt x="9206" y="9597"/>
                  </a:lnTo>
                  <a:lnTo>
                    <a:pt x="11921" y="9597"/>
                  </a:lnTo>
                  <a:lnTo>
                    <a:pt x="12906" y="8170"/>
                  </a:lnTo>
                  <a:lnTo>
                    <a:pt x="14396" y="8751"/>
                  </a:lnTo>
                  <a:lnTo>
                    <a:pt x="16025" y="10859"/>
                  </a:lnTo>
                  <a:lnTo>
                    <a:pt x="19333" y="10859"/>
                  </a:lnTo>
                  <a:lnTo>
                    <a:pt x="15317" y="5607"/>
                  </a:lnTo>
                  <a:lnTo>
                    <a:pt x="11125" y="3245"/>
                  </a:lnTo>
                  <a:lnTo>
                    <a:pt x="6049" y="1844"/>
                  </a:lnTo>
                  <a:lnTo>
                    <a:pt x="4395" y="2576"/>
                  </a:lnTo>
                  <a:lnTo>
                    <a:pt x="3903" y="884"/>
                  </a:lnTo>
                  <a:lnTo>
                    <a:pt x="236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52"/>
            <p:cNvSpPr/>
            <p:nvPr/>
          </p:nvSpPr>
          <p:spPr>
            <a:xfrm>
              <a:off x="5992575" y="3785400"/>
              <a:ext cx="867500" cy="764650"/>
            </a:xfrm>
            <a:custGeom>
              <a:avLst/>
              <a:gdLst/>
              <a:ahLst/>
              <a:cxnLst/>
              <a:rect l="l" t="t" r="r" b="b"/>
              <a:pathLst>
                <a:path w="34700" h="30586" extrusionOk="0">
                  <a:moveTo>
                    <a:pt x="18082" y="1"/>
                  </a:moveTo>
                  <a:lnTo>
                    <a:pt x="15494" y="2602"/>
                  </a:lnTo>
                  <a:lnTo>
                    <a:pt x="13953" y="3574"/>
                  </a:lnTo>
                  <a:lnTo>
                    <a:pt x="12577" y="3006"/>
                  </a:lnTo>
                  <a:lnTo>
                    <a:pt x="9976" y="5430"/>
                  </a:lnTo>
                  <a:lnTo>
                    <a:pt x="8195" y="7627"/>
                  </a:lnTo>
                  <a:lnTo>
                    <a:pt x="4950" y="9572"/>
                  </a:lnTo>
                  <a:lnTo>
                    <a:pt x="1617" y="10228"/>
                  </a:lnTo>
                  <a:lnTo>
                    <a:pt x="0" y="12779"/>
                  </a:lnTo>
                  <a:lnTo>
                    <a:pt x="0" y="15999"/>
                  </a:lnTo>
                  <a:lnTo>
                    <a:pt x="973" y="20835"/>
                  </a:lnTo>
                  <a:lnTo>
                    <a:pt x="480" y="22704"/>
                  </a:lnTo>
                  <a:lnTo>
                    <a:pt x="1857" y="24244"/>
                  </a:lnTo>
                  <a:lnTo>
                    <a:pt x="5481" y="23424"/>
                  </a:lnTo>
                  <a:lnTo>
                    <a:pt x="9408" y="22211"/>
                  </a:lnTo>
                  <a:lnTo>
                    <a:pt x="12223" y="20999"/>
                  </a:lnTo>
                  <a:lnTo>
                    <a:pt x="16214" y="21365"/>
                  </a:lnTo>
                  <a:lnTo>
                    <a:pt x="18070" y="24964"/>
                  </a:lnTo>
                  <a:lnTo>
                    <a:pt x="20103" y="23184"/>
                  </a:lnTo>
                  <a:lnTo>
                    <a:pt x="20911" y="26833"/>
                  </a:lnTo>
                  <a:cubicBezTo>
                    <a:pt x="20911" y="26833"/>
                    <a:pt x="21719" y="29421"/>
                    <a:pt x="22047" y="29421"/>
                  </a:cubicBezTo>
                  <a:cubicBezTo>
                    <a:pt x="22349" y="29421"/>
                    <a:pt x="23677" y="30586"/>
                    <a:pt x="24015" y="30586"/>
                  </a:cubicBezTo>
                  <a:cubicBezTo>
                    <a:pt x="24045" y="30586"/>
                    <a:pt x="24067" y="30577"/>
                    <a:pt x="24080" y="30558"/>
                  </a:cubicBezTo>
                  <a:cubicBezTo>
                    <a:pt x="24232" y="30318"/>
                    <a:pt x="25621" y="29990"/>
                    <a:pt x="25621" y="29990"/>
                  </a:cubicBezTo>
                  <a:lnTo>
                    <a:pt x="28133" y="30229"/>
                  </a:lnTo>
                  <a:cubicBezTo>
                    <a:pt x="28133" y="30229"/>
                    <a:pt x="30735" y="28045"/>
                    <a:pt x="30735" y="27729"/>
                  </a:cubicBezTo>
                  <a:cubicBezTo>
                    <a:pt x="30735" y="27401"/>
                    <a:pt x="32831" y="23348"/>
                    <a:pt x="32831" y="23348"/>
                  </a:cubicBezTo>
                  <a:lnTo>
                    <a:pt x="34371" y="19699"/>
                  </a:lnTo>
                  <a:lnTo>
                    <a:pt x="34700" y="14193"/>
                  </a:lnTo>
                  <a:lnTo>
                    <a:pt x="31303" y="8107"/>
                  </a:lnTo>
                  <a:lnTo>
                    <a:pt x="30078" y="5114"/>
                  </a:lnTo>
                  <a:lnTo>
                    <a:pt x="29434" y="3081"/>
                  </a:lnTo>
                  <a:lnTo>
                    <a:pt x="27654" y="1"/>
                  </a:lnTo>
                  <a:lnTo>
                    <a:pt x="26025" y="3410"/>
                  </a:lnTo>
                  <a:lnTo>
                    <a:pt x="26113" y="4950"/>
                  </a:lnTo>
                  <a:lnTo>
                    <a:pt x="24333" y="6251"/>
                  </a:lnTo>
                  <a:lnTo>
                    <a:pt x="21971" y="4054"/>
                  </a:lnTo>
                  <a:lnTo>
                    <a:pt x="22224" y="1301"/>
                  </a:lnTo>
                  <a:lnTo>
                    <a:pt x="1808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52"/>
            <p:cNvSpPr/>
            <p:nvPr/>
          </p:nvSpPr>
          <p:spPr>
            <a:xfrm>
              <a:off x="5985000" y="3768350"/>
              <a:ext cx="883600" cy="789850"/>
            </a:xfrm>
            <a:custGeom>
              <a:avLst/>
              <a:gdLst/>
              <a:ahLst/>
              <a:cxnLst/>
              <a:rect l="l" t="t" r="r" b="b"/>
              <a:pathLst>
                <a:path w="35344" h="31594" extrusionOk="0">
                  <a:moveTo>
                    <a:pt x="18474" y="1049"/>
                  </a:moveTo>
                  <a:lnTo>
                    <a:pt x="22186" y="2210"/>
                  </a:lnTo>
                  <a:lnTo>
                    <a:pt x="21946" y="4862"/>
                  </a:lnTo>
                  <a:lnTo>
                    <a:pt x="24598" y="7337"/>
                  </a:lnTo>
                  <a:lnTo>
                    <a:pt x="26732" y="5784"/>
                  </a:lnTo>
                  <a:lnTo>
                    <a:pt x="26643" y="4155"/>
                  </a:lnTo>
                  <a:lnTo>
                    <a:pt x="27969" y="1364"/>
                  </a:lnTo>
                  <a:lnTo>
                    <a:pt x="29447" y="3890"/>
                  </a:lnTo>
                  <a:lnTo>
                    <a:pt x="30091" y="5910"/>
                  </a:lnTo>
                  <a:lnTo>
                    <a:pt x="31315" y="8941"/>
                  </a:lnTo>
                  <a:lnTo>
                    <a:pt x="34674" y="14938"/>
                  </a:lnTo>
                  <a:lnTo>
                    <a:pt x="34359" y="20305"/>
                  </a:lnTo>
                  <a:lnTo>
                    <a:pt x="32856" y="23891"/>
                  </a:lnTo>
                  <a:cubicBezTo>
                    <a:pt x="31530" y="26442"/>
                    <a:pt x="30810" y="27932"/>
                    <a:pt x="30722" y="28336"/>
                  </a:cubicBezTo>
                  <a:cubicBezTo>
                    <a:pt x="30583" y="28601"/>
                    <a:pt x="29396" y="29687"/>
                    <a:pt x="28335" y="30596"/>
                  </a:cubicBezTo>
                  <a:lnTo>
                    <a:pt x="25898" y="30356"/>
                  </a:lnTo>
                  <a:lnTo>
                    <a:pt x="25848" y="30369"/>
                  </a:lnTo>
                  <a:cubicBezTo>
                    <a:pt x="25052" y="30558"/>
                    <a:pt x="24522" y="30747"/>
                    <a:pt x="24257" y="30937"/>
                  </a:cubicBezTo>
                  <a:cubicBezTo>
                    <a:pt x="23979" y="30773"/>
                    <a:pt x="23714" y="30596"/>
                    <a:pt x="23461" y="30406"/>
                  </a:cubicBezTo>
                  <a:cubicBezTo>
                    <a:pt x="22931" y="30028"/>
                    <a:pt x="22666" y="29851"/>
                    <a:pt x="22464" y="29800"/>
                  </a:cubicBezTo>
                  <a:cubicBezTo>
                    <a:pt x="22262" y="29560"/>
                    <a:pt x="21832" y="28411"/>
                    <a:pt x="21517" y="27439"/>
                  </a:cubicBezTo>
                  <a:lnTo>
                    <a:pt x="20595" y="23272"/>
                  </a:lnTo>
                  <a:lnTo>
                    <a:pt x="18474" y="25141"/>
                  </a:lnTo>
                  <a:lnTo>
                    <a:pt x="16706" y="21744"/>
                  </a:lnTo>
                  <a:lnTo>
                    <a:pt x="12463" y="21353"/>
                  </a:lnTo>
                  <a:lnTo>
                    <a:pt x="9610" y="22590"/>
                  </a:lnTo>
                  <a:lnTo>
                    <a:pt x="5708" y="23803"/>
                  </a:lnTo>
                  <a:lnTo>
                    <a:pt x="2261" y="24573"/>
                  </a:lnTo>
                  <a:lnTo>
                    <a:pt x="1124" y="23297"/>
                  </a:lnTo>
                  <a:lnTo>
                    <a:pt x="1591" y="21530"/>
                  </a:lnTo>
                  <a:lnTo>
                    <a:pt x="619" y="16681"/>
                  </a:lnTo>
                  <a:lnTo>
                    <a:pt x="619" y="13537"/>
                  </a:lnTo>
                  <a:lnTo>
                    <a:pt x="2109" y="11188"/>
                  </a:lnTo>
                  <a:lnTo>
                    <a:pt x="5316" y="10557"/>
                  </a:lnTo>
                  <a:lnTo>
                    <a:pt x="8662" y="8574"/>
                  </a:lnTo>
                  <a:lnTo>
                    <a:pt x="10493" y="6352"/>
                  </a:lnTo>
                  <a:lnTo>
                    <a:pt x="12943" y="4054"/>
                  </a:lnTo>
                  <a:lnTo>
                    <a:pt x="14282" y="4609"/>
                  </a:lnTo>
                  <a:lnTo>
                    <a:pt x="15961" y="3549"/>
                  </a:lnTo>
                  <a:lnTo>
                    <a:pt x="18474" y="1049"/>
                  </a:lnTo>
                  <a:close/>
                  <a:moveTo>
                    <a:pt x="27944" y="1"/>
                  </a:moveTo>
                  <a:lnTo>
                    <a:pt x="26025" y="4016"/>
                  </a:lnTo>
                  <a:lnTo>
                    <a:pt x="26100" y="5468"/>
                  </a:lnTo>
                  <a:lnTo>
                    <a:pt x="24674" y="6516"/>
                  </a:lnTo>
                  <a:lnTo>
                    <a:pt x="22615" y="4609"/>
                  </a:lnTo>
                  <a:lnTo>
                    <a:pt x="22868" y="1756"/>
                  </a:lnTo>
                  <a:lnTo>
                    <a:pt x="18310" y="316"/>
                  </a:lnTo>
                  <a:lnTo>
                    <a:pt x="15607" y="3018"/>
                  </a:lnTo>
                  <a:lnTo>
                    <a:pt x="14231" y="3890"/>
                  </a:lnTo>
                  <a:lnTo>
                    <a:pt x="12817" y="3309"/>
                  </a:lnTo>
                  <a:lnTo>
                    <a:pt x="10039" y="5910"/>
                  </a:lnTo>
                  <a:lnTo>
                    <a:pt x="8296" y="8057"/>
                  </a:lnTo>
                  <a:lnTo>
                    <a:pt x="5152" y="9951"/>
                  </a:lnTo>
                  <a:lnTo>
                    <a:pt x="1743" y="10633"/>
                  </a:lnTo>
                  <a:lnTo>
                    <a:pt x="0" y="13360"/>
                  </a:lnTo>
                  <a:lnTo>
                    <a:pt x="0" y="16744"/>
                  </a:lnTo>
                  <a:lnTo>
                    <a:pt x="947" y="21504"/>
                  </a:lnTo>
                  <a:lnTo>
                    <a:pt x="430" y="23462"/>
                  </a:lnTo>
                  <a:lnTo>
                    <a:pt x="2046" y="25267"/>
                  </a:lnTo>
                  <a:lnTo>
                    <a:pt x="5872" y="24409"/>
                  </a:lnTo>
                  <a:lnTo>
                    <a:pt x="9824" y="23184"/>
                  </a:lnTo>
                  <a:lnTo>
                    <a:pt x="12564" y="21997"/>
                  </a:lnTo>
                  <a:lnTo>
                    <a:pt x="16314" y="22338"/>
                  </a:lnTo>
                  <a:lnTo>
                    <a:pt x="18284" y="26151"/>
                  </a:lnTo>
                  <a:lnTo>
                    <a:pt x="20216" y="24459"/>
                  </a:lnTo>
                  <a:lnTo>
                    <a:pt x="20923" y="27616"/>
                  </a:lnTo>
                  <a:cubicBezTo>
                    <a:pt x="21795" y="30419"/>
                    <a:pt x="22136" y="30419"/>
                    <a:pt x="22325" y="30419"/>
                  </a:cubicBezTo>
                  <a:cubicBezTo>
                    <a:pt x="22590" y="30571"/>
                    <a:pt x="22855" y="30735"/>
                    <a:pt x="23095" y="30924"/>
                  </a:cubicBezTo>
                  <a:cubicBezTo>
                    <a:pt x="23752" y="31391"/>
                    <a:pt x="24067" y="31593"/>
                    <a:pt x="24320" y="31593"/>
                  </a:cubicBezTo>
                  <a:cubicBezTo>
                    <a:pt x="24345" y="31581"/>
                    <a:pt x="24383" y="31581"/>
                    <a:pt x="24421" y="31568"/>
                  </a:cubicBezTo>
                  <a:cubicBezTo>
                    <a:pt x="24509" y="31555"/>
                    <a:pt x="24598" y="31505"/>
                    <a:pt x="24648" y="31429"/>
                  </a:cubicBezTo>
                  <a:cubicBezTo>
                    <a:pt x="24749" y="31341"/>
                    <a:pt x="25355" y="31126"/>
                    <a:pt x="25962" y="30987"/>
                  </a:cubicBezTo>
                  <a:lnTo>
                    <a:pt x="28563" y="31240"/>
                  </a:lnTo>
                  <a:lnTo>
                    <a:pt x="28664" y="31151"/>
                  </a:lnTo>
                  <a:cubicBezTo>
                    <a:pt x="31366" y="28866"/>
                    <a:pt x="31366" y="28550"/>
                    <a:pt x="31366" y="28424"/>
                  </a:cubicBezTo>
                  <a:cubicBezTo>
                    <a:pt x="31416" y="28146"/>
                    <a:pt x="32464" y="26037"/>
                    <a:pt x="33449" y="24143"/>
                  </a:cubicBezTo>
                  <a:lnTo>
                    <a:pt x="34990" y="20494"/>
                  </a:lnTo>
                  <a:lnTo>
                    <a:pt x="35343" y="14787"/>
                  </a:lnTo>
                  <a:lnTo>
                    <a:pt x="31909" y="8663"/>
                  </a:lnTo>
                  <a:lnTo>
                    <a:pt x="30697" y="5683"/>
                  </a:lnTo>
                  <a:lnTo>
                    <a:pt x="30053" y="3662"/>
                  </a:lnTo>
                  <a:lnTo>
                    <a:pt x="2794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52"/>
            <p:cNvSpPr/>
            <p:nvPr/>
          </p:nvSpPr>
          <p:spPr>
            <a:xfrm>
              <a:off x="6575950" y="4616250"/>
              <a:ext cx="97550" cy="109575"/>
            </a:xfrm>
            <a:custGeom>
              <a:avLst/>
              <a:gdLst/>
              <a:ahLst/>
              <a:cxnLst/>
              <a:rect l="l" t="t" r="r" b="b"/>
              <a:pathLst>
                <a:path w="3902" h="4383" extrusionOk="0">
                  <a:moveTo>
                    <a:pt x="303" y="1"/>
                  </a:moveTo>
                  <a:lnTo>
                    <a:pt x="0" y="430"/>
                  </a:lnTo>
                  <a:lnTo>
                    <a:pt x="0" y="2955"/>
                  </a:lnTo>
                  <a:lnTo>
                    <a:pt x="1326" y="4382"/>
                  </a:lnTo>
                  <a:lnTo>
                    <a:pt x="3498" y="2753"/>
                  </a:lnTo>
                  <a:lnTo>
                    <a:pt x="3902" y="430"/>
                  </a:lnTo>
                  <a:lnTo>
                    <a:pt x="2273" y="1213"/>
                  </a:lnTo>
                  <a:lnTo>
                    <a:pt x="30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52"/>
            <p:cNvSpPr/>
            <p:nvPr/>
          </p:nvSpPr>
          <p:spPr>
            <a:xfrm>
              <a:off x="6568050" y="4609625"/>
              <a:ext cx="115875" cy="126600"/>
            </a:xfrm>
            <a:custGeom>
              <a:avLst/>
              <a:gdLst/>
              <a:ahLst/>
              <a:cxnLst/>
              <a:rect l="l" t="t" r="r" b="b"/>
              <a:pathLst>
                <a:path w="4635" h="5064" extrusionOk="0">
                  <a:moveTo>
                    <a:pt x="783" y="1"/>
                  </a:moveTo>
                  <a:lnTo>
                    <a:pt x="455" y="531"/>
                  </a:lnTo>
                  <a:lnTo>
                    <a:pt x="2564" y="1844"/>
                  </a:lnTo>
                  <a:lnTo>
                    <a:pt x="3814" y="1251"/>
                  </a:lnTo>
                  <a:lnTo>
                    <a:pt x="3536" y="2842"/>
                  </a:lnTo>
                  <a:lnTo>
                    <a:pt x="1680" y="4218"/>
                  </a:lnTo>
                  <a:lnTo>
                    <a:pt x="632" y="3094"/>
                  </a:lnTo>
                  <a:lnTo>
                    <a:pt x="632" y="695"/>
                  </a:lnTo>
                  <a:lnTo>
                    <a:pt x="0" y="695"/>
                  </a:lnTo>
                  <a:lnTo>
                    <a:pt x="0" y="3347"/>
                  </a:lnTo>
                  <a:lnTo>
                    <a:pt x="1592" y="5064"/>
                  </a:lnTo>
                  <a:lnTo>
                    <a:pt x="4104" y="3208"/>
                  </a:lnTo>
                  <a:lnTo>
                    <a:pt x="4635" y="139"/>
                  </a:lnTo>
                  <a:lnTo>
                    <a:pt x="2602" y="1124"/>
                  </a:lnTo>
                  <a:lnTo>
                    <a:pt x="78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52"/>
            <p:cNvSpPr/>
            <p:nvPr/>
          </p:nvSpPr>
          <p:spPr>
            <a:xfrm>
              <a:off x="6995150" y="4713800"/>
              <a:ext cx="195750" cy="190700"/>
            </a:xfrm>
            <a:custGeom>
              <a:avLst/>
              <a:gdLst/>
              <a:ahLst/>
              <a:cxnLst/>
              <a:rect l="l" t="t" r="r" b="b"/>
              <a:pathLst>
                <a:path w="7830" h="7628" extrusionOk="0">
                  <a:moveTo>
                    <a:pt x="6883" y="0"/>
                  </a:moveTo>
                  <a:lnTo>
                    <a:pt x="4648" y="1932"/>
                  </a:lnTo>
                  <a:lnTo>
                    <a:pt x="2615" y="2905"/>
                  </a:lnTo>
                  <a:lnTo>
                    <a:pt x="468" y="4660"/>
                  </a:lnTo>
                  <a:lnTo>
                    <a:pt x="1" y="5859"/>
                  </a:lnTo>
                  <a:lnTo>
                    <a:pt x="1958" y="7627"/>
                  </a:lnTo>
                  <a:lnTo>
                    <a:pt x="4471" y="4622"/>
                  </a:lnTo>
                  <a:lnTo>
                    <a:pt x="6921" y="2425"/>
                  </a:lnTo>
                  <a:lnTo>
                    <a:pt x="7830" y="1124"/>
                  </a:lnTo>
                  <a:lnTo>
                    <a:pt x="783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52"/>
            <p:cNvSpPr/>
            <p:nvPr/>
          </p:nvSpPr>
          <p:spPr>
            <a:xfrm>
              <a:off x="6985700" y="4705900"/>
              <a:ext cx="213100" cy="209650"/>
            </a:xfrm>
            <a:custGeom>
              <a:avLst/>
              <a:gdLst/>
              <a:ahLst/>
              <a:cxnLst/>
              <a:rect l="l" t="t" r="r" b="b"/>
              <a:pathLst>
                <a:path w="8524" h="8386" extrusionOk="0">
                  <a:moveTo>
                    <a:pt x="7905" y="632"/>
                  </a:moveTo>
                  <a:lnTo>
                    <a:pt x="7905" y="1339"/>
                  </a:lnTo>
                  <a:lnTo>
                    <a:pt x="7071" y="2526"/>
                  </a:lnTo>
                  <a:lnTo>
                    <a:pt x="4609" y="4736"/>
                  </a:lnTo>
                  <a:lnTo>
                    <a:pt x="2311" y="7489"/>
                  </a:lnTo>
                  <a:lnTo>
                    <a:pt x="758" y="6074"/>
                  </a:lnTo>
                  <a:lnTo>
                    <a:pt x="1111" y="5165"/>
                  </a:lnTo>
                  <a:lnTo>
                    <a:pt x="3169" y="3486"/>
                  </a:lnTo>
                  <a:lnTo>
                    <a:pt x="5165" y="2526"/>
                  </a:lnTo>
                  <a:lnTo>
                    <a:pt x="7387" y="632"/>
                  </a:lnTo>
                  <a:close/>
                  <a:moveTo>
                    <a:pt x="7147" y="1"/>
                  </a:moveTo>
                  <a:lnTo>
                    <a:pt x="4836" y="1971"/>
                  </a:lnTo>
                  <a:lnTo>
                    <a:pt x="2854" y="2943"/>
                  </a:lnTo>
                  <a:lnTo>
                    <a:pt x="568" y="4786"/>
                  </a:lnTo>
                  <a:lnTo>
                    <a:pt x="0" y="6251"/>
                  </a:lnTo>
                  <a:lnTo>
                    <a:pt x="2374" y="8385"/>
                  </a:lnTo>
                  <a:lnTo>
                    <a:pt x="5064" y="5165"/>
                  </a:lnTo>
                  <a:lnTo>
                    <a:pt x="7513" y="2981"/>
                  </a:lnTo>
                  <a:lnTo>
                    <a:pt x="8523" y="1541"/>
                  </a:lnTo>
                  <a:lnTo>
                    <a:pt x="852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52"/>
            <p:cNvSpPr/>
            <p:nvPr/>
          </p:nvSpPr>
          <p:spPr>
            <a:xfrm>
              <a:off x="7223700" y="4478300"/>
              <a:ext cx="126625" cy="235850"/>
            </a:xfrm>
            <a:custGeom>
              <a:avLst/>
              <a:gdLst/>
              <a:ahLst/>
              <a:cxnLst/>
              <a:rect l="l" t="t" r="r" b="b"/>
              <a:pathLst>
                <a:path w="5065" h="9434" extrusionOk="0">
                  <a:moveTo>
                    <a:pt x="607" y="1"/>
                  </a:moveTo>
                  <a:lnTo>
                    <a:pt x="1099" y="3334"/>
                  </a:lnTo>
                  <a:lnTo>
                    <a:pt x="1175" y="5557"/>
                  </a:lnTo>
                  <a:lnTo>
                    <a:pt x="266" y="5948"/>
                  </a:lnTo>
                  <a:lnTo>
                    <a:pt x="1087" y="7792"/>
                  </a:lnTo>
                  <a:cubicBezTo>
                    <a:pt x="1087" y="7792"/>
                    <a:pt x="1" y="8612"/>
                    <a:pt x="317" y="8827"/>
                  </a:cubicBezTo>
                  <a:cubicBezTo>
                    <a:pt x="569" y="9004"/>
                    <a:pt x="809" y="9206"/>
                    <a:pt x="1036" y="9433"/>
                  </a:cubicBezTo>
                  <a:lnTo>
                    <a:pt x="2640" y="7716"/>
                  </a:lnTo>
                  <a:lnTo>
                    <a:pt x="3448" y="5531"/>
                  </a:lnTo>
                  <a:lnTo>
                    <a:pt x="5064" y="5026"/>
                  </a:lnTo>
                  <a:lnTo>
                    <a:pt x="4092" y="4370"/>
                  </a:lnTo>
                  <a:lnTo>
                    <a:pt x="2791" y="4370"/>
                  </a:lnTo>
                  <a:lnTo>
                    <a:pt x="2665" y="733"/>
                  </a:lnTo>
                  <a:lnTo>
                    <a:pt x="60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52"/>
            <p:cNvSpPr/>
            <p:nvPr/>
          </p:nvSpPr>
          <p:spPr>
            <a:xfrm>
              <a:off x="7219600" y="4466625"/>
              <a:ext cx="149025" cy="258875"/>
            </a:xfrm>
            <a:custGeom>
              <a:avLst/>
              <a:gdLst/>
              <a:ahLst/>
              <a:cxnLst/>
              <a:rect l="l" t="t" r="r" b="b"/>
              <a:pathLst>
                <a:path w="5961" h="10355" extrusionOk="0">
                  <a:moveTo>
                    <a:pt x="1162" y="948"/>
                  </a:moveTo>
                  <a:lnTo>
                    <a:pt x="2526" y="1427"/>
                  </a:lnTo>
                  <a:lnTo>
                    <a:pt x="2652" y="5152"/>
                  </a:lnTo>
                  <a:lnTo>
                    <a:pt x="4155" y="5152"/>
                  </a:lnTo>
                  <a:lnTo>
                    <a:pt x="4509" y="5392"/>
                  </a:lnTo>
                  <a:lnTo>
                    <a:pt x="3372" y="5733"/>
                  </a:lnTo>
                  <a:lnTo>
                    <a:pt x="2539" y="8019"/>
                  </a:lnTo>
                  <a:lnTo>
                    <a:pt x="1188" y="9458"/>
                  </a:lnTo>
                  <a:cubicBezTo>
                    <a:pt x="1074" y="9344"/>
                    <a:pt x="922" y="9231"/>
                    <a:pt x="784" y="9117"/>
                  </a:cubicBezTo>
                  <a:cubicBezTo>
                    <a:pt x="973" y="8903"/>
                    <a:pt x="1200" y="8701"/>
                    <a:pt x="1440" y="8524"/>
                  </a:cubicBezTo>
                  <a:lnTo>
                    <a:pt x="1642" y="8360"/>
                  </a:lnTo>
                  <a:lnTo>
                    <a:pt x="847" y="6579"/>
                  </a:lnTo>
                  <a:lnTo>
                    <a:pt x="1667" y="6238"/>
                  </a:lnTo>
                  <a:lnTo>
                    <a:pt x="1566" y="3751"/>
                  </a:lnTo>
                  <a:lnTo>
                    <a:pt x="1162" y="948"/>
                  </a:lnTo>
                  <a:close/>
                  <a:moveTo>
                    <a:pt x="380" y="1"/>
                  </a:moveTo>
                  <a:lnTo>
                    <a:pt x="948" y="3814"/>
                  </a:lnTo>
                  <a:lnTo>
                    <a:pt x="1011" y="5822"/>
                  </a:lnTo>
                  <a:lnTo>
                    <a:pt x="1" y="6251"/>
                  </a:lnTo>
                  <a:lnTo>
                    <a:pt x="859" y="8158"/>
                  </a:lnTo>
                  <a:cubicBezTo>
                    <a:pt x="481" y="8473"/>
                    <a:pt x="114" y="8865"/>
                    <a:pt x="114" y="9193"/>
                  </a:cubicBezTo>
                  <a:cubicBezTo>
                    <a:pt x="114" y="9332"/>
                    <a:pt x="190" y="9471"/>
                    <a:pt x="304" y="9559"/>
                  </a:cubicBezTo>
                  <a:cubicBezTo>
                    <a:pt x="544" y="9723"/>
                    <a:pt x="771" y="9913"/>
                    <a:pt x="973" y="10127"/>
                  </a:cubicBezTo>
                  <a:lnTo>
                    <a:pt x="1200" y="10355"/>
                  </a:lnTo>
                  <a:lnTo>
                    <a:pt x="3044" y="8397"/>
                  </a:lnTo>
                  <a:lnTo>
                    <a:pt x="3852" y="6251"/>
                  </a:lnTo>
                  <a:lnTo>
                    <a:pt x="5961" y="5607"/>
                  </a:lnTo>
                  <a:lnTo>
                    <a:pt x="4357" y="4521"/>
                  </a:lnTo>
                  <a:lnTo>
                    <a:pt x="3258" y="4521"/>
                  </a:lnTo>
                  <a:lnTo>
                    <a:pt x="3132" y="973"/>
                  </a:lnTo>
                  <a:lnTo>
                    <a:pt x="38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52"/>
            <p:cNvSpPr/>
            <p:nvPr/>
          </p:nvSpPr>
          <p:spPr>
            <a:xfrm>
              <a:off x="6134625" y="2921400"/>
              <a:ext cx="43275" cy="96300"/>
            </a:xfrm>
            <a:custGeom>
              <a:avLst/>
              <a:gdLst/>
              <a:ahLst/>
              <a:cxnLst/>
              <a:rect l="l" t="t" r="r" b="b"/>
              <a:pathLst>
                <a:path w="1731" h="3852" extrusionOk="0">
                  <a:moveTo>
                    <a:pt x="1415" y="0"/>
                  </a:moveTo>
                  <a:lnTo>
                    <a:pt x="1" y="682"/>
                  </a:lnTo>
                  <a:lnTo>
                    <a:pt x="1" y="2627"/>
                  </a:lnTo>
                  <a:lnTo>
                    <a:pt x="1415" y="3852"/>
                  </a:lnTo>
                  <a:lnTo>
                    <a:pt x="1730" y="1920"/>
                  </a:lnTo>
                  <a:lnTo>
                    <a:pt x="141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52"/>
            <p:cNvSpPr/>
            <p:nvPr/>
          </p:nvSpPr>
          <p:spPr>
            <a:xfrm>
              <a:off x="6126725" y="2909725"/>
              <a:ext cx="59375" cy="122825"/>
            </a:xfrm>
            <a:custGeom>
              <a:avLst/>
              <a:gdLst/>
              <a:ahLst/>
              <a:cxnLst/>
              <a:rect l="l" t="t" r="r" b="b"/>
              <a:pathLst>
                <a:path w="2375" h="4913" extrusionOk="0">
                  <a:moveTo>
                    <a:pt x="1491" y="935"/>
                  </a:moveTo>
                  <a:lnTo>
                    <a:pt x="1731" y="2387"/>
                  </a:lnTo>
                  <a:lnTo>
                    <a:pt x="1516" y="3713"/>
                  </a:lnTo>
                  <a:lnTo>
                    <a:pt x="632" y="2955"/>
                  </a:lnTo>
                  <a:lnTo>
                    <a:pt x="632" y="1351"/>
                  </a:lnTo>
                  <a:lnTo>
                    <a:pt x="1491" y="935"/>
                  </a:lnTo>
                  <a:close/>
                  <a:moveTo>
                    <a:pt x="1983" y="0"/>
                  </a:moveTo>
                  <a:lnTo>
                    <a:pt x="1" y="960"/>
                  </a:lnTo>
                  <a:lnTo>
                    <a:pt x="1" y="3245"/>
                  </a:lnTo>
                  <a:lnTo>
                    <a:pt x="1958" y="4912"/>
                  </a:lnTo>
                  <a:lnTo>
                    <a:pt x="2375" y="2387"/>
                  </a:lnTo>
                  <a:lnTo>
                    <a:pt x="198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52"/>
            <p:cNvSpPr/>
            <p:nvPr/>
          </p:nvSpPr>
          <p:spPr>
            <a:xfrm>
              <a:off x="5917450" y="3060600"/>
              <a:ext cx="65350" cy="60650"/>
            </a:xfrm>
            <a:custGeom>
              <a:avLst/>
              <a:gdLst/>
              <a:ahLst/>
              <a:cxnLst/>
              <a:rect l="l" t="t" r="r" b="b"/>
              <a:pathLst>
                <a:path w="2614" h="2426" extrusionOk="0">
                  <a:moveTo>
                    <a:pt x="1099" y="1"/>
                  </a:moveTo>
                  <a:lnTo>
                    <a:pt x="0" y="1175"/>
                  </a:lnTo>
                  <a:lnTo>
                    <a:pt x="568" y="2425"/>
                  </a:lnTo>
                  <a:lnTo>
                    <a:pt x="1440" y="2425"/>
                  </a:lnTo>
                  <a:lnTo>
                    <a:pt x="2614" y="708"/>
                  </a:lnTo>
                  <a:lnTo>
                    <a:pt x="109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52"/>
            <p:cNvSpPr/>
            <p:nvPr/>
          </p:nvSpPr>
          <p:spPr>
            <a:xfrm>
              <a:off x="5908275" y="3050825"/>
              <a:ext cx="86225" cy="78325"/>
            </a:xfrm>
            <a:custGeom>
              <a:avLst/>
              <a:gdLst/>
              <a:ahLst/>
              <a:cxnLst/>
              <a:rect l="l" t="t" r="r" b="b"/>
              <a:pathLst>
                <a:path w="3449" h="3133" extrusionOk="0">
                  <a:moveTo>
                    <a:pt x="1541" y="771"/>
                  </a:moveTo>
                  <a:lnTo>
                    <a:pt x="2514" y="1225"/>
                  </a:lnTo>
                  <a:lnTo>
                    <a:pt x="1630" y="2501"/>
                  </a:lnTo>
                  <a:lnTo>
                    <a:pt x="1137" y="2501"/>
                  </a:lnTo>
                  <a:lnTo>
                    <a:pt x="746" y="1617"/>
                  </a:lnTo>
                  <a:lnTo>
                    <a:pt x="1541" y="771"/>
                  </a:lnTo>
                  <a:close/>
                  <a:moveTo>
                    <a:pt x="1390" y="1"/>
                  </a:moveTo>
                  <a:lnTo>
                    <a:pt x="1" y="1503"/>
                  </a:lnTo>
                  <a:lnTo>
                    <a:pt x="733" y="3132"/>
                  </a:lnTo>
                  <a:lnTo>
                    <a:pt x="1971" y="3132"/>
                  </a:lnTo>
                  <a:lnTo>
                    <a:pt x="3448" y="960"/>
                  </a:lnTo>
                  <a:lnTo>
                    <a:pt x="139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52"/>
            <p:cNvSpPr/>
            <p:nvPr/>
          </p:nvSpPr>
          <p:spPr>
            <a:xfrm>
              <a:off x="6168100" y="3083025"/>
              <a:ext cx="108300" cy="173650"/>
            </a:xfrm>
            <a:custGeom>
              <a:avLst/>
              <a:gdLst/>
              <a:ahLst/>
              <a:cxnLst/>
              <a:rect l="l" t="t" r="r" b="b"/>
              <a:pathLst>
                <a:path w="4332" h="6946" extrusionOk="0">
                  <a:moveTo>
                    <a:pt x="1578" y="0"/>
                  </a:moveTo>
                  <a:lnTo>
                    <a:pt x="707" y="1440"/>
                  </a:lnTo>
                  <a:lnTo>
                    <a:pt x="0" y="3132"/>
                  </a:lnTo>
                  <a:lnTo>
                    <a:pt x="783" y="5897"/>
                  </a:lnTo>
                  <a:lnTo>
                    <a:pt x="2399" y="5405"/>
                  </a:lnTo>
                  <a:lnTo>
                    <a:pt x="3472" y="6945"/>
                  </a:lnTo>
                  <a:lnTo>
                    <a:pt x="4331" y="5241"/>
                  </a:lnTo>
                  <a:lnTo>
                    <a:pt x="3472" y="3789"/>
                  </a:lnTo>
                  <a:lnTo>
                    <a:pt x="1818" y="2564"/>
                  </a:lnTo>
                  <a:lnTo>
                    <a:pt x="2399" y="1352"/>
                  </a:lnTo>
                  <a:lnTo>
                    <a:pt x="157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52"/>
            <p:cNvSpPr/>
            <p:nvPr/>
          </p:nvSpPr>
          <p:spPr>
            <a:xfrm>
              <a:off x="6159575" y="3067875"/>
              <a:ext cx="125650" cy="204275"/>
            </a:xfrm>
            <a:custGeom>
              <a:avLst/>
              <a:gdLst/>
              <a:ahLst/>
              <a:cxnLst/>
              <a:rect l="l" t="t" r="r" b="b"/>
              <a:pathLst>
                <a:path w="5026" h="8171" extrusionOk="0">
                  <a:moveTo>
                    <a:pt x="1932" y="1213"/>
                  </a:moveTo>
                  <a:lnTo>
                    <a:pt x="2399" y="1970"/>
                  </a:lnTo>
                  <a:lnTo>
                    <a:pt x="1768" y="3271"/>
                  </a:lnTo>
                  <a:lnTo>
                    <a:pt x="3574" y="4609"/>
                  </a:lnTo>
                  <a:lnTo>
                    <a:pt x="4319" y="5872"/>
                  </a:lnTo>
                  <a:lnTo>
                    <a:pt x="3763" y="6933"/>
                  </a:lnTo>
                  <a:lnTo>
                    <a:pt x="2866" y="5645"/>
                  </a:lnTo>
                  <a:lnTo>
                    <a:pt x="1351" y="6099"/>
                  </a:lnTo>
                  <a:lnTo>
                    <a:pt x="682" y="3763"/>
                  </a:lnTo>
                  <a:lnTo>
                    <a:pt x="1326" y="2197"/>
                  </a:lnTo>
                  <a:lnTo>
                    <a:pt x="1932" y="1213"/>
                  </a:lnTo>
                  <a:close/>
                  <a:moveTo>
                    <a:pt x="1907" y="0"/>
                  </a:moveTo>
                  <a:lnTo>
                    <a:pt x="758" y="1920"/>
                  </a:lnTo>
                  <a:lnTo>
                    <a:pt x="0" y="3725"/>
                  </a:lnTo>
                  <a:lnTo>
                    <a:pt x="909" y="6895"/>
                  </a:lnTo>
                  <a:lnTo>
                    <a:pt x="2614" y="6377"/>
                  </a:lnTo>
                  <a:lnTo>
                    <a:pt x="3851" y="8170"/>
                  </a:lnTo>
                  <a:lnTo>
                    <a:pt x="5026" y="5834"/>
                  </a:lnTo>
                  <a:lnTo>
                    <a:pt x="4079" y="4230"/>
                  </a:lnTo>
                  <a:lnTo>
                    <a:pt x="2551" y="3081"/>
                  </a:lnTo>
                  <a:lnTo>
                    <a:pt x="3094" y="1945"/>
                  </a:lnTo>
                  <a:lnTo>
                    <a:pt x="19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52"/>
            <p:cNvSpPr/>
            <p:nvPr/>
          </p:nvSpPr>
          <p:spPr>
            <a:xfrm>
              <a:off x="6241950" y="3244650"/>
              <a:ext cx="111475" cy="160375"/>
            </a:xfrm>
            <a:custGeom>
              <a:avLst/>
              <a:gdLst/>
              <a:ahLst/>
              <a:cxnLst/>
              <a:rect l="l" t="t" r="r" b="b"/>
              <a:pathLst>
                <a:path w="4459" h="6415" extrusionOk="0">
                  <a:moveTo>
                    <a:pt x="2248" y="0"/>
                  </a:moveTo>
                  <a:lnTo>
                    <a:pt x="1781" y="1693"/>
                  </a:lnTo>
                  <a:lnTo>
                    <a:pt x="2021" y="3069"/>
                  </a:lnTo>
                  <a:lnTo>
                    <a:pt x="518" y="3965"/>
                  </a:lnTo>
                  <a:lnTo>
                    <a:pt x="1" y="4281"/>
                  </a:lnTo>
                  <a:lnTo>
                    <a:pt x="1377" y="4912"/>
                  </a:lnTo>
                  <a:lnTo>
                    <a:pt x="2842" y="6415"/>
                  </a:lnTo>
                  <a:lnTo>
                    <a:pt x="4458" y="4912"/>
                  </a:lnTo>
                  <a:lnTo>
                    <a:pt x="3271" y="3208"/>
                  </a:lnTo>
                  <a:lnTo>
                    <a:pt x="3650" y="1541"/>
                  </a:lnTo>
                  <a:lnTo>
                    <a:pt x="224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52"/>
            <p:cNvSpPr/>
            <p:nvPr/>
          </p:nvSpPr>
          <p:spPr>
            <a:xfrm>
              <a:off x="6225225" y="3228550"/>
              <a:ext cx="138600" cy="187525"/>
            </a:xfrm>
            <a:custGeom>
              <a:avLst/>
              <a:gdLst/>
              <a:ahLst/>
              <a:cxnLst/>
              <a:rect l="l" t="t" r="r" b="b"/>
              <a:pathLst>
                <a:path w="5544" h="7501" extrusionOk="0">
                  <a:moveTo>
                    <a:pt x="3082" y="1276"/>
                  </a:moveTo>
                  <a:lnTo>
                    <a:pt x="3978" y="2273"/>
                  </a:lnTo>
                  <a:lnTo>
                    <a:pt x="3612" y="3915"/>
                  </a:lnTo>
                  <a:lnTo>
                    <a:pt x="4723" y="5519"/>
                  </a:lnTo>
                  <a:lnTo>
                    <a:pt x="3523" y="6617"/>
                  </a:lnTo>
                  <a:lnTo>
                    <a:pt x="2286" y="5342"/>
                  </a:lnTo>
                  <a:lnTo>
                    <a:pt x="1339" y="4887"/>
                  </a:lnTo>
                  <a:lnTo>
                    <a:pt x="3044" y="3877"/>
                  </a:lnTo>
                  <a:lnTo>
                    <a:pt x="2791" y="2362"/>
                  </a:lnTo>
                  <a:lnTo>
                    <a:pt x="3082" y="1276"/>
                  </a:lnTo>
                  <a:close/>
                  <a:moveTo>
                    <a:pt x="2766" y="1"/>
                  </a:moveTo>
                  <a:lnTo>
                    <a:pt x="2134" y="2324"/>
                  </a:lnTo>
                  <a:lnTo>
                    <a:pt x="2337" y="3549"/>
                  </a:lnTo>
                  <a:lnTo>
                    <a:pt x="1023" y="4344"/>
                  </a:lnTo>
                  <a:lnTo>
                    <a:pt x="1" y="4976"/>
                  </a:lnTo>
                  <a:lnTo>
                    <a:pt x="1857" y="5822"/>
                  </a:lnTo>
                  <a:lnTo>
                    <a:pt x="3498" y="7501"/>
                  </a:lnTo>
                  <a:lnTo>
                    <a:pt x="5544" y="5607"/>
                  </a:lnTo>
                  <a:lnTo>
                    <a:pt x="4281" y="3776"/>
                  </a:lnTo>
                  <a:lnTo>
                    <a:pt x="4660" y="2084"/>
                  </a:lnTo>
                  <a:lnTo>
                    <a:pt x="276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52"/>
            <p:cNvSpPr/>
            <p:nvPr/>
          </p:nvSpPr>
          <p:spPr>
            <a:xfrm>
              <a:off x="6323400" y="2434950"/>
              <a:ext cx="220375" cy="347575"/>
            </a:xfrm>
            <a:custGeom>
              <a:avLst/>
              <a:gdLst/>
              <a:ahLst/>
              <a:cxnLst/>
              <a:rect l="l" t="t" r="r" b="b"/>
              <a:pathLst>
                <a:path w="8815" h="13903" extrusionOk="0">
                  <a:moveTo>
                    <a:pt x="7766" y="0"/>
                  </a:moveTo>
                  <a:lnTo>
                    <a:pt x="6718" y="392"/>
                  </a:lnTo>
                  <a:lnTo>
                    <a:pt x="6301" y="2235"/>
                  </a:lnTo>
                  <a:lnTo>
                    <a:pt x="6150" y="4836"/>
                  </a:lnTo>
                  <a:lnTo>
                    <a:pt x="4433" y="5960"/>
                  </a:lnTo>
                  <a:lnTo>
                    <a:pt x="3877" y="7337"/>
                  </a:lnTo>
                  <a:lnTo>
                    <a:pt x="2248" y="7425"/>
                  </a:lnTo>
                  <a:lnTo>
                    <a:pt x="847" y="9104"/>
                  </a:lnTo>
                  <a:lnTo>
                    <a:pt x="1" y="10367"/>
                  </a:lnTo>
                  <a:lnTo>
                    <a:pt x="1187" y="12640"/>
                  </a:lnTo>
                  <a:lnTo>
                    <a:pt x="1932" y="13903"/>
                  </a:lnTo>
                  <a:lnTo>
                    <a:pt x="2652" y="11478"/>
                  </a:lnTo>
                  <a:lnTo>
                    <a:pt x="2248" y="10304"/>
                  </a:lnTo>
                  <a:lnTo>
                    <a:pt x="4256" y="9799"/>
                  </a:lnTo>
                  <a:lnTo>
                    <a:pt x="6011" y="9799"/>
                  </a:lnTo>
                  <a:lnTo>
                    <a:pt x="8814" y="7576"/>
                  </a:lnTo>
                  <a:lnTo>
                    <a:pt x="8499" y="4660"/>
                  </a:lnTo>
                  <a:lnTo>
                    <a:pt x="8814" y="2639"/>
                  </a:lnTo>
                  <a:lnTo>
                    <a:pt x="776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52"/>
            <p:cNvSpPr/>
            <p:nvPr/>
          </p:nvSpPr>
          <p:spPr>
            <a:xfrm>
              <a:off x="6314250" y="2424850"/>
              <a:ext cx="238050" cy="377575"/>
            </a:xfrm>
            <a:custGeom>
              <a:avLst/>
              <a:gdLst/>
              <a:ahLst/>
              <a:cxnLst/>
              <a:rect l="l" t="t" r="r" b="b"/>
              <a:pathLst>
                <a:path w="9522" h="15103" extrusionOk="0">
                  <a:moveTo>
                    <a:pt x="7955" y="808"/>
                  </a:moveTo>
                  <a:lnTo>
                    <a:pt x="8852" y="3069"/>
                  </a:lnTo>
                  <a:lnTo>
                    <a:pt x="8536" y="5051"/>
                  </a:lnTo>
                  <a:lnTo>
                    <a:pt x="8852" y="7842"/>
                  </a:lnTo>
                  <a:lnTo>
                    <a:pt x="6263" y="9887"/>
                  </a:lnTo>
                  <a:lnTo>
                    <a:pt x="4622" y="9887"/>
                  </a:lnTo>
                  <a:lnTo>
                    <a:pt x="2210" y="10493"/>
                  </a:lnTo>
                  <a:lnTo>
                    <a:pt x="2690" y="11895"/>
                  </a:lnTo>
                  <a:lnTo>
                    <a:pt x="2197" y="13536"/>
                  </a:lnTo>
                  <a:lnTo>
                    <a:pt x="1844" y="12905"/>
                  </a:lnTo>
                  <a:lnTo>
                    <a:pt x="733" y="10784"/>
                  </a:lnTo>
                  <a:lnTo>
                    <a:pt x="1478" y="9710"/>
                  </a:lnTo>
                  <a:lnTo>
                    <a:pt x="2778" y="8132"/>
                  </a:lnTo>
                  <a:lnTo>
                    <a:pt x="4470" y="8044"/>
                  </a:lnTo>
                  <a:lnTo>
                    <a:pt x="5064" y="6579"/>
                  </a:lnTo>
                  <a:lnTo>
                    <a:pt x="6819" y="5417"/>
                  </a:lnTo>
                  <a:lnTo>
                    <a:pt x="6983" y="2715"/>
                  </a:lnTo>
                  <a:lnTo>
                    <a:pt x="7349" y="1036"/>
                  </a:lnTo>
                  <a:lnTo>
                    <a:pt x="7955" y="808"/>
                  </a:lnTo>
                  <a:close/>
                  <a:moveTo>
                    <a:pt x="8309" y="0"/>
                  </a:moveTo>
                  <a:lnTo>
                    <a:pt x="6806" y="556"/>
                  </a:lnTo>
                  <a:lnTo>
                    <a:pt x="6364" y="2627"/>
                  </a:lnTo>
                  <a:lnTo>
                    <a:pt x="6200" y="5064"/>
                  </a:lnTo>
                  <a:lnTo>
                    <a:pt x="4546" y="6162"/>
                  </a:lnTo>
                  <a:lnTo>
                    <a:pt x="4028" y="7450"/>
                  </a:lnTo>
                  <a:lnTo>
                    <a:pt x="2463" y="7526"/>
                  </a:lnTo>
                  <a:lnTo>
                    <a:pt x="973" y="9319"/>
                  </a:lnTo>
                  <a:lnTo>
                    <a:pt x="0" y="10758"/>
                  </a:lnTo>
                  <a:lnTo>
                    <a:pt x="1276" y="13208"/>
                  </a:lnTo>
                  <a:lnTo>
                    <a:pt x="2387" y="15102"/>
                  </a:lnTo>
                  <a:lnTo>
                    <a:pt x="3347" y="11870"/>
                  </a:lnTo>
                  <a:lnTo>
                    <a:pt x="3031" y="10923"/>
                  </a:lnTo>
                  <a:lnTo>
                    <a:pt x="4660" y="10506"/>
                  </a:lnTo>
                  <a:lnTo>
                    <a:pt x="6491" y="10506"/>
                  </a:lnTo>
                  <a:lnTo>
                    <a:pt x="9521" y="8119"/>
                  </a:lnTo>
                  <a:lnTo>
                    <a:pt x="9180" y="5076"/>
                  </a:lnTo>
                  <a:lnTo>
                    <a:pt x="9509" y="3005"/>
                  </a:lnTo>
                  <a:lnTo>
                    <a:pt x="830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52"/>
            <p:cNvSpPr/>
            <p:nvPr/>
          </p:nvSpPr>
          <p:spPr>
            <a:xfrm>
              <a:off x="6470500" y="2285950"/>
              <a:ext cx="89675" cy="141450"/>
            </a:xfrm>
            <a:custGeom>
              <a:avLst/>
              <a:gdLst/>
              <a:ahLst/>
              <a:cxnLst/>
              <a:rect l="l" t="t" r="r" b="b"/>
              <a:pathLst>
                <a:path w="3587" h="5658" extrusionOk="0">
                  <a:moveTo>
                    <a:pt x="266" y="0"/>
                  </a:moveTo>
                  <a:lnTo>
                    <a:pt x="1" y="897"/>
                  </a:lnTo>
                  <a:lnTo>
                    <a:pt x="380" y="2677"/>
                  </a:lnTo>
                  <a:lnTo>
                    <a:pt x="76" y="3940"/>
                  </a:lnTo>
                  <a:lnTo>
                    <a:pt x="342" y="5657"/>
                  </a:lnTo>
                  <a:lnTo>
                    <a:pt x="2021" y="5657"/>
                  </a:lnTo>
                  <a:lnTo>
                    <a:pt x="1554" y="3801"/>
                  </a:lnTo>
                  <a:lnTo>
                    <a:pt x="1554" y="3801"/>
                  </a:lnTo>
                  <a:lnTo>
                    <a:pt x="2943" y="4420"/>
                  </a:lnTo>
                  <a:lnTo>
                    <a:pt x="3587" y="2677"/>
                  </a:lnTo>
                  <a:lnTo>
                    <a:pt x="3587" y="1566"/>
                  </a:lnTo>
                  <a:lnTo>
                    <a:pt x="1832" y="821"/>
                  </a:lnTo>
                  <a:lnTo>
                    <a:pt x="26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52"/>
            <p:cNvSpPr/>
            <p:nvPr/>
          </p:nvSpPr>
          <p:spPr>
            <a:xfrm>
              <a:off x="6462300" y="2274900"/>
              <a:ext cx="105775" cy="160375"/>
            </a:xfrm>
            <a:custGeom>
              <a:avLst/>
              <a:gdLst/>
              <a:ahLst/>
              <a:cxnLst/>
              <a:rect l="l" t="t" r="r" b="b"/>
              <a:pathLst>
                <a:path w="4231" h="6415" extrusionOk="0">
                  <a:moveTo>
                    <a:pt x="783" y="897"/>
                  </a:moveTo>
                  <a:lnTo>
                    <a:pt x="2033" y="1541"/>
                  </a:lnTo>
                  <a:lnTo>
                    <a:pt x="3599" y="2210"/>
                  </a:lnTo>
                  <a:lnTo>
                    <a:pt x="3599" y="3069"/>
                  </a:lnTo>
                  <a:lnTo>
                    <a:pt x="3094" y="4432"/>
                  </a:lnTo>
                  <a:lnTo>
                    <a:pt x="1427" y="3700"/>
                  </a:lnTo>
                  <a:lnTo>
                    <a:pt x="1945" y="5784"/>
                  </a:lnTo>
                  <a:lnTo>
                    <a:pt x="935" y="5784"/>
                  </a:lnTo>
                  <a:lnTo>
                    <a:pt x="733" y="4395"/>
                  </a:lnTo>
                  <a:lnTo>
                    <a:pt x="1036" y="3119"/>
                  </a:lnTo>
                  <a:lnTo>
                    <a:pt x="657" y="1352"/>
                  </a:lnTo>
                  <a:lnTo>
                    <a:pt x="783" y="897"/>
                  </a:lnTo>
                  <a:close/>
                  <a:moveTo>
                    <a:pt x="392" y="0"/>
                  </a:moveTo>
                  <a:lnTo>
                    <a:pt x="0" y="1326"/>
                  </a:lnTo>
                  <a:lnTo>
                    <a:pt x="379" y="3119"/>
                  </a:lnTo>
                  <a:lnTo>
                    <a:pt x="89" y="4369"/>
                  </a:lnTo>
                  <a:lnTo>
                    <a:pt x="404" y="6415"/>
                  </a:lnTo>
                  <a:lnTo>
                    <a:pt x="2753" y="6415"/>
                  </a:lnTo>
                  <a:lnTo>
                    <a:pt x="2336" y="4799"/>
                  </a:lnTo>
                  <a:lnTo>
                    <a:pt x="2336" y="4799"/>
                  </a:lnTo>
                  <a:lnTo>
                    <a:pt x="3448" y="5291"/>
                  </a:lnTo>
                  <a:lnTo>
                    <a:pt x="4205" y="3233"/>
                  </a:lnTo>
                  <a:lnTo>
                    <a:pt x="4230" y="1793"/>
                  </a:lnTo>
                  <a:lnTo>
                    <a:pt x="2299" y="985"/>
                  </a:lnTo>
                  <a:lnTo>
                    <a:pt x="39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52"/>
            <p:cNvSpPr/>
            <p:nvPr/>
          </p:nvSpPr>
          <p:spPr>
            <a:xfrm>
              <a:off x="6378950" y="1950375"/>
              <a:ext cx="126300" cy="303725"/>
            </a:xfrm>
            <a:custGeom>
              <a:avLst/>
              <a:gdLst/>
              <a:ahLst/>
              <a:cxnLst/>
              <a:rect l="l" t="t" r="r" b="b"/>
              <a:pathLst>
                <a:path w="5052" h="12149" extrusionOk="0">
                  <a:moveTo>
                    <a:pt x="708" y="1"/>
                  </a:moveTo>
                  <a:lnTo>
                    <a:pt x="1" y="1365"/>
                  </a:lnTo>
                  <a:lnTo>
                    <a:pt x="1428" y="5456"/>
                  </a:lnTo>
                  <a:lnTo>
                    <a:pt x="2211" y="7021"/>
                  </a:lnTo>
                  <a:lnTo>
                    <a:pt x="2211" y="8676"/>
                  </a:lnTo>
                  <a:lnTo>
                    <a:pt x="3271" y="12148"/>
                  </a:lnTo>
                  <a:lnTo>
                    <a:pt x="5052" y="12148"/>
                  </a:lnTo>
                  <a:lnTo>
                    <a:pt x="4168" y="8878"/>
                  </a:lnTo>
                  <a:lnTo>
                    <a:pt x="5052" y="8398"/>
                  </a:lnTo>
                  <a:lnTo>
                    <a:pt x="3360" y="5317"/>
                  </a:lnTo>
                  <a:lnTo>
                    <a:pt x="2185" y="2198"/>
                  </a:lnTo>
                  <a:lnTo>
                    <a:pt x="70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52"/>
            <p:cNvSpPr/>
            <p:nvPr/>
          </p:nvSpPr>
          <p:spPr>
            <a:xfrm>
              <a:off x="6370425" y="1934925"/>
              <a:ext cx="145575" cy="327050"/>
            </a:xfrm>
            <a:custGeom>
              <a:avLst/>
              <a:gdLst/>
              <a:ahLst/>
              <a:cxnLst/>
              <a:rect l="l" t="t" r="r" b="b"/>
              <a:pathLst>
                <a:path w="5823" h="13082" extrusionOk="0">
                  <a:moveTo>
                    <a:pt x="1074" y="1238"/>
                  </a:moveTo>
                  <a:lnTo>
                    <a:pt x="2249" y="2968"/>
                  </a:lnTo>
                  <a:lnTo>
                    <a:pt x="3423" y="6086"/>
                  </a:lnTo>
                  <a:lnTo>
                    <a:pt x="4963" y="8890"/>
                  </a:lnTo>
                  <a:lnTo>
                    <a:pt x="4143" y="9344"/>
                  </a:lnTo>
                  <a:lnTo>
                    <a:pt x="4976" y="12450"/>
                  </a:lnTo>
                  <a:lnTo>
                    <a:pt x="3852" y="12450"/>
                  </a:lnTo>
                  <a:lnTo>
                    <a:pt x="2867" y="9243"/>
                  </a:lnTo>
                  <a:lnTo>
                    <a:pt x="2867" y="7564"/>
                  </a:lnTo>
                  <a:lnTo>
                    <a:pt x="2072" y="5960"/>
                  </a:lnTo>
                  <a:lnTo>
                    <a:pt x="683" y="2008"/>
                  </a:lnTo>
                  <a:lnTo>
                    <a:pt x="1074" y="1238"/>
                  </a:lnTo>
                  <a:close/>
                  <a:moveTo>
                    <a:pt x="998" y="0"/>
                  </a:moveTo>
                  <a:lnTo>
                    <a:pt x="1" y="1957"/>
                  </a:lnTo>
                  <a:lnTo>
                    <a:pt x="1491" y="6213"/>
                  </a:lnTo>
                  <a:lnTo>
                    <a:pt x="2236" y="7715"/>
                  </a:lnTo>
                  <a:lnTo>
                    <a:pt x="2236" y="9294"/>
                  </a:lnTo>
                  <a:lnTo>
                    <a:pt x="3385" y="13082"/>
                  </a:lnTo>
                  <a:lnTo>
                    <a:pt x="5797" y="13082"/>
                  </a:lnTo>
                  <a:lnTo>
                    <a:pt x="4875" y="9660"/>
                  </a:lnTo>
                  <a:lnTo>
                    <a:pt x="5822" y="9142"/>
                  </a:lnTo>
                  <a:lnTo>
                    <a:pt x="3991" y="5834"/>
                  </a:lnTo>
                  <a:lnTo>
                    <a:pt x="2829" y="2715"/>
                  </a:lnTo>
                  <a:lnTo>
                    <a:pt x="99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52"/>
            <p:cNvSpPr/>
            <p:nvPr/>
          </p:nvSpPr>
          <p:spPr>
            <a:xfrm>
              <a:off x="5626075" y="893825"/>
              <a:ext cx="145875" cy="113350"/>
            </a:xfrm>
            <a:custGeom>
              <a:avLst/>
              <a:gdLst/>
              <a:ahLst/>
              <a:cxnLst/>
              <a:rect l="l" t="t" r="r" b="b"/>
              <a:pathLst>
                <a:path w="5835" h="4534" extrusionOk="0">
                  <a:moveTo>
                    <a:pt x="4142" y="0"/>
                  </a:moveTo>
                  <a:lnTo>
                    <a:pt x="2362" y="796"/>
                  </a:lnTo>
                  <a:lnTo>
                    <a:pt x="480" y="796"/>
                  </a:lnTo>
                  <a:lnTo>
                    <a:pt x="0" y="2425"/>
                  </a:lnTo>
                  <a:lnTo>
                    <a:pt x="2362" y="4533"/>
                  </a:lnTo>
                  <a:lnTo>
                    <a:pt x="4458" y="3334"/>
                  </a:lnTo>
                  <a:lnTo>
                    <a:pt x="5834" y="2273"/>
                  </a:lnTo>
                  <a:lnTo>
                    <a:pt x="5834" y="480"/>
                  </a:lnTo>
                  <a:lnTo>
                    <a:pt x="414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52"/>
            <p:cNvSpPr/>
            <p:nvPr/>
          </p:nvSpPr>
          <p:spPr>
            <a:xfrm>
              <a:off x="5617225" y="885625"/>
              <a:ext cx="162600" cy="131025"/>
            </a:xfrm>
            <a:custGeom>
              <a:avLst/>
              <a:gdLst/>
              <a:ahLst/>
              <a:cxnLst/>
              <a:rect l="l" t="t" r="r" b="b"/>
              <a:pathLst>
                <a:path w="6504" h="5241" extrusionOk="0">
                  <a:moveTo>
                    <a:pt x="4521" y="657"/>
                  </a:moveTo>
                  <a:lnTo>
                    <a:pt x="5872" y="1048"/>
                  </a:lnTo>
                  <a:lnTo>
                    <a:pt x="5872" y="2437"/>
                  </a:lnTo>
                  <a:lnTo>
                    <a:pt x="4660" y="3371"/>
                  </a:lnTo>
                  <a:lnTo>
                    <a:pt x="2766" y="4470"/>
                  </a:lnTo>
                  <a:lnTo>
                    <a:pt x="708" y="2652"/>
                  </a:lnTo>
                  <a:lnTo>
                    <a:pt x="1074" y="1452"/>
                  </a:lnTo>
                  <a:lnTo>
                    <a:pt x="2728" y="1452"/>
                  </a:lnTo>
                  <a:lnTo>
                    <a:pt x="4521" y="657"/>
                  </a:lnTo>
                  <a:close/>
                  <a:moveTo>
                    <a:pt x="4471" y="0"/>
                  </a:moveTo>
                  <a:lnTo>
                    <a:pt x="2653" y="821"/>
                  </a:lnTo>
                  <a:lnTo>
                    <a:pt x="607" y="821"/>
                  </a:lnTo>
                  <a:lnTo>
                    <a:pt x="1" y="2854"/>
                  </a:lnTo>
                  <a:lnTo>
                    <a:pt x="2678" y="5240"/>
                  </a:lnTo>
                  <a:lnTo>
                    <a:pt x="5001" y="3902"/>
                  </a:lnTo>
                  <a:lnTo>
                    <a:pt x="6504" y="2753"/>
                  </a:lnTo>
                  <a:lnTo>
                    <a:pt x="6504" y="581"/>
                  </a:lnTo>
                  <a:lnTo>
                    <a:pt x="447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52"/>
            <p:cNvSpPr/>
            <p:nvPr/>
          </p:nvSpPr>
          <p:spPr>
            <a:xfrm>
              <a:off x="5828725" y="897925"/>
              <a:ext cx="80850" cy="36650"/>
            </a:xfrm>
            <a:custGeom>
              <a:avLst/>
              <a:gdLst/>
              <a:ahLst/>
              <a:cxnLst/>
              <a:rect l="l" t="t" r="r" b="b"/>
              <a:pathLst>
                <a:path w="3234" h="1466" extrusionOk="0">
                  <a:moveTo>
                    <a:pt x="1" y="1"/>
                  </a:moveTo>
                  <a:lnTo>
                    <a:pt x="885" y="1465"/>
                  </a:lnTo>
                  <a:lnTo>
                    <a:pt x="3233" y="733"/>
                  </a:lnTo>
                  <a:lnTo>
                    <a:pt x="235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52"/>
            <p:cNvSpPr/>
            <p:nvPr/>
          </p:nvSpPr>
          <p:spPr>
            <a:xfrm>
              <a:off x="5814525" y="890350"/>
              <a:ext cx="111475" cy="53700"/>
            </a:xfrm>
            <a:custGeom>
              <a:avLst/>
              <a:gdLst/>
              <a:ahLst/>
              <a:cxnLst/>
              <a:rect l="l" t="t" r="r" b="b"/>
              <a:pathLst>
                <a:path w="4459" h="2148" extrusionOk="0">
                  <a:moveTo>
                    <a:pt x="2804" y="632"/>
                  </a:moveTo>
                  <a:lnTo>
                    <a:pt x="3157" y="922"/>
                  </a:lnTo>
                  <a:lnTo>
                    <a:pt x="1604" y="1402"/>
                  </a:lnTo>
                  <a:lnTo>
                    <a:pt x="1125" y="632"/>
                  </a:lnTo>
                  <a:close/>
                  <a:moveTo>
                    <a:pt x="1" y="0"/>
                  </a:moveTo>
                  <a:lnTo>
                    <a:pt x="1314" y="2147"/>
                  </a:lnTo>
                  <a:lnTo>
                    <a:pt x="4458" y="1175"/>
                  </a:lnTo>
                  <a:lnTo>
                    <a:pt x="303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52"/>
            <p:cNvSpPr/>
            <p:nvPr/>
          </p:nvSpPr>
          <p:spPr>
            <a:xfrm>
              <a:off x="5765925" y="1013475"/>
              <a:ext cx="80825" cy="48625"/>
            </a:xfrm>
            <a:custGeom>
              <a:avLst/>
              <a:gdLst/>
              <a:ahLst/>
              <a:cxnLst/>
              <a:rect l="l" t="t" r="r" b="b"/>
              <a:pathLst>
                <a:path w="3233" h="1945" extrusionOk="0">
                  <a:moveTo>
                    <a:pt x="0" y="0"/>
                  </a:moveTo>
                  <a:lnTo>
                    <a:pt x="871" y="1945"/>
                  </a:lnTo>
                  <a:lnTo>
                    <a:pt x="3233" y="972"/>
                  </a:lnTo>
                  <a:lnTo>
                    <a:pt x="1616" y="164"/>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52"/>
            <p:cNvSpPr/>
            <p:nvPr/>
          </p:nvSpPr>
          <p:spPr>
            <a:xfrm>
              <a:off x="5752975" y="1004300"/>
              <a:ext cx="113025" cy="68225"/>
            </a:xfrm>
            <a:custGeom>
              <a:avLst/>
              <a:gdLst/>
              <a:ahLst/>
              <a:cxnLst/>
              <a:rect l="l" t="t" r="r" b="b"/>
              <a:pathLst>
                <a:path w="4521" h="2729" extrusionOk="0">
                  <a:moveTo>
                    <a:pt x="1023" y="733"/>
                  </a:moveTo>
                  <a:lnTo>
                    <a:pt x="2046" y="847"/>
                  </a:lnTo>
                  <a:lnTo>
                    <a:pt x="2993" y="1314"/>
                  </a:lnTo>
                  <a:lnTo>
                    <a:pt x="1554" y="1908"/>
                  </a:lnTo>
                  <a:lnTo>
                    <a:pt x="1023" y="733"/>
                  </a:lnTo>
                  <a:close/>
                  <a:moveTo>
                    <a:pt x="0" y="1"/>
                  </a:moveTo>
                  <a:lnTo>
                    <a:pt x="1225" y="2728"/>
                  </a:lnTo>
                  <a:lnTo>
                    <a:pt x="4521" y="1365"/>
                  </a:lnTo>
                  <a:lnTo>
                    <a:pt x="2273" y="253"/>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52"/>
            <p:cNvSpPr/>
            <p:nvPr/>
          </p:nvSpPr>
          <p:spPr>
            <a:xfrm>
              <a:off x="4952100" y="890350"/>
              <a:ext cx="78950" cy="112725"/>
            </a:xfrm>
            <a:custGeom>
              <a:avLst/>
              <a:gdLst/>
              <a:ahLst/>
              <a:cxnLst/>
              <a:rect l="l" t="t" r="r" b="b"/>
              <a:pathLst>
                <a:path w="3158" h="4509" extrusionOk="0">
                  <a:moveTo>
                    <a:pt x="1" y="0"/>
                  </a:moveTo>
                  <a:lnTo>
                    <a:pt x="1" y="1882"/>
                  </a:lnTo>
                  <a:lnTo>
                    <a:pt x="960" y="4508"/>
                  </a:lnTo>
                  <a:lnTo>
                    <a:pt x="3157" y="2576"/>
                  </a:lnTo>
                  <a:lnTo>
                    <a:pt x="3157" y="1251"/>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52"/>
            <p:cNvSpPr/>
            <p:nvPr/>
          </p:nvSpPr>
          <p:spPr>
            <a:xfrm>
              <a:off x="4944200" y="878675"/>
              <a:ext cx="94750" cy="137975"/>
            </a:xfrm>
            <a:custGeom>
              <a:avLst/>
              <a:gdLst/>
              <a:ahLst/>
              <a:cxnLst/>
              <a:rect l="l" t="t" r="r" b="b"/>
              <a:pathLst>
                <a:path w="3790" h="5519" extrusionOk="0">
                  <a:moveTo>
                    <a:pt x="620" y="922"/>
                  </a:moveTo>
                  <a:lnTo>
                    <a:pt x="3145" y="1932"/>
                  </a:lnTo>
                  <a:lnTo>
                    <a:pt x="3145" y="2892"/>
                  </a:lnTo>
                  <a:lnTo>
                    <a:pt x="1415" y="4432"/>
                  </a:lnTo>
                  <a:lnTo>
                    <a:pt x="632" y="2298"/>
                  </a:lnTo>
                  <a:lnTo>
                    <a:pt x="620" y="922"/>
                  </a:lnTo>
                  <a:close/>
                  <a:moveTo>
                    <a:pt x="1" y="0"/>
                  </a:moveTo>
                  <a:lnTo>
                    <a:pt x="1" y="2349"/>
                  </a:lnTo>
                  <a:lnTo>
                    <a:pt x="1137" y="5518"/>
                  </a:lnTo>
                  <a:lnTo>
                    <a:pt x="3789" y="3182"/>
                  </a:lnTo>
                  <a:lnTo>
                    <a:pt x="3789" y="1503"/>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52"/>
            <p:cNvSpPr/>
            <p:nvPr/>
          </p:nvSpPr>
          <p:spPr>
            <a:xfrm>
              <a:off x="4770275" y="799125"/>
              <a:ext cx="164800" cy="161950"/>
            </a:xfrm>
            <a:custGeom>
              <a:avLst/>
              <a:gdLst/>
              <a:ahLst/>
              <a:cxnLst/>
              <a:rect l="l" t="t" r="r" b="b"/>
              <a:pathLst>
                <a:path w="6592" h="6478" extrusionOk="0">
                  <a:moveTo>
                    <a:pt x="1049" y="0"/>
                  </a:moveTo>
                  <a:lnTo>
                    <a:pt x="0" y="1856"/>
                  </a:lnTo>
                  <a:lnTo>
                    <a:pt x="948" y="4546"/>
                  </a:lnTo>
                  <a:lnTo>
                    <a:pt x="2539" y="6478"/>
                  </a:lnTo>
                  <a:lnTo>
                    <a:pt x="5064" y="6478"/>
                  </a:lnTo>
                  <a:lnTo>
                    <a:pt x="6592" y="6213"/>
                  </a:lnTo>
                  <a:lnTo>
                    <a:pt x="5695" y="3801"/>
                  </a:lnTo>
                  <a:lnTo>
                    <a:pt x="3296" y="2500"/>
                  </a:lnTo>
                  <a:lnTo>
                    <a:pt x="104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52"/>
            <p:cNvSpPr/>
            <p:nvPr/>
          </p:nvSpPr>
          <p:spPr>
            <a:xfrm>
              <a:off x="4761750" y="785550"/>
              <a:ext cx="184075" cy="183425"/>
            </a:xfrm>
            <a:custGeom>
              <a:avLst/>
              <a:gdLst/>
              <a:ahLst/>
              <a:cxnLst/>
              <a:rect l="l" t="t" r="r" b="b"/>
              <a:pathLst>
                <a:path w="7363" h="7337" extrusionOk="0">
                  <a:moveTo>
                    <a:pt x="1453" y="1074"/>
                  </a:moveTo>
                  <a:lnTo>
                    <a:pt x="3410" y="3245"/>
                  </a:lnTo>
                  <a:lnTo>
                    <a:pt x="5784" y="4559"/>
                  </a:lnTo>
                  <a:lnTo>
                    <a:pt x="6503" y="6516"/>
                  </a:lnTo>
                  <a:lnTo>
                    <a:pt x="5405" y="6705"/>
                  </a:lnTo>
                  <a:lnTo>
                    <a:pt x="3031" y="6705"/>
                  </a:lnTo>
                  <a:lnTo>
                    <a:pt x="1566" y="4937"/>
                  </a:lnTo>
                  <a:lnTo>
                    <a:pt x="695" y="2425"/>
                  </a:lnTo>
                  <a:lnTo>
                    <a:pt x="1453" y="1074"/>
                  </a:lnTo>
                  <a:close/>
                  <a:moveTo>
                    <a:pt x="1326" y="0"/>
                  </a:moveTo>
                  <a:lnTo>
                    <a:pt x="1" y="2374"/>
                  </a:lnTo>
                  <a:lnTo>
                    <a:pt x="985" y="5203"/>
                  </a:lnTo>
                  <a:lnTo>
                    <a:pt x="2728" y="7337"/>
                  </a:lnTo>
                  <a:lnTo>
                    <a:pt x="5468" y="7337"/>
                  </a:lnTo>
                  <a:lnTo>
                    <a:pt x="7362" y="7008"/>
                  </a:lnTo>
                  <a:lnTo>
                    <a:pt x="6289" y="4129"/>
                  </a:lnTo>
                  <a:lnTo>
                    <a:pt x="3839" y="2791"/>
                  </a:lnTo>
                  <a:lnTo>
                    <a:pt x="132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52"/>
            <p:cNvSpPr/>
            <p:nvPr/>
          </p:nvSpPr>
          <p:spPr>
            <a:xfrm>
              <a:off x="4392100" y="1174150"/>
              <a:ext cx="165750" cy="386075"/>
            </a:xfrm>
            <a:custGeom>
              <a:avLst/>
              <a:gdLst/>
              <a:ahLst/>
              <a:cxnLst/>
              <a:rect l="l" t="t" r="r" b="b"/>
              <a:pathLst>
                <a:path w="6630" h="15443" extrusionOk="0">
                  <a:moveTo>
                    <a:pt x="6629" y="0"/>
                  </a:moveTo>
                  <a:lnTo>
                    <a:pt x="4521" y="1036"/>
                  </a:lnTo>
                  <a:lnTo>
                    <a:pt x="2261" y="3056"/>
                  </a:lnTo>
                  <a:lnTo>
                    <a:pt x="0" y="6301"/>
                  </a:lnTo>
                  <a:lnTo>
                    <a:pt x="354" y="10594"/>
                  </a:lnTo>
                  <a:lnTo>
                    <a:pt x="51" y="12652"/>
                  </a:lnTo>
                  <a:lnTo>
                    <a:pt x="1288" y="15443"/>
                  </a:lnTo>
                  <a:lnTo>
                    <a:pt x="4357" y="15443"/>
                  </a:lnTo>
                  <a:lnTo>
                    <a:pt x="2425" y="11731"/>
                  </a:lnTo>
                  <a:lnTo>
                    <a:pt x="2955" y="7033"/>
                  </a:lnTo>
                  <a:lnTo>
                    <a:pt x="4634" y="4154"/>
                  </a:lnTo>
                  <a:lnTo>
                    <a:pt x="6629" y="1844"/>
                  </a:lnTo>
                  <a:lnTo>
                    <a:pt x="662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52"/>
            <p:cNvSpPr/>
            <p:nvPr/>
          </p:nvSpPr>
          <p:spPr>
            <a:xfrm>
              <a:off x="4383875" y="1161200"/>
              <a:ext cx="181875" cy="406925"/>
            </a:xfrm>
            <a:custGeom>
              <a:avLst/>
              <a:gdLst/>
              <a:ahLst/>
              <a:cxnLst/>
              <a:rect l="l" t="t" r="r" b="b"/>
              <a:pathLst>
                <a:path w="7275" h="16277" extrusionOk="0">
                  <a:moveTo>
                    <a:pt x="6643" y="1023"/>
                  </a:moveTo>
                  <a:lnTo>
                    <a:pt x="6643" y="2248"/>
                  </a:lnTo>
                  <a:lnTo>
                    <a:pt x="4686" y="4508"/>
                  </a:lnTo>
                  <a:lnTo>
                    <a:pt x="3006" y="7387"/>
                  </a:lnTo>
                  <a:lnTo>
                    <a:pt x="2425" y="12299"/>
                  </a:lnTo>
                  <a:lnTo>
                    <a:pt x="4168" y="15645"/>
                  </a:lnTo>
                  <a:lnTo>
                    <a:pt x="1819" y="15645"/>
                  </a:lnTo>
                  <a:lnTo>
                    <a:pt x="708" y="13120"/>
                  </a:lnTo>
                  <a:lnTo>
                    <a:pt x="999" y="11125"/>
                  </a:lnTo>
                  <a:lnTo>
                    <a:pt x="645" y="6895"/>
                  </a:lnTo>
                  <a:lnTo>
                    <a:pt x="2829" y="3789"/>
                  </a:lnTo>
                  <a:lnTo>
                    <a:pt x="5039" y="1806"/>
                  </a:lnTo>
                  <a:lnTo>
                    <a:pt x="6643" y="1023"/>
                  </a:lnTo>
                  <a:close/>
                  <a:moveTo>
                    <a:pt x="7274" y="0"/>
                  </a:moveTo>
                  <a:lnTo>
                    <a:pt x="4723" y="1263"/>
                  </a:lnTo>
                  <a:lnTo>
                    <a:pt x="2387" y="3347"/>
                  </a:lnTo>
                  <a:lnTo>
                    <a:pt x="1" y="6731"/>
                  </a:lnTo>
                  <a:lnTo>
                    <a:pt x="380" y="11112"/>
                  </a:lnTo>
                  <a:lnTo>
                    <a:pt x="64" y="13221"/>
                  </a:lnTo>
                  <a:lnTo>
                    <a:pt x="1415" y="16277"/>
                  </a:lnTo>
                  <a:lnTo>
                    <a:pt x="5203" y="16277"/>
                  </a:lnTo>
                  <a:lnTo>
                    <a:pt x="3069" y="12185"/>
                  </a:lnTo>
                  <a:lnTo>
                    <a:pt x="3587" y="7652"/>
                  </a:lnTo>
                  <a:lnTo>
                    <a:pt x="5203" y="4874"/>
                  </a:lnTo>
                  <a:lnTo>
                    <a:pt x="7274" y="2475"/>
                  </a:lnTo>
                  <a:lnTo>
                    <a:pt x="727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52"/>
            <p:cNvSpPr/>
            <p:nvPr/>
          </p:nvSpPr>
          <p:spPr>
            <a:xfrm>
              <a:off x="3327950" y="2153675"/>
              <a:ext cx="78950" cy="116200"/>
            </a:xfrm>
            <a:custGeom>
              <a:avLst/>
              <a:gdLst/>
              <a:ahLst/>
              <a:cxnLst/>
              <a:rect l="l" t="t" r="r" b="b"/>
              <a:pathLst>
                <a:path w="3158" h="4648" extrusionOk="0">
                  <a:moveTo>
                    <a:pt x="1288" y="1"/>
                  </a:moveTo>
                  <a:lnTo>
                    <a:pt x="1" y="1655"/>
                  </a:lnTo>
                  <a:lnTo>
                    <a:pt x="1" y="3069"/>
                  </a:lnTo>
                  <a:lnTo>
                    <a:pt x="1" y="3700"/>
                  </a:lnTo>
                  <a:lnTo>
                    <a:pt x="884" y="4647"/>
                  </a:lnTo>
                  <a:lnTo>
                    <a:pt x="2677" y="3915"/>
                  </a:lnTo>
                  <a:lnTo>
                    <a:pt x="3157" y="1731"/>
                  </a:lnTo>
                  <a:lnTo>
                    <a:pt x="3157" y="544"/>
                  </a:lnTo>
                  <a:lnTo>
                    <a:pt x="128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52"/>
            <p:cNvSpPr/>
            <p:nvPr/>
          </p:nvSpPr>
          <p:spPr>
            <a:xfrm>
              <a:off x="3320050" y="2144525"/>
              <a:ext cx="94725" cy="134825"/>
            </a:xfrm>
            <a:custGeom>
              <a:avLst/>
              <a:gdLst/>
              <a:ahLst/>
              <a:cxnLst/>
              <a:rect l="l" t="t" r="r" b="b"/>
              <a:pathLst>
                <a:path w="3789" h="5393" extrusionOk="0">
                  <a:moveTo>
                    <a:pt x="1718" y="720"/>
                  </a:moveTo>
                  <a:lnTo>
                    <a:pt x="3158" y="1150"/>
                  </a:lnTo>
                  <a:lnTo>
                    <a:pt x="3158" y="2059"/>
                  </a:lnTo>
                  <a:lnTo>
                    <a:pt x="2728" y="4054"/>
                  </a:lnTo>
                  <a:lnTo>
                    <a:pt x="1289" y="4647"/>
                  </a:lnTo>
                  <a:lnTo>
                    <a:pt x="632" y="3953"/>
                  </a:lnTo>
                  <a:lnTo>
                    <a:pt x="632" y="2122"/>
                  </a:lnTo>
                  <a:lnTo>
                    <a:pt x="1718" y="720"/>
                  </a:lnTo>
                  <a:close/>
                  <a:moveTo>
                    <a:pt x="1491" y="0"/>
                  </a:moveTo>
                  <a:lnTo>
                    <a:pt x="1" y="1907"/>
                  </a:lnTo>
                  <a:lnTo>
                    <a:pt x="1" y="4193"/>
                  </a:lnTo>
                  <a:lnTo>
                    <a:pt x="1125" y="5392"/>
                  </a:lnTo>
                  <a:lnTo>
                    <a:pt x="3271" y="4508"/>
                  </a:lnTo>
                  <a:lnTo>
                    <a:pt x="3789" y="2160"/>
                  </a:lnTo>
                  <a:lnTo>
                    <a:pt x="3789" y="682"/>
                  </a:lnTo>
                  <a:lnTo>
                    <a:pt x="149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52"/>
            <p:cNvSpPr/>
            <p:nvPr/>
          </p:nvSpPr>
          <p:spPr>
            <a:xfrm>
              <a:off x="3404025" y="2057075"/>
              <a:ext cx="144925" cy="252250"/>
            </a:xfrm>
            <a:custGeom>
              <a:avLst/>
              <a:gdLst/>
              <a:ahLst/>
              <a:cxnLst/>
              <a:rect l="l" t="t" r="r" b="b"/>
              <a:pathLst>
                <a:path w="5797" h="10090" extrusionOk="0">
                  <a:moveTo>
                    <a:pt x="2602" y="1"/>
                  </a:moveTo>
                  <a:lnTo>
                    <a:pt x="834" y="443"/>
                  </a:lnTo>
                  <a:lnTo>
                    <a:pt x="1" y="1680"/>
                  </a:lnTo>
                  <a:lnTo>
                    <a:pt x="2097" y="4408"/>
                  </a:lnTo>
                  <a:lnTo>
                    <a:pt x="2311" y="6201"/>
                  </a:lnTo>
                  <a:lnTo>
                    <a:pt x="746" y="7703"/>
                  </a:lnTo>
                  <a:lnTo>
                    <a:pt x="746" y="10090"/>
                  </a:lnTo>
                  <a:lnTo>
                    <a:pt x="5796" y="9155"/>
                  </a:lnTo>
                  <a:lnTo>
                    <a:pt x="5796" y="7564"/>
                  </a:lnTo>
                  <a:lnTo>
                    <a:pt x="4837" y="5266"/>
                  </a:lnTo>
                  <a:lnTo>
                    <a:pt x="2728" y="2753"/>
                  </a:lnTo>
                  <a:lnTo>
                    <a:pt x="3700" y="1213"/>
                  </a:lnTo>
                  <a:lnTo>
                    <a:pt x="260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52"/>
            <p:cNvSpPr/>
            <p:nvPr/>
          </p:nvSpPr>
          <p:spPr>
            <a:xfrm>
              <a:off x="3394250" y="2048250"/>
              <a:ext cx="162600" cy="270550"/>
            </a:xfrm>
            <a:custGeom>
              <a:avLst/>
              <a:gdLst/>
              <a:ahLst/>
              <a:cxnLst/>
              <a:rect l="l" t="t" r="r" b="b"/>
              <a:pathLst>
                <a:path w="6504" h="10822" extrusionOk="0">
                  <a:moveTo>
                    <a:pt x="2879" y="707"/>
                  </a:moveTo>
                  <a:lnTo>
                    <a:pt x="3687" y="1604"/>
                  </a:lnTo>
                  <a:lnTo>
                    <a:pt x="2728" y="3132"/>
                  </a:lnTo>
                  <a:lnTo>
                    <a:pt x="4950" y="5783"/>
                  </a:lnTo>
                  <a:lnTo>
                    <a:pt x="5872" y="7980"/>
                  </a:lnTo>
                  <a:lnTo>
                    <a:pt x="5872" y="9243"/>
                  </a:lnTo>
                  <a:lnTo>
                    <a:pt x="1452" y="10064"/>
                  </a:lnTo>
                  <a:lnTo>
                    <a:pt x="1452" y="8195"/>
                  </a:lnTo>
                  <a:lnTo>
                    <a:pt x="3031" y="6667"/>
                  </a:lnTo>
                  <a:lnTo>
                    <a:pt x="2791" y="4634"/>
                  </a:lnTo>
                  <a:lnTo>
                    <a:pt x="783" y="2008"/>
                  </a:lnTo>
                  <a:lnTo>
                    <a:pt x="1414" y="1061"/>
                  </a:lnTo>
                  <a:lnTo>
                    <a:pt x="2879" y="707"/>
                  </a:lnTo>
                  <a:close/>
                  <a:moveTo>
                    <a:pt x="3094" y="0"/>
                  </a:moveTo>
                  <a:lnTo>
                    <a:pt x="1023" y="505"/>
                  </a:lnTo>
                  <a:lnTo>
                    <a:pt x="0" y="2046"/>
                  </a:lnTo>
                  <a:lnTo>
                    <a:pt x="2172" y="4887"/>
                  </a:lnTo>
                  <a:lnTo>
                    <a:pt x="2361" y="6440"/>
                  </a:lnTo>
                  <a:lnTo>
                    <a:pt x="821" y="7917"/>
                  </a:lnTo>
                  <a:lnTo>
                    <a:pt x="821" y="10822"/>
                  </a:lnTo>
                  <a:lnTo>
                    <a:pt x="6503" y="9774"/>
                  </a:lnTo>
                  <a:lnTo>
                    <a:pt x="6503" y="7917"/>
                  </a:lnTo>
                  <a:lnTo>
                    <a:pt x="5506" y="5493"/>
                  </a:lnTo>
                  <a:lnTo>
                    <a:pt x="3498" y="3094"/>
                  </a:lnTo>
                  <a:lnTo>
                    <a:pt x="4470" y="1541"/>
                  </a:lnTo>
                  <a:lnTo>
                    <a:pt x="30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52"/>
            <p:cNvSpPr/>
            <p:nvPr/>
          </p:nvSpPr>
          <p:spPr>
            <a:xfrm>
              <a:off x="3658775" y="1084500"/>
              <a:ext cx="236775" cy="215300"/>
            </a:xfrm>
            <a:custGeom>
              <a:avLst/>
              <a:gdLst/>
              <a:ahLst/>
              <a:cxnLst/>
              <a:rect l="l" t="t" r="r" b="b"/>
              <a:pathLst>
                <a:path w="9471" h="8612" extrusionOk="0">
                  <a:moveTo>
                    <a:pt x="3498" y="0"/>
                  </a:moveTo>
                  <a:lnTo>
                    <a:pt x="1907" y="972"/>
                  </a:lnTo>
                  <a:lnTo>
                    <a:pt x="1907" y="1692"/>
                  </a:lnTo>
                  <a:lnTo>
                    <a:pt x="1" y="2273"/>
                  </a:lnTo>
                  <a:lnTo>
                    <a:pt x="2173" y="5026"/>
                  </a:lnTo>
                  <a:lnTo>
                    <a:pt x="3801" y="6162"/>
                  </a:lnTo>
                  <a:lnTo>
                    <a:pt x="3271" y="6970"/>
                  </a:lnTo>
                  <a:lnTo>
                    <a:pt x="5254" y="8612"/>
                  </a:lnTo>
                  <a:lnTo>
                    <a:pt x="6327" y="4028"/>
                  </a:lnTo>
                  <a:lnTo>
                    <a:pt x="7488" y="5278"/>
                  </a:lnTo>
                  <a:lnTo>
                    <a:pt x="7122" y="7046"/>
                  </a:lnTo>
                  <a:lnTo>
                    <a:pt x="8537" y="7046"/>
                  </a:lnTo>
                  <a:lnTo>
                    <a:pt x="9471" y="5177"/>
                  </a:lnTo>
                  <a:lnTo>
                    <a:pt x="6150" y="2513"/>
                  </a:lnTo>
                  <a:lnTo>
                    <a:pt x="349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52"/>
            <p:cNvSpPr/>
            <p:nvPr/>
          </p:nvSpPr>
          <p:spPr>
            <a:xfrm>
              <a:off x="3645200" y="1074400"/>
              <a:ext cx="260450" cy="239600"/>
            </a:xfrm>
            <a:custGeom>
              <a:avLst/>
              <a:gdLst/>
              <a:ahLst/>
              <a:cxnLst/>
              <a:rect l="l" t="t" r="r" b="b"/>
              <a:pathLst>
                <a:path w="10418" h="9584" extrusionOk="0">
                  <a:moveTo>
                    <a:pt x="4003" y="796"/>
                  </a:moveTo>
                  <a:lnTo>
                    <a:pt x="6491" y="3157"/>
                  </a:lnTo>
                  <a:lnTo>
                    <a:pt x="9610" y="5670"/>
                  </a:lnTo>
                  <a:lnTo>
                    <a:pt x="8878" y="7134"/>
                  </a:lnTo>
                  <a:lnTo>
                    <a:pt x="8057" y="7134"/>
                  </a:lnTo>
                  <a:lnTo>
                    <a:pt x="8372" y="5581"/>
                  </a:lnTo>
                  <a:lnTo>
                    <a:pt x="6693" y="3788"/>
                  </a:lnTo>
                  <a:lnTo>
                    <a:pt x="5607" y="8460"/>
                  </a:lnTo>
                  <a:lnTo>
                    <a:pt x="4231" y="7324"/>
                  </a:lnTo>
                  <a:lnTo>
                    <a:pt x="4774" y="6478"/>
                  </a:lnTo>
                  <a:lnTo>
                    <a:pt x="2943" y="5202"/>
                  </a:lnTo>
                  <a:lnTo>
                    <a:pt x="1074" y="2841"/>
                  </a:lnTo>
                  <a:lnTo>
                    <a:pt x="2779" y="2323"/>
                  </a:lnTo>
                  <a:lnTo>
                    <a:pt x="2779" y="1553"/>
                  </a:lnTo>
                  <a:lnTo>
                    <a:pt x="4003" y="796"/>
                  </a:lnTo>
                  <a:close/>
                  <a:moveTo>
                    <a:pt x="4092" y="0"/>
                  </a:moveTo>
                  <a:lnTo>
                    <a:pt x="2147" y="1200"/>
                  </a:lnTo>
                  <a:lnTo>
                    <a:pt x="2147" y="1856"/>
                  </a:lnTo>
                  <a:lnTo>
                    <a:pt x="1" y="2513"/>
                  </a:lnTo>
                  <a:lnTo>
                    <a:pt x="2476" y="5632"/>
                  </a:lnTo>
                  <a:lnTo>
                    <a:pt x="3915" y="6654"/>
                  </a:lnTo>
                  <a:lnTo>
                    <a:pt x="3397" y="7437"/>
                  </a:lnTo>
                  <a:lnTo>
                    <a:pt x="5986" y="9584"/>
                  </a:lnTo>
                  <a:lnTo>
                    <a:pt x="7047" y="5076"/>
                  </a:lnTo>
                  <a:lnTo>
                    <a:pt x="7691" y="5771"/>
                  </a:lnTo>
                  <a:lnTo>
                    <a:pt x="7274" y="7778"/>
                  </a:lnTo>
                  <a:lnTo>
                    <a:pt x="9269" y="7778"/>
                  </a:lnTo>
                  <a:lnTo>
                    <a:pt x="10418" y="5505"/>
                  </a:lnTo>
                  <a:lnTo>
                    <a:pt x="6908" y="2690"/>
                  </a:lnTo>
                  <a:lnTo>
                    <a:pt x="409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52"/>
            <p:cNvSpPr/>
            <p:nvPr/>
          </p:nvSpPr>
          <p:spPr>
            <a:xfrm>
              <a:off x="3780950" y="1045975"/>
              <a:ext cx="134825" cy="91250"/>
            </a:xfrm>
            <a:custGeom>
              <a:avLst/>
              <a:gdLst/>
              <a:ahLst/>
              <a:cxnLst/>
              <a:rect l="l" t="t" r="r" b="b"/>
              <a:pathLst>
                <a:path w="5393" h="3650" extrusionOk="0">
                  <a:moveTo>
                    <a:pt x="1175" y="1"/>
                  </a:moveTo>
                  <a:lnTo>
                    <a:pt x="0" y="1137"/>
                  </a:lnTo>
                  <a:lnTo>
                    <a:pt x="2235" y="2842"/>
                  </a:lnTo>
                  <a:lnTo>
                    <a:pt x="3612" y="3650"/>
                  </a:lnTo>
                  <a:lnTo>
                    <a:pt x="5392" y="1819"/>
                  </a:lnTo>
                  <a:lnTo>
                    <a:pt x="4584" y="329"/>
                  </a:lnTo>
                  <a:lnTo>
                    <a:pt x="3208" y="1"/>
                  </a:lnTo>
                  <a:lnTo>
                    <a:pt x="2703" y="1137"/>
                  </a:lnTo>
                  <a:lnTo>
                    <a:pt x="117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52"/>
            <p:cNvSpPr/>
            <p:nvPr/>
          </p:nvSpPr>
          <p:spPr>
            <a:xfrm>
              <a:off x="3768950" y="1035550"/>
              <a:ext cx="156600" cy="111475"/>
            </a:xfrm>
            <a:custGeom>
              <a:avLst/>
              <a:gdLst/>
              <a:ahLst/>
              <a:cxnLst/>
              <a:rect l="l" t="t" r="r" b="b"/>
              <a:pathLst>
                <a:path w="6264" h="4459" extrusionOk="0">
                  <a:moveTo>
                    <a:pt x="3864" y="784"/>
                  </a:moveTo>
                  <a:lnTo>
                    <a:pt x="4849" y="1011"/>
                  </a:lnTo>
                  <a:lnTo>
                    <a:pt x="5481" y="2185"/>
                  </a:lnTo>
                  <a:lnTo>
                    <a:pt x="4041" y="3663"/>
                  </a:lnTo>
                  <a:lnTo>
                    <a:pt x="2905" y="3006"/>
                  </a:lnTo>
                  <a:lnTo>
                    <a:pt x="960" y="1529"/>
                  </a:lnTo>
                  <a:lnTo>
                    <a:pt x="1680" y="834"/>
                  </a:lnTo>
                  <a:lnTo>
                    <a:pt x="3309" y="2046"/>
                  </a:lnTo>
                  <a:lnTo>
                    <a:pt x="3864" y="784"/>
                  </a:lnTo>
                  <a:close/>
                  <a:moveTo>
                    <a:pt x="1629" y="1"/>
                  </a:moveTo>
                  <a:lnTo>
                    <a:pt x="0" y="1579"/>
                  </a:lnTo>
                  <a:lnTo>
                    <a:pt x="2564" y="3524"/>
                  </a:lnTo>
                  <a:lnTo>
                    <a:pt x="4142" y="4458"/>
                  </a:lnTo>
                  <a:lnTo>
                    <a:pt x="6264" y="2299"/>
                  </a:lnTo>
                  <a:lnTo>
                    <a:pt x="5279" y="468"/>
                  </a:lnTo>
                  <a:lnTo>
                    <a:pt x="3511" y="51"/>
                  </a:lnTo>
                  <a:lnTo>
                    <a:pt x="3056" y="1062"/>
                  </a:lnTo>
                  <a:lnTo>
                    <a:pt x="162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52"/>
            <p:cNvSpPr/>
            <p:nvPr/>
          </p:nvSpPr>
          <p:spPr>
            <a:xfrm>
              <a:off x="3098775" y="1751200"/>
              <a:ext cx="166375" cy="133550"/>
            </a:xfrm>
            <a:custGeom>
              <a:avLst/>
              <a:gdLst/>
              <a:ahLst/>
              <a:cxnLst/>
              <a:rect l="l" t="t" r="r" b="b"/>
              <a:pathLst>
                <a:path w="6655" h="5342" extrusionOk="0">
                  <a:moveTo>
                    <a:pt x="5619" y="0"/>
                  </a:moveTo>
                  <a:lnTo>
                    <a:pt x="4205" y="985"/>
                  </a:lnTo>
                  <a:lnTo>
                    <a:pt x="2475" y="1869"/>
                  </a:lnTo>
                  <a:lnTo>
                    <a:pt x="1288" y="404"/>
                  </a:lnTo>
                  <a:lnTo>
                    <a:pt x="0" y="1856"/>
                  </a:lnTo>
                  <a:lnTo>
                    <a:pt x="341" y="2829"/>
                  </a:lnTo>
                  <a:lnTo>
                    <a:pt x="341" y="4028"/>
                  </a:lnTo>
                  <a:lnTo>
                    <a:pt x="2766" y="5341"/>
                  </a:lnTo>
                  <a:lnTo>
                    <a:pt x="4963" y="4369"/>
                  </a:lnTo>
                  <a:lnTo>
                    <a:pt x="6655" y="2854"/>
                  </a:lnTo>
                  <a:lnTo>
                    <a:pt x="6655" y="1515"/>
                  </a:lnTo>
                  <a:lnTo>
                    <a:pt x="561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52"/>
            <p:cNvSpPr/>
            <p:nvPr/>
          </p:nvSpPr>
          <p:spPr>
            <a:xfrm>
              <a:off x="3089925" y="1740150"/>
              <a:ext cx="182800" cy="153450"/>
            </a:xfrm>
            <a:custGeom>
              <a:avLst/>
              <a:gdLst/>
              <a:ahLst/>
              <a:cxnLst/>
              <a:rect l="l" t="t" r="r" b="b"/>
              <a:pathLst>
                <a:path w="7312" h="6138" extrusionOk="0">
                  <a:moveTo>
                    <a:pt x="5885" y="884"/>
                  </a:moveTo>
                  <a:lnTo>
                    <a:pt x="6693" y="2046"/>
                  </a:lnTo>
                  <a:lnTo>
                    <a:pt x="6693" y="3157"/>
                  </a:lnTo>
                  <a:lnTo>
                    <a:pt x="5140" y="4546"/>
                  </a:lnTo>
                  <a:lnTo>
                    <a:pt x="3132" y="5443"/>
                  </a:lnTo>
                  <a:lnTo>
                    <a:pt x="1011" y="4281"/>
                  </a:lnTo>
                  <a:lnTo>
                    <a:pt x="1011" y="3271"/>
                  </a:lnTo>
                  <a:lnTo>
                    <a:pt x="708" y="2374"/>
                  </a:lnTo>
                  <a:lnTo>
                    <a:pt x="1630" y="1339"/>
                  </a:lnTo>
                  <a:lnTo>
                    <a:pt x="2741" y="2715"/>
                  </a:lnTo>
                  <a:lnTo>
                    <a:pt x="4698" y="1705"/>
                  </a:lnTo>
                  <a:lnTo>
                    <a:pt x="5885" y="884"/>
                  </a:lnTo>
                  <a:close/>
                  <a:moveTo>
                    <a:pt x="6049" y="0"/>
                  </a:moveTo>
                  <a:lnTo>
                    <a:pt x="4395" y="1162"/>
                  </a:lnTo>
                  <a:lnTo>
                    <a:pt x="2918" y="1920"/>
                  </a:lnTo>
                  <a:lnTo>
                    <a:pt x="1655" y="366"/>
                  </a:lnTo>
                  <a:lnTo>
                    <a:pt x="1" y="2235"/>
                  </a:lnTo>
                  <a:lnTo>
                    <a:pt x="380" y="3334"/>
                  </a:lnTo>
                  <a:lnTo>
                    <a:pt x="380" y="4660"/>
                  </a:lnTo>
                  <a:lnTo>
                    <a:pt x="3094" y="6137"/>
                  </a:lnTo>
                  <a:lnTo>
                    <a:pt x="5443" y="5102"/>
                  </a:lnTo>
                  <a:lnTo>
                    <a:pt x="7312" y="3435"/>
                  </a:lnTo>
                  <a:lnTo>
                    <a:pt x="7312" y="1856"/>
                  </a:lnTo>
                  <a:lnTo>
                    <a:pt x="604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52"/>
            <p:cNvSpPr/>
            <p:nvPr/>
          </p:nvSpPr>
          <p:spPr>
            <a:xfrm>
              <a:off x="3793250" y="2636350"/>
              <a:ext cx="57175" cy="35700"/>
            </a:xfrm>
            <a:custGeom>
              <a:avLst/>
              <a:gdLst/>
              <a:ahLst/>
              <a:cxnLst/>
              <a:rect l="l" t="t" r="r" b="b"/>
              <a:pathLst>
                <a:path w="2287" h="1428" extrusionOk="0">
                  <a:moveTo>
                    <a:pt x="1743" y="0"/>
                  </a:moveTo>
                  <a:lnTo>
                    <a:pt x="1" y="480"/>
                  </a:lnTo>
                  <a:lnTo>
                    <a:pt x="2286" y="1427"/>
                  </a:lnTo>
                  <a:lnTo>
                    <a:pt x="2286" y="1427"/>
                  </a:lnTo>
                  <a:lnTo>
                    <a:pt x="174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52"/>
            <p:cNvSpPr/>
            <p:nvPr/>
          </p:nvSpPr>
          <p:spPr>
            <a:xfrm>
              <a:off x="3768950" y="2626875"/>
              <a:ext cx="95675" cy="59375"/>
            </a:xfrm>
            <a:custGeom>
              <a:avLst/>
              <a:gdLst/>
              <a:ahLst/>
              <a:cxnLst/>
              <a:rect l="l" t="t" r="r" b="b"/>
              <a:pathLst>
                <a:path w="3827" h="2375" extrusionOk="0">
                  <a:moveTo>
                    <a:pt x="2526" y="758"/>
                  </a:moveTo>
                  <a:lnTo>
                    <a:pt x="2703" y="1238"/>
                  </a:lnTo>
                  <a:lnTo>
                    <a:pt x="1958" y="922"/>
                  </a:lnTo>
                  <a:lnTo>
                    <a:pt x="2526" y="758"/>
                  </a:lnTo>
                  <a:close/>
                  <a:moveTo>
                    <a:pt x="2905" y="0"/>
                  </a:moveTo>
                  <a:lnTo>
                    <a:pt x="0" y="796"/>
                  </a:lnTo>
                  <a:lnTo>
                    <a:pt x="3826" y="2374"/>
                  </a:lnTo>
                  <a:lnTo>
                    <a:pt x="290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52"/>
            <p:cNvSpPr/>
            <p:nvPr/>
          </p:nvSpPr>
          <p:spPr>
            <a:xfrm>
              <a:off x="3702975" y="2517025"/>
              <a:ext cx="43275" cy="68200"/>
            </a:xfrm>
            <a:custGeom>
              <a:avLst/>
              <a:gdLst/>
              <a:ahLst/>
              <a:cxnLst/>
              <a:rect l="l" t="t" r="r" b="b"/>
              <a:pathLst>
                <a:path w="1731" h="2728" extrusionOk="0">
                  <a:moveTo>
                    <a:pt x="733" y="0"/>
                  </a:moveTo>
                  <a:cubicBezTo>
                    <a:pt x="493" y="164"/>
                    <a:pt x="0" y="1288"/>
                    <a:pt x="0" y="1288"/>
                  </a:cubicBezTo>
                  <a:lnTo>
                    <a:pt x="695" y="2728"/>
                  </a:lnTo>
                  <a:lnTo>
                    <a:pt x="1730" y="2728"/>
                  </a:lnTo>
                  <a:lnTo>
                    <a:pt x="73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52"/>
            <p:cNvSpPr/>
            <p:nvPr/>
          </p:nvSpPr>
          <p:spPr>
            <a:xfrm>
              <a:off x="3694450" y="2505025"/>
              <a:ext cx="62850" cy="88100"/>
            </a:xfrm>
            <a:custGeom>
              <a:avLst/>
              <a:gdLst/>
              <a:ahLst/>
              <a:cxnLst/>
              <a:rect l="l" t="t" r="r" b="b"/>
              <a:pathLst>
                <a:path w="2514" h="3524" extrusionOk="0">
                  <a:moveTo>
                    <a:pt x="973" y="1162"/>
                  </a:moveTo>
                  <a:lnTo>
                    <a:pt x="1604" y="2892"/>
                  </a:lnTo>
                  <a:lnTo>
                    <a:pt x="1225" y="2892"/>
                  </a:lnTo>
                  <a:lnTo>
                    <a:pt x="682" y="1756"/>
                  </a:lnTo>
                  <a:cubicBezTo>
                    <a:pt x="771" y="1554"/>
                    <a:pt x="884" y="1352"/>
                    <a:pt x="973" y="1162"/>
                  </a:cubicBezTo>
                  <a:close/>
                  <a:moveTo>
                    <a:pt x="1238" y="0"/>
                  </a:moveTo>
                  <a:lnTo>
                    <a:pt x="897" y="215"/>
                  </a:lnTo>
                  <a:cubicBezTo>
                    <a:pt x="619" y="405"/>
                    <a:pt x="253" y="1187"/>
                    <a:pt x="51" y="1642"/>
                  </a:cubicBezTo>
                  <a:lnTo>
                    <a:pt x="1" y="1768"/>
                  </a:lnTo>
                  <a:lnTo>
                    <a:pt x="834" y="3523"/>
                  </a:lnTo>
                  <a:lnTo>
                    <a:pt x="2513" y="3523"/>
                  </a:lnTo>
                  <a:lnTo>
                    <a:pt x="123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52"/>
            <p:cNvSpPr/>
            <p:nvPr/>
          </p:nvSpPr>
          <p:spPr>
            <a:xfrm>
              <a:off x="3696975" y="2570375"/>
              <a:ext cx="25275" cy="78000"/>
            </a:xfrm>
            <a:custGeom>
              <a:avLst/>
              <a:gdLst/>
              <a:ahLst/>
              <a:cxnLst/>
              <a:rect l="l" t="t" r="r" b="b"/>
              <a:pathLst>
                <a:path w="1011" h="3120" extrusionOk="0">
                  <a:moveTo>
                    <a:pt x="455" y="0"/>
                  </a:moveTo>
                  <a:lnTo>
                    <a:pt x="1" y="1402"/>
                  </a:lnTo>
                  <a:lnTo>
                    <a:pt x="581" y="3119"/>
                  </a:lnTo>
                  <a:lnTo>
                    <a:pt x="1011" y="3119"/>
                  </a:lnTo>
                  <a:lnTo>
                    <a:pt x="1011" y="278"/>
                  </a:lnTo>
                  <a:lnTo>
                    <a:pt x="4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52"/>
            <p:cNvSpPr/>
            <p:nvPr/>
          </p:nvSpPr>
          <p:spPr>
            <a:xfrm>
              <a:off x="3688775" y="2563750"/>
              <a:ext cx="43275" cy="92500"/>
            </a:xfrm>
            <a:custGeom>
              <a:avLst/>
              <a:gdLst/>
              <a:ahLst/>
              <a:cxnLst/>
              <a:rect l="l" t="t" r="r" b="b"/>
              <a:pathLst>
                <a:path w="1731" h="3700" extrusionOk="0">
                  <a:moveTo>
                    <a:pt x="1023" y="846"/>
                  </a:moveTo>
                  <a:lnTo>
                    <a:pt x="1074" y="871"/>
                  </a:lnTo>
                  <a:lnTo>
                    <a:pt x="1074" y="2765"/>
                  </a:lnTo>
                  <a:lnTo>
                    <a:pt x="695" y="1755"/>
                  </a:lnTo>
                  <a:lnTo>
                    <a:pt x="1023" y="846"/>
                  </a:lnTo>
                  <a:close/>
                  <a:moveTo>
                    <a:pt x="632" y="0"/>
                  </a:moveTo>
                  <a:lnTo>
                    <a:pt x="0" y="1755"/>
                  </a:lnTo>
                  <a:lnTo>
                    <a:pt x="720" y="3700"/>
                  </a:lnTo>
                  <a:lnTo>
                    <a:pt x="1730" y="3700"/>
                  </a:lnTo>
                  <a:lnTo>
                    <a:pt x="1730" y="493"/>
                  </a:lnTo>
                  <a:lnTo>
                    <a:pt x="63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52"/>
            <p:cNvSpPr/>
            <p:nvPr/>
          </p:nvSpPr>
          <p:spPr>
            <a:xfrm>
              <a:off x="4360850" y="1623350"/>
              <a:ext cx="47375" cy="27475"/>
            </a:xfrm>
            <a:custGeom>
              <a:avLst/>
              <a:gdLst/>
              <a:ahLst/>
              <a:cxnLst/>
              <a:rect l="l" t="t" r="r" b="b"/>
              <a:pathLst>
                <a:path w="1895" h="1099" extrusionOk="0">
                  <a:moveTo>
                    <a:pt x="0" y="0"/>
                  </a:moveTo>
                  <a:lnTo>
                    <a:pt x="556" y="1099"/>
                  </a:lnTo>
                  <a:lnTo>
                    <a:pt x="1326" y="947"/>
                  </a:lnTo>
                  <a:lnTo>
                    <a:pt x="18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52"/>
            <p:cNvSpPr/>
            <p:nvPr/>
          </p:nvSpPr>
          <p:spPr>
            <a:xfrm>
              <a:off x="4347900" y="1615450"/>
              <a:ext cx="74200" cy="44550"/>
            </a:xfrm>
            <a:custGeom>
              <a:avLst/>
              <a:gdLst/>
              <a:ahLst/>
              <a:cxnLst/>
              <a:rect l="l" t="t" r="r" b="b"/>
              <a:pathLst>
                <a:path w="2968" h="1782" extrusionOk="0">
                  <a:moveTo>
                    <a:pt x="1857" y="632"/>
                  </a:moveTo>
                  <a:lnTo>
                    <a:pt x="1642" y="973"/>
                  </a:lnTo>
                  <a:lnTo>
                    <a:pt x="1238" y="1061"/>
                  </a:lnTo>
                  <a:lnTo>
                    <a:pt x="1023" y="632"/>
                  </a:lnTo>
                  <a:close/>
                  <a:moveTo>
                    <a:pt x="0" y="1"/>
                  </a:moveTo>
                  <a:lnTo>
                    <a:pt x="897" y="1781"/>
                  </a:lnTo>
                  <a:lnTo>
                    <a:pt x="2046" y="1541"/>
                  </a:lnTo>
                  <a:lnTo>
                    <a:pt x="296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52"/>
            <p:cNvSpPr/>
            <p:nvPr/>
          </p:nvSpPr>
          <p:spPr>
            <a:xfrm>
              <a:off x="2445000" y="785850"/>
              <a:ext cx="922425" cy="1196450"/>
            </a:xfrm>
            <a:custGeom>
              <a:avLst/>
              <a:gdLst/>
              <a:ahLst/>
              <a:cxnLst/>
              <a:rect l="l" t="t" r="r" b="b"/>
              <a:pathLst>
                <a:path w="36897" h="47858" extrusionOk="0">
                  <a:moveTo>
                    <a:pt x="27288" y="1"/>
                  </a:moveTo>
                  <a:lnTo>
                    <a:pt x="21921" y="2324"/>
                  </a:lnTo>
                  <a:lnTo>
                    <a:pt x="20027" y="2375"/>
                  </a:lnTo>
                  <a:lnTo>
                    <a:pt x="19396" y="4067"/>
                  </a:lnTo>
                  <a:lnTo>
                    <a:pt x="20179" y="6378"/>
                  </a:lnTo>
                  <a:lnTo>
                    <a:pt x="18600" y="6378"/>
                  </a:lnTo>
                  <a:lnTo>
                    <a:pt x="18285" y="4016"/>
                  </a:lnTo>
                  <a:lnTo>
                    <a:pt x="17262" y="3625"/>
                  </a:lnTo>
                  <a:lnTo>
                    <a:pt x="16782" y="5203"/>
                  </a:lnTo>
                  <a:lnTo>
                    <a:pt x="15620" y="4850"/>
                  </a:lnTo>
                  <a:lnTo>
                    <a:pt x="15305" y="3006"/>
                  </a:lnTo>
                  <a:lnTo>
                    <a:pt x="13411" y="3322"/>
                  </a:lnTo>
                  <a:lnTo>
                    <a:pt x="11277" y="4105"/>
                  </a:lnTo>
                  <a:lnTo>
                    <a:pt x="9698" y="5683"/>
                  </a:lnTo>
                  <a:lnTo>
                    <a:pt x="7489" y="6163"/>
                  </a:lnTo>
                  <a:lnTo>
                    <a:pt x="6150" y="7893"/>
                  </a:lnTo>
                  <a:lnTo>
                    <a:pt x="6933" y="9080"/>
                  </a:lnTo>
                  <a:lnTo>
                    <a:pt x="5355" y="10418"/>
                  </a:lnTo>
                  <a:lnTo>
                    <a:pt x="2678" y="11529"/>
                  </a:lnTo>
                  <a:lnTo>
                    <a:pt x="784" y="11883"/>
                  </a:lnTo>
                  <a:lnTo>
                    <a:pt x="1251" y="13575"/>
                  </a:lnTo>
                  <a:lnTo>
                    <a:pt x="2678" y="13726"/>
                  </a:lnTo>
                  <a:lnTo>
                    <a:pt x="3069" y="14598"/>
                  </a:lnTo>
                  <a:lnTo>
                    <a:pt x="1" y="14838"/>
                  </a:lnTo>
                  <a:lnTo>
                    <a:pt x="1" y="16176"/>
                  </a:lnTo>
                  <a:lnTo>
                    <a:pt x="1731" y="17363"/>
                  </a:lnTo>
                  <a:cubicBezTo>
                    <a:pt x="1731" y="17363"/>
                    <a:pt x="1944" y="16942"/>
                    <a:pt x="2599" y="16942"/>
                  </a:cubicBezTo>
                  <a:cubicBezTo>
                    <a:pt x="2926" y="16942"/>
                    <a:pt x="3364" y="17047"/>
                    <a:pt x="3940" y="17363"/>
                  </a:cubicBezTo>
                  <a:cubicBezTo>
                    <a:pt x="5683" y="18310"/>
                    <a:pt x="5759" y="18310"/>
                    <a:pt x="5759" y="18310"/>
                  </a:cubicBezTo>
                  <a:lnTo>
                    <a:pt x="7337" y="21378"/>
                  </a:lnTo>
                  <a:lnTo>
                    <a:pt x="6946" y="25331"/>
                  </a:lnTo>
                  <a:lnTo>
                    <a:pt x="6946" y="29434"/>
                  </a:lnTo>
                  <a:lnTo>
                    <a:pt x="8436" y="29902"/>
                  </a:lnTo>
                  <a:lnTo>
                    <a:pt x="7615" y="31164"/>
                  </a:lnTo>
                  <a:lnTo>
                    <a:pt x="5683" y="30849"/>
                  </a:lnTo>
                  <a:lnTo>
                    <a:pt x="5683" y="33223"/>
                  </a:lnTo>
                  <a:lnTo>
                    <a:pt x="7173" y="34321"/>
                  </a:lnTo>
                  <a:lnTo>
                    <a:pt x="6074" y="36695"/>
                  </a:lnTo>
                  <a:lnTo>
                    <a:pt x="6541" y="40546"/>
                  </a:lnTo>
                  <a:lnTo>
                    <a:pt x="7135" y="43463"/>
                  </a:lnTo>
                  <a:lnTo>
                    <a:pt x="7627" y="46153"/>
                  </a:lnTo>
                  <a:lnTo>
                    <a:pt x="9218" y="45913"/>
                  </a:lnTo>
                  <a:lnTo>
                    <a:pt x="10885" y="47857"/>
                  </a:lnTo>
                  <a:lnTo>
                    <a:pt x="12186" y="45647"/>
                  </a:lnTo>
                  <a:lnTo>
                    <a:pt x="13310" y="42175"/>
                  </a:lnTo>
                  <a:lnTo>
                    <a:pt x="14812" y="39776"/>
                  </a:lnTo>
                  <a:lnTo>
                    <a:pt x="16946" y="39195"/>
                  </a:lnTo>
                  <a:lnTo>
                    <a:pt x="20103" y="37857"/>
                  </a:lnTo>
                  <a:lnTo>
                    <a:pt x="21770" y="35798"/>
                  </a:lnTo>
                  <a:lnTo>
                    <a:pt x="24762" y="35407"/>
                  </a:lnTo>
                  <a:lnTo>
                    <a:pt x="28462" y="33071"/>
                  </a:lnTo>
                  <a:lnTo>
                    <a:pt x="26480" y="32869"/>
                  </a:lnTo>
                  <a:lnTo>
                    <a:pt x="25545" y="32869"/>
                  </a:lnTo>
                  <a:lnTo>
                    <a:pt x="26480" y="30659"/>
                  </a:lnTo>
                  <a:lnTo>
                    <a:pt x="28462" y="32478"/>
                  </a:lnTo>
                  <a:lnTo>
                    <a:pt x="29232" y="30735"/>
                  </a:lnTo>
                  <a:lnTo>
                    <a:pt x="28538" y="28487"/>
                  </a:lnTo>
                  <a:lnTo>
                    <a:pt x="28538" y="28487"/>
                  </a:lnTo>
                  <a:cubicBezTo>
                    <a:pt x="28538" y="28487"/>
                    <a:pt x="28571" y="28497"/>
                    <a:pt x="28628" y="28497"/>
                  </a:cubicBezTo>
                  <a:cubicBezTo>
                    <a:pt x="28850" y="28497"/>
                    <a:pt x="29441" y="28361"/>
                    <a:pt x="29952" y="27048"/>
                  </a:cubicBezTo>
                  <a:cubicBezTo>
                    <a:pt x="30176" y="26473"/>
                    <a:pt x="30217" y="26354"/>
                    <a:pt x="30211" y="26354"/>
                  </a:cubicBezTo>
                  <a:lnTo>
                    <a:pt x="30211" y="26354"/>
                  </a:lnTo>
                  <a:cubicBezTo>
                    <a:pt x="30207" y="26354"/>
                    <a:pt x="30180" y="26414"/>
                    <a:pt x="30178" y="26414"/>
                  </a:cubicBezTo>
                  <a:cubicBezTo>
                    <a:pt x="30175" y="26414"/>
                    <a:pt x="30241" y="26250"/>
                    <a:pt x="30596" y="25381"/>
                  </a:cubicBezTo>
                  <a:cubicBezTo>
                    <a:pt x="31467" y="23260"/>
                    <a:pt x="31455" y="23247"/>
                    <a:pt x="31455" y="23247"/>
                  </a:cubicBezTo>
                  <a:cubicBezTo>
                    <a:pt x="31455" y="23247"/>
                    <a:pt x="32086" y="23007"/>
                    <a:pt x="31455" y="21593"/>
                  </a:cubicBezTo>
                  <a:cubicBezTo>
                    <a:pt x="30823" y="20179"/>
                    <a:pt x="29876" y="20722"/>
                    <a:pt x="30823" y="20166"/>
                  </a:cubicBezTo>
                  <a:lnTo>
                    <a:pt x="31770" y="19623"/>
                  </a:lnTo>
                  <a:lnTo>
                    <a:pt x="32642" y="19068"/>
                  </a:lnTo>
                  <a:lnTo>
                    <a:pt x="32250" y="16694"/>
                  </a:lnTo>
                  <a:lnTo>
                    <a:pt x="32642" y="14042"/>
                  </a:lnTo>
                  <a:lnTo>
                    <a:pt x="34611" y="11858"/>
                  </a:lnTo>
                  <a:lnTo>
                    <a:pt x="36354" y="9762"/>
                  </a:lnTo>
                  <a:lnTo>
                    <a:pt x="36897" y="8032"/>
                  </a:lnTo>
                  <a:lnTo>
                    <a:pt x="34851" y="7085"/>
                  </a:lnTo>
                  <a:lnTo>
                    <a:pt x="32566" y="7943"/>
                  </a:lnTo>
                  <a:lnTo>
                    <a:pt x="30280" y="10090"/>
                  </a:lnTo>
                  <a:lnTo>
                    <a:pt x="31770" y="7451"/>
                  </a:lnTo>
                  <a:lnTo>
                    <a:pt x="31859" y="7009"/>
                  </a:lnTo>
                  <a:lnTo>
                    <a:pt x="27439" y="7009"/>
                  </a:lnTo>
                  <a:lnTo>
                    <a:pt x="27351" y="5986"/>
                  </a:lnTo>
                  <a:lnTo>
                    <a:pt x="29232" y="5759"/>
                  </a:lnTo>
                  <a:lnTo>
                    <a:pt x="31859" y="5759"/>
                  </a:lnTo>
                  <a:lnTo>
                    <a:pt x="31543" y="3625"/>
                  </a:lnTo>
                  <a:lnTo>
                    <a:pt x="30672" y="1655"/>
                  </a:lnTo>
                  <a:lnTo>
                    <a:pt x="2728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52"/>
            <p:cNvSpPr/>
            <p:nvPr/>
          </p:nvSpPr>
          <p:spPr>
            <a:xfrm>
              <a:off x="2437100" y="777350"/>
              <a:ext cx="939800" cy="1218525"/>
            </a:xfrm>
            <a:custGeom>
              <a:avLst/>
              <a:gdLst/>
              <a:ahLst/>
              <a:cxnLst/>
              <a:rect l="l" t="t" r="r" b="b"/>
              <a:pathLst>
                <a:path w="37592" h="48741" extrusionOk="0">
                  <a:moveTo>
                    <a:pt x="26909" y="31530"/>
                  </a:moveTo>
                  <a:lnTo>
                    <a:pt x="28601" y="33070"/>
                  </a:lnTo>
                  <a:lnTo>
                    <a:pt x="26796" y="32893"/>
                  </a:lnTo>
                  <a:lnTo>
                    <a:pt x="26341" y="32893"/>
                  </a:lnTo>
                  <a:lnTo>
                    <a:pt x="26909" y="31530"/>
                  </a:lnTo>
                  <a:close/>
                  <a:moveTo>
                    <a:pt x="27591" y="682"/>
                  </a:moveTo>
                  <a:lnTo>
                    <a:pt x="30748" y="2222"/>
                  </a:lnTo>
                  <a:lnTo>
                    <a:pt x="31543" y="4053"/>
                  </a:lnTo>
                  <a:lnTo>
                    <a:pt x="31809" y="5783"/>
                  </a:lnTo>
                  <a:lnTo>
                    <a:pt x="29498" y="5783"/>
                  </a:lnTo>
                  <a:lnTo>
                    <a:pt x="27339" y="6048"/>
                  </a:lnTo>
                  <a:lnTo>
                    <a:pt x="27465" y="7665"/>
                  </a:lnTo>
                  <a:lnTo>
                    <a:pt x="31796" y="7665"/>
                  </a:lnTo>
                  <a:lnTo>
                    <a:pt x="29321" y="12059"/>
                  </a:lnTo>
                  <a:lnTo>
                    <a:pt x="33046" y="8574"/>
                  </a:lnTo>
                  <a:lnTo>
                    <a:pt x="35155" y="7778"/>
                  </a:lnTo>
                  <a:lnTo>
                    <a:pt x="36834" y="8548"/>
                  </a:lnTo>
                  <a:lnTo>
                    <a:pt x="36380" y="9963"/>
                  </a:lnTo>
                  <a:lnTo>
                    <a:pt x="34700" y="11996"/>
                  </a:lnTo>
                  <a:lnTo>
                    <a:pt x="32667" y="14256"/>
                  </a:lnTo>
                  <a:lnTo>
                    <a:pt x="32250" y="17059"/>
                  </a:lnTo>
                  <a:lnTo>
                    <a:pt x="32617" y="19269"/>
                  </a:lnTo>
                  <a:lnTo>
                    <a:pt x="31935" y="19698"/>
                  </a:lnTo>
                  <a:cubicBezTo>
                    <a:pt x="31922" y="19711"/>
                    <a:pt x="31834" y="19761"/>
                    <a:pt x="30988" y="20254"/>
                  </a:cubicBezTo>
                  <a:cubicBezTo>
                    <a:pt x="30584" y="20494"/>
                    <a:pt x="30432" y="20582"/>
                    <a:pt x="30432" y="20809"/>
                  </a:cubicBezTo>
                  <a:cubicBezTo>
                    <a:pt x="30445" y="20986"/>
                    <a:pt x="30558" y="21125"/>
                    <a:pt x="30710" y="21188"/>
                  </a:cubicBezTo>
                  <a:cubicBezTo>
                    <a:pt x="30887" y="21289"/>
                    <a:pt x="31215" y="21466"/>
                    <a:pt x="31480" y="22072"/>
                  </a:cubicBezTo>
                  <a:cubicBezTo>
                    <a:pt x="31872" y="22943"/>
                    <a:pt x="31733" y="23259"/>
                    <a:pt x="31657" y="23309"/>
                  </a:cubicBezTo>
                  <a:lnTo>
                    <a:pt x="31455" y="23385"/>
                  </a:lnTo>
                  <a:lnTo>
                    <a:pt x="31455" y="23537"/>
                  </a:lnTo>
                  <a:cubicBezTo>
                    <a:pt x="31404" y="23676"/>
                    <a:pt x="31228" y="24118"/>
                    <a:pt x="30609" y="25620"/>
                  </a:cubicBezTo>
                  <a:cubicBezTo>
                    <a:pt x="30432" y="26062"/>
                    <a:pt x="30319" y="26353"/>
                    <a:pt x="30243" y="26555"/>
                  </a:cubicBezTo>
                  <a:lnTo>
                    <a:pt x="30218" y="26618"/>
                  </a:lnTo>
                  <a:cubicBezTo>
                    <a:pt x="30218" y="26618"/>
                    <a:pt x="30218" y="26630"/>
                    <a:pt x="30218" y="26630"/>
                  </a:cubicBezTo>
                  <a:cubicBezTo>
                    <a:pt x="30205" y="26681"/>
                    <a:pt x="30154" y="26832"/>
                    <a:pt x="29978" y="27287"/>
                  </a:cubicBezTo>
                  <a:cubicBezTo>
                    <a:pt x="29498" y="28499"/>
                    <a:pt x="29018" y="28537"/>
                    <a:pt x="28955" y="28537"/>
                  </a:cubicBezTo>
                  <a:lnTo>
                    <a:pt x="28399" y="28373"/>
                  </a:lnTo>
                  <a:lnTo>
                    <a:pt x="28399" y="28373"/>
                  </a:lnTo>
                  <a:lnTo>
                    <a:pt x="29220" y="31062"/>
                  </a:lnTo>
                  <a:lnTo>
                    <a:pt x="28677" y="32287"/>
                  </a:lnTo>
                  <a:lnTo>
                    <a:pt x="26682" y="30469"/>
                  </a:lnTo>
                  <a:lnTo>
                    <a:pt x="25394" y="33525"/>
                  </a:lnTo>
                  <a:lnTo>
                    <a:pt x="26758" y="33525"/>
                  </a:lnTo>
                  <a:lnTo>
                    <a:pt x="27844" y="33626"/>
                  </a:lnTo>
                  <a:lnTo>
                    <a:pt x="24977" y="35431"/>
                  </a:lnTo>
                  <a:lnTo>
                    <a:pt x="21922" y="35835"/>
                  </a:lnTo>
                  <a:lnTo>
                    <a:pt x="20230" y="37931"/>
                  </a:lnTo>
                  <a:lnTo>
                    <a:pt x="17199" y="39232"/>
                  </a:lnTo>
                  <a:lnTo>
                    <a:pt x="14939" y="39838"/>
                  </a:lnTo>
                  <a:lnTo>
                    <a:pt x="13360" y="42351"/>
                  </a:lnTo>
                  <a:lnTo>
                    <a:pt x="12211" y="45861"/>
                  </a:lnTo>
                  <a:lnTo>
                    <a:pt x="11163" y="47654"/>
                  </a:lnTo>
                  <a:lnTo>
                    <a:pt x="9661" y="45874"/>
                  </a:lnTo>
                  <a:lnTo>
                    <a:pt x="8209" y="46101"/>
                  </a:lnTo>
                  <a:lnTo>
                    <a:pt x="7767" y="43715"/>
                  </a:lnTo>
                  <a:lnTo>
                    <a:pt x="7173" y="40823"/>
                  </a:lnTo>
                  <a:lnTo>
                    <a:pt x="6719" y="37048"/>
                  </a:lnTo>
                  <a:lnTo>
                    <a:pt x="7893" y="34535"/>
                  </a:lnTo>
                  <a:lnTo>
                    <a:pt x="6315" y="33373"/>
                  </a:lnTo>
                  <a:lnTo>
                    <a:pt x="6315" y="31542"/>
                  </a:lnTo>
                  <a:lnTo>
                    <a:pt x="8082" y="31833"/>
                  </a:lnTo>
                  <a:lnTo>
                    <a:pt x="9244" y="30040"/>
                  </a:lnTo>
                  <a:lnTo>
                    <a:pt x="7577" y="29509"/>
                  </a:lnTo>
                  <a:lnTo>
                    <a:pt x="7577" y="25671"/>
                  </a:lnTo>
                  <a:lnTo>
                    <a:pt x="7981" y="21643"/>
                  </a:lnTo>
                  <a:lnTo>
                    <a:pt x="6277" y="18309"/>
                  </a:lnTo>
                  <a:lnTo>
                    <a:pt x="6125" y="18309"/>
                  </a:lnTo>
                  <a:cubicBezTo>
                    <a:pt x="6024" y="18271"/>
                    <a:pt x="5645" y="18082"/>
                    <a:pt x="4408" y="17413"/>
                  </a:cubicBezTo>
                  <a:cubicBezTo>
                    <a:pt x="3845" y="17104"/>
                    <a:pt x="3347" y="16952"/>
                    <a:pt x="2915" y="16952"/>
                  </a:cubicBezTo>
                  <a:cubicBezTo>
                    <a:pt x="2746" y="16952"/>
                    <a:pt x="2587" y="16975"/>
                    <a:pt x="2438" y="17021"/>
                  </a:cubicBezTo>
                  <a:cubicBezTo>
                    <a:pt x="2274" y="17072"/>
                    <a:pt x="2122" y="17147"/>
                    <a:pt x="1983" y="17261"/>
                  </a:cubicBezTo>
                  <a:lnTo>
                    <a:pt x="620" y="16339"/>
                  </a:lnTo>
                  <a:lnTo>
                    <a:pt x="620" y="15455"/>
                  </a:lnTo>
                  <a:lnTo>
                    <a:pt x="3852" y="15203"/>
                  </a:lnTo>
                  <a:lnTo>
                    <a:pt x="3208" y="13763"/>
                  </a:lnTo>
                  <a:lnTo>
                    <a:pt x="1819" y="13612"/>
                  </a:lnTo>
                  <a:lnTo>
                    <a:pt x="1504" y="12450"/>
                  </a:lnTo>
                  <a:lnTo>
                    <a:pt x="3057" y="12160"/>
                  </a:lnTo>
                  <a:lnTo>
                    <a:pt x="5797" y="11036"/>
                  </a:lnTo>
                  <a:lnTo>
                    <a:pt x="7678" y="9470"/>
                  </a:lnTo>
                  <a:lnTo>
                    <a:pt x="6857" y="8233"/>
                  </a:lnTo>
                  <a:lnTo>
                    <a:pt x="7994" y="6781"/>
                  </a:lnTo>
                  <a:lnTo>
                    <a:pt x="10178" y="6301"/>
                  </a:lnTo>
                  <a:lnTo>
                    <a:pt x="11769" y="4710"/>
                  </a:lnTo>
                  <a:lnTo>
                    <a:pt x="13777" y="3965"/>
                  </a:lnTo>
                  <a:lnTo>
                    <a:pt x="15355" y="3712"/>
                  </a:lnTo>
                  <a:lnTo>
                    <a:pt x="15646" y="5430"/>
                  </a:lnTo>
                  <a:lnTo>
                    <a:pt x="17325" y="5935"/>
                  </a:lnTo>
                  <a:lnTo>
                    <a:pt x="17792" y="4382"/>
                  </a:lnTo>
                  <a:lnTo>
                    <a:pt x="18323" y="4584"/>
                  </a:lnTo>
                  <a:lnTo>
                    <a:pt x="18651" y="7033"/>
                  </a:lnTo>
                  <a:lnTo>
                    <a:pt x="20949" y="7033"/>
                  </a:lnTo>
                  <a:lnTo>
                    <a:pt x="20053" y="4407"/>
                  </a:lnTo>
                  <a:lnTo>
                    <a:pt x="20570" y="3031"/>
                  </a:lnTo>
                  <a:lnTo>
                    <a:pt x="22250" y="2980"/>
                  </a:lnTo>
                  <a:lnTo>
                    <a:pt x="27591" y="682"/>
                  </a:lnTo>
                  <a:close/>
                  <a:moveTo>
                    <a:pt x="27604" y="0"/>
                  </a:moveTo>
                  <a:lnTo>
                    <a:pt x="22161" y="2361"/>
                  </a:lnTo>
                  <a:lnTo>
                    <a:pt x="20116" y="2424"/>
                  </a:lnTo>
                  <a:lnTo>
                    <a:pt x="19371" y="4407"/>
                  </a:lnTo>
                  <a:lnTo>
                    <a:pt x="20053" y="6415"/>
                  </a:lnTo>
                  <a:lnTo>
                    <a:pt x="19194" y="6415"/>
                  </a:lnTo>
                  <a:lnTo>
                    <a:pt x="18891" y="4142"/>
                  </a:lnTo>
                  <a:lnTo>
                    <a:pt x="17376" y="3548"/>
                  </a:lnTo>
                  <a:lnTo>
                    <a:pt x="16896" y="5152"/>
                  </a:lnTo>
                  <a:lnTo>
                    <a:pt x="16214" y="4937"/>
                  </a:lnTo>
                  <a:lnTo>
                    <a:pt x="15861" y="2993"/>
                  </a:lnTo>
                  <a:lnTo>
                    <a:pt x="13600" y="3359"/>
                  </a:lnTo>
                  <a:lnTo>
                    <a:pt x="11479" y="4154"/>
                  </a:lnTo>
                  <a:lnTo>
                    <a:pt x="9850" y="5733"/>
                  </a:lnTo>
                  <a:lnTo>
                    <a:pt x="7628" y="6200"/>
                  </a:lnTo>
                  <a:lnTo>
                    <a:pt x="6075" y="8208"/>
                  </a:lnTo>
                  <a:lnTo>
                    <a:pt x="6832" y="9344"/>
                  </a:lnTo>
                  <a:lnTo>
                    <a:pt x="5506" y="10480"/>
                  </a:lnTo>
                  <a:lnTo>
                    <a:pt x="2905" y="11541"/>
                  </a:lnTo>
                  <a:lnTo>
                    <a:pt x="708" y="11958"/>
                  </a:lnTo>
                  <a:lnTo>
                    <a:pt x="1339" y="14193"/>
                  </a:lnTo>
                  <a:lnTo>
                    <a:pt x="2792" y="14344"/>
                  </a:lnTo>
                  <a:lnTo>
                    <a:pt x="2918" y="14635"/>
                  </a:lnTo>
                  <a:lnTo>
                    <a:pt x="1" y="14862"/>
                  </a:lnTo>
                  <a:lnTo>
                    <a:pt x="1" y="16655"/>
                  </a:lnTo>
                  <a:lnTo>
                    <a:pt x="2173" y="18132"/>
                  </a:lnTo>
                  <a:lnTo>
                    <a:pt x="2337" y="17817"/>
                  </a:lnTo>
                  <a:cubicBezTo>
                    <a:pt x="2400" y="17716"/>
                    <a:pt x="2514" y="17640"/>
                    <a:pt x="2627" y="17615"/>
                  </a:cubicBezTo>
                  <a:cubicBezTo>
                    <a:pt x="2703" y="17592"/>
                    <a:pt x="2796" y="17576"/>
                    <a:pt x="2911" y="17576"/>
                  </a:cubicBezTo>
                  <a:cubicBezTo>
                    <a:pt x="3180" y="17576"/>
                    <a:pt x="3565" y="17663"/>
                    <a:pt x="4105" y="17956"/>
                  </a:cubicBezTo>
                  <a:cubicBezTo>
                    <a:pt x="5153" y="18536"/>
                    <a:pt x="5620" y="18764"/>
                    <a:pt x="5847" y="18865"/>
                  </a:cubicBezTo>
                  <a:lnTo>
                    <a:pt x="7325" y="21756"/>
                  </a:lnTo>
                  <a:lnTo>
                    <a:pt x="6933" y="25645"/>
                  </a:lnTo>
                  <a:lnTo>
                    <a:pt x="6933" y="29976"/>
                  </a:lnTo>
                  <a:lnTo>
                    <a:pt x="8259" y="30393"/>
                  </a:lnTo>
                  <a:lnTo>
                    <a:pt x="7767" y="31138"/>
                  </a:lnTo>
                  <a:lnTo>
                    <a:pt x="5671" y="30785"/>
                  </a:lnTo>
                  <a:lnTo>
                    <a:pt x="5671" y="33689"/>
                  </a:lnTo>
                  <a:lnTo>
                    <a:pt x="7097" y="34737"/>
                  </a:lnTo>
                  <a:lnTo>
                    <a:pt x="6062" y="36947"/>
                  </a:lnTo>
                  <a:lnTo>
                    <a:pt x="6554" y="40924"/>
                  </a:lnTo>
                  <a:lnTo>
                    <a:pt x="7148" y="43828"/>
                  </a:lnTo>
                  <a:lnTo>
                    <a:pt x="7691" y="46808"/>
                  </a:lnTo>
                  <a:lnTo>
                    <a:pt x="9408" y="46556"/>
                  </a:lnTo>
                  <a:lnTo>
                    <a:pt x="11252" y="48740"/>
                  </a:lnTo>
                  <a:lnTo>
                    <a:pt x="12780" y="46152"/>
                  </a:lnTo>
                  <a:lnTo>
                    <a:pt x="13916" y="42654"/>
                  </a:lnTo>
                  <a:lnTo>
                    <a:pt x="15343" y="40381"/>
                  </a:lnTo>
                  <a:lnTo>
                    <a:pt x="17388" y="39826"/>
                  </a:lnTo>
                  <a:lnTo>
                    <a:pt x="20621" y="38449"/>
                  </a:lnTo>
                  <a:lnTo>
                    <a:pt x="22250" y="36429"/>
                  </a:lnTo>
                  <a:lnTo>
                    <a:pt x="25116" y="36050"/>
                  </a:lnTo>
                  <a:lnTo>
                    <a:pt x="29738" y="33184"/>
                  </a:lnTo>
                  <a:lnTo>
                    <a:pt x="29005" y="33108"/>
                  </a:lnTo>
                  <a:lnTo>
                    <a:pt x="29877" y="31100"/>
                  </a:lnTo>
                  <a:lnTo>
                    <a:pt x="29270" y="29105"/>
                  </a:lnTo>
                  <a:cubicBezTo>
                    <a:pt x="29637" y="28979"/>
                    <a:pt x="30142" y="28600"/>
                    <a:pt x="30558" y="27514"/>
                  </a:cubicBezTo>
                  <a:cubicBezTo>
                    <a:pt x="30659" y="27274"/>
                    <a:pt x="30748" y="27022"/>
                    <a:pt x="30824" y="26782"/>
                  </a:cubicBezTo>
                  <a:lnTo>
                    <a:pt x="31202" y="25847"/>
                  </a:lnTo>
                  <a:cubicBezTo>
                    <a:pt x="31720" y="24585"/>
                    <a:pt x="31935" y="24054"/>
                    <a:pt x="32036" y="23815"/>
                  </a:cubicBezTo>
                  <a:cubicBezTo>
                    <a:pt x="32149" y="23726"/>
                    <a:pt x="32238" y="23600"/>
                    <a:pt x="32288" y="23474"/>
                  </a:cubicBezTo>
                  <a:cubicBezTo>
                    <a:pt x="32452" y="23070"/>
                    <a:pt x="32389" y="22514"/>
                    <a:pt x="32074" y="21807"/>
                  </a:cubicBezTo>
                  <a:cubicBezTo>
                    <a:pt x="31910" y="21403"/>
                    <a:pt x="31644" y="21062"/>
                    <a:pt x="31303" y="20797"/>
                  </a:cubicBezTo>
                  <a:cubicBezTo>
                    <a:pt x="31834" y="20494"/>
                    <a:pt x="32112" y="20329"/>
                    <a:pt x="32250" y="20228"/>
                  </a:cubicBezTo>
                  <a:lnTo>
                    <a:pt x="32263" y="20241"/>
                  </a:lnTo>
                  <a:lnTo>
                    <a:pt x="33311" y="19572"/>
                  </a:lnTo>
                  <a:lnTo>
                    <a:pt x="32894" y="17046"/>
                  </a:lnTo>
                  <a:lnTo>
                    <a:pt x="33261" y="14534"/>
                  </a:lnTo>
                  <a:lnTo>
                    <a:pt x="35167" y="12412"/>
                  </a:lnTo>
                  <a:lnTo>
                    <a:pt x="36897" y="10329"/>
                  </a:lnTo>
                  <a:lnTo>
                    <a:pt x="37592" y="8220"/>
                  </a:lnTo>
                  <a:lnTo>
                    <a:pt x="35167" y="7096"/>
                  </a:lnTo>
                  <a:lnTo>
                    <a:pt x="32756" y="8018"/>
                  </a:lnTo>
                  <a:lnTo>
                    <a:pt x="31872" y="8801"/>
                  </a:lnTo>
                  <a:lnTo>
                    <a:pt x="32364" y="7942"/>
                  </a:lnTo>
                  <a:lnTo>
                    <a:pt x="32541" y="7046"/>
                  </a:lnTo>
                  <a:lnTo>
                    <a:pt x="28046" y="7046"/>
                  </a:lnTo>
                  <a:lnTo>
                    <a:pt x="28008" y="6604"/>
                  </a:lnTo>
                  <a:lnTo>
                    <a:pt x="29536" y="6415"/>
                  </a:lnTo>
                  <a:lnTo>
                    <a:pt x="32541" y="6415"/>
                  </a:lnTo>
                  <a:lnTo>
                    <a:pt x="32162" y="3927"/>
                  </a:lnTo>
                  <a:lnTo>
                    <a:pt x="31228" y="1768"/>
                  </a:lnTo>
                  <a:lnTo>
                    <a:pt x="2760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52"/>
            <p:cNvSpPr/>
            <p:nvPr/>
          </p:nvSpPr>
          <p:spPr>
            <a:xfrm>
              <a:off x="2067150" y="740400"/>
              <a:ext cx="667350" cy="530050"/>
            </a:xfrm>
            <a:custGeom>
              <a:avLst/>
              <a:gdLst/>
              <a:ahLst/>
              <a:cxnLst/>
              <a:rect l="l" t="t" r="r" b="b"/>
              <a:pathLst>
                <a:path w="26694" h="21202" extrusionOk="0">
                  <a:moveTo>
                    <a:pt x="19218" y="1"/>
                  </a:moveTo>
                  <a:lnTo>
                    <a:pt x="14635" y="556"/>
                  </a:lnTo>
                  <a:lnTo>
                    <a:pt x="11415" y="1895"/>
                  </a:lnTo>
                  <a:lnTo>
                    <a:pt x="10228" y="3157"/>
                  </a:lnTo>
                  <a:lnTo>
                    <a:pt x="12122" y="5165"/>
                  </a:lnTo>
                  <a:lnTo>
                    <a:pt x="14016" y="6100"/>
                  </a:lnTo>
                  <a:lnTo>
                    <a:pt x="11099" y="6163"/>
                  </a:lnTo>
                  <a:lnTo>
                    <a:pt x="9041" y="4660"/>
                  </a:lnTo>
                  <a:lnTo>
                    <a:pt x="8814" y="2766"/>
                  </a:lnTo>
                  <a:lnTo>
                    <a:pt x="7627" y="2286"/>
                  </a:lnTo>
                  <a:lnTo>
                    <a:pt x="5190" y="6706"/>
                  </a:lnTo>
                  <a:lnTo>
                    <a:pt x="4786" y="9711"/>
                  </a:lnTo>
                  <a:lnTo>
                    <a:pt x="5733" y="11756"/>
                  </a:lnTo>
                  <a:lnTo>
                    <a:pt x="7627" y="12236"/>
                  </a:lnTo>
                  <a:lnTo>
                    <a:pt x="8650" y="13688"/>
                  </a:lnTo>
                  <a:lnTo>
                    <a:pt x="6288" y="13082"/>
                  </a:lnTo>
                  <a:lnTo>
                    <a:pt x="5101" y="14509"/>
                  </a:lnTo>
                  <a:lnTo>
                    <a:pt x="2816" y="14509"/>
                  </a:lnTo>
                  <a:lnTo>
                    <a:pt x="1642" y="14004"/>
                  </a:lnTo>
                  <a:lnTo>
                    <a:pt x="417" y="12741"/>
                  </a:lnTo>
                  <a:cubicBezTo>
                    <a:pt x="177" y="12905"/>
                    <a:pt x="0" y="14332"/>
                    <a:pt x="0" y="14332"/>
                  </a:cubicBezTo>
                  <a:lnTo>
                    <a:pt x="1212" y="15822"/>
                  </a:lnTo>
                  <a:lnTo>
                    <a:pt x="631" y="18007"/>
                  </a:lnTo>
                  <a:lnTo>
                    <a:pt x="51" y="19459"/>
                  </a:lnTo>
                  <a:lnTo>
                    <a:pt x="3914" y="20494"/>
                  </a:lnTo>
                  <a:lnTo>
                    <a:pt x="6566" y="21201"/>
                  </a:lnTo>
                  <a:lnTo>
                    <a:pt x="7551" y="20810"/>
                  </a:lnTo>
                  <a:lnTo>
                    <a:pt x="7551" y="19232"/>
                  </a:lnTo>
                  <a:lnTo>
                    <a:pt x="5809" y="18689"/>
                  </a:lnTo>
                  <a:lnTo>
                    <a:pt x="3927" y="18032"/>
                  </a:lnTo>
                  <a:lnTo>
                    <a:pt x="3296" y="16403"/>
                  </a:lnTo>
                  <a:lnTo>
                    <a:pt x="4748" y="16138"/>
                  </a:lnTo>
                  <a:lnTo>
                    <a:pt x="7071" y="17653"/>
                  </a:lnTo>
                  <a:lnTo>
                    <a:pt x="9129" y="17653"/>
                  </a:lnTo>
                  <a:lnTo>
                    <a:pt x="11024" y="18348"/>
                  </a:lnTo>
                  <a:lnTo>
                    <a:pt x="11806" y="15140"/>
                  </a:lnTo>
                  <a:lnTo>
                    <a:pt x="13625" y="13398"/>
                  </a:lnTo>
                  <a:lnTo>
                    <a:pt x="15115" y="12224"/>
                  </a:lnTo>
                  <a:lnTo>
                    <a:pt x="15115" y="10405"/>
                  </a:lnTo>
                  <a:lnTo>
                    <a:pt x="18587" y="9231"/>
                  </a:lnTo>
                  <a:lnTo>
                    <a:pt x="21277" y="7728"/>
                  </a:lnTo>
                  <a:lnTo>
                    <a:pt x="23322" y="5986"/>
                  </a:lnTo>
                  <a:lnTo>
                    <a:pt x="25494" y="5216"/>
                  </a:lnTo>
                  <a:lnTo>
                    <a:pt x="26694" y="3322"/>
                  </a:lnTo>
                  <a:lnTo>
                    <a:pt x="25671" y="1390"/>
                  </a:lnTo>
                  <a:lnTo>
                    <a:pt x="2276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52"/>
            <p:cNvSpPr/>
            <p:nvPr/>
          </p:nvSpPr>
          <p:spPr>
            <a:xfrm>
              <a:off x="2057975" y="732525"/>
              <a:ext cx="685375" cy="546450"/>
            </a:xfrm>
            <a:custGeom>
              <a:avLst/>
              <a:gdLst/>
              <a:ahLst/>
              <a:cxnLst/>
              <a:rect l="l" t="t" r="r" b="b"/>
              <a:pathLst>
                <a:path w="27415" h="21858" extrusionOk="0">
                  <a:moveTo>
                    <a:pt x="23058" y="631"/>
                  </a:moveTo>
                  <a:lnTo>
                    <a:pt x="25811" y="1919"/>
                  </a:lnTo>
                  <a:lnTo>
                    <a:pt x="26682" y="3599"/>
                  </a:lnTo>
                  <a:lnTo>
                    <a:pt x="25646" y="5240"/>
                  </a:lnTo>
                  <a:lnTo>
                    <a:pt x="23576" y="5998"/>
                  </a:lnTo>
                  <a:lnTo>
                    <a:pt x="21480" y="7753"/>
                  </a:lnTo>
                  <a:lnTo>
                    <a:pt x="18853" y="9230"/>
                  </a:lnTo>
                  <a:lnTo>
                    <a:pt x="15166" y="10493"/>
                  </a:lnTo>
                  <a:lnTo>
                    <a:pt x="15166" y="12387"/>
                  </a:lnTo>
                  <a:lnTo>
                    <a:pt x="13764" y="13486"/>
                  </a:lnTo>
                  <a:lnTo>
                    <a:pt x="11883" y="15291"/>
                  </a:lnTo>
                  <a:lnTo>
                    <a:pt x="11163" y="18246"/>
                  </a:lnTo>
                  <a:lnTo>
                    <a:pt x="9597" y="17678"/>
                  </a:lnTo>
                  <a:lnTo>
                    <a:pt x="7539" y="17665"/>
                  </a:lnTo>
                  <a:lnTo>
                    <a:pt x="5191" y="16125"/>
                  </a:lnTo>
                  <a:lnTo>
                    <a:pt x="3233" y="16478"/>
                  </a:lnTo>
                  <a:lnTo>
                    <a:pt x="4067" y="18600"/>
                  </a:lnTo>
                  <a:lnTo>
                    <a:pt x="6087" y="19307"/>
                  </a:lnTo>
                  <a:lnTo>
                    <a:pt x="7602" y="19786"/>
                  </a:lnTo>
                  <a:lnTo>
                    <a:pt x="7602" y="20910"/>
                  </a:lnTo>
                  <a:lnTo>
                    <a:pt x="6921" y="21188"/>
                  </a:lnTo>
                  <a:lnTo>
                    <a:pt x="847" y="19559"/>
                  </a:lnTo>
                  <a:lnTo>
                    <a:pt x="1301" y="18398"/>
                  </a:lnTo>
                  <a:lnTo>
                    <a:pt x="1920" y="16062"/>
                  </a:lnTo>
                  <a:lnTo>
                    <a:pt x="695" y="14559"/>
                  </a:lnTo>
                  <a:cubicBezTo>
                    <a:pt x="733" y="14243"/>
                    <a:pt x="796" y="13915"/>
                    <a:pt x="872" y="13612"/>
                  </a:cubicBezTo>
                  <a:lnTo>
                    <a:pt x="1769" y="14534"/>
                  </a:lnTo>
                  <a:lnTo>
                    <a:pt x="3057" y="15114"/>
                  </a:lnTo>
                  <a:lnTo>
                    <a:pt x="5620" y="15140"/>
                  </a:lnTo>
                  <a:lnTo>
                    <a:pt x="6769" y="13751"/>
                  </a:lnTo>
                  <a:lnTo>
                    <a:pt x="9762" y="14521"/>
                  </a:lnTo>
                  <a:lnTo>
                    <a:pt x="8183" y="12261"/>
                  </a:lnTo>
                  <a:lnTo>
                    <a:pt x="6327" y="11794"/>
                  </a:lnTo>
                  <a:lnTo>
                    <a:pt x="5481" y="9963"/>
                  </a:lnTo>
                  <a:lnTo>
                    <a:pt x="5860" y="7122"/>
                  </a:lnTo>
                  <a:lnTo>
                    <a:pt x="8133" y="3005"/>
                  </a:lnTo>
                  <a:lnTo>
                    <a:pt x="8890" y="3296"/>
                  </a:lnTo>
                  <a:lnTo>
                    <a:pt x="9130" y="5152"/>
                  </a:lnTo>
                  <a:lnTo>
                    <a:pt x="11365" y="6793"/>
                  </a:lnTo>
                  <a:lnTo>
                    <a:pt x="15684" y="6692"/>
                  </a:lnTo>
                  <a:lnTo>
                    <a:pt x="12678" y="5228"/>
                  </a:lnTo>
                  <a:lnTo>
                    <a:pt x="11024" y="3472"/>
                  </a:lnTo>
                  <a:lnTo>
                    <a:pt x="11971" y="2475"/>
                  </a:lnTo>
                  <a:lnTo>
                    <a:pt x="15090" y="1174"/>
                  </a:lnTo>
                  <a:lnTo>
                    <a:pt x="19585" y="631"/>
                  </a:lnTo>
                  <a:close/>
                  <a:moveTo>
                    <a:pt x="19548" y="0"/>
                  </a:moveTo>
                  <a:lnTo>
                    <a:pt x="14977" y="556"/>
                  </a:lnTo>
                  <a:lnTo>
                    <a:pt x="11656" y="1919"/>
                  </a:lnTo>
                  <a:lnTo>
                    <a:pt x="10166" y="3472"/>
                  </a:lnTo>
                  <a:lnTo>
                    <a:pt x="12262" y="5695"/>
                  </a:lnTo>
                  <a:lnTo>
                    <a:pt x="13083" y="6124"/>
                  </a:lnTo>
                  <a:lnTo>
                    <a:pt x="11567" y="6162"/>
                  </a:lnTo>
                  <a:lnTo>
                    <a:pt x="9724" y="4798"/>
                  </a:lnTo>
                  <a:lnTo>
                    <a:pt x="9471" y="2854"/>
                  </a:lnTo>
                  <a:lnTo>
                    <a:pt x="7868" y="2210"/>
                  </a:lnTo>
                  <a:lnTo>
                    <a:pt x="5279" y="6869"/>
                  </a:lnTo>
                  <a:lnTo>
                    <a:pt x="4837" y="10064"/>
                  </a:lnTo>
                  <a:lnTo>
                    <a:pt x="5885" y="12337"/>
                  </a:lnTo>
                  <a:lnTo>
                    <a:pt x="7804" y="12816"/>
                  </a:lnTo>
                  <a:lnTo>
                    <a:pt x="8272" y="13486"/>
                  </a:lnTo>
                  <a:lnTo>
                    <a:pt x="6542" y="13044"/>
                  </a:lnTo>
                  <a:lnTo>
                    <a:pt x="5330" y="14508"/>
                  </a:lnTo>
                  <a:lnTo>
                    <a:pt x="3259" y="14508"/>
                  </a:lnTo>
                  <a:lnTo>
                    <a:pt x="2185" y="14054"/>
                  </a:lnTo>
                  <a:lnTo>
                    <a:pt x="822" y="12652"/>
                  </a:lnTo>
                  <a:lnTo>
                    <a:pt x="607" y="12791"/>
                  </a:lnTo>
                  <a:cubicBezTo>
                    <a:pt x="519" y="12854"/>
                    <a:pt x="253" y="13031"/>
                    <a:pt x="51" y="14609"/>
                  </a:cubicBezTo>
                  <a:lnTo>
                    <a:pt x="39" y="14748"/>
                  </a:lnTo>
                  <a:lnTo>
                    <a:pt x="1238" y="16213"/>
                  </a:lnTo>
                  <a:lnTo>
                    <a:pt x="708" y="18208"/>
                  </a:lnTo>
                  <a:lnTo>
                    <a:pt x="1" y="19989"/>
                  </a:lnTo>
                  <a:lnTo>
                    <a:pt x="6946" y="21857"/>
                  </a:lnTo>
                  <a:lnTo>
                    <a:pt x="8234" y="21340"/>
                  </a:lnTo>
                  <a:lnTo>
                    <a:pt x="8234" y="19319"/>
                  </a:lnTo>
                  <a:lnTo>
                    <a:pt x="6289" y="18701"/>
                  </a:lnTo>
                  <a:lnTo>
                    <a:pt x="4547" y="18094"/>
                  </a:lnTo>
                  <a:lnTo>
                    <a:pt x="4092" y="16958"/>
                  </a:lnTo>
                  <a:lnTo>
                    <a:pt x="5052" y="16781"/>
                  </a:lnTo>
                  <a:lnTo>
                    <a:pt x="7350" y="18284"/>
                  </a:lnTo>
                  <a:lnTo>
                    <a:pt x="9433" y="18284"/>
                  </a:lnTo>
                  <a:lnTo>
                    <a:pt x="11605" y="19079"/>
                  </a:lnTo>
                  <a:lnTo>
                    <a:pt x="12464" y="15620"/>
                  </a:lnTo>
                  <a:lnTo>
                    <a:pt x="14181" y="13953"/>
                  </a:lnTo>
                  <a:lnTo>
                    <a:pt x="15797" y="12690"/>
                  </a:lnTo>
                  <a:lnTo>
                    <a:pt x="15797" y="10948"/>
                  </a:lnTo>
                  <a:lnTo>
                    <a:pt x="19106" y="9811"/>
                  </a:lnTo>
                  <a:lnTo>
                    <a:pt x="21833" y="8283"/>
                  </a:lnTo>
                  <a:lnTo>
                    <a:pt x="23853" y="6579"/>
                  </a:lnTo>
                  <a:lnTo>
                    <a:pt x="26063" y="5783"/>
                  </a:lnTo>
                  <a:lnTo>
                    <a:pt x="27414" y="3637"/>
                  </a:lnTo>
                  <a:lnTo>
                    <a:pt x="26265" y="1452"/>
                  </a:lnTo>
                  <a:lnTo>
                    <a:pt x="2320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52"/>
            <p:cNvSpPr/>
            <p:nvPr/>
          </p:nvSpPr>
          <p:spPr>
            <a:xfrm>
              <a:off x="2007475" y="1152350"/>
              <a:ext cx="49275" cy="59075"/>
            </a:xfrm>
            <a:custGeom>
              <a:avLst/>
              <a:gdLst/>
              <a:ahLst/>
              <a:cxnLst/>
              <a:rect l="l" t="t" r="r" b="b"/>
              <a:pathLst>
                <a:path w="1971" h="2363" extrusionOk="0">
                  <a:moveTo>
                    <a:pt x="1339" y="1"/>
                  </a:moveTo>
                  <a:cubicBezTo>
                    <a:pt x="1023" y="241"/>
                    <a:pt x="1" y="1554"/>
                    <a:pt x="1" y="1554"/>
                  </a:cubicBezTo>
                  <a:lnTo>
                    <a:pt x="1339" y="2362"/>
                  </a:lnTo>
                  <a:lnTo>
                    <a:pt x="1970" y="1188"/>
                  </a:lnTo>
                  <a:lnTo>
                    <a:pt x="133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52"/>
            <p:cNvSpPr/>
            <p:nvPr/>
          </p:nvSpPr>
          <p:spPr>
            <a:xfrm>
              <a:off x="1995800" y="1140375"/>
              <a:ext cx="70100" cy="82100"/>
            </a:xfrm>
            <a:custGeom>
              <a:avLst/>
              <a:gdLst/>
              <a:ahLst/>
              <a:cxnLst/>
              <a:rect l="l" t="t" r="r" b="b"/>
              <a:pathLst>
                <a:path w="2804" h="3284" extrusionOk="0">
                  <a:moveTo>
                    <a:pt x="1730" y="998"/>
                  </a:moveTo>
                  <a:lnTo>
                    <a:pt x="2084" y="1667"/>
                  </a:lnTo>
                  <a:lnTo>
                    <a:pt x="1692" y="2399"/>
                  </a:lnTo>
                  <a:lnTo>
                    <a:pt x="935" y="1945"/>
                  </a:lnTo>
                  <a:cubicBezTo>
                    <a:pt x="1200" y="1629"/>
                    <a:pt x="1516" y="1250"/>
                    <a:pt x="1730" y="998"/>
                  </a:cubicBezTo>
                  <a:close/>
                  <a:moveTo>
                    <a:pt x="1920" y="0"/>
                  </a:moveTo>
                  <a:lnTo>
                    <a:pt x="1617" y="227"/>
                  </a:lnTo>
                  <a:cubicBezTo>
                    <a:pt x="1288" y="480"/>
                    <a:pt x="392" y="1616"/>
                    <a:pt x="228" y="1844"/>
                  </a:cubicBezTo>
                  <a:lnTo>
                    <a:pt x="0" y="2121"/>
                  </a:lnTo>
                  <a:lnTo>
                    <a:pt x="1932" y="3283"/>
                  </a:lnTo>
                  <a:lnTo>
                    <a:pt x="2804" y="1654"/>
                  </a:lnTo>
                  <a:lnTo>
                    <a:pt x="192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52"/>
            <p:cNvSpPr/>
            <p:nvPr/>
          </p:nvSpPr>
          <p:spPr>
            <a:xfrm>
              <a:off x="2092700" y="954125"/>
              <a:ext cx="54950" cy="101675"/>
            </a:xfrm>
            <a:custGeom>
              <a:avLst/>
              <a:gdLst/>
              <a:ahLst/>
              <a:cxnLst/>
              <a:rect l="l" t="t" r="r" b="b"/>
              <a:pathLst>
                <a:path w="2198" h="4067" extrusionOk="0">
                  <a:moveTo>
                    <a:pt x="1125" y="0"/>
                  </a:moveTo>
                  <a:lnTo>
                    <a:pt x="1" y="2096"/>
                  </a:lnTo>
                  <a:lnTo>
                    <a:pt x="455" y="4066"/>
                  </a:lnTo>
                  <a:lnTo>
                    <a:pt x="847" y="4066"/>
                  </a:lnTo>
                  <a:lnTo>
                    <a:pt x="847" y="2488"/>
                  </a:lnTo>
                  <a:lnTo>
                    <a:pt x="2198" y="1717"/>
                  </a:lnTo>
                  <a:lnTo>
                    <a:pt x="112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52"/>
            <p:cNvSpPr/>
            <p:nvPr/>
          </p:nvSpPr>
          <p:spPr>
            <a:xfrm>
              <a:off x="2084500" y="938325"/>
              <a:ext cx="73900" cy="125350"/>
            </a:xfrm>
            <a:custGeom>
              <a:avLst/>
              <a:gdLst/>
              <a:ahLst/>
              <a:cxnLst/>
              <a:rect l="l" t="t" r="r" b="b"/>
              <a:pathLst>
                <a:path w="2956" h="5014" extrusionOk="0">
                  <a:moveTo>
                    <a:pt x="1478" y="1263"/>
                  </a:moveTo>
                  <a:lnTo>
                    <a:pt x="2084" y="2236"/>
                  </a:lnTo>
                  <a:lnTo>
                    <a:pt x="859" y="2943"/>
                  </a:lnTo>
                  <a:lnTo>
                    <a:pt x="859" y="3637"/>
                  </a:lnTo>
                  <a:lnTo>
                    <a:pt x="670" y="2779"/>
                  </a:lnTo>
                  <a:lnTo>
                    <a:pt x="1478" y="1263"/>
                  </a:lnTo>
                  <a:close/>
                  <a:moveTo>
                    <a:pt x="1440" y="1"/>
                  </a:moveTo>
                  <a:lnTo>
                    <a:pt x="1" y="2690"/>
                  </a:lnTo>
                  <a:lnTo>
                    <a:pt x="531" y="5014"/>
                  </a:lnTo>
                  <a:lnTo>
                    <a:pt x="1491" y="5014"/>
                  </a:lnTo>
                  <a:lnTo>
                    <a:pt x="1491" y="3296"/>
                  </a:lnTo>
                  <a:lnTo>
                    <a:pt x="2955" y="2463"/>
                  </a:lnTo>
                  <a:lnTo>
                    <a:pt x="144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52"/>
            <p:cNvSpPr/>
            <p:nvPr/>
          </p:nvSpPr>
          <p:spPr>
            <a:xfrm>
              <a:off x="1999575" y="874575"/>
              <a:ext cx="83050" cy="141750"/>
            </a:xfrm>
            <a:custGeom>
              <a:avLst/>
              <a:gdLst/>
              <a:ahLst/>
              <a:cxnLst/>
              <a:rect l="l" t="t" r="r" b="b"/>
              <a:pathLst>
                <a:path w="3322" h="5670" extrusionOk="0">
                  <a:moveTo>
                    <a:pt x="796" y="0"/>
                  </a:moveTo>
                  <a:lnTo>
                    <a:pt x="796" y="1882"/>
                  </a:lnTo>
                  <a:lnTo>
                    <a:pt x="1" y="2601"/>
                  </a:lnTo>
                  <a:lnTo>
                    <a:pt x="1264" y="4407"/>
                  </a:lnTo>
                  <a:lnTo>
                    <a:pt x="1617" y="5670"/>
                  </a:lnTo>
                  <a:lnTo>
                    <a:pt x="3322" y="2286"/>
                  </a:lnTo>
                  <a:lnTo>
                    <a:pt x="3322" y="631"/>
                  </a:lnTo>
                  <a:lnTo>
                    <a:pt x="79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52"/>
            <p:cNvSpPr/>
            <p:nvPr/>
          </p:nvSpPr>
          <p:spPr>
            <a:xfrm>
              <a:off x="1989175" y="864475"/>
              <a:ext cx="101025" cy="173625"/>
            </a:xfrm>
            <a:custGeom>
              <a:avLst/>
              <a:gdLst/>
              <a:ahLst/>
              <a:cxnLst/>
              <a:rect l="l" t="t" r="r" b="b"/>
              <a:pathLst>
                <a:path w="4041" h="6945" extrusionOk="0">
                  <a:moveTo>
                    <a:pt x="1528" y="808"/>
                  </a:moveTo>
                  <a:lnTo>
                    <a:pt x="3422" y="1275"/>
                  </a:lnTo>
                  <a:lnTo>
                    <a:pt x="3422" y="2614"/>
                  </a:lnTo>
                  <a:lnTo>
                    <a:pt x="2109" y="5202"/>
                  </a:lnTo>
                  <a:lnTo>
                    <a:pt x="1970" y="4735"/>
                  </a:lnTo>
                  <a:lnTo>
                    <a:pt x="834" y="3043"/>
                  </a:lnTo>
                  <a:lnTo>
                    <a:pt x="1528" y="2437"/>
                  </a:lnTo>
                  <a:lnTo>
                    <a:pt x="1528" y="808"/>
                  </a:lnTo>
                  <a:close/>
                  <a:moveTo>
                    <a:pt x="884" y="0"/>
                  </a:moveTo>
                  <a:lnTo>
                    <a:pt x="884" y="2147"/>
                  </a:lnTo>
                  <a:lnTo>
                    <a:pt x="0" y="2955"/>
                  </a:lnTo>
                  <a:lnTo>
                    <a:pt x="1389" y="4950"/>
                  </a:lnTo>
                  <a:lnTo>
                    <a:pt x="1932" y="6945"/>
                  </a:lnTo>
                  <a:lnTo>
                    <a:pt x="4041" y="2765"/>
                  </a:lnTo>
                  <a:lnTo>
                    <a:pt x="4041" y="783"/>
                  </a:lnTo>
                  <a:lnTo>
                    <a:pt x="8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52"/>
            <p:cNvSpPr/>
            <p:nvPr/>
          </p:nvSpPr>
          <p:spPr>
            <a:xfrm>
              <a:off x="1924775" y="1047875"/>
              <a:ext cx="106400" cy="104500"/>
            </a:xfrm>
            <a:custGeom>
              <a:avLst/>
              <a:gdLst/>
              <a:ahLst/>
              <a:cxnLst/>
              <a:rect l="l" t="t" r="r" b="b"/>
              <a:pathLst>
                <a:path w="4256" h="4180" extrusionOk="0">
                  <a:moveTo>
                    <a:pt x="0" y="0"/>
                  </a:moveTo>
                  <a:lnTo>
                    <a:pt x="0" y="1894"/>
                  </a:lnTo>
                  <a:lnTo>
                    <a:pt x="1263" y="2690"/>
                  </a:lnTo>
                  <a:lnTo>
                    <a:pt x="947" y="4180"/>
                  </a:lnTo>
                  <a:cubicBezTo>
                    <a:pt x="947" y="4180"/>
                    <a:pt x="2481" y="3571"/>
                    <a:pt x="2595" y="3571"/>
                  </a:cubicBezTo>
                  <a:cubicBezTo>
                    <a:pt x="2599" y="3571"/>
                    <a:pt x="2601" y="3572"/>
                    <a:pt x="2601" y="3574"/>
                  </a:cubicBezTo>
                  <a:cubicBezTo>
                    <a:pt x="2601" y="3574"/>
                    <a:pt x="2602" y="3575"/>
                    <a:pt x="2602" y="3575"/>
                  </a:cubicBezTo>
                  <a:cubicBezTo>
                    <a:pt x="2638" y="3575"/>
                    <a:pt x="4256" y="1389"/>
                    <a:pt x="4256" y="1389"/>
                  </a:cubicBezTo>
                  <a:lnTo>
                    <a:pt x="3296" y="0"/>
                  </a:lnTo>
                  <a:lnTo>
                    <a:pt x="2147" y="796"/>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52"/>
            <p:cNvSpPr/>
            <p:nvPr/>
          </p:nvSpPr>
          <p:spPr>
            <a:xfrm>
              <a:off x="1916875" y="1036500"/>
              <a:ext cx="124100" cy="128500"/>
            </a:xfrm>
            <a:custGeom>
              <a:avLst/>
              <a:gdLst/>
              <a:ahLst/>
              <a:cxnLst/>
              <a:rect l="l" t="t" r="r" b="b"/>
              <a:pathLst>
                <a:path w="4964" h="5140" extrusionOk="0">
                  <a:moveTo>
                    <a:pt x="3524" y="897"/>
                  </a:moveTo>
                  <a:lnTo>
                    <a:pt x="4180" y="1844"/>
                  </a:lnTo>
                  <a:cubicBezTo>
                    <a:pt x="3675" y="2526"/>
                    <a:pt x="2968" y="3473"/>
                    <a:pt x="2753" y="3738"/>
                  </a:cubicBezTo>
                  <a:cubicBezTo>
                    <a:pt x="2577" y="3789"/>
                    <a:pt x="2261" y="3903"/>
                    <a:pt x="1693" y="4130"/>
                  </a:cubicBezTo>
                  <a:lnTo>
                    <a:pt x="1933" y="2981"/>
                  </a:lnTo>
                  <a:lnTo>
                    <a:pt x="632" y="2173"/>
                  </a:lnTo>
                  <a:lnTo>
                    <a:pt x="632" y="910"/>
                  </a:lnTo>
                  <a:lnTo>
                    <a:pt x="2501" y="1604"/>
                  </a:lnTo>
                  <a:lnTo>
                    <a:pt x="3524" y="897"/>
                  </a:lnTo>
                  <a:close/>
                  <a:moveTo>
                    <a:pt x="1" y="1"/>
                  </a:moveTo>
                  <a:lnTo>
                    <a:pt x="1" y="2526"/>
                  </a:lnTo>
                  <a:lnTo>
                    <a:pt x="1225" y="3284"/>
                  </a:lnTo>
                  <a:lnTo>
                    <a:pt x="834" y="5140"/>
                  </a:lnTo>
                  <a:lnTo>
                    <a:pt x="1377" y="4925"/>
                  </a:lnTo>
                  <a:cubicBezTo>
                    <a:pt x="1996" y="4685"/>
                    <a:pt x="2690" y="4420"/>
                    <a:pt x="2905" y="4344"/>
                  </a:cubicBezTo>
                  <a:cubicBezTo>
                    <a:pt x="2916" y="4347"/>
                    <a:pt x="2927" y="4348"/>
                    <a:pt x="2938" y="4348"/>
                  </a:cubicBezTo>
                  <a:cubicBezTo>
                    <a:pt x="3130" y="4348"/>
                    <a:pt x="3368" y="4002"/>
                    <a:pt x="4824" y="2021"/>
                  </a:cubicBezTo>
                  <a:lnTo>
                    <a:pt x="4963" y="1832"/>
                  </a:lnTo>
                  <a:lnTo>
                    <a:pt x="3688" y="13"/>
                  </a:lnTo>
                  <a:lnTo>
                    <a:pt x="2412" y="885"/>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52"/>
            <p:cNvSpPr/>
            <p:nvPr/>
          </p:nvSpPr>
          <p:spPr>
            <a:xfrm>
              <a:off x="1706650" y="1016300"/>
              <a:ext cx="192575" cy="136400"/>
            </a:xfrm>
            <a:custGeom>
              <a:avLst/>
              <a:gdLst/>
              <a:ahLst/>
              <a:cxnLst/>
              <a:rect l="l" t="t" r="r" b="b"/>
              <a:pathLst>
                <a:path w="7703" h="5456" extrusionOk="0">
                  <a:moveTo>
                    <a:pt x="2412" y="1"/>
                  </a:moveTo>
                  <a:lnTo>
                    <a:pt x="1616" y="518"/>
                  </a:lnTo>
                  <a:cubicBezTo>
                    <a:pt x="1376" y="594"/>
                    <a:pt x="0" y="2147"/>
                    <a:pt x="0" y="2147"/>
                  </a:cubicBezTo>
                  <a:lnTo>
                    <a:pt x="859" y="4029"/>
                  </a:lnTo>
                  <a:lnTo>
                    <a:pt x="1692" y="5456"/>
                  </a:lnTo>
                  <a:lnTo>
                    <a:pt x="4142" y="4849"/>
                  </a:lnTo>
                  <a:lnTo>
                    <a:pt x="5253" y="4269"/>
                  </a:lnTo>
                  <a:lnTo>
                    <a:pt x="7387" y="4837"/>
                  </a:lnTo>
                  <a:lnTo>
                    <a:pt x="7703" y="2652"/>
                  </a:lnTo>
                  <a:lnTo>
                    <a:pt x="6907" y="480"/>
                  </a:lnTo>
                  <a:lnTo>
                    <a:pt x="5013" y="1819"/>
                  </a:lnTo>
                  <a:lnTo>
                    <a:pt x="4520" y="2968"/>
                  </a:lnTo>
                  <a:lnTo>
                    <a:pt x="3043" y="2652"/>
                  </a:lnTo>
                  <a:lnTo>
                    <a:pt x="3043" y="1263"/>
                  </a:lnTo>
                  <a:lnTo>
                    <a:pt x="241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52"/>
            <p:cNvSpPr/>
            <p:nvPr/>
          </p:nvSpPr>
          <p:spPr>
            <a:xfrm>
              <a:off x="1697800" y="1004950"/>
              <a:ext cx="209625" cy="156600"/>
            </a:xfrm>
            <a:custGeom>
              <a:avLst/>
              <a:gdLst/>
              <a:ahLst/>
              <a:cxnLst/>
              <a:rect l="l" t="t" r="r" b="b"/>
              <a:pathLst>
                <a:path w="8385" h="6264" extrusionOk="0">
                  <a:moveTo>
                    <a:pt x="2652" y="909"/>
                  </a:moveTo>
                  <a:lnTo>
                    <a:pt x="3094" y="1793"/>
                  </a:lnTo>
                  <a:lnTo>
                    <a:pt x="3094" y="3359"/>
                  </a:lnTo>
                  <a:lnTo>
                    <a:pt x="5064" y="3788"/>
                  </a:lnTo>
                  <a:lnTo>
                    <a:pt x="5632" y="2475"/>
                  </a:lnTo>
                  <a:lnTo>
                    <a:pt x="7122" y="1427"/>
                  </a:lnTo>
                  <a:lnTo>
                    <a:pt x="7728" y="3132"/>
                  </a:lnTo>
                  <a:lnTo>
                    <a:pt x="7476" y="4887"/>
                  </a:lnTo>
                  <a:lnTo>
                    <a:pt x="5582" y="4382"/>
                  </a:lnTo>
                  <a:lnTo>
                    <a:pt x="4395" y="5000"/>
                  </a:lnTo>
                  <a:lnTo>
                    <a:pt x="2210" y="5531"/>
                  </a:lnTo>
                  <a:lnTo>
                    <a:pt x="1503" y="4356"/>
                  </a:lnTo>
                  <a:lnTo>
                    <a:pt x="733" y="2664"/>
                  </a:lnTo>
                  <a:cubicBezTo>
                    <a:pt x="1288" y="2033"/>
                    <a:pt x="1920" y="1364"/>
                    <a:pt x="2084" y="1263"/>
                  </a:cubicBezTo>
                  <a:lnTo>
                    <a:pt x="2652" y="909"/>
                  </a:lnTo>
                  <a:close/>
                  <a:moveTo>
                    <a:pt x="2917" y="0"/>
                  </a:moveTo>
                  <a:lnTo>
                    <a:pt x="1831" y="682"/>
                  </a:lnTo>
                  <a:cubicBezTo>
                    <a:pt x="1705" y="745"/>
                    <a:pt x="1352" y="1010"/>
                    <a:pt x="139" y="2387"/>
                  </a:cubicBezTo>
                  <a:lnTo>
                    <a:pt x="0" y="2551"/>
                  </a:lnTo>
                  <a:lnTo>
                    <a:pt x="947" y="4647"/>
                  </a:lnTo>
                  <a:lnTo>
                    <a:pt x="1907" y="6263"/>
                  </a:lnTo>
                  <a:lnTo>
                    <a:pt x="4584" y="5606"/>
                  </a:lnTo>
                  <a:lnTo>
                    <a:pt x="5645" y="5051"/>
                  </a:lnTo>
                  <a:lnTo>
                    <a:pt x="8006" y="5682"/>
                  </a:lnTo>
                  <a:lnTo>
                    <a:pt x="8385" y="3068"/>
                  </a:lnTo>
                  <a:lnTo>
                    <a:pt x="7438" y="429"/>
                  </a:lnTo>
                  <a:lnTo>
                    <a:pt x="5127" y="2058"/>
                  </a:lnTo>
                  <a:lnTo>
                    <a:pt x="4710" y="3043"/>
                  </a:lnTo>
                  <a:lnTo>
                    <a:pt x="3738" y="2841"/>
                  </a:lnTo>
                  <a:lnTo>
                    <a:pt x="3738" y="1642"/>
                  </a:lnTo>
                  <a:lnTo>
                    <a:pt x="291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52"/>
            <p:cNvSpPr/>
            <p:nvPr/>
          </p:nvSpPr>
          <p:spPr>
            <a:xfrm>
              <a:off x="1640975" y="919700"/>
              <a:ext cx="161975" cy="96625"/>
            </a:xfrm>
            <a:custGeom>
              <a:avLst/>
              <a:gdLst/>
              <a:ahLst/>
              <a:cxnLst/>
              <a:rect l="l" t="t" r="r" b="b"/>
              <a:pathLst>
                <a:path w="6479" h="3865" extrusionOk="0">
                  <a:moveTo>
                    <a:pt x="5203" y="1"/>
                  </a:moveTo>
                  <a:lnTo>
                    <a:pt x="3549" y="632"/>
                  </a:lnTo>
                  <a:lnTo>
                    <a:pt x="783" y="1819"/>
                  </a:lnTo>
                  <a:lnTo>
                    <a:pt x="1" y="3334"/>
                  </a:lnTo>
                  <a:lnTo>
                    <a:pt x="1579" y="3865"/>
                  </a:lnTo>
                  <a:lnTo>
                    <a:pt x="3157" y="3334"/>
                  </a:lnTo>
                  <a:lnTo>
                    <a:pt x="4572" y="3094"/>
                  </a:lnTo>
                  <a:lnTo>
                    <a:pt x="5759" y="1933"/>
                  </a:lnTo>
                  <a:lnTo>
                    <a:pt x="6478" y="708"/>
                  </a:lnTo>
                  <a:lnTo>
                    <a:pt x="520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52"/>
            <p:cNvSpPr/>
            <p:nvPr/>
          </p:nvSpPr>
          <p:spPr>
            <a:xfrm>
              <a:off x="1629625" y="910875"/>
              <a:ext cx="184375" cy="113650"/>
            </a:xfrm>
            <a:custGeom>
              <a:avLst/>
              <a:gdLst/>
              <a:ahLst/>
              <a:cxnLst/>
              <a:rect l="l" t="t" r="r" b="b"/>
              <a:pathLst>
                <a:path w="7375" h="4546" extrusionOk="0">
                  <a:moveTo>
                    <a:pt x="5632" y="707"/>
                  </a:moveTo>
                  <a:lnTo>
                    <a:pt x="6503" y="1175"/>
                  </a:lnTo>
                  <a:lnTo>
                    <a:pt x="5960" y="2084"/>
                  </a:lnTo>
                  <a:lnTo>
                    <a:pt x="4874" y="3144"/>
                  </a:lnTo>
                  <a:lnTo>
                    <a:pt x="3561" y="3372"/>
                  </a:lnTo>
                  <a:lnTo>
                    <a:pt x="2033" y="3877"/>
                  </a:lnTo>
                  <a:lnTo>
                    <a:pt x="909" y="3511"/>
                  </a:lnTo>
                  <a:lnTo>
                    <a:pt x="1477" y="2412"/>
                  </a:lnTo>
                  <a:lnTo>
                    <a:pt x="4116" y="1276"/>
                  </a:lnTo>
                  <a:lnTo>
                    <a:pt x="5632" y="707"/>
                  </a:lnTo>
                  <a:close/>
                  <a:moveTo>
                    <a:pt x="5682" y="0"/>
                  </a:moveTo>
                  <a:lnTo>
                    <a:pt x="3877" y="695"/>
                  </a:lnTo>
                  <a:lnTo>
                    <a:pt x="1010" y="1920"/>
                  </a:lnTo>
                  <a:lnTo>
                    <a:pt x="0" y="3877"/>
                  </a:lnTo>
                  <a:lnTo>
                    <a:pt x="2033" y="4546"/>
                  </a:lnTo>
                  <a:lnTo>
                    <a:pt x="3687" y="4003"/>
                  </a:lnTo>
                  <a:lnTo>
                    <a:pt x="5177" y="3750"/>
                  </a:lnTo>
                  <a:lnTo>
                    <a:pt x="6427" y="2513"/>
                  </a:lnTo>
                  <a:lnTo>
                    <a:pt x="7374" y="947"/>
                  </a:lnTo>
                  <a:lnTo>
                    <a:pt x="568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52"/>
            <p:cNvSpPr/>
            <p:nvPr/>
          </p:nvSpPr>
          <p:spPr>
            <a:xfrm>
              <a:off x="1843950" y="961050"/>
              <a:ext cx="72950" cy="40125"/>
            </a:xfrm>
            <a:custGeom>
              <a:avLst/>
              <a:gdLst/>
              <a:ahLst/>
              <a:cxnLst/>
              <a:rect l="l" t="t" r="r" b="b"/>
              <a:pathLst>
                <a:path w="2918" h="1605" extrusionOk="0">
                  <a:moveTo>
                    <a:pt x="392" y="1"/>
                  </a:moveTo>
                  <a:lnTo>
                    <a:pt x="1" y="594"/>
                  </a:lnTo>
                  <a:lnTo>
                    <a:pt x="1024" y="1605"/>
                  </a:lnTo>
                  <a:lnTo>
                    <a:pt x="2211" y="670"/>
                  </a:lnTo>
                  <a:lnTo>
                    <a:pt x="291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52"/>
            <p:cNvSpPr/>
            <p:nvPr/>
          </p:nvSpPr>
          <p:spPr>
            <a:xfrm>
              <a:off x="1833850" y="953475"/>
              <a:ext cx="102950" cy="58125"/>
            </a:xfrm>
            <a:custGeom>
              <a:avLst/>
              <a:gdLst/>
              <a:ahLst/>
              <a:cxnLst/>
              <a:rect l="l" t="t" r="r" b="b"/>
              <a:pathLst>
                <a:path w="4118" h="2325" extrusionOk="0">
                  <a:moveTo>
                    <a:pt x="2526" y="632"/>
                  </a:moveTo>
                  <a:lnTo>
                    <a:pt x="1453" y="1491"/>
                  </a:lnTo>
                  <a:lnTo>
                    <a:pt x="809" y="860"/>
                  </a:lnTo>
                  <a:lnTo>
                    <a:pt x="973" y="632"/>
                  </a:lnTo>
                  <a:close/>
                  <a:moveTo>
                    <a:pt x="632" y="1"/>
                  </a:moveTo>
                  <a:lnTo>
                    <a:pt x="1" y="948"/>
                  </a:lnTo>
                  <a:lnTo>
                    <a:pt x="1402" y="2324"/>
                  </a:lnTo>
                  <a:lnTo>
                    <a:pt x="2829" y="1213"/>
                  </a:lnTo>
                  <a:lnTo>
                    <a:pt x="411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52"/>
            <p:cNvSpPr/>
            <p:nvPr/>
          </p:nvSpPr>
          <p:spPr>
            <a:xfrm>
              <a:off x="1900150" y="882450"/>
              <a:ext cx="40425" cy="51500"/>
            </a:xfrm>
            <a:custGeom>
              <a:avLst/>
              <a:gdLst/>
              <a:ahLst/>
              <a:cxnLst/>
              <a:rect l="l" t="t" r="r" b="b"/>
              <a:pathLst>
                <a:path w="1617" h="2060" extrusionOk="0">
                  <a:moveTo>
                    <a:pt x="354" y="1"/>
                  </a:moveTo>
                  <a:lnTo>
                    <a:pt x="0" y="708"/>
                  </a:lnTo>
                  <a:lnTo>
                    <a:pt x="695" y="1137"/>
                  </a:lnTo>
                  <a:lnTo>
                    <a:pt x="1351" y="2059"/>
                  </a:lnTo>
                  <a:lnTo>
                    <a:pt x="1617" y="1339"/>
                  </a:lnTo>
                  <a:lnTo>
                    <a:pt x="1617" y="316"/>
                  </a:lnTo>
                  <a:lnTo>
                    <a:pt x="35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52"/>
            <p:cNvSpPr/>
            <p:nvPr/>
          </p:nvSpPr>
          <p:spPr>
            <a:xfrm>
              <a:off x="1889725" y="873000"/>
              <a:ext cx="58750" cy="77975"/>
            </a:xfrm>
            <a:custGeom>
              <a:avLst/>
              <a:gdLst/>
              <a:ahLst/>
              <a:cxnLst/>
              <a:rect l="l" t="t" r="r" b="b"/>
              <a:pathLst>
                <a:path w="2350" h="3119" extrusionOk="0">
                  <a:moveTo>
                    <a:pt x="948" y="745"/>
                  </a:moveTo>
                  <a:lnTo>
                    <a:pt x="1718" y="934"/>
                  </a:lnTo>
                  <a:lnTo>
                    <a:pt x="1718" y="1654"/>
                  </a:lnTo>
                  <a:lnTo>
                    <a:pt x="1680" y="1768"/>
                  </a:lnTo>
                  <a:lnTo>
                    <a:pt x="1364" y="1326"/>
                  </a:lnTo>
                  <a:lnTo>
                    <a:pt x="821" y="972"/>
                  </a:lnTo>
                  <a:lnTo>
                    <a:pt x="948" y="745"/>
                  </a:lnTo>
                  <a:close/>
                  <a:moveTo>
                    <a:pt x="607" y="0"/>
                  </a:moveTo>
                  <a:lnTo>
                    <a:pt x="1" y="1200"/>
                  </a:lnTo>
                  <a:lnTo>
                    <a:pt x="885" y="1755"/>
                  </a:lnTo>
                  <a:lnTo>
                    <a:pt x="1857" y="3119"/>
                  </a:lnTo>
                  <a:lnTo>
                    <a:pt x="2324" y="1818"/>
                  </a:lnTo>
                  <a:lnTo>
                    <a:pt x="2349" y="442"/>
                  </a:lnTo>
                  <a:lnTo>
                    <a:pt x="6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52"/>
            <p:cNvSpPr/>
            <p:nvPr/>
          </p:nvSpPr>
          <p:spPr>
            <a:xfrm>
              <a:off x="1439900" y="1099950"/>
              <a:ext cx="185325" cy="192275"/>
            </a:xfrm>
            <a:custGeom>
              <a:avLst/>
              <a:gdLst/>
              <a:ahLst/>
              <a:cxnLst/>
              <a:rect l="l" t="t" r="r" b="b"/>
              <a:pathLst>
                <a:path w="7413" h="7691" extrusionOk="0">
                  <a:moveTo>
                    <a:pt x="5682" y="1"/>
                  </a:moveTo>
                  <a:lnTo>
                    <a:pt x="3826" y="354"/>
                  </a:lnTo>
                  <a:cubicBezTo>
                    <a:pt x="3586" y="544"/>
                    <a:pt x="2374" y="834"/>
                    <a:pt x="2374" y="834"/>
                  </a:cubicBezTo>
                  <a:lnTo>
                    <a:pt x="2374" y="2337"/>
                  </a:lnTo>
                  <a:lnTo>
                    <a:pt x="1111" y="3991"/>
                  </a:lnTo>
                  <a:lnTo>
                    <a:pt x="0" y="4900"/>
                  </a:lnTo>
                  <a:lnTo>
                    <a:pt x="632" y="7691"/>
                  </a:lnTo>
                  <a:lnTo>
                    <a:pt x="2058" y="7691"/>
                  </a:lnTo>
                  <a:lnTo>
                    <a:pt x="4293" y="5254"/>
                  </a:lnTo>
                  <a:lnTo>
                    <a:pt x="5834" y="4622"/>
                  </a:lnTo>
                  <a:lnTo>
                    <a:pt x="7412" y="3650"/>
                  </a:lnTo>
                  <a:lnTo>
                    <a:pt x="7412" y="1705"/>
                  </a:lnTo>
                  <a:lnTo>
                    <a:pt x="6238" y="910"/>
                  </a:lnTo>
                  <a:lnTo>
                    <a:pt x="568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52"/>
            <p:cNvSpPr/>
            <p:nvPr/>
          </p:nvSpPr>
          <p:spPr>
            <a:xfrm>
              <a:off x="1431375" y="1091425"/>
              <a:ext cx="201725" cy="208700"/>
            </a:xfrm>
            <a:custGeom>
              <a:avLst/>
              <a:gdLst/>
              <a:ahLst/>
              <a:cxnLst/>
              <a:rect l="l" t="t" r="r" b="b"/>
              <a:pathLst>
                <a:path w="8069" h="8348" extrusionOk="0">
                  <a:moveTo>
                    <a:pt x="5859" y="708"/>
                  </a:moveTo>
                  <a:lnTo>
                    <a:pt x="6301" y="1428"/>
                  </a:lnTo>
                  <a:lnTo>
                    <a:pt x="7438" y="2223"/>
                  </a:lnTo>
                  <a:lnTo>
                    <a:pt x="7438" y="3814"/>
                  </a:lnTo>
                  <a:lnTo>
                    <a:pt x="6049" y="4673"/>
                  </a:lnTo>
                  <a:lnTo>
                    <a:pt x="4521" y="5304"/>
                  </a:lnTo>
                  <a:lnTo>
                    <a:pt x="2260" y="7716"/>
                  </a:lnTo>
                  <a:lnTo>
                    <a:pt x="1225" y="7716"/>
                  </a:lnTo>
                  <a:lnTo>
                    <a:pt x="695" y="5367"/>
                  </a:lnTo>
                  <a:lnTo>
                    <a:pt x="1642" y="4584"/>
                  </a:lnTo>
                  <a:lnTo>
                    <a:pt x="3018" y="2791"/>
                  </a:lnTo>
                  <a:lnTo>
                    <a:pt x="3018" y="1428"/>
                  </a:lnTo>
                  <a:cubicBezTo>
                    <a:pt x="3422" y="1327"/>
                    <a:pt x="4003" y="1163"/>
                    <a:pt x="4281" y="998"/>
                  </a:cubicBezTo>
                  <a:lnTo>
                    <a:pt x="5859" y="708"/>
                  </a:lnTo>
                  <a:close/>
                  <a:moveTo>
                    <a:pt x="6175" y="1"/>
                  </a:moveTo>
                  <a:lnTo>
                    <a:pt x="4117" y="380"/>
                  </a:lnTo>
                  <a:lnTo>
                    <a:pt x="4028" y="405"/>
                  </a:lnTo>
                  <a:lnTo>
                    <a:pt x="3965" y="443"/>
                  </a:lnTo>
                  <a:cubicBezTo>
                    <a:pt x="3851" y="544"/>
                    <a:pt x="3182" y="733"/>
                    <a:pt x="2639" y="872"/>
                  </a:cubicBezTo>
                  <a:lnTo>
                    <a:pt x="2399" y="923"/>
                  </a:lnTo>
                  <a:lnTo>
                    <a:pt x="2399" y="2564"/>
                  </a:lnTo>
                  <a:lnTo>
                    <a:pt x="1225" y="4105"/>
                  </a:lnTo>
                  <a:lnTo>
                    <a:pt x="0" y="5115"/>
                  </a:lnTo>
                  <a:lnTo>
                    <a:pt x="733" y="8347"/>
                  </a:lnTo>
                  <a:lnTo>
                    <a:pt x="2538" y="8347"/>
                  </a:lnTo>
                  <a:lnTo>
                    <a:pt x="4836" y="5847"/>
                  </a:lnTo>
                  <a:lnTo>
                    <a:pt x="6352" y="5228"/>
                  </a:lnTo>
                  <a:lnTo>
                    <a:pt x="8069" y="4168"/>
                  </a:lnTo>
                  <a:lnTo>
                    <a:pt x="8069" y="1870"/>
                  </a:lnTo>
                  <a:lnTo>
                    <a:pt x="6806" y="1024"/>
                  </a:lnTo>
                  <a:lnTo>
                    <a:pt x="617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52"/>
            <p:cNvSpPr/>
            <p:nvPr/>
          </p:nvSpPr>
          <p:spPr>
            <a:xfrm>
              <a:off x="1514700" y="1211400"/>
              <a:ext cx="329275" cy="270225"/>
            </a:xfrm>
            <a:custGeom>
              <a:avLst/>
              <a:gdLst/>
              <a:ahLst/>
              <a:cxnLst/>
              <a:rect l="l" t="t" r="r" b="b"/>
              <a:pathLst>
                <a:path w="13171" h="10809" extrusionOk="0">
                  <a:moveTo>
                    <a:pt x="12072" y="0"/>
                  </a:moveTo>
                  <a:lnTo>
                    <a:pt x="9623" y="480"/>
                  </a:lnTo>
                  <a:lnTo>
                    <a:pt x="8676" y="4180"/>
                  </a:lnTo>
                  <a:lnTo>
                    <a:pt x="7678" y="3536"/>
                  </a:lnTo>
                  <a:lnTo>
                    <a:pt x="8297" y="1503"/>
                  </a:lnTo>
                  <a:lnTo>
                    <a:pt x="4925" y="707"/>
                  </a:lnTo>
                  <a:lnTo>
                    <a:pt x="1440" y="1818"/>
                  </a:lnTo>
                  <a:lnTo>
                    <a:pt x="1074" y="2993"/>
                  </a:lnTo>
                  <a:lnTo>
                    <a:pt x="2791" y="3574"/>
                  </a:lnTo>
                  <a:lnTo>
                    <a:pt x="1" y="3940"/>
                  </a:lnTo>
                  <a:lnTo>
                    <a:pt x="1" y="6389"/>
                  </a:lnTo>
                  <a:lnTo>
                    <a:pt x="2842" y="6389"/>
                  </a:lnTo>
                  <a:lnTo>
                    <a:pt x="3549" y="6781"/>
                  </a:lnTo>
                  <a:lnTo>
                    <a:pt x="632" y="7021"/>
                  </a:lnTo>
                  <a:lnTo>
                    <a:pt x="1503" y="8637"/>
                  </a:lnTo>
                  <a:lnTo>
                    <a:pt x="1819" y="10177"/>
                  </a:lnTo>
                  <a:lnTo>
                    <a:pt x="4736" y="10177"/>
                  </a:lnTo>
                  <a:lnTo>
                    <a:pt x="6706" y="9142"/>
                  </a:lnTo>
                  <a:lnTo>
                    <a:pt x="8751" y="10809"/>
                  </a:lnTo>
                  <a:lnTo>
                    <a:pt x="10570" y="10089"/>
                  </a:lnTo>
                  <a:lnTo>
                    <a:pt x="11529" y="8789"/>
                  </a:lnTo>
                  <a:lnTo>
                    <a:pt x="10102" y="5695"/>
                  </a:lnTo>
                  <a:lnTo>
                    <a:pt x="11201" y="2614"/>
                  </a:lnTo>
                  <a:lnTo>
                    <a:pt x="13171" y="1111"/>
                  </a:lnTo>
                  <a:lnTo>
                    <a:pt x="120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52"/>
            <p:cNvSpPr/>
            <p:nvPr/>
          </p:nvSpPr>
          <p:spPr>
            <a:xfrm>
              <a:off x="1506825" y="1202875"/>
              <a:ext cx="349150" cy="287600"/>
            </a:xfrm>
            <a:custGeom>
              <a:avLst/>
              <a:gdLst/>
              <a:ahLst/>
              <a:cxnLst/>
              <a:rect l="l" t="t" r="r" b="b"/>
              <a:pathLst>
                <a:path w="13966" h="11504" extrusionOk="0">
                  <a:moveTo>
                    <a:pt x="12274" y="682"/>
                  </a:moveTo>
                  <a:lnTo>
                    <a:pt x="13006" y="1414"/>
                  </a:lnTo>
                  <a:lnTo>
                    <a:pt x="11238" y="2766"/>
                  </a:lnTo>
                  <a:lnTo>
                    <a:pt x="10064" y="6061"/>
                  </a:lnTo>
                  <a:lnTo>
                    <a:pt x="11478" y="9092"/>
                  </a:lnTo>
                  <a:lnTo>
                    <a:pt x="10683" y="10178"/>
                  </a:lnTo>
                  <a:lnTo>
                    <a:pt x="9129" y="10784"/>
                  </a:lnTo>
                  <a:lnTo>
                    <a:pt x="7059" y="9117"/>
                  </a:lnTo>
                  <a:lnTo>
                    <a:pt x="4975" y="10203"/>
                  </a:lnTo>
                  <a:lnTo>
                    <a:pt x="2399" y="10203"/>
                  </a:lnTo>
                  <a:lnTo>
                    <a:pt x="2134" y="8915"/>
                  </a:lnTo>
                  <a:lnTo>
                    <a:pt x="1465" y="7640"/>
                  </a:lnTo>
                  <a:lnTo>
                    <a:pt x="4937" y="7349"/>
                  </a:lnTo>
                  <a:lnTo>
                    <a:pt x="3245" y="6415"/>
                  </a:lnTo>
                  <a:lnTo>
                    <a:pt x="644" y="6415"/>
                  </a:lnTo>
                  <a:lnTo>
                    <a:pt x="644" y="4559"/>
                  </a:lnTo>
                  <a:lnTo>
                    <a:pt x="4495" y="4053"/>
                  </a:lnTo>
                  <a:lnTo>
                    <a:pt x="1781" y="3132"/>
                  </a:lnTo>
                  <a:lnTo>
                    <a:pt x="2008" y="2399"/>
                  </a:lnTo>
                  <a:lnTo>
                    <a:pt x="5253" y="1377"/>
                  </a:lnTo>
                  <a:lnTo>
                    <a:pt x="8208" y="2071"/>
                  </a:lnTo>
                  <a:lnTo>
                    <a:pt x="7627" y="4003"/>
                  </a:lnTo>
                  <a:lnTo>
                    <a:pt x="9193" y="5026"/>
                  </a:lnTo>
                  <a:lnTo>
                    <a:pt x="10190" y="1086"/>
                  </a:lnTo>
                  <a:lnTo>
                    <a:pt x="12274" y="682"/>
                  </a:lnTo>
                  <a:close/>
                  <a:moveTo>
                    <a:pt x="12488" y="0"/>
                  </a:moveTo>
                  <a:lnTo>
                    <a:pt x="9685" y="543"/>
                  </a:lnTo>
                  <a:lnTo>
                    <a:pt x="8801" y="4016"/>
                  </a:lnTo>
                  <a:lnTo>
                    <a:pt x="8372" y="3738"/>
                  </a:lnTo>
                  <a:lnTo>
                    <a:pt x="9003" y="1616"/>
                  </a:lnTo>
                  <a:lnTo>
                    <a:pt x="5228" y="733"/>
                  </a:lnTo>
                  <a:lnTo>
                    <a:pt x="1503" y="1907"/>
                  </a:lnTo>
                  <a:lnTo>
                    <a:pt x="998" y="3536"/>
                  </a:lnTo>
                  <a:lnTo>
                    <a:pt x="1717" y="3788"/>
                  </a:lnTo>
                  <a:lnTo>
                    <a:pt x="0" y="4003"/>
                  </a:lnTo>
                  <a:lnTo>
                    <a:pt x="0" y="7046"/>
                  </a:lnTo>
                  <a:lnTo>
                    <a:pt x="1010" y="7046"/>
                  </a:lnTo>
                  <a:lnTo>
                    <a:pt x="442" y="7097"/>
                  </a:lnTo>
                  <a:lnTo>
                    <a:pt x="1515" y="9079"/>
                  </a:lnTo>
                  <a:lnTo>
                    <a:pt x="1882" y="10834"/>
                  </a:lnTo>
                  <a:lnTo>
                    <a:pt x="5127" y="10834"/>
                  </a:lnTo>
                  <a:lnTo>
                    <a:pt x="6983" y="9862"/>
                  </a:lnTo>
                  <a:lnTo>
                    <a:pt x="9016" y="11503"/>
                  </a:lnTo>
                  <a:lnTo>
                    <a:pt x="11087" y="10708"/>
                  </a:lnTo>
                  <a:lnTo>
                    <a:pt x="12210" y="9167"/>
                  </a:lnTo>
                  <a:lnTo>
                    <a:pt x="10758" y="6023"/>
                  </a:lnTo>
                  <a:lnTo>
                    <a:pt x="11781" y="3144"/>
                  </a:lnTo>
                  <a:lnTo>
                    <a:pt x="13966" y="1490"/>
                  </a:lnTo>
                  <a:lnTo>
                    <a:pt x="1248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52"/>
            <p:cNvSpPr/>
            <p:nvPr/>
          </p:nvSpPr>
          <p:spPr>
            <a:xfrm>
              <a:off x="1843950" y="1219275"/>
              <a:ext cx="96625" cy="163875"/>
            </a:xfrm>
            <a:custGeom>
              <a:avLst/>
              <a:gdLst/>
              <a:ahLst/>
              <a:cxnLst/>
              <a:rect l="l" t="t" r="r" b="b"/>
              <a:pathLst>
                <a:path w="3865" h="6555" extrusionOk="0">
                  <a:moveTo>
                    <a:pt x="2602" y="1"/>
                  </a:moveTo>
                  <a:lnTo>
                    <a:pt x="2046" y="1339"/>
                  </a:lnTo>
                  <a:lnTo>
                    <a:pt x="1466" y="3334"/>
                  </a:lnTo>
                  <a:lnTo>
                    <a:pt x="1024" y="1642"/>
                  </a:lnTo>
                  <a:lnTo>
                    <a:pt x="1" y="3246"/>
                  </a:lnTo>
                  <a:lnTo>
                    <a:pt x="392" y="5026"/>
                  </a:lnTo>
                  <a:lnTo>
                    <a:pt x="1024" y="6554"/>
                  </a:lnTo>
                  <a:lnTo>
                    <a:pt x="3057" y="5014"/>
                  </a:lnTo>
                  <a:lnTo>
                    <a:pt x="3865" y="3221"/>
                  </a:lnTo>
                  <a:lnTo>
                    <a:pt x="3865" y="1339"/>
                  </a:lnTo>
                  <a:lnTo>
                    <a:pt x="260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52"/>
            <p:cNvSpPr/>
            <p:nvPr/>
          </p:nvSpPr>
          <p:spPr>
            <a:xfrm>
              <a:off x="1835425" y="1205075"/>
              <a:ext cx="113050" cy="190700"/>
            </a:xfrm>
            <a:custGeom>
              <a:avLst/>
              <a:gdLst/>
              <a:ahLst/>
              <a:cxnLst/>
              <a:rect l="l" t="t" r="r" b="b"/>
              <a:pathLst>
                <a:path w="4522" h="7628" extrusionOk="0">
                  <a:moveTo>
                    <a:pt x="3044" y="1150"/>
                  </a:moveTo>
                  <a:lnTo>
                    <a:pt x="3890" y="2034"/>
                  </a:lnTo>
                  <a:lnTo>
                    <a:pt x="3890" y="3726"/>
                  </a:lnTo>
                  <a:lnTo>
                    <a:pt x="3145" y="5380"/>
                  </a:lnTo>
                  <a:lnTo>
                    <a:pt x="1503" y="6630"/>
                  </a:lnTo>
                  <a:lnTo>
                    <a:pt x="1049" y="5519"/>
                  </a:lnTo>
                  <a:lnTo>
                    <a:pt x="683" y="3877"/>
                  </a:lnTo>
                  <a:lnTo>
                    <a:pt x="1238" y="2981"/>
                  </a:lnTo>
                  <a:lnTo>
                    <a:pt x="1781" y="5089"/>
                  </a:lnTo>
                  <a:lnTo>
                    <a:pt x="2678" y="2034"/>
                  </a:lnTo>
                  <a:lnTo>
                    <a:pt x="3044" y="1150"/>
                  </a:lnTo>
                  <a:close/>
                  <a:moveTo>
                    <a:pt x="2842" y="1"/>
                  </a:moveTo>
                  <a:lnTo>
                    <a:pt x="2084" y="1819"/>
                  </a:lnTo>
                  <a:lnTo>
                    <a:pt x="1819" y="2715"/>
                  </a:lnTo>
                  <a:lnTo>
                    <a:pt x="1491" y="1427"/>
                  </a:lnTo>
                  <a:lnTo>
                    <a:pt x="1" y="3763"/>
                  </a:lnTo>
                  <a:lnTo>
                    <a:pt x="443" y="5708"/>
                  </a:lnTo>
                  <a:lnTo>
                    <a:pt x="1238" y="7627"/>
                  </a:lnTo>
                  <a:lnTo>
                    <a:pt x="3650" y="5784"/>
                  </a:lnTo>
                  <a:lnTo>
                    <a:pt x="4496" y="3915"/>
                  </a:lnTo>
                  <a:lnTo>
                    <a:pt x="4521" y="1781"/>
                  </a:lnTo>
                  <a:lnTo>
                    <a:pt x="284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52"/>
            <p:cNvSpPr/>
            <p:nvPr/>
          </p:nvSpPr>
          <p:spPr>
            <a:xfrm>
              <a:off x="1794700" y="1458875"/>
              <a:ext cx="74850" cy="69800"/>
            </a:xfrm>
            <a:custGeom>
              <a:avLst/>
              <a:gdLst/>
              <a:ahLst/>
              <a:cxnLst/>
              <a:rect l="l" t="t" r="r" b="b"/>
              <a:pathLst>
                <a:path w="2994" h="2792" extrusionOk="0">
                  <a:moveTo>
                    <a:pt x="1971" y="1"/>
                  </a:moveTo>
                  <a:lnTo>
                    <a:pt x="872" y="847"/>
                  </a:lnTo>
                  <a:lnTo>
                    <a:pt x="1" y="1465"/>
                  </a:lnTo>
                  <a:lnTo>
                    <a:pt x="1504" y="2791"/>
                  </a:lnTo>
                  <a:lnTo>
                    <a:pt x="2994" y="2791"/>
                  </a:lnTo>
                  <a:lnTo>
                    <a:pt x="197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52"/>
            <p:cNvSpPr/>
            <p:nvPr/>
          </p:nvSpPr>
          <p:spPr>
            <a:xfrm>
              <a:off x="1782075" y="1445925"/>
              <a:ext cx="98850" cy="90625"/>
            </a:xfrm>
            <a:custGeom>
              <a:avLst/>
              <a:gdLst/>
              <a:ahLst/>
              <a:cxnLst/>
              <a:rect l="l" t="t" r="r" b="b"/>
              <a:pathLst>
                <a:path w="3954" h="3625" extrusionOk="0">
                  <a:moveTo>
                    <a:pt x="2324" y="1024"/>
                  </a:moveTo>
                  <a:lnTo>
                    <a:pt x="3057" y="2994"/>
                  </a:lnTo>
                  <a:lnTo>
                    <a:pt x="2122" y="2994"/>
                  </a:lnTo>
                  <a:lnTo>
                    <a:pt x="1011" y="2009"/>
                  </a:lnTo>
                  <a:lnTo>
                    <a:pt x="2324" y="1024"/>
                  </a:lnTo>
                  <a:close/>
                  <a:moveTo>
                    <a:pt x="2627" y="1"/>
                  </a:moveTo>
                  <a:lnTo>
                    <a:pt x="1188" y="1112"/>
                  </a:lnTo>
                  <a:lnTo>
                    <a:pt x="1" y="1958"/>
                  </a:lnTo>
                  <a:lnTo>
                    <a:pt x="1882" y="3625"/>
                  </a:lnTo>
                  <a:lnTo>
                    <a:pt x="3953" y="3625"/>
                  </a:lnTo>
                  <a:lnTo>
                    <a:pt x="262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52"/>
            <p:cNvSpPr/>
            <p:nvPr/>
          </p:nvSpPr>
          <p:spPr>
            <a:xfrm>
              <a:off x="241275" y="1079650"/>
              <a:ext cx="2559200" cy="3887025"/>
            </a:xfrm>
            <a:custGeom>
              <a:avLst/>
              <a:gdLst/>
              <a:ahLst/>
              <a:cxnLst/>
              <a:rect l="l" t="t" r="r" b="b"/>
              <a:pathLst>
                <a:path w="102368" h="155481" extrusionOk="0">
                  <a:moveTo>
                    <a:pt x="22033" y="0"/>
                  </a:moveTo>
                  <a:cubicBezTo>
                    <a:pt x="21541" y="0"/>
                    <a:pt x="20848" y="207"/>
                    <a:pt x="19875" y="825"/>
                  </a:cubicBezTo>
                  <a:cubicBezTo>
                    <a:pt x="16958" y="2669"/>
                    <a:pt x="16718" y="2669"/>
                    <a:pt x="16718" y="2669"/>
                  </a:cubicBezTo>
                  <a:lnTo>
                    <a:pt x="14357" y="4096"/>
                  </a:lnTo>
                  <a:lnTo>
                    <a:pt x="14357" y="5043"/>
                  </a:lnTo>
                  <a:lnTo>
                    <a:pt x="15304" y="8351"/>
                  </a:lnTo>
                  <a:lnTo>
                    <a:pt x="15532" y="10056"/>
                  </a:lnTo>
                  <a:lnTo>
                    <a:pt x="13423" y="9450"/>
                  </a:lnTo>
                  <a:lnTo>
                    <a:pt x="12665" y="8869"/>
                  </a:lnTo>
                  <a:lnTo>
                    <a:pt x="10051" y="10043"/>
                  </a:lnTo>
                  <a:lnTo>
                    <a:pt x="9319" y="11584"/>
                  </a:lnTo>
                  <a:lnTo>
                    <a:pt x="9319" y="12606"/>
                  </a:lnTo>
                  <a:lnTo>
                    <a:pt x="11920" y="12998"/>
                  </a:lnTo>
                  <a:lnTo>
                    <a:pt x="13890" y="12846"/>
                  </a:lnTo>
                  <a:lnTo>
                    <a:pt x="13890" y="12846"/>
                  </a:lnTo>
                  <a:lnTo>
                    <a:pt x="12236" y="14854"/>
                  </a:lnTo>
                  <a:lnTo>
                    <a:pt x="9281" y="15447"/>
                  </a:lnTo>
                  <a:lnTo>
                    <a:pt x="7324" y="17884"/>
                  </a:lnTo>
                  <a:lnTo>
                    <a:pt x="5922" y="20094"/>
                  </a:lnTo>
                  <a:lnTo>
                    <a:pt x="6478" y="22228"/>
                  </a:lnTo>
                  <a:lnTo>
                    <a:pt x="7665" y="23491"/>
                  </a:lnTo>
                  <a:lnTo>
                    <a:pt x="9559" y="25069"/>
                  </a:lnTo>
                  <a:cubicBezTo>
                    <a:pt x="9559" y="25069"/>
                    <a:pt x="8448" y="26534"/>
                    <a:pt x="8372" y="26862"/>
                  </a:cubicBezTo>
                  <a:cubicBezTo>
                    <a:pt x="8296" y="27191"/>
                    <a:pt x="2841" y="30196"/>
                    <a:pt x="2841" y="30196"/>
                  </a:cubicBezTo>
                  <a:lnTo>
                    <a:pt x="0" y="31610"/>
                  </a:lnTo>
                  <a:lnTo>
                    <a:pt x="0" y="31610"/>
                  </a:lnTo>
                  <a:lnTo>
                    <a:pt x="4344" y="30903"/>
                  </a:lnTo>
                  <a:lnTo>
                    <a:pt x="10178" y="28529"/>
                  </a:lnTo>
                  <a:lnTo>
                    <a:pt x="12476" y="25852"/>
                  </a:lnTo>
                  <a:lnTo>
                    <a:pt x="14446" y="24110"/>
                  </a:lnTo>
                  <a:lnTo>
                    <a:pt x="16883" y="22380"/>
                  </a:lnTo>
                  <a:lnTo>
                    <a:pt x="15393" y="25132"/>
                  </a:lnTo>
                  <a:lnTo>
                    <a:pt x="17287" y="24741"/>
                  </a:lnTo>
                  <a:cubicBezTo>
                    <a:pt x="17287" y="24741"/>
                    <a:pt x="19648" y="24034"/>
                    <a:pt x="19812" y="23794"/>
                  </a:cubicBezTo>
                  <a:cubicBezTo>
                    <a:pt x="19818" y="23784"/>
                    <a:pt x="19832" y="23779"/>
                    <a:pt x="19854" y="23779"/>
                  </a:cubicBezTo>
                  <a:cubicBezTo>
                    <a:pt x="20342" y="23779"/>
                    <a:pt x="24610" y="26319"/>
                    <a:pt x="24610" y="26319"/>
                  </a:cubicBezTo>
                  <a:lnTo>
                    <a:pt x="26113" y="29085"/>
                  </a:lnTo>
                  <a:lnTo>
                    <a:pt x="26820" y="33100"/>
                  </a:lnTo>
                  <a:lnTo>
                    <a:pt x="26189" y="36105"/>
                  </a:lnTo>
                  <a:lnTo>
                    <a:pt x="25633" y="38151"/>
                  </a:lnTo>
                  <a:lnTo>
                    <a:pt x="26429" y="40045"/>
                  </a:lnTo>
                  <a:lnTo>
                    <a:pt x="27376" y="37040"/>
                  </a:lnTo>
                  <a:lnTo>
                    <a:pt x="28474" y="36105"/>
                  </a:lnTo>
                  <a:lnTo>
                    <a:pt x="29194" y="40512"/>
                  </a:lnTo>
                  <a:lnTo>
                    <a:pt x="30457" y="43505"/>
                  </a:lnTo>
                  <a:lnTo>
                    <a:pt x="28083" y="42015"/>
                  </a:lnTo>
                  <a:lnTo>
                    <a:pt x="27856" y="43505"/>
                  </a:lnTo>
                  <a:lnTo>
                    <a:pt x="29585" y="47293"/>
                  </a:lnTo>
                  <a:lnTo>
                    <a:pt x="29346" y="49894"/>
                  </a:lnTo>
                  <a:lnTo>
                    <a:pt x="28083" y="52419"/>
                  </a:lnTo>
                  <a:lnTo>
                    <a:pt x="27616" y="56763"/>
                  </a:lnTo>
                  <a:lnTo>
                    <a:pt x="27931" y="61258"/>
                  </a:lnTo>
                  <a:lnTo>
                    <a:pt x="29661" y="64011"/>
                  </a:lnTo>
                  <a:lnTo>
                    <a:pt x="31404" y="65198"/>
                  </a:lnTo>
                  <a:lnTo>
                    <a:pt x="32666" y="68670"/>
                  </a:lnTo>
                  <a:lnTo>
                    <a:pt x="33538" y="71713"/>
                  </a:lnTo>
                  <a:lnTo>
                    <a:pt x="34081" y="73708"/>
                  </a:lnTo>
                  <a:lnTo>
                    <a:pt x="36631" y="76398"/>
                  </a:lnTo>
                  <a:lnTo>
                    <a:pt x="36631" y="76398"/>
                  </a:lnTo>
                  <a:lnTo>
                    <a:pt x="36050" y="73241"/>
                  </a:lnTo>
                  <a:lnTo>
                    <a:pt x="34560" y="71347"/>
                  </a:lnTo>
                  <a:lnTo>
                    <a:pt x="33929" y="66852"/>
                  </a:lnTo>
                  <a:lnTo>
                    <a:pt x="35343" y="68506"/>
                  </a:lnTo>
                  <a:lnTo>
                    <a:pt x="36215" y="71713"/>
                  </a:lnTo>
                  <a:lnTo>
                    <a:pt x="38424" y="73784"/>
                  </a:lnTo>
                  <a:lnTo>
                    <a:pt x="40470" y="77332"/>
                  </a:lnTo>
                  <a:lnTo>
                    <a:pt x="40634" y="79618"/>
                  </a:lnTo>
                  <a:lnTo>
                    <a:pt x="42288" y="81436"/>
                  </a:lnTo>
                  <a:lnTo>
                    <a:pt x="46241" y="82623"/>
                  </a:lnTo>
                  <a:lnTo>
                    <a:pt x="49082" y="84113"/>
                  </a:lnTo>
                  <a:lnTo>
                    <a:pt x="49940" y="83557"/>
                  </a:lnTo>
                  <a:lnTo>
                    <a:pt x="52541" y="85616"/>
                  </a:lnTo>
                  <a:lnTo>
                    <a:pt x="55458" y="86247"/>
                  </a:lnTo>
                  <a:lnTo>
                    <a:pt x="57428" y="88457"/>
                  </a:lnTo>
                  <a:lnTo>
                    <a:pt x="58855" y="90035"/>
                  </a:lnTo>
                  <a:lnTo>
                    <a:pt x="61380" y="91373"/>
                  </a:lnTo>
                  <a:lnTo>
                    <a:pt x="62643" y="90275"/>
                  </a:lnTo>
                  <a:lnTo>
                    <a:pt x="64221" y="92081"/>
                  </a:lnTo>
                  <a:lnTo>
                    <a:pt x="63906" y="95553"/>
                  </a:lnTo>
                  <a:lnTo>
                    <a:pt x="62378" y="97346"/>
                  </a:lnTo>
                  <a:lnTo>
                    <a:pt x="61595" y="99644"/>
                  </a:lnTo>
                  <a:lnTo>
                    <a:pt x="61355" y="101854"/>
                  </a:lnTo>
                  <a:lnTo>
                    <a:pt x="60875" y="103028"/>
                  </a:lnTo>
                  <a:lnTo>
                    <a:pt x="63325" y="105629"/>
                  </a:lnTo>
                  <a:lnTo>
                    <a:pt x="65459" y="108862"/>
                  </a:lnTo>
                  <a:lnTo>
                    <a:pt x="67580" y="112170"/>
                  </a:lnTo>
                  <a:lnTo>
                    <a:pt x="69550" y="113281"/>
                  </a:lnTo>
                  <a:lnTo>
                    <a:pt x="70813" y="115011"/>
                  </a:lnTo>
                  <a:lnTo>
                    <a:pt x="71293" y="119746"/>
                  </a:lnTo>
                  <a:lnTo>
                    <a:pt x="71532" y="123610"/>
                  </a:lnTo>
                  <a:lnTo>
                    <a:pt x="71293" y="127562"/>
                  </a:lnTo>
                  <a:lnTo>
                    <a:pt x="71444" y="129608"/>
                  </a:lnTo>
                  <a:lnTo>
                    <a:pt x="70661" y="132765"/>
                  </a:lnTo>
                  <a:lnTo>
                    <a:pt x="70585" y="135214"/>
                  </a:lnTo>
                  <a:lnTo>
                    <a:pt x="70813" y="138220"/>
                  </a:lnTo>
                  <a:lnTo>
                    <a:pt x="72151" y="139167"/>
                  </a:lnTo>
                  <a:lnTo>
                    <a:pt x="70346" y="143334"/>
                  </a:lnTo>
                  <a:lnTo>
                    <a:pt x="71684" y="145392"/>
                  </a:lnTo>
                  <a:lnTo>
                    <a:pt x="72000" y="147210"/>
                  </a:lnTo>
                  <a:lnTo>
                    <a:pt x="73225" y="150998"/>
                  </a:lnTo>
                  <a:lnTo>
                    <a:pt x="75548" y="154344"/>
                  </a:lnTo>
                  <a:lnTo>
                    <a:pt x="77278" y="155481"/>
                  </a:lnTo>
                  <a:lnTo>
                    <a:pt x="80283" y="155481"/>
                  </a:lnTo>
                  <a:lnTo>
                    <a:pt x="81546" y="153991"/>
                  </a:lnTo>
                  <a:lnTo>
                    <a:pt x="78313" y="152248"/>
                  </a:lnTo>
                  <a:lnTo>
                    <a:pt x="77126" y="149331"/>
                  </a:lnTo>
                  <a:cubicBezTo>
                    <a:pt x="77126" y="149331"/>
                    <a:pt x="75864" y="148826"/>
                    <a:pt x="77050" y="147399"/>
                  </a:cubicBezTo>
                  <a:cubicBezTo>
                    <a:pt x="78237" y="145985"/>
                    <a:pt x="78237" y="145960"/>
                    <a:pt x="78237" y="145960"/>
                  </a:cubicBezTo>
                  <a:lnTo>
                    <a:pt x="78553" y="144925"/>
                  </a:lnTo>
                  <a:lnTo>
                    <a:pt x="76899" y="143738"/>
                  </a:lnTo>
                  <a:lnTo>
                    <a:pt x="77758" y="142083"/>
                  </a:lnTo>
                  <a:lnTo>
                    <a:pt x="78553" y="141528"/>
                  </a:lnTo>
                  <a:lnTo>
                    <a:pt x="78945" y="139318"/>
                  </a:lnTo>
                  <a:lnTo>
                    <a:pt x="78389" y="138055"/>
                  </a:lnTo>
                  <a:lnTo>
                    <a:pt x="78465" y="136957"/>
                  </a:lnTo>
                  <a:lnTo>
                    <a:pt x="79892" y="137108"/>
                  </a:lnTo>
                  <a:lnTo>
                    <a:pt x="79967" y="135530"/>
                  </a:lnTo>
                  <a:lnTo>
                    <a:pt x="79967" y="134962"/>
                  </a:lnTo>
                  <a:lnTo>
                    <a:pt x="81861" y="134406"/>
                  </a:lnTo>
                  <a:lnTo>
                    <a:pt x="83755" y="133926"/>
                  </a:lnTo>
                  <a:lnTo>
                    <a:pt x="83755" y="131805"/>
                  </a:lnTo>
                  <a:lnTo>
                    <a:pt x="83604" y="130542"/>
                  </a:lnTo>
                  <a:lnTo>
                    <a:pt x="83516" y="129595"/>
                  </a:lnTo>
                  <a:lnTo>
                    <a:pt x="86205" y="130063"/>
                  </a:lnTo>
                  <a:lnTo>
                    <a:pt x="87821" y="128484"/>
                  </a:lnTo>
                  <a:lnTo>
                    <a:pt x="89261" y="126047"/>
                  </a:lnTo>
                  <a:lnTo>
                    <a:pt x="90612" y="124065"/>
                  </a:lnTo>
                  <a:lnTo>
                    <a:pt x="91079" y="121312"/>
                  </a:lnTo>
                  <a:lnTo>
                    <a:pt x="93605" y="119570"/>
                  </a:lnTo>
                  <a:lnTo>
                    <a:pt x="96294" y="118155"/>
                  </a:lnTo>
                  <a:lnTo>
                    <a:pt x="97633" y="117360"/>
                  </a:lnTo>
                  <a:lnTo>
                    <a:pt x="98188" y="113572"/>
                  </a:lnTo>
                  <a:lnTo>
                    <a:pt x="99047" y="110415"/>
                  </a:lnTo>
                  <a:lnTo>
                    <a:pt x="99451" y="108445"/>
                  </a:lnTo>
                  <a:lnTo>
                    <a:pt x="101257" y="106160"/>
                  </a:lnTo>
                  <a:lnTo>
                    <a:pt x="102368" y="104190"/>
                  </a:lnTo>
                  <a:lnTo>
                    <a:pt x="101332" y="102296"/>
                  </a:lnTo>
                  <a:cubicBezTo>
                    <a:pt x="101332" y="102296"/>
                    <a:pt x="101888" y="102220"/>
                    <a:pt x="98655" y="100957"/>
                  </a:cubicBezTo>
                  <a:lnTo>
                    <a:pt x="95423" y="99695"/>
                  </a:lnTo>
                  <a:lnTo>
                    <a:pt x="93529" y="99379"/>
                  </a:lnTo>
                  <a:lnTo>
                    <a:pt x="91471" y="98596"/>
                  </a:lnTo>
                  <a:lnTo>
                    <a:pt x="89185" y="97649"/>
                  </a:lnTo>
                  <a:lnTo>
                    <a:pt x="88011" y="94884"/>
                  </a:lnTo>
                  <a:lnTo>
                    <a:pt x="86508" y="92750"/>
                  </a:lnTo>
                  <a:lnTo>
                    <a:pt x="83124" y="91651"/>
                  </a:lnTo>
                  <a:lnTo>
                    <a:pt x="80914" y="91411"/>
                  </a:lnTo>
                  <a:lnTo>
                    <a:pt x="78616" y="89202"/>
                  </a:lnTo>
                  <a:lnTo>
                    <a:pt x="76571" y="88015"/>
                  </a:lnTo>
                  <a:lnTo>
                    <a:pt x="74121" y="87787"/>
                  </a:lnTo>
                  <a:lnTo>
                    <a:pt x="71596" y="87156"/>
                  </a:lnTo>
                  <a:lnTo>
                    <a:pt x="68755" y="87232"/>
                  </a:lnTo>
                  <a:cubicBezTo>
                    <a:pt x="68755" y="87232"/>
                    <a:pt x="65522" y="88179"/>
                    <a:pt x="65446" y="88495"/>
                  </a:cubicBezTo>
                  <a:cubicBezTo>
                    <a:pt x="65358" y="88810"/>
                    <a:pt x="64903" y="90174"/>
                    <a:pt x="64903" y="90174"/>
                  </a:cubicBezTo>
                  <a:lnTo>
                    <a:pt x="63325" y="88911"/>
                  </a:lnTo>
                  <a:lnTo>
                    <a:pt x="61595" y="89467"/>
                  </a:lnTo>
                  <a:lnTo>
                    <a:pt x="59852" y="88596"/>
                  </a:lnTo>
                  <a:lnTo>
                    <a:pt x="58590" y="85994"/>
                  </a:lnTo>
                  <a:lnTo>
                    <a:pt x="59385" y="83949"/>
                  </a:lnTo>
                  <a:lnTo>
                    <a:pt x="57491" y="83317"/>
                  </a:lnTo>
                  <a:lnTo>
                    <a:pt x="54966" y="83002"/>
                  </a:lnTo>
                  <a:lnTo>
                    <a:pt x="55673" y="81032"/>
                  </a:lnTo>
                  <a:lnTo>
                    <a:pt x="56380" y="79643"/>
                  </a:lnTo>
                  <a:lnTo>
                    <a:pt x="56532" y="78507"/>
                  </a:lnTo>
                  <a:lnTo>
                    <a:pt x="53779" y="78507"/>
                  </a:lnTo>
                  <a:lnTo>
                    <a:pt x="52592" y="80476"/>
                  </a:lnTo>
                  <a:lnTo>
                    <a:pt x="49915" y="81423"/>
                  </a:lnTo>
                  <a:lnTo>
                    <a:pt x="47933" y="78747"/>
                  </a:lnTo>
                  <a:lnTo>
                    <a:pt x="47541" y="75160"/>
                  </a:lnTo>
                  <a:lnTo>
                    <a:pt x="48412" y="72218"/>
                  </a:lnTo>
                  <a:lnTo>
                    <a:pt x="51165" y="70173"/>
                  </a:lnTo>
                  <a:lnTo>
                    <a:pt x="54095" y="69769"/>
                  </a:lnTo>
                  <a:lnTo>
                    <a:pt x="55433" y="70880"/>
                  </a:lnTo>
                  <a:lnTo>
                    <a:pt x="56064" y="69693"/>
                  </a:lnTo>
                  <a:lnTo>
                    <a:pt x="58198" y="69693"/>
                  </a:lnTo>
                  <a:lnTo>
                    <a:pt x="60964" y="70552"/>
                  </a:lnTo>
                  <a:lnTo>
                    <a:pt x="61191" y="72521"/>
                  </a:lnTo>
                  <a:lnTo>
                    <a:pt x="62529" y="74567"/>
                  </a:lnTo>
                  <a:lnTo>
                    <a:pt x="62933" y="72484"/>
                  </a:lnTo>
                  <a:lnTo>
                    <a:pt x="62769" y="68759"/>
                  </a:lnTo>
                  <a:lnTo>
                    <a:pt x="63805" y="66852"/>
                  </a:lnTo>
                  <a:lnTo>
                    <a:pt x="66797" y="64806"/>
                  </a:lnTo>
                  <a:lnTo>
                    <a:pt x="68300" y="62281"/>
                  </a:lnTo>
                  <a:lnTo>
                    <a:pt x="69083" y="60248"/>
                  </a:lnTo>
                  <a:lnTo>
                    <a:pt x="71684" y="57697"/>
                  </a:lnTo>
                  <a:lnTo>
                    <a:pt x="73338" y="57697"/>
                  </a:lnTo>
                  <a:lnTo>
                    <a:pt x="74197" y="55412"/>
                  </a:lnTo>
                  <a:lnTo>
                    <a:pt x="76722" y="53758"/>
                  </a:lnTo>
                  <a:lnTo>
                    <a:pt x="77833" y="55488"/>
                  </a:lnTo>
                  <a:lnTo>
                    <a:pt x="79879" y="54187"/>
                  </a:lnTo>
                  <a:lnTo>
                    <a:pt x="83351" y="52748"/>
                  </a:lnTo>
                  <a:lnTo>
                    <a:pt x="82569" y="51876"/>
                  </a:lnTo>
                  <a:lnTo>
                    <a:pt x="79412" y="52104"/>
                  </a:lnTo>
                  <a:lnTo>
                    <a:pt x="78692" y="50525"/>
                  </a:lnTo>
                  <a:lnTo>
                    <a:pt x="78692" y="49187"/>
                  </a:lnTo>
                  <a:lnTo>
                    <a:pt x="77833" y="48707"/>
                  </a:lnTo>
                  <a:lnTo>
                    <a:pt x="76091" y="49502"/>
                  </a:lnTo>
                  <a:lnTo>
                    <a:pt x="78540" y="48240"/>
                  </a:lnTo>
                  <a:lnTo>
                    <a:pt x="80902" y="48240"/>
                  </a:lnTo>
                  <a:lnTo>
                    <a:pt x="83111" y="48391"/>
                  </a:lnTo>
                  <a:lnTo>
                    <a:pt x="85725" y="46901"/>
                  </a:lnTo>
                  <a:cubicBezTo>
                    <a:pt x="85725" y="46901"/>
                    <a:pt x="87619" y="45474"/>
                    <a:pt x="87695" y="45361"/>
                  </a:cubicBezTo>
                  <a:cubicBezTo>
                    <a:pt x="87771" y="45247"/>
                    <a:pt x="86041" y="42204"/>
                    <a:pt x="86041" y="42204"/>
                  </a:cubicBezTo>
                  <a:lnTo>
                    <a:pt x="83983" y="40297"/>
                  </a:lnTo>
                  <a:lnTo>
                    <a:pt x="83591" y="38151"/>
                  </a:lnTo>
                  <a:lnTo>
                    <a:pt x="83111" y="33820"/>
                  </a:lnTo>
                  <a:lnTo>
                    <a:pt x="81066" y="36105"/>
                  </a:lnTo>
                  <a:lnTo>
                    <a:pt x="79172" y="35701"/>
                  </a:lnTo>
                  <a:lnTo>
                    <a:pt x="78856" y="33656"/>
                  </a:lnTo>
                  <a:lnTo>
                    <a:pt x="79639" y="32203"/>
                  </a:lnTo>
                  <a:lnTo>
                    <a:pt x="77909" y="31724"/>
                  </a:lnTo>
                  <a:lnTo>
                    <a:pt x="76798" y="30575"/>
                  </a:lnTo>
                  <a:lnTo>
                    <a:pt x="73957" y="30575"/>
                  </a:lnTo>
                  <a:lnTo>
                    <a:pt x="73098" y="30650"/>
                  </a:lnTo>
                  <a:lnTo>
                    <a:pt x="73010" y="33491"/>
                  </a:lnTo>
                  <a:lnTo>
                    <a:pt x="71671" y="34918"/>
                  </a:lnTo>
                  <a:lnTo>
                    <a:pt x="72467" y="36156"/>
                  </a:lnTo>
                  <a:lnTo>
                    <a:pt x="72694" y="38479"/>
                  </a:lnTo>
                  <a:lnTo>
                    <a:pt x="70573" y="40285"/>
                  </a:lnTo>
                  <a:lnTo>
                    <a:pt x="68603" y="40979"/>
                  </a:lnTo>
                  <a:lnTo>
                    <a:pt x="68603" y="44136"/>
                  </a:lnTo>
                  <a:lnTo>
                    <a:pt x="67340" y="44767"/>
                  </a:lnTo>
                  <a:lnTo>
                    <a:pt x="65913" y="42962"/>
                  </a:lnTo>
                  <a:lnTo>
                    <a:pt x="66545" y="40196"/>
                  </a:lnTo>
                  <a:lnTo>
                    <a:pt x="64386" y="39098"/>
                  </a:lnTo>
                  <a:lnTo>
                    <a:pt x="62113" y="37747"/>
                  </a:lnTo>
                  <a:lnTo>
                    <a:pt x="61115" y="36888"/>
                  </a:lnTo>
                  <a:lnTo>
                    <a:pt x="60092" y="36888"/>
                  </a:lnTo>
                  <a:lnTo>
                    <a:pt x="59852" y="34123"/>
                  </a:lnTo>
                  <a:lnTo>
                    <a:pt x="60244" y="31686"/>
                  </a:lnTo>
                  <a:lnTo>
                    <a:pt x="61088" y="29679"/>
                  </a:lnTo>
                  <a:lnTo>
                    <a:pt x="61088" y="29679"/>
                  </a:lnTo>
                  <a:cubicBezTo>
                    <a:pt x="61170" y="29674"/>
                    <a:pt x="61518" y="29543"/>
                    <a:pt x="62694" y="28958"/>
                  </a:cubicBezTo>
                  <a:cubicBezTo>
                    <a:pt x="63454" y="28578"/>
                    <a:pt x="63639" y="28510"/>
                    <a:pt x="63679" y="28510"/>
                  </a:cubicBezTo>
                  <a:cubicBezTo>
                    <a:pt x="63702" y="28510"/>
                    <a:pt x="63680" y="28531"/>
                    <a:pt x="63688" y="28531"/>
                  </a:cubicBezTo>
                  <a:cubicBezTo>
                    <a:pt x="63704" y="28531"/>
                    <a:pt x="63843" y="28444"/>
                    <a:pt x="64739" y="27910"/>
                  </a:cubicBezTo>
                  <a:cubicBezTo>
                    <a:pt x="66873" y="26648"/>
                    <a:pt x="66873" y="26648"/>
                    <a:pt x="66873" y="26648"/>
                  </a:cubicBezTo>
                  <a:lnTo>
                    <a:pt x="68451" y="25145"/>
                  </a:lnTo>
                  <a:lnTo>
                    <a:pt x="69714" y="23870"/>
                  </a:lnTo>
                  <a:lnTo>
                    <a:pt x="70585" y="23642"/>
                  </a:lnTo>
                  <a:lnTo>
                    <a:pt x="73969" y="23642"/>
                  </a:lnTo>
                  <a:lnTo>
                    <a:pt x="74121" y="21597"/>
                  </a:lnTo>
                  <a:lnTo>
                    <a:pt x="75144" y="19779"/>
                  </a:lnTo>
                  <a:lnTo>
                    <a:pt x="74677" y="18049"/>
                  </a:lnTo>
                  <a:lnTo>
                    <a:pt x="73035" y="16660"/>
                  </a:lnTo>
                  <a:lnTo>
                    <a:pt x="71987" y="18693"/>
                  </a:lnTo>
                  <a:lnTo>
                    <a:pt x="70371" y="19943"/>
                  </a:lnTo>
                  <a:lnTo>
                    <a:pt x="69234" y="20726"/>
                  </a:lnTo>
                  <a:lnTo>
                    <a:pt x="69234" y="18276"/>
                  </a:lnTo>
                  <a:lnTo>
                    <a:pt x="69487" y="17013"/>
                  </a:lnTo>
                  <a:lnTo>
                    <a:pt x="69487" y="17013"/>
                  </a:lnTo>
                  <a:lnTo>
                    <a:pt x="68439" y="17960"/>
                  </a:lnTo>
                  <a:lnTo>
                    <a:pt x="67403" y="15599"/>
                  </a:lnTo>
                  <a:lnTo>
                    <a:pt x="68565" y="14336"/>
                  </a:lnTo>
                  <a:lnTo>
                    <a:pt x="69373" y="12594"/>
                  </a:lnTo>
                  <a:lnTo>
                    <a:pt x="70636" y="9841"/>
                  </a:lnTo>
                  <a:lnTo>
                    <a:pt x="71633" y="9450"/>
                  </a:lnTo>
                  <a:lnTo>
                    <a:pt x="73401" y="7783"/>
                  </a:lnTo>
                  <a:lnTo>
                    <a:pt x="72618" y="7379"/>
                  </a:lnTo>
                  <a:lnTo>
                    <a:pt x="71633" y="7240"/>
                  </a:lnTo>
                  <a:lnTo>
                    <a:pt x="69234" y="7240"/>
                  </a:lnTo>
                  <a:lnTo>
                    <a:pt x="69234" y="9450"/>
                  </a:lnTo>
                  <a:lnTo>
                    <a:pt x="67164" y="12152"/>
                  </a:lnTo>
                  <a:lnTo>
                    <a:pt x="65408" y="14854"/>
                  </a:lnTo>
                  <a:lnTo>
                    <a:pt x="66280" y="16091"/>
                  </a:lnTo>
                  <a:lnTo>
                    <a:pt x="65926" y="18516"/>
                  </a:lnTo>
                  <a:lnTo>
                    <a:pt x="62921" y="20094"/>
                  </a:lnTo>
                  <a:lnTo>
                    <a:pt x="62921" y="18276"/>
                  </a:lnTo>
                  <a:lnTo>
                    <a:pt x="61191" y="18124"/>
                  </a:lnTo>
                  <a:lnTo>
                    <a:pt x="59701" y="19299"/>
                  </a:lnTo>
                  <a:lnTo>
                    <a:pt x="57845" y="16698"/>
                  </a:lnTo>
                  <a:lnTo>
                    <a:pt x="55673" y="16698"/>
                  </a:lnTo>
                  <a:lnTo>
                    <a:pt x="54966" y="18049"/>
                  </a:lnTo>
                  <a:lnTo>
                    <a:pt x="54259" y="19071"/>
                  </a:lnTo>
                  <a:lnTo>
                    <a:pt x="53223" y="16786"/>
                  </a:lnTo>
                  <a:cubicBezTo>
                    <a:pt x="53223" y="16786"/>
                    <a:pt x="52623" y="16998"/>
                    <a:pt x="52038" y="16998"/>
                  </a:cubicBezTo>
                  <a:cubicBezTo>
                    <a:pt x="51500" y="16998"/>
                    <a:pt x="50974" y="16819"/>
                    <a:pt x="50938" y="16129"/>
                  </a:cubicBezTo>
                  <a:cubicBezTo>
                    <a:pt x="50862" y="14690"/>
                    <a:pt x="50862" y="14677"/>
                    <a:pt x="50862" y="14677"/>
                  </a:cubicBezTo>
                  <a:lnTo>
                    <a:pt x="47629" y="11672"/>
                  </a:lnTo>
                  <a:lnTo>
                    <a:pt x="46594" y="10952"/>
                  </a:lnTo>
                  <a:lnTo>
                    <a:pt x="44788" y="11268"/>
                  </a:lnTo>
                  <a:lnTo>
                    <a:pt x="43993" y="8869"/>
                  </a:lnTo>
                  <a:lnTo>
                    <a:pt x="42579" y="8427"/>
                  </a:lnTo>
                  <a:lnTo>
                    <a:pt x="39030" y="8869"/>
                  </a:lnTo>
                  <a:lnTo>
                    <a:pt x="36972" y="8427"/>
                  </a:lnTo>
                  <a:lnTo>
                    <a:pt x="34295" y="6141"/>
                  </a:lnTo>
                  <a:lnTo>
                    <a:pt x="30747" y="4462"/>
                  </a:lnTo>
                  <a:lnTo>
                    <a:pt x="28159" y="1962"/>
                  </a:lnTo>
                  <a:lnTo>
                    <a:pt x="26037" y="194"/>
                  </a:lnTo>
                  <a:lnTo>
                    <a:pt x="23196" y="825"/>
                  </a:lnTo>
                  <a:cubicBezTo>
                    <a:pt x="23196" y="825"/>
                    <a:pt x="23017" y="0"/>
                    <a:pt x="2203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52"/>
            <p:cNvSpPr/>
            <p:nvPr/>
          </p:nvSpPr>
          <p:spPr>
            <a:xfrm>
              <a:off x="238125" y="1071925"/>
              <a:ext cx="2568675" cy="3902025"/>
            </a:xfrm>
            <a:custGeom>
              <a:avLst/>
              <a:gdLst/>
              <a:ahLst/>
              <a:cxnLst/>
              <a:rect l="l" t="t" r="r" b="b"/>
              <a:pathLst>
                <a:path w="102747" h="156081" extrusionOk="0">
                  <a:moveTo>
                    <a:pt x="61468" y="29836"/>
                  </a:moveTo>
                  <a:cubicBezTo>
                    <a:pt x="61506" y="29899"/>
                    <a:pt x="61519" y="29962"/>
                    <a:pt x="61506" y="30025"/>
                  </a:cubicBezTo>
                  <a:lnTo>
                    <a:pt x="61342" y="29899"/>
                  </a:lnTo>
                  <a:lnTo>
                    <a:pt x="61468" y="29836"/>
                  </a:lnTo>
                  <a:close/>
                  <a:moveTo>
                    <a:pt x="101181" y="102504"/>
                  </a:moveTo>
                  <a:lnTo>
                    <a:pt x="101282" y="102542"/>
                  </a:lnTo>
                  <a:lnTo>
                    <a:pt x="101193" y="102718"/>
                  </a:lnTo>
                  <a:cubicBezTo>
                    <a:pt x="101155" y="102655"/>
                    <a:pt x="101143" y="102567"/>
                    <a:pt x="101181" y="102504"/>
                  </a:cubicBezTo>
                  <a:close/>
                  <a:moveTo>
                    <a:pt x="22159" y="618"/>
                  </a:moveTo>
                  <a:cubicBezTo>
                    <a:pt x="22328" y="618"/>
                    <a:pt x="22461" y="648"/>
                    <a:pt x="22565" y="692"/>
                  </a:cubicBezTo>
                  <a:cubicBezTo>
                    <a:pt x="22779" y="781"/>
                    <a:pt x="22943" y="970"/>
                    <a:pt x="23019" y="1198"/>
                  </a:cubicBezTo>
                  <a:lnTo>
                    <a:pt x="23385" y="1437"/>
                  </a:lnTo>
                  <a:lnTo>
                    <a:pt x="26075" y="844"/>
                  </a:lnTo>
                  <a:lnTo>
                    <a:pt x="28057" y="2498"/>
                  </a:lnTo>
                  <a:lnTo>
                    <a:pt x="30658" y="4998"/>
                  </a:lnTo>
                  <a:lnTo>
                    <a:pt x="34257" y="6716"/>
                  </a:lnTo>
                  <a:lnTo>
                    <a:pt x="36909" y="8976"/>
                  </a:lnTo>
                  <a:lnTo>
                    <a:pt x="37048" y="9052"/>
                  </a:lnTo>
                  <a:lnTo>
                    <a:pt x="39093" y="9481"/>
                  </a:lnTo>
                  <a:lnTo>
                    <a:pt x="39207" y="9481"/>
                  </a:lnTo>
                  <a:lnTo>
                    <a:pt x="42679" y="9052"/>
                  </a:lnTo>
                  <a:lnTo>
                    <a:pt x="43879" y="9430"/>
                  </a:lnTo>
                  <a:lnTo>
                    <a:pt x="44624" y="11678"/>
                  </a:lnTo>
                  <a:lnTo>
                    <a:pt x="44978" y="11893"/>
                  </a:lnTo>
                  <a:lnTo>
                    <a:pt x="46657" y="11590"/>
                  </a:lnTo>
                  <a:lnTo>
                    <a:pt x="47541" y="12208"/>
                  </a:lnTo>
                  <a:lnTo>
                    <a:pt x="50685" y="15125"/>
                  </a:lnTo>
                  <a:cubicBezTo>
                    <a:pt x="50698" y="15302"/>
                    <a:pt x="50710" y="15668"/>
                    <a:pt x="50761" y="16464"/>
                  </a:cubicBezTo>
                  <a:cubicBezTo>
                    <a:pt x="50761" y="16830"/>
                    <a:pt x="50937" y="17183"/>
                    <a:pt x="51253" y="17385"/>
                  </a:cubicBezTo>
                  <a:cubicBezTo>
                    <a:pt x="51517" y="17561"/>
                    <a:pt x="51851" y="17620"/>
                    <a:pt x="52180" y="17620"/>
                  </a:cubicBezTo>
                  <a:cubicBezTo>
                    <a:pt x="52561" y="17620"/>
                    <a:pt x="52935" y="17541"/>
                    <a:pt x="53185" y="17474"/>
                  </a:cubicBezTo>
                  <a:lnTo>
                    <a:pt x="54094" y="19507"/>
                  </a:lnTo>
                  <a:lnTo>
                    <a:pt x="54637" y="19557"/>
                  </a:lnTo>
                  <a:lnTo>
                    <a:pt x="55370" y="18497"/>
                  </a:lnTo>
                  <a:lnTo>
                    <a:pt x="55988" y="17322"/>
                  </a:lnTo>
                  <a:lnTo>
                    <a:pt x="57807" y="17322"/>
                  </a:lnTo>
                  <a:lnTo>
                    <a:pt x="59562" y="19784"/>
                  </a:lnTo>
                  <a:lnTo>
                    <a:pt x="60016" y="19848"/>
                  </a:lnTo>
                  <a:lnTo>
                    <a:pt x="61418" y="18762"/>
                  </a:lnTo>
                  <a:lnTo>
                    <a:pt x="62744" y="18875"/>
                  </a:lnTo>
                  <a:lnTo>
                    <a:pt x="62744" y="20403"/>
                  </a:lnTo>
                  <a:lnTo>
                    <a:pt x="63198" y="20681"/>
                  </a:lnTo>
                  <a:lnTo>
                    <a:pt x="66204" y="19103"/>
                  </a:lnTo>
                  <a:lnTo>
                    <a:pt x="66355" y="18875"/>
                  </a:lnTo>
                  <a:lnTo>
                    <a:pt x="66709" y="16451"/>
                  </a:lnTo>
                  <a:lnTo>
                    <a:pt x="66658" y="16224"/>
                  </a:lnTo>
                  <a:lnTo>
                    <a:pt x="65913" y="15150"/>
                  </a:lnTo>
                  <a:lnTo>
                    <a:pt x="67542" y="12650"/>
                  </a:lnTo>
                  <a:lnTo>
                    <a:pt x="69613" y="9961"/>
                  </a:lnTo>
                  <a:lnTo>
                    <a:pt x="69676" y="9771"/>
                  </a:lnTo>
                  <a:lnTo>
                    <a:pt x="69676" y="7877"/>
                  </a:lnTo>
                  <a:lnTo>
                    <a:pt x="71709" y="7877"/>
                  </a:lnTo>
                  <a:lnTo>
                    <a:pt x="72631" y="8004"/>
                  </a:lnTo>
                  <a:lnTo>
                    <a:pt x="72984" y="8180"/>
                  </a:lnTo>
                  <a:lnTo>
                    <a:pt x="71570" y="9493"/>
                  </a:lnTo>
                  <a:lnTo>
                    <a:pt x="70636" y="9872"/>
                  </a:lnTo>
                  <a:lnTo>
                    <a:pt x="70472" y="10024"/>
                  </a:lnTo>
                  <a:lnTo>
                    <a:pt x="68413" y="14469"/>
                  </a:lnTo>
                  <a:lnTo>
                    <a:pt x="67290" y="15693"/>
                  </a:lnTo>
                  <a:lnTo>
                    <a:pt x="67226" y="16034"/>
                  </a:lnTo>
                  <a:lnTo>
                    <a:pt x="68274" y="18408"/>
                  </a:lnTo>
                  <a:lnTo>
                    <a:pt x="68780" y="18509"/>
                  </a:lnTo>
                  <a:lnTo>
                    <a:pt x="69108" y="18206"/>
                  </a:lnTo>
                  <a:lnTo>
                    <a:pt x="69108" y="18206"/>
                  </a:lnTo>
                  <a:lnTo>
                    <a:pt x="69045" y="18522"/>
                  </a:lnTo>
                  <a:lnTo>
                    <a:pt x="69045" y="21035"/>
                  </a:lnTo>
                  <a:lnTo>
                    <a:pt x="69537" y="21287"/>
                  </a:lnTo>
                  <a:lnTo>
                    <a:pt x="70686" y="20504"/>
                  </a:lnTo>
                  <a:lnTo>
                    <a:pt x="72315" y="19254"/>
                  </a:lnTo>
                  <a:lnTo>
                    <a:pt x="73262" y="17474"/>
                  </a:lnTo>
                  <a:lnTo>
                    <a:pt x="74525" y="18534"/>
                  </a:lnTo>
                  <a:lnTo>
                    <a:pt x="74929" y="20050"/>
                  </a:lnTo>
                  <a:lnTo>
                    <a:pt x="73982" y="21742"/>
                  </a:lnTo>
                  <a:lnTo>
                    <a:pt x="73805" y="23636"/>
                  </a:lnTo>
                  <a:lnTo>
                    <a:pt x="70699" y="23636"/>
                  </a:lnTo>
                  <a:lnTo>
                    <a:pt x="69752" y="23863"/>
                  </a:lnTo>
                  <a:lnTo>
                    <a:pt x="69613" y="23951"/>
                  </a:lnTo>
                  <a:lnTo>
                    <a:pt x="68350" y="25227"/>
                  </a:lnTo>
                  <a:lnTo>
                    <a:pt x="66797" y="26704"/>
                  </a:lnTo>
                  <a:cubicBezTo>
                    <a:pt x="66721" y="26755"/>
                    <a:pt x="66368" y="26982"/>
                    <a:pt x="64701" y="27954"/>
                  </a:cubicBezTo>
                  <a:lnTo>
                    <a:pt x="64171" y="28270"/>
                  </a:lnTo>
                  <a:lnTo>
                    <a:pt x="63779" y="28510"/>
                  </a:lnTo>
                  <a:cubicBezTo>
                    <a:pt x="63602" y="28535"/>
                    <a:pt x="63299" y="28674"/>
                    <a:pt x="62668" y="28990"/>
                  </a:cubicBezTo>
                  <a:cubicBezTo>
                    <a:pt x="61443" y="29608"/>
                    <a:pt x="61216" y="29684"/>
                    <a:pt x="61178" y="29684"/>
                  </a:cubicBezTo>
                  <a:lnTo>
                    <a:pt x="61178" y="29785"/>
                  </a:lnTo>
                  <a:lnTo>
                    <a:pt x="61039" y="29684"/>
                  </a:lnTo>
                  <a:cubicBezTo>
                    <a:pt x="60938" y="29747"/>
                    <a:pt x="60875" y="29861"/>
                    <a:pt x="60862" y="29974"/>
                  </a:cubicBezTo>
                  <a:lnTo>
                    <a:pt x="60079" y="31868"/>
                  </a:lnTo>
                  <a:lnTo>
                    <a:pt x="59663" y="34381"/>
                  </a:lnTo>
                  <a:lnTo>
                    <a:pt x="59663" y="34457"/>
                  </a:lnTo>
                  <a:lnTo>
                    <a:pt x="59890" y="37222"/>
                  </a:lnTo>
                  <a:lnTo>
                    <a:pt x="60206" y="37500"/>
                  </a:lnTo>
                  <a:lnTo>
                    <a:pt x="61115" y="37500"/>
                  </a:lnTo>
                  <a:lnTo>
                    <a:pt x="62075" y="38321"/>
                  </a:lnTo>
                  <a:lnTo>
                    <a:pt x="64360" y="39685"/>
                  </a:lnTo>
                  <a:lnTo>
                    <a:pt x="66317" y="40669"/>
                  </a:lnTo>
                  <a:lnTo>
                    <a:pt x="65736" y="43195"/>
                  </a:lnTo>
                  <a:lnTo>
                    <a:pt x="65800" y="43460"/>
                  </a:lnTo>
                  <a:lnTo>
                    <a:pt x="67214" y="45278"/>
                  </a:lnTo>
                  <a:lnTo>
                    <a:pt x="67605" y="45354"/>
                  </a:lnTo>
                  <a:lnTo>
                    <a:pt x="68868" y="44723"/>
                  </a:lnTo>
                  <a:lnTo>
                    <a:pt x="69045" y="44445"/>
                  </a:lnTo>
                  <a:lnTo>
                    <a:pt x="69045" y="41516"/>
                  </a:lnTo>
                  <a:lnTo>
                    <a:pt x="70800" y="40884"/>
                  </a:lnTo>
                  <a:lnTo>
                    <a:pt x="73035" y="39028"/>
                  </a:lnTo>
                  <a:lnTo>
                    <a:pt x="73136" y="38750"/>
                  </a:lnTo>
                  <a:lnTo>
                    <a:pt x="72909" y="36414"/>
                  </a:lnTo>
                  <a:lnTo>
                    <a:pt x="72858" y="36275"/>
                  </a:lnTo>
                  <a:lnTo>
                    <a:pt x="72201" y="35253"/>
                  </a:lnTo>
                  <a:lnTo>
                    <a:pt x="73376" y="34015"/>
                  </a:lnTo>
                  <a:lnTo>
                    <a:pt x="73464" y="33800"/>
                  </a:lnTo>
                  <a:lnTo>
                    <a:pt x="73527" y="31250"/>
                  </a:lnTo>
                  <a:lnTo>
                    <a:pt x="74095" y="31199"/>
                  </a:lnTo>
                  <a:lnTo>
                    <a:pt x="76798" y="31199"/>
                  </a:lnTo>
                  <a:lnTo>
                    <a:pt x="77808" y="32247"/>
                  </a:lnTo>
                  <a:lnTo>
                    <a:pt x="77947" y="32323"/>
                  </a:lnTo>
                  <a:lnTo>
                    <a:pt x="79298" y="32702"/>
                  </a:lnTo>
                  <a:lnTo>
                    <a:pt x="78704" y="33813"/>
                  </a:lnTo>
                  <a:lnTo>
                    <a:pt x="78666" y="34015"/>
                  </a:lnTo>
                  <a:lnTo>
                    <a:pt x="78982" y="36061"/>
                  </a:lnTo>
                  <a:lnTo>
                    <a:pt x="79235" y="36326"/>
                  </a:lnTo>
                  <a:lnTo>
                    <a:pt x="81129" y="36730"/>
                  </a:lnTo>
                  <a:lnTo>
                    <a:pt x="81419" y="36629"/>
                  </a:lnTo>
                  <a:lnTo>
                    <a:pt x="82998" y="34861"/>
                  </a:lnTo>
                  <a:lnTo>
                    <a:pt x="83402" y="38523"/>
                  </a:lnTo>
                  <a:lnTo>
                    <a:pt x="83793" y="40657"/>
                  </a:lnTo>
                  <a:lnTo>
                    <a:pt x="83894" y="40834"/>
                  </a:lnTo>
                  <a:lnTo>
                    <a:pt x="85902" y="42715"/>
                  </a:lnTo>
                  <a:cubicBezTo>
                    <a:pt x="86558" y="43864"/>
                    <a:pt x="87253" y="45127"/>
                    <a:pt x="87455" y="45569"/>
                  </a:cubicBezTo>
                  <a:cubicBezTo>
                    <a:pt x="87152" y="45821"/>
                    <a:pt x="86369" y="46415"/>
                    <a:pt x="85687" y="46932"/>
                  </a:cubicBezTo>
                  <a:lnTo>
                    <a:pt x="83162" y="48385"/>
                  </a:lnTo>
                  <a:lnTo>
                    <a:pt x="81028" y="48220"/>
                  </a:lnTo>
                  <a:lnTo>
                    <a:pt x="78654" y="48220"/>
                  </a:lnTo>
                  <a:lnTo>
                    <a:pt x="78515" y="48258"/>
                  </a:lnTo>
                  <a:lnTo>
                    <a:pt x="76065" y="49521"/>
                  </a:lnTo>
                  <a:lnTo>
                    <a:pt x="76343" y="50089"/>
                  </a:lnTo>
                  <a:lnTo>
                    <a:pt x="77934" y="49369"/>
                  </a:lnTo>
                  <a:lnTo>
                    <a:pt x="78502" y="49685"/>
                  </a:lnTo>
                  <a:lnTo>
                    <a:pt x="78502" y="50834"/>
                  </a:lnTo>
                  <a:lnTo>
                    <a:pt x="79235" y="52539"/>
                  </a:lnTo>
                  <a:lnTo>
                    <a:pt x="79550" y="52728"/>
                  </a:lnTo>
                  <a:lnTo>
                    <a:pt x="82556" y="52514"/>
                  </a:lnTo>
                  <a:lnTo>
                    <a:pt x="82934" y="52930"/>
                  </a:lnTo>
                  <a:lnTo>
                    <a:pt x="79828" y="54231"/>
                  </a:lnTo>
                  <a:lnTo>
                    <a:pt x="78048" y="55355"/>
                  </a:lnTo>
                  <a:lnTo>
                    <a:pt x="77113" y="53890"/>
                  </a:lnTo>
                  <a:lnTo>
                    <a:pt x="76671" y="53802"/>
                  </a:lnTo>
                  <a:lnTo>
                    <a:pt x="74146" y="55456"/>
                  </a:lnTo>
                  <a:lnTo>
                    <a:pt x="74032" y="55607"/>
                  </a:lnTo>
                  <a:lnTo>
                    <a:pt x="73237" y="57691"/>
                  </a:lnTo>
                  <a:lnTo>
                    <a:pt x="71797" y="57691"/>
                  </a:lnTo>
                  <a:lnTo>
                    <a:pt x="71583" y="57779"/>
                  </a:lnTo>
                  <a:lnTo>
                    <a:pt x="68982" y="60330"/>
                  </a:lnTo>
                  <a:lnTo>
                    <a:pt x="68136" y="62426"/>
                  </a:lnTo>
                  <a:lnTo>
                    <a:pt x="66671" y="64888"/>
                  </a:lnTo>
                  <a:lnTo>
                    <a:pt x="63741" y="66908"/>
                  </a:lnTo>
                  <a:lnTo>
                    <a:pt x="63640" y="67009"/>
                  </a:lnTo>
                  <a:lnTo>
                    <a:pt x="62618" y="68916"/>
                  </a:lnTo>
                  <a:lnTo>
                    <a:pt x="62580" y="69068"/>
                  </a:lnTo>
                  <a:lnTo>
                    <a:pt x="62731" y="72767"/>
                  </a:lnTo>
                  <a:lnTo>
                    <a:pt x="62491" y="74043"/>
                  </a:lnTo>
                  <a:lnTo>
                    <a:pt x="61620" y="72717"/>
                  </a:lnTo>
                  <a:lnTo>
                    <a:pt x="61393" y="70823"/>
                  </a:lnTo>
                  <a:lnTo>
                    <a:pt x="61178" y="70558"/>
                  </a:lnTo>
                  <a:lnTo>
                    <a:pt x="58413" y="69686"/>
                  </a:lnTo>
                  <a:lnTo>
                    <a:pt x="56190" y="69674"/>
                  </a:lnTo>
                  <a:lnTo>
                    <a:pt x="55913" y="69838"/>
                  </a:lnTo>
                  <a:lnTo>
                    <a:pt x="55471" y="70684"/>
                  </a:lnTo>
                  <a:lnTo>
                    <a:pt x="54423" y="69838"/>
                  </a:lnTo>
                  <a:lnTo>
                    <a:pt x="54183" y="69762"/>
                  </a:lnTo>
                  <a:lnTo>
                    <a:pt x="51266" y="70166"/>
                  </a:lnTo>
                  <a:lnTo>
                    <a:pt x="51114" y="70229"/>
                  </a:lnTo>
                  <a:lnTo>
                    <a:pt x="48362" y="72287"/>
                  </a:lnTo>
                  <a:lnTo>
                    <a:pt x="48248" y="72452"/>
                  </a:lnTo>
                  <a:lnTo>
                    <a:pt x="47377" y="75381"/>
                  </a:lnTo>
                  <a:lnTo>
                    <a:pt x="47377" y="75507"/>
                  </a:lnTo>
                  <a:lnTo>
                    <a:pt x="47768" y="79093"/>
                  </a:lnTo>
                  <a:lnTo>
                    <a:pt x="47819" y="79245"/>
                  </a:lnTo>
                  <a:lnTo>
                    <a:pt x="49801" y="81934"/>
                  </a:lnTo>
                  <a:lnTo>
                    <a:pt x="50155" y="82048"/>
                  </a:lnTo>
                  <a:lnTo>
                    <a:pt x="52832" y="81101"/>
                  </a:lnTo>
                  <a:lnTo>
                    <a:pt x="52996" y="80962"/>
                  </a:lnTo>
                  <a:lnTo>
                    <a:pt x="54082" y="79144"/>
                  </a:lnTo>
                  <a:lnTo>
                    <a:pt x="56304" y="79144"/>
                  </a:lnTo>
                  <a:lnTo>
                    <a:pt x="56203" y="79876"/>
                  </a:lnTo>
                  <a:lnTo>
                    <a:pt x="55496" y="81240"/>
                  </a:lnTo>
                  <a:lnTo>
                    <a:pt x="54789" y="83210"/>
                  </a:lnTo>
                  <a:lnTo>
                    <a:pt x="55054" y="83639"/>
                  </a:lnTo>
                  <a:lnTo>
                    <a:pt x="57516" y="83930"/>
                  </a:lnTo>
                  <a:lnTo>
                    <a:pt x="59095" y="84460"/>
                  </a:lnTo>
                  <a:lnTo>
                    <a:pt x="58413" y="86202"/>
                  </a:lnTo>
                  <a:lnTo>
                    <a:pt x="58425" y="86455"/>
                  </a:lnTo>
                  <a:lnTo>
                    <a:pt x="59688" y="89056"/>
                  </a:lnTo>
                  <a:lnTo>
                    <a:pt x="59840" y="89195"/>
                  </a:lnTo>
                  <a:lnTo>
                    <a:pt x="61569" y="90066"/>
                  </a:lnTo>
                  <a:lnTo>
                    <a:pt x="61809" y="90079"/>
                  </a:lnTo>
                  <a:lnTo>
                    <a:pt x="63388" y="89586"/>
                  </a:lnTo>
                  <a:lnTo>
                    <a:pt x="64827" y="90735"/>
                  </a:lnTo>
                  <a:lnTo>
                    <a:pt x="65320" y="90597"/>
                  </a:lnTo>
                  <a:cubicBezTo>
                    <a:pt x="65345" y="90546"/>
                    <a:pt x="65749" y="89397"/>
                    <a:pt x="65863" y="88980"/>
                  </a:cubicBezTo>
                  <a:cubicBezTo>
                    <a:pt x="66166" y="88766"/>
                    <a:pt x="67656" y="88261"/>
                    <a:pt x="68944" y="87882"/>
                  </a:cubicBezTo>
                  <a:lnTo>
                    <a:pt x="71696" y="87806"/>
                  </a:lnTo>
                  <a:lnTo>
                    <a:pt x="74222" y="88437"/>
                  </a:lnTo>
                  <a:lnTo>
                    <a:pt x="76596" y="88665"/>
                  </a:lnTo>
                  <a:lnTo>
                    <a:pt x="78553" y="89788"/>
                  </a:lnTo>
                  <a:lnTo>
                    <a:pt x="80813" y="91973"/>
                  </a:lnTo>
                  <a:lnTo>
                    <a:pt x="81002" y="92061"/>
                  </a:lnTo>
                  <a:lnTo>
                    <a:pt x="83174" y="92289"/>
                  </a:lnTo>
                  <a:lnTo>
                    <a:pt x="86432" y="93362"/>
                  </a:lnTo>
                  <a:lnTo>
                    <a:pt x="87846" y="95370"/>
                  </a:lnTo>
                  <a:lnTo>
                    <a:pt x="89021" y="98097"/>
                  </a:lnTo>
                  <a:lnTo>
                    <a:pt x="89185" y="98274"/>
                  </a:lnTo>
                  <a:lnTo>
                    <a:pt x="91470" y="99221"/>
                  </a:lnTo>
                  <a:lnTo>
                    <a:pt x="93529" y="100016"/>
                  </a:lnTo>
                  <a:lnTo>
                    <a:pt x="95448" y="100345"/>
                  </a:lnTo>
                  <a:lnTo>
                    <a:pt x="98655" y="101595"/>
                  </a:lnTo>
                  <a:cubicBezTo>
                    <a:pt x="100625" y="102365"/>
                    <a:pt x="101092" y="102655"/>
                    <a:pt x="101193" y="102731"/>
                  </a:cubicBezTo>
                  <a:lnTo>
                    <a:pt x="101168" y="102782"/>
                  </a:lnTo>
                  <a:lnTo>
                    <a:pt x="102115" y="104524"/>
                  </a:lnTo>
                  <a:lnTo>
                    <a:pt x="101130" y="106305"/>
                  </a:lnTo>
                  <a:lnTo>
                    <a:pt x="99312" y="108590"/>
                  </a:lnTo>
                  <a:lnTo>
                    <a:pt x="99249" y="108716"/>
                  </a:lnTo>
                  <a:lnTo>
                    <a:pt x="98857" y="110673"/>
                  </a:lnTo>
                  <a:lnTo>
                    <a:pt x="97986" y="113855"/>
                  </a:lnTo>
                  <a:lnTo>
                    <a:pt x="97456" y="117492"/>
                  </a:lnTo>
                  <a:lnTo>
                    <a:pt x="96256" y="118199"/>
                  </a:lnTo>
                  <a:lnTo>
                    <a:pt x="93541" y="119639"/>
                  </a:lnTo>
                  <a:lnTo>
                    <a:pt x="91016" y="121369"/>
                  </a:lnTo>
                  <a:lnTo>
                    <a:pt x="90889" y="121583"/>
                  </a:lnTo>
                  <a:lnTo>
                    <a:pt x="90422" y="124260"/>
                  </a:lnTo>
                  <a:lnTo>
                    <a:pt x="89096" y="126192"/>
                  </a:lnTo>
                  <a:lnTo>
                    <a:pt x="87682" y="128604"/>
                  </a:lnTo>
                  <a:lnTo>
                    <a:pt x="86205" y="130031"/>
                  </a:lnTo>
                  <a:lnTo>
                    <a:pt x="83679" y="129589"/>
                  </a:lnTo>
                  <a:lnTo>
                    <a:pt x="83313" y="129930"/>
                  </a:lnTo>
                  <a:lnTo>
                    <a:pt x="83389" y="130889"/>
                  </a:lnTo>
                  <a:lnTo>
                    <a:pt x="83553" y="132114"/>
                  </a:lnTo>
                  <a:lnTo>
                    <a:pt x="83553" y="134008"/>
                  </a:lnTo>
                  <a:lnTo>
                    <a:pt x="81886" y="134412"/>
                  </a:lnTo>
                  <a:lnTo>
                    <a:pt x="79992" y="134968"/>
                  </a:lnTo>
                  <a:lnTo>
                    <a:pt x="79765" y="135271"/>
                  </a:lnTo>
                  <a:lnTo>
                    <a:pt x="79765" y="135801"/>
                  </a:lnTo>
                  <a:lnTo>
                    <a:pt x="79702" y="137039"/>
                  </a:lnTo>
                  <a:lnTo>
                    <a:pt x="78616" y="136912"/>
                  </a:lnTo>
                  <a:lnTo>
                    <a:pt x="78262" y="137215"/>
                  </a:lnTo>
                  <a:lnTo>
                    <a:pt x="78187" y="138314"/>
                  </a:lnTo>
                  <a:lnTo>
                    <a:pt x="78212" y="138465"/>
                  </a:lnTo>
                  <a:lnTo>
                    <a:pt x="78730" y="139640"/>
                  </a:lnTo>
                  <a:lnTo>
                    <a:pt x="78376" y="141622"/>
                  </a:lnTo>
                  <a:lnTo>
                    <a:pt x="77694" y="142102"/>
                  </a:lnTo>
                  <a:lnTo>
                    <a:pt x="77593" y="142216"/>
                  </a:lnTo>
                  <a:lnTo>
                    <a:pt x="76722" y="143882"/>
                  </a:lnTo>
                  <a:lnTo>
                    <a:pt x="76823" y="144274"/>
                  </a:lnTo>
                  <a:lnTo>
                    <a:pt x="78300" y="145335"/>
                  </a:lnTo>
                  <a:lnTo>
                    <a:pt x="78060" y="146105"/>
                  </a:lnTo>
                  <a:cubicBezTo>
                    <a:pt x="77997" y="146181"/>
                    <a:pt x="77757" y="146484"/>
                    <a:pt x="76924" y="147481"/>
                  </a:cubicBezTo>
                  <a:cubicBezTo>
                    <a:pt x="76444" y="148062"/>
                    <a:pt x="76255" y="148592"/>
                    <a:pt x="76381" y="149059"/>
                  </a:cubicBezTo>
                  <a:cubicBezTo>
                    <a:pt x="76469" y="149388"/>
                    <a:pt x="76697" y="149678"/>
                    <a:pt x="77000" y="149842"/>
                  </a:cubicBezTo>
                  <a:lnTo>
                    <a:pt x="78136" y="152646"/>
                  </a:lnTo>
                  <a:lnTo>
                    <a:pt x="78275" y="152810"/>
                  </a:lnTo>
                  <a:lnTo>
                    <a:pt x="81167" y="154363"/>
                  </a:lnTo>
                  <a:lnTo>
                    <a:pt x="80245" y="155449"/>
                  </a:lnTo>
                  <a:lnTo>
                    <a:pt x="77492" y="155449"/>
                  </a:lnTo>
                  <a:lnTo>
                    <a:pt x="75889" y="154401"/>
                  </a:lnTo>
                  <a:lnTo>
                    <a:pt x="73628" y="151130"/>
                  </a:lnTo>
                  <a:lnTo>
                    <a:pt x="72429" y="147443"/>
                  </a:lnTo>
                  <a:lnTo>
                    <a:pt x="72113" y="145625"/>
                  </a:lnTo>
                  <a:lnTo>
                    <a:pt x="70825" y="143605"/>
                  </a:lnTo>
                  <a:lnTo>
                    <a:pt x="72568" y="139577"/>
                  </a:lnTo>
                  <a:lnTo>
                    <a:pt x="72454" y="139198"/>
                  </a:lnTo>
                  <a:lnTo>
                    <a:pt x="71242" y="138327"/>
                  </a:lnTo>
                  <a:lnTo>
                    <a:pt x="71014" y="135523"/>
                  </a:lnTo>
                  <a:lnTo>
                    <a:pt x="71090" y="133112"/>
                  </a:lnTo>
                  <a:lnTo>
                    <a:pt x="71873" y="129993"/>
                  </a:lnTo>
                  <a:lnTo>
                    <a:pt x="71886" y="129892"/>
                  </a:lnTo>
                  <a:lnTo>
                    <a:pt x="71722" y="127884"/>
                  </a:lnTo>
                  <a:lnTo>
                    <a:pt x="71962" y="123907"/>
                  </a:lnTo>
                  <a:lnTo>
                    <a:pt x="71722" y="120030"/>
                  </a:lnTo>
                  <a:lnTo>
                    <a:pt x="71242" y="115295"/>
                  </a:lnTo>
                  <a:lnTo>
                    <a:pt x="71191" y="115131"/>
                  </a:lnTo>
                  <a:lnTo>
                    <a:pt x="69929" y="113401"/>
                  </a:lnTo>
                  <a:lnTo>
                    <a:pt x="67921" y="112252"/>
                  </a:lnTo>
                  <a:lnTo>
                    <a:pt x="65837" y="109007"/>
                  </a:lnTo>
                  <a:lnTo>
                    <a:pt x="63678" y="105724"/>
                  </a:lnTo>
                  <a:lnTo>
                    <a:pt x="61367" y="103274"/>
                  </a:lnTo>
                  <a:lnTo>
                    <a:pt x="61772" y="102277"/>
                  </a:lnTo>
                  <a:lnTo>
                    <a:pt x="62024" y="100029"/>
                  </a:lnTo>
                  <a:lnTo>
                    <a:pt x="62782" y="97832"/>
                  </a:lnTo>
                  <a:lnTo>
                    <a:pt x="64246" y="96051"/>
                  </a:lnTo>
                  <a:lnTo>
                    <a:pt x="64322" y="95887"/>
                  </a:lnTo>
                  <a:lnTo>
                    <a:pt x="64638" y="92415"/>
                  </a:lnTo>
                  <a:lnTo>
                    <a:pt x="64562" y="92175"/>
                  </a:lnTo>
                  <a:lnTo>
                    <a:pt x="62971" y="90369"/>
                  </a:lnTo>
                  <a:lnTo>
                    <a:pt x="62529" y="90344"/>
                  </a:lnTo>
                  <a:lnTo>
                    <a:pt x="61431" y="91304"/>
                  </a:lnTo>
                  <a:lnTo>
                    <a:pt x="59145" y="90091"/>
                  </a:lnTo>
                  <a:lnTo>
                    <a:pt x="55799" y="86341"/>
                  </a:lnTo>
                  <a:lnTo>
                    <a:pt x="55622" y="86253"/>
                  </a:lnTo>
                  <a:lnTo>
                    <a:pt x="52781" y="85634"/>
                  </a:lnTo>
                  <a:lnTo>
                    <a:pt x="50243" y="83626"/>
                  </a:lnTo>
                  <a:lnTo>
                    <a:pt x="49877" y="83614"/>
                  </a:lnTo>
                  <a:lnTo>
                    <a:pt x="49157" y="84068"/>
                  </a:lnTo>
                  <a:lnTo>
                    <a:pt x="46430" y="82629"/>
                  </a:lnTo>
                  <a:lnTo>
                    <a:pt x="42566" y="81467"/>
                  </a:lnTo>
                  <a:lnTo>
                    <a:pt x="41051" y="79801"/>
                  </a:lnTo>
                  <a:lnTo>
                    <a:pt x="40899" y="77629"/>
                  </a:lnTo>
                  <a:lnTo>
                    <a:pt x="40861" y="77490"/>
                  </a:lnTo>
                  <a:lnTo>
                    <a:pt x="38803" y="73942"/>
                  </a:lnTo>
                  <a:lnTo>
                    <a:pt x="36606" y="71858"/>
                  </a:lnTo>
                  <a:lnTo>
                    <a:pt x="35760" y="68739"/>
                  </a:lnTo>
                  <a:lnTo>
                    <a:pt x="34282" y="66959"/>
                  </a:lnTo>
                  <a:lnTo>
                    <a:pt x="33727" y="67199"/>
                  </a:lnTo>
                  <a:lnTo>
                    <a:pt x="34358" y="71694"/>
                  </a:lnTo>
                  <a:lnTo>
                    <a:pt x="34421" y="71858"/>
                  </a:lnTo>
                  <a:lnTo>
                    <a:pt x="35873" y="73689"/>
                  </a:lnTo>
                  <a:lnTo>
                    <a:pt x="36240" y="75722"/>
                  </a:lnTo>
                  <a:lnTo>
                    <a:pt x="36240" y="75722"/>
                  </a:lnTo>
                  <a:lnTo>
                    <a:pt x="34484" y="73866"/>
                  </a:lnTo>
                  <a:lnTo>
                    <a:pt x="33070" y="68878"/>
                  </a:lnTo>
                  <a:lnTo>
                    <a:pt x="31808" y="65406"/>
                  </a:lnTo>
                  <a:lnTo>
                    <a:pt x="31694" y="65242"/>
                  </a:lnTo>
                  <a:lnTo>
                    <a:pt x="30014" y="64093"/>
                  </a:lnTo>
                  <a:lnTo>
                    <a:pt x="28360" y="61454"/>
                  </a:lnTo>
                  <a:lnTo>
                    <a:pt x="28045" y="57097"/>
                  </a:lnTo>
                  <a:lnTo>
                    <a:pt x="28512" y="52817"/>
                  </a:lnTo>
                  <a:lnTo>
                    <a:pt x="29749" y="50354"/>
                  </a:lnTo>
                  <a:lnTo>
                    <a:pt x="30014" y="47627"/>
                  </a:lnTo>
                  <a:lnTo>
                    <a:pt x="29989" y="47475"/>
                  </a:lnTo>
                  <a:lnTo>
                    <a:pt x="28310" y="43776"/>
                  </a:lnTo>
                  <a:lnTo>
                    <a:pt x="28449" y="42841"/>
                  </a:lnTo>
                  <a:lnTo>
                    <a:pt x="30419" y="44079"/>
                  </a:lnTo>
                  <a:lnTo>
                    <a:pt x="30873" y="43700"/>
                  </a:lnTo>
                  <a:lnTo>
                    <a:pt x="29623" y="40733"/>
                  </a:lnTo>
                  <a:lnTo>
                    <a:pt x="28916" y="36364"/>
                  </a:lnTo>
                  <a:lnTo>
                    <a:pt x="28411" y="36174"/>
                  </a:lnTo>
                  <a:lnTo>
                    <a:pt x="27300" y="37109"/>
                  </a:lnTo>
                  <a:lnTo>
                    <a:pt x="27211" y="37260"/>
                  </a:lnTo>
                  <a:lnTo>
                    <a:pt x="26517" y="39432"/>
                  </a:lnTo>
                  <a:lnTo>
                    <a:pt x="26100" y="38435"/>
                  </a:lnTo>
                  <a:lnTo>
                    <a:pt x="26630" y="36477"/>
                  </a:lnTo>
                  <a:lnTo>
                    <a:pt x="27262" y="33472"/>
                  </a:lnTo>
                  <a:lnTo>
                    <a:pt x="27262" y="33358"/>
                  </a:lnTo>
                  <a:lnTo>
                    <a:pt x="26555" y="29330"/>
                  </a:lnTo>
                  <a:lnTo>
                    <a:pt x="25027" y="26477"/>
                  </a:lnTo>
                  <a:lnTo>
                    <a:pt x="24901" y="26363"/>
                  </a:lnTo>
                  <a:cubicBezTo>
                    <a:pt x="21319" y="24236"/>
                    <a:pt x="20275" y="23768"/>
                    <a:pt x="19914" y="23768"/>
                  </a:cubicBezTo>
                  <a:cubicBezTo>
                    <a:pt x="19779" y="23768"/>
                    <a:pt x="19739" y="23832"/>
                    <a:pt x="19698" y="23901"/>
                  </a:cubicBezTo>
                  <a:cubicBezTo>
                    <a:pt x="19521" y="24040"/>
                    <a:pt x="18322" y="24444"/>
                    <a:pt x="17337" y="24747"/>
                  </a:cubicBezTo>
                  <a:lnTo>
                    <a:pt x="16112" y="24999"/>
                  </a:lnTo>
                  <a:lnTo>
                    <a:pt x="17299" y="22840"/>
                  </a:lnTo>
                  <a:lnTo>
                    <a:pt x="16832" y="22436"/>
                  </a:lnTo>
                  <a:lnTo>
                    <a:pt x="14370" y="24191"/>
                  </a:lnTo>
                  <a:lnTo>
                    <a:pt x="12362" y="25959"/>
                  </a:lnTo>
                  <a:lnTo>
                    <a:pt x="10127" y="28573"/>
                  </a:lnTo>
                  <a:lnTo>
                    <a:pt x="4394" y="30896"/>
                  </a:lnTo>
                  <a:lnTo>
                    <a:pt x="2134" y="31262"/>
                  </a:lnTo>
                  <a:lnTo>
                    <a:pt x="3132" y="30770"/>
                  </a:lnTo>
                  <a:cubicBezTo>
                    <a:pt x="8687" y="27702"/>
                    <a:pt x="8763" y="27399"/>
                    <a:pt x="8801" y="27247"/>
                  </a:cubicBezTo>
                  <a:cubicBezTo>
                    <a:pt x="8852" y="27058"/>
                    <a:pt x="9432" y="26224"/>
                    <a:pt x="9937" y="25555"/>
                  </a:cubicBezTo>
                  <a:lnTo>
                    <a:pt x="9887" y="25126"/>
                  </a:lnTo>
                  <a:lnTo>
                    <a:pt x="8018" y="23573"/>
                  </a:lnTo>
                  <a:lnTo>
                    <a:pt x="6882" y="22373"/>
                  </a:lnTo>
                  <a:lnTo>
                    <a:pt x="6389" y="20454"/>
                  </a:lnTo>
                  <a:lnTo>
                    <a:pt x="7702" y="18396"/>
                  </a:lnTo>
                  <a:lnTo>
                    <a:pt x="9584" y="16034"/>
                  </a:lnTo>
                  <a:lnTo>
                    <a:pt x="12425" y="15466"/>
                  </a:lnTo>
                  <a:lnTo>
                    <a:pt x="12602" y="15365"/>
                  </a:lnTo>
                  <a:lnTo>
                    <a:pt x="14256" y="13332"/>
                  </a:lnTo>
                  <a:lnTo>
                    <a:pt x="13991" y="12814"/>
                  </a:lnTo>
                  <a:lnTo>
                    <a:pt x="12059" y="12979"/>
                  </a:lnTo>
                  <a:lnTo>
                    <a:pt x="9761" y="12625"/>
                  </a:lnTo>
                  <a:lnTo>
                    <a:pt x="9761" y="11943"/>
                  </a:lnTo>
                  <a:lnTo>
                    <a:pt x="10405" y="10579"/>
                  </a:lnTo>
                  <a:lnTo>
                    <a:pt x="12753" y="9531"/>
                  </a:lnTo>
                  <a:lnTo>
                    <a:pt x="13347" y="9999"/>
                  </a:lnTo>
                  <a:lnTo>
                    <a:pt x="15582" y="10655"/>
                  </a:lnTo>
                  <a:lnTo>
                    <a:pt x="15986" y="10302"/>
                  </a:lnTo>
                  <a:lnTo>
                    <a:pt x="15733" y="8572"/>
                  </a:lnTo>
                  <a:lnTo>
                    <a:pt x="14799" y="5301"/>
                  </a:lnTo>
                  <a:lnTo>
                    <a:pt x="14799" y="4582"/>
                  </a:lnTo>
                  <a:lnTo>
                    <a:pt x="16996" y="3268"/>
                  </a:lnTo>
                  <a:cubicBezTo>
                    <a:pt x="17249" y="3167"/>
                    <a:pt x="17943" y="2814"/>
                    <a:pt x="20178" y="1387"/>
                  </a:cubicBezTo>
                  <a:cubicBezTo>
                    <a:pt x="21117" y="797"/>
                    <a:pt x="21746" y="618"/>
                    <a:pt x="22159" y="618"/>
                  </a:cubicBezTo>
                  <a:close/>
                  <a:moveTo>
                    <a:pt x="22164" y="0"/>
                  </a:moveTo>
                  <a:cubicBezTo>
                    <a:pt x="21532" y="0"/>
                    <a:pt x="20754" y="291"/>
                    <a:pt x="19837" y="869"/>
                  </a:cubicBezTo>
                  <a:cubicBezTo>
                    <a:pt x="17274" y="2498"/>
                    <a:pt x="16819" y="2675"/>
                    <a:pt x="16781" y="2688"/>
                  </a:cubicBezTo>
                  <a:lnTo>
                    <a:pt x="14332" y="4127"/>
                  </a:lnTo>
                  <a:lnTo>
                    <a:pt x="14180" y="4392"/>
                  </a:lnTo>
                  <a:lnTo>
                    <a:pt x="14180" y="5339"/>
                  </a:lnTo>
                  <a:lnTo>
                    <a:pt x="15127" y="8698"/>
                  </a:lnTo>
                  <a:lnTo>
                    <a:pt x="15291" y="9923"/>
                  </a:lnTo>
                  <a:lnTo>
                    <a:pt x="13688" y="9468"/>
                  </a:lnTo>
                  <a:lnTo>
                    <a:pt x="12993" y="8925"/>
                  </a:lnTo>
                  <a:lnTo>
                    <a:pt x="12665" y="8875"/>
                  </a:lnTo>
                  <a:lnTo>
                    <a:pt x="10051" y="10062"/>
                  </a:lnTo>
                  <a:lnTo>
                    <a:pt x="9887" y="10213"/>
                  </a:lnTo>
                  <a:lnTo>
                    <a:pt x="9155" y="11754"/>
                  </a:lnTo>
                  <a:lnTo>
                    <a:pt x="9129" y="12915"/>
                  </a:lnTo>
                  <a:lnTo>
                    <a:pt x="9395" y="13231"/>
                  </a:lnTo>
                  <a:lnTo>
                    <a:pt x="11983" y="13623"/>
                  </a:lnTo>
                  <a:lnTo>
                    <a:pt x="12059" y="13623"/>
                  </a:lnTo>
                  <a:lnTo>
                    <a:pt x="13284" y="13521"/>
                  </a:lnTo>
                  <a:lnTo>
                    <a:pt x="12185" y="14873"/>
                  </a:lnTo>
                  <a:lnTo>
                    <a:pt x="9344" y="15441"/>
                  </a:lnTo>
                  <a:lnTo>
                    <a:pt x="9155" y="15554"/>
                  </a:lnTo>
                  <a:lnTo>
                    <a:pt x="7185" y="18029"/>
                  </a:lnTo>
                  <a:lnTo>
                    <a:pt x="5771" y="20239"/>
                  </a:lnTo>
                  <a:lnTo>
                    <a:pt x="5733" y="20479"/>
                  </a:lnTo>
                  <a:lnTo>
                    <a:pt x="6288" y="22613"/>
                  </a:lnTo>
                  <a:lnTo>
                    <a:pt x="6364" y="22752"/>
                  </a:lnTo>
                  <a:lnTo>
                    <a:pt x="7576" y="24040"/>
                  </a:lnTo>
                  <a:lnTo>
                    <a:pt x="9243" y="25416"/>
                  </a:lnTo>
                  <a:cubicBezTo>
                    <a:pt x="8877" y="25909"/>
                    <a:pt x="8334" y="26679"/>
                    <a:pt x="8208" y="27032"/>
                  </a:cubicBezTo>
                  <a:cubicBezTo>
                    <a:pt x="7841" y="27386"/>
                    <a:pt x="4874" y="29091"/>
                    <a:pt x="2841" y="30214"/>
                  </a:cubicBezTo>
                  <a:lnTo>
                    <a:pt x="0" y="31629"/>
                  </a:lnTo>
                  <a:lnTo>
                    <a:pt x="189" y="32222"/>
                  </a:lnTo>
                  <a:lnTo>
                    <a:pt x="4533" y="31515"/>
                  </a:lnTo>
                  <a:lnTo>
                    <a:pt x="10430" y="29128"/>
                  </a:lnTo>
                  <a:lnTo>
                    <a:pt x="10556" y="29040"/>
                  </a:lnTo>
                  <a:lnTo>
                    <a:pt x="12804" y="26388"/>
                  </a:lnTo>
                  <a:lnTo>
                    <a:pt x="14748" y="24684"/>
                  </a:lnTo>
                  <a:lnTo>
                    <a:pt x="16087" y="23737"/>
                  </a:lnTo>
                  <a:lnTo>
                    <a:pt x="15241" y="25302"/>
                  </a:lnTo>
                  <a:lnTo>
                    <a:pt x="15582" y="25757"/>
                  </a:lnTo>
                  <a:lnTo>
                    <a:pt x="17488" y="25366"/>
                  </a:lnTo>
                  <a:cubicBezTo>
                    <a:pt x="19180" y="24861"/>
                    <a:pt x="19787" y="24595"/>
                    <a:pt x="20026" y="24431"/>
                  </a:cubicBezTo>
                  <a:cubicBezTo>
                    <a:pt x="20544" y="24595"/>
                    <a:pt x="22628" y="25757"/>
                    <a:pt x="24496" y="26868"/>
                  </a:cubicBezTo>
                  <a:lnTo>
                    <a:pt x="25936" y="29507"/>
                  </a:lnTo>
                  <a:lnTo>
                    <a:pt x="26618" y="33409"/>
                  </a:lnTo>
                  <a:lnTo>
                    <a:pt x="26012" y="36338"/>
                  </a:lnTo>
                  <a:lnTo>
                    <a:pt x="25456" y="38384"/>
                  </a:lnTo>
                  <a:lnTo>
                    <a:pt x="25469" y="38586"/>
                  </a:lnTo>
                  <a:lnTo>
                    <a:pt x="26264" y="40480"/>
                  </a:lnTo>
                  <a:lnTo>
                    <a:pt x="26858" y="40455"/>
                  </a:lnTo>
                  <a:lnTo>
                    <a:pt x="27767" y="37538"/>
                  </a:lnTo>
                  <a:lnTo>
                    <a:pt x="28373" y="37033"/>
                  </a:lnTo>
                  <a:lnTo>
                    <a:pt x="29004" y="40884"/>
                  </a:lnTo>
                  <a:lnTo>
                    <a:pt x="29888" y="43018"/>
                  </a:lnTo>
                  <a:lnTo>
                    <a:pt x="28360" y="42058"/>
                  </a:lnTo>
                  <a:lnTo>
                    <a:pt x="27893" y="42273"/>
                  </a:lnTo>
                  <a:lnTo>
                    <a:pt x="27653" y="43763"/>
                  </a:lnTo>
                  <a:lnTo>
                    <a:pt x="27678" y="43953"/>
                  </a:lnTo>
                  <a:lnTo>
                    <a:pt x="29383" y="47652"/>
                  </a:lnTo>
                  <a:lnTo>
                    <a:pt x="29156" y="50114"/>
                  </a:lnTo>
                  <a:lnTo>
                    <a:pt x="27918" y="52589"/>
                  </a:lnTo>
                  <a:lnTo>
                    <a:pt x="27413" y="57085"/>
                  </a:lnTo>
                  <a:lnTo>
                    <a:pt x="27729" y="61580"/>
                  </a:lnTo>
                  <a:lnTo>
                    <a:pt x="27779" y="61719"/>
                  </a:lnTo>
                  <a:lnTo>
                    <a:pt x="29522" y="64484"/>
                  </a:lnTo>
                  <a:lnTo>
                    <a:pt x="31252" y="65696"/>
                  </a:lnTo>
                  <a:lnTo>
                    <a:pt x="32464" y="69030"/>
                  </a:lnTo>
                  <a:lnTo>
                    <a:pt x="33891" y="74080"/>
                  </a:lnTo>
                  <a:lnTo>
                    <a:pt x="33967" y="74219"/>
                  </a:lnTo>
                  <a:lnTo>
                    <a:pt x="36505" y="76896"/>
                  </a:lnTo>
                  <a:lnTo>
                    <a:pt x="37048" y="76631"/>
                  </a:lnTo>
                  <a:lnTo>
                    <a:pt x="36467" y="73474"/>
                  </a:lnTo>
                  <a:lnTo>
                    <a:pt x="36404" y="73335"/>
                  </a:lnTo>
                  <a:lnTo>
                    <a:pt x="34964" y="71505"/>
                  </a:lnTo>
                  <a:lnTo>
                    <a:pt x="34484" y="68171"/>
                  </a:lnTo>
                  <a:lnTo>
                    <a:pt x="34484" y="68171"/>
                  </a:lnTo>
                  <a:lnTo>
                    <a:pt x="35166" y="68954"/>
                  </a:lnTo>
                  <a:lnTo>
                    <a:pt x="36012" y="72098"/>
                  </a:lnTo>
                  <a:lnTo>
                    <a:pt x="36101" y="72237"/>
                  </a:lnTo>
                  <a:lnTo>
                    <a:pt x="38273" y="74295"/>
                  </a:lnTo>
                  <a:lnTo>
                    <a:pt x="40268" y="77730"/>
                  </a:lnTo>
                  <a:lnTo>
                    <a:pt x="40419" y="79939"/>
                  </a:lnTo>
                  <a:lnTo>
                    <a:pt x="40508" y="80141"/>
                  </a:lnTo>
                  <a:lnTo>
                    <a:pt x="42162" y="81947"/>
                  </a:lnTo>
                  <a:lnTo>
                    <a:pt x="42301" y="82035"/>
                  </a:lnTo>
                  <a:lnTo>
                    <a:pt x="46202" y="83197"/>
                  </a:lnTo>
                  <a:lnTo>
                    <a:pt x="49043" y="84700"/>
                  </a:lnTo>
                  <a:lnTo>
                    <a:pt x="49359" y="84687"/>
                  </a:lnTo>
                  <a:lnTo>
                    <a:pt x="50028" y="84245"/>
                  </a:lnTo>
                  <a:lnTo>
                    <a:pt x="52453" y="86165"/>
                  </a:lnTo>
                  <a:lnTo>
                    <a:pt x="52592" y="86228"/>
                  </a:lnTo>
                  <a:lnTo>
                    <a:pt x="55407" y="86834"/>
                  </a:lnTo>
                  <a:lnTo>
                    <a:pt x="58716" y="90546"/>
                  </a:lnTo>
                  <a:lnTo>
                    <a:pt x="61330" y="91960"/>
                  </a:lnTo>
                  <a:lnTo>
                    <a:pt x="61683" y="91910"/>
                  </a:lnTo>
                  <a:lnTo>
                    <a:pt x="62706" y="91013"/>
                  </a:lnTo>
                  <a:lnTo>
                    <a:pt x="63994" y="92491"/>
                  </a:lnTo>
                  <a:lnTo>
                    <a:pt x="63691" y="95723"/>
                  </a:lnTo>
                  <a:lnTo>
                    <a:pt x="62251" y="97466"/>
                  </a:lnTo>
                  <a:lnTo>
                    <a:pt x="61405" y="99840"/>
                  </a:lnTo>
                  <a:lnTo>
                    <a:pt x="61165" y="102074"/>
                  </a:lnTo>
                  <a:lnTo>
                    <a:pt x="60711" y="103224"/>
                  </a:lnTo>
                  <a:lnTo>
                    <a:pt x="60774" y="103552"/>
                  </a:lnTo>
                  <a:lnTo>
                    <a:pt x="63186" y="106115"/>
                  </a:lnTo>
                  <a:lnTo>
                    <a:pt x="65320" y="109335"/>
                  </a:lnTo>
                  <a:lnTo>
                    <a:pt x="67441" y="112656"/>
                  </a:lnTo>
                  <a:lnTo>
                    <a:pt x="67555" y="112757"/>
                  </a:lnTo>
                  <a:lnTo>
                    <a:pt x="69461" y="113818"/>
                  </a:lnTo>
                  <a:lnTo>
                    <a:pt x="70623" y="115421"/>
                  </a:lnTo>
                  <a:lnTo>
                    <a:pt x="71090" y="120055"/>
                  </a:lnTo>
                  <a:lnTo>
                    <a:pt x="71330" y="123881"/>
                  </a:lnTo>
                  <a:lnTo>
                    <a:pt x="71090" y="127871"/>
                  </a:lnTo>
                  <a:lnTo>
                    <a:pt x="71254" y="129866"/>
                  </a:lnTo>
                  <a:lnTo>
                    <a:pt x="70472" y="132973"/>
                  </a:lnTo>
                  <a:lnTo>
                    <a:pt x="70383" y="135511"/>
                  </a:lnTo>
                  <a:lnTo>
                    <a:pt x="70623" y="138516"/>
                  </a:lnTo>
                  <a:lnTo>
                    <a:pt x="70749" y="138743"/>
                  </a:lnTo>
                  <a:lnTo>
                    <a:pt x="71886" y="139539"/>
                  </a:lnTo>
                  <a:lnTo>
                    <a:pt x="70168" y="143491"/>
                  </a:lnTo>
                  <a:lnTo>
                    <a:pt x="70194" y="143794"/>
                  </a:lnTo>
                  <a:lnTo>
                    <a:pt x="71507" y="145789"/>
                  </a:lnTo>
                  <a:lnTo>
                    <a:pt x="71823" y="147582"/>
                  </a:lnTo>
                  <a:lnTo>
                    <a:pt x="73035" y="151370"/>
                  </a:lnTo>
                  <a:lnTo>
                    <a:pt x="75409" y="154805"/>
                  </a:lnTo>
                  <a:lnTo>
                    <a:pt x="77227" y="156030"/>
                  </a:lnTo>
                  <a:lnTo>
                    <a:pt x="77391" y="156080"/>
                  </a:lnTo>
                  <a:lnTo>
                    <a:pt x="80396" y="156080"/>
                  </a:lnTo>
                  <a:lnTo>
                    <a:pt x="80624" y="155966"/>
                  </a:lnTo>
                  <a:lnTo>
                    <a:pt x="81886" y="154476"/>
                  </a:lnTo>
                  <a:lnTo>
                    <a:pt x="81798" y="153984"/>
                  </a:lnTo>
                  <a:lnTo>
                    <a:pt x="78666" y="152305"/>
                  </a:lnTo>
                  <a:lnTo>
                    <a:pt x="77530" y="149501"/>
                  </a:lnTo>
                  <a:lnTo>
                    <a:pt x="77353" y="149325"/>
                  </a:lnTo>
                  <a:cubicBezTo>
                    <a:pt x="77176" y="149249"/>
                    <a:pt x="77038" y="149097"/>
                    <a:pt x="76974" y="148908"/>
                  </a:cubicBezTo>
                  <a:cubicBezTo>
                    <a:pt x="76911" y="148643"/>
                    <a:pt x="77063" y="148289"/>
                    <a:pt x="77391" y="147885"/>
                  </a:cubicBezTo>
                  <a:cubicBezTo>
                    <a:pt x="78363" y="146723"/>
                    <a:pt x="78591" y="146458"/>
                    <a:pt x="78641" y="146332"/>
                  </a:cubicBezTo>
                  <a:lnTo>
                    <a:pt x="78957" y="145309"/>
                  </a:lnTo>
                  <a:lnTo>
                    <a:pt x="78831" y="144956"/>
                  </a:lnTo>
                  <a:lnTo>
                    <a:pt x="77404" y="143933"/>
                  </a:lnTo>
                  <a:lnTo>
                    <a:pt x="78111" y="142582"/>
                  </a:lnTo>
                  <a:lnTo>
                    <a:pt x="78831" y="142077"/>
                  </a:lnTo>
                  <a:lnTo>
                    <a:pt x="78957" y="141862"/>
                  </a:lnTo>
                  <a:lnTo>
                    <a:pt x="79361" y="139652"/>
                  </a:lnTo>
                  <a:lnTo>
                    <a:pt x="79336" y="139476"/>
                  </a:lnTo>
                  <a:lnTo>
                    <a:pt x="78818" y="138289"/>
                  </a:lnTo>
                  <a:lnTo>
                    <a:pt x="78869" y="137582"/>
                  </a:lnTo>
                  <a:lnTo>
                    <a:pt x="79954" y="137708"/>
                  </a:lnTo>
                  <a:lnTo>
                    <a:pt x="80308" y="137417"/>
                  </a:lnTo>
                  <a:lnTo>
                    <a:pt x="80384" y="135814"/>
                  </a:lnTo>
                  <a:lnTo>
                    <a:pt x="80384" y="135498"/>
                  </a:lnTo>
                  <a:lnTo>
                    <a:pt x="82038" y="135018"/>
                  </a:lnTo>
                  <a:lnTo>
                    <a:pt x="83932" y="134551"/>
                  </a:lnTo>
                  <a:lnTo>
                    <a:pt x="84172" y="134235"/>
                  </a:lnTo>
                  <a:lnTo>
                    <a:pt x="84172" y="132076"/>
                  </a:lnTo>
                  <a:lnTo>
                    <a:pt x="84020" y="130826"/>
                  </a:lnTo>
                  <a:lnTo>
                    <a:pt x="83970" y="130283"/>
                  </a:lnTo>
                  <a:lnTo>
                    <a:pt x="86243" y="130675"/>
                  </a:lnTo>
                  <a:lnTo>
                    <a:pt x="86521" y="130586"/>
                  </a:lnTo>
                  <a:lnTo>
                    <a:pt x="88137" y="129008"/>
                  </a:lnTo>
                  <a:lnTo>
                    <a:pt x="89614" y="126520"/>
                  </a:lnTo>
                  <a:lnTo>
                    <a:pt x="90965" y="124551"/>
                  </a:lnTo>
                  <a:lnTo>
                    <a:pt x="91470" y="121798"/>
                  </a:lnTo>
                  <a:lnTo>
                    <a:pt x="93857" y="120156"/>
                  </a:lnTo>
                  <a:lnTo>
                    <a:pt x="96546" y="118742"/>
                  </a:lnTo>
                  <a:lnTo>
                    <a:pt x="97897" y="117947"/>
                  </a:lnTo>
                  <a:lnTo>
                    <a:pt x="98049" y="117719"/>
                  </a:lnTo>
                  <a:lnTo>
                    <a:pt x="98592" y="113982"/>
                  </a:lnTo>
                  <a:lnTo>
                    <a:pt x="99463" y="110800"/>
                  </a:lnTo>
                  <a:lnTo>
                    <a:pt x="99842" y="108906"/>
                  </a:lnTo>
                  <a:lnTo>
                    <a:pt x="101648" y="106645"/>
                  </a:lnTo>
                  <a:lnTo>
                    <a:pt x="102746" y="104676"/>
                  </a:lnTo>
                  <a:lnTo>
                    <a:pt x="102746" y="104373"/>
                  </a:lnTo>
                  <a:lnTo>
                    <a:pt x="101799" y="102617"/>
                  </a:lnTo>
                  <a:cubicBezTo>
                    <a:pt x="101824" y="102352"/>
                    <a:pt x="101774" y="102125"/>
                    <a:pt x="98882" y="100989"/>
                  </a:cubicBezTo>
                  <a:lnTo>
                    <a:pt x="95650" y="99726"/>
                  </a:lnTo>
                  <a:lnTo>
                    <a:pt x="93718" y="99410"/>
                  </a:lnTo>
                  <a:lnTo>
                    <a:pt x="91710" y="98627"/>
                  </a:lnTo>
                  <a:lnTo>
                    <a:pt x="89551" y="97731"/>
                  </a:lnTo>
                  <a:lnTo>
                    <a:pt x="88415" y="95092"/>
                  </a:lnTo>
                  <a:lnTo>
                    <a:pt x="86887" y="92907"/>
                  </a:lnTo>
                  <a:lnTo>
                    <a:pt x="86735" y="92794"/>
                  </a:lnTo>
                  <a:lnTo>
                    <a:pt x="83338" y="91682"/>
                  </a:lnTo>
                  <a:lnTo>
                    <a:pt x="81179" y="91455"/>
                  </a:lnTo>
                  <a:lnTo>
                    <a:pt x="78970" y="89321"/>
                  </a:lnTo>
                  <a:lnTo>
                    <a:pt x="76861" y="88084"/>
                  </a:lnTo>
                  <a:lnTo>
                    <a:pt x="74335" y="87819"/>
                  </a:lnTo>
                  <a:lnTo>
                    <a:pt x="71810" y="87187"/>
                  </a:lnTo>
                  <a:lnTo>
                    <a:pt x="71722" y="87175"/>
                  </a:lnTo>
                  <a:lnTo>
                    <a:pt x="68881" y="87263"/>
                  </a:lnTo>
                  <a:lnTo>
                    <a:pt x="68792" y="87276"/>
                  </a:lnTo>
                  <a:cubicBezTo>
                    <a:pt x="65395" y="88273"/>
                    <a:pt x="65320" y="88576"/>
                    <a:pt x="65269" y="88753"/>
                  </a:cubicBezTo>
                  <a:cubicBezTo>
                    <a:pt x="65219" y="88942"/>
                    <a:pt x="65029" y="89523"/>
                    <a:pt x="64878" y="89965"/>
                  </a:cubicBezTo>
                  <a:lnTo>
                    <a:pt x="63640" y="88993"/>
                  </a:lnTo>
                  <a:lnTo>
                    <a:pt x="63350" y="88930"/>
                  </a:lnTo>
                  <a:lnTo>
                    <a:pt x="61734" y="89448"/>
                  </a:lnTo>
                  <a:lnTo>
                    <a:pt x="60218" y="88690"/>
                  </a:lnTo>
                  <a:lnTo>
                    <a:pt x="59057" y="86303"/>
                  </a:lnTo>
                  <a:lnTo>
                    <a:pt x="59802" y="84384"/>
                  </a:lnTo>
                  <a:lnTo>
                    <a:pt x="59600" y="83967"/>
                  </a:lnTo>
                  <a:lnTo>
                    <a:pt x="57655" y="83311"/>
                  </a:lnTo>
                  <a:lnTo>
                    <a:pt x="55521" y="83046"/>
                  </a:lnTo>
                  <a:lnTo>
                    <a:pt x="56077" y="81480"/>
                  </a:lnTo>
                  <a:lnTo>
                    <a:pt x="56796" y="80104"/>
                  </a:lnTo>
                  <a:lnTo>
                    <a:pt x="56986" y="78853"/>
                  </a:lnTo>
                  <a:lnTo>
                    <a:pt x="56670" y="78500"/>
                  </a:lnTo>
                  <a:lnTo>
                    <a:pt x="53905" y="78500"/>
                  </a:lnTo>
                  <a:lnTo>
                    <a:pt x="53640" y="78651"/>
                  </a:lnTo>
                  <a:lnTo>
                    <a:pt x="52516" y="80533"/>
                  </a:lnTo>
                  <a:lnTo>
                    <a:pt x="50155" y="81366"/>
                  </a:lnTo>
                  <a:lnTo>
                    <a:pt x="48374" y="78942"/>
                  </a:lnTo>
                  <a:lnTo>
                    <a:pt x="47995" y="75495"/>
                  </a:lnTo>
                  <a:lnTo>
                    <a:pt x="48816" y="72717"/>
                  </a:lnTo>
                  <a:lnTo>
                    <a:pt x="51443" y="70772"/>
                  </a:lnTo>
                  <a:lnTo>
                    <a:pt x="54132" y="70393"/>
                  </a:lnTo>
                  <a:lnTo>
                    <a:pt x="55370" y="71416"/>
                  </a:lnTo>
                  <a:lnTo>
                    <a:pt x="55849" y="71315"/>
                  </a:lnTo>
                  <a:lnTo>
                    <a:pt x="56392" y="70305"/>
                  </a:lnTo>
                  <a:lnTo>
                    <a:pt x="58286" y="70305"/>
                  </a:lnTo>
                  <a:lnTo>
                    <a:pt x="60799" y="71088"/>
                  </a:lnTo>
                  <a:lnTo>
                    <a:pt x="61014" y="72856"/>
                  </a:lnTo>
                  <a:lnTo>
                    <a:pt x="61064" y="72995"/>
                  </a:lnTo>
                  <a:lnTo>
                    <a:pt x="62403" y="75040"/>
                  </a:lnTo>
                  <a:lnTo>
                    <a:pt x="62971" y="74926"/>
                  </a:lnTo>
                  <a:lnTo>
                    <a:pt x="63363" y="72843"/>
                  </a:lnTo>
                  <a:lnTo>
                    <a:pt x="63363" y="72767"/>
                  </a:lnTo>
                  <a:lnTo>
                    <a:pt x="63211" y="69131"/>
                  </a:lnTo>
                  <a:lnTo>
                    <a:pt x="64158" y="67376"/>
                  </a:lnTo>
                  <a:lnTo>
                    <a:pt x="67087" y="65355"/>
                  </a:lnTo>
                  <a:lnTo>
                    <a:pt x="68704" y="62691"/>
                  </a:lnTo>
                  <a:lnTo>
                    <a:pt x="69461" y="60721"/>
                  </a:lnTo>
                  <a:lnTo>
                    <a:pt x="71924" y="58322"/>
                  </a:lnTo>
                  <a:lnTo>
                    <a:pt x="73452" y="58322"/>
                  </a:lnTo>
                  <a:lnTo>
                    <a:pt x="73755" y="58107"/>
                  </a:lnTo>
                  <a:lnTo>
                    <a:pt x="74575" y="55923"/>
                  </a:lnTo>
                  <a:lnTo>
                    <a:pt x="76747" y="54496"/>
                  </a:lnTo>
                  <a:lnTo>
                    <a:pt x="77682" y="55961"/>
                  </a:lnTo>
                  <a:lnTo>
                    <a:pt x="78124" y="56062"/>
                  </a:lnTo>
                  <a:lnTo>
                    <a:pt x="80119" y="54786"/>
                  </a:lnTo>
                  <a:lnTo>
                    <a:pt x="83591" y="53347"/>
                  </a:lnTo>
                  <a:lnTo>
                    <a:pt x="83705" y="52855"/>
                  </a:lnTo>
                  <a:lnTo>
                    <a:pt x="82909" y="51983"/>
                  </a:lnTo>
                  <a:lnTo>
                    <a:pt x="82657" y="51870"/>
                  </a:lnTo>
                  <a:lnTo>
                    <a:pt x="79715" y="52084"/>
                  </a:lnTo>
                  <a:lnTo>
                    <a:pt x="79134" y="50771"/>
                  </a:lnTo>
                  <a:lnTo>
                    <a:pt x="79134" y="49496"/>
                  </a:lnTo>
                  <a:lnTo>
                    <a:pt x="78970" y="49218"/>
                  </a:lnTo>
                  <a:lnTo>
                    <a:pt x="78528" y="48978"/>
                  </a:lnTo>
                  <a:lnTo>
                    <a:pt x="78742" y="48864"/>
                  </a:lnTo>
                  <a:lnTo>
                    <a:pt x="81002" y="48864"/>
                  </a:lnTo>
                  <a:lnTo>
                    <a:pt x="83212" y="49029"/>
                  </a:lnTo>
                  <a:lnTo>
                    <a:pt x="83389" y="48991"/>
                  </a:lnTo>
                  <a:lnTo>
                    <a:pt x="86028" y="47463"/>
                  </a:lnTo>
                  <a:cubicBezTo>
                    <a:pt x="87973" y="46023"/>
                    <a:pt x="88048" y="45910"/>
                    <a:pt x="88074" y="45847"/>
                  </a:cubicBezTo>
                  <a:cubicBezTo>
                    <a:pt x="88213" y="45657"/>
                    <a:pt x="88263" y="45569"/>
                    <a:pt x="86432" y="42362"/>
                  </a:cubicBezTo>
                  <a:lnTo>
                    <a:pt x="84399" y="40455"/>
                  </a:lnTo>
                  <a:lnTo>
                    <a:pt x="84033" y="38435"/>
                  </a:lnTo>
                  <a:lnTo>
                    <a:pt x="83553" y="34103"/>
                  </a:lnTo>
                  <a:lnTo>
                    <a:pt x="83010" y="33927"/>
                  </a:lnTo>
                  <a:lnTo>
                    <a:pt x="81078" y="36086"/>
                  </a:lnTo>
                  <a:lnTo>
                    <a:pt x="79576" y="35758"/>
                  </a:lnTo>
                  <a:lnTo>
                    <a:pt x="79310" y="34028"/>
                  </a:lnTo>
                  <a:lnTo>
                    <a:pt x="80055" y="32677"/>
                  </a:lnTo>
                  <a:lnTo>
                    <a:pt x="79866" y="32222"/>
                  </a:lnTo>
                  <a:lnTo>
                    <a:pt x="78212" y="31755"/>
                  </a:lnTo>
                  <a:lnTo>
                    <a:pt x="77164" y="30669"/>
                  </a:lnTo>
                  <a:lnTo>
                    <a:pt x="76937" y="30568"/>
                  </a:lnTo>
                  <a:lnTo>
                    <a:pt x="74070" y="30568"/>
                  </a:lnTo>
                  <a:lnTo>
                    <a:pt x="73199" y="30656"/>
                  </a:lnTo>
                  <a:lnTo>
                    <a:pt x="72921" y="30959"/>
                  </a:lnTo>
                  <a:lnTo>
                    <a:pt x="72845" y="33674"/>
                  </a:lnTo>
                  <a:lnTo>
                    <a:pt x="71583" y="35013"/>
                  </a:lnTo>
                  <a:lnTo>
                    <a:pt x="71545" y="35391"/>
                  </a:lnTo>
                  <a:lnTo>
                    <a:pt x="72290" y="36566"/>
                  </a:lnTo>
                  <a:lnTo>
                    <a:pt x="72492" y="38662"/>
                  </a:lnTo>
                  <a:lnTo>
                    <a:pt x="70535" y="40316"/>
                  </a:lnTo>
                  <a:lnTo>
                    <a:pt x="68615" y="40998"/>
                  </a:lnTo>
                  <a:lnTo>
                    <a:pt x="68401" y="41288"/>
                  </a:lnTo>
                  <a:lnTo>
                    <a:pt x="68401" y="44256"/>
                  </a:lnTo>
                  <a:lnTo>
                    <a:pt x="67555" y="44685"/>
                  </a:lnTo>
                  <a:lnTo>
                    <a:pt x="66380" y="43195"/>
                  </a:lnTo>
                  <a:lnTo>
                    <a:pt x="66974" y="40581"/>
                  </a:lnTo>
                  <a:lnTo>
                    <a:pt x="66822" y="40228"/>
                  </a:lnTo>
                  <a:lnTo>
                    <a:pt x="64676" y="39142"/>
                  </a:lnTo>
                  <a:lnTo>
                    <a:pt x="62453" y="37816"/>
                  </a:lnTo>
                  <a:lnTo>
                    <a:pt x="61443" y="36957"/>
                  </a:lnTo>
                  <a:lnTo>
                    <a:pt x="61241" y="36881"/>
                  </a:lnTo>
                  <a:lnTo>
                    <a:pt x="60509" y="36881"/>
                  </a:lnTo>
                  <a:lnTo>
                    <a:pt x="60307" y="34444"/>
                  </a:lnTo>
                  <a:lnTo>
                    <a:pt x="60686" y="32083"/>
                  </a:lnTo>
                  <a:lnTo>
                    <a:pt x="61456" y="30252"/>
                  </a:lnTo>
                  <a:cubicBezTo>
                    <a:pt x="61974" y="30050"/>
                    <a:pt x="62479" y="29823"/>
                    <a:pt x="62971" y="29558"/>
                  </a:cubicBezTo>
                  <a:cubicBezTo>
                    <a:pt x="63413" y="29330"/>
                    <a:pt x="63640" y="29229"/>
                    <a:pt x="63754" y="29179"/>
                  </a:cubicBezTo>
                  <a:cubicBezTo>
                    <a:pt x="63761" y="29180"/>
                    <a:pt x="63768" y="29180"/>
                    <a:pt x="63775" y="29180"/>
                  </a:cubicBezTo>
                  <a:cubicBezTo>
                    <a:pt x="63887" y="29180"/>
                    <a:pt x="64048" y="29086"/>
                    <a:pt x="64499" y="28813"/>
                  </a:cubicBezTo>
                  <a:lnTo>
                    <a:pt x="65029" y="28497"/>
                  </a:lnTo>
                  <a:cubicBezTo>
                    <a:pt x="66469" y="27638"/>
                    <a:pt x="66999" y="27323"/>
                    <a:pt x="67201" y="27171"/>
                  </a:cubicBezTo>
                  <a:lnTo>
                    <a:pt x="67214" y="27184"/>
                  </a:lnTo>
                  <a:lnTo>
                    <a:pt x="68792" y="25681"/>
                  </a:lnTo>
                  <a:lnTo>
                    <a:pt x="69992" y="24456"/>
                  </a:lnTo>
                  <a:lnTo>
                    <a:pt x="70737" y="24267"/>
                  </a:lnTo>
                  <a:lnTo>
                    <a:pt x="74083" y="24267"/>
                  </a:lnTo>
                  <a:lnTo>
                    <a:pt x="74399" y="23977"/>
                  </a:lnTo>
                  <a:lnTo>
                    <a:pt x="74550" y="21994"/>
                  </a:lnTo>
                  <a:lnTo>
                    <a:pt x="75548" y="20252"/>
                  </a:lnTo>
                  <a:lnTo>
                    <a:pt x="75573" y="20012"/>
                  </a:lnTo>
                  <a:lnTo>
                    <a:pt x="75106" y="18269"/>
                  </a:lnTo>
                  <a:lnTo>
                    <a:pt x="75005" y="18118"/>
                  </a:lnTo>
                  <a:lnTo>
                    <a:pt x="73363" y="16741"/>
                  </a:lnTo>
                  <a:lnTo>
                    <a:pt x="72883" y="16830"/>
                  </a:lnTo>
                  <a:lnTo>
                    <a:pt x="71873" y="18800"/>
                  </a:lnTo>
                  <a:lnTo>
                    <a:pt x="70320" y="19999"/>
                  </a:lnTo>
                  <a:lnTo>
                    <a:pt x="69676" y="20441"/>
                  </a:lnTo>
                  <a:lnTo>
                    <a:pt x="69676" y="18623"/>
                  </a:lnTo>
                  <a:lnTo>
                    <a:pt x="69929" y="17385"/>
                  </a:lnTo>
                  <a:lnTo>
                    <a:pt x="69411" y="17082"/>
                  </a:lnTo>
                  <a:lnTo>
                    <a:pt x="68691" y="17739"/>
                  </a:lnTo>
                  <a:lnTo>
                    <a:pt x="67896" y="15959"/>
                  </a:lnTo>
                  <a:lnTo>
                    <a:pt x="68918" y="14860"/>
                  </a:lnTo>
                  <a:lnTo>
                    <a:pt x="71002" y="10403"/>
                  </a:lnTo>
                  <a:lnTo>
                    <a:pt x="71873" y="10049"/>
                  </a:lnTo>
                  <a:lnTo>
                    <a:pt x="73767" y="8332"/>
                  </a:lnTo>
                  <a:lnTo>
                    <a:pt x="73691" y="7827"/>
                  </a:lnTo>
                  <a:lnTo>
                    <a:pt x="72896" y="7410"/>
                  </a:lnTo>
                  <a:lnTo>
                    <a:pt x="71785" y="7233"/>
                  </a:lnTo>
                  <a:lnTo>
                    <a:pt x="69373" y="7233"/>
                  </a:lnTo>
                  <a:lnTo>
                    <a:pt x="69057" y="7549"/>
                  </a:lnTo>
                  <a:lnTo>
                    <a:pt x="69057" y="9658"/>
                  </a:lnTo>
                  <a:lnTo>
                    <a:pt x="67037" y="12284"/>
                  </a:lnTo>
                  <a:lnTo>
                    <a:pt x="65294" y="14986"/>
                  </a:lnTo>
                  <a:lnTo>
                    <a:pt x="65294" y="15340"/>
                  </a:lnTo>
                  <a:lnTo>
                    <a:pt x="66077" y="16476"/>
                  </a:lnTo>
                  <a:lnTo>
                    <a:pt x="65762" y="18623"/>
                  </a:lnTo>
                  <a:lnTo>
                    <a:pt x="63375" y="19885"/>
                  </a:lnTo>
                  <a:lnTo>
                    <a:pt x="63375" y="18585"/>
                  </a:lnTo>
                  <a:lnTo>
                    <a:pt x="63085" y="18269"/>
                  </a:lnTo>
                  <a:lnTo>
                    <a:pt x="61342" y="18118"/>
                  </a:lnTo>
                  <a:lnTo>
                    <a:pt x="61128" y="18181"/>
                  </a:lnTo>
                  <a:lnTo>
                    <a:pt x="59890" y="19153"/>
                  </a:lnTo>
                  <a:lnTo>
                    <a:pt x="58223" y="16830"/>
                  </a:lnTo>
                  <a:lnTo>
                    <a:pt x="57971" y="16703"/>
                  </a:lnTo>
                  <a:lnTo>
                    <a:pt x="55799" y="16703"/>
                  </a:lnTo>
                  <a:lnTo>
                    <a:pt x="55521" y="16868"/>
                  </a:lnTo>
                  <a:lnTo>
                    <a:pt x="54827" y="18168"/>
                  </a:lnTo>
                  <a:lnTo>
                    <a:pt x="54435" y="18736"/>
                  </a:lnTo>
                  <a:lnTo>
                    <a:pt x="53652" y="16969"/>
                  </a:lnTo>
                  <a:lnTo>
                    <a:pt x="53261" y="16792"/>
                  </a:lnTo>
                  <a:cubicBezTo>
                    <a:pt x="53061" y="16867"/>
                    <a:pt x="52586" y="16997"/>
                    <a:pt x="52167" y="16997"/>
                  </a:cubicBezTo>
                  <a:cubicBezTo>
                    <a:pt x="51950" y="16997"/>
                    <a:pt x="51749" y="16962"/>
                    <a:pt x="51607" y="16868"/>
                  </a:cubicBezTo>
                  <a:cubicBezTo>
                    <a:pt x="51455" y="16767"/>
                    <a:pt x="51379" y="16590"/>
                    <a:pt x="51392" y="16426"/>
                  </a:cubicBezTo>
                  <a:cubicBezTo>
                    <a:pt x="51316" y="15112"/>
                    <a:pt x="51316" y="14986"/>
                    <a:pt x="51316" y="14974"/>
                  </a:cubicBezTo>
                  <a:lnTo>
                    <a:pt x="51215" y="14746"/>
                  </a:lnTo>
                  <a:lnTo>
                    <a:pt x="47945" y="11716"/>
                  </a:lnTo>
                  <a:lnTo>
                    <a:pt x="46922" y="11009"/>
                  </a:lnTo>
                  <a:lnTo>
                    <a:pt x="46682" y="10958"/>
                  </a:lnTo>
                  <a:lnTo>
                    <a:pt x="45142" y="11223"/>
                  </a:lnTo>
                  <a:lnTo>
                    <a:pt x="44435" y="9077"/>
                  </a:lnTo>
                  <a:lnTo>
                    <a:pt x="44233" y="8875"/>
                  </a:lnTo>
                  <a:lnTo>
                    <a:pt x="42806" y="8433"/>
                  </a:lnTo>
                  <a:lnTo>
                    <a:pt x="42679" y="8420"/>
                  </a:lnTo>
                  <a:lnTo>
                    <a:pt x="39182" y="8862"/>
                  </a:lnTo>
                  <a:lnTo>
                    <a:pt x="37262" y="8445"/>
                  </a:lnTo>
                  <a:lnTo>
                    <a:pt x="34649" y="6210"/>
                  </a:lnTo>
                  <a:lnTo>
                    <a:pt x="31075" y="4506"/>
                  </a:lnTo>
                  <a:lnTo>
                    <a:pt x="28499" y="2031"/>
                  </a:lnTo>
                  <a:lnTo>
                    <a:pt x="26365" y="263"/>
                  </a:lnTo>
                  <a:lnTo>
                    <a:pt x="26100" y="187"/>
                  </a:lnTo>
                  <a:lnTo>
                    <a:pt x="23524" y="756"/>
                  </a:lnTo>
                  <a:cubicBezTo>
                    <a:pt x="23360" y="465"/>
                    <a:pt x="23120" y="238"/>
                    <a:pt x="22817" y="124"/>
                  </a:cubicBezTo>
                  <a:cubicBezTo>
                    <a:pt x="22620" y="41"/>
                    <a:pt x="22402" y="0"/>
                    <a:pt x="2216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52"/>
            <p:cNvSpPr/>
            <p:nvPr/>
          </p:nvSpPr>
          <p:spPr>
            <a:xfrm>
              <a:off x="1940550" y="1654925"/>
              <a:ext cx="124725" cy="149650"/>
            </a:xfrm>
            <a:custGeom>
              <a:avLst/>
              <a:gdLst/>
              <a:ahLst/>
              <a:cxnLst/>
              <a:rect l="l" t="t" r="r" b="b"/>
              <a:pathLst>
                <a:path w="4989" h="5986" extrusionOk="0">
                  <a:moveTo>
                    <a:pt x="2425" y="0"/>
                  </a:moveTo>
                  <a:lnTo>
                    <a:pt x="1023" y="1200"/>
                  </a:lnTo>
                  <a:lnTo>
                    <a:pt x="1" y="3851"/>
                  </a:lnTo>
                  <a:lnTo>
                    <a:pt x="1" y="5985"/>
                  </a:lnTo>
                  <a:lnTo>
                    <a:pt x="2362" y="4104"/>
                  </a:lnTo>
                  <a:lnTo>
                    <a:pt x="3511" y="4887"/>
                  </a:lnTo>
                  <a:lnTo>
                    <a:pt x="4988" y="4419"/>
                  </a:lnTo>
                  <a:lnTo>
                    <a:pt x="3271" y="2210"/>
                  </a:lnTo>
                  <a:lnTo>
                    <a:pt x="242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52"/>
            <p:cNvSpPr/>
            <p:nvPr/>
          </p:nvSpPr>
          <p:spPr>
            <a:xfrm>
              <a:off x="1932650" y="1641650"/>
              <a:ext cx="145575" cy="179325"/>
            </a:xfrm>
            <a:custGeom>
              <a:avLst/>
              <a:gdLst/>
              <a:ahLst/>
              <a:cxnLst/>
              <a:rect l="l" t="t" r="r" b="b"/>
              <a:pathLst>
                <a:path w="5823" h="7173" extrusionOk="0">
                  <a:moveTo>
                    <a:pt x="2602" y="1049"/>
                  </a:moveTo>
                  <a:lnTo>
                    <a:pt x="3297" y="2842"/>
                  </a:lnTo>
                  <a:lnTo>
                    <a:pt x="4774" y="4774"/>
                  </a:lnTo>
                  <a:lnTo>
                    <a:pt x="3877" y="5064"/>
                  </a:lnTo>
                  <a:lnTo>
                    <a:pt x="2665" y="4231"/>
                  </a:lnTo>
                  <a:lnTo>
                    <a:pt x="632" y="5860"/>
                  </a:lnTo>
                  <a:lnTo>
                    <a:pt x="632" y="4433"/>
                  </a:lnTo>
                  <a:lnTo>
                    <a:pt x="1605" y="1907"/>
                  </a:lnTo>
                  <a:lnTo>
                    <a:pt x="2602" y="1049"/>
                  </a:lnTo>
                  <a:close/>
                  <a:moveTo>
                    <a:pt x="2880" y="1"/>
                  </a:moveTo>
                  <a:lnTo>
                    <a:pt x="1074" y="1541"/>
                  </a:lnTo>
                  <a:lnTo>
                    <a:pt x="26" y="4269"/>
                  </a:lnTo>
                  <a:lnTo>
                    <a:pt x="1" y="7173"/>
                  </a:lnTo>
                  <a:lnTo>
                    <a:pt x="1" y="7173"/>
                  </a:lnTo>
                  <a:lnTo>
                    <a:pt x="2703" y="5026"/>
                  </a:lnTo>
                  <a:lnTo>
                    <a:pt x="3776" y="5771"/>
                  </a:lnTo>
                  <a:lnTo>
                    <a:pt x="5822" y="5102"/>
                  </a:lnTo>
                  <a:lnTo>
                    <a:pt x="3865" y="2577"/>
                  </a:lnTo>
                  <a:lnTo>
                    <a:pt x="288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52"/>
            <p:cNvSpPr/>
            <p:nvPr/>
          </p:nvSpPr>
          <p:spPr>
            <a:xfrm>
              <a:off x="2019475" y="1292525"/>
              <a:ext cx="410075" cy="583375"/>
            </a:xfrm>
            <a:custGeom>
              <a:avLst/>
              <a:gdLst/>
              <a:ahLst/>
              <a:cxnLst/>
              <a:rect l="l" t="t" r="r" b="b"/>
              <a:pathLst>
                <a:path w="16403" h="23335" extrusionOk="0">
                  <a:moveTo>
                    <a:pt x="4129" y="0"/>
                  </a:moveTo>
                  <a:lnTo>
                    <a:pt x="1213" y="2122"/>
                  </a:lnTo>
                  <a:lnTo>
                    <a:pt x="0" y="4407"/>
                  </a:lnTo>
                  <a:lnTo>
                    <a:pt x="0" y="7248"/>
                  </a:lnTo>
                  <a:lnTo>
                    <a:pt x="2122" y="6857"/>
                  </a:lnTo>
                  <a:lnTo>
                    <a:pt x="4571" y="8347"/>
                  </a:lnTo>
                  <a:lnTo>
                    <a:pt x="6541" y="8827"/>
                  </a:lnTo>
                  <a:lnTo>
                    <a:pt x="7210" y="7576"/>
                  </a:lnTo>
                  <a:lnTo>
                    <a:pt x="8170" y="11339"/>
                  </a:lnTo>
                  <a:lnTo>
                    <a:pt x="9521" y="12842"/>
                  </a:lnTo>
                  <a:lnTo>
                    <a:pt x="8258" y="15052"/>
                  </a:lnTo>
                  <a:cubicBezTo>
                    <a:pt x="8258" y="15052"/>
                    <a:pt x="8978" y="16314"/>
                    <a:pt x="6996" y="16706"/>
                  </a:cubicBezTo>
                  <a:cubicBezTo>
                    <a:pt x="5026" y="17097"/>
                    <a:pt x="6364" y="16946"/>
                    <a:pt x="5026" y="17097"/>
                  </a:cubicBezTo>
                  <a:cubicBezTo>
                    <a:pt x="3688" y="17261"/>
                    <a:pt x="3688" y="17539"/>
                    <a:pt x="3688" y="17539"/>
                  </a:cubicBezTo>
                  <a:lnTo>
                    <a:pt x="4180" y="18915"/>
                  </a:lnTo>
                  <a:lnTo>
                    <a:pt x="6604" y="18915"/>
                  </a:lnTo>
                  <a:lnTo>
                    <a:pt x="7943" y="20810"/>
                  </a:lnTo>
                  <a:lnTo>
                    <a:pt x="9521" y="22539"/>
                  </a:lnTo>
                  <a:lnTo>
                    <a:pt x="11579" y="23335"/>
                  </a:lnTo>
                  <a:lnTo>
                    <a:pt x="10405" y="20532"/>
                  </a:lnTo>
                  <a:lnTo>
                    <a:pt x="12375" y="21693"/>
                  </a:lnTo>
                  <a:lnTo>
                    <a:pt x="13473" y="20115"/>
                  </a:lnTo>
                  <a:lnTo>
                    <a:pt x="12059" y="16794"/>
                  </a:lnTo>
                  <a:lnTo>
                    <a:pt x="12615" y="15923"/>
                  </a:lnTo>
                  <a:lnTo>
                    <a:pt x="14420" y="18360"/>
                  </a:lnTo>
                  <a:lnTo>
                    <a:pt x="15683" y="16794"/>
                  </a:lnTo>
                  <a:lnTo>
                    <a:pt x="16403" y="15052"/>
                  </a:lnTo>
                  <a:lnTo>
                    <a:pt x="12931" y="12135"/>
                  </a:lnTo>
                  <a:lnTo>
                    <a:pt x="14269" y="11630"/>
                  </a:lnTo>
                  <a:lnTo>
                    <a:pt x="13549" y="8195"/>
                  </a:lnTo>
                  <a:lnTo>
                    <a:pt x="12211" y="5821"/>
                  </a:lnTo>
                  <a:lnTo>
                    <a:pt x="10721" y="4963"/>
                  </a:lnTo>
                  <a:lnTo>
                    <a:pt x="9067" y="3624"/>
                  </a:lnTo>
                  <a:lnTo>
                    <a:pt x="10557" y="3069"/>
                  </a:lnTo>
                  <a:lnTo>
                    <a:pt x="10165" y="1414"/>
                  </a:lnTo>
                  <a:lnTo>
                    <a:pt x="7918" y="354"/>
                  </a:lnTo>
                  <a:lnTo>
                    <a:pt x="5670" y="1326"/>
                  </a:lnTo>
                  <a:lnTo>
                    <a:pt x="5165" y="2677"/>
                  </a:lnTo>
                  <a:lnTo>
                    <a:pt x="3814" y="4256"/>
                  </a:lnTo>
                  <a:lnTo>
                    <a:pt x="2993" y="3069"/>
                  </a:lnTo>
                  <a:lnTo>
                    <a:pt x="412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52"/>
            <p:cNvSpPr/>
            <p:nvPr/>
          </p:nvSpPr>
          <p:spPr>
            <a:xfrm>
              <a:off x="2011275" y="1270725"/>
              <a:ext cx="427750" cy="619075"/>
            </a:xfrm>
            <a:custGeom>
              <a:avLst/>
              <a:gdLst/>
              <a:ahLst/>
              <a:cxnLst/>
              <a:rect l="l" t="t" r="r" b="b"/>
              <a:pathLst>
                <a:path w="17110" h="24763" extrusionOk="0">
                  <a:moveTo>
                    <a:pt x="8246" y="1567"/>
                  </a:moveTo>
                  <a:lnTo>
                    <a:pt x="10228" y="2501"/>
                  </a:lnTo>
                  <a:lnTo>
                    <a:pt x="10518" y="3739"/>
                  </a:lnTo>
                  <a:lnTo>
                    <a:pt x="8763" y="4383"/>
                  </a:lnTo>
                  <a:lnTo>
                    <a:pt x="10885" y="6087"/>
                  </a:lnTo>
                  <a:lnTo>
                    <a:pt x="12311" y="6908"/>
                  </a:lnTo>
                  <a:lnTo>
                    <a:pt x="13587" y="9156"/>
                  </a:lnTo>
                  <a:lnTo>
                    <a:pt x="14231" y="12287"/>
                  </a:lnTo>
                  <a:lnTo>
                    <a:pt x="12640" y="12881"/>
                  </a:lnTo>
                  <a:lnTo>
                    <a:pt x="16340" y="15999"/>
                  </a:lnTo>
                  <a:lnTo>
                    <a:pt x="15733" y="17477"/>
                  </a:lnTo>
                  <a:lnTo>
                    <a:pt x="14761" y="18689"/>
                  </a:lnTo>
                  <a:lnTo>
                    <a:pt x="12918" y="16227"/>
                  </a:lnTo>
                  <a:lnTo>
                    <a:pt x="12021" y="17616"/>
                  </a:lnTo>
                  <a:lnTo>
                    <a:pt x="13448" y="20937"/>
                  </a:lnTo>
                  <a:lnTo>
                    <a:pt x="12615" y="22136"/>
                  </a:lnTo>
                  <a:lnTo>
                    <a:pt x="10076" y="20633"/>
                  </a:lnTo>
                  <a:lnTo>
                    <a:pt x="11339" y="23639"/>
                  </a:lnTo>
                  <a:lnTo>
                    <a:pt x="10051" y="23146"/>
                  </a:lnTo>
                  <a:lnTo>
                    <a:pt x="8549" y="21492"/>
                  </a:lnTo>
                  <a:lnTo>
                    <a:pt x="7109" y="19459"/>
                  </a:lnTo>
                  <a:lnTo>
                    <a:pt x="4748" y="19459"/>
                  </a:lnTo>
                  <a:lnTo>
                    <a:pt x="4407" y="18500"/>
                  </a:lnTo>
                  <a:cubicBezTo>
                    <a:pt x="4723" y="18373"/>
                    <a:pt x="5064" y="18297"/>
                    <a:pt x="5417" y="18272"/>
                  </a:cubicBezTo>
                  <a:cubicBezTo>
                    <a:pt x="6124" y="18196"/>
                    <a:pt x="6124" y="18196"/>
                    <a:pt x="6238" y="18146"/>
                  </a:cubicBezTo>
                  <a:cubicBezTo>
                    <a:pt x="6301" y="18121"/>
                    <a:pt x="6453" y="18070"/>
                    <a:pt x="7412" y="17881"/>
                  </a:cubicBezTo>
                  <a:cubicBezTo>
                    <a:pt x="8208" y="17717"/>
                    <a:pt x="8725" y="17401"/>
                    <a:pt x="8940" y="16934"/>
                  </a:cubicBezTo>
                  <a:cubicBezTo>
                    <a:pt x="9079" y="16618"/>
                    <a:pt x="9079" y="16265"/>
                    <a:pt x="8953" y="15936"/>
                  </a:cubicBezTo>
                  <a:lnTo>
                    <a:pt x="10253" y="13676"/>
                  </a:lnTo>
                  <a:lnTo>
                    <a:pt x="8801" y="12060"/>
                  </a:lnTo>
                  <a:lnTo>
                    <a:pt x="7652" y="7590"/>
                  </a:lnTo>
                  <a:lnTo>
                    <a:pt x="6718" y="9332"/>
                  </a:lnTo>
                  <a:lnTo>
                    <a:pt x="5026" y="8928"/>
                  </a:lnTo>
                  <a:lnTo>
                    <a:pt x="2513" y="7388"/>
                  </a:lnTo>
                  <a:lnTo>
                    <a:pt x="644" y="7741"/>
                  </a:lnTo>
                  <a:lnTo>
                    <a:pt x="644" y="5367"/>
                  </a:lnTo>
                  <a:lnTo>
                    <a:pt x="1793" y="3208"/>
                  </a:lnTo>
                  <a:lnTo>
                    <a:pt x="3801" y="1744"/>
                  </a:lnTo>
                  <a:lnTo>
                    <a:pt x="3801" y="1744"/>
                  </a:lnTo>
                  <a:lnTo>
                    <a:pt x="2980" y="3991"/>
                  </a:lnTo>
                  <a:lnTo>
                    <a:pt x="4129" y="5645"/>
                  </a:lnTo>
                  <a:lnTo>
                    <a:pt x="5745" y="3751"/>
                  </a:lnTo>
                  <a:lnTo>
                    <a:pt x="6263" y="2438"/>
                  </a:lnTo>
                  <a:lnTo>
                    <a:pt x="8246" y="1567"/>
                  </a:lnTo>
                  <a:close/>
                  <a:moveTo>
                    <a:pt x="5114" y="1"/>
                  </a:moveTo>
                  <a:lnTo>
                    <a:pt x="1288" y="2779"/>
                  </a:lnTo>
                  <a:lnTo>
                    <a:pt x="0" y="5203"/>
                  </a:lnTo>
                  <a:lnTo>
                    <a:pt x="0" y="8486"/>
                  </a:lnTo>
                  <a:lnTo>
                    <a:pt x="2374" y="8044"/>
                  </a:lnTo>
                  <a:lnTo>
                    <a:pt x="4723" y="9471"/>
                  </a:lnTo>
                  <a:lnTo>
                    <a:pt x="7021" y="10039"/>
                  </a:lnTo>
                  <a:lnTo>
                    <a:pt x="7425" y="9294"/>
                  </a:lnTo>
                  <a:lnTo>
                    <a:pt x="8208" y="12350"/>
                  </a:lnTo>
                  <a:lnTo>
                    <a:pt x="9458" y="13739"/>
                  </a:lnTo>
                  <a:lnTo>
                    <a:pt x="8321" y="15747"/>
                  </a:lnTo>
                  <a:lnTo>
                    <a:pt x="8233" y="15911"/>
                  </a:lnTo>
                  <a:lnTo>
                    <a:pt x="8309" y="16063"/>
                  </a:lnTo>
                  <a:cubicBezTo>
                    <a:pt x="8410" y="16252"/>
                    <a:pt x="8422" y="16467"/>
                    <a:pt x="8347" y="16669"/>
                  </a:cubicBezTo>
                  <a:cubicBezTo>
                    <a:pt x="8220" y="16946"/>
                    <a:pt x="7842" y="17148"/>
                    <a:pt x="7273" y="17262"/>
                  </a:cubicBezTo>
                  <a:cubicBezTo>
                    <a:pt x="6263" y="17464"/>
                    <a:pt x="6099" y="17527"/>
                    <a:pt x="6011" y="17565"/>
                  </a:cubicBezTo>
                  <a:cubicBezTo>
                    <a:pt x="5783" y="17603"/>
                    <a:pt x="5556" y="17641"/>
                    <a:pt x="5329" y="17654"/>
                  </a:cubicBezTo>
                  <a:cubicBezTo>
                    <a:pt x="4937" y="17704"/>
                    <a:pt x="3712" y="17843"/>
                    <a:pt x="3712" y="18411"/>
                  </a:cubicBezTo>
                  <a:lnTo>
                    <a:pt x="4293" y="20103"/>
                  </a:lnTo>
                  <a:lnTo>
                    <a:pt x="6793" y="20103"/>
                  </a:lnTo>
                  <a:lnTo>
                    <a:pt x="8056" y="21884"/>
                  </a:lnTo>
                  <a:lnTo>
                    <a:pt x="9685" y="23677"/>
                  </a:lnTo>
                  <a:lnTo>
                    <a:pt x="12488" y="24763"/>
                  </a:lnTo>
                  <a:lnTo>
                    <a:pt x="11390" y="22161"/>
                  </a:lnTo>
                  <a:lnTo>
                    <a:pt x="12791" y="22982"/>
                  </a:lnTo>
                  <a:lnTo>
                    <a:pt x="14168" y="20987"/>
                  </a:lnTo>
                  <a:lnTo>
                    <a:pt x="12741" y="17666"/>
                  </a:lnTo>
                  <a:lnTo>
                    <a:pt x="12968" y="17325"/>
                  </a:lnTo>
                  <a:lnTo>
                    <a:pt x="14748" y="19712"/>
                  </a:lnTo>
                  <a:lnTo>
                    <a:pt x="16264" y="17830"/>
                  </a:lnTo>
                  <a:lnTo>
                    <a:pt x="17110" y="15810"/>
                  </a:lnTo>
                  <a:lnTo>
                    <a:pt x="13877" y="13083"/>
                  </a:lnTo>
                  <a:lnTo>
                    <a:pt x="14963" y="12678"/>
                  </a:lnTo>
                  <a:lnTo>
                    <a:pt x="14193" y="8979"/>
                  </a:lnTo>
                  <a:lnTo>
                    <a:pt x="12779" y="6453"/>
                  </a:lnTo>
                  <a:lnTo>
                    <a:pt x="11238" y="5569"/>
                  </a:lnTo>
                  <a:lnTo>
                    <a:pt x="10013" y="4585"/>
                  </a:lnTo>
                  <a:lnTo>
                    <a:pt x="11263" y="4117"/>
                  </a:lnTo>
                  <a:lnTo>
                    <a:pt x="10771" y="2047"/>
                  </a:lnTo>
                  <a:lnTo>
                    <a:pt x="8258" y="860"/>
                  </a:lnTo>
                  <a:lnTo>
                    <a:pt x="5758" y="1958"/>
                  </a:lnTo>
                  <a:lnTo>
                    <a:pt x="5215" y="3372"/>
                  </a:lnTo>
                  <a:lnTo>
                    <a:pt x="4180" y="4597"/>
                  </a:lnTo>
                  <a:lnTo>
                    <a:pt x="3675" y="3890"/>
                  </a:lnTo>
                  <a:lnTo>
                    <a:pt x="51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52"/>
            <p:cNvSpPr/>
            <p:nvPr/>
          </p:nvSpPr>
          <p:spPr>
            <a:xfrm>
              <a:off x="2342725" y="2272700"/>
              <a:ext cx="102300" cy="109875"/>
            </a:xfrm>
            <a:custGeom>
              <a:avLst/>
              <a:gdLst/>
              <a:ahLst/>
              <a:cxnLst/>
              <a:rect l="l" t="t" r="r" b="b"/>
              <a:pathLst>
                <a:path w="4092" h="4395" extrusionOk="0">
                  <a:moveTo>
                    <a:pt x="112" y="2946"/>
                  </a:moveTo>
                  <a:cubicBezTo>
                    <a:pt x="41" y="2963"/>
                    <a:pt x="1" y="2986"/>
                    <a:pt x="1" y="3018"/>
                  </a:cubicBezTo>
                  <a:cubicBezTo>
                    <a:pt x="1" y="3026"/>
                    <a:pt x="3" y="3031"/>
                    <a:pt x="9" y="3031"/>
                  </a:cubicBezTo>
                  <a:cubicBezTo>
                    <a:pt x="25" y="3031"/>
                    <a:pt x="60" y="3000"/>
                    <a:pt x="112" y="2946"/>
                  </a:cubicBezTo>
                  <a:close/>
                  <a:moveTo>
                    <a:pt x="2337" y="0"/>
                  </a:moveTo>
                  <a:cubicBezTo>
                    <a:pt x="2337" y="0"/>
                    <a:pt x="576" y="2455"/>
                    <a:pt x="112" y="2946"/>
                  </a:cubicBezTo>
                  <a:lnTo>
                    <a:pt x="112" y="2946"/>
                  </a:lnTo>
                  <a:cubicBezTo>
                    <a:pt x="226" y="2918"/>
                    <a:pt x="419" y="2908"/>
                    <a:pt x="644" y="2908"/>
                  </a:cubicBezTo>
                  <a:cubicBezTo>
                    <a:pt x="1336" y="2908"/>
                    <a:pt x="2337" y="3005"/>
                    <a:pt x="2337" y="3005"/>
                  </a:cubicBezTo>
                  <a:lnTo>
                    <a:pt x="3145" y="4394"/>
                  </a:lnTo>
                  <a:lnTo>
                    <a:pt x="4092" y="3990"/>
                  </a:lnTo>
                  <a:lnTo>
                    <a:pt x="4092" y="2096"/>
                  </a:lnTo>
                  <a:lnTo>
                    <a:pt x="2438" y="1465"/>
                  </a:lnTo>
                  <a:lnTo>
                    <a:pt x="233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52"/>
            <p:cNvSpPr/>
            <p:nvPr/>
          </p:nvSpPr>
          <p:spPr>
            <a:xfrm>
              <a:off x="2334825" y="2250600"/>
              <a:ext cx="118400" cy="142075"/>
            </a:xfrm>
            <a:custGeom>
              <a:avLst/>
              <a:gdLst/>
              <a:ahLst/>
              <a:cxnLst/>
              <a:rect l="l" t="t" r="r" b="b"/>
              <a:pathLst>
                <a:path w="4736" h="5683" extrusionOk="0">
                  <a:moveTo>
                    <a:pt x="2387" y="1781"/>
                  </a:moveTo>
                  <a:lnTo>
                    <a:pt x="2450" y="2576"/>
                  </a:lnTo>
                  <a:lnTo>
                    <a:pt x="4079" y="3207"/>
                  </a:lnTo>
                  <a:lnTo>
                    <a:pt x="4079" y="4659"/>
                  </a:lnTo>
                  <a:lnTo>
                    <a:pt x="3587" y="4874"/>
                  </a:lnTo>
                  <a:lnTo>
                    <a:pt x="2829" y="3586"/>
                  </a:lnTo>
                  <a:lnTo>
                    <a:pt x="2665" y="3574"/>
                  </a:lnTo>
                  <a:cubicBezTo>
                    <a:pt x="1983" y="3510"/>
                    <a:pt x="1491" y="3473"/>
                    <a:pt x="1125" y="3473"/>
                  </a:cubicBezTo>
                  <a:lnTo>
                    <a:pt x="1137" y="3473"/>
                  </a:lnTo>
                  <a:cubicBezTo>
                    <a:pt x="1428" y="3106"/>
                    <a:pt x="1819" y="2576"/>
                    <a:pt x="2387" y="1781"/>
                  </a:cubicBezTo>
                  <a:close/>
                  <a:moveTo>
                    <a:pt x="2905" y="0"/>
                  </a:moveTo>
                  <a:lnTo>
                    <a:pt x="2400" y="707"/>
                  </a:lnTo>
                  <a:cubicBezTo>
                    <a:pt x="1541" y="1894"/>
                    <a:pt x="582" y="3195"/>
                    <a:pt x="253" y="3561"/>
                  </a:cubicBezTo>
                  <a:cubicBezTo>
                    <a:pt x="203" y="3574"/>
                    <a:pt x="165" y="3599"/>
                    <a:pt x="127" y="3637"/>
                  </a:cubicBezTo>
                  <a:lnTo>
                    <a:pt x="1" y="3763"/>
                  </a:lnTo>
                  <a:lnTo>
                    <a:pt x="1" y="4142"/>
                  </a:lnTo>
                  <a:lnTo>
                    <a:pt x="228" y="4218"/>
                  </a:lnTo>
                  <a:cubicBezTo>
                    <a:pt x="268" y="4227"/>
                    <a:pt x="302" y="4237"/>
                    <a:pt x="339" y="4237"/>
                  </a:cubicBezTo>
                  <a:cubicBezTo>
                    <a:pt x="396" y="4237"/>
                    <a:pt x="462" y="4214"/>
                    <a:pt x="569" y="4129"/>
                  </a:cubicBezTo>
                  <a:cubicBezTo>
                    <a:pt x="771" y="4117"/>
                    <a:pt x="974" y="4111"/>
                    <a:pt x="1176" y="4111"/>
                  </a:cubicBezTo>
                  <a:cubicBezTo>
                    <a:pt x="1605" y="4111"/>
                    <a:pt x="2034" y="4137"/>
                    <a:pt x="2463" y="4180"/>
                  </a:cubicBezTo>
                  <a:lnTo>
                    <a:pt x="3334" y="5682"/>
                  </a:lnTo>
                  <a:lnTo>
                    <a:pt x="4736" y="5076"/>
                  </a:lnTo>
                  <a:lnTo>
                    <a:pt x="4736" y="2753"/>
                  </a:lnTo>
                  <a:lnTo>
                    <a:pt x="3069" y="2121"/>
                  </a:lnTo>
                  <a:lnTo>
                    <a:pt x="290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52"/>
            <p:cNvSpPr/>
            <p:nvPr/>
          </p:nvSpPr>
          <p:spPr>
            <a:xfrm>
              <a:off x="1713900" y="3010725"/>
              <a:ext cx="224775" cy="69925"/>
            </a:xfrm>
            <a:custGeom>
              <a:avLst/>
              <a:gdLst/>
              <a:ahLst/>
              <a:cxnLst/>
              <a:rect l="l" t="t" r="r" b="b"/>
              <a:pathLst>
                <a:path w="8991" h="2797" extrusionOk="0">
                  <a:moveTo>
                    <a:pt x="1112" y="1"/>
                  </a:moveTo>
                  <a:lnTo>
                    <a:pt x="0" y="556"/>
                  </a:lnTo>
                  <a:lnTo>
                    <a:pt x="1112" y="834"/>
                  </a:lnTo>
                  <a:cubicBezTo>
                    <a:pt x="1112" y="834"/>
                    <a:pt x="3864" y="1125"/>
                    <a:pt x="4104" y="1125"/>
                  </a:cubicBezTo>
                  <a:cubicBezTo>
                    <a:pt x="4344" y="1125"/>
                    <a:pt x="6705" y="2110"/>
                    <a:pt x="6705" y="2110"/>
                  </a:cubicBezTo>
                  <a:cubicBezTo>
                    <a:pt x="6705" y="2110"/>
                    <a:pt x="5423" y="2797"/>
                    <a:pt x="5497" y="2797"/>
                  </a:cubicBezTo>
                  <a:cubicBezTo>
                    <a:pt x="5501" y="2797"/>
                    <a:pt x="5508" y="2795"/>
                    <a:pt x="5518" y="2791"/>
                  </a:cubicBezTo>
                  <a:cubicBezTo>
                    <a:pt x="5758" y="2716"/>
                    <a:pt x="8991" y="2463"/>
                    <a:pt x="8991" y="2463"/>
                  </a:cubicBezTo>
                  <a:lnTo>
                    <a:pt x="7892" y="1390"/>
                  </a:lnTo>
                  <a:lnTo>
                    <a:pt x="324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52"/>
            <p:cNvSpPr/>
            <p:nvPr/>
          </p:nvSpPr>
          <p:spPr>
            <a:xfrm>
              <a:off x="1691475" y="3002850"/>
              <a:ext cx="265200" cy="86825"/>
            </a:xfrm>
            <a:custGeom>
              <a:avLst/>
              <a:gdLst/>
              <a:ahLst/>
              <a:cxnLst/>
              <a:rect l="l" t="t" r="r" b="b"/>
              <a:pathLst>
                <a:path w="10608" h="3473" extrusionOk="0">
                  <a:moveTo>
                    <a:pt x="4079" y="644"/>
                  </a:moveTo>
                  <a:lnTo>
                    <a:pt x="8613" y="1995"/>
                  </a:lnTo>
                  <a:lnTo>
                    <a:pt x="9168" y="2526"/>
                  </a:lnTo>
                  <a:cubicBezTo>
                    <a:pt x="8764" y="2551"/>
                    <a:pt x="8310" y="2589"/>
                    <a:pt x="7880" y="2627"/>
                  </a:cubicBezTo>
                  <a:lnTo>
                    <a:pt x="8335" y="2387"/>
                  </a:lnTo>
                  <a:lnTo>
                    <a:pt x="7716" y="2134"/>
                  </a:lnTo>
                  <a:cubicBezTo>
                    <a:pt x="6112" y="1465"/>
                    <a:pt x="5191" y="1124"/>
                    <a:pt x="5001" y="1124"/>
                  </a:cubicBezTo>
                  <a:cubicBezTo>
                    <a:pt x="4824" y="1124"/>
                    <a:pt x="3095" y="947"/>
                    <a:pt x="2072" y="846"/>
                  </a:cubicBezTo>
                  <a:lnTo>
                    <a:pt x="1807" y="770"/>
                  </a:lnTo>
                  <a:lnTo>
                    <a:pt x="2072" y="644"/>
                  </a:lnTo>
                  <a:close/>
                  <a:moveTo>
                    <a:pt x="1933" y="0"/>
                  </a:moveTo>
                  <a:lnTo>
                    <a:pt x="1" y="973"/>
                  </a:lnTo>
                  <a:lnTo>
                    <a:pt x="1971" y="1465"/>
                  </a:lnTo>
                  <a:cubicBezTo>
                    <a:pt x="2438" y="1515"/>
                    <a:pt x="4749" y="1755"/>
                    <a:pt x="4976" y="1755"/>
                  </a:cubicBezTo>
                  <a:cubicBezTo>
                    <a:pt x="5127" y="1781"/>
                    <a:pt x="5974" y="2096"/>
                    <a:pt x="6857" y="2462"/>
                  </a:cubicBezTo>
                  <a:cubicBezTo>
                    <a:pt x="5974" y="2942"/>
                    <a:pt x="5986" y="2980"/>
                    <a:pt x="6100" y="3233"/>
                  </a:cubicBezTo>
                  <a:lnTo>
                    <a:pt x="6251" y="3473"/>
                  </a:lnTo>
                  <a:lnTo>
                    <a:pt x="6516" y="3410"/>
                  </a:lnTo>
                  <a:cubicBezTo>
                    <a:pt x="6706" y="3359"/>
                    <a:pt x="8411" y="3207"/>
                    <a:pt x="9913" y="3094"/>
                  </a:cubicBezTo>
                  <a:lnTo>
                    <a:pt x="10608" y="3043"/>
                  </a:lnTo>
                  <a:lnTo>
                    <a:pt x="8953" y="1427"/>
                  </a:lnTo>
                  <a:lnTo>
                    <a:pt x="4231" y="13"/>
                  </a:lnTo>
                  <a:lnTo>
                    <a:pt x="193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52"/>
            <p:cNvSpPr/>
            <p:nvPr/>
          </p:nvSpPr>
          <p:spPr>
            <a:xfrm>
              <a:off x="1938650" y="3067875"/>
              <a:ext cx="120300" cy="55275"/>
            </a:xfrm>
            <a:custGeom>
              <a:avLst/>
              <a:gdLst/>
              <a:ahLst/>
              <a:cxnLst/>
              <a:rect l="l" t="t" r="r" b="b"/>
              <a:pathLst>
                <a:path w="4812" h="2211" extrusionOk="0">
                  <a:moveTo>
                    <a:pt x="1807" y="0"/>
                  </a:moveTo>
                  <a:lnTo>
                    <a:pt x="1099" y="1036"/>
                  </a:lnTo>
                  <a:lnTo>
                    <a:pt x="1" y="2210"/>
                  </a:lnTo>
                  <a:lnTo>
                    <a:pt x="1" y="2210"/>
                  </a:lnTo>
                  <a:lnTo>
                    <a:pt x="2842" y="1743"/>
                  </a:lnTo>
                  <a:lnTo>
                    <a:pt x="4812" y="2210"/>
                  </a:lnTo>
                  <a:lnTo>
                    <a:pt x="4812" y="2210"/>
                  </a:lnTo>
                  <a:lnTo>
                    <a:pt x="4408" y="493"/>
                  </a:lnTo>
                  <a:lnTo>
                    <a:pt x="1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52"/>
            <p:cNvSpPr/>
            <p:nvPr/>
          </p:nvSpPr>
          <p:spPr>
            <a:xfrm>
              <a:off x="1916875" y="3059350"/>
              <a:ext cx="152175" cy="75475"/>
            </a:xfrm>
            <a:custGeom>
              <a:avLst/>
              <a:gdLst/>
              <a:ahLst/>
              <a:cxnLst/>
              <a:rect l="l" t="t" r="r" b="b"/>
              <a:pathLst>
                <a:path w="6087" h="3019" extrusionOk="0">
                  <a:moveTo>
                    <a:pt x="2829" y="695"/>
                  </a:moveTo>
                  <a:lnTo>
                    <a:pt x="5026" y="1099"/>
                  </a:lnTo>
                  <a:lnTo>
                    <a:pt x="5253" y="2122"/>
                  </a:lnTo>
                  <a:lnTo>
                    <a:pt x="5253" y="2122"/>
                  </a:lnTo>
                  <a:lnTo>
                    <a:pt x="3713" y="1756"/>
                  </a:lnTo>
                  <a:lnTo>
                    <a:pt x="1731" y="2084"/>
                  </a:lnTo>
                  <a:lnTo>
                    <a:pt x="2236" y="1541"/>
                  </a:lnTo>
                  <a:lnTo>
                    <a:pt x="2829" y="695"/>
                  </a:lnTo>
                  <a:close/>
                  <a:moveTo>
                    <a:pt x="2526" y="0"/>
                  </a:moveTo>
                  <a:lnTo>
                    <a:pt x="1743" y="1162"/>
                  </a:lnTo>
                  <a:lnTo>
                    <a:pt x="1" y="3018"/>
                  </a:lnTo>
                  <a:lnTo>
                    <a:pt x="3675" y="2400"/>
                  </a:lnTo>
                  <a:lnTo>
                    <a:pt x="6087" y="2980"/>
                  </a:lnTo>
                  <a:lnTo>
                    <a:pt x="5531" y="556"/>
                  </a:lnTo>
                  <a:lnTo>
                    <a:pt x="252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52"/>
            <p:cNvSpPr/>
            <p:nvPr/>
          </p:nvSpPr>
          <p:spPr>
            <a:xfrm>
              <a:off x="1843950" y="3121225"/>
              <a:ext cx="55275" cy="29075"/>
            </a:xfrm>
            <a:custGeom>
              <a:avLst/>
              <a:gdLst/>
              <a:ahLst/>
              <a:cxnLst/>
              <a:rect l="l" t="t" r="r" b="b"/>
              <a:pathLst>
                <a:path w="2211" h="1163" extrusionOk="0">
                  <a:moveTo>
                    <a:pt x="1" y="0"/>
                  </a:moveTo>
                  <a:lnTo>
                    <a:pt x="1226" y="1162"/>
                  </a:lnTo>
                  <a:lnTo>
                    <a:pt x="2211" y="278"/>
                  </a:lnTo>
                  <a:lnTo>
                    <a:pt x="16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52"/>
            <p:cNvSpPr/>
            <p:nvPr/>
          </p:nvSpPr>
          <p:spPr>
            <a:xfrm>
              <a:off x="1824375" y="3113325"/>
              <a:ext cx="88750" cy="47700"/>
            </a:xfrm>
            <a:custGeom>
              <a:avLst/>
              <a:gdLst/>
              <a:ahLst/>
              <a:cxnLst/>
              <a:rect l="l" t="t" r="r" b="b"/>
              <a:pathLst>
                <a:path w="3550" h="1908" extrusionOk="0">
                  <a:moveTo>
                    <a:pt x="2375" y="632"/>
                  </a:moveTo>
                  <a:lnTo>
                    <a:pt x="2438" y="670"/>
                  </a:lnTo>
                  <a:lnTo>
                    <a:pt x="2021" y="1049"/>
                  </a:lnTo>
                  <a:lnTo>
                    <a:pt x="1579" y="632"/>
                  </a:lnTo>
                  <a:close/>
                  <a:moveTo>
                    <a:pt x="1" y="1"/>
                  </a:moveTo>
                  <a:lnTo>
                    <a:pt x="1996" y="1907"/>
                  </a:lnTo>
                  <a:lnTo>
                    <a:pt x="3549" y="518"/>
                  </a:lnTo>
                  <a:lnTo>
                    <a:pt x="25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52"/>
            <p:cNvSpPr/>
            <p:nvPr/>
          </p:nvSpPr>
          <p:spPr>
            <a:xfrm>
              <a:off x="2090500" y="3105425"/>
              <a:ext cx="65050" cy="33175"/>
            </a:xfrm>
            <a:custGeom>
              <a:avLst/>
              <a:gdLst/>
              <a:ahLst/>
              <a:cxnLst/>
              <a:rect l="l" t="t" r="r" b="b"/>
              <a:pathLst>
                <a:path w="2602" h="1327" extrusionOk="0">
                  <a:moveTo>
                    <a:pt x="0" y="1"/>
                  </a:moveTo>
                  <a:lnTo>
                    <a:pt x="468" y="1327"/>
                  </a:lnTo>
                  <a:lnTo>
                    <a:pt x="2602" y="658"/>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52"/>
            <p:cNvSpPr/>
            <p:nvPr/>
          </p:nvSpPr>
          <p:spPr>
            <a:xfrm>
              <a:off x="2077875" y="3094075"/>
              <a:ext cx="106725" cy="54325"/>
            </a:xfrm>
            <a:custGeom>
              <a:avLst/>
              <a:gdLst/>
              <a:ahLst/>
              <a:cxnLst/>
              <a:rect l="l" t="t" r="r" b="b"/>
              <a:pathLst>
                <a:path w="4269" h="2173" extrusionOk="0">
                  <a:moveTo>
                    <a:pt x="998" y="910"/>
                  </a:moveTo>
                  <a:lnTo>
                    <a:pt x="1945" y="1137"/>
                  </a:lnTo>
                  <a:lnTo>
                    <a:pt x="1162" y="1377"/>
                  </a:lnTo>
                  <a:lnTo>
                    <a:pt x="998" y="910"/>
                  </a:lnTo>
                  <a:close/>
                  <a:moveTo>
                    <a:pt x="0" y="0"/>
                  </a:moveTo>
                  <a:lnTo>
                    <a:pt x="783" y="2172"/>
                  </a:lnTo>
                  <a:lnTo>
                    <a:pt x="4268" y="1086"/>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05" name="Google Shape;1005;p52"/>
          <p:cNvSpPr/>
          <p:nvPr/>
        </p:nvSpPr>
        <p:spPr>
          <a:xfrm>
            <a:off x="3139691" y="2493024"/>
            <a:ext cx="183603" cy="183603"/>
          </a:xfrm>
          <a:custGeom>
            <a:avLst/>
            <a:gdLst/>
            <a:ahLst/>
            <a:cxnLst/>
            <a:rect l="l" t="t" r="r" b="b"/>
            <a:pathLst>
              <a:path w="1033" h="1033" extrusionOk="0">
                <a:moveTo>
                  <a:pt x="1033" y="198"/>
                </a:moveTo>
                <a:lnTo>
                  <a:pt x="714" y="516"/>
                </a:lnTo>
                <a:lnTo>
                  <a:pt x="1033" y="835"/>
                </a:lnTo>
                <a:lnTo>
                  <a:pt x="837" y="1033"/>
                </a:lnTo>
                <a:lnTo>
                  <a:pt x="517" y="714"/>
                </a:lnTo>
                <a:lnTo>
                  <a:pt x="198" y="1033"/>
                </a:lnTo>
                <a:lnTo>
                  <a:pt x="1" y="835"/>
                </a:lnTo>
                <a:lnTo>
                  <a:pt x="319" y="516"/>
                </a:lnTo>
                <a:lnTo>
                  <a:pt x="1" y="198"/>
                </a:lnTo>
                <a:lnTo>
                  <a:pt x="198" y="0"/>
                </a:lnTo>
                <a:lnTo>
                  <a:pt x="517" y="319"/>
                </a:lnTo>
                <a:lnTo>
                  <a:pt x="83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52"/>
          <p:cNvSpPr/>
          <p:nvPr/>
        </p:nvSpPr>
        <p:spPr>
          <a:xfrm>
            <a:off x="4270718" y="2727586"/>
            <a:ext cx="183603" cy="183603"/>
          </a:xfrm>
          <a:custGeom>
            <a:avLst/>
            <a:gdLst/>
            <a:ahLst/>
            <a:cxnLst/>
            <a:rect l="l" t="t" r="r" b="b"/>
            <a:pathLst>
              <a:path w="1033" h="1033" extrusionOk="0">
                <a:moveTo>
                  <a:pt x="1033" y="198"/>
                </a:moveTo>
                <a:lnTo>
                  <a:pt x="714" y="516"/>
                </a:lnTo>
                <a:lnTo>
                  <a:pt x="1033" y="835"/>
                </a:lnTo>
                <a:lnTo>
                  <a:pt x="837" y="1033"/>
                </a:lnTo>
                <a:lnTo>
                  <a:pt x="517" y="714"/>
                </a:lnTo>
                <a:lnTo>
                  <a:pt x="198" y="1033"/>
                </a:lnTo>
                <a:lnTo>
                  <a:pt x="1" y="835"/>
                </a:lnTo>
                <a:lnTo>
                  <a:pt x="319" y="516"/>
                </a:lnTo>
                <a:lnTo>
                  <a:pt x="1" y="198"/>
                </a:lnTo>
                <a:lnTo>
                  <a:pt x="198" y="0"/>
                </a:lnTo>
                <a:lnTo>
                  <a:pt x="517" y="319"/>
                </a:lnTo>
                <a:lnTo>
                  <a:pt x="83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TextBox 2">
            <a:extLst>
              <a:ext uri="{FF2B5EF4-FFF2-40B4-BE49-F238E27FC236}">
                <a16:creationId xmlns:a16="http://schemas.microsoft.com/office/drawing/2014/main" id="{9BBC5E80-538C-8969-5BAC-1B9799076DB5}"/>
              </a:ext>
            </a:extLst>
          </p:cNvPr>
          <p:cNvSpPr txBox="1"/>
          <p:nvPr/>
        </p:nvSpPr>
        <p:spPr>
          <a:xfrm>
            <a:off x="5059122" y="2461848"/>
            <a:ext cx="3981434" cy="1815882"/>
          </a:xfrm>
          <a:prstGeom prst="rect">
            <a:avLst/>
          </a:prstGeom>
          <a:solidFill>
            <a:schemeClr val="tx1"/>
          </a:solidFill>
        </p:spPr>
        <p:txBody>
          <a:bodyPr wrap="square">
            <a:spAutoFit/>
          </a:bodyPr>
          <a:lstStyle/>
          <a:p>
            <a:pPr algn="just"/>
            <a:r>
              <a:rPr lang="en-US" b="0" i="0" dirty="0">
                <a:solidFill>
                  <a:srgbClr val="555555"/>
                </a:solidFill>
                <a:effectLst/>
                <a:latin typeface="Book Antiqua" panose="02040602050305030304" pitchFamily="18" charset="0"/>
              </a:rPr>
              <a:t>The network statistics (netstat) command is a networking tool for troubleshooting and configuration that may also be used to monitor network connections. This command is commonly used for incoming and outgoing connections, routing tables, port listening, and use statistics. Let's look at some of the most common and basic uses for netstat.</a:t>
            </a:r>
            <a:endParaRPr lang="en-US" dirty="0">
              <a:latin typeface="Book Antiqua" panose="02040602050305030304" pitchFamily="18" charset="0"/>
            </a:endParaRPr>
          </a:p>
        </p:txBody>
      </p:sp>
      <p:sp>
        <p:nvSpPr>
          <p:cNvPr id="7" name="TextBox 6">
            <a:extLst>
              <a:ext uri="{FF2B5EF4-FFF2-40B4-BE49-F238E27FC236}">
                <a16:creationId xmlns:a16="http://schemas.microsoft.com/office/drawing/2014/main" id="{1B822188-A0AE-3F29-678E-ACF68D098DA9}"/>
              </a:ext>
            </a:extLst>
          </p:cNvPr>
          <p:cNvSpPr txBox="1"/>
          <p:nvPr/>
        </p:nvSpPr>
        <p:spPr>
          <a:xfrm>
            <a:off x="1633685" y="324399"/>
            <a:ext cx="4572000" cy="461665"/>
          </a:xfrm>
          <a:prstGeom prst="rect">
            <a:avLst/>
          </a:prstGeom>
          <a:noFill/>
        </p:spPr>
        <p:txBody>
          <a:bodyPr wrap="square">
            <a:spAutoFit/>
          </a:bodyPr>
          <a:lstStyle/>
          <a:p>
            <a:pPr algn="l"/>
            <a:r>
              <a:rPr lang="en-US" sz="2400" b="1" i="0" dirty="0">
                <a:solidFill>
                  <a:srgbClr val="555555"/>
                </a:solidFill>
                <a:effectLst/>
                <a:latin typeface="Algerian" panose="04020705040A02060702" pitchFamily="82" charset="0"/>
              </a:rPr>
              <a:t>NETSTAT</a:t>
            </a:r>
          </a:p>
        </p:txBody>
      </p:sp>
      <p:pic>
        <p:nvPicPr>
          <p:cNvPr id="20482" name="Picture 2" descr="What is netstat? The cross-system network tool explained - IONOS">
            <a:extLst>
              <a:ext uri="{FF2B5EF4-FFF2-40B4-BE49-F238E27FC236}">
                <a16:creationId xmlns:a16="http://schemas.microsoft.com/office/drawing/2014/main" id="{2EC697E8-D3B3-CA2D-80FB-E10253ADD4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2932" y="1168482"/>
            <a:ext cx="4073538" cy="29354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65046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878"/>
        <p:cNvGrpSpPr/>
        <p:nvPr/>
      </p:nvGrpSpPr>
      <p:grpSpPr>
        <a:xfrm>
          <a:off x="0" y="0"/>
          <a:ext cx="0" cy="0"/>
          <a:chOff x="0" y="0"/>
          <a:chExt cx="0" cy="0"/>
        </a:xfrm>
      </p:grpSpPr>
      <p:grpSp>
        <p:nvGrpSpPr>
          <p:cNvPr id="880" name="Google Shape;880;p52"/>
          <p:cNvGrpSpPr/>
          <p:nvPr/>
        </p:nvGrpSpPr>
        <p:grpSpPr>
          <a:xfrm>
            <a:off x="2459239" y="1749306"/>
            <a:ext cx="4225534" cy="2513468"/>
            <a:chOff x="238125" y="732525"/>
            <a:chExt cx="7130500" cy="4241425"/>
          </a:xfrm>
        </p:grpSpPr>
        <p:sp>
          <p:nvSpPr>
            <p:cNvPr id="881" name="Google Shape;881;p52"/>
            <p:cNvSpPr/>
            <p:nvPr/>
          </p:nvSpPr>
          <p:spPr>
            <a:xfrm>
              <a:off x="3175800" y="1003350"/>
              <a:ext cx="3741725" cy="3331975"/>
            </a:xfrm>
            <a:custGeom>
              <a:avLst/>
              <a:gdLst/>
              <a:ahLst/>
              <a:cxnLst/>
              <a:rect l="l" t="t" r="r" b="b"/>
              <a:pathLst>
                <a:path w="149669" h="133279" extrusionOk="0">
                  <a:moveTo>
                    <a:pt x="81445" y="1"/>
                  </a:moveTo>
                  <a:lnTo>
                    <a:pt x="79450" y="1466"/>
                  </a:lnTo>
                  <a:lnTo>
                    <a:pt x="78288" y="3145"/>
                  </a:lnTo>
                  <a:lnTo>
                    <a:pt x="77341" y="834"/>
                  </a:lnTo>
                  <a:lnTo>
                    <a:pt x="75131" y="834"/>
                  </a:lnTo>
                  <a:lnTo>
                    <a:pt x="73868" y="2413"/>
                  </a:lnTo>
                  <a:lnTo>
                    <a:pt x="73161" y="4888"/>
                  </a:lnTo>
                  <a:lnTo>
                    <a:pt x="69891" y="7325"/>
                  </a:lnTo>
                  <a:lnTo>
                    <a:pt x="68313" y="10330"/>
                  </a:lnTo>
                  <a:lnTo>
                    <a:pt x="69474" y="11466"/>
                  </a:lnTo>
                  <a:lnTo>
                    <a:pt x="66318" y="13247"/>
                  </a:lnTo>
                  <a:lnTo>
                    <a:pt x="67782" y="14825"/>
                  </a:lnTo>
                  <a:lnTo>
                    <a:pt x="69790" y="15873"/>
                  </a:lnTo>
                  <a:lnTo>
                    <a:pt x="68729" y="16504"/>
                  </a:lnTo>
                  <a:lnTo>
                    <a:pt x="65888" y="14812"/>
                  </a:lnTo>
                  <a:lnTo>
                    <a:pt x="65257" y="16605"/>
                  </a:lnTo>
                  <a:lnTo>
                    <a:pt x="63994" y="17439"/>
                  </a:lnTo>
                  <a:lnTo>
                    <a:pt x="65358" y="21644"/>
                  </a:lnTo>
                  <a:lnTo>
                    <a:pt x="67050" y="21959"/>
                  </a:lnTo>
                  <a:lnTo>
                    <a:pt x="68199" y="22906"/>
                  </a:lnTo>
                  <a:cubicBezTo>
                    <a:pt x="67252" y="23336"/>
                    <a:pt x="65674" y="23651"/>
                    <a:pt x="65674" y="23651"/>
                  </a:cubicBezTo>
                  <a:lnTo>
                    <a:pt x="66419" y="25230"/>
                  </a:lnTo>
                  <a:lnTo>
                    <a:pt x="65358" y="26593"/>
                  </a:lnTo>
                  <a:lnTo>
                    <a:pt x="63577" y="25962"/>
                  </a:lnTo>
                  <a:lnTo>
                    <a:pt x="64625" y="23967"/>
                  </a:lnTo>
                  <a:lnTo>
                    <a:pt x="63262" y="20394"/>
                  </a:lnTo>
                  <a:lnTo>
                    <a:pt x="62214" y="17439"/>
                  </a:lnTo>
                  <a:lnTo>
                    <a:pt x="61368" y="15343"/>
                  </a:lnTo>
                  <a:lnTo>
                    <a:pt x="59688" y="14711"/>
                  </a:lnTo>
                  <a:lnTo>
                    <a:pt x="58842" y="18386"/>
                  </a:lnTo>
                  <a:lnTo>
                    <a:pt x="58792" y="21012"/>
                  </a:lnTo>
                  <a:lnTo>
                    <a:pt x="60951" y="22906"/>
                  </a:lnTo>
                  <a:lnTo>
                    <a:pt x="60951" y="24485"/>
                  </a:lnTo>
                  <a:lnTo>
                    <a:pt x="58009" y="23020"/>
                  </a:lnTo>
                  <a:lnTo>
                    <a:pt x="55319" y="22389"/>
                  </a:lnTo>
                  <a:lnTo>
                    <a:pt x="54978" y="23437"/>
                  </a:lnTo>
                  <a:lnTo>
                    <a:pt x="55547" y="24598"/>
                  </a:lnTo>
                  <a:lnTo>
                    <a:pt x="52516" y="25230"/>
                  </a:lnTo>
                  <a:lnTo>
                    <a:pt x="48526" y="27326"/>
                  </a:lnTo>
                  <a:lnTo>
                    <a:pt x="46632" y="29535"/>
                  </a:lnTo>
                  <a:lnTo>
                    <a:pt x="46114" y="26909"/>
                  </a:lnTo>
                  <a:lnTo>
                    <a:pt x="44852" y="26391"/>
                  </a:lnTo>
                  <a:lnTo>
                    <a:pt x="44536" y="29119"/>
                  </a:lnTo>
                  <a:lnTo>
                    <a:pt x="42326" y="30381"/>
                  </a:lnTo>
                  <a:lnTo>
                    <a:pt x="43488" y="32162"/>
                  </a:lnTo>
                  <a:lnTo>
                    <a:pt x="41379" y="32061"/>
                  </a:lnTo>
                  <a:lnTo>
                    <a:pt x="40647" y="33223"/>
                  </a:lnTo>
                  <a:lnTo>
                    <a:pt x="39169" y="30381"/>
                  </a:lnTo>
                  <a:lnTo>
                    <a:pt x="37490" y="29119"/>
                  </a:lnTo>
                  <a:lnTo>
                    <a:pt x="37490" y="29119"/>
                  </a:lnTo>
                  <a:lnTo>
                    <a:pt x="40748" y="29750"/>
                  </a:lnTo>
                  <a:lnTo>
                    <a:pt x="42225" y="28803"/>
                  </a:lnTo>
                  <a:lnTo>
                    <a:pt x="41379" y="26593"/>
                  </a:lnTo>
                  <a:lnTo>
                    <a:pt x="37806" y="24699"/>
                  </a:lnTo>
                  <a:lnTo>
                    <a:pt x="35078" y="23538"/>
                  </a:lnTo>
                  <a:lnTo>
                    <a:pt x="32654" y="22906"/>
                  </a:lnTo>
                  <a:lnTo>
                    <a:pt x="29181" y="24068"/>
                  </a:lnTo>
                  <a:lnTo>
                    <a:pt x="25292" y="28172"/>
                  </a:lnTo>
                  <a:lnTo>
                    <a:pt x="22767" y="31745"/>
                  </a:lnTo>
                  <a:lnTo>
                    <a:pt x="21403" y="34586"/>
                  </a:lnTo>
                  <a:lnTo>
                    <a:pt x="18878" y="37112"/>
                  </a:lnTo>
                  <a:lnTo>
                    <a:pt x="18082" y="38892"/>
                  </a:lnTo>
                  <a:lnTo>
                    <a:pt x="19130" y="42680"/>
                  </a:lnTo>
                  <a:lnTo>
                    <a:pt x="20923" y="42364"/>
                  </a:lnTo>
                  <a:lnTo>
                    <a:pt x="22186" y="40786"/>
                  </a:lnTo>
                  <a:lnTo>
                    <a:pt x="23651" y="43311"/>
                  </a:lnTo>
                  <a:lnTo>
                    <a:pt x="23449" y="44776"/>
                  </a:lnTo>
                  <a:lnTo>
                    <a:pt x="26441" y="45092"/>
                  </a:lnTo>
                  <a:cubicBezTo>
                    <a:pt x="26441" y="45092"/>
                    <a:pt x="28058" y="42882"/>
                    <a:pt x="28058" y="42566"/>
                  </a:cubicBezTo>
                  <a:cubicBezTo>
                    <a:pt x="28058" y="42251"/>
                    <a:pt x="28487" y="40256"/>
                    <a:pt x="28487" y="40256"/>
                  </a:cubicBezTo>
                  <a:lnTo>
                    <a:pt x="26909" y="37932"/>
                  </a:lnTo>
                  <a:lnTo>
                    <a:pt x="27111" y="35622"/>
                  </a:lnTo>
                  <a:lnTo>
                    <a:pt x="28904" y="34157"/>
                  </a:lnTo>
                  <a:lnTo>
                    <a:pt x="29535" y="32364"/>
                  </a:lnTo>
                  <a:lnTo>
                    <a:pt x="30899" y="31202"/>
                  </a:lnTo>
                  <a:lnTo>
                    <a:pt x="32376" y="32263"/>
                  </a:lnTo>
                  <a:lnTo>
                    <a:pt x="29535" y="35836"/>
                  </a:lnTo>
                  <a:lnTo>
                    <a:pt x="30684" y="39309"/>
                  </a:lnTo>
                  <a:lnTo>
                    <a:pt x="32477" y="39523"/>
                  </a:lnTo>
                  <a:lnTo>
                    <a:pt x="35002" y="38778"/>
                  </a:lnTo>
                  <a:lnTo>
                    <a:pt x="36467" y="39725"/>
                  </a:lnTo>
                  <a:lnTo>
                    <a:pt x="34257" y="41089"/>
                  </a:lnTo>
                  <a:lnTo>
                    <a:pt x="31416" y="41203"/>
                  </a:lnTo>
                  <a:lnTo>
                    <a:pt x="31101" y="42983"/>
                  </a:lnTo>
                  <a:lnTo>
                    <a:pt x="29952" y="44360"/>
                  </a:lnTo>
                  <a:lnTo>
                    <a:pt x="29219" y="46822"/>
                  </a:lnTo>
                  <a:lnTo>
                    <a:pt x="25532" y="47504"/>
                  </a:lnTo>
                  <a:lnTo>
                    <a:pt x="21555" y="47504"/>
                  </a:lnTo>
                  <a:lnTo>
                    <a:pt x="22287" y="45092"/>
                  </a:lnTo>
                  <a:lnTo>
                    <a:pt x="21239" y="43880"/>
                  </a:lnTo>
                  <a:lnTo>
                    <a:pt x="19976" y="45382"/>
                  </a:lnTo>
                  <a:lnTo>
                    <a:pt x="19762" y="48072"/>
                  </a:lnTo>
                  <a:lnTo>
                    <a:pt x="17022" y="49208"/>
                  </a:lnTo>
                  <a:lnTo>
                    <a:pt x="16075" y="52618"/>
                  </a:lnTo>
                  <a:lnTo>
                    <a:pt x="14294" y="54448"/>
                  </a:lnTo>
                  <a:lnTo>
                    <a:pt x="12716" y="54448"/>
                  </a:lnTo>
                  <a:lnTo>
                    <a:pt x="10822" y="54764"/>
                  </a:lnTo>
                  <a:lnTo>
                    <a:pt x="12501" y="55648"/>
                  </a:lnTo>
                  <a:lnTo>
                    <a:pt x="13448" y="57681"/>
                  </a:lnTo>
                  <a:lnTo>
                    <a:pt x="11971" y="59209"/>
                  </a:lnTo>
                  <a:lnTo>
                    <a:pt x="8460" y="58780"/>
                  </a:lnTo>
                  <a:lnTo>
                    <a:pt x="6087" y="60017"/>
                  </a:lnTo>
                  <a:lnTo>
                    <a:pt x="6087" y="65484"/>
                  </a:lnTo>
                  <a:lnTo>
                    <a:pt x="8612" y="66217"/>
                  </a:lnTo>
                  <a:lnTo>
                    <a:pt x="9723" y="67164"/>
                  </a:lnTo>
                  <a:lnTo>
                    <a:pt x="11150" y="66318"/>
                  </a:lnTo>
                  <a:lnTo>
                    <a:pt x="13233" y="66431"/>
                  </a:lnTo>
                  <a:lnTo>
                    <a:pt x="15115" y="63691"/>
                  </a:lnTo>
                  <a:lnTo>
                    <a:pt x="16176" y="61797"/>
                  </a:lnTo>
                  <a:lnTo>
                    <a:pt x="17123" y="61381"/>
                  </a:lnTo>
                  <a:lnTo>
                    <a:pt x="17438" y="59600"/>
                  </a:lnTo>
                  <a:lnTo>
                    <a:pt x="19850" y="60232"/>
                  </a:lnTo>
                  <a:lnTo>
                    <a:pt x="21226" y="59487"/>
                  </a:lnTo>
                  <a:lnTo>
                    <a:pt x="22805" y="59487"/>
                  </a:lnTo>
                  <a:lnTo>
                    <a:pt x="24699" y="61595"/>
                  </a:lnTo>
                  <a:lnTo>
                    <a:pt x="26113" y="62909"/>
                  </a:lnTo>
                  <a:lnTo>
                    <a:pt x="26896" y="64222"/>
                  </a:lnTo>
                  <a:lnTo>
                    <a:pt x="26896" y="65484"/>
                  </a:lnTo>
                  <a:lnTo>
                    <a:pt x="28159" y="64752"/>
                  </a:lnTo>
                  <a:lnTo>
                    <a:pt x="28159" y="62959"/>
                  </a:lnTo>
                  <a:lnTo>
                    <a:pt x="29421" y="63376"/>
                  </a:lnTo>
                  <a:lnTo>
                    <a:pt x="29787" y="62542"/>
                  </a:lnTo>
                  <a:lnTo>
                    <a:pt x="27035" y="60964"/>
                  </a:lnTo>
                  <a:lnTo>
                    <a:pt x="24661" y="58653"/>
                  </a:lnTo>
                  <a:lnTo>
                    <a:pt x="25103" y="57075"/>
                  </a:lnTo>
                  <a:lnTo>
                    <a:pt x="27527" y="58754"/>
                  </a:lnTo>
                  <a:lnTo>
                    <a:pt x="30368" y="61595"/>
                  </a:lnTo>
                  <a:lnTo>
                    <a:pt x="31846" y="65383"/>
                  </a:lnTo>
                  <a:lnTo>
                    <a:pt x="33525" y="66671"/>
                  </a:lnTo>
                  <a:lnTo>
                    <a:pt x="34889" y="65383"/>
                  </a:lnTo>
                  <a:lnTo>
                    <a:pt x="33740" y="64020"/>
                  </a:lnTo>
                  <a:lnTo>
                    <a:pt x="35002" y="62643"/>
                  </a:lnTo>
                  <a:lnTo>
                    <a:pt x="36366" y="62441"/>
                  </a:lnTo>
                  <a:lnTo>
                    <a:pt x="37945" y="62126"/>
                  </a:lnTo>
                  <a:lnTo>
                    <a:pt x="37831" y="59701"/>
                  </a:lnTo>
                  <a:lnTo>
                    <a:pt x="39409" y="56343"/>
                  </a:lnTo>
                  <a:lnTo>
                    <a:pt x="41101" y="55913"/>
                  </a:lnTo>
                  <a:lnTo>
                    <a:pt x="41733" y="58237"/>
                  </a:lnTo>
                  <a:lnTo>
                    <a:pt x="43627" y="58237"/>
                  </a:lnTo>
                  <a:lnTo>
                    <a:pt x="43513" y="56759"/>
                  </a:lnTo>
                  <a:lnTo>
                    <a:pt x="45407" y="55547"/>
                  </a:lnTo>
                  <a:lnTo>
                    <a:pt x="44776" y="57466"/>
                  </a:lnTo>
                  <a:lnTo>
                    <a:pt x="47402" y="60168"/>
                  </a:lnTo>
                  <a:lnTo>
                    <a:pt x="49195" y="61507"/>
                  </a:lnTo>
                  <a:lnTo>
                    <a:pt x="45306" y="62340"/>
                  </a:lnTo>
                  <a:lnTo>
                    <a:pt x="42149" y="61494"/>
                  </a:lnTo>
                  <a:lnTo>
                    <a:pt x="39624" y="62126"/>
                  </a:lnTo>
                  <a:lnTo>
                    <a:pt x="38147" y="62972"/>
                  </a:lnTo>
                  <a:lnTo>
                    <a:pt x="37099" y="65497"/>
                  </a:lnTo>
                  <a:lnTo>
                    <a:pt x="38892" y="66671"/>
                  </a:lnTo>
                  <a:lnTo>
                    <a:pt x="41619" y="67366"/>
                  </a:lnTo>
                  <a:lnTo>
                    <a:pt x="44031" y="66002"/>
                  </a:lnTo>
                  <a:lnTo>
                    <a:pt x="44978" y="67366"/>
                  </a:lnTo>
                  <a:lnTo>
                    <a:pt x="44144" y="70523"/>
                  </a:lnTo>
                  <a:lnTo>
                    <a:pt x="41404" y="71785"/>
                  </a:lnTo>
                  <a:lnTo>
                    <a:pt x="38046" y="72316"/>
                  </a:lnTo>
                  <a:lnTo>
                    <a:pt x="32578" y="70737"/>
                  </a:lnTo>
                  <a:lnTo>
                    <a:pt x="30684" y="71053"/>
                  </a:lnTo>
                  <a:lnTo>
                    <a:pt x="29005" y="72518"/>
                  </a:lnTo>
                  <a:lnTo>
                    <a:pt x="26441" y="70422"/>
                  </a:lnTo>
                  <a:lnTo>
                    <a:pt x="23966" y="69891"/>
                  </a:lnTo>
                  <a:lnTo>
                    <a:pt x="23600" y="67139"/>
                  </a:lnTo>
                  <a:lnTo>
                    <a:pt x="22186" y="66823"/>
                  </a:lnTo>
                  <a:lnTo>
                    <a:pt x="20077" y="67164"/>
                  </a:lnTo>
                  <a:lnTo>
                    <a:pt x="15948" y="67139"/>
                  </a:lnTo>
                  <a:lnTo>
                    <a:pt x="11554" y="68742"/>
                  </a:lnTo>
                  <a:lnTo>
                    <a:pt x="10291" y="68111"/>
                  </a:lnTo>
                  <a:lnTo>
                    <a:pt x="8511" y="69891"/>
                  </a:lnTo>
                  <a:lnTo>
                    <a:pt x="6718" y="71785"/>
                  </a:lnTo>
                  <a:lnTo>
                    <a:pt x="6087" y="73793"/>
                  </a:lnTo>
                  <a:lnTo>
                    <a:pt x="3460" y="75687"/>
                  </a:lnTo>
                  <a:lnTo>
                    <a:pt x="1048" y="79564"/>
                  </a:lnTo>
                  <a:lnTo>
                    <a:pt x="0" y="82089"/>
                  </a:lnTo>
                  <a:lnTo>
                    <a:pt x="518" y="84501"/>
                  </a:lnTo>
                  <a:lnTo>
                    <a:pt x="0" y="87342"/>
                  </a:lnTo>
                  <a:lnTo>
                    <a:pt x="834" y="90814"/>
                  </a:lnTo>
                  <a:lnTo>
                    <a:pt x="3258" y="93340"/>
                  </a:lnTo>
                  <a:lnTo>
                    <a:pt x="5038" y="95234"/>
                  </a:lnTo>
                  <a:lnTo>
                    <a:pt x="8094" y="97027"/>
                  </a:lnTo>
                  <a:lnTo>
                    <a:pt x="10822" y="96711"/>
                  </a:lnTo>
                  <a:lnTo>
                    <a:pt x="13347" y="96711"/>
                  </a:lnTo>
                  <a:lnTo>
                    <a:pt x="16075" y="95335"/>
                  </a:lnTo>
                  <a:lnTo>
                    <a:pt x="18398" y="95600"/>
                  </a:lnTo>
                  <a:lnTo>
                    <a:pt x="19345" y="97203"/>
                  </a:lnTo>
                  <a:lnTo>
                    <a:pt x="22186" y="97052"/>
                  </a:lnTo>
                  <a:lnTo>
                    <a:pt x="23335" y="98921"/>
                  </a:lnTo>
                  <a:lnTo>
                    <a:pt x="22918" y="103012"/>
                  </a:lnTo>
                  <a:lnTo>
                    <a:pt x="25040" y="106169"/>
                  </a:lnTo>
                  <a:lnTo>
                    <a:pt x="25646" y="109325"/>
                  </a:lnTo>
                  <a:lnTo>
                    <a:pt x="25646" y="112166"/>
                  </a:lnTo>
                  <a:lnTo>
                    <a:pt x="23752" y="114793"/>
                  </a:lnTo>
                  <a:lnTo>
                    <a:pt x="23752" y="117205"/>
                  </a:lnTo>
                  <a:lnTo>
                    <a:pt x="25646" y="119945"/>
                  </a:lnTo>
                  <a:lnTo>
                    <a:pt x="25646" y="123505"/>
                  </a:lnTo>
                  <a:lnTo>
                    <a:pt x="27641" y="126132"/>
                  </a:lnTo>
                  <a:lnTo>
                    <a:pt x="28752" y="128228"/>
                  </a:lnTo>
                  <a:lnTo>
                    <a:pt x="29143" y="130539"/>
                  </a:lnTo>
                  <a:lnTo>
                    <a:pt x="30899" y="133279"/>
                  </a:lnTo>
                  <a:lnTo>
                    <a:pt x="35419" y="133279"/>
                  </a:lnTo>
                  <a:lnTo>
                    <a:pt x="37945" y="131385"/>
                  </a:lnTo>
                  <a:lnTo>
                    <a:pt x="39624" y="129541"/>
                  </a:lnTo>
                  <a:lnTo>
                    <a:pt x="42149" y="126675"/>
                  </a:lnTo>
                  <a:lnTo>
                    <a:pt x="42781" y="123808"/>
                  </a:lnTo>
                  <a:lnTo>
                    <a:pt x="44258" y="123808"/>
                  </a:lnTo>
                  <a:lnTo>
                    <a:pt x="44574" y="119705"/>
                  </a:lnTo>
                  <a:lnTo>
                    <a:pt x="44574" y="118442"/>
                  </a:lnTo>
                  <a:lnTo>
                    <a:pt x="48678" y="115285"/>
                  </a:lnTo>
                  <a:lnTo>
                    <a:pt x="50256" y="112874"/>
                  </a:lnTo>
                  <a:lnTo>
                    <a:pt x="50256" y="110260"/>
                  </a:lnTo>
                  <a:lnTo>
                    <a:pt x="49410" y="108265"/>
                  </a:lnTo>
                  <a:lnTo>
                    <a:pt x="49460" y="105954"/>
                  </a:lnTo>
                  <a:lnTo>
                    <a:pt x="48905" y="104477"/>
                  </a:lnTo>
                  <a:lnTo>
                    <a:pt x="51683" y="101951"/>
                  </a:lnTo>
                  <a:lnTo>
                    <a:pt x="54334" y="99009"/>
                  </a:lnTo>
                  <a:lnTo>
                    <a:pt x="57592" y="97014"/>
                  </a:lnTo>
                  <a:cubicBezTo>
                    <a:pt x="57592" y="97014"/>
                    <a:pt x="59070" y="94388"/>
                    <a:pt x="59070" y="93958"/>
                  </a:cubicBezTo>
                  <a:cubicBezTo>
                    <a:pt x="59070" y="93542"/>
                    <a:pt x="59916" y="91433"/>
                    <a:pt x="59916" y="91433"/>
                  </a:cubicBezTo>
                  <a:lnTo>
                    <a:pt x="59398" y="89754"/>
                  </a:lnTo>
                  <a:lnTo>
                    <a:pt x="57921" y="90498"/>
                  </a:lnTo>
                  <a:lnTo>
                    <a:pt x="54132" y="91016"/>
                  </a:lnTo>
                  <a:lnTo>
                    <a:pt x="52870" y="91648"/>
                  </a:lnTo>
                  <a:lnTo>
                    <a:pt x="52238" y="89754"/>
                  </a:lnTo>
                  <a:lnTo>
                    <a:pt x="51721" y="88604"/>
                  </a:lnTo>
                  <a:lnTo>
                    <a:pt x="49612" y="86597"/>
                  </a:lnTo>
                  <a:lnTo>
                    <a:pt x="48248" y="85650"/>
                  </a:lnTo>
                  <a:lnTo>
                    <a:pt x="46139" y="80826"/>
                  </a:lnTo>
                  <a:lnTo>
                    <a:pt x="45306" y="79665"/>
                  </a:lnTo>
                  <a:lnTo>
                    <a:pt x="44258" y="76823"/>
                  </a:lnTo>
                  <a:lnTo>
                    <a:pt x="43513" y="75561"/>
                  </a:lnTo>
                  <a:lnTo>
                    <a:pt x="44675" y="75144"/>
                  </a:lnTo>
                  <a:lnTo>
                    <a:pt x="47200" y="78617"/>
                  </a:lnTo>
                  <a:lnTo>
                    <a:pt x="48665" y="80927"/>
                  </a:lnTo>
                  <a:lnTo>
                    <a:pt x="49511" y="83339"/>
                  </a:lnTo>
                  <a:lnTo>
                    <a:pt x="51506" y="84917"/>
                  </a:lnTo>
                  <a:lnTo>
                    <a:pt x="52769" y="87973"/>
                  </a:lnTo>
                  <a:lnTo>
                    <a:pt x="53299" y="89438"/>
                  </a:lnTo>
                  <a:lnTo>
                    <a:pt x="56771" y="87859"/>
                  </a:lnTo>
                  <a:lnTo>
                    <a:pt x="60560" y="87026"/>
                  </a:lnTo>
                  <a:lnTo>
                    <a:pt x="64449" y="85018"/>
                  </a:lnTo>
                  <a:lnTo>
                    <a:pt x="65585" y="82922"/>
                  </a:lnTo>
                  <a:lnTo>
                    <a:pt x="66431" y="80814"/>
                  </a:lnTo>
                  <a:lnTo>
                    <a:pt x="64853" y="79235"/>
                  </a:lnTo>
                  <a:lnTo>
                    <a:pt x="63476" y="77771"/>
                  </a:lnTo>
                  <a:lnTo>
                    <a:pt x="61065" y="78503"/>
                  </a:lnTo>
                  <a:lnTo>
                    <a:pt x="58956" y="78604"/>
                  </a:lnTo>
                  <a:lnTo>
                    <a:pt x="57693" y="76293"/>
                  </a:lnTo>
                  <a:lnTo>
                    <a:pt x="55799" y="74740"/>
                  </a:lnTo>
                  <a:lnTo>
                    <a:pt x="56746" y="73149"/>
                  </a:lnTo>
                  <a:lnTo>
                    <a:pt x="59587" y="75460"/>
                  </a:lnTo>
                  <a:lnTo>
                    <a:pt x="61696" y="76609"/>
                  </a:lnTo>
                  <a:lnTo>
                    <a:pt x="63476" y="76722"/>
                  </a:lnTo>
                  <a:lnTo>
                    <a:pt x="65269" y="77669"/>
                  </a:lnTo>
                  <a:lnTo>
                    <a:pt x="67997" y="78086"/>
                  </a:lnTo>
                  <a:lnTo>
                    <a:pt x="71368" y="77669"/>
                  </a:lnTo>
                  <a:lnTo>
                    <a:pt x="73995" y="79564"/>
                  </a:lnTo>
                  <a:lnTo>
                    <a:pt x="75358" y="81874"/>
                  </a:lnTo>
                  <a:lnTo>
                    <a:pt x="76621" y="82076"/>
                  </a:lnTo>
                  <a:lnTo>
                    <a:pt x="77884" y="80612"/>
                  </a:lnTo>
                  <a:lnTo>
                    <a:pt x="78515" y="83137"/>
                  </a:lnTo>
                  <a:lnTo>
                    <a:pt x="79147" y="85864"/>
                  </a:lnTo>
                  <a:lnTo>
                    <a:pt x="80510" y="88806"/>
                  </a:lnTo>
                  <a:lnTo>
                    <a:pt x="81988" y="92178"/>
                  </a:lnTo>
                  <a:lnTo>
                    <a:pt x="82505" y="94072"/>
                  </a:lnTo>
                  <a:lnTo>
                    <a:pt x="84298" y="91231"/>
                  </a:lnTo>
                  <a:lnTo>
                    <a:pt x="84298" y="88188"/>
                  </a:lnTo>
                  <a:lnTo>
                    <a:pt x="85245" y="86609"/>
                  </a:lnTo>
                  <a:lnTo>
                    <a:pt x="87291" y="84816"/>
                  </a:lnTo>
                  <a:lnTo>
                    <a:pt x="90322" y="82089"/>
                  </a:lnTo>
                  <a:lnTo>
                    <a:pt x="91622" y="80296"/>
                  </a:lnTo>
                  <a:lnTo>
                    <a:pt x="94375" y="79665"/>
                  </a:lnTo>
                  <a:lnTo>
                    <a:pt x="95120" y="82720"/>
                  </a:lnTo>
                  <a:lnTo>
                    <a:pt x="96913" y="83554"/>
                  </a:lnTo>
                  <a:lnTo>
                    <a:pt x="96913" y="86925"/>
                  </a:lnTo>
                  <a:lnTo>
                    <a:pt x="98857" y="85763"/>
                  </a:lnTo>
                  <a:lnTo>
                    <a:pt x="100701" y="89652"/>
                  </a:lnTo>
                  <a:lnTo>
                    <a:pt x="100701" y="93857"/>
                  </a:lnTo>
                  <a:lnTo>
                    <a:pt x="102696" y="94905"/>
                  </a:lnTo>
                  <a:lnTo>
                    <a:pt x="103694" y="97014"/>
                  </a:lnTo>
                  <a:lnTo>
                    <a:pt x="105133" y="98908"/>
                  </a:lnTo>
                  <a:lnTo>
                    <a:pt x="107179" y="99741"/>
                  </a:lnTo>
                  <a:lnTo>
                    <a:pt x="107179" y="99741"/>
                  </a:lnTo>
                  <a:lnTo>
                    <a:pt x="106560" y="97746"/>
                  </a:lnTo>
                  <a:lnTo>
                    <a:pt x="106257" y="96067"/>
                  </a:lnTo>
                  <a:lnTo>
                    <a:pt x="104577" y="94804"/>
                  </a:lnTo>
                  <a:lnTo>
                    <a:pt x="103428" y="93226"/>
                  </a:lnTo>
                  <a:lnTo>
                    <a:pt x="102797" y="91761"/>
                  </a:lnTo>
                  <a:lnTo>
                    <a:pt x="103113" y="89551"/>
                  </a:lnTo>
                  <a:lnTo>
                    <a:pt x="103845" y="88604"/>
                  </a:lnTo>
                  <a:lnTo>
                    <a:pt x="105537" y="90183"/>
                  </a:lnTo>
                  <a:lnTo>
                    <a:pt x="107217" y="91963"/>
                  </a:lnTo>
                  <a:lnTo>
                    <a:pt x="108050" y="92393"/>
                  </a:lnTo>
                  <a:cubicBezTo>
                    <a:pt x="108050" y="92393"/>
                    <a:pt x="110146" y="90814"/>
                    <a:pt x="110146" y="90498"/>
                  </a:cubicBezTo>
                  <a:lnTo>
                    <a:pt x="110146" y="86925"/>
                  </a:lnTo>
                  <a:lnTo>
                    <a:pt x="108252" y="85132"/>
                  </a:lnTo>
                  <a:lnTo>
                    <a:pt x="107469" y="83554"/>
                  </a:lnTo>
                  <a:cubicBezTo>
                    <a:pt x="107469" y="83554"/>
                    <a:pt x="107747" y="81975"/>
                    <a:pt x="108063" y="81773"/>
                  </a:cubicBezTo>
                  <a:cubicBezTo>
                    <a:pt x="108378" y="81559"/>
                    <a:pt x="110209" y="80927"/>
                    <a:pt x="110209" y="80927"/>
                  </a:cubicBezTo>
                  <a:lnTo>
                    <a:pt x="110752" y="82190"/>
                  </a:lnTo>
                  <a:lnTo>
                    <a:pt x="112646" y="80826"/>
                  </a:lnTo>
                  <a:lnTo>
                    <a:pt x="116434" y="78932"/>
                  </a:lnTo>
                  <a:lnTo>
                    <a:pt x="118177" y="75775"/>
                  </a:lnTo>
                  <a:lnTo>
                    <a:pt x="118960" y="73566"/>
                  </a:lnTo>
                  <a:lnTo>
                    <a:pt x="118960" y="69891"/>
                  </a:lnTo>
                  <a:lnTo>
                    <a:pt x="117520" y="66949"/>
                  </a:lnTo>
                  <a:lnTo>
                    <a:pt x="116093" y="65169"/>
                  </a:lnTo>
                  <a:lnTo>
                    <a:pt x="118278" y="63691"/>
                  </a:lnTo>
                  <a:lnTo>
                    <a:pt x="118947" y="63174"/>
                  </a:lnTo>
                  <a:lnTo>
                    <a:pt x="117280" y="62643"/>
                  </a:lnTo>
                  <a:lnTo>
                    <a:pt x="115816" y="63174"/>
                  </a:lnTo>
                  <a:lnTo>
                    <a:pt x="114868" y="62113"/>
                  </a:lnTo>
                  <a:lnTo>
                    <a:pt x="114237" y="61280"/>
                  </a:lnTo>
                  <a:lnTo>
                    <a:pt x="116030" y="60219"/>
                  </a:lnTo>
                  <a:lnTo>
                    <a:pt x="116876" y="58540"/>
                  </a:lnTo>
                  <a:lnTo>
                    <a:pt x="117924" y="59070"/>
                  </a:lnTo>
                  <a:lnTo>
                    <a:pt x="117394" y="60964"/>
                  </a:lnTo>
                  <a:lnTo>
                    <a:pt x="117394" y="60964"/>
                  </a:lnTo>
                  <a:lnTo>
                    <a:pt x="119086" y="60118"/>
                  </a:lnTo>
                  <a:lnTo>
                    <a:pt x="120235" y="61065"/>
                  </a:lnTo>
                  <a:lnTo>
                    <a:pt x="121182" y="62744"/>
                  </a:lnTo>
                  <a:lnTo>
                    <a:pt x="122129" y="63906"/>
                  </a:lnTo>
                  <a:lnTo>
                    <a:pt x="122129" y="65484"/>
                  </a:lnTo>
                  <a:lnTo>
                    <a:pt x="122975" y="66318"/>
                  </a:lnTo>
                  <a:lnTo>
                    <a:pt x="124806" y="64853"/>
                  </a:lnTo>
                  <a:lnTo>
                    <a:pt x="124263" y="62542"/>
                  </a:lnTo>
                  <a:lnTo>
                    <a:pt x="122621" y="60850"/>
                  </a:lnTo>
                  <a:lnTo>
                    <a:pt x="122116" y="59802"/>
                  </a:lnTo>
                  <a:lnTo>
                    <a:pt x="123594" y="58540"/>
                  </a:lnTo>
                  <a:lnTo>
                    <a:pt x="123707" y="55699"/>
                  </a:lnTo>
                  <a:lnTo>
                    <a:pt x="124970" y="54651"/>
                  </a:lnTo>
                  <a:lnTo>
                    <a:pt x="126233" y="55383"/>
                  </a:lnTo>
                  <a:lnTo>
                    <a:pt x="128127" y="52125"/>
                  </a:lnTo>
                  <a:lnTo>
                    <a:pt x="129705" y="47289"/>
                  </a:lnTo>
                  <a:lnTo>
                    <a:pt x="128544" y="44031"/>
                  </a:lnTo>
                  <a:lnTo>
                    <a:pt x="127811" y="41102"/>
                  </a:lnTo>
                  <a:lnTo>
                    <a:pt x="126132" y="39523"/>
                  </a:lnTo>
                  <a:lnTo>
                    <a:pt x="123922" y="38892"/>
                  </a:lnTo>
                  <a:lnTo>
                    <a:pt x="122558" y="38362"/>
                  </a:lnTo>
                  <a:lnTo>
                    <a:pt x="121498" y="37516"/>
                  </a:lnTo>
                  <a:lnTo>
                    <a:pt x="123606" y="33311"/>
                  </a:lnTo>
                  <a:lnTo>
                    <a:pt x="124440" y="30533"/>
                  </a:lnTo>
                  <a:lnTo>
                    <a:pt x="126650" y="29220"/>
                  </a:lnTo>
                  <a:lnTo>
                    <a:pt x="130021" y="29220"/>
                  </a:lnTo>
                  <a:lnTo>
                    <a:pt x="132332" y="28588"/>
                  </a:lnTo>
                  <a:lnTo>
                    <a:pt x="132231" y="28588"/>
                  </a:lnTo>
                  <a:lnTo>
                    <a:pt x="132231" y="23222"/>
                  </a:lnTo>
                  <a:lnTo>
                    <a:pt x="135072" y="21959"/>
                  </a:lnTo>
                  <a:lnTo>
                    <a:pt x="135804" y="23853"/>
                  </a:lnTo>
                  <a:lnTo>
                    <a:pt x="136650" y="21959"/>
                  </a:lnTo>
                  <a:lnTo>
                    <a:pt x="136650" y="20065"/>
                  </a:lnTo>
                  <a:lnTo>
                    <a:pt x="138115" y="20899"/>
                  </a:lnTo>
                  <a:lnTo>
                    <a:pt x="137433" y="24788"/>
                  </a:lnTo>
                  <a:lnTo>
                    <a:pt x="136006" y="30571"/>
                  </a:lnTo>
                  <a:lnTo>
                    <a:pt x="136006" y="33942"/>
                  </a:lnTo>
                  <a:lnTo>
                    <a:pt x="139428" y="38677"/>
                  </a:lnTo>
                  <a:lnTo>
                    <a:pt x="140426" y="42049"/>
                  </a:lnTo>
                  <a:lnTo>
                    <a:pt x="140426" y="43412"/>
                  </a:lnTo>
                  <a:lnTo>
                    <a:pt x="141688" y="42364"/>
                  </a:lnTo>
                  <a:lnTo>
                    <a:pt x="141688" y="38993"/>
                  </a:lnTo>
                  <a:lnTo>
                    <a:pt x="143166" y="35622"/>
                  </a:lnTo>
                  <a:lnTo>
                    <a:pt x="142370" y="32894"/>
                  </a:lnTo>
                  <a:lnTo>
                    <a:pt x="142244" y="31316"/>
                  </a:lnTo>
                  <a:lnTo>
                    <a:pt x="141966" y="29220"/>
                  </a:lnTo>
                  <a:lnTo>
                    <a:pt x="140085" y="27742"/>
                  </a:lnTo>
                  <a:lnTo>
                    <a:pt x="139782" y="24800"/>
                  </a:lnTo>
                  <a:lnTo>
                    <a:pt x="142522" y="23020"/>
                  </a:lnTo>
                  <a:lnTo>
                    <a:pt x="144832" y="23336"/>
                  </a:lnTo>
                  <a:lnTo>
                    <a:pt x="144832" y="20697"/>
                  </a:lnTo>
                  <a:lnTo>
                    <a:pt x="145881" y="18967"/>
                  </a:lnTo>
                  <a:lnTo>
                    <a:pt x="148090" y="17855"/>
                  </a:lnTo>
                  <a:lnTo>
                    <a:pt x="148936" y="17855"/>
                  </a:lnTo>
                  <a:lnTo>
                    <a:pt x="147573" y="14067"/>
                  </a:lnTo>
                  <a:lnTo>
                    <a:pt x="144315" y="12868"/>
                  </a:lnTo>
                  <a:lnTo>
                    <a:pt x="144832" y="10784"/>
                  </a:lnTo>
                  <a:lnTo>
                    <a:pt x="144517" y="8751"/>
                  </a:lnTo>
                  <a:lnTo>
                    <a:pt x="144315" y="7577"/>
                  </a:lnTo>
                  <a:lnTo>
                    <a:pt x="146310" y="8613"/>
                  </a:lnTo>
                  <a:lnTo>
                    <a:pt x="147674" y="7565"/>
                  </a:lnTo>
                  <a:lnTo>
                    <a:pt x="148936" y="8398"/>
                  </a:lnTo>
                  <a:lnTo>
                    <a:pt x="149669" y="6188"/>
                  </a:lnTo>
                  <a:lnTo>
                    <a:pt x="148406" y="4509"/>
                  </a:lnTo>
                  <a:lnTo>
                    <a:pt x="147775" y="2084"/>
                  </a:lnTo>
                  <a:lnTo>
                    <a:pt x="144201" y="1567"/>
                  </a:lnTo>
                  <a:lnTo>
                    <a:pt x="144201" y="3031"/>
                  </a:lnTo>
                  <a:lnTo>
                    <a:pt x="142623" y="2981"/>
                  </a:lnTo>
                  <a:lnTo>
                    <a:pt x="141890" y="2084"/>
                  </a:lnTo>
                  <a:lnTo>
                    <a:pt x="134440" y="2084"/>
                  </a:lnTo>
                  <a:lnTo>
                    <a:pt x="131069" y="2400"/>
                  </a:lnTo>
                  <a:lnTo>
                    <a:pt x="133493" y="4774"/>
                  </a:lnTo>
                  <a:lnTo>
                    <a:pt x="130867" y="4799"/>
                  </a:lnTo>
                  <a:lnTo>
                    <a:pt x="130337" y="3499"/>
                  </a:lnTo>
                  <a:lnTo>
                    <a:pt x="127294" y="4837"/>
                  </a:lnTo>
                  <a:lnTo>
                    <a:pt x="124654" y="6504"/>
                  </a:lnTo>
                  <a:lnTo>
                    <a:pt x="123076" y="6504"/>
                  </a:lnTo>
                  <a:lnTo>
                    <a:pt x="122028" y="4294"/>
                  </a:lnTo>
                  <a:lnTo>
                    <a:pt x="119503" y="3928"/>
                  </a:lnTo>
                  <a:lnTo>
                    <a:pt x="117407" y="5115"/>
                  </a:lnTo>
                  <a:lnTo>
                    <a:pt x="114149" y="4016"/>
                  </a:lnTo>
                  <a:lnTo>
                    <a:pt x="112040" y="3158"/>
                  </a:lnTo>
                  <a:lnTo>
                    <a:pt x="107835" y="3461"/>
                  </a:lnTo>
                  <a:lnTo>
                    <a:pt x="106055" y="4610"/>
                  </a:lnTo>
                  <a:lnTo>
                    <a:pt x="107204" y="7767"/>
                  </a:lnTo>
                  <a:lnTo>
                    <a:pt x="104792" y="7767"/>
                  </a:lnTo>
                  <a:lnTo>
                    <a:pt x="103529" y="7653"/>
                  </a:lnTo>
                  <a:lnTo>
                    <a:pt x="101951" y="8448"/>
                  </a:lnTo>
                  <a:lnTo>
                    <a:pt x="102898" y="10153"/>
                  </a:lnTo>
                  <a:lnTo>
                    <a:pt x="100587" y="9484"/>
                  </a:lnTo>
                  <a:lnTo>
                    <a:pt x="99741" y="6529"/>
                  </a:lnTo>
                  <a:lnTo>
                    <a:pt x="97115" y="4319"/>
                  </a:lnTo>
                  <a:lnTo>
                    <a:pt x="93327" y="4837"/>
                  </a:lnTo>
                  <a:lnTo>
                    <a:pt x="94173" y="7577"/>
                  </a:lnTo>
                  <a:lnTo>
                    <a:pt x="91016" y="7463"/>
                  </a:lnTo>
                  <a:lnTo>
                    <a:pt x="89968" y="6100"/>
                  </a:lnTo>
                  <a:lnTo>
                    <a:pt x="87758" y="7249"/>
                  </a:lnTo>
                  <a:lnTo>
                    <a:pt x="86066" y="7779"/>
                  </a:lnTo>
                  <a:lnTo>
                    <a:pt x="83541" y="10822"/>
                  </a:lnTo>
                  <a:lnTo>
                    <a:pt x="83023" y="8827"/>
                  </a:lnTo>
                  <a:lnTo>
                    <a:pt x="85233" y="5468"/>
                  </a:lnTo>
                  <a:lnTo>
                    <a:pt x="84601" y="2312"/>
                  </a:lnTo>
                  <a:lnTo>
                    <a:pt x="8144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52"/>
            <p:cNvSpPr/>
            <p:nvPr/>
          </p:nvSpPr>
          <p:spPr>
            <a:xfrm>
              <a:off x="3167575" y="993250"/>
              <a:ext cx="3759100" cy="3349975"/>
            </a:xfrm>
            <a:custGeom>
              <a:avLst/>
              <a:gdLst/>
              <a:ahLst/>
              <a:cxnLst/>
              <a:rect l="l" t="t" r="r" b="b"/>
              <a:pathLst>
                <a:path w="150364" h="133999" extrusionOk="0">
                  <a:moveTo>
                    <a:pt x="81786" y="784"/>
                  </a:moveTo>
                  <a:lnTo>
                    <a:pt x="84653" y="2892"/>
                  </a:lnTo>
                  <a:lnTo>
                    <a:pt x="85234" y="5797"/>
                  </a:lnTo>
                  <a:lnTo>
                    <a:pt x="83024" y="9168"/>
                  </a:lnTo>
                  <a:lnTo>
                    <a:pt x="83731" y="11895"/>
                  </a:lnTo>
                  <a:lnTo>
                    <a:pt x="86597" y="8448"/>
                  </a:lnTo>
                  <a:lnTo>
                    <a:pt x="88239" y="7931"/>
                  </a:lnTo>
                  <a:lnTo>
                    <a:pt x="90209" y="6895"/>
                  </a:lnTo>
                  <a:lnTo>
                    <a:pt x="91193" y="8171"/>
                  </a:lnTo>
                  <a:lnTo>
                    <a:pt x="94931" y="8297"/>
                  </a:lnTo>
                  <a:lnTo>
                    <a:pt x="94931" y="8297"/>
                  </a:lnTo>
                  <a:lnTo>
                    <a:pt x="94072" y="5494"/>
                  </a:lnTo>
                  <a:lnTo>
                    <a:pt x="97355" y="5039"/>
                  </a:lnTo>
                  <a:lnTo>
                    <a:pt x="99805" y="7110"/>
                  </a:lnTo>
                  <a:lnTo>
                    <a:pt x="100664" y="10140"/>
                  </a:lnTo>
                  <a:lnTo>
                    <a:pt x="103871" y="11075"/>
                  </a:lnTo>
                  <a:lnTo>
                    <a:pt x="102722" y="8991"/>
                  </a:lnTo>
                  <a:lnTo>
                    <a:pt x="103922" y="8385"/>
                  </a:lnTo>
                  <a:lnTo>
                    <a:pt x="105121" y="8486"/>
                  </a:lnTo>
                  <a:lnTo>
                    <a:pt x="107987" y="8486"/>
                  </a:lnTo>
                  <a:lnTo>
                    <a:pt x="106763" y="5153"/>
                  </a:lnTo>
                  <a:lnTo>
                    <a:pt x="108265" y="4180"/>
                  </a:lnTo>
                  <a:lnTo>
                    <a:pt x="112319" y="3890"/>
                  </a:lnTo>
                  <a:lnTo>
                    <a:pt x="114377" y="4723"/>
                  </a:lnTo>
                  <a:lnTo>
                    <a:pt x="117761" y="5860"/>
                  </a:lnTo>
                  <a:lnTo>
                    <a:pt x="119895" y="4673"/>
                  </a:lnTo>
                  <a:lnTo>
                    <a:pt x="122142" y="5001"/>
                  </a:lnTo>
                  <a:lnTo>
                    <a:pt x="123216" y="7236"/>
                  </a:lnTo>
                  <a:lnTo>
                    <a:pt x="125084" y="7236"/>
                  </a:lnTo>
                  <a:lnTo>
                    <a:pt x="127749" y="5544"/>
                  </a:lnTo>
                  <a:lnTo>
                    <a:pt x="130489" y="4332"/>
                  </a:lnTo>
                  <a:lnTo>
                    <a:pt x="130981" y="5532"/>
                  </a:lnTo>
                  <a:lnTo>
                    <a:pt x="134580" y="5494"/>
                  </a:lnTo>
                  <a:lnTo>
                    <a:pt x="132105" y="3069"/>
                  </a:lnTo>
                  <a:lnTo>
                    <a:pt x="134769" y="2817"/>
                  </a:lnTo>
                  <a:lnTo>
                    <a:pt x="142080" y="2817"/>
                  </a:lnTo>
                  <a:lnTo>
                    <a:pt x="142813" y="3713"/>
                  </a:lnTo>
                  <a:lnTo>
                    <a:pt x="144858" y="3776"/>
                  </a:lnTo>
                  <a:lnTo>
                    <a:pt x="144858" y="2337"/>
                  </a:lnTo>
                  <a:lnTo>
                    <a:pt x="147864" y="2779"/>
                  </a:lnTo>
                  <a:lnTo>
                    <a:pt x="148432" y="4989"/>
                  </a:lnTo>
                  <a:lnTo>
                    <a:pt x="149657" y="6643"/>
                  </a:lnTo>
                  <a:lnTo>
                    <a:pt x="149101" y="8309"/>
                  </a:lnTo>
                  <a:lnTo>
                    <a:pt x="147990" y="7564"/>
                  </a:lnTo>
                  <a:lnTo>
                    <a:pt x="146601" y="8638"/>
                  </a:lnTo>
                  <a:lnTo>
                    <a:pt x="144214" y="7400"/>
                  </a:lnTo>
                  <a:lnTo>
                    <a:pt x="144846" y="11163"/>
                  </a:lnTo>
                  <a:lnTo>
                    <a:pt x="144278" y="13461"/>
                  </a:lnTo>
                  <a:lnTo>
                    <a:pt x="147662" y="14724"/>
                  </a:lnTo>
                  <a:lnTo>
                    <a:pt x="148823" y="17944"/>
                  </a:lnTo>
                  <a:lnTo>
                    <a:pt x="148356" y="17944"/>
                  </a:lnTo>
                  <a:lnTo>
                    <a:pt x="145995" y="19118"/>
                  </a:lnTo>
                  <a:lnTo>
                    <a:pt x="144846" y="21012"/>
                  </a:lnTo>
                  <a:lnTo>
                    <a:pt x="144846" y="23373"/>
                  </a:lnTo>
                  <a:lnTo>
                    <a:pt x="142775" y="23096"/>
                  </a:lnTo>
                  <a:lnTo>
                    <a:pt x="139770" y="25040"/>
                  </a:lnTo>
                  <a:lnTo>
                    <a:pt x="140111" y="28311"/>
                  </a:lnTo>
                  <a:lnTo>
                    <a:pt x="141992" y="29788"/>
                  </a:lnTo>
                  <a:lnTo>
                    <a:pt x="142257" y="31745"/>
                  </a:lnTo>
                  <a:lnTo>
                    <a:pt x="142396" y="33387"/>
                  </a:lnTo>
                  <a:lnTo>
                    <a:pt x="143154" y="36000"/>
                  </a:lnTo>
                  <a:lnTo>
                    <a:pt x="141727" y="39271"/>
                  </a:lnTo>
                  <a:lnTo>
                    <a:pt x="141702" y="42604"/>
                  </a:lnTo>
                  <a:lnTo>
                    <a:pt x="141070" y="43135"/>
                  </a:lnTo>
                  <a:lnTo>
                    <a:pt x="141070" y="42440"/>
                  </a:lnTo>
                  <a:lnTo>
                    <a:pt x="140060" y="38993"/>
                  </a:lnTo>
                  <a:lnTo>
                    <a:pt x="136651" y="34245"/>
                  </a:lnTo>
                  <a:lnTo>
                    <a:pt x="136651" y="31025"/>
                  </a:lnTo>
                  <a:lnTo>
                    <a:pt x="138078" y="25255"/>
                  </a:lnTo>
                  <a:lnTo>
                    <a:pt x="138797" y="21151"/>
                  </a:lnTo>
                  <a:lnTo>
                    <a:pt x="136663" y="19939"/>
                  </a:lnTo>
                  <a:lnTo>
                    <a:pt x="136663" y="22300"/>
                  </a:lnTo>
                  <a:lnTo>
                    <a:pt x="136158" y="23437"/>
                  </a:lnTo>
                  <a:lnTo>
                    <a:pt x="135578" y="21947"/>
                  </a:lnTo>
                  <a:lnTo>
                    <a:pt x="132244" y="23424"/>
                  </a:lnTo>
                  <a:lnTo>
                    <a:pt x="132244" y="28765"/>
                  </a:lnTo>
                  <a:lnTo>
                    <a:pt x="130312" y="29295"/>
                  </a:lnTo>
                  <a:lnTo>
                    <a:pt x="126890" y="29295"/>
                  </a:lnTo>
                  <a:lnTo>
                    <a:pt x="124504" y="30722"/>
                  </a:lnTo>
                  <a:lnTo>
                    <a:pt x="123645" y="33576"/>
                  </a:lnTo>
                  <a:lnTo>
                    <a:pt x="121435" y="38008"/>
                  </a:lnTo>
                  <a:lnTo>
                    <a:pt x="122685" y="39006"/>
                  </a:lnTo>
                  <a:lnTo>
                    <a:pt x="124163" y="39586"/>
                  </a:lnTo>
                  <a:lnTo>
                    <a:pt x="126297" y="40193"/>
                  </a:lnTo>
                  <a:lnTo>
                    <a:pt x="127862" y="41657"/>
                  </a:lnTo>
                  <a:lnTo>
                    <a:pt x="128582" y="44549"/>
                  </a:lnTo>
                  <a:lnTo>
                    <a:pt x="129706" y="47706"/>
                  </a:lnTo>
                  <a:lnTo>
                    <a:pt x="128178" y="52403"/>
                  </a:lnTo>
                  <a:lnTo>
                    <a:pt x="126461" y="55358"/>
                  </a:lnTo>
                  <a:lnTo>
                    <a:pt x="125274" y="54676"/>
                  </a:lnTo>
                  <a:lnTo>
                    <a:pt x="123733" y="55951"/>
                  </a:lnTo>
                  <a:lnTo>
                    <a:pt x="123620" y="58792"/>
                  </a:lnTo>
                  <a:lnTo>
                    <a:pt x="122067" y="60118"/>
                  </a:lnTo>
                  <a:lnTo>
                    <a:pt x="122673" y="61393"/>
                  </a:lnTo>
                  <a:lnTo>
                    <a:pt x="124314" y="63098"/>
                  </a:lnTo>
                  <a:lnTo>
                    <a:pt x="124807" y="65131"/>
                  </a:lnTo>
                  <a:lnTo>
                    <a:pt x="123342" y="66305"/>
                  </a:lnTo>
                  <a:lnTo>
                    <a:pt x="122786" y="65750"/>
                  </a:lnTo>
                  <a:lnTo>
                    <a:pt x="122786" y="64196"/>
                  </a:lnTo>
                  <a:lnTo>
                    <a:pt x="121801" y="62997"/>
                  </a:lnTo>
                  <a:lnTo>
                    <a:pt x="120854" y="61317"/>
                  </a:lnTo>
                  <a:lnTo>
                    <a:pt x="119465" y="60143"/>
                  </a:lnTo>
                  <a:lnTo>
                    <a:pt x="118241" y="60762"/>
                  </a:lnTo>
                  <a:lnTo>
                    <a:pt x="118241" y="60762"/>
                  </a:lnTo>
                  <a:lnTo>
                    <a:pt x="118645" y="59297"/>
                  </a:lnTo>
                  <a:lnTo>
                    <a:pt x="117079" y="58514"/>
                  </a:lnTo>
                  <a:lnTo>
                    <a:pt x="116132" y="60396"/>
                  </a:lnTo>
                  <a:lnTo>
                    <a:pt x="114112" y="61583"/>
                  </a:lnTo>
                  <a:lnTo>
                    <a:pt x="114970" y="62719"/>
                  </a:lnTo>
                  <a:lnTo>
                    <a:pt x="116056" y="63931"/>
                  </a:lnTo>
                  <a:lnTo>
                    <a:pt x="117622" y="63376"/>
                  </a:lnTo>
                  <a:lnTo>
                    <a:pt x="118607" y="63691"/>
                  </a:lnTo>
                  <a:lnTo>
                    <a:pt x="115968" y="65497"/>
                  </a:lnTo>
                  <a:lnTo>
                    <a:pt x="117597" y="67530"/>
                  </a:lnTo>
                  <a:lnTo>
                    <a:pt x="119011" y="70371"/>
                  </a:lnTo>
                  <a:lnTo>
                    <a:pt x="119011" y="73919"/>
                  </a:lnTo>
                  <a:lnTo>
                    <a:pt x="118266" y="76028"/>
                  </a:lnTo>
                  <a:lnTo>
                    <a:pt x="116574" y="79096"/>
                  </a:lnTo>
                  <a:lnTo>
                    <a:pt x="112824" y="80978"/>
                  </a:lnTo>
                  <a:lnTo>
                    <a:pt x="111245" y="82114"/>
                  </a:lnTo>
                  <a:lnTo>
                    <a:pt x="110740" y="80940"/>
                  </a:lnTo>
                  <a:lnTo>
                    <a:pt x="110462" y="81041"/>
                  </a:lnTo>
                  <a:cubicBezTo>
                    <a:pt x="110159" y="81142"/>
                    <a:pt x="108594" y="81697"/>
                    <a:pt x="108253" y="81912"/>
                  </a:cubicBezTo>
                  <a:cubicBezTo>
                    <a:pt x="107886" y="82165"/>
                    <a:pt x="107634" y="83276"/>
                    <a:pt x="107520" y="83907"/>
                  </a:cubicBezTo>
                  <a:lnTo>
                    <a:pt x="107495" y="84008"/>
                  </a:lnTo>
                  <a:lnTo>
                    <a:pt x="108341" y="85688"/>
                  </a:lnTo>
                  <a:lnTo>
                    <a:pt x="110197" y="87468"/>
                  </a:lnTo>
                  <a:lnTo>
                    <a:pt x="110197" y="90852"/>
                  </a:lnTo>
                  <a:cubicBezTo>
                    <a:pt x="110046" y="91092"/>
                    <a:pt x="109174" y="91824"/>
                    <a:pt x="108379" y="92430"/>
                  </a:cubicBezTo>
                  <a:lnTo>
                    <a:pt x="107760" y="92115"/>
                  </a:lnTo>
                  <a:lnTo>
                    <a:pt x="106093" y="90360"/>
                  </a:lnTo>
                  <a:lnTo>
                    <a:pt x="104161" y="88541"/>
                  </a:lnTo>
                  <a:lnTo>
                    <a:pt x="103164" y="89829"/>
                  </a:lnTo>
                  <a:lnTo>
                    <a:pt x="102823" y="92203"/>
                  </a:lnTo>
                  <a:lnTo>
                    <a:pt x="103492" y="93756"/>
                  </a:lnTo>
                  <a:lnTo>
                    <a:pt x="104679" y="95398"/>
                  </a:lnTo>
                  <a:lnTo>
                    <a:pt x="106321" y="96648"/>
                  </a:lnTo>
                  <a:lnTo>
                    <a:pt x="106611" y="98239"/>
                  </a:lnTo>
                  <a:lnTo>
                    <a:pt x="107028" y="99602"/>
                  </a:lnTo>
                  <a:lnTo>
                    <a:pt x="105689" y="99047"/>
                  </a:lnTo>
                  <a:lnTo>
                    <a:pt x="104313" y="97254"/>
                  </a:lnTo>
                  <a:lnTo>
                    <a:pt x="103290" y="95082"/>
                  </a:lnTo>
                  <a:lnTo>
                    <a:pt x="101371" y="94072"/>
                  </a:lnTo>
                  <a:lnTo>
                    <a:pt x="101371" y="90056"/>
                  </a:lnTo>
                  <a:lnTo>
                    <a:pt x="99351" y="85725"/>
                  </a:lnTo>
                  <a:lnTo>
                    <a:pt x="97583" y="86773"/>
                  </a:lnTo>
                  <a:lnTo>
                    <a:pt x="97583" y="83756"/>
                  </a:lnTo>
                  <a:lnTo>
                    <a:pt x="95739" y="82897"/>
                  </a:lnTo>
                  <a:lnTo>
                    <a:pt x="94944" y="79690"/>
                  </a:lnTo>
                  <a:lnTo>
                    <a:pt x="91774" y="80422"/>
                  </a:lnTo>
                  <a:lnTo>
                    <a:pt x="90423" y="82278"/>
                  </a:lnTo>
                  <a:lnTo>
                    <a:pt x="87431" y="84980"/>
                  </a:lnTo>
                  <a:lnTo>
                    <a:pt x="85372" y="86773"/>
                  </a:lnTo>
                  <a:lnTo>
                    <a:pt x="84324" y="88503"/>
                  </a:lnTo>
                  <a:lnTo>
                    <a:pt x="84324" y="91546"/>
                  </a:lnTo>
                  <a:lnTo>
                    <a:pt x="82961" y="93706"/>
                  </a:lnTo>
                  <a:lnTo>
                    <a:pt x="82620" y="92456"/>
                  </a:lnTo>
                  <a:lnTo>
                    <a:pt x="81142" y="89084"/>
                  </a:lnTo>
                  <a:lnTo>
                    <a:pt x="79791" y="86180"/>
                  </a:lnTo>
                  <a:lnTo>
                    <a:pt x="79160" y="83465"/>
                  </a:lnTo>
                  <a:lnTo>
                    <a:pt x="78377" y="80359"/>
                  </a:lnTo>
                  <a:lnTo>
                    <a:pt x="76837" y="82152"/>
                  </a:lnTo>
                  <a:lnTo>
                    <a:pt x="75890" y="82000"/>
                  </a:lnTo>
                  <a:lnTo>
                    <a:pt x="74602" y="79803"/>
                  </a:lnTo>
                  <a:lnTo>
                    <a:pt x="71773" y="77745"/>
                  </a:lnTo>
                  <a:lnTo>
                    <a:pt x="68326" y="78175"/>
                  </a:lnTo>
                  <a:lnTo>
                    <a:pt x="65687" y="77770"/>
                  </a:lnTo>
                  <a:lnTo>
                    <a:pt x="63957" y="76849"/>
                  </a:lnTo>
                  <a:lnTo>
                    <a:pt x="62113" y="76710"/>
                  </a:lnTo>
                  <a:lnTo>
                    <a:pt x="60118" y="75624"/>
                  </a:lnTo>
                  <a:lnTo>
                    <a:pt x="56999" y="73086"/>
                  </a:lnTo>
                  <a:lnTo>
                    <a:pt x="55737" y="75232"/>
                  </a:lnTo>
                  <a:lnTo>
                    <a:pt x="57782" y="76912"/>
                  </a:lnTo>
                  <a:lnTo>
                    <a:pt x="59108" y="79349"/>
                  </a:lnTo>
                  <a:lnTo>
                    <a:pt x="61419" y="79235"/>
                  </a:lnTo>
                  <a:lnTo>
                    <a:pt x="63717" y="78541"/>
                  </a:lnTo>
                  <a:lnTo>
                    <a:pt x="64954" y="79879"/>
                  </a:lnTo>
                  <a:lnTo>
                    <a:pt x="66394" y="81306"/>
                  </a:lnTo>
                  <a:lnTo>
                    <a:pt x="65636" y="83187"/>
                  </a:lnTo>
                  <a:lnTo>
                    <a:pt x="64538" y="85208"/>
                  </a:lnTo>
                  <a:lnTo>
                    <a:pt x="60775" y="87140"/>
                  </a:lnTo>
                  <a:lnTo>
                    <a:pt x="57025" y="87973"/>
                  </a:lnTo>
                  <a:lnTo>
                    <a:pt x="53805" y="89425"/>
                  </a:lnTo>
                  <a:lnTo>
                    <a:pt x="53388" y="88263"/>
                  </a:lnTo>
                  <a:lnTo>
                    <a:pt x="52100" y="85132"/>
                  </a:lnTo>
                  <a:lnTo>
                    <a:pt x="50105" y="83554"/>
                  </a:lnTo>
                  <a:lnTo>
                    <a:pt x="49297" y="81230"/>
                  </a:lnTo>
                  <a:lnTo>
                    <a:pt x="47782" y="78831"/>
                  </a:lnTo>
                  <a:lnTo>
                    <a:pt x="45117" y="75169"/>
                  </a:lnTo>
                  <a:lnTo>
                    <a:pt x="43387" y="75801"/>
                  </a:lnTo>
                  <a:lnTo>
                    <a:pt x="44284" y="77341"/>
                  </a:lnTo>
                  <a:lnTo>
                    <a:pt x="45332" y="80182"/>
                  </a:lnTo>
                  <a:lnTo>
                    <a:pt x="46203" y="81382"/>
                  </a:lnTo>
                  <a:lnTo>
                    <a:pt x="48325" y="86281"/>
                  </a:lnTo>
                  <a:lnTo>
                    <a:pt x="49726" y="87241"/>
                  </a:lnTo>
                  <a:lnTo>
                    <a:pt x="51772" y="89198"/>
                  </a:lnTo>
                  <a:lnTo>
                    <a:pt x="52264" y="90271"/>
                  </a:lnTo>
                  <a:lnTo>
                    <a:pt x="53009" y="92506"/>
                  </a:lnTo>
                  <a:lnTo>
                    <a:pt x="54550" y="91736"/>
                  </a:lnTo>
                  <a:lnTo>
                    <a:pt x="58287" y="91218"/>
                  </a:lnTo>
                  <a:lnTo>
                    <a:pt x="59525" y="90612"/>
                  </a:lnTo>
                  <a:lnTo>
                    <a:pt x="59904" y="91837"/>
                  </a:lnTo>
                  <a:cubicBezTo>
                    <a:pt x="59664" y="92443"/>
                    <a:pt x="59070" y="93946"/>
                    <a:pt x="59070" y="94362"/>
                  </a:cubicBezTo>
                  <a:cubicBezTo>
                    <a:pt x="59045" y="94615"/>
                    <a:pt x="58338" y="96016"/>
                    <a:pt x="57681" y="97191"/>
                  </a:cubicBezTo>
                  <a:lnTo>
                    <a:pt x="54487" y="99148"/>
                  </a:lnTo>
                  <a:lnTo>
                    <a:pt x="51784" y="102128"/>
                  </a:lnTo>
                  <a:lnTo>
                    <a:pt x="48855" y="104792"/>
                  </a:lnTo>
                  <a:lnTo>
                    <a:pt x="49474" y="106408"/>
                  </a:lnTo>
                  <a:lnTo>
                    <a:pt x="49411" y="108719"/>
                  </a:lnTo>
                  <a:lnTo>
                    <a:pt x="50257" y="110727"/>
                  </a:lnTo>
                  <a:lnTo>
                    <a:pt x="50257" y="113189"/>
                  </a:lnTo>
                  <a:lnTo>
                    <a:pt x="48767" y="115487"/>
                  </a:lnTo>
                  <a:lnTo>
                    <a:pt x="44587" y="118694"/>
                  </a:lnTo>
                  <a:lnTo>
                    <a:pt x="44587" y="120096"/>
                  </a:lnTo>
                  <a:lnTo>
                    <a:pt x="44297" y="123897"/>
                  </a:lnTo>
                  <a:lnTo>
                    <a:pt x="42845" y="123897"/>
                  </a:lnTo>
                  <a:lnTo>
                    <a:pt x="42175" y="126927"/>
                  </a:lnTo>
                  <a:lnTo>
                    <a:pt x="39713" y="129730"/>
                  </a:lnTo>
                  <a:lnTo>
                    <a:pt x="38084" y="131536"/>
                  </a:lnTo>
                  <a:lnTo>
                    <a:pt x="35647" y="133367"/>
                  </a:lnTo>
                  <a:lnTo>
                    <a:pt x="31404" y="133367"/>
                  </a:lnTo>
                  <a:lnTo>
                    <a:pt x="29776" y="130842"/>
                  </a:lnTo>
                  <a:lnTo>
                    <a:pt x="29371" y="128581"/>
                  </a:lnTo>
                  <a:lnTo>
                    <a:pt x="28210" y="126334"/>
                  </a:lnTo>
                  <a:lnTo>
                    <a:pt x="26278" y="123796"/>
                  </a:lnTo>
                  <a:lnTo>
                    <a:pt x="26278" y="120222"/>
                  </a:lnTo>
                  <a:lnTo>
                    <a:pt x="24384" y="117495"/>
                  </a:lnTo>
                  <a:lnTo>
                    <a:pt x="24384" y="115285"/>
                  </a:lnTo>
                  <a:lnTo>
                    <a:pt x="26278" y="112659"/>
                  </a:lnTo>
                  <a:lnTo>
                    <a:pt x="26278" y="109654"/>
                  </a:lnTo>
                  <a:lnTo>
                    <a:pt x="25672" y="106509"/>
                  </a:lnTo>
                  <a:lnTo>
                    <a:pt x="23563" y="103340"/>
                  </a:lnTo>
                  <a:lnTo>
                    <a:pt x="23992" y="99262"/>
                  </a:lnTo>
                  <a:lnTo>
                    <a:pt x="22679" y="97140"/>
                  </a:lnTo>
                  <a:lnTo>
                    <a:pt x="19838" y="97279"/>
                  </a:lnTo>
                  <a:lnTo>
                    <a:pt x="18916" y="95701"/>
                  </a:lnTo>
                  <a:lnTo>
                    <a:pt x="16353" y="95410"/>
                  </a:lnTo>
                  <a:lnTo>
                    <a:pt x="13600" y="96787"/>
                  </a:lnTo>
                  <a:lnTo>
                    <a:pt x="11113" y="96787"/>
                  </a:lnTo>
                  <a:lnTo>
                    <a:pt x="8486" y="97090"/>
                  </a:lnTo>
                  <a:lnTo>
                    <a:pt x="5570" y="95385"/>
                  </a:lnTo>
                  <a:lnTo>
                    <a:pt x="1453" y="91067"/>
                  </a:lnTo>
                  <a:lnTo>
                    <a:pt x="645" y="87746"/>
                  </a:lnTo>
                  <a:lnTo>
                    <a:pt x="1175" y="84905"/>
                  </a:lnTo>
                  <a:lnTo>
                    <a:pt x="658" y="82518"/>
                  </a:lnTo>
                  <a:lnTo>
                    <a:pt x="1642" y="80132"/>
                  </a:lnTo>
                  <a:lnTo>
                    <a:pt x="4029" y="76306"/>
                  </a:lnTo>
                  <a:lnTo>
                    <a:pt x="6681" y="74386"/>
                  </a:lnTo>
                  <a:lnTo>
                    <a:pt x="7325" y="72353"/>
                  </a:lnTo>
                  <a:lnTo>
                    <a:pt x="9055" y="70523"/>
                  </a:lnTo>
                  <a:lnTo>
                    <a:pt x="10683" y="68894"/>
                  </a:lnTo>
                  <a:lnTo>
                    <a:pt x="11870" y="69487"/>
                  </a:lnTo>
                  <a:lnTo>
                    <a:pt x="16328" y="67858"/>
                  </a:lnTo>
                  <a:lnTo>
                    <a:pt x="20457" y="67871"/>
                  </a:lnTo>
                  <a:lnTo>
                    <a:pt x="22490" y="67543"/>
                  </a:lnTo>
                  <a:lnTo>
                    <a:pt x="23639" y="67795"/>
                  </a:lnTo>
                  <a:lnTo>
                    <a:pt x="24005" y="70560"/>
                  </a:lnTo>
                  <a:lnTo>
                    <a:pt x="26619" y="71116"/>
                  </a:lnTo>
                  <a:lnTo>
                    <a:pt x="29334" y="73338"/>
                  </a:lnTo>
                  <a:lnTo>
                    <a:pt x="31152" y="71747"/>
                  </a:lnTo>
                  <a:lnTo>
                    <a:pt x="32894" y="71457"/>
                  </a:lnTo>
                  <a:lnTo>
                    <a:pt x="38349" y="73035"/>
                  </a:lnTo>
                  <a:lnTo>
                    <a:pt x="41784" y="72505"/>
                  </a:lnTo>
                  <a:lnTo>
                    <a:pt x="44739" y="71154"/>
                  </a:lnTo>
                  <a:lnTo>
                    <a:pt x="45648" y="67719"/>
                  </a:lnTo>
                  <a:lnTo>
                    <a:pt x="44461" y="65989"/>
                  </a:lnTo>
                  <a:lnTo>
                    <a:pt x="41910" y="67442"/>
                  </a:lnTo>
                  <a:lnTo>
                    <a:pt x="39347" y="66785"/>
                  </a:lnTo>
                  <a:lnTo>
                    <a:pt x="37819" y="65762"/>
                  </a:lnTo>
                  <a:lnTo>
                    <a:pt x="38715" y="63590"/>
                  </a:lnTo>
                  <a:lnTo>
                    <a:pt x="40067" y="62820"/>
                  </a:lnTo>
                  <a:lnTo>
                    <a:pt x="42466" y="62227"/>
                  </a:lnTo>
                  <a:lnTo>
                    <a:pt x="45610" y="63073"/>
                  </a:lnTo>
                  <a:lnTo>
                    <a:pt x="50244" y="62075"/>
                  </a:lnTo>
                  <a:lnTo>
                    <a:pt x="47946" y="60345"/>
                  </a:lnTo>
                  <a:lnTo>
                    <a:pt x="45458" y="57782"/>
                  </a:lnTo>
                  <a:lnTo>
                    <a:pt x="46304" y="55206"/>
                  </a:lnTo>
                  <a:lnTo>
                    <a:pt x="43501" y="56999"/>
                  </a:lnTo>
                  <a:lnTo>
                    <a:pt x="43602" y="58312"/>
                  </a:lnTo>
                  <a:lnTo>
                    <a:pt x="42289" y="58312"/>
                  </a:lnTo>
                  <a:lnTo>
                    <a:pt x="41632" y="55938"/>
                  </a:lnTo>
                  <a:lnTo>
                    <a:pt x="39511" y="56469"/>
                  </a:lnTo>
                  <a:lnTo>
                    <a:pt x="37832" y="60042"/>
                  </a:lnTo>
                  <a:lnTo>
                    <a:pt x="37933" y="62265"/>
                  </a:lnTo>
                  <a:lnTo>
                    <a:pt x="36632" y="62530"/>
                  </a:lnTo>
                  <a:lnTo>
                    <a:pt x="35167" y="62757"/>
                  </a:lnTo>
                  <a:lnTo>
                    <a:pt x="33639" y="64398"/>
                  </a:lnTo>
                  <a:lnTo>
                    <a:pt x="34776" y="65750"/>
                  </a:lnTo>
                  <a:lnTo>
                    <a:pt x="33829" y="66659"/>
                  </a:lnTo>
                  <a:lnTo>
                    <a:pt x="32427" y="65585"/>
                  </a:lnTo>
                  <a:lnTo>
                    <a:pt x="30988" y="61886"/>
                  </a:lnTo>
                  <a:lnTo>
                    <a:pt x="28033" y="58893"/>
                  </a:lnTo>
                  <a:lnTo>
                    <a:pt x="25242" y="56974"/>
                  </a:lnTo>
                  <a:lnTo>
                    <a:pt x="24636" y="59146"/>
                  </a:lnTo>
                  <a:lnTo>
                    <a:pt x="27136" y="61595"/>
                  </a:lnTo>
                  <a:lnTo>
                    <a:pt x="29712" y="63085"/>
                  </a:lnTo>
                  <a:lnTo>
                    <a:pt x="29574" y="63401"/>
                  </a:lnTo>
                  <a:lnTo>
                    <a:pt x="28172" y="62921"/>
                  </a:lnTo>
                  <a:lnTo>
                    <a:pt x="28172" y="64967"/>
                  </a:lnTo>
                  <a:lnTo>
                    <a:pt x="27541" y="65333"/>
                  </a:lnTo>
                  <a:lnTo>
                    <a:pt x="27541" y="64537"/>
                  </a:lnTo>
                  <a:lnTo>
                    <a:pt x="26720" y="63148"/>
                  </a:lnTo>
                  <a:lnTo>
                    <a:pt x="25255" y="61785"/>
                  </a:lnTo>
                  <a:lnTo>
                    <a:pt x="23273" y="59575"/>
                  </a:lnTo>
                  <a:lnTo>
                    <a:pt x="21467" y="59575"/>
                  </a:lnTo>
                  <a:lnTo>
                    <a:pt x="20141" y="60295"/>
                  </a:lnTo>
                  <a:lnTo>
                    <a:pt x="17515" y="59600"/>
                  </a:lnTo>
                  <a:lnTo>
                    <a:pt x="17174" y="61557"/>
                  </a:lnTo>
                  <a:lnTo>
                    <a:pt x="16277" y="61949"/>
                  </a:lnTo>
                  <a:lnTo>
                    <a:pt x="15179" y="63919"/>
                  </a:lnTo>
                  <a:lnTo>
                    <a:pt x="13386" y="66507"/>
                  </a:lnTo>
                  <a:lnTo>
                    <a:pt x="11391" y="66406"/>
                  </a:lnTo>
                  <a:lnTo>
                    <a:pt x="10065" y="67176"/>
                  </a:lnTo>
                  <a:lnTo>
                    <a:pt x="9143" y="66381"/>
                  </a:lnTo>
                  <a:lnTo>
                    <a:pt x="6719" y="65649"/>
                  </a:lnTo>
                  <a:lnTo>
                    <a:pt x="6719" y="60610"/>
                  </a:lnTo>
                  <a:lnTo>
                    <a:pt x="8827" y="59499"/>
                  </a:lnTo>
                  <a:lnTo>
                    <a:pt x="12413" y="59954"/>
                  </a:lnTo>
                  <a:lnTo>
                    <a:pt x="14156" y="58148"/>
                  </a:lnTo>
                  <a:lnTo>
                    <a:pt x="13070" y="55825"/>
                  </a:lnTo>
                  <a:lnTo>
                    <a:pt x="12110" y="55320"/>
                  </a:lnTo>
                  <a:lnTo>
                    <a:pt x="13045" y="55168"/>
                  </a:lnTo>
                  <a:lnTo>
                    <a:pt x="14749" y="55168"/>
                  </a:lnTo>
                  <a:lnTo>
                    <a:pt x="16694" y="53186"/>
                  </a:lnTo>
                  <a:lnTo>
                    <a:pt x="17616" y="49840"/>
                  </a:lnTo>
                  <a:lnTo>
                    <a:pt x="20381" y="48691"/>
                  </a:lnTo>
                  <a:lnTo>
                    <a:pt x="20608" y="45913"/>
                  </a:lnTo>
                  <a:lnTo>
                    <a:pt x="21568" y="44764"/>
                  </a:lnTo>
                  <a:lnTo>
                    <a:pt x="22250" y="45559"/>
                  </a:lnTo>
                  <a:lnTo>
                    <a:pt x="21442" y="48211"/>
                  </a:lnTo>
                  <a:lnTo>
                    <a:pt x="25924" y="48211"/>
                  </a:lnTo>
                  <a:lnTo>
                    <a:pt x="29788" y="47504"/>
                  </a:lnTo>
                  <a:lnTo>
                    <a:pt x="30558" y="44915"/>
                  </a:lnTo>
                  <a:lnTo>
                    <a:pt x="31733" y="43539"/>
                  </a:lnTo>
                  <a:lnTo>
                    <a:pt x="32023" y="41910"/>
                  </a:lnTo>
                  <a:lnTo>
                    <a:pt x="34687" y="41821"/>
                  </a:lnTo>
                  <a:lnTo>
                    <a:pt x="37390" y="40129"/>
                  </a:lnTo>
                  <a:lnTo>
                    <a:pt x="35369" y="38841"/>
                  </a:lnTo>
                  <a:lnTo>
                    <a:pt x="32768" y="39599"/>
                  </a:lnTo>
                  <a:lnTo>
                    <a:pt x="31253" y="39422"/>
                  </a:lnTo>
                  <a:lnTo>
                    <a:pt x="30205" y="36303"/>
                  </a:lnTo>
                  <a:lnTo>
                    <a:pt x="33147" y="32604"/>
                  </a:lnTo>
                  <a:lnTo>
                    <a:pt x="31202" y="31215"/>
                  </a:lnTo>
                  <a:lnTo>
                    <a:pt x="29586" y="32591"/>
                  </a:lnTo>
                  <a:lnTo>
                    <a:pt x="28955" y="34372"/>
                  </a:lnTo>
                  <a:lnTo>
                    <a:pt x="27136" y="35874"/>
                  </a:lnTo>
                  <a:lnTo>
                    <a:pt x="26897" y="38425"/>
                  </a:lnTo>
                  <a:lnTo>
                    <a:pt x="28462" y="40723"/>
                  </a:lnTo>
                  <a:cubicBezTo>
                    <a:pt x="28361" y="41241"/>
                    <a:pt x="28071" y="42667"/>
                    <a:pt x="28071" y="42933"/>
                  </a:cubicBezTo>
                  <a:cubicBezTo>
                    <a:pt x="28008" y="43147"/>
                    <a:pt x="27288" y="44233"/>
                    <a:pt x="26619" y="45155"/>
                  </a:cubicBezTo>
                  <a:lnTo>
                    <a:pt x="24131" y="44902"/>
                  </a:lnTo>
                  <a:lnTo>
                    <a:pt x="24308" y="43640"/>
                  </a:lnTo>
                  <a:lnTo>
                    <a:pt x="22553" y="40622"/>
                  </a:lnTo>
                  <a:lnTo>
                    <a:pt x="21076" y="42465"/>
                  </a:lnTo>
                  <a:lnTo>
                    <a:pt x="19687" y="42718"/>
                  </a:lnTo>
                  <a:lnTo>
                    <a:pt x="18740" y="39321"/>
                  </a:lnTo>
                  <a:lnTo>
                    <a:pt x="19510" y="37680"/>
                  </a:lnTo>
                  <a:lnTo>
                    <a:pt x="21985" y="35205"/>
                  </a:lnTo>
                  <a:lnTo>
                    <a:pt x="23386" y="32326"/>
                  </a:lnTo>
                  <a:lnTo>
                    <a:pt x="25874" y="28790"/>
                  </a:lnTo>
                  <a:lnTo>
                    <a:pt x="29712" y="24750"/>
                  </a:lnTo>
                  <a:lnTo>
                    <a:pt x="33021" y="23639"/>
                  </a:lnTo>
                  <a:lnTo>
                    <a:pt x="35294" y="24232"/>
                  </a:lnTo>
                  <a:lnTo>
                    <a:pt x="38008" y="25381"/>
                  </a:lnTo>
                  <a:lnTo>
                    <a:pt x="41481" y="27212"/>
                  </a:lnTo>
                  <a:lnTo>
                    <a:pt x="42188" y="29068"/>
                  </a:lnTo>
                  <a:lnTo>
                    <a:pt x="41039" y="29813"/>
                  </a:lnTo>
                  <a:lnTo>
                    <a:pt x="36556" y="28942"/>
                  </a:lnTo>
                  <a:lnTo>
                    <a:pt x="39284" y="30975"/>
                  </a:lnTo>
                  <a:lnTo>
                    <a:pt x="40976" y="34245"/>
                  </a:lnTo>
                  <a:lnTo>
                    <a:pt x="41910" y="32781"/>
                  </a:lnTo>
                  <a:lnTo>
                    <a:pt x="44436" y="32907"/>
                  </a:lnTo>
                  <a:lnTo>
                    <a:pt x="43135" y="30886"/>
                  </a:lnTo>
                  <a:lnTo>
                    <a:pt x="45181" y="29712"/>
                  </a:lnTo>
                  <a:lnTo>
                    <a:pt x="45471" y="27237"/>
                  </a:lnTo>
                  <a:lnTo>
                    <a:pt x="46191" y="27528"/>
                  </a:lnTo>
                  <a:lnTo>
                    <a:pt x="46809" y="30634"/>
                  </a:lnTo>
                  <a:lnTo>
                    <a:pt x="49082" y="27982"/>
                  </a:lnTo>
                  <a:lnTo>
                    <a:pt x="52971" y="25924"/>
                  </a:lnTo>
                  <a:lnTo>
                    <a:pt x="56330" y="25217"/>
                  </a:lnTo>
                  <a:lnTo>
                    <a:pt x="55648" y="23815"/>
                  </a:lnTo>
                  <a:lnTo>
                    <a:pt x="55863" y="23159"/>
                  </a:lnTo>
                  <a:lnTo>
                    <a:pt x="58224" y="23714"/>
                  </a:lnTo>
                  <a:lnTo>
                    <a:pt x="61596" y="25406"/>
                  </a:lnTo>
                  <a:lnTo>
                    <a:pt x="61596" y="23171"/>
                  </a:lnTo>
                  <a:lnTo>
                    <a:pt x="59449" y="21277"/>
                  </a:lnTo>
                  <a:lnTo>
                    <a:pt x="59500" y="18828"/>
                  </a:lnTo>
                  <a:lnTo>
                    <a:pt x="60245" y="15532"/>
                  </a:lnTo>
                  <a:lnTo>
                    <a:pt x="61457" y="15987"/>
                  </a:lnTo>
                  <a:lnTo>
                    <a:pt x="62252" y="17944"/>
                  </a:lnTo>
                  <a:lnTo>
                    <a:pt x="63300" y="20899"/>
                  </a:lnTo>
                  <a:lnTo>
                    <a:pt x="64614" y="24333"/>
                  </a:lnTo>
                  <a:lnTo>
                    <a:pt x="63464" y="26530"/>
                  </a:lnTo>
                  <a:lnTo>
                    <a:pt x="65813" y="27364"/>
                  </a:lnTo>
                  <a:lnTo>
                    <a:pt x="67114" y="25659"/>
                  </a:lnTo>
                  <a:lnTo>
                    <a:pt x="66470" y="24270"/>
                  </a:lnTo>
                  <a:cubicBezTo>
                    <a:pt x="67215" y="24106"/>
                    <a:pt x="67947" y="23879"/>
                    <a:pt x="68667" y="23601"/>
                  </a:cubicBezTo>
                  <a:lnTo>
                    <a:pt x="69134" y="23386"/>
                  </a:lnTo>
                  <a:lnTo>
                    <a:pt x="67530" y="22060"/>
                  </a:lnTo>
                  <a:lnTo>
                    <a:pt x="65952" y="21770"/>
                  </a:lnTo>
                  <a:lnTo>
                    <a:pt x="64715" y="17982"/>
                  </a:lnTo>
                  <a:lnTo>
                    <a:pt x="65864" y="17211"/>
                  </a:lnTo>
                  <a:lnTo>
                    <a:pt x="66407" y="15696"/>
                  </a:lnTo>
                  <a:lnTo>
                    <a:pt x="69071" y="17275"/>
                  </a:lnTo>
                  <a:lnTo>
                    <a:pt x="70750" y="16252"/>
                  </a:lnTo>
                  <a:lnTo>
                    <a:pt x="68313" y="14964"/>
                  </a:lnTo>
                  <a:lnTo>
                    <a:pt x="67152" y="13726"/>
                  </a:lnTo>
                  <a:lnTo>
                    <a:pt x="70321" y="11946"/>
                  </a:lnTo>
                  <a:lnTo>
                    <a:pt x="69033" y="10683"/>
                  </a:lnTo>
                  <a:lnTo>
                    <a:pt x="70460" y="7943"/>
                  </a:lnTo>
                  <a:lnTo>
                    <a:pt x="73743" y="5481"/>
                  </a:lnTo>
                  <a:lnTo>
                    <a:pt x="74501" y="2968"/>
                  </a:lnTo>
                  <a:lnTo>
                    <a:pt x="75624" y="1554"/>
                  </a:lnTo>
                  <a:lnTo>
                    <a:pt x="77468" y="1554"/>
                  </a:lnTo>
                  <a:lnTo>
                    <a:pt x="78554" y="4206"/>
                  </a:lnTo>
                  <a:lnTo>
                    <a:pt x="80019" y="2097"/>
                  </a:lnTo>
                  <a:lnTo>
                    <a:pt x="81786" y="784"/>
                  </a:lnTo>
                  <a:close/>
                  <a:moveTo>
                    <a:pt x="81786" y="1"/>
                  </a:moveTo>
                  <a:lnTo>
                    <a:pt x="79614" y="1605"/>
                  </a:lnTo>
                  <a:lnTo>
                    <a:pt x="78705" y="2880"/>
                  </a:lnTo>
                  <a:lnTo>
                    <a:pt x="77910" y="910"/>
                  </a:lnTo>
                  <a:lnTo>
                    <a:pt x="75334" y="910"/>
                  </a:lnTo>
                  <a:lnTo>
                    <a:pt x="73983" y="2615"/>
                  </a:lnTo>
                  <a:lnTo>
                    <a:pt x="73213" y="5090"/>
                  </a:lnTo>
                  <a:lnTo>
                    <a:pt x="70043" y="7476"/>
                  </a:lnTo>
                  <a:lnTo>
                    <a:pt x="68263" y="10784"/>
                  </a:lnTo>
                  <a:lnTo>
                    <a:pt x="69286" y="11794"/>
                  </a:lnTo>
                  <a:lnTo>
                    <a:pt x="66154" y="13562"/>
                  </a:lnTo>
                  <a:lnTo>
                    <a:pt x="67897" y="15431"/>
                  </a:lnTo>
                  <a:lnTo>
                    <a:pt x="69475" y="16277"/>
                  </a:lnTo>
                  <a:lnTo>
                    <a:pt x="69071" y="16517"/>
                  </a:lnTo>
                  <a:lnTo>
                    <a:pt x="66066" y="14737"/>
                  </a:lnTo>
                  <a:lnTo>
                    <a:pt x="65346" y="16795"/>
                  </a:lnTo>
                  <a:lnTo>
                    <a:pt x="63970" y="17704"/>
                  </a:lnTo>
                  <a:lnTo>
                    <a:pt x="65472" y="22313"/>
                  </a:lnTo>
                  <a:lnTo>
                    <a:pt x="67253" y="22654"/>
                  </a:lnTo>
                  <a:lnTo>
                    <a:pt x="67934" y="23209"/>
                  </a:lnTo>
                  <a:cubicBezTo>
                    <a:pt x="67290" y="23411"/>
                    <a:pt x="66634" y="23588"/>
                    <a:pt x="65965" y="23727"/>
                  </a:cubicBezTo>
                  <a:lnTo>
                    <a:pt x="65573" y="23803"/>
                  </a:lnTo>
                  <a:lnTo>
                    <a:pt x="66394" y="25571"/>
                  </a:lnTo>
                  <a:lnTo>
                    <a:pt x="65611" y="26606"/>
                  </a:lnTo>
                  <a:lnTo>
                    <a:pt x="64386" y="26177"/>
                  </a:lnTo>
                  <a:lnTo>
                    <a:pt x="65333" y="24371"/>
                  </a:lnTo>
                  <a:lnTo>
                    <a:pt x="63906" y="20671"/>
                  </a:lnTo>
                  <a:lnTo>
                    <a:pt x="62858" y="17717"/>
                  </a:lnTo>
                  <a:lnTo>
                    <a:pt x="61962" y="15482"/>
                  </a:lnTo>
                  <a:lnTo>
                    <a:pt x="59815" y="14686"/>
                  </a:lnTo>
                  <a:lnTo>
                    <a:pt x="58894" y="18714"/>
                  </a:lnTo>
                  <a:lnTo>
                    <a:pt x="58830" y="21555"/>
                  </a:lnTo>
                  <a:lnTo>
                    <a:pt x="60990" y="23449"/>
                  </a:lnTo>
                  <a:lnTo>
                    <a:pt x="60990" y="24371"/>
                  </a:lnTo>
                  <a:lnTo>
                    <a:pt x="58502" y="23121"/>
                  </a:lnTo>
                  <a:lnTo>
                    <a:pt x="55459" y="22401"/>
                  </a:lnTo>
                  <a:lnTo>
                    <a:pt x="54992" y="23853"/>
                  </a:lnTo>
                  <a:lnTo>
                    <a:pt x="55434" y="24762"/>
                  </a:lnTo>
                  <a:lnTo>
                    <a:pt x="52807" y="25305"/>
                  </a:lnTo>
                  <a:lnTo>
                    <a:pt x="48729" y="27439"/>
                  </a:lnTo>
                  <a:lnTo>
                    <a:pt x="47176" y="29232"/>
                  </a:lnTo>
                  <a:lnTo>
                    <a:pt x="46746" y="27073"/>
                  </a:lnTo>
                  <a:lnTo>
                    <a:pt x="44941" y="26316"/>
                  </a:lnTo>
                  <a:lnTo>
                    <a:pt x="44600" y="29321"/>
                  </a:lnTo>
                  <a:lnTo>
                    <a:pt x="42238" y="30672"/>
                  </a:lnTo>
                  <a:lnTo>
                    <a:pt x="43249" y="32212"/>
                  </a:lnTo>
                  <a:lnTo>
                    <a:pt x="41582" y="32137"/>
                  </a:lnTo>
                  <a:lnTo>
                    <a:pt x="41039" y="32983"/>
                  </a:lnTo>
                  <a:lnTo>
                    <a:pt x="39814" y="30634"/>
                  </a:lnTo>
                  <a:lnTo>
                    <a:pt x="39145" y="30078"/>
                  </a:lnTo>
                  <a:lnTo>
                    <a:pt x="41178" y="30482"/>
                  </a:lnTo>
                  <a:lnTo>
                    <a:pt x="42971" y="29321"/>
                  </a:lnTo>
                  <a:lnTo>
                    <a:pt x="41999" y="26770"/>
                  </a:lnTo>
                  <a:lnTo>
                    <a:pt x="38299" y="24813"/>
                  </a:lnTo>
                  <a:lnTo>
                    <a:pt x="35496" y="23639"/>
                  </a:lnTo>
                  <a:lnTo>
                    <a:pt x="32983" y="22982"/>
                  </a:lnTo>
                  <a:lnTo>
                    <a:pt x="29359" y="24194"/>
                  </a:lnTo>
                  <a:lnTo>
                    <a:pt x="25381" y="28386"/>
                  </a:lnTo>
                  <a:lnTo>
                    <a:pt x="22831" y="32010"/>
                  </a:lnTo>
                  <a:lnTo>
                    <a:pt x="21492" y="34801"/>
                  </a:lnTo>
                  <a:lnTo>
                    <a:pt x="19005" y="37276"/>
                  </a:lnTo>
                  <a:lnTo>
                    <a:pt x="18058" y="39258"/>
                  </a:lnTo>
                  <a:lnTo>
                    <a:pt x="19219" y="43438"/>
                  </a:lnTo>
                  <a:lnTo>
                    <a:pt x="21404" y="43046"/>
                  </a:lnTo>
                  <a:lnTo>
                    <a:pt x="22452" y="41733"/>
                  </a:lnTo>
                  <a:lnTo>
                    <a:pt x="23639" y="43766"/>
                  </a:lnTo>
                  <a:lnTo>
                    <a:pt x="23399" y="45458"/>
                  </a:lnTo>
                  <a:lnTo>
                    <a:pt x="26909" y="45824"/>
                  </a:lnTo>
                  <a:lnTo>
                    <a:pt x="27010" y="45673"/>
                  </a:lnTo>
                  <a:cubicBezTo>
                    <a:pt x="28702" y="43387"/>
                    <a:pt x="28702" y="43072"/>
                    <a:pt x="28702" y="42970"/>
                  </a:cubicBezTo>
                  <a:cubicBezTo>
                    <a:pt x="28702" y="42794"/>
                    <a:pt x="28904" y="41683"/>
                    <a:pt x="29106" y="40723"/>
                  </a:cubicBezTo>
                  <a:lnTo>
                    <a:pt x="29144" y="40597"/>
                  </a:lnTo>
                  <a:lnTo>
                    <a:pt x="27566" y="38261"/>
                  </a:lnTo>
                  <a:lnTo>
                    <a:pt x="27743" y="36190"/>
                  </a:lnTo>
                  <a:lnTo>
                    <a:pt x="29498" y="34750"/>
                  </a:lnTo>
                  <a:lnTo>
                    <a:pt x="30129" y="32957"/>
                  </a:lnTo>
                  <a:lnTo>
                    <a:pt x="31240" y="32010"/>
                  </a:lnTo>
                  <a:lnTo>
                    <a:pt x="32238" y="32730"/>
                  </a:lnTo>
                  <a:lnTo>
                    <a:pt x="29510" y="36177"/>
                  </a:lnTo>
                  <a:lnTo>
                    <a:pt x="30773" y="39991"/>
                  </a:lnTo>
                  <a:lnTo>
                    <a:pt x="32831" y="40243"/>
                  </a:lnTo>
                  <a:lnTo>
                    <a:pt x="35281" y="39523"/>
                  </a:lnTo>
                  <a:lnTo>
                    <a:pt x="36203" y="40129"/>
                  </a:lnTo>
                  <a:lnTo>
                    <a:pt x="34498" y="41190"/>
                  </a:lnTo>
                  <a:lnTo>
                    <a:pt x="31493" y="41291"/>
                  </a:lnTo>
                  <a:lnTo>
                    <a:pt x="31139" y="43248"/>
                  </a:lnTo>
                  <a:lnTo>
                    <a:pt x="30041" y="44549"/>
                  </a:lnTo>
                  <a:lnTo>
                    <a:pt x="29296" y="46948"/>
                  </a:lnTo>
                  <a:lnTo>
                    <a:pt x="25861" y="47592"/>
                  </a:lnTo>
                  <a:lnTo>
                    <a:pt x="22288" y="47592"/>
                  </a:lnTo>
                  <a:lnTo>
                    <a:pt x="22957" y="45420"/>
                  </a:lnTo>
                  <a:lnTo>
                    <a:pt x="21543" y="43804"/>
                  </a:lnTo>
                  <a:lnTo>
                    <a:pt x="19990" y="45660"/>
                  </a:lnTo>
                  <a:lnTo>
                    <a:pt x="19775" y="48261"/>
                  </a:lnTo>
                  <a:lnTo>
                    <a:pt x="17085" y="49385"/>
                  </a:lnTo>
                  <a:lnTo>
                    <a:pt x="16113" y="52857"/>
                  </a:lnTo>
                  <a:lnTo>
                    <a:pt x="14484" y="54524"/>
                  </a:lnTo>
                  <a:lnTo>
                    <a:pt x="12982" y="54524"/>
                  </a:lnTo>
                  <a:lnTo>
                    <a:pt x="10178" y="55004"/>
                  </a:lnTo>
                  <a:lnTo>
                    <a:pt x="12590" y="56279"/>
                  </a:lnTo>
                  <a:lnTo>
                    <a:pt x="13398" y="58022"/>
                  </a:lnTo>
                  <a:lnTo>
                    <a:pt x="12186" y="59285"/>
                  </a:lnTo>
                  <a:lnTo>
                    <a:pt x="8714" y="58855"/>
                  </a:lnTo>
                  <a:lnTo>
                    <a:pt x="6100" y="60232"/>
                  </a:lnTo>
                  <a:lnTo>
                    <a:pt x="6100" y="66116"/>
                  </a:lnTo>
                  <a:lnTo>
                    <a:pt x="8777" y="66899"/>
                  </a:lnTo>
                  <a:lnTo>
                    <a:pt x="10002" y="67947"/>
                  </a:lnTo>
                  <a:lnTo>
                    <a:pt x="11555" y="67038"/>
                  </a:lnTo>
                  <a:lnTo>
                    <a:pt x="13714" y="67151"/>
                  </a:lnTo>
                  <a:lnTo>
                    <a:pt x="15709" y="64247"/>
                  </a:lnTo>
                  <a:lnTo>
                    <a:pt x="16719" y="62441"/>
                  </a:lnTo>
                  <a:lnTo>
                    <a:pt x="17729" y="61999"/>
                  </a:lnTo>
                  <a:lnTo>
                    <a:pt x="18020" y="60383"/>
                  </a:lnTo>
                  <a:lnTo>
                    <a:pt x="20229" y="60964"/>
                  </a:lnTo>
                  <a:lnTo>
                    <a:pt x="21631" y="60194"/>
                  </a:lnTo>
                  <a:lnTo>
                    <a:pt x="22982" y="60194"/>
                  </a:lnTo>
                  <a:lnTo>
                    <a:pt x="24800" y="62227"/>
                  </a:lnTo>
                  <a:lnTo>
                    <a:pt x="26202" y="63502"/>
                  </a:lnTo>
                  <a:lnTo>
                    <a:pt x="26909" y="64702"/>
                  </a:lnTo>
                  <a:lnTo>
                    <a:pt x="26909" y="66444"/>
                  </a:lnTo>
                  <a:lnTo>
                    <a:pt x="28803" y="65333"/>
                  </a:lnTo>
                  <a:lnTo>
                    <a:pt x="28803" y="63805"/>
                  </a:lnTo>
                  <a:lnTo>
                    <a:pt x="29927" y="64171"/>
                  </a:lnTo>
                  <a:lnTo>
                    <a:pt x="30521" y="62807"/>
                  </a:lnTo>
                  <a:lnTo>
                    <a:pt x="27553" y="61115"/>
                  </a:lnTo>
                  <a:lnTo>
                    <a:pt x="25343" y="58956"/>
                  </a:lnTo>
                  <a:lnTo>
                    <a:pt x="25609" y="57997"/>
                  </a:lnTo>
                  <a:lnTo>
                    <a:pt x="27629" y="59386"/>
                  </a:lnTo>
                  <a:lnTo>
                    <a:pt x="30432" y="62176"/>
                  </a:lnTo>
                  <a:lnTo>
                    <a:pt x="31910" y="65977"/>
                  </a:lnTo>
                  <a:lnTo>
                    <a:pt x="33879" y="67492"/>
                  </a:lnTo>
                  <a:lnTo>
                    <a:pt x="35660" y="65800"/>
                  </a:lnTo>
                  <a:lnTo>
                    <a:pt x="34498" y="64424"/>
                  </a:lnTo>
                  <a:lnTo>
                    <a:pt x="35496" y="63338"/>
                  </a:lnTo>
                  <a:lnTo>
                    <a:pt x="36758" y="63148"/>
                  </a:lnTo>
                  <a:lnTo>
                    <a:pt x="38602" y="62782"/>
                  </a:lnTo>
                  <a:lnTo>
                    <a:pt x="38488" y="60168"/>
                  </a:lnTo>
                  <a:lnTo>
                    <a:pt x="39966" y="57012"/>
                  </a:lnTo>
                  <a:lnTo>
                    <a:pt x="41203" y="56696"/>
                  </a:lnTo>
                  <a:lnTo>
                    <a:pt x="41809" y="58944"/>
                  </a:lnTo>
                  <a:lnTo>
                    <a:pt x="44284" y="58944"/>
                  </a:lnTo>
                  <a:lnTo>
                    <a:pt x="44158" y="57315"/>
                  </a:lnTo>
                  <a:lnTo>
                    <a:pt x="45155" y="56683"/>
                  </a:lnTo>
                  <a:lnTo>
                    <a:pt x="44739" y="57946"/>
                  </a:lnTo>
                  <a:lnTo>
                    <a:pt x="47529" y="60812"/>
                  </a:lnTo>
                  <a:lnTo>
                    <a:pt x="48767" y="61747"/>
                  </a:lnTo>
                  <a:lnTo>
                    <a:pt x="45635" y="62416"/>
                  </a:lnTo>
                  <a:lnTo>
                    <a:pt x="42478" y="61570"/>
                  </a:lnTo>
                  <a:lnTo>
                    <a:pt x="39877" y="62214"/>
                  </a:lnTo>
                  <a:lnTo>
                    <a:pt x="38223" y="63136"/>
                  </a:lnTo>
                  <a:lnTo>
                    <a:pt x="37036" y="66002"/>
                  </a:lnTo>
                  <a:lnTo>
                    <a:pt x="39044" y="67341"/>
                  </a:lnTo>
                  <a:lnTo>
                    <a:pt x="41999" y="68111"/>
                  </a:lnTo>
                  <a:lnTo>
                    <a:pt x="44284" y="66823"/>
                  </a:lnTo>
                  <a:lnTo>
                    <a:pt x="44979" y="67833"/>
                  </a:lnTo>
                  <a:lnTo>
                    <a:pt x="44208" y="70712"/>
                  </a:lnTo>
                  <a:lnTo>
                    <a:pt x="41658" y="71886"/>
                  </a:lnTo>
                  <a:lnTo>
                    <a:pt x="38400" y="72391"/>
                  </a:lnTo>
                  <a:lnTo>
                    <a:pt x="32932" y="70813"/>
                  </a:lnTo>
                  <a:lnTo>
                    <a:pt x="30887" y="71154"/>
                  </a:lnTo>
                  <a:lnTo>
                    <a:pt x="29334" y="72518"/>
                  </a:lnTo>
                  <a:lnTo>
                    <a:pt x="26922" y="70535"/>
                  </a:lnTo>
                  <a:lnTo>
                    <a:pt x="24586" y="70030"/>
                  </a:lnTo>
                  <a:lnTo>
                    <a:pt x="24207" y="67277"/>
                  </a:lnTo>
                  <a:lnTo>
                    <a:pt x="22515" y="66899"/>
                  </a:lnTo>
                  <a:lnTo>
                    <a:pt x="20406" y="67252"/>
                  </a:lnTo>
                  <a:lnTo>
                    <a:pt x="16227" y="67227"/>
                  </a:lnTo>
                  <a:lnTo>
                    <a:pt x="11908" y="68805"/>
                  </a:lnTo>
                  <a:lnTo>
                    <a:pt x="10570" y="68136"/>
                  </a:lnTo>
                  <a:lnTo>
                    <a:pt x="8613" y="70081"/>
                  </a:lnTo>
                  <a:lnTo>
                    <a:pt x="6782" y="72025"/>
                  </a:lnTo>
                  <a:lnTo>
                    <a:pt x="6163" y="73995"/>
                  </a:lnTo>
                  <a:lnTo>
                    <a:pt x="3612" y="75826"/>
                  </a:lnTo>
                  <a:lnTo>
                    <a:pt x="1087" y="79854"/>
                  </a:lnTo>
                  <a:lnTo>
                    <a:pt x="1" y="82468"/>
                  </a:lnTo>
                  <a:lnTo>
                    <a:pt x="531" y="84917"/>
                  </a:lnTo>
                  <a:lnTo>
                    <a:pt x="14" y="87758"/>
                  </a:lnTo>
                  <a:lnTo>
                    <a:pt x="885" y="91382"/>
                  </a:lnTo>
                  <a:lnTo>
                    <a:pt x="5140" y="95852"/>
                  </a:lnTo>
                  <a:lnTo>
                    <a:pt x="8347" y="97746"/>
                  </a:lnTo>
                  <a:lnTo>
                    <a:pt x="11151" y="97418"/>
                  </a:lnTo>
                  <a:lnTo>
                    <a:pt x="13752" y="97418"/>
                  </a:lnTo>
                  <a:lnTo>
                    <a:pt x="16467" y="96054"/>
                  </a:lnTo>
                  <a:lnTo>
                    <a:pt x="18525" y="96294"/>
                  </a:lnTo>
                  <a:lnTo>
                    <a:pt x="19497" y="97923"/>
                  </a:lnTo>
                  <a:lnTo>
                    <a:pt x="22338" y="97784"/>
                  </a:lnTo>
                  <a:lnTo>
                    <a:pt x="23336" y="99400"/>
                  </a:lnTo>
                  <a:lnTo>
                    <a:pt x="22906" y="103492"/>
                  </a:lnTo>
                  <a:lnTo>
                    <a:pt x="25066" y="106686"/>
                  </a:lnTo>
                  <a:lnTo>
                    <a:pt x="25659" y="109717"/>
                  </a:lnTo>
                  <a:lnTo>
                    <a:pt x="25659" y="112457"/>
                  </a:lnTo>
                  <a:lnTo>
                    <a:pt x="23765" y="115083"/>
                  </a:lnTo>
                  <a:lnTo>
                    <a:pt x="23765" y="117697"/>
                  </a:lnTo>
                  <a:lnTo>
                    <a:pt x="25659" y="120437"/>
                  </a:lnTo>
                  <a:lnTo>
                    <a:pt x="25659" y="124010"/>
                  </a:lnTo>
                  <a:lnTo>
                    <a:pt x="27692" y="126675"/>
                  </a:lnTo>
                  <a:lnTo>
                    <a:pt x="28778" y="128733"/>
                  </a:lnTo>
                  <a:lnTo>
                    <a:pt x="29157" y="130993"/>
                  </a:lnTo>
                  <a:lnTo>
                    <a:pt x="31051" y="133998"/>
                  </a:lnTo>
                  <a:lnTo>
                    <a:pt x="35849" y="133998"/>
                  </a:lnTo>
                  <a:lnTo>
                    <a:pt x="38501" y="132003"/>
                  </a:lnTo>
                  <a:lnTo>
                    <a:pt x="40193" y="130160"/>
                  </a:lnTo>
                  <a:lnTo>
                    <a:pt x="42769" y="127243"/>
                  </a:lnTo>
                  <a:lnTo>
                    <a:pt x="43362" y="124541"/>
                  </a:lnTo>
                  <a:lnTo>
                    <a:pt x="44865" y="124541"/>
                  </a:lnTo>
                  <a:lnTo>
                    <a:pt x="45206" y="120121"/>
                  </a:lnTo>
                  <a:lnTo>
                    <a:pt x="45206" y="119010"/>
                  </a:lnTo>
                  <a:lnTo>
                    <a:pt x="49183" y="115954"/>
                  </a:lnTo>
                  <a:lnTo>
                    <a:pt x="50888" y="113379"/>
                  </a:lnTo>
                  <a:lnTo>
                    <a:pt x="50888" y="110651"/>
                  </a:lnTo>
                  <a:lnTo>
                    <a:pt x="50042" y="108606"/>
                  </a:lnTo>
                  <a:lnTo>
                    <a:pt x="50092" y="106295"/>
                  </a:lnTo>
                  <a:lnTo>
                    <a:pt x="49600" y="104969"/>
                  </a:lnTo>
                  <a:lnTo>
                    <a:pt x="52239" y="102570"/>
                  </a:lnTo>
                  <a:lnTo>
                    <a:pt x="54853" y="99653"/>
                  </a:lnTo>
                  <a:lnTo>
                    <a:pt x="58149" y="97645"/>
                  </a:lnTo>
                  <a:lnTo>
                    <a:pt x="58186" y="97570"/>
                  </a:lnTo>
                  <a:cubicBezTo>
                    <a:pt x="58641" y="96761"/>
                    <a:pt x="59702" y="94817"/>
                    <a:pt x="59702" y="94362"/>
                  </a:cubicBezTo>
                  <a:cubicBezTo>
                    <a:pt x="59702" y="94148"/>
                    <a:pt x="60131" y="92948"/>
                    <a:pt x="60522" y="91963"/>
                  </a:cubicBezTo>
                  <a:lnTo>
                    <a:pt x="60573" y="91862"/>
                  </a:lnTo>
                  <a:lnTo>
                    <a:pt x="59904" y="89716"/>
                  </a:lnTo>
                  <a:lnTo>
                    <a:pt x="58149" y="90587"/>
                  </a:lnTo>
                  <a:lnTo>
                    <a:pt x="54411" y="91117"/>
                  </a:lnTo>
                  <a:lnTo>
                    <a:pt x="53375" y="91610"/>
                  </a:lnTo>
                  <a:lnTo>
                    <a:pt x="52858" y="90031"/>
                  </a:lnTo>
                  <a:lnTo>
                    <a:pt x="52327" y="88870"/>
                  </a:lnTo>
                  <a:lnTo>
                    <a:pt x="50118" y="86748"/>
                  </a:lnTo>
                  <a:lnTo>
                    <a:pt x="48830" y="85852"/>
                  </a:lnTo>
                  <a:lnTo>
                    <a:pt x="46772" y="81104"/>
                  </a:lnTo>
                  <a:lnTo>
                    <a:pt x="45913" y="79917"/>
                  </a:lnTo>
                  <a:lnTo>
                    <a:pt x="44852" y="77076"/>
                  </a:lnTo>
                  <a:lnTo>
                    <a:pt x="44309" y="76142"/>
                  </a:lnTo>
                  <a:lnTo>
                    <a:pt x="44890" y="75927"/>
                  </a:lnTo>
                  <a:lnTo>
                    <a:pt x="47264" y="79185"/>
                  </a:lnTo>
                  <a:lnTo>
                    <a:pt x="48716" y="81470"/>
                  </a:lnTo>
                  <a:lnTo>
                    <a:pt x="49562" y="83945"/>
                  </a:lnTo>
                  <a:lnTo>
                    <a:pt x="51570" y="85523"/>
                  </a:lnTo>
                  <a:lnTo>
                    <a:pt x="52795" y="88478"/>
                  </a:lnTo>
                  <a:lnTo>
                    <a:pt x="53439" y="90271"/>
                  </a:lnTo>
                  <a:lnTo>
                    <a:pt x="57189" y="88579"/>
                  </a:lnTo>
                  <a:lnTo>
                    <a:pt x="60939" y="87746"/>
                  </a:lnTo>
                  <a:lnTo>
                    <a:pt x="65005" y="85675"/>
                  </a:lnTo>
                  <a:lnTo>
                    <a:pt x="66230" y="83453"/>
                  </a:lnTo>
                  <a:lnTo>
                    <a:pt x="67139" y="81154"/>
                  </a:lnTo>
                  <a:lnTo>
                    <a:pt x="65422" y="79437"/>
                  </a:lnTo>
                  <a:lnTo>
                    <a:pt x="63932" y="77821"/>
                  </a:lnTo>
                  <a:lnTo>
                    <a:pt x="61356" y="78616"/>
                  </a:lnTo>
                  <a:lnTo>
                    <a:pt x="59487" y="78705"/>
                  </a:lnTo>
                  <a:lnTo>
                    <a:pt x="58325" y="76571"/>
                  </a:lnTo>
                  <a:lnTo>
                    <a:pt x="56570" y="75094"/>
                  </a:lnTo>
                  <a:lnTo>
                    <a:pt x="57189" y="74045"/>
                  </a:lnTo>
                  <a:lnTo>
                    <a:pt x="59790" y="76154"/>
                  </a:lnTo>
                  <a:lnTo>
                    <a:pt x="61886" y="77303"/>
                  </a:lnTo>
                  <a:lnTo>
                    <a:pt x="63742" y="77442"/>
                  </a:lnTo>
                  <a:lnTo>
                    <a:pt x="65472" y="78364"/>
                  </a:lnTo>
                  <a:lnTo>
                    <a:pt x="68351" y="78818"/>
                  </a:lnTo>
                  <a:lnTo>
                    <a:pt x="71634" y="78414"/>
                  </a:lnTo>
                  <a:lnTo>
                    <a:pt x="74109" y="80195"/>
                  </a:lnTo>
                  <a:lnTo>
                    <a:pt x="75511" y="82569"/>
                  </a:lnTo>
                  <a:lnTo>
                    <a:pt x="77089" y="82834"/>
                  </a:lnTo>
                  <a:lnTo>
                    <a:pt x="78074" y="81697"/>
                  </a:lnTo>
                  <a:lnTo>
                    <a:pt x="78541" y="83617"/>
                  </a:lnTo>
                  <a:lnTo>
                    <a:pt x="79173" y="86357"/>
                  </a:lnTo>
                  <a:lnTo>
                    <a:pt x="80562" y="89349"/>
                  </a:lnTo>
                  <a:lnTo>
                    <a:pt x="82014" y="92670"/>
                  </a:lnTo>
                  <a:lnTo>
                    <a:pt x="82721" y="95246"/>
                  </a:lnTo>
                  <a:lnTo>
                    <a:pt x="84930" y="91723"/>
                  </a:lnTo>
                  <a:lnTo>
                    <a:pt x="84930" y="88668"/>
                  </a:lnTo>
                  <a:lnTo>
                    <a:pt x="85802" y="87215"/>
                  </a:lnTo>
                  <a:lnTo>
                    <a:pt x="87822" y="85460"/>
                  </a:lnTo>
                  <a:lnTo>
                    <a:pt x="90840" y="82720"/>
                  </a:lnTo>
                  <a:lnTo>
                    <a:pt x="92115" y="80990"/>
                  </a:lnTo>
                  <a:lnTo>
                    <a:pt x="94451" y="80447"/>
                  </a:lnTo>
                  <a:lnTo>
                    <a:pt x="95158" y="83339"/>
                  </a:lnTo>
                  <a:lnTo>
                    <a:pt x="96914" y="84160"/>
                  </a:lnTo>
                  <a:lnTo>
                    <a:pt x="96914" y="87885"/>
                  </a:lnTo>
                  <a:lnTo>
                    <a:pt x="99035" y="86622"/>
                  </a:lnTo>
                  <a:lnTo>
                    <a:pt x="100702" y="90132"/>
                  </a:lnTo>
                  <a:lnTo>
                    <a:pt x="100702" y="94451"/>
                  </a:lnTo>
                  <a:lnTo>
                    <a:pt x="102772" y="95549"/>
                  </a:lnTo>
                  <a:lnTo>
                    <a:pt x="103720" y="97557"/>
                  </a:lnTo>
                  <a:lnTo>
                    <a:pt x="105247" y="99565"/>
                  </a:lnTo>
                  <a:lnTo>
                    <a:pt x="107975" y="100701"/>
                  </a:lnTo>
                  <a:lnTo>
                    <a:pt x="107192" y="98100"/>
                  </a:lnTo>
                  <a:lnTo>
                    <a:pt x="106864" y="96294"/>
                  </a:lnTo>
                  <a:lnTo>
                    <a:pt x="105121" y="94994"/>
                  </a:lnTo>
                  <a:lnTo>
                    <a:pt x="104023" y="93478"/>
                  </a:lnTo>
                  <a:lnTo>
                    <a:pt x="103442" y="92127"/>
                  </a:lnTo>
                  <a:lnTo>
                    <a:pt x="103732" y="90082"/>
                  </a:lnTo>
                  <a:lnTo>
                    <a:pt x="104212" y="89476"/>
                  </a:lnTo>
                  <a:lnTo>
                    <a:pt x="105626" y="90801"/>
                  </a:lnTo>
                  <a:lnTo>
                    <a:pt x="107306" y="92595"/>
                  </a:lnTo>
                  <a:lnTo>
                    <a:pt x="108417" y="93163"/>
                  </a:lnTo>
                  <a:lnTo>
                    <a:pt x="108568" y="93049"/>
                  </a:lnTo>
                  <a:cubicBezTo>
                    <a:pt x="110803" y="91382"/>
                    <a:pt x="110803" y="91041"/>
                    <a:pt x="110803" y="90902"/>
                  </a:cubicBezTo>
                  <a:lnTo>
                    <a:pt x="110803" y="87203"/>
                  </a:lnTo>
                  <a:lnTo>
                    <a:pt x="108846" y="85359"/>
                  </a:lnTo>
                  <a:lnTo>
                    <a:pt x="108139" y="83932"/>
                  </a:lnTo>
                  <a:cubicBezTo>
                    <a:pt x="108265" y="83238"/>
                    <a:pt x="108480" y="82556"/>
                    <a:pt x="108581" y="82455"/>
                  </a:cubicBezTo>
                  <a:cubicBezTo>
                    <a:pt x="108758" y="82341"/>
                    <a:pt x="109654" y="82000"/>
                    <a:pt x="110374" y="81748"/>
                  </a:cubicBezTo>
                  <a:lnTo>
                    <a:pt x="110967" y="83099"/>
                  </a:lnTo>
                  <a:lnTo>
                    <a:pt x="113139" y="81521"/>
                  </a:lnTo>
                  <a:lnTo>
                    <a:pt x="117016" y="79589"/>
                  </a:lnTo>
                  <a:lnTo>
                    <a:pt x="118821" y="76293"/>
                  </a:lnTo>
                  <a:lnTo>
                    <a:pt x="119604" y="74083"/>
                  </a:lnTo>
                  <a:lnTo>
                    <a:pt x="119630" y="70232"/>
                  </a:lnTo>
                  <a:lnTo>
                    <a:pt x="118140" y="67227"/>
                  </a:lnTo>
                  <a:lnTo>
                    <a:pt x="116890" y="65649"/>
                  </a:lnTo>
                  <a:lnTo>
                    <a:pt x="118809" y="64348"/>
                  </a:lnTo>
                  <a:lnTo>
                    <a:pt x="119958" y="63451"/>
                  </a:lnTo>
                  <a:lnTo>
                    <a:pt x="117622" y="62719"/>
                  </a:lnTo>
                  <a:lnTo>
                    <a:pt x="116258" y="63212"/>
                  </a:lnTo>
                  <a:lnTo>
                    <a:pt x="115475" y="62340"/>
                  </a:lnTo>
                  <a:lnTo>
                    <a:pt x="115059" y="61772"/>
                  </a:lnTo>
                  <a:lnTo>
                    <a:pt x="116624" y="60863"/>
                  </a:lnTo>
                  <a:lnTo>
                    <a:pt x="117369" y="59373"/>
                  </a:lnTo>
                  <a:lnTo>
                    <a:pt x="117900" y="59638"/>
                  </a:lnTo>
                  <a:lnTo>
                    <a:pt x="117256" y="61974"/>
                  </a:lnTo>
                  <a:lnTo>
                    <a:pt x="119390" y="60901"/>
                  </a:lnTo>
                  <a:lnTo>
                    <a:pt x="120337" y="61684"/>
                  </a:lnTo>
                  <a:lnTo>
                    <a:pt x="121284" y="63350"/>
                  </a:lnTo>
                  <a:lnTo>
                    <a:pt x="122168" y="64424"/>
                  </a:lnTo>
                  <a:lnTo>
                    <a:pt x="122168" y="66015"/>
                  </a:lnTo>
                  <a:lnTo>
                    <a:pt x="123291" y="67151"/>
                  </a:lnTo>
                  <a:lnTo>
                    <a:pt x="125501" y="65383"/>
                  </a:lnTo>
                  <a:lnTo>
                    <a:pt x="124882" y="62782"/>
                  </a:lnTo>
                  <a:lnTo>
                    <a:pt x="123216" y="61078"/>
                  </a:lnTo>
                  <a:lnTo>
                    <a:pt x="122837" y="60295"/>
                  </a:lnTo>
                  <a:lnTo>
                    <a:pt x="124238" y="59095"/>
                  </a:lnTo>
                  <a:lnTo>
                    <a:pt x="124352" y="56254"/>
                  </a:lnTo>
                  <a:lnTo>
                    <a:pt x="125337" y="55433"/>
                  </a:lnTo>
                  <a:lnTo>
                    <a:pt x="126688" y="56229"/>
                  </a:lnTo>
                  <a:lnTo>
                    <a:pt x="128734" y="52693"/>
                  </a:lnTo>
                  <a:lnTo>
                    <a:pt x="130363" y="47693"/>
                  </a:lnTo>
                  <a:lnTo>
                    <a:pt x="129176" y="44359"/>
                  </a:lnTo>
                  <a:lnTo>
                    <a:pt x="128418" y="41329"/>
                  </a:lnTo>
                  <a:lnTo>
                    <a:pt x="126625" y="39650"/>
                  </a:lnTo>
                  <a:lnTo>
                    <a:pt x="124365" y="39006"/>
                  </a:lnTo>
                  <a:lnTo>
                    <a:pt x="123039" y="38501"/>
                  </a:lnTo>
                  <a:lnTo>
                    <a:pt x="122231" y="37844"/>
                  </a:lnTo>
                  <a:lnTo>
                    <a:pt x="124238" y="33816"/>
                  </a:lnTo>
                  <a:lnTo>
                    <a:pt x="125047" y="31152"/>
                  </a:lnTo>
                  <a:lnTo>
                    <a:pt x="127067" y="29939"/>
                  </a:lnTo>
                  <a:lnTo>
                    <a:pt x="130350" y="29939"/>
                  </a:lnTo>
                  <a:lnTo>
                    <a:pt x="135009" y="28677"/>
                  </a:lnTo>
                  <a:lnTo>
                    <a:pt x="132875" y="28677"/>
                  </a:lnTo>
                  <a:lnTo>
                    <a:pt x="132875" y="23841"/>
                  </a:lnTo>
                  <a:lnTo>
                    <a:pt x="135224" y="22793"/>
                  </a:lnTo>
                  <a:lnTo>
                    <a:pt x="136108" y="25091"/>
                  </a:lnTo>
                  <a:lnTo>
                    <a:pt x="137257" y="22490"/>
                  </a:lnTo>
                  <a:lnTo>
                    <a:pt x="137282" y="21025"/>
                  </a:lnTo>
                  <a:lnTo>
                    <a:pt x="138090" y="21479"/>
                  </a:lnTo>
                  <a:lnTo>
                    <a:pt x="137446" y="25129"/>
                  </a:lnTo>
                  <a:lnTo>
                    <a:pt x="136032" y="30912"/>
                  </a:lnTo>
                  <a:lnTo>
                    <a:pt x="136019" y="34447"/>
                  </a:lnTo>
                  <a:lnTo>
                    <a:pt x="139467" y="39220"/>
                  </a:lnTo>
                  <a:lnTo>
                    <a:pt x="140452" y="42491"/>
                  </a:lnTo>
                  <a:lnTo>
                    <a:pt x="140452" y="44486"/>
                  </a:lnTo>
                  <a:lnTo>
                    <a:pt x="142346" y="42907"/>
                  </a:lnTo>
                  <a:lnTo>
                    <a:pt x="142346" y="39460"/>
                  </a:lnTo>
                  <a:lnTo>
                    <a:pt x="143836" y="36051"/>
                  </a:lnTo>
                  <a:lnTo>
                    <a:pt x="143028" y="33273"/>
                  </a:lnTo>
                  <a:lnTo>
                    <a:pt x="142901" y="31682"/>
                  </a:lnTo>
                  <a:lnTo>
                    <a:pt x="142598" y="29447"/>
                  </a:lnTo>
                  <a:lnTo>
                    <a:pt x="140742" y="27982"/>
                  </a:lnTo>
                  <a:lnTo>
                    <a:pt x="140464" y="25356"/>
                  </a:lnTo>
                  <a:lnTo>
                    <a:pt x="142939" y="23740"/>
                  </a:lnTo>
                  <a:lnTo>
                    <a:pt x="145502" y="24093"/>
                  </a:lnTo>
                  <a:lnTo>
                    <a:pt x="145502" y="21189"/>
                  </a:lnTo>
                  <a:lnTo>
                    <a:pt x="146462" y="19611"/>
                  </a:lnTo>
                  <a:lnTo>
                    <a:pt x="148508" y="18588"/>
                  </a:lnTo>
                  <a:lnTo>
                    <a:pt x="149732" y="18588"/>
                  </a:lnTo>
                  <a:lnTo>
                    <a:pt x="148141" y="14231"/>
                  </a:lnTo>
                  <a:lnTo>
                    <a:pt x="145010" y="13070"/>
                  </a:lnTo>
                  <a:lnTo>
                    <a:pt x="145490" y="11214"/>
                  </a:lnTo>
                  <a:lnTo>
                    <a:pt x="145161" y="9105"/>
                  </a:lnTo>
                  <a:lnTo>
                    <a:pt x="145060" y="8562"/>
                  </a:lnTo>
                  <a:lnTo>
                    <a:pt x="146664" y="9395"/>
                  </a:lnTo>
                  <a:lnTo>
                    <a:pt x="148015" y="8360"/>
                  </a:lnTo>
                  <a:lnTo>
                    <a:pt x="149442" y="9307"/>
                  </a:lnTo>
                  <a:lnTo>
                    <a:pt x="150364" y="6542"/>
                  </a:lnTo>
                  <a:lnTo>
                    <a:pt x="149038" y="4774"/>
                  </a:lnTo>
                  <a:lnTo>
                    <a:pt x="148369" y="2223"/>
                  </a:lnTo>
                  <a:lnTo>
                    <a:pt x="144227" y="1605"/>
                  </a:lnTo>
                  <a:lnTo>
                    <a:pt x="144227" y="3120"/>
                  </a:lnTo>
                  <a:lnTo>
                    <a:pt x="143116" y="3082"/>
                  </a:lnTo>
                  <a:lnTo>
                    <a:pt x="142384" y="2185"/>
                  </a:lnTo>
                  <a:lnTo>
                    <a:pt x="134744" y="2185"/>
                  </a:lnTo>
                  <a:lnTo>
                    <a:pt x="130704" y="2564"/>
                  </a:lnTo>
                  <a:lnTo>
                    <a:pt x="133065" y="4875"/>
                  </a:lnTo>
                  <a:lnTo>
                    <a:pt x="131411" y="4888"/>
                  </a:lnTo>
                  <a:lnTo>
                    <a:pt x="130842" y="3486"/>
                  </a:lnTo>
                  <a:lnTo>
                    <a:pt x="127458" y="4989"/>
                  </a:lnTo>
                  <a:lnTo>
                    <a:pt x="124908" y="6605"/>
                  </a:lnTo>
                  <a:lnTo>
                    <a:pt x="123620" y="6605"/>
                  </a:lnTo>
                  <a:lnTo>
                    <a:pt x="122584" y="4420"/>
                  </a:lnTo>
                  <a:lnTo>
                    <a:pt x="119781" y="4016"/>
                  </a:lnTo>
                  <a:lnTo>
                    <a:pt x="117710" y="5178"/>
                  </a:lnTo>
                  <a:lnTo>
                    <a:pt x="114604" y="4143"/>
                  </a:lnTo>
                  <a:lnTo>
                    <a:pt x="112432" y="3259"/>
                  </a:lnTo>
                  <a:lnTo>
                    <a:pt x="108076" y="3574"/>
                  </a:lnTo>
                  <a:lnTo>
                    <a:pt x="106005" y="4900"/>
                  </a:lnTo>
                  <a:lnTo>
                    <a:pt x="107091" y="7842"/>
                  </a:lnTo>
                  <a:lnTo>
                    <a:pt x="105146" y="7842"/>
                  </a:lnTo>
                  <a:lnTo>
                    <a:pt x="103795" y="7729"/>
                  </a:lnTo>
                  <a:lnTo>
                    <a:pt x="101851" y="8714"/>
                  </a:lnTo>
                  <a:lnTo>
                    <a:pt x="102583" y="10039"/>
                  </a:lnTo>
                  <a:lnTo>
                    <a:pt x="102583" y="10039"/>
                  </a:lnTo>
                  <a:lnTo>
                    <a:pt x="101169" y="9623"/>
                  </a:lnTo>
                  <a:lnTo>
                    <a:pt x="100348" y="6744"/>
                  </a:lnTo>
                  <a:lnTo>
                    <a:pt x="97545" y="4370"/>
                  </a:lnTo>
                  <a:lnTo>
                    <a:pt x="93252" y="4963"/>
                  </a:lnTo>
                  <a:lnTo>
                    <a:pt x="94072" y="7628"/>
                  </a:lnTo>
                  <a:lnTo>
                    <a:pt x="91509" y="7539"/>
                  </a:lnTo>
                  <a:lnTo>
                    <a:pt x="90385" y="6074"/>
                  </a:lnTo>
                  <a:lnTo>
                    <a:pt x="87999" y="7337"/>
                  </a:lnTo>
                  <a:lnTo>
                    <a:pt x="86231" y="7893"/>
                  </a:lnTo>
                  <a:lnTo>
                    <a:pt x="84034" y="10544"/>
                  </a:lnTo>
                  <a:lnTo>
                    <a:pt x="83706" y="9282"/>
                  </a:lnTo>
                  <a:lnTo>
                    <a:pt x="85915" y="5923"/>
                  </a:lnTo>
                  <a:lnTo>
                    <a:pt x="85234" y="2526"/>
                  </a:lnTo>
                  <a:lnTo>
                    <a:pt x="8178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52"/>
            <p:cNvSpPr/>
            <p:nvPr/>
          </p:nvSpPr>
          <p:spPr>
            <a:xfrm>
              <a:off x="4467225" y="3815075"/>
              <a:ext cx="177425" cy="289800"/>
            </a:xfrm>
            <a:custGeom>
              <a:avLst/>
              <a:gdLst/>
              <a:ahLst/>
              <a:cxnLst/>
              <a:rect l="l" t="t" r="r" b="b"/>
              <a:pathLst>
                <a:path w="7097" h="11592" extrusionOk="0">
                  <a:moveTo>
                    <a:pt x="5683" y="0"/>
                  </a:moveTo>
                  <a:lnTo>
                    <a:pt x="4572" y="1339"/>
                  </a:lnTo>
                  <a:lnTo>
                    <a:pt x="2602" y="2513"/>
                  </a:lnTo>
                  <a:lnTo>
                    <a:pt x="1023" y="3271"/>
                  </a:lnTo>
                  <a:lnTo>
                    <a:pt x="1415" y="5809"/>
                  </a:lnTo>
                  <a:lnTo>
                    <a:pt x="1023" y="7362"/>
                  </a:lnTo>
                  <a:lnTo>
                    <a:pt x="1" y="8524"/>
                  </a:lnTo>
                  <a:lnTo>
                    <a:pt x="556" y="10809"/>
                  </a:lnTo>
                  <a:lnTo>
                    <a:pt x="2134" y="11592"/>
                  </a:lnTo>
                  <a:lnTo>
                    <a:pt x="3864" y="9849"/>
                  </a:lnTo>
                  <a:lnTo>
                    <a:pt x="5203" y="6541"/>
                  </a:lnTo>
                  <a:lnTo>
                    <a:pt x="6226" y="3384"/>
                  </a:lnTo>
                  <a:lnTo>
                    <a:pt x="7097" y="1655"/>
                  </a:lnTo>
                  <a:lnTo>
                    <a:pt x="615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52"/>
            <p:cNvSpPr/>
            <p:nvPr/>
          </p:nvSpPr>
          <p:spPr>
            <a:xfrm>
              <a:off x="4458375" y="3806875"/>
              <a:ext cx="194800" cy="307475"/>
            </a:xfrm>
            <a:custGeom>
              <a:avLst/>
              <a:gdLst/>
              <a:ahLst/>
              <a:cxnLst/>
              <a:rect l="l" t="t" r="r" b="b"/>
              <a:pathLst>
                <a:path w="7792" h="12299" extrusionOk="0">
                  <a:moveTo>
                    <a:pt x="6327" y="644"/>
                  </a:moveTo>
                  <a:lnTo>
                    <a:pt x="7097" y="1995"/>
                  </a:lnTo>
                  <a:lnTo>
                    <a:pt x="6277" y="3611"/>
                  </a:lnTo>
                  <a:lnTo>
                    <a:pt x="5266" y="6756"/>
                  </a:lnTo>
                  <a:lnTo>
                    <a:pt x="3953" y="10001"/>
                  </a:lnTo>
                  <a:lnTo>
                    <a:pt x="2413" y="11529"/>
                  </a:lnTo>
                  <a:lnTo>
                    <a:pt x="1175" y="10910"/>
                  </a:lnTo>
                  <a:lnTo>
                    <a:pt x="695" y="8940"/>
                  </a:lnTo>
                  <a:lnTo>
                    <a:pt x="1668" y="7829"/>
                  </a:lnTo>
                  <a:lnTo>
                    <a:pt x="2097" y="6149"/>
                  </a:lnTo>
                  <a:lnTo>
                    <a:pt x="1731" y="3776"/>
                  </a:lnTo>
                  <a:lnTo>
                    <a:pt x="3120" y="3119"/>
                  </a:lnTo>
                  <a:lnTo>
                    <a:pt x="5090" y="1932"/>
                  </a:lnTo>
                  <a:lnTo>
                    <a:pt x="6176" y="644"/>
                  </a:lnTo>
                  <a:close/>
                  <a:moveTo>
                    <a:pt x="5873" y="0"/>
                  </a:moveTo>
                  <a:lnTo>
                    <a:pt x="4711" y="1427"/>
                  </a:lnTo>
                  <a:lnTo>
                    <a:pt x="2817" y="2563"/>
                  </a:lnTo>
                  <a:lnTo>
                    <a:pt x="1024" y="3409"/>
                  </a:lnTo>
                  <a:lnTo>
                    <a:pt x="1440" y="6124"/>
                  </a:lnTo>
                  <a:lnTo>
                    <a:pt x="1087" y="7538"/>
                  </a:lnTo>
                  <a:lnTo>
                    <a:pt x="1" y="8776"/>
                  </a:lnTo>
                  <a:lnTo>
                    <a:pt x="632" y="11352"/>
                  </a:lnTo>
                  <a:lnTo>
                    <a:pt x="2552" y="12299"/>
                  </a:lnTo>
                  <a:lnTo>
                    <a:pt x="4420" y="10405"/>
                  </a:lnTo>
                  <a:lnTo>
                    <a:pt x="5847" y="6958"/>
                  </a:lnTo>
                  <a:lnTo>
                    <a:pt x="6845" y="3851"/>
                  </a:lnTo>
                  <a:lnTo>
                    <a:pt x="7792" y="1970"/>
                  </a:lnTo>
                  <a:lnTo>
                    <a:pt x="668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52"/>
            <p:cNvSpPr/>
            <p:nvPr/>
          </p:nvSpPr>
          <p:spPr>
            <a:xfrm>
              <a:off x="5304725" y="3312525"/>
              <a:ext cx="45475" cy="78625"/>
            </a:xfrm>
            <a:custGeom>
              <a:avLst/>
              <a:gdLst/>
              <a:ahLst/>
              <a:cxnLst/>
              <a:rect l="l" t="t" r="r" b="b"/>
              <a:pathLst>
                <a:path w="1819" h="3145" extrusionOk="0">
                  <a:moveTo>
                    <a:pt x="480" y="0"/>
                  </a:moveTo>
                  <a:lnTo>
                    <a:pt x="0" y="1654"/>
                  </a:lnTo>
                  <a:lnTo>
                    <a:pt x="480" y="3144"/>
                  </a:lnTo>
                  <a:lnTo>
                    <a:pt x="1503" y="2753"/>
                  </a:lnTo>
                  <a:lnTo>
                    <a:pt x="1818" y="1566"/>
                  </a:lnTo>
                  <a:lnTo>
                    <a:pt x="48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52"/>
            <p:cNvSpPr/>
            <p:nvPr/>
          </p:nvSpPr>
          <p:spPr>
            <a:xfrm>
              <a:off x="5296500" y="3296100"/>
              <a:ext cx="62525" cy="105475"/>
            </a:xfrm>
            <a:custGeom>
              <a:avLst/>
              <a:gdLst/>
              <a:ahLst/>
              <a:cxnLst/>
              <a:rect l="l" t="t" r="r" b="b"/>
              <a:pathLst>
                <a:path w="2501" h="4219" extrusionOk="0">
                  <a:moveTo>
                    <a:pt x="948" y="1301"/>
                  </a:moveTo>
                  <a:lnTo>
                    <a:pt x="1806" y="2311"/>
                  </a:lnTo>
                  <a:lnTo>
                    <a:pt x="1567" y="3170"/>
                  </a:lnTo>
                  <a:lnTo>
                    <a:pt x="1011" y="3397"/>
                  </a:lnTo>
                  <a:lnTo>
                    <a:pt x="657" y="2299"/>
                  </a:lnTo>
                  <a:lnTo>
                    <a:pt x="948" y="1301"/>
                  </a:lnTo>
                  <a:close/>
                  <a:moveTo>
                    <a:pt x="670" y="1"/>
                  </a:moveTo>
                  <a:lnTo>
                    <a:pt x="1" y="2311"/>
                  </a:lnTo>
                  <a:lnTo>
                    <a:pt x="607" y="4218"/>
                  </a:lnTo>
                  <a:lnTo>
                    <a:pt x="2097" y="3650"/>
                  </a:lnTo>
                  <a:lnTo>
                    <a:pt x="2501" y="2147"/>
                  </a:lnTo>
                  <a:lnTo>
                    <a:pt x="67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52"/>
            <p:cNvSpPr/>
            <p:nvPr/>
          </p:nvSpPr>
          <p:spPr>
            <a:xfrm>
              <a:off x="5643750" y="3420800"/>
              <a:ext cx="232675" cy="252250"/>
            </a:xfrm>
            <a:custGeom>
              <a:avLst/>
              <a:gdLst/>
              <a:ahLst/>
              <a:cxnLst/>
              <a:rect l="l" t="t" r="r" b="b"/>
              <a:pathLst>
                <a:path w="9307" h="10090" extrusionOk="0">
                  <a:moveTo>
                    <a:pt x="1" y="0"/>
                  </a:moveTo>
                  <a:lnTo>
                    <a:pt x="948" y="1301"/>
                  </a:lnTo>
                  <a:lnTo>
                    <a:pt x="2337" y="1553"/>
                  </a:lnTo>
                  <a:cubicBezTo>
                    <a:pt x="2337" y="1553"/>
                    <a:pt x="3536" y="3852"/>
                    <a:pt x="3688" y="4091"/>
                  </a:cubicBezTo>
                  <a:cubicBezTo>
                    <a:pt x="3852" y="4331"/>
                    <a:pt x="5897" y="8233"/>
                    <a:pt x="5897" y="8233"/>
                  </a:cubicBezTo>
                  <a:lnTo>
                    <a:pt x="7804" y="10089"/>
                  </a:lnTo>
                  <a:lnTo>
                    <a:pt x="8587" y="10089"/>
                  </a:lnTo>
                  <a:lnTo>
                    <a:pt x="9307" y="8119"/>
                  </a:lnTo>
                  <a:lnTo>
                    <a:pt x="7880" y="5039"/>
                  </a:lnTo>
                  <a:lnTo>
                    <a:pt x="4647" y="1882"/>
                  </a:lnTo>
                  <a:lnTo>
                    <a:pt x="3473" y="1061"/>
                  </a:lnTo>
                  <a:lnTo>
                    <a:pt x="197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52"/>
            <p:cNvSpPr/>
            <p:nvPr/>
          </p:nvSpPr>
          <p:spPr>
            <a:xfrm>
              <a:off x="5628275" y="3412900"/>
              <a:ext cx="256350" cy="268025"/>
            </a:xfrm>
            <a:custGeom>
              <a:avLst/>
              <a:gdLst/>
              <a:ahLst/>
              <a:cxnLst/>
              <a:rect l="l" t="t" r="r" b="b"/>
              <a:pathLst>
                <a:path w="10254" h="10721" extrusionOk="0">
                  <a:moveTo>
                    <a:pt x="2488" y="632"/>
                  </a:moveTo>
                  <a:lnTo>
                    <a:pt x="5052" y="2438"/>
                  </a:lnTo>
                  <a:lnTo>
                    <a:pt x="8246" y="5544"/>
                  </a:lnTo>
                  <a:lnTo>
                    <a:pt x="9585" y="8448"/>
                  </a:lnTo>
                  <a:lnTo>
                    <a:pt x="9004" y="10090"/>
                  </a:lnTo>
                  <a:lnTo>
                    <a:pt x="8562" y="10090"/>
                  </a:lnTo>
                  <a:lnTo>
                    <a:pt x="6782" y="8360"/>
                  </a:lnTo>
                  <a:cubicBezTo>
                    <a:pt x="6478" y="7792"/>
                    <a:pt x="4723" y="4471"/>
                    <a:pt x="4572" y="4231"/>
                  </a:cubicBezTo>
                  <a:cubicBezTo>
                    <a:pt x="4458" y="4067"/>
                    <a:pt x="3688" y="2614"/>
                    <a:pt x="3233" y="1731"/>
                  </a:cubicBezTo>
                  <a:lnTo>
                    <a:pt x="3158" y="1592"/>
                  </a:lnTo>
                  <a:lnTo>
                    <a:pt x="1743" y="1327"/>
                  </a:lnTo>
                  <a:lnTo>
                    <a:pt x="1238" y="632"/>
                  </a:lnTo>
                  <a:close/>
                  <a:moveTo>
                    <a:pt x="1" y="1"/>
                  </a:moveTo>
                  <a:lnTo>
                    <a:pt x="1390" y="1907"/>
                  </a:lnTo>
                  <a:lnTo>
                    <a:pt x="2741" y="2160"/>
                  </a:lnTo>
                  <a:cubicBezTo>
                    <a:pt x="3019" y="2690"/>
                    <a:pt x="3903" y="4370"/>
                    <a:pt x="4041" y="4584"/>
                  </a:cubicBezTo>
                  <a:cubicBezTo>
                    <a:pt x="4155" y="4748"/>
                    <a:pt x="5430" y="7135"/>
                    <a:pt x="6251" y="8701"/>
                  </a:cubicBezTo>
                  <a:lnTo>
                    <a:pt x="8297" y="10721"/>
                  </a:lnTo>
                  <a:lnTo>
                    <a:pt x="9433" y="10721"/>
                  </a:lnTo>
                  <a:lnTo>
                    <a:pt x="10254" y="8423"/>
                  </a:lnTo>
                  <a:lnTo>
                    <a:pt x="8789" y="5228"/>
                  </a:lnTo>
                  <a:lnTo>
                    <a:pt x="5443" y="1945"/>
                  </a:lnTo>
                  <a:lnTo>
                    <a:pt x="269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52"/>
            <p:cNvSpPr/>
            <p:nvPr/>
          </p:nvSpPr>
          <p:spPr>
            <a:xfrm>
              <a:off x="5873550" y="3662925"/>
              <a:ext cx="284775" cy="73250"/>
            </a:xfrm>
            <a:custGeom>
              <a:avLst/>
              <a:gdLst/>
              <a:ahLst/>
              <a:cxnLst/>
              <a:rect l="l" t="t" r="r" b="b"/>
              <a:pathLst>
                <a:path w="11391" h="2930" extrusionOk="0">
                  <a:moveTo>
                    <a:pt x="1150" y="0"/>
                  </a:moveTo>
                  <a:lnTo>
                    <a:pt x="1" y="998"/>
                  </a:lnTo>
                  <a:lnTo>
                    <a:pt x="2324" y="2058"/>
                  </a:lnTo>
                  <a:lnTo>
                    <a:pt x="5696" y="2930"/>
                  </a:lnTo>
                  <a:lnTo>
                    <a:pt x="11391" y="2930"/>
                  </a:lnTo>
                  <a:lnTo>
                    <a:pt x="8082" y="1667"/>
                  </a:lnTo>
                  <a:lnTo>
                    <a:pt x="5708" y="1667"/>
                  </a:lnTo>
                  <a:lnTo>
                    <a:pt x="115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52"/>
            <p:cNvSpPr/>
            <p:nvPr/>
          </p:nvSpPr>
          <p:spPr>
            <a:xfrm>
              <a:off x="5859050" y="3654075"/>
              <a:ext cx="342200" cy="90000"/>
            </a:xfrm>
            <a:custGeom>
              <a:avLst/>
              <a:gdLst/>
              <a:ahLst/>
              <a:cxnLst/>
              <a:rect l="l" t="t" r="r" b="b"/>
              <a:pathLst>
                <a:path w="13688" h="3600" extrusionOk="0">
                  <a:moveTo>
                    <a:pt x="1806" y="720"/>
                  </a:moveTo>
                  <a:lnTo>
                    <a:pt x="6187" y="2311"/>
                  </a:lnTo>
                  <a:lnTo>
                    <a:pt x="8599" y="2337"/>
                  </a:lnTo>
                  <a:lnTo>
                    <a:pt x="10266" y="2968"/>
                  </a:lnTo>
                  <a:lnTo>
                    <a:pt x="6314" y="2968"/>
                  </a:lnTo>
                  <a:lnTo>
                    <a:pt x="3043" y="2122"/>
                  </a:lnTo>
                  <a:lnTo>
                    <a:pt x="1174" y="1263"/>
                  </a:lnTo>
                  <a:lnTo>
                    <a:pt x="1806" y="720"/>
                  </a:lnTo>
                  <a:close/>
                  <a:moveTo>
                    <a:pt x="1667" y="1"/>
                  </a:moveTo>
                  <a:lnTo>
                    <a:pt x="0" y="1428"/>
                  </a:lnTo>
                  <a:lnTo>
                    <a:pt x="2829" y="2715"/>
                  </a:lnTo>
                  <a:lnTo>
                    <a:pt x="6200" y="3587"/>
                  </a:lnTo>
                  <a:lnTo>
                    <a:pt x="13688" y="3599"/>
                  </a:lnTo>
                  <a:lnTo>
                    <a:pt x="8763" y="1731"/>
                  </a:lnTo>
                  <a:lnTo>
                    <a:pt x="6352" y="1705"/>
                  </a:lnTo>
                  <a:lnTo>
                    <a:pt x="166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52"/>
            <p:cNvSpPr/>
            <p:nvPr/>
          </p:nvSpPr>
          <p:spPr>
            <a:xfrm>
              <a:off x="6185775" y="3706475"/>
              <a:ext cx="137975" cy="31600"/>
            </a:xfrm>
            <a:custGeom>
              <a:avLst/>
              <a:gdLst/>
              <a:ahLst/>
              <a:cxnLst/>
              <a:rect l="l" t="t" r="r" b="b"/>
              <a:pathLst>
                <a:path w="5519" h="1264" extrusionOk="0">
                  <a:moveTo>
                    <a:pt x="3397" y="1"/>
                  </a:moveTo>
                  <a:lnTo>
                    <a:pt x="0" y="556"/>
                  </a:lnTo>
                  <a:lnTo>
                    <a:pt x="1818" y="1263"/>
                  </a:lnTo>
                  <a:lnTo>
                    <a:pt x="5518" y="556"/>
                  </a:lnTo>
                  <a:lnTo>
                    <a:pt x="339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52"/>
            <p:cNvSpPr/>
            <p:nvPr/>
          </p:nvSpPr>
          <p:spPr>
            <a:xfrm>
              <a:off x="6156100" y="3698600"/>
              <a:ext cx="203625" cy="47675"/>
            </a:xfrm>
            <a:custGeom>
              <a:avLst/>
              <a:gdLst/>
              <a:ahLst/>
              <a:cxnLst/>
              <a:rect l="l" t="t" r="r" b="b"/>
              <a:pathLst>
                <a:path w="8145" h="1907" extrusionOk="0">
                  <a:moveTo>
                    <a:pt x="4571" y="644"/>
                  </a:moveTo>
                  <a:lnTo>
                    <a:pt x="5278" y="821"/>
                  </a:lnTo>
                  <a:lnTo>
                    <a:pt x="3031" y="1250"/>
                  </a:lnTo>
                  <a:lnTo>
                    <a:pt x="2374" y="998"/>
                  </a:lnTo>
                  <a:lnTo>
                    <a:pt x="4571" y="644"/>
                  </a:lnTo>
                  <a:close/>
                  <a:moveTo>
                    <a:pt x="4596" y="0"/>
                  </a:moveTo>
                  <a:lnTo>
                    <a:pt x="0" y="745"/>
                  </a:lnTo>
                  <a:lnTo>
                    <a:pt x="2968" y="1907"/>
                  </a:lnTo>
                  <a:lnTo>
                    <a:pt x="8145" y="922"/>
                  </a:lnTo>
                  <a:lnTo>
                    <a:pt x="459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52"/>
            <p:cNvSpPr/>
            <p:nvPr/>
          </p:nvSpPr>
          <p:spPr>
            <a:xfrm>
              <a:off x="6158300" y="3493725"/>
              <a:ext cx="139875" cy="161950"/>
            </a:xfrm>
            <a:custGeom>
              <a:avLst/>
              <a:gdLst/>
              <a:ahLst/>
              <a:cxnLst/>
              <a:rect l="l" t="t" r="r" b="b"/>
              <a:pathLst>
                <a:path w="5595" h="6478" extrusionOk="0">
                  <a:moveTo>
                    <a:pt x="3864" y="0"/>
                  </a:moveTo>
                  <a:lnTo>
                    <a:pt x="632" y="1579"/>
                  </a:lnTo>
                  <a:lnTo>
                    <a:pt x="1" y="4925"/>
                  </a:lnTo>
                  <a:lnTo>
                    <a:pt x="1099" y="6478"/>
                  </a:lnTo>
                  <a:lnTo>
                    <a:pt x="1730" y="4420"/>
                  </a:lnTo>
                  <a:lnTo>
                    <a:pt x="3473" y="6225"/>
                  </a:lnTo>
                  <a:lnTo>
                    <a:pt x="3473" y="4331"/>
                  </a:lnTo>
                  <a:lnTo>
                    <a:pt x="2678" y="3510"/>
                  </a:lnTo>
                  <a:lnTo>
                    <a:pt x="4104" y="2765"/>
                  </a:lnTo>
                  <a:lnTo>
                    <a:pt x="1895" y="2765"/>
                  </a:lnTo>
                  <a:lnTo>
                    <a:pt x="5594" y="1023"/>
                  </a:lnTo>
                  <a:lnTo>
                    <a:pt x="386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52"/>
            <p:cNvSpPr/>
            <p:nvPr/>
          </p:nvSpPr>
          <p:spPr>
            <a:xfrm>
              <a:off x="6149775" y="3484875"/>
              <a:ext cx="165125" cy="188175"/>
            </a:xfrm>
            <a:custGeom>
              <a:avLst/>
              <a:gdLst/>
              <a:ahLst/>
              <a:cxnLst/>
              <a:rect l="l" t="t" r="r" b="b"/>
              <a:pathLst>
                <a:path w="6605" h="7527" extrusionOk="0">
                  <a:moveTo>
                    <a:pt x="4193" y="708"/>
                  </a:moveTo>
                  <a:lnTo>
                    <a:pt x="5266" y="1339"/>
                  </a:lnTo>
                  <a:lnTo>
                    <a:pt x="1023" y="3334"/>
                  </a:lnTo>
                  <a:lnTo>
                    <a:pt x="1023" y="3334"/>
                  </a:lnTo>
                  <a:lnTo>
                    <a:pt x="1251" y="2147"/>
                  </a:lnTo>
                  <a:lnTo>
                    <a:pt x="4193" y="708"/>
                  </a:lnTo>
                  <a:close/>
                  <a:moveTo>
                    <a:pt x="3157" y="3423"/>
                  </a:moveTo>
                  <a:lnTo>
                    <a:pt x="2501" y="3776"/>
                  </a:lnTo>
                  <a:lnTo>
                    <a:pt x="3486" y="4812"/>
                  </a:lnTo>
                  <a:lnTo>
                    <a:pt x="3486" y="5796"/>
                  </a:lnTo>
                  <a:lnTo>
                    <a:pt x="1933" y="4168"/>
                  </a:lnTo>
                  <a:lnTo>
                    <a:pt x="1326" y="6125"/>
                  </a:lnTo>
                  <a:lnTo>
                    <a:pt x="670" y="5203"/>
                  </a:lnTo>
                  <a:lnTo>
                    <a:pt x="1011" y="3423"/>
                  </a:lnTo>
                  <a:close/>
                  <a:moveTo>
                    <a:pt x="4218" y="1"/>
                  </a:moveTo>
                  <a:lnTo>
                    <a:pt x="683" y="1718"/>
                  </a:lnTo>
                  <a:lnTo>
                    <a:pt x="1" y="5354"/>
                  </a:lnTo>
                  <a:lnTo>
                    <a:pt x="1554" y="7526"/>
                  </a:lnTo>
                  <a:lnTo>
                    <a:pt x="2210" y="5392"/>
                  </a:lnTo>
                  <a:lnTo>
                    <a:pt x="4117" y="7375"/>
                  </a:lnTo>
                  <a:lnTo>
                    <a:pt x="4117" y="4572"/>
                  </a:lnTo>
                  <a:lnTo>
                    <a:pt x="3536" y="3953"/>
                  </a:lnTo>
                  <a:lnTo>
                    <a:pt x="5708" y="2804"/>
                  </a:lnTo>
                  <a:lnTo>
                    <a:pt x="3650" y="2804"/>
                  </a:lnTo>
                  <a:lnTo>
                    <a:pt x="6605" y="1415"/>
                  </a:lnTo>
                  <a:lnTo>
                    <a:pt x="421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52"/>
            <p:cNvSpPr/>
            <p:nvPr/>
          </p:nvSpPr>
          <p:spPr>
            <a:xfrm>
              <a:off x="5945525" y="3367450"/>
              <a:ext cx="213125" cy="254775"/>
            </a:xfrm>
            <a:custGeom>
              <a:avLst/>
              <a:gdLst/>
              <a:ahLst/>
              <a:cxnLst/>
              <a:rect l="l" t="t" r="r" b="b"/>
              <a:pathLst>
                <a:path w="8525" h="10191" extrusionOk="0">
                  <a:moveTo>
                    <a:pt x="6542" y="0"/>
                  </a:moveTo>
                  <a:lnTo>
                    <a:pt x="3941" y="3119"/>
                  </a:lnTo>
                  <a:lnTo>
                    <a:pt x="2817" y="5291"/>
                  </a:lnTo>
                  <a:lnTo>
                    <a:pt x="935" y="5291"/>
                  </a:lnTo>
                  <a:lnTo>
                    <a:pt x="1" y="6869"/>
                  </a:lnTo>
                  <a:lnTo>
                    <a:pt x="1491" y="9067"/>
                  </a:lnTo>
                  <a:lnTo>
                    <a:pt x="2817" y="9546"/>
                  </a:lnTo>
                  <a:lnTo>
                    <a:pt x="4686" y="9344"/>
                  </a:lnTo>
                  <a:lnTo>
                    <a:pt x="6049" y="10190"/>
                  </a:lnTo>
                  <a:lnTo>
                    <a:pt x="7363" y="6516"/>
                  </a:lnTo>
                  <a:lnTo>
                    <a:pt x="8524" y="4874"/>
                  </a:lnTo>
                  <a:lnTo>
                    <a:pt x="7653" y="3384"/>
                  </a:lnTo>
                  <a:lnTo>
                    <a:pt x="8512" y="2134"/>
                  </a:lnTo>
                  <a:lnTo>
                    <a:pt x="654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52"/>
            <p:cNvSpPr/>
            <p:nvPr/>
          </p:nvSpPr>
          <p:spPr>
            <a:xfrm>
              <a:off x="5936075" y="3355775"/>
              <a:ext cx="232350" cy="278450"/>
            </a:xfrm>
            <a:custGeom>
              <a:avLst/>
              <a:gdLst/>
              <a:ahLst/>
              <a:cxnLst/>
              <a:rect l="l" t="t" r="r" b="b"/>
              <a:pathLst>
                <a:path w="9294" h="11138" extrusionOk="0">
                  <a:moveTo>
                    <a:pt x="6932" y="947"/>
                  </a:moveTo>
                  <a:lnTo>
                    <a:pt x="8486" y="2627"/>
                  </a:lnTo>
                  <a:lnTo>
                    <a:pt x="7652" y="3839"/>
                  </a:lnTo>
                  <a:lnTo>
                    <a:pt x="8523" y="5329"/>
                  </a:lnTo>
                  <a:lnTo>
                    <a:pt x="7475" y="6806"/>
                  </a:lnTo>
                  <a:lnTo>
                    <a:pt x="6263" y="10190"/>
                  </a:lnTo>
                  <a:lnTo>
                    <a:pt x="5139" y="9496"/>
                  </a:lnTo>
                  <a:lnTo>
                    <a:pt x="3220" y="9685"/>
                  </a:lnTo>
                  <a:lnTo>
                    <a:pt x="2071" y="9281"/>
                  </a:lnTo>
                  <a:lnTo>
                    <a:pt x="745" y="7324"/>
                  </a:lnTo>
                  <a:lnTo>
                    <a:pt x="1490" y="6074"/>
                  </a:lnTo>
                  <a:lnTo>
                    <a:pt x="3384" y="6074"/>
                  </a:lnTo>
                  <a:lnTo>
                    <a:pt x="4584" y="3763"/>
                  </a:lnTo>
                  <a:lnTo>
                    <a:pt x="6932" y="947"/>
                  </a:lnTo>
                  <a:close/>
                  <a:moveTo>
                    <a:pt x="6907" y="0"/>
                  </a:moveTo>
                  <a:lnTo>
                    <a:pt x="4079" y="3397"/>
                  </a:lnTo>
                  <a:lnTo>
                    <a:pt x="3005" y="5442"/>
                  </a:lnTo>
                  <a:lnTo>
                    <a:pt x="1137" y="5442"/>
                  </a:lnTo>
                  <a:lnTo>
                    <a:pt x="0" y="7336"/>
                  </a:lnTo>
                  <a:lnTo>
                    <a:pt x="1667" y="9799"/>
                  </a:lnTo>
                  <a:lnTo>
                    <a:pt x="3157" y="10329"/>
                  </a:lnTo>
                  <a:lnTo>
                    <a:pt x="4988" y="10140"/>
                  </a:lnTo>
                  <a:lnTo>
                    <a:pt x="6591" y="11137"/>
                  </a:lnTo>
                  <a:lnTo>
                    <a:pt x="8018" y="7147"/>
                  </a:lnTo>
                  <a:lnTo>
                    <a:pt x="9281" y="5379"/>
                  </a:lnTo>
                  <a:lnTo>
                    <a:pt x="8397" y="3877"/>
                  </a:lnTo>
                  <a:lnTo>
                    <a:pt x="9294" y="2576"/>
                  </a:lnTo>
                  <a:lnTo>
                    <a:pt x="69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52"/>
            <p:cNvSpPr/>
            <p:nvPr/>
          </p:nvSpPr>
          <p:spPr>
            <a:xfrm>
              <a:off x="6429775" y="3529075"/>
              <a:ext cx="453650" cy="254450"/>
            </a:xfrm>
            <a:custGeom>
              <a:avLst/>
              <a:gdLst/>
              <a:ahLst/>
              <a:cxnLst/>
              <a:rect l="l" t="t" r="r" b="b"/>
              <a:pathLst>
                <a:path w="18146" h="10178" extrusionOk="0">
                  <a:moveTo>
                    <a:pt x="1794" y="0"/>
                  </a:moveTo>
                  <a:lnTo>
                    <a:pt x="1" y="745"/>
                  </a:lnTo>
                  <a:lnTo>
                    <a:pt x="1705" y="2576"/>
                  </a:lnTo>
                  <a:lnTo>
                    <a:pt x="2223" y="4496"/>
                  </a:lnTo>
                  <a:lnTo>
                    <a:pt x="4281" y="4496"/>
                  </a:lnTo>
                  <a:lnTo>
                    <a:pt x="5847" y="5039"/>
                  </a:lnTo>
                  <a:lnTo>
                    <a:pt x="5847" y="6705"/>
                  </a:lnTo>
                  <a:lnTo>
                    <a:pt x="8764" y="8915"/>
                  </a:lnTo>
                  <a:lnTo>
                    <a:pt x="11214" y="8915"/>
                  </a:lnTo>
                  <a:lnTo>
                    <a:pt x="12236" y="7412"/>
                  </a:lnTo>
                  <a:lnTo>
                    <a:pt x="14055" y="8120"/>
                  </a:lnTo>
                  <a:lnTo>
                    <a:pt x="15633" y="10178"/>
                  </a:lnTo>
                  <a:lnTo>
                    <a:pt x="18146" y="10178"/>
                  </a:lnTo>
                  <a:lnTo>
                    <a:pt x="14522" y="5443"/>
                  </a:lnTo>
                  <a:lnTo>
                    <a:pt x="10431" y="3157"/>
                  </a:lnTo>
                  <a:lnTo>
                    <a:pt x="5531" y="1819"/>
                  </a:lnTo>
                  <a:lnTo>
                    <a:pt x="3650" y="2652"/>
                  </a:lnTo>
                  <a:lnTo>
                    <a:pt x="3094" y="733"/>
                  </a:lnTo>
                  <a:lnTo>
                    <a:pt x="17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52"/>
            <p:cNvSpPr/>
            <p:nvPr/>
          </p:nvSpPr>
          <p:spPr>
            <a:xfrm>
              <a:off x="6416200" y="3519925"/>
              <a:ext cx="483325" cy="271500"/>
            </a:xfrm>
            <a:custGeom>
              <a:avLst/>
              <a:gdLst/>
              <a:ahLst/>
              <a:cxnLst/>
              <a:rect l="l" t="t" r="r" b="b"/>
              <a:pathLst>
                <a:path w="19333" h="10860" extrusionOk="0">
                  <a:moveTo>
                    <a:pt x="2312" y="707"/>
                  </a:moveTo>
                  <a:lnTo>
                    <a:pt x="3372" y="1313"/>
                  </a:lnTo>
                  <a:lnTo>
                    <a:pt x="3991" y="3447"/>
                  </a:lnTo>
                  <a:lnTo>
                    <a:pt x="6112" y="2513"/>
                  </a:lnTo>
                  <a:lnTo>
                    <a:pt x="10860" y="3814"/>
                  </a:lnTo>
                  <a:lnTo>
                    <a:pt x="14863" y="6061"/>
                  </a:lnTo>
                  <a:lnTo>
                    <a:pt x="18058" y="10228"/>
                  </a:lnTo>
                  <a:lnTo>
                    <a:pt x="16328" y="10228"/>
                  </a:lnTo>
                  <a:lnTo>
                    <a:pt x="14787" y="8233"/>
                  </a:lnTo>
                  <a:lnTo>
                    <a:pt x="12653" y="7400"/>
                  </a:lnTo>
                  <a:lnTo>
                    <a:pt x="11580" y="8965"/>
                  </a:lnTo>
                  <a:lnTo>
                    <a:pt x="9408" y="8965"/>
                  </a:lnTo>
                  <a:lnTo>
                    <a:pt x="6706" y="6920"/>
                  </a:lnTo>
                  <a:lnTo>
                    <a:pt x="6706" y="5177"/>
                  </a:lnTo>
                  <a:lnTo>
                    <a:pt x="4913" y="4571"/>
                  </a:lnTo>
                  <a:lnTo>
                    <a:pt x="3006" y="4546"/>
                  </a:lnTo>
                  <a:lnTo>
                    <a:pt x="2526" y="2778"/>
                  </a:lnTo>
                  <a:lnTo>
                    <a:pt x="1074" y="1225"/>
                  </a:lnTo>
                  <a:lnTo>
                    <a:pt x="2312" y="707"/>
                  </a:lnTo>
                  <a:close/>
                  <a:moveTo>
                    <a:pt x="2362" y="0"/>
                  </a:moveTo>
                  <a:lnTo>
                    <a:pt x="1" y="998"/>
                  </a:lnTo>
                  <a:lnTo>
                    <a:pt x="1958" y="3094"/>
                  </a:lnTo>
                  <a:lnTo>
                    <a:pt x="2526" y="5177"/>
                  </a:lnTo>
                  <a:lnTo>
                    <a:pt x="4761" y="5177"/>
                  </a:lnTo>
                  <a:lnTo>
                    <a:pt x="6074" y="5632"/>
                  </a:lnTo>
                  <a:lnTo>
                    <a:pt x="6074" y="7223"/>
                  </a:lnTo>
                  <a:lnTo>
                    <a:pt x="9206" y="9597"/>
                  </a:lnTo>
                  <a:lnTo>
                    <a:pt x="11921" y="9597"/>
                  </a:lnTo>
                  <a:lnTo>
                    <a:pt x="12906" y="8170"/>
                  </a:lnTo>
                  <a:lnTo>
                    <a:pt x="14396" y="8751"/>
                  </a:lnTo>
                  <a:lnTo>
                    <a:pt x="16025" y="10859"/>
                  </a:lnTo>
                  <a:lnTo>
                    <a:pt x="19333" y="10859"/>
                  </a:lnTo>
                  <a:lnTo>
                    <a:pt x="15317" y="5607"/>
                  </a:lnTo>
                  <a:lnTo>
                    <a:pt x="11125" y="3245"/>
                  </a:lnTo>
                  <a:lnTo>
                    <a:pt x="6049" y="1844"/>
                  </a:lnTo>
                  <a:lnTo>
                    <a:pt x="4395" y="2576"/>
                  </a:lnTo>
                  <a:lnTo>
                    <a:pt x="3903" y="884"/>
                  </a:lnTo>
                  <a:lnTo>
                    <a:pt x="236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52"/>
            <p:cNvSpPr/>
            <p:nvPr/>
          </p:nvSpPr>
          <p:spPr>
            <a:xfrm>
              <a:off x="5992575" y="3785400"/>
              <a:ext cx="867500" cy="764650"/>
            </a:xfrm>
            <a:custGeom>
              <a:avLst/>
              <a:gdLst/>
              <a:ahLst/>
              <a:cxnLst/>
              <a:rect l="l" t="t" r="r" b="b"/>
              <a:pathLst>
                <a:path w="34700" h="30586" extrusionOk="0">
                  <a:moveTo>
                    <a:pt x="18082" y="1"/>
                  </a:moveTo>
                  <a:lnTo>
                    <a:pt x="15494" y="2602"/>
                  </a:lnTo>
                  <a:lnTo>
                    <a:pt x="13953" y="3574"/>
                  </a:lnTo>
                  <a:lnTo>
                    <a:pt x="12577" y="3006"/>
                  </a:lnTo>
                  <a:lnTo>
                    <a:pt x="9976" y="5430"/>
                  </a:lnTo>
                  <a:lnTo>
                    <a:pt x="8195" y="7627"/>
                  </a:lnTo>
                  <a:lnTo>
                    <a:pt x="4950" y="9572"/>
                  </a:lnTo>
                  <a:lnTo>
                    <a:pt x="1617" y="10228"/>
                  </a:lnTo>
                  <a:lnTo>
                    <a:pt x="0" y="12779"/>
                  </a:lnTo>
                  <a:lnTo>
                    <a:pt x="0" y="15999"/>
                  </a:lnTo>
                  <a:lnTo>
                    <a:pt x="973" y="20835"/>
                  </a:lnTo>
                  <a:lnTo>
                    <a:pt x="480" y="22704"/>
                  </a:lnTo>
                  <a:lnTo>
                    <a:pt x="1857" y="24244"/>
                  </a:lnTo>
                  <a:lnTo>
                    <a:pt x="5481" y="23424"/>
                  </a:lnTo>
                  <a:lnTo>
                    <a:pt x="9408" y="22211"/>
                  </a:lnTo>
                  <a:lnTo>
                    <a:pt x="12223" y="20999"/>
                  </a:lnTo>
                  <a:lnTo>
                    <a:pt x="16214" y="21365"/>
                  </a:lnTo>
                  <a:lnTo>
                    <a:pt x="18070" y="24964"/>
                  </a:lnTo>
                  <a:lnTo>
                    <a:pt x="20103" y="23184"/>
                  </a:lnTo>
                  <a:lnTo>
                    <a:pt x="20911" y="26833"/>
                  </a:lnTo>
                  <a:cubicBezTo>
                    <a:pt x="20911" y="26833"/>
                    <a:pt x="21719" y="29421"/>
                    <a:pt x="22047" y="29421"/>
                  </a:cubicBezTo>
                  <a:cubicBezTo>
                    <a:pt x="22349" y="29421"/>
                    <a:pt x="23677" y="30586"/>
                    <a:pt x="24015" y="30586"/>
                  </a:cubicBezTo>
                  <a:cubicBezTo>
                    <a:pt x="24045" y="30586"/>
                    <a:pt x="24067" y="30577"/>
                    <a:pt x="24080" y="30558"/>
                  </a:cubicBezTo>
                  <a:cubicBezTo>
                    <a:pt x="24232" y="30318"/>
                    <a:pt x="25621" y="29990"/>
                    <a:pt x="25621" y="29990"/>
                  </a:cubicBezTo>
                  <a:lnTo>
                    <a:pt x="28133" y="30229"/>
                  </a:lnTo>
                  <a:cubicBezTo>
                    <a:pt x="28133" y="30229"/>
                    <a:pt x="30735" y="28045"/>
                    <a:pt x="30735" y="27729"/>
                  </a:cubicBezTo>
                  <a:cubicBezTo>
                    <a:pt x="30735" y="27401"/>
                    <a:pt x="32831" y="23348"/>
                    <a:pt x="32831" y="23348"/>
                  </a:cubicBezTo>
                  <a:lnTo>
                    <a:pt x="34371" y="19699"/>
                  </a:lnTo>
                  <a:lnTo>
                    <a:pt x="34700" y="14193"/>
                  </a:lnTo>
                  <a:lnTo>
                    <a:pt x="31303" y="8107"/>
                  </a:lnTo>
                  <a:lnTo>
                    <a:pt x="30078" y="5114"/>
                  </a:lnTo>
                  <a:lnTo>
                    <a:pt x="29434" y="3081"/>
                  </a:lnTo>
                  <a:lnTo>
                    <a:pt x="27654" y="1"/>
                  </a:lnTo>
                  <a:lnTo>
                    <a:pt x="26025" y="3410"/>
                  </a:lnTo>
                  <a:lnTo>
                    <a:pt x="26113" y="4950"/>
                  </a:lnTo>
                  <a:lnTo>
                    <a:pt x="24333" y="6251"/>
                  </a:lnTo>
                  <a:lnTo>
                    <a:pt x="21971" y="4054"/>
                  </a:lnTo>
                  <a:lnTo>
                    <a:pt x="22224" y="1301"/>
                  </a:lnTo>
                  <a:lnTo>
                    <a:pt x="1808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52"/>
            <p:cNvSpPr/>
            <p:nvPr/>
          </p:nvSpPr>
          <p:spPr>
            <a:xfrm>
              <a:off x="5985000" y="3768350"/>
              <a:ext cx="883600" cy="789850"/>
            </a:xfrm>
            <a:custGeom>
              <a:avLst/>
              <a:gdLst/>
              <a:ahLst/>
              <a:cxnLst/>
              <a:rect l="l" t="t" r="r" b="b"/>
              <a:pathLst>
                <a:path w="35344" h="31594" extrusionOk="0">
                  <a:moveTo>
                    <a:pt x="18474" y="1049"/>
                  </a:moveTo>
                  <a:lnTo>
                    <a:pt x="22186" y="2210"/>
                  </a:lnTo>
                  <a:lnTo>
                    <a:pt x="21946" y="4862"/>
                  </a:lnTo>
                  <a:lnTo>
                    <a:pt x="24598" y="7337"/>
                  </a:lnTo>
                  <a:lnTo>
                    <a:pt x="26732" y="5784"/>
                  </a:lnTo>
                  <a:lnTo>
                    <a:pt x="26643" y="4155"/>
                  </a:lnTo>
                  <a:lnTo>
                    <a:pt x="27969" y="1364"/>
                  </a:lnTo>
                  <a:lnTo>
                    <a:pt x="29447" y="3890"/>
                  </a:lnTo>
                  <a:lnTo>
                    <a:pt x="30091" y="5910"/>
                  </a:lnTo>
                  <a:lnTo>
                    <a:pt x="31315" y="8941"/>
                  </a:lnTo>
                  <a:lnTo>
                    <a:pt x="34674" y="14938"/>
                  </a:lnTo>
                  <a:lnTo>
                    <a:pt x="34359" y="20305"/>
                  </a:lnTo>
                  <a:lnTo>
                    <a:pt x="32856" y="23891"/>
                  </a:lnTo>
                  <a:cubicBezTo>
                    <a:pt x="31530" y="26442"/>
                    <a:pt x="30810" y="27932"/>
                    <a:pt x="30722" y="28336"/>
                  </a:cubicBezTo>
                  <a:cubicBezTo>
                    <a:pt x="30583" y="28601"/>
                    <a:pt x="29396" y="29687"/>
                    <a:pt x="28335" y="30596"/>
                  </a:cubicBezTo>
                  <a:lnTo>
                    <a:pt x="25898" y="30356"/>
                  </a:lnTo>
                  <a:lnTo>
                    <a:pt x="25848" y="30369"/>
                  </a:lnTo>
                  <a:cubicBezTo>
                    <a:pt x="25052" y="30558"/>
                    <a:pt x="24522" y="30747"/>
                    <a:pt x="24257" y="30937"/>
                  </a:cubicBezTo>
                  <a:cubicBezTo>
                    <a:pt x="23979" y="30773"/>
                    <a:pt x="23714" y="30596"/>
                    <a:pt x="23461" y="30406"/>
                  </a:cubicBezTo>
                  <a:cubicBezTo>
                    <a:pt x="22931" y="30028"/>
                    <a:pt x="22666" y="29851"/>
                    <a:pt x="22464" y="29800"/>
                  </a:cubicBezTo>
                  <a:cubicBezTo>
                    <a:pt x="22262" y="29560"/>
                    <a:pt x="21832" y="28411"/>
                    <a:pt x="21517" y="27439"/>
                  </a:cubicBezTo>
                  <a:lnTo>
                    <a:pt x="20595" y="23272"/>
                  </a:lnTo>
                  <a:lnTo>
                    <a:pt x="18474" y="25141"/>
                  </a:lnTo>
                  <a:lnTo>
                    <a:pt x="16706" y="21744"/>
                  </a:lnTo>
                  <a:lnTo>
                    <a:pt x="12463" y="21353"/>
                  </a:lnTo>
                  <a:lnTo>
                    <a:pt x="9610" y="22590"/>
                  </a:lnTo>
                  <a:lnTo>
                    <a:pt x="5708" y="23803"/>
                  </a:lnTo>
                  <a:lnTo>
                    <a:pt x="2261" y="24573"/>
                  </a:lnTo>
                  <a:lnTo>
                    <a:pt x="1124" y="23297"/>
                  </a:lnTo>
                  <a:lnTo>
                    <a:pt x="1591" y="21530"/>
                  </a:lnTo>
                  <a:lnTo>
                    <a:pt x="619" y="16681"/>
                  </a:lnTo>
                  <a:lnTo>
                    <a:pt x="619" y="13537"/>
                  </a:lnTo>
                  <a:lnTo>
                    <a:pt x="2109" y="11188"/>
                  </a:lnTo>
                  <a:lnTo>
                    <a:pt x="5316" y="10557"/>
                  </a:lnTo>
                  <a:lnTo>
                    <a:pt x="8662" y="8574"/>
                  </a:lnTo>
                  <a:lnTo>
                    <a:pt x="10493" y="6352"/>
                  </a:lnTo>
                  <a:lnTo>
                    <a:pt x="12943" y="4054"/>
                  </a:lnTo>
                  <a:lnTo>
                    <a:pt x="14282" y="4609"/>
                  </a:lnTo>
                  <a:lnTo>
                    <a:pt x="15961" y="3549"/>
                  </a:lnTo>
                  <a:lnTo>
                    <a:pt x="18474" y="1049"/>
                  </a:lnTo>
                  <a:close/>
                  <a:moveTo>
                    <a:pt x="27944" y="1"/>
                  </a:moveTo>
                  <a:lnTo>
                    <a:pt x="26025" y="4016"/>
                  </a:lnTo>
                  <a:lnTo>
                    <a:pt x="26100" y="5468"/>
                  </a:lnTo>
                  <a:lnTo>
                    <a:pt x="24674" y="6516"/>
                  </a:lnTo>
                  <a:lnTo>
                    <a:pt x="22615" y="4609"/>
                  </a:lnTo>
                  <a:lnTo>
                    <a:pt x="22868" y="1756"/>
                  </a:lnTo>
                  <a:lnTo>
                    <a:pt x="18310" y="316"/>
                  </a:lnTo>
                  <a:lnTo>
                    <a:pt x="15607" y="3018"/>
                  </a:lnTo>
                  <a:lnTo>
                    <a:pt x="14231" y="3890"/>
                  </a:lnTo>
                  <a:lnTo>
                    <a:pt x="12817" y="3309"/>
                  </a:lnTo>
                  <a:lnTo>
                    <a:pt x="10039" y="5910"/>
                  </a:lnTo>
                  <a:lnTo>
                    <a:pt x="8296" y="8057"/>
                  </a:lnTo>
                  <a:lnTo>
                    <a:pt x="5152" y="9951"/>
                  </a:lnTo>
                  <a:lnTo>
                    <a:pt x="1743" y="10633"/>
                  </a:lnTo>
                  <a:lnTo>
                    <a:pt x="0" y="13360"/>
                  </a:lnTo>
                  <a:lnTo>
                    <a:pt x="0" y="16744"/>
                  </a:lnTo>
                  <a:lnTo>
                    <a:pt x="947" y="21504"/>
                  </a:lnTo>
                  <a:lnTo>
                    <a:pt x="430" y="23462"/>
                  </a:lnTo>
                  <a:lnTo>
                    <a:pt x="2046" y="25267"/>
                  </a:lnTo>
                  <a:lnTo>
                    <a:pt x="5872" y="24409"/>
                  </a:lnTo>
                  <a:lnTo>
                    <a:pt x="9824" y="23184"/>
                  </a:lnTo>
                  <a:lnTo>
                    <a:pt x="12564" y="21997"/>
                  </a:lnTo>
                  <a:lnTo>
                    <a:pt x="16314" y="22338"/>
                  </a:lnTo>
                  <a:lnTo>
                    <a:pt x="18284" y="26151"/>
                  </a:lnTo>
                  <a:lnTo>
                    <a:pt x="20216" y="24459"/>
                  </a:lnTo>
                  <a:lnTo>
                    <a:pt x="20923" y="27616"/>
                  </a:lnTo>
                  <a:cubicBezTo>
                    <a:pt x="21795" y="30419"/>
                    <a:pt x="22136" y="30419"/>
                    <a:pt x="22325" y="30419"/>
                  </a:cubicBezTo>
                  <a:cubicBezTo>
                    <a:pt x="22590" y="30571"/>
                    <a:pt x="22855" y="30735"/>
                    <a:pt x="23095" y="30924"/>
                  </a:cubicBezTo>
                  <a:cubicBezTo>
                    <a:pt x="23752" y="31391"/>
                    <a:pt x="24067" y="31593"/>
                    <a:pt x="24320" y="31593"/>
                  </a:cubicBezTo>
                  <a:cubicBezTo>
                    <a:pt x="24345" y="31581"/>
                    <a:pt x="24383" y="31581"/>
                    <a:pt x="24421" y="31568"/>
                  </a:cubicBezTo>
                  <a:cubicBezTo>
                    <a:pt x="24509" y="31555"/>
                    <a:pt x="24598" y="31505"/>
                    <a:pt x="24648" y="31429"/>
                  </a:cubicBezTo>
                  <a:cubicBezTo>
                    <a:pt x="24749" y="31341"/>
                    <a:pt x="25355" y="31126"/>
                    <a:pt x="25962" y="30987"/>
                  </a:cubicBezTo>
                  <a:lnTo>
                    <a:pt x="28563" y="31240"/>
                  </a:lnTo>
                  <a:lnTo>
                    <a:pt x="28664" y="31151"/>
                  </a:lnTo>
                  <a:cubicBezTo>
                    <a:pt x="31366" y="28866"/>
                    <a:pt x="31366" y="28550"/>
                    <a:pt x="31366" y="28424"/>
                  </a:cubicBezTo>
                  <a:cubicBezTo>
                    <a:pt x="31416" y="28146"/>
                    <a:pt x="32464" y="26037"/>
                    <a:pt x="33449" y="24143"/>
                  </a:cubicBezTo>
                  <a:lnTo>
                    <a:pt x="34990" y="20494"/>
                  </a:lnTo>
                  <a:lnTo>
                    <a:pt x="35343" y="14787"/>
                  </a:lnTo>
                  <a:lnTo>
                    <a:pt x="31909" y="8663"/>
                  </a:lnTo>
                  <a:lnTo>
                    <a:pt x="30697" y="5683"/>
                  </a:lnTo>
                  <a:lnTo>
                    <a:pt x="30053" y="3662"/>
                  </a:lnTo>
                  <a:lnTo>
                    <a:pt x="2794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52"/>
            <p:cNvSpPr/>
            <p:nvPr/>
          </p:nvSpPr>
          <p:spPr>
            <a:xfrm>
              <a:off x="6575950" y="4616250"/>
              <a:ext cx="97550" cy="109575"/>
            </a:xfrm>
            <a:custGeom>
              <a:avLst/>
              <a:gdLst/>
              <a:ahLst/>
              <a:cxnLst/>
              <a:rect l="l" t="t" r="r" b="b"/>
              <a:pathLst>
                <a:path w="3902" h="4383" extrusionOk="0">
                  <a:moveTo>
                    <a:pt x="303" y="1"/>
                  </a:moveTo>
                  <a:lnTo>
                    <a:pt x="0" y="430"/>
                  </a:lnTo>
                  <a:lnTo>
                    <a:pt x="0" y="2955"/>
                  </a:lnTo>
                  <a:lnTo>
                    <a:pt x="1326" y="4382"/>
                  </a:lnTo>
                  <a:lnTo>
                    <a:pt x="3498" y="2753"/>
                  </a:lnTo>
                  <a:lnTo>
                    <a:pt x="3902" y="430"/>
                  </a:lnTo>
                  <a:lnTo>
                    <a:pt x="2273" y="1213"/>
                  </a:lnTo>
                  <a:lnTo>
                    <a:pt x="30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52"/>
            <p:cNvSpPr/>
            <p:nvPr/>
          </p:nvSpPr>
          <p:spPr>
            <a:xfrm>
              <a:off x="6568050" y="4609625"/>
              <a:ext cx="115875" cy="126600"/>
            </a:xfrm>
            <a:custGeom>
              <a:avLst/>
              <a:gdLst/>
              <a:ahLst/>
              <a:cxnLst/>
              <a:rect l="l" t="t" r="r" b="b"/>
              <a:pathLst>
                <a:path w="4635" h="5064" extrusionOk="0">
                  <a:moveTo>
                    <a:pt x="783" y="1"/>
                  </a:moveTo>
                  <a:lnTo>
                    <a:pt x="455" y="531"/>
                  </a:lnTo>
                  <a:lnTo>
                    <a:pt x="2564" y="1844"/>
                  </a:lnTo>
                  <a:lnTo>
                    <a:pt x="3814" y="1251"/>
                  </a:lnTo>
                  <a:lnTo>
                    <a:pt x="3536" y="2842"/>
                  </a:lnTo>
                  <a:lnTo>
                    <a:pt x="1680" y="4218"/>
                  </a:lnTo>
                  <a:lnTo>
                    <a:pt x="632" y="3094"/>
                  </a:lnTo>
                  <a:lnTo>
                    <a:pt x="632" y="695"/>
                  </a:lnTo>
                  <a:lnTo>
                    <a:pt x="0" y="695"/>
                  </a:lnTo>
                  <a:lnTo>
                    <a:pt x="0" y="3347"/>
                  </a:lnTo>
                  <a:lnTo>
                    <a:pt x="1592" y="5064"/>
                  </a:lnTo>
                  <a:lnTo>
                    <a:pt x="4104" y="3208"/>
                  </a:lnTo>
                  <a:lnTo>
                    <a:pt x="4635" y="139"/>
                  </a:lnTo>
                  <a:lnTo>
                    <a:pt x="2602" y="1124"/>
                  </a:lnTo>
                  <a:lnTo>
                    <a:pt x="78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52"/>
            <p:cNvSpPr/>
            <p:nvPr/>
          </p:nvSpPr>
          <p:spPr>
            <a:xfrm>
              <a:off x="6995150" y="4713800"/>
              <a:ext cx="195750" cy="190700"/>
            </a:xfrm>
            <a:custGeom>
              <a:avLst/>
              <a:gdLst/>
              <a:ahLst/>
              <a:cxnLst/>
              <a:rect l="l" t="t" r="r" b="b"/>
              <a:pathLst>
                <a:path w="7830" h="7628" extrusionOk="0">
                  <a:moveTo>
                    <a:pt x="6883" y="0"/>
                  </a:moveTo>
                  <a:lnTo>
                    <a:pt x="4648" y="1932"/>
                  </a:lnTo>
                  <a:lnTo>
                    <a:pt x="2615" y="2905"/>
                  </a:lnTo>
                  <a:lnTo>
                    <a:pt x="468" y="4660"/>
                  </a:lnTo>
                  <a:lnTo>
                    <a:pt x="1" y="5859"/>
                  </a:lnTo>
                  <a:lnTo>
                    <a:pt x="1958" y="7627"/>
                  </a:lnTo>
                  <a:lnTo>
                    <a:pt x="4471" y="4622"/>
                  </a:lnTo>
                  <a:lnTo>
                    <a:pt x="6921" y="2425"/>
                  </a:lnTo>
                  <a:lnTo>
                    <a:pt x="7830" y="1124"/>
                  </a:lnTo>
                  <a:lnTo>
                    <a:pt x="783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52"/>
            <p:cNvSpPr/>
            <p:nvPr/>
          </p:nvSpPr>
          <p:spPr>
            <a:xfrm>
              <a:off x="6985700" y="4705900"/>
              <a:ext cx="213100" cy="209650"/>
            </a:xfrm>
            <a:custGeom>
              <a:avLst/>
              <a:gdLst/>
              <a:ahLst/>
              <a:cxnLst/>
              <a:rect l="l" t="t" r="r" b="b"/>
              <a:pathLst>
                <a:path w="8524" h="8386" extrusionOk="0">
                  <a:moveTo>
                    <a:pt x="7905" y="632"/>
                  </a:moveTo>
                  <a:lnTo>
                    <a:pt x="7905" y="1339"/>
                  </a:lnTo>
                  <a:lnTo>
                    <a:pt x="7071" y="2526"/>
                  </a:lnTo>
                  <a:lnTo>
                    <a:pt x="4609" y="4736"/>
                  </a:lnTo>
                  <a:lnTo>
                    <a:pt x="2311" y="7489"/>
                  </a:lnTo>
                  <a:lnTo>
                    <a:pt x="758" y="6074"/>
                  </a:lnTo>
                  <a:lnTo>
                    <a:pt x="1111" y="5165"/>
                  </a:lnTo>
                  <a:lnTo>
                    <a:pt x="3169" y="3486"/>
                  </a:lnTo>
                  <a:lnTo>
                    <a:pt x="5165" y="2526"/>
                  </a:lnTo>
                  <a:lnTo>
                    <a:pt x="7387" y="632"/>
                  </a:lnTo>
                  <a:close/>
                  <a:moveTo>
                    <a:pt x="7147" y="1"/>
                  </a:moveTo>
                  <a:lnTo>
                    <a:pt x="4836" y="1971"/>
                  </a:lnTo>
                  <a:lnTo>
                    <a:pt x="2854" y="2943"/>
                  </a:lnTo>
                  <a:lnTo>
                    <a:pt x="568" y="4786"/>
                  </a:lnTo>
                  <a:lnTo>
                    <a:pt x="0" y="6251"/>
                  </a:lnTo>
                  <a:lnTo>
                    <a:pt x="2374" y="8385"/>
                  </a:lnTo>
                  <a:lnTo>
                    <a:pt x="5064" y="5165"/>
                  </a:lnTo>
                  <a:lnTo>
                    <a:pt x="7513" y="2981"/>
                  </a:lnTo>
                  <a:lnTo>
                    <a:pt x="8523" y="1541"/>
                  </a:lnTo>
                  <a:lnTo>
                    <a:pt x="852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52"/>
            <p:cNvSpPr/>
            <p:nvPr/>
          </p:nvSpPr>
          <p:spPr>
            <a:xfrm>
              <a:off x="7223700" y="4478300"/>
              <a:ext cx="126625" cy="235850"/>
            </a:xfrm>
            <a:custGeom>
              <a:avLst/>
              <a:gdLst/>
              <a:ahLst/>
              <a:cxnLst/>
              <a:rect l="l" t="t" r="r" b="b"/>
              <a:pathLst>
                <a:path w="5065" h="9434" extrusionOk="0">
                  <a:moveTo>
                    <a:pt x="607" y="1"/>
                  </a:moveTo>
                  <a:lnTo>
                    <a:pt x="1099" y="3334"/>
                  </a:lnTo>
                  <a:lnTo>
                    <a:pt x="1175" y="5557"/>
                  </a:lnTo>
                  <a:lnTo>
                    <a:pt x="266" y="5948"/>
                  </a:lnTo>
                  <a:lnTo>
                    <a:pt x="1087" y="7792"/>
                  </a:lnTo>
                  <a:cubicBezTo>
                    <a:pt x="1087" y="7792"/>
                    <a:pt x="1" y="8612"/>
                    <a:pt x="317" y="8827"/>
                  </a:cubicBezTo>
                  <a:cubicBezTo>
                    <a:pt x="569" y="9004"/>
                    <a:pt x="809" y="9206"/>
                    <a:pt x="1036" y="9433"/>
                  </a:cubicBezTo>
                  <a:lnTo>
                    <a:pt x="2640" y="7716"/>
                  </a:lnTo>
                  <a:lnTo>
                    <a:pt x="3448" y="5531"/>
                  </a:lnTo>
                  <a:lnTo>
                    <a:pt x="5064" y="5026"/>
                  </a:lnTo>
                  <a:lnTo>
                    <a:pt x="4092" y="4370"/>
                  </a:lnTo>
                  <a:lnTo>
                    <a:pt x="2791" y="4370"/>
                  </a:lnTo>
                  <a:lnTo>
                    <a:pt x="2665" y="733"/>
                  </a:lnTo>
                  <a:lnTo>
                    <a:pt x="60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52"/>
            <p:cNvSpPr/>
            <p:nvPr/>
          </p:nvSpPr>
          <p:spPr>
            <a:xfrm>
              <a:off x="7219600" y="4466625"/>
              <a:ext cx="149025" cy="258875"/>
            </a:xfrm>
            <a:custGeom>
              <a:avLst/>
              <a:gdLst/>
              <a:ahLst/>
              <a:cxnLst/>
              <a:rect l="l" t="t" r="r" b="b"/>
              <a:pathLst>
                <a:path w="5961" h="10355" extrusionOk="0">
                  <a:moveTo>
                    <a:pt x="1162" y="948"/>
                  </a:moveTo>
                  <a:lnTo>
                    <a:pt x="2526" y="1427"/>
                  </a:lnTo>
                  <a:lnTo>
                    <a:pt x="2652" y="5152"/>
                  </a:lnTo>
                  <a:lnTo>
                    <a:pt x="4155" y="5152"/>
                  </a:lnTo>
                  <a:lnTo>
                    <a:pt x="4509" y="5392"/>
                  </a:lnTo>
                  <a:lnTo>
                    <a:pt x="3372" y="5733"/>
                  </a:lnTo>
                  <a:lnTo>
                    <a:pt x="2539" y="8019"/>
                  </a:lnTo>
                  <a:lnTo>
                    <a:pt x="1188" y="9458"/>
                  </a:lnTo>
                  <a:cubicBezTo>
                    <a:pt x="1074" y="9344"/>
                    <a:pt x="922" y="9231"/>
                    <a:pt x="784" y="9117"/>
                  </a:cubicBezTo>
                  <a:cubicBezTo>
                    <a:pt x="973" y="8903"/>
                    <a:pt x="1200" y="8701"/>
                    <a:pt x="1440" y="8524"/>
                  </a:cubicBezTo>
                  <a:lnTo>
                    <a:pt x="1642" y="8360"/>
                  </a:lnTo>
                  <a:lnTo>
                    <a:pt x="847" y="6579"/>
                  </a:lnTo>
                  <a:lnTo>
                    <a:pt x="1667" y="6238"/>
                  </a:lnTo>
                  <a:lnTo>
                    <a:pt x="1566" y="3751"/>
                  </a:lnTo>
                  <a:lnTo>
                    <a:pt x="1162" y="948"/>
                  </a:lnTo>
                  <a:close/>
                  <a:moveTo>
                    <a:pt x="380" y="1"/>
                  </a:moveTo>
                  <a:lnTo>
                    <a:pt x="948" y="3814"/>
                  </a:lnTo>
                  <a:lnTo>
                    <a:pt x="1011" y="5822"/>
                  </a:lnTo>
                  <a:lnTo>
                    <a:pt x="1" y="6251"/>
                  </a:lnTo>
                  <a:lnTo>
                    <a:pt x="859" y="8158"/>
                  </a:lnTo>
                  <a:cubicBezTo>
                    <a:pt x="481" y="8473"/>
                    <a:pt x="114" y="8865"/>
                    <a:pt x="114" y="9193"/>
                  </a:cubicBezTo>
                  <a:cubicBezTo>
                    <a:pt x="114" y="9332"/>
                    <a:pt x="190" y="9471"/>
                    <a:pt x="304" y="9559"/>
                  </a:cubicBezTo>
                  <a:cubicBezTo>
                    <a:pt x="544" y="9723"/>
                    <a:pt x="771" y="9913"/>
                    <a:pt x="973" y="10127"/>
                  </a:cubicBezTo>
                  <a:lnTo>
                    <a:pt x="1200" y="10355"/>
                  </a:lnTo>
                  <a:lnTo>
                    <a:pt x="3044" y="8397"/>
                  </a:lnTo>
                  <a:lnTo>
                    <a:pt x="3852" y="6251"/>
                  </a:lnTo>
                  <a:lnTo>
                    <a:pt x="5961" y="5607"/>
                  </a:lnTo>
                  <a:lnTo>
                    <a:pt x="4357" y="4521"/>
                  </a:lnTo>
                  <a:lnTo>
                    <a:pt x="3258" y="4521"/>
                  </a:lnTo>
                  <a:lnTo>
                    <a:pt x="3132" y="973"/>
                  </a:lnTo>
                  <a:lnTo>
                    <a:pt x="38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52"/>
            <p:cNvSpPr/>
            <p:nvPr/>
          </p:nvSpPr>
          <p:spPr>
            <a:xfrm>
              <a:off x="6134625" y="2921400"/>
              <a:ext cx="43275" cy="96300"/>
            </a:xfrm>
            <a:custGeom>
              <a:avLst/>
              <a:gdLst/>
              <a:ahLst/>
              <a:cxnLst/>
              <a:rect l="l" t="t" r="r" b="b"/>
              <a:pathLst>
                <a:path w="1731" h="3852" extrusionOk="0">
                  <a:moveTo>
                    <a:pt x="1415" y="0"/>
                  </a:moveTo>
                  <a:lnTo>
                    <a:pt x="1" y="682"/>
                  </a:lnTo>
                  <a:lnTo>
                    <a:pt x="1" y="2627"/>
                  </a:lnTo>
                  <a:lnTo>
                    <a:pt x="1415" y="3852"/>
                  </a:lnTo>
                  <a:lnTo>
                    <a:pt x="1730" y="1920"/>
                  </a:lnTo>
                  <a:lnTo>
                    <a:pt x="141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52"/>
            <p:cNvSpPr/>
            <p:nvPr/>
          </p:nvSpPr>
          <p:spPr>
            <a:xfrm>
              <a:off x="6126725" y="2909725"/>
              <a:ext cx="59375" cy="122825"/>
            </a:xfrm>
            <a:custGeom>
              <a:avLst/>
              <a:gdLst/>
              <a:ahLst/>
              <a:cxnLst/>
              <a:rect l="l" t="t" r="r" b="b"/>
              <a:pathLst>
                <a:path w="2375" h="4913" extrusionOk="0">
                  <a:moveTo>
                    <a:pt x="1491" y="935"/>
                  </a:moveTo>
                  <a:lnTo>
                    <a:pt x="1731" y="2387"/>
                  </a:lnTo>
                  <a:lnTo>
                    <a:pt x="1516" y="3713"/>
                  </a:lnTo>
                  <a:lnTo>
                    <a:pt x="632" y="2955"/>
                  </a:lnTo>
                  <a:lnTo>
                    <a:pt x="632" y="1351"/>
                  </a:lnTo>
                  <a:lnTo>
                    <a:pt x="1491" y="935"/>
                  </a:lnTo>
                  <a:close/>
                  <a:moveTo>
                    <a:pt x="1983" y="0"/>
                  </a:moveTo>
                  <a:lnTo>
                    <a:pt x="1" y="960"/>
                  </a:lnTo>
                  <a:lnTo>
                    <a:pt x="1" y="3245"/>
                  </a:lnTo>
                  <a:lnTo>
                    <a:pt x="1958" y="4912"/>
                  </a:lnTo>
                  <a:lnTo>
                    <a:pt x="2375" y="2387"/>
                  </a:lnTo>
                  <a:lnTo>
                    <a:pt x="198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52"/>
            <p:cNvSpPr/>
            <p:nvPr/>
          </p:nvSpPr>
          <p:spPr>
            <a:xfrm>
              <a:off x="5917450" y="3060600"/>
              <a:ext cx="65350" cy="60650"/>
            </a:xfrm>
            <a:custGeom>
              <a:avLst/>
              <a:gdLst/>
              <a:ahLst/>
              <a:cxnLst/>
              <a:rect l="l" t="t" r="r" b="b"/>
              <a:pathLst>
                <a:path w="2614" h="2426" extrusionOk="0">
                  <a:moveTo>
                    <a:pt x="1099" y="1"/>
                  </a:moveTo>
                  <a:lnTo>
                    <a:pt x="0" y="1175"/>
                  </a:lnTo>
                  <a:lnTo>
                    <a:pt x="568" y="2425"/>
                  </a:lnTo>
                  <a:lnTo>
                    <a:pt x="1440" y="2425"/>
                  </a:lnTo>
                  <a:lnTo>
                    <a:pt x="2614" y="708"/>
                  </a:lnTo>
                  <a:lnTo>
                    <a:pt x="109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52"/>
            <p:cNvSpPr/>
            <p:nvPr/>
          </p:nvSpPr>
          <p:spPr>
            <a:xfrm>
              <a:off x="5908275" y="3050825"/>
              <a:ext cx="86225" cy="78325"/>
            </a:xfrm>
            <a:custGeom>
              <a:avLst/>
              <a:gdLst/>
              <a:ahLst/>
              <a:cxnLst/>
              <a:rect l="l" t="t" r="r" b="b"/>
              <a:pathLst>
                <a:path w="3449" h="3133" extrusionOk="0">
                  <a:moveTo>
                    <a:pt x="1541" y="771"/>
                  </a:moveTo>
                  <a:lnTo>
                    <a:pt x="2514" y="1225"/>
                  </a:lnTo>
                  <a:lnTo>
                    <a:pt x="1630" y="2501"/>
                  </a:lnTo>
                  <a:lnTo>
                    <a:pt x="1137" y="2501"/>
                  </a:lnTo>
                  <a:lnTo>
                    <a:pt x="746" y="1617"/>
                  </a:lnTo>
                  <a:lnTo>
                    <a:pt x="1541" y="771"/>
                  </a:lnTo>
                  <a:close/>
                  <a:moveTo>
                    <a:pt x="1390" y="1"/>
                  </a:moveTo>
                  <a:lnTo>
                    <a:pt x="1" y="1503"/>
                  </a:lnTo>
                  <a:lnTo>
                    <a:pt x="733" y="3132"/>
                  </a:lnTo>
                  <a:lnTo>
                    <a:pt x="1971" y="3132"/>
                  </a:lnTo>
                  <a:lnTo>
                    <a:pt x="3448" y="960"/>
                  </a:lnTo>
                  <a:lnTo>
                    <a:pt x="139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52"/>
            <p:cNvSpPr/>
            <p:nvPr/>
          </p:nvSpPr>
          <p:spPr>
            <a:xfrm>
              <a:off x="6168100" y="3083025"/>
              <a:ext cx="108300" cy="173650"/>
            </a:xfrm>
            <a:custGeom>
              <a:avLst/>
              <a:gdLst/>
              <a:ahLst/>
              <a:cxnLst/>
              <a:rect l="l" t="t" r="r" b="b"/>
              <a:pathLst>
                <a:path w="4332" h="6946" extrusionOk="0">
                  <a:moveTo>
                    <a:pt x="1578" y="0"/>
                  </a:moveTo>
                  <a:lnTo>
                    <a:pt x="707" y="1440"/>
                  </a:lnTo>
                  <a:lnTo>
                    <a:pt x="0" y="3132"/>
                  </a:lnTo>
                  <a:lnTo>
                    <a:pt x="783" y="5897"/>
                  </a:lnTo>
                  <a:lnTo>
                    <a:pt x="2399" y="5405"/>
                  </a:lnTo>
                  <a:lnTo>
                    <a:pt x="3472" y="6945"/>
                  </a:lnTo>
                  <a:lnTo>
                    <a:pt x="4331" y="5241"/>
                  </a:lnTo>
                  <a:lnTo>
                    <a:pt x="3472" y="3789"/>
                  </a:lnTo>
                  <a:lnTo>
                    <a:pt x="1818" y="2564"/>
                  </a:lnTo>
                  <a:lnTo>
                    <a:pt x="2399" y="1352"/>
                  </a:lnTo>
                  <a:lnTo>
                    <a:pt x="157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52"/>
            <p:cNvSpPr/>
            <p:nvPr/>
          </p:nvSpPr>
          <p:spPr>
            <a:xfrm>
              <a:off x="6159575" y="3067875"/>
              <a:ext cx="125650" cy="204275"/>
            </a:xfrm>
            <a:custGeom>
              <a:avLst/>
              <a:gdLst/>
              <a:ahLst/>
              <a:cxnLst/>
              <a:rect l="l" t="t" r="r" b="b"/>
              <a:pathLst>
                <a:path w="5026" h="8171" extrusionOk="0">
                  <a:moveTo>
                    <a:pt x="1932" y="1213"/>
                  </a:moveTo>
                  <a:lnTo>
                    <a:pt x="2399" y="1970"/>
                  </a:lnTo>
                  <a:lnTo>
                    <a:pt x="1768" y="3271"/>
                  </a:lnTo>
                  <a:lnTo>
                    <a:pt x="3574" y="4609"/>
                  </a:lnTo>
                  <a:lnTo>
                    <a:pt x="4319" y="5872"/>
                  </a:lnTo>
                  <a:lnTo>
                    <a:pt x="3763" y="6933"/>
                  </a:lnTo>
                  <a:lnTo>
                    <a:pt x="2866" y="5645"/>
                  </a:lnTo>
                  <a:lnTo>
                    <a:pt x="1351" y="6099"/>
                  </a:lnTo>
                  <a:lnTo>
                    <a:pt x="682" y="3763"/>
                  </a:lnTo>
                  <a:lnTo>
                    <a:pt x="1326" y="2197"/>
                  </a:lnTo>
                  <a:lnTo>
                    <a:pt x="1932" y="1213"/>
                  </a:lnTo>
                  <a:close/>
                  <a:moveTo>
                    <a:pt x="1907" y="0"/>
                  </a:moveTo>
                  <a:lnTo>
                    <a:pt x="758" y="1920"/>
                  </a:lnTo>
                  <a:lnTo>
                    <a:pt x="0" y="3725"/>
                  </a:lnTo>
                  <a:lnTo>
                    <a:pt x="909" y="6895"/>
                  </a:lnTo>
                  <a:lnTo>
                    <a:pt x="2614" y="6377"/>
                  </a:lnTo>
                  <a:lnTo>
                    <a:pt x="3851" y="8170"/>
                  </a:lnTo>
                  <a:lnTo>
                    <a:pt x="5026" y="5834"/>
                  </a:lnTo>
                  <a:lnTo>
                    <a:pt x="4079" y="4230"/>
                  </a:lnTo>
                  <a:lnTo>
                    <a:pt x="2551" y="3081"/>
                  </a:lnTo>
                  <a:lnTo>
                    <a:pt x="3094" y="1945"/>
                  </a:lnTo>
                  <a:lnTo>
                    <a:pt x="19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52"/>
            <p:cNvSpPr/>
            <p:nvPr/>
          </p:nvSpPr>
          <p:spPr>
            <a:xfrm>
              <a:off x="6241950" y="3244650"/>
              <a:ext cx="111475" cy="160375"/>
            </a:xfrm>
            <a:custGeom>
              <a:avLst/>
              <a:gdLst/>
              <a:ahLst/>
              <a:cxnLst/>
              <a:rect l="l" t="t" r="r" b="b"/>
              <a:pathLst>
                <a:path w="4459" h="6415" extrusionOk="0">
                  <a:moveTo>
                    <a:pt x="2248" y="0"/>
                  </a:moveTo>
                  <a:lnTo>
                    <a:pt x="1781" y="1693"/>
                  </a:lnTo>
                  <a:lnTo>
                    <a:pt x="2021" y="3069"/>
                  </a:lnTo>
                  <a:lnTo>
                    <a:pt x="518" y="3965"/>
                  </a:lnTo>
                  <a:lnTo>
                    <a:pt x="1" y="4281"/>
                  </a:lnTo>
                  <a:lnTo>
                    <a:pt x="1377" y="4912"/>
                  </a:lnTo>
                  <a:lnTo>
                    <a:pt x="2842" y="6415"/>
                  </a:lnTo>
                  <a:lnTo>
                    <a:pt x="4458" y="4912"/>
                  </a:lnTo>
                  <a:lnTo>
                    <a:pt x="3271" y="3208"/>
                  </a:lnTo>
                  <a:lnTo>
                    <a:pt x="3650" y="1541"/>
                  </a:lnTo>
                  <a:lnTo>
                    <a:pt x="224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52"/>
            <p:cNvSpPr/>
            <p:nvPr/>
          </p:nvSpPr>
          <p:spPr>
            <a:xfrm>
              <a:off x="6225225" y="3228550"/>
              <a:ext cx="138600" cy="187525"/>
            </a:xfrm>
            <a:custGeom>
              <a:avLst/>
              <a:gdLst/>
              <a:ahLst/>
              <a:cxnLst/>
              <a:rect l="l" t="t" r="r" b="b"/>
              <a:pathLst>
                <a:path w="5544" h="7501" extrusionOk="0">
                  <a:moveTo>
                    <a:pt x="3082" y="1276"/>
                  </a:moveTo>
                  <a:lnTo>
                    <a:pt x="3978" y="2273"/>
                  </a:lnTo>
                  <a:lnTo>
                    <a:pt x="3612" y="3915"/>
                  </a:lnTo>
                  <a:lnTo>
                    <a:pt x="4723" y="5519"/>
                  </a:lnTo>
                  <a:lnTo>
                    <a:pt x="3523" y="6617"/>
                  </a:lnTo>
                  <a:lnTo>
                    <a:pt x="2286" y="5342"/>
                  </a:lnTo>
                  <a:lnTo>
                    <a:pt x="1339" y="4887"/>
                  </a:lnTo>
                  <a:lnTo>
                    <a:pt x="3044" y="3877"/>
                  </a:lnTo>
                  <a:lnTo>
                    <a:pt x="2791" y="2362"/>
                  </a:lnTo>
                  <a:lnTo>
                    <a:pt x="3082" y="1276"/>
                  </a:lnTo>
                  <a:close/>
                  <a:moveTo>
                    <a:pt x="2766" y="1"/>
                  </a:moveTo>
                  <a:lnTo>
                    <a:pt x="2134" y="2324"/>
                  </a:lnTo>
                  <a:lnTo>
                    <a:pt x="2337" y="3549"/>
                  </a:lnTo>
                  <a:lnTo>
                    <a:pt x="1023" y="4344"/>
                  </a:lnTo>
                  <a:lnTo>
                    <a:pt x="1" y="4976"/>
                  </a:lnTo>
                  <a:lnTo>
                    <a:pt x="1857" y="5822"/>
                  </a:lnTo>
                  <a:lnTo>
                    <a:pt x="3498" y="7501"/>
                  </a:lnTo>
                  <a:lnTo>
                    <a:pt x="5544" y="5607"/>
                  </a:lnTo>
                  <a:lnTo>
                    <a:pt x="4281" y="3776"/>
                  </a:lnTo>
                  <a:lnTo>
                    <a:pt x="4660" y="2084"/>
                  </a:lnTo>
                  <a:lnTo>
                    <a:pt x="276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52"/>
            <p:cNvSpPr/>
            <p:nvPr/>
          </p:nvSpPr>
          <p:spPr>
            <a:xfrm>
              <a:off x="6323400" y="2434950"/>
              <a:ext cx="220375" cy="347575"/>
            </a:xfrm>
            <a:custGeom>
              <a:avLst/>
              <a:gdLst/>
              <a:ahLst/>
              <a:cxnLst/>
              <a:rect l="l" t="t" r="r" b="b"/>
              <a:pathLst>
                <a:path w="8815" h="13903" extrusionOk="0">
                  <a:moveTo>
                    <a:pt x="7766" y="0"/>
                  </a:moveTo>
                  <a:lnTo>
                    <a:pt x="6718" y="392"/>
                  </a:lnTo>
                  <a:lnTo>
                    <a:pt x="6301" y="2235"/>
                  </a:lnTo>
                  <a:lnTo>
                    <a:pt x="6150" y="4836"/>
                  </a:lnTo>
                  <a:lnTo>
                    <a:pt x="4433" y="5960"/>
                  </a:lnTo>
                  <a:lnTo>
                    <a:pt x="3877" y="7337"/>
                  </a:lnTo>
                  <a:lnTo>
                    <a:pt x="2248" y="7425"/>
                  </a:lnTo>
                  <a:lnTo>
                    <a:pt x="847" y="9104"/>
                  </a:lnTo>
                  <a:lnTo>
                    <a:pt x="1" y="10367"/>
                  </a:lnTo>
                  <a:lnTo>
                    <a:pt x="1187" y="12640"/>
                  </a:lnTo>
                  <a:lnTo>
                    <a:pt x="1932" y="13903"/>
                  </a:lnTo>
                  <a:lnTo>
                    <a:pt x="2652" y="11478"/>
                  </a:lnTo>
                  <a:lnTo>
                    <a:pt x="2248" y="10304"/>
                  </a:lnTo>
                  <a:lnTo>
                    <a:pt x="4256" y="9799"/>
                  </a:lnTo>
                  <a:lnTo>
                    <a:pt x="6011" y="9799"/>
                  </a:lnTo>
                  <a:lnTo>
                    <a:pt x="8814" y="7576"/>
                  </a:lnTo>
                  <a:lnTo>
                    <a:pt x="8499" y="4660"/>
                  </a:lnTo>
                  <a:lnTo>
                    <a:pt x="8814" y="2639"/>
                  </a:lnTo>
                  <a:lnTo>
                    <a:pt x="776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52"/>
            <p:cNvSpPr/>
            <p:nvPr/>
          </p:nvSpPr>
          <p:spPr>
            <a:xfrm>
              <a:off x="6314250" y="2424850"/>
              <a:ext cx="238050" cy="377575"/>
            </a:xfrm>
            <a:custGeom>
              <a:avLst/>
              <a:gdLst/>
              <a:ahLst/>
              <a:cxnLst/>
              <a:rect l="l" t="t" r="r" b="b"/>
              <a:pathLst>
                <a:path w="9522" h="15103" extrusionOk="0">
                  <a:moveTo>
                    <a:pt x="7955" y="808"/>
                  </a:moveTo>
                  <a:lnTo>
                    <a:pt x="8852" y="3069"/>
                  </a:lnTo>
                  <a:lnTo>
                    <a:pt x="8536" y="5051"/>
                  </a:lnTo>
                  <a:lnTo>
                    <a:pt x="8852" y="7842"/>
                  </a:lnTo>
                  <a:lnTo>
                    <a:pt x="6263" y="9887"/>
                  </a:lnTo>
                  <a:lnTo>
                    <a:pt x="4622" y="9887"/>
                  </a:lnTo>
                  <a:lnTo>
                    <a:pt x="2210" y="10493"/>
                  </a:lnTo>
                  <a:lnTo>
                    <a:pt x="2690" y="11895"/>
                  </a:lnTo>
                  <a:lnTo>
                    <a:pt x="2197" y="13536"/>
                  </a:lnTo>
                  <a:lnTo>
                    <a:pt x="1844" y="12905"/>
                  </a:lnTo>
                  <a:lnTo>
                    <a:pt x="733" y="10784"/>
                  </a:lnTo>
                  <a:lnTo>
                    <a:pt x="1478" y="9710"/>
                  </a:lnTo>
                  <a:lnTo>
                    <a:pt x="2778" y="8132"/>
                  </a:lnTo>
                  <a:lnTo>
                    <a:pt x="4470" y="8044"/>
                  </a:lnTo>
                  <a:lnTo>
                    <a:pt x="5064" y="6579"/>
                  </a:lnTo>
                  <a:lnTo>
                    <a:pt x="6819" y="5417"/>
                  </a:lnTo>
                  <a:lnTo>
                    <a:pt x="6983" y="2715"/>
                  </a:lnTo>
                  <a:lnTo>
                    <a:pt x="7349" y="1036"/>
                  </a:lnTo>
                  <a:lnTo>
                    <a:pt x="7955" y="808"/>
                  </a:lnTo>
                  <a:close/>
                  <a:moveTo>
                    <a:pt x="8309" y="0"/>
                  </a:moveTo>
                  <a:lnTo>
                    <a:pt x="6806" y="556"/>
                  </a:lnTo>
                  <a:lnTo>
                    <a:pt x="6364" y="2627"/>
                  </a:lnTo>
                  <a:lnTo>
                    <a:pt x="6200" y="5064"/>
                  </a:lnTo>
                  <a:lnTo>
                    <a:pt x="4546" y="6162"/>
                  </a:lnTo>
                  <a:lnTo>
                    <a:pt x="4028" y="7450"/>
                  </a:lnTo>
                  <a:lnTo>
                    <a:pt x="2463" y="7526"/>
                  </a:lnTo>
                  <a:lnTo>
                    <a:pt x="973" y="9319"/>
                  </a:lnTo>
                  <a:lnTo>
                    <a:pt x="0" y="10758"/>
                  </a:lnTo>
                  <a:lnTo>
                    <a:pt x="1276" y="13208"/>
                  </a:lnTo>
                  <a:lnTo>
                    <a:pt x="2387" y="15102"/>
                  </a:lnTo>
                  <a:lnTo>
                    <a:pt x="3347" y="11870"/>
                  </a:lnTo>
                  <a:lnTo>
                    <a:pt x="3031" y="10923"/>
                  </a:lnTo>
                  <a:lnTo>
                    <a:pt x="4660" y="10506"/>
                  </a:lnTo>
                  <a:lnTo>
                    <a:pt x="6491" y="10506"/>
                  </a:lnTo>
                  <a:lnTo>
                    <a:pt x="9521" y="8119"/>
                  </a:lnTo>
                  <a:lnTo>
                    <a:pt x="9180" y="5076"/>
                  </a:lnTo>
                  <a:lnTo>
                    <a:pt x="9509" y="3005"/>
                  </a:lnTo>
                  <a:lnTo>
                    <a:pt x="830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52"/>
            <p:cNvSpPr/>
            <p:nvPr/>
          </p:nvSpPr>
          <p:spPr>
            <a:xfrm>
              <a:off x="6470500" y="2285950"/>
              <a:ext cx="89675" cy="141450"/>
            </a:xfrm>
            <a:custGeom>
              <a:avLst/>
              <a:gdLst/>
              <a:ahLst/>
              <a:cxnLst/>
              <a:rect l="l" t="t" r="r" b="b"/>
              <a:pathLst>
                <a:path w="3587" h="5658" extrusionOk="0">
                  <a:moveTo>
                    <a:pt x="266" y="0"/>
                  </a:moveTo>
                  <a:lnTo>
                    <a:pt x="1" y="897"/>
                  </a:lnTo>
                  <a:lnTo>
                    <a:pt x="380" y="2677"/>
                  </a:lnTo>
                  <a:lnTo>
                    <a:pt x="76" y="3940"/>
                  </a:lnTo>
                  <a:lnTo>
                    <a:pt x="342" y="5657"/>
                  </a:lnTo>
                  <a:lnTo>
                    <a:pt x="2021" y="5657"/>
                  </a:lnTo>
                  <a:lnTo>
                    <a:pt x="1554" y="3801"/>
                  </a:lnTo>
                  <a:lnTo>
                    <a:pt x="1554" y="3801"/>
                  </a:lnTo>
                  <a:lnTo>
                    <a:pt x="2943" y="4420"/>
                  </a:lnTo>
                  <a:lnTo>
                    <a:pt x="3587" y="2677"/>
                  </a:lnTo>
                  <a:lnTo>
                    <a:pt x="3587" y="1566"/>
                  </a:lnTo>
                  <a:lnTo>
                    <a:pt x="1832" y="821"/>
                  </a:lnTo>
                  <a:lnTo>
                    <a:pt x="26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52"/>
            <p:cNvSpPr/>
            <p:nvPr/>
          </p:nvSpPr>
          <p:spPr>
            <a:xfrm>
              <a:off x="6462300" y="2274900"/>
              <a:ext cx="105775" cy="160375"/>
            </a:xfrm>
            <a:custGeom>
              <a:avLst/>
              <a:gdLst/>
              <a:ahLst/>
              <a:cxnLst/>
              <a:rect l="l" t="t" r="r" b="b"/>
              <a:pathLst>
                <a:path w="4231" h="6415" extrusionOk="0">
                  <a:moveTo>
                    <a:pt x="783" y="897"/>
                  </a:moveTo>
                  <a:lnTo>
                    <a:pt x="2033" y="1541"/>
                  </a:lnTo>
                  <a:lnTo>
                    <a:pt x="3599" y="2210"/>
                  </a:lnTo>
                  <a:lnTo>
                    <a:pt x="3599" y="3069"/>
                  </a:lnTo>
                  <a:lnTo>
                    <a:pt x="3094" y="4432"/>
                  </a:lnTo>
                  <a:lnTo>
                    <a:pt x="1427" y="3700"/>
                  </a:lnTo>
                  <a:lnTo>
                    <a:pt x="1945" y="5784"/>
                  </a:lnTo>
                  <a:lnTo>
                    <a:pt x="935" y="5784"/>
                  </a:lnTo>
                  <a:lnTo>
                    <a:pt x="733" y="4395"/>
                  </a:lnTo>
                  <a:lnTo>
                    <a:pt x="1036" y="3119"/>
                  </a:lnTo>
                  <a:lnTo>
                    <a:pt x="657" y="1352"/>
                  </a:lnTo>
                  <a:lnTo>
                    <a:pt x="783" y="897"/>
                  </a:lnTo>
                  <a:close/>
                  <a:moveTo>
                    <a:pt x="392" y="0"/>
                  </a:moveTo>
                  <a:lnTo>
                    <a:pt x="0" y="1326"/>
                  </a:lnTo>
                  <a:lnTo>
                    <a:pt x="379" y="3119"/>
                  </a:lnTo>
                  <a:lnTo>
                    <a:pt x="89" y="4369"/>
                  </a:lnTo>
                  <a:lnTo>
                    <a:pt x="404" y="6415"/>
                  </a:lnTo>
                  <a:lnTo>
                    <a:pt x="2753" y="6415"/>
                  </a:lnTo>
                  <a:lnTo>
                    <a:pt x="2336" y="4799"/>
                  </a:lnTo>
                  <a:lnTo>
                    <a:pt x="2336" y="4799"/>
                  </a:lnTo>
                  <a:lnTo>
                    <a:pt x="3448" y="5291"/>
                  </a:lnTo>
                  <a:lnTo>
                    <a:pt x="4205" y="3233"/>
                  </a:lnTo>
                  <a:lnTo>
                    <a:pt x="4230" y="1793"/>
                  </a:lnTo>
                  <a:lnTo>
                    <a:pt x="2299" y="985"/>
                  </a:lnTo>
                  <a:lnTo>
                    <a:pt x="39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52"/>
            <p:cNvSpPr/>
            <p:nvPr/>
          </p:nvSpPr>
          <p:spPr>
            <a:xfrm>
              <a:off x="6378950" y="1950375"/>
              <a:ext cx="126300" cy="303725"/>
            </a:xfrm>
            <a:custGeom>
              <a:avLst/>
              <a:gdLst/>
              <a:ahLst/>
              <a:cxnLst/>
              <a:rect l="l" t="t" r="r" b="b"/>
              <a:pathLst>
                <a:path w="5052" h="12149" extrusionOk="0">
                  <a:moveTo>
                    <a:pt x="708" y="1"/>
                  </a:moveTo>
                  <a:lnTo>
                    <a:pt x="1" y="1365"/>
                  </a:lnTo>
                  <a:lnTo>
                    <a:pt x="1428" y="5456"/>
                  </a:lnTo>
                  <a:lnTo>
                    <a:pt x="2211" y="7021"/>
                  </a:lnTo>
                  <a:lnTo>
                    <a:pt x="2211" y="8676"/>
                  </a:lnTo>
                  <a:lnTo>
                    <a:pt x="3271" y="12148"/>
                  </a:lnTo>
                  <a:lnTo>
                    <a:pt x="5052" y="12148"/>
                  </a:lnTo>
                  <a:lnTo>
                    <a:pt x="4168" y="8878"/>
                  </a:lnTo>
                  <a:lnTo>
                    <a:pt x="5052" y="8398"/>
                  </a:lnTo>
                  <a:lnTo>
                    <a:pt x="3360" y="5317"/>
                  </a:lnTo>
                  <a:lnTo>
                    <a:pt x="2185" y="2198"/>
                  </a:lnTo>
                  <a:lnTo>
                    <a:pt x="70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52"/>
            <p:cNvSpPr/>
            <p:nvPr/>
          </p:nvSpPr>
          <p:spPr>
            <a:xfrm>
              <a:off x="6370425" y="1934925"/>
              <a:ext cx="145575" cy="327050"/>
            </a:xfrm>
            <a:custGeom>
              <a:avLst/>
              <a:gdLst/>
              <a:ahLst/>
              <a:cxnLst/>
              <a:rect l="l" t="t" r="r" b="b"/>
              <a:pathLst>
                <a:path w="5823" h="13082" extrusionOk="0">
                  <a:moveTo>
                    <a:pt x="1074" y="1238"/>
                  </a:moveTo>
                  <a:lnTo>
                    <a:pt x="2249" y="2968"/>
                  </a:lnTo>
                  <a:lnTo>
                    <a:pt x="3423" y="6086"/>
                  </a:lnTo>
                  <a:lnTo>
                    <a:pt x="4963" y="8890"/>
                  </a:lnTo>
                  <a:lnTo>
                    <a:pt x="4143" y="9344"/>
                  </a:lnTo>
                  <a:lnTo>
                    <a:pt x="4976" y="12450"/>
                  </a:lnTo>
                  <a:lnTo>
                    <a:pt x="3852" y="12450"/>
                  </a:lnTo>
                  <a:lnTo>
                    <a:pt x="2867" y="9243"/>
                  </a:lnTo>
                  <a:lnTo>
                    <a:pt x="2867" y="7564"/>
                  </a:lnTo>
                  <a:lnTo>
                    <a:pt x="2072" y="5960"/>
                  </a:lnTo>
                  <a:lnTo>
                    <a:pt x="683" y="2008"/>
                  </a:lnTo>
                  <a:lnTo>
                    <a:pt x="1074" y="1238"/>
                  </a:lnTo>
                  <a:close/>
                  <a:moveTo>
                    <a:pt x="998" y="0"/>
                  </a:moveTo>
                  <a:lnTo>
                    <a:pt x="1" y="1957"/>
                  </a:lnTo>
                  <a:lnTo>
                    <a:pt x="1491" y="6213"/>
                  </a:lnTo>
                  <a:lnTo>
                    <a:pt x="2236" y="7715"/>
                  </a:lnTo>
                  <a:lnTo>
                    <a:pt x="2236" y="9294"/>
                  </a:lnTo>
                  <a:lnTo>
                    <a:pt x="3385" y="13082"/>
                  </a:lnTo>
                  <a:lnTo>
                    <a:pt x="5797" y="13082"/>
                  </a:lnTo>
                  <a:lnTo>
                    <a:pt x="4875" y="9660"/>
                  </a:lnTo>
                  <a:lnTo>
                    <a:pt x="5822" y="9142"/>
                  </a:lnTo>
                  <a:lnTo>
                    <a:pt x="3991" y="5834"/>
                  </a:lnTo>
                  <a:lnTo>
                    <a:pt x="2829" y="2715"/>
                  </a:lnTo>
                  <a:lnTo>
                    <a:pt x="99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52"/>
            <p:cNvSpPr/>
            <p:nvPr/>
          </p:nvSpPr>
          <p:spPr>
            <a:xfrm>
              <a:off x="5626075" y="893825"/>
              <a:ext cx="145875" cy="113350"/>
            </a:xfrm>
            <a:custGeom>
              <a:avLst/>
              <a:gdLst/>
              <a:ahLst/>
              <a:cxnLst/>
              <a:rect l="l" t="t" r="r" b="b"/>
              <a:pathLst>
                <a:path w="5835" h="4534" extrusionOk="0">
                  <a:moveTo>
                    <a:pt x="4142" y="0"/>
                  </a:moveTo>
                  <a:lnTo>
                    <a:pt x="2362" y="796"/>
                  </a:lnTo>
                  <a:lnTo>
                    <a:pt x="480" y="796"/>
                  </a:lnTo>
                  <a:lnTo>
                    <a:pt x="0" y="2425"/>
                  </a:lnTo>
                  <a:lnTo>
                    <a:pt x="2362" y="4533"/>
                  </a:lnTo>
                  <a:lnTo>
                    <a:pt x="4458" y="3334"/>
                  </a:lnTo>
                  <a:lnTo>
                    <a:pt x="5834" y="2273"/>
                  </a:lnTo>
                  <a:lnTo>
                    <a:pt x="5834" y="480"/>
                  </a:lnTo>
                  <a:lnTo>
                    <a:pt x="414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52"/>
            <p:cNvSpPr/>
            <p:nvPr/>
          </p:nvSpPr>
          <p:spPr>
            <a:xfrm>
              <a:off x="5617225" y="885625"/>
              <a:ext cx="162600" cy="131025"/>
            </a:xfrm>
            <a:custGeom>
              <a:avLst/>
              <a:gdLst/>
              <a:ahLst/>
              <a:cxnLst/>
              <a:rect l="l" t="t" r="r" b="b"/>
              <a:pathLst>
                <a:path w="6504" h="5241" extrusionOk="0">
                  <a:moveTo>
                    <a:pt x="4521" y="657"/>
                  </a:moveTo>
                  <a:lnTo>
                    <a:pt x="5872" y="1048"/>
                  </a:lnTo>
                  <a:lnTo>
                    <a:pt x="5872" y="2437"/>
                  </a:lnTo>
                  <a:lnTo>
                    <a:pt x="4660" y="3371"/>
                  </a:lnTo>
                  <a:lnTo>
                    <a:pt x="2766" y="4470"/>
                  </a:lnTo>
                  <a:lnTo>
                    <a:pt x="708" y="2652"/>
                  </a:lnTo>
                  <a:lnTo>
                    <a:pt x="1074" y="1452"/>
                  </a:lnTo>
                  <a:lnTo>
                    <a:pt x="2728" y="1452"/>
                  </a:lnTo>
                  <a:lnTo>
                    <a:pt x="4521" y="657"/>
                  </a:lnTo>
                  <a:close/>
                  <a:moveTo>
                    <a:pt x="4471" y="0"/>
                  </a:moveTo>
                  <a:lnTo>
                    <a:pt x="2653" y="821"/>
                  </a:lnTo>
                  <a:lnTo>
                    <a:pt x="607" y="821"/>
                  </a:lnTo>
                  <a:lnTo>
                    <a:pt x="1" y="2854"/>
                  </a:lnTo>
                  <a:lnTo>
                    <a:pt x="2678" y="5240"/>
                  </a:lnTo>
                  <a:lnTo>
                    <a:pt x="5001" y="3902"/>
                  </a:lnTo>
                  <a:lnTo>
                    <a:pt x="6504" y="2753"/>
                  </a:lnTo>
                  <a:lnTo>
                    <a:pt x="6504" y="581"/>
                  </a:lnTo>
                  <a:lnTo>
                    <a:pt x="447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52"/>
            <p:cNvSpPr/>
            <p:nvPr/>
          </p:nvSpPr>
          <p:spPr>
            <a:xfrm>
              <a:off x="5828725" y="897925"/>
              <a:ext cx="80850" cy="36650"/>
            </a:xfrm>
            <a:custGeom>
              <a:avLst/>
              <a:gdLst/>
              <a:ahLst/>
              <a:cxnLst/>
              <a:rect l="l" t="t" r="r" b="b"/>
              <a:pathLst>
                <a:path w="3234" h="1466" extrusionOk="0">
                  <a:moveTo>
                    <a:pt x="1" y="1"/>
                  </a:moveTo>
                  <a:lnTo>
                    <a:pt x="885" y="1465"/>
                  </a:lnTo>
                  <a:lnTo>
                    <a:pt x="3233" y="733"/>
                  </a:lnTo>
                  <a:lnTo>
                    <a:pt x="235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52"/>
            <p:cNvSpPr/>
            <p:nvPr/>
          </p:nvSpPr>
          <p:spPr>
            <a:xfrm>
              <a:off x="5814525" y="890350"/>
              <a:ext cx="111475" cy="53700"/>
            </a:xfrm>
            <a:custGeom>
              <a:avLst/>
              <a:gdLst/>
              <a:ahLst/>
              <a:cxnLst/>
              <a:rect l="l" t="t" r="r" b="b"/>
              <a:pathLst>
                <a:path w="4459" h="2148" extrusionOk="0">
                  <a:moveTo>
                    <a:pt x="2804" y="632"/>
                  </a:moveTo>
                  <a:lnTo>
                    <a:pt x="3157" y="922"/>
                  </a:lnTo>
                  <a:lnTo>
                    <a:pt x="1604" y="1402"/>
                  </a:lnTo>
                  <a:lnTo>
                    <a:pt x="1125" y="632"/>
                  </a:lnTo>
                  <a:close/>
                  <a:moveTo>
                    <a:pt x="1" y="0"/>
                  </a:moveTo>
                  <a:lnTo>
                    <a:pt x="1314" y="2147"/>
                  </a:lnTo>
                  <a:lnTo>
                    <a:pt x="4458" y="1175"/>
                  </a:lnTo>
                  <a:lnTo>
                    <a:pt x="303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52"/>
            <p:cNvSpPr/>
            <p:nvPr/>
          </p:nvSpPr>
          <p:spPr>
            <a:xfrm>
              <a:off x="5765925" y="1013475"/>
              <a:ext cx="80825" cy="48625"/>
            </a:xfrm>
            <a:custGeom>
              <a:avLst/>
              <a:gdLst/>
              <a:ahLst/>
              <a:cxnLst/>
              <a:rect l="l" t="t" r="r" b="b"/>
              <a:pathLst>
                <a:path w="3233" h="1945" extrusionOk="0">
                  <a:moveTo>
                    <a:pt x="0" y="0"/>
                  </a:moveTo>
                  <a:lnTo>
                    <a:pt x="871" y="1945"/>
                  </a:lnTo>
                  <a:lnTo>
                    <a:pt x="3233" y="972"/>
                  </a:lnTo>
                  <a:lnTo>
                    <a:pt x="1616" y="164"/>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52"/>
            <p:cNvSpPr/>
            <p:nvPr/>
          </p:nvSpPr>
          <p:spPr>
            <a:xfrm>
              <a:off x="5752975" y="1004300"/>
              <a:ext cx="113025" cy="68225"/>
            </a:xfrm>
            <a:custGeom>
              <a:avLst/>
              <a:gdLst/>
              <a:ahLst/>
              <a:cxnLst/>
              <a:rect l="l" t="t" r="r" b="b"/>
              <a:pathLst>
                <a:path w="4521" h="2729" extrusionOk="0">
                  <a:moveTo>
                    <a:pt x="1023" y="733"/>
                  </a:moveTo>
                  <a:lnTo>
                    <a:pt x="2046" y="847"/>
                  </a:lnTo>
                  <a:lnTo>
                    <a:pt x="2993" y="1314"/>
                  </a:lnTo>
                  <a:lnTo>
                    <a:pt x="1554" y="1908"/>
                  </a:lnTo>
                  <a:lnTo>
                    <a:pt x="1023" y="733"/>
                  </a:lnTo>
                  <a:close/>
                  <a:moveTo>
                    <a:pt x="0" y="1"/>
                  </a:moveTo>
                  <a:lnTo>
                    <a:pt x="1225" y="2728"/>
                  </a:lnTo>
                  <a:lnTo>
                    <a:pt x="4521" y="1365"/>
                  </a:lnTo>
                  <a:lnTo>
                    <a:pt x="2273" y="253"/>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52"/>
            <p:cNvSpPr/>
            <p:nvPr/>
          </p:nvSpPr>
          <p:spPr>
            <a:xfrm>
              <a:off x="4952100" y="890350"/>
              <a:ext cx="78950" cy="112725"/>
            </a:xfrm>
            <a:custGeom>
              <a:avLst/>
              <a:gdLst/>
              <a:ahLst/>
              <a:cxnLst/>
              <a:rect l="l" t="t" r="r" b="b"/>
              <a:pathLst>
                <a:path w="3158" h="4509" extrusionOk="0">
                  <a:moveTo>
                    <a:pt x="1" y="0"/>
                  </a:moveTo>
                  <a:lnTo>
                    <a:pt x="1" y="1882"/>
                  </a:lnTo>
                  <a:lnTo>
                    <a:pt x="960" y="4508"/>
                  </a:lnTo>
                  <a:lnTo>
                    <a:pt x="3157" y="2576"/>
                  </a:lnTo>
                  <a:lnTo>
                    <a:pt x="3157" y="1251"/>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52"/>
            <p:cNvSpPr/>
            <p:nvPr/>
          </p:nvSpPr>
          <p:spPr>
            <a:xfrm>
              <a:off x="4944200" y="878675"/>
              <a:ext cx="94750" cy="137975"/>
            </a:xfrm>
            <a:custGeom>
              <a:avLst/>
              <a:gdLst/>
              <a:ahLst/>
              <a:cxnLst/>
              <a:rect l="l" t="t" r="r" b="b"/>
              <a:pathLst>
                <a:path w="3790" h="5519" extrusionOk="0">
                  <a:moveTo>
                    <a:pt x="620" y="922"/>
                  </a:moveTo>
                  <a:lnTo>
                    <a:pt x="3145" y="1932"/>
                  </a:lnTo>
                  <a:lnTo>
                    <a:pt x="3145" y="2892"/>
                  </a:lnTo>
                  <a:lnTo>
                    <a:pt x="1415" y="4432"/>
                  </a:lnTo>
                  <a:lnTo>
                    <a:pt x="632" y="2298"/>
                  </a:lnTo>
                  <a:lnTo>
                    <a:pt x="620" y="922"/>
                  </a:lnTo>
                  <a:close/>
                  <a:moveTo>
                    <a:pt x="1" y="0"/>
                  </a:moveTo>
                  <a:lnTo>
                    <a:pt x="1" y="2349"/>
                  </a:lnTo>
                  <a:lnTo>
                    <a:pt x="1137" y="5518"/>
                  </a:lnTo>
                  <a:lnTo>
                    <a:pt x="3789" y="3182"/>
                  </a:lnTo>
                  <a:lnTo>
                    <a:pt x="3789" y="1503"/>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52"/>
            <p:cNvSpPr/>
            <p:nvPr/>
          </p:nvSpPr>
          <p:spPr>
            <a:xfrm>
              <a:off x="4770275" y="799125"/>
              <a:ext cx="164800" cy="161950"/>
            </a:xfrm>
            <a:custGeom>
              <a:avLst/>
              <a:gdLst/>
              <a:ahLst/>
              <a:cxnLst/>
              <a:rect l="l" t="t" r="r" b="b"/>
              <a:pathLst>
                <a:path w="6592" h="6478" extrusionOk="0">
                  <a:moveTo>
                    <a:pt x="1049" y="0"/>
                  </a:moveTo>
                  <a:lnTo>
                    <a:pt x="0" y="1856"/>
                  </a:lnTo>
                  <a:lnTo>
                    <a:pt x="948" y="4546"/>
                  </a:lnTo>
                  <a:lnTo>
                    <a:pt x="2539" y="6478"/>
                  </a:lnTo>
                  <a:lnTo>
                    <a:pt x="5064" y="6478"/>
                  </a:lnTo>
                  <a:lnTo>
                    <a:pt x="6592" y="6213"/>
                  </a:lnTo>
                  <a:lnTo>
                    <a:pt x="5695" y="3801"/>
                  </a:lnTo>
                  <a:lnTo>
                    <a:pt x="3296" y="2500"/>
                  </a:lnTo>
                  <a:lnTo>
                    <a:pt x="104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52"/>
            <p:cNvSpPr/>
            <p:nvPr/>
          </p:nvSpPr>
          <p:spPr>
            <a:xfrm>
              <a:off x="4761750" y="785550"/>
              <a:ext cx="184075" cy="183425"/>
            </a:xfrm>
            <a:custGeom>
              <a:avLst/>
              <a:gdLst/>
              <a:ahLst/>
              <a:cxnLst/>
              <a:rect l="l" t="t" r="r" b="b"/>
              <a:pathLst>
                <a:path w="7363" h="7337" extrusionOk="0">
                  <a:moveTo>
                    <a:pt x="1453" y="1074"/>
                  </a:moveTo>
                  <a:lnTo>
                    <a:pt x="3410" y="3245"/>
                  </a:lnTo>
                  <a:lnTo>
                    <a:pt x="5784" y="4559"/>
                  </a:lnTo>
                  <a:lnTo>
                    <a:pt x="6503" y="6516"/>
                  </a:lnTo>
                  <a:lnTo>
                    <a:pt x="5405" y="6705"/>
                  </a:lnTo>
                  <a:lnTo>
                    <a:pt x="3031" y="6705"/>
                  </a:lnTo>
                  <a:lnTo>
                    <a:pt x="1566" y="4937"/>
                  </a:lnTo>
                  <a:lnTo>
                    <a:pt x="695" y="2425"/>
                  </a:lnTo>
                  <a:lnTo>
                    <a:pt x="1453" y="1074"/>
                  </a:lnTo>
                  <a:close/>
                  <a:moveTo>
                    <a:pt x="1326" y="0"/>
                  </a:moveTo>
                  <a:lnTo>
                    <a:pt x="1" y="2374"/>
                  </a:lnTo>
                  <a:lnTo>
                    <a:pt x="985" y="5203"/>
                  </a:lnTo>
                  <a:lnTo>
                    <a:pt x="2728" y="7337"/>
                  </a:lnTo>
                  <a:lnTo>
                    <a:pt x="5468" y="7337"/>
                  </a:lnTo>
                  <a:lnTo>
                    <a:pt x="7362" y="7008"/>
                  </a:lnTo>
                  <a:lnTo>
                    <a:pt x="6289" y="4129"/>
                  </a:lnTo>
                  <a:lnTo>
                    <a:pt x="3839" y="2791"/>
                  </a:lnTo>
                  <a:lnTo>
                    <a:pt x="132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52"/>
            <p:cNvSpPr/>
            <p:nvPr/>
          </p:nvSpPr>
          <p:spPr>
            <a:xfrm>
              <a:off x="4392100" y="1174150"/>
              <a:ext cx="165750" cy="386075"/>
            </a:xfrm>
            <a:custGeom>
              <a:avLst/>
              <a:gdLst/>
              <a:ahLst/>
              <a:cxnLst/>
              <a:rect l="l" t="t" r="r" b="b"/>
              <a:pathLst>
                <a:path w="6630" h="15443" extrusionOk="0">
                  <a:moveTo>
                    <a:pt x="6629" y="0"/>
                  </a:moveTo>
                  <a:lnTo>
                    <a:pt x="4521" y="1036"/>
                  </a:lnTo>
                  <a:lnTo>
                    <a:pt x="2261" y="3056"/>
                  </a:lnTo>
                  <a:lnTo>
                    <a:pt x="0" y="6301"/>
                  </a:lnTo>
                  <a:lnTo>
                    <a:pt x="354" y="10594"/>
                  </a:lnTo>
                  <a:lnTo>
                    <a:pt x="51" y="12652"/>
                  </a:lnTo>
                  <a:lnTo>
                    <a:pt x="1288" y="15443"/>
                  </a:lnTo>
                  <a:lnTo>
                    <a:pt x="4357" y="15443"/>
                  </a:lnTo>
                  <a:lnTo>
                    <a:pt x="2425" y="11731"/>
                  </a:lnTo>
                  <a:lnTo>
                    <a:pt x="2955" y="7033"/>
                  </a:lnTo>
                  <a:lnTo>
                    <a:pt x="4634" y="4154"/>
                  </a:lnTo>
                  <a:lnTo>
                    <a:pt x="6629" y="1844"/>
                  </a:lnTo>
                  <a:lnTo>
                    <a:pt x="662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52"/>
            <p:cNvSpPr/>
            <p:nvPr/>
          </p:nvSpPr>
          <p:spPr>
            <a:xfrm>
              <a:off x="4383875" y="1161200"/>
              <a:ext cx="181875" cy="406925"/>
            </a:xfrm>
            <a:custGeom>
              <a:avLst/>
              <a:gdLst/>
              <a:ahLst/>
              <a:cxnLst/>
              <a:rect l="l" t="t" r="r" b="b"/>
              <a:pathLst>
                <a:path w="7275" h="16277" extrusionOk="0">
                  <a:moveTo>
                    <a:pt x="6643" y="1023"/>
                  </a:moveTo>
                  <a:lnTo>
                    <a:pt x="6643" y="2248"/>
                  </a:lnTo>
                  <a:lnTo>
                    <a:pt x="4686" y="4508"/>
                  </a:lnTo>
                  <a:lnTo>
                    <a:pt x="3006" y="7387"/>
                  </a:lnTo>
                  <a:lnTo>
                    <a:pt x="2425" y="12299"/>
                  </a:lnTo>
                  <a:lnTo>
                    <a:pt x="4168" y="15645"/>
                  </a:lnTo>
                  <a:lnTo>
                    <a:pt x="1819" y="15645"/>
                  </a:lnTo>
                  <a:lnTo>
                    <a:pt x="708" y="13120"/>
                  </a:lnTo>
                  <a:lnTo>
                    <a:pt x="999" y="11125"/>
                  </a:lnTo>
                  <a:lnTo>
                    <a:pt x="645" y="6895"/>
                  </a:lnTo>
                  <a:lnTo>
                    <a:pt x="2829" y="3789"/>
                  </a:lnTo>
                  <a:lnTo>
                    <a:pt x="5039" y="1806"/>
                  </a:lnTo>
                  <a:lnTo>
                    <a:pt x="6643" y="1023"/>
                  </a:lnTo>
                  <a:close/>
                  <a:moveTo>
                    <a:pt x="7274" y="0"/>
                  </a:moveTo>
                  <a:lnTo>
                    <a:pt x="4723" y="1263"/>
                  </a:lnTo>
                  <a:lnTo>
                    <a:pt x="2387" y="3347"/>
                  </a:lnTo>
                  <a:lnTo>
                    <a:pt x="1" y="6731"/>
                  </a:lnTo>
                  <a:lnTo>
                    <a:pt x="380" y="11112"/>
                  </a:lnTo>
                  <a:lnTo>
                    <a:pt x="64" y="13221"/>
                  </a:lnTo>
                  <a:lnTo>
                    <a:pt x="1415" y="16277"/>
                  </a:lnTo>
                  <a:lnTo>
                    <a:pt x="5203" y="16277"/>
                  </a:lnTo>
                  <a:lnTo>
                    <a:pt x="3069" y="12185"/>
                  </a:lnTo>
                  <a:lnTo>
                    <a:pt x="3587" y="7652"/>
                  </a:lnTo>
                  <a:lnTo>
                    <a:pt x="5203" y="4874"/>
                  </a:lnTo>
                  <a:lnTo>
                    <a:pt x="7274" y="2475"/>
                  </a:lnTo>
                  <a:lnTo>
                    <a:pt x="727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52"/>
            <p:cNvSpPr/>
            <p:nvPr/>
          </p:nvSpPr>
          <p:spPr>
            <a:xfrm>
              <a:off x="3327950" y="2153675"/>
              <a:ext cx="78950" cy="116200"/>
            </a:xfrm>
            <a:custGeom>
              <a:avLst/>
              <a:gdLst/>
              <a:ahLst/>
              <a:cxnLst/>
              <a:rect l="l" t="t" r="r" b="b"/>
              <a:pathLst>
                <a:path w="3158" h="4648" extrusionOk="0">
                  <a:moveTo>
                    <a:pt x="1288" y="1"/>
                  </a:moveTo>
                  <a:lnTo>
                    <a:pt x="1" y="1655"/>
                  </a:lnTo>
                  <a:lnTo>
                    <a:pt x="1" y="3069"/>
                  </a:lnTo>
                  <a:lnTo>
                    <a:pt x="1" y="3700"/>
                  </a:lnTo>
                  <a:lnTo>
                    <a:pt x="884" y="4647"/>
                  </a:lnTo>
                  <a:lnTo>
                    <a:pt x="2677" y="3915"/>
                  </a:lnTo>
                  <a:lnTo>
                    <a:pt x="3157" y="1731"/>
                  </a:lnTo>
                  <a:lnTo>
                    <a:pt x="3157" y="544"/>
                  </a:lnTo>
                  <a:lnTo>
                    <a:pt x="128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52"/>
            <p:cNvSpPr/>
            <p:nvPr/>
          </p:nvSpPr>
          <p:spPr>
            <a:xfrm>
              <a:off x="3320050" y="2144525"/>
              <a:ext cx="94725" cy="134825"/>
            </a:xfrm>
            <a:custGeom>
              <a:avLst/>
              <a:gdLst/>
              <a:ahLst/>
              <a:cxnLst/>
              <a:rect l="l" t="t" r="r" b="b"/>
              <a:pathLst>
                <a:path w="3789" h="5393" extrusionOk="0">
                  <a:moveTo>
                    <a:pt x="1718" y="720"/>
                  </a:moveTo>
                  <a:lnTo>
                    <a:pt x="3158" y="1150"/>
                  </a:lnTo>
                  <a:lnTo>
                    <a:pt x="3158" y="2059"/>
                  </a:lnTo>
                  <a:lnTo>
                    <a:pt x="2728" y="4054"/>
                  </a:lnTo>
                  <a:lnTo>
                    <a:pt x="1289" y="4647"/>
                  </a:lnTo>
                  <a:lnTo>
                    <a:pt x="632" y="3953"/>
                  </a:lnTo>
                  <a:lnTo>
                    <a:pt x="632" y="2122"/>
                  </a:lnTo>
                  <a:lnTo>
                    <a:pt x="1718" y="720"/>
                  </a:lnTo>
                  <a:close/>
                  <a:moveTo>
                    <a:pt x="1491" y="0"/>
                  </a:moveTo>
                  <a:lnTo>
                    <a:pt x="1" y="1907"/>
                  </a:lnTo>
                  <a:lnTo>
                    <a:pt x="1" y="4193"/>
                  </a:lnTo>
                  <a:lnTo>
                    <a:pt x="1125" y="5392"/>
                  </a:lnTo>
                  <a:lnTo>
                    <a:pt x="3271" y="4508"/>
                  </a:lnTo>
                  <a:lnTo>
                    <a:pt x="3789" y="2160"/>
                  </a:lnTo>
                  <a:lnTo>
                    <a:pt x="3789" y="682"/>
                  </a:lnTo>
                  <a:lnTo>
                    <a:pt x="149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52"/>
            <p:cNvSpPr/>
            <p:nvPr/>
          </p:nvSpPr>
          <p:spPr>
            <a:xfrm>
              <a:off x="3404025" y="2057075"/>
              <a:ext cx="144925" cy="252250"/>
            </a:xfrm>
            <a:custGeom>
              <a:avLst/>
              <a:gdLst/>
              <a:ahLst/>
              <a:cxnLst/>
              <a:rect l="l" t="t" r="r" b="b"/>
              <a:pathLst>
                <a:path w="5797" h="10090" extrusionOk="0">
                  <a:moveTo>
                    <a:pt x="2602" y="1"/>
                  </a:moveTo>
                  <a:lnTo>
                    <a:pt x="834" y="443"/>
                  </a:lnTo>
                  <a:lnTo>
                    <a:pt x="1" y="1680"/>
                  </a:lnTo>
                  <a:lnTo>
                    <a:pt x="2097" y="4408"/>
                  </a:lnTo>
                  <a:lnTo>
                    <a:pt x="2311" y="6201"/>
                  </a:lnTo>
                  <a:lnTo>
                    <a:pt x="746" y="7703"/>
                  </a:lnTo>
                  <a:lnTo>
                    <a:pt x="746" y="10090"/>
                  </a:lnTo>
                  <a:lnTo>
                    <a:pt x="5796" y="9155"/>
                  </a:lnTo>
                  <a:lnTo>
                    <a:pt x="5796" y="7564"/>
                  </a:lnTo>
                  <a:lnTo>
                    <a:pt x="4837" y="5266"/>
                  </a:lnTo>
                  <a:lnTo>
                    <a:pt x="2728" y="2753"/>
                  </a:lnTo>
                  <a:lnTo>
                    <a:pt x="3700" y="1213"/>
                  </a:lnTo>
                  <a:lnTo>
                    <a:pt x="260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52"/>
            <p:cNvSpPr/>
            <p:nvPr/>
          </p:nvSpPr>
          <p:spPr>
            <a:xfrm>
              <a:off x="3394250" y="2048250"/>
              <a:ext cx="162600" cy="270550"/>
            </a:xfrm>
            <a:custGeom>
              <a:avLst/>
              <a:gdLst/>
              <a:ahLst/>
              <a:cxnLst/>
              <a:rect l="l" t="t" r="r" b="b"/>
              <a:pathLst>
                <a:path w="6504" h="10822" extrusionOk="0">
                  <a:moveTo>
                    <a:pt x="2879" y="707"/>
                  </a:moveTo>
                  <a:lnTo>
                    <a:pt x="3687" y="1604"/>
                  </a:lnTo>
                  <a:lnTo>
                    <a:pt x="2728" y="3132"/>
                  </a:lnTo>
                  <a:lnTo>
                    <a:pt x="4950" y="5783"/>
                  </a:lnTo>
                  <a:lnTo>
                    <a:pt x="5872" y="7980"/>
                  </a:lnTo>
                  <a:lnTo>
                    <a:pt x="5872" y="9243"/>
                  </a:lnTo>
                  <a:lnTo>
                    <a:pt x="1452" y="10064"/>
                  </a:lnTo>
                  <a:lnTo>
                    <a:pt x="1452" y="8195"/>
                  </a:lnTo>
                  <a:lnTo>
                    <a:pt x="3031" y="6667"/>
                  </a:lnTo>
                  <a:lnTo>
                    <a:pt x="2791" y="4634"/>
                  </a:lnTo>
                  <a:lnTo>
                    <a:pt x="783" y="2008"/>
                  </a:lnTo>
                  <a:lnTo>
                    <a:pt x="1414" y="1061"/>
                  </a:lnTo>
                  <a:lnTo>
                    <a:pt x="2879" y="707"/>
                  </a:lnTo>
                  <a:close/>
                  <a:moveTo>
                    <a:pt x="3094" y="0"/>
                  </a:moveTo>
                  <a:lnTo>
                    <a:pt x="1023" y="505"/>
                  </a:lnTo>
                  <a:lnTo>
                    <a:pt x="0" y="2046"/>
                  </a:lnTo>
                  <a:lnTo>
                    <a:pt x="2172" y="4887"/>
                  </a:lnTo>
                  <a:lnTo>
                    <a:pt x="2361" y="6440"/>
                  </a:lnTo>
                  <a:lnTo>
                    <a:pt x="821" y="7917"/>
                  </a:lnTo>
                  <a:lnTo>
                    <a:pt x="821" y="10822"/>
                  </a:lnTo>
                  <a:lnTo>
                    <a:pt x="6503" y="9774"/>
                  </a:lnTo>
                  <a:lnTo>
                    <a:pt x="6503" y="7917"/>
                  </a:lnTo>
                  <a:lnTo>
                    <a:pt x="5506" y="5493"/>
                  </a:lnTo>
                  <a:lnTo>
                    <a:pt x="3498" y="3094"/>
                  </a:lnTo>
                  <a:lnTo>
                    <a:pt x="4470" y="1541"/>
                  </a:lnTo>
                  <a:lnTo>
                    <a:pt x="30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52"/>
            <p:cNvSpPr/>
            <p:nvPr/>
          </p:nvSpPr>
          <p:spPr>
            <a:xfrm>
              <a:off x="3658775" y="1084500"/>
              <a:ext cx="236775" cy="215300"/>
            </a:xfrm>
            <a:custGeom>
              <a:avLst/>
              <a:gdLst/>
              <a:ahLst/>
              <a:cxnLst/>
              <a:rect l="l" t="t" r="r" b="b"/>
              <a:pathLst>
                <a:path w="9471" h="8612" extrusionOk="0">
                  <a:moveTo>
                    <a:pt x="3498" y="0"/>
                  </a:moveTo>
                  <a:lnTo>
                    <a:pt x="1907" y="972"/>
                  </a:lnTo>
                  <a:lnTo>
                    <a:pt x="1907" y="1692"/>
                  </a:lnTo>
                  <a:lnTo>
                    <a:pt x="1" y="2273"/>
                  </a:lnTo>
                  <a:lnTo>
                    <a:pt x="2173" y="5026"/>
                  </a:lnTo>
                  <a:lnTo>
                    <a:pt x="3801" y="6162"/>
                  </a:lnTo>
                  <a:lnTo>
                    <a:pt x="3271" y="6970"/>
                  </a:lnTo>
                  <a:lnTo>
                    <a:pt x="5254" y="8612"/>
                  </a:lnTo>
                  <a:lnTo>
                    <a:pt x="6327" y="4028"/>
                  </a:lnTo>
                  <a:lnTo>
                    <a:pt x="7488" y="5278"/>
                  </a:lnTo>
                  <a:lnTo>
                    <a:pt x="7122" y="7046"/>
                  </a:lnTo>
                  <a:lnTo>
                    <a:pt x="8537" y="7046"/>
                  </a:lnTo>
                  <a:lnTo>
                    <a:pt x="9471" y="5177"/>
                  </a:lnTo>
                  <a:lnTo>
                    <a:pt x="6150" y="2513"/>
                  </a:lnTo>
                  <a:lnTo>
                    <a:pt x="349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52"/>
            <p:cNvSpPr/>
            <p:nvPr/>
          </p:nvSpPr>
          <p:spPr>
            <a:xfrm>
              <a:off x="3645200" y="1074400"/>
              <a:ext cx="260450" cy="239600"/>
            </a:xfrm>
            <a:custGeom>
              <a:avLst/>
              <a:gdLst/>
              <a:ahLst/>
              <a:cxnLst/>
              <a:rect l="l" t="t" r="r" b="b"/>
              <a:pathLst>
                <a:path w="10418" h="9584" extrusionOk="0">
                  <a:moveTo>
                    <a:pt x="4003" y="796"/>
                  </a:moveTo>
                  <a:lnTo>
                    <a:pt x="6491" y="3157"/>
                  </a:lnTo>
                  <a:lnTo>
                    <a:pt x="9610" y="5670"/>
                  </a:lnTo>
                  <a:lnTo>
                    <a:pt x="8878" y="7134"/>
                  </a:lnTo>
                  <a:lnTo>
                    <a:pt x="8057" y="7134"/>
                  </a:lnTo>
                  <a:lnTo>
                    <a:pt x="8372" y="5581"/>
                  </a:lnTo>
                  <a:lnTo>
                    <a:pt x="6693" y="3788"/>
                  </a:lnTo>
                  <a:lnTo>
                    <a:pt x="5607" y="8460"/>
                  </a:lnTo>
                  <a:lnTo>
                    <a:pt x="4231" y="7324"/>
                  </a:lnTo>
                  <a:lnTo>
                    <a:pt x="4774" y="6478"/>
                  </a:lnTo>
                  <a:lnTo>
                    <a:pt x="2943" y="5202"/>
                  </a:lnTo>
                  <a:lnTo>
                    <a:pt x="1074" y="2841"/>
                  </a:lnTo>
                  <a:lnTo>
                    <a:pt x="2779" y="2323"/>
                  </a:lnTo>
                  <a:lnTo>
                    <a:pt x="2779" y="1553"/>
                  </a:lnTo>
                  <a:lnTo>
                    <a:pt x="4003" y="796"/>
                  </a:lnTo>
                  <a:close/>
                  <a:moveTo>
                    <a:pt x="4092" y="0"/>
                  </a:moveTo>
                  <a:lnTo>
                    <a:pt x="2147" y="1200"/>
                  </a:lnTo>
                  <a:lnTo>
                    <a:pt x="2147" y="1856"/>
                  </a:lnTo>
                  <a:lnTo>
                    <a:pt x="1" y="2513"/>
                  </a:lnTo>
                  <a:lnTo>
                    <a:pt x="2476" y="5632"/>
                  </a:lnTo>
                  <a:lnTo>
                    <a:pt x="3915" y="6654"/>
                  </a:lnTo>
                  <a:lnTo>
                    <a:pt x="3397" y="7437"/>
                  </a:lnTo>
                  <a:lnTo>
                    <a:pt x="5986" y="9584"/>
                  </a:lnTo>
                  <a:lnTo>
                    <a:pt x="7047" y="5076"/>
                  </a:lnTo>
                  <a:lnTo>
                    <a:pt x="7691" y="5771"/>
                  </a:lnTo>
                  <a:lnTo>
                    <a:pt x="7274" y="7778"/>
                  </a:lnTo>
                  <a:lnTo>
                    <a:pt x="9269" y="7778"/>
                  </a:lnTo>
                  <a:lnTo>
                    <a:pt x="10418" y="5505"/>
                  </a:lnTo>
                  <a:lnTo>
                    <a:pt x="6908" y="2690"/>
                  </a:lnTo>
                  <a:lnTo>
                    <a:pt x="409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52"/>
            <p:cNvSpPr/>
            <p:nvPr/>
          </p:nvSpPr>
          <p:spPr>
            <a:xfrm>
              <a:off x="3780950" y="1045975"/>
              <a:ext cx="134825" cy="91250"/>
            </a:xfrm>
            <a:custGeom>
              <a:avLst/>
              <a:gdLst/>
              <a:ahLst/>
              <a:cxnLst/>
              <a:rect l="l" t="t" r="r" b="b"/>
              <a:pathLst>
                <a:path w="5393" h="3650" extrusionOk="0">
                  <a:moveTo>
                    <a:pt x="1175" y="1"/>
                  </a:moveTo>
                  <a:lnTo>
                    <a:pt x="0" y="1137"/>
                  </a:lnTo>
                  <a:lnTo>
                    <a:pt x="2235" y="2842"/>
                  </a:lnTo>
                  <a:lnTo>
                    <a:pt x="3612" y="3650"/>
                  </a:lnTo>
                  <a:lnTo>
                    <a:pt x="5392" y="1819"/>
                  </a:lnTo>
                  <a:lnTo>
                    <a:pt x="4584" y="329"/>
                  </a:lnTo>
                  <a:lnTo>
                    <a:pt x="3208" y="1"/>
                  </a:lnTo>
                  <a:lnTo>
                    <a:pt x="2703" y="1137"/>
                  </a:lnTo>
                  <a:lnTo>
                    <a:pt x="117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52"/>
            <p:cNvSpPr/>
            <p:nvPr/>
          </p:nvSpPr>
          <p:spPr>
            <a:xfrm>
              <a:off x="3768950" y="1035550"/>
              <a:ext cx="156600" cy="111475"/>
            </a:xfrm>
            <a:custGeom>
              <a:avLst/>
              <a:gdLst/>
              <a:ahLst/>
              <a:cxnLst/>
              <a:rect l="l" t="t" r="r" b="b"/>
              <a:pathLst>
                <a:path w="6264" h="4459" extrusionOk="0">
                  <a:moveTo>
                    <a:pt x="3864" y="784"/>
                  </a:moveTo>
                  <a:lnTo>
                    <a:pt x="4849" y="1011"/>
                  </a:lnTo>
                  <a:lnTo>
                    <a:pt x="5481" y="2185"/>
                  </a:lnTo>
                  <a:lnTo>
                    <a:pt x="4041" y="3663"/>
                  </a:lnTo>
                  <a:lnTo>
                    <a:pt x="2905" y="3006"/>
                  </a:lnTo>
                  <a:lnTo>
                    <a:pt x="960" y="1529"/>
                  </a:lnTo>
                  <a:lnTo>
                    <a:pt x="1680" y="834"/>
                  </a:lnTo>
                  <a:lnTo>
                    <a:pt x="3309" y="2046"/>
                  </a:lnTo>
                  <a:lnTo>
                    <a:pt x="3864" y="784"/>
                  </a:lnTo>
                  <a:close/>
                  <a:moveTo>
                    <a:pt x="1629" y="1"/>
                  </a:moveTo>
                  <a:lnTo>
                    <a:pt x="0" y="1579"/>
                  </a:lnTo>
                  <a:lnTo>
                    <a:pt x="2564" y="3524"/>
                  </a:lnTo>
                  <a:lnTo>
                    <a:pt x="4142" y="4458"/>
                  </a:lnTo>
                  <a:lnTo>
                    <a:pt x="6264" y="2299"/>
                  </a:lnTo>
                  <a:lnTo>
                    <a:pt x="5279" y="468"/>
                  </a:lnTo>
                  <a:lnTo>
                    <a:pt x="3511" y="51"/>
                  </a:lnTo>
                  <a:lnTo>
                    <a:pt x="3056" y="1062"/>
                  </a:lnTo>
                  <a:lnTo>
                    <a:pt x="162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52"/>
            <p:cNvSpPr/>
            <p:nvPr/>
          </p:nvSpPr>
          <p:spPr>
            <a:xfrm>
              <a:off x="3098775" y="1751200"/>
              <a:ext cx="166375" cy="133550"/>
            </a:xfrm>
            <a:custGeom>
              <a:avLst/>
              <a:gdLst/>
              <a:ahLst/>
              <a:cxnLst/>
              <a:rect l="l" t="t" r="r" b="b"/>
              <a:pathLst>
                <a:path w="6655" h="5342" extrusionOk="0">
                  <a:moveTo>
                    <a:pt x="5619" y="0"/>
                  </a:moveTo>
                  <a:lnTo>
                    <a:pt x="4205" y="985"/>
                  </a:lnTo>
                  <a:lnTo>
                    <a:pt x="2475" y="1869"/>
                  </a:lnTo>
                  <a:lnTo>
                    <a:pt x="1288" y="404"/>
                  </a:lnTo>
                  <a:lnTo>
                    <a:pt x="0" y="1856"/>
                  </a:lnTo>
                  <a:lnTo>
                    <a:pt x="341" y="2829"/>
                  </a:lnTo>
                  <a:lnTo>
                    <a:pt x="341" y="4028"/>
                  </a:lnTo>
                  <a:lnTo>
                    <a:pt x="2766" y="5341"/>
                  </a:lnTo>
                  <a:lnTo>
                    <a:pt x="4963" y="4369"/>
                  </a:lnTo>
                  <a:lnTo>
                    <a:pt x="6655" y="2854"/>
                  </a:lnTo>
                  <a:lnTo>
                    <a:pt x="6655" y="1515"/>
                  </a:lnTo>
                  <a:lnTo>
                    <a:pt x="561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52"/>
            <p:cNvSpPr/>
            <p:nvPr/>
          </p:nvSpPr>
          <p:spPr>
            <a:xfrm>
              <a:off x="3089925" y="1740150"/>
              <a:ext cx="182800" cy="153450"/>
            </a:xfrm>
            <a:custGeom>
              <a:avLst/>
              <a:gdLst/>
              <a:ahLst/>
              <a:cxnLst/>
              <a:rect l="l" t="t" r="r" b="b"/>
              <a:pathLst>
                <a:path w="7312" h="6138" extrusionOk="0">
                  <a:moveTo>
                    <a:pt x="5885" y="884"/>
                  </a:moveTo>
                  <a:lnTo>
                    <a:pt x="6693" y="2046"/>
                  </a:lnTo>
                  <a:lnTo>
                    <a:pt x="6693" y="3157"/>
                  </a:lnTo>
                  <a:lnTo>
                    <a:pt x="5140" y="4546"/>
                  </a:lnTo>
                  <a:lnTo>
                    <a:pt x="3132" y="5443"/>
                  </a:lnTo>
                  <a:lnTo>
                    <a:pt x="1011" y="4281"/>
                  </a:lnTo>
                  <a:lnTo>
                    <a:pt x="1011" y="3271"/>
                  </a:lnTo>
                  <a:lnTo>
                    <a:pt x="708" y="2374"/>
                  </a:lnTo>
                  <a:lnTo>
                    <a:pt x="1630" y="1339"/>
                  </a:lnTo>
                  <a:lnTo>
                    <a:pt x="2741" y="2715"/>
                  </a:lnTo>
                  <a:lnTo>
                    <a:pt x="4698" y="1705"/>
                  </a:lnTo>
                  <a:lnTo>
                    <a:pt x="5885" y="884"/>
                  </a:lnTo>
                  <a:close/>
                  <a:moveTo>
                    <a:pt x="6049" y="0"/>
                  </a:moveTo>
                  <a:lnTo>
                    <a:pt x="4395" y="1162"/>
                  </a:lnTo>
                  <a:lnTo>
                    <a:pt x="2918" y="1920"/>
                  </a:lnTo>
                  <a:lnTo>
                    <a:pt x="1655" y="366"/>
                  </a:lnTo>
                  <a:lnTo>
                    <a:pt x="1" y="2235"/>
                  </a:lnTo>
                  <a:lnTo>
                    <a:pt x="380" y="3334"/>
                  </a:lnTo>
                  <a:lnTo>
                    <a:pt x="380" y="4660"/>
                  </a:lnTo>
                  <a:lnTo>
                    <a:pt x="3094" y="6137"/>
                  </a:lnTo>
                  <a:lnTo>
                    <a:pt x="5443" y="5102"/>
                  </a:lnTo>
                  <a:lnTo>
                    <a:pt x="7312" y="3435"/>
                  </a:lnTo>
                  <a:lnTo>
                    <a:pt x="7312" y="1856"/>
                  </a:lnTo>
                  <a:lnTo>
                    <a:pt x="604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52"/>
            <p:cNvSpPr/>
            <p:nvPr/>
          </p:nvSpPr>
          <p:spPr>
            <a:xfrm>
              <a:off x="3793250" y="2636350"/>
              <a:ext cx="57175" cy="35700"/>
            </a:xfrm>
            <a:custGeom>
              <a:avLst/>
              <a:gdLst/>
              <a:ahLst/>
              <a:cxnLst/>
              <a:rect l="l" t="t" r="r" b="b"/>
              <a:pathLst>
                <a:path w="2287" h="1428" extrusionOk="0">
                  <a:moveTo>
                    <a:pt x="1743" y="0"/>
                  </a:moveTo>
                  <a:lnTo>
                    <a:pt x="1" y="480"/>
                  </a:lnTo>
                  <a:lnTo>
                    <a:pt x="2286" y="1427"/>
                  </a:lnTo>
                  <a:lnTo>
                    <a:pt x="2286" y="1427"/>
                  </a:lnTo>
                  <a:lnTo>
                    <a:pt x="174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52"/>
            <p:cNvSpPr/>
            <p:nvPr/>
          </p:nvSpPr>
          <p:spPr>
            <a:xfrm>
              <a:off x="3768950" y="2626875"/>
              <a:ext cx="95675" cy="59375"/>
            </a:xfrm>
            <a:custGeom>
              <a:avLst/>
              <a:gdLst/>
              <a:ahLst/>
              <a:cxnLst/>
              <a:rect l="l" t="t" r="r" b="b"/>
              <a:pathLst>
                <a:path w="3827" h="2375" extrusionOk="0">
                  <a:moveTo>
                    <a:pt x="2526" y="758"/>
                  </a:moveTo>
                  <a:lnTo>
                    <a:pt x="2703" y="1238"/>
                  </a:lnTo>
                  <a:lnTo>
                    <a:pt x="1958" y="922"/>
                  </a:lnTo>
                  <a:lnTo>
                    <a:pt x="2526" y="758"/>
                  </a:lnTo>
                  <a:close/>
                  <a:moveTo>
                    <a:pt x="2905" y="0"/>
                  </a:moveTo>
                  <a:lnTo>
                    <a:pt x="0" y="796"/>
                  </a:lnTo>
                  <a:lnTo>
                    <a:pt x="3826" y="2374"/>
                  </a:lnTo>
                  <a:lnTo>
                    <a:pt x="290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52"/>
            <p:cNvSpPr/>
            <p:nvPr/>
          </p:nvSpPr>
          <p:spPr>
            <a:xfrm>
              <a:off x="3702975" y="2517025"/>
              <a:ext cx="43275" cy="68200"/>
            </a:xfrm>
            <a:custGeom>
              <a:avLst/>
              <a:gdLst/>
              <a:ahLst/>
              <a:cxnLst/>
              <a:rect l="l" t="t" r="r" b="b"/>
              <a:pathLst>
                <a:path w="1731" h="2728" extrusionOk="0">
                  <a:moveTo>
                    <a:pt x="733" y="0"/>
                  </a:moveTo>
                  <a:cubicBezTo>
                    <a:pt x="493" y="164"/>
                    <a:pt x="0" y="1288"/>
                    <a:pt x="0" y="1288"/>
                  </a:cubicBezTo>
                  <a:lnTo>
                    <a:pt x="695" y="2728"/>
                  </a:lnTo>
                  <a:lnTo>
                    <a:pt x="1730" y="2728"/>
                  </a:lnTo>
                  <a:lnTo>
                    <a:pt x="73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52"/>
            <p:cNvSpPr/>
            <p:nvPr/>
          </p:nvSpPr>
          <p:spPr>
            <a:xfrm>
              <a:off x="3694450" y="2505025"/>
              <a:ext cx="62850" cy="88100"/>
            </a:xfrm>
            <a:custGeom>
              <a:avLst/>
              <a:gdLst/>
              <a:ahLst/>
              <a:cxnLst/>
              <a:rect l="l" t="t" r="r" b="b"/>
              <a:pathLst>
                <a:path w="2514" h="3524" extrusionOk="0">
                  <a:moveTo>
                    <a:pt x="973" y="1162"/>
                  </a:moveTo>
                  <a:lnTo>
                    <a:pt x="1604" y="2892"/>
                  </a:lnTo>
                  <a:lnTo>
                    <a:pt x="1225" y="2892"/>
                  </a:lnTo>
                  <a:lnTo>
                    <a:pt x="682" y="1756"/>
                  </a:lnTo>
                  <a:cubicBezTo>
                    <a:pt x="771" y="1554"/>
                    <a:pt x="884" y="1352"/>
                    <a:pt x="973" y="1162"/>
                  </a:cubicBezTo>
                  <a:close/>
                  <a:moveTo>
                    <a:pt x="1238" y="0"/>
                  </a:moveTo>
                  <a:lnTo>
                    <a:pt x="897" y="215"/>
                  </a:lnTo>
                  <a:cubicBezTo>
                    <a:pt x="619" y="405"/>
                    <a:pt x="253" y="1187"/>
                    <a:pt x="51" y="1642"/>
                  </a:cubicBezTo>
                  <a:lnTo>
                    <a:pt x="1" y="1768"/>
                  </a:lnTo>
                  <a:lnTo>
                    <a:pt x="834" y="3523"/>
                  </a:lnTo>
                  <a:lnTo>
                    <a:pt x="2513" y="3523"/>
                  </a:lnTo>
                  <a:lnTo>
                    <a:pt x="123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52"/>
            <p:cNvSpPr/>
            <p:nvPr/>
          </p:nvSpPr>
          <p:spPr>
            <a:xfrm>
              <a:off x="3696975" y="2570375"/>
              <a:ext cx="25275" cy="78000"/>
            </a:xfrm>
            <a:custGeom>
              <a:avLst/>
              <a:gdLst/>
              <a:ahLst/>
              <a:cxnLst/>
              <a:rect l="l" t="t" r="r" b="b"/>
              <a:pathLst>
                <a:path w="1011" h="3120" extrusionOk="0">
                  <a:moveTo>
                    <a:pt x="455" y="0"/>
                  </a:moveTo>
                  <a:lnTo>
                    <a:pt x="1" y="1402"/>
                  </a:lnTo>
                  <a:lnTo>
                    <a:pt x="581" y="3119"/>
                  </a:lnTo>
                  <a:lnTo>
                    <a:pt x="1011" y="3119"/>
                  </a:lnTo>
                  <a:lnTo>
                    <a:pt x="1011" y="278"/>
                  </a:lnTo>
                  <a:lnTo>
                    <a:pt x="4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52"/>
            <p:cNvSpPr/>
            <p:nvPr/>
          </p:nvSpPr>
          <p:spPr>
            <a:xfrm>
              <a:off x="3688775" y="2563750"/>
              <a:ext cx="43275" cy="92500"/>
            </a:xfrm>
            <a:custGeom>
              <a:avLst/>
              <a:gdLst/>
              <a:ahLst/>
              <a:cxnLst/>
              <a:rect l="l" t="t" r="r" b="b"/>
              <a:pathLst>
                <a:path w="1731" h="3700" extrusionOk="0">
                  <a:moveTo>
                    <a:pt x="1023" y="846"/>
                  </a:moveTo>
                  <a:lnTo>
                    <a:pt x="1074" y="871"/>
                  </a:lnTo>
                  <a:lnTo>
                    <a:pt x="1074" y="2765"/>
                  </a:lnTo>
                  <a:lnTo>
                    <a:pt x="695" y="1755"/>
                  </a:lnTo>
                  <a:lnTo>
                    <a:pt x="1023" y="846"/>
                  </a:lnTo>
                  <a:close/>
                  <a:moveTo>
                    <a:pt x="632" y="0"/>
                  </a:moveTo>
                  <a:lnTo>
                    <a:pt x="0" y="1755"/>
                  </a:lnTo>
                  <a:lnTo>
                    <a:pt x="720" y="3700"/>
                  </a:lnTo>
                  <a:lnTo>
                    <a:pt x="1730" y="3700"/>
                  </a:lnTo>
                  <a:lnTo>
                    <a:pt x="1730" y="493"/>
                  </a:lnTo>
                  <a:lnTo>
                    <a:pt x="63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52"/>
            <p:cNvSpPr/>
            <p:nvPr/>
          </p:nvSpPr>
          <p:spPr>
            <a:xfrm>
              <a:off x="4360850" y="1623350"/>
              <a:ext cx="47375" cy="27475"/>
            </a:xfrm>
            <a:custGeom>
              <a:avLst/>
              <a:gdLst/>
              <a:ahLst/>
              <a:cxnLst/>
              <a:rect l="l" t="t" r="r" b="b"/>
              <a:pathLst>
                <a:path w="1895" h="1099" extrusionOk="0">
                  <a:moveTo>
                    <a:pt x="0" y="0"/>
                  </a:moveTo>
                  <a:lnTo>
                    <a:pt x="556" y="1099"/>
                  </a:lnTo>
                  <a:lnTo>
                    <a:pt x="1326" y="947"/>
                  </a:lnTo>
                  <a:lnTo>
                    <a:pt x="18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52"/>
            <p:cNvSpPr/>
            <p:nvPr/>
          </p:nvSpPr>
          <p:spPr>
            <a:xfrm>
              <a:off x="4347900" y="1615450"/>
              <a:ext cx="74200" cy="44550"/>
            </a:xfrm>
            <a:custGeom>
              <a:avLst/>
              <a:gdLst/>
              <a:ahLst/>
              <a:cxnLst/>
              <a:rect l="l" t="t" r="r" b="b"/>
              <a:pathLst>
                <a:path w="2968" h="1782" extrusionOk="0">
                  <a:moveTo>
                    <a:pt x="1857" y="632"/>
                  </a:moveTo>
                  <a:lnTo>
                    <a:pt x="1642" y="973"/>
                  </a:lnTo>
                  <a:lnTo>
                    <a:pt x="1238" y="1061"/>
                  </a:lnTo>
                  <a:lnTo>
                    <a:pt x="1023" y="632"/>
                  </a:lnTo>
                  <a:close/>
                  <a:moveTo>
                    <a:pt x="0" y="1"/>
                  </a:moveTo>
                  <a:lnTo>
                    <a:pt x="897" y="1781"/>
                  </a:lnTo>
                  <a:lnTo>
                    <a:pt x="2046" y="1541"/>
                  </a:lnTo>
                  <a:lnTo>
                    <a:pt x="296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52"/>
            <p:cNvSpPr/>
            <p:nvPr/>
          </p:nvSpPr>
          <p:spPr>
            <a:xfrm>
              <a:off x="2445000" y="785850"/>
              <a:ext cx="922425" cy="1196450"/>
            </a:xfrm>
            <a:custGeom>
              <a:avLst/>
              <a:gdLst/>
              <a:ahLst/>
              <a:cxnLst/>
              <a:rect l="l" t="t" r="r" b="b"/>
              <a:pathLst>
                <a:path w="36897" h="47858" extrusionOk="0">
                  <a:moveTo>
                    <a:pt x="27288" y="1"/>
                  </a:moveTo>
                  <a:lnTo>
                    <a:pt x="21921" y="2324"/>
                  </a:lnTo>
                  <a:lnTo>
                    <a:pt x="20027" y="2375"/>
                  </a:lnTo>
                  <a:lnTo>
                    <a:pt x="19396" y="4067"/>
                  </a:lnTo>
                  <a:lnTo>
                    <a:pt x="20179" y="6378"/>
                  </a:lnTo>
                  <a:lnTo>
                    <a:pt x="18600" y="6378"/>
                  </a:lnTo>
                  <a:lnTo>
                    <a:pt x="18285" y="4016"/>
                  </a:lnTo>
                  <a:lnTo>
                    <a:pt x="17262" y="3625"/>
                  </a:lnTo>
                  <a:lnTo>
                    <a:pt x="16782" y="5203"/>
                  </a:lnTo>
                  <a:lnTo>
                    <a:pt x="15620" y="4850"/>
                  </a:lnTo>
                  <a:lnTo>
                    <a:pt x="15305" y="3006"/>
                  </a:lnTo>
                  <a:lnTo>
                    <a:pt x="13411" y="3322"/>
                  </a:lnTo>
                  <a:lnTo>
                    <a:pt x="11277" y="4105"/>
                  </a:lnTo>
                  <a:lnTo>
                    <a:pt x="9698" y="5683"/>
                  </a:lnTo>
                  <a:lnTo>
                    <a:pt x="7489" y="6163"/>
                  </a:lnTo>
                  <a:lnTo>
                    <a:pt x="6150" y="7893"/>
                  </a:lnTo>
                  <a:lnTo>
                    <a:pt x="6933" y="9080"/>
                  </a:lnTo>
                  <a:lnTo>
                    <a:pt x="5355" y="10418"/>
                  </a:lnTo>
                  <a:lnTo>
                    <a:pt x="2678" y="11529"/>
                  </a:lnTo>
                  <a:lnTo>
                    <a:pt x="784" y="11883"/>
                  </a:lnTo>
                  <a:lnTo>
                    <a:pt x="1251" y="13575"/>
                  </a:lnTo>
                  <a:lnTo>
                    <a:pt x="2678" y="13726"/>
                  </a:lnTo>
                  <a:lnTo>
                    <a:pt x="3069" y="14598"/>
                  </a:lnTo>
                  <a:lnTo>
                    <a:pt x="1" y="14838"/>
                  </a:lnTo>
                  <a:lnTo>
                    <a:pt x="1" y="16176"/>
                  </a:lnTo>
                  <a:lnTo>
                    <a:pt x="1731" y="17363"/>
                  </a:lnTo>
                  <a:cubicBezTo>
                    <a:pt x="1731" y="17363"/>
                    <a:pt x="1944" y="16942"/>
                    <a:pt x="2599" y="16942"/>
                  </a:cubicBezTo>
                  <a:cubicBezTo>
                    <a:pt x="2926" y="16942"/>
                    <a:pt x="3364" y="17047"/>
                    <a:pt x="3940" y="17363"/>
                  </a:cubicBezTo>
                  <a:cubicBezTo>
                    <a:pt x="5683" y="18310"/>
                    <a:pt x="5759" y="18310"/>
                    <a:pt x="5759" y="18310"/>
                  </a:cubicBezTo>
                  <a:lnTo>
                    <a:pt x="7337" y="21378"/>
                  </a:lnTo>
                  <a:lnTo>
                    <a:pt x="6946" y="25331"/>
                  </a:lnTo>
                  <a:lnTo>
                    <a:pt x="6946" y="29434"/>
                  </a:lnTo>
                  <a:lnTo>
                    <a:pt x="8436" y="29902"/>
                  </a:lnTo>
                  <a:lnTo>
                    <a:pt x="7615" y="31164"/>
                  </a:lnTo>
                  <a:lnTo>
                    <a:pt x="5683" y="30849"/>
                  </a:lnTo>
                  <a:lnTo>
                    <a:pt x="5683" y="33223"/>
                  </a:lnTo>
                  <a:lnTo>
                    <a:pt x="7173" y="34321"/>
                  </a:lnTo>
                  <a:lnTo>
                    <a:pt x="6074" y="36695"/>
                  </a:lnTo>
                  <a:lnTo>
                    <a:pt x="6541" y="40546"/>
                  </a:lnTo>
                  <a:lnTo>
                    <a:pt x="7135" y="43463"/>
                  </a:lnTo>
                  <a:lnTo>
                    <a:pt x="7627" y="46153"/>
                  </a:lnTo>
                  <a:lnTo>
                    <a:pt x="9218" y="45913"/>
                  </a:lnTo>
                  <a:lnTo>
                    <a:pt x="10885" y="47857"/>
                  </a:lnTo>
                  <a:lnTo>
                    <a:pt x="12186" y="45647"/>
                  </a:lnTo>
                  <a:lnTo>
                    <a:pt x="13310" y="42175"/>
                  </a:lnTo>
                  <a:lnTo>
                    <a:pt x="14812" y="39776"/>
                  </a:lnTo>
                  <a:lnTo>
                    <a:pt x="16946" y="39195"/>
                  </a:lnTo>
                  <a:lnTo>
                    <a:pt x="20103" y="37857"/>
                  </a:lnTo>
                  <a:lnTo>
                    <a:pt x="21770" y="35798"/>
                  </a:lnTo>
                  <a:lnTo>
                    <a:pt x="24762" y="35407"/>
                  </a:lnTo>
                  <a:lnTo>
                    <a:pt x="28462" y="33071"/>
                  </a:lnTo>
                  <a:lnTo>
                    <a:pt x="26480" y="32869"/>
                  </a:lnTo>
                  <a:lnTo>
                    <a:pt x="25545" y="32869"/>
                  </a:lnTo>
                  <a:lnTo>
                    <a:pt x="26480" y="30659"/>
                  </a:lnTo>
                  <a:lnTo>
                    <a:pt x="28462" y="32478"/>
                  </a:lnTo>
                  <a:lnTo>
                    <a:pt x="29232" y="30735"/>
                  </a:lnTo>
                  <a:lnTo>
                    <a:pt x="28538" y="28487"/>
                  </a:lnTo>
                  <a:lnTo>
                    <a:pt x="28538" y="28487"/>
                  </a:lnTo>
                  <a:cubicBezTo>
                    <a:pt x="28538" y="28487"/>
                    <a:pt x="28571" y="28497"/>
                    <a:pt x="28628" y="28497"/>
                  </a:cubicBezTo>
                  <a:cubicBezTo>
                    <a:pt x="28850" y="28497"/>
                    <a:pt x="29441" y="28361"/>
                    <a:pt x="29952" y="27048"/>
                  </a:cubicBezTo>
                  <a:cubicBezTo>
                    <a:pt x="30176" y="26473"/>
                    <a:pt x="30217" y="26354"/>
                    <a:pt x="30211" y="26354"/>
                  </a:cubicBezTo>
                  <a:lnTo>
                    <a:pt x="30211" y="26354"/>
                  </a:lnTo>
                  <a:cubicBezTo>
                    <a:pt x="30207" y="26354"/>
                    <a:pt x="30180" y="26414"/>
                    <a:pt x="30178" y="26414"/>
                  </a:cubicBezTo>
                  <a:cubicBezTo>
                    <a:pt x="30175" y="26414"/>
                    <a:pt x="30241" y="26250"/>
                    <a:pt x="30596" y="25381"/>
                  </a:cubicBezTo>
                  <a:cubicBezTo>
                    <a:pt x="31467" y="23260"/>
                    <a:pt x="31455" y="23247"/>
                    <a:pt x="31455" y="23247"/>
                  </a:cubicBezTo>
                  <a:cubicBezTo>
                    <a:pt x="31455" y="23247"/>
                    <a:pt x="32086" y="23007"/>
                    <a:pt x="31455" y="21593"/>
                  </a:cubicBezTo>
                  <a:cubicBezTo>
                    <a:pt x="30823" y="20179"/>
                    <a:pt x="29876" y="20722"/>
                    <a:pt x="30823" y="20166"/>
                  </a:cubicBezTo>
                  <a:lnTo>
                    <a:pt x="31770" y="19623"/>
                  </a:lnTo>
                  <a:lnTo>
                    <a:pt x="32642" y="19068"/>
                  </a:lnTo>
                  <a:lnTo>
                    <a:pt x="32250" y="16694"/>
                  </a:lnTo>
                  <a:lnTo>
                    <a:pt x="32642" y="14042"/>
                  </a:lnTo>
                  <a:lnTo>
                    <a:pt x="34611" y="11858"/>
                  </a:lnTo>
                  <a:lnTo>
                    <a:pt x="36354" y="9762"/>
                  </a:lnTo>
                  <a:lnTo>
                    <a:pt x="36897" y="8032"/>
                  </a:lnTo>
                  <a:lnTo>
                    <a:pt x="34851" y="7085"/>
                  </a:lnTo>
                  <a:lnTo>
                    <a:pt x="32566" y="7943"/>
                  </a:lnTo>
                  <a:lnTo>
                    <a:pt x="30280" y="10090"/>
                  </a:lnTo>
                  <a:lnTo>
                    <a:pt x="31770" y="7451"/>
                  </a:lnTo>
                  <a:lnTo>
                    <a:pt x="31859" y="7009"/>
                  </a:lnTo>
                  <a:lnTo>
                    <a:pt x="27439" y="7009"/>
                  </a:lnTo>
                  <a:lnTo>
                    <a:pt x="27351" y="5986"/>
                  </a:lnTo>
                  <a:lnTo>
                    <a:pt x="29232" y="5759"/>
                  </a:lnTo>
                  <a:lnTo>
                    <a:pt x="31859" y="5759"/>
                  </a:lnTo>
                  <a:lnTo>
                    <a:pt x="31543" y="3625"/>
                  </a:lnTo>
                  <a:lnTo>
                    <a:pt x="30672" y="1655"/>
                  </a:lnTo>
                  <a:lnTo>
                    <a:pt x="2728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52"/>
            <p:cNvSpPr/>
            <p:nvPr/>
          </p:nvSpPr>
          <p:spPr>
            <a:xfrm>
              <a:off x="2437100" y="777350"/>
              <a:ext cx="939800" cy="1218525"/>
            </a:xfrm>
            <a:custGeom>
              <a:avLst/>
              <a:gdLst/>
              <a:ahLst/>
              <a:cxnLst/>
              <a:rect l="l" t="t" r="r" b="b"/>
              <a:pathLst>
                <a:path w="37592" h="48741" extrusionOk="0">
                  <a:moveTo>
                    <a:pt x="26909" y="31530"/>
                  </a:moveTo>
                  <a:lnTo>
                    <a:pt x="28601" y="33070"/>
                  </a:lnTo>
                  <a:lnTo>
                    <a:pt x="26796" y="32893"/>
                  </a:lnTo>
                  <a:lnTo>
                    <a:pt x="26341" y="32893"/>
                  </a:lnTo>
                  <a:lnTo>
                    <a:pt x="26909" y="31530"/>
                  </a:lnTo>
                  <a:close/>
                  <a:moveTo>
                    <a:pt x="27591" y="682"/>
                  </a:moveTo>
                  <a:lnTo>
                    <a:pt x="30748" y="2222"/>
                  </a:lnTo>
                  <a:lnTo>
                    <a:pt x="31543" y="4053"/>
                  </a:lnTo>
                  <a:lnTo>
                    <a:pt x="31809" y="5783"/>
                  </a:lnTo>
                  <a:lnTo>
                    <a:pt x="29498" y="5783"/>
                  </a:lnTo>
                  <a:lnTo>
                    <a:pt x="27339" y="6048"/>
                  </a:lnTo>
                  <a:lnTo>
                    <a:pt x="27465" y="7665"/>
                  </a:lnTo>
                  <a:lnTo>
                    <a:pt x="31796" y="7665"/>
                  </a:lnTo>
                  <a:lnTo>
                    <a:pt x="29321" y="12059"/>
                  </a:lnTo>
                  <a:lnTo>
                    <a:pt x="33046" y="8574"/>
                  </a:lnTo>
                  <a:lnTo>
                    <a:pt x="35155" y="7778"/>
                  </a:lnTo>
                  <a:lnTo>
                    <a:pt x="36834" y="8548"/>
                  </a:lnTo>
                  <a:lnTo>
                    <a:pt x="36380" y="9963"/>
                  </a:lnTo>
                  <a:lnTo>
                    <a:pt x="34700" y="11996"/>
                  </a:lnTo>
                  <a:lnTo>
                    <a:pt x="32667" y="14256"/>
                  </a:lnTo>
                  <a:lnTo>
                    <a:pt x="32250" y="17059"/>
                  </a:lnTo>
                  <a:lnTo>
                    <a:pt x="32617" y="19269"/>
                  </a:lnTo>
                  <a:lnTo>
                    <a:pt x="31935" y="19698"/>
                  </a:lnTo>
                  <a:cubicBezTo>
                    <a:pt x="31922" y="19711"/>
                    <a:pt x="31834" y="19761"/>
                    <a:pt x="30988" y="20254"/>
                  </a:cubicBezTo>
                  <a:cubicBezTo>
                    <a:pt x="30584" y="20494"/>
                    <a:pt x="30432" y="20582"/>
                    <a:pt x="30432" y="20809"/>
                  </a:cubicBezTo>
                  <a:cubicBezTo>
                    <a:pt x="30445" y="20986"/>
                    <a:pt x="30558" y="21125"/>
                    <a:pt x="30710" y="21188"/>
                  </a:cubicBezTo>
                  <a:cubicBezTo>
                    <a:pt x="30887" y="21289"/>
                    <a:pt x="31215" y="21466"/>
                    <a:pt x="31480" y="22072"/>
                  </a:cubicBezTo>
                  <a:cubicBezTo>
                    <a:pt x="31872" y="22943"/>
                    <a:pt x="31733" y="23259"/>
                    <a:pt x="31657" y="23309"/>
                  </a:cubicBezTo>
                  <a:lnTo>
                    <a:pt x="31455" y="23385"/>
                  </a:lnTo>
                  <a:lnTo>
                    <a:pt x="31455" y="23537"/>
                  </a:lnTo>
                  <a:cubicBezTo>
                    <a:pt x="31404" y="23676"/>
                    <a:pt x="31228" y="24118"/>
                    <a:pt x="30609" y="25620"/>
                  </a:cubicBezTo>
                  <a:cubicBezTo>
                    <a:pt x="30432" y="26062"/>
                    <a:pt x="30319" y="26353"/>
                    <a:pt x="30243" y="26555"/>
                  </a:cubicBezTo>
                  <a:lnTo>
                    <a:pt x="30218" y="26618"/>
                  </a:lnTo>
                  <a:cubicBezTo>
                    <a:pt x="30218" y="26618"/>
                    <a:pt x="30218" y="26630"/>
                    <a:pt x="30218" y="26630"/>
                  </a:cubicBezTo>
                  <a:cubicBezTo>
                    <a:pt x="30205" y="26681"/>
                    <a:pt x="30154" y="26832"/>
                    <a:pt x="29978" y="27287"/>
                  </a:cubicBezTo>
                  <a:cubicBezTo>
                    <a:pt x="29498" y="28499"/>
                    <a:pt x="29018" y="28537"/>
                    <a:pt x="28955" y="28537"/>
                  </a:cubicBezTo>
                  <a:lnTo>
                    <a:pt x="28399" y="28373"/>
                  </a:lnTo>
                  <a:lnTo>
                    <a:pt x="28399" y="28373"/>
                  </a:lnTo>
                  <a:lnTo>
                    <a:pt x="29220" y="31062"/>
                  </a:lnTo>
                  <a:lnTo>
                    <a:pt x="28677" y="32287"/>
                  </a:lnTo>
                  <a:lnTo>
                    <a:pt x="26682" y="30469"/>
                  </a:lnTo>
                  <a:lnTo>
                    <a:pt x="25394" y="33525"/>
                  </a:lnTo>
                  <a:lnTo>
                    <a:pt x="26758" y="33525"/>
                  </a:lnTo>
                  <a:lnTo>
                    <a:pt x="27844" y="33626"/>
                  </a:lnTo>
                  <a:lnTo>
                    <a:pt x="24977" y="35431"/>
                  </a:lnTo>
                  <a:lnTo>
                    <a:pt x="21922" y="35835"/>
                  </a:lnTo>
                  <a:lnTo>
                    <a:pt x="20230" y="37931"/>
                  </a:lnTo>
                  <a:lnTo>
                    <a:pt x="17199" y="39232"/>
                  </a:lnTo>
                  <a:lnTo>
                    <a:pt x="14939" y="39838"/>
                  </a:lnTo>
                  <a:lnTo>
                    <a:pt x="13360" y="42351"/>
                  </a:lnTo>
                  <a:lnTo>
                    <a:pt x="12211" y="45861"/>
                  </a:lnTo>
                  <a:lnTo>
                    <a:pt x="11163" y="47654"/>
                  </a:lnTo>
                  <a:lnTo>
                    <a:pt x="9661" y="45874"/>
                  </a:lnTo>
                  <a:lnTo>
                    <a:pt x="8209" y="46101"/>
                  </a:lnTo>
                  <a:lnTo>
                    <a:pt x="7767" y="43715"/>
                  </a:lnTo>
                  <a:lnTo>
                    <a:pt x="7173" y="40823"/>
                  </a:lnTo>
                  <a:lnTo>
                    <a:pt x="6719" y="37048"/>
                  </a:lnTo>
                  <a:lnTo>
                    <a:pt x="7893" y="34535"/>
                  </a:lnTo>
                  <a:lnTo>
                    <a:pt x="6315" y="33373"/>
                  </a:lnTo>
                  <a:lnTo>
                    <a:pt x="6315" y="31542"/>
                  </a:lnTo>
                  <a:lnTo>
                    <a:pt x="8082" y="31833"/>
                  </a:lnTo>
                  <a:lnTo>
                    <a:pt x="9244" y="30040"/>
                  </a:lnTo>
                  <a:lnTo>
                    <a:pt x="7577" y="29509"/>
                  </a:lnTo>
                  <a:lnTo>
                    <a:pt x="7577" y="25671"/>
                  </a:lnTo>
                  <a:lnTo>
                    <a:pt x="7981" y="21643"/>
                  </a:lnTo>
                  <a:lnTo>
                    <a:pt x="6277" y="18309"/>
                  </a:lnTo>
                  <a:lnTo>
                    <a:pt x="6125" y="18309"/>
                  </a:lnTo>
                  <a:cubicBezTo>
                    <a:pt x="6024" y="18271"/>
                    <a:pt x="5645" y="18082"/>
                    <a:pt x="4408" y="17413"/>
                  </a:cubicBezTo>
                  <a:cubicBezTo>
                    <a:pt x="3845" y="17104"/>
                    <a:pt x="3347" y="16952"/>
                    <a:pt x="2915" y="16952"/>
                  </a:cubicBezTo>
                  <a:cubicBezTo>
                    <a:pt x="2746" y="16952"/>
                    <a:pt x="2587" y="16975"/>
                    <a:pt x="2438" y="17021"/>
                  </a:cubicBezTo>
                  <a:cubicBezTo>
                    <a:pt x="2274" y="17072"/>
                    <a:pt x="2122" y="17147"/>
                    <a:pt x="1983" y="17261"/>
                  </a:cubicBezTo>
                  <a:lnTo>
                    <a:pt x="620" y="16339"/>
                  </a:lnTo>
                  <a:lnTo>
                    <a:pt x="620" y="15455"/>
                  </a:lnTo>
                  <a:lnTo>
                    <a:pt x="3852" y="15203"/>
                  </a:lnTo>
                  <a:lnTo>
                    <a:pt x="3208" y="13763"/>
                  </a:lnTo>
                  <a:lnTo>
                    <a:pt x="1819" y="13612"/>
                  </a:lnTo>
                  <a:lnTo>
                    <a:pt x="1504" y="12450"/>
                  </a:lnTo>
                  <a:lnTo>
                    <a:pt x="3057" y="12160"/>
                  </a:lnTo>
                  <a:lnTo>
                    <a:pt x="5797" y="11036"/>
                  </a:lnTo>
                  <a:lnTo>
                    <a:pt x="7678" y="9470"/>
                  </a:lnTo>
                  <a:lnTo>
                    <a:pt x="6857" y="8233"/>
                  </a:lnTo>
                  <a:lnTo>
                    <a:pt x="7994" y="6781"/>
                  </a:lnTo>
                  <a:lnTo>
                    <a:pt x="10178" y="6301"/>
                  </a:lnTo>
                  <a:lnTo>
                    <a:pt x="11769" y="4710"/>
                  </a:lnTo>
                  <a:lnTo>
                    <a:pt x="13777" y="3965"/>
                  </a:lnTo>
                  <a:lnTo>
                    <a:pt x="15355" y="3712"/>
                  </a:lnTo>
                  <a:lnTo>
                    <a:pt x="15646" y="5430"/>
                  </a:lnTo>
                  <a:lnTo>
                    <a:pt x="17325" y="5935"/>
                  </a:lnTo>
                  <a:lnTo>
                    <a:pt x="17792" y="4382"/>
                  </a:lnTo>
                  <a:lnTo>
                    <a:pt x="18323" y="4584"/>
                  </a:lnTo>
                  <a:lnTo>
                    <a:pt x="18651" y="7033"/>
                  </a:lnTo>
                  <a:lnTo>
                    <a:pt x="20949" y="7033"/>
                  </a:lnTo>
                  <a:lnTo>
                    <a:pt x="20053" y="4407"/>
                  </a:lnTo>
                  <a:lnTo>
                    <a:pt x="20570" y="3031"/>
                  </a:lnTo>
                  <a:lnTo>
                    <a:pt x="22250" y="2980"/>
                  </a:lnTo>
                  <a:lnTo>
                    <a:pt x="27591" y="682"/>
                  </a:lnTo>
                  <a:close/>
                  <a:moveTo>
                    <a:pt x="27604" y="0"/>
                  </a:moveTo>
                  <a:lnTo>
                    <a:pt x="22161" y="2361"/>
                  </a:lnTo>
                  <a:lnTo>
                    <a:pt x="20116" y="2424"/>
                  </a:lnTo>
                  <a:lnTo>
                    <a:pt x="19371" y="4407"/>
                  </a:lnTo>
                  <a:lnTo>
                    <a:pt x="20053" y="6415"/>
                  </a:lnTo>
                  <a:lnTo>
                    <a:pt x="19194" y="6415"/>
                  </a:lnTo>
                  <a:lnTo>
                    <a:pt x="18891" y="4142"/>
                  </a:lnTo>
                  <a:lnTo>
                    <a:pt x="17376" y="3548"/>
                  </a:lnTo>
                  <a:lnTo>
                    <a:pt x="16896" y="5152"/>
                  </a:lnTo>
                  <a:lnTo>
                    <a:pt x="16214" y="4937"/>
                  </a:lnTo>
                  <a:lnTo>
                    <a:pt x="15861" y="2993"/>
                  </a:lnTo>
                  <a:lnTo>
                    <a:pt x="13600" y="3359"/>
                  </a:lnTo>
                  <a:lnTo>
                    <a:pt x="11479" y="4154"/>
                  </a:lnTo>
                  <a:lnTo>
                    <a:pt x="9850" y="5733"/>
                  </a:lnTo>
                  <a:lnTo>
                    <a:pt x="7628" y="6200"/>
                  </a:lnTo>
                  <a:lnTo>
                    <a:pt x="6075" y="8208"/>
                  </a:lnTo>
                  <a:lnTo>
                    <a:pt x="6832" y="9344"/>
                  </a:lnTo>
                  <a:lnTo>
                    <a:pt x="5506" y="10480"/>
                  </a:lnTo>
                  <a:lnTo>
                    <a:pt x="2905" y="11541"/>
                  </a:lnTo>
                  <a:lnTo>
                    <a:pt x="708" y="11958"/>
                  </a:lnTo>
                  <a:lnTo>
                    <a:pt x="1339" y="14193"/>
                  </a:lnTo>
                  <a:lnTo>
                    <a:pt x="2792" y="14344"/>
                  </a:lnTo>
                  <a:lnTo>
                    <a:pt x="2918" y="14635"/>
                  </a:lnTo>
                  <a:lnTo>
                    <a:pt x="1" y="14862"/>
                  </a:lnTo>
                  <a:lnTo>
                    <a:pt x="1" y="16655"/>
                  </a:lnTo>
                  <a:lnTo>
                    <a:pt x="2173" y="18132"/>
                  </a:lnTo>
                  <a:lnTo>
                    <a:pt x="2337" y="17817"/>
                  </a:lnTo>
                  <a:cubicBezTo>
                    <a:pt x="2400" y="17716"/>
                    <a:pt x="2514" y="17640"/>
                    <a:pt x="2627" y="17615"/>
                  </a:cubicBezTo>
                  <a:cubicBezTo>
                    <a:pt x="2703" y="17592"/>
                    <a:pt x="2796" y="17576"/>
                    <a:pt x="2911" y="17576"/>
                  </a:cubicBezTo>
                  <a:cubicBezTo>
                    <a:pt x="3180" y="17576"/>
                    <a:pt x="3565" y="17663"/>
                    <a:pt x="4105" y="17956"/>
                  </a:cubicBezTo>
                  <a:cubicBezTo>
                    <a:pt x="5153" y="18536"/>
                    <a:pt x="5620" y="18764"/>
                    <a:pt x="5847" y="18865"/>
                  </a:cubicBezTo>
                  <a:lnTo>
                    <a:pt x="7325" y="21756"/>
                  </a:lnTo>
                  <a:lnTo>
                    <a:pt x="6933" y="25645"/>
                  </a:lnTo>
                  <a:lnTo>
                    <a:pt x="6933" y="29976"/>
                  </a:lnTo>
                  <a:lnTo>
                    <a:pt x="8259" y="30393"/>
                  </a:lnTo>
                  <a:lnTo>
                    <a:pt x="7767" y="31138"/>
                  </a:lnTo>
                  <a:lnTo>
                    <a:pt x="5671" y="30785"/>
                  </a:lnTo>
                  <a:lnTo>
                    <a:pt x="5671" y="33689"/>
                  </a:lnTo>
                  <a:lnTo>
                    <a:pt x="7097" y="34737"/>
                  </a:lnTo>
                  <a:lnTo>
                    <a:pt x="6062" y="36947"/>
                  </a:lnTo>
                  <a:lnTo>
                    <a:pt x="6554" y="40924"/>
                  </a:lnTo>
                  <a:lnTo>
                    <a:pt x="7148" y="43828"/>
                  </a:lnTo>
                  <a:lnTo>
                    <a:pt x="7691" y="46808"/>
                  </a:lnTo>
                  <a:lnTo>
                    <a:pt x="9408" y="46556"/>
                  </a:lnTo>
                  <a:lnTo>
                    <a:pt x="11252" y="48740"/>
                  </a:lnTo>
                  <a:lnTo>
                    <a:pt x="12780" y="46152"/>
                  </a:lnTo>
                  <a:lnTo>
                    <a:pt x="13916" y="42654"/>
                  </a:lnTo>
                  <a:lnTo>
                    <a:pt x="15343" y="40381"/>
                  </a:lnTo>
                  <a:lnTo>
                    <a:pt x="17388" y="39826"/>
                  </a:lnTo>
                  <a:lnTo>
                    <a:pt x="20621" y="38449"/>
                  </a:lnTo>
                  <a:lnTo>
                    <a:pt x="22250" y="36429"/>
                  </a:lnTo>
                  <a:lnTo>
                    <a:pt x="25116" y="36050"/>
                  </a:lnTo>
                  <a:lnTo>
                    <a:pt x="29738" y="33184"/>
                  </a:lnTo>
                  <a:lnTo>
                    <a:pt x="29005" y="33108"/>
                  </a:lnTo>
                  <a:lnTo>
                    <a:pt x="29877" y="31100"/>
                  </a:lnTo>
                  <a:lnTo>
                    <a:pt x="29270" y="29105"/>
                  </a:lnTo>
                  <a:cubicBezTo>
                    <a:pt x="29637" y="28979"/>
                    <a:pt x="30142" y="28600"/>
                    <a:pt x="30558" y="27514"/>
                  </a:cubicBezTo>
                  <a:cubicBezTo>
                    <a:pt x="30659" y="27274"/>
                    <a:pt x="30748" y="27022"/>
                    <a:pt x="30824" y="26782"/>
                  </a:cubicBezTo>
                  <a:lnTo>
                    <a:pt x="31202" y="25847"/>
                  </a:lnTo>
                  <a:cubicBezTo>
                    <a:pt x="31720" y="24585"/>
                    <a:pt x="31935" y="24054"/>
                    <a:pt x="32036" y="23815"/>
                  </a:cubicBezTo>
                  <a:cubicBezTo>
                    <a:pt x="32149" y="23726"/>
                    <a:pt x="32238" y="23600"/>
                    <a:pt x="32288" y="23474"/>
                  </a:cubicBezTo>
                  <a:cubicBezTo>
                    <a:pt x="32452" y="23070"/>
                    <a:pt x="32389" y="22514"/>
                    <a:pt x="32074" y="21807"/>
                  </a:cubicBezTo>
                  <a:cubicBezTo>
                    <a:pt x="31910" y="21403"/>
                    <a:pt x="31644" y="21062"/>
                    <a:pt x="31303" y="20797"/>
                  </a:cubicBezTo>
                  <a:cubicBezTo>
                    <a:pt x="31834" y="20494"/>
                    <a:pt x="32112" y="20329"/>
                    <a:pt x="32250" y="20228"/>
                  </a:cubicBezTo>
                  <a:lnTo>
                    <a:pt x="32263" y="20241"/>
                  </a:lnTo>
                  <a:lnTo>
                    <a:pt x="33311" y="19572"/>
                  </a:lnTo>
                  <a:lnTo>
                    <a:pt x="32894" y="17046"/>
                  </a:lnTo>
                  <a:lnTo>
                    <a:pt x="33261" y="14534"/>
                  </a:lnTo>
                  <a:lnTo>
                    <a:pt x="35167" y="12412"/>
                  </a:lnTo>
                  <a:lnTo>
                    <a:pt x="36897" y="10329"/>
                  </a:lnTo>
                  <a:lnTo>
                    <a:pt x="37592" y="8220"/>
                  </a:lnTo>
                  <a:lnTo>
                    <a:pt x="35167" y="7096"/>
                  </a:lnTo>
                  <a:lnTo>
                    <a:pt x="32756" y="8018"/>
                  </a:lnTo>
                  <a:lnTo>
                    <a:pt x="31872" y="8801"/>
                  </a:lnTo>
                  <a:lnTo>
                    <a:pt x="32364" y="7942"/>
                  </a:lnTo>
                  <a:lnTo>
                    <a:pt x="32541" y="7046"/>
                  </a:lnTo>
                  <a:lnTo>
                    <a:pt x="28046" y="7046"/>
                  </a:lnTo>
                  <a:lnTo>
                    <a:pt x="28008" y="6604"/>
                  </a:lnTo>
                  <a:lnTo>
                    <a:pt x="29536" y="6415"/>
                  </a:lnTo>
                  <a:lnTo>
                    <a:pt x="32541" y="6415"/>
                  </a:lnTo>
                  <a:lnTo>
                    <a:pt x="32162" y="3927"/>
                  </a:lnTo>
                  <a:lnTo>
                    <a:pt x="31228" y="1768"/>
                  </a:lnTo>
                  <a:lnTo>
                    <a:pt x="2760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52"/>
            <p:cNvSpPr/>
            <p:nvPr/>
          </p:nvSpPr>
          <p:spPr>
            <a:xfrm>
              <a:off x="2067150" y="740400"/>
              <a:ext cx="667350" cy="530050"/>
            </a:xfrm>
            <a:custGeom>
              <a:avLst/>
              <a:gdLst/>
              <a:ahLst/>
              <a:cxnLst/>
              <a:rect l="l" t="t" r="r" b="b"/>
              <a:pathLst>
                <a:path w="26694" h="21202" extrusionOk="0">
                  <a:moveTo>
                    <a:pt x="19218" y="1"/>
                  </a:moveTo>
                  <a:lnTo>
                    <a:pt x="14635" y="556"/>
                  </a:lnTo>
                  <a:lnTo>
                    <a:pt x="11415" y="1895"/>
                  </a:lnTo>
                  <a:lnTo>
                    <a:pt x="10228" y="3157"/>
                  </a:lnTo>
                  <a:lnTo>
                    <a:pt x="12122" y="5165"/>
                  </a:lnTo>
                  <a:lnTo>
                    <a:pt x="14016" y="6100"/>
                  </a:lnTo>
                  <a:lnTo>
                    <a:pt x="11099" y="6163"/>
                  </a:lnTo>
                  <a:lnTo>
                    <a:pt x="9041" y="4660"/>
                  </a:lnTo>
                  <a:lnTo>
                    <a:pt x="8814" y="2766"/>
                  </a:lnTo>
                  <a:lnTo>
                    <a:pt x="7627" y="2286"/>
                  </a:lnTo>
                  <a:lnTo>
                    <a:pt x="5190" y="6706"/>
                  </a:lnTo>
                  <a:lnTo>
                    <a:pt x="4786" y="9711"/>
                  </a:lnTo>
                  <a:lnTo>
                    <a:pt x="5733" y="11756"/>
                  </a:lnTo>
                  <a:lnTo>
                    <a:pt x="7627" y="12236"/>
                  </a:lnTo>
                  <a:lnTo>
                    <a:pt x="8650" y="13688"/>
                  </a:lnTo>
                  <a:lnTo>
                    <a:pt x="6288" y="13082"/>
                  </a:lnTo>
                  <a:lnTo>
                    <a:pt x="5101" y="14509"/>
                  </a:lnTo>
                  <a:lnTo>
                    <a:pt x="2816" y="14509"/>
                  </a:lnTo>
                  <a:lnTo>
                    <a:pt x="1642" y="14004"/>
                  </a:lnTo>
                  <a:lnTo>
                    <a:pt x="417" y="12741"/>
                  </a:lnTo>
                  <a:cubicBezTo>
                    <a:pt x="177" y="12905"/>
                    <a:pt x="0" y="14332"/>
                    <a:pt x="0" y="14332"/>
                  </a:cubicBezTo>
                  <a:lnTo>
                    <a:pt x="1212" y="15822"/>
                  </a:lnTo>
                  <a:lnTo>
                    <a:pt x="631" y="18007"/>
                  </a:lnTo>
                  <a:lnTo>
                    <a:pt x="51" y="19459"/>
                  </a:lnTo>
                  <a:lnTo>
                    <a:pt x="3914" y="20494"/>
                  </a:lnTo>
                  <a:lnTo>
                    <a:pt x="6566" y="21201"/>
                  </a:lnTo>
                  <a:lnTo>
                    <a:pt x="7551" y="20810"/>
                  </a:lnTo>
                  <a:lnTo>
                    <a:pt x="7551" y="19232"/>
                  </a:lnTo>
                  <a:lnTo>
                    <a:pt x="5809" y="18689"/>
                  </a:lnTo>
                  <a:lnTo>
                    <a:pt x="3927" y="18032"/>
                  </a:lnTo>
                  <a:lnTo>
                    <a:pt x="3296" y="16403"/>
                  </a:lnTo>
                  <a:lnTo>
                    <a:pt x="4748" y="16138"/>
                  </a:lnTo>
                  <a:lnTo>
                    <a:pt x="7071" y="17653"/>
                  </a:lnTo>
                  <a:lnTo>
                    <a:pt x="9129" y="17653"/>
                  </a:lnTo>
                  <a:lnTo>
                    <a:pt x="11024" y="18348"/>
                  </a:lnTo>
                  <a:lnTo>
                    <a:pt x="11806" y="15140"/>
                  </a:lnTo>
                  <a:lnTo>
                    <a:pt x="13625" y="13398"/>
                  </a:lnTo>
                  <a:lnTo>
                    <a:pt x="15115" y="12224"/>
                  </a:lnTo>
                  <a:lnTo>
                    <a:pt x="15115" y="10405"/>
                  </a:lnTo>
                  <a:lnTo>
                    <a:pt x="18587" y="9231"/>
                  </a:lnTo>
                  <a:lnTo>
                    <a:pt x="21277" y="7728"/>
                  </a:lnTo>
                  <a:lnTo>
                    <a:pt x="23322" y="5986"/>
                  </a:lnTo>
                  <a:lnTo>
                    <a:pt x="25494" y="5216"/>
                  </a:lnTo>
                  <a:lnTo>
                    <a:pt x="26694" y="3322"/>
                  </a:lnTo>
                  <a:lnTo>
                    <a:pt x="25671" y="1390"/>
                  </a:lnTo>
                  <a:lnTo>
                    <a:pt x="2276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52"/>
            <p:cNvSpPr/>
            <p:nvPr/>
          </p:nvSpPr>
          <p:spPr>
            <a:xfrm>
              <a:off x="2057975" y="732525"/>
              <a:ext cx="685375" cy="546450"/>
            </a:xfrm>
            <a:custGeom>
              <a:avLst/>
              <a:gdLst/>
              <a:ahLst/>
              <a:cxnLst/>
              <a:rect l="l" t="t" r="r" b="b"/>
              <a:pathLst>
                <a:path w="27415" h="21858" extrusionOk="0">
                  <a:moveTo>
                    <a:pt x="23058" y="631"/>
                  </a:moveTo>
                  <a:lnTo>
                    <a:pt x="25811" y="1919"/>
                  </a:lnTo>
                  <a:lnTo>
                    <a:pt x="26682" y="3599"/>
                  </a:lnTo>
                  <a:lnTo>
                    <a:pt x="25646" y="5240"/>
                  </a:lnTo>
                  <a:lnTo>
                    <a:pt x="23576" y="5998"/>
                  </a:lnTo>
                  <a:lnTo>
                    <a:pt x="21480" y="7753"/>
                  </a:lnTo>
                  <a:lnTo>
                    <a:pt x="18853" y="9230"/>
                  </a:lnTo>
                  <a:lnTo>
                    <a:pt x="15166" y="10493"/>
                  </a:lnTo>
                  <a:lnTo>
                    <a:pt x="15166" y="12387"/>
                  </a:lnTo>
                  <a:lnTo>
                    <a:pt x="13764" y="13486"/>
                  </a:lnTo>
                  <a:lnTo>
                    <a:pt x="11883" y="15291"/>
                  </a:lnTo>
                  <a:lnTo>
                    <a:pt x="11163" y="18246"/>
                  </a:lnTo>
                  <a:lnTo>
                    <a:pt x="9597" y="17678"/>
                  </a:lnTo>
                  <a:lnTo>
                    <a:pt x="7539" y="17665"/>
                  </a:lnTo>
                  <a:lnTo>
                    <a:pt x="5191" y="16125"/>
                  </a:lnTo>
                  <a:lnTo>
                    <a:pt x="3233" y="16478"/>
                  </a:lnTo>
                  <a:lnTo>
                    <a:pt x="4067" y="18600"/>
                  </a:lnTo>
                  <a:lnTo>
                    <a:pt x="6087" y="19307"/>
                  </a:lnTo>
                  <a:lnTo>
                    <a:pt x="7602" y="19786"/>
                  </a:lnTo>
                  <a:lnTo>
                    <a:pt x="7602" y="20910"/>
                  </a:lnTo>
                  <a:lnTo>
                    <a:pt x="6921" y="21188"/>
                  </a:lnTo>
                  <a:lnTo>
                    <a:pt x="847" y="19559"/>
                  </a:lnTo>
                  <a:lnTo>
                    <a:pt x="1301" y="18398"/>
                  </a:lnTo>
                  <a:lnTo>
                    <a:pt x="1920" y="16062"/>
                  </a:lnTo>
                  <a:lnTo>
                    <a:pt x="695" y="14559"/>
                  </a:lnTo>
                  <a:cubicBezTo>
                    <a:pt x="733" y="14243"/>
                    <a:pt x="796" y="13915"/>
                    <a:pt x="872" y="13612"/>
                  </a:cubicBezTo>
                  <a:lnTo>
                    <a:pt x="1769" y="14534"/>
                  </a:lnTo>
                  <a:lnTo>
                    <a:pt x="3057" y="15114"/>
                  </a:lnTo>
                  <a:lnTo>
                    <a:pt x="5620" y="15140"/>
                  </a:lnTo>
                  <a:lnTo>
                    <a:pt x="6769" y="13751"/>
                  </a:lnTo>
                  <a:lnTo>
                    <a:pt x="9762" y="14521"/>
                  </a:lnTo>
                  <a:lnTo>
                    <a:pt x="8183" y="12261"/>
                  </a:lnTo>
                  <a:lnTo>
                    <a:pt x="6327" y="11794"/>
                  </a:lnTo>
                  <a:lnTo>
                    <a:pt x="5481" y="9963"/>
                  </a:lnTo>
                  <a:lnTo>
                    <a:pt x="5860" y="7122"/>
                  </a:lnTo>
                  <a:lnTo>
                    <a:pt x="8133" y="3005"/>
                  </a:lnTo>
                  <a:lnTo>
                    <a:pt x="8890" y="3296"/>
                  </a:lnTo>
                  <a:lnTo>
                    <a:pt x="9130" y="5152"/>
                  </a:lnTo>
                  <a:lnTo>
                    <a:pt x="11365" y="6793"/>
                  </a:lnTo>
                  <a:lnTo>
                    <a:pt x="15684" y="6692"/>
                  </a:lnTo>
                  <a:lnTo>
                    <a:pt x="12678" y="5228"/>
                  </a:lnTo>
                  <a:lnTo>
                    <a:pt x="11024" y="3472"/>
                  </a:lnTo>
                  <a:lnTo>
                    <a:pt x="11971" y="2475"/>
                  </a:lnTo>
                  <a:lnTo>
                    <a:pt x="15090" y="1174"/>
                  </a:lnTo>
                  <a:lnTo>
                    <a:pt x="19585" y="631"/>
                  </a:lnTo>
                  <a:close/>
                  <a:moveTo>
                    <a:pt x="19548" y="0"/>
                  </a:moveTo>
                  <a:lnTo>
                    <a:pt x="14977" y="556"/>
                  </a:lnTo>
                  <a:lnTo>
                    <a:pt x="11656" y="1919"/>
                  </a:lnTo>
                  <a:lnTo>
                    <a:pt x="10166" y="3472"/>
                  </a:lnTo>
                  <a:lnTo>
                    <a:pt x="12262" y="5695"/>
                  </a:lnTo>
                  <a:lnTo>
                    <a:pt x="13083" y="6124"/>
                  </a:lnTo>
                  <a:lnTo>
                    <a:pt x="11567" y="6162"/>
                  </a:lnTo>
                  <a:lnTo>
                    <a:pt x="9724" y="4798"/>
                  </a:lnTo>
                  <a:lnTo>
                    <a:pt x="9471" y="2854"/>
                  </a:lnTo>
                  <a:lnTo>
                    <a:pt x="7868" y="2210"/>
                  </a:lnTo>
                  <a:lnTo>
                    <a:pt x="5279" y="6869"/>
                  </a:lnTo>
                  <a:lnTo>
                    <a:pt x="4837" y="10064"/>
                  </a:lnTo>
                  <a:lnTo>
                    <a:pt x="5885" y="12337"/>
                  </a:lnTo>
                  <a:lnTo>
                    <a:pt x="7804" y="12816"/>
                  </a:lnTo>
                  <a:lnTo>
                    <a:pt x="8272" y="13486"/>
                  </a:lnTo>
                  <a:lnTo>
                    <a:pt x="6542" y="13044"/>
                  </a:lnTo>
                  <a:lnTo>
                    <a:pt x="5330" y="14508"/>
                  </a:lnTo>
                  <a:lnTo>
                    <a:pt x="3259" y="14508"/>
                  </a:lnTo>
                  <a:lnTo>
                    <a:pt x="2185" y="14054"/>
                  </a:lnTo>
                  <a:lnTo>
                    <a:pt x="822" y="12652"/>
                  </a:lnTo>
                  <a:lnTo>
                    <a:pt x="607" y="12791"/>
                  </a:lnTo>
                  <a:cubicBezTo>
                    <a:pt x="519" y="12854"/>
                    <a:pt x="253" y="13031"/>
                    <a:pt x="51" y="14609"/>
                  </a:cubicBezTo>
                  <a:lnTo>
                    <a:pt x="39" y="14748"/>
                  </a:lnTo>
                  <a:lnTo>
                    <a:pt x="1238" y="16213"/>
                  </a:lnTo>
                  <a:lnTo>
                    <a:pt x="708" y="18208"/>
                  </a:lnTo>
                  <a:lnTo>
                    <a:pt x="1" y="19989"/>
                  </a:lnTo>
                  <a:lnTo>
                    <a:pt x="6946" y="21857"/>
                  </a:lnTo>
                  <a:lnTo>
                    <a:pt x="8234" y="21340"/>
                  </a:lnTo>
                  <a:lnTo>
                    <a:pt x="8234" y="19319"/>
                  </a:lnTo>
                  <a:lnTo>
                    <a:pt x="6289" y="18701"/>
                  </a:lnTo>
                  <a:lnTo>
                    <a:pt x="4547" y="18094"/>
                  </a:lnTo>
                  <a:lnTo>
                    <a:pt x="4092" y="16958"/>
                  </a:lnTo>
                  <a:lnTo>
                    <a:pt x="5052" y="16781"/>
                  </a:lnTo>
                  <a:lnTo>
                    <a:pt x="7350" y="18284"/>
                  </a:lnTo>
                  <a:lnTo>
                    <a:pt x="9433" y="18284"/>
                  </a:lnTo>
                  <a:lnTo>
                    <a:pt x="11605" y="19079"/>
                  </a:lnTo>
                  <a:lnTo>
                    <a:pt x="12464" y="15620"/>
                  </a:lnTo>
                  <a:lnTo>
                    <a:pt x="14181" y="13953"/>
                  </a:lnTo>
                  <a:lnTo>
                    <a:pt x="15797" y="12690"/>
                  </a:lnTo>
                  <a:lnTo>
                    <a:pt x="15797" y="10948"/>
                  </a:lnTo>
                  <a:lnTo>
                    <a:pt x="19106" y="9811"/>
                  </a:lnTo>
                  <a:lnTo>
                    <a:pt x="21833" y="8283"/>
                  </a:lnTo>
                  <a:lnTo>
                    <a:pt x="23853" y="6579"/>
                  </a:lnTo>
                  <a:lnTo>
                    <a:pt x="26063" y="5783"/>
                  </a:lnTo>
                  <a:lnTo>
                    <a:pt x="27414" y="3637"/>
                  </a:lnTo>
                  <a:lnTo>
                    <a:pt x="26265" y="1452"/>
                  </a:lnTo>
                  <a:lnTo>
                    <a:pt x="2320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52"/>
            <p:cNvSpPr/>
            <p:nvPr/>
          </p:nvSpPr>
          <p:spPr>
            <a:xfrm>
              <a:off x="2007475" y="1152350"/>
              <a:ext cx="49275" cy="59075"/>
            </a:xfrm>
            <a:custGeom>
              <a:avLst/>
              <a:gdLst/>
              <a:ahLst/>
              <a:cxnLst/>
              <a:rect l="l" t="t" r="r" b="b"/>
              <a:pathLst>
                <a:path w="1971" h="2363" extrusionOk="0">
                  <a:moveTo>
                    <a:pt x="1339" y="1"/>
                  </a:moveTo>
                  <a:cubicBezTo>
                    <a:pt x="1023" y="241"/>
                    <a:pt x="1" y="1554"/>
                    <a:pt x="1" y="1554"/>
                  </a:cubicBezTo>
                  <a:lnTo>
                    <a:pt x="1339" y="2362"/>
                  </a:lnTo>
                  <a:lnTo>
                    <a:pt x="1970" y="1188"/>
                  </a:lnTo>
                  <a:lnTo>
                    <a:pt x="133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52"/>
            <p:cNvSpPr/>
            <p:nvPr/>
          </p:nvSpPr>
          <p:spPr>
            <a:xfrm>
              <a:off x="1995800" y="1140375"/>
              <a:ext cx="70100" cy="82100"/>
            </a:xfrm>
            <a:custGeom>
              <a:avLst/>
              <a:gdLst/>
              <a:ahLst/>
              <a:cxnLst/>
              <a:rect l="l" t="t" r="r" b="b"/>
              <a:pathLst>
                <a:path w="2804" h="3284" extrusionOk="0">
                  <a:moveTo>
                    <a:pt x="1730" y="998"/>
                  </a:moveTo>
                  <a:lnTo>
                    <a:pt x="2084" y="1667"/>
                  </a:lnTo>
                  <a:lnTo>
                    <a:pt x="1692" y="2399"/>
                  </a:lnTo>
                  <a:lnTo>
                    <a:pt x="935" y="1945"/>
                  </a:lnTo>
                  <a:cubicBezTo>
                    <a:pt x="1200" y="1629"/>
                    <a:pt x="1516" y="1250"/>
                    <a:pt x="1730" y="998"/>
                  </a:cubicBezTo>
                  <a:close/>
                  <a:moveTo>
                    <a:pt x="1920" y="0"/>
                  </a:moveTo>
                  <a:lnTo>
                    <a:pt x="1617" y="227"/>
                  </a:lnTo>
                  <a:cubicBezTo>
                    <a:pt x="1288" y="480"/>
                    <a:pt x="392" y="1616"/>
                    <a:pt x="228" y="1844"/>
                  </a:cubicBezTo>
                  <a:lnTo>
                    <a:pt x="0" y="2121"/>
                  </a:lnTo>
                  <a:lnTo>
                    <a:pt x="1932" y="3283"/>
                  </a:lnTo>
                  <a:lnTo>
                    <a:pt x="2804" y="1654"/>
                  </a:lnTo>
                  <a:lnTo>
                    <a:pt x="192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52"/>
            <p:cNvSpPr/>
            <p:nvPr/>
          </p:nvSpPr>
          <p:spPr>
            <a:xfrm>
              <a:off x="2092700" y="954125"/>
              <a:ext cx="54950" cy="101675"/>
            </a:xfrm>
            <a:custGeom>
              <a:avLst/>
              <a:gdLst/>
              <a:ahLst/>
              <a:cxnLst/>
              <a:rect l="l" t="t" r="r" b="b"/>
              <a:pathLst>
                <a:path w="2198" h="4067" extrusionOk="0">
                  <a:moveTo>
                    <a:pt x="1125" y="0"/>
                  </a:moveTo>
                  <a:lnTo>
                    <a:pt x="1" y="2096"/>
                  </a:lnTo>
                  <a:lnTo>
                    <a:pt x="455" y="4066"/>
                  </a:lnTo>
                  <a:lnTo>
                    <a:pt x="847" y="4066"/>
                  </a:lnTo>
                  <a:lnTo>
                    <a:pt x="847" y="2488"/>
                  </a:lnTo>
                  <a:lnTo>
                    <a:pt x="2198" y="1717"/>
                  </a:lnTo>
                  <a:lnTo>
                    <a:pt x="112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52"/>
            <p:cNvSpPr/>
            <p:nvPr/>
          </p:nvSpPr>
          <p:spPr>
            <a:xfrm>
              <a:off x="2084500" y="938325"/>
              <a:ext cx="73900" cy="125350"/>
            </a:xfrm>
            <a:custGeom>
              <a:avLst/>
              <a:gdLst/>
              <a:ahLst/>
              <a:cxnLst/>
              <a:rect l="l" t="t" r="r" b="b"/>
              <a:pathLst>
                <a:path w="2956" h="5014" extrusionOk="0">
                  <a:moveTo>
                    <a:pt x="1478" y="1263"/>
                  </a:moveTo>
                  <a:lnTo>
                    <a:pt x="2084" y="2236"/>
                  </a:lnTo>
                  <a:lnTo>
                    <a:pt x="859" y="2943"/>
                  </a:lnTo>
                  <a:lnTo>
                    <a:pt x="859" y="3637"/>
                  </a:lnTo>
                  <a:lnTo>
                    <a:pt x="670" y="2779"/>
                  </a:lnTo>
                  <a:lnTo>
                    <a:pt x="1478" y="1263"/>
                  </a:lnTo>
                  <a:close/>
                  <a:moveTo>
                    <a:pt x="1440" y="1"/>
                  </a:moveTo>
                  <a:lnTo>
                    <a:pt x="1" y="2690"/>
                  </a:lnTo>
                  <a:lnTo>
                    <a:pt x="531" y="5014"/>
                  </a:lnTo>
                  <a:lnTo>
                    <a:pt x="1491" y="5014"/>
                  </a:lnTo>
                  <a:lnTo>
                    <a:pt x="1491" y="3296"/>
                  </a:lnTo>
                  <a:lnTo>
                    <a:pt x="2955" y="2463"/>
                  </a:lnTo>
                  <a:lnTo>
                    <a:pt x="144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52"/>
            <p:cNvSpPr/>
            <p:nvPr/>
          </p:nvSpPr>
          <p:spPr>
            <a:xfrm>
              <a:off x="1999575" y="874575"/>
              <a:ext cx="83050" cy="141750"/>
            </a:xfrm>
            <a:custGeom>
              <a:avLst/>
              <a:gdLst/>
              <a:ahLst/>
              <a:cxnLst/>
              <a:rect l="l" t="t" r="r" b="b"/>
              <a:pathLst>
                <a:path w="3322" h="5670" extrusionOk="0">
                  <a:moveTo>
                    <a:pt x="796" y="0"/>
                  </a:moveTo>
                  <a:lnTo>
                    <a:pt x="796" y="1882"/>
                  </a:lnTo>
                  <a:lnTo>
                    <a:pt x="1" y="2601"/>
                  </a:lnTo>
                  <a:lnTo>
                    <a:pt x="1264" y="4407"/>
                  </a:lnTo>
                  <a:lnTo>
                    <a:pt x="1617" y="5670"/>
                  </a:lnTo>
                  <a:lnTo>
                    <a:pt x="3322" y="2286"/>
                  </a:lnTo>
                  <a:lnTo>
                    <a:pt x="3322" y="631"/>
                  </a:lnTo>
                  <a:lnTo>
                    <a:pt x="79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52"/>
            <p:cNvSpPr/>
            <p:nvPr/>
          </p:nvSpPr>
          <p:spPr>
            <a:xfrm>
              <a:off x="1989175" y="864475"/>
              <a:ext cx="101025" cy="173625"/>
            </a:xfrm>
            <a:custGeom>
              <a:avLst/>
              <a:gdLst/>
              <a:ahLst/>
              <a:cxnLst/>
              <a:rect l="l" t="t" r="r" b="b"/>
              <a:pathLst>
                <a:path w="4041" h="6945" extrusionOk="0">
                  <a:moveTo>
                    <a:pt x="1528" y="808"/>
                  </a:moveTo>
                  <a:lnTo>
                    <a:pt x="3422" y="1275"/>
                  </a:lnTo>
                  <a:lnTo>
                    <a:pt x="3422" y="2614"/>
                  </a:lnTo>
                  <a:lnTo>
                    <a:pt x="2109" y="5202"/>
                  </a:lnTo>
                  <a:lnTo>
                    <a:pt x="1970" y="4735"/>
                  </a:lnTo>
                  <a:lnTo>
                    <a:pt x="834" y="3043"/>
                  </a:lnTo>
                  <a:lnTo>
                    <a:pt x="1528" y="2437"/>
                  </a:lnTo>
                  <a:lnTo>
                    <a:pt x="1528" y="808"/>
                  </a:lnTo>
                  <a:close/>
                  <a:moveTo>
                    <a:pt x="884" y="0"/>
                  </a:moveTo>
                  <a:lnTo>
                    <a:pt x="884" y="2147"/>
                  </a:lnTo>
                  <a:lnTo>
                    <a:pt x="0" y="2955"/>
                  </a:lnTo>
                  <a:lnTo>
                    <a:pt x="1389" y="4950"/>
                  </a:lnTo>
                  <a:lnTo>
                    <a:pt x="1932" y="6945"/>
                  </a:lnTo>
                  <a:lnTo>
                    <a:pt x="4041" y="2765"/>
                  </a:lnTo>
                  <a:lnTo>
                    <a:pt x="4041" y="783"/>
                  </a:lnTo>
                  <a:lnTo>
                    <a:pt x="8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52"/>
            <p:cNvSpPr/>
            <p:nvPr/>
          </p:nvSpPr>
          <p:spPr>
            <a:xfrm>
              <a:off x="1924775" y="1047875"/>
              <a:ext cx="106400" cy="104500"/>
            </a:xfrm>
            <a:custGeom>
              <a:avLst/>
              <a:gdLst/>
              <a:ahLst/>
              <a:cxnLst/>
              <a:rect l="l" t="t" r="r" b="b"/>
              <a:pathLst>
                <a:path w="4256" h="4180" extrusionOk="0">
                  <a:moveTo>
                    <a:pt x="0" y="0"/>
                  </a:moveTo>
                  <a:lnTo>
                    <a:pt x="0" y="1894"/>
                  </a:lnTo>
                  <a:lnTo>
                    <a:pt x="1263" y="2690"/>
                  </a:lnTo>
                  <a:lnTo>
                    <a:pt x="947" y="4180"/>
                  </a:lnTo>
                  <a:cubicBezTo>
                    <a:pt x="947" y="4180"/>
                    <a:pt x="2481" y="3571"/>
                    <a:pt x="2595" y="3571"/>
                  </a:cubicBezTo>
                  <a:cubicBezTo>
                    <a:pt x="2599" y="3571"/>
                    <a:pt x="2601" y="3572"/>
                    <a:pt x="2601" y="3574"/>
                  </a:cubicBezTo>
                  <a:cubicBezTo>
                    <a:pt x="2601" y="3574"/>
                    <a:pt x="2602" y="3575"/>
                    <a:pt x="2602" y="3575"/>
                  </a:cubicBezTo>
                  <a:cubicBezTo>
                    <a:pt x="2638" y="3575"/>
                    <a:pt x="4256" y="1389"/>
                    <a:pt x="4256" y="1389"/>
                  </a:cubicBezTo>
                  <a:lnTo>
                    <a:pt x="3296" y="0"/>
                  </a:lnTo>
                  <a:lnTo>
                    <a:pt x="2147" y="796"/>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52"/>
            <p:cNvSpPr/>
            <p:nvPr/>
          </p:nvSpPr>
          <p:spPr>
            <a:xfrm>
              <a:off x="1916875" y="1036500"/>
              <a:ext cx="124100" cy="128500"/>
            </a:xfrm>
            <a:custGeom>
              <a:avLst/>
              <a:gdLst/>
              <a:ahLst/>
              <a:cxnLst/>
              <a:rect l="l" t="t" r="r" b="b"/>
              <a:pathLst>
                <a:path w="4964" h="5140" extrusionOk="0">
                  <a:moveTo>
                    <a:pt x="3524" y="897"/>
                  </a:moveTo>
                  <a:lnTo>
                    <a:pt x="4180" y="1844"/>
                  </a:lnTo>
                  <a:cubicBezTo>
                    <a:pt x="3675" y="2526"/>
                    <a:pt x="2968" y="3473"/>
                    <a:pt x="2753" y="3738"/>
                  </a:cubicBezTo>
                  <a:cubicBezTo>
                    <a:pt x="2577" y="3789"/>
                    <a:pt x="2261" y="3903"/>
                    <a:pt x="1693" y="4130"/>
                  </a:cubicBezTo>
                  <a:lnTo>
                    <a:pt x="1933" y="2981"/>
                  </a:lnTo>
                  <a:lnTo>
                    <a:pt x="632" y="2173"/>
                  </a:lnTo>
                  <a:lnTo>
                    <a:pt x="632" y="910"/>
                  </a:lnTo>
                  <a:lnTo>
                    <a:pt x="2501" y="1604"/>
                  </a:lnTo>
                  <a:lnTo>
                    <a:pt x="3524" y="897"/>
                  </a:lnTo>
                  <a:close/>
                  <a:moveTo>
                    <a:pt x="1" y="1"/>
                  </a:moveTo>
                  <a:lnTo>
                    <a:pt x="1" y="2526"/>
                  </a:lnTo>
                  <a:lnTo>
                    <a:pt x="1225" y="3284"/>
                  </a:lnTo>
                  <a:lnTo>
                    <a:pt x="834" y="5140"/>
                  </a:lnTo>
                  <a:lnTo>
                    <a:pt x="1377" y="4925"/>
                  </a:lnTo>
                  <a:cubicBezTo>
                    <a:pt x="1996" y="4685"/>
                    <a:pt x="2690" y="4420"/>
                    <a:pt x="2905" y="4344"/>
                  </a:cubicBezTo>
                  <a:cubicBezTo>
                    <a:pt x="2916" y="4347"/>
                    <a:pt x="2927" y="4348"/>
                    <a:pt x="2938" y="4348"/>
                  </a:cubicBezTo>
                  <a:cubicBezTo>
                    <a:pt x="3130" y="4348"/>
                    <a:pt x="3368" y="4002"/>
                    <a:pt x="4824" y="2021"/>
                  </a:cubicBezTo>
                  <a:lnTo>
                    <a:pt x="4963" y="1832"/>
                  </a:lnTo>
                  <a:lnTo>
                    <a:pt x="3688" y="13"/>
                  </a:lnTo>
                  <a:lnTo>
                    <a:pt x="2412" y="885"/>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52"/>
            <p:cNvSpPr/>
            <p:nvPr/>
          </p:nvSpPr>
          <p:spPr>
            <a:xfrm>
              <a:off x="1706650" y="1016300"/>
              <a:ext cx="192575" cy="136400"/>
            </a:xfrm>
            <a:custGeom>
              <a:avLst/>
              <a:gdLst/>
              <a:ahLst/>
              <a:cxnLst/>
              <a:rect l="l" t="t" r="r" b="b"/>
              <a:pathLst>
                <a:path w="7703" h="5456" extrusionOk="0">
                  <a:moveTo>
                    <a:pt x="2412" y="1"/>
                  </a:moveTo>
                  <a:lnTo>
                    <a:pt x="1616" y="518"/>
                  </a:lnTo>
                  <a:cubicBezTo>
                    <a:pt x="1376" y="594"/>
                    <a:pt x="0" y="2147"/>
                    <a:pt x="0" y="2147"/>
                  </a:cubicBezTo>
                  <a:lnTo>
                    <a:pt x="859" y="4029"/>
                  </a:lnTo>
                  <a:lnTo>
                    <a:pt x="1692" y="5456"/>
                  </a:lnTo>
                  <a:lnTo>
                    <a:pt x="4142" y="4849"/>
                  </a:lnTo>
                  <a:lnTo>
                    <a:pt x="5253" y="4269"/>
                  </a:lnTo>
                  <a:lnTo>
                    <a:pt x="7387" y="4837"/>
                  </a:lnTo>
                  <a:lnTo>
                    <a:pt x="7703" y="2652"/>
                  </a:lnTo>
                  <a:lnTo>
                    <a:pt x="6907" y="480"/>
                  </a:lnTo>
                  <a:lnTo>
                    <a:pt x="5013" y="1819"/>
                  </a:lnTo>
                  <a:lnTo>
                    <a:pt x="4520" y="2968"/>
                  </a:lnTo>
                  <a:lnTo>
                    <a:pt x="3043" y="2652"/>
                  </a:lnTo>
                  <a:lnTo>
                    <a:pt x="3043" y="1263"/>
                  </a:lnTo>
                  <a:lnTo>
                    <a:pt x="241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52"/>
            <p:cNvSpPr/>
            <p:nvPr/>
          </p:nvSpPr>
          <p:spPr>
            <a:xfrm>
              <a:off x="1697800" y="1004950"/>
              <a:ext cx="209625" cy="156600"/>
            </a:xfrm>
            <a:custGeom>
              <a:avLst/>
              <a:gdLst/>
              <a:ahLst/>
              <a:cxnLst/>
              <a:rect l="l" t="t" r="r" b="b"/>
              <a:pathLst>
                <a:path w="8385" h="6264" extrusionOk="0">
                  <a:moveTo>
                    <a:pt x="2652" y="909"/>
                  </a:moveTo>
                  <a:lnTo>
                    <a:pt x="3094" y="1793"/>
                  </a:lnTo>
                  <a:lnTo>
                    <a:pt x="3094" y="3359"/>
                  </a:lnTo>
                  <a:lnTo>
                    <a:pt x="5064" y="3788"/>
                  </a:lnTo>
                  <a:lnTo>
                    <a:pt x="5632" y="2475"/>
                  </a:lnTo>
                  <a:lnTo>
                    <a:pt x="7122" y="1427"/>
                  </a:lnTo>
                  <a:lnTo>
                    <a:pt x="7728" y="3132"/>
                  </a:lnTo>
                  <a:lnTo>
                    <a:pt x="7476" y="4887"/>
                  </a:lnTo>
                  <a:lnTo>
                    <a:pt x="5582" y="4382"/>
                  </a:lnTo>
                  <a:lnTo>
                    <a:pt x="4395" y="5000"/>
                  </a:lnTo>
                  <a:lnTo>
                    <a:pt x="2210" y="5531"/>
                  </a:lnTo>
                  <a:lnTo>
                    <a:pt x="1503" y="4356"/>
                  </a:lnTo>
                  <a:lnTo>
                    <a:pt x="733" y="2664"/>
                  </a:lnTo>
                  <a:cubicBezTo>
                    <a:pt x="1288" y="2033"/>
                    <a:pt x="1920" y="1364"/>
                    <a:pt x="2084" y="1263"/>
                  </a:cubicBezTo>
                  <a:lnTo>
                    <a:pt x="2652" y="909"/>
                  </a:lnTo>
                  <a:close/>
                  <a:moveTo>
                    <a:pt x="2917" y="0"/>
                  </a:moveTo>
                  <a:lnTo>
                    <a:pt x="1831" y="682"/>
                  </a:lnTo>
                  <a:cubicBezTo>
                    <a:pt x="1705" y="745"/>
                    <a:pt x="1352" y="1010"/>
                    <a:pt x="139" y="2387"/>
                  </a:cubicBezTo>
                  <a:lnTo>
                    <a:pt x="0" y="2551"/>
                  </a:lnTo>
                  <a:lnTo>
                    <a:pt x="947" y="4647"/>
                  </a:lnTo>
                  <a:lnTo>
                    <a:pt x="1907" y="6263"/>
                  </a:lnTo>
                  <a:lnTo>
                    <a:pt x="4584" y="5606"/>
                  </a:lnTo>
                  <a:lnTo>
                    <a:pt x="5645" y="5051"/>
                  </a:lnTo>
                  <a:lnTo>
                    <a:pt x="8006" y="5682"/>
                  </a:lnTo>
                  <a:lnTo>
                    <a:pt x="8385" y="3068"/>
                  </a:lnTo>
                  <a:lnTo>
                    <a:pt x="7438" y="429"/>
                  </a:lnTo>
                  <a:lnTo>
                    <a:pt x="5127" y="2058"/>
                  </a:lnTo>
                  <a:lnTo>
                    <a:pt x="4710" y="3043"/>
                  </a:lnTo>
                  <a:lnTo>
                    <a:pt x="3738" y="2841"/>
                  </a:lnTo>
                  <a:lnTo>
                    <a:pt x="3738" y="1642"/>
                  </a:lnTo>
                  <a:lnTo>
                    <a:pt x="291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52"/>
            <p:cNvSpPr/>
            <p:nvPr/>
          </p:nvSpPr>
          <p:spPr>
            <a:xfrm>
              <a:off x="1640975" y="919700"/>
              <a:ext cx="161975" cy="96625"/>
            </a:xfrm>
            <a:custGeom>
              <a:avLst/>
              <a:gdLst/>
              <a:ahLst/>
              <a:cxnLst/>
              <a:rect l="l" t="t" r="r" b="b"/>
              <a:pathLst>
                <a:path w="6479" h="3865" extrusionOk="0">
                  <a:moveTo>
                    <a:pt x="5203" y="1"/>
                  </a:moveTo>
                  <a:lnTo>
                    <a:pt x="3549" y="632"/>
                  </a:lnTo>
                  <a:lnTo>
                    <a:pt x="783" y="1819"/>
                  </a:lnTo>
                  <a:lnTo>
                    <a:pt x="1" y="3334"/>
                  </a:lnTo>
                  <a:lnTo>
                    <a:pt x="1579" y="3865"/>
                  </a:lnTo>
                  <a:lnTo>
                    <a:pt x="3157" y="3334"/>
                  </a:lnTo>
                  <a:lnTo>
                    <a:pt x="4572" y="3094"/>
                  </a:lnTo>
                  <a:lnTo>
                    <a:pt x="5759" y="1933"/>
                  </a:lnTo>
                  <a:lnTo>
                    <a:pt x="6478" y="708"/>
                  </a:lnTo>
                  <a:lnTo>
                    <a:pt x="520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52"/>
            <p:cNvSpPr/>
            <p:nvPr/>
          </p:nvSpPr>
          <p:spPr>
            <a:xfrm>
              <a:off x="1629625" y="910875"/>
              <a:ext cx="184375" cy="113650"/>
            </a:xfrm>
            <a:custGeom>
              <a:avLst/>
              <a:gdLst/>
              <a:ahLst/>
              <a:cxnLst/>
              <a:rect l="l" t="t" r="r" b="b"/>
              <a:pathLst>
                <a:path w="7375" h="4546" extrusionOk="0">
                  <a:moveTo>
                    <a:pt x="5632" y="707"/>
                  </a:moveTo>
                  <a:lnTo>
                    <a:pt x="6503" y="1175"/>
                  </a:lnTo>
                  <a:lnTo>
                    <a:pt x="5960" y="2084"/>
                  </a:lnTo>
                  <a:lnTo>
                    <a:pt x="4874" y="3144"/>
                  </a:lnTo>
                  <a:lnTo>
                    <a:pt x="3561" y="3372"/>
                  </a:lnTo>
                  <a:lnTo>
                    <a:pt x="2033" y="3877"/>
                  </a:lnTo>
                  <a:lnTo>
                    <a:pt x="909" y="3511"/>
                  </a:lnTo>
                  <a:lnTo>
                    <a:pt x="1477" y="2412"/>
                  </a:lnTo>
                  <a:lnTo>
                    <a:pt x="4116" y="1276"/>
                  </a:lnTo>
                  <a:lnTo>
                    <a:pt x="5632" y="707"/>
                  </a:lnTo>
                  <a:close/>
                  <a:moveTo>
                    <a:pt x="5682" y="0"/>
                  </a:moveTo>
                  <a:lnTo>
                    <a:pt x="3877" y="695"/>
                  </a:lnTo>
                  <a:lnTo>
                    <a:pt x="1010" y="1920"/>
                  </a:lnTo>
                  <a:lnTo>
                    <a:pt x="0" y="3877"/>
                  </a:lnTo>
                  <a:lnTo>
                    <a:pt x="2033" y="4546"/>
                  </a:lnTo>
                  <a:lnTo>
                    <a:pt x="3687" y="4003"/>
                  </a:lnTo>
                  <a:lnTo>
                    <a:pt x="5177" y="3750"/>
                  </a:lnTo>
                  <a:lnTo>
                    <a:pt x="6427" y="2513"/>
                  </a:lnTo>
                  <a:lnTo>
                    <a:pt x="7374" y="947"/>
                  </a:lnTo>
                  <a:lnTo>
                    <a:pt x="568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52"/>
            <p:cNvSpPr/>
            <p:nvPr/>
          </p:nvSpPr>
          <p:spPr>
            <a:xfrm>
              <a:off x="1843950" y="961050"/>
              <a:ext cx="72950" cy="40125"/>
            </a:xfrm>
            <a:custGeom>
              <a:avLst/>
              <a:gdLst/>
              <a:ahLst/>
              <a:cxnLst/>
              <a:rect l="l" t="t" r="r" b="b"/>
              <a:pathLst>
                <a:path w="2918" h="1605" extrusionOk="0">
                  <a:moveTo>
                    <a:pt x="392" y="1"/>
                  </a:moveTo>
                  <a:lnTo>
                    <a:pt x="1" y="594"/>
                  </a:lnTo>
                  <a:lnTo>
                    <a:pt x="1024" y="1605"/>
                  </a:lnTo>
                  <a:lnTo>
                    <a:pt x="2211" y="670"/>
                  </a:lnTo>
                  <a:lnTo>
                    <a:pt x="291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52"/>
            <p:cNvSpPr/>
            <p:nvPr/>
          </p:nvSpPr>
          <p:spPr>
            <a:xfrm>
              <a:off x="1833850" y="953475"/>
              <a:ext cx="102950" cy="58125"/>
            </a:xfrm>
            <a:custGeom>
              <a:avLst/>
              <a:gdLst/>
              <a:ahLst/>
              <a:cxnLst/>
              <a:rect l="l" t="t" r="r" b="b"/>
              <a:pathLst>
                <a:path w="4118" h="2325" extrusionOk="0">
                  <a:moveTo>
                    <a:pt x="2526" y="632"/>
                  </a:moveTo>
                  <a:lnTo>
                    <a:pt x="1453" y="1491"/>
                  </a:lnTo>
                  <a:lnTo>
                    <a:pt x="809" y="860"/>
                  </a:lnTo>
                  <a:lnTo>
                    <a:pt x="973" y="632"/>
                  </a:lnTo>
                  <a:close/>
                  <a:moveTo>
                    <a:pt x="632" y="1"/>
                  </a:moveTo>
                  <a:lnTo>
                    <a:pt x="1" y="948"/>
                  </a:lnTo>
                  <a:lnTo>
                    <a:pt x="1402" y="2324"/>
                  </a:lnTo>
                  <a:lnTo>
                    <a:pt x="2829" y="1213"/>
                  </a:lnTo>
                  <a:lnTo>
                    <a:pt x="411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52"/>
            <p:cNvSpPr/>
            <p:nvPr/>
          </p:nvSpPr>
          <p:spPr>
            <a:xfrm>
              <a:off x="1900150" y="882450"/>
              <a:ext cx="40425" cy="51500"/>
            </a:xfrm>
            <a:custGeom>
              <a:avLst/>
              <a:gdLst/>
              <a:ahLst/>
              <a:cxnLst/>
              <a:rect l="l" t="t" r="r" b="b"/>
              <a:pathLst>
                <a:path w="1617" h="2060" extrusionOk="0">
                  <a:moveTo>
                    <a:pt x="354" y="1"/>
                  </a:moveTo>
                  <a:lnTo>
                    <a:pt x="0" y="708"/>
                  </a:lnTo>
                  <a:lnTo>
                    <a:pt x="695" y="1137"/>
                  </a:lnTo>
                  <a:lnTo>
                    <a:pt x="1351" y="2059"/>
                  </a:lnTo>
                  <a:lnTo>
                    <a:pt x="1617" y="1339"/>
                  </a:lnTo>
                  <a:lnTo>
                    <a:pt x="1617" y="316"/>
                  </a:lnTo>
                  <a:lnTo>
                    <a:pt x="35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52"/>
            <p:cNvSpPr/>
            <p:nvPr/>
          </p:nvSpPr>
          <p:spPr>
            <a:xfrm>
              <a:off x="1889725" y="873000"/>
              <a:ext cx="58750" cy="77975"/>
            </a:xfrm>
            <a:custGeom>
              <a:avLst/>
              <a:gdLst/>
              <a:ahLst/>
              <a:cxnLst/>
              <a:rect l="l" t="t" r="r" b="b"/>
              <a:pathLst>
                <a:path w="2350" h="3119" extrusionOk="0">
                  <a:moveTo>
                    <a:pt x="948" y="745"/>
                  </a:moveTo>
                  <a:lnTo>
                    <a:pt x="1718" y="934"/>
                  </a:lnTo>
                  <a:lnTo>
                    <a:pt x="1718" y="1654"/>
                  </a:lnTo>
                  <a:lnTo>
                    <a:pt x="1680" y="1768"/>
                  </a:lnTo>
                  <a:lnTo>
                    <a:pt x="1364" y="1326"/>
                  </a:lnTo>
                  <a:lnTo>
                    <a:pt x="821" y="972"/>
                  </a:lnTo>
                  <a:lnTo>
                    <a:pt x="948" y="745"/>
                  </a:lnTo>
                  <a:close/>
                  <a:moveTo>
                    <a:pt x="607" y="0"/>
                  </a:moveTo>
                  <a:lnTo>
                    <a:pt x="1" y="1200"/>
                  </a:lnTo>
                  <a:lnTo>
                    <a:pt x="885" y="1755"/>
                  </a:lnTo>
                  <a:lnTo>
                    <a:pt x="1857" y="3119"/>
                  </a:lnTo>
                  <a:lnTo>
                    <a:pt x="2324" y="1818"/>
                  </a:lnTo>
                  <a:lnTo>
                    <a:pt x="2349" y="442"/>
                  </a:lnTo>
                  <a:lnTo>
                    <a:pt x="6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52"/>
            <p:cNvSpPr/>
            <p:nvPr/>
          </p:nvSpPr>
          <p:spPr>
            <a:xfrm>
              <a:off x="1439900" y="1099950"/>
              <a:ext cx="185325" cy="192275"/>
            </a:xfrm>
            <a:custGeom>
              <a:avLst/>
              <a:gdLst/>
              <a:ahLst/>
              <a:cxnLst/>
              <a:rect l="l" t="t" r="r" b="b"/>
              <a:pathLst>
                <a:path w="7413" h="7691" extrusionOk="0">
                  <a:moveTo>
                    <a:pt x="5682" y="1"/>
                  </a:moveTo>
                  <a:lnTo>
                    <a:pt x="3826" y="354"/>
                  </a:lnTo>
                  <a:cubicBezTo>
                    <a:pt x="3586" y="544"/>
                    <a:pt x="2374" y="834"/>
                    <a:pt x="2374" y="834"/>
                  </a:cubicBezTo>
                  <a:lnTo>
                    <a:pt x="2374" y="2337"/>
                  </a:lnTo>
                  <a:lnTo>
                    <a:pt x="1111" y="3991"/>
                  </a:lnTo>
                  <a:lnTo>
                    <a:pt x="0" y="4900"/>
                  </a:lnTo>
                  <a:lnTo>
                    <a:pt x="632" y="7691"/>
                  </a:lnTo>
                  <a:lnTo>
                    <a:pt x="2058" y="7691"/>
                  </a:lnTo>
                  <a:lnTo>
                    <a:pt x="4293" y="5254"/>
                  </a:lnTo>
                  <a:lnTo>
                    <a:pt x="5834" y="4622"/>
                  </a:lnTo>
                  <a:lnTo>
                    <a:pt x="7412" y="3650"/>
                  </a:lnTo>
                  <a:lnTo>
                    <a:pt x="7412" y="1705"/>
                  </a:lnTo>
                  <a:lnTo>
                    <a:pt x="6238" y="910"/>
                  </a:lnTo>
                  <a:lnTo>
                    <a:pt x="568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52"/>
            <p:cNvSpPr/>
            <p:nvPr/>
          </p:nvSpPr>
          <p:spPr>
            <a:xfrm>
              <a:off x="1431375" y="1091425"/>
              <a:ext cx="201725" cy="208700"/>
            </a:xfrm>
            <a:custGeom>
              <a:avLst/>
              <a:gdLst/>
              <a:ahLst/>
              <a:cxnLst/>
              <a:rect l="l" t="t" r="r" b="b"/>
              <a:pathLst>
                <a:path w="8069" h="8348" extrusionOk="0">
                  <a:moveTo>
                    <a:pt x="5859" y="708"/>
                  </a:moveTo>
                  <a:lnTo>
                    <a:pt x="6301" y="1428"/>
                  </a:lnTo>
                  <a:lnTo>
                    <a:pt x="7438" y="2223"/>
                  </a:lnTo>
                  <a:lnTo>
                    <a:pt x="7438" y="3814"/>
                  </a:lnTo>
                  <a:lnTo>
                    <a:pt x="6049" y="4673"/>
                  </a:lnTo>
                  <a:lnTo>
                    <a:pt x="4521" y="5304"/>
                  </a:lnTo>
                  <a:lnTo>
                    <a:pt x="2260" y="7716"/>
                  </a:lnTo>
                  <a:lnTo>
                    <a:pt x="1225" y="7716"/>
                  </a:lnTo>
                  <a:lnTo>
                    <a:pt x="695" y="5367"/>
                  </a:lnTo>
                  <a:lnTo>
                    <a:pt x="1642" y="4584"/>
                  </a:lnTo>
                  <a:lnTo>
                    <a:pt x="3018" y="2791"/>
                  </a:lnTo>
                  <a:lnTo>
                    <a:pt x="3018" y="1428"/>
                  </a:lnTo>
                  <a:cubicBezTo>
                    <a:pt x="3422" y="1327"/>
                    <a:pt x="4003" y="1163"/>
                    <a:pt x="4281" y="998"/>
                  </a:cubicBezTo>
                  <a:lnTo>
                    <a:pt x="5859" y="708"/>
                  </a:lnTo>
                  <a:close/>
                  <a:moveTo>
                    <a:pt x="6175" y="1"/>
                  </a:moveTo>
                  <a:lnTo>
                    <a:pt x="4117" y="380"/>
                  </a:lnTo>
                  <a:lnTo>
                    <a:pt x="4028" y="405"/>
                  </a:lnTo>
                  <a:lnTo>
                    <a:pt x="3965" y="443"/>
                  </a:lnTo>
                  <a:cubicBezTo>
                    <a:pt x="3851" y="544"/>
                    <a:pt x="3182" y="733"/>
                    <a:pt x="2639" y="872"/>
                  </a:cubicBezTo>
                  <a:lnTo>
                    <a:pt x="2399" y="923"/>
                  </a:lnTo>
                  <a:lnTo>
                    <a:pt x="2399" y="2564"/>
                  </a:lnTo>
                  <a:lnTo>
                    <a:pt x="1225" y="4105"/>
                  </a:lnTo>
                  <a:lnTo>
                    <a:pt x="0" y="5115"/>
                  </a:lnTo>
                  <a:lnTo>
                    <a:pt x="733" y="8347"/>
                  </a:lnTo>
                  <a:lnTo>
                    <a:pt x="2538" y="8347"/>
                  </a:lnTo>
                  <a:lnTo>
                    <a:pt x="4836" y="5847"/>
                  </a:lnTo>
                  <a:lnTo>
                    <a:pt x="6352" y="5228"/>
                  </a:lnTo>
                  <a:lnTo>
                    <a:pt x="8069" y="4168"/>
                  </a:lnTo>
                  <a:lnTo>
                    <a:pt x="8069" y="1870"/>
                  </a:lnTo>
                  <a:lnTo>
                    <a:pt x="6806" y="1024"/>
                  </a:lnTo>
                  <a:lnTo>
                    <a:pt x="617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52"/>
            <p:cNvSpPr/>
            <p:nvPr/>
          </p:nvSpPr>
          <p:spPr>
            <a:xfrm>
              <a:off x="1514700" y="1211400"/>
              <a:ext cx="329275" cy="270225"/>
            </a:xfrm>
            <a:custGeom>
              <a:avLst/>
              <a:gdLst/>
              <a:ahLst/>
              <a:cxnLst/>
              <a:rect l="l" t="t" r="r" b="b"/>
              <a:pathLst>
                <a:path w="13171" h="10809" extrusionOk="0">
                  <a:moveTo>
                    <a:pt x="12072" y="0"/>
                  </a:moveTo>
                  <a:lnTo>
                    <a:pt x="9623" y="480"/>
                  </a:lnTo>
                  <a:lnTo>
                    <a:pt x="8676" y="4180"/>
                  </a:lnTo>
                  <a:lnTo>
                    <a:pt x="7678" y="3536"/>
                  </a:lnTo>
                  <a:lnTo>
                    <a:pt x="8297" y="1503"/>
                  </a:lnTo>
                  <a:lnTo>
                    <a:pt x="4925" y="707"/>
                  </a:lnTo>
                  <a:lnTo>
                    <a:pt x="1440" y="1818"/>
                  </a:lnTo>
                  <a:lnTo>
                    <a:pt x="1074" y="2993"/>
                  </a:lnTo>
                  <a:lnTo>
                    <a:pt x="2791" y="3574"/>
                  </a:lnTo>
                  <a:lnTo>
                    <a:pt x="1" y="3940"/>
                  </a:lnTo>
                  <a:lnTo>
                    <a:pt x="1" y="6389"/>
                  </a:lnTo>
                  <a:lnTo>
                    <a:pt x="2842" y="6389"/>
                  </a:lnTo>
                  <a:lnTo>
                    <a:pt x="3549" y="6781"/>
                  </a:lnTo>
                  <a:lnTo>
                    <a:pt x="632" y="7021"/>
                  </a:lnTo>
                  <a:lnTo>
                    <a:pt x="1503" y="8637"/>
                  </a:lnTo>
                  <a:lnTo>
                    <a:pt x="1819" y="10177"/>
                  </a:lnTo>
                  <a:lnTo>
                    <a:pt x="4736" y="10177"/>
                  </a:lnTo>
                  <a:lnTo>
                    <a:pt x="6706" y="9142"/>
                  </a:lnTo>
                  <a:lnTo>
                    <a:pt x="8751" y="10809"/>
                  </a:lnTo>
                  <a:lnTo>
                    <a:pt x="10570" y="10089"/>
                  </a:lnTo>
                  <a:lnTo>
                    <a:pt x="11529" y="8789"/>
                  </a:lnTo>
                  <a:lnTo>
                    <a:pt x="10102" y="5695"/>
                  </a:lnTo>
                  <a:lnTo>
                    <a:pt x="11201" y="2614"/>
                  </a:lnTo>
                  <a:lnTo>
                    <a:pt x="13171" y="1111"/>
                  </a:lnTo>
                  <a:lnTo>
                    <a:pt x="120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52"/>
            <p:cNvSpPr/>
            <p:nvPr/>
          </p:nvSpPr>
          <p:spPr>
            <a:xfrm>
              <a:off x="1506825" y="1202875"/>
              <a:ext cx="349150" cy="287600"/>
            </a:xfrm>
            <a:custGeom>
              <a:avLst/>
              <a:gdLst/>
              <a:ahLst/>
              <a:cxnLst/>
              <a:rect l="l" t="t" r="r" b="b"/>
              <a:pathLst>
                <a:path w="13966" h="11504" extrusionOk="0">
                  <a:moveTo>
                    <a:pt x="12274" y="682"/>
                  </a:moveTo>
                  <a:lnTo>
                    <a:pt x="13006" y="1414"/>
                  </a:lnTo>
                  <a:lnTo>
                    <a:pt x="11238" y="2766"/>
                  </a:lnTo>
                  <a:lnTo>
                    <a:pt x="10064" y="6061"/>
                  </a:lnTo>
                  <a:lnTo>
                    <a:pt x="11478" y="9092"/>
                  </a:lnTo>
                  <a:lnTo>
                    <a:pt x="10683" y="10178"/>
                  </a:lnTo>
                  <a:lnTo>
                    <a:pt x="9129" y="10784"/>
                  </a:lnTo>
                  <a:lnTo>
                    <a:pt x="7059" y="9117"/>
                  </a:lnTo>
                  <a:lnTo>
                    <a:pt x="4975" y="10203"/>
                  </a:lnTo>
                  <a:lnTo>
                    <a:pt x="2399" y="10203"/>
                  </a:lnTo>
                  <a:lnTo>
                    <a:pt x="2134" y="8915"/>
                  </a:lnTo>
                  <a:lnTo>
                    <a:pt x="1465" y="7640"/>
                  </a:lnTo>
                  <a:lnTo>
                    <a:pt x="4937" y="7349"/>
                  </a:lnTo>
                  <a:lnTo>
                    <a:pt x="3245" y="6415"/>
                  </a:lnTo>
                  <a:lnTo>
                    <a:pt x="644" y="6415"/>
                  </a:lnTo>
                  <a:lnTo>
                    <a:pt x="644" y="4559"/>
                  </a:lnTo>
                  <a:lnTo>
                    <a:pt x="4495" y="4053"/>
                  </a:lnTo>
                  <a:lnTo>
                    <a:pt x="1781" y="3132"/>
                  </a:lnTo>
                  <a:lnTo>
                    <a:pt x="2008" y="2399"/>
                  </a:lnTo>
                  <a:lnTo>
                    <a:pt x="5253" y="1377"/>
                  </a:lnTo>
                  <a:lnTo>
                    <a:pt x="8208" y="2071"/>
                  </a:lnTo>
                  <a:lnTo>
                    <a:pt x="7627" y="4003"/>
                  </a:lnTo>
                  <a:lnTo>
                    <a:pt x="9193" y="5026"/>
                  </a:lnTo>
                  <a:lnTo>
                    <a:pt x="10190" y="1086"/>
                  </a:lnTo>
                  <a:lnTo>
                    <a:pt x="12274" y="682"/>
                  </a:lnTo>
                  <a:close/>
                  <a:moveTo>
                    <a:pt x="12488" y="0"/>
                  </a:moveTo>
                  <a:lnTo>
                    <a:pt x="9685" y="543"/>
                  </a:lnTo>
                  <a:lnTo>
                    <a:pt x="8801" y="4016"/>
                  </a:lnTo>
                  <a:lnTo>
                    <a:pt x="8372" y="3738"/>
                  </a:lnTo>
                  <a:lnTo>
                    <a:pt x="9003" y="1616"/>
                  </a:lnTo>
                  <a:lnTo>
                    <a:pt x="5228" y="733"/>
                  </a:lnTo>
                  <a:lnTo>
                    <a:pt x="1503" y="1907"/>
                  </a:lnTo>
                  <a:lnTo>
                    <a:pt x="998" y="3536"/>
                  </a:lnTo>
                  <a:lnTo>
                    <a:pt x="1717" y="3788"/>
                  </a:lnTo>
                  <a:lnTo>
                    <a:pt x="0" y="4003"/>
                  </a:lnTo>
                  <a:lnTo>
                    <a:pt x="0" y="7046"/>
                  </a:lnTo>
                  <a:lnTo>
                    <a:pt x="1010" y="7046"/>
                  </a:lnTo>
                  <a:lnTo>
                    <a:pt x="442" y="7097"/>
                  </a:lnTo>
                  <a:lnTo>
                    <a:pt x="1515" y="9079"/>
                  </a:lnTo>
                  <a:lnTo>
                    <a:pt x="1882" y="10834"/>
                  </a:lnTo>
                  <a:lnTo>
                    <a:pt x="5127" y="10834"/>
                  </a:lnTo>
                  <a:lnTo>
                    <a:pt x="6983" y="9862"/>
                  </a:lnTo>
                  <a:lnTo>
                    <a:pt x="9016" y="11503"/>
                  </a:lnTo>
                  <a:lnTo>
                    <a:pt x="11087" y="10708"/>
                  </a:lnTo>
                  <a:lnTo>
                    <a:pt x="12210" y="9167"/>
                  </a:lnTo>
                  <a:lnTo>
                    <a:pt x="10758" y="6023"/>
                  </a:lnTo>
                  <a:lnTo>
                    <a:pt x="11781" y="3144"/>
                  </a:lnTo>
                  <a:lnTo>
                    <a:pt x="13966" y="1490"/>
                  </a:lnTo>
                  <a:lnTo>
                    <a:pt x="1248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52"/>
            <p:cNvSpPr/>
            <p:nvPr/>
          </p:nvSpPr>
          <p:spPr>
            <a:xfrm>
              <a:off x="1843950" y="1219275"/>
              <a:ext cx="96625" cy="163875"/>
            </a:xfrm>
            <a:custGeom>
              <a:avLst/>
              <a:gdLst/>
              <a:ahLst/>
              <a:cxnLst/>
              <a:rect l="l" t="t" r="r" b="b"/>
              <a:pathLst>
                <a:path w="3865" h="6555" extrusionOk="0">
                  <a:moveTo>
                    <a:pt x="2602" y="1"/>
                  </a:moveTo>
                  <a:lnTo>
                    <a:pt x="2046" y="1339"/>
                  </a:lnTo>
                  <a:lnTo>
                    <a:pt x="1466" y="3334"/>
                  </a:lnTo>
                  <a:lnTo>
                    <a:pt x="1024" y="1642"/>
                  </a:lnTo>
                  <a:lnTo>
                    <a:pt x="1" y="3246"/>
                  </a:lnTo>
                  <a:lnTo>
                    <a:pt x="392" y="5026"/>
                  </a:lnTo>
                  <a:lnTo>
                    <a:pt x="1024" y="6554"/>
                  </a:lnTo>
                  <a:lnTo>
                    <a:pt x="3057" y="5014"/>
                  </a:lnTo>
                  <a:lnTo>
                    <a:pt x="3865" y="3221"/>
                  </a:lnTo>
                  <a:lnTo>
                    <a:pt x="3865" y="1339"/>
                  </a:lnTo>
                  <a:lnTo>
                    <a:pt x="260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52"/>
            <p:cNvSpPr/>
            <p:nvPr/>
          </p:nvSpPr>
          <p:spPr>
            <a:xfrm>
              <a:off x="1835425" y="1205075"/>
              <a:ext cx="113050" cy="190700"/>
            </a:xfrm>
            <a:custGeom>
              <a:avLst/>
              <a:gdLst/>
              <a:ahLst/>
              <a:cxnLst/>
              <a:rect l="l" t="t" r="r" b="b"/>
              <a:pathLst>
                <a:path w="4522" h="7628" extrusionOk="0">
                  <a:moveTo>
                    <a:pt x="3044" y="1150"/>
                  </a:moveTo>
                  <a:lnTo>
                    <a:pt x="3890" y="2034"/>
                  </a:lnTo>
                  <a:lnTo>
                    <a:pt x="3890" y="3726"/>
                  </a:lnTo>
                  <a:lnTo>
                    <a:pt x="3145" y="5380"/>
                  </a:lnTo>
                  <a:lnTo>
                    <a:pt x="1503" y="6630"/>
                  </a:lnTo>
                  <a:lnTo>
                    <a:pt x="1049" y="5519"/>
                  </a:lnTo>
                  <a:lnTo>
                    <a:pt x="683" y="3877"/>
                  </a:lnTo>
                  <a:lnTo>
                    <a:pt x="1238" y="2981"/>
                  </a:lnTo>
                  <a:lnTo>
                    <a:pt x="1781" y="5089"/>
                  </a:lnTo>
                  <a:lnTo>
                    <a:pt x="2678" y="2034"/>
                  </a:lnTo>
                  <a:lnTo>
                    <a:pt x="3044" y="1150"/>
                  </a:lnTo>
                  <a:close/>
                  <a:moveTo>
                    <a:pt x="2842" y="1"/>
                  </a:moveTo>
                  <a:lnTo>
                    <a:pt x="2084" y="1819"/>
                  </a:lnTo>
                  <a:lnTo>
                    <a:pt x="1819" y="2715"/>
                  </a:lnTo>
                  <a:lnTo>
                    <a:pt x="1491" y="1427"/>
                  </a:lnTo>
                  <a:lnTo>
                    <a:pt x="1" y="3763"/>
                  </a:lnTo>
                  <a:lnTo>
                    <a:pt x="443" y="5708"/>
                  </a:lnTo>
                  <a:lnTo>
                    <a:pt x="1238" y="7627"/>
                  </a:lnTo>
                  <a:lnTo>
                    <a:pt x="3650" y="5784"/>
                  </a:lnTo>
                  <a:lnTo>
                    <a:pt x="4496" y="3915"/>
                  </a:lnTo>
                  <a:lnTo>
                    <a:pt x="4521" y="1781"/>
                  </a:lnTo>
                  <a:lnTo>
                    <a:pt x="284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52"/>
            <p:cNvSpPr/>
            <p:nvPr/>
          </p:nvSpPr>
          <p:spPr>
            <a:xfrm>
              <a:off x="1794700" y="1458875"/>
              <a:ext cx="74850" cy="69800"/>
            </a:xfrm>
            <a:custGeom>
              <a:avLst/>
              <a:gdLst/>
              <a:ahLst/>
              <a:cxnLst/>
              <a:rect l="l" t="t" r="r" b="b"/>
              <a:pathLst>
                <a:path w="2994" h="2792" extrusionOk="0">
                  <a:moveTo>
                    <a:pt x="1971" y="1"/>
                  </a:moveTo>
                  <a:lnTo>
                    <a:pt x="872" y="847"/>
                  </a:lnTo>
                  <a:lnTo>
                    <a:pt x="1" y="1465"/>
                  </a:lnTo>
                  <a:lnTo>
                    <a:pt x="1504" y="2791"/>
                  </a:lnTo>
                  <a:lnTo>
                    <a:pt x="2994" y="2791"/>
                  </a:lnTo>
                  <a:lnTo>
                    <a:pt x="197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52"/>
            <p:cNvSpPr/>
            <p:nvPr/>
          </p:nvSpPr>
          <p:spPr>
            <a:xfrm>
              <a:off x="1782075" y="1445925"/>
              <a:ext cx="98850" cy="90625"/>
            </a:xfrm>
            <a:custGeom>
              <a:avLst/>
              <a:gdLst/>
              <a:ahLst/>
              <a:cxnLst/>
              <a:rect l="l" t="t" r="r" b="b"/>
              <a:pathLst>
                <a:path w="3954" h="3625" extrusionOk="0">
                  <a:moveTo>
                    <a:pt x="2324" y="1024"/>
                  </a:moveTo>
                  <a:lnTo>
                    <a:pt x="3057" y="2994"/>
                  </a:lnTo>
                  <a:lnTo>
                    <a:pt x="2122" y="2994"/>
                  </a:lnTo>
                  <a:lnTo>
                    <a:pt x="1011" y="2009"/>
                  </a:lnTo>
                  <a:lnTo>
                    <a:pt x="2324" y="1024"/>
                  </a:lnTo>
                  <a:close/>
                  <a:moveTo>
                    <a:pt x="2627" y="1"/>
                  </a:moveTo>
                  <a:lnTo>
                    <a:pt x="1188" y="1112"/>
                  </a:lnTo>
                  <a:lnTo>
                    <a:pt x="1" y="1958"/>
                  </a:lnTo>
                  <a:lnTo>
                    <a:pt x="1882" y="3625"/>
                  </a:lnTo>
                  <a:lnTo>
                    <a:pt x="3953" y="3625"/>
                  </a:lnTo>
                  <a:lnTo>
                    <a:pt x="262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52"/>
            <p:cNvSpPr/>
            <p:nvPr/>
          </p:nvSpPr>
          <p:spPr>
            <a:xfrm>
              <a:off x="241275" y="1079650"/>
              <a:ext cx="2559200" cy="3887025"/>
            </a:xfrm>
            <a:custGeom>
              <a:avLst/>
              <a:gdLst/>
              <a:ahLst/>
              <a:cxnLst/>
              <a:rect l="l" t="t" r="r" b="b"/>
              <a:pathLst>
                <a:path w="102368" h="155481" extrusionOk="0">
                  <a:moveTo>
                    <a:pt x="22033" y="0"/>
                  </a:moveTo>
                  <a:cubicBezTo>
                    <a:pt x="21541" y="0"/>
                    <a:pt x="20848" y="207"/>
                    <a:pt x="19875" y="825"/>
                  </a:cubicBezTo>
                  <a:cubicBezTo>
                    <a:pt x="16958" y="2669"/>
                    <a:pt x="16718" y="2669"/>
                    <a:pt x="16718" y="2669"/>
                  </a:cubicBezTo>
                  <a:lnTo>
                    <a:pt x="14357" y="4096"/>
                  </a:lnTo>
                  <a:lnTo>
                    <a:pt x="14357" y="5043"/>
                  </a:lnTo>
                  <a:lnTo>
                    <a:pt x="15304" y="8351"/>
                  </a:lnTo>
                  <a:lnTo>
                    <a:pt x="15532" y="10056"/>
                  </a:lnTo>
                  <a:lnTo>
                    <a:pt x="13423" y="9450"/>
                  </a:lnTo>
                  <a:lnTo>
                    <a:pt x="12665" y="8869"/>
                  </a:lnTo>
                  <a:lnTo>
                    <a:pt x="10051" y="10043"/>
                  </a:lnTo>
                  <a:lnTo>
                    <a:pt x="9319" y="11584"/>
                  </a:lnTo>
                  <a:lnTo>
                    <a:pt x="9319" y="12606"/>
                  </a:lnTo>
                  <a:lnTo>
                    <a:pt x="11920" y="12998"/>
                  </a:lnTo>
                  <a:lnTo>
                    <a:pt x="13890" y="12846"/>
                  </a:lnTo>
                  <a:lnTo>
                    <a:pt x="13890" y="12846"/>
                  </a:lnTo>
                  <a:lnTo>
                    <a:pt x="12236" y="14854"/>
                  </a:lnTo>
                  <a:lnTo>
                    <a:pt x="9281" y="15447"/>
                  </a:lnTo>
                  <a:lnTo>
                    <a:pt x="7324" y="17884"/>
                  </a:lnTo>
                  <a:lnTo>
                    <a:pt x="5922" y="20094"/>
                  </a:lnTo>
                  <a:lnTo>
                    <a:pt x="6478" y="22228"/>
                  </a:lnTo>
                  <a:lnTo>
                    <a:pt x="7665" y="23491"/>
                  </a:lnTo>
                  <a:lnTo>
                    <a:pt x="9559" y="25069"/>
                  </a:lnTo>
                  <a:cubicBezTo>
                    <a:pt x="9559" y="25069"/>
                    <a:pt x="8448" y="26534"/>
                    <a:pt x="8372" y="26862"/>
                  </a:cubicBezTo>
                  <a:cubicBezTo>
                    <a:pt x="8296" y="27191"/>
                    <a:pt x="2841" y="30196"/>
                    <a:pt x="2841" y="30196"/>
                  </a:cubicBezTo>
                  <a:lnTo>
                    <a:pt x="0" y="31610"/>
                  </a:lnTo>
                  <a:lnTo>
                    <a:pt x="0" y="31610"/>
                  </a:lnTo>
                  <a:lnTo>
                    <a:pt x="4344" y="30903"/>
                  </a:lnTo>
                  <a:lnTo>
                    <a:pt x="10178" y="28529"/>
                  </a:lnTo>
                  <a:lnTo>
                    <a:pt x="12476" y="25852"/>
                  </a:lnTo>
                  <a:lnTo>
                    <a:pt x="14446" y="24110"/>
                  </a:lnTo>
                  <a:lnTo>
                    <a:pt x="16883" y="22380"/>
                  </a:lnTo>
                  <a:lnTo>
                    <a:pt x="15393" y="25132"/>
                  </a:lnTo>
                  <a:lnTo>
                    <a:pt x="17287" y="24741"/>
                  </a:lnTo>
                  <a:cubicBezTo>
                    <a:pt x="17287" y="24741"/>
                    <a:pt x="19648" y="24034"/>
                    <a:pt x="19812" y="23794"/>
                  </a:cubicBezTo>
                  <a:cubicBezTo>
                    <a:pt x="19818" y="23784"/>
                    <a:pt x="19832" y="23779"/>
                    <a:pt x="19854" y="23779"/>
                  </a:cubicBezTo>
                  <a:cubicBezTo>
                    <a:pt x="20342" y="23779"/>
                    <a:pt x="24610" y="26319"/>
                    <a:pt x="24610" y="26319"/>
                  </a:cubicBezTo>
                  <a:lnTo>
                    <a:pt x="26113" y="29085"/>
                  </a:lnTo>
                  <a:lnTo>
                    <a:pt x="26820" y="33100"/>
                  </a:lnTo>
                  <a:lnTo>
                    <a:pt x="26189" y="36105"/>
                  </a:lnTo>
                  <a:lnTo>
                    <a:pt x="25633" y="38151"/>
                  </a:lnTo>
                  <a:lnTo>
                    <a:pt x="26429" y="40045"/>
                  </a:lnTo>
                  <a:lnTo>
                    <a:pt x="27376" y="37040"/>
                  </a:lnTo>
                  <a:lnTo>
                    <a:pt x="28474" y="36105"/>
                  </a:lnTo>
                  <a:lnTo>
                    <a:pt x="29194" y="40512"/>
                  </a:lnTo>
                  <a:lnTo>
                    <a:pt x="30457" y="43505"/>
                  </a:lnTo>
                  <a:lnTo>
                    <a:pt x="28083" y="42015"/>
                  </a:lnTo>
                  <a:lnTo>
                    <a:pt x="27856" y="43505"/>
                  </a:lnTo>
                  <a:lnTo>
                    <a:pt x="29585" y="47293"/>
                  </a:lnTo>
                  <a:lnTo>
                    <a:pt x="29346" y="49894"/>
                  </a:lnTo>
                  <a:lnTo>
                    <a:pt x="28083" y="52419"/>
                  </a:lnTo>
                  <a:lnTo>
                    <a:pt x="27616" y="56763"/>
                  </a:lnTo>
                  <a:lnTo>
                    <a:pt x="27931" y="61258"/>
                  </a:lnTo>
                  <a:lnTo>
                    <a:pt x="29661" y="64011"/>
                  </a:lnTo>
                  <a:lnTo>
                    <a:pt x="31404" y="65198"/>
                  </a:lnTo>
                  <a:lnTo>
                    <a:pt x="32666" y="68670"/>
                  </a:lnTo>
                  <a:lnTo>
                    <a:pt x="33538" y="71713"/>
                  </a:lnTo>
                  <a:lnTo>
                    <a:pt x="34081" y="73708"/>
                  </a:lnTo>
                  <a:lnTo>
                    <a:pt x="36631" y="76398"/>
                  </a:lnTo>
                  <a:lnTo>
                    <a:pt x="36631" y="76398"/>
                  </a:lnTo>
                  <a:lnTo>
                    <a:pt x="36050" y="73241"/>
                  </a:lnTo>
                  <a:lnTo>
                    <a:pt x="34560" y="71347"/>
                  </a:lnTo>
                  <a:lnTo>
                    <a:pt x="33929" y="66852"/>
                  </a:lnTo>
                  <a:lnTo>
                    <a:pt x="35343" y="68506"/>
                  </a:lnTo>
                  <a:lnTo>
                    <a:pt x="36215" y="71713"/>
                  </a:lnTo>
                  <a:lnTo>
                    <a:pt x="38424" y="73784"/>
                  </a:lnTo>
                  <a:lnTo>
                    <a:pt x="40470" y="77332"/>
                  </a:lnTo>
                  <a:lnTo>
                    <a:pt x="40634" y="79618"/>
                  </a:lnTo>
                  <a:lnTo>
                    <a:pt x="42288" y="81436"/>
                  </a:lnTo>
                  <a:lnTo>
                    <a:pt x="46241" y="82623"/>
                  </a:lnTo>
                  <a:lnTo>
                    <a:pt x="49082" y="84113"/>
                  </a:lnTo>
                  <a:lnTo>
                    <a:pt x="49940" y="83557"/>
                  </a:lnTo>
                  <a:lnTo>
                    <a:pt x="52541" y="85616"/>
                  </a:lnTo>
                  <a:lnTo>
                    <a:pt x="55458" y="86247"/>
                  </a:lnTo>
                  <a:lnTo>
                    <a:pt x="57428" y="88457"/>
                  </a:lnTo>
                  <a:lnTo>
                    <a:pt x="58855" y="90035"/>
                  </a:lnTo>
                  <a:lnTo>
                    <a:pt x="61380" y="91373"/>
                  </a:lnTo>
                  <a:lnTo>
                    <a:pt x="62643" y="90275"/>
                  </a:lnTo>
                  <a:lnTo>
                    <a:pt x="64221" y="92081"/>
                  </a:lnTo>
                  <a:lnTo>
                    <a:pt x="63906" y="95553"/>
                  </a:lnTo>
                  <a:lnTo>
                    <a:pt x="62378" y="97346"/>
                  </a:lnTo>
                  <a:lnTo>
                    <a:pt x="61595" y="99644"/>
                  </a:lnTo>
                  <a:lnTo>
                    <a:pt x="61355" y="101854"/>
                  </a:lnTo>
                  <a:lnTo>
                    <a:pt x="60875" y="103028"/>
                  </a:lnTo>
                  <a:lnTo>
                    <a:pt x="63325" y="105629"/>
                  </a:lnTo>
                  <a:lnTo>
                    <a:pt x="65459" y="108862"/>
                  </a:lnTo>
                  <a:lnTo>
                    <a:pt x="67580" y="112170"/>
                  </a:lnTo>
                  <a:lnTo>
                    <a:pt x="69550" y="113281"/>
                  </a:lnTo>
                  <a:lnTo>
                    <a:pt x="70813" y="115011"/>
                  </a:lnTo>
                  <a:lnTo>
                    <a:pt x="71293" y="119746"/>
                  </a:lnTo>
                  <a:lnTo>
                    <a:pt x="71532" y="123610"/>
                  </a:lnTo>
                  <a:lnTo>
                    <a:pt x="71293" y="127562"/>
                  </a:lnTo>
                  <a:lnTo>
                    <a:pt x="71444" y="129608"/>
                  </a:lnTo>
                  <a:lnTo>
                    <a:pt x="70661" y="132765"/>
                  </a:lnTo>
                  <a:lnTo>
                    <a:pt x="70585" y="135214"/>
                  </a:lnTo>
                  <a:lnTo>
                    <a:pt x="70813" y="138220"/>
                  </a:lnTo>
                  <a:lnTo>
                    <a:pt x="72151" y="139167"/>
                  </a:lnTo>
                  <a:lnTo>
                    <a:pt x="70346" y="143334"/>
                  </a:lnTo>
                  <a:lnTo>
                    <a:pt x="71684" y="145392"/>
                  </a:lnTo>
                  <a:lnTo>
                    <a:pt x="72000" y="147210"/>
                  </a:lnTo>
                  <a:lnTo>
                    <a:pt x="73225" y="150998"/>
                  </a:lnTo>
                  <a:lnTo>
                    <a:pt x="75548" y="154344"/>
                  </a:lnTo>
                  <a:lnTo>
                    <a:pt x="77278" y="155481"/>
                  </a:lnTo>
                  <a:lnTo>
                    <a:pt x="80283" y="155481"/>
                  </a:lnTo>
                  <a:lnTo>
                    <a:pt x="81546" y="153991"/>
                  </a:lnTo>
                  <a:lnTo>
                    <a:pt x="78313" y="152248"/>
                  </a:lnTo>
                  <a:lnTo>
                    <a:pt x="77126" y="149331"/>
                  </a:lnTo>
                  <a:cubicBezTo>
                    <a:pt x="77126" y="149331"/>
                    <a:pt x="75864" y="148826"/>
                    <a:pt x="77050" y="147399"/>
                  </a:cubicBezTo>
                  <a:cubicBezTo>
                    <a:pt x="78237" y="145985"/>
                    <a:pt x="78237" y="145960"/>
                    <a:pt x="78237" y="145960"/>
                  </a:cubicBezTo>
                  <a:lnTo>
                    <a:pt x="78553" y="144925"/>
                  </a:lnTo>
                  <a:lnTo>
                    <a:pt x="76899" y="143738"/>
                  </a:lnTo>
                  <a:lnTo>
                    <a:pt x="77758" y="142083"/>
                  </a:lnTo>
                  <a:lnTo>
                    <a:pt x="78553" y="141528"/>
                  </a:lnTo>
                  <a:lnTo>
                    <a:pt x="78945" y="139318"/>
                  </a:lnTo>
                  <a:lnTo>
                    <a:pt x="78389" y="138055"/>
                  </a:lnTo>
                  <a:lnTo>
                    <a:pt x="78465" y="136957"/>
                  </a:lnTo>
                  <a:lnTo>
                    <a:pt x="79892" y="137108"/>
                  </a:lnTo>
                  <a:lnTo>
                    <a:pt x="79967" y="135530"/>
                  </a:lnTo>
                  <a:lnTo>
                    <a:pt x="79967" y="134962"/>
                  </a:lnTo>
                  <a:lnTo>
                    <a:pt x="81861" y="134406"/>
                  </a:lnTo>
                  <a:lnTo>
                    <a:pt x="83755" y="133926"/>
                  </a:lnTo>
                  <a:lnTo>
                    <a:pt x="83755" y="131805"/>
                  </a:lnTo>
                  <a:lnTo>
                    <a:pt x="83604" y="130542"/>
                  </a:lnTo>
                  <a:lnTo>
                    <a:pt x="83516" y="129595"/>
                  </a:lnTo>
                  <a:lnTo>
                    <a:pt x="86205" y="130063"/>
                  </a:lnTo>
                  <a:lnTo>
                    <a:pt x="87821" y="128484"/>
                  </a:lnTo>
                  <a:lnTo>
                    <a:pt x="89261" y="126047"/>
                  </a:lnTo>
                  <a:lnTo>
                    <a:pt x="90612" y="124065"/>
                  </a:lnTo>
                  <a:lnTo>
                    <a:pt x="91079" y="121312"/>
                  </a:lnTo>
                  <a:lnTo>
                    <a:pt x="93605" y="119570"/>
                  </a:lnTo>
                  <a:lnTo>
                    <a:pt x="96294" y="118155"/>
                  </a:lnTo>
                  <a:lnTo>
                    <a:pt x="97633" y="117360"/>
                  </a:lnTo>
                  <a:lnTo>
                    <a:pt x="98188" y="113572"/>
                  </a:lnTo>
                  <a:lnTo>
                    <a:pt x="99047" y="110415"/>
                  </a:lnTo>
                  <a:lnTo>
                    <a:pt x="99451" y="108445"/>
                  </a:lnTo>
                  <a:lnTo>
                    <a:pt x="101257" y="106160"/>
                  </a:lnTo>
                  <a:lnTo>
                    <a:pt x="102368" y="104190"/>
                  </a:lnTo>
                  <a:lnTo>
                    <a:pt x="101332" y="102296"/>
                  </a:lnTo>
                  <a:cubicBezTo>
                    <a:pt x="101332" y="102296"/>
                    <a:pt x="101888" y="102220"/>
                    <a:pt x="98655" y="100957"/>
                  </a:cubicBezTo>
                  <a:lnTo>
                    <a:pt x="95423" y="99695"/>
                  </a:lnTo>
                  <a:lnTo>
                    <a:pt x="93529" y="99379"/>
                  </a:lnTo>
                  <a:lnTo>
                    <a:pt x="91471" y="98596"/>
                  </a:lnTo>
                  <a:lnTo>
                    <a:pt x="89185" y="97649"/>
                  </a:lnTo>
                  <a:lnTo>
                    <a:pt x="88011" y="94884"/>
                  </a:lnTo>
                  <a:lnTo>
                    <a:pt x="86508" y="92750"/>
                  </a:lnTo>
                  <a:lnTo>
                    <a:pt x="83124" y="91651"/>
                  </a:lnTo>
                  <a:lnTo>
                    <a:pt x="80914" y="91411"/>
                  </a:lnTo>
                  <a:lnTo>
                    <a:pt x="78616" y="89202"/>
                  </a:lnTo>
                  <a:lnTo>
                    <a:pt x="76571" y="88015"/>
                  </a:lnTo>
                  <a:lnTo>
                    <a:pt x="74121" y="87787"/>
                  </a:lnTo>
                  <a:lnTo>
                    <a:pt x="71596" y="87156"/>
                  </a:lnTo>
                  <a:lnTo>
                    <a:pt x="68755" y="87232"/>
                  </a:lnTo>
                  <a:cubicBezTo>
                    <a:pt x="68755" y="87232"/>
                    <a:pt x="65522" y="88179"/>
                    <a:pt x="65446" y="88495"/>
                  </a:cubicBezTo>
                  <a:cubicBezTo>
                    <a:pt x="65358" y="88810"/>
                    <a:pt x="64903" y="90174"/>
                    <a:pt x="64903" y="90174"/>
                  </a:cubicBezTo>
                  <a:lnTo>
                    <a:pt x="63325" y="88911"/>
                  </a:lnTo>
                  <a:lnTo>
                    <a:pt x="61595" y="89467"/>
                  </a:lnTo>
                  <a:lnTo>
                    <a:pt x="59852" y="88596"/>
                  </a:lnTo>
                  <a:lnTo>
                    <a:pt x="58590" y="85994"/>
                  </a:lnTo>
                  <a:lnTo>
                    <a:pt x="59385" y="83949"/>
                  </a:lnTo>
                  <a:lnTo>
                    <a:pt x="57491" y="83317"/>
                  </a:lnTo>
                  <a:lnTo>
                    <a:pt x="54966" y="83002"/>
                  </a:lnTo>
                  <a:lnTo>
                    <a:pt x="55673" y="81032"/>
                  </a:lnTo>
                  <a:lnTo>
                    <a:pt x="56380" y="79643"/>
                  </a:lnTo>
                  <a:lnTo>
                    <a:pt x="56532" y="78507"/>
                  </a:lnTo>
                  <a:lnTo>
                    <a:pt x="53779" y="78507"/>
                  </a:lnTo>
                  <a:lnTo>
                    <a:pt x="52592" y="80476"/>
                  </a:lnTo>
                  <a:lnTo>
                    <a:pt x="49915" y="81423"/>
                  </a:lnTo>
                  <a:lnTo>
                    <a:pt x="47933" y="78747"/>
                  </a:lnTo>
                  <a:lnTo>
                    <a:pt x="47541" y="75160"/>
                  </a:lnTo>
                  <a:lnTo>
                    <a:pt x="48412" y="72218"/>
                  </a:lnTo>
                  <a:lnTo>
                    <a:pt x="51165" y="70173"/>
                  </a:lnTo>
                  <a:lnTo>
                    <a:pt x="54095" y="69769"/>
                  </a:lnTo>
                  <a:lnTo>
                    <a:pt x="55433" y="70880"/>
                  </a:lnTo>
                  <a:lnTo>
                    <a:pt x="56064" y="69693"/>
                  </a:lnTo>
                  <a:lnTo>
                    <a:pt x="58198" y="69693"/>
                  </a:lnTo>
                  <a:lnTo>
                    <a:pt x="60964" y="70552"/>
                  </a:lnTo>
                  <a:lnTo>
                    <a:pt x="61191" y="72521"/>
                  </a:lnTo>
                  <a:lnTo>
                    <a:pt x="62529" y="74567"/>
                  </a:lnTo>
                  <a:lnTo>
                    <a:pt x="62933" y="72484"/>
                  </a:lnTo>
                  <a:lnTo>
                    <a:pt x="62769" y="68759"/>
                  </a:lnTo>
                  <a:lnTo>
                    <a:pt x="63805" y="66852"/>
                  </a:lnTo>
                  <a:lnTo>
                    <a:pt x="66797" y="64806"/>
                  </a:lnTo>
                  <a:lnTo>
                    <a:pt x="68300" y="62281"/>
                  </a:lnTo>
                  <a:lnTo>
                    <a:pt x="69083" y="60248"/>
                  </a:lnTo>
                  <a:lnTo>
                    <a:pt x="71684" y="57697"/>
                  </a:lnTo>
                  <a:lnTo>
                    <a:pt x="73338" y="57697"/>
                  </a:lnTo>
                  <a:lnTo>
                    <a:pt x="74197" y="55412"/>
                  </a:lnTo>
                  <a:lnTo>
                    <a:pt x="76722" y="53758"/>
                  </a:lnTo>
                  <a:lnTo>
                    <a:pt x="77833" y="55488"/>
                  </a:lnTo>
                  <a:lnTo>
                    <a:pt x="79879" y="54187"/>
                  </a:lnTo>
                  <a:lnTo>
                    <a:pt x="83351" y="52748"/>
                  </a:lnTo>
                  <a:lnTo>
                    <a:pt x="82569" y="51876"/>
                  </a:lnTo>
                  <a:lnTo>
                    <a:pt x="79412" y="52104"/>
                  </a:lnTo>
                  <a:lnTo>
                    <a:pt x="78692" y="50525"/>
                  </a:lnTo>
                  <a:lnTo>
                    <a:pt x="78692" y="49187"/>
                  </a:lnTo>
                  <a:lnTo>
                    <a:pt x="77833" y="48707"/>
                  </a:lnTo>
                  <a:lnTo>
                    <a:pt x="76091" y="49502"/>
                  </a:lnTo>
                  <a:lnTo>
                    <a:pt x="78540" y="48240"/>
                  </a:lnTo>
                  <a:lnTo>
                    <a:pt x="80902" y="48240"/>
                  </a:lnTo>
                  <a:lnTo>
                    <a:pt x="83111" y="48391"/>
                  </a:lnTo>
                  <a:lnTo>
                    <a:pt x="85725" y="46901"/>
                  </a:lnTo>
                  <a:cubicBezTo>
                    <a:pt x="85725" y="46901"/>
                    <a:pt x="87619" y="45474"/>
                    <a:pt x="87695" y="45361"/>
                  </a:cubicBezTo>
                  <a:cubicBezTo>
                    <a:pt x="87771" y="45247"/>
                    <a:pt x="86041" y="42204"/>
                    <a:pt x="86041" y="42204"/>
                  </a:cubicBezTo>
                  <a:lnTo>
                    <a:pt x="83983" y="40297"/>
                  </a:lnTo>
                  <a:lnTo>
                    <a:pt x="83591" y="38151"/>
                  </a:lnTo>
                  <a:lnTo>
                    <a:pt x="83111" y="33820"/>
                  </a:lnTo>
                  <a:lnTo>
                    <a:pt x="81066" y="36105"/>
                  </a:lnTo>
                  <a:lnTo>
                    <a:pt x="79172" y="35701"/>
                  </a:lnTo>
                  <a:lnTo>
                    <a:pt x="78856" y="33656"/>
                  </a:lnTo>
                  <a:lnTo>
                    <a:pt x="79639" y="32203"/>
                  </a:lnTo>
                  <a:lnTo>
                    <a:pt x="77909" y="31724"/>
                  </a:lnTo>
                  <a:lnTo>
                    <a:pt x="76798" y="30575"/>
                  </a:lnTo>
                  <a:lnTo>
                    <a:pt x="73957" y="30575"/>
                  </a:lnTo>
                  <a:lnTo>
                    <a:pt x="73098" y="30650"/>
                  </a:lnTo>
                  <a:lnTo>
                    <a:pt x="73010" y="33491"/>
                  </a:lnTo>
                  <a:lnTo>
                    <a:pt x="71671" y="34918"/>
                  </a:lnTo>
                  <a:lnTo>
                    <a:pt x="72467" y="36156"/>
                  </a:lnTo>
                  <a:lnTo>
                    <a:pt x="72694" y="38479"/>
                  </a:lnTo>
                  <a:lnTo>
                    <a:pt x="70573" y="40285"/>
                  </a:lnTo>
                  <a:lnTo>
                    <a:pt x="68603" y="40979"/>
                  </a:lnTo>
                  <a:lnTo>
                    <a:pt x="68603" y="44136"/>
                  </a:lnTo>
                  <a:lnTo>
                    <a:pt x="67340" y="44767"/>
                  </a:lnTo>
                  <a:lnTo>
                    <a:pt x="65913" y="42962"/>
                  </a:lnTo>
                  <a:lnTo>
                    <a:pt x="66545" y="40196"/>
                  </a:lnTo>
                  <a:lnTo>
                    <a:pt x="64386" y="39098"/>
                  </a:lnTo>
                  <a:lnTo>
                    <a:pt x="62113" y="37747"/>
                  </a:lnTo>
                  <a:lnTo>
                    <a:pt x="61115" y="36888"/>
                  </a:lnTo>
                  <a:lnTo>
                    <a:pt x="60092" y="36888"/>
                  </a:lnTo>
                  <a:lnTo>
                    <a:pt x="59852" y="34123"/>
                  </a:lnTo>
                  <a:lnTo>
                    <a:pt x="60244" y="31686"/>
                  </a:lnTo>
                  <a:lnTo>
                    <a:pt x="61088" y="29679"/>
                  </a:lnTo>
                  <a:lnTo>
                    <a:pt x="61088" y="29679"/>
                  </a:lnTo>
                  <a:cubicBezTo>
                    <a:pt x="61170" y="29674"/>
                    <a:pt x="61518" y="29543"/>
                    <a:pt x="62694" y="28958"/>
                  </a:cubicBezTo>
                  <a:cubicBezTo>
                    <a:pt x="63454" y="28578"/>
                    <a:pt x="63639" y="28510"/>
                    <a:pt x="63679" y="28510"/>
                  </a:cubicBezTo>
                  <a:cubicBezTo>
                    <a:pt x="63702" y="28510"/>
                    <a:pt x="63680" y="28531"/>
                    <a:pt x="63688" y="28531"/>
                  </a:cubicBezTo>
                  <a:cubicBezTo>
                    <a:pt x="63704" y="28531"/>
                    <a:pt x="63843" y="28444"/>
                    <a:pt x="64739" y="27910"/>
                  </a:cubicBezTo>
                  <a:cubicBezTo>
                    <a:pt x="66873" y="26648"/>
                    <a:pt x="66873" y="26648"/>
                    <a:pt x="66873" y="26648"/>
                  </a:cubicBezTo>
                  <a:lnTo>
                    <a:pt x="68451" y="25145"/>
                  </a:lnTo>
                  <a:lnTo>
                    <a:pt x="69714" y="23870"/>
                  </a:lnTo>
                  <a:lnTo>
                    <a:pt x="70585" y="23642"/>
                  </a:lnTo>
                  <a:lnTo>
                    <a:pt x="73969" y="23642"/>
                  </a:lnTo>
                  <a:lnTo>
                    <a:pt x="74121" y="21597"/>
                  </a:lnTo>
                  <a:lnTo>
                    <a:pt x="75144" y="19779"/>
                  </a:lnTo>
                  <a:lnTo>
                    <a:pt x="74677" y="18049"/>
                  </a:lnTo>
                  <a:lnTo>
                    <a:pt x="73035" y="16660"/>
                  </a:lnTo>
                  <a:lnTo>
                    <a:pt x="71987" y="18693"/>
                  </a:lnTo>
                  <a:lnTo>
                    <a:pt x="70371" y="19943"/>
                  </a:lnTo>
                  <a:lnTo>
                    <a:pt x="69234" y="20726"/>
                  </a:lnTo>
                  <a:lnTo>
                    <a:pt x="69234" y="18276"/>
                  </a:lnTo>
                  <a:lnTo>
                    <a:pt x="69487" y="17013"/>
                  </a:lnTo>
                  <a:lnTo>
                    <a:pt x="69487" y="17013"/>
                  </a:lnTo>
                  <a:lnTo>
                    <a:pt x="68439" y="17960"/>
                  </a:lnTo>
                  <a:lnTo>
                    <a:pt x="67403" y="15599"/>
                  </a:lnTo>
                  <a:lnTo>
                    <a:pt x="68565" y="14336"/>
                  </a:lnTo>
                  <a:lnTo>
                    <a:pt x="69373" y="12594"/>
                  </a:lnTo>
                  <a:lnTo>
                    <a:pt x="70636" y="9841"/>
                  </a:lnTo>
                  <a:lnTo>
                    <a:pt x="71633" y="9450"/>
                  </a:lnTo>
                  <a:lnTo>
                    <a:pt x="73401" y="7783"/>
                  </a:lnTo>
                  <a:lnTo>
                    <a:pt x="72618" y="7379"/>
                  </a:lnTo>
                  <a:lnTo>
                    <a:pt x="71633" y="7240"/>
                  </a:lnTo>
                  <a:lnTo>
                    <a:pt x="69234" y="7240"/>
                  </a:lnTo>
                  <a:lnTo>
                    <a:pt x="69234" y="9450"/>
                  </a:lnTo>
                  <a:lnTo>
                    <a:pt x="67164" y="12152"/>
                  </a:lnTo>
                  <a:lnTo>
                    <a:pt x="65408" y="14854"/>
                  </a:lnTo>
                  <a:lnTo>
                    <a:pt x="66280" y="16091"/>
                  </a:lnTo>
                  <a:lnTo>
                    <a:pt x="65926" y="18516"/>
                  </a:lnTo>
                  <a:lnTo>
                    <a:pt x="62921" y="20094"/>
                  </a:lnTo>
                  <a:lnTo>
                    <a:pt x="62921" y="18276"/>
                  </a:lnTo>
                  <a:lnTo>
                    <a:pt x="61191" y="18124"/>
                  </a:lnTo>
                  <a:lnTo>
                    <a:pt x="59701" y="19299"/>
                  </a:lnTo>
                  <a:lnTo>
                    <a:pt x="57845" y="16698"/>
                  </a:lnTo>
                  <a:lnTo>
                    <a:pt x="55673" y="16698"/>
                  </a:lnTo>
                  <a:lnTo>
                    <a:pt x="54966" y="18049"/>
                  </a:lnTo>
                  <a:lnTo>
                    <a:pt x="54259" y="19071"/>
                  </a:lnTo>
                  <a:lnTo>
                    <a:pt x="53223" y="16786"/>
                  </a:lnTo>
                  <a:cubicBezTo>
                    <a:pt x="53223" y="16786"/>
                    <a:pt x="52623" y="16998"/>
                    <a:pt x="52038" y="16998"/>
                  </a:cubicBezTo>
                  <a:cubicBezTo>
                    <a:pt x="51500" y="16998"/>
                    <a:pt x="50974" y="16819"/>
                    <a:pt x="50938" y="16129"/>
                  </a:cubicBezTo>
                  <a:cubicBezTo>
                    <a:pt x="50862" y="14690"/>
                    <a:pt x="50862" y="14677"/>
                    <a:pt x="50862" y="14677"/>
                  </a:cubicBezTo>
                  <a:lnTo>
                    <a:pt x="47629" y="11672"/>
                  </a:lnTo>
                  <a:lnTo>
                    <a:pt x="46594" y="10952"/>
                  </a:lnTo>
                  <a:lnTo>
                    <a:pt x="44788" y="11268"/>
                  </a:lnTo>
                  <a:lnTo>
                    <a:pt x="43993" y="8869"/>
                  </a:lnTo>
                  <a:lnTo>
                    <a:pt x="42579" y="8427"/>
                  </a:lnTo>
                  <a:lnTo>
                    <a:pt x="39030" y="8869"/>
                  </a:lnTo>
                  <a:lnTo>
                    <a:pt x="36972" y="8427"/>
                  </a:lnTo>
                  <a:lnTo>
                    <a:pt x="34295" y="6141"/>
                  </a:lnTo>
                  <a:lnTo>
                    <a:pt x="30747" y="4462"/>
                  </a:lnTo>
                  <a:lnTo>
                    <a:pt x="28159" y="1962"/>
                  </a:lnTo>
                  <a:lnTo>
                    <a:pt x="26037" y="194"/>
                  </a:lnTo>
                  <a:lnTo>
                    <a:pt x="23196" y="825"/>
                  </a:lnTo>
                  <a:cubicBezTo>
                    <a:pt x="23196" y="825"/>
                    <a:pt x="23017" y="0"/>
                    <a:pt x="2203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52"/>
            <p:cNvSpPr/>
            <p:nvPr/>
          </p:nvSpPr>
          <p:spPr>
            <a:xfrm>
              <a:off x="238125" y="1071925"/>
              <a:ext cx="2568675" cy="3902025"/>
            </a:xfrm>
            <a:custGeom>
              <a:avLst/>
              <a:gdLst/>
              <a:ahLst/>
              <a:cxnLst/>
              <a:rect l="l" t="t" r="r" b="b"/>
              <a:pathLst>
                <a:path w="102747" h="156081" extrusionOk="0">
                  <a:moveTo>
                    <a:pt x="61468" y="29836"/>
                  </a:moveTo>
                  <a:cubicBezTo>
                    <a:pt x="61506" y="29899"/>
                    <a:pt x="61519" y="29962"/>
                    <a:pt x="61506" y="30025"/>
                  </a:cubicBezTo>
                  <a:lnTo>
                    <a:pt x="61342" y="29899"/>
                  </a:lnTo>
                  <a:lnTo>
                    <a:pt x="61468" y="29836"/>
                  </a:lnTo>
                  <a:close/>
                  <a:moveTo>
                    <a:pt x="101181" y="102504"/>
                  </a:moveTo>
                  <a:lnTo>
                    <a:pt x="101282" y="102542"/>
                  </a:lnTo>
                  <a:lnTo>
                    <a:pt x="101193" y="102718"/>
                  </a:lnTo>
                  <a:cubicBezTo>
                    <a:pt x="101155" y="102655"/>
                    <a:pt x="101143" y="102567"/>
                    <a:pt x="101181" y="102504"/>
                  </a:cubicBezTo>
                  <a:close/>
                  <a:moveTo>
                    <a:pt x="22159" y="618"/>
                  </a:moveTo>
                  <a:cubicBezTo>
                    <a:pt x="22328" y="618"/>
                    <a:pt x="22461" y="648"/>
                    <a:pt x="22565" y="692"/>
                  </a:cubicBezTo>
                  <a:cubicBezTo>
                    <a:pt x="22779" y="781"/>
                    <a:pt x="22943" y="970"/>
                    <a:pt x="23019" y="1198"/>
                  </a:cubicBezTo>
                  <a:lnTo>
                    <a:pt x="23385" y="1437"/>
                  </a:lnTo>
                  <a:lnTo>
                    <a:pt x="26075" y="844"/>
                  </a:lnTo>
                  <a:lnTo>
                    <a:pt x="28057" y="2498"/>
                  </a:lnTo>
                  <a:lnTo>
                    <a:pt x="30658" y="4998"/>
                  </a:lnTo>
                  <a:lnTo>
                    <a:pt x="34257" y="6716"/>
                  </a:lnTo>
                  <a:lnTo>
                    <a:pt x="36909" y="8976"/>
                  </a:lnTo>
                  <a:lnTo>
                    <a:pt x="37048" y="9052"/>
                  </a:lnTo>
                  <a:lnTo>
                    <a:pt x="39093" y="9481"/>
                  </a:lnTo>
                  <a:lnTo>
                    <a:pt x="39207" y="9481"/>
                  </a:lnTo>
                  <a:lnTo>
                    <a:pt x="42679" y="9052"/>
                  </a:lnTo>
                  <a:lnTo>
                    <a:pt x="43879" y="9430"/>
                  </a:lnTo>
                  <a:lnTo>
                    <a:pt x="44624" y="11678"/>
                  </a:lnTo>
                  <a:lnTo>
                    <a:pt x="44978" y="11893"/>
                  </a:lnTo>
                  <a:lnTo>
                    <a:pt x="46657" y="11590"/>
                  </a:lnTo>
                  <a:lnTo>
                    <a:pt x="47541" y="12208"/>
                  </a:lnTo>
                  <a:lnTo>
                    <a:pt x="50685" y="15125"/>
                  </a:lnTo>
                  <a:cubicBezTo>
                    <a:pt x="50698" y="15302"/>
                    <a:pt x="50710" y="15668"/>
                    <a:pt x="50761" y="16464"/>
                  </a:cubicBezTo>
                  <a:cubicBezTo>
                    <a:pt x="50761" y="16830"/>
                    <a:pt x="50937" y="17183"/>
                    <a:pt x="51253" y="17385"/>
                  </a:cubicBezTo>
                  <a:cubicBezTo>
                    <a:pt x="51517" y="17561"/>
                    <a:pt x="51851" y="17620"/>
                    <a:pt x="52180" y="17620"/>
                  </a:cubicBezTo>
                  <a:cubicBezTo>
                    <a:pt x="52561" y="17620"/>
                    <a:pt x="52935" y="17541"/>
                    <a:pt x="53185" y="17474"/>
                  </a:cubicBezTo>
                  <a:lnTo>
                    <a:pt x="54094" y="19507"/>
                  </a:lnTo>
                  <a:lnTo>
                    <a:pt x="54637" y="19557"/>
                  </a:lnTo>
                  <a:lnTo>
                    <a:pt x="55370" y="18497"/>
                  </a:lnTo>
                  <a:lnTo>
                    <a:pt x="55988" y="17322"/>
                  </a:lnTo>
                  <a:lnTo>
                    <a:pt x="57807" y="17322"/>
                  </a:lnTo>
                  <a:lnTo>
                    <a:pt x="59562" y="19784"/>
                  </a:lnTo>
                  <a:lnTo>
                    <a:pt x="60016" y="19848"/>
                  </a:lnTo>
                  <a:lnTo>
                    <a:pt x="61418" y="18762"/>
                  </a:lnTo>
                  <a:lnTo>
                    <a:pt x="62744" y="18875"/>
                  </a:lnTo>
                  <a:lnTo>
                    <a:pt x="62744" y="20403"/>
                  </a:lnTo>
                  <a:lnTo>
                    <a:pt x="63198" y="20681"/>
                  </a:lnTo>
                  <a:lnTo>
                    <a:pt x="66204" y="19103"/>
                  </a:lnTo>
                  <a:lnTo>
                    <a:pt x="66355" y="18875"/>
                  </a:lnTo>
                  <a:lnTo>
                    <a:pt x="66709" y="16451"/>
                  </a:lnTo>
                  <a:lnTo>
                    <a:pt x="66658" y="16224"/>
                  </a:lnTo>
                  <a:lnTo>
                    <a:pt x="65913" y="15150"/>
                  </a:lnTo>
                  <a:lnTo>
                    <a:pt x="67542" y="12650"/>
                  </a:lnTo>
                  <a:lnTo>
                    <a:pt x="69613" y="9961"/>
                  </a:lnTo>
                  <a:lnTo>
                    <a:pt x="69676" y="9771"/>
                  </a:lnTo>
                  <a:lnTo>
                    <a:pt x="69676" y="7877"/>
                  </a:lnTo>
                  <a:lnTo>
                    <a:pt x="71709" y="7877"/>
                  </a:lnTo>
                  <a:lnTo>
                    <a:pt x="72631" y="8004"/>
                  </a:lnTo>
                  <a:lnTo>
                    <a:pt x="72984" y="8180"/>
                  </a:lnTo>
                  <a:lnTo>
                    <a:pt x="71570" y="9493"/>
                  </a:lnTo>
                  <a:lnTo>
                    <a:pt x="70636" y="9872"/>
                  </a:lnTo>
                  <a:lnTo>
                    <a:pt x="70472" y="10024"/>
                  </a:lnTo>
                  <a:lnTo>
                    <a:pt x="68413" y="14469"/>
                  </a:lnTo>
                  <a:lnTo>
                    <a:pt x="67290" y="15693"/>
                  </a:lnTo>
                  <a:lnTo>
                    <a:pt x="67226" y="16034"/>
                  </a:lnTo>
                  <a:lnTo>
                    <a:pt x="68274" y="18408"/>
                  </a:lnTo>
                  <a:lnTo>
                    <a:pt x="68780" y="18509"/>
                  </a:lnTo>
                  <a:lnTo>
                    <a:pt x="69108" y="18206"/>
                  </a:lnTo>
                  <a:lnTo>
                    <a:pt x="69108" y="18206"/>
                  </a:lnTo>
                  <a:lnTo>
                    <a:pt x="69045" y="18522"/>
                  </a:lnTo>
                  <a:lnTo>
                    <a:pt x="69045" y="21035"/>
                  </a:lnTo>
                  <a:lnTo>
                    <a:pt x="69537" y="21287"/>
                  </a:lnTo>
                  <a:lnTo>
                    <a:pt x="70686" y="20504"/>
                  </a:lnTo>
                  <a:lnTo>
                    <a:pt x="72315" y="19254"/>
                  </a:lnTo>
                  <a:lnTo>
                    <a:pt x="73262" y="17474"/>
                  </a:lnTo>
                  <a:lnTo>
                    <a:pt x="74525" y="18534"/>
                  </a:lnTo>
                  <a:lnTo>
                    <a:pt x="74929" y="20050"/>
                  </a:lnTo>
                  <a:lnTo>
                    <a:pt x="73982" y="21742"/>
                  </a:lnTo>
                  <a:lnTo>
                    <a:pt x="73805" y="23636"/>
                  </a:lnTo>
                  <a:lnTo>
                    <a:pt x="70699" y="23636"/>
                  </a:lnTo>
                  <a:lnTo>
                    <a:pt x="69752" y="23863"/>
                  </a:lnTo>
                  <a:lnTo>
                    <a:pt x="69613" y="23951"/>
                  </a:lnTo>
                  <a:lnTo>
                    <a:pt x="68350" y="25227"/>
                  </a:lnTo>
                  <a:lnTo>
                    <a:pt x="66797" y="26704"/>
                  </a:lnTo>
                  <a:cubicBezTo>
                    <a:pt x="66721" y="26755"/>
                    <a:pt x="66368" y="26982"/>
                    <a:pt x="64701" y="27954"/>
                  </a:cubicBezTo>
                  <a:lnTo>
                    <a:pt x="64171" y="28270"/>
                  </a:lnTo>
                  <a:lnTo>
                    <a:pt x="63779" y="28510"/>
                  </a:lnTo>
                  <a:cubicBezTo>
                    <a:pt x="63602" y="28535"/>
                    <a:pt x="63299" y="28674"/>
                    <a:pt x="62668" y="28990"/>
                  </a:cubicBezTo>
                  <a:cubicBezTo>
                    <a:pt x="61443" y="29608"/>
                    <a:pt x="61216" y="29684"/>
                    <a:pt x="61178" y="29684"/>
                  </a:cubicBezTo>
                  <a:lnTo>
                    <a:pt x="61178" y="29785"/>
                  </a:lnTo>
                  <a:lnTo>
                    <a:pt x="61039" y="29684"/>
                  </a:lnTo>
                  <a:cubicBezTo>
                    <a:pt x="60938" y="29747"/>
                    <a:pt x="60875" y="29861"/>
                    <a:pt x="60862" y="29974"/>
                  </a:cubicBezTo>
                  <a:lnTo>
                    <a:pt x="60079" y="31868"/>
                  </a:lnTo>
                  <a:lnTo>
                    <a:pt x="59663" y="34381"/>
                  </a:lnTo>
                  <a:lnTo>
                    <a:pt x="59663" y="34457"/>
                  </a:lnTo>
                  <a:lnTo>
                    <a:pt x="59890" y="37222"/>
                  </a:lnTo>
                  <a:lnTo>
                    <a:pt x="60206" y="37500"/>
                  </a:lnTo>
                  <a:lnTo>
                    <a:pt x="61115" y="37500"/>
                  </a:lnTo>
                  <a:lnTo>
                    <a:pt x="62075" y="38321"/>
                  </a:lnTo>
                  <a:lnTo>
                    <a:pt x="64360" y="39685"/>
                  </a:lnTo>
                  <a:lnTo>
                    <a:pt x="66317" y="40669"/>
                  </a:lnTo>
                  <a:lnTo>
                    <a:pt x="65736" y="43195"/>
                  </a:lnTo>
                  <a:lnTo>
                    <a:pt x="65800" y="43460"/>
                  </a:lnTo>
                  <a:lnTo>
                    <a:pt x="67214" y="45278"/>
                  </a:lnTo>
                  <a:lnTo>
                    <a:pt x="67605" y="45354"/>
                  </a:lnTo>
                  <a:lnTo>
                    <a:pt x="68868" y="44723"/>
                  </a:lnTo>
                  <a:lnTo>
                    <a:pt x="69045" y="44445"/>
                  </a:lnTo>
                  <a:lnTo>
                    <a:pt x="69045" y="41516"/>
                  </a:lnTo>
                  <a:lnTo>
                    <a:pt x="70800" y="40884"/>
                  </a:lnTo>
                  <a:lnTo>
                    <a:pt x="73035" y="39028"/>
                  </a:lnTo>
                  <a:lnTo>
                    <a:pt x="73136" y="38750"/>
                  </a:lnTo>
                  <a:lnTo>
                    <a:pt x="72909" y="36414"/>
                  </a:lnTo>
                  <a:lnTo>
                    <a:pt x="72858" y="36275"/>
                  </a:lnTo>
                  <a:lnTo>
                    <a:pt x="72201" y="35253"/>
                  </a:lnTo>
                  <a:lnTo>
                    <a:pt x="73376" y="34015"/>
                  </a:lnTo>
                  <a:lnTo>
                    <a:pt x="73464" y="33800"/>
                  </a:lnTo>
                  <a:lnTo>
                    <a:pt x="73527" y="31250"/>
                  </a:lnTo>
                  <a:lnTo>
                    <a:pt x="74095" y="31199"/>
                  </a:lnTo>
                  <a:lnTo>
                    <a:pt x="76798" y="31199"/>
                  </a:lnTo>
                  <a:lnTo>
                    <a:pt x="77808" y="32247"/>
                  </a:lnTo>
                  <a:lnTo>
                    <a:pt x="77947" y="32323"/>
                  </a:lnTo>
                  <a:lnTo>
                    <a:pt x="79298" y="32702"/>
                  </a:lnTo>
                  <a:lnTo>
                    <a:pt x="78704" y="33813"/>
                  </a:lnTo>
                  <a:lnTo>
                    <a:pt x="78666" y="34015"/>
                  </a:lnTo>
                  <a:lnTo>
                    <a:pt x="78982" y="36061"/>
                  </a:lnTo>
                  <a:lnTo>
                    <a:pt x="79235" y="36326"/>
                  </a:lnTo>
                  <a:lnTo>
                    <a:pt x="81129" y="36730"/>
                  </a:lnTo>
                  <a:lnTo>
                    <a:pt x="81419" y="36629"/>
                  </a:lnTo>
                  <a:lnTo>
                    <a:pt x="82998" y="34861"/>
                  </a:lnTo>
                  <a:lnTo>
                    <a:pt x="83402" y="38523"/>
                  </a:lnTo>
                  <a:lnTo>
                    <a:pt x="83793" y="40657"/>
                  </a:lnTo>
                  <a:lnTo>
                    <a:pt x="83894" y="40834"/>
                  </a:lnTo>
                  <a:lnTo>
                    <a:pt x="85902" y="42715"/>
                  </a:lnTo>
                  <a:cubicBezTo>
                    <a:pt x="86558" y="43864"/>
                    <a:pt x="87253" y="45127"/>
                    <a:pt x="87455" y="45569"/>
                  </a:cubicBezTo>
                  <a:cubicBezTo>
                    <a:pt x="87152" y="45821"/>
                    <a:pt x="86369" y="46415"/>
                    <a:pt x="85687" y="46932"/>
                  </a:cubicBezTo>
                  <a:lnTo>
                    <a:pt x="83162" y="48385"/>
                  </a:lnTo>
                  <a:lnTo>
                    <a:pt x="81028" y="48220"/>
                  </a:lnTo>
                  <a:lnTo>
                    <a:pt x="78654" y="48220"/>
                  </a:lnTo>
                  <a:lnTo>
                    <a:pt x="78515" y="48258"/>
                  </a:lnTo>
                  <a:lnTo>
                    <a:pt x="76065" y="49521"/>
                  </a:lnTo>
                  <a:lnTo>
                    <a:pt x="76343" y="50089"/>
                  </a:lnTo>
                  <a:lnTo>
                    <a:pt x="77934" y="49369"/>
                  </a:lnTo>
                  <a:lnTo>
                    <a:pt x="78502" y="49685"/>
                  </a:lnTo>
                  <a:lnTo>
                    <a:pt x="78502" y="50834"/>
                  </a:lnTo>
                  <a:lnTo>
                    <a:pt x="79235" y="52539"/>
                  </a:lnTo>
                  <a:lnTo>
                    <a:pt x="79550" y="52728"/>
                  </a:lnTo>
                  <a:lnTo>
                    <a:pt x="82556" y="52514"/>
                  </a:lnTo>
                  <a:lnTo>
                    <a:pt x="82934" y="52930"/>
                  </a:lnTo>
                  <a:lnTo>
                    <a:pt x="79828" y="54231"/>
                  </a:lnTo>
                  <a:lnTo>
                    <a:pt x="78048" y="55355"/>
                  </a:lnTo>
                  <a:lnTo>
                    <a:pt x="77113" y="53890"/>
                  </a:lnTo>
                  <a:lnTo>
                    <a:pt x="76671" y="53802"/>
                  </a:lnTo>
                  <a:lnTo>
                    <a:pt x="74146" y="55456"/>
                  </a:lnTo>
                  <a:lnTo>
                    <a:pt x="74032" y="55607"/>
                  </a:lnTo>
                  <a:lnTo>
                    <a:pt x="73237" y="57691"/>
                  </a:lnTo>
                  <a:lnTo>
                    <a:pt x="71797" y="57691"/>
                  </a:lnTo>
                  <a:lnTo>
                    <a:pt x="71583" y="57779"/>
                  </a:lnTo>
                  <a:lnTo>
                    <a:pt x="68982" y="60330"/>
                  </a:lnTo>
                  <a:lnTo>
                    <a:pt x="68136" y="62426"/>
                  </a:lnTo>
                  <a:lnTo>
                    <a:pt x="66671" y="64888"/>
                  </a:lnTo>
                  <a:lnTo>
                    <a:pt x="63741" y="66908"/>
                  </a:lnTo>
                  <a:lnTo>
                    <a:pt x="63640" y="67009"/>
                  </a:lnTo>
                  <a:lnTo>
                    <a:pt x="62618" y="68916"/>
                  </a:lnTo>
                  <a:lnTo>
                    <a:pt x="62580" y="69068"/>
                  </a:lnTo>
                  <a:lnTo>
                    <a:pt x="62731" y="72767"/>
                  </a:lnTo>
                  <a:lnTo>
                    <a:pt x="62491" y="74043"/>
                  </a:lnTo>
                  <a:lnTo>
                    <a:pt x="61620" y="72717"/>
                  </a:lnTo>
                  <a:lnTo>
                    <a:pt x="61393" y="70823"/>
                  </a:lnTo>
                  <a:lnTo>
                    <a:pt x="61178" y="70558"/>
                  </a:lnTo>
                  <a:lnTo>
                    <a:pt x="58413" y="69686"/>
                  </a:lnTo>
                  <a:lnTo>
                    <a:pt x="56190" y="69674"/>
                  </a:lnTo>
                  <a:lnTo>
                    <a:pt x="55913" y="69838"/>
                  </a:lnTo>
                  <a:lnTo>
                    <a:pt x="55471" y="70684"/>
                  </a:lnTo>
                  <a:lnTo>
                    <a:pt x="54423" y="69838"/>
                  </a:lnTo>
                  <a:lnTo>
                    <a:pt x="54183" y="69762"/>
                  </a:lnTo>
                  <a:lnTo>
                    <a:pt x="51266" y="70166"/>
                  </a:lnTo>
                  <a:lnTo>
                    <a:pt x="51114" y="70229"/>
                  </a:lnTo>
                  <a:lnTo>
                    <a:pt x="48362" y="72287"/>
                  </a:lnTo>
                  <a:lnTo>
                    <a:pt x="48248" y="72452"/>
                  </a:lnTo>
                  <a:lnTo>
                    <a:pt x="47377" y="75381"/>
                  </a:lnTo>
                  <a:lnTo>
                    <a:pt x="47377" y="75507"/>
                  </a:lnTo>
                  <a:lnTo>
                    <a:pt x="47768" y="79093"/>
                  </a:lnTo>
                  <a:lnTo>
                    <a:pt x="47819" y="79245"/>
                  </a:lnTo>
                  <a:lnTo>
                    <a:pt x="49801" y="81934"/>
                  </a:lnTo>
                  <a:lnTo>
                    <a:pt x="50155" y="82048"/>
                  </a:lnTo>
                  <a:lnTo>
                    <a:pt x="52832" y="81101"/>
                  </a:lnTo>
                  <a:lnTo>
                    <a:pt x="52996" y="80962"/>
                  </a:lnTo>
                  <a:lnTo>
                    <a:pt x="54082" y="79144"/>
                  </a:lnTo>
                  <a:lnTo>
                    <a:pt x="56304" y="79144"/>
                  </a:lnTo>
                  <a:lnTo>
                    <a:pt x="56203" y="79876"/>
                  </a:lnTo>
                  <a:lnTo>
                    <a:pt x="55496" y="81240"/>
                  </a:lnTo>
                  <a:lnTo>
                    <a:pt x="54789" y="83210"/>
                  </a:lnTo>
                  <a:lnTo>
                    <a:pt x="55054" y="83639"/>
                  </a:lnTo>
                  <a:lnTo>
                    <a:pt x="57516" y="83930"/>
                  </a:lnTo>
                  <a:lnTo>
                    <a:pt x="59095" y="84460"/>
                  </a:lnTo>
                  <a:lnTo>
                    <a:pt x="58413" y="86202"/>
                  </a:lnTo>
                  <a:lnTo>
                    <a:pt x="58425" y="86455"/>
                  </a:lnTo>
                  <a:lnTo>
                    <a:pt x="59688" y="89056"/>
                  </a:lnTo>
                  <a:lnTo>
                    <a:pt x="59840" y="89195"/>
                  </a:lnTo>
                  <a:lnTo>
                    <a:pt x="61569" y="90066"/>
                  </a:lnTo>
                  <a:lnTo>
                    <a:pt x="61809" y="90079"/>
                  </a:lnTo>
                  <a:lnTo>
                    <a:pt x="63388" y="89586"/>
                  </a:lnTo>
                  <a:lnTo>
                    <a:pt x="64827" y="90735"/>
                  </a:lnTo>
                  <a:lnTo>
                    <a:pt x="65320" y="90597"/>
                  </a:lnTo>
                  <a:cubicBezTo>
                    <a:pt x="65345" y="90546"/>
                    <a:pt x="65749" y="89397"/>
                    <a:pt x="65863" y="88980"/>
                  </a:cubicBezTo>
                  <a:cubicBezTo>
                    <a:pt x="66166" y="88766"/>
                    <a:pt x="67656" y="88261"/>
                    <a:pt x="68944" y="87882"/>
                  </a:cubicBezTo>
                  <a:lnTo>
                    <a:pt x="71696" y="87806"/>
                  </a:lnTo>
                  <a:lnTo>
                    <a:pt x="74222" y="88437"/>
                  </a:lnTo>
                  <a:lnTo>
                    <a:pt x="76596" y="88665"/>
                  </a:lnTo>
                  <a:lnTo>
                    <a:pt x="78553" y="89788"/>
                  </a:lnTo>
                  <a:lnTo>
                    <a:pt x="80813" y="91973"/>
                  </a:lnTo>
                  <a:lnTo>
                    <a:pt x="81002" y="92061"/>
                  </a:lnTo>
                  <a:lnTo>
                    <a:pt x="83174" y="92289"/>
                  </a:lnTo>
                  <a:lnTo>
                    <a:pt x="86432" y="93362"/>
                  </a:lnTo>
                  <a:lnTo>
                    <a:pt x="87846" y="95370"/>
                  </a:lnTo>
                  <a:lnTo>
                    <a:pt x="89021" y="98097"/>
                  </a:lnTo>
                  <a:lnTo>
                    <a:pt x="89185" y="98274"/>
                  </a:lnTo>
                  <a:lnTo>
                    <a:pt x="91470" y="99221"/>
                  </a:lnTo>
                  <a:lnTo>
                    <a:pt x="93529" y="100016"/>
                  </a:lnTo>
                  <a:lnTo>
                    <a:pt x="95448" y="100345"/>
                  </a:lnTo>
                  <a:lnTo>
                    <a:pt x="98655" y="101595"/>
                  </a:lnTo>
                  <a:cubicBezTo>
                    <a:pt x="100625" y="102365"/>
                    <a:pt x="101092" y="102655"/>
                    <a:pt x="101193" y="102731"/>
                  </a:cubicBezTo>
                  <a:lnTo>
                    <a:pt x="101168" y="102782"/>
                  </a:lnTo>
                  <a:lnTo>
                    <a:pt x="102115" y="104524"/>
                  </a:lnTo>
                  <a:lnTo>
                    <a:pt x="101130" y="106305"/>
                  </a:lnTo>
                  <a:lnTo>
                    <a:pt x="99312" y="108590"/>
                  </a:lnTo>
                  <a:lnTo>
                    <a:pt x="99249" y="108716"/>
                  </a:lnTo>
                  <a:lnTo>
                    <a:pt x="98857" y="110673"/>
                  </a:lnTo>
                  <a:lnTo>
                    <a:pt x="97986" y="113855"/>
                  </a:lnTo>
                  <a:lnTo>
                    <a:pt x="97456" y="117492"/>
                  </a:lnTo>
                  <a:lnTo>
                    <a:pt x="96256" y="118199"/>
                  </a:lnTo>
                  <a:lnTo>
                    <a:pt x="93541" y="119639"/>
                  </a:lnTo>
                  <a:lnTo>
                    <a:pt x="91016" y="121369"/>
                  </a:lnTo>
                  <a:lnTo>
                    <a:pt x="90889" y="121583"/>
                  </a:lnTo>
                  <a:lnTo>
                    <a:pt x="90422" y="124260"/>
                  </a:lnTo>
                  <a:lnTo>
                    <a:pt x="89096" y="126192"/>
                  </a:lnTo>
                  <a:lnTo>
                    <a:pt x="87682" y="128604"/>
                  </a:lnTo>
                  <a:lnTo>
                    <a:pt x="86205" y="130031"/>
                  </a:lnTo>
                  <a:lnTo>
                    <a:pt x="83679" y="129589"/>
                  </a:lnTo>
                  <a:lnTo>
                    <a:pt x="83313" y="129930"/>
                  </a:lnTo>
                  <a:lnTo>
                    <a:pt x="83389" y="130889"/>
                  </a:lnTo>
                  <a:lnTo>
                    <a:pt x="83553" y="132114"/>
                  </a:lnTo>
                  <a:lnTo>
                    <a:pt x="83553" y="134008"/>
                  </a:lnTo>
                  <a:lnTo>
                    <a:pt x="81886" y="134412"/>
                  </a:lnTo>
                  <a:lnTo>
                    <a:pt x="79992" y="134968"/>
                  </a:lnTo>
                  <a:lnTo>
                    <a:pt x="79765" y="135271"/>
                  </a:lnTo>
                  <a:lnTo>
                    <a:pt x="79765" y="135801"/>
                  </a:lnTo>
                  <a:lnTo>
                    <a:pt x="79702" y="137039"/>
                  </a:lnTo>
                  <a:lnTo>
                    <a:pt x="78616" y="136912"/>
                  </a:lnTo>
                  <a:lnTo>
                    <a:pt x="78262" y="137215"/>
                  </a:lnTo>
                  <a:lnTo>
                    <a:pt x="78187" y="138314"/>
                  </a:lnTo>
                  <a:lnTo>
                    <a:pt x="78212" y="138465"/>
                  </a:lnTo>
                  <a:lnTo>
                    <a:pt x="78730" y="139640"/>
                  </a:lnTo>
                  <a:lnTo>
                    <a:pt x="78376" y="141622"/>
                  </a:lnTo>
                  <a:lnTo>
                    <a:pt x="77694" y="142102"/>
                  </a:lnTo>
                  <a:lnTo>
                    <a:pt x="77593" y="142216"/>
                  </a:lnTo>
                  <a:lnTo>
                    <a:pt x="76722" y="143882"/>
                  </a:lnTo>
                  <a:lnTo>
                    <a:pt x="76823" y="144274"/>
                  </a:lnTo>
                  <a:lnTo>
                    <a:pt x="78300" y="145335"/>
                  </a:lnTo>
                  <a:lnTo>
                    <a:pt x="78060" y="146105"/>
                  </a:lnTo>
                  <a:cubicBezTo>
                    <a:pt x="77997" y="146181"/>
                    <a:pt x="77757" y="146484"/>
                    <a:pt x="76924" y="147481"/>
                  </a:cubicBezTo>
                  <a:cubicBezTo>
                    <a:pt x="76444" y="148062"/>
                    <a:pt x="76255" y="148592"/>
                    <a:pt x="76381" y="149059"/>
                  </a:cubicBezTo>
                  <a:cubicBezTo>
                    <a:pt x="76469" y="149388"/>
                    <a:pt x="76697" y="149678"/>
                    <a:pt x="77000" y="149842"/>
                  </a:cubicBezTo>
                  <a:lnTo>
                    <a:pt x="78136" y="152646"/>
                  </a:lnTo>
                  <a:lnTo>
                    <a:pt x="78275" y="152810"/>
                  </a:lnTo>
                  <a:lnTo>
                    <a:pt x="81167" y="154363"/>
                  </a:lnTo>
                  <a:lnTo>
                    <a:pt x="80245" y="155449"/>
                  </a:lnTo>
                  <a:lnTo>
                    <a:pt x="77492" y="155449"/>
                  </a:lnTo>
                  <a:lnTo>
                    <a:pt x="75889" y="154401"/>
                  </a:lnTo>
                  <a:lnTo>
                    <a:pt x="73628" y="151130"/>
                  </a:lnTo>
                  <a:lnTo>
                    <a:pt x="72429" y="147443"/>
                  </a:lnTo>
                  <a:lnTo>
                    <a:pt x="72113" y="145625"/>
                  </a:lnTo>
                  <a:lnTo>
                    <a:pt x="70825" y="143605"/>
                  </a:lnTo>
                  <a:lnTo>
                    <a:pt x="72568" y="139577"/>
                  </a:lnTo>
                  <a:lnTo>
                    <a:pt x="72454" y="139198"/>
                  </a:lnTo>
                  <a:lnTo>
                    <a:pt x="71242" y="138327"/>
                  </a:lnTo>
                  <a:lnTo>
                    <a:pt x="71014" y="135523"/>
                  </a:lnTo>
                  <a:lnTo>
                    <a:pt x="71090" y="133112"/>
                  </a:lnTo>
                  <a:lnTo>
                    <a:pt x="71873" y="129993"/>
                  </a:lnTo>
                  <a:lnTo>
                    <a:pt x="71886" y="129892"/>
                  </a:lnTo>
                  <a:lnTo>
                    <a:pt x="71722" y="127884"/>
                  </a:lnTo>
                  <a:lnTo>
                    <a:pt x="71962" y="123907"/>
                  </a:lnTo>
                  <a:lnTo>
                    <a:pt x="71722" y="120030"/>
                  </a:lnTo>
                  <a:lnTo>
                    <a:pt x="71242" y="115295"/>
                  </a:lnTo>
                  <a:lnTo>
                    <a:pt x="71191" y="115131"/>
                  </a:lnTo>
                  <a:lnTo>
                    <a:pt x="69929" y="113401"/>
                  </a:lnTo>
                  <a:lnTo>
                    <a:pt x="67921" y="112252"/>
                  </a:lnTo>
                  <a:lnTo>
                    <a:pt x="65837" y="109007"/>
                  </a:lnTo>
                  <a:lnTo>
                    <a:pt x="63678" y="105724"/>
                  </a:lnTo>
                  <a:lnTo>
                    <a:pt x="61367" y="103274"/>
                  </a:lnTo>
                  <a:lnTo>
                    <a:pt x="61772" y="102277"/>
                  </a:lnTo>
                  <a:lnTo>
                    <a:pt x="62024" y="100029"/>
                  </a:lnTo>
                  <a:lnTo>
                    <a:pt x="62782" y="97832"/>
                  </a:lnTo>
                  <a:lnTo>
                    <a:pt x="64246" y="96051"/>
                  </a:lnTo>
                  <a:lnTo>
                    <a:pt x="64322" y="95887"/>
                  </a:lnTo>
                  <a:lnTo>
                    <a:pt x="64638" y="92415"/>
                  </a:lnTo>
                  <a:lnTo>
                    <a:pt x="64562" y="92175"/>
                  </a:lnTo>
                  <a:lnTo>
                    <a:pt x="62971" y="90369"/>
                  </a:lnTo>
                  <a:lnTo>
                    <a:pt x="62529" y="90344"/>
                  </a:lnTo>
                  <a:lnTo>
                    <a:pt x="61431" y="91304"/>
                  </a:lnTo>
                  <a:lnTo>
                    <a:pt x="59145" y="90091"/>
                  </a:lnTo>
                  <a:lnTo>
                    <a:pt x="55799" y="86341"/>
                  </a:lnTo>
                  <a:lnTo>
                    <a:pt x="55622" y="86253"/>
                  </a:lnTo>
                  <a:lnTo>
                    <a:pt x="52781" y="85634"/>
                  </a:lnTo>
                  <a:lnTo>
                    <a:pt x="50243" y="83626"/>
                  </a:lnTo>
                  <a:lnTo>
                    <a:pt x="49877" y="83614"/>
                  </a:lnTo>
                  <a:lnTo>
                    <a:pt x="49157" y="84068"/>
                  </a:lnTo>
                  <a:lnTo>
                    <a:pt x="46430" y="82629"/>
                  </a:lnTo>
                  <a:lnTo>
                    <a:pt x="42566" y="81467"/>
                  </a:lnTo>
                  <a:lnTo>
                    <a:pt x="41051" y="79801"/>
                  </a:lnTo>
                  <a:lnTo>
                    <a:pt x="40899" y="77629"/>
                  </a:lnTo>
                  <a:lnTo>
                    <a:pt x="40861" y="77490"/>
                  </a:lnTo>
                  <a:lnTo>
                    <a:pt x="38803" y="73942"/>
                  </a:lnTo>
                  <a:lnTo>
                    <a:pt x="36606" y="71858"/>
                  </a:lnTo>
                  <a:lnTo>
                    <a:pt x="35760" y="68739"/>
                  </a:lnTo>
                  <a:lnTo>
                    <a:pt x="34282" y="66959"/>
                  </a:lnTo>
                  <a:lnTo>
                    <a:pt x="33727" y="67199"/>
                  </a:lnTo>
                  <a:lnTo>
                    <a:pt x="34358" y="71694"/>
                  </a:lnTo>
                  <a:lnTo>
                    <a:pt x="34421" y="71858"/>
                  </a:lnTo>
                  <a:lnTo>
                    <a:pt x="35873" y="73689"/>
                  </a:lnTo>
                  <a:lnTo>
                    <a:pt x="36240" y="75722"/>
                  </a:lnTo>
                  <a:lnTo>
                    <a:pt x="36240" y="75722"/>
                  </a:lnTo>
                  <a:lnTo>
                    <a:pt x="34484" y="73866"/>
                  </a:lnTo>
                  <a:lnTo>
                    <a:pt x="33070" y="68878"/>
                  </a:lnTo>
                  <a:lnTo>
                    <a:pt x="31808" y="65406"/>
                  </a:lnTo>
                  <a:lnTo>
                    <a:pt x="31694" y="65242"/>
                  </a:lnTo>
                  <a:lnTo>
                    <a:pt x="30014" y="64093"/>
                  </a:lnTo>
                  <a:lnTo>
                    <a:pt x="28360" y="61454"/>
                  </a:lnTo>
                  <a:lnTo>
                    <a:pt x="28045" y="57097"/>
                  </a:lnTo>
                  <a:lnTo>
                    <a:pt x="28512" y="52817"/>
                  </a:lnTo>
                  <a:lnTo>
                    <a:pt x="29749" y="50354"/>
                  </a:lnTo>
                  <a:lnTo>
                    <a:pt x="30014" y="47627"/>
                  </a:lnTo>
                  <a:lnTo>
                    <a:pt x="29989" y="47475"/>
                  </a:lnTo>
                  <a:lnTo>
                    <a:pt x="28310" y="43776"/>
                  </a:lnTo>
                  <a:lnTo>
                    <a:pt x="28449" y="42841"/>
                  </a:lnTo>
                  <a:lnTo>
                    <a:pt x="30419" y="44079"/>
                  </a:lnTo>
                  <a:lnTo>
                    <a:pt x="30873" y="43700"/>
                  </a:lnTo>
                  <a:lnTo>
                    <a:pt x="29623" y="40733"/>
                  </a:lnTo>
                  <a:lnTo>
                    <a:pt x="28916" y="36364"/>
                  </a:lnTo>
                  <a:lnTo>
                    <a:pt x="28411" y="36174"/>
                  </a:lnTo>
                  <a:lnTo>
                    <a:pt x="27300" y="37109"/>
                  </a:lnTo>
                  <a:lnTo>
                    <a:pt x="27211" y="37260"/>
                  </a:lnTo>
                  <a:lnTo>
                    <a:pt x="26517" y="39432"/>
                  </a:lnTo>
                  <a:lnTo>
                    <a:pt x="26100" y="38435"/>
                  </a:lnTo>
                  <a:lnTo>
                    <a:pt x="26630" y="36477"/>
                  </a:lnTo>
                  <a:lnTo>
                    <a:pt x="27262" y="33472"/>
                  </a:lnTo>
                  <a:lnTo>
                    <a:pt x="27262" y="33358"/>
                  </a:lnTo>
                  <a:lnTo>
                    <a:pt x="26555" y="29330"/>
                  </a:lnTo>
                  <a:lnTo>
                    <a:pt x="25027" y="26477"/>
                  </a:lnTo>
                  <a:lnTo>
                    <a:pt x="24901" y="26363"/>
                  </a:lnTo>
                  <a:cubicBezTo>
                    <a:pt x="21319" y="24236"/>
                    <a:pt x="20275" y="23768"/>
                    <a:pt x="19914" y="23768"/>
                  </a:cubicBezTo>
                  <a:cubicBezTo>
                    <a:pt x="19779" y="23768"/>
                    <a:pt x="19739" y="23832"/>
                    <a:pt x="19698" y="23901"/>
                  </a:cubicBezTo>
                  <a:cubicBezTo>
                    <a:pt x="19521" y="24040"/>
                    <a:pt x="18322" y="24444"/>
                    <a:pt x="17337" y="24747"/>
                  </a:cubicBezTo>
                  <a:lnTo>
                    <a:pt x="16112" y="24999"/>
                  </a:lnTo>
                  <a:lnTo>
                    <a:pt x="17299" y="22840"/>
                  </a:lnTo>
                  <a:lnTo>
                    <a:pt x="16832" y="22436"/>
                  </a:lnTo>
                  <a:lnTo>
                    <a:pt x="14370" y="24191"/>
                  </a:lnTo>
                  <a:lnTo>
                    <a:pt x="12362" y="25959"/>
                  </a:lnTo>
                  <a:lnTo>
                    <a:pt x="10127" y="28573"/>
                  </a:lnTo>
                  <a:lnTo>
                    <a:pt x="4394" y="30896"/>
                  </a:lnTo>
                  <a:lnTo>
                    <a:pt x="2134" y="31262"/>
                  </a:lnTo>
                  <a:lnTo>
                    <a:pt x="3132" y="30770"/>
                  </a:lnTo>
                  <a:cubicBezTo>
                    <a:pt x="8687" y="27702"/>
                    <a:pt x="8763" y="27399"/>
                    <a:pt x="8801" y="27247"/>
                  </a:cubicBezTo>
                  <a:cubicBezTo>
                    <a:pt x="8852" y="27058"/>
                    <a:pt x="9432" y="26224"/>
                    <a:pt x="9937" y="25555"/>
                  </a:cubicBezTo>
                  <a:lnTo>
                    <a:pt x="9887" y="25126"/>
                  </a:lnTo>
                  <a:lnTo>
                    <a:pt x="8018" y="23573"/>
                  </a:lnTo>
                  <a:lnTo>
                    <a:pt x="6882" y="22373"/>
                  </a:lnTo>
                  <a:lnTo>
                    <a:pt x="6389" y="20454"/>
                  </a:lnTo>
                  <a:lnTo>
                    <a:pt x="7702" y="18396"/>
                  </a:lnTo>
                  <a:lnTo>
                    <a:pt x="9584" y="16034"/>
                  </a:lnTo>
                  <a:lnTo>
                    <a:pt x="12425" y="15466"/>
                  </a:lnTo>
                  <a:lnTo>
                    <a:pt x="12602" y="15365"/>
                  </a:lnTo>
                  <a:lnTo>
                    <a:pt x="14256" y="13332"/>
                  </a:lnTo>
                  <a:lnTo>
                    <a:pt x="13991" y="12814"/>
                  </a:lnTo>
                  <a:lnTo>
                    <a:pt x="12059" y="12979"/>
                  </a:lnTo>
                  <a:lnTo>
                    <a:pt x="9761" y="12625"/>
                  </a:lnTo>
                  <a:lnTo>
                    <a:pt x="9761" y="11943"/>
                  </a:lnTo>
                  <a:lnTo>
                    <a:pt x="10405" y="10579"/>
                  </a:lnTo>
                  <a:lnTo>
                    <a:pt x="12753" y="9531"/>
                  </a:lnTo>
                  <a:lnTo>
                    <a:pt x="13347" y="9999"/>
                  </a:lnTo>
                  <a:lnTo>
                    <a:pt x="15582" y="10655"/>
                  </a:lnTo>
                  <a:lnTo>
                    <a:pt x="15986" y="10302"/>
                  </a:lnTo>
                  <a:lnTo>
                    <a:pt x="15733" y="8572"/>
                  </a:lnTo>
                  <a:lnTo>
                    <a:pt x="14799" y="5301"/>
                  </a:lnTo>
                  <a:lnTo>
                    <a:pt x="14799" y="4582"/>
                  </a:lnTo>
                  <a:lnTo>
                    <a:pt x="16996" y="3268"/>
                  </a:lnTo>
                  <a:cubicBezTo>
                    <a:pt x="17249" y="3167"/>
                    <a:pt x="17943" y="2814"/>
                    <a:pt x="20178" y="1387"/>
                  </a:cubicBezTo>
                  <a:cubicBezTo>
                    <a:pt x="21117" y="797"/>
                    <a:pt x="21746" y="618"/>
                    <a:pt x="22159" y="618"/>
                  </a:cubicBezTo>
                  <a:close/>
                  <a:moveTo>
                    <a:pt x="22164" y="0"/>
                  </a:moveTo>
                  <a:cubicBezTo>
                    <a:pt x="21532" y="0"/>
                    <a:pt x="20754" y="291"/>
                    <a:pt x="19837" y="869"/>
                  </a:cubicBezTo>
                  <a:cubicBezTo>
                    <a:pt x="17274" y="2498"/>
                    <a:pt x="16819" y="2675"/>
                    <a:pt x="16781" y="2688"/>
                  </a:cubicBezTo>
                  <a:lnTo>
                    <a:pt x="14332" y="4127"/>
                  </a:lnTo>
                  <a:lnTo>
                    <a:pt x="14180" y="4392"/>
                  </a:lnTo>
                  <a:lnTo>
                    <a:pt x="14180" y="5339"/>
                  </a:lnTo>
                  <a:lnTo>
                    <a:pt x="15127" y="8698"/>
                  </a:lnTo>
                  <a:lnTo>
                    <a:pt x="15291" y="9923"/>
                  </a:lnTo>
                  <a:lnTo>
                    <a:pt x="13688" y="9468"/>
                  </a:lnTo>
                  <a:lnTo>
                    <a:pt x="12993" y="8925"/>
                  </a:lnTo>
                  <a:lnTo>
                    <a:pt x="12665" y="8875"/>
                  </a:lnTo>
                  <a:lnTo>
                    <a:pt x="10051" y="10062"/>
                  </a:lnTo>
                  <a:lnTo>
                    <a:pt x="9887" y="10213"/>
                  </a:lnTo>
                  <a:lnTo>
                    <a:pt x="9155" y="11754"/>
                  </a:lnTo>
                  <a:lnTo>
                    <a:pt x="9129" y="12915"/>
                  </a:lnTo>
                  <a:lnTo>
                    <a:pt x="9395" y="13231"/>
                  </a:lnTo>
                  <a:lnTo>
                    <a:pt x="11983" y="13623"/>
                  </a:lnTo>
                  <a:lnTo>
                    <a:pt x="12059" y="13623"/>
                  </a:lnTo>
                  <a:lnTo>
                    <a:pt x="13284" y="13521"/>
                  </a:lnTo>
                  <a:lnTo>
                    <a:pt x="12185" y="14873"/>
                  </a:lnTo>
                  <a:lnTo>
                    <a:pt x="9344" y="15441"/>
                  </a:lnTo>
                  <a:lnTo>
                    <a:pt x="9155" y="15554"/>
                  </a:lnTo>
                  <a:lnTo>
                    <a:pt x="7185" y="18029"/>
                  </a:lnTo>
                  <a:lnTo>
                    <a:pt x="5771" y="20239"/>
                  </a:lnTo>
                  <a:lnTo>
                    <a:pt x="5733" y="20479"/>
                  </a:lnTo>
                  <a:lnTo>
                    <a:pt x="6288" y="22613"/>
                  </a:lnTo>
                  <a:lnTo>
                    <a:pt x="6364" y="22752"/>
                  </a:lnTo>
                  <a:lnTo>
                    <a:pt x="7576" y="24040"/>
                  </a:lnTo>
                  <a:lnTo>
                    <a:pt x="9243" y="25416"/>
                  </a:lnTo>
                  <a:cubicBezTo>
                    <a:pt x="8877" y="25909"/>
                    <a:pt x="8334" y="26679"/>
                    <a:pt x="8208" y="27032"/>
                  </a:cubicBezTo>
                  <a:cubicBezTo>
                    <a:pt x="7841" y="27386"/>
                    <a:pt x="4874" y="29091"/>
                    <a:pt x="2841" y="30214"/>
                  </a:cubicBezTo>
                  <a:lnTo>
                    <a:pt x="0" y="31629"/>
                  </a:lnTo>
                  <a:lnTo>
                    <a:pt x="189" y="32222"/>
                  </a:lnTo>
                  <a:lnTo>
                    <a:pt x="4533" y="31515"/>
                  </a:lnTo>
                  <a:lnTo>
                    <a:pt x="10430" y="29128"/>
                  </a:lnTo>
                  <a:lnTo>
                    <a:pt x="10556" y="29040"/>
                  </a:lnTo>
                  <a:lnTo>
                    <a:pt x="12804" y="26388"/>
                  </a:lnTo>
                  <a:lnTo>
                    <a:pt x="14748" y="24684"/>
                  </a:lnTo>
                  <a:lnTo>
                    <a:pt x="16087" y="23737"/>
                  </a:lnTo>
                  <a:lnTo>
                    <a:pt x="15241" y="25302"/>
                  </a:lnTo>
                  <a:lnTo>
                    <a:pt x="15582" y="25757"/>
                  </a:lnTo>
                  <a:lnTo>
                    <a:pt x="17488" y="25366"/>
                  </a:lnTo>
                  <a:cubicBezTo>
                    <a:pt x="19180" y="24861"/>
                    <a:pt x="19787" y="24595"/>
                    <a:pt x="20026" y="24431"/>
                  </a:cubicBezTo>
                  <a:cubicBezTo>
                    <a:pt x="20544" y="24595"/>
                    <a:pt x="22628" y="25757"/>
                    <a:pt x="24496" y="26868"/>
                  </a:cubicBezTo>
                  <a:lnTo>
                    <a:pt x="25936" y="29507"/>
                  </a:lnTo>
                  <a:lnTo>
                    <a:pt x="26618" y="33409"/>
                  </a:lnTo>
                  <a:lnTo>
                    <a:pt x="26012" y="36338"/>
                  </a:lnTo>
                  <a:lnTo>
                    <a:pt x="25456" y="38384"/>
                  </a:lnTo>
                  <a:lnTo>
                    <a:pt x="25469" y="38586"/>
                  </a:lnTo>
                  <a:lnTo>
                    <a:pt x="26264" y="40480"/>
                  </a:lnTo>
                  <a:lnTo>
                    <a:pt x="26858" y="40455"/>
                  </a:lnTo>
                  <a:lnTo>
                    <a:pt x="27767" y="37538"/>
                  </a:lnTo>
                  <a:lnTo>
                    <a:pt x="28373" y="37033"/>
                  </a:lnTo>
                  <a:lnTo>
                    <a:pt x="29004" y="40884"/>
                  </a:lnTo>
                  <a:lnTo>
                    <a:pt x="29888" y="43018"/>
                  </a:lnTo>
                  <a:lnTo>
                    <a:pt x="28360" y="42058"/>
                  </a:lnTo>
                  <a:lnTo>
                    <a:pt x="27893" y="42273"/>
                  </a:lnTo>
                  <a:lnTo>
                    <a:pt x="27653" y="43763"/>
                  </a:lnTo>
                  <a:lnTo>
                    <a:pt x="27678" y="43953"/>
                  </a:lnTo>
                  <a:lnTo>
                    <a:pt x="29383" y="47652"/>
                  </a:lnTo>
                  <a:lnTo>
                    <a:pt x="29156" y="50114"/>
                  </a:lnTo>
                  <a:lnTo>
                    <a:pt x="27918" y="52589"/>
                  </a:lnTo>
                  <a:lnTo>
                    <a:pt x="27413" y="57085"/>
                  </a:lnTo>
                  <a:lnTo>
                    <a:pt x="27729" y="61580"/>
                  </a:lnTo>
                  <a:lnTo>
                    <a:pt x="27779" y="61719"/>
                  </a:lnTo>
                  <a:lnTo>
                    <a:pt x="29522" y="64484"/>
                  </a:lnTo>
                  <a:lnTo>
                    <a:pt x="31252" y="65696"/>
                  </a:lnTo>
                  <a:lnTo>
                    <a:pt x="32464" y="69030"/>
                  </a:lnTo>
                  <a:lnTo>
                    <a:pt x="33891" y="74080"/>
                  </a:lnTo>
                  <a:lnTo>
                    <a:pt x="33967" y="74219"/>
                  </a:lnTo>
                  <a:lnTo>
                    <a:pt x="36505" y="76896"/>
                  </a:lnTo>
                  <a:lnTo>
                    <a:pt x="37048" y="76631"/>
                  </a:lnTo>
                  <a:lnTo>
                    <a:pt x="36467" y="73474"/>
                  </a:lnTo>
                  <a:lnTo>
                    <a:pt x="36404" y="73335"/>
                  </a:lnTo>
                  <a:lnTo>
                    <a:pt x="34964" y="71505"/>
                  </a:lnTo>
                  <a:lnTo>
                    <a:pt x="34484" y="68171"/>
                  </a:lnTo>
                  <a:lnTo>
                    <a:pt x="34484" y="68171"/>
                  </a:lnTo>
                  <a:lnTo>
                    <a:pt x="35166" y="68954"/>
                  </a:lnTo>
                  <a:lnTo>
                    <a:pt x="36012" y="72098"/>
                  </a:lnTo>
                  <a:lnTo>
                    <a:pt x="36101" y="72237"/>
                  </a:lnTo>
                  <a:lnTo>
                    <a:pt x="38273" y="74295"/>
                  </a:lnTo>
                  <a:lnTo>
                    <a:pt x="40268" y="77730"/>
                  </a:lnTo>
                  <a:lnTo>
                    <a:pt x="40419" y="79939"/>
                  </a:lnTo>
                  <a:lnTo>
                    <a:pt x="40508" y="80141"/>
                  </a:lnTo>
                  <a:lnTo>
                    <a:pt x="42162" y="81947"/>
                  </a:lnTo>
                  <a:lnTo>
                    <a:pt x="42301" y="82035"/>
                  </a:lnTo>
                  <a:lnTo>
                    <a:pt x="46202" y="83197"/>
                  </a:lnTo>
                  <a:lnTo>
                    <a:pt x="49043" y="84700"/>
                  </a:lnTo>
                  <a:lnTo>
                    <a:pt x="49359" y="84687"/>
                  </a:lnTo>
                  <a:lnTo>
                    <a:pt x="50028" y="84245"/>
                  </a:lnTo>
                  <a:lnTo>
                    <a:pt x="52453" y="86165"/>
                  </a:lnTo>
                  <a:lnTo>
                    <a:pt x="52592" y="86228"/>
                  </a:lnTo>
                  <a:lnTo>
                    <a:pt x="55407" y="86834"/>
                  </a:lnTo>
                  <a:lnTo>
                    <a:pt x="58716" y="90546"/>
                  </a:lnTo>
                  <a:lnTo>
                    <a:pt x="61330" y="91960"/>
                  </a:lnTo>
                  <a:lnTo>
                    <a:pt x="61683" y="91910"/>
                  </a:lnTo>
                  <a:lnTo>
                    <a:pt x="62706" y="91013"/>
                  </a:lnTo>
                  <a:lnTo>
                    <a:pt x="63994" y="92491"/>
                  </a:lnTo>
                  <a:lnTo>
                    <a:pt x="63691" y="95723"/>
                  </a:lnTo>
                  <a:lnTo>
                    <a:pt x="62251" y="97466"/>
                  </a:lnTo>
                  <a:lnTo>
                    <a:pt x="61405" y="99840"/>
                  </a:lnTo>
                  <a:lnTo>
                    <a:pt x="61165" y="102074"/>
                  </a:lnTo>
                  <a:lnTo>
                    <a:pt x="60711" y="103224"/>
                  </a:lnTo>
                  <a:lnTo>
                    <a:pt x="60774" y="103552"/>
                  </a:lnTo>
                  <a:lnTo>
                    <a:pt x="63186" y="106115"/>
                  </a:lnTo>
                  <a:lnTo>
                    <a:pt x="65320" y="109335"/>
                  </a:lnTo>
                  <a:lnTo>
                    <a:pt x="67441" y="112656"/>
                  </a:lnTo>
                  <a:lnTo>
                    <a:pt x="67555" y="112757"/>
                  </a:lnTo>
                  <a:lnTo>
                    <a:pt x="69461" y="113818"/>
                  </a:lnTo>
                  <a:lnTo>
                    <a:pt x="70623" y="115421"/>
                  </a:lnTo>
                  <a:lnTo>
                    <a:pt x="71090" y="120055"/>
                  </a:lnTo>
                  <a:lnTo>
                    <a:pt x="71330" y="123881"/>
                  </a:lnTo>
                  <a:lnTo>
                    <a:pt x="71090" y="127871"/>
                  </a:lnTo>
                  <a:lnTo>
                    <a:pt x="71254" y="129866"/>
                  </a:lnTo>
                  <a:lnTo>
                    <a:pt x="70472" y="132973"/>
                  </a:lnTo>
                  <a:lnTo>
                    <a:pt x="70383" y="135511"/>
                  </a:lnTo>
                  <a:lnTo>
                    <a:pt x="70623" y="138516"/>
                  </a:lnTo>
                  <a:lnTo>
                    <a:pt x="70749" y="138743"/>
                  </a:lnTo>
                  <a:lnTo>
                    <a:pt x="71886" y="139539"/>
                  </a:lnTo>
                  <a:lnTo>
                    <a:pt x="70168" y="143491"/>
                  </a:lnTo>
                  <a:lnTo>
                    <a:pt x="70194" y="143794"/>
                  </a:lnTo>
                  <a:lnTo>
                    <a:pt x="71507" y="145789"/>
                  </a:lnTo>
                  <a:lnTo>
                    <a:pt x="71823" y="147582"/>
                  </a:lnTo>
                  <a:lnTo>
                    <a:pt x="73035" y="151370"/>
                  </a:lnTo>
                  <a:lnTo>
                    <a:pt x="75409" y="154805"/>
                  </a:lnTo>
                  <a:lnTo>
                    <a:pt x="77227" y="156030"/>
                  </a:lnTo>
                  <a:lnTo>
                    <a:pt x="77391" y="156080"/>
                  </a:lnTo>
                  <a:lnTo>
                    <a:pt x="80396" y="156080"/>
                  </a:lnTo>
                  <a:lnTo>
                    <a:pt x="80624" y="155966"/>
                  </a:lnTo>
                  <a:lnTo>
                    <a:pt x="81886" y="154476"/>
                  </a:lnTo>
                  <a:lnTo>
                    <a:pt x="81798" y="153984"/>
                  </a:lnTo>
                  <a:lnTo>
                    <a:pt x="78666" y="152305"/>
                  </a:lnTo>
                  <a:lnTo>
                    <a:pt x="77530" y="149501"/>
                  </a:lnTo>
                  <a:lnTo>
                    <a:pt x="77353" y="149325"/>
                  </a:lnTo>
                  <a:cubicBezTo>
                    <a:pt x="77176" y="149249"/>
                    <a:pt x="77038" y="149097"/>
                    <a:pt x="76974" y="148908"/>
                  </a:cubicBezTo>
                  <a:cubicBezTo>
                    <a:pt x="76911" y="148643"/>
                    <a:pt x="77063" y="148289"/>
                    <a:pt x="77391" y="147885"/>
                  </a:cubicBezTo>
                  <a:cubicBezTo>
                    <a:pt x="78363" y="146723"/>
                    <a:pt x="78591" y="146458"/>
                    <a:pt x="78641" y="146332"/>
                  </a:cubicBezTo>
                  <a:lnTo>
                    <a:pt x="78957" y="145309"/>
                  </a:lnTo>
                  <a:lnTo>
                    <a:pt x="78831" y="144956"/>
                  </a:lnTo>
                  <a:lnTo>
                    <a:pt x="77404" y="143933"/>
                  </a:lnTo>
                  <a:lnTo>
                    <a:pt x="78111" y="142582"/>
                  </a:lnTo>
                  <a:lnTo>
                    <a:pt x="78831" y="142077"/>
                  </a:lnTo>
                  <a:lnTo>
                    <a:pt x="78957" y="141862"/>
                  </a:lnTo>
                  <a:lnTo>
                    <a:pt x="79361" y="139652"/>
                  </a:lnTo>
                  <a:lnTo>
                    <a:pt x="79336" y="139476"/>
                  </a:lnTo>
                  <a:lnTo>
                    <a:pt x="78818" y="138289"/>
                  </a:lnTo>
                  <a:lnTo>
                    <a:pt x="78869" y="137582"/>
                  </a:lnTo>
                  <a:lnTo>
                    <a:pt x="79954" y="137708"/>
                  </a:lnTo>
                  <a:lnTo>
                    <a:pt x="80308" y="137417"/>
                  </a:lnTo>
                  <a:lnTo>
                    <a:pt x="80384" y="135814"/>
                  </a:lnTo>
                  <a:lnTo>
                    <a:pt x="80384" y="135498"/>
                  </a:lnTo>
                  <a:lnTo>
                    <a:pt x="82038" y="135018"/>
                  </a:lnTo>
                  <a:lnTo>
                    <a:pt x="83932" y="134551"/>
                  </a:lnTo>
                  <a:lnTo>
                    <a:pt x="84172" y="134235"/>
                  </a:lnTo>
                  <a:lnTo>
                    <a:pt x="84172" y="132076"/>
                  </a:lnTo>
                  <a:lnTo>
                    <a:pt x="84020" y="130826"/>
                  </a:lnTo>
                  <a:lnTo>
                    <a:pt x="83970" y="130283"/>
                  </a:lnTo>
                  <a:lnTo>
                    <a:pt x="86243" y="130675"/>
                  </a:lnTo>
                  <a:lnTo>
                    <a:pt x="86521" y="130586"/>
                  </a:lnTo>
                  <a:lnTo>
                    <a:pt x="88137" y="129008"/>
                  </a:lnTo>
                  <a:lnTo>
                    <a:pt x="89614" y="126520"/>
                  </a:lnTo>
                  <a:lnTo>
                    <a:pt x="90965" y="124551"/>
                  </a:lnTo>
                  <a:lnTo>
                    <a:pt x="91470" y="121798"/>
                  </a:lnTo>
                  <a:lnTo>
                    <a:pt x="93857" y="120156"/>
                  </a:lnTo>
                  <a:lnTo>
                    <a:pt x="96546" y="118742"/>
                  </a:lnTo>
                  <a:lnTo>
                    <a:pt x="97897" y="117947"/>
                  </a:lnTo>
                  <a:lnTo>
                    <a:pt x="98049" y="117719"/>
                  </a:lnTo>
                  <a:lnTo>
                    <a:pt x="98592" y="113982"/>
                  </a:lnTo>
                  <a:lnTo>
                    <a:pt x="99463" y="110800"/>
                  </a:lnTo>
                  <a:lnTo>
                    <a:pt x="99842" y="108906"/>
                  </a:lnTo>
                  <a:lnTo>
                    <a:pt x="101648" y="106645"/>
                  </a:lnTo>
                  <a:lnTo>
                    <a:pt x="102746" y="104676"/>
                  </a:lnTo>
                  <a:lnTo>
                    <a:pt x="102746" y="104373"/>
                  </a:lnTo>
                  <a:lnTo>
                    <a:pt x="101799" y="102617"/>
                  </a:lnTo>
                  <a:cubicBezTo>
                    <a:pt x="101824" y="102352"/>
                    <a:pt x="101774" y="102125"/>
                    <a:pt x="98882" y="100989"/>
                  </a:cubicBezTo>
                  <a:lnTo>
                    <a:pt x="95650" y="99726"/>
                  </a:lnTo>
                  <a:lnTo>
                    <a:pt x="93718" y="99410"/>
                  </a:lnTo>
                  <a:lnTo>
                    <a:pt x="91710" y="98627"/>
                  </a:lnTo>
                  <a:lnTo>
                    <a:pt x="89551" y="97731"/>
                  </a:lnTo>
                  <a:lnTo>
                    <a:pt x="88415" y="95092"/>
                  </a:lnTo>
                  <a:lnTo>
                    <a:pt x="86887" y="92907"/>
                  </a:lnTo>
                  <a:lnTo>
                    <a:pt x="86735" y="92794"/>
                  </a:lnTo>
                  <a:lnTo>
                    <a:pt x="83338" y="91682"/>
                  </a:lnTo>
                  <a:lnTo>
                    <a:pt x="81179" y="91455"/>
                  </a:lnTo>
                  <a:lnTo>
                    <a:pt x="78970" y="89321"/>
                  </a:lnTo>
                  <a:lnTo>
                    <a:pt x="76861" y="88084"/>
                  </a:lnTo>
                  <a:lnTo>
                    <a:pt x="74335" y="87819"/>
                  </a:lnTo>
                  <a:lnTo>
                    <a:pt x="71810" y="87187"/>
                  </a:lnTo>
                  <a:lnTo>
                    <a:pt x="71722" y="87175"/>
                  </a:lnTo>
                  <a:lnTo>
                    <a:pt x="68881" y="87263"/>
                  </a:lnTo>
                  <a:lnTo>
                    <a:pt x="68792" y="87276"/>
                  </a:lnTo>
                  <a:cubicBezTo>
                    <a:pt x="65395" y="88273"/>
                    <a:pt x="65320" y="88576"/>
                    <a:pt x="65269" y="88753"/>
                  </a:cubicBezTo>
                  <a:cubicBezTo>
                    <a:pt x="65219" y="88942"/>
                    <a:pt x="65029" y="89523"/>
                    <a:pt x="64878" y="89965"/>
                  </a:cubicBezTo>
                  <a:lnTo>
                    <a:pt x="63640" y="88993"/>
                  </a:lnTo>
                  <a:lnTo>
                    <a:pt x="63350" y="88930"/>
                  </a:lnTo>
                  <a:lnTo>
                    <a:pt x="61734" y="89448"/>
                  </a:lnTo>
                  <a:lnTo>
                    <a:pt x="60218" y="88690"/>
                  </a:lnTo>
                  <a:lnTo>
                    <a:pt x="59057" y="86303"/>
                  </a:lnTo>
                  <a:lnTo>
                    <a:pt x="59802" y="84384"/>
                  </a:lnTo>
                  <a:lnTo>
                    <a:pt x="59600" y="83967"/>
                  </a:lnTo>
                  <a:lnTo>
                    <a:pt x="57655" y="83311"/>
                  </a:lnTo>
                  <a:lnTo>
                    <a:pt x="55521" y="83046"/>
                  </a:lnTo>
                  <a:lnTo>
                    <a:pt x="56077" y="81480"/>
                  </a:lnTo>
                  <a:lnTo>
                    <a:pt x="56796" y="80104"/>
                  </a:lnTo>
                  <a:lnTo>
                    <a:pt x="56986" y="78853"/>
                  </a:lnTo>
                  <a:lnTo>
                    <a:pt x="56670" y="78500"/>
                  </a:lnTo>
                  <a:lnTo>
                    <a:pt x="53905" y="78500"/>
                  </a:lnTo>
                  <a:lnTo>
                    <a:pt x="53640" y="78651"/>
                  </a:lnTo>
                  <a:lnTo>
                    <a:pt x="52516" y="80533"/>
                  </a:lnTo>
                  <a:lnTo>
                    <a:pt x="50155" y="81366"/>
                  </a:lnTo>
                  <a:lnTo>
                    <a:pt x="48374" y="78942"/>
                  </a:lnTo>
                  <a:lnTo>
                    <a:pt x="47995" y="75495"/>
                  </a:lnTo>
                  <a:lnTo>
                    <a:pt x="48816" y="72717"/>
                  </a:lnTo>
                  <a:lnTo>
                    <a:pt x="51443" y="70772"/>
                  </a:lnTo>
                  <a:lnTo>
                    <a:pt x="54132" y="70393"/>
                  </a:lnTo>
                  <a:lnTo>
                    <a:pt x="55370" y="71416"/>
                  </a:lnTo>
                  <a:lnTo>
                    <a:pt x="55849" y="71315"/>
                  </a:lnTo>
                  <a:lnTo>
                    <a:pt x="56392" y="70305"/>
                  </a:lnTo>
                  <a:lnTo>
                    <a:pt x="58286" y="70305"/>
                  </a:lnTo>
                  <a:lnTo>
                    <a:pt x="60799" y="71088"/>
                  </a:lnTo>
                  <a:lnTo>
                    <a:pt x="61014" y="72856"/>
                  </a:lnTo>
                  <a:lnTo>
                    <a:pt x="61064" y="72995"/>
                  </a:lnTo>
                  <a:lnTo>
                    <a:pt x="62403" y="75040"/>
                  </a:lnTo>
                  <a:lnTo>
                    <a:pt x="62971" y="74926"/>
                  </a:lnTo>
                  <a:lnTo>
                    <a:pt x="63363" y="72843"/>
                  </a:lnTo>
                  <a:lnTo>
                    <a:pt x="63363" y="72767"/>
                  </a:lnTo>
                  <a:lnTo>
                    <a:pt x="63211" y="69131"/>
                  </a:lnTo>
                  <a:lnTo>
                    <a:pt x="64158" y="67376"/>
                  </a:lnTo>
                  <a:lnTo>
                    <a:pt x="67087" y="65355"/>
                  </a:lnTo>
                  <a:lnTo>
                    <a:pt x="68704" y="62691"/>
                  </a:lnTo>
                  <a:lnTo>
                    <a:pt x="69461" y="60721"/>
                  </a:lnTo>
                  <a:lnTo>
                    <a:pt x="71924" y="58322"/>
                  </a:lnTo>
                  <a:lnTo>
                    <a:pt x="73452" y="58322"/>
                  </a:lnTo>
                  <a:lnTo>
                    <a:pt x="73755" y="58107"/>
                  </a:lnTo>
                  <a:lnTo>
                    <a:pt x="74575" y="55923"/>
                  </a:lnTo>
                  <a:lnTo>
                    <a:pt x="76747" y="54496"/>
                  </a:lnTo>
                  <a:lnTo>
                    <a:pt x="77682" y="55961"/>
                  </a:lnTo>
                  <a:lnTo>
                    <a:pt x="78124" y="56062"/>
                  </a:lnTo>
                  <a:lnTo>
                    <a:pt x="80119" y="54786"/>
                  </a:lnTo>
                  <a:lnTo>
                    <a:pt x="83591" y="53347"/>
                  </a:lnTo>
                  <a:lnTo>
                    <a:pt x="83705" y="52855"/>
                  </a:lnTo>
                  <a:lnTo>
                    <a:pt x="82909" y="51983"/>
                  </a:lnTo>
                  <a:lnTo>
                    <a:pt x="82657" y="51870"/>
                  </a:lnTo>
                  <a:lnTo>
                    <a:pt x="79715" y="52084"/>
                  </a:lnTo>
                  <a:lnTo>
                    <a:pt x="79134" y="50771"/>
                  </a:lnTo>
                  <a:lnTo>
                    <a:pt x="79134" y="49496"/>
                  </a:lnTo>
                  <a:lnTo>
                    <a:pt x="78970" y="49218"/>
                  </a:lnTo>
                  <a:lnTo>
                    <a:pt x="78528" y="48978"/>
                  </a:lnTo>
                  <a:lnTo>
                    <a:pt x="78742" y="48864"/>
                  </a:lnTo>
                  <a:lnTo>
                    <a:pt x="81002" y="48864"/>
                  </a:lnTo>
                  <a:lnTo>
                    <a:pt x="83212" y="49029"/>
                  </a:lnTo>
                  <a:lnTo>
                    <a:pt x="83389" y="48991"/>
                  </a:lnTo>
                  <a:lnTo>
                    <a:pt x="86028" y="47463"/>
                  </a:lnTo>
                  <a:cubicBezTo>
                    <a:pt x="87973" y="46023"/>
                    <a:pt x="88048" y="45910"/>
                    <a:pt x="88074" y="45847"/>
                  </a:cubicBezTo>
                  <a:cubicBezTo>
                    <a:pt x="88213" y="45657"/>
                    <a:pt x="88263" y="45569"/>
                    <a:pt x="86432" y="42362"/>
                  </a:cubicBezTo>
                  <a:lnTo>
                    <a:pt x="84399" y="40455"/>
                  </a:lnTo>
                  <a:lnTo>
                    <a:pt x="84033" y="38435"/>
                  </a:lnTo>
                  <a:lnTo>
                    <a:pt x="83553" y="34103"/>
                  </a:lnTo>
                  <a:lnTo>
                    <a:pt x="83010" y="33927"/>
                  </a:lnTo>
                  <a:lnTo>
                    <a:pt x="81078" y="36086"/>
                  </a:lnTo>
                  <a:lnTo>
                    <a:pt x="79576" y="35758"/>
                  </a:lnTo>
                  <a:lnTo>
                    <a:pt x="79310" y="34028"/>
                  </a:lnTo>
                  <a:lnTo>
                    <a:pt x="80055" y="32677"/>
                  </a:lnTo>
                  <a:lnTo>
                    <a:pt x="79866" y="32222"/>
                  </a:lnTo>
                  <a:lnTo>
                    <a:pt x="78212" y="31755"/>
                  </a:lnTo>
                  <a:lnTo>
                    <a:pt x="77164" y="30669"/>
                  </a:lnTo>
                  <a:lnTo>
                    <a:pt x="76937" y="30568"/>
                  </a:lnTo>
                  <a:lnTo>
                    <a:pt x="74070" y="30568"/>
                  </a:lnTo>
                  <a:lnTo>
                    <a:pt x="73199" y="30656"/>
                  </a:lnTo>
                  <a:lnTo>
                    <a:pt x="72921" y="30959"/>
                  </a:lnTo>
                  <a:lnTo>
                    <a:pt x="72845" y="33674"/>
                  </a:lnTo>
                  <a:lnTo>
                    <a:pt x="71583" y="35013"/>
                  </a:lnTo>
                  <a:lnTo>
                    <a:pt x="71545" y="35391"/>
                  </a:lnTo>
                  <a:lnTo>
                    <a:pt x="72290" y="36566"/>
                  </a:lnTo>
                  <a:lnTo>
                    <a:pt x="72492" y="38662"/>
                  </a:lnTo>
                  <a:lnTo>
                    <a:pt x="70535" y="40316"/>
                  </a:lnTo>
                  <a:lnTo>
                    <a:pt x="68615" y="40998"/>
                  </a:lnTo>
                  <a:lnTo>
                    <a:pt x="68401" y="41288"/>
                  </a:lnTo>
                  <a:lnTo>
                    <a:pt x="68401" y="44256"/>
                  </a:lnTo>
                  <a:lnTo>
                    <a:pt x="67555" y="44685"/>
                  </a:lnTo>
                  <a:lnTo>
                    <a:pt x="66380" y="43195"/>
                  </a:lnTo>
                  <a:lnTo>
                    <a:pt x="66974" y="40581"/>
                  </a:lnTo>
                  <a:lnTo>
                    <a:pt x="66822" y="40228"/>
                  </a:lnTo>
                  <a:lnTo>
                    <a:pt x="64676" y="39142"/>
                  </a:lnTo>
                  <a:lnTo>
                    <a:pt x="62453" y="37816"/>
                  </a:lnTo>
                  <a:lnTo>
                    <a:pt x="61443" y="36957"/>
                  </a:lnTo>
                  <a:lnTo>
                    <a:pt x="61241" y="36881"/>
                  </a:lnTo>
                  <a:lnTo>
                    <a:pt x="60509" y="36881"/>
                  </a:lnTo>
                  <a:lnTo>
                    <a:pt x="60307" y="34444"/>
                  </a:lnTo>
                  <a:lnTo>
                    <a:pt x="60686" y="32083"/>
                  </a:lnTo>
                  <a:lnTo>
                    <a:pt x="61456" y="30252"/>
                  </a:lnTo>
                  <a:cubicBezTo>
                    <a:pt x="61974" y="30050"/>
                    <a:pt x="62479" y="29823"/>
                    <a:pt x="62971" y="29558"/>
                  </a:cubicBezTo>
                  <a:cubicBezTo>
                    <a:pt x="63413" y="29330"/>
                    <a:pt x="63640" y="29229"/>
                    <a:pt x="63754" y="29179"/>
                  </a:cubicBezTo>
                  <a:cubicBezTo>
                    <a:pt x="63761" y="29180"/>
                    <a:pt x="63768" y="29180"/>
                    <a:pt x="63775" y="29180"/>
                  </a:cubicBezTo>
                  <a:cubicBezTo>
                    <a:pt x="63887" y="29180"/>
                    <a:pt x="64048" y="29086"/>
                    <a:pt x="64499" y="28813"/>
                  </a:cubicBezTo>
                  <a:lnTo>
                    <a:pt x="65029" y="28497"/>
                  </a:lnTo>
                  <a:cubicBezTo>
                    <a:pt x="66469" y="27638"/>
                    <a:pt x="66999" y="27323"/>
                    <a:pt x="67201" y="27171"/>
                  </a:cubicBezTo>
                  <a:lnTo>
                    <a:pt x="67214" y="27184"/>
                  </a:lnTo>
                  <a:lnTo>
                    <a:pt x="68792" y="25681"/>
                  </a:lnTo>
                  <a:lnTo>
                    <a:pt x="69992" y="24456"/>
                  </a:lnTo>
                  <a:lnTo>
                    <a:pt x="70737" y="24267"/>
                  </a:lnTo>
                  <a:lnTo>
                    <a:pt x="74083" y="24267"/>
                  </a:lnTo>
                  <a:lnTo>
                    <a:pt x="74399" y="23977"/>
                  </a:lnTo>
                  <a:lnTo>
                    <a:pt x="74550" y="21994"/>
                  </a:lnTo>
                  <a:lnTo>
                    <a:pt x="75548" y="20252"/>
                  </a:lnTo>
                  <a:lnTo>
                    <a:pt x="75573" y="20012"/>
                  </a:lnTo>
                  <a:lnTo>
                    <a:pt x="75106" y="18269"/>
                  </a:lnTo>
                  <a:lnTo>
                    <a:pt x="75005" y="18118"/>
                  </a:lnTo>
                  <a:lnTo>
                    <a:pt x="73363" y="16741"/>
                  </a:lnTo>
                  <a:lnTo>
                    <a:pt x="72883" y="16830"/>
                  </a:lnTo>
                  <a:lnTo>
                    <a:pt x="71873" y="18800"/>
                  </a:lnTo>
                  <a:lnTo>
                    <a:pt x="70320" y="19999"/>
                  </a:lnTo>
                  <a:lnTo>
                    <a:pt x="69676" y="20441"/>
                  </a:lnTo>
                  <a:lnTo>
                    <a:pt x="69676" y="18623"/>
                  </a:lnTo>
                  <a:lnTo>
                    <a:pt x="69929" y="17385"/>
                  </a:lnTo>
                  <a:lnTo>
                    <a:pt x="69411" y="17082"/>
                  </a:lnTo>
                  <a:lnTo>
                    <a:pt x="68691" y="17739"/>
                  </a:lnTo>
                  <a:lnTo>
                    <a:pt x="67896" y="15959"/>
                  </a:lnTo>
                  <a:lnTo>
                    <a:pt x="68918" y="14860"/>
                  </a:lnTo>
                  <a:lnTo>
                    <a:pt x="71002" y="10403"/>
                  </a:lnTo>
                  <a:lnTo>
                    <a:pt x="71873" y="10049"/>
                  </a:lnTo>
                  <a:lnTo>
                    <a:pt x="73767" y="8332"/>
                  </a:lnTo>
                  <a:lnTo>
                    <a:pt x="73691" y="7827"/>
                  </a:lnTo>
                  <a:lnTo>
                    <a:pt x="72896" y="7410"/>
                  </a:lnTo>
                  <a:lnTo>
                    <a:pt x="71785" y="7233"/>
                  </a:lnTo>
                  <a:lnTo>
                    <a:pt x="69373" y="7233"/>
                  </a:lnTo>
                  <a:lnTo>
                    <a:pt x="69057" y="7549"/>
                  </a:lnTo>
                  <a:lnTo>
                    <a:pt x="69057" y="9658"/>
                  </a:lnTo>
                  <a:lnTo>
                    <a:pt x="67037" y="12284"/>
                  </a:lnTo>
                  <a:lnTo>
                    <a:pt x="65294" y="14986"/>
                  </a:lnTo>
                  <a:lnTo>
                    <a:pt x="65294" y="15340"/>
                  </a:lnTo>
                  <a:lnTo>
                    <a:pt x="66077" y="16476"/>
                  </a:lnTo>
                  <a:lnTo>
                    <a:pt x="65762" y="18623"/>
                  </a:lnTo>
                  <a:lnTo>
                    <a:pt x="63375" y="19885"/>
                  </a:lnTo>
                  <a:lnTo>
                    <a:pt x="63375" y="18585"/>
                  </a:lnTo>
                  <a:lnTo>
                    <a:pt x="63085" y="18269"/>
                  </a:lnTo>
                  <a:lnTo>
                    <a:pt x="61342" y="18118"/>
                  </a:lnTo>
                  <a:lnTo>
                    <a:pt x="61128" y="18181"/>
                  </a:lnTo>
                  <a:lnTo>
                    <a:pt x="59890" y="19153"/>
                  </a:lnTo>
                  <a:lnTo>
                    <a:pt x="58223" y="16830"/>
                  </a:lnTo>
                  <a:lnTo>
                    <a:pt x="57971" y="16703"/>
                  </a:lnTo>
                  <a:lnTo>
                    <a:pt x="55799" y="16703"/>
                  </a:lnTo>
                  <a:lnTo>
                    <a:pt x="55521" y="16868"/>
                  </a:lnTo>
                  <a:lnTo>
                    <a:pt x="54827" y="18168"/>
                  </a:lnTo>
                  <a:lnTo>
                    <a:pt x="54435" y="18736"/>
                  </a:lnTo>
                  <a:lnTo>
                    <a:pt x="53652" y="16969"/>
                  </a:lnTo>
                  <a:lnTo>
                    <a:pt x="53261" y="16792"/>
                  </a:lnTo>
                  <a:cubicBezTo>
                    <a:pt x="53061" y="16867"/>
                    <a:pt x="52586" y="16997"/>
                    <a:pt x="52167" y="16997"/>
                  </a:cubicBezTo>
                  <a:cubicBezTo>
                    <a:pt x="51950" y="16997"/>
                    <a:pt x="51749" y="16962"/>
                    <a:pt x="51607" y="16868"/>
                  </a:cubicBezTo>
                  <a:cubicBezTo>
                    <a:pt x="51455" y="16767"/>
                    <a:pt x="51379" y="16590"/>
                    <a:pt x="51392" y="16426"/>
                  </a:cubicBezTo>
                  <a:cubicBezTo>
                    <a:pt x="51316" y="15112"/>
                    <a:pt x="51316" y="14986"/>
                    <a:pt x="51316" y="14974"/>
                  </a:cubicBezTo>
                  <a:lnTo>
                    <a:pt x="51215" y="14746"/>
                  </a:lnTo>
                  <a:lnTo>
                    <a:pt x="47945" y="11716"/>
                  </a:lnTo>
                  <a:lnTo>
                    <a:pt x="46922" y="11009"/>
                  </a:lnTo>
                  <a:lnTo>
                    <a:pt x="46682" y="10958"/>
                  </a:lnTo>
                  <a:lnTo>
                    <a:pt x="45142" y="11223"/>
                  </a:lnTo>
                  <a:lnTo>
                    <a:pt x="44435" y="9077"/>
                  </a:lnTo>
                  <a:lnTo>
                    <a:pt x="44233" y="8875"/>
                  </a:lnTo>
                  <a:lnTo>
                    <a:pt x="42806" y="8433"/>
                  </a:lnTo>
                  <a:lnTo>
                    <a:pt x="42679" y="8420"/>
                  </a:lnTo>
                  <a:lnTo>
                    <a:pt x="39182" y="8862"/>
                  </a:lnTo>
                  <a:lnTo>
                    <a:pt x="37262" y="8445"/>
                  </a:lnTo>
                  <a:lnTo>
                    <a:pt x="34649" y="6210"/>
                  </a:lnTo>
                  <a:lnTo>
                    <a:pt x="31075" y="4506"/>
                  </a:lnTo>
                  <a:lnTo>
                    <a:pt x="28499" y="2031"/>
                  </a:lnTo>
                  <a:lnTo>
                    <a:pt x="26365" y="263"/>
                  </a:lnTo>
                  <a:lnTo>
                    <a:pt x="26100" y="187"/>
                  </a:lnTo>
                  <a:lnTo>
                    <a:pt x="23524" y="756"/>
                  </a:lnTo>
                  <a:cubicBezTo>
                    <a:pt x="23360" y="465"/>
                    <a:pt x="23120" y="238"/>
                    <a:pt x="22817" y="124"/>
                  </a:cubicBezTo>
                  <a:cubicBezTo>
                    <a:pt x="22620" y="41"/>
                    <a:pt x="22402" y="0"/>
                    <a:pt x="2216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52"/>
            <p:cNvSpPr/>
            <p:nvPr/>
          </p:nvSpPr>
          <p:spPr>
            <a:xfrm>
              <a:off x="1940550" y="1654925"/>
              <a:ext cx="124725" cy="149650"/>
            </a:xfrm>
            <a:custGeom>
              <a:avLst/>
              <a:gdLst/>
              <a:ahLst/>
              <a:cxnLst/>
              <a:rect l="l" t="t" r="r" b="b"/>
              <a:pathLst>
                <a:path w="4989" h="5986" extrusionOk="0">
                  <a:moveTo>
                    <a:pt x="2425" y="0"/>
                  </a:moveTo>
                  <a:lnTo>
                    <a:pt x="1023" y="1200"/>
                  </a:lnTo>
                  <a:lnTo>
                    <a:pt x="1" y="3851"/>
                  </a:lnTo>
                  <a:lnTo>
                    <a:pt x="1" y="5985"/>
                  </a:lnTo>
                  <a:lnTo>
                    <a:pt x="2362" y="4104"/>
                  </a:lnTo>
                  <a:lnTo>
                    <a:pt x="3511" y="4887"/>
                  </a:lnTo>
                  <a:lnTo>
                    <a:pt x="4988" y="4419"/>
                  </a:lnTo>
                  <a:lnTo>
                    <a:pt x="3271" y="2210"/>
                  </a:lnTo>
                  <a:lnTo>
                    <a:pt x="242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52"/>
            <p:cNvSpPr/>
            <p:nvPr/>
          </p:nvSpPr>
          <p:spPr>
            <a:xfrm>
              <a:off x="1932650" y="1641650"/>
              <a:ext cx="145575" cy="179325"/>
            </a:xfrm>
            <a:custGeom>
              <a:avLst/>
              <a:gdLst/>
              <a:ahLst/>
              <a:cxnLst/>
              <a:rect l="l" t="t" r="r" b="b"/>
              <a:pathLst>
                <a:path w="5823" h="7173" extrusionOk="0">
                  <a:moveTo>
                    <a:pt x="2602" y="1049"/>
                  </a:moveTo>
                  <a:lnTo>
                    <a:pt x="3297" y="2842"/>
                  </a:lnTo>
                  <a:lnTo>
                    <a:pt x="4774" y="4774"/>
                  </a:lnTo>
                  <a:lnTo>
                    <a:pt x="3877" y="5064"/>
                  </a:lnTo>
                  <a:lnTo>
                    <a:pt x="2665" y="4231"/>
                  </a:lnTo>
                  <a:lnTo>
                    <a:pt x="632" y="5860"/>
                  </a:lnTo>
                  <a:lnTo>
                    <a:pt x="632" y="4433"/>
                  </a:lnTo>
                  <a:lnTo>
                    <a:pt x="1605" y="1907"/>
                  </a:lnTo>
                  <a:lnTo>
                    <a:pt x="2602" y="1049"/>
                  </a:lnTo>
                  <a:close/>
                  <a:moveTo>
                    <a:pt x="2880" y="1"/>
                  </a:moveTo>
                  <a:lnTo>
                    <a:pt x="1074" y="1541"/>
                  </a:lnTo>
                  <a:lnTo>
                    <a:pt x="26" y="4269"/>
                  </a:lnTo>
                  <a:lnTo>
                    <a:pt x="1" y="7173"/>
                  </a:lnTo>
                  <a:lnTo>
                    <a:pt x="1" y="7173"/>
                  </a:lnTo>
                  <a:lnTo>
                    <a:pt x="2703" y="5026"/>
                  </a:lnTo>
                  <a:lnTo>
                    <a:pt x="3776" y="5771"/>
                  </a:lnTo>
                  <a:lnTo>
                    <a:pt x="5822" y="5102"/>
                  </a:lnTo>
                  <a:lnTo>
                    <a:pt x="3865" y="2577"/>
                  </a:lnTo>
                  <a:lnTo>
                    <a:pt x="288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52"/>
            <p:cNvSpPr/>
            <p:nvPr/>
          </p:nvSpPr>
          <p:spPr>
            <a:xfrm>
              <a:off x="2019475" y="1292525"/>
              <a:ext cx="410075" cy="583375"/>
            </a:xfrm>
            <a:custGeom>
              <a:avLst/>
              <a:gdLst/>
              <a:ahLst/>
              <a:cxnLst/>
              <a:rect l="l" t="t" r="r" b="b"/>
              <a:pathLst>
                <a:path w="16403" h="23335" extrusionOk="0">
                  <a:moveTo>
                    <a:pt x="4129" y="0"/>
                  </a:moveTo>
                  <a:lnTo>
                    <a:pt x="1213" y="2122"/>
                  </a:lnTo>
                  <a:lnTo>
                    <a:pt x="0" y="4407"/>
                  </a:lnTo>
                  <a:lnTo>
                    <a:pt x="0" y="7248"/>
                  </a:lnTo>
                  <a:lnTo>
                    <a:pt x="2122" y="6857"/>
                  </a:lnTo>
                  <a:lnTo>
                    <a:pt x="4571" y="8347"/>
                  </a:lnTo>
                  <a:lnTo>
                    <a:pt x="6541" y="8827"/>
                  </a:lnTo>
                  <a:lnTo>
                    <a:pt x="7210" y="7576"/>
                  </a:lnTo>
                  <a:lnTo>
                    <a:pt x="8170" y="11339"/>
                  </a:lnTo>
                  <a:lnTo>
                    <a:pt x="9521" y="12842"/>
                  </a:lnTo>
                  <a:lnTo>
                    <a:pt x="8258" y="15052"/>
                  </a:lnTo>
                  <a:cubicBezTo>
                    <a:pt x="8258" y="15052"/>
                    <a:pt x="8978" y="16314"/>
                    <a:pt x="6996" y="16706"/>
                  </a:cubicBezTo>
                  <a:cubicBezTo>
                    <a:pt x="5026" y="17097"/>
                    <a:pt x="6364" y="16946"/>
                    <a:pt x="5026" y="17097"/>
                  </a:cubicBezTo>
                  <a:cubicBezTo>
                    <a:pt x="3688" y="17261"/>
                    <a:pt x="3688" y="17539"/>
                    <a:pt x="3688" y="17539"/>
                  </a:cubicBezTo>
                  <a:lnTo>
                    <a:pt x="4180" y="18915"/>
                  </a:lnTo>
                  <a:lnTo>
                    <a:pt x="6604" y="18915"/>
                  </a:lnTo>
                  <a:lnTo>
                    <a:pt x="7943" y="20810"/>
                  </a:lnTo>
                  <a:lnTo>
                    <a:pt x="9521" y="22539"/>
                  </a:lnTo>
                  <a:lnTo>
                    <a:pt x="11579" y="23335"/>
                  </a:lnTo>
                  <a:lnTo>
                    <a:pt x="10405" y="20532"/>
                  </a:lnTo>
                  <a:lnTo>
                    <a:pt x="12375" y="21693"/>
                  </a:lnTo>
                  <a:lnTo>
                    <a:pt x="13473" y="20115"/>
                  </a:lnTo>
                  <a:lnTo>
                    <a:pt x="12059" y="16794"/>
                  </a:lnTo>
                  <a:lnTo>
                    <a:pt x="12615" y="15923"/>
                  </a:lnTo>
                  <a:lnTo>
                    <a:pt x="14420" y="18360"/>
                  </a:lnTo>
                  <a:lnTo>
                    <a:pt x="15683" y="16794"/>
                  </a:lnTo>
                  <a:lnTo>
                    <a:pt x="16403" y="15052"/>
                  </a:lnTo>
                  <a:lnTo>
                    <a:pt x="12931" y="12135"/>
                  </a:lnTo>
                  <a:lnTo>
                    <a:pt x="14269" y="11630"/>
                  </a:lnTo>
                  <a:lnTo>
                    <a:pt x="13549" y="8195"/>
                  </a:lnTo>
                  <a:lnTo>
                    <a:pt x="12211" y="5821"/>
                  </a:lnTo>
                  <a:lnTo>
                    <a:pt x="10721" y="4963"/>
                  </a:lnTo>
                  <a:lnTo>
                    <a:pt x="9067" y="3624"/>
                  </a:lnTo>
                  <a:lnTo>
                    <a:pt x="10557" y="3069"/>
                  </a:lnTo>
                  <a:lnTo>
                    <a:pt x="10165" y="1414"/>
                  </a:lnTo>
                  <a:lnTo>
                    <a:pt x="7918" y="354"/>
                  </a:lnTo>
                  <a:lnTo>
                    <a:pt x="5670" y="1326"/>
                  </a:lnTo>
                  <a:lnTo>
                    <a:pt x="5165" y="2677"/>
                  </a:lnTo>
                  <a:lnTo>
                    <a:pt x="3814" y="4256"/>
                  </a:lnTo>
                  <a:lnTo>
                    <a:pt x="2993" y="3069"/>
                  </a:lnTo>
                  <a:lnTo>
                    <a:pt x="412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52"/>
            <p:cNvSpPr/>
            <p:nvPr/>
          </p:nvSpPr>
          <p:spPr>
            <a:xfrm>
              <a:off x="2011275" y="1270725"/>
              <a:ext cx="427750" cy="619075"/>
            </a:xfrm>
            <a:custGeom>
              <a:avLst/>
              <a:gdLst/>
              <a:ahLst/>
              <a:cxnLst/>
              <a:rect l="l" t="t" r="r" b="b"/>
              <a:pathLst>
                <a:path w="17110" h="24763" extrusionOk="0">
                  <a:moveTo>
                    <a:pt x="8246" y="1567"/>
                  </a:moveTo>
                  <a:lnTo>
                    <a:pt x="10228" y="2501"/>
                  </a:lnTo>
                  <a:lnTo>
                    <a:pt x="10518" y="3739"/>
                  </a:lnTo>
                  <a:lnTo>
                    <a:pt x="8763" y="4383"/>
                  </a:lnTo>
                  <a:lnTo>
                    <a:pt x="10885" y="6087"/>
                  </a:lnTo>
                  <a:lnTo>
                    <a:pt x="12311" y="6908"/>
                  </a:lnTo>
                  <a:lnTo>
                    <a:pt x="13587" y="9156"/>
                  </a:lnTo>
                  <a:lnTo>
                    <a:pt x="14231" y="12287"/>
                  </a:lnTo>
                  <a:lnTo>
                    <a:pt x="12640" y="12881"/>
                  </a:lnTo>
                  <a:lnTo>
                    <a:pt x="16340" y="15999"/>
                  </a:lnTo>
                  <a:lnTo>
                    <a:pt x="15733" y="17477"/>
                  </a:lnTo>
                  <a:lnTo>
                    <a:pt x="14761" y="18689"/>
                  </a:lnTo>
                  <a:lnTo>
                    <a:pt x="12918" y="16227"/>
                  </a:lnTo>
                  <a:lnTo>
                    <a:pt x="12021" y="17616"/>
                  </a:lnTo>
                  <a:lnTo>
                    <a:pt x="13448" y="20937"/>
                  </a:lnTo>
                  <a:lnTo>
                    <a:pt x="12615" y="22136"/>
                  </a:lnTo>
                  <a:lnTo>
                    <a:pt x="10076" y="20633"/>
                  </a:lnTo>
                  <a:lnTo>
                    <a:pt x="11339" y="23639"/>
                  </a:lnTo>
                  <a:lnTo>
                    <a:pt x="10051" y="23146"/>
                  </a:lnTo>
                  <a:lnTo>
                    <a:pt x="8549" y="21492"/>
                  </a:lnTo>
                  <a:lnTo>
                    <a:pt x="7109" y="19459"/>
                  </a:lnTo>
                  <a:lnTo>
                    <a:pt x="4748" y="19459"/>
                  </a:lnTo>
                  <a:lnTo>
                    <a:pt x="4407" y="18500"/>
                  </a:lnTo>
                  <a:cubicBezTo>
                    <a:pt x="4723" y="18373"/>
                    <a:pt x="5064" y="18297"/>
                    <a:pt x="5417" y="18272"/>
                  </a:cubicBezTo>
                  <a:cubicBezTo>
                    <a:pt x="6124" y="18196"/>
                    <a:pt x="6124" y="18196"/>
                    <a:pt x="6238" y="18146"/>
                  </a:cubicBezTo>
                  <a:cubicBezTo>
                    <a:pt x="6301" y="18121"/>
                    <a:pt x="6453" y="18070"/>
                    <a:pt x="7412" y="17881"/>
                  </a:cubicBezTo>
                  <a:cubicBezTo>
                    <a:pt x="8208" y="17717"/>
                    <a:pt x="8725" y="17401"/>
                    <a:pt x="8940" y="16934"/>
                  </a:cubicBezTo>
                  <a:cubicBezTo>
                    <a:pt x="9079" y="16618"/>
                    <a:pt x="9079" y="16265"/>
                    <a:pt x="8953" y="15936"/>
                  </a:cubicBezTo>
                  <a:lnTo>
                    <a:pt x="10253" y="13676"/>
                  </a:lnTo>
                  <a:lnTo>
                    <a:pt x="8801" y="12060"/>
                  </a:lnTo>
                  <a:lnTo>
                    <a:pt x="7652" y="7590"/>
                  </a:lnTo>
                  <a:lnTo>
                    <a:pt x="6718" y="9332"/>
                  </a:lnTo>
                  <a:lnTo>
                    <a:pt x="5026" y="8928"/>
                  </a:lnTo>
                  <a:lnTo>
                    <a:pt x="2513" y="7388"/>
                  </a:lnTo>
                  <a:lnTo>
                    <a:pt x="644" y="7741"/>
                  </a:lnTo>
                  <a:lnTo>
                    <a:pt x="644" y="5367"/>
                  </a:lnTo>
                  <a:lnTo>
                    <a:pt x="1793" y="3208"/>
                  </a:lnTo>
                  <a:lnTo>
                    <a:pt x="3801" y="1744"/>
                  </a:lnTo>
                  <a:lnTo>
                    <a:pt x="3801" y="1744"/>
                  </a:lnTo>
                  <a:lnTo>
                    <a:pt x="2980" y="3991"/>
                  </a:lnTo>
                  <a:lnTo>
                    <a:pt x="4129" y="5645"/>
                  </a:lnTo>
                  <a:lnTo>
                    <a:pt x="5745" y="3751"/>
                  </a:lnTo>
                  <a:lnTo>
                    <a:pt x="6263" y="2438"/>
                  </a:lnTo>
                  <a:lnTo>
                    <a:pt x="8246" y="1567"/>
                  </a:lnTo>
                  <a:close/>
                  <a:moveTo>
                    <a:pt x="5114" y="1"/>
                  </a:moveTo>
                  <a:lnTo>
                    <a:pt x="1288" y="2779"/>
                  </a:lnTo>
                  <a:lnTo>
                    <a:pt x="0" y="5203"/>
                  </a:lnTo>
                  <a:lnTo>
                    <a:pt x="0" y="8486"/>
                  </a:lnTo>
                  <a:lnTo>
                    <a:pt x="2374" y="8044"/>
                  </a:lnTo>
                  <a:lnTo>
                    <a:pt x="4723" y="9471"/>
                  </a:lnTo>
                  <a:lnTo>
                    <a:pt x="7021" y="10039"/>
                  </a:lnTo>
                  <a:lnTo>
                    <a:pt x="7425" y="9294"/>
                  </a:lnTo>
                  <a:lnTo>
                    <a:pt x="8208" y="12350"/>
                  </a:lnTo>
                  <a:lnTo>
                    <a:pt x="9458" y="13739"/>
                  </a:lnTo>
                  <a:lnTo>
                    <a:pt x="8321" y="15747"/>
                  </a:lnTo>
                  <a:lnTo>
                    <a:pt x="8233" y="15911"/>
                  </a:lnTo>
                  <a:lnTo>
                    <a:pt x="8309" y="16063"/>
                  </a:lnTo>
                  <a:cubicBezTo>
                    <a:pt x="8410" y="16252"/>
                    <a:pt x="8422" y="16467"/>
                    <a:pt x="8347" y="16669"/>
                  </a:cubicBezTo>
                  <a:cubicBezTo>
                    <a:pt x="8220" y="16946"/>
                    <a:pt x="7842" y="17148"/>
                    <a:pt x="7273" y="17262"/>
                  </a:cubicBezTo>
                  <a:cubicBezTo>
                    <a:pt x="6263" y="17464"/>
                    <a:pt x="6099" y="17527"/>
                    <a:pt x="6011" y="17565"/>
                  </a:cubicBezTo>
                  <a:cubicBezTo>
                    <a:pt x="5783" y="17603"/>
                    <a:pt x="5556" y="17641"/>
                    <a:pt x="5329" y="17654"/>
                  </a:cubicBezTo>
                  <a:cubicBezTo>
                    <a:pt x="4937" y="17704"/>
                    <a:pt x="3712" y="17843"/>
                    <a:pt x="3712" y="18411"/>
                  </a:cubicBezTo>
                  <a:lnTo>
                    <a:pt x="4293" y="20103"/>
                  </a:lnTo>
                  <a:lnTo>
                    <a:pt x="6793" y="20103"/>
                  </a:lnTo>
                  <a:lnTo>
                    <a:pt x="8056" y="21884"/>
                  </a:lnTo>
                  <a:lnTo>
                    <a:pt x="9685" y="23677"/>
                  </a:lnTo>
                  <a:lnTo>
                    <a:pt x="12488" y="24763"/>
                  </a:lnTo>
                  <a:lnTo>
                    <a:pt x="11390" y="22161"/>
                  </a:lnTo>
                  <a:lnTo>
                    <a:pt x="12791" y="22982"/>
                  </a:lnTo>
                  <a:lnTo>
                    <a:pt x="14168" y="20987"/>
                  </a:lnTo>
                  <a:lnTo>
                    <a:pt x="12741" y="17666"/>
                  </a:lnTo>
                  <a:lnTo>
                    <a:pt x="12968" y="17325"/>
                  </a:lnTo>
                  <a:lnTo>
                    <a:pt x="14748" y="19712"/>
                  </a:lnTo>
                  <a:lnTo>
                    <a:pt x="16264" y="17830"/>
                  </a:lnTo>
                  <a:lnTo>
                    <a:pt x="17110" y="15810"/>
                  </a:lnTo>
                  <a:lnTo>
                    <a:pt x="13877" y="13083"/>
                  </a:lnTo>
                  <a:lnTo>
                    <a:pt x="14963" y="12678"/>
                  </a:lnTo>
                  <a:lnTo>
                    <a:pt x="14193" y="8979"/>
                  </a:lnTo>
                  <a:lnTo>
                    <a:pt x="12779" y="6453"/>
                  </a:lnTo>
                  <a:lnTo>
                    <a:pt x="11238" y="5569"/>
                  </a:lnTo>
                  <a:lnTo>
                    <a:pt x="10013" y="4585"/>
                  </a:lnTo>
                  <a:lnTo>
                    <a:pt x="11263" y="4117"/>
                  </a:lnTo>
                  <a:lnTo>
                    <a:pt x="10771" y="2047"/>
                  </a:lnTo>
                  <a:lnTo>
                    <a:pt x="8258" y="860"/>
                  </a:lnTo>
                  <a:lnTo>
                    <a:pt x="5758" y="1958"/>
                  </a:lnTo>
                  <a:lnTo>
                    <a:pt x="5215" y="3372"/>
                  </a:lnTo>
                  <a:lnTo>
                    <a:pt x="4180" y="4597"/>
                  </a:lnTo>
                  <a:lnTo>
                    <a:pt x="3675" y="3890"/>
                  </a:lnTo>
                  <a:lnTo>
                    <a:pt x="51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52"/>
            <p:cNvSpPr/>
            <p:nvPr/>
          </p:nvSpPr>
          <p:spPr>
            <a:xfrm>
              <a:off x="2342725" y="2272700"/>
              <a:ext cx="102300" cy="109875"/>
            </a:xfrm>
            <a:custGeom>
              <a:avLst/>
              <a:gdLst/>
              <a:ahLst/>
              <a:cxnLst/>
              <a:rect l="l" t="t" r="r" b="b"/>
              <a:pathLst>
                <a:path w="4092" h="4395" extrusionOk="0">
                  <a:moveTo>
                    <a:pt x="112" y="2946"/>
                  </a:moveTo>
                  <a:cubicBezTo>
                    <a:pt x="41" y="2963"/>
                    <a:pt x="1" y="2986"/>
                    <a:pt x="1" y="3018"/>
                  </a:cubicBezTo>
                  <a:cubicBezTo>
                    <a:pt x="1" y="3026"/>
                    <a:pt x="3" y="3031"/>
                    <a:pt x="9" y="3031"/>
                  </a:cubicBezTo>
                  <a:cubicBezTo>
                    <a:pt x="25" y="3031"/>
                    <a:pt x="60" y="3000"/>
                    <a:pt x="112" y="2946"/>
                  </a:cubicBezTo>
                  <a:close/>
                  <a:moveTo>
                    <a:pt x="2337" y="0"/>
                  </a:moveTo>
                  <a:cubicBezTo>
                    <a:pt x="2337" y="0"/>
                    <a:pt x="576" y="2455"/>
                    <a:pt x="112" y="2946"/>
                  </a:cubicBezTo>
                  <a:lnTo>
                    <a:pt x="112" y="2946"/>
                  </a:lnTo>
                  <a:cubicBezTo>
                    <a:pt x="226" y="2918"/>
                    <a:pt x="419" y="2908"/>
                    <a:pt x="644" y="2908"/>
                  </a:cubicBezTo>
                  <a:cubicBezTo>
                    <a:pt x="1336" y="2908"/>
                    <a:pt x="2337" y="3005"/>
                    <a:pt x="2337" y="3005"/>
                  </a:cubicBezTo>
                  <a:lnTo>
                    <a:pt x="3145" y="4394"/>
                  </a:lnTo>
                  <a:lnTo>
                    <a:pt x="4092" y="3990"/>
                  </a:lnTo>
                  <a:lnTo>
                    <a:pt x="4092" y="2096"/>
                  </a:lnTo>
                  <a:lnTo>
                    <a:pt x="2438" y="1465"/>
                  </a:lnTo>
                  <a:lnTo>
                    <a:pt x="233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52"/>
            <p:cNvSpPr/>
            <p:nvPr/>
          </p:nvSpPr>
          <p:spPr>
            <a:xfrm>
              <a:off x="2334825" y="2250600"/>
              <a:ext cx="118400" cy="142075"/>
            </a:xfrm>
            <a:custGeom>
              <a:avLst/>
              <a:gdLst/>
              <a:ahLst/>
              <a:cxnLst/>
              <a:rect l="l" t="t" r="r" b="b"/>
              <a:pathLst>
                <a:path w="4736" h="5683" extrusionOk="0">
                  <a:moveTo>
                    <a:pt x="2387" y="1781"/>
                  </a:moveTo>
                  <a:lnTo>
                    <a:pt x="2450" y="2576"/>
                  </a:lnTo>
                  <a:lnTo>
                    <a:pt x="4079" y="3207"/>
                  </a:lnTo>
                  <a:lnTo>
                    <a:pt x="4079" y="4659"/>
                  </a:lnTo>
                  <a:lnTo>
                    <a:pt x="3587" y="4874"/>
                  </a:lnTo>
                  <a:lnTo>
                    <a:pt x="2829" y="3586"/>
                  </a:lnTo>
                  <a:lnTo>
                    <a:pt x="2665" y="3574"/>
                  </a:lnTo>
                  <a:cubicBezTo>
                    <a:pt x="1983" y="3510"/>
                    <a:pt x="1491" y="3473"/>
                    <a:pt x="1125" y="3473"/>
                  </a:cubicBezTo>
                  <a:lnTo>
                    <a:pt x="1137" y="3473"/>
                  </a:lnTo>
                  <a:cubicBezTo>
                    <a:pt x="1428" y="3106"/>
                    <a:pt x="1819" y="2576"/>
                    <a:pt x="2387" y="1781"/>
                  </a:cubicBezTo>
                  <a:close/>
                  <a:moveTo>
                    <a:pt x="2905" y="0"/>
                  </a:moveTo>
                  <a:lnTo>
                    <a:pt x="2400" y="707"/>
                  </a:lnTo>
                  <a:cubicBezTo>
                    <a:pt x="1541" y="1894"/>
                    <a:pt x="582" y="3195"/>
                    <a:pt x="253" y="3561"/>
                  </a:cubicBezTo>
                  <a:cubicBezTo>
                    <a:pt x="203" y="3574"/>
                    <a:pt x="165" y="3599"/>
                    <a:pt x="127" y="3637"/>
                  </a:cubicBezTo>
                  <a:lnTo>
                    <a:pt x="1" y="3763"/>
                  </a:lnTo>
                  <a:lnTo>
                    <a:pt x="1" y="4142"/>
                  </a:lnTo>
                  <a:lnTo>
                    <a:pt x="228" y="4218"/>
                  </a:lnTo>
                  <a:cubicBezTo>
                    <a:pt x="268" y="4227"/>
                    <a:pt x="302" y="4237"/>
                    <a:pt x="339" y="4237"/>
                  </a:cubicBezTo>
                  <a:cubicBezTo>
                    <a:pt x="396" y="4237"/>
                    <a:pt x="462" y="4214"/>
                    <a:pt x="569" y="4129"/>
                  </a:cubicBezTo>
                  <a:cubicBezTo>
                    <a:pt x="771" y="4117"/>
                    <a:pt x="974" y="4111"/>
                    <a:pt x="1176" y="4111"/>
                  </a:cubicBezTo>
                  <a:cubicBezTo>
                    <a:pt x="1605" y="4111"/>
                    <a:pt x="2034" y="4137"/>
                    <a:pt x="2463" y="4180"/>
                  </a:cubicBezTo>
                  <a:lnTo>
                    <a:pt x="3334" y="5682"/>
                  </a:lnTo>
                  <a:lnTo>
                    <a:pt x="4736" y="5076"/>
                  </a:lnTo>
                  <a:lnTo>
                    <a:pt x="4736" y="2753"/>
                  </a:lnTo>
                  <a:lnTo>
                    <a:pt x="3069" y="2121"/>
                  </a:lnTo>
                  <a:lnTo>
                    <a:pt x="290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52"/>
            <p:cNvSpPr/>
            <p:nvPr/>
          </p:nvSpPr>
          <p:spPr>
            <a:xfrm>
              <a:off x="1713900" y="3010725"/>
              <a:ext cx="224775" cy="69925"/>
            </a:xfrm>
            <a:custGeom>
              <a:avLst/>
              <a:gdLst/>
              <a:ahLst/>
              <a:cxnLst/>
              <a:rect l="l" t="t" r="r" b="b"/>
              <a:pathLst>
                <a:path w="8991" h="2797" extrusionOk="0">
                  <a:moveTo>
                    <a:pt x="1112" y="1"/>
                  </a:moveTo>
                  <a:lnTo>
                    <a:pt x="0" y="556"/>
                  </a:lnTo>
                  <a:lnTo>
                    <a:pt x="1112" y="834"/>
                  </a:lnTo>
                  <a:cubicBezTo>
                    <a:pt x="1112" y="834"/>
                    <a:pt x="3864" y="1125"/>
                    <a:pt x="4104" y="1125"/>
                  </a:cubicBezTo>
                  <a:cubicBezTo>
                    <a:pt x="4344" y="1125"/>
                    <a:pt x="6705" y="2110"/>
                    <a:pt x="6705" y="2110"/>
                  </a:cubicBezTo>
                  <a:cubicBezTo>
                    <a:pt x="6705" y="2110"/>
                    <a:pt x="5423" y="2797"/>
                    <a:pt x="5497" y="2797"/>
                  </a:cubicBezTo>
                  <a:cubicBezTo>
                    <a:pt x="5501" y="2797"/>
                    <a:pt x="5508" y="2795"/>
                    <a:pt x="5518" y="2791"/>
                  </a:cubicBezTo>
                  <a:cubicBezTo>
                    <a:pt x="5758" y="2716"/>
                    <a:pt x="8991" y="2463"/>
                    <a:pt x="8991" y="2463"/>
                  </a:cubicBezTo>
                  <a:lnTo>
                    <a:pt x="7892" y="1390"/>
                  </a:lnTo>
                  <a:lnTo>
                    <a:pt x="324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52"/>
            <p:cNvSpPr/>
            <p:nvPr/>
          </p:nvSpPr>
          <p:spPr>
            <a:xfrm>
              <a:off x="1691475" y="3002850"/>
              <a:ext cx="265200" cy="86825"/>
            </a:xfrm>
            <a:custGeom>
              <a:avLst/>
              <a:gdLst/>
              <a:ahLst/>
              <a:cxnLst/>
              <a:rect l="l" t="t" r="r" b="b"/>
              <a:pathLst>
                <a:path w="10608" h="3473" extrusionOk="0">
                  <a:moveTo>
                    <a:pt x="4079" y="644"/>
                  </a:moveTo>
                  <a:lnTo>
                    <a:pt x="8613" y="1995"/>
                  </a:lnTo>
                  <a:lnTo>
                    <a:pt x="9168" y="2526"/>
                  </a:lnTo>
                  <a:cubicBezTo>
                    <a:pt x="8764" y="2551"/>
                    <a:pt x="8310" y="2589"/>
                    <a:pt x="7880" y="2627"/>
                  </a:cubicBezTo>
                  <a:lnTo>
                    <a:pt x="8335" y="2387"/>
                  </a:lnTo>
                  <a:lnTo>
                    <a:pt x="7716" y="2134"/>
                  </a:lnTo>
                  <a:cubicBezTo>
                    <a:pt x="6112" y="1465"/>
                    <a:pt x="5191" y="1124"/>
                    <a:pt x="5001" y="1124"/>
                  </a:cubicBezTo>
                  <a:cubicBezTo>
                    <a:pt x="4824" y="1124"/>
                    <a:pt x="3095" y="947"/>
                    <a:pt x="2072" y="846"/>
                  </a:cubicBezTo>
                  <a:lnTo>
                    <a:pt x="1807" y="770"/>
                  </a:lnTo>
                  <a:lnTo>
                    <a:pt x="2072" y="644"/>
                  </a:lnTo>
                  <a:close/>
                  <a:moveTo>
                    <a:pt x="1933" y="0"/>
                  </a:moveTo>
                  <a:lnTo>
                    <a:pt x="1" y="973"/>
                  </a:lnTo>
                  <a:lnTo>
                    <a:pt x="1971" y="1465"/>
                  </a:lnTo>
                  <a:cubicBezTo>
                    <a:pt x="2438" y="1515"/>
                    <a:pt x="4749" y="1755"/>
                    <a:pt x="4976" y="1755"/>
                  </a:cubicBezTo>
                  <a:cubicBezTo>
                    <a:pt x="5127" y="1781"/>
                    <a:pt x="5974" y="2096"/>
                    <a:pt x="6857" y="2462"/>
                  </a:cubicBezTo>
                  <a:cubicBezTo>
                    <a:pt x="5974" y="2942"/>
                    <a:pt x="5986" y="2980"/>
                    <a:pt x="6100" y="3233"/>
                  </a:cubicBezTo>
                  <a:lnTo>
                    <a:pt x="6251" y="3473"/>
                  </a:lnTo>
                  <a:lnTo>
                    <a:pt x="6516" y="3410"/>
                  </a:lnTo>
                  <a:cubicBezTo>
                    <a:pt x="6706" y="3359"/>
                    <a:pt x="8411" y="3207"/>
                    <a:pt x="9913" y="3094"/>
                  </a:cubicBezTo>
                  <a:lnTo>
                    <a:pt x="10608" y="3043"/>
                  </a:lnTo>
                  <a:lnTo>
                    <a:pt x="8953" y="1427"/>
                  </a:lnTo>
                  <a:lnTo>
                    <a:pt x="4231" y="13"/>
                  </a:lnTo>
                  <a:lnTo>
                    <a:pt x="193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52"/>
            <p:cNvSpPr/>
            <p:nvPr/>
          </p:nvSpPr>
          <p:spPr>
            <a:xfrm>
              <a:off x="1938650" y="3067875"/>
              <a:ext cx="120300" cy="55275"/>
            </a:xfrm>
            <a:custGeom>
              <a:avLst/>
              <a:gdLst/>
              <a:ahLst/>
              <a:cxnLst/>
              <a:rect l="l" t="t" r="r" b="b"/>
              <a:pathLst>
                <a:path w="4812" h="2211" extrusionOk="0">
                  <a:moveTo>
                    <a:pt x="1807" y="0"/>
                  </a:moveTo>
                  <a:lnTo>
                    <a:pt x="1099" y="1036"/>
                  </a:lnTo>
                  <a:lnTo>
                    <a:pt x="1" y="2210"/>
                  </a:lnTo>
                  <a:lnTo>
                    <a:pt x="1" y="2210"/>
                  </a:lnTo>
                  <a:lnTo>
                    <a:pt x="2842" y="1743"/>
                  </a:lnTo>
                  <a:lnTo>
                    <a:pt x="4812" y="2210"/>
                  </a:lnTo>
                  <a:lnTo>
                    <a:pt x="4812" y="2210"/>
                  </a:lnTo>
                  <a:lnTo>
                    <a:pt x="4408" y="493"/>
                  </a:lnTo>
                  <a:lnTo>
                    <a:pt x="1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52"/>
            <p:cNvSpPr/>
            <p:nvPr/>
          </p:nvSpPr>
          <p:spPr>
            <a:xfrm>
              <a:off x="1916875" y="3059350"/>
              <a:ext cx="152175" cy="75475"/>
            </a:xfrm>
            <a:custGeom>
              <a:avLst/>
              <a:gdLst/>
              <a:ahLst/>
              <a:cxnLst/>
              <a:rect l="l" t="t" r="r" b="b"/>
              <a:pathLst>
                <a:path w="6087" h="3019" extrusionOk="0">
                  <a:moveTo>
                    <a:pt x="2829" y="695"/>
                  </a:moveTo>
                  <a:lnTo>
                    <a:pt x="5026" y="1099"/>
                  </a:lnTo>
                  <a:lnTo>
                    <a:pt x="5253" y="2122"/>
                  </a:lnTo>
                  <a:lnTo>
                    <a:pt x="5253" y="2122"/>
                  </a:lnTo>
                  <a:lnTo>
                    <a:pt x="3713" y="1756"/>
                  </a:lnTo>
                  <a:lnTo>
                    <a:pt x="1731" y="2084"/>
                  </a:lnTo>
                  <a:lnTo>
                    <a:pt x="2236" y="1541"/>
                  </a:lnTo>
                  <a:lnTo>
                    <a:pt x="2829" y="695"/>
                  </a:lnTo>
                  <a:close/>
                  <a:moveTo>
                    <a:pt x="2526" y="0"/>
                  </a:moveTo>
                  <a:lnTo>
                    <a:pt x="1743" y="1162"/>
                  </a:lnTo>
                  <a:lnTo>
                    <a:pt x="1" y="3018"/>
                  </a:lnTo>
                  <a:lnTo>
                    <a:pt x="3675" y="2400"/>
                  </a:lnTo>
                  <a:lnTo>
                    <a:pt x="6087" y="2980"/>
                  </a:lnTo>
                  <a:lnTo>
                    <a:pt x="5531" y="556"/>
                  </a:lnTo>
                  <a:lnTo>
                    <a:pt x="252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52"/>
            <p:cNvSpPr/>
            <p:nvPr/>
          </p:nvSpPr>
          <p:spPr>
            <a:xfrm>
              <a:off x="1843950" y="3121225"/>
              <a:ext cx="55275" cy="29075"/>
            </a:xfrm>
            <a:custGeom>
              <a:avLst/>
              <a:gdLst/>
              <a:ahLst/>
              <a:cxnLst/>
              <a:rect l="l" t="t" r="r" b="b"/>
              <a:pathLst>
                <a:path w="2211" h="1163" extrusionOk="0">
                  <a:moveTo>
                    <a:pt x="1" y="0"/>
                  </a:moveTo>
                  <a:lnTo>
                    <a:pt x="1226" y="1162"/>
                  </a:lnTo>
                  <a:lnTo>
                    <a:pt x="2211" y="278"/>
                  </a:lnTo>
                  <a:lnTo>
                    <a:pt x="16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52"/>
            <p:cNvSpPr/>
            <p:nvPr/>
          </p:nvSpPr>
          <p:spPr>
            <a:xfrm>
              <a:off x="1824375" y="3113325"/>
              <a:ext cx="88750" cy="47700"/>
            </a:xfrm>
            <a:custGeom>
              <a:avLst/>
              <a:gdLst/>
              <a:ahLst/>
              <a:cxnLst/>
              <a:rect l="l" t="t" r="r" b="b"/>
              <a:pathLst>
                <a:path w="3550" h="1908" extrusionOk="0">
                  <a:moveTo>
                    <a:pt x="2375" y="632"/>
                  </a:moveTo>
                  <a:lnTo>
                    <a:pt x="2438" y="670"/>
                  </a:lnTo>
                  <a:lnTo>
                    <a:pt x="2021" y="1049"/>
                  </a:lnTo>
                  <a:lnTo>
                    <a:pt x="1579" y="632"/>
                  </a:lnTo>
                  <a:close/>
                  <a:moveTo>
                    <a:pt x="1" y="1"/>
                  </a:moveTo>
                  <a:lnTo>
                    <a:pt x="1996" y="1907"/>
                  </a:lnTo>
                  <a:lnTo>
                    <a:pt x="3549" y="518"/>
                  </a:lnTo>
                  <a:lnTo>
                    <a:pt x="25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52"/>
            <p:cNvSpPr/>
            <p:nvPr/>
          </p:nvSpPr>
          <p:spPr>
            <a:xfrm>
              <a:off x="2090500" y="3105425"/>
              <a:ext cx="65050" cy="33175"/>
            </a:xfrm>
            <a:custGeom>
              <a:avLst/>
              <a:gdLst/>
              <a:ahLst/>
              <a:cxnLst/>
              <a:rect l="l" t="t" r="r" b="b"/>
              <a:pathLst>
                <a:path w="2602" h="1327" extrusionOk="0">
                  <a:moveTo>
                    <a:pt x="0" y="1"/>
                  </a:moveTo>
                  <a:lnTo>
                    <a:pt x="468" y="1327"/>
                  </a:lnTo>
                  <a:lnTo>
                    <a:pt x="2602" y="658"/>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52"/>
            <p:cNvSpPr/>
            <p:nvPr/>
          </p:nvSpPr>
          <p:spPr>
            <a:xfrm>
              <a:off x="2077875" y="3094075"/>
              <a:ext cx="106725" cy="54325"/>
            </a:xfrm>
            <a:custGeom>
              <a:avLst/>
              <a:gdLst/>
              <a:ahLst/>
              <a:cxnLst/>
              <a:rect l="l" t="t" r="r" b="b"/>
              <a:pathLst>
                <a:path w="4269" h="2173" extrusionOk="0">
                  <a:moveTo>
                    <a:pt x="998" y="910"/>
                  </a:moveTo>
                  <a:lnTo>
                    <a:pt x="1945" y="1137"/>
                  </a:lnTo>
                  <a:lnTo>
                    <a:pt x="1162" y="1377"/>
                  </a:lnTo>
                  <a:lnTo>
                    <a:pt x="998" y="910"/>
                  </a:lnTo>
                  <a:close/>
                  <a:moveTo>
                    <a:pt x="0" y="0"/>
                  </a:moveTo>
                  <a:lnTo>
                    <a:pt x="783" y="2172"/>
                  </a:lnTo>
                  <a:lnTo>
                    <a:pt x="4268" y="1086"/>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05" name="Google Shape;1005;p52"/>
          <p:cNvSpPr/>
          <p:nvPr/>
        </p:nvSpPr>
        <p:spPr>
          <a:xfrm>
            <a:off x="3139691" y="2493024"/>
            <a:ext cx="183603" cy="183603"/>
          </a:xfrm>
          <a:custGeom>
            <a:avLst/>
            <a:gdLst/>
            <a:ahLst/>
            <a:cxnLst/>
            <a:rect l="l" t="t" r="r" b="b"/>
            <a:pathLst>
              <a:path w="1033" h="1033" extrusionOk="0">
                <a:moveTo>
                  <a:pt x="1033" y="198"/>
                </a:moveTo>
                <a:lnTo>
                  <a:pt x="714" y="516"/>
                </a:lnTo>
                <a:lnTo>
                  <a:pt x="1033" y="835"/>
                </a:lnTo>
                <a:lnTo>
                  <a:pt x="837" y="1033"/>
                </a:lnTo>
                <a:lnTo>
                  <a:pt x="517" y="714"/>
                </a:lnTo>
                <a:lnTo>
                  <a:pt x="198" y="1033"/>
                </a:lnTo>
                <a:lnTo>
                  <a:pt x="1" y="835"/>
                </a:lnTo>
                <a:lnTo>
                  <a:pt x="319" y="516"/>
                </a:lnTo>
                <a:lnTo>
                  <a:pt x="1" y="198"/>
                </a:lnTo>
                <a:lnTo>
                  <a:pt x="198" y="0"/>
                </a:lnTo>
                <a:lnTo>
                  <a:pt x="517" y="319"/>
                </a:lnTo>
                <a:lnTo>
                  <a:pt x="83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52"/>
          <p:cNvSpPr/>
          <p:nvPr/>
        </p:nvSpPr>
        <p:spPr>
          <a:xfrm>
            <a:off x="4270718" y="2727586"/>
            <a:ext cx="183603" cy="183603"/>
          </a:xfrm>
          <a:custGeom>
            <a:avLst/>
            <a:gdLst/>
            <a:ahLst/>
            <a:cxnLst/>
            <a:rect l="l" t="t" r="r" b="b"/>
            <a:pathLst>
              <a:path w="1033" h="1033" extrusionOk="0">
                <a:moveTo>
                  <a:pt x="1033" y="198"/>
                </a:moveTo>
                <a:lnTo>
                  <a:pt x="714" y="516"/>
                </a:lnTo>
                <a:lnTo>
                  <a:pt x="1033" y="835"/>
                </a:lnTo>
                <a:lnTo>
                  <a:pt x="837" y="1033"/>
                </a:lnTo>
                <a:lnTo>
                  <a:pt x="517" y="714"/>
                </a:lnTo>
                <a:lnTo>
                  <a:pt x="198" y="1033"/>
                </a:lnTo>
                <a:lnTo>
                  <a:pt x="1" y="835"/>
                </a:lnTo>
                <a:lnTo>
                  <a:pt x="319" y="516"/>
                </a:lnTo>
                <a:lnTo>
                  <a:pt x="1" y="198"/>
                </a:lnTo>
                <a:lnTo>
                  <a:pt x="198" y="0"/>
                </a:lnTo>
                <a:lnTo>
                  <a:pt x="517" y="319"/>
                </a:lnTo>
                <a:lnTo>
                  <a:pt x="83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TextBox 2">
            <a:extLst>
              <a:ext uri="{FF2B5EF4-FFF2-40B4-BE49-F238E27FC236}">
                <a16:creationId xmlns:a16="http://schemas.microsoft.com/office/drawing/2014/main" id="{9BBC5E80-538C-8969-5BAC-1B9799076DB5}"/>
              </a:ext>
            </a:extLst>
          </p:cNvPr>
          <p:cNvSpPr txBox="1"/>
          <p:nvPr/>
        </p:nvSpPr>
        <p:spPr>
          <a:xfrm>
            <a:off x="681560" y="1219925"/>
            <a:ext cx="4525343" cy="2893100"/>
          </a:xfrm>
          <a:prstGeom prst="rect">
            <a:avLst/>
          </a:prstGeom>
          <a:solidFill>
            <a:schemeClr val="tx1"/>
          </a:solidFill>
        </p:spPr>
        <p:txBody>
          <a:bodyPr wrap="square">
            <a:spAutoFit/>
          </a:bodyPr>
          <a:lstStyle/>
          <a:p>
            <a:pPr algn="just"/>
            <a:r>
              <a:rPr lang="en-US" b="0" i="0" dirty="0">
                <a:solidFill>
                  <a:srgbClr val="555555"/>
                </a:solidFill>
                <a:effectLst/>
                <a:latin typeface="Book Antiqua" panose="02040602050305030304" pitchFamily="18" charset="0"/>
              </a:rPr>
              <a:t>The Address Resolution Protocol (ARP) is a layer 2 protocol that is used to convert MAC addresses to IP addresses. All hosts on a network are identified by their IP address, although NICs have MAC addresses rather than IP addresses. ARP is the protocol that connects an IP address to a MAC </a:t>
            </a:r>
            <a:r>
              <a:rPr lang="en-US" b="0" i="0" dirty="0" err="1">
                <a:solidFill>
                  <a:srgbClr val="555555"/>
                </a:solidFill>
                <a:effectLst/>
                <a:latin typeface="Book Antiqua" panose="02040602050305030304" pitchFamily="18" charset="0"/>
              </a:rPr>
              <a:t>address.When</a:t>
            </a:r>
            <a:r>
              <a:rPr lang="en-US" b="0" i="0" dirty="0">
                <a:solidFill>
                  <a:srgbClr val="555555"/>
                </a:solidFill>
                <a:effectLst/>
                <a:latin typeface="Book Antiqua" panose="02040602050305030304" pitchFamily="18" charset="0"/>
              </a:rPr>
              <a:t> a host wants to send a packet to another host on its local area network (LAN), say IP address 10.5.5.1, it first sends out (broadcasts) an ARP packet. The ARP packet includes a basic question: What is the MAC address associated with IP address 10.5.5.1? The host that has the IP address configured responds with an ARP message with its MAC address.</a:t>
            </a:r>
            <a:endParaRPr lang="en-US" dirty="0">
              <a:latin typeface="Book Antiqua" panose="02040602050305030304" pitchFamily="18" charset="0"/>
            </a:endParaRPr>
          </a:p>
        </p:txBody>
      </p:sp>
      <p:sp>
        <p:nvSpPr>
          <p:cNvPr id="7" name="TextBox 6">
            <a:extLst>
              <a:ext uri="{FF2B5EF4-FFF2-40B4-BE49-F238E27FC236}">
                <a16:creationId xmlns:a16="http://schemas.microsoft.com/office/drawing/2014/main" id="{1B822188-A0AE-3F29-678E-ACF68D098DA9}"/>
              </a:ext>
            </a:extLst>
          </p:cNvPr>
          <p:cNvSpPr txBox="1"/>
          <p:nvPr/>
        </p:nvSpPr>
        <p:spPr>
          <a:xfrm>
            <a:off x="1633684" y="324399"/>
            <a:ext cx="7222399" cy="461665"/>
          </a:xfrm>
          <a:prstGeom prst="rect">
            <a:avLst/>
          </a:prstGeom>
          <a:noFill/>
        </p:spPr>
        <p:txBody>
          <a:bodyPr wrap="square">
            <a:spAutoFit/>
          </a:bodyPr>
          <a:lstStyle/>
          <a:p>
            <a:pPr algn="l"/>
            <a:r>
              <a:rPr lang="en-US" sz="2400" b="1" i="0" dirty="0">
                <a:solidFill>
                  <a:srgbClr val="555555"/>
                </a:solidFill>
                <a:effectLst/>
                <a:latin typeface="Algerian" panose="04020705040A02060702" pitchFamily="82" charset="0"/>
              </a:rPr>
              <a:t>ARP(Address Resolution Protocol)</a:t>
            </a:r>
          </a:p>
        </p:txBody>
      </p:sp>
      <p:pic>
        <p:nvPicPr>
          <p:cNvPr id="21508" name="Picture 4" descr="Arp Command - Network Encyclopedia">
            <a:extLst>
              <a:ext uri="{FF2B5EF4-FFF2-40B4-BE49-F238E27FC236}">
                <a16:creationId xmlns:a16="http://schemas.microsoft.com/office/drawing/2014/main" id="{03306E3A-E379-E2A3-38EC-8711E3B2490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7610"/>
          <a:stretch/>
        </p:blipFill>
        <p:spPr bwMode="auto">
          <a:xfrm>
            <a:off x="5309616" y="1780439"/>
            <a:ext cx="3579381" cy="31051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863950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878"/>
        <p:cNvGrpSpPr/>
        <p:nvPr/>
      </p:nvGrpSpPr>
      <p:grpSpPr>
        <a:xfrm>
          <a:off x="0" y="0"/>
          <a:ext cx="0" cy="0"/>
          <a:chOff x="0" y="0"/>
          <a:chExt cx="0" cy="0"/>
        </a:xfrm>
      </p:grpSpPr>
      <p:grpSp>
        <p:nvGrpSpPr>
          <p:cNvPr id="880" name="Google Shape;880;p52"/>
          <p:cNvGrpSpPr/>
          <p:nvPr/>
        </p:nvGrpSpPr>
        <p:grpSpPr>
          <a:xfrm>
            <a:off x="2459239" y="1749306"/>
            <a:ext cx="4225534" cy="2513468"/>
            <a:chOff x="238125" y="732525"/>
            <a:chExt cx="7130500" cy="4241425"/>
          </a:xfrm>
        </p:grpSpPr>
        <p:sp>
          <p:nvSpPr>
            <p:cNvPr id="881" name="Google Shape;881;p52"/>
            <p:cNvSpPr/>
            <p:nvPr/>
          </p:nvSpPr>
          <p:spPr>
            <a:xfrm>
              <a:off x="3175800" y="1003350"/>
              <a:ext cx="3741725" cy="3331975"/>
            </a:xfrm>
            <a:custGeom>
              <a:avLst/>
              <a:gdLst/>
              <a:ahLst/>
              <a:cxnLst/>
              <a:rect l="l" t="t" r="r" b="b"/>
              <a:pathLst>
                <a:path w="149669" h="133279" extrusionOk="0">
                  <a:moveTo>
                    <a:pt x="81445" y="1"/>
                  </a:moveTo>
                  <a:lnTo>
                    <a:pt x="79450" y="1466"/>
                  </a:lnTo>
                  <a:lnTo>
                    <a:pt x="78288" y="3145"/>
                  </a:lnTo>
                  <a:lnTo>
                    <a:pt x="77341" y="834"/>
                  </a:lnTo>
                  <a:lnTo>
                    <a:pt x="75131" y="834"/>
                  </a:lnTo>
                  <a:lnTo>
                    <a:pt x="73868" y="2413"/>
                  </a:lnTo>
                  <a:lnTo>
                    <a:pt x="73161" y="4888"/>
                  </a:lnTo>
                  <a:lnTo>
                    <a:pt x="69891" y="7325"/>
                  </a:lnTo>
                  <a:lnTo>
                    <a:pt x="68313" y="10330"/>
                  </a:lnTo>
                  <a:lnTo>
                    <a:pt x="69474" y="11466"/>
                  </a:lnTo>
                  <a:lnTo>
                    <a:pt x="66318" y="13247"/>
                  </a:lnTo>
                  <a:lnTo>
                    <a:pt x="67782" y="14825"/>
                  </a:lnTo>
                  <a:lnTo>
                    <a:pt x="69790" y="15873"/>
                  </a:lnTo>
                  <a:lnTo>
                    <a:pt x="68729" y="16504"/>
                  </a:lnTo>
                  <a:lnTo>
                    <a:pt x="65888" y="14812"/>
                  </a:lnTo>
                  <a:lnTo>
                    <a:pt x="65257" y="16605"/>
                  </a:lnTo>
                  <a:lnTo>
                    <a:pt x="63994" y="17439"/>
                  </a:lnTo>
                  <a:lnTo>
                    <a:pt x="65358" y="21644"/>
                  </a:lnTo>
                  <a:lnTo>
                    <a:pt x="67050" y="21959"/>
                  </a:lnTo>
                  <a:lnTo>
                    <a:pt x="68199" y="22906"/>
                  </a:lnTo>
                  <a:cubicBezTo>
                    <a:pt x="67252" y="23336"/>
                    <a:pt x="65674" y="23651"/>
                    <a:pt x="65674" y="23651"/>
                  </a:cubicBezTo>
                  <a:lnTo>
                    <a:pt x="66419" y="25230"/>
                  </a:lnTo>
                  <a:lnTo>
                    <a:pt x="65358" y="26593"/>
                  </a:lnTo>
                  <a:lnTo>
                    <a:pt x="63577" y="25962"/>
                  </a:lnTo>
                  <a:lnTo>
                    <a:pt x="64625" y="23967"/>
                  </a:lnTo>
                  <a:lnTo>
                    <a:pt x="63262" y="20394"/>
                  </a:lnTo>
                  <a:lnTo>
                    <a:pt x="62214" y="17439"/>
                  </a:lnTo>
                  <a:lnTo>
                    <a:pt x="61368" y="15343"/>
                  </a:lnTo>
                  <a:lnTo>
                    <a:pt x="59688" y="14711"/>
                  </a:lnTo>
                  <a:lnTo>
                    <a:pt x="58842" y="18386"/>
                  </a:lnTo>
                  <a:lnTo>
                    <a:pt x="58792" y="21012"/>
                  </a:lnTo>
                  <a:lnTo>
                    <a:pt x="60951" y="22906"/>
                  </a:lnTo>
                  <a:lnTo>
                    <a:pt x="60951" y="24485"/>
                  </a:lnTo>
                  <a:lnTo>
                    <a:pt x="58009" y="23020"/>
                  </a:lnTo>
                  <a:lnTo>
                    <a:pt x="55319" y="22389"/>
                  </a:lnTo>
                  <a:lnTo>
                    <a:pt x="54978" y="23437"/>
                  </a:lnTo>
                  <a:lnTo>
                    <a:pt x="55547" y="24598"/>
                  </a:lnTo>
                  <a:lnTo>
                    <a:pt x="52516" y="25230"/>
                  </a:lnTo>
                  <a:lnTo>
                    <a:pt x="48526" y="27326"/>
                  </a:lnTo>
                  <a:lnTo>
                    <a:pt x="46632" y="29535"/>
                  </a:lnTo>
                  <a:lnTo>
                    <a:pt x="46114" y="26909"/>
                  </a:lnTo>
                  <a:lnTo>
                    <a:pt x="44852" y="26391"/>
                  </a:lnTo>
                  <a:lnTo>
                    <a:pt x="44536" y="29119"/>
                  </a:lnTo>
                  <a:lnTo>
                    <a:pt x="42326" y="30381"/>
                  </a:lnTo>
                  <a:lnTo>
                    <a:pt x="43488" y="32162"/>
                  </a:lnTo>
                  <a:lnTo>
                    <a:pt x="41379" y="32061"/>
                  </a:lnTo>
                  <a:lnTo>
                    <a:pt x="40647" y="33223"/>
                  </a:lnTo>
                  <a:lnTo>
                    <a:pt x="39169" y="30381"/>
                  </a:lnTo>
                  <a:lnTo>
                    <a:pt x="37490" y="29119"/>
                  </a:lnTo>
                  <a:lnTo>
                    <a:pt x="37490" y="29119"/>
                  </a:lnTo>
                  <a:lnTo>
                    <a:pt x="40748" y="29750"/>
                  </a:lnTo>
                  <a:lnTo>
                    <a:pt x="42225" y="28803"/>
                  </a:lnTo>
                  <a:lnTo>
                    <a:pt x="41379" y="26593"/>
                  </a:lnTo>
                  <a:lnTo>
                    <a:pt x="37806" y="24699"/>
                  </a:lnTo>
                  <a:lnTo>
                    <a:pt x="35078" y="23538"/>
                  </a:lnTo>
                  <a:lnTo>
                    <a:pt x="32654" y="22906"/>
                  </a:lnTo>
                  <a:lnTo>
                    <a:pt x="29181" y="24068"/>
                  </a:lnTo>
                  <a:lnTo>
                    <a:pt x="25292" y="28172"/>
                  </a:lnTo>
                  <a:lnTo>
                    <a:pt x="22767" y="31745"/>
                  </a:lnTo>
                  <a:lnTo>
                    <a:pt x="21403" y="34586"/>
                  </a:lnTo>
                  <a:lnTo>
                    <a:pt x="18878" y="37112"/>
                  </a:lnTo>
                  <a:lnTo>
                    <a:pt x="18082" y="38892"/>
                  </a:lnTo>
                  <a:lnTo>
                    <a:pt x="19130" y="42680"/>
                  </a:lnTo>
                  <a:lnTo>
                    <a:pt x="20923" y="42364"/>
                  </a:lnTo>
                  <a:lnTo>
                    <a:pt x="22186" y="40786"/>
                  </a:lnTo>
                  <a:lnTo>
                    <a:pt x="23651" y="43311"/>
                  </a:lnTo>
                  <a:lnTo>
                    <a:pt x="23449" y="44776"/>
                  </a:lnTo>
                  <a:lnTo>
                    <a:pt x="26441" y="45092"/>
                  </a:lnTo>
                  <a:cubicBezTo>
                    <a:pt x="26441" y="45092"/>
                    <a:pt x="28058" y="42882"/>
                    <a:pt x="28058" y="42566"/>
                  </a:cubicBezTo>
                  <a:cubicBezTo>
                    <a:pt x="28058" y="42251"/>
                    <a:pt x="28487" y="40256"/>
                    <a:pt x="28487" y="40256"/>
                  </a:cubicBezTo>
                  <a:lnTo>
                    <a:pt x="26909" y="37932"/>
                  </a:lnTo>
                  <a:lnTo>
                    <a:pt x="27111" y="35622"/>
                  </a:lnTo>
                  <a:lnTo>
                    <a:pt x="28904" y="34157"/>
                  </a:lnTo>
                  <a:lnTo>
                    <a:pt x="29535" y="32364"/>
                  </a:lnTo>
                  <a:lnTo>
                    <a:pt x="30899" y="31202"/>
                  </a:lnTo>
                  <a:lnTo>
                    <a:pt x="32376" y="32263"/>
                  </a:lnTo>
                  <a:lnTo>
                    <a:pt x="29535" y="35836"/>
                  </a:lnTo>
                  <a:lnTo>
                    <a:pt x="30684" y="39309"/>
                  </a:lnTo>
                  <a:lnTo>
                    <a:pt x="32477" y="39523"/>
                  </a:lnTo>
                  <a:lnTo>
                    <a:pt x="35002" y="38778"/>
                  </a:lnTo>
                  <a:lnTo>
                    <a:pt x="36467" y="39725"/>
                  </a:lnTo>
                  <a:lnTo>
                    <a:pt x="34257" y="41089"/>
                  </a:lnTo>
                  <a:lnTo>
                    <a:pt x="31416" y="41203"/>
                  </a:lnTo>
                  <a:lnTo>
                    <a:pt x="31101" y="42983"/>
                  </a:lnTo>
                  <a:lnTo>
                    <a:pt x="29952" y="44360"/>
                  </a:lnTo>
                  <a:lnTo>
                    <a:pt x="29219" y="46822"/>
                  </a:lnTo>
                  <a:lnTo>
                    <a:pt x="25532" y="47504"/>
                  </a:lnTo>
                  <a:lnTo>
                    <a:pt x="21555" y="47504"/>
                  </a:lnTo>
                  <a:lnTo>
                    <a:pt x="22287" y="45092"/>
                  </a:lnTo>
                  <a:lnTo>
                    <a:pt x="21239" y="43880"/>
                  </a:lnTo>
                  <a:lnTo>
                    <a:pt x="19976" y="45382"/>
                  </a:lnTo>
                  <a:lnTo>
                    <a:pt x="19762" y="48072"/>
                  </a:lnTo>
                  <a:lnTo>
                    <a:pt x="17022" y="49208"/>
                  </a:lnTo>
                  <a:lnTo>
                    <a:pt x="16075" y="52618"/>
                  </a:lnTo>
                  <a:lnTo>
                    <a:pt x="14294" y="54448"/>
                  </a:lnTo>
                  <a:lnTo>
                    <a:pt x="12716" y="54448"/>
                  </a:lnTo>
                  <a:lnTo>
                    <a:pt x="10822" y="54764"/>
                  </a:lnTo>
                  <a:lnTo>
                    <a:pt x="12501" y="55648"/>
                  </a:lnTo>
                  <a:lnTo>
                    <a:pt x="13448" y="57681"/>
                  </a:lnTo>
                  <a:lnTo>
                    <a:pt x="11971" y="59209"/>
                  </a:lnTo>
                  <a:lnTo>
                    <a:pt x="8460" y="58780"/>
                  </a:lnTo>
                  <a:lnTo>
                    <a:pt x="6087" y="60017"/>
                  </a:lnTo>
                  <a:lnTo>
                    <a:pt x="6087" y="65484"/>
                  </a:lnTo>
                  <a:lnTo>
                    <a:pt x="8612" y="66217"/>
                  </a:lnTo>
                  <a:lnTo>
                    <a:pt x="9723" y="67164"/>
                  </a:lnTo>
                  <a:lnTo>
                    <a:pt x="11150" y="66318"/>
                  </a:lnTo>
                  <a:lnTo>
                    <a:pt x="13233" y="66431"/>
                  </a:lnTo>
                  <a:lnTo>
                    <a:pt x="15115" y="63691"/>
                  </a:lnTo>
                  <a:lnTo>
                    <a:pt x="16176" y="61797"/>
                  </a:lnTo>
                  <a:lnTo>
                    <a:pt x="17123" y="61381"/>
                  </a:lnTo>
                  <a:lnTo>
                    <a:pt x="17438" y="59600"/>
                  </a:lnTo>
                  <a:lnTo>
                    <a:pt x="19850" y="60232"/>
                  </a:lnTo>
                  <a:lnTo>
                    <a:pt x="21226" y="59487"/>
                  </a:lnTo>
                  <a:lnTo>
                    <a:pt x="22805" y="59487"/>
                  </a:lnTo>
                  <a:lnTo>
                    <a:pt x="24699" y="61595"/>
                  </a:lnTo>
                  <a:lnTo>
                    <a:pt x="26113" y="62909"/>
                  </a:lnTo>
                  <a:lnTo>
                    <a:pt x="26896" y="64222"/>
                  </a:lnTo>
                  <a:lnTo>
                    <a:pt x="26896" y="65484"/>
                  </a:lnTo>
                  <a:lnTo>
                    <a:pt x="28159" y="64752"/>
                  </a:lnTo>
                  <a:lnTo>
                    <a:pt x="28159" y="62959"/>
                  </a:lnTo>
                  <a:lnTo>
                    <a:pt x="29421" y="63376"/>
                  </a:lnTo>
                  <a:lnTo>
                    <a:pt x="29787" y="62542"/>
                  </a:lnTo>
                  <a:lnTo>
                    <a:pt x="27035" y="60964"/>
                  </a:lnTo>
                  <a:lnTo>
                    <a:pt x="24661" y="58653"/>
                  </a:lnTo>
                  <a:lnTo>
                    <a:pt x="25103" y="57075"/>
                  </a:lnTo>
                  <a:lnTo>
                    <a:pt x="27527" y="58754"/>
                  </a:lnTo>
                  <a:lnTo>
                    <a:pt x="30368" y="61595"/>
                  </a:lnTo>
                  <a:lnTo>
                    <a:pt x="31846" y="65383"/>
                  </a:lnTo>
                  <a:lnTo>
                    <a:pt x="33525" y="66671"/>
                  </a:lnTo>
                  <a:lnTo>
                    <a:pt x="34889" y="65383"/>
                  </a:lnTo>
                  <a:lnTo>
                    <a:pt x="33740" y="64020"/>
                  </a:lnTo>
                  <a:lnTo>
                    <a:pt x="35002" y="62643"/>
                  </a:lnTo>
                  <a:lnTo>
                    <a:pt x="36366" y="62441"/>
                  </a:lnTo>
                  <a:lnTo>
                    <a:pt x="37945" y="62126"/>
                  </a:lnTo>
                  <a:lnTo>
                    <a:pt x="37831" y="59701"/>
                  </a:lnTo>
                  <a:lnTo>
                    <a:pt x="39409" y="56343"/>
                  </a:lnTo>
                  <a:lnTo>
                    <a:pt x="41101" y="55913"/>
                  </a:lnTo>
                  <a:lnTo>
                    <a:pt x="41733" y="58237"/>
                  </a:lnTo>
                  <a:lnTo>
                    <a:pt x="43627" y="58237"/>
                  </a:lnTo>
                  <a:lnTo>
                    <a:pt x="43513" y="56759"/>
                  </a:lnTo>
                  <a:lnTo>
                    <a:pt x="45407" y="55547"/>
                  </a:lnTo>
                  <a:lnTo>
                    <a:pt x="44776" y="57466"/>
                  </a:lnTo>
                  <a:lnTo>
                    <a:pt x="47402" y="60168"/>
                  </a:lnTo>
                  <a:lnTo>
                    <a:pt x="49195" y="61507"/>
                  </a:lnTo>
                  <a:lnTo>
                    <a:pt x="45306" y="62340"/>
                  </a:lnTo>
                  <a:lnTo>
                    <a:pt x="42149" y="61494"/>
                  </a:lnTo>
                  <a:lnTo>
                    <a:pt x="39624" y="62126"/>
                  </a:lnTo>
                  <a:lnTo>
                    <a:pt x="38147" y="62972"/>
                  </a:lnTo>
                  <a:lnTo>
                    <a:pt x="37099" y="65497"/>
                  </a:lnTo>
                  <a:lnTo>
                    <a:pt x="38892" y="66671"/>
                  </a:lnTo>
                  <a:lnTo>
                    <a:pt x="41619" y="67366"/>
                  </a:lnTo>
                  <a:lnTo>
                    <a:pt x="44031" y="66002"/>
                  </a:lnTo>
                  <a:lnTo>
                    <a:pt x="44978" y="67366"/>
                  </a:lnTo>
                  <a:lnTo>
                    <a:pt x="44144" y="70523"/>
                  </a:lnTo>
                  <a:lnTo>
                    <a:pt x="41404" y="71785"/>
                  </a:lnTo>
                  <a:lnTo>
                    <a:pt x="38046" y="72316"/>
                  </a:lnTo>
                  <a:lnTo>
                    <a:pt x="32578" y="70737"/>
                  </a:lnTo>
                  <a:lnTo>
                    <a:pt x="30684" y="71053"/>
                  </a:lnTo>
                  <a:lnTo>
                    <a:pt x="29005" y="72518"/>
                  </a:lnTo>
                  <a:lnTo>
                    <a:pt x="26441" y="70422"/>
                  </a:lnTo>
                  <a:lnTo>
                    <a:pt x="23966" y="69891"/>
                  </a:lnTo>
                  <a:lnTo>
                    <a:pt x="23600" y="67139"/>
                  </a:lnTo>
                  <a:lnTo>
                    <a:pt x="22186" y="66823"/>
                  </a:lnTo>
                  <a:lnTo>
                    <a:pt x="20077" y="67164"/>
                  </a:lnTo>
                  <a:lnTo>
                    <a:pt x="15948" y="67139"/>
                  </a:lnTo>
                  <a:lnTo>
                    <a:pt x="11554" y="68742"/>
                  </a:lnTo>
                  <a:lnTo>
                    <a:pt x="10291" y="68111"/>
                  </a:lnTo>
                  <a:lnTo>
                    <a:pt x="8511" y="69891"/>
                  </a:lnTo>
                  <a:lnTo>
                    <a:pt x="6718" y="71785"/>
                  </a:lnTo>
                  <a:lnTo>
                    <a:pt x="6087" y="73793"/>
                  </a:lnTo>
                  <a:lnTo>
                    <a:pt x="3460" y="75687"/>
                  </a:lnTo>
                  <a:lnTo>
                    <a:pt x="1048" y="79564"/>
                  </a:lnTo>
                  <a:lnTo>
                    <a:pt x="0" y="82089"/>
                  </a:lnTo>
                  <a:lnTo>
                    <a:pt x="518" y="84501"/>
                  </a:lnTo>
                  <a:lnTo>
                    <a:pt x="0" y="87342"/>
                  </a:lnTo>
                  <a:lnTo>
                    <a:pt x="834" y="90814"/>
                  </a:lnTo>
                  <a:lnTo>
                    <a:pt x="3258" y="93340"/>
                  </a:lnTo>
                  <a:lnTo>
                    <a:pt x="5038" y="95234"/>
                  </a:lnTo>
                  <a:lnTo>
                    <a:pt x="8094" y="97027"/>
                  </a:lnTo>
                  <a:lnTo>
                    <a:pt x="10822" y="96711"/>
                  </a:lnTo>
                  <a:lnTo>
                    <a:pt x="13347" y="96711"/>
                  </a:lnTo>
                  <a:lnTo>
                    <a:pt x="16075" y="95335"/>
                  </a:lnTo>
                  <a:lnTo>
                    <a:pt x="18398" y="95600"/>
                  </a:lnTo>
                  <a:lnTo>
                    <a:pt x="19345" y="97203"/>
                  </a:lnTo>
                  <a:lnTo>
                    <a:pt x="22186" y="97052"/>
                  </a:lnTo>
                  <a:lnTo>
                    <a:pt x="23335" y="98921"/>
                  </a:lnTo>
                  <a:lnTo>
                    <a:pt x="22918" y="103012"/>
                  </a:lnTo>
                  <a:lnTo>
                    <a:pt x="25040" y="106169"/>
                  </a:lnTo>
                  <a:lnTo>
                    <a:pt x="25646" y="109325"/>
                  </a:lnTo>
                  <a:lnTo>
                    <a:pt x="25646" y="112166"/>
                  </a:lnTo>
                  <a:lnTo>
                    <a:pt x="23752" y="114793"/>
                  </a:lnTo>
                  <a:lnTo>
                    <a:pt x="23752" y="117205"/>
                  </a:lnTo>
                  <a:lnTo>
                    <a:pt x="25646" y="119945"/>
                  </a:lnTo>
                  <a:lnTo>
                    <a:pt x="25646" y="123505"/>
                  </a:lnTo>
                  <a:lnTo>
                    <a:pt x="27641" y="126132"/>
                  </a:lnTo>
                  <a:lnTo>
                    <a:pt x="28752" y="128228"/>
                  </a:lnTo>
                  <a:lnTo>
                    <a:pt x="29143" y="130539"/>
                  </a:lnTo>
                  <a:lnTo>
                    <a:pt x="30899" y="133279"/>
                  </a:lnTo>
                  <a:lnTo>
                    <a:pt x="35419" y="133279"/>
                  </a:lnTo>
                  <a:lnTo>
                    <a:pt x="37945" y="131385"/>
                  </a:lnTo>
                  <a:lnTo>
                    <a:pt x="39624" y="129541"/>
                  </a:lnTo>
                  <a:lnTo>
                    <a:pt x="42149" y="126675"/>
                  </a:lnTo>
                  <a:lnTo>
                    <a:pt x="42781" y="123808"/>
                  </a:lnTo>
                  <a:lnTo>
                    <a:pt x="44258" y="123808"/>
                  </a:lnTo>
                  <a:lnTo>
                    <a:pt x="44574" y="119705"/>
                  </a:lnTo>
                  <a:lnTo>
                    <a:pt x="44574" y="118442"/>
                  </a:lnTo>
                  <a:lnTo>
                    <a:pt x="48678" y="115285"/>
                  </a:lnTo>
                  <a:lnTo>
                    <a:pt x="50256" y="112874"/>
                  </a:lnTo>
                  <a:lnTo>
                    <a:pt x="50256" y="110260"/>
                  </a:lnTo>
                  <a:lnTo>
                    <a:pt x="49410" y="108265"/>
                  </a:lnTo>
                  <a:lnTo>
                    <a:pt x="49460" y="105954"/>
                  </a:lnTo>
                  <a:lnTo>
                    <a:pt x="48905" y="104477"/>
                  </a:lnTo>
                  <a:lnTo>
                    <a:pt x="51683" y="101951"/>
                  </a:lnTo>
                  <a:lnTo>
                    <a:pt x="54334" y="99009"/>
                  </a:lnTo>
                  <a:lnTo>
                    <a:pt x="57592" y="97014"/>
                  </a:lnTo>
                  <a:cubicBezTo>
                    <a:pt x="57592" y="97014"/>
                    <a:pt x="59070" y="94388"/>
                    <a:pt x="59070" y="93958"/>
                  </a:cubicBezTo>
                  <a:cubicBezTo>
                    <a:pt x="59070" y="93542"/>
                    <a:pt x="59916" y="91433"/>
                    <a:pt x="59916" y="91433"/>
                  </a:cubicBezTo>
                  <a:lnTo>
                    <a:pt x="59398" y="89754"/>
                  </a:lnTo>
                  <a:lnTo>
                    <a:pt x="57921" y="90498"/>
                  </a:lnTo>
                  <a:lnTo>
                    <a:pt x="54132" y="91016"/>
                  </a:lnTo>
                  <a:lnTo>
                    <a:pt x="52870" y="91648"/>
                  </a:lnTo>
                  <a:lnTo>
                    <a:pt x="52238" y="89754"/>
                  </a:lnTo>
                  <a:lnTo>
                    <a:pt x="51721" y="88604"/>
                  </a:lnTo>
                  <a:lnTo>
                    <a:pt x="49612" y="86597"/>
                  </a:lnTo>
                  <a:lnTo>
                    <a:pt x="48248" y="85650"/>
                  </a:lnTo>
                  <a:lnTo>
                    <a:pt x="46139" y="80826"/>
                  </a:lnTo>
                  <a:lnTo>
                    <a:pt x="45306" y="79665"/>
                  </a:lnTo>
                  <a:lnTo>
                    <a:pt x="44258" y="76823"/>
                  </a:lnTo>
                  <a:lnTo>
                    <a:pt x="43513" y="75561"/>
                  </a:lnTo>
                  <a:lnTo>
                    <a:pt x="44675" y="75144"/>
                  </a:lnTo>
                  <a:lnTo>
                    <a:pt x="47200" y="78617"/>
                  </a:lnTo>
                  <a:lnTo>
                    <a:pt x="48665" y="80927"/>
                  </a:lnTo>
                  <a:lnTo>
                    <a:pt x="49511" y="83339"/>
                  </a:lnTo>
                  <a:lnTo>
                    <a:pt x="51506" y="84917"/>
                  </a:lnTo>
                  <a:lnTo>
                    <a:pt x="52769" y="87973"/>
                  </a:lnTo>
                  <a:lnTo>
                    <a:pt x="53299" y="89438"/>
                  </a:lnTo>
                  <a:lnTo>
                    <a:pt x="56771" y="87859"/>
                  </a:lnTo>
                  <a:lnTo>
                    <a:pt x="60560" y="87026"/>
                  </a:lnTo>
                  <a:lnTo>
                    <a:pt x="64449" y="85018"/>
                  </a:lnTo>
                  <a:lnTo>
                    <a:pt x="65585" y="82922"/>
                  </a:lnTo>
                  <a:lnTo>
                    <a:pt x="66431" y="80814"/>
                  </a:lnTo>
                  <a:lnTo>
                    <a:pt x="64853" y="79235"/>
                  </a:lnTo>
                  <a:lnTo>
                    <a:pt x="63476" y="77771"/>
                  </a:lnTo>
                  <a:lnTo>
                    <a:pt x="61065" y="78503"/>
                  </a:lnTo>
                  <a:lnTo>
                    <a:pt x="58956" y="78604"/>
                  </a:lnTo>
                  <a:lnTo>
                    <a:pt x="57693" y="76293"/>
                  </a:lnTo>
                  <a:lnTo>
                    <a:pt x="55799" y="74740"/>
                  </a:lnTo>
                  <a:lnTo>
                    <a:pt x="56746" y="73149"/>
                  </a:lnTo>
                  <a:lnTo>
                    <a:pt x="59587" y="75460"/>
                  </a:lnTo>
                  <a:lnTo>
                    <a:pt x="61696" y="76609"/>
                  </a:lnTo>
                  <a:lnTo>
                    <a:pt x="63476" y="76722"/>
                  </a:lnTo>
                  <a:lnTo>
                    <a:pt x="65269" y="77669"/>
                  </a:lnTo>
                  <a:lnTo>
                    <a:pt x="67997" y="78086"/>
                  </a:lnTo>
                  <a:lnTo>
                    <a:pt x="71368" y="77669"/>
                  </a:lnTo>
                  <a:lnTo>
                    <a:pt x="73995" y="79564"/>
                  </a:lnTo>
                  <a:lnTo>
                    <a:pt x="75358" y="81874"/>
                  </a:lnTo>
                  <a:lnTo>
                    <a:pt x="76621" y="82076"/>
                  </a:lnTo>
                  <a:lnTo>
                    <a:pt x="77884" y="80612"/>
                  </a:lnTo>
                  <a:lnTo>
                    <a:pt x="78515" y="83137"/>
                  </a:lnTo>
                  <a:lnTo>
                    <a:pt x="79147" y="85864"/>
                  </a:lnTo>
                  <a:lnTo>
                    <a:pt x="80510" y="88806"/>
                  </a:lnTo>
                  <a:lnTo>
                    <a:pt x="81988" y="92178"/>
                  </a:lnTo>
                  <a:lnTo>
                    <a:pt x="82505" y="94072"/>
                  </a:lnTo>
                  <a:lnTo>
                    <a:pt x="84298" y="91231"/>
                  </a:lnTo>
                  <a:lnTo>
                    <a:pt x="84298" y="88188"/>
                  </a:lnTo>
                  <a:lnTo>
                    <a:pt x="85245" y="86609"/>
                  </a:lnTo>
                  <a:lnTo>
                    <a:pt x="87291" y="84816"/>
                  </a:lnTo>
                  <a:lnTo>
                    <a:pt x="90322" y="82089"/>
                  </a:lnTo>
                  <a:lnTo>
                    <a:pt x="91622" y="80296"/>
                  </a:lnTo>
                  <a:lnTo>
                    <a:pt x="94375" y="79665"/>
                  </a:lnTo>
                  <a:lnTo>
                    <a:pt x="95120" y="82720"/>
                  </a:lnTo>
                  <a:lnTo>
                    <a:pt x="96913" y="83554"/>
                  </a:lnTo>
                  <a:lnTo>
                    <a:pt x="96913" y="86925"/>
                  </a:lnTo>
                  <a:lnTo>
                    <a:pt x="98857" y="85763"/>
                  </a:lnTo>
                  <a:lnTo>
                    <a:pt x="100701" y="89652"/>
                  </a:lnTo>
                  <a:lnTo>
                    <a:pt x="100701" y="93857"/>
                  </a:lnTo>
                  <a:lnTo>
                    <a:pt x="102696" y="94905"/>
                  </a:lnTo>
                  <a:lnTo>
                    <a:pt x="103694" y="97014"/>
                  </a:lnTo>
                  <a:lnTo>
                    <a:pt x="105133" y="98908"/>
                  </a:lnTo>
                  <a:lnTo>
                    <a:pt x="107179" y="99741"/>
                  </a:lnTo>
                  <a:lnTo>
                    <a:pt x="107179" y="99741"/>
                  </a:lnTo>
                  <a:lnTo>
                    <a:pt x="106560" y="97746"/>
                  </a:lnTo>
                  <a:lnTo>
                    <a:pt x="106257" y="96067"/>
                  </a:lnTo>
                  <a:lnTo>
                    <a:pt x="104577" y="94804"/>
                  </a:lnTo>
                  <a:lnTo>
                    <a:pt x="103428" y="93226"/>
                  </a:lnTo>
                  <a:lnTo>
                    <a:pt x="102797" y="91761"/>
                  </a:lnTo>
                  <a:lnTo>
                    <a:pt x="103113" y="89551"/>
                  </a:lnTo>
                  <a:lnTo>
                    <a:pt x="103845" y="88604"/>
                  </a:lnTo>
                  <a:lnTo>
                    <a:pt x="105537" y="90183"/>
                  </a:lnTo>
                  <a:lnTo>
                    <a:pt x="107217" y="91963"/>
                  </a:lnTo>
                  <a:lnTo>
                    <a:pt x="108050" y="92393"/>
                  </a:lnTo>
                  <a:cubicBezTo>
                    <a:pt x="108050" y="92393"/>
                    <a:pt x="110146" y="90814"/>
                    <a:pt x="110146" y="90498"/>
                  </a:cubicBezTo>
                  <a:lnTo>
                    <a:pt x="110146" y="86925"/>
                  </a:lnTo>
                  <a:lnTo>
                    <a:pt x="108252" y="85132"/>
                  </a:lnTo>
                  <a:lnTo>
                    <a:pt x="107469" y="83554"/>
                  </a:lnTo>
                  <a:cubicBezTo>
                    <a:pt x="107469" y="83554"/>
                    <a:pt x="107747" y="81975"/>
                    <a:pt x="108063" y="81773"/>
                  </a:cubicBezTo>
                  <a:cubicBezTo>
                    <a:pt x="108378" y="81559"/>
                    <a:pt x="110209" y="80927"/>
                    <a:pt x="110209" y="80927"/>
                  </a:cubicBezTo>
                  <a:lnTo>
                    <a:pt x="110752" y="82190"/>
                  </a:lnTo>
                  <a:lnTo>
                    <a:pt x="112646" y="80826"/>
                  </a:lnTo>
                  <a:lnTo>
                    <a:pt x="116434" y="78932"/>
                  </a:lnTo>
                  <a:lnTo>
                    <a:pt x="118177" y="75775"/>
                  </a:lnTo>
                  <a:lnTo>
                    <a:pt x="118960" y="73566"/>
                  </a:lnTo>
                  <a:lnTo>
                    <a:pt x="118960" y="69891"/>
                  </a:lnTo>
                  <a:lnTo>
                    <a:pt x="117520" y="66949"/>
                  </a:lnTo>
                  <a:lnTo>
                    <a:pt x="116093" y="65169"/>
                  </a:lnTo>
                  <a:lnTo>
                    <a:pt x="118278" y="63691"/>
                  </a:lnTo>
                  <a:lnTo>
                    <a:pt x="118947" y="63174"/>
                  </a:lnTo>
                  <a:lnTo>
                    <a:pt x="117280" y="62643"/>
                  </a:lnTo>
                  <a:lnTo>
                    <a:pt x="115816" y="63174"/>
                  </a:lnTo>
                  <a:lnTo>
                    <a:pt x="114868" y="62113"/>
                  </a:lnTo>
                  <a:lnTo>
                    <a:pt x="114237" y="61280"/>
                  </a:lnTo>
                  <a:lnTo>
                    <a:pt x="116030" y="60219"/>
                  </a:lnTo>
                  <a:lnTo>
                    <a:pt x="116876" y="58540"/>
                  </a:lnTo>
                  <a:lnTo>
                    <a:pt x="117924" y="59070"/>
                  </a:lnTo>
                  <a:lnTo>
                    <a:pt x="117394" y="60964"/>
                  </a:lnTo>
                  <a:lnTo>
                    <a:pt x="117394" y="60964"/>
                  </a:lnTo>
                  <a:lnTo>
                    <a:pt x="119086" y="60118"/>
                  </a:lnTo>
                  <a:lnTo>
                    <a:pt x="120235" y="61065"/>
                  </a:lnTo>
                  <a:lnTo>
                    <a:pt x="121182" y="62744"/>
                  </a:lnTo>
                  <a:lnTo>
                    <a:pt x="122129" y="63906"/>
                  </a:lnTo>
                  <a:lnTo>
                    <a:pt x="122129" y="65484"/>
                  </a:lnTo>
                  <a:lnTo>
                    <a:pt x="122975" y="66318"/>
                  </a:lnTo>
                  <a:lnTo>
                    <a:pt x="124806" y="64853"/>
                  </a:lnTo>
                  <a:lnTo>
                    <a:pt x="124263" y="62542"/>
                  </a:lnTo>
                  <a:lnTo>
                    <a:pt x="122621" y="60850"/>
                  </a:lnTo>
                  <a:lnTo>
                    <a:pt x="122116" y="59802"/>
                  </a:lnTo>
                  <a:lnTo>
                    <a:pt x="123594" y="58540"/>
                  </a:lnTo>
                  <a:lnTo>
                    <a:pt x="123707" y="55699"/>
                  </a:lnTo>
                  <a:lnTo>
                    <a:pt x="124970" y="54651"/>
                  </a:lnTo>
                  <a:lnTo>
                    <a:pt x="126233" y="55383"/>
                  </a:lnTo>
                  <a:lnTo>
                    <a:pt x="128127" y="52125"/>
                  </a:lnTo>
                  <a:lnTo>
                    <a:pt x="129705" y="47289"/>
                  </a:lnTo>
                  <a:lnTo>
                    <a:pt x="128544" y="44031"/>
                  </a:lnTo>
                  <a:lnTo>
                    <a:pt x="127811" y="41102"/>
                  </a:lnTo>
                  <a:lnTo>
                    <a:pt x="126132" y="39523"/>
                  </a:lnTo>
                  <a:lnTo>
                    <a:pt x="123922" y="38892"/>
                  </a:lnTo>
                  <a:lnTo>
                    <a:pt x="122558" y="38362"/>
                  </a:lnTo>
                  <a:lnTo>
                    <a:pt x="121498" y="37516"/>
                  </a:lnTo>
                  <a:lnTo>
                    <a:pt x="123606" y="33311"/>
                  </a:lnTo>
                  <a:lnTo>
                    <a:pt x="124440" y="30533"/>
                  </a:lnTo>
                  <a:lnTo>
                    <a:pt x="126650" y="29220"/>
                  </a:lnTo>
                  <a:lnTo>
                    <a:pt x="130021" y="29220"/>
                  </a:lnTo>
                  <a:lnTo>
                    <a:pt x="132332" y="28588"/>
                  </a:lnTo>
                  <a:lnTo>
                    <a:pt x="132231" y="28588"/>
                  </a:lnTo>
                  <a:lnTo>
                    <a:pt x="132231" y="23222"/>
                  </a:lnTo>
                  <a:lnTo>
                    <a:pt x="135072" y="21959"/>
                  </a:lnTo>
                  <a:lnTo>
                    <a:pt x="135804" y="23853"/>
                  </a:lnTo>
                  <a:lnTo>
                    <a:pt x="136650" y="21959"/>
                  </a:lnTo>
                  <a:lnTo>
                    <a:pt x="136650" y="20065"/>
                  </a:lnTo>
                  <a:lnTo>
                    <a:pt x="138115" y="20899"/>
                  </a:lnTo>
                  <a:lnTo>
                    <a:pt x="137433" y="24788"/>
                  </a:lnTo>
                  <a:lnTo>
                    <a:pt x="136006" y="30571"/>
                  </a:lnTo>
                  <a:lnTo>
                    <a:pt x="136006" y="33942"/>
                  </a:lnTo>
                  <a:lnTo>
                    <a:pt x="139428" y="38677"/>
                  </a:lnTo>
                  <a:lnTo>
                    <a:pt x="140426" y="42049"/>
                  </a:lnTo>
                  <a:lnTo>
                    <a:pt x="140426" y="43412"/>
                  </a:lnTo>
                  <a:lnTo>
                    <a:pt x="141688" y="42364"/>
                  </a:lnTo>
                  <a:lnTo>
                    <a:pt x="141688" y="38993"/>
                  </a:lnTo>
                  <a:lnTo>
                    <a:pt x="143166" y="35622"/>
                  </a:lnTo>
                  <a:lnTo>
                    <a:pt x="142370" y="32894"/>
                  </a:lnTo>
                  <a:lnTo>
                    <a:pt x="142244" y="31316"/>
                  </a:lnTo>
                  <a:lnTo>
                    <a:pt x="141966" y="29220"/>
                  </a:lnTo>
                  <a:lnTo>
                    <a:pt x="140085" y="27742"/>
                  </a:lnTo>
                  <a:lnTo>
                    <a:pt x="139782" y="24800"/>
                  </a:lnTo>
                  <a:lnTo>
                    <a:pt x="142522" y="23020"/>
                  </a:lnTo>
                  <a:lnTo>
                    <a:pt x="144832" y="23336"/>
                  </a:lnTo>
                  <a:lnTo>
                    <a:pt x="144832" y="20697"/>
                  </a:lnTo>
                  <a:lnTo>
                    <a:pt x="145881" y="18967"/>
                  </a:lnTo>
                  <a:lnTo>
                    <a:pt x="148090" y="17855"/>
                  </a:lnTo>
                  <a:lnTo>
                    <a:pt x="148936" y="17855"/>
                  </a:lnTo>
                  <a:lnTo>
                    <a:pt x="147573" y="14067"/>
                  </a:lnTo>
                  <a:lnTo>
                    <a:pt x="144315" y="12868"/>
                  </a:lnTo>
                  <a:lnTo>
                    <a:pt x="144832" y="10784"/>
                  </a:lnTo>
                  <a:lnTo>
                    <a:pt x="144517" y="8751"/>
                  </a:lnTo>
                  <a:lnTo>
                    <a:pt x="144315" y="7577"/>
                  </a:lnTo>
                  <a:lnTo>
                    <a:pt x="146310" y="8613"/>
                  </a:lnTo>
                  <a:lnTo>
                    <a:pt x="147674" y="7565"/>
                  </a:lnTo>
                  <a:lnTo>
                    <a:pt x="148936" y="8398"/>
                  </a:lnTo>
                  <a:lnTo>
                    <a:pt x="149669" y="6188"/>
                  </a:lnTo>
                  <a:lnTo>
                    <a:pt x="148406" y="4509"/>
                  </a:lnTo>
                  <a:lnTo>
                    <a:pt x="147775" y="2084"/>
                  </a:lnTo>
                  <a:lnTo>
                    <a:pt x="144201" y="1567"/>
                  </a:lnTo>
                  <a:lnTo>
                    <a:pt x="144201" y="3031"/>
                  </a:lnTo>
                  <a:lnTo>
                    <a:pt x="142623" y="2981"/>
                  </a:lnTo>
                  <a:lnTo>
                    <a:pt x="141890" y="2084"/>
                  </a:lnTo>
                  <a:lnTo>
                    <a:pt x="134440" y="2084"/>
                  </a:lnTo>
                  <a:lnTo>
                    <a:pt x="131069" y="2400"/>
                  </a:lnTo>
                  <a:lnTo>
                    <a:pt x="133493" y="4774"/>
                  </a:lnTo>
                  <a:lnTo>
                    <a:pt x="130867" y="4799"/>
                  </a:lnTo>
                  <a:lnTo>
                    <a:pt x="130337" y="3499"/>
                  </a:lnTo>
                  <a:lnTo>
                    <a:pt x="127294" y="4837"/>
                  </a:lnTo>
                  <a:lnTo>
                    <a:pt x="124654" y="6504"/>
                  </a:lnTo>
                  <a:lnTo>
                    <a:pt x="123076" y="6504"/>
                  </a:lnTo>
                  <a:lnTo>
                    <a:pt x="122028" y="4294"/>
                  </a:lnTo>
                  <a:lnTo>
                    <a:pt x="119503" y="3928"/>
                  </a:lnTo>
                  <a:lnTo>
                    <a:pt x="117407" y="5115"/>
                  </a:lnTo>
                  <a:lnTo>
                    <a:pt x="114149" y="4016"/>
                  </a:lnTo>
                  <a:lnTo>
                    <a:pt x="112040" y="3158"/>
                  </a:lnTo>
                  <a:lnTo>
                    <a:pt x="107835" y="3461"/>
                  </a:lnTo>
                  <a:lnTo>
                    <a:pt x="106055" y="4610"/>
                  </a:lnTo>
                  <a:lnTo>
                    <a:pt x="107204" y="7767"/>
                  </a:lnTo>
                  <a:lnTo>
                    <a:pt x="104792" y="7767"/>
                  </a:lnTo>
                  <a:lnTo>
                    <a:pt x="103529" y="7653"/>
                  </a:lnTo>
                  <a:lnTo>
                    <a:pt x="101951" y="8448"/>
                  </a:lnTo>
                  <a:lnTo>
                    <a:pt x="102898" y="10153"/>
                  </a:lnTo>
                  <a:lnTo>
                    <a:pt x="100587" y="9484"/>
                  </a:lnTo>
                  <a:lnTo>
                    <a:pt x="99741" y="6529"/>
                  </a:lnTo>
                  <a:lnTo>
                    <a:pt x="97115" y="4319"/>
                  </a:lnTo>
                  <a:lnTo>
                    <a:pt x="93327" y="4837"/>
                  </a:lnTo>
                  <a:lnTo>
                    <a:pt x="94173" y="7577"/>
                  </a:lnTo>
                  <a:lnTo>
                    <a:pt x="91016" y="7463"/>
                  </a:lnTo>
                  <a:lnTo>
                    <a:pt x="89968" y="6100"/>
                  </a:lnTo>
                  <a:lnTo>
                    <a:pt x="87758" y="7249"/>
                  </a:lnTo>
                  <a:lnTo>
                    <a:pt x="86066" y="7779"/>
                  </a:lnTo>
                  <a:lnTo>
                    <a:pt x="83541" y="10822"/>
                  </a:lnTo>
                  <a:lnTo>
                    <a:pt x="83023" y="8827"/>
                  </a:lnTo>
                  <a:lnTo>
                    <a:pt x="85233" y="5468"/>
                  </a:lnTo>
                  <a:lnTo>
                    <a:pt x="84601" y="2312"/>
                  </a:lnTo>
                  <a:lnTo>
                    <a:pt x="8144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52"/>
            <p:cNvSpPr/>
            <p:nvPr/>
          </p:nvSpPr>
          <p:spPr>
            <a:xfrm>
              <a:off x="3167575" y="993250"/>
              <a:ext cx="3759100" cy="3349975"/>
            </a:xfrm>
            <a:custGeom>
              <a:avLst/>
              <a:gdLst/>
              <a:ahLst/>
              <a:cxnLst/>
              <a:rect l="l" t="t" r="r" b="b"/>
              <a:pathLst>
                <a:path w="150364" h="133999" extrusionOk="0">
                  <a:moveTo>
                    <a:pt x="81786" y="784"/>
                  </a:moveTo>
                  <a:lnTo>
                    <a:pt x="84653" y="2892"/>
                  </a:lnTo>
                  <a:lnTo>
                    <a:pt x="85234" y="5797"/>
                  </a:lnTo>
                  <a:lnTo>
                    <a:pt x="83024" y="9168"/>
                  </a:lnTo>
                  <a:lnTo>
                    <a:pt x="83731" y="11895"/>
                  </a:lnTo>
                  <a:lnTo>
                    <a:pt x="86597" y="8448"/>
                  </a:lnTo>
                  <a:lnTo>
                    <a:pt x="88239" y="7931"/>
                  </a:lnTo>
                  <a:lnTo>
                    <a:pt x="90209" y="6895"/>
                  </a:lnTo>
                  <a:lnTo>
                    <a:pt x="91193" y="8171"/>
                  </a:lnTo>
                  <a:lnTo>
                    <a:pt x="94931" y="8297"/>
                  </a:lnTo>
                  <a:lnTo>
                    <a:pt x="94931" y="8297"/>
                  </a:lnTo>
                  <a:lnTo>
                    <a:pt x="94072" y="5494"/>
                  </a:lnTo>
                  <a:lnTo>
                    <a:pt x="97355" y="5039"/>
                  </a:lnTo>
                  <a:lnTo>
                    <a:pt x="99805" y="7110"/>
                  </a:lnTo>
                  <a:lnTo>
                    <a:pt x="100664" y="10140"/>
                  </a:lnTo>
                  <a:lnTo>
                    <a:pt x="103871" y="11075"/>
                  </a:lnTo>
                  <a:lnTo>
                    <a:pt x="102722" y="8991"/>
                  </a:lnTo>
                  <a:lnTo>
                    <a:pt x="103922" y="8385"/>
                  </a:lnTo>
                  <a:lnTo>
                    <a:pt x="105121" y="8486"/>
                  </a:lnTo>
                  <a:lnTo>
                    <a:pt x="107987" y="8486"/>
                  </a:lnTo>
                  <a:lnTo>
                    <a:pt x="106763" y="5153"/>
                  </a:lnTo>
                  <a:lnTo>
                    <a:pt x="108265" y="4180"/>
                  </a:lnTo>
                  <a:lnTo>
                    <a:pt x="112319" y="3890"/>
                  </a:lnTo>
                  <a:lnTo>
                    <a:pt x="114377" y="4723"/>
                  </a:lnTo>
                  <a:lnTo>
                    <a:pt x="117761" y="5860"/>
                  </a:lnTo>
                  <a:lnTo>
                    <a:pt x="119895" y="4673"/>
                  </a:lnTo>
                  <a:lnTo>
                    <a:pt x="122142" y="5001"/>
                  </a:lnTo>
                  <a:lnTo>
                    <a:pt x="123216" y="7236"/>
                  </a:lnTo>
                  <a:lnTo>
                    <a:pt x="125084" y="7236"/>
                  </a:lnTo>
                  <a:lnTo>
                    <a:pt x="127749" y="5544"/>
                  </a:lnTo>
                  <a:lnTo>
                    <a:pt x="130489" y="4332"/>
                  </a:lnTo>
                  <a:lnTo>
                    <a:pt x="130981" y="5532"/>
                  </a:lnTo>
                  <a:lnTo>
                    <a:pt x="134580" y="5494"/>
                  </a:lnTo>
                  <a:lnTo>
                    <a:pt x="132105" y="3069"/>
                  </a:lnTo>
                  <a:lnTo>
                    <a:pt x="134769" y="2817"/>
                  </a:lnTo>
                  <a:lnTo>
                    <a:pt x="142080" y="2817"/>
                  </a:lnTo>
                  <a:lnTo>
                    <a:pt x="142813" y="3713"/>
                  </a:lnTo>
                  <a:lnTo>
                    <a:pt x="144858" y="3776"/>
                  </a:lnTo>
                  <a:lnTo>
                    <a:pt x="144858" y="2337"/>
                  </a:lnTo>
                  <a:lnTo>
                    <a:pt x="147864" y="2779"/>
                  </a:lnTo>
                  <a:lnTo>
                    <a:pt x="148432" y="4989"/>
                  </a:lnTo>
                  <a:lnTo>
                    <a:pt x="149657" y="6643"/>
                  </a:lnTo>
                  <a:lnTo>
                    <a:pt x="149101" y="8309"/>
                  </a:lnTo>
                  <a:lnTo>
                    <a:pt x="147990" y="7564"/>
                  </a:lnTo>
                  <a:lnTo>
                    <a:pt x="146601" y="8638"/>
                  </a:lnTo>
                  <a:lnTo>
                    <a:pt x="144214" y="7400"/>
                  </a:lnTo>
                  <a:lnTo>
                    <a:pt x="144846" y="11163"/>
                  </a:lnTo>
                  <a:lnTo>
                    <a:pt x="144278" y="13461"/>
                  </a:lnTo>
                  <a:lnTo>
                    <a:pt x="147662" y="14724"/>
                  </a:lnTo>
                  <a:lnTo>
                    <a:pt x="148823" y="17944"/>
                  </a:lnTo>
                  <a:lnTo>
                    <a:pt x="148356" y="17944"/>
                  </a:lnTo>
                  <a:lnTo>
                    <a:pt x="145995" y="19118"/>
                  </a:lnTo>
                  <a:lnTo>
                    <a:pt x="144846" y="21012"/>
                  </a:lnTo>
                  <a:lnTo>
                    <a:pt x="144846" y="23373"/>
                  </a:lnTo>
                  <a:lnTo>
                    <a:pt x="142775" y="23096"/>
                  </a:lnTo>
                  <a:lnTo>
                    <a:pt x="139770" y="25040"/>
                  </a:lnTo>
                  <a:lnTo>
                    <a:pt x="140111" y="28311"/>
                  </a:lnTo>
                  <a:lnTo>
                    <a:pt x="141992" y="29788"/>
                  </a:lnTo>
                  <a:lnTo>
                    <a:pt x="142257" y="31745"/>
                  </a:lnTo>
                  <a:lnTo>
                    <a:pt x="142396" y="33387"/>
                  </a:lnTo>
                  <a:lnTo>
                    <a:pt x="143154" y="36000"/>
                  </a:lnTo>
                  <a:lnTo>
                    <a:pt x="141727" y="39271"/>
                  </a:lnTo>
                  <a:lnTo>
                    <a:pt x="141702" y="42604"/>
                  </a:lnTo>
                  <a:lnTo>
                    <a:pt x="141070" y="43135"/>
                  </a:lnTo>
                  <a:lnTo>
                    <a:pt x="141070" y="42440"/>
                  </a:lnTo>
                  <a:lnTo>
                    <a:pt x="140060" y="38993"/>
                  </a:lnTo>
                  <a:lnTo>
                    <a:pt x="136651" y="34245"/>
                  </a:lnTo>
                  <a:lnTo>
                    <a:pt x="136651" y="31025"/>
                  </a:lnTo>
                  <a:lnTo>
                    <a:pt x="138078" y="25255"/>
                  </a:lnTo>
                  <a:lnTo>
                    <a:pt x="138797" y="21151"/>
                  </a:lnTo>
                  <a:lnTo>
                    <a:pt x="136663" y="19939"/>
                  </a:lnTo>
                  <a:lnTo>
                    <a:pt x="136663" y="22300"/>
                  </a:lnTo>
                  <a:lnTo>
                    <a:pt x="136158" y="23437"/>
                  </a:lnTo>
                  <a:lnTo>
                    <a:pt x="135578" y="21947"/>
                  </a:lnTo>
                  <a:lnTo>
                    <a:pt x="132244" y="23424"/>
                  </a:lnTo>
                  <a:lnTo>
                    <a:pt x="132244" y="28765"/>
                  </a:lnTo>
                  <a:lnTo>
                    <a:pt x="130312" y="29295"/>
                  </a:lnTo>
                  <a:lnTo>
                    <a:pt x="126890" y="29295"/>
                  </a:lnTo>
                  <a:lnTo>
                    <a:pt x="124504" y="30722"/>
                  </a:lnTo>
                  <a:lnTo>
                    <a:pt x="123645" y="33576"/>
                  </a:lnTo>
                  <a:lnTo>
                    <a:pt x="121435" y="38008"/>
                  </a:lnTo>
                  <a:lnTo>
                    <a:pt x="122685" y="39006"/>
                  </a:lnTo>
                  <a:lnTo>
                    <a:pt x="124163" y="39586"/>
                  </a:lnTo>
                  <a:lnTo>
                    <a:pt x="126297" y="40193"/>
                  </a:lnTo>
                  <a:lnTo>
                    <a:pt x="127862" y="41657"/>
                  </a:lnTo>
                  <a:lnTo>
                    <a:pt x="128582" y="44549"/>
                  </a:lnTo>
                  <a:lnTo>
                    <a:pt x="129706" y="47706"/>
                  </a:lnTo>
                  <a:lnTo>
                    <a:pt x="128178" y="52403"/>
                  </a:lnTo>
                  <a:lnTo>
                    <a:pt x="126461" y="55358"/>
                  </a:lnTo>
                  <a:lnTo>
                    <a:pt x="125274" y="54676"/>
                  </a:lnTo>
                  <a:lnTo>
                    <a:pt x="123733" y="55951"/>
                  </a:lnTo>
                  <a:lnTo>
                    <a:pt x="123620" y="58792"/>
                  </a:lnTo>
                  <a:lnTo>
                    <a:pt x="122067" y="60118"/>
                  </a:lnTo>
                  <a:lnTo>
                    <a:pt x="122673" y="61393"/>
                  </a:lnTo>
                  <a:lnTo>
                    <a:pt x="124314" y="63098"/>
                  </a:lnTo>
                  <a:lnTo>
                    <a:pt x="124807" y="65131"/>
                  </a:lnTo>
                  <a:lnTo>
                    <a:pt x="123342" y="66305"/>
                  </a:lnTo>
                  <a:lnTo>
                    <a:pt x="122786" y="65750"/>
                  </a:lnTo>
                  <a:lnTo>
                    <a:pt x="122786" y="64196"/>
                  </a:lnTo>
                  <a:lnTo>
                    <a:pt x="121801" y="62997"/>
                  </a:lnTo>
                  <a:lnTo>
                    <a:pt x="120854" y="61317"/>
                  </a:lnTo>
                  <a:lnTo>
                    <a:pt x="119465" y="60143"/>
                  </a:lnTo>
                  <a:lnTo>
                    <a:pt x="118241" y="60762"/>
                  </a:lnTo>
                  <a:lnTo>
                    <a:pt x="118241" y="60762"/>
                  </a:lnTo>
                  <a:lnTo>
                    <a:pt x="118645" y="59297"/>
                  </a:lnTo>
                  <a:lnTo>
                    <a:pt x="117079" y="58514"/>
                  </a:lnTo>
                  <a:lnTo>
                    <a:pt x="116132" y="60396"/>
                  </a:lnTo>
                  <a:lnTo>
                    <a:pt x="114112" y="61583"/>
                  </a:lnTo>
                  <a:lnTo>
                    <a:pt x="114970" y="62719"/>
                  </a:lnTo>
                  <a:lnTo>
                    <a:pt x="116056" y="63931"/>
                  </a:lnTo>
                  <a:lnTo>
                    <a:pt x="117622" y="63376"/>
                  </a:lnTo>
                  <a:lnTo>
                    <a:pt x="118607" y="63691"/>
                  </a:lnTo>
                  <a:lnTo>
                    <a:pt x="115968" y="65497"/>
                  </a:lnTo>
                  <a:lnTo>
                    <a:pt x="117597" y="67530"/>
                  </a:lnTo>
                  <a:lnTo>
                    <a:pt x="119011" y="70371"/>
                  </a:lnTo>
                  <a:lnTo>
                    <a:pt x="119011" y="73919"/>
                  </a:lnTo>
                  <a:lnTo>
                    <a:pt x="118266" y="76028"/>
                  </a:lnTo>
                  <a:lnTo>
                    <a:pt x="116574" y="79096"/>
                  </a:lnTo>
                  <a:lnTo>
                    <a:pt x="112824" y="80978"/>
                  </a:lnTo>
                  <a:lnTo>
                    <a:pt x="111245" y="82114"/>
                  </a:lnTo>
                  <a:lnTo>
                    <a:pt x="110740" y="80940"/>
                  </a:lnTo>
                  <a:lnTo>
                    <a:pt x="110462" y="81041"/>
                  </a:lnTo>
                  <a:cubicBezTo>
                    <a:pt x="110159" y="81142"/>
                    <a:pt x="108594" y="81697"/>
                    <a:pt x="108253" y="81912"/>
                  </a:cubicBezTo>
                  <a:cubicBezTo>
                    <a:pt x="107886" y="82165"/>
                    <a:pt x="107634" y="83276"/>
                    <a:pt x="107520" y="83907"/>
                  </a:cubicBezTo>
                  <a:lnTo>
                    <a:pt x="107495" y="84008"/>
                  </a:lnTo>
                  <a:lnTo>
                    <a:pt x="108341" y="85688"/>
                  </a:lnTo>
                  <a:lnTo>
                    <a:pt x="110197" y="87468"/>
                  </a:lnTo>
                  <a:lnTo>
                    <a:pt x="110197" y="90852"/>
                  </a:lnTo>
                  <a:cubicBezTo>
                    <a:pt x="110046" y="91092"/>
                    <a:pt x="109174" y="91824"/>
                    <a:pt x="108379" y="92430"/>
                  </a:cubicBezTo>
                  <a:lnTo>
                    <a:pt x="107760" y="92115"/>
                  </a:lnTo>
                  <a:lnTo>
                    <a:pt x="106093" y="90360"/>
                  </a:lnTo>
                  <a:lnTo>
                    <a:pt x="104161" y="88541"/>
                  </a:lnTo>
                  <a:lnTo>
                    <a:pt x="103164" y="89829"/>
                  </a:lnTo>
                  <a:lnTo>
                    <a:pt x="102823" y="92203"/>
                  </a:lnTo>
                  <a:lnTo>
                    <a:pt x="103492" y="93756"/>
                  </a:lnTo>
                  <a:lnTo>
                    <a:pt x="104679" y="95398"/>
                  </a:lnTo>
                  <a:lnTo>
                    <a:pt x="106321" y="96648"/>
                  </a:lnTo>
                  <a:lnTo>
                    <a:pt x="106611" y="98239"/>
                  </a:lnTo>
                  <a:lnTo>
                    <a:pt x="107028" y="99602"/>
                  </a:lnTo>
                  <a:lnTo>
                    <a:pt x="105689" y="99047"/>
                  </a:lnTo>
                  <a:lnTo>
                    <a:pt x="104313" y="97254"/>
                  </a:lnTo>
                  <a:lnTo>
                    <a:pt x="103290" y="95082"/>
                  </a:lnTo>
                  <a:lnTo>
                    <a:pt x="101371" y="94072"/>
                  </a:lnTo>
                  <a:lnTo>
                    <a:pt x="101371" y="90056"/>
                  </a:lnTo>
                  <a:lnTo>
                    <a:pt x="99351" y="85725"/>
                  </a:lnTo>
                  <a:lnTo>
                    <a:pt x="97583" y="86773"/>
                  </a:lnTo>
                  <a:lnTo>
                    <a:pt x="97583" y="83756"/>
                  </a:lnTo>
                  <a:lnTo>
                    <a:pt x="95739" y="82897"/>
                  </a:lnTo>
                  <a:lnTo>
                    <a:pt x="94944" y="79690"/>
                  </a:lnTo>
                  <a:lnTo>
                    <a:pt x="91774" y="80422"/>
                  </a:lnTo>
                  <a:lnTo>
                    <a:pt x="90423" y="82278"/>
                  </a:lnTo>
                  <a:lnTo>
                    <a:pt x="87431" y="84980"/>
                  </a:lnTo>
                  <a:lnTo>
                    <a:pt x="85372" y="86773"/>
                  </a:lnTo>
                  <a:lnTo>
                    <a:pt x="84324" y="88503"/>
                  </a:lnTo>
                  <a:lnTo>
                    <a:pt x="84324" y="91546"/>
                  </a:lnTo>
                  <a:lnTo>
                    <a:pt x="82961" y="93706"/>
                  </a:lnTo>
                  <a:lnTo>
                    <a:pt x="82620" y="92456"/>
                  </a:lnTo>
                  <a:lnTo>
                    <a:pt x="81142" y="89084"/>
                  </a:lnTo>
                  <a:lnTo>
                    <a:pt x="79791" y="86180"/>
                  </a:lnTo>
                  <a:lnTo>
                    <a:pt x="79160" y="83465"/>
                  </a:lnTo>
                  <a:lnTo>
                    <a:pt x="78377" y="80359"/>
                  </a:lnTo>
                  <a:lnTo>
                    <a:pt x="76837" y="82152"/>
                  </a:lnTo>
                  <a:lnTo>
                    <a:pt x="75890" y="82000"/>
                  </a:lnTo>
                  <a:lnTo>
                    <a:pt x="74602" y="79803"/>
                  </a:lnTo>
                  <a:lnTo>
                    <a:pt x="71773" y="77745"/>
                  </a:lnTo>
                  <a:lnTo>
                    <a:pt x="68326" y="78175"/>
                  </a:lnTo>
                  <a:lnTo>
                    <a:pt x="65687" y="77770"/>
                  </a:lnTo>
                  <a:lnTo>
                    <a:pt x="63957" y="76849"/>
                  </a:lnTo>
                  <a:lnTo>
                    <a:pt x="62113" y="76710"/>
                  </a:lnTo>
                  <a:lnTo>
                    <a:pt x="60118" y="75624"/>
                  </a:lnTo>
                  <a:lnTo>
                    <a:pt x="56999" y="73086"/>
                  </a:lnTo>
                  <a:lnTo>
                    <a:pt x="55737" y="75232"/>
                  </a:lnTo>
                  <a:lnTo>
                    <a:pt x="57782" y="76912"/>
                  </a:lnTo>
                  <a:lnTo>
                    <a:pt x="59108" y="79349"/>
                  </a:lnTo>
                  <a:lnTo>
                    <a:pt x="61419" y="79235"/>
                  </a:lnTo>
                  <a:lnTo>
                    <a:pt x="63717" y="78541"/>
                  </a:lnTo>
                  <a:lnTo>
                    <a:pt x="64954" y="79879"/>
                  </a:lnTo>
                  <a:lnTo>
                    <a:pt x="66394" y="81306"/>
                  </a:lnTo>
                  <a:lnTo>
                    <a:pt x="65636" y="83187"/>
                  </a:lnTo>
                  <a:lnTo>
                    <a:pt x="64538" y="85208"/>
                  </a:lnTo>
                  <a:lnTo>
                    <a:pt x="60775" y="87140"/>
                  </a:lnTo>
                  <a:lnTo>
                    <a:pt x="57025" y="87973"/>
                  </a:lnTo>
                  <a:lnTo>
                    <a:pt x="53805" y="89425"/>
                  </a:lnTo>
                  <a:lnTo>
                    <a:pt x="53388" y="88263"/>
                  </a:lnTo>
                  <a:lnTo>
                    <a:pt x="52100" y="85132"/>
                  </a:lnTo>
                  <a:lnTo>
                    <a:pt x="50105" y="83554"/>
                  </a:lnTo>
                  <a:lnTo>
                    <a:pt x="49297" y="81230"/>
                  </a:lnTo>
                  <a:lnTo>
                    <a:pt x="47782" y="78831"/>
                  </a:lnTo>
                  <a:lnTo>
                    <a:pt x="45117" y="75169"/>
                  </a:lnTo>
                  <a:lnTo>
                    <a:pt x="43387" y="75801"/>
                  </a:lnTo>
                  <a:lnTo>
                    <a:pt x="44284" y="77341"/>
                  </a:lnTo>
                  <a:lnTo>
                    <a:pt x="45332" y="80182"/>
                  </a:lnTo>
                  <a:lnTo>
                    <a:pt x="46203" y="81382"/>
                  </a:lnTo>
                  <a:lnTo>
                    <a:pt x="48325" y="86281"/>
                  </a:lnTo>
                  <a:lnTo>
                    <a:pt x="49726" y="87241"/>
                  </a:lnTo>
                  <a:lnTo>
                    <a:pt x="51772" y="89198"/>
                  </a:lnTo>
                  <a:lnTo>
                    <a:pt x="52264" y="90271"/>
                  </a:lnTo>
                  <a:lnTo>
                    <a:pt x="53009" y="92506"/>
                  </a:lnTo>
                  <a:lnTo>
                    <a:pt x="54550" y="91736"/>
                  </a:lnTo>
                  <a:lnTo>
                    <a:pt x="58287" y="91218"/>
                  </a:lnTo>
                  <a:lnTo>
                    <a:pt x="59525" y="90612"/>
                  </a:lnTo>
                  <a:lnTo>
                    <a:pt x="59904" y="91837"/>
                  </a:lnTo>
                  <a:cubicBezTo>
                    <a:pt x="59664" y="92443"/>
                    <a:pt x="59070" y="93946"/>
                    <a:pt x="59070" y="94362"/>
                  </a:cubicBezTo>
                  <a:cubicBezTo>
                    <a:pt x="59045" y="94615"/>
                    <a:pt x="58338" y="96016"/>
                    <a:pt x="57681" y="97191"/>
                  </a:cubicBezTo>
                  <a:lnTo>
                    <a:pt x="54487" y="99148"/>
                  </a:lnTo>
                  <a:lnTo>
                    <a:pt x="51784" y="102128"/>
                  </a:lnTo>
                  <a:lnTo>
                    <a:pt x="48855" y="104792"/>
                  </a:lnTo>
                  <a:lnTo>
                    <a:pt x="49474" y="106408"/>
                  </a:lnTo>
                  <a:lnTo>
                    <a:pt x="49411" y="108719"/>
                  </a:lnTo>
                  <a:lnTo>
                    <a:pt x="50257" y="110727"/>
                  </a:lnTo>
                  <a:lnTo>
                    <a:pt x="50257" y="113189"/>
                  </a:lnTo>
                  <a:lnTo>
                    <a:pt x="48767" y="115487"/>
                  </a:lnTo>
                  <a:lnTo>
                    <a:pt x="44587" y="118694"/>
                  </a:lnTo>
                  <a:lnTo>
                    <a:pt x="44587" y="120096"/>
                  </a:lnTo>
                  <a:lnTo>
                    <a:pt x="44297" y="123897"/>
                  </a:lnTo>
                  <a:lnTo>
                    <a:pt x="42845" y="123897"/>
                  </a:lnTo>
                  <a:lnTo>
                    <a:pt x="42175" y="126927"/>
                  </a:lnTo>
                  <a:lnTo>
                    <a:pt x="39713" y="129730"/>
                  </a:lnTo>
                  <a:lnTo>
                    <a:pt x="38084" y="131536"/>
                  </a:lnTo>
                  <a:lnTo>
                    <a:pt x="35647" y="133367"/>
                  </a:lnTo>
                  <a:lnTo>
                    <a:pt x="31404" y="133367"/>
                  </a:lnTo>
                  <a:lnTo>
                    <a:pt x="29776" y="130842"/>
                  </a:lnTo>
                  <a:lnTo>
                    <a:pt x="29371" y="128581"/>
                  </a:lnTo>
                  <a:lnTo>
                    <a:pt x="28210" y="126334"/>
                  </a:lnTo>
                  <a:lnTo>
                    <a:pt x="26278" y="123796"/>
                  </a:lnTo>
                  <a:lnTo>
                    <a:pt x="26278" y="120222"/>
                  </a:lnTo>
                  <a:lnTo>
                    <a:pt x="24384" y="117495"/>
                  </a:lnTo>
                  <a:lnTo>
                    <a:pt x="24384" y="115285"/>
                  </a:lnTo>
                  <a:lnTo>
                    <a:pt x="26278" y="112659"/>
                  </a:lnTo>
                  <a:lnTo>
                    <a:pt x="26278" y="109654"/>
                  </a:lnTo>
                  <a:lnTo>
                    <a:pt x="25672" y="106509"/>
                  </a:lnTo>
                  <a:lnTo>
                    <a:pt x="23563" y="103340"/>
                  </a:lnTo>
                  <a:lnTo>
                    <a:pt x="23992" y="99262"/>
                  </a:lnTo>
                  <a:lnTo>
                    <a:pt x="22679" y="97140"/>
                  </a:lnTo>
                  <a:lnTo>
                    <a:pt x="19838" y="97279"/>
                  </a:lnTo>
                  <a:lnTo>
                    <a:pt x="18916" y="95701"/>
                  </a:lnTo>
                  <a:lnTo>
                    <a:pt x="16353" y="95410"/>
                  </a:lnTo>
                  <a:lnTo>
                    <a:pt x="13600" y="96787"/>
                  </a:lnTo>
                  <a:lnTo>
                    <a:pt x="11113" y="96787"/>
                  </a:lnTo>
                  <a:lnTo>
                    <a:pt x="8486" y="97090"/>
                  </a:lnTo>
                  <a:lnTo>
                    <a:pt x="5570" y="95385"/>
                  </a:lnTo>
                  <a:lnTo>
                    <a:pt x="1453" y="91067"/>
                  </a:lnTo>
                  <a:lnTo>
                    <a:pt x="645" y="87746"/>
                  </a:lnTo>
                  <a:lnTo>
                    <a:pt x="1175" y="84905"/>
                  </a:lnTo>
                  <a:lnTo>
                    <a:pt x="658" y="82518"/>
                  </a:lnTo>
                  <a:lnTo>
                    <a:pt x="1642" y="80132"/>
                  </a:lnTo>
                  <a:lnTo>
                    <a:pt x="4029" y="76306"/>
                  </a:lnTo>
                  <a:lnTo>
                    <a:pt x="6681" y="74386"/>
                  </a:lnTo>
                  <a:lnTo>
                    <a:pt x="7325" y="72353"/>
                  </a:lnTo>
                  <a:lnTo>
                    <a:pt x="9055" y="70523"/>
                  </a:lnTo>
                  <a:lnTo>
                    <a:pt x="10683" y="68894"/>
                  </a:lnTo>
                  <a:lnTo>
                    <a:pt x="11870" y="69487"/>
                  </a:lnTo>
                  <a:lnTo>
                    <a:pt x="16328" y="67858"/>
                  </a:lnTo>
                  <a:lnTo>
                    <a:pt x="20457" y="67871"/>
                  </a:lnTo>
                  <a:lnTo>
                    <a:pt x="22490" y="67543"/>
                  </a:lnTo>
                  <a:lnTo>
                    <a:pt x="23639" y="67795"/>
                  </a:lnTo>
                  <a:lnTo>
                    <a:pt x="24005" y="70560"/>
                  </a:lnTo>
                  <a:lnTo>
                    <a:pt x="26619" y="71116"/>
                  </a:lnTo>
                  <a:lnTo>
                    <a:pt x="29334" y="73338"/>
                  </a:lnTo>
                  <a:lnTo>
                    <a:pt x="31152" y="71747"/>
                  </a:lnTo>
                  <a:lnTo>
                    <a:pt x="32894" y="71457"/>
                  </a:lnTo>
                  <a:lnTo>
                    <a:pt x="38349" y="73035"/>
                  </a:lnTo>
                  <a:lnTo>
                    <a:pt x="41784" y="72505"/>
                  </a:lnTo>
                  <a:lnTo>
                    <a:pt x="44739" y="71154"/>
                  </a:lnTo>
                  <a:lnTo>
                    <a:pt x="45648" y="67719"/>
                  </a:lnTo>
                  <a:lnTo>
                    <a:pt x="44461" y="65989"/>
                  </a:lnTo>
                  <a:lnTo>
                    <a:pt x="41910" y="67442"/>
                  </a:lnTo>
                  <a:lnTo>
                    <a:pt x="39347" y="66785"/>
                  </a:lnTo>
                  <a:lnTo>
                    <a:pt x="37819" y="65762"/>
                  </a:lnTo>
                  <a:lnTo>
                    <a:pt x="38715" y="63590"/>
                  </a:lnTo>
                  <a:lnTo>
                    <a:pt x="40067" y="62820"/>
                  </a:lnTo>
                  <a:lnTo>
                    <a:pt x="42466" y="62227"/>
                  </a:lnTo>
                  <a:lnTo>
                    <a:pt x="45610" y="63073"/>
                  </a:lnTo>
                  <a:lnTo>
                    <a:pt x="50244" y="62075"/>
                  </a:lnTo>
                  <a:lnTo>
                    <a:pt x="47946" y="60345"/>
                  </a:lnTo>
                  <a:lnTo>
                    <a:pt x="45458" y="57782"/>
                  </a:lnTo>
                  <a:lnTo>
                    <a:pt x="46304" y="55206"/>
                  </a:lnTo>
                  <a:lnTo>
                    <a:pt x="43501" y="56999"/>
                  </a:lnTo>
                  <a:lnTo>
                    <a:pt x="43602" y="58312"/>
                  </a:lnTo>
                  <a:lnTo>
                    <a:pt x="42289" y="58312"/>
                  </a:lnTo>
                  <a:lnTo>
                    <a:pt x="41632" y="55938"/>
                  </a:lnTo>
                  <a:lnTo>
                    <a:pt x="39511" y="56469"/>
                  </a:lnTo>
                  <a:lnTo>
                    <a:pt x="37832" y="60042"/>
                  </a:lnTo>
                  <a:lnTo>
                    <a:pt x="37933" y="62265"/>
                  </a:lnTo>
                  <a:lnTo>
                    <a:pt x="36632" y="62530"/>
                  </a:lnTo>
                  <a:lnTo>
                    <a:pt x="35167" y="62757"/>
                  </a:lnTo>
                  <a:lnTo>
                    <a:pt x="33639" y="64398"/>
                  </a:lnTo>
                  <a:lnTo>
                    <a:pt x="34776" y="65750"/>
                  </a:lnTo>
                  <a:lnTo>
                    <a:pt x="33829" y="66659"/>
                  </a:lnTo>
                  <a:lnTo>
                    <a:pt x="32427" y="65585"/>
                  </a:lnTo>
                  <a:lnTo>
                    <a:pt x="30988" y="61886"/>
                  </a:lnTo>
                  <a:lnTo>
                    <a:pt x="28033" y="58893"/>
                  </a:lnTo>
                  <a:lnTo>
                    <a:pt x="25242" y="56974"/>
                  </a:lnTo>
                  <a:lnTo>
                    <a:pt x="24636" y="59146"/>
                  </a:lnTo>
                  <a:lnTo>
                    <a:pt x="27136" y="61595"/>
                  </a:lnTo>
                  <a:lnTo>
                    <a:pt x="29712" y="63085"/>
                  </a:lnTo>
                  <a:lnTo>
                    <a:pt x="29574" y="63401"/>
                  </a:lnTo>
                  <a:lnTo>
                    <a:pt x="28172" y="62921"/>
                  </a:lnTo>
                  <a:lnTo>
                    <a:pt x="28172" y="64967"/>
                  </a:lnTo>
                  <a:lnTo>
                    <a:pt x="27541" y="65333"/>
                  </a:lnTo>
                  <a:lnTo>
                    <a:pt x="27541" y="64537"/>
                  </a:lnTo>
                  <a:lnTo>
                    <a:pt x="26720" y="63148"/>
                  </a:lnTo>
                  <a:lnTo>
                    <a:pt x="25255" y="61785"/>
                  </a:lnTo>
                  <a:lnTo>
                    <a:pt x="23273" y="59575"/>
                  </a:lnTo>
                  <a:lnTo>
                    <a:pt x="21467" y="59575"/>
                  </a:lnTo>
                  <a:lnTo>
                    <a:pt x="20141" y="60295"/>
                  </a:lnTo>
                  <a:lnTo>
                    <a:pt x="17515" y="59600"/>
                  </a:lnTo>
                  <a:lnTo>
                    <a:pt x="17174" y="61557"/>
                  </a:lnTo>
                  <a:lnTo>
                    <a:pt x="16277" y="61949"/>
                  </a:lnTo>
                  <a:lnTo>
                    <a:pt x="15179" y="63919"/>
                  </a:lnTo>
                  <a:lnTo>
                    <a:pt x="13386" y="66507"/>
                  </a:lnTo>
                  <a:lnTo>
                    <a:pt x="11391" y="66406"/>
                  </a:lnTo>
                  <a:lnTo>
                    <a:pt x="10065" y="67176"/>
                  </a:lnTo>
                  <a:lnTo>
                    <a:pt x="9143" y="66381"/>
                  </a:lnTo>
                  <a:lnTo>
                    <a:pt x="6719" y="65649"/>
                  </a:lnTo>
                  <a:lnTo>
                    <a:pt x="6719" y="60610"/>
                  </a:lnTo>
                  <a:lnTo>
                    <a:pt x="8827" y="59499"/>
                  </a:lnTo>
                  <a:lnTo>
                    <a:pt x="12413" y="59954"/>
                  </a:lnTo>
                  <a:lnTo>
                    <a:pt x="14156" y="58148"/>
                  </a:lnTo>
                  <a:lnTo>
                    <a:pt x="13070" y="55825"/>
                  </a:lnTo>
                  <a:lnTo>
                    <a:pt x="12110" y="55320"/>
                  </a:lnTo>
                  <a:lnTo>
                    <a:pt x="13045" y="55168"/>
                  </a:lnTo>
                  <a:lnTo>
                    <a:pt x="14749" y="55168"/>
                  </a:lnTo>
                  <a:lnTo>
                    <a:pt x="16694" y="53186"/>
                  </a:lnTo>
                  <a:lnTo>
                    <a:pt x="17616" y="49840"/>
                  </a:lnTo>
                  <a:lnTo>
                    <a:pt x="20381" y="48691"/>
                  </a:lnTo>
                  <a:lnTo>
                    <a:pt x="20608" y="45913"/>
                  </a:lnTo>
                  <a:lnTo>
                    <a:pt x="21568" y="44764"/>
                  </a:lnTo>
                  <a:lnTo>
                    <a:pt x="22250" y="45559"/>
                  </a:lnTo>
                  <a:lnTo>
                    <a:pt x="21442" y="48211"/>
                  </a:lnTo>
                  <a:lnTo>
                    <a:pt x="25924" y="48211"/>
                  </a:lnTo>
                  <a:lnTo>
                    <a:pt x="29788" y="47504"/>
                  </a:lnTo>
                  <a:lnTo>
                    <a:pt x="30558" y="44915"/>
                  </a:lnTo>
                  <a:lnTo>
                    <a:pt x="31733" y="43539"/>
                  </a:lnTo>
                  <a:lnTo>
                    <a:pt x="32023" y="41910"/>
                  </a:lnTo>
                  <a:lnTo>
                    <a:pt x="34687" y="41821"/>
                  </a:lnTo>
                  <a:lnTo>
                    <a:pt x="37390" y="40129"/>
                  </a:lnTo>
                  <a:lnTo>
                    <a:pt x="35369" y="38841"/>
                  </a:lnTo>
                  <a:lnTo>
                    <a:pt x="32768" y="39599"/>
                  </a:lnTo>
                  <a:lnTo>
                    <a:pt x="31253" y="39422"/>
                  </a:lnTo>
                  <a:lnTo>
                    <a:pt x="30205" y="36303"/>
                  </a:lnTo>
                  <a:lnTo>
                    <a:pt x="33147" y="32604"/>
                  </a:lnTo>
                  <a:lnTo>
                    <a:pt x="31202" y="31215"/>
                  </a:lnTo>
                  <a:lnTo>
                    <a:pt x="29586" y="32591"/>
                  </a:lnTo>
                  <a:lnTo>
                    <a:pt x="28955" y="34372"/>
                  </a:lnTo>
                  <a:lnTo>
                    <a:pt x="27136" y="35874"/>
                  </a:lnTo>
                  <a:lnTo>
                    <a:pt x="26897" y="38425"/>
                  </a:lnTo>
                  <a:lnTo>
                    <a:pt x="28462" y="40723"/>
                  </a:lnTo>
                  <a:cubicBezTo>
                    <a:pt x="28361" y="41241"/>
                    <a:pt x="28071" y="42667"/>
                    <a:pt x="28071" y="42933"/>
                  </a:cubicBezTo>
                  <a:cubicBezTo>
                    <a:pt x="28008" y="43147"/>
                    <a:pt x="27288" y="44233"/>
                    <a:pt x="26619" y="45155"/>
                  </a:cubicBezTo>
                  <a:lnTo>
                    <a:pt x="24131" y="44902"/>
                  </a:lnTo>
                  <a:lnTo>
                    <a:pt x="24308" y="43640"/>
                  </a:lnTo>
                  <a:lnTo>
                    <a:pt x="22553" y="40622"/>
                  </a:lnTo>
                  <a:lnTo>
                    <a:pt x="21076" y="42465"/>
                  </a:lnTo>
                  <a:lnTo>
                    <a:pt x="19687" y="42718"/>
                  </a:lnTo>
                  <a:lnTo>
                    <a:pt x="18740" y="39321"/>
                  </a:lnTo>
                  <a:lnTo>
                    <a:pt x="19510" y="37680"/>
                  </a:lnTo>
                  <a:lnTo>
                    <a:pt x="21985" y="35205"/>
                  </a:lnTo>
                  <a:lnTo>
                    <a:pt x="23386" y="32326"/>
                  </a:lnTo>
                  <a:lnTo>
                    <a:pt x="25874" y="28790"/>
                  </a:lnTo>
                  <a:lnTo>
                    <a:pt x="29712" y="24750"/>
                  </a:lnTo>
                  <a:lnTo>
                    <a:pt x="33021" y="23639"/>
                  </a:lnTo>
                  <a:lnTo>
                    <a:pt x="35294" y="24232"/>
                  </a:lnTo>
                  <a:lnTo>
                    <a:pt x="38008" y="25381"/>
                  </a:lnTo>
                  <a:lnTo>
                    <a:pt x="41481" y="27212"/>
                  </a:lnTo>
                  <a:lnTo>
                    <a:pt x="42188" y="29068"/>
                  </a:lnTo>
                  <a:lnTo>
                    <a:pt x="41039" y="29813"/>
                  </a:lnTo>
                  <a:lnTo>
                    <a:pt x="36556" y="28942"/>
                  </a:lnTo>
                  <a:lnTo>
                    <a:pt x="39284" y="30975"/>
                  </a:lnTo>
                  <a:lnTo>
                    <a:pt x="40976" y="34245"/>
                  </a:lnTo>
                  <a:lnTo>
                    <a:pt x="41910" y="32781"/>
                  </a:lnTo>
                  <a:lnTo>
                    <a:pt x="44436" y="32907"/>
                  </a:lnTo>
                  <a:lnTo>
                    <a:pt x="43135" y="30886"/>
                  </a:lnTo>
                  <a:lnTo>
                    <a:pt x="45181" y="29712"/>
                  </a:lnTo>
                  <a:lnTo>
                    <a:pt x="45471" y="27237"/>
                  </a:lnTo>
                  <a:lnTo>
                    <a:pt x="46191" y="27528"/>
                  </a:lnTo>
                  <a:lnTo>
                    <a:pt x="46809" y="30634"/>
                  </a:lnTo>
                  <a:lnTo>
                    <a:pt x="49082" y="27982"/>
                  </a:lnTo>
                  <a:lnTo>
                    <a:pt x="52971" y="25924"/>
                  </a:lnTo>
                  <a:lnTo>
                    <a:pt x="56330" y="25217"/>
                  </a:lnTo>
                  <a:lnTo>
                    <a:pt x="55648" y="23815"/>
                  </a:lnTo>
                  <a:lnTo>
                    <a:pt x="55863" y="23159"/>
                  </a:lnTo>
                  <a:lnTo>
                    <a:pt x="58224" y="23714"/>
                  </a:lnTo>
                  <a:lnTo>
                    <a:pt x="61596" y="25406"/>
                  </a:lnTo>
                  <a:lnTo>
                    <a:pt x="61596" y="23171"/>
                  </a:lnTo>
                  <a:lnTo>
                    <a:pt x="59449" y="21277"/>
                  </a:lnTo>
                  <a:lnTo>
                    <a:pt x="59500" y="18828"/>
                  </a:lnTo>
                  <a:lnTo>
                    <a:pt x="60245" y="15532"/>
                  </a:lnTo>
                  <a:lnTo>
                    <a:pt x="61457" y="15987"/>
                  </a:lnTo>
                  <a:lnTo>
                    <a:pt x="62252" y="17944"/>
                  </a:lnTo>
                  <a:lnTo>
                    <a:pt x="63300" y="20899"/>
                  </a:lnTo>
                  <a:lnTo>
                    <a:pt x="64614" y="24333"/>
                  </a:lnTo>
                  <a:lnTo>
                    <a:pt x="63464" y="26530"/>
                  </a:lnTo>
                  <a:lnTo>
                    <a:pt x="65813" y="27364"/>
                  </a:lnTo>
                  <a:lnTo>
                    <a:pt x="67114" y="25659"/>
                  </a:lnTo>
                  <a:lnTo>
                    <a:pt x="66470" y="24270"/>
                  </a:lnTo>
                  <a:cubicBezTo>
                    <a:pt x="67215" y="24106"/>
                    <a:pt x="67947" y="23879"/>
                    <a:pt x="68667" y="23601"/>
                  </a:cubicBezTo>
                  <a:lnTo>
                    <a:pt x="69134" y="23386"/>
                  </a:lnTo>
                  <a:lnTo>
                    <a:pt x="67530" y="22060"/>
                  </a:lnTo>
                  <a:lnTo>
                    <a:pt x="65952" y="21770"/>
                  </a:lnTo>
                  <a:lnTo>
                    <a:pt x="64715" y="17982"/>
                  </a:lnTo>
                  <a:lnTo>
                    <a:pt x="65864" y="17211"/>
                  </a:lnTo>
                  <a:lnTo>
                    <a:pt x="66407" y="15696"/>
                  </a:lnTo>
                  <a:lnTo>
                    <a:pt x="69071" y="17275"/>
                  </a:lnTo>
                  <a:lnTo>
                    <a:pt x="70750" y="16252"/>
                  </a:lnTo>
                  <a:lnTo>
                    <a:pt x="68313" y="14964"/>
                  </a:lnTo>
                  <a:lnTo>
                    <a:pt x="67152" y="13726"/>
                  </a:lnTo>
                  <a:lnTo>
                    <a:pt x="70321" y="11946"/>
                  </a:lnTo>
                  <a:lnTo>
                    <a:pt x="69033" y="10683"/>
                  </a:lnTo>
                  <a:lnTo>
                    <a:pt x="70460" y="7943"/>
                  </a:lnTo>
                  <a:lnTo>
                    <a:pt x="73743" y="5481"/>
                  </a:lnTo>
                  <a:lnTo>
                    <a:pt x="74501" y="2968"/>
                  </a:lnTo>
                  <a:lnTo>
                    <a:pt x="75624" y="1554"/>
                  </a:lnTo>
                  <a:lnTo>
                    <a:pt x="77468" y="1554"/>
                  </a:lnTo>
                  <a:lnTo>
                    <a:pt x="78554" y="4206"/>
                  </a:lnTo>
                  <a:lnTo>
                    <a:pt x="80019" y="2097"/>
                  </a:lnTo>
                  <a:lnTo>
                    <a:pt x="81786" y="784"/>
                  </a:lnTo>
                  <a:close/>
                  <a:moveTo>
                    <a:pt x="81786" y="1"/>
                  </a:moveTo>
                  <a:lnTo>
                    <a:pt x="79614" y="1605"/>
                  </a:lnTo>
                  <a:lnTo>
                    <a:pt x="78705" y="2880"/>
                  </a:lnTo>
                  <a:lnTo>
                    <a:pt x="77910" y="910"/>
                  </a:lnTo>
                  <a:lnTo>
                    <a:pt x="75334" y="910"/>
                  </a:lnTo>
                  <a:lnTo>
                    <a:pt x="73983" y="2615"/>
                  </a:lnTo>
                  <a:lnTo>
                    <a:pt x="73213" y="5090"/>
                  </a:lnTo>
                  <a:lnTo>
                    <a:pt x="70043" y="7476"/>
                  </a:lnTo>
                  <a:lnTo>
                    <a:pt x="68263" y="10784"/>
                  </a:lnTo>
                  <a:lnTo>
                    <a:pt x="69286" y="11794"/>
                  </a:lnTo>
                  <a:lnTo>
                    <a:pt x="66154" y="13562"/>
                  </a:lnTo>
                  <a:lnTo>
                    <a:pt x="67897" y="15431"/>
                  </a:lnTo>
                  <a:lnTo>
                    <a:pt x="69475" y="16277"/>
                  </a:lnTo>
                  <a:lnTo>
                    <a:pt x="69071" y="16517"/>
                  </a:lnTo>
                  <a:lnTo>
                    <a:pt x="66066" y="14737"/>
                  </a:lnTo>
                  <a:lnTo>
                    <a:pt x="65346" y="16795"/>
                  </a:lnTo>
                  <a:lnTo>
                    <a:pt x="63970" y="17704"/>
                  </a:lnTo>
                  <a:lnTo>
                    <a:pt x="65472" y="22313"/>
                  </a:lnTo>
                  <a:lnTo>
                    <a:pt x="67253" y="22654"/>
                  </a:lnTo>
                  <a:lnTo>
                    <a:pt x="67934" y="23209"/>
                  </a:lnTo>
                  <a:cubicBezTo>
                    <a:pt x="67290" y="23411"/>
                    <a:pt x="66634" y="23588"/>
                    <a:pt x="65965" y="23727"/>
                  </a:cubicBezTo>
                  <a:lnTo>
                    <a:pt x="65573" y="23803"/>
                  </a:lnTo>
                  <a:lnTo>
                    <a:pt x="66394" y="25571"/>
                  </a:lnTo>
                  <a:lnTo>
                    <a:pt x="65611" y="26606"/>
                  </a:lnTo>
                  <a:lnTo>
                    <a:pt x="64386" y="26177"/>
                  </a:lnTo>
                  <a:lnTo>
                    <a:pt x="65333" y="24371"/>
                  </a:lnTo>
                  <a:lnTo>
                    <a:pt x="63906" y="20671"/>
                  </a:lnTo>
                  <a:lnTo>
                    <a:pt x="62858" y="17717"/>
                  </a:lnTo>
                  <a:lnTo>
                    <a:pt x="61962" y="15482"/>
                  </a:lnTo>
                  <a:lnTo>
                    <a:pt x="59815" y="14686"/>
                  </a:lnTo>
                  <a:lnTo>
                    <a:pt x="58894" y="18714"/>
                  </a:lnTo>
                  <a:lnTo>
                    <a:pt x="58830" y="21555"/>
                  </a:lnTo>
                  <a:lnTo>
                    <a:pt x="60990" y="23449"/>
                  </a:lnTo>
                  <a:lnTo>
                    <a:pt x="60990" y="24371"/>
                  </a:lnTo>
                  <a:lnTo>
                    <a:pt x="58502" y="23121"/>
                  </a:lnTo>
                  <a:lnTo>
                    <a:pt x="55459" y="22401"/>
                  </a:lnTo>
                  <a:lnTo>
                    <a:pt x="54992" y="23853"/>
                  </a:lnTo>
                  <a:lnTo>
                    <a:pt x="55434" y="24762"/>
                  </a:lnTo>
                  <a:lnTo>
                    <a:pt x="52807" y="25305"/>
                  </a:lnTo>
                  <a:lnTo>
                    <a:pt x="48729" y="27439"/>
                  </a:lnTo>
                  <a:lnTo>
                    <a:pt x="47176" y="29232"/>
                  </a:lnTo>
                  <a:lnTo>
                    <a:pt x="46746" y="27073"/>
                  </a:lnTo>
                  <a:lnTo>
                    <a:pt x="44941" y="26316"/>
                  </a:lnTo>
                  <a:lnTo>
                    <a:pt x="44600" y="29321"/>
                  </a:lnTo>
                  <a:lnTo>
                    <a:pt x="42238" y="30672"/>
                  </a:lnTo>
                  <a:lnTo>
                    <a:pt x="43249" y="32212"/>
                  </a:lnTo>
                  <a:lnTo>
                    <a:pt x="41582" y="32137"/>
                  </a:lnTo>
                  <a:lnTo>
                    <a:pt x="41039" y="32983"/>
                  </a:lnTo>
                  <a:lnTo>
                    <a:pt x="39814" y="30634"/>
                  </a:lnTo>
                  <a:lnTo>
                    <a:pt x="39145" y="30078"/>
                  </a:lnTo>
                  <a:lnTo>
                    <a:pt x="41178" y="30482"/>
                  </a:lnTo>
                  <a:lnTo>
                    <a:pt x="42971" y="29321"/>
                  </a:lnTo>
                  <a:lnTo>
                    <a:pt x="41999" y="26770"/>
                  </a:lnTo>
                  <a:lnTo>
                    <a:pt x="38299" y="24813"/>
                  </a:lnTo>
                  <a:lnTo>
                    <a:pt x="35496" y="23639"/>
                  </a:lnTo>
                  <a:lnTo>
                    <a:pt x="32983" y="22982"/>
                  </a:lnTo>
                  <a:lnTo>
                    <a:pt x="29359" y="24194"/>
                  </a:lnTo>
                  <a:lnTo>
                    <a:pt x="25381" y="28386"/>
                  </a:lnTo>
                  <a:lnTo>
                    <a:pt x="22831" y="32010"/>
                  </a:lnTo>
                  <a:lnTo>
                    <a:pt x="21492" y="34801"/>
                  </a:lnTo>
                  <a:lnTo>
                    <a:pt x="19005" y="37276"/>
                  </a:lnTo>
                  <a:lnTo>
                    <a:pt x="18058" y="39258"/>
                  </a:lnTo>
                  <a:lnTo>
                    <a:pt x="19219" y="43438"/>
                  </a:lnTo>
                  <a:lnTo>
                    <a:pt x="21404" y="43046"/>
                  </a:lnTo>
                  <a:lnTo>
                    <a:pt x="22452" y="41733"/>
                  </a:lnTo>
                  <a:lnTo>
                    <a:pt x="23639" y="43766"/>
                  </a:lnTo>
                  <a:lnTo>
                    <a:pt x="23399" y="45458"/>
                  </a:lnTo>
                  <a:lnTo>
                    <a:pt x="26909" y="45824"/>
                  </a:lnTo>
                  <a:lnTo>
                    <a:pt x="27010" y="45673"/>
                  </a:lnTo>
                  <a:cubicBezTo>
                    <a:pt x="28702" y="43387"/>
                    <a:pt x="28702" y="43072"/>
                    <a:pt x="28702" y="42970"/>
                  </a:cubicBezTo>
                  <a:cubicBezTo>
                    <a:pt x="28702" y="42794"/>
                    <a:pt x="28904" y="41683"/>
                    <a:pt x="29106" y="40723"/>
                  </a:cubicBezTo>
                  <a:lnTo>
                    <a:pt x="29144" y="40597"/>
                  </a:lnTo>
                  <a:lnTo>
                    <a:pt x="27566" y="38261"/>
                  </a:lnTo>
                  <a:lnTo>
                    <a:pt x="27743" y="36190"/>
                  </a:lnTo>
                  <a:lnTo>
                    <a:pt x="29498" y="34750"/>
                  </a:lnTo>
                  <a:lnTo>
                    <a:pt x="30129" y="32957"/>
                  </a:lnTo>
                  <a:lnTo>
                    <a:pt x="31240" y="32010"/>
                  </a:lnTo>
                  <a:lnTo>
                    <a:pt x="32238" y="32730"/>
                  </a:lnTo>
                  <a:lnTo>
                    <a:pt x="29510" y="36177"/>
                  </a:lnTo>
                  <a:lnTo>
                    <a:pt x="30773" y="39991"/>
                  </a:lnTo>
                  <a:lnTo>
                    <a:pt x="32831" y="40243"/>
                  </a:lnTo>
                  <a:lnTo>
                    <a:pt x="35281" y="39523"/>
                  </a:lnTo>
                  <a:lnTo>
                    <a:pt x="36203" y="40129"/>
                  </a:lnTo>
                  <a:lnTo>
                    <a:pt x="34498" y="41190"/>
                  </a:lnTo>
                  <a:lnTo>
                    <a:pt x="31493" y="41291"/>
                  </a:lnTo>
                  <a:lnTo>
                    <a:pt x="31139" y="43248"/>
                  </a:lnTo>
                  <a:lnTo>
                    <a:pt x="30041" y="44549"/>
                  </a:lnTo>
                  <a:lnTo>
                    <a:pt x="29296" y="46948"/>
                  </a:lnTo>
                  <a:lnTo>
                    <a:pt x="25861" y="47592"/>
                  </a:lnTo>
                  <a:lnTo>
                    <a:pt x="22288" y="47592"/>
                  </a:lnTo>
                  <a:lnTo>
                    <a:pt x="22957" y="45420"/>
                  </a:lnTo>
                  <a:lnTo>
                    <a:pt x="21543" y="43804"/>
                  </a:lnTo>
                  <a:lnTo>
                    <a:pt x="19990" y="45660"/>
                  </a:lnTo>
                  <a:lnTo>
                    <a:pt x="19775" y="48261"/>
                  </a:lnTo>
                  <a:lnTo>
                    <a:pt x="17085" y="49385"/>
                  </a:lnTo>
                  <a:lnTo>
                    <a:pt x="16113" y="52857"/>
                  </a:lnTo>
                  <a:lnTo>
                    <a:pt x="14484" y="54524"/>
                  </a:lnTo>
                  <a:lnTo>
                    <a:pt x="12982" y="54524"/>
                  </a:lnTo>
                  <a:lnTo>
                    <a:pt x="10178" y="55004"/>
                  </a:lnTo>
                  <a:lnTo>
                    <a:pt x="12590" y="56279"/>
                  </a:lnTo>
                  <a:lnTo>
                    <a:pt x="13398" y="58022"/>
                  </a:lnTo>
                  <a:lnTo>
                    <a:pt x="12186" y="59285"/>
                  </a:lnTo>
                  <a:lnTo>
                    <a:pt x="8714" y="58855"/>
                  </a:lnTo>
                  <a:lnTo>
                    <a:pt x="6100" y="60232"/>
                  </a:lnTo>
                  <a:lnTo>
                    <a:pt x="6100" y="66116"/>
                  </a:lnTo>
                  <a:lnTo>
                    <a:pt x="8777" y="66899"/>
                  </a:lnTo>
                  <a:lnTo>
                    <a:pt x="10002" y="67947"/>
                  </a:lnTo>
                  <a:lnTo>
                    <a:pt x="11555" y="67038"/>
                  </a:lnTo>
                  <a:lnTo>
                    <a:pt x="13714" y="67151"/>
                  </a:lnTo>
                  <a:lnTo>
                    <a:pt x="15709" y="64247"/>
                  </a:lnTo>
                  <a:lnTo>
                    <a:pt x="16719" y="62441"/>
                  </a:lnTo>
                  <a:lnTo>
                    <a:pt x="17729" y="61999"/>
                  </a:lnTo>
                  <a:lnTo>
                    <a:pt x="18020" y="60383"/>
                  </a:lnTo>
                  <a:lnTo>
                    <a:pt x="20229" y="60964"/>
                  </a:lnTo>
                  <a:lnTo>
                    <a:pt x="21631" y="60194"/>
                  </a:lnTo>
                  <a:lnTo>
                    <a:pt x="22982" y="60194"/>
                  </a:lnTo>
                  <a:lnTo>
                    <a:pt x="24800" y="62227"/>
                  </a:lnTo>
                  <a:lnTo>
                    <a:pt x="26202" y="63502"/>
                  </a:lnTo>
                  <a:lnTo>
                    <a:pt x="26909" y="64702"/>
                  </a:lnTo>
                  <a:lnTo>
                    <a:pt x="26909" y="66444"/>
                  </a:lnTo>
                  <a:lnTo>
                    <a:pt x="28803" y="65333"/>
                  </a:lnTo>
                  <a:lnTo>
                    <a:pt x="28803" y="63805"/>
                  </a:lnTo>
                  <a:lnTo>
                    <a:pt x="29927" y="64171"/>
                  </a:lnTo>
                  <a:lnTo>
                    <a:pt x="30521" y="62807"/>
                  </a:lnTo>
                  <a:lnTo>
                    <a:pt x="27553" y="61115"/>
                  </a:lnTo>
                  <a:lnTo>
                    <a:pt x="25343" y="58956"/>
                  </a:lnTo>
                  <a:lnTo>
                    <a:pt x="25609" y="57997"/>
                  </a:lnTo>
                  <a:lnTo>
                    <a:pt x="27629" y="59386"/>
                  </a:lnTo>
                  <a:lnTo>
                    <a:pt x="30432" y="62176"/>
                  </a:lnTo>
                  <a:lnTo>
                    <a:pt x="31910" y="65977"/>
                  </a:lnTo>
                  <a:lnTo>
                    <a:pt x="33879" y="67492"/>
                  </a:lnTo>
                  <a:lnTo>
                    <a:pt x="35660" y="65800"/>
                  </a:lnTo>
                  <a:lnTo>
                    <a:pt x="34498" y="64424"/>
                  </a:lnTo>
                  <a:lnTo>
                    <a:pt x="35496" y="63338"/>
                  </a:lnTo>
                  <a:lnTo>
                    <a:pt x="36758" y="63148"/>
                  </a:lnTo>
                  <a:lnTo>
                    <a:pt x="38602" y="62782"/>
                  </a:lnTo>
                  <a:lnTo>
                    <a:pt x="38488" y="60168"/>
                  </a:lnTo>
                  <a:lnTo>
                    <a:pt x="39966" y="57012"/>
                  </a:lnTo>
                  <a:lnTo>
                    <a:pt x="41203" y="56696"/>
                  </a:lnTo>
                  <a:lnTo>
                    <a:pt x="41809" y="58944"/>
                  </a:lnTo>
                  <a:lnTo>
                    <a:pt x="44284" y="58944"/>
                  </a:lnTo>
                  <a:lnTo>
                    <a:pt x="44158" y="57315"/>
                  </a:lnTo>
                  <a:lnTo>
                    <a:pt x="45155" y="56683"/>
                  </a:lnTo>
                  <a:lnTo>
                    <a:pt x="44739" y="57946"/>
                  </a:lnTo>
                  <a:lnTo>
                    <a:pt x="47529" y="60812"/>
                  </a:lnTo>
                  <a:lnTo>
                    <a:pt x="48767" y="61747"/>
                  </a:lnTo>
                  <a:lnTo>
                    <a:pt x="45635" y="62416"/>
                  </a:lnTo>
                  <a:lnTo>
                    <a:pt x="42478" y="61570"/>
                  </a:lnTo>
                  <a:lnTo>
                    <a:pt x="39877" y="62214"/>
                  </a:lnTo>
                  <a:lnTo>
                    <a:pt x="38223" y="63136"/>
                  </a:lnTo>
                  <a:lnTo>
                    <a:pt x="37036" y="66002"/>
                  </a:lnTo>
                  <a:lnTo>
                    <a:pt x="39044" y="67341"/>
                  </a:lnTo>
                  <a:lnTo>
                    <a:pt x="41999" y="68111"/>
                  </a:lnTo>
                  <a:lnTo>
                    <a:pt x="44284" y="66823"/>
                  </a:lnTo>
                  <a:lnTo>
                    <a:pt x="44979" y="67833"/>
                  </a:lnTo>
                  <a:lnTo>
                    <a:pt x="44208" y="70712"/>
                  </a:lnTo>
                  <a:lnTo>
                    <a:pt x="41658" y="71886"/>
                  </a:lnTo>
                  <a:lnTo>
                    <a:pt x="38400" y="72391"/>
                  </a:lnTo>
                  <a:lnTo>
                    <a:pt x="32932" y="70813"/>
                  </a:lnTo>
                  <a:lnTo>
                    <a:pt x="30887" y="71154"/>
                  </a:lnTo>
                  <a:lnTo>
                    <a:pt x="29334" y="72518"/>
                  </a:lnTo>
                  <a:lnTo>
                    <a:pt x="26922" y="70535"/>
                  </a:lnTo>
                  <a:lnTo>
                    <a:pt x="24586" y="70030"/>
                  </a:lnTo>
                  <a:lnTo>
                    <a:pt x="24207" y="67277"/>
                  </a:lnTo>
                  <a:lnTo>
                    <a:pt x="22515" y="66899"/>
                  </a:lnTo>
                  <a:lnTo>
                    <a:pt x="20406" y="67252"/>
                  </a:lnTo>
                  <a:lnTo>
                    <a:pt x="16227" y="67227"/>
                  </a:lnTo>
                  <a:lnTo>
                    <a:pt x="11908" y="68805"/>
                  </a:lnTo>
                  <a:lnTo>
                    <a:pt x="10570" y="68136"/>
                  </a:lnTo>
                  <a:lnTo>
                    <a:pt x="8613" y="70081"/>
                  </a:lnTo>
                  <a:lnTo>
                    <a:pt x="6782" y="72025"/>
                  </a:lnTo>
                  <a:lnTo>
                    <a:pt x="6163" y="73995"/>
                  </a:lnTo>
                  <a:lnTo>
                    <a:pt x="3612" y="75826"/>
                  </a:lnTo>
                  <a:lnTo>
                    <a:pt x="1087" y="79854"/>
                  </a:lnTo>
                  <a:lnTo>
                    <a:pt x="1" y="82468"/>
                  </a:lnTo>
                  <a:lnTo>
                    <a:pt x="531" y="84917"/>
                  </a:lnTo>
                  <a:lnTo>
                    <a:pt x="14" y="87758"/>
                  </a:lnTo>
                  <a:lnTo>
                    <a:pt x="885" y="91382"/>
                  </a:lnTo>
                  <a:lnTo>
                    <a:pt x="5140" y="95852"/>
                  </a:lnTo>
                  <a:lnTo>
                    <a:pt x="8347" y="97746"/>
                  </a:lnTo>
                  <a:lnTo>
                    <a:pt x="11151" y="97418"/>
                  </a:lnTo>
                  <a:lnTo>
                    <a:pt x="13752" y="97418"/>
                  </a:lnTo>
                  <a:lnTo>
                    <a:pt x="16467" y="96054"/>
                  </a:lnTo>
                  <a:lnTo>
                    <a:pt x="18525" y="96294"/>
                  </a:lnTo>
                  <a:lnTo>
                    <a:pt x="19497" y="97923"/>
                  </a:lnTo>
                  <a:lnTo>
                    <a:pt x="22338" y="97784"/>
                  </a:lnTo>
                  <a:lnTo>
                    <a:pt x="23336" y="99400"/>
                  </a:lnTo>
                  <a:lnTo>
                    <a:pt x="22906" y="103492"/>
                  </a:lnTo>
                  <a:lnTo>
                    <a:pt x="25066" y="106686"/>
                  </a:lnTo>
                  <a:lnTo>
                    <a:pt x="25659" y="109717"/>
                  </a:lnTo>
                  <a:lnTo>
                    <a:pt x="25659" y="112457"/>
                  </a:lnTo>
                  <a:lnTo>
                    <a:pt x="23765" y="115083"/>
                  </a:lnTo>
                  <a:lnTo>
                    <a:pt x="23765" y="117697"/>
                  </a:lnTo>
                  <a:lnTo>
                    <a:pt x="25659" y="120437"/>
                  </a:lnTo>
                  <a:lnTo>
                    <a:pt x="25659" y="124010"/>
                  </a:lnTo>
                  <a:lnTo>
                    <a:pt x="27692" y="126675"/>
                  </a:lnTo>
                  <a:lnTo>
                    <a:pt x="28778" y="128733"/>
                  </a:lnTo>
                  <a:lnTo>
                    <a:pt x="29157" y="130993"/>
                  </a:lnTo>
                  <a:lnTo>
                    <a:pt x="31051" y="133998"/>
                  </a:lnTo>
                  <a:lnTo>
                    <a:pt x="35849" y="133998"/>
                  </a:lnTo>
                  <a:lnTo>
                    <a:pt x="38501" y="132003"/>
                  </a:lnTo>
                  <a:lnTo>
                    <a:pt x="40193" y="130160"/>
                  </a:lnTo>
                  <a:lnTo>
                    <a:pt x="42769" y="127243"/>
                  </a:lnTo>
                  <a:lnTo>
                    <a:pt x="43362" y="124541"/>
                  </a:lnTo>
                  <a:lnTo>
                    <a:pt x="44865" y="124541"/>
                  </a:lnTo>
                  <a:lnTo>
                    <a:pt x="45206" y="120121"/>
                  </a:lnTo>
                  <a:lnTo>
                    <a:pt x="45206" y="119010"/>
                  </a:lnTo>
                  <a:lnTo>
                    <a:pt x="49183" y="115954"/>
                  </a:lnTo>
                  <a:lnTo>
                    <a:pt x="50888" y="113379"/>
                  </a:lnTo>
                  <a:lnTo>
                    <a:pt x="50888" y="110651"/>
                  </a:lnTo>
                  <a:lnTo>
                    <a:pt x="50042" y="108606"/>
                  </a:lnTo>
                  <a:lnTo>
                    <a:pt x="50092" y="106295"/>
                  </a:lnTo>
                  <a:lnTo>
                    <a:pt x="49600" y="104969"/>
                  </a:lnTo>
                  <a:lnTo>
                    <a:pt x="52239" y="102570"/>
                  </a:lnTo>
                  <a:lnTo>
                    <a:pt x="54853" y="99653"/>
                  </a:lnTo>
                  <a:lnTo>
                    <a:pt x="58149" y="97645"/>
                  </a:lnTo>
                  <a:lnTo>
                    <a:pt x="58186" y="97570"/>
                  </a:lnTo>
                  <a:cubicBezTo>
                    <a:pt x="58641" y="96761"/>
                    <a:pt x="59702" y="94817"/>
                    <a:pt x="59702" y="94362"/>
                  </a:cubicBezTo>
                  <a:cubicBezTo>
                    <a:pt x="59702" y="94148"/>
                    <a:pt x="60131" y="92948"/>
                    <a:pt x="60522" y="91963"/>
                  </a:cubicBezTo>
                  <a:lnTo>
                    <a:pt x="60573" y="91862"/>
                  </a:lnTo>
                  <a:lnTo>
                    <a:pt x="59904" y="89716"/>
                  </a:lnTo>
                  <a:lnTo>
                    <a:pt x="58149" y="90587"/>
                  </a:lnTo>
                  <a:lnTo>
                    <a:pt x="54411" y="91117"/>
                  </a:lnTo>
                  <a:lnTo>
                    <a:pt x="53375" y="91610"/>
                  </a:lnTo>
                  <a:lnTo>
                    <a:pt x="52858" y="90031"/>
                  </a:lnTo>
                  <a:lnTo>
                    <a:pt x="52327" y="88870"/>
                  </a:lnTo>
                  <a:lnTo>
                    <a:pt x="50118" y="86748"/>
                  </a:lnTo>
                  <a:lnTo>
                    <a:pt x="48830" y="85852"/>
                  </a:lnTo>
                  <a:lnTo>
                    <a:pt x="46772" y="81104"/>
                  </a:lnTo>
                  <a:lnTo>
                    <a:pt x="45913" y="79917"/>
                  </a:lnTo>
                  <a:lnTo>
                    <a:pt x="44852" y="77076"/>
                  </a:lnTo>
                  <a:lnTo>
                    <a:pt x="44309" y="76142"/>
                  </a:lnTo>
                  <a:lnTo>
                    <a:pt x="44890" y="75927"/>
                  </a:lnTo>
                  <a:lnTo>
                    <a:pt x="47264" y="79185"/>
                  </a:lnTo>
                  <a:lnTo>
                    <a:pt x="48716" y="81470"/>
                  </a:lnTo>
                  <a:lnTo>
                    <a:pt x="49562" y="83945"/>
                  </a:lnTo>
                  <a:lnTo>
                    <a:pt x="51570" y="85523"/>
                  </a:lnTo>
                  <a:lnTo>
                    <a:pt x="52795" y="88478"/>
                  </a:lnTo>
                  <a:lnTo>
                    <a:pt x="53439" y="90271"/>
                  </a:lnTo>
                  <a:lnTo>
                    <a:pt x="57189" y="88579"/>
                  </a:lnTo>
                  <a:lnTo>
                    <a:pt x="60939" y="87746"/>
                  </a:lnTo>
                  <a:lnTo>
                    <a:pt x="65005" y="85675"/>
                  </a:lnTo>
                  <a:lnTo>
                    <a:pt x="66230" y="83453"/>
                  </a:lnTo>
                  <a:lnTo>
                    <a:pt x="67139" y="81154"/>
                  </a:lnTo>
                  <a:lnTo>
                    <a:pt x="65422" y="79437"/>
                  </a:lnTo>
                  <a:lnTo>
                    <a:pt x="63932" y="77821"/>
                  </a:lnTo>
                  <a:lnTo>
                    <a:pt x="61356" y="78616"/>
                  </a:lnTo>
                  <a:lnTo>
                    <a:pt x="59487" y="78705"/>
                  </a:lnTo>
                  <a:lnTo>
                    <a:pt x="58325" y="76571"/>
                  </a:lnTo>
                  <a:lnTo>
                    <a:pt x="56570" y="75094"/>
                  </a:lnTo>
                  <a:lnTo>
                    <a:pt x="57189" y="74045"/>
                  </a:lnTo>
                  <a:lnTo>
                    <a:pt x="59790" y="76154"/>
                  </a:lnTo>
                  <a:lnTo>
                    <a:pt x="61886" y="77303"/>
                  </a:lnTo>
                  <a:lnTo>
                    <a:pt x="63742" y="77442"/>
                  </a:lnTo>
                  <a:lnTo>
                    <a:pt x="65472" y="78364"/>
                  </a:lnTo>
                  <a:lnTo>
                    <a:pt x="68351" y="78818"/>
                  </a:lnTo>
                  <a:lnTo>
                    <a:pt x="71634" y="78414"/>
                  </a:lnTo>
                  <a:lnTo>
                    <a:pt x="74109" y="80195"/>
                  </a:lnTo>
                  <a:lnTo>
                    <a:pt x="75511" y="82569"/>
                  </a:lnTo>
                  <a:lnTo>
                    <a:pt x="77089" y="82834"/>
                  </a:lnTo>
                  <a:lnTo>
                    <a:pt x="78074" y="81697"/>
                  </a:lnTo>
                  <a:lnTo>
                    <a:pt x="78541" y="83617"/>
                  </a:lnTo>
                  <a:lnTo>
                    <a:pt x="79173" y="86357"/>
                  </a:lnTo>
                  <a:lnTo>
                    <a:pt x="80562" y="89349"/>
                  </a:lnTo>
                  <a:lnTo>
                    <a:pt x="82014" y="92670"/>
                  </a:lnTo>
                  <a:lnTo>
                    <a:pt x="82721" y="95246"/>
                  </a:lnTo>
                  <a:lnTo>
                    <a:pt x="84930" y="91723"/>
                  </a:lnTo>
                  <a:lnTo>
                    <a:pt x="84930" y="88668"/>
                  </a:lnTo>
                  <a:lnTo>
                    <a:pt x="85802" y="87215"/>
                  </a:lnTo>
                  <a:lnTo>
                    <a:pt x="87822" y="85460"/>
                  </a:lnTo>
                  <a:lnTo>
                    <a:pt x="90840" y="82720"/>
                  </a:lnTo>
                  <a:lnTo>
                    <a:pt x="92115" y="80990"/>
                  </a:lnTo>
                  <a:lnTo>
                    <a:pt x="94451" y="80447"/>
                  </a:lnTo>
                  <a:lnTo>
                    <a:pt x="95158" y="83339"/>
                  </a:lnTo>
                  <a:lnTo>
                    <a:pt x="96914" y="84160"/>
                  </a:lnTo>
                  <a:lnTo>
                    <a:pt x="96914" y="87885"/>
                  </a:lnTo>
                  <a:lnTo>
                    <a:pt x="99035" y="86622"/>
                  </a:lnTo>
                  <a:lnTo>
                    <a:pt x="100702" y="90132"/>
                  </a:lnTo>
                  <a:lnTo>
                    <a:pt x="100702" y="94451"/>
                  </a:lnTo>
                  <a:lnTo>
                    <a:pt x="102772" y="95549"/>
                  </a:lnTo>
                  <a:lnTo>
                    <a:pt x="103720" y="97557"/>
                  </a:lnTo>
                  <a:lnTo>
                    <a:pt x="105247" y="99565"/>
                  </a:lnTo>
                  <a:lnTo>
                    <a:pt x="107975" y="100701"/>
                  </a:lnTo>
                  <a:lnTo>
                    <a:pt x="107192" y="98100"/>
                  </a:lnTo>
                  <a:lnTo>
                    <a:pt x="106864" y="96294"/>
                  </a:lnTo>
                  <a:lnTo>
                    <a:pt x="105121" y="94994"/>
                  </a:lnTo>
                  <a:lnTo>
                    <a:pt x="104023" y="93478"/>
                  </a:lnTo>
                  <a:lnTo>
                    <a:pt x="103442" y="92127"/>
                  </a:lnTo>
                  <a:lnTo>
                    <a:pt x="103732" y="90082"/>
                  </a:lnTo>
                  <a:lnTo>
                    <a:pt x="104212" y="89476"/>
                  </a:lnTo>
                  <a:lnTo>
                    <a:pt x="105626" y="90801"/>
                  </a:lnTo>
                  <a:lnTo>
                    <a:pt x="107306" y="92595"/>
                  </a:lnTo>
                  <a:lnTo>
                    <a:pt x="108417" y="93163"/>
                  </a:lnTo>
                  <a:lnTo>
                    <a:pt x="108568" y="93049"/>
                  </a:lnTo>
                  <a:cubicBezTo>
                    <a:pt x="110803" y="91382"/>
                    <a:pt x="110803" y="91041"/>
                    <a:pt x="110803" y="90902"/>
                  </a:cubicBezTo>
                  <a:lnTo>
                    <a:pt x="110803" y="87203"/>
                  </a:lnTo>
                  <a:lnTo>
                    <a:pt x="108846" y="85359"/>
                  </a:lnTo>
                  <a:lnTo>
                    <a:pt x="108139" y="83932"/>
                  </a:lnTo>
                  <a:cubicBezTo>
                    <a:pt x="108265" y="83238"/>
                    <a:pt x="108480" y="82556"/>
                    <a:pt x="108581" y="82455"/>
                  </a:cubicBezTo>
                  <a:cubicBezTo>
                    <a:pt x="108758" y="82341"/>
                    <a:pt x="109654" y="82000"/>
                    <a:pt x="110374" y="81748"/>
                  </a:cubicBezTo>
                  <a:lnTo>
                    <a:pt x="110967" y="83099"/>
                  </a:lnTo>
                  <a:lnTo>
                    <a:pt x="113139" y="81521"/>
                  </a:lnTo>
                  <a:lnTo>
                    <a:pt x="117016" y="79589"/>
                  </a:lnTo>
                  <a:lnTo>
                    <a:pt x="118821" y="76293"/>
                  </a:lnTo>
                  <a:lnTo>
                    <a:pt x="119604" y="74083"/>
                  </a:lnTo>
                  <a:lnTo>
                    <a:pt x="119630" y="70232"/>
                  </a:lnTo>
                  <a:lnTo>
                    <a:pt x="118140" y="67227"/>
                  </a:lnTo>
                  <a:lnTo>
                    <a:pt x="116890" y="65649"/>
                  </a:lnTo>
                  <a:lnTo>
                    <a:pt x="118809" y="64348"/>
                  </a:lnTo>
                  <a:lnTo>
                    <a:pt x="119958" y="63451"/>
                  </a:lnTo>
                  <a:lnTo>
                    <a:pt x="117622" y="62719"/>
                  </a:lnTo>
                  <a:lnTo>
                    <a:pt x="116258" y="63212"/>
                  </a:lnTo>
                  <a:lnTo>
                    <a:pt x="115475" y="62340"/>
                  </a:lnTo>
                  <a:lnTo>
                    <a:pt x="115059" y="61772"/>
                  </a:lnTo>
                  <a:lnTo>
                    <a:pt x="116624" y="60863"/>
                  </a:lnTo>
                  <a:lnTo>
                    <a:pt x="117369" y="59373"/>
                  </a:lnTo>
                  <a:lnTo>
                    <a:pt x="117900" y="59638"/>
                  </a:lnTo>
                  <a:lnTo>
                    <a:pt x="117256" y="61974"/>
                  </a:lnTo>
                  <a:lnTo>
                    <a:pt x="119390" y="60901"/>
                  </a:lnTo>
                  <a:lnTo>
                    <a:pt x="120337" y="61684"/>
                  </a:lnTo>
                  <a:lnTo>
                    <a:pt x="121284" y="63350"/>
                  </a:lnTo>
                  <a:lnTo>
                    <a:pt x="122168" y="64424"/>
                  </a:lnTo>
                  <a:lnTo>
                    <a:pt x="122168" y="66015"/>
                  </a:lnTo>
                  <a:lnTo>
                    <a:pt x="123291" y="67151"/>
                  </a:lnTo>
                  <a:lnTo>
                    <a:pt x="125501" y="65383"/>
                  </a:lnTo>
                  <a:lnTo>
                    <a:pt x="124882" y="62782"/>
                  </a:lnTo>
                  <a:lnTo>
                    <a:pt x="123216" y="61078"/>
                  </a:lnTo>
                  <a:lnTo>
                    <a:pt x="122837" y="60295"/>
                  </a:lnTo>
                  <a:lnTo>
                    <a:pt x="124238" y="59095"/>
                  </a:lnTo>
                  <a:lnTo>
                    <a:pt x="124352" y="56254"/>
                  </a:lnTo>
                  <a:lnTo>
                    <a:pt x="125337" y="55433"/>
                  </a:lnTo>
                  <a:lnTo>
                    <a:pt x="126688" y="56229"/>
                  </a:lnTo>
                  <a:lnTo>
                    <a:pt x="128734" y="52693"/>
                  </a:lnTo>
                  <a:lnTo>
                    <a:pt x="130363" y="47693"/>
                  </a:lnTo>
                  <a:lnTo>
                    <a:pt x="129176" y="44359"/>
                  </a:lnTo>
                  <a:lnTo>
                    <a:pt x="128418" y="41329"/>
                  </a:lnTo>
                  <a:lnTo>
                    <a:pt x="126625" y="39650"/>
                  </a:lnTo>
                  <a:lnTo>
                    <a:pt x="124365" y="39006"/>
                  </a:lnTo>
                  <a:lnTo>
                    <a:pt x="123039" y="38501"/>
                  </a:lnTo>
                  <a:lnTo>
                    <a:pt x="122231" y="37844"/>
                  </a:lnTo>
                  <a:lnTo>
                    <a:pt x="124238" y="33816"/>
                  </a:lnTo>
                  <a:lnTo>
                    <a:pt x="125047" y="31152"/>
                  </a:lnTo>
                  <a:lnTo>
                    <a:pt x="127067" y="29939"/>
                  </a:lnTo>
                  <a:lnTo>
                    <a:pt x="130350" y="29939"/>
                  </a:lnTo>
                  <a:lnTo>
                    <a:pt x="135009" y="28677"/>
                  </a:lnTo>
                  <a:lnTo>
                    <a:pt x="132875" y="28677"/>
                  </a:lnTo>
                  <a:lnTo>
                    <a:pt x="132875" y="23841"/>
                  </a:lnTo>
                  <a:lnTo>
                    <a:pt x="135224" y="22793"/>
                  </a:lnTo>
                  <a:lnTo>
                    <a:pt x="136108" y="25091"/>
                  </a:lnTo>
                  <a:lnTo>
                    <a:pt x="137257" y="22490"/>
                  </a:lnTo>
                  <a:lnTo>
                    <a:pt x="137282" y="21025"/>
                  </a:lnTo>
                  <a:lnTo>
                    <a:pt x="138090" y="21479"/>
                  </a:lnTo>
                  <a:lnTo>
                    <a:pt x="137446" y="25129"/>
                  </a:lnTo>
                  <a:lnTo>
                    <a:pt x="136032" y="30912"/>
                  </a:lnTo>
                  <a:lnTo>
                    <a:pt x="136019" y="34447"/>
                  </a:lnTo>
                  <a:lnTo>
                    <a:pt x="139467" y="39220"/>
                  </a:lnTo>
                  <a:lnTo>
                    <a:pt x="140452" y="42491"/>
                  </a:lnTo>
                  <a:lnTo>
                    <a:pt x="140452" y="44486"/>
                  </a:lnTo>
                  <a:lnTo>
                    <a:pt x="142346" y="42907"/>
                  </a:lnTo>
                  <a:lnTo>
                    <a:pt x="142346" y="39460"/>
                  </a:lnTo>
                  <a:lnTo>
                    <a:pt x="143836" y="36051"/>
                  </a:lnTo>
                  <a:lnTo>
                    <a:pt x="143028" y="33273"/>
                  </a:lnTo>
                  <a:lnTo>
                    <a:pt x="142901" y="31682"/>
                  </a:lnTo>
                  <a:lnTo>
                    <a:pt x="142598" y="29447"/>
                  </a:lnTo>
                  <a:lnTo>
                    <a:pt x="140742" y="27982"/>
                  </a:lnTo>
                  <a:lnTo>
                    <a:pt x="140464" y="25356"/>
                  </a:lnTo>
                  <a:lnTo>
                    <a:pt x="142939" y="23740"/>
                  </a:lnTo>
                  <a:lnTo>
                    <a:pt x="145502" y="24093"/>
                  </a:lnTo>
                  <a:lnTo>
                    <a:pt x="145502" y="21189"/>
                  </a:lnTo>
                  <a:lnTo>
                    <a:pt x="146462" y="19611"/>
                  </a:lnTo>
                  <a:lnTo>
                    <a:pt x="148508" y="18588"/>
                  </a:lnTo>
                  <a:lnTo>
                    <a:pt x="149732" y="18588"/>
                  </a:lnTo>
                  <a:lnTo>
                    <a:pt x="148141" y="14231"/>
                  </a:lnTo>
                  <a:lnTo>
                    <a:pt x="145010" y="13070"/>
                  </a:lnTo>
                  <a:lnTo>
                    <a:pt x="145490" y="11214"/>
                  </a:lnTo>
                  <a:lnTo>
                    <a:pt x="145161" y="9105"/>
                  </a:lnTo>
                  <a:lnTo>
                    <a:pt x="145060" y="8562"/>
                  </a:lnTo>
                  <a:lnTo>
                    <a:pt x="146664" y="9395"/>
                  </a:lnTo>
                  <a:lnTo>
                    <a:pt x="148015" y="8360"/>
                  </a:lnTo>
                  <a:lnTo>
                    <a:pt x="149442" y="9307"/>
                  </a:lnTo>
                  <a:lnTo>
                    <a:pt x="150364" y="6542"/>
                  </a:lnTo>
                  <a:lnTo>
                    <a:pt x="149038" y="4774"/>
                  </a:lnTo>
                  <a:lnTo>
                    <a:pt x="148369" y="2223"/>
                  </a:lnTo>
                  <a:lnTo>
                    <a:pt x="144227" y="1605"/>
                  </a:lnTo>
                  <a:lnTo>
                    <a:pt x="144227" y="3120"/>
                  </a:lnTo>
                  <a:lnTo>
                    <a:pt x="143116" y="3082"/>
                  </a:lnTo>
                  <a:lnTo>
                    <a:pt x="142384" y="2185"/>
                  </a:lnTo>
                  <a:lnTo>
                    <a:pt x="134744" y="2185"/>
                  </a:lnTo>
                  <a:lnTo>
                    <a:pt x="130704" y="2564"/>
                  </a:lnTo>
                  <a:lnTo>
                    <a:pt x="133065" y="4875"/>
                  </a:lnTo>
                  <a:lnTo>
                    <a:pt x="131411" y="4888"/>
                  </a:lnTo>
                  <a:lnTo>
                    <a:pt x="130842" y="3486"/>
                  </a:lnTo>
                  <a:lnTo>
                    <a:pt x="127458" y="4989"/>
                  </a:lnTo>
                  <a:lnTo>
                    <a:pt x="124908" y="6605"/>
                  </a:lnTo>
                  <a:lnTo>
                    <a:pt x="123620" y="6605"/>
                  </a:lnTo>
                  <a:lnTo>
                    <a:pt x="122584" y="4420"/>
                  </a:lnTo>
                  <a:lnTo>
                    <a:pt x="119781" y="4016"/>
                  </a:lnTo>
                  <a:lnTo>
                    <a:pt x="117710" y="5178"/>
                  </a:lnTo>
                  <a:lnTo>
                    <a:pt x="114604" y="4143"/>
                  </a:lnTo>
                  <a:lnTo>
                    <a:pt x="112432" y="3259"/>
                  </a:lnTo>
                  <a:lnTo>
                    <a:pt x="108076" y="3574"/>
                  </a:lnTo>
                  <a:lnTo>
                    <a:pt x="106005" y="4900"/>
                  </a:lnTo>
                  <a:lnTo>
                    <a:pt x="107091" y="7842"/>
                  </a:lnTo>
                  <a:lnTo>
                    <a:pt x="105146" y="7842"/>
                  </a:lnTo>
                  <a:lnTo>
                    <a:pt x="103795" y="7729"/>
                  </a:lnTo>
                  <a:lnTo>
                    <a:pt x="101851" y="8714"/>
                  </a:lnTo>
                  <a:lnTo>
                    <a:pt x="102583" y="10039"/>
                  </a:lnTo>
                  <a:lnTo>
                    <a:pt x="102583" y="10039"/>
                  </a:lnTo>
                  <a:lnTo>
                    <a:pt x="101169" y="9623"/>
                  </a:lnTo>
                  <a:lnTo>
                    <a:pt x="100348" y="6744"/>
                  </a:lnTo>
                  <a:lnTo>
                    <a:pt x="97545" y="4370"/>
                  </a:lnTo>
                  <a:lnTo>
                    <a:pt x="93252" y="4963"/>
                  </a:lnTo>
                  <a:lnTo>
                    <a:pt x="94072" y="7628"/>
                  </a:lnTo>
                  <a:lnTo>
                    <a:pt x="91509" y="7539"/>
                  </a:lnTo>
                  <a:lnTo>
                    <a:pt x="90385" y="6074"/>
                  </a:lnTo>
                  <a:lnTo>
                    <a:pt x="87999" y="7337"/>
                  </a:lnTo>
                  <a:lnTo>
                    <a:pt x="86231" y="7893"/>
                  </a:lnTo>
                  <a:lnTo>
                    <a:pt x="84034" y="10544"/>
                  </a:lnTo>
                  <a:lnTo>
                    <a:pt x="83706" y="9282"/>
                  </a:lnTo>
                  <a:lnTo>
                    <a:pt x="85915" y="5923"/>
                  </a:lnTo>
                  <a:lnTo>
                    <a:pt x="85234" y="2526"/>
                  </a:lnTo>
                  <a:lnTo>
                    <a:pt x="8178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52"/>
            <p:cNvSpPr/>
            <p:nvPr/>
          </p:nvSpPr>
          <p:spPr>
            <a:xfrm>
              <a:off x="4467225" y="3815075"/>
              <a:ext cx="177425" cy="289800"/>
            </a:xfrm>
            <a:custGeom>
              <a:avLst/>
              <a:gdLst/>
              <a:ahLst/>
              <a:cxnLst/>
              <a:rect l="l" t="t" r="r" b="b"/>
              <a:pathLst>
                <a:path w="7097" h="11592" extrusionOk="0">
                  <a:moveTo>
                    <a:pt x="5683" y="0"/>
                  </a:moveTo>
                  <a:lnTo>
                    <a:pt x="4572" y="1339"/>
                  </a:lnTo>
                  <a:lnTo>
                    <a:pt x="2602" y="2513"/>
                  </a:lnTo>
                  <a:lnTo>
                    <a:pt x="1023" y="3271"/>
                  </a:lnTo>
                  <a:lnTo>
                    <a:pt x="1415" y="5809"/>
                  </a:lnTo>
                  <a:lnTo>
                    <a:pt x="1023" y="7362"/>
                  </a:lnTo>
                  <a:lnTo>
                    <a:pt x="1" y="8524"/>
                  </a:lnTo>
                  <a:lnTo>
                    <a:pt x="556" y="10809"/>
                  </a:lnTo>
                  <a:lnTo>
                    <a:pt x="2134" y="11592"/>
                  </a:lnTo>
                  <a:lnTo>
                    <a:pt x="3864" y="9849"/>
                  </a:lnTo>
                  <a:lnTo>
                    <a:pt x="5203" y="6541"/>
                  </a:lnTo>
                  <a:lnTo>
                    <a:pt x="6226" y="3384"/>
                  </a:lnTo>
                  <a:lnTo>
                    <a:pt x="7097" y="1655"/>
                  </a:lnTo>
                  <a:lnTo>
                    <a:pt x="615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52"/>
            <p:cNvSpPr/>
            <p:nvPr/>
          </p:nvSpPr>
          <p:spPr>
            <a:xfrm>
              <a:off x="4458375" y="3806875"/>
              <a:ext cx="194800" cy="307475"/>
            </a:xfrm>
            <a:custGeom>
              <a:avLst/>
              <a:gdLst/>
              <a:ahLst/>
              <a:cxnLst/>
              <a:rect l="l" t="t" r="r" b="b"/>
              <a:pathLst>
                <a:path w="7792" h="12299" extrusionOk="0">
                  <a:moveTo>
                    <a:pt x="6327" y="644"/>
                  </a:moveTo>
                  <a:lnTo>
                    <a:pt x="7097" y="1995"/>
                  </a:lnTo>
                  <a:lnTo>
                    <a:pt x="6277" y="3611"/>
                  </a:lnTo>
                  <a:lnTo>
                    <a:pt x="5266" y="6756"/>
                  </a:lnTo>
                  <a:lnTo>
                    <a:pt x="3953" y="10001"/>
                  </a:lnTo>
                  <a:lnTo>
                    <a:pt x="2413" y="11529"/>
                  </a:lnTo>
                  <a:lnTo>
                    <a:pt x="1175" y="10910"/>
                  </a:lnTo>
                  <a:lnTo>
                    <a:pt x="695" y="8940"/>
                  </a:lnTo>
                  <a:lnTo>
                    <a:pt x="1668" y="7829"/>
                  </a:lnTo>
                  <a:lnTo>
                    <a:pt x="2097" y="6149"/>
                  </a:lnTo>
                  <a:lnTo>
                    <a:pt x="1731" y="3776"/>
                  </a:lnTo>
                  <a:lnTo>
                    <a:pt x="3120" y="3119"/>
                  </a:lnTo>
                  <a:lnTo>
                    <a:pt x="5090" y="1932"/>
                  </a:lnTo>
                  <a:lnTo>
                    <a:pt x="6176" y="644"/>
                  </a:lnTo>
                  <a:close/>
                  <a:moveTo>
                    <a:pt x="5873" y="0"/>
                  </a:moveTo>
                  <a:lnTo>
                    <a:pt x="4711" y="1427"/>
                  </a:lnTo>
                  <a:lnTo>
                    <a:pt x="2817" y="2563"/>
                  </a:lnTo>
                  <a:lnTo>
                    <a:pt x="1024" y="3409"/>
                  </a:lnTo>
                  <a:lnTo>
                    <a:pt x="1440" y="6124"/>
                  </a:lnTo>
                  <a:lnTo>
                    <a:pt x="1087" y="7538"/>
                  </a:lnTo>
                  <a:lnTo>
                    <a:pt x="1" y="8776"/>
                  </a:lnTo>
                  <a:lnTo>
                    <a:pt x="632" y="11352"/>
                  </a:lnTo>
                  <a:lnTo>
                    <a:pt x="2552" y="12299"/>
                  </a:lnTo>
                  <a:lnTo>
                    <a:pt x="4420" y="10405"/>
                  </a:lnTo>
                  <a:lnTo>
                    <a:pt x="5847" y="6958"/>
                  </a:lnTo>
                  <a:lnTo>
                    <a:pt x="6845" y="3851"/>
                  </a:lnTo>
                  <a:lnTo>
                    <a:pt x="7792" y="1970"/>
                  </a:lnTo>
                  <a:lnTo>
                    <a:pt x="668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52"/>
            <p:cNvSpPr/>
            <p:nvPr/>
          </p:nvSpPr>
          <p:spPr>
            <a:xfrm>
              <a:off x="5304725" y="3312525"/>
              <a:ext cx="45475" cy="78625"/>
            </a:xfrm>
            <a:custGeom>
              <a:avLst/>
              <a:gdLst/>
              <a:ahLst/>
              <a:cxnLst/>
              <a:rect l="l" t="t" r="r" b="b"/>
              <a:pathLst>
                <a:path w="1819" h="3145" extrusionOk="0">
                  <a:moveTo>
                    <a:pt x="480" y="0"/>
                  </a:moveTo>
                  <a:lnTo>
                    <a:pt x="0" y="1654"/>
                  </a:lnTo>
                  <a:lnTo>
                    <a:pt x="480" y="3144"/>
                  </a:lnTo>
                  <a:lnTo>
                    <a:pt x="1503" y="2753"/>
                  </a:lnTo>
                  <a:lnTo>
                    <a:pt x="1818" y="1566"/>
                  </a:lnTo>
                  <a:lnTo>
                    <a:pt x="48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52"/>
            <p:cNvSpPr/>
            <p:nvPr/>
          </p:nvSpPr>
          <p:spPr>
            <a:xfrm>
              <a:off x="5296500" y="3296100"/>
              <a:ext cx="62525" cy="105475"/>
            </a:xfrm>
            <a:custGeom>
              <a:avLst/>
              <a:gdLst/>
              <a:ahLst/>
              <a:cxnLst/>
              <a:rect l="l" t="t" r="r" b="b"/>
              <a:pathLst>
                <a:path w="2501" h="4219" extrusionOk="0">
                  <a:moveTo>
                    <a:pt x="948" y="1301"/>
                  </a:moveTo>
                  <a:lnTo>
                    <a:pt x="1806" y="2311"/>
                  </a:lnTo>
                  <a:lnTo>
                    <a:pt x="1567" y="3170"/>
                  </a:lnTo>
                  <a:lnTo>
                    <a:pt x="1011" y="3397"/>
                  </a:lnTo>
                  <a:lnTo>
                    <a:pt x="657" y="2299"/>
                  </a:lnTo>
                  <a:lnTo>
                    <a:pt x="948" y="1301"/>
                  </a:lnTo>
                  <a:close/>
                  <a:moveTo>
                    <a:pt x="670" y="1"/>
                  </a:moveTo>
                  <a:lnTo>
                    <a:pt x="1" y="2311"/>
                  </a:lnTo>
                  <a:lnTo>
                    <a:pt x="607" y="4218"/>
                  </a:lnTo>
                  <a:lnTo>
                    <a:pt x="2097" y="3650"/>
                  </a:lnTo>
                  <a:lnTo>
                    <a:pt x="2501" y="2147"/>
                  </a:lnTo>
                  <a:lnTo>
                    <a:pt x="67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52"/>
            <p:cNvSpPr/>
            <p:nvPr/>
          </p:nvSpPr>
          <p:spPr>
            <a:xfrm>
              <a:off x="5643750" y="3420800"/>
              <a:ext cx="232675" cy="252250"/>
            </a:xfrm>
            <a:custGeom>
              <a:avLst/>
              <a:gdLst/>
              <a:ahLst/>
              <a:cxnLst/>
              <a:rect l="l" t="t" r="r" b="b"/>
              <a:pathLst>
                <a:path w="9307" h="10090" extrusionOk="0">
                  <a:moveTo>
                    <a:pt x="1" y="0"/>
                  </a:moveTo>
                  <a:lnTo>
                    <a:pt x="948" y="1301"/>
                  </a:lnTo>
                  <a:lnTo>
                    <a:pt x="2337" y="1553"/>
                  </a:lnTo>
                  <a:cubicBezTo>
                    <a:pt x="2337" y="1553"/>
                    <a:pt x="3536" y="3852"/>
                    <a:pt x="3688" y="4091"/>
                  </a:cubicBezTo>
                  <a:cubicBezTo>
                    <a:pt x="3852" y="4331"/>
                    <a:pt x="5897" y="8233"/>
                    <a:pt x="5897" y="8233"/>
                  </a:cubicBezTo>
                  <a:lnTo>
                    <a:pt x="7804" y="10089"/>
                  </a:lnTo>
                  <a:lnTo>
                    <a:pt x="8587" y="10089"/>
                  </a:lnTo>
                  <a:lnTo>
                    <a:pt x="9307" y="8119"/>
                  </a:lnTo>
                  <a:lnTo>
                    <a:pt x="7880" y="5039"/>
                  </a:lnTo>
                  <a:lnTo>
                    <a:pt x="4647" y="1882"/>
                  </a:lnTo>
                  <a:lnTo>
                    <a:pt x="3473" y="1061"/>
                  </a:lnTo>
                  <a:lnTo>
                    <a:pt x="197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52"/>
            <p:cNvSpPr/>
            <p:nvPr/>
          </p:nvSpPr>
          <p:spPr>
            <a:xfrm>
              <a:off x="5628275" y="3412900"/>
              <a:ext cx="256350" cy="268025"/>
            </a:xfrm>
            <a:custGeom>
              <a:avLst/>
              <a:gdLst/>
              <a:ahLst/>
              <a:cxnLst/>
              <a:rect l="l" t="t" r="r" b="b"/>
              <a:pathLst>
                <a:path w="10254" h="10721" extrusionOk="0">
                  <a:moveTo>
                    <a:pt x="2488" y="632"/>
                  </a:moveTo>
                  <a:lnTo>
                    <a:pt x="5052" y="2438"/>
                  </a:lnTo>
                  <a:lnTo>
                    <a:pt x="8246" y="5544"/>
                  </a:lnTo>
                  <a:lnTo>
                    <a:pt x="9585" y="8448"/>
                  </a:lnTo>
                  <a:lnTo>
                    <a:pt x="9004" y="10090"/>
                  </a:lnTo>
                  <a:lnTo>
                    <a:pt x="8562" y="10090"/>
                  </a:lnTo>
                  <a:lnTo>
                    <a:pt x="6782" y="8360"/>
                  </a:lnTo>
                  <a:cubicBezTo>
                    <a:pt x="6478" y="7792"/>
                    <a:pt x="4723" y="4471"/>
                    <a:pt x="4572" y="4231"/>
                  </a:cubicBezTo>
                  <a:cubicBezTo>
                    <a:pt x="4458" y="4067"/>
                    <a:pt x="3688" y="2614"/>
                    <a:pt x="3233" y="1731"/>
                  </a:cubicBezTo>
                  <a:lnTo>
                    <a:pt x="3158" y="1592"/>
                  </a:lnTo>
                  <a:lnTo>
                    <a:pt x="1743" y="1327"/>
                  </a:lnTo>
                  <a:lnTo>
                    <a:pt x="1238" y="632"/>
                  </a:lnTo>
                  <a:close/>
                  <a:moveTo>
                    <a:pt x="1" y="1"/>
                  </a:moveTo>
                  <a:lnTo>
                    <a:pt x="1390" y="1907"/>
                  </a:lnTo>
                  <a:lnTo>
                    <a:pt x="2741" y="2160"/>
                  </a:lnTo>
                  <a:cubicBezTo>
                    <a:pt x="3019" y="2690"/>
                    <a:pt x="3903" y="4370"/>
                    <a:pt x="4041" y="4584"/>
                  </a:cubicBezTo>
                  <a:cubicBezTo>
                    <a:pt x="4155" y="4748"/>
                    <a:pt x="5430" y="7135"/>
                    <a:pt x="6251" y="8701"/>
                  </a:cubicBezTo>
                  <a:lnTo>
                    <a:pt x="8297" y="10721"/>
                  </a:lnTo>
                  <a:lnTo>
                    <a:pt x="9433" y="10721"/>
                  </a:lnTo>
                  <a:lnTo>
                    <a:pt x="10254" y="8423"/>
                  </a:lnTo>
                  <a:lnTo>
                    <a:pt x="8789" y="5228"/>
                  </a:lnTo>
                  <a:lnTo>
                    <a:pt x="5443" y="1945"/>
                  </a:lnTo>
                  <a:lnTo>
                    <a:pt x="269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52"/>
            <p:cNvSpPr/>
            <p:nvPr/>
          </p:nvSpPr>
          <p:spPr>
            <a:xfrm>
              <a:off x="5873550" y="3662925"/>
              <a:ext cx="284775" cy="73250"/>
            </a:xfrm>
            <a:custGeom>
              <a:avLst/>
              <a:gdLst/>
              <a:ahLst/>
              <a:cxnLst/>
              <a:rect l="l" t="t" r="r" b="b"/>
              <a:pathLst>
                <a:path w="11391" h="2930" extrusionOk="0">
                  <a:moveTo>
                    <a:pt x="1150" y="0"/>
                  </a:moveTo>
                  <a:lnTo>
                    <a:pt x="1" y="998"/>
                  </a:lnTo>
                  <a:lnTo>
                    <a:pt x="2324" y="2058"/>
                  </a:lnTo>
                  <a:lnTo>
                    <a:pt x="5696" y="2930"/>
                  </a:lnTo>
                  <a:lnTo>
                    <a:pt x="11391" y="2930"/>
                  </a:lnTo>
                  <a:lnTo>
                    <a:pt x="8082" y="1667"/>
                  </a:lnTo>
                  <a:lnTo>
                    <a:pt x="5708" y="1667"/>
                  </a:lnTo>
                  <a:lnTo>
                    <a:pt x="115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52"/>
            <p:cNvSpPr/>
            <p:nvPr/>
          </p:nvSpPr>
          <p:spPr>
            <a:xfrm>
              <a:off x="5859050" y="3654075"/>
              <a:ext cx="342200" cy="90000"/>
            </a:xfrm>
            <a:custGeom>
              <a:avLst/>
              <a:gdLst/>
              <a:ahLst/>
              <a:cxnLst/>
              <a:rect l="l" t="t" r="r" b="b"/>
              <a:pathLst>
                <a:path w="13688" h="3600" extrusionOk="0">
                  <a:moveTo>
                    <a:pt x="1806" y="720"/>
                  </a:moveTo>
                  <a:lnTo>
                    <a:pt x="6187" y="2311"/>
                  </a:lnTo>
                  <a:lnTo>
                    <a:pt x="8599" y="2337"/>
                  </a:lnTo>
                  <a:lnTo>
                    <a:pt x="10266" y="2968"/>
                  </a:lnTo>
                  <a:lnTo>
                    <a:pt x="6314" y="2968"/>
                  </a:lnTo>
                  <a:lnTo>
                    <a:pt x="3043" y="2122"/>
                  </a:lnTo>
                  <a:lnTo>
                    <a:pt x="1174" y="1263"/>
                  </a:lnTo>
                  <a:lnTo>
                    <a:pt x="1806" y="720"/>
                  </a:lnTo>
                  <a:close/>
                  <a:moveTo>
                    <a:pt x="1667" y="1"/>
                  </a:moveTo>
                  <a:lnTo>
                    <a:pt x="0" y="1428"/>
                  </a:lnTo>
                  <a:lnTo>
                    <a:pt x="2829" y="2715"/>
                  </a:lnTo>
                  <a:lnTo>
                    <a:pt x="6200" y="3587"/>
                  </a:lnTo>
                  <a:lnTo>
                    <a:pt x="13688" y="3599"/>
                  </a:lnTo>
                  <a:lnTo>
                    <a:pt x="8763" y="1731"/>
                  </a:lnTo>
                  <a:lnTo>
                    <a:pt x="6352" y="1705"/>
                  </a:lnTo>
                  <a:lnTo>
                    <a:pt x="166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52"/>
            <p:cNvSpPr/>
            <p:nvPr/>
          </p:nvSpPr>
          <p:spPr>
            <a:xfrm>
              <a:off x="6185775" y="3706475"/>
              <a:ext cx="137975" cy="31600"/>
            </a:xfrm>
            <a:custGeom>
              <a:avLst/>
              <a:gdLst/>
              <a:ahLst/>
              <a:cxnLst/>
              <a:rect l="l" t="t" r="r" b="b"/>
              <a:pathLst>
                <a:path w="5519" h="1264" extrusionOk="0">
                  <a:moveTo>
                    <a:pt x="3397" y="1"/>
                  </a:moveTo>
                  <a:lnTo>
                    <a:pt x="0" y="556"/>
                  </a:lnTo>
                  <a:lnTo>
                    <a:pt x="1818" y="1263"/>
                  </a:lnTo>
                  <a:lnTo>
                    <a:pt x="5518" y="556"/>
                  </a:lnTo>
                  <a:lnTo>
                    <a:pt x="339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52"/>
            <p:cNvSpPr/>
            <p:nvPr/>
          </p:nvSpPr>
          <p:spPr>
            <a:xfrm>
              <a:off x="6156100" y="3698600"/>
              <a:ext cx="203625" cy="47675"/>
            </a:xfrm>
            <a:custGeom>
              <a:avLst/>
              <a:gdLst/>
              <a:ahLst/>
              <a:cxnLst/>
              <a:rect l="l" t="t" r="r" b="b"/>
              <a:pathLst>
                <a:path w="8145" h="1907" extrusionOk="0">
                  <a:moveTo>
                    <a:pt x="4571" y="644"/>
                  </a:moveTo>
                  <a:lnTo>
                    <a:pt x="5278" y="821"/>
                  </a:lnTo>
                  <a:lnTo>
                    <a:pt x="3031" y="1250"/>
                  </a:lnTo>
                  <a:lnTo>
                    <a:pt x="2374" y="998"/>
                  </a:lnTo>
                  <a:lnTo>
                    <a:pt x="4571" y="644"/>
                  </a:lnTo>
                  <a:close/>
                  <a:moveTo>
                    <a:pt x="4596" y="0"/>
                  </a:moveTo>
                  <a:lnTo>
                    <a:pt x="0" y="745"/>
                  </a:lnTo>
                  <a:lnTo>
                    <a:pt x="2968" y="1907"/>
                  </a:lnTo>
                  <a:lnTo>
                    <a:pt x="8145" y="922"/>
                  </a:lnTo>
                  <a:lnTo>
                    <a:pt x="459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52"/>
            <p:cNvSpPr/>
            <p:nvPr/>
          </p:nvSpPr>
          <p:spPr>
            <a:xfrm>
              <a:off x="6158300" y="3493725"/>
              <a:ext cx="139875" cy="161950"/>
            </a:xfrm>
            <a:custGeom>
              <a:avLst/>
              <a:gdLst/>
              <a:ahLst/>
              <a:cxnLst/>
              <a:rect l="l" t="t" r="r" b="b"/>
              <a:pathLst>
                <a:path w="5595" h="6478" extrusionOk="0">
                  <a:moveTo>
                    <a:pt x="3864" y="0"/>
                  </a:moveTo>
                  <a:lnTo>
                    <a:pt x="632" y="1579"/>
                  </a:lnTo>
                  <a:lnTo>
                    <a:pt x="1" y="4925"/>
                  </a:lnTo>
                  <a:lnTo>
                    <a:pt x="1099" y="6478"/>
                  </a:lnTo>
                  <a:lnTo>
                    <a:pt x="1730" y="4420"/>
                  </a:lnTo>
                  <a:lnTo>
                    <a:pt x="3473" y="6225"/>
                  </a:lnTo>
                  <a:lnTo>
                    <a:pt x="3473" y="4331"/>
                  </a:lnTo>
                  <a:lnTo>
                    <a:pt x="2678" y="3510"/>
                  </a:lnTo>
                  <a:lnTo>
                    <a:pt x="4104" y="2765"/>
                  </a:lnTo>
                  <a:lnTo>
                    <a:pt x="1895" y="2765"/>
                  </a:lnTo>
                  <a:lnTo>
                    <a:pt x="5594" y="1023"/>
                  </a:lnTo>
                  <a:lnTo>
                    <a:pt x="386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52"/>
            <p:cNvSpPr/>
            <p:nvPr/>
          </p:nvSpPr>
          <p:spPr>
            <a:xfrm>
              <a:off x="6149775" y="3484875"/>
              <a:ext cx="165125" cy="188175"/>
            </a:xfrm>
            <a:custGeom>
              <a:avLst/>
              <a:gdLst/>
              <a:ahLst/>
              <a:cxnLst/>
              <a:rect l="l" t="t" r="r" b="b"/>
              <a:pathLst>
                <a:path w="6605" h="7527" extrusionOk="0">
                  <a:moveTo>
                    <a:pt x="4193" y="708"/>
                  </a:moveTo>
                  <a:lnTo>
                    <a:pt x="5266" y="1339"/>
                  </a:lnTo>
                  <a:lnTo>
                    <a:pt x="1023" y="3334"/>
                  </a:lnTo>
                  <a:lnTo>
                    <a:pt x="1023" y="3334"/>
                  </a:lnTo>
                  <a:lnTo>
                    <a:pt x="1251" y="2147"/>
                  </a:lnTo>
                  <a:lnTo>
                    <a:pt x="4193" y="708"/>
                  </a:lnTo>
                  <a:close/>
                  <a:moveTo>
                    <a:pt x="3157" y="3423"/>
                  </a:moveTo>
                  <a:lnTo>
                    <a:pt x="2501" y="3776"/>
                  </a:lnTo>
                  <a:lnTo>
                    <a:pt x="3486" y="4812"/>
                  </a:lnTo>
                  <a:lnTo>
                    <a:pt x="3486" y="5796"/>
                  </a:lnTo>
                  <a:lnTo>
                    <a:pt x="1933" y="4168"/>
                  </a:lnTo>
                  <a:lnTo>
                    <a:pt x="1326" y="6125"/>
                  </a:lnTo>
                  <a:lnTo>
                    <a:pt x="670" y="5203"/>
                  </a:lnTo>
                  <a:lnTo>
                    <a:pt x="1011" y="3423"/>
                  </a:lnTo>
                  <a:close/>
                  <a:moveTo>
                    <a:pt x="4218" y="1"/>
                  </a:moveTo>
                  <a:lnTo>
                    <a:pt x="683" y="1718"/>
                  </a:lnTo>
                  <a:lnTo>
                    <a:pt x="1" y="5354"/>
                  </a:lnTo>
                  <a:lnTo>
                    <a:pt x="1554" y="7526"/>
                  </a:lnTo>
                  <a:lnTo>
                    <a:pt x="2210" y="5392"/>
                  </a:lnTo>
                  <a:lnTo>
                    <a:pt x="4117" y="7375"/>
                  </a:lnTo>
                  <a:lnTo>
                    <a:pt x="4117" y="4572"/>
                  </a:lnTo>
                  <a:lnTo>
                    <a:pt x="3536" y="3953"/>
                  </a:lnTo>
                  <a:lnTo>
                    <a:pt x="5708" y="2804"/>
                  </a:lnTo>
                  <a:lnTo>
                    <a:pt x="3650" y="2804"/>
                  </a:lnTo>
                  <a:lnTo>
                    <a:pt x="6605" y="1415"/>
                  </a:lnTo>
                  <a:lnTo>
                    <a:pt x="421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52"/>
            <p:cNvSpPr/>
            <p:nvPr/>
          </p:nvSpPr>
          <p:spPr>
            <a:xfrm>
              <a:off x="5945525" y="3367450"/>
              <a:ext cx="213125" cy="254775"/>
            </a:xfrm>
            <a:custGeom>
              <a:avLst/>
              <a:gdLst/>
              <a:ahLst/>
              <a:cxnLst/>
              <a:rect l="l" t="t" r="r" b="b"/>
              <a:pathLst>
                <a:path w="8525" h="10191" extrusionOk="0">
                  <a:moveTo>
                    <a:pt x="6542" y="0"/>
                  </a:moveTo>
                  <a:lnTo>
                    <a:pt x="3941" y="3119"/>
                  </a:lnTo>
                  <a:lnTo>
                    <a:pt x="2817" y="5291"/>
                  </a:lnTo>
                  <a:lnTo>
                    <a:pt x="935" y="5291"/>
                  </a:lnTo>
                  <a:lnTo>
                    <a:pt x="1" y="6869"/>
                  </a:lnTo>
                  <a:lnTo>
                    <a:pt x="1491" y="9067"/>
                  </a:lnTo>
                  <a:lnTo>
                    <a:pt x="2817" y="9546"/>
                  </a:lnTo>
                  <a:lnTo>
                    <a:pt x="4686" y="9344"/>
                  </a:lnTo>
                  <a:lnTo>
                    <a:pt x="6049" y="10190"/>
                  </a:lnTo>
                  <a:lnTo>
                    <a:pt x="7363" y="6516"/>
                  </a:lnTo>
                  <a:lnTo>
                    <a:pt x="8524" y="4874"/>
                  </a:lnTo>
                  <a:lnTo>
                    <a:pt x="7653" y="3384"/>
                  </a:lnTo>
                  <a:lnTo>
                    <a:pt x="8512" y="2134"/>
                  </a:lnTo>
                  <a:lnTo>
                    <a:pt x="654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52"/>
            <p:cNvSpPr/>
            <p:nvPr/>
          </p:nvSpPr>
          <p:spPr>
            <a:xfrm>
              <a:off x="5936075" y="3355775"/>
              <a:ext cx="232350" cy="278450"/>
            </a:xfrm>
            <a:custGeom>
              <a:avLst/>
              <a:gdLst/>
              <a:ahLst/>
              <a:cxnLst/>
              <a:rect l="l" t="t" r="r" b="b"/>
              <a:pathLst>
                <a:path w="9294" h="11138" extrusionOk="0">
                  <a:moveTo>
                    <a:pt x="6932" y="947"/>
                  </a:moveTo>
                  <a:lnTo>
                    <a:pt x="8486" y="2627"/>
                  </a:lnTo>
                  <a:lnTo>
                    <a:pt x="7652" y="3839"/>
                  </a:lnTo>
                  <a:lnTo>
                    <a:pt x="8523" y="5329"/>
                  </a:lnTo>
                  <a:lnTo>
                    <a:pt x="7475" y="6806"/>
                  </a:lnTo>
                  <a:lnTo>
                    <a:pt x="6263" y="10190"/>
                  </a:lnTo>
                  <a:lnTo>
                    <a:pt x="5139" y="9496"/>
                  </a:lnTo>
                  <a:lnTo>
                    <a:pt x="3220" y="9685"/>
                  </a:lnTo>
                  <a:lnTo>
                    <a:pt x="2071" y="9281"/>
                  </a:lnTo>
                  <a:lnTo>
                    <a:pt x="745" y="7324"/>
                  </a:lnTo>
                  <a:lnTo>
                    <a:pt x="1490" y="6074"/>
                  </a:lnTo>
                  <a:lnTo>
                    <a:pt x="3384" y="6074"/>
                  </a:lnTo>
                  <a:lnTo>
                    <a:pt x="4584" y="3763"/>
                  </a:lnTo>
                  <a:lnTo>
                    <a:pt x="6932" y="947"/>
                  </a:lnTo>
                  <a:close/>
                  <a:moveTo>
                    <a:pt x="6907" y="0"/>
                  </a:moveTo>
                  <a:lnTo>
                    <a:pt x="4079" y="3397"/>
                  </a:lnTo>
                  <a:lnTo>
                    <a:pt x="3005" y="5442"/>
                  </a:lnTo>
                  <a:lnTo>
                    <a:pt x="1137" y="5442"/>
                  </a:lnTo>
                  <a:lnTo>
                    <a:pt x="0" y="7336"/>
                  </a:lnTo>
                  <a:lnTo>
                    <a:pt x="1667" y="9799"/>
                  </a:lnTo>
                  <a:lnTo>
                    <a:pt x="3157" y="10329"/>
                  </a:lnTo>
                  <a:lnTo>
                    <a:pt x="4988" y="10140"/>
                  </a:lnTo>
                  <a:lnTo>
                    <a:pt x="6591" y="11137"/>
                  </a:lnTo>
                  <a:lnTo>
                    <a:pt x="8018" y="7147"/>
                  </a:lnTo>
                  <a:lnTo>
                    <a:pt x="9281" y="5379"/>
                  </a:lnTo>
                  <a:lnTo>
                    <a:pt x="8397" y="3877"/>
                  </a:lnTo>
                  <a:lnTo>
                    <a:pt x="9294" y="2576"/>
                  </a:lnTo>
                  <a:lnTo>
                    <a:pt x="69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52"/>
            <p:cNvSpPr/>
            <p:nvPr/>
          </p:nvSpPr>
          <p:spPr>
            <a:xfrm>
              <a:off x="6429775" y="3529075"/>
              <a:ext cx="453650" cy="254450"/>
            </a:xfrm>
            <a:custGeom>
              <a:avLst/>
              <a:gdLst/>
              <a:ahLst/>
              <a:cxnLst/>
              <a:rect l="l" t="t" r="r" b="b"/>
              <a:pathLst>
                <a:path w="18146" h="10178" extrusionOk="0">
                  <a:moveTo>
                    <a:pt x="1794" y="0"/>
                  </a:moveTo>
                  <a:lnTo>
                    <a:pt x="1" y="745"/>
                  </a:lnTo>
                  <a:lnTo>
                    <a:pt x="1705" y="2576"/>
                  </a:lnTo>
                  <a:lnTo>
                    <a:pt x="2223" y="4496"/>
                  </a:lnTo>
                  <a:lnTo>
                    <a:pt x="4281" y="4496"/>
                  </a:lnTo>
                  <a:lnTo>
                    <a:pt x="5847" y="5039"/>
                  </a:lnTo>
                  <a:lnTo>
                    <a:pt x="5847" y="6705"/>
                  </a:lnTo>
                  <a:lnTo>
                    <a:pt x="8764" y="8915"/>
                  </a:lnTo>
                  <a:lnTo>
                    <a:pt x="11214" y="8915"/>
                  </a:lnTo>
                  <a:lnTo>
                    <a:pt x="12236" y="7412"/>
                  </a:lnTo>
                  <a:lnTo>
                    <a:pt x="14055" y="8120"/>
                  </a:lnTo>
                  <a:lnTo>
                    <a:pt x="15633" y="10178"/>
                  </a:lnTo>
                  <a:lnTo>
                    <a:pt x="18146" y="10178"/>
                  </a:lnTo>
                  <a:lnTo>
                    <a:pt x="14522" y="5443"/>
                  </a:lnTo>
                  <a:lnTo>
                    <a:pt x="10431" y="3157"/>
                  </a:lnTo>
                  <a:lnTo>
                    <a:pt x="5531" y="1819"/>
                  </a:lnTo>
                  <a:lnTo>
                    <a:pt x="3650" y="2652"/>
                  </a:lnTo>
                  <a:lnTo>
                    <a:pt x="3094" y="733"/>
                  </a:lnTo>
                  <a:lnTo>
                    <a:pt x="17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52"/>
            <p:cNvSpPr/>
            <p:nvPr/>
          </p:nvSpPr>
          <p:spPr>
            <a:xfrm>
              <a:off x="6416200" y="3519925"/>
              <a:ext cx="483325" cy="271500"/>
            </a:xfrm>
            <a:custGeom>
              <a:avLst/>
              <a:gdLst/>
              <a:ahLst/>
              <a:cxnLst/>
              <a:rect l="l" t="t" r="r" b="b"/>
              <a:pathLst>
                <a:path w="19333" h="10860" extrusionOk="0">
                  <a:moveTo>
                    <a:pt x="2312" y="707"/>
                  </a:moveTo>
                  <a:lnTo>
                    <a:pt x="3372" y="1313"/>
                  </a:lnTo>
                  <a:lnTo>
                    <a:pt x="3991" y="3447"/>
                  </a:lnTo>
                  <a:lnTo>
                    <a:pt x="6112" y="2513"/>
                  </a:lnTo>
                  <a:lnTo>
                    <a:pt x="10860" y="3814"/>
                  </a:lnTo>
                  <a:lnTo>
                    <a:pt x="14863" y="6061"/>
                  </a:lnTo>
                  <a:lnTo>
                    <a:pt x="18058" y="10228"/>
                  </a:lnTo>
                  <a:lnTo>
                    <a:pt x="16328" y="10228"/>
                  </a:lnTo>
                  <a:lnTo>
                    <a:pt x="14787" y="8233"/>
                  </a:lnTo>
                  <a:lnTo>
                    <a:pt x="12653" y="7400"/>
                  </a:lnTo>
                  <a:lnTo>
                    <a:pt x="11580" y="8965"/>
                  </a:lnTo>
                  <a:lnTo>
                    <a:pt x="9408" y="8965"/>
                  </a:lnTo>
                  <a:lnTo>
                    <a:pt x="6706" y="6920"/>
                  </a:lnTo>
                  <a:lnTo>
                    <a:pt x="6706" y="5177"/>
                  </a:lnTo>
                  <a:lnTo>
                    <a:pt x="4913" y="4571"/>
                  </a:lnTo>
                  <a:lnTo>
                    <a:pt x="3006" y="4546"/>
                  </a:lnTo>
                  <a:lnTo>
                    <a:pt x="2526" y="2778"/>
                  </a:lnTo>
                  <a:lnTo>
                    <a:pt x="1074" y="1225"/>
                  </a:lnTo>
                  <a:lnTo>
                    <a:pt x="2312" y="707"/>
                  </a:lnTo>
                  <a:close/>
                  <a:moveTo>
                    <a:pt x="2362" y="0"/>
                  </a:moveTo>
                  <a:lnTo>
                    <a:pt x="1" y="998"/>
                  </a:lnTo>
                  <a:lnTo>
                    <a:pt x="1958" y="3094"/>
                  </a:lnTo>
                  <a:lnTo>
                    <a:pt x="2526" y="5177"/>
                  </a:lnTo>
                  <a:lnTo>
                    <a:pt x="4761" y="5177"/>
                  </a:lnTo>
                  <a:lnTo>
                    <a:pt x="6074" y="5632"/>
                  </a:lnTo>
                  <a:lnTo>
                    <a:pt x="6074" y="7223"/>
                  </a:lnTo>
                  <a:lnTo>
                    <a:pt x="9206" y="9597"/>
                  </a:lnTo>
                  <a:lnTo>
                    <a:pt x="11921" y="9597"/>
                  </a:lnTo>
                  <a:lnTo>
                    <a:pt x="12906" y="8170"/>
                  </a:lnTo>
                  <a:lnTo>
                    <a:pt x="14396" y="8751"/>
                  </a:lnTo>
                  <a:lnTo>
                    <a:pt x="16025" y="10859"/>
                  </a:lnTo>
                  <a:lnTo>
                    <a:pt x="19333" y="10859"/>
                  </a:lnTo>
                  <a:lnTo>
                    <a:pt x="15317" y="5607"/>
                  </a:lnTo>
                  <a:lnTo>
                    <a:pt x="11125" y="3245"/>
                  </a:lnTo>
                  <a:lnTo>
                    <a:pt x="6049" y="1844"/>
                  </a:lnTo>
                  <a:lnTo>
                    <a:pt x="4395" y="2576"/>
                  </a:lnTo>
                  <a:lnTo>
                    <a:pt x="3903" y="884"/>
                  </a:lnTo>
                  <a:lnTo>
                    <a:pt x="236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52"/>
            <p:cNvSpPr/>
            <p:nvPr/>
          </p:nvSpPr>
          <p:spPr>
            <a:xfrm>
              <a:off x="5992575" y="3785400"/>
              <a:ext cx="867500" cy="764650"/>
            </a:xfrm>
            <a:custGeom>
              <a:avLst/>
              <a:gdLst/>
              <a:ahLst/>
              <a:cxnLst/>
              <a:rect l="l" t="t" r="r" b="b"/>
              <a:pathLst>
                <a:path w="34700" h="30586" extrusionOk="0">
                  <a:moveTo>
                    <a:pt x="18082" y="1"/>
                  </a:moveTo>
                  <a:lnTo>
                    <a:pt x="15494" y="2602"/>
                  </a:lnTo>
                  <a:lnTo>
                    <a:pt x="13953" y="3574"/>
                  </a:lnTo>
                  <a:lnTo>
                    <a:pt x="12577" y="3006"/>
                  </a:lnTo>
                  <a:lnTo>
                    <a:pt x="9976" y="5430"/>
                  </a:lnTo>
                  <a:lnTo>
                    <a:pt x="8195" y="7627"/>
                  </a:lnTo>
                  <a:lnTo>
                    <a:pt x="4950" y="9572"/>
                  </a:lnTo>
                  <a:lnTo>
                    <a:pt x="1617" y="10228"/>
                  </a:lnTo>
                  <a:lnTo>
                    <a:pt x="0" y="12779"/>
                  </a:lnTo>
                  <a:lnTo>
                    <a:pt x="0" y="15999"/>
                  </a:lnTo>
                  <a:lnTo>
                    <a:pt x="973" y="20835"/>
                  </a:lnTo>
                  <a:lnTo>
                    <a:pt x="480" y="22704"/>
                  </a:lnTo>
                  <a:lnTo>
                    <a:pt x="1857" y="24244"/>
                  </a:lnTo>
                  <a:lnTo>
                    <a:pt x="5481" y="23424"/>
                  </a:lnTo>
                  <a:lnTo>
                    <a:pt x="9408" y="22211"/>
                  </a:lnTo>
                  <a:lnTo>
                    <a:pt x="12223" y="20999"/>
                  </a:lnTo>
                  <a:lnTo>
                    <a:pt x="16214" y="21365"/>
                  </a:lnTo>
                  <a:lnTo>
                    <a:pt x="18070" y="24964"/>
                  </a:lnTo>
                  <a:lnTo>
                    <a:pt x="20103" y="23184"/>
                  </a:lnTo>
                  <a:lnTo>
                    <a:pt x="20911" y="26833"/>
                  </a:lnTo>
                  <a:cubicBezTo>
                    <a:pt x="20911" y="26833"/>
                    <a:pt x="21719" y="29421"/>
                    <a:pt x="22047" y="29421"/>
                  </a:cubicBezTo>
                  <a:cubicBezTo>
                    <a:pt x="22349" y="29421"/>
                    <a:pt x="23677" y="30586"/>
                    <a:pt x="24015" y="30586"/>
                  </a:cubicBezTo>
                  <a:cubicBezTo>
                    <a:pt x="24045" y="30586"/>
                    <a:pt x="24067" y="30577"/>
                    <a:pt x="24080" y="30558"/>
                  </a:cubicBezTo>
                  <a:cubicBezTo>
                    <a:pt x="24232" y="30318"/>
                    <a:pt x="25621" y="29990"/>
                    <a:pt x="25621" y="29990"/>
                  </a:cubicBezTo>
                  <a:lnTo>
                    <a:pt x="28133" y="30229"/>
                  </a:lnTo>
                  <a:cubicBezTo>
                    <a:pt x="28133" y="30229"/>
                    <a:pt x="30735" y="28045"/>
                    <a:pt x="30735" y="27729"/>
                  </a:cubicBezTo>
                  <a:cubicBezTo>
                    <a:pt x="30735" y="27401"/>
                    <a:pt x="32831" y="23348"/>
                    <a:pt x="32831" y="23348"/>
                  </a:cubicBezTo>
                  <a:lnTo>
                    <a:pt x="34371" y="19699"/>
                  </a:lnTo>
                  <a:lnTo>
                    <a:pt x="34700" y="14193"/>
                  </a:lnTo>
                  <a:lnTo>
                    <a:pt x="31303" y="8107"/>
                  </a:lnTo>
                  <a:lnTo>
                    <a:pt x="30078" y="5114"/>
                  </a:lnTo>
                  <a:lnTo>
                    <a:pt x="29434" y="3081"/>
                  </a:lnTo>
                  <a:lnTo>
                    <a:pt x="27654" y="1"/>
                  </a:lnTo>
                  <a:lnTo>
                    <a:pt x="26025" y="3410"/>
                  </a:lnTo>
                  <a:lnTo>
                    <a:pt x="26113" y="4950"/>
                  </a:lnTo>
                  <a:lnTo>
                    <a:pt x="24333" y="6251"/>
                  </a:lnTo>
                  <a:lnTo>
                    <a:pt x="21971" y="4054"/>
                  </a:lnTo>
                  <a:lnTo>
                    <a:pt x="22224" y="1301"/>
                  </a:lnTo>
                  <a:lnTo>
                    <a:pt x="1808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52"/>
            <p:cNvSpPr/>
            <p:nvPr/>
          </p:nvSpPr>
          <p:spPr>
            <a:xfrm>
              <a:off x="5985000" y="3768350"/>
              <a:ext cx="883600" cy="789850"/>
            </a:xfrm>
            <a:custGeom>
              <a:avLst/>
              <a:gdLst/>
              <a:ahLst/>
              <a:cxnLst/>
              <a:rect l="l" t="t" r="r" b="b"/>
              <a:pathLst>
                <a:path w="35344" h="31594" extrusionOk="0">
                  <a:moveTo>
                    <a:pt x="18474" y="1049"/>
                  </a:moveTo>
                  <a:lnTo>
                    <a:pt x="22186" y="2210"/>
                  </a:lnTo>
                  <a:lnTo>
                    <a:pt x="21946" y="4862"/>
                  </a:lnTo>
                  <a:lnTo>
                    <a:pt x="24598" y="7337"/>
                  </a:lnTo>
                  <a:lnTo>
                    <a:pt x="26732" y="5784"/>
                  </a:lnTo>
                  <a:lnTo>
                    <a:pt x="26643" y="4155"/>
                  </a:lnTo>
                  <a:lnTo>
                    <a:pt x="27969" y="1364"/>
                  </a:lnTo>
                  <a:lnTo>
                    <a:pt x="29447" y="3890"/>
                  </a:lnTo>
                  <a:lnTo>
                    <a:pt x="30091" y="5910"/>
                  </a:lnTo>
                  <a:lnTo>
                    <a:pt x="31315" y="8941"/>
                  </a:lnTo>
                  <a:lnTo>
                    <a:pt x="34674" y="14938"/>
                  </a:lnTo>
                  <a:lnTo>
                    <a:pt x="34359" y="20305"/>
                  </a:lnTo>
                  <a:lnTo>
                    <a:pt x="32856" y="23891"/>
                  </a:lnTo>
                  <a:cubicBezTo>
                    <a:pt x="31530" y="26442"/>
                    <a:pt x="30810" y="27932"/>
                    <a:pt x="30722" y="28336"/>
                  </a:cubicBezTo>
                  <a:cubicBezTo>
                    <a:pt x="30583" y="28601"/>
                    <a:pt x="29396" y="29687"/>
                    <a:pt x="28335" y="30596"/>
                  </a:cubicBezTo>
                  <a:lnTo>
                    <a:pt x="25898" y="30356"/>
                  </a:lnTo>
                  <a:lnTo>
                    <a:pt x="25848" y="30369"/>
                  </a:lnTo>
                  <a:cubicBezTo>
                    <a:pt x="25052" y="30558"/>
                    <a:pt x="24522" y="30747"/>
                    <a:pt x="24257" y="30937"/>
                  </a:cubicBezTo>
                  <a:cubicBezTo>
                    <a:pt x="23979" y="30773"/>
                    <a:pt x="23714" y="30596"/>
                    <a:pt x="23461" y="30406"/>
                  </a:cubicBezTo>
                  <a:cubicBezTo>
                    <a:pt x="22931" y="30028"/>
                    <a:pt x="22666" y="29851"/>
                    <a:pt x="22464" y="29800"/>
                  </a:cubicBezTo>
                  <a:cubicBezTo>
                    <a:pt x="22262" y="29560"/>
                    <a:pt x="21832" y="28411"/>
                    <a:pt x="21517" y="27439"/>
                  </a:cubicBezTo>
                  <a:lnTo>
                    <a:pt x="20595" y="23272"/>
                  </a:lnTo>
                  <a:lnTo>
                    <a:pt x="18474" y="25141"/>
                  </a:lnTo>
                  <a:lnTo>
                    <a:pt x="16706" y="21744"/>
                  </a:lnTo>
                  <a:lnTo>
                    <a:pt x="12463" y="21353"/>
                  </a:lnTo>
                  <a:lnTo>
                    <a:pt x="9610" y="22590"/>
                  </a:lnTo>
                  <a:lnTo>
                    <a:pt x="5708" y="23803"/>
                  </a:lnTo>
                  <a:lnTo>
                    <a:pt x="2261" y="24573"/>
                  </a:lnTo>
                  <a:lnTo>
                    <a:pt x="1124" y="23297"/>
                  </a:lnTo>
                  <a:lnTo>
                    <a:pt x="1591" y="21530"/>
                  </a:lnTo>
                  <a:lnTo>
                    <a:pt x="619" y="16681"/>
                  </a:lnTo>
                  <a:lnTo>
                    <a:pt x="619" y="13537"/>
                  </a:lnTo>
                  <a:lnTo>
                    <a:pt x="2109" y="11188"/>
                  </a:lnTo>
                  <a:lnTo>
                    <a:pt x="5316" y="10557"/>
                  </a:lnTo>
                  <a:lnTo>
                    <a:pt x="8662" y="8574"/>
                  </a:lnTo>
                  <a:lnTo>
                    <a:pt x="10493" y="6352"/>
                  </a:lnTo>
                  <a:lnTo>
                    <a:pt x="12943" y="4054"/>
                  </a:lnTo>
                  <a:lnTo>
                    <a:pt x="14282" y="4609"/>
                  </a:lnTo>
                  <a:lnTo>
                    <a:pt x="15961" y="3549"/>
                  </a:lnTo>
                  <a:lnTo>
                    <a:pt x="18474" y="1049"/>
                  </a:lnTo>
                  <a:close/>
                  <a:moveTo>
                    <a:pt x="27944" y="1"/>
                  </a:moveTo>
                  <a:lnTo>
                    <a:pt x="26025" y="4016"/>
                  </a:lnTo>
                  <a:lnTo>
                    <a:pt x="26100" y="5468"/>
                  </a:lnTo>
                  <a:lnTo>
                    <a:pt x="24674" y="6516"/>
                  </a:lnTo>
                  <a:lnTo>
                    <a:pt x="22615" y="4609"/>
                  </a:lnTo>
                  <a:lnTo>
                    <a:pt x="22868" y="1756"/>
                  </a:lnTo>
                  <a:lnTo>
                    <a:pt x="18310" y="316"/>
                  </a:lnTo>
                  <a:lnTo>
                    <a:pt x="15607" y="3018"/>
                  </a:lnTo>
                  <a:lnTo>
                    <a:pt x="14231" y="3890"/>
                  </a:lnTo>
                  <a:lnTo>
                    <a:pt x="12817" y="3309"/>
                  </a:lnTo>
                  <a:lnTo>
                    <a:pt x="10039" y="5910"/>
                  </a:lnTo>
                  <a:lnTo>
                    <a:pt x="8296" y="8057"/>
                  </a:lnTo>
                  <a:lnTo>
                    <a:pt x="5152" y="9951"/>
                  </a:lnTo>
                  <a:lnTo>
                    <a:pt x="1743" y="10633"/>
                  </a:lnTo>
                  <a:lnTo>
                    <a:pt x="0" y="13360"/>
                  </a:lnTo>
                  <a:lnTo>
                    <a:pt x="0" y="16744"/>
                  </a:lnTo>
                  <a:lnTo>
                    <a:pt x="947" y="21504"/>
                  </a:lnTo>
                  <a:lnTo>
                    <a:pt x="430" y="23462"/>
                  </a:lnTo>
                  <a:lnTo>
                    <a:pt x="2046" y="25267"/>
                  </a:lnTo>
                  <a:lnTo>
                    <a:pt x="5872" y="24409"/>
                  </a:lnTo>
                  <a:lnTo>
                    <a:pt x="9824" y="23184"/>
                  </a:lnTo>
                  <a:lnTo>
                    <a:pt x="12564" y="21997"/>
                  </a:lnTo>
                  <a:lnTo>
                    <a:pt x="16314" y="22338"/>
                  </a:lnTo>
                  <a:lnTo>
                    <a:pt x="18284" y="26151"/>
                  </a:lnTo>
                  <a:lnTo>
                    <a:pt x="20216" y="24459"/>
                  </a:lnTo>
                  <a:lnTo>
                    <a:pt x="20923" y="27616"/>
                  </a:lnTo>
                  <a:cubicBezTo>
                    <a:pt x="21795" y="30419"/>
                    <a:pt x="22136" y="30419"/>
                    <a:pt x="22325" y="30419"/>
                  </a:cubicBezTo>
                  <a:cubicBezTo>
                    <a:pt x="22590" y="30571"/>
                    <a:pt x="22855" y="30735"/>
                    <a:pt x="23095" y="30924"/>
                  </a:cubicBezTo>
                  <a:cubicBezTo>
                    <a:pt x="23752" y="31391"/>
                    <a:pt x="24067" y="31593"/>
                    <a:pt x="24320" y="31593"/>
                  </a:cubicBezTo>
                  <a:cubicBezTo>
                    <a:pt x="24345" y="31581"/>
                    <a:pt x="24383" y="31581"/>
                    <a:pt x="24421" y="31568"/>
                  </a:cubicBezTo>
                  <a:cubicBezTo>
                    <a:pt x="24509" y="31555"/>
                    <a:pt x="24598" y="31505"/>
                    <a:pt x="24648" y="31429"/>
                  </a:cubicBezTo>
                  <a:cubicBezTo>
                    <a:pt x="24749" y="31341"/>
                    <a:pt x="25355" y="31126"/>
                    <a:pt x="25962" y="30987"/>
                  </a:cubicBezTo>
                  <a:lnTo>
                    <a:pt x="28563" y="31240"/>
                  </a:lnTo>
                  <a:lnTo>
                    <a:pt x="28664" y="31151"/>
                  </a:lnTo>
                  <a:cubicBezTo>
                    <a:pt x="31366" y="28866"/>
                    <a:pt x="31366" y="28550"/>
                    <a:pt x="31366" y="28424"/>
                  </a:cubicBezTo>
                  <a:cubicBezTo>
                    <a:pt x="31416" y="28146"/>
                    <a:pt x="32464" y="26037"/>
                    <a:pt x="33449" y="24143"/>
                  </a:cubicBezTo>
                  <a:lnTo>
                    <a:pt x="34990" y="20494"/>
                  </a:lnTo>
                  <a:lnTo>
                    <a:pt x="35343" y="14787"/>
                  </a:lnTo>
                  <a:lnTo>
                    <a:pt x="31909" y="8663"/>
                  </a:lnTo>
                  <a:lnTo>
                    <a:pt x="30697" y="5683"/>
                  </a:lnTo>
                  <a:lnTo>
                    <a:pt x="30053" y="3662"/>
                  </a:lnTo>
                  <a:lnTo>
                    <a:pt x="2794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52"/>
            <p:cNvSpPr/>
            <p:nvPr/>
          </p:nvSpPr>
          <p:spPr>
            <a:xfrm>
              <a:off x="6575950" y="4616250"/>
              <a:ext cx="97550" cy="109575"/>
            </a:xfrm>
            <a:custGeom>
              <a:avLst/>
              <a:gdLst/>
              <a:ahLst/>
              <a:cxnLst/>
              <a:rect l="l" t="t" r="r" b="b"/>
              <a:pathLst>
                <a:path w="3902" h="4383" extrusionOk="0">
                  <a:moveTo>
                    <a:pt x="303" y="1"/>
                  </a:moveTo>
                  <a:lnTo>
                    <a:pt x="0" y="430"/>
                  </a:lnTo>
                  <a:lnTo>
                    <a:pt x="0" y="2955"/>
                  </a:lnTo>
                  <a:lnTo>
                    <a:pt x="1326" y="4382"/>
                  </a:lnTo>
                  <a:lnTo>
                    <a:pt x="3498" y="2753"/>
                  </a:lnTo>
                  <a:lnTo>
                    <a:pt x="3902" y="430"/>
                  </a:lnTo>
                  <a:lnTo>
                    <a:pt x="2273" y="1213"/>
                  </a:lnTo>
                  <a:lnTo>
                    <a:pt x="30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52"/>
            <p:cNvSpPr/>
            <p:nvPr/>
          </p:nvSpPr>
          <p:spPr>
            <a:xfrm>
              <a:off x="6568050" y="4609625"/>
              <a:ext cx="115875" cy="126600"/>
            </a:xfrm>
            <a:custGeom>
              <a:avLst/>
              <a:gdLst/>
              <a:ahLst/>
              <a:cxnLst/>
              <a:rect l="l" t="t" r="r" b="b"/>
              <a:pathLst>
                <a:path w="4635" h="5064" extrusionOk="0">
                  <a:moveTo>
                    <a:pt x="783" y="1"/>
                  </a:moveTo>
                  <a:lnTo>
                    <a:pt x="455" y="531"/>
                  </a:lnTo>
                  <a:lnTo>
                    <a:pt x="2564" y="1844"/>
                  </a:lnTo>
                  <a:lnTo>
                    <a:pt x="3814" y="1251"/>
                  </a:lnTo>
                  <a:lnTo>
                    <a:pt x="3536" y="2842"/>
                  </a:lnTo>
                  <a:lnTo>
                    <a:pt x="1680" y="4218"/>
                  </a:lnTo>
                  <a:lnTo>
                    <a:pt x="632" y="3094"/>
                  </a:lnTo>
                  <a:lnTo>
                    <a:pt x="632" y="695"/>
                  </a:lnTo>
                  <a:lnTo>
                    <a:pt x="0" y="695"/>
                  </a:lnTo>
                  <a:lnTo>
                    <a:pt x="0" y="3347"/>
                  </a:lnTo>
                  <a:lnTo>
                    <a:pt x="1592" y="5064"/>
                  </a:lnTo>
                  <a:lnTo>
                    <a:pt x="4104" y="3208"/>
                  </a:lnTo>
                  <a:lnTo>
                    <a:pt x="4635" y="139"/>
                  </a:lnTo>
                  <a:lnTo>
                    <a:pt x="2602" y="1124"/>
                  </a:lnTo>
                  <a:lnTo>
                    <a:pt x="78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52"/>
            <p:cNvSpPr/>
            <p:nvPr/>
          </p:nvSpPr>
          <p:spPr>
            <a:xfrm>
              <a:off x="6995150" y="4713800"/>
              <a:ext cx="195750" cy="190700"/>
            </a:xfrm>
            <a:custGeom>
              <a:avLst/>
              <a:gdLst/>
              <a:ahLst/>
              <a:cxnLst/>
              <a:rect l="l" t="t" r="r" b="b"/>
              <a:pathLst>
                <a:path w="7830" h="7628" extrusionOk="0">
                  <a:moveTo>
                    <a:pt x="6883" y="0"/>
                  </a:moveTo>
                  <a:lnTo>
                    <a:pt x="4648" y="1932"/>
                  </a:lnTo>
                  <a:lnTo>
                    <a:pt x="2615" y="2905"/>
                  </a:lnTo>
                  <a:lnTo>
                    <a:pt x="468" y="4660"/>
                  </a:lnTo>
                  <a:lnTo>
                    <a:pt x="1" y="5859"/>
                  </a:lnTo>
                  <a:lnTo>
                    <a:pt x="1958" y="7627"/>
                  </a:lnTo>
                  <a:lnTo>
                    <a:pt x="4471" y="4622"/>
                  </a:lnTo>
                  <a:lnTo>
                    <a:pt x="6921" y="2425"/>
                  </a:lnTo>
                  <a:lnTo>
                    <a:pt x="7830" y="1124"/>
                  </a:lnTo>
                  <a:lnTo>
                    <a:pt x="783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52"/>
            <p:cNvSpPr/>
            <p:nvPr/>
          </p:nvSpPr>
          <p:spPr>
            <a:xfrm>
              <a:off x="6985700" y="4705900"/>
              <a:ext cx="213100" cy="209650"/>
            </a:xfrm>
            <a:custGeom>
              <a:avLst/>
              <a:gdLst/>
              <a:ahLst/>
              <a:cxnLst/>
              <a:rect l="l" t="t" r="r" b="b"/>
              <a:pathLst>
                <a:path w="8524" h="8386" extrusionOk="0">
                  <a:moveTo>
                    <a:pt x="7905" y="632"/>
                  </a:moveTo>
                  <a:lnTo>
                    <a:pt x="7905" y="1339"/>
                  </a:lnTo>
                  <a:lnTo>
                    <a:pt x="7071" y="2526"/>
                  </a:lnTo>
                  <a:lnTo>
                    <a:pt x="4609" y="4736"/>
                  </a:lnTo>
                  <a:lnTo>
                    <a:pt x="2311" y="7489"/>
                  </a:lnTo>
                  <a:lnTo>
                    <a:pt x="758" y="6074"/>
                  </a:lnTo>
                  <a:lnTo>
                    <a:pt x="1111" y="5165"/>
                  </a:lnTo>
                  <a:lnTo>
                    <a:pt x="3169" y="3486"/>
                  </a:lnTo>
                  <a:lnTo>
                    <a:pt x="5165" y="2526"/>
                  </a:lnTo>
                  <a:lnTo>
                    <a:pt x="7387" y="632"/>
                  </a:lnTo>
                  <a:close/>
                  <a:moveTo>
                    <a:pt x="7147" y="1"/>
                  </a:moveTo>
                  <a:lnTo>
                    <a:pt x="4836" y="1971"/>
                  </a:lnTo>
                  <a:lnTo>
                    <a:pt x="2854" y="2943"/>
                  </a:lnTo>
                  <a:lnTo>
                    <a:pt x="568" y="4786"/>
                  </a:lnTo>
                  <a:lnTo>
                    <a:pt x="0" y="6251"/>
                  </a:lnTo>
                  <a:lnTo>
                    <a:pt x="2374" y="8385"/>
                  </a:lnTo>
                  <a:lnTo>
                    <a:pt x="5064" y="5165"/>
                  </a:lnTo>
                  <a:lnTo>
                    <a:pt x="7513" y="2981"/>
                  </a:lnTo>
                  <a:lnTo>
                    <a:pt x="8523" y="1541"/>
                  </a:lnTo>
                  <a:lnTo>
                    <a:pt x="852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52"/>
            <p:cNvSpPr/>
            <p:nvPr/>
          </p:nvSpPr>
          <p:spPr>
            <a:xfrm>
              <a:off x="7223700" y="4478300"/>
              <a:ext cx="126625" cy="235850"/>
            </a:xfrm>
            <a:custGeom>
              <a:avLst/>
              <a:gdLst/>
              <a:ahLst/>
              <a:cxnLst/>
              <a:rect l="l" t="t" r="r" b="b"/>
              <a:pathLst>
                <a:path w="5065" h="9434" extrusionOk="0">
                  <a:moveTo>
                    <a:pt x="607" y="1"/>
                  </a:moveTo>
                  <a:lnTo>
                    <a:pt x="1099" y="3334"/>
                  </a:lnTo>
                  <a:lnTo>
                    <a:pt x="1175" y="5557"/>
                  </a:lnTo>
                  <a:lnTo>
                    <a:pt x="266" y="5948"/>
                  </a:lnTo>
                  <a:lnTo>
                    <a:pt x="1087" y="7792"/>
                  </a:lnTo>
                  <a:cubicBezTo>
                    <a:pt x="1087" y="7792"/>
                    <a:pt x="1" y="8612"/>
                    <a:pt x="317" y="8827"/>
                  </a:cubicBezTo>
                  <a:cubicBezTo>
                    <a:pt x="569" y="9004"/>
                    <a:pt x="809" y="9206"/>
                    <a:pt x="1036" y="9433"/>
                  </a:cubicBezTo>
                  <a:lnTo>
                    <a:pt x="2640" y="7716"/>
                  </a:lnTo>
                  <a:lnTo>
                    <a:pt x="3448" y="5531"/>
                  </a:lnTo>
                  <a:lnTo>
                    <a:pt x="5064" y="5026"/>
                  </a:lnTo>
                  <a:lnTo>
                    <a:pt x="4092" y="4370"/>
                  </a:lnTo>
                  <a:lnTo>
                    <a:pt x="2791" y="4370"/>
                  </a:lnTo>
                  <a:lnTo>
                    <a:pt x="2665" y="733"/>
                  </a:lnTo>
                  <a:lnTo>
                    <a:pt x="60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52"/>
            <p:cNvSpPr/>
            <p:nvPr/>
          </p:nvSpPr>
          <p:spPr>
            <a:xfrm>
              <a:off x="7219600" y="4466625"/>
              <a:ext cx="149025" cy="258875"/>
            </a:xfrm>
            <a:custGeom>
              <a:avLst/>
              <a:gdLst/>
              <a:ahLst/>
              <a:cxnLst/>
              <a:rect l="l" t="t" r="r" b="b"/>
              <a:pathLst>
                <a:path w="5961" h="10355" extrusionOk="0">
                  <a:moveTo>
                    <a:pt x="1162" y="948"/>
                  </a:moveTo>
                  <a:lnTo>
                    <a:pt x="2526" y="1427"/>
                  </a:lnTo>
                  <a:lnTo>
                    <a:pt x="2652" y="5152"/>
                  </a:lnTo>
                  <a:lnTo>
                    <a:pt x="4155" y="5152"/>
                  </a:lnTo>
                  <a:lnTo>
                    <a:pt x="4509" y="5392"/>
                  </a:lnTo>
                  <a:lnTo>
                    <a:pt x="3372" y="5733"/>
                  </a:lnTo>
                  <a:lnTo>
                    <a:pt x="2539" y="8019"/>
                  </a:lnTo>
                  <a:lnTo>
                    <a:pt x="1188" y="9458"/>
                  </a:lnTo>
                  <a:cubicBezTo>
                    <a:pt x="1074" y="9344"/>
                    <a:pt x="922" y="9231"/>
                    <a:pt x="784" y="9117"/>
                  </a:cubicBezTo>
                  <a:cubicBezTo>
                    <a:pt x="973" y="8903"/>
                    <a:pt x="1200" y="8701"/>
                    <a:pt x="1440" y="8524"/>
                  </a:cubicBezTo>
                  <a:lnTo>
                    <a:pt x="1642" y="8360"/>
                  </a:lnTo>
                  <a:lnTo>
                    <a:pt x="847" y="6579"/>
                  </a:lnTo>
                  <a:lnTo>
                    <a:pt x="1667" y="6238"/>
                  </a:lnTo>
                  <a:lnTo>
                    <a:pt x="1566" y="3751"/>
                  </a:lnTo>
                  <a:lnTo>
                    <a:pt x="1162" y="948"/>
                  </a:lnTo>
                  <a:close/>
                  <a:moveTo>
                    <a:pt x="380" y="1"/>
                  </a:moveTo>
                  <a:lnTo>
                    <a:pt x="948" y="3814"/>
                  </a:lnTo>
                  <a:lnTo>
                    <a:pt x="1011" y="5822"/>
                  </a:lnTo>
                  <a:lnTo>
                    <a:pt x="1" y="6251"/>
                  </a:lnTo>
                  <a:lnTo>
                    <a:pt x="859" y="8158"/>
                  </a:lnTo>
                  <a:cubicBezTo>
                    <a:pt x="481" y="8473"/>
                    <a:pt x="114" y="8865"/>
                    <a:pt x="114" y="9193"/>
                  </a:cubicBezTo>
                  <a:cubicBezTo>
                    <a:pt x="114" y="9332"/>
                    <a:pt x="190" y="9471"/>
                    <a:pt x="304" y="9559"/>
                  </a:cubicBezTo>
                  <a:cubicBezTo>
                    <a:pt x="544" y="9723"/>
                    <a:pt x="771" y="9913"/>
                    <a:pt x="973" y="10127"/>
                  </a:cubicBezTo>
                  <a:lnTo>
                    <a:pt x="1200" y="10355"/>
                  </a:lnTo>
                  <a:lnTo>
                    <a:pt x="3044" y="8397"/>
                  </a:lnTo>
                  <a:lnTo>
                    <a:pt x="3852" y="6251"/>
                  </a:lnTo>
                  <a:lnTo>
                    <a:pt x="5961" y="5607"/>
                  </a:lnTo>
                  <a:lnTo>
                    <a:pt x="4357" y="4521"/>
                  </a:lnTo>
                  <a:lnTo>
                    <a:pt x="3258" y="4521"/>
                  </a:lnTo>
                  <a:lnTo>
                    <a:pt x="3132" y="973"/>
                  </a:lnTo>
                  <a:lnTo>
                    <a:pt x="38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52"/>
            <p:cNvSpPr/>
            <p:nvPr/>
          </p:nvSpPr>
          <p:spPr>
            <a:xfrm>
              <a:off x="6134625" y="2921400"/>
              <a:ext cx="43275" cy="96300"/>
            </a:xfrm>
            <a:custGeom>
              <a:avLst/>
              <a:gdLst/>
              <a:ahLst/>
              <a:cxnLst/>
              <a:rect l="l" t="t" r="r" b="b"/>
              <a:pathLst>
                <a:path w="1731" h="3852" extrusionOk="0">
                  <a:moveTo>
                    <a:pt x="1415" y="0"/>
                  </a:moveTo>
                  <a:lnTo>
                    <a:pt x="1" y="682"/>
                  </a:lnTo>
                  <a:lnTo>
                    <a:pt x="1" y="2627"/>
                  </a:lnTo>
                  <a:lnTo>
                    <a:pt x="1415" y="3852"/>
                  </a:lnTo>
                  <a:lnTo>
                    <a:pt x="1730" y="1920"/>
                  </a:lnTo>
                  <a:lnTo>
                    <a:pt x="141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52"/>
            <p:cNvSpPr/>
            <p:nvPr/>
          </p:nvSpPr>
          <p:spPr>
            <a:xfrm>
              <a:off x="6126725" y="2909725"/>
              <a:ext cx="59375" cy="122825"/>
            </a:xfrm>
            <a:custGeom>
              <a:avLst/>
              <a:gdLst/>
              <a:ahLst/>
              <a:cxnLst/>
              <a:rect l="l" t="t" r="r" b="b"/>
              <a:pathLst>
                <a:path w="2375" h="4913" extrusionOk="0">
                  <a:moveTo>
                    <a:pt x="1491" y="935"/>
                  </a:moveTo>
                  <a:lnTo>
                    <a:pt x="1731" y="2387"/>
                  </a:lnTo>
                  <a:lnTo>
                    <a:pt x="1516" y="3713"/>
                  </a:lnTo>
                  <a:lnTo>
                    <a:pt x="632" y="2955"/>
                  </a:lnTo>
                  <a:lnTo>
                    <a:pt x="632" y="1351"/>
                  </a:lnTo>
                  <a:lnTo>
                    <a:pt x="1491" y="935"/>
                  </a:lnTo>
                  <a:close/>
                  <a:moveTo>
                    <a:pt x="1983" y="0"/>
                  </a:moveTo>
                  <a:lnTo>
                    <a:pt x="1" y="960"/>
                  </a:lnTo>
                  <a:lnTo>
                    <a:pt x="1" y="3245"/>
                  </a:lnTo>
                  <a:lnTo>
                    <a:pt x="1958" y="4912"/>
                  </a:lnTo>
                  <a:lnTo>
                    <a:pt x="2375" y="2387"/>
                  </a:lnTo>
                  <a:lnTo>
                    <a:pt x="198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52"/>
            <p:cNvSpPr/>
            <p:nvPr/>
          </p:nvSpPr>
          <p:spPr>
            <a:xfrm>
              <a:off x="5917450" y="3060600"/>
              <a:ext cx="65350" cy="60650"/>
            </a:xfrm>
            <a:custGeom>
              <a:avLst/>
              <a:gdLst/>
              <a:ahLst/>
              <a:cxnLst/>
              <a:rect l="l" t="t" r="r" b="b"/>
              <a:pathLst>
                <a:path w="2614" h="2426" extrusionOk="0">
                  <a:moveTo>
                    <a:pt x="1099" y="1"/>
                  </a:moveTo>
                  <a:lnTo>
                    <a:pt x="0" y="1175"/>
                  </a:lnTo>
                  <a:lnTo>
                    <a:pt x="568" y="2425"/>
                  </a:lnTo>
                  <a:lnTo>
                    <a:pt x="1440" y="2425"/>
                  </a:lnTo>
                  <a:lnTo>
                    <a:pt x="2614" y="708"/>
                  </a:lnTo>
                  <a:lnTo>
                    <a:pt x="109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52"/>
            <p:cNvSpPr/>
            <p:nvPr/>
          </p:nvSpPr>
          <p:spPr>
            <a:xfrm>
              <a:off x="5908275" y="3050825"/>
              <a:ext cx="86225" cy="78325"/>
            </a:xfrm>
            <a:custGeom>
              <a:avLst/>
              <a:gdLst/>
              <a:ahLst/>
              <a:cxnLst/>
              <a:rect l="l" t="t" r="r" b="b"/>
              <a:pathLst>
                <a:path w="3449" h="3133" extrusionOk="0">
                  <a:moveTo>
                    <a:pt x="1541" y="771"/>
                  </a:moveTo>
                  <a:lnTo>
                    <a:pt x="2514" y="1225"/>
                  </a:lnTo>
                  <a:lnTo>
                    <a:pt x="1630" y="2501"/>
                  </a:lnTo>
                  <a:lnTo>
                    <a:pt x="1137" y="2501"/>
                  </a:lnTo>
                  <a:lnTo>
                    <a:pt x="746" y="1617"/>
                  </a:lnTo>
                  <a:lnTo>
                    <a:pt x="1541" y="771"/>
                  </a:lnTo>
                  <a:close/>
                  <a:moveTo>
                    <a:pt x="1390" y="1"/>
                  </a:moveTo>
                  <a:lnTo>
                    <a:pt x="1" y="1503"/>
                  </a:lnTo>
                  <a:lnTo>
                    <a:pt x="733" y="3132"/>
                  </a:lnTo>
                  <a:lnTo>
                    <a:pt x="1971" y="3132"/>
                  </a:lnTo>
                  <a:lnTo>
                    <a:pt x="3448" y="960"/>
                  </a:lnTo>
                  <a:lnTo>
                    <a:pt x="139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52"/>
            <p:cNvSpPr/>
            <p:nvPr/>
          </p:nvSpPr>
          <p:spPr>
            <a:xfrm>
              <a:off x="6168100" y="3083025"/>
              <a:ext cx="108300" cy="173650"/>
            </a:xfrm>
            <a:custGeom>
              <a:avLst/>
              <a:gdLst/>
              <a:ahLst/>
              <a:cxnLst/>
              <a:rect l="l" t="t" r="r" b="b"/>
              <a:pathLst>
                <a:path w="4332" h="6946" extrusionOk="0">
                  <a:moveTo>
                    <a:pt x="1578" y="0"/>
                  </a:moveTo>
                  <a:lnTo>
                    <a:pt x="707" y="1440"/>
                  </a:lnTo>
                  <a:lnTo>
                    <a:pt x="0" y="3132"/>
                  </a:lnTo>
                  <a:lnTo>
                    <a:pt x="783" y="5897"/>
                  </a:lnTo>
                  <a:lnTo>
                    <a:pt x="2399" y="5405"/>
                  </a:lnTo>
                  <a:lnTo>
                    <a:pt x="3472" y="6945"/>
                  </a:lnTo>
                  <a:lnTo>
                    <a:pt x="4331" y="5241"/>
                  </a:lnTo>
                  <a:lnTo>
                    <a:pt x="3472" y="3789"/>
                  </a:lnTo>
                  <a:lnTo>
                    <a:pt x="1818" y="2564"/>
                  </a:lnTo>
                  <a:lnTo>
                    <a:pt x="2399" y="1352"/>
                  </a:lnTo>
                  <a:lnTo>
                    <a:pt x="157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52"/>
            <p:cNvSpPr/>
            <p:nvPr/>
          </p:nvSpPr>
          <p:spPr>
            <a:xfrm>
              <a:off x="6159575" y="3067875"/>
              <a:ext cx="125650" cy="204275"/>
            </a:xfrm>
            <a:custGeom>
              <a:avLst/>
              <a:gdLst/>
              <a:ahLst/>
              <a:cxnLst/>
              <a:rect l="l" t="t" r="r" b="b"/>
              <a:pathLst>
                <a:path w="5026" h="8171" extrusionOk="0">
                  <a:moveTo>
                    <a:pt x="1932" y="1213"/>
                  </a:moveTo>
                  <a:lnTo>
                    <a:pt x="2399" y="1970"/>
                  </a:lnTo>
                  <a:lnTo>
                    <a:pt x="1768" y="3271"/>
                  </a:lnTo>
                  <a:lnTo>
                    <a:pt x="3574" y="4609"/>
                  </a:lnTo>
                  <a:lnTo>
                    <a:pt x="4319" y="5872"/>
                  </a:lnTo>
                  <a:lnTo>
                    <a:pt x="3763" y="6933"/>
                  </a:lnTo>
                  <a:lnTo>
                    <a:pt x="2866" y="5645"/>
                  </a:lnTo>
                  <a:lnTo>
                    <a:pt x="1351" y="6099"/>
                  </a:lnTo>
                  <a:lnTo>
                    <a:pt x="682" y="3763"/>
                  </a:lnTo>
                  <a:lnTo>
                    <a:pt x="1326" y="2197"/>
                  </a:lnTo>
                  <a:lnTo>
                    <a:pt x="1932" y="1213"/>
                  </a:lnTo>
                  <a:close/>
                  <a:moveTo>
                    <a:pt x="1907" y="0"/>
                  </a:moveTo>
                  <a:lnTo>
                    <a:pt x="758" y="1920"/>
                  </a:lnTo>
                  <a:lnTo>
                    <a:pt x="0" y="3725"/>
                  </a:lnTo>
                  <a:lnTo>
                    <a:pt x="909" y="6895"/>
                  </a:lnTo>
                  <a:lnTo>
                    <a:pt x="2614" y="6377"/>
                  </a:lnTo>
                  <a:lnTo>
                    <a:pt x="3851" y="8170"/>
                  </a:lnTo>
                  <a:lnTo>
                    <a:pt x="5026" y="5834"/>
                  </a:lnTo>
                  <a:lnTo>
                    <a:pt x="4079" y="4230"/>
                  </a:lnTo>
                  <a:lnTo>
                    <a:pt x="2551" y="3081"/>
                  </a:lnTo>
                  <a:lnTo>
                    <a:pt x="3094" y="1945"/>
                  </a:lnTo>
                  <a:lnTo>
                    <a:pt x="19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52"/>
            <p:cNvSpPr/>
            <p:nvPr/>
          </p:nvSpPr>
          <p:spPr>
            <a:xfrm>
              <a:off x="6241950" y="3244650"/>
              <a:ext cx="111475" cy="160375"/>
            </a:xfrm>
            <a:custGeom>
              <a:avLst/>
              <a:gdLst/>
              <a:ahLst/>
              <a:cxnLst/>
              <a:rect l="l" t="t" r="r" b="b"/>
              <a:pathLst>
                <a:path w="4459" h="6415" extrusionOk="0">
                  <a:moveTo>
                    <a:pt x="2248" y="0"/>
                  </a:moveTo>
                  <a:lnTo>
                    <a:pt x="1781" y="1693"/>
                  </a:lnTo>
                  <a:lnTo>
                    <a:pt x="2021" y="3069"/>
                  </a:lnTo>
                  <a:lnTo>
                    <a:pt x="518" y="3965"/>
                  </a:lnTo>
                  <a:lnTo>
                    <a:pt x="1" y="4281"/>
                  </a:lnTo>
                  <a:lnTo>
                    <a:pt x="1377" y="4912"/>
                  </a:lnTo>
                  <a:lnTo>
                    <a:pt x="2842" y="6415"/>
                  </a:lnTo>
                  <a:lnTo>
                    <a:pt x="4458" y="4912"/>
                  </a:lnTo>
                  <a:lnTo>
                    <a:pt x="3271" y="3208"/>
                  </a:lnTo>
                  <a:lnTo>
                    <a:pt x="3650" y="1541"/>
                  </a:lnTo>
                  <a:lnTo>
                    <a:pt x="224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52"/>
            <p:cNvSpPr/>
            <p:nvPr/>
          </p:nvSpPr>
          <p:spPr>
            <a:xfrm>
              <a:off x="6225225" y="3228550"/>
              <a:ext cx="138600" cy="187525"/>
            </a:xfrm>
            <a:custGeom>
              <a:avLst/>
              <a:gdLst/>
              <a:ahLst/>
              <a:cxnLst/>
              <a:rect l="l" t="t" r="r" b="b"/>
              <a:pathLst>
                <a:path w="5544" h="7501" extrusionOk="0">
                  <a:moveTo>
                    <a:pt x="3082" y="1276"/>
                  </a:moveTo>
                  <a:lnTo>
                    <a:pt x="3978" y="2273"/>
                  </a:lnTo>
                  <a:lnTo>
                    <a:pt x="3612" y="3915"/>
                  </a:lnTo>
                  <a:lnTo>
                    <a:pt x="4723" y="5519"/>
                  </a:lnTo>
                  <a:lnTo>
                    <a:pt x="3523" y="6617"/>
                  </a:lnTo>
                  <a:lnTo>
                    <a:pt x="2286" y="5342"/>
                  </a:lnTo>
                  <a:lnTo>
                    <a:pt x="1339" y="4887"/>
                  </a:lnTo>
                  <a:lnTo>
                    <a:pt x="3044" y="3877"/>
                  </a:lnTo>
                  <a:lnTo>
                    <a:pt x="2791" y="2362"/>
                  </a:lnTo>
                  <a:lnTo>
                    <a:pt x="3082" y="1276"/>
                  </a:lnTo>
                  <a:close/>
                  <a:moveTo>
                    <a:pt x="2766" y="1"/>
                  </a:moveTo>
                  <a:lnTo>
                    <a:pt x="2134" y="2324"/>
                  </a:lnTo>
                  <a:lnTo>
                    <a:pt x="2337" y="3549"/>
                  </a:lnTo>
                  <a:lnTo>
                    <a:pt x="1023" y="4344"/>
                  </a:lnTo>
                  <a:lnTo>
                    <a:pt x="1" y="4976"/>
                  </a:lnTo>
                  <a:lnTo>
                    <a:pt x="1857" y="5822"/>
                  </a:lnTo>
                  <a:lnTo>
                    <a:pt x="3498" y="7501"/>
                  </a:lnTo>
                  <a:lnTo>
                    <a:pt x="5544" y="5607"/>
                  </a:lnTo>
                  <a:lnTo>
                    <a:pt x="4281" y="3776"/>
                  </a:lnTo>
                  <a:lnTo>
                    <a:pt x="4660" y="2084"/>
                  </a:lnTo>
                  <a:lnTo>
                    <a:pt x="276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52"/>
            <p:cNvSpPr/>
            <p:nvPr/>
          </p:nvSpPr>
          <p:spPr>
            <a:xfrm>
              <a:off x="6323400" y="2434950"/>
              <a:ext cx="220375" cy="347575"/>
            </a:xfrm>
            <a:custGeom>
              <a:avLst/>
              <a:gdLst/>
              <a:ahLst/>
              <a:cxnLst/>
              <a:rect l="l" t="t" r="r" b="b"/>
              <a:pathLst>
                <a:path w="8815" h="13903" extrusionOk="0">
                  <a:moveTo>
                    <a:pt x="7766" y="0"/>
                  </a:moveTo>
                  <a:lnTo>
                    <a:pt x="6718" y="392"/>
                  </a:lnTo>
                  <a:lnTo>
                    <a:pt x="6301" y="2235"/>
                  </a:lnTo>
                  <a:lnTo>
                    <a:pt x="6150" y="4836"/>
                  </a:lnTo>
                  <a:lnTo>
                    <a:pt x="4433" y="5960"/>
                  </a:lnTo>
                  <a:lnTo>
                    <a:pt x="3877" y="7337"/>
                  </a:lnTo>
                  <a:lnTo>
                    <a:pt x="2248" y="7425"/>
                  </a:lnTo>
                  <a:lnTo>
                    <a:pt x="847" y="9104"/>
                  </a:lnTo>
                  <a:lnTo>
                    <a:pt x="1" y="10367"/>
                  </a:lnTo>
                  <a:lnTo>
                    <a:pt x="1187" y="12640"/>
                  </a:lnTo>
                  <a:lnTo>
                    <a:pt x="1932" y="13903"/>
                  </a:lnTo>
                  <a:lnTo>
                    <a:pt x="2652" y="11478"/>
                  </a:lnTo>
                  <a:lnTo>
                    <a:pt x="2248" y="10304"/>
                  </a:lnTo>
                  <a:lnTo>
                    <a:pt x="4256" y="9799"/>
                  </a:lnTo>
                  <a:lnTo>
                    <a:pt x="6011" y="9799"/>
                  </a:lnTo>
                  <a:lnTo>
                    <a:pt x="8814" y="7576"/>
                  </a:lnTo>
                  <a:lnTo>
                    <a:pt x="8499" y="4660"/>
                  </a:lnTo>
                  <a:lnTo>
                    <a:pt x="8814" y="2639"/>
                  </a:lnTo>
                  <a:lnTo>
                    <a:pt x="776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52"/>
            <p:cNvSpPr/>
            <p:nvPr/>
          </p:nvSpPr>
          <p:spPr>
            <a:xfrm>
              <a:off x="6314250" y="2424850"/>
              <a:ext cx="238050" cy="377575"/>
            </a:xfrm>
            <a:custGeom>
              <a:avLst/>
              <a:gdLst/>
              <a:ahLst/>
              <a:cxnLst/>
              <a:rect l="l" t="t" r="r" b="b"/>
              <a:pathLst>
                <a:path w="9522" h="15103" extrusionOk="0">
                  <a:moveTo>
                    <a:pt x="7955" y="808"/>
                  </a:moveTo>
                  <a:lnTo>
                    <a:pt x="8852" y="3069"/>
                  </a:lnTo>
                  <a:lnTo>
                    <a:pt x="8536" y="5051"/>
                  </a:lnTo>
                  <a:lnTo>
                    <a:pt x="8852" y="7842"/>
                  </a:lnTo>
                  <a:lnTo>
                    <a:pt x="6263" y="9887"/>
                  </a:lnTo>
                  <a:lnTo>
                    <a:pt x="4622" y="9887"/>
                  </a:lnTo>
                  <a:lnTo>
                    <a:pt x="2210" y="10493"/>
                  </a:lnTo>
                  <a:lnTo>
                    <a:pt x="2690" y="11895"/>
                  </a:lnTo>
                  <a:lnTo>
                    <a:pt x="2197" y="13536"/>
                  </a:lnTo>
                  <a:lnTo>
                    <a:pt x="1844" y="12905"/>
                  </a:lnTo>
                  <a:lnTo>
                    <a:pt x="733" y="10784"/>
                  </a:lnTo>
                  <a:lnTo>
                    <a:pt x="1478" y="9710"/>
                  </a:lnTo>
                  <a:lnTo>
                    <a:pt x="2778" y="8132"/>
                  </a:lnTo>
                  <a:lnTo>
                    <a:pt x="4470" y="8044"/>
                  </a:lnTo>
                  <a:lnTo>
                    <a:pt x="5064" y="6579"/>
                  </a:lnTo>
                  <a:lnTo>
                    <a:pt x="6819" y="5417"/>
                  </a:lnTo>
                  <a:lnTo>
                    <a:pt x="6983" y="2715"/>
                  </a:lnTo>
                  <a:lnTo>
                    <a:pt x="7349" y="1036"/>
                  </a:lnTo>
                  <a:lnTo>
                    <a:pt x="7955" y="808"/>
                  </a:lnTo>
                  <a:close/>
                  <a:moveTo>
                    <a:pt x="8309" y="0"/>
                  </a:moveTo>
                  <a:lnTo>
                    <a:pt x="6806" y="556"/>
                  </a:lnTo>
                  <a:lnTo>
                    <a:pt x="6364" y="2627"/>
                  </a:lnTo>
                  <a:lnTo>
                    <a:pt x="6200" y="5064"/>
                  </a:lnTo>
                  <a:lnTo>
                    <a:pt x="4546" y="6162"/>
                  </a:lnTo>
                  <a:lnTo>
                    <a:pt x="4028" y="7450"/>
                  </a:lnTo>
                  <a:lnTo>
                    <a:pt x="2463" y="7526"/>
                  </a:lnTo>
                  <a:lnTo>
                    <a:pt x="973" y="9319"/>
                  </a:lnTo>
                  <a:lnTo>
                    <a:pt x="0" y="10758"/>
                  </a:lnTo>
                  <a:lnTo>
                    <a:pt x="1276" y="13208"/>
                  </a:lnTo>
                  <a:lnTo>
                    <a:pt x="2387" y="15102"/>
                  </a:lnTo>
                  <a:lnTo>
                    <a:pt x="3347" y="11870"/>
                  </a:lnTo>
                  <a:lnTo>
                    <a:pt x="3031" y="10923"/>
                  </a:lnTo>
                  <a:lnTo>
                    <a:pt x="4660" y="10506"/>
                  </a:lnTo>
                  <a:lnTo>
                    <a:pt x="6491" y="10506"/>
                  </a:lnTo>
                  <a:lnTo>
                    <a:pt x="9521" y="8119"/>
                  </a:lnTo>
                  <a:lnTo>
                    <a:pt x="9180" y="5076"/>
                  </a:lnTo>
                  <a:lnTo>
                    <a:pt x="9509" y="3005"/>
                  </a:lnTo>
                  <a:lnTo>
                    <a:pt x="830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52"/>
            <p:cNvSpPr/>
            <p:nvPr/>
          </p:nvSpPr>
          <p:spPr>
            <a:xfrm>
              <a:off x="6470500" y="2285950"/>
              <a:ext cx="89675" cy="141450"/>
            </a:xfrm>
            <a:custGeom>
              <a:avLst/>
              <a:gdLst/>
              <a:ahLst/>
              <a:cxnLst/>
              <a:rect l="l" t="t" r="r" b="b"/>
              <a:pathLst>
                <a:path w="3587" h="5658" extrusionOk="0">
                  <a:moveTo>
                    <a:pt x="266" y="0"/>
                  </a:moveTo>
                  <a:lnTo>
                    <a:pt x="1" y="897"/>
                  </a:lnTo>
                  <a:lnTo>
                    <a:pt x="380" y="2677"/>
                  </a:lnTo>
                  <a:lnTo>
                    <a:pt x="76" y="3940"/>
                  </a:lnTo>
                  <a:lnTo>
                    <a:pt x="342" y="5657"/>
                  </a:lnTo>
                  <a:lnTo>
                    <a:pt x="2021" y="5657"/>
                  </a:lnTo>
                  <a:lnTo>
                    <a:pt x="1554" y="3801"/>
                  </a:lnTo>
                  <a:lnTo>
                    <a:pt x="1554" y="3801"/>
                  </a:lnTo>
                  <a:lnTo>
                    <a:pt x="2943" y="4420"/>
                  </a:lnTo>
                  <a:lnTo>
                    <a:pt x="3587" y="2677"/>
                  </a:lnTo>
                  <a:lnTo>
                    <a:pt x="3587" y="1566"/>
                  </a:lnTo>
                  <a:lnTo>
                    <a:pt x="1832" y="821"/>
                  </a:lnTo>
                  <a:lnTo>
                    <a:pt x="26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52"/>
            <p:cNvSpPr/>
            <p:nvPr/>
          </p:nvSpPr>
          <p:spPr>
            <a:xfrm>
              <a:off x="6462300" y="2274900"/>
              <a:ext cx="105775" cy="160375"/>
            </a:xfrm>
            <a:custGeom>
              <a:avLst/>
              <a:gdLst/>
              <a:ahLst/>
              <a:cxnLst/>
              <a:rect l="l" t="t" r="r" b="b"/>
              <a:pathLst>
                <a:path w="4231" h="6415" extrusionOk="0">
                  <a:moveTo>
                    <a:pt x="783" y="897"/>
                  </a:moveTo>
                  <a:lnTo>
                    <a:pt x="2033" y="1541"/>
                  </a:lnTo>
                  <a:lnTo>
                    <a:pt x="3599" y="2210"/>
                  </a:lnTo>
                  <a:lnTo>
                    <a:pt x="3599" y="3069"/>
                  </a:lnTo>
                  <a:lnTo>
                    <a:pt x="3094" y="4432"/>
                  </a:lnTo>
                  <a:lnTo>
                    <a:pt x="1427" y="3700"/>
                  </a:lnTo>
                  <a:lnTo>
                    <a:pt x="1945" y="5784"/>
                  </a:lnTo>
                  <a:lnTo>
                    <a:pt x="935" y="5784"/>
                  </a:lnTo>
                  <a:lnTo>
                    <a:pt x="733" y="4395"/>
                  </a:lnTo>
                  <a:lnTo>
                    <a:pt x="1036" y="3119"/>
                  </a:lnTo>
                  <a:lnTo>
                    <a:pt x="657" y="1352"/>
                  </a:lnTo>
                  <a:lnTo>
                    <a:pt x="783" y="897"/>
                  </a:lnTo>
                  <a:close/>
                  <a:moveTo>
                    <a:pt x="392" y="0"/>
                  </a:moveTo>
                  <a:lnTo>
                    <a:pt x="0" y="1326"/>
                  </a:lnTo>
                  <a:lnTo>
                    <a:pt x="379" y="3119"/>
                  </a:lnTo>
                  <a:lnTo>
                    <a:pt x="89" y="4369"/>
                  </a:lnTo>
                  <a:lnTo>
                    <a:pt x="404" y="6415"/>
                  </a:lnTo>
                  <a:lnTo>
                    <a:pt x="2753" y="6415"/>
                  </a:lnTo>
                  <a:lnTo>
                    <a:pt x="2336" y="4799"/>
                  </a:lnTo>
                  <a:lnTo>
                    <a:pt x="2336" y="4799"/>
                  </a:lnTo>
                  <a:lnTo>
                    <a:pt x="3448" y="5291"/>
                  </a:lnTo>
                  <a:lnTo>
                    <a:pt x="4205" y="3233"/>
                  </a:lnTo>
                  <a:lnTo>
                    <a:pt x="4230" y="1793"/>
                  </a:lnTo>
                  <a:lnTo>
                    <a:pt x="2299" y="985"/>
                  </a:lnTo>
                  <a:lnTo>
                    <a:pt x="39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52"/>
            <p:cNvSpPr/>
            <p:nvPr/>
          </p:nvSpPr>
          <p:spPr>
            <a:xfrm>
              <a:off x="6378950" y="1950375"/>
              <a:ext cx="126300" cy="303725"/>
            </a:xfrm>
            <a:custGeom>
              <a:avLst/>
              <a:gdLst/>
              <a:ahLst/>
              <a:cxnLst/>
              <a:rect l="l" t="t" r="r" b="b"/>
              <a:pathLst>
                <a:path w="5052" h="12149" extrusionOk="0">
                  <a:moveTo>
                    <a:pt x="708" y="1"/>
                  </a:moveTo>
                  <a:lnTo>
                    <a:pt x="1" y="1365"/>
                  </a:lnTo>
                  <a:lnTo>
                    <a:pt x="1428" y="5456"/>
                  </a:lnTo>
                  <a:lnTo>
                    <a:pt x="2211" y="7021"/>
                  </a:lnTo>
                  <a:lnTo>
                    <a:pt x="2211" y="8676"/>
                  </a:lnTo>
                  <a:lnTo>
                    <a:pt x="3271" y="12148"/>
                  </a:lnTo>
                  <a:lnTo>
                    <a:pt x="5052" y="12148"/>
                  </a:lnTo>
                  <a:lnTo>
                    <a:pt x="4168" y="8878"/>
                  </a:lnTo>
                  <a:lnTo>
                    <a:pt x="5052" y="8398"/>
                  </a:lnTo>
                  <a:lnTo>
                    <a:pt x="3360" y="5317"/>
                  </a:lnTo>
                  <a:lnTo>
                    <a:pt x="2185" y="2198"/>
                  </a:lnTo>
                  <a:lnTo>
                    <a:pt x="70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52"/>
            <p:cNvSpPr/>
            <p:nvPr/>
          </p:nvSpPr>
          <p:spPr>
            <a:xfrm>
              <a:off x="6370425" y="1934925"/>
              <a:ext cx="145575" cy="327050"/>
            </a:xfrm>
            <a:custGeom>
              <a:avLst/>
              <a:gdLst/>
              <a:ahLst/>
              <a:cxnLst/>
              <a:rect l="l" t="t" r="r" b="b"/>
              <a:pathLst>
                <a:path w="5823" h="13082" extrusionOk="0">
                  <a:moveTo>
                    <a:pt x="1074" y="1238"/>
                  </a:moveTo>
                  <a:lnTo>
                    <a:pt x="2249" y="2968"/>
                  </a:lnTo>
                  <a:lnTo>
                    <a:pt x="3423" y="6086"/>
                  </a:lnTo>
                  <a:lnTo>
                    <a:pt x="4963" y="8890"/>
                  </a:lnTo>
                  <a:lnTo>
                    <a:pt x="4143" y="9344"/>
                  </a:lnTo>
                  <a:lnTo>
                    <a:pt x="4976" y="12450"/>
                  </a:lnTo>
                  <a:lnTo>
                    <a:pt x="3852" y="12450"/>
                  </a:lnTo>
                  <a:lnTo>
                    <a:pt x="2867" y="9243"/>
                  </a:lnTo>
                  <a:lnTo>
                    <a:pt x="2867" y="7564"/>
                  </a:lnTo>
                  <a:lnTo>
                    <a:pt x="2072" y="5960"/>
                  </a:lnTo>
                  <a:lnTo>
                    <a:pt x="683" y="2008"/>
                  </a:lnTo>
                  <a:lnTo>
                    <a:pt x="1074" y="1238"/>
                  </a:lnTo>
                  <a:close/>
                  <a:moveTo>
                    <a:pt x="998" y="0"/>
                  </a:moveTo>
                  <a:lnTo>
                    <a:pt x="1" y="1957"/>
                  </a:lnTo>
                  <a:lnTo>
                    <a:pt x="1491" y="6213"/>
                  </a:lnTo>
                  <a:lnTo>
                    <a:pt x="2236" y="7715"/>
                  </a:lnTo>
                  <a:lnTo>
                    <a:pt x="2236" y="9294"/>
                  </a:lnTo>
                  <a:lnTo>
                    <a:pt x="3385" y="13082"/>
                  </a:lnTo>
                  <a:lnTo>
                    <a:pt x="5797" y="13082"/>
                  </a:lnTo>
                  <a:lnTo>
                    <a:pt x="4875" y="9660"/>
                  </a:lnTo>
                  <a:lnTo>
                    <a:pt x="5822" y="9142"/>
                  </a:lnTo>
                  <a:lnTo>
                    <a:pt x="3991" y="5834"/>
                  </a:lnTo>
                  <a:lnTo>
                    <a:pt x="2829" y="2715"/>
                  </a:lnTo>
                  <a:lnTo>
                    <a:pt x="99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52"/>
            <p:cNvSpPr/>
            <p:nvPr/>
          </p:nvSpPr>
          <p:spPr>
            <a:xfrm>
              <a:off x="5626075" y="893825"/>
              <a:ext cx="145875" cy="113350"/>
            </a:xfrm>
            <a:custGeom>
              <a:avLst/>
              <a:gdLst/>
              <a:ahLst/>
              <a:cxnLst/>
              <a:rect l="l" t="t" r="r" b="b"/>
              <a:pathLst>
                <a:path w="5835" h="4534" extrusionOk="0">
                  <a:moveTo>
                    <a:pt x="4142" y="0"/>
                  </a:moveTo>
                  <a:lnTo>
                    <a:pt x="2362" y="796"/>
                  </a:lnTo>
                  <a:lnTo>
                    <a:pt x="480" y="796"/>
                  </a:lnTo>
                  <a:lnTo>
                    <a:pt x="0" y="2425"/>
                  </a:lnTo>
                  <a:lnTo>
                    <a:pt x="2362" y="4533"/>
                  </a:lnTo>
                  <a:lnTo>
                    <a:pt x="4458" y="3334"/>
                  </a:lnTo>
                  <a:lnTo>
                    <a:pt x="5834" y="2273"/>
                  </a:lnTo>
                  <a:lnTo>
                    <a:pt x="5834" y="480"/>
                  </a:lnTo>
                  <a:lnTo>
                    <a:pt x="414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52"/>
            <p:cNvSpPr/>
            <p:nvPr/>
          </p:nvSpPr>
          <p:spPr>
            <a:xfrm>
              <a:off x="5617225" y="885625"/>
              <a:ext cx="162600" cy="131025"/>
            </a:xfrm>
            <a:custGeom>
              <a:avLst/>
              <a:gdLst/>
              <a:ahLst/>
              <a:cxnLst/>
              <a:rect l="l" t="t" r="r" b="b"/>
              <a:pathLst>
                <a:path w="6504" h="5241" extrusionOk="0">
                  <a:moveTo>
                    <a:pt x="4521" y="657"/>
                  </a:moveTo>
                  <a:lnTo>
                    <a:pt x="5872" y="1048"/>
                  </a:lnTo>
                  <a:lnTo>
                    <a:pt x="5872" y="2437"/>
                  </a:lnTo>
                  <a:lnTo>
                    <a:pt x="4660" y="3371"/>
                  </a:lnTo>
                  <a:lnTo>
                    <a:pt x="2766" y="4470"/>
                  </a:lnTo>
                  <a:lnTo>
                    <a:pt x="708" y="2652"/>
                  </a:lnTo>
                  <a:lnTo>
                    <a:pt x="1074" y="1452"/>
                  </a:lnTo>
                  <a:lnTo>
                    <a:pt x="2728" y="1452"/>
                  </a:lnTo>
                  <a:lnTo>
                    <a:pt x="4521" y="657"/>
                  </a:lnTo>
                  <a:close/>
                  <a:moveTo>
                    <a:pt x="4471" y="0"/>
                  </a:moveTo>
                  <a:lnTo>
                    <a:pt x="2653" y="821"/>
                  </a:lnTo>
                  <a:lnTo>
                    <a:pt x="607" y="821"/>
                  </a:lnTo>
                  <a:lnTo>
                    <a:pt x="1" y="2854"/>
                  </a:lnTo>
                  <a:lnTo>
                    <a:pt x="2678" y="5240"/>
                  </a:lnTo>
                  <a:lnTo>
                    <a:pt x="5001" y="3902"/>
                  </a:lnTo>
                  <a:lnTo>
                    <a:pt x="6504" y="2753"/>
                  </a:lnTo>
                  <a:lnTo>
                    <a:pt x="6504" y="581"/>
                  </a:lnTo>
                  <a:lnTo>
                    <a:pt x="447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52"/>
            <p:cNvSpPr/>
            <p:nvPr/>
          </p:nvSpPr>
          <p:spPr>
            <a:xfrm>
              <a:off x="5828725" y="897925"/>
              <a:ext cx="80850" cy="36650"/>
            </a:xfrm>
            <a:custGeom>
              <a:avLst/>
              <a:gdLst/>
              <a:ahLst/>
              <a:cxnLst/>
              <a:rect l="l" t="t" r="r" b="b"/>
              <a:pathLst>
                <a:path w="3234" h="1466" extrusionOk="0">
                  <a:moveTo>
                    <a:pt x="1" y="1"/>
                  </a:moveTo>
                  <a:lnTo>
                    <a:pt x="885" y="1465"/>
                  </a:lnTo>
                  <a:lnTo>
                    <a:pt x="3233" y="733"/>
                  </a:lnTo>
                  <a:lnTo>
                    <a:pt x="235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52"/>
            <p:cNvSpPr/>
            <p:nvPr/>
          </p:nvSpPr>
          <p:spPr>
            <a:xfrm>
              <a:off x="5814525" y="890350"/>
              <a:ext cx="111475" cy="53700"/>
            </a:xfrm>
            <a:custGeom>
              <a:avLst/>
              <a:gdLst/>
              <a:ahLst/>
              <a:cxnLst/>
              <a:rect l="l" t="t" r="r" b="b"/>
              <a:pathLst>
                <a:path w="4459" h="2148" extrusionOk="0">
                  <a:moveTo>
                    <a:pt x="2804" y="632"/>
                  </a:moveTo>
                  <a:lnTo>
                    <a:pt x="3157" y="922"/>
                  </a:lnTo>
                  <a:lnTo>
                    <a:pt x="1604" y="1402"/>
                  </a:lnTo>
                  <a:lnTo>
                    <a:pt x="1125" y="632"/>
                  </a:lnTo>
                  <a:close/>
                  <a:moveTo>
                    <a:pt x="1" y="0"/>
                  </a:moveTo>
                  <a:lnTo>
                    <a:pt x="1314" y="2147"/>
                  </a:lnTo>
                  <a:lnTo>
                    <a:pt x="4458" y="1175"/>
                  </a:lnTo>
                  <a:lnTo>
                    <a:pt x="303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52"/>
            <p:cNvSpPr/>
            <p:nvPr/>
          </p:nvSpPr>
          <p:spPr>
            <a:xfrm>
              <a:off x="5765925" y="1013475"/>
              <a:ext cx="80825" cy="48625"/>
            </a:xfrm>
            <a:custGeom>
              <a:avLst/>
              <a:gdLst/>
              <a:ahLst/>
              <a:cxnLst/>
              <a:rect l="l" t="t" r="r" b="b"/>
              <a:pathLst>
                <a:path w="3233" h="1945" extrusionOk="0">
                  <a:moveTo>
                    <a:pt x="0" y="0"/>
                  </a:moveTo>
                  <a:lnTo>
                    <a:pt x="871" y="1945"/>
                  </a:lnTo>
                  <a:lnTo>
                    <a:pt x="3233" y="972"/>
                  </a:lnTo>
                  <a:lnTo>
                    <a:pt x="1616" y="164"/>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52"/>
            <p:cNvSpPr/>
            <p:nvPr/>
          </p:nvSpPr>
          <p:spPr>
            <a:xfrm>
              <a:off x="5752975" y="1004300"/>
              <a:ext cx="113025" cy="68225"/>
            </a:xfrm>
            <a:custGeom>
              <a:avLst/>
              <a:gdLst/>
              <a:ahLst/>
              <a:cxnLst/>
              <a:rect l="l" t="t" r="r" b="b"/>
              <a:pathLst>
                <a:path w="4521" h="2729" extrusionOk="0">
                  <a:moveTo>
                    <a:pt x="1023" y="733"/>
                  </a:moveTo>
                  <a:lnTo>
                    <a:pt x="2046" y="847"/>
                  </a:lnTo>
                  <a:lnTo>
                    <a:pt x="2993" y="1314"/>
                  </a:lnTo>
                  <a:lnTo>
                    <a:pt x="1554" y="1908"/>
                  </a:lnTo>
                  <a:lnTo>
                    <a:pt x="1023" y="733"/>
                  </a:lnTo>
                  <a:close/>
                  <a:moveTo>
                    <a:pt x="0" y="1"/>
                  </a:moveTo>
                  <a:lnTo>
                    <a:pt x="1225" y="2728"/>
                  </a:lnTo>
                  <a:lnTo>
                    <a:pt x="4521" y="1365"/>
                  </a:lnTo>
                  <a:lnTo>
                    <a:pt x="2273" y="253"/>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52"/>
            <p:cNvSpPr/>
            <p:nvPr/>
          </p:nvSpPr>
          <p:spPr>
            <a:xfrm>
              <a:off x="4952100" y="890350"/>
              <a:ext cx="78950" cy="112725"/>
            </a:xfrm>
            <a:custGeom>
              <a:avLst/>
              <a:gdLst/>
              <a:ahLst/>
              <a:cxnLst/>
              <a:rect l="l" t="t" r="r" b="b"/>
              <a:pathLst>
                <a:path w="3158" h="4509" extrusionOk="0">
                  <a:moveTo>
                    <a:pt x="1" y="0"/>
                  </a:moveTo>
                  <a:lnTo>
                    <a:pt x="1" y="1882"/>
                  </a:lnTo>
                  <a:lnTo>
                    <a:pt x="960" y="4508"/>
                  </a:lnTo>
                  <a:lnTo>
                    <a:pt x="3157" y="2576"/>
                  </a:lnTo>
                  <a:lnTo>
                    <a:pt x="3157" y="1251"/>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52"/>
            <p:cNvSpPr/>
            <p:nvPr/>
          </p:nvSpPr>
          <p:spPr>
            <a:xfrm>
              <a:off x="4944200" y="878675"/>
              <a:ext cx="94750" cy="137975"/>
            </a:xfrm>
            <a:custGeom>
              <a:avLst/>
              <a:gdLst/>
              <a:ahLst/>
              <a:cxnLst/>
              <a:rect l="l" t="t" r="r" b="b"/>
              <a:pathLst>
                <a:path w="3790" h="5519" extrusionOk="0">
                  <a:moveTo>
                    <a:pt x="620" y="922"/>
                  </a:moveTo>
                  <a:lnTo>
                    <a:pt x="3145" y="1932"/>
                  </a:lnTo>
                  <a:lnTo>
                    <a:pt x="3145" y="2892"/>
                  </a:lnTo>
                  <a:lnTo>
                    <a:pt x="1415" y="4432"/>
                  </a:lnTo>
                  <a:lnTo>
                    <a:pt x="632" y="2298"/>
                  </a:lnTo>
                  <a:lnTo>
                    <a:pt x="620" y="922"/>
                  </a:lnTo>
                  <a:close/>
                  <a:moveTo>
                    <a:pt x="1" y="0"/>
                  </a:moveTo>
                  <a:lnTo>
                    <a:pt x="1" y="2349"/>
                  </a:lnTo>
                  <a:lnTo>
                    <a:pt x="1137" y="5518"/>
                  </a:lnTo>
                  <a:lnTo>
                    <a:pt x="3789" y="3182"/>
                  </a:lnTo>
                  <a:lnTo>
                    <a:pt x="3789" y="1503"/>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52"/>
            <p:cNvSpPr/>
            <p:nvPr/>
          </p:nvSpPr>
          <p:spPr>
            <a:xfrm>
              <a:off x="4770275" y="799125"/>
              <a:ext cx="164800" cy="161950"/>
            </a:xfrm>
            <a:custGeom>
              <a:avLst/>
              <a:gdLst/>
              <a:ahLst/>
              <a:cxnLst/>
              <a:rect l="l" t="t" r="r" b="b"/>
              <a:pathLst>
                <a:path w="6592" h="6478" extrusionOk="0">
                  <a:moveTo>
                    <a:pt x="1049" y="0"/>
                  </a:moveTo>
                  <a:lnTo>
                    <a:pt x="0" y="1856"/>
                  </a:lnTo>
                  <a:lnTo>
                    <a:pt x="948" y="4546"/>
                  </a:lnTo>
                  <a:lnTo>
                    <a:pt x="2539" y="6478"/>
                  </a:lnTo>
                  <a:lnTo>
                    <a:pt x="5064" y="6478"/>
                  </a:lnTo>
                  <a:lnTo>
                    <a:pt x="6592" y="6213"/>
                  </a:lnTo>
                  <a:lnTo>
                    <a:pt x="5695" y="3801"/>
                  </a:lnTo>
                  <a:lnTo>
                    <a:pt x="3296" y="2500"/>
                  </a:lnTo>
                  <a:lnTo>
                    <a:pt x="104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52"/>
            <p:cNvSpPr/>
            <p:nvPr/>
          </p:nvSpPr>
          <p:spPr>
            <a:xfrm>
              <a:off x="4761750" y="785550"/>
              <a:ext cx="184075" cy="183425"/>
            </a:xfrm>
            <a:custGeom>
              <a:avLst/>
              <a:gdLst/>
              <a:ahLst/>
              <a:cxnLst/>
              <a:rect l="l" t="t" r="r" b="b"/>
              <a:pathLst>
                <a:path w="7363" h="7337" extrusionOk="0">
                  <a:moveTo>
                    <a:pt x="1453" y="1074"/>
                  </a:moveTo>
                  <a:lnTo>
                    <a:pt x="3410" y="3245"/>
                  </a:lnTo>
                  <a:lnTo>
                    <a:pt x="5784" y="4559"/>
                  </a:lnTo>
                  <a:lnTo>
                    <a:pt x="6503" y="6516"/>
                  </a:lnTo>
                  <a:lnTo>
                    <a:pt x="5405" y="6705"/>
                  </a:lnTo>
                  <a:lnTo>
                    <a:pt x="3031" y="6705"/>
                  </a:lnTo>
                  <a:lnTo>
                    <a:pt x="1566" y="4937"/>
                  </a:lnTo>
                  <a:lnTo>
                    <a:pt x="695" y="2425"/>
                  </a:lnTo>
                  <a:lnTo>
                    <a:pt x="1453" y="1074"/>
                  </a:lnTo>
                  <a:close/>
                  <a:moveTo>
                    <a:pt x="1326" y="0"/>
                  </a:moveTo>
                  <a:lnTo>
                    <a:pt x="1" y="2374"/>
                  </a:lnTo>
                  <a:lnTo>
                    <a:pt x="985" y="5203"/>
                  </a:lnTo>
                  <a:lnTo>
                    <a:pt x="2728" y="7337"/>
                  </a:lnTo>
                  <a:lnTo>
                    <a:pt x="5468" y="7337"/>
                  </a:lnTo>
                  <a:lnTo>
                    <a:pt x="7362" y="7008"/>
                  </a:lnTo>
                  <a:lnTo>
                    <a:pt x="6289" y="4129"/>
                  </a:lnTo>
                  <a:lnTo>
                    <a:pt x="3839" y="2791"/>
                  </a:lnTo>
                  <a:lnTo>
                    <a:pt x="132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52"/>
            <p:cNvSpPr/>
            <p:nvPr/>
          </p:nvSpPr>
          <p:spPr>
            <a:xfrm>
              <a:off x="4392100" y="1174150"/>
              <a:ext cx="165750" cy="386075"/>
            </a:xfrm>
            <a:custGeom>
              <a:avLst/>
              <a:gdLst/>
              <a:ahLst/>
              <a:cxnLst/>
              <a:rect l="l" t="t" r="r" b="b"/>
              <a:pathLst>
                <a:path w="6630" h="15443" extrusionOk="0">
                  <a:moveTo>
                    <a:pt x="6629" y="0"/>
                  </a:moveTo>
                  <a:lnTo>
                    <a:pt x="4521" y="1036"/>
                  </a:lnTo>
                  <a:lnTo>
                    <a:pt x="2261" y="3056"/>
                  </a:lnTo>
                  <a:lnTo>
                    <a:pt x="0" y="6301"/>
                  </a:lnTo>
                  <a:lnTo>
                    <a:pt x="354" y="10594"/>
                  </a:lnTo>
                  <a:lnTo>
                    <a:pt x="51" y="12652"/>
                  </a:lnTo>
                  <a:lnTo>
                    <a:pt x="1288" y="15443"/>
                  </a:lnTo>
                  <a:lnTo>
                    <a:pt x="4357" y="15443"/>
                  </a:lnTo>
                  <a:lnTo>
                    <a:pt x="2425" y="11731"/>
                  </a:lnTo>
                  <a:lnTo>
                    <a:pt x="2955" y="7033"/>
                  </a:lnTo>
                  <a:lnTo>
                    <a:pt x="4634" y="4154"/>
                  </a:lnTo>
                  <a:lnTo>
                    <a:pt x="6629" y="1844"/>
                  </a:lnTo>
                  <a:lnTo>
                    <a:pt x="662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52"/>
            <p:cNvSpPr/>
            <p:nvPr/>
          </p:nvSpPr>
          <p:spPr>
            <a:xfrm>
              <a:off x="4383875" y="1161200"/>
              <a:ext cx="181875" cy="406925"/>
            </a:xfrm>
            <a:custGeom>
              <a:avLst/>
              <a:gdLst/>
              <a:ahLst/>
              <a:cxnLst/>
              <a:rect l="l" t="t" r="r" b="b"/>
              <a:pathLst>
                <a:path w="7275" h="16277" extrusionOk="0">
                  <a:moveTo>
                    <a:pt x="6643" y="1023"/>
                  </a:moveTo>
                  <a:lnTo>
                    <a:pt x="6643" y="2248"/>
                  </a:lnTo>
                  <a:lnTo>
                    <a:pt x="4686" y="4508"/>
                  </a:lnTo>
                  <a:lnTo>
                    <a:pt x="3006" y="7387"/>
                  </a:lnTo>
                  <a:lnTo>
                    <a:pt x="2425" y="12299"/>
                  </a:lnTo>
                  <a:lnTo>
                    <a:pt x="4168" y="15645"/>
                  </a:lnTo>
                  <a:lnTo>
                    <a:pt x="1819" y="15645"/>
                  </a:lnTo>
                  <a:lnTo>
                    <a:pt x="708" y="13120"/>
                  </a:lnTo>
                  <a:lnTo>
                    <a:pt x="999" y="11125"/>
                  </a:lnTo>
                  <a:lnTo>
                    <a:pt x="645" y="6895"/>
                  </a:lnTo>
                  <a:lnTo>
                    <a:pt x="2829" y="3789"/>
                  </a:lnTo>
                  <a:lnTo>
                    <a:pt x="5039" y="1806"/>
                  </a:lnTo>
                  <a:lnTo>
                    <a:pt x="6643" y="1023"/>
                  </a:lnTo>
                  <a:close/>
                  <a:moveTo>
                    <a:pt x="7274" y="0"/>
                  </a:moveTo>
                  <a:lnTo>
                    <a:pt x="4723" y="1263"/>
                  </a:lnTo>
                  <a:lnTo>
                    <a:pt x="2387" y="3347"/>
                  </a:lnTo>
                  <a:lnTo>
                    <a:pt x="1" y="6731"/>
                  </a:lnTo>
                  <a:lnTo>
                    <a:pt x="380" y="11112"/>
                  </a:lnTo>
                  <a:lnTo>
                    <a:pt x="64" y="13221"/>
                  </a:lnTo>
                  <a:lnTo>
                    <a:pt x="1415" y="16277"/>
                  </a:lnTo>
                  <a:lnTo>
                    <a:pt x="5203" y="16277"/>
                  </a:lnTo>
                  <a:lnTo>
                    <a:pt x="3069" y="12185"/>
                  </a:lnTo>
                  <a:lnTo>
                    <a:pt x="3587" y="7652"/>
                  </a:lnTo>
                  <a:lnTo>
                    <a:pt x="5203" y="4874"/>
                  </a:lnTo>
                  <a:lnTo>
                    <a:pt x="7274" y="2475"/>
                  </a:lnTo>
                  <a:lnTo>
                    <a:pt x="727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52"/>
            <p:cNvSpPr/>
            <p:nvPr/>
          </p:nvSpPr>
          <p:spPr>
            <a:xfrm>
              <a:off x="3327950" y="2153675"/>
              <a:ext cx="78950" cy="116200"/>
            </a:xfrm>
            <a:custGeom>
              <a:avLst/>
              <a:gdLst/>
              <a:ahLst/>
              <a:cxnLst/>
              <a:rect l="l" t="t" r="r" b="b"/>
              <a:pathLst>
                <a:path w="3158" h="4648" extrusionOk="0">
                  <a:moveTo>
                    <a:pt x="1288" y="1"/>
                  </a:moveTo>
                  <a:lnTo>
                    <a:pt x="1" y="1655"/>
                  </a:lnTo>
                  <a:lnTo>
                    <a:pt x="1" y="3069"/>
                  </a:lnTo>
                  <a:lnTo>
                    <a:pt x="1" y="3700"/>
                  </a:lnTo>
                  <a:lnTo>
                    <a:pt x="884" y="4647"/>
                  </a:lnTo>
                  <a:lnTo>
                    <a:pt x="2677" y="3915"/>
                  </a:lnTo>
                  <a:lnTo>
                    <a:pt x="3157" y="1731"/>
                  </a:lnTo>
                  <a:lnTo>
                    <a:pt x="3157" y="544"/>
                  </a:lnTo>
                  <a:lnTo>
                    <a:pt x="128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52"/>
            <p:cNvSpPr/>
            <p:nvPr/>
          </p:nvSpPr>
          <p:spPr>
            <a:xfrm>
              <a:off x="3320050" y="2144525"/>
              <a:ext cx="94725" cy="134825"/>
            </a:xfrm>
            <a:custGeom>
              <a:avLst/>
              <a:gdLst/>
              <a:ahLst/>
              <a:cxnLst/>
              <a:rect l="l" t="t" r="r" b="b"/>
              <a:pathLst>
                <a:path w="3789" h="5393" extrusionOk="0">
                  <a:moveTo>
                    <a:pt x="1718" y="720"/>
                  </a:moveTo>
                  <a:lnTo>
                    <a:pt x="3158" y="1150"/>
                  </a:lnTo>
                  <a:lnTo>
                    <a:pt x="3158" y="2059"/>
                  </a:lnTo>
                  <a:lnTo>
                    <a:pt x="2728" y="4054"/>
                  </a:lnTo>
                  <a:lnTo>
                    <a:pt x="1289" y="4647"/>
                  </a:lnTo>
                  <a:lnTo>
                    <a:pt x="632" y="3953"/>
                  </a:lnTo>
                  <a:lnTo>
                    <a:pt x="632" y="2122"/>
                  </a:lnTo>
                  <a:lnTo>
                    <a:pt x="1718" y="720"/>
                  </a:lnTo>
                  <a:close/>
                  <a:moveTo>
                    <a:pt x="1491" y="0"/>
                  </a:moveTo>
                  <a:lnTo>
                    <a:pt x="1" y="1907"/>
                  </a:lnTo>
                  <a:lnTo>
                    <a:pt x="1" y="4193"/>
                  </a:lnTo>
                  <a:lnTo>
                    <a:pt x="1125" y="5392"/>
                  </a:lnTo>
                  <a:lnTo>
                    <a:pt x="3271" y="4508"/>
                  </a:lnTo>
                  <a:lnTo>
                    <a:pt x="3789" y="2160"/>
                  </a:lnTo>
                  <a:lnTo>
                    <a:pt x="3789" y="682"/>
                  </a:lnTo>
                  <a:lnTo>
                    <a:pt x="149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52"/>
            <p:cNvSpPr/>
            <p:nvPr/>
          </p:nvSpPr>
          <p:spPr>
            <a:xfrm>
              <a:off x="3404025" y="2057075"/>
              <a:ext cx="144925" cy="252250"/>
            </a:xfrm>
            <a:custGeom>
              <a:avLst/>
              <a:gdLst/>
              <a:ahLst/>
              <a:cxnLst/>
              <a:rect l="l" t="t" r="r" b="b"/>
              <a:pathLst>
                <a:path w="5797" h="10090" extrusionOk="0">
                  <a:moveTo>
                    <a:pt x="2602" y="1"/>
                  </a:moveTo>
                  <a:lnTo>
                    <a:pt x="834" y="443"/>
                  </a:lnTo>
                  <a:lnTo>
                    <a:pt x="1" y="1680"/>
                  </a:lnTo>
                  <a:lnTo>
                    <a:pt x="2097" y="4408"/>
                  </a:lnTo>
                  <a:lnTo>
                    <a:pt x="2311" y="6201"/>
                  </a:lnTo>
                  <a:lnTo>
                    <a:pt x="746" y="7703"/>
                  </a:lnTo>
                  <a:lnTo>
                    <a:pt x="746" y="10090"/>
                  </a:lnTo>
                  <a:lnTo>
                    <a:pt x="5796" y="9155"/>
                  </a:lnTo>
                  <a:lnTo>
                    <a:pt x="5796" y="7564"/>
                  </a:lnTo>
                  <a:lnTo>
                    <a:pt x="4837" y="5266"/>
                  </a:lnTo>
                  <a:lnTo>
                    <a:pt x="2728" y="2753"/>
                  </a:lnTo>
                  <a:lnTo>
                    <a:pt x="3700" y="1213"/>
                  </a:lnTo>
                  <a:lnTo>
                    <a:pt x="260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52"/>
            <p:cNvSpPr/>
            <p:nvPr/>
          </p:nvSpPr>
          <p:spPr>
            <a:xfrm>
              <a:off x="3394250" y="2048250"/>
              <a:ext cx="162600" cy="270550"/>
            </a:xfrm>
            <a:custGeom>
              <a:avLst/>
              <a:gdLst/>
              <a:ahLst/>
              <a:cxnLst/>
              <a:rect l="l" t="t" r="r" b="b"/>
              <a:pathLst>
                <a:path w="6504" h="10822" extrusionOk="0">
                  <a:moveTo>
                    <a:pt x="2879" y="707"/>
                  </a:moveTo>
                  <a:lnTo>
                    <a:pt x="3687" y="1604"/>
                  </a:lnTo>
                  <a:lnTo>
                    <a:pt x="2728" y="3132"/>
                  </a:lnTo>
                  <a:lnTo>
                    <a:pt x="4950" y="5783"/>
                  </a:lnTo>
                  <a:lnTo>
                    <a:pt x="5872" y="7980"/>
                  </a:lnTo>
                  <a:lnTo>
                    <a:pt x="5872" y="9243"/>
                  </a:lnTo>
                  <a:lnTo>
                    <a:pt x="1452" y="10064"/>
                  </a:lnTo>
                  <a:lnTo>
                    <a:pt x="1452" y="8195"/>
                  </a:lnTo>
                  <a:lnTo>
                    <a:pt x="3031" y="6667"/>
                  </a:lnTo>
                  <a:lnTo>
                    <a:pt x="2791" y="4634"/>
                  </a:lnTo>
                  <a:lnTo>
                    <a:pt x="783" y="2008"/>
                  </a:lnTo>
                  <a:lnTo>
                    <a:pt x="1414" y="1061"/>
                  </a:lnTo>
                  <a:lnTo>
                    <a:pt x="2879" y="707"/>
                  </a:lnTo>
                  <a:close/>
                  <a:moveTo>
                    <a:pt x="3094" y="0"/>
                  </a:moveTo>
                  <a:lnTo>
                    <a:pt x="1023" y="505"/>
                  </a:lnTo>
                  <a:lnTo>
                    <a:pt x="0" y="2046"/>
                  </a:lnTo>
                  <a:lnTo>
                    <a:pt x="2172" y="4887"/>
                  </a:lnTo>
                  <a:lnTo>
                    <a:pt x="2361" y="6440"/>
                  </a:lnTo>
                  <a:lnTo>
                    <a:pt x="821" y="7917"/>
                  </a:lnTo>
                  <a:lnTo>
                    <a:pt x="821" y="10822"/>
                  </a:lnTo>
                  <a:lnTo>
                    <a:pt x="6503" y="9774"/>
                  </a:lnTo>
                  <a:lnTo>
                    <a:pt x="6503" y="7917"/>
                  </a:lnTo>
                  <a:lnTo>
                    <a:pt x="5506" y="5493"/>
                  </a:lnTo>
                  <a:lnTo>
                    <a:pt x="3498" y="3094"/>
                  </a:lnTo>
                  <a:lnTo>
                    <a:pt x="4470" y="1541"/>
                  </a:lnTo>
                  <a:lnTo>
                    <a:pt x="30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52"/>
            <p:cNvSpPr/>
            <p:nvPr/>
          </p:nvSpPr>
          <p:spPr>
            <a:xfrm>
              <a:off x="3658775" y="1084500"/>
              <a:ext cx="236775" cy="215300"/>
            </a:xfrm>
            <a:custGeom>
              <a:avLst/>
              <a:gdLst/>
              <a:ahLst/>
              <a:cxnLst/>
              <a:rect l="l" t="t" r="r" b="b"/>
              <a:pathLst>
                <a:path w="9471" h="8612" extrusionOk="0">
                  <a:moveTo>
                    <a:pt x="3498" y="0"/>
                  </a:moveTo>
                  <a:lnTo>
                    <a:pt x="1907" y="972"/>
                  </a:lnTo>
                  <a:lnTo>
                    <a:pt x="1907" y="1692"/>
                  </a:lnTo>
                  <a:lnTo>
                    <a:pt x="1" y="2273"/>
                  </a:lnTo>
                  <a:lnTo>
                    <a:pt x="2173" y="5026"/>
                  </a:lnTo>
                  <a:lnTo>
                    <a:pt x="3801" y="6162"/>
                  </a:lnTo>
                  <a:lnTo>
                    <a:pt x="3271" y="6970"/>
                  </a:lnTo>
                  <a:lnTo>
                    <a:pt x="5254" y="8612"/>
                  </a:lnTo>
                  <a:lnTo>
                    <a:pt x="6327" y="4028"/>
                  </a:lnTo>
                  <a:lnTo>
                    <a:pt x="7488" y="5278"/>
                  </a:lnTo>
                  <a:lnTo>
                    <a:pt x="7122" y="7046"/>
                  </a:lnTo>
                  <a:lnTo>
                    <a:pt x="8537" y="7046"/>
                  </a:lnTo>
                  <a:lnTo>
                    <a:pt x="9471" y="5177"/>
                  </a:lnTo>
                  <a:lnTo>
                    <a:pt x="6150" y="2513"/>
                  </a:lnTo>
                  <a:lnTo>
                    <a:pt x="349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52"/>
            <p:cNvSpPr/>
            <p:nvPr/>
          </p:nvSpPr>
          <p:spPr>
            <a:xfrm>
              <a:off x="3645200" y="1074400"/>
              <a:ext cx="260450" cy="239600"/>
            </a:xfrm>
            <a:custGeom>
              <a:avLst/>
              <a:gdLst/>
              <a:ahLst/>
              <a:cxnLst/>
              <a:rect l="l" t="t" r="r" b="b"/>
              <a:pathLst>
                <a:path w="10418" h="9584" extrusionOk="0">
                  <a:moveTo>
                    <a:pt x="4003" y="796"/>
                  </a:moveTo>
                  <a:lnTo>
                    <a:pt x="6491" y="3157"/>
                  </a:lnTo>
                  <a:lnTo>
                    <a:pt x="9610" y="5670"/>
                  </a:lnTo>
                  <a:lnTo>
                    <a:pt x="8878" y="7134"/>
                  </a:lnTo>
                  <a:lnTo>
                    <a:pt x="8057" y="7134"/>
                  </a:lnTo>
                  <a:lnTo>
                    <a:pt x="8372" y="5581"/>
                  </a:lnTo>
                  <a:lnTo>
                    <a:pt x="6693" y="3788"/>
                  </a:lnTo>
                  <a:lnTo>
                    <a:pt x="5607" y="8460"/>
                  </a:lnTo>
                  <a:lnTo>
                    <a:pt x="4231" y="7324"/>
                  </a:lnTo>
                  <a:lnTo>
                    <a:pt x="4774" y="6478"/>
                  </a:lnTo>
                  <a:lnTo>
                    <a:pt x="2943" y="5202"/>
                  </a:lnTo>
                  <a:lnTo>
                    <a:pt x="1074" y="2841"/>
                  </a:lnTo>
                  <a:lnTo>
                    <a:pt x="2779" y="2323"/>
                  </a:lnTo>
                  <a:lnTo>
                    <a:pt x="2779" y="1553"/>
                  </a:lnTo>
                  <a:lnTo>
                    <a:pt x="4003" y="796"/>
                  </a:lnTo>
                  <a:close/>
                  <a:moveTo>
                    <a:pt x="4092" y="0"/>
                  </a:moveTo>
                  <a:lnTo>
                    <a:pt x="2147" y="1200"/>
                  </a:lnTo>
                  <a:lnTo>
                    <a:pt x="2147" y="1856"/>
                  </a:lnTo>
                  <a:lnTo>
                    <a:pt x="1" y="2513"/>
                  </a:lnTo>
                  <a:lnTo>
                    <a:pt x="2476" y="5632"/>
                  </a:lnTo>
                  <a:lnTo>
                    <a:pt x="3915" y="6654"/>
                  </a:lnTo>
                  <a:lnTo>
                    <a:pt x="3397" y="7437"/>
                  </a:lnTo>
                  <a:lnTo>
                    <a:pt x="5986" y="9584"/>
                  </a:lnTo>
                  <a:lnTo>
                    <a:pt x="7047" y="5076"/>
                  </a:lnTo>
                  <a:lnTo>
                    <a:pt x="7691" y="5771"/>
                  </a:lnTo>
                  <a:lnTo>
                    <a:pt x="7274" y="7778"/>
                  </a:lnTo>
                  <a:lnTo>
                    <a:pt x="9269" y="7778"/>
                  </a:lnTo>
                  <a:lnTo>
                    <a:pt x="10418" y="5505"/>
                  </a:lnTo>
                  <a:lnTo>
                    <a:pt x="6908" y="2690"/>
                  </a:lnTo>
                  <a:lnTo>
                    <a:pt x="409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52"/>
            <p:cNvSpPr/>
            <p:nvPr/>
          </p:nvSpPr>
          <p:spPr>
            <a:xfrm>
              <a:off x="3780950" y="1045975"/>
              <a:ext cx="134825" cy="91250"/>
            </a:xfrm>
            <a:custGeom>
              <a:avLst/>
              <a:gdLst/>
              <a:ahLst/>
              <a:cxnLst/>
              <a:rect l="l" t="t" r="r" b="b"/>
              <a:pathLst>
                <a:path w="5393" h="3650" extrusionOk="0">
                  <a:moveTo>
                    <a:pt x="1175" y="1"/>
                  </a:moveTo>
                  <a:lnTo>
                    <a:pt x="0" y="1137"/>
                  </a:lnTo>
                  <a:lnTo>
                    <a:pt x="2235" y="2842"/>
                  </a:lnTo>
                  <a:lnTo>
                    <a:pt x="3612" y="3650"/>
                  </a:lnTo>
                  <a:lnTo>
                    <a:pt x="5392" y="1819"/>
                  </a:lnTo>
                  <a:lnTo>
                    <a:pt x="4584" y="329"/>
                  </a:lnTo>
                  <a:lnTo>
                    <a:pt x="3208" y="1"/>
                  </a:lnTo>
                  <a:lnTo>
                    <a:pt x="2703" y="1137"/>
                  </a:lnTo>
                  <a:lnTo>
                    <a:pt x="117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52"/>
            <p:cNvSpPr/>
            <p:nvPr/>
          </p:nvSpPr>
          <p:spPr>
            <a:xfrm>
              <a:off x="3768950" y="1035550"/>
              <a:ext cx="156600" cy="111475"/>
            </a:xfrm>
            <a:custGeom>
              <a:avLst/>
              <a:gdLst/>
              <a:ahLst/>
              <a:cxnLst/>
              <a:rect l="l" t="t" r="r" b="b"/>
              <a:pathLst>
                <a:path w="6264" h="4459" extrusionOk="0">
                  <a:moveTo>
                    <a:pt x="3864" y="784"/>
                  </a:moveTo>
                  <a:lnTo>
                    <a:pt x="4849" y="1011"/>
                  </a:lnTo>
                  <a:lnTo>
                    <a:pt x="5481" y="2185"/>
                  </a:lnTo>
                  <a:lnTo>
                    <a:pt x="4041" y="3663"/>
                  </a:lnTo>
                  <a:lnTo>
                    <a:pt x="2905" y="3006"/>
                  </a:lnTo>
                  <a:lnTo>
                    <a:pt x="960" y="1529"/>
                  </a:lnTo>
                  <a:lnTo>
                    <a:pt x="1680" y="834"/>
                  </a:lnTo>
                  <a:lnTo>
                    <a:pt x="3309" y="2046"/>
                  </a:lnTo>
                  <a:lnTo>
                    <a:pt x="3864" y="784"/>
                  </a:lnTo>
                  <a:close/>
                  <a:moveTo>
                    <a:pt x="1629" y="1"/>
                  </a:moveTo>
                  <a:lnTo>
                    <a:pt x="0" y="1579"/>
                  </a:lnTo>
                  <a:lnTo>
                    <a:pt x="2564" y="3524"/>
                  </a:lnTo>
                  <a:lnTo>
                    <a:pt x="4142" y="4458"/>
                  </a:lnTo>
                  <a:lnTo>
                    <a:pt x="6264" y="2299"/>
                  </a:lnTo>
                  <a:lnTo>
                    <a:pt x="5279" y="468"/>
                  </a:lnTo>
                  <a:lnTo>
                    <a:pt x="3511" y="51"/>
                  </a:lnTo>
                  <a:lnTo>
                    <a:pt x="3056" y="1062"/>
                  </a:lnTo>
                  <a:lnTo>
                    <a:pt x="162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52"/>
            <p:cNvSpPr/>
            <p:nvPr/>
          </p:nvSpPr>
          <p:spPr>
            <a:xfrm>
              <a:off x="3098775" y="1751200"/>
              <a:ext cx="166375" cy="133550"/>
            </a:xfrm>
            <a:custGeom>
              <a:avLst/>
              <a:gdLst/>
              <a:ahLst/>
              <a:cxnLst/>
              <a:rect l="l" t="t" r="r" b="b"/>
              <a:pathLst>
                <a:path w="6655" h="5342" extrusionOk="0">
                  <a:moveTo>
                    <a:pt x="5619" y="0"/>
                  </a:moveTo>
                  <a:lnTo>
                    <a:pt x="4205" y="985"/>
                  </a:lnTo>
                  <a:lnTo>
                    <a:pt x="2475" y="1869"/>
                  </a:lnTo>
                  <a:lnTo>
                    <a:pt x="1288" y="404"/>
                  </a:lnTo>
                  <a:lnTo>
                    <a:pt x="0" y="1856"/>
                  </a:lnTo>
                  <a:lnTo>
                    <a:pt x="341" y="2829"/>
                  </a:lnTo>
                  <a:lnTo>
                    <a:pt x="341" y="4028"/>
                  </a:lnTo>
                  <a:lnTo>
                    <a:pt x="2766" y="5341"/>
                  </a:lnTo>
                  <a:lnTo>
                    <a:pt x="4963" y="4369"/>
                  </a:lnTo>
                  <a:lnTo>
                    <a:pt x="6655" y="2854"/>
                  </a:lnTo>
                  <a:lnTo>
                    <a:pt x="6655" y="1515"/>
                  </a:lnTo>
                  <a:lnTo>
                    <a:pt x="561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52"/>
            <p:cNvSpPr/>
            <p:nvPr/>
          </p:nvSpPr>
          <p:spPr>
            <a:xfrm>
              <a:off x="3089925" y="1740150"/>
              <a:ext cx="182800" cy="153450"/>
            </a:xfrm>
            <a:custGeom>
              <a:avLst/>
              <a:gdLst/>
              <a:ahLst/>
              <a:cxnLst/>
              <a:rect l="l" t="t" r="r" b="b"/>
              <a:pathLst>
                <a:path w="7312" h="6138" extrusionOk="0">
                  <a:moveTo>
                    <a:pt x="5885" y="884"/>
                  </a:moveTo>
                  <a:lnTo>
                    <a:pt x="6693" y="2046"/>
                  </a:lnTo>
                  <a:lnTo>
                    <a:pt x="6693" y="3157"/>
                  </a:lnTo>
                  <a:lnTo>
                    <a:pt x="5140" y="4546"/>
                  </a:lnTo>
                  <a:lnTo>
                    <a:pt x="3132" y="5443"/>
                  </a:lnTo>
                  <a:lnTo>
                    <a:pt x="1011" y="4281"/>
                  </a:lnTo>
                  <a:lnTo>
                    <a:pt x="1011" y="3271"/>
                  </a:lnTo>
                  <a:lnTo>
                    <a:pt x="708" y="2374"/>
                  </a:lnTo>
                  <a:lnTo>
                    <a:pt x="1630" y="1339"/>
                  </a:lnTo>
                  <a:lnTo>
                    <a:pt x="2741" y="2715"/>
                  </a:lnTo>
                  <a:lnTo>
                    <a:pt x="4698" y="1705"/>
                  </a:lnTo>
                  <a:lnTo>
                    <a:pt x="5885" y="884"/>
                  </a:lnTo>
                  <a:close/>
                  <a:moveTo>
                    <a:pt x="6049" y="0"/>
                  </a:moveTo>
                  <a:lnTo>
                    <a:pt x="4395" y="1162"/>
                  </a:lnTo>
                  <a:lnTo>
                    <a:pt x="2918" y="1920"/>
                  </a:lnTo>
                  <a:lnTo>
                    <a:pt x="1655" y="366"/>
                  </a:lnTo>
                  <a:lnTo>
                    <a:pt x="1" y="2235"/>
                  </a:lnTo>
                  <a:lnTo>
                    <a:pt x="380" y="3334"/>
                  </a:lnTo>
                  <a:lnTo>
                    <a:pt x="380" y="4660"/>
                  </a:lnTo>
                  <a:lnTo>
                    <a:pt x="3094" y="6137"/>
                  </a:lnTo>
                  <a:lnTo>
                    <a:pt x="5443" y="5102"/>
                  </a:lnTo>
                  <a:lnTo>
                    <a:pt x="7312" y="3435"/>
                  </a:lnTo>
                  <a:lnTo>
                    <a:pt x="7312" y="1856"/>
                  </a:lnTo>
                  <a:lnTo>
                    <a:pt x="604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52"/>
            <p:cNvSpPr/>
            <p:nvPr/>
          </p:nvSpPr>
          <p:spPr>
            <a:xfrm>
              <a:off x="3793250" y="2636350"/>
              <a:ext cx="57175" cy="35700"/>
            </a:xfrm>
            <a:custGeom>
              <a:avLst/>
              <a:gdLst/>
              <a:ahLst/>
              <a:cxnLst/>
              <a:rect l="l" t="t" r="r" b="b"/>
              <a:pathLst>
                <a:path w="2287" h="1428" extrusionOk="0">
                  <a:moveTo>
                    <a:pt x="1743" y="0"/>
                  </a:moveTo>
                  <a:lnTo>
                    <a:pt x="1" y="480"/>
                  </a:lnTo>
                  <a:lnTo>
                    <a:pt x="2286" y="1427"/>
                  </a:lnTo>
                  <a:lnTo>
                    <a:pt x="2286" y="1427"/>
                  </a:lnTo>
                  <a:lnTo>
                    <a:pt x="174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52"/>
            <p:cNvSpPr/>
            <p:nvPr/>
          </p:nvSpPr>
          <p:spPr>
            <a:xfrm>
              <a:off x="3768950" y="2626875"/>
              <a:ext cx="95675" cy="59375"/>
            </a:xfrm>
            <a:custGeom>
              <a:avLst/>
              <a:gdLst/>
              <a:ahLst/>
              <a:cxnLst/>
              <a:rect l="l" t="t" r="r" b="b"/>
              <a:pathLst>
                <a:path w="3827" h="2375" extrusionOk="0">
                  <a:moveTo>
                    <a:pt x="2526" y="758"/>
                  </a:moveTo>
                  <a:lnTo>
                    <a:pt x="2703" y="1238"/>
                  </a:lnTo>
                  <a:lnTo>
                    <a:pt x="1958" y="922"/>
                  </a:lnTo>
                  <a:lnTo>
                    <a:pt x="2526" y="758"/>
                  </a:lnTo>
                  <a:close/>
                  <a:moveTo>
                    <a:pt x="2905" y="0"/>
                  </a:moveTo>
                  <a:lnTo>
                    <a:pt x="0" y="796"/>
                  </a:lnTo>
                  <a:lnTo>
                    <a:pt x="3826" y="2374"/>
                  </a:lnTo>
                  <a:lnTo>
                    <a:pt x="290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52"/>
            <p:cNvSpPr/>
            <p:nvPr/>
          </p:nvSpPr>
          <p:spPr>
            <a:xfrm>
              <a:off x="3702975" y="2517025"/>
              <a:ext cx="43275" cy="68200"/>
            </a:xfrm>
            <a:custGeom>
              <a:avLst/>
              <a:gdLst/>
              <a:ahLst/>
              <a:cxnLst/>
              <a:rect l="l" t="t" r="r" b="b"/>
              <a:pathLst>
                <a:path w="1731" h="2728" extrusionOk="0">
                  <a:moveTo>
                    <a:pt x="733" y="0"/>
                  </a:moveTo>
                  <a:cubicBezTo>
                    <a:pt x="493" y="164"/>
                    <a:pt x="0" y="1288"/>
                    <a:pt x="0" y="1288"/>
                  </a:cubicBezTo>
                  <a:lnTo>
                    <a:pt x="695" y="2728"/>
                  </a:lnTo>
                  <a:lnTo>
                    <a:pt x="1730" y="2728"/>
                  </a:lnTo>
                  <a:lnTo>
                    <a:pt x="73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52"/>
            <p:cNvSpPr/>
            <p:nvPr/>
          </p:nvSpPr>
          <p:spPr>
            <a:xfrm>
              <a:off x="3694450" y="2505025"/>
              <a:ext cx="62850" cy="88100"/>
            </a:xfrm>
            <a:custGeom>
              <a:avLst/>
              <a:gdLst/>
              <a:ahLst/>
              <a:cxnLst/>
              <a:rect l="l" t="t" r="r" b="b"/>
              <a:pathLst>
                <a:path w="2514" h="3524" extrusionOk="0">
                  <a:moveTo>
                    <a:pt x="973" y="1162"/>
                  </a:moveTo>
                  <a:lnTo>
                    <a:pt x="1604" y="2892"/>
                  </a:lnTo>
                  <a:lnTo>
                    <a:pt x="1225" y="2892"/>
                  </a:lnTo>
                  <a:lnTo>
                    <a:pt x="682" y="1756"/>
                  </a:lnTo>
                  <a:cubicBezTo>
                    <a:pt x="771" y="1554"/>
                    <a:pt x="884" y="1352"/>
                    <a:pt x="973" y="1162"/>
                  </a:cubicBezTo>
                  <a:close/>
                  <a:moveTo>
                    <a:pt x="1238" y="0"/>
                  </a:moveTo>
                  <a:lnTo>
                    <a:pt x="897" y="215"/>
                  </a:lnTo>
                  <a:cubicBezTo>
                    <a:pt x="619" y="405"/>
                    <a:pt x="253" y="1187"/>
                    <a:pt x="51" y="1642"/>
                  </a:cubicBezTo>
                  <a:lnTo>
                    <a:pt x="1" y="1768"/>
                  </a:lnTo>
                  <a:lnTo>
                    <a:pt x="834" y="3523"/>
                  </a:lnTo>
                  <a:lnTo>
                    <a:pt x="2513" y="3523"/>
                  </a:lnTo>
                  <a:lnTo>
                    <a:pt x="123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52"/>
            <p:cNvSpPr/>
            <p:nvPr/>
          </p:nvSpPr>
          <p:spPr>
            <a:xfrm>
              <a:off x="3696975" y="2570375"/>
              <a:ext cx="25275" cy="78000"/>
            </a:xfrm>
            <a:custGeom>
              <a:avLst/>
              <a:gdLst/>
              <a:ahLst/>
              <a:cxnLst/>
              <a:rect l="l" t="t" r="r" b="b"/>
              <a:pathLst>
                <a:path w="1011" h="3120" extrusionOk="0">
                  <a:moveTo>
                    <a:pt x="455" y="0"/>
                  </a:moveTo>
                  <a:lnTo>
                    <a:pt x="1" y="1402"/>
                  </a:lnTo>
                  <a:lnTo>
                    <a:pt x="581" y="3119"/>
                  </a:lnTo>
                  <a:lnTo>
                    <a:pt x="1011" y="3119"/>
                  </a:lnTo>
                  <a:lnTo>
                    <a:pt x="1011" y="278"/>
                  </a:lnTo>
                  <a:lnTo>
                    <a:pt x="4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52"/>
            <p:cNvSpPr/>
            <p:nvPr/>
          </p:nvSpPr>
          <p:spPr>
            <a:xfrm>
              <a:off x="3688775" y="2563750"/>
              <a:ext cx="43275" cy="92500"/>
            </a:xfrm>
            <a:custGeom>
              <a:avLst/>
              <a:gdLst/>
              <a:ahLst/>
              <a:cxnLst/>
              <a:rect l="l" t="t" r="r" b="b"/>
              <a:pathLst>
                <a:path w="1731" h="3700" extrusionOk="0">
                  <a:moveTo>
                    <a:pt x="1023" y="846"/>
                  </a:moveTo>
                  <a:lnTo>
                    <a:pt x="1074" y="871"/>
                  </a:lnTo>
                  <a:lnTo>
                    <a:pt x="1074" y="2765"/>
                  </a:lnTo>
                  <a:lnTo>
                    <a:pt x="695" y="1755"/>
                  </a:lnTo>
                  <a:lnTo>
                    <a:pt x="1023" y="846"/>
                  </a:lnTo>
                  <a:close/>
                  <a:moveTo>
                    <a:pt x="632" y="0"/>
                  </a:moveTo>
                  <a:lnTo>
                    <a:pt x="0" y="1755"/>
                  </a:lnTo>
                  <a:lnTo>
                    <a:pt x="720" y="3700"/>
                  </a:lnTo>
                  <a:lnTo>
                    <a:pt x="1730" y="3700"/>
                  </a:lnTo>
                  <a:lnTo>
                    <a:pt x="1730" y="493"/>
                  </a:lnTo>
                  <a:lnTo>
                    <a:pt x="63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52"/>
            <p:cNvSpPr/>
            <p:nvPr/>
          </p:nvSpPr>
          <p:spPr>
            <a:xfrm>
              <a:off x="4360850" y="1623350"/>
              <a:ext cx="47375" cy="27475"/>
            </a:xfrm>
            <a:custGeom>
              <a:avLst/>
              <a:gdLst/>
              <a:ahLst/>
              <a:cxnLst/>
              <a:rect l="l" t="t" r="r" b="b"/>
              <a:pathLst>
                <a:path w="1895" h="1099" extrusionOk="0">
                  <a:moveTo>
                    <a:pt x="0" y="0"/>
                  </a:moveTo>
                  <a:lnTo>
                    <a:pt x="556" y="1099"/>
                  </a:lnTo>
                  <a:lnTo>
                    <a:pt x="1326" y="947"/>
                  </a:lnTo>
                  <a:lnTo>
                    <a:pt x="18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52"/>
            <p:cNvSpPr/>
            <p:nvPr/>
          </p:nvSpPr>
          <p:spPr>
            <a:xfrm>
              <a:off x="4347900" y="1615450"/>
              <a:ext cx="74200" cy="44550"/>
            </a:xfrm>
            <a:custGeom>
              <a:avLst/>
              <a:gdLst/>
              <a:ahLst/>
              <a:cxnLst/>
              <a:rect l="l" t="t" r="r" b="b"/>
              <a:pathLst>
                <a:path w="2968" h="1782" extrusionOk="0">
                  <a:moveTo>
                    <a:pt x="1857" y="632"/>
                  </a:moveTo>
                  <a:lnTo>
                    <a:pt x="1642" y="973"/>
                  </a:lnTo>
                  <a:lnTo>
                    <a:pt x="1238" y="1061"/>
                  </a:lnTo>
                  <a:lnTo>
                    <a:pt x="1023" y="632"/>
                  </a:lnTo>
                  <a:close/>
                  <a:moveTo>
                    <a:pt x="0" y="1"/>
                  </a:moveTo>
                  <a:lnTo>
                    <a:pt x="897" y="1781"/>
                  </a:lnTo>
                  <a:lnTo>
                    <a:pt x="2046" y="1541"/>
                  </a:lnTo>
                  <a:lnTo>
                    <a:pt x="296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52"/>
            <p:cNvSpPr/>
            <p:nvPr/>
          </p:nvSpPr>
          <p:spPr>
            <a:xfrm>
              <a:off x="2445000" y="785850"/>
              <a:ext cx="922425" cy="1196450"/>
            </a:xfrm>
            <a:custGeom>
              <a:avLst/>
              <a:gdLst/>
              <a:ahLst/>
              <a:cxnLst/>
              <a:rect l="l" t="t" r="r" b="b"/>
              <a:pathLst>
                <a:path w="36897" h="47858" extrusionOk="0">
                  <a:moveTo>
                    <a:pt x="27288" y="1"/>
                  </a:moveTo>
                  <a:lnTo>
                    <a:pt x="21921" y="2324"/>
                  </a:lnTo>
                  <a:lnTo>
                    <a:pt x="20027" y="2375"/>
                  </a:lnTo>
                  <a:lnTo>
                    <a:pt x="19396" y="4067"/>
                  </a:lnTo>
                  <a:lnTo>
                    <a:pt x="20179" y="6378"/>
                  </a:lnTo>
                  <a:lnTo>
                    <a:pt x="18600" y="6378"/>
                  </a:lnTo>
                  <a:lnTo>
                    <a:pt x="18285" y="4016"/>
                  </a:lnTo>
                  <a:lnTo>
                    <a:pt x="17262" y="3625"/>
                  </a:lnTo>
                  <a:lnTo>
                    <a:pt x="16782" y="5203"/>
                  </a:lnTo>
                  <a:lnTo>
                    <a:pt x="15620" y="4850"/>
                  </a:lnTo>
                  <a:lnTo>
                    <a:pt x="15305" y="3006"/>
                  </a:lnTo>
                  <a:lnTo>
                    <a:pt x="13411" y="3322"/>
                  </a:lnTo>
                  <a:lnTo>
                    <a:pt x="11277" y="4105"/>
                  </a:lnTo>
                  <a:lnTo>
                    <a:pt x="9698" y="5683"/>
                  </a:lnTo>
                  <a:lnTo>
                    <a:pt x="7489" y="6163"/>
                  </a:lnTo>
                  <a:lnTo>
                    <a:pt x="6150" y="7893"/>
                  </a:lnTo>
                  <a:lnTo>
                    <a:pt x="6933" y="9080"/>
                  </a:lnTo>
                  <a:lnTo>
                    <a:pt x="5355" y="10418"/>
                  </a:lnTo>
                  <a:lnTo>
                    <a:pt x="2678" y="11529"/>
                  </a:lnTo>
                  <a:lnTo>
                    <a:pt x="784" y="11883"/>
                  </a:lnTo>
                  <a:lnTo>
                    <a:pt x="1251" y="13575"/>
                  </a:lnTo>
                  <a:lnTo>
                    <a:pt x="2678" y="13726"/>
                  </a:lnTo>
                  <a:lnTo>
                    <a:pt x="3069" y="14598"/>
                  </a:lnTo>
                  <a:lnTo>
                    <a:pt x="1" y="14838"/>
                  </a:lnTo>
                  <a:lnTo>
                    <a:pt x="1" y="16176"/>
                  </a:lnTo>
                  <a:lnTo>
                    <a:pt x="1731" y="17363"/>
                  </a:lnTo>
                  <a:cubicBezTo>
                    <a:pt x="1731" y="17363"/>
                    <a:pt x="1944" y="16942"/>
                    <a:pt x="2599" y="16942"/>
                  </a:cubicBezTo>
                  <a:cubicBezTo>
                    <a:pt x="2926" y="16942"/>
                    <a:pt x="3364" y="17047"/>
                    <a:pt x="3940" y="17363"/>
                  </a:cubicBezTo>
                  <a:cubicBezTo>
                    <a:pt x="5683" y="18310"/>
                    <a:pt x="5759" y="18310"/>
                    <a:pt x="5759" y="18310"/>
                  </a:cubicBezTo>
                  <a:lnTo>
                    <a:pt x="7337" y="21378"/>
                  </a:lnTo>
                  <a:lnTo>
                    <a:pt x="6946" y="25331"/>
                  </a:lnTo>
                  <a:lnTo>
                    <a:pt x="6946" y="29434"/>
                  </a:lnTo>
                  <a:lnTo>
                    <a:pt x="8436" y="29902"/>
                  </a:lnTo>
                  <a:lnTo>
                    <a:pt x="7615" y="31164"/>
                  </a:lnTo>
                  <a:lnTo>
                    <a:pt x="5683" y="30849"/>
                  </a:lnTo>
                  <a:lnTo>
                    <a:pt x="5683" y="33223"/>
                  </a:lnTo>
                  <a:lnTo>
                    <a:pt x="7173" y="34321"/>
                  </a:lnTo>
                  <a:lnTo>
                    <a:pt x="6074" y="36695"/>
                  </a:lnTo>
                  <a:lnTo>
                    <a:pt x="6541" y="40546"/>
                  </a:lnTo>
                  <a:lnTo>
                    <a:pt x="7135" y="43463"/>
                  </a:lnTo>
                  <a:lnTo>
                    <a:pt x="7627" y="46153"/>
                  </a:lnTo>
                  <a:lnTo>
                    <a:pt x="9218" y="45913"/>
                  </a:lnTo>
                  <a:lnTo>
                    <a:pt x="10885" y="47857"/>
                  </a:lnTo>
                  <a:lnTo>
                    <a:pt x="12186" y="45647"/>
                  </a:lnTo>
                  <a:lnTo>
                    <a:pt x="13310" y="42175"/>
                  </a:lnTo>
                  <a:lnTo>
                    <a:pt x="14812" y="39776"/>
                  </a:lnTo>
                  <a:lnTo>
                    <a:pt x="16946" y="39195"/>
                  </a:lnTo>
                  <a:lnTo>
                    <a:pt x="20103" y="37857"/>
                  </a:lnTo>
                  <a:lnTo>
                    <a:pt x="21770" y="35798"/>
                  </a:lnTo>
                  <a:lnTo>
                    <a:pt x="24762" y="35407"/>
                  </a:lnTo>
                  <a:lnTo>
                    <a:pt x="28462" y="33071"/>
                  </a:lnTo>
                  <a:lnTo>
                    <a:pt x="26480" y="32869"/>
                  </a:lnTo>
                  <a:lnTo>
                    <a:pt x="25545" y="32869"/>
                  </a:lnTo>
                  <a:lnTo>
                    <a:pt x="26480" y="30659"/>
                  </a:lnTo>
                  <a:lnTo>
                    <a:pt x="28462" y="32478"/>
                  </a:lnTo>
                  <a:lnTo>
                    <a:pt x="29232" y="30735"/>
                  </a:lnTo>
                  <a:lnTo>
                    <a:pt x="28538" y="28487"/>
                  </a:lnTo>
                  <a:lnTo>
                    <a:pt x="28538" y="28487"/>
                  </a:lnTo>
                  <a:cubicBezTo>
                    <a:pt x="28538" y="28487"/>
                    <a:pt x="28571" y="28497"/>
                    <a:pt x="28628" y="28497"/>
                  </a:cubicBezTo>
                  <a:cubicBezTo>
                    <a:pt x="28850" y="28497"/>
                    <a:pt x="29441" y="28361"/>
                    <a:pt x="29952" y="27048"/>
                  </a:cubicBezTo>
                  <a:cubicBezTo>
                    <a:pt x="30176" y="26473"/>
                    <a:pt x="30217" y="26354"/>
                    <a:pt x="30211" y="26354"/>
                  </a:cubicBezTo>
                  <a:lnTo>
                    <a:pt x="30211" y="26354"/>
                  </a:lnTo>
                  <a:cubicBezTo>
                    <a:pt x="30207" y="26354"/>
                    <a:pt x="30180" y="26414"/>
                    <a:pt x="30178" y="26414"/>
                  </a:cubicBezTo>
                  <a:cubicBezTo>
                    <a:pt x="30175" y="26414"/>
                    <a:pt x="30241" y="26250"/>
                    <a:pt x="30596" y="25381"/>
                  </a:cubicBezTo>
                  <a:cubicBezTo>
                    <a:pt x="31467" y="23260"/>
                    <a:pt x="31455" y="23247"/>
                    <a:pt x="31455" y="23247"/>
                  </a:cubicBezTo>
                  <a:cubicBezTo>
                    <a:pt x="31455" y="23247"/>
                    <a:pt x="32086" y="23007"/>
                    <a:pt x="31455" y="21593"/>
                  </a:cubicBezTo>
                  <a:cubicBezTo>
                    <a:pt x="30823" y="20179"/>
                    <a:pt x="29876" y="20722"/>
                    <a:pt x="30823" y="20166"/>
                  </a:cubicBezTo>
                  <a:lnTo>
                    <a:pt x="31770" y="19623"/>
                  </a:lnTo>
                  <a:lnTo>
                    <a:pt x="32642" y="19068"/>
                  </a:lnTo>
                  <a:lnTo>
                    <a:pt x="32250" y="16694"/>
                  </a:lnTo>
                  <a:lnTo>
                    <a:pt x="32642" y="14042"/>
                  </a:lnTo>
                  <a:lnTo>
                    <a:pt x="34611" y="11858"/>
                  </a:lnTo>
                  <a:lnTo>
                    <a:pt x="36354" y="9762"/>
                  </a:lnTo>
                  <a:lnTo>
                    <a:pt x="36897" y="8032"/>
                  </a:lnTo>
                  <a:lnTo>
                    <a:pt x="34851" y="7085"/>
                  </a:lnTo>
                  <a:lnTo>
                    <a:pt x="32566" y="7943"/>
                  </a:lnTo>
                  <a:lnTo>
                    <a:pt x="30280" y="10090"/>
                  </a:lnTo>
                  <a:lnTo>
                    <a:pt x="31770" y="7451"/>
                  </a:lnTo>
                  <a:lnTo>
                    <a:pt x="31859" y="7009"/>
                  </a:lnTo>
                  <a:lnTo>
                    <a:pt x="27439" y="7009"/>
                  </a:lnTo>
                  <a:lnTo>
                    <a:pt x="27351" y="5986"/>
                  </a:lnTo>
                  <a:lnTo>
                    <a:pt x="29232" y="5759"/>
                  </a:lnTo>
                  <a:lnTo>
                    <a:pt x="31859" y="5759"/>
                  </a:lnTo>
                  <a:lnTo>
                    <a:pt x="31543" y="3625"/>
                  </a:lnTo>
                  <a:lnTo>
                    <a:pt x="30672" y="1655"/>
                  </a:lnTo>
                  <a:lnTo>
                    <a:pt x="2728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52"/>
            <p:cNvSpPr/>
            <p:nvPr/>
          </p:nvSpPr>
          <p:spPr>
            <a:xfrm>
              <a:off x="2437100" y="777350"/>
              <a:ext cx="939800" cy="1218525"/>
            </a:xfrm>
            <a:custGeom>
              <a:avLst/>
              <a:gdLst/>
              <a:ahLst/>
              <a:cxnLst/>
              <a:rect l="l" t="t" r="r" b="b"/>
              <a:pathLst>
                <a:path w="37592" h="48741" extrusionOk="0">
                  <a:moveTo>
                    <a:pt x="26909" y="31530"/>
                  </a:moveTo>
                  <a:lnTo>
                    <a:pt x="28601" y="33070"/>
                  </a:lnTo>
                  <a:lnTo>
                    <a:pt x="26796" y="32893"/>
                  </a:lnTo>
                  <a:lnTo>
                    <a:pt x="26341" y="32893"/>
                  </a:lnTo>
                  <a:lnTo>
                    <a:pt x="26909" y="31530"/>
                  </a:lnTo>
                  <a:close/>
                  <a:moveTo>
                    <a:pt x="27591" y="682"/>
                  </a:moveTo>
                  <a:lnTo>
                    <a:pt x="30748" y="2222"/>
                  </a:lnTo>
                  <a:lnTo>
                    <a:pt x="31543" y="4053"/>
                  </a:lnTo>
                  <a:lnTo>
                    <a:pt x="31809" y="5783"/>
                  </a:lnTo>
                  <a:lnTo>
                    <a:pt x="29498" y="5783"/>
                  </a:lnTo>
                  <a:lnTo>
                    <a:pt x="27339" y="6048"/>
                  </a:lnTo>
                  <a:lnTo>
                    <a:pt x="27465" y="7665"/>
                  </a:lnTo>
                  <a:lnTo>
                    <a:pt x="31796" y="7665"/>
                  </a:lnTo>
                  <a:lnTo>
                    <a:pt x="29321" y="12059"/>
                  </a:lnTo>
                  <a:lnTo>
                    <a:pt x="33046" y="8574"/>
                  </a:lnTo>
                  <a:lnTo>
                    <a:pt x="35155" y="7778"/>
                  </a:lnTo>
                  <a:lnTo>
                    <a:pt x="36834" y="8548"/>
                  </a:lnTo>
                  <a:lnTo>
                    <a:pt x="36380" y="9963"/>
                  </a:lnTo>
                  <a:lnTo>
                    <a:pt x="34700" y="11996"/>
                  </a:lnTo>
                  <a:lnTo>
                    <a:pt x="32667" y="14256"/>
                  </a:lnTo>
                  <a:lnTo>
                    <a:pt x="32250" y="17059"/>
                  </a:lnTo>
                  <a:lnTo>
                    <a:pt x="32617" y="19269"/>
                  </a:lnTo>
                  <a:lnTo>
                    <a:pt x="31935" y="19698"/>
                  </a:lnTo>
                  <a:cubicBezTo>
                    <a:pt x="31922" y="19711"/>
                    <a:pt x="31834" y="19761"/>
                    <a:pt x="30988" y="20254"/>
                  </a:cubicBezTo>
                  <a:cubicBezTo>
                    <a:pt x="30584" y="20494"/>
                    <a:pt x="30432" y="20582"/>
                    <a:pt x="30432" y="20809"/>
                  </a:cubicBezTo>
                  <a:cubicBezTo>
                    <a:pt x="30445" y="20986"/>
                    <a:pt x="30558" y="21125"/>
                    <a:pt x="30710" y="21188"/>
                  </a:cubicBezTo>
                  <a:cubicBezTo>
                    <a:pt x="30887" y="21289"/>
                    <a:pt x="31215" y="21466"/>
                    <a:pt x="31480" y="22072"/>
                  </a:cubicBezTo>
                  <a:cubicBezTo>
                    <a:pt x="31872" y="22943"/>
                    <a:pt x="31733" y="23259"/>
                    <a:pt x="31657" y="23309"/>
                  </a:cubicBezTo>
                  <a:lnTo>
                    <a:pt x="31455" y="23385"/>
                  </a:lnTo>
                  <a:lnTo>
                    <a:pt x="31455" y="23537"/>
                  </a:lnTo>
                  <a:cubicBezTo>
                    <a:pt x="31404" y="23676"/>
                    <a:pt x="31228" y="24118"/>
                    <a:pt x="30609" y="25620"/>
                  </a:cubicBezTo>
                  <a:cubicBezTo>
                    <a:pt x="30432" y="26062"/>
                    <a:pt x="30319" y="26353"/>
                    <a:pt x="30243" y="26555"/>
                  </a:cubicBezTo>
                  <a:lnTo>
                    <a:pt x="30218" y="26618"/>
                  </a:lnTo>
                  <a:cubicBezTo>
                    <a:pt x="30218" y="26618"/>
                    <a:pt x="30218" y="26630"/>
                    <a:pt x="30218" y="26630"/>
                  </a:cubicBezTo>
                  <a:cubicBezTo>
                    <a:pt x="30205" y="26681"/>
                    <a:pt x="30154" y="26832"/>
                    <a:pt x="29978" y="27287"/>
                  </a:cubicBezTo>
                  <a:cubicBezTo>
                    <a:pt x="29498" y="28499"/>
                    <a:pt x="29018" y="28537"/>
                    <a:pt x="28955" y="28537"/>
                  </a:cubicBezTo>
                  <a:lnTo>
                    <a:pt x="28399" y="28373"/>
                  </a:lnTo>
                  <a:lnTo>
                    <a:pt x="28399" y="28373"/>
                  </a:lnTo>
                  <a:lnTo>
                    <a:pt x="29220" y="31062"/>
                  </a:lnTo>
                  <a:lnTo>
                    <a:pt x="28677" y="32287"/>
                  </a:lnTo>
                  <a:lnTo>
                    <a:pt x="26682" y="30469"/>
                  </a:lnTo>
                  <a:lnTo>
                    <a:pt x="25394" y="33525"/>
                  </a:lnTo>
                  <a:lnTo>
                    <a:pt x="26758" y="33525"/>
                  </a:lnTo>
                  <a:lnTo>
                    <a:pt x="27844" y="33626"/>
                  </a:lnTo>
                  <a:lnTo>
                    <a:pt x="24977" y="35431"/>
                  </a:lnTo>
                  <a:lnTo>
                    <a:pt x="21922" y="35835"/>
                  </a:lnTo>
                  <a:lnTo>
                    <a:pt x="20230" y="37931"/>
                  </a:lnTo>
                  <a:lnTo>
                    <a:pt x="17199" y="39232"/>
                  </a:lnTo>
                  <a:lnTo>
                    <a:pt x="14939" y="39838"/>
                  </a:lnTo>
                  <a:lnTo>
                    <a:pt x="13360" y="42351"/>
                  </a:lnTo>
                  <a:lnTo>
                    <a:pt x="12211" y="45861"/>
                  </a:lnTo>
                  <a:lnTo>
                    <a:pt x="11163" y="47654"/>
                  </a:lnTo>
                  <a:lnTo>
                    <a:pt x="9661" y="45874"/>
                  </a:lnTo>
                  <a:lnTo>
                    <a:pt x="8209" y="46101"/>
                  </a:lnTo>
                  <a:lnTo>
                    <a:pt x="7767" y="43715"/>
                  </a:lnTo>
                  <a:lnTo>
                    <a:pt x="7173" y="40823"/>
                  </a:lnTo>
                  <a:lnTo>
                    <a:pt x="6719" y="37048"/>
                  </a:lnTo>
                  <a:lnTo>
                    <a:pt x="7893" y="34535"/>
                  </a:lnTo>
                  <a:lnTo>
                    <a:pt x="6315" y="33373"/>
                  </a:lnTo>
                  <a:lnTo>
                    <a:pt x="6315" y="31542"/>
                  </a:lnTo>
                  <a:lnTo>
                    <a:pt x="8082" y="31833"/>
                  </a:lnTo>
                  <a:lnTo>
                    <a:pt x="9244" y="30040"/>
                  </a:lnTo>
                  <a:lnTo>
                    <a:pt x="7577" y="29509"/>
                  </a:lnTo>
                  <a:lnTo>
                    <a:pt x="7577" y="25671"/>
                  </a:lnTo>
                  <a:lnTo>
                    <a:pt x="7981" y="21643"/>
                  </a:lnTo>
                  <a:lnTo>
                    <a:pt x="6277" y="18309"/>
                  </a:lnTo>
                  <a:lnTo>
                    <a:pt x="6125" y="18309"/>
                  </a:lnTo>
                  <a:cubicBezTo>
                    <a:pt x="6024" y="18271"/>
                    <a:pt x="5645" y="18082"/>
                    <a:pt x="4408" y="17413"/>
                  </a:cubicBezTo>
                  <a:cubicBezTo>
                    <a:pt x="3845" y="17104"/>
                    <a:pt x="3347" y="16952"/>
                    <a:pt x="2915" y="16952"/>
                  </a:cubicBezTo>
                  <a:cubicBezTo>
                    <a:pt x="2746" y="16952"/>
                    <a:pt x="2587" y="16975"/>
                    <a:pt x="2438" y="17021"/>
                  </a:cubicBezTo>
                  <a:cubicBezTo>
                    <a:pt x="2274" y="17072"/>
                    <a:pt x="2122" y="17147"/>
                    <a:pt x="1983" y="17261"/>
                  </a:cubicBezTo>
                  <a:lnTo>
                    <a:pt x="620" y="16339"/>
                  </a:lnTo>
                  <a:lnTo>
                    <a:pt x="620" y="15455"/>
                  </a:lnTo>
                  <a:lnTo>
                    <a:pt x="3852" y="15203"/>
                  </a:lnTo>
                  <a:lnTo>
                    <a:pt x="3208" y="13763"/>
                  </a:lnTo>
                  <a:lnTo>
                    <a:pt x="1819" y="13612"/>
                  </a:lnTo>
                  <a:lnTo>
                    <a:pt x="1504" y="12450"/>
                  </a:lnTo>
                  <a:lnTo>
                    <a:pt x="3057" y="12160"/>
                  </a:lnTo>
                  <a:lnTo>
                    <a:pt x="5797" y="11036"/>
                  </a:lnTo>
                  <a:lnTo>
                    <a:pt x="7678" y="9470"/>
                  </a:lnTo>
                  <a:lnTo>
                    <a:pt x="6857" y="8233"/>
                  </a:lnTo>
                  <a:lnTo>
                    <a:pt x="7994" y="6781"/>
                  </a:lnTo>
                  <a:lnTo>
                    <a:pt x="10178" y="6301"/>
                  </a:lnTo>
                  <a:lnTo>
                    <a:pt x="11769" y="4710"/>
                  </a:lnTo>
                  <a:lnTo>
                    <a:pt x="13777" y="3965"/>
                  </a:lnTo>
                  <a:lnTo>
                    <a:pt x="15355" y="3712"/>
                  </a:lnTo>
                  <a:lnTo>
                    <a:pt x="15646" y="5430"/>
                  </a:lnTo>
                  <a:lnTo>
                    <a:pt x="17325" y="5935"/>
                  </a:lnTo>
                  <a:lnTo>
                    <a:pt x="17792" y="4382"/>
                  </a:lnTo>
                  <a:lnTo>
                    <a:pt x="18323" y="4584"/>
                  </a:lnTo>
                  <a:lnTo>
                    <a:pt x="18651" y="7033"/>
                  </a:lnTo>
                  <a:lnTo>
                    <a:pt x="20949" y="7033"/>
                  </a:lnTo>
                  <a:lnTo>
                    <a:pt x="20053" y="4407"/>
                  </a:lnTo>
                  <a:lnTo>
                    <a:pt x="20570" y="3031"/>
                  </a:lnTo>
                  <a:lnTo>
                    <a:pt x="22250" y="2980"/>
                  </a:lnTo>
                  <a:lnTo>
                    <a:pt x="27591" y="682"/>
                  </a:lnTo>
                  <a:close/>
                  <a:moveTo>
                    <a:pt x="27604" y="0"/>
                  </a:moveTo>
                  <a:lnTo>
                    <a:pt x="22161" y="2361"/>
                  </a:lnTo>
                  <a:lnTo>
                    <a:pt x="20116" y="2424"/>
                  </a:lnTo>
                  <a:lnTo>
                    <a:pt x="19371" y="4407"/>
                  </a:lnTo>
                  <a:lnTo>
                    <a:pt x="20053" y="6415"/>
                  </a:lnTo>
                  <a:lnTo>
                    <a:pt x="19194" y="6415"/>
                  </a:lnTo>
                  <a:lnTo>
                    <a:pt x="18891" y="4142"/>
                  </a:lnTo>
                  <a:lnTo>
                    <a:pt x="17376" y="3548"/>
                  </a:lnTo>
                  <a:lnTo>
                    <a:pt x="16896" y="5152"/>
                  </a:lnTo>
                  <a:lnTo>
                    <a:pt x="16214" y="4937"/>
                  </a:lnTo>
                  <a:lnTo>
                    <a:pt x="15861" y="2993"/>
                  </a:lnTo>
                  <a:lnTo>
                    <a:pt x="13600" y="3359"/>
                  </a:lnTo>
                  <a:lnTo>
                    <a:pt x="11479" y="4154"/>
                  </a:lnTo>
                  <a:lnTo>
                    <a:pt x="9850" y="5733"/>
                  </a:lnTo>
                  <a:lnTo>
                    <a:pt x="7628" y="6200"/>
                  </a:lnTo>
                  <a:lnTo>
                    <a:pt x="6075" y="8208"/>
                  </a:lnTo>
                  <a:lnTo>
                    <a:pt x="6832" y="9344"/>
                  </a:lnTo>
                  <a:lnTo>
                    <a:pt x="5506" y="10480"/>
                  </a:lnTo>
                  <a:lnTo>
                    <a:pt x="2905" y="11541"/>
                  </a:lnTo>
                  <a:lnTo>
                    <a:pt x="708" y="11958"/>
                  </a:lnTo>
                  <a:lnTo>
                    <a:pt x="1339" y="14193"/>
                  </a:lnTo>
                  <a:lnTo>
                    <a:pt x="2792" y="14344"/>
                  </a:lnTo>
                  <a:lnTo>
                    <a:pt x="2918" y="14635"/>
                  </a:lnTo>
                  <a:lnTo>
                    <a:pt x="1" y="14862"/>
                  </a:lnTo>
                  <a:lnTo>
                    <a:pt x="1" y="16655"/>
                  </a:lnTo>
                  <a:lnTo>
                    <a:pt x="2173" y="18132"/>
                  </a:lnTo>
                  <a:lnTo>
                    <a:pt x="2337" y="17817"/>
                  </a:lnTo>
                  <a:cubicBezTo>
                    <a:pt x="2400" y="17716"/>
                    <a:pt x="2514" y="17640"/>
                    <a:pt x="2627" y="17615"/>
                  </a:cubicBezTo>
                  <a:cubicBezTo>
                    <a:pt x="2703" y="17592"/>
                    <a:pt x="2796" y="17576"/>
                    <a:pt x="2911" y="17576"/>
                  </a:cubicBezTo>
                  <a:cubicBezTo>
                    <a:pt x="3180" y="17576"/>
                    <a:pt x="3565" y="17663"/>
                    <a:pt x="4105" y="17956"/>
                  </a:cubicBezTo>
                  <a:cubicBezTo>
                    <a:pt x="5153" y="18536"/>
                    <a:pt x="5620" y="18764"/>
                    <a:pt x="5847" y="18865"/>
                  </a:cubicBezTo>
                  <a:lnTo>
                    <a:pt x="7325" y="21756"/>
                  </a:lnTo>
                  <a:lnTo>
                    <a:pt x="6933" y="25645"/>
                  </a:lnTo>
                  <a:lnTo>
                    <a:pt x="6933" y="29976"/>
                  </a:lnTo>
                  <a:lnTo>
                    <a:pt x="8259" y="30393"/>
                  </a:lnTo>
                  <a:lnTo>
                    <a:pt x="7767" y="31138"/>
                  </a:lnTo>
                  <a:lnTo>
                    <a:pt x="5671" y="30785"/>
                  </a:lnTo>
                  <a:lnTo>
                    <a:pt x="5671" y="33689"/>
                  </a:lnTo>
                  <a:lnTo>
                    <a:pt x="7097" y="34737"/>
                  </a:lnTo>
                  <a:lnTo>
                    <a:pt x="6062" y="36947"/>
                  </a:lnTo>
                  <a:lnTo>
                    <a:pt x="6554" y="40924"/>
                  </a:lnTo>
                  <a:lnTo>
                    <a:pt x="7148" y="43828"/>
                  </a:lnTo>
                  <a:lnTo>
                    <a:pt x="7691" y="46808"/>
                  </a:lnTo>
                  <a:lnTo>
                    <a:pt x="9408" y="46556"/>
                  </a:lnTo>
                  <a:lnTo>
                    <a:pt x="11252" y="48740"/>
                  </a:lnTo>
                  <a:lnTo>
                    <a:pt x="12780" y="46152"/>
                  </a:lnTo>
                  <a:lnTo>
                    <a:pt x="13916" y="42654"/>
                  </a:lnTo>
                  <a:lnTo>
                    <a:pt x="15343" y="40381"/>
                  </a:lnTo>
                  <a:lnTo>
                    <a:pt x="17388" y="39826"/>
                  </a:lnTo>
                  <a:lnTo>
                    <a:pt x="20621" y="38449"/>
                  </a:lnTo>
                  <a:lnTo>
                    <a:pt x="22250" y="36429"/>
                  </a:lnTo>
                  <a:lnTo>
                    <a:pt x="25116" y="36050"/>
                  </a:lnTo>
                  <a:lnTo>
                    <a:pt x="29738" y="33184"/>
                  </a:lnTo>
                  <a:lnTo>
                    <a:pt x="29005" y="33108"/>
                  </a:lnTo>
                  <a:lnTo>
                    <a:pt x="29877" y="31100"/>
                  </a:lnTo>
                  <a:lnTo>
                    <a:pt x="29270" y="29105"/>
                  </a:lnTo>
                  <a:cubicBezTo>
                    <a:pt x="29637" y="28979"/>
                    <a:pt x="30142" y="28600"/>
                    <a:pt x="30558" y="27514"/>
                  </a:cubicBezTo>
                  <a:cubicBezTo>
                    <a:pt x="30659" y="27274"/>
                    <a:pt x="30748" y="27022"/>
                    <a:pt x="30824" y="26782"/>
                  </a:cubicBezTo>
                  <a:lnTo>
                    <a:pt x="31202" y="25847"/>
                  </a:lnTo>
                  <a:cubicBezTo>
                    <a:pt x="31720" y="24585"/>
                    <a:pt x="31935" y="24054"/>
                    <a:pt x="32036" y="23815"/>
                  </a:cubicBezTo>
                  <a:cubicBezTo>
                    <a:pt x="32149" y="23726"/>
                    <a:pt x="32238" y="23600"/>
                    <a:pt x="32288" y="23474"/>
                  </a:cubicBezTo>
                  <a:cubicBezTo>
                    <a:pt x="32452" y="23070"/>
                    <a:pt x="32389" y="22514"/>
                    <a:pt x="32074" y="21807"/>
                  </a:cubicBezTo>
                  <a:cubicBezTo>
                    <a:pt x="31910" y="21403"/>
                    <a:pt x="31644" y="21062"/>
                    <a:pt x="31303" y="20797"/>
                  </a:cubicBezTo>
                  <a:cubicBezTo>
                    <a:pt x="31834" y="20494"/>
                    <a:pt x="32112" y="20329"/>
                    <a:pt x="32250" y="20228"/>
                  </a:cubicBezTo>
                  <a:lnTo>
                    <a:pt x="32263" y="20241"/>
                  </a:lnTo>
                  <a:lnTo>
                    <a:pt x="33311" y="19572"/>
                  </a:lnTo>
                  <a:lnTo>
                    <a:pt x="32894" y="17046"/>
                  </a:lnTo>
                  <a:lnTo>
                    <a:pt x="33261" y="14534"/>
                  </a:lnTo>
                  <a:lnTo>
                    <a:pt x="35167" y="12412"/>
                  </a:lnTo>
                  <a:lnTo>
                    <a:pt x="36897" y="10329"/>
                  </a:lnTo>
                  <a:lnTo>
                    <a:pt x="37592" y="8220"/>
                  </a:lnTo>
                  <a:lnTo>
                    <a:pt x="35167" y="7096"/>
                  </a:lnTo>
                  <a:lnTo>
                    <a:pt x="32756" y="8018"/>
                  </a:lnTo>
                  <a:lnTo>
                    <a:pt x="31872" y="8801"/>
                  </a:lnTo>
                  <a:lnTo>
                    <a:pt x="32364" y="7942"/>
                  </a:lnTo>
                  <a:lnTo>
                    <a:pt x="32541" y="7046"/>
                  </a:lnTo>
                  <a:lnTo>
                    <a:pt x="28046" y="7046"/>
                  </a:lnTo>
                  <a:lnTo>
                    <a:pt x="28008" y="6604"/>
                  </a:lnTo>
                  <a:lnTo>
                    <a:pt x="29536" y="6415"/>
                  </a:lnTo>
                  <a:lnTo>
                    <a:pt x="32541" y="6415"/>
                  </a:lnTo>
                  <a:lnTo>
                    <a:pt x="32162" y="3927"/>
                  </a:lnTo>
                  <a:lnTo>
                    <a:pt x="31228" y="1768"/>
                  </a:lnTo>
                  <a:lnTo>
                    <a:pt x="2760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52"/>
            <p:cNvSpPr/>
            <p:nvPr/>
          </p:nvSpPr>
          <p:spPr>
            <a:xfrm>
              <a:off x="2067150" y="740400"/>
              <a:ext cx="667350" cy="530050"/>
            </a:xfrm>
            <a:custGeom>
              <a:avLst/>
              <a:gdLst/>
              <a:ahLst/>
              <a:cxnLst/>
              <a:rect l="l" t="t" r="r" b="b"/>
              <a:pathLst>
                <a:path w="26694" h="21202" extrusionOk="0">
                  <a:moveTo>
                    <a:pt x="19218" y="1"/>
                  </a:moveTo>
                  <a:lnTo>
                    <a:pt x="14635" y="556"/>
                  </a:lnTo>
                  <a:lnTo>
                    <a:pt x="11415" y="1895"/>
                  </a:lnTo>
                  <a:lnTo>
                    <a:pt x="10228" y="3157"/>
                  </a:lnTo>
                  <a:lnTo>
                    <a:pt x="12122" y="5165"/>
                  </a:lnTo>
                  <a:lnTo>
                    <a:pt x="14016" y="6100"/>
                  </a:lnTo>
                  <a:lnTo>
                    <a:pt x="11099" y="6163"/>
                  </a:lnTo>
                  <a:lnTo>
                    <a:pt x="9041" y="4660"/>
                  </a:lnTo>
                  <a:lnTo>
                    <a:pt x="8814" y="2766"/>
                  </a:lnTo>
                  <a:lnTo>
                    <a:pt x="7627" y="2286"/>
                  </a:lnTo>
                  <a:lnTo>
                    <a:pt x="5190" y="6706"/>
                  </a:lnTo>
                  <a:lnTo>
                    <a:pt x="4786" y="9711"/>
                  </a:lnTo>
                  <a:lnTo>
                    <a:pt x="5733" y="11756"/>
                  </a:lnTo>
                  <a:lnTo>
                    <a:pt x="7627" y="12236"/>
                  </a:lnTo>
                  <a:lnTo>
                    <a:pt x="8650" y="13688"/>
                  </a:lnTo>
                  <a:lnTo>
                    <a:pt x="6288" y="13082"/>
                  </a:lnTo>
                  <a:lnTo>
                    <a:pt x="5101" y="14509"/>
                  </a:lnTo>
                  <a:lnTo>
                    <a:pt x="2816" y="14509"/>
                  </a:lnTo>
                  <a:lnTo>
                    <a:pt x="1642" y="14004"/>
                  </a:lnTo>
                  <a:lnTo>
                    <a:pt x="417" y="12741"/>
                  </a:lnTo>
                  <a:cubicBezTo>
                    <a:pt x="177" y="12905"/>
                    <a:pt x="0" y="14332"/>
                    <a:pt x="0" y="14332"/>
                  </a:cubicBezTo>
                  <a:lnTo>
                    <a:pt x="1212" y="15822"/>
                  </a:lnTo>
                  <a:lnTo>
                    <a:pt x="631" y="18007"/>
                  </a:lnTo>
                  <a:lnTo>
                    <a:pt x="51" y="19459"/>
                  </a:lnTo>
                  <a:lnTo>
                    <a:pt x="3914" y="20494"/>
                  </a:lnTo>
                  <a:lnTo>
                    <a:pt x="6566" y="21201"/>
                  </a:lnTo>
                  <a:lnTo>
                    <a:pt x="7551" y="20810"/>
                  </a:lnTo>
                  <a:lnTo>
                    <a:pt x="7551" y="19232"/>
                  </a:lnTo>
                  <a:lnTo>
                    <a:pt x="5809" y="18689"/>
                  </a:lnTo>
                  <a:lnTo>
                    <a:pt x="3927" y="18032"/>
                  </a:lnTo>
                  <a:lnTo>
                    <a:pt x="3296" y="16403"/>
                  </a:lnTo>
                  <a:lnTo>
                    <a:pt x="4748" y="16138"/>
                  </a:lnTo>
                  <a:lnTo>
                    <a:pt x="7071" y="17653"/>
                  </a:lnTo>
                  <a:lnTo>
                    <a:pt x="9129" y="17653"/>
                  </a:lnTo>
                  <a:lnTo>
                    <a:pt x="11024" y="18348"/>
                  </a:lnTo>
                  <a:lnTo>
                    <a:pt x="11806" y="15140"/>
                  </a:lnTo>
                  <a:lnTo>
                    <a:pt x="13625" y="13398"/>
                  </a:lnTo>
                  <a:lnTo>
                    <a:pt x="15115" y="12224"/>
                  </a:lnTo>
                  <a:lnTo>
                    <a:pt x="15115" y="10405"/>
                  </a:lnTo>
                  <a:lnTo>
                    <a:pt x="18587" y="9231"/>
                  </a:lnTo>
                  <a:lnTo>
                    <a:pt x="21277" y="7728"/>
                  </a:lnTo>
                  <a:lnTo>
                    <a:pt x="23322" y="5986"/>
                  </a:lnTo>
                  <a:lnTo>
                    <a:pt x="25494" y="5216"/>
                  </a:lnTo>
                  <a:lnTo>
                    <a:pt x="26694" y="3322"/>
                  </a:lnTo>
                  <a:lnTo>
                    <a:pt x="25671" y="1390"/>
                  </a:lnTo>
                  <a:lnTo>
                    <a:pt x="2276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52"/>
            <p:cNvSpPr/>
            <p:nvPr/>
          </p:nvSpPr>
          <p:spPr>
            <a:xfrm>
              <a:off x="2057975" y="732525"/>
              <a:ext cx="685375" cy="546450"/>
            </a:xfrm>
            <a:custGeom>
              <a:avLst/>
              <a:gdLst/>
              <a:ahLst/>
              <a:cxnLst/>
              <a:rect l="l" t="t" r="r" b="b"/>
              <a:pathLst>
                <a:path w="27415" h="21858" extrusionOk="0">
                  <a:moveTo>
                    <a:pt x="23058" y="631"/>
                  </a:moveTo>
                  <a:lnTo>
                    <a:pt x="25811" y="1919"/>
                  </a:lnTo>
                  <a:lnTo>
                    <a:pt x="26682" y="3599"/>
                  </a:lnTo>
                  <a:lnTo>
                    <a:pt x="25646" y="5240"/>
                  </a:lnTo>
                  <a:lnTo>
                    <a:pt x="23576" y="5998"/>
                  </a:lnTo>
                  <a:lnTo>
                    <a:pt x="21480" y="7753"/>
                  </a:lnTo>
                  <a:lnTo>
                    <a:pt x="18853" y="9230"/>
                  </a:lnTo>
                  <a:lnTo>
                    <a:pt x="15166" y="10493"/>
                  </a:lnTo>
                  <a:lnTo>
                    <a:pt x="15166" y="12387"/>
                  </a:lnTo>
                  <a:lnTo>
                    <a:pt x="13764" y="13486"/>
                  </a:lnTo>
                  <a:lnTo>
                    <a:pt x="11883" y="15291"/>
                  </a:lnTo>
                  <a:lnTo>
                    <a:pt x="11163" y="18246"/>
                  </a:lnTo>
                  <a:lnTo>
                    <a:pt x="9597" y="17678"/>
                  </a:lnTo>
                  <a:lnTo>
                    <a:pt x="7539" y="17665"/>
                  </a:lnTo>
                  <a:lnTo>
                    <a:pt x="5191" y="16125"/>
                  </a:lnTo>
                  <a:lnTo>
                    <a:pt x="3233" y="16478"/>
                  </a:lnTo>
                  <a:lnTo>
                    <a:pt x="4067" y="18600"/>
                  </a:lnTo>
                  <a:lnTo>
                    <a:pt x="6087" y="19307"/>
                  </a:lnTo>
                  <a:lnTo>
                    <a:pt x="7602" y="19786"/>
                  </a:lnTo>
                  <a:lnTo>
                    <a:pt x="7602" y="20910"/>
                  </a:lnTo>
                  <a:lnTo>
                    <a:pt x="6921" y="21188"/>
                  </a:lnTo>
                  <a:lnTo>
                    <a:pt x="847" y="19559"/>
                  </a:lnTo>
                  <a:lnTo>
                    <a:pt x="1301" y="18398"/>
                  </a:lnTo>
                  <a:lnTo>
                    <a:pt x="1920" y="16062"/>
                  </a:lnTo>
                  <a:lnTo>
                    <a:pt x="695" y="14559"/>
                  </a:lnTo>
                  <a:cubicBezTo>
                    <a:pt x="733" y="14243"/>
                    <a:pt x="796" y="13915"/>
                    <a:pt x="872" y="13612"/>
                  </a:cubicBezTo>
                  <a:lnTo>
                    <a:pt x="1769" y="14534"/>
                  </a:lnTo>
                  <a:lnTo>
                    <a:pt x="3057" y="15114"/>
                  </a:lnTo>
                  <a:lnTo>
                    <a:pt x="5620" y="15140"/>
                  </a:lnTo>
                  <a:lnTo>
                    <a:pt x="6769" y="13751"/>
                  </a:lnTo>
                  <a:lnTo>
                    <a:pt x="9762" y="14521"/>
                  </a:lnTo>
                  <a:lnTo>
                    <a:pt x="8183" y="12261"/>
                  </a:lnTo>
                  <a:lnTo>
                    <a:pt x="6327" y="11794"/>
                  </a:lnTo>
                  <a:lnTo>
                    <a:pt x="5481" y="9963"/>
                  </a:lnTo>
                  <a:lnTo>
                    <a:pt x="5860" y="7122"/>
                  </a:lnTo>
                  <a:lnTo>
                    <a:pt x="8133" y="3005"/>
                  </a:lnTo>
                  <a:lnTo>
                    <a:pt x="8890" y="3296"/>
                  </a:lnTo>
                  <a:lnTo>
                    <a:pt x="9130" y="5152"/>
                  </a:lnTo>
                  <a:lnTo>
                    <a:pt x="11365" y="6793"/>
                  </a:lnTo>
                  <a:lnTo>
                    <a:pt x="15684" y="6692"/>
                  </a:lnTo>
                  <a:lnTo>
                    <a:pt x="12678" y="5228"/>
                  </a:lnTo>
                  <a:lnTo>
                    <a:pt x="11024" y="3472"/>
                  </a:lnTo>
                  <a:lnTo>
                    <a:pt x="11971" y="2475"/>
                  </a:lnTo>
                  <a:lnTo>
                    <a:pt x="15090" y="1174"/>
                  </a:lnTo>
                  <a:lnTo>
                    <a:pt x="19585" y="631"/>
                  </a:lnTo>
                  <a:close/>
                  <a:moveTo>
                    <a:pt x="19548" y="0"/>
                  </a:moveTo>
                  <a:lnTo>
                    <a:pt x="14977" y="556"/>
                  </a:lnTo>
                  <a:lnTo>
                    <a:pt x="11656" y="1919"/>
                  </a:lnTo>
                  <a:lnTo>
                    <a:pt x="10166" y="3472"/>
                  </a:lnTo>
                  <a:lnTo>
                    <a:pt x="12262" y="5695"/>
                  </a:lnTo>
                  <a:lnTo>
                    <a:pt x="13083" y="6124"/>
                  </a:lnTo>
                  <a:lnTo>
                    <a:pt x="11567" y="6162"/>
                  </a:lnTo>
                  <a:lnTo>
                    <a:pt x="9724" y="4798"/>
                  </a:lnTo>
                  <a:lnTo>
                    <a:pt x="9471" y="2854"/>
                  </a:lnTo>
                  <a:lnTo>
                    <a:pt x="7868" y="2210"/>
                  </a:lnTo>
                  <a:lnTo>
                    <a:pt x="5279" y="6869"/>
                  </a:lnTo>
                  <a:lnTo>
                    <a:pt x="4837" y="10064"/>
                  </a:lnTo>
                  <a:lnTo>
                    <a:pt x="5885" y="12337"/>
                  </a:lnTo>
                  <a:lnTo>
                    <a:pt x="7804" y="12816"/>
                  </a:lnTo>
                  <a:lnTo>
                    <a:pt x="8272" y="13486"/>
                  </a:lnTo>
                  <a:lnTo>
                    <a:pt x="6542" y="13044"/>
                  </a:lnTo>
                  <a:lnTo>
                    <a:pt x="5330" y="14508"/>
                  </a:lnTo>
                  <a:lnTo>
                    <a:pt x="3259" y="14508"/>
                  </a:lnTo>
                  <a:lnTo>
                    <a:pt x="2185" y="14054"/>
                  </a:lnTo>
                  <a:lnTo>
                    <a:pt x="822" y="12652"/>
                  </a:lnTo>
                  <a:lnTo>
                    <a:pt x="607" y="12791"/>
                  </a:lnTo>
                  <a:cubicBezTo>
                    <a:pt x="519" y="12854"/>
                    <a:pt x="253" y="13031"/>
                    <a:pt x="51" y="14609"/>
                  </a:cubicBezTo>
                  <a:lnTo>
                    <a:pt x="39" y="14748"/>
                  </a:lnTo>
                  <a:lnTo>
                    <a:pt x="1238" y="16213"/>
                  </a:lnTo>
                  <a:lnTo>
                    <a:pt x="708" y="18208"/>
                  </a:lnTo>
                  <a:lnTo>
                    <a:pt x="1" y="19989"/>
                  </a:lnTo>
                  <a:lnTo>
                    <a:pt x="6946" y="21857"/>
                  </a:lnTo>
                  <a:lnTo>
                    <a:pt x="8234" y="21340"/>
                  </a:lnTo>
                  <a:lnTo>
                    <a:pt x="8234" y="19319"/>
                  </a:lnTo>
                  <a:lnTo>
                    <a:pt x="6289" y="18701"/>
                  </a:lnTo>
                  <a:lnTo>
                    <a:pt x="4547" y="18094"/>
                  </a:lnTo>
                  <a:lnTo>
                    <a:pt x="4092" y="16958"/>
                  </a:lnTo>
                  <a:lnTo>
                    <a:pt x="5052" y="16781"/>
                  </a:lnTo>
                  <a:lnTo>
                    <a:pt x="7350" y="18284"/>
                  </a:lnTo>
                  <a:lnTo>
                    <a:pt x="9433" y="18284"/>
                  </a:lnTo>
                  <a:lnTo>
                    <a:pt x="11605" y="19079"/>
                  </a:lnTo>
                  <a:lnTo>
                    <a:pt x="12464" y="15620"/>
                  </a:lnTo>
                  <a:lnTo>
                    <a:pt x="14181" y="13953"/>
                  </a:lnTo>
                  <a:lnTo>
                    <a:pt x="15797" y="12690"/>
                  </a:lnTo>
                  <a:lnTo>
                    <a:pt x="15797" y="10948"/>
                  </a:lnTo>
                  <a:lnTo>
                    <a:pt x="19106" y="9811"/>
                  </a:lnTo>
                  <a:lnTo>
                    <a:pt x="21833" y="8283"/>
                  </a:lnTo>
                  <a:lnTo>
                    <a:pt x="23853" y="6579"/>
                  </a:lnTo>
                  <a:lnTo>
                    <a:pt x="26063" y="5783"/>
                  </a:lnTo>
                  <a:lnTo>
                    <a:pt x="27414" y="3637"/>
                  </a:lnTo>
                  <a:lnTo>
                    <a:pt x="26265" y="1452"/>
                  </a:lnTo>
                  <a:lnTo>
                    <a:pt x="2320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52"/>
            <p:cNvSpPr/>
            <p:nvPr/>
          </p:nvSpPr>
          <p:spPr>
            <a:xfrm>
              <a:off x="2007475" y="1152350"/>
              <a:ext cx="49275" cy="59075"/>
            </a:xfrm>
            <a:custGeom>
              <a:avLst/>
              <a:gdLst/>
              <a:ahLst/>
              <a:cxnLst/>
              <a:rect l="l" t="t" r="r" b="b"/>
              <a:pathLst>
                <a:path w="1971" h="2363" extrusionOk="0">
                  <a:moveTo>
                    <a:pt x="1339" y="1"/>
                  </a:moveTo>
                  <a:cubicBezTo>
                    <a:pt x="1023" y="241"/>
                    <a:pt x="1" y="1554"/>
                    <a:pt x="1" y="1554"/>
                  </a:cubicBezTo>
                  <a:lnTo>
                    <a:pt x="1339" y="2362"/>
                  </a:lnTo>
                  <a:lnTo>
                    <a:pt x="1970" y="1188"/>
                  </a:lnTo>
                  <a:lnTo>
                    <a:pt x="133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52"/>
            <p:cNvSpPr/>
            <p:nvPr/>
          </p:nvSpPr>
          <p:spPr>
            <a:xfrm>
              <a:off x="1995800" y="1140375"/>
              <a:ext cx="70100" cy="82100"/>
            </a:xfrm>
            <a:custGeom>
              <a:avLst/>
              <a:gdLst/>
              <a:ahLst/>
              <a:cxnLst/>
              <a:rect l="l" t="t" r="r" b="b"/>
              <a:pathLst>
                <a:path w="2804" h="3284" extrusionOk="0">
                  <a:moveTo>
                    <a:pt x="1730" y="998"/>
                  </a:moveTo>
                  <a:lnTo>
                    <a:pt x="2084" y="1667"/>
                  </a:lnTo>
                  <a:lnTo>
                    <a:pt x="1692" y="2399"/>
                  </a:lnTo>
                  <a:lnTo>
                    <a:pt x="935" y="1945"/>
                  </a:lnTo>
                  <a:cubicBezTo>
                    <a:pt x="1200" y="1629"/>
                    <a:pt x="1516" y="1250"/>
                    <a:pt x="1730" y="998"/>
                  </a:cubicBezTo>
                  <a:close/>
                  <a:moveTo>
                    <a:pt x="1920" y="0"/>
                  </a:moveTo>
                  <a:lnTo>
                    <a:pt x="1617" y="227"/>
                  </a:lnTo>
                  <a:cubicBezTo>
                    <a:pt x="1288" y="480"/>
                    <a:pt x="392" y="1616"/>
                    <a:pt x="228" y="1844"/>
                  </a:cubicBezTo>
                  <a:lnTo>
                    <a:pt x="0" y="2121"/>
                  </a:lnTo>
                  <a:lnTo>
                    <a:pt x="1932" y="3283"/>
                  </a:lnTo>
                  <a:lnTo>
                    <a:pt x="2804" y="1654"/>
                  </a:lnTo>
                  <a:lnTo>
                    <a:pt x="192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52"/>
            <p:cNvSpPr/>
            <p:nvPr/>
          </p:nvSpPr>
          <p:spPr>
            <a:xfrm>
              <a:off x="2092700" y="954125"/>
              <a:ext cx="54950" cy="101675"/>
            </a:xfrm>
            <a:custGeom>
              <a:avLst/>
              <a:gdLst/>
              <a:ahLst/>
              <a:cxnLst/>
              <a:rect l="l" t="t" r="r" b="b"/>
              <a:pathLst>
                <a:path w="2198" h="4067" extrusionOk="0">
                  <a:moveTo>
                    <a:pt x="1125" y="0"/>
                  </a:moveTo>
                  <a:lnTo>
                    <a:pt x="1" y="2096"/>
                  </a:lnTo>
                  <a:lnTo>
                    <a:pt x="455" y="4066"/>
                  </a:lnTo>
                  <a:lnTo>
                    <a:pt x="847" y="4066"/>
                  </a:lnTo>
                  <a:lnTo>
                    <a:pt x="847" y="2488"/>
                  </a:lnTo>
                  <a:lnTo>
                    <a:pt x="2198" y="1717"/>
                  </a:lnTo>
                  <a:lnTo>
                    <a:pt x="112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52"/>
            <p:cNvSpPr/>
            <p:nvPr/>
          </p:nvSpPr>
          <p:spPr>
            <a:xfrm>
              <a:off x="2084500" y="938325"/>
              <a:ext cx="73900" cy="125350"/>
            </a:xfrm>
            <a:custGeom>
              <a:avLst/>
              <a:gdLst/>
              <a:ahLst/>
              <a:cxnLst/>
              <a:rect l="l" t="t" r="r" b="b"/>
              <a:pathLst>
                <a:path w="2956" h="5014" extrusionOk="0">
                  <a:moveTo>
                    <a:pt x="1478" y="1263"/>
                  </a:moveTo>
                  <a:lnTo>
                    <a:pt x="2084" y="2236"/>
                  </a:lnTo>
                  <a:lnTo>
                    <a:pt x="859" y="2943"/>
                  </a:lnTo>
                  <a:lnTo>
                    <a:pt x="859" y="3637"/>
                  </a:lnTo>
                  <a:lnTo>
                    <a:pt x="670" y="2779"/>
                  </a:lnTo>
                  <a:lnTo>
                    <a:pt x="1478" y="1263"/>
                  </a:lnTo>
                  <a:close/>
                  <a:moveTo>
                    <a:pt x="1440" y="1"/>
                  </a:moveTo>
                  <a:lnTo>
                    <a:pt x="1" y="2690"/>
                  </a:lnTo>
                  <a:lnTo>
                    <a:pt x="531" y="5014"/>
                  </a:lnTo>
                  <a:lnTo>
                    <a:pt x="1491" y="5014"/>
                  </a:lnTo>
                  <a:lnTo>
                    <a:pt x="1491" y="3296"/>
                  </a:lnTo>
                  <a:lnTo>
                    <a:pt x="2955" y="2463"/>
                  </a:lnTo>
                  <a:lnTo>
                    <a:pt x="144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52"/>
            <p:cNvSpPr/>
            <p:nvPr/>
          </p:nvSpPr>
          <p:spPr>
            <a:xfrm>
              <a:off x="1999575" y="874575"/>
              <a:ext cx="83050" cy="141750"/>
            </a:xfrm>
            <a:custGeom>
              <a:avLst/>
              <a:gdLst/>
              <a:ahLst/>
              <a:cxnLst/>
              <a:rect l="l" t="t" r="r" b="b"/>
              <a:pathLst>
                <a:path w="3322" h="5670" extrusionOk="0">
                  <a:moveTo>
                    <a:pt x="796" y="0"/>
                  </a:moveTo>
                  <a:lnTo>
                    <a:pt x="796" y="1882"/>
                  </a:lnTo>
                  <a:lnTo>
                    <a:pt x="1" y="2601"/>
                  </a:lnTo>
                  <a:lnTo>
                    <a:pt x="1264" y="4407"/>
                  </a:lnTo>
                  <a:lnTo>
                    <a:pt x="1617" y="5670"/>
                  </a:lnTo>
                  <a:lnTo>
                    <a:pt x="3322" y="2286"/>
                  </a:lnTo>
                  <a:lnTo>
                    <a:pt x="3322" y="631"/>
                  </a:lnTo>
                  <a:lnTo>
                    <a:pt x="79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52"/>
            <p:cNvSpPr/>
            <p:nvPr/>
          </p:nvSpPr>
          <p:spPr>
            <a:xfrm>
              <a:off x="1989175" y="864475"/>
              <a:ext cx="101025" cy="173625"/>
            </a:xfrm>
            <a:custGeom>
              <a:avLst/>
              <a:gdLst/>
              <a:ahLst/>
              <a:cxnLst/>
              <a:rect l="l" t="t" r="r" b="b"/>
              <a:pathLst>
                <a:path w="4041" h="6945" extrusionOk="0">
                  <a:moveTo>
                    <a:pt x="1528" y="808"/>
                  </a:moveTo>
                  <a:lnTo>
                    <a:pt x="3422" y="1275"/>
                  </a:lnTo>
                  <a:lnTo>
                    <a:pt x="3422" y="2614"/>
                  </a:lnTo>
                  <a:lnTo>
                    <a:pt x="2109" y="5202"/>
                  </a:lnTo>
                  <a:lnTo>
                    <a:pt x="1970" y="4735"/>
                  </a:lnTo>
                  <a:lnTo>
                    <a:pt x="834" y="3043"/>
                  </a:lnTo>
                  <a:lnTo>
                    <a:pt x="1528" y="2437"/>
                  </a:lnTo>
                  <a:lnTo>
                    <a:pt x="1528" y="808"/>
                  </a:lnTo>
                  <a:close/>
                  <a:moveTo>
                    <a:pt x="884" y="0"/>
                  </a:moveTo>
                  <a:lnTo>
                    <a:pt x="884" y="2147"/>
                  </a:lnTo>
                  <a:lnTo>
                    <a:pt x="0" y="2955"/>
                  </a:lnTo>
                  <a:lnTo>
                    <a:pt x="1389" y="4950"/>
                  </a:lnTo>
                  <a:lnTo>
                    <a:pt x="1932" y="6945"/>
                  </a:lnTo>
                  <a:lnTo>
                    <a:pt x="4041" y="2765"/>
                  </a:lnTo>
                  <a:lnTo>
                    <a:pt x="4041" y="783"/>
                  </a:lnTo>
                  <a:lnTo>
                    <a:pt x="8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52"/>
            <p:cNvSpPr/>
            <p:nvPr/>
          </p:nvSpPr>
          <p:spPr>
            <a:xfrm>
              <a:off x="1924775" y="1047875"/>
              <a:ext cx="106400" cy="104500"/>
            </a:xfrm>
            <a:custGeom>
              <a:avLst/>
              <a:gdLst/>
              <a:ahLst/>
              <a:cxnLst/>
              <a:rect l="l" t="t" r="r" b="b"/>
              <a:pathLst>
                <a:path w="4256" h="4180" extrusionOk="0">
                  <a:moveTo>
                    <a:pt x="0" y="0"/>
                  </a:moveTo>
                  <a:lnTo>
                    <a:pt x="0" y="1894"/>
                  </a:lnTo>
                  <a:lnTo>
                    <a:pt x="1263" y="2690"/>
                  </a:lnTo>
                  <a:lnTo>
                    <a:pt x="947" y="4180"/>
                  </a:lnTo>
                  <a:cubicBezTo>
                    <a:pt x="947" y="4180"/>
                    <a:pt x="2481" y="3571"/>
                    <a:pt x="2595" y="3571"/>
                  </a:cubicBezTo>
                  <a:cubicBezTo>
                    <a:pt x="2599" y="3571"/>
                    <a:pt x="2601" y="3572"/>
                    <a:pt x="2601" y="3574"/>
                  </a:cubicBezTo>
                  <a:cubicBezTo>
                    <a:pt x="2601" y="3574"/>
                    <a:pt x="2602" y="3575"/>
                    <a:pt x="2602" y="3575"/>
                  </a:cubicBezTo>
                  <a:cubicBezTo>
                    <a:pt x="2638" y="3575"/>
                    <a:pt x="4256" y="1389"/>
                    <a:pt x="4256" y="1389"/>
                  </a:cubicBezTo>
                  <a:lnTo>
                    <a:pt x="3296" y="0"/>
                  </a:lnTo>
                  <a:lnTo>
                    <a:pt x="2147" y="796"/>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52"/>
            <p:cNvSpPr/>
            <p:nvPr/>
          </p:nvSpPr>
          <p:spPr>
            <a:xfrm>
              <a:off x="1916875" y="1036500"/>
              <a:ext cx="124100" cy="128500"/>
            </a:xfrm>
            <a:custGeom>
              <a:avLst/>
              <a:gdLst/>
              <a:ahLst/>
              <a:cxnLst/>
              <a:rect l="l" t="t" r="r" b="b"/>
              <a:pathLst>
                <a:path w="4964" h="5140" extrusionOk="0">
                  <a:moveTo>
                    <a:pt x="3524" y="897"/>
                  </a:moveTo>
                  <a:lnTo>
                    <a:pt x="4180" y="1844"/>
                  </a:lnTo>
                  <a:cubicBezTo>
                    <a:pt x="3675" y="2526"/>
                    <a:pt x="2968" y="3473"/>
                    <a:pt x="2753" y="3738"/>
                  </a:cubicBezTo>
                  <a:cubicBezTo>
                    <a:pt x="2577" y="3789"/>
                    <a:pt x="2261" y="3903"/>
                    <a:pt x="1693" y="4130"/>
                  </a:cubicBezTo>
                  <a:lnTo>
                    <a:pt x="1933" y="2981"/>
                  </a:lnTo>
                  <a:lnTo>
                    <a:pt x="632" y="2173"/>
                  </a:lnTo>
                  <a:lnTo>
                    <a:pt x="632" y="910"/>
                  </a:lnTo>
                  <a:lnTo>
                    <a:pt x="2501" y="1604"/>
                  </a:lnTo>
                  <a:lnTo>
                    <a:pt x="3524" y="897"/>
                  </a:lnTo>
                  <a:close/>
                  <a:moveTo>
                    <a:pt x="1" y="1"/>
                  </a:moveTo>
                  <a:lnTo>
                    <a:pt x="1" y="2526"/>
                  </a:lnTo>
                  <a:lnTo>
                    <a:pt x="1225" y="3284"/>
                  </a:lnTo>
                  <a:lnTo>
                    <a:pt x="834" y="5140"/>
                  </a:lnTo>
                  <a:lnTo>
                    <a:pt x="1377" y="4925"/>
                  </a:lnTo>
                  <a:cubicBezTo>
                    <a:pt x="1996" y="4685"/>
                    <a:pt x="2690" y="4420"/>
                    <a:pt x="2905" y="4344"/>
                  </a:cubicBezTo>
                  <a:cubicBezTo>
                    <a:pt x="2916" y="4347"/>
                    <a:pt x="2927" y="4348"/>
                    <a:pt x="2938" y="4348"/>
                  </a:cubicBezTo>
                  <a:cubicBezTo>
                    <a:pt x="3130" y="4348"/>
                    <a:pt x="3368" y="4002"/>
                    <a:pt x="4824" y="2021"/>
                  </a:cubicBezTo>
                  <a:lnTo>
                    <a:pt x="4963" y="1832"/>
                  </a:lnTo>
                  <a:lnTo>
                    <a:pt x="3688" y="13"/>
                  </a:lnTo>
                  <a:lnTo>
                    <a:pt x="2412" y="885"/>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52"/>
            <p:cNvSpPr/>
            <p:nvPr/>
          </p:nvSpPr>
          <p:spPr>
            <a:xfrm>
              <a:off x="1706650" y="1016300"/>
              <a:ext cx="192575" cy="136400"/>
            </a:xfrm>
            <a:custGeom>
              <a:avLst/>
              <a:gdLst/>
              <a:ahLst/>
              <a:cxnLst/>
              <a:rect l="l" t="t" r="r" b="b"/>
              <a:pathLst>
                <a:path w="7703" h="5456" extrusionOk="0">
                  <a:moveTo>
                    <a:pt x="2412" y="1"/>
                  </a:moveTo>
                  <a:lnTo>
                    <a:pt x="1616" y="518"/>
                  </a:lnTo>
                  <a:cubicBezTo>
                    <a:pt x="1376" y="594"/>
                    <a:pt x="0" y="2147"/>
                    <a:pt x="0" y="2147"/>
                  </a:cubicBezTo>
                  <a:lnTo>
                    <a:pt x="859" y="4029"/>
                  </a:lnTo>
                  <a:lnTo>
                    <a:pt x="1692" y="5456"/>
                  </a:lnTo>
                  <a:lnTo>
                    <a:pt x="4142" y="4849"/>
                  </a:lnTo>
                  <a:lnTo>
                    <a:pt x="5253" y="4269"/>
                  </a:lnTo>
                  <a:lnTo>
                    <a:pt x="7387" y="4837"/>
                  </a:lnTo>
                  <a:lnTo>
                    <a:pt x="7703" y="2652"/>
                  </a:lnTo>
                  <a:lnTo>
                    <a:pt x="6907" y="480"/>
                  </a:lnTo>
                  <a:lnTo>
                    <a:pt x="5013" y="1819"/>
                  </a:lnTo>
                  <a:lnTo>
                    <a:pt x="4520" y="2968"/>
                  </a:lnTo>
                  <a:lnTo>
                    <a:pt x="3043" y="2652"/>
                  </a:lnTo>
                  <a:lnTo>
                    <a:pt x="3043" y="1263"/>
                  </a:lnTo>
                  <a:lnTo>
                    <a:pt x="241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52"/>
            <p:cNvSpPr/>
            <p:nvPr/>
          </p:nvSpPr>
          <p:spPr>
            <a:xfrm>
              <a:off x="1697800" y="1004950"/>
              <a:ext cx="209625" cy="156600"/>
            </a:xfrm>
            <a:custGeom>
              <a:avLst/>
              <a:gdLst/>
              <a:ahLst/>
              <a:cxnLst/>
              <a:rect l="l" t="t" r="r" b="b"/>
              <a:pathLst>
                <a:path w="8385" h="6264" extrusionOk="0">
                  <a:moveTo>
                    <a:pt x="2652" y="909"/>
                  </a:moveTo>
                  <a:lnTo>
                    <a:pt x="3094" y="1793"/>
                  </a:lnTo>
                  <a:lnTo>
                    <a:pt x="3094" y="3359"/>
                  </a:lnTo>
                  <a:lnTo>
                    <a:pt x="5064" y="3788"/>
                  </a:lnTo>
                  <a:lnTo>
                    <a:pt x="5632" y="2475"/>
                  </a:lnTo>
                  <a:lnTo>
                    <a:pt x="7122" y="1427"/>
                  </a:lnTo>
                  <a:lnTo>
                    <a:pt x="7728" y="3132"/>
                  </a:lnTo>
                  <a:lnTo>
                    <a:pt x="7476" y="4887"/>
                  </a:lnTo>
                  <a:lnTo>
                    <a:pt x="5582" y="4382"/>
                  </a:lnTo>
                  <a:lnTo>
                    <a:pt x="4395" y="5000"/>
                  </a:lnTo>
                  <a:lnTo>
                    <a:pt x="2210" y="5531"/>
                  </a:lnTo>
                  <a:lnTo>
                    <a:pt x="1503" y="4356"/>
                  </a:lnTo>
                  <a:lnTo>
                    <a:pt x="733" y="2664"/>
                  </a:lnTo>
                  <a:cubicBezTo>
                    <a:pt x="1288" y="2033"/>
                    <a:pt x="1920" y="1364"/>
                    <a:pt x="2084" y="1263"/>
                  </a:cubicBezTo>
                  <a:lnTo>
                    <a:pt x="2652" y="909"/>
                  </a:lnTo>
                  <a:close/>
                  <a:moveTo>
                    <a:pt x="2917" y="0"/>
                  </a:moveTo>
                  <a:lnTo>
                    <a:pt x="1831" y="682"/>
                  </a:lnTo>
                  <a:cubicBezTo>
                    <a:pt x="1705" y="745"/>
                    <a:pt x="1352" y="1010"/>
                    <a:pt x="139" y="2387"/>
                  </a:cubicBezTo>
                  <a:lnTo>
                    <a:pt x="0" y="2551"/>
                  </a:lnTo>
                  <a:lnTo>
                    <a:pt x="947" y="4647"/>
                  </a:lnTo>
                  <a:lnTo>
                    <a:pt x="1907" y="6263"/>
                  </a:lnTo>
                  <a:lnTo>
                    <a:pt x="4584" y="5606"/>
                  </a:lnTo>
                  <a:lnTo>
                    <a:pt x="5645" y="5051"/>
                  </a:lnTo>
                  <a:lnTo>
                    <a:pt x="8006" y="5682"/>
                  </a:lnTo>
                  <a:lnTo>
                    <a:pt x="8385" y="3068"/>
                  </a:lnTo>
                  <a:lnTo>
                    <a:pt x="7438" y="429"/>
                  </a:lnTo>
                  <a:lnTo>
                    <a:pt x="5127" y="2058"/>
                  </a:lnTo>
                  <a:lnTo>
                    <a:pt x="4710" y="3043"/>
                  </a:lnTo>
                  <a:lnTo>
                    <a:pt x="3738" y="2841"/>
                  </a:lnTo>
                  <a:lnTo>
                    <a:pt x="3738" y="1642"/>
                  </a:lnTo>
                  <a:lnTo>
                    <a:pt x="291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52"/>
            <p:cNvSpPr/>
            <p:nvPr/>
          </p:nvSpPr>
          <p:spPr>
            <a:xfrm>
              <a:off x="1640975" y="919700"/>
              <a:ext cx="161975" cy="96625"/>
            </a:xfrm>
            <a:custGeom>
              <a:avLst/>
              <a:gdLst/>
              <a:ahLst/>
              <a:cxnLst/>
              <a:rect l="l" t="t" r="r" b="b"/>
              <a:pathLst>
                <a:path w="6479" h="3865" extrusionOk="0">
                  <a:moveTo>
                    <a:pt x="5203" y="1"/>
                  </a:moveTo>
                  <a:lnTo>
                    <a:pt x="3549" y="632"/>
                  </a:lnTo>
                  <a:lnTo>
                    <a:pt x="783" y="1819"/>
                  </a:lnTo>
                  <a:lnTo>
                    <a:pt x="1" y="3334"/>
                  </a:lnTo>
                  <a:lnTo>
                    <a:pt x="1579" y="3865"/>
                  </a:lnTo>
                  <a:lnTo>
                    <a:pt x="3157" y="3334"/>
                  </a:lnTo>
                  <a:lnTo>
                    <a:pt x="4572" y="3094"/>
                  </a:lnTo>
                  <a:lnTo>
                    <a:pt x="5759" y="1933"/>
                  </a:lnTo>
                  <a:lnTo>
                    <a:pt x="6478" y="708"/>
                  </a:lnTo>
                  <a:lnTo>
                    <a:pt x="520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52"/>
            <p:cNvSpPr/>
            <p:nvPr/>
          </p:nvSpPr>
          <p:spPr>
            <a:xfrm>
              <a:off x="1629625" y="910875"/>
              <a:ext cx="184375" cy="113650"/>
            </a:xfrm>
            <a:custGeom>
              <a:avLst/>
              <a:gdLst/>
              <a:ahLst/>
              <a:cxnLst/>
              <a:rect l="l" t="t" r="r" b="b"/>
              <a:pathLst>
                <a:path w="7375" h="4546" extrusionOk="0">
                  <a:moveTo>
                    <a:pt x="5632" y="707"/>
                  </a:moveTo>
                  <a:lnTo>
                    <a:pt x="6503" y="1175"/>
                  </a:lnTo>
                  <a:lnTo>
                    <a:pt x="5960" y="2084"/>
                  </a:lnTo>
                  <a:lnTo>
                    <a:pt x="4874" y="3144"/>
                  </a:lnTo>
                  <a:lnTo>
                    <a:pt x="3561" y="3372"/>
                  </a:lnTo>
                  <a:lnTo>
                    <a:pt x="2033" y="3877"/>
                  </a:lnTo>
                  <a:lnTo>
                    <a:pt x="909" y="3511"/>
                  </a:lnTo>
                  <a:lnTo>
                    <a:pt x="1477" y="2412"/>
                  </a:lnTo>
                  <a:lnTo>
                    <a:pt x="4116" y="1276"/>
                  </a:lnTo>
                  <a:lnTo>
                    <a:pt x="5632" y="707"/>
                  </a:lnTo>
                  <a:close/>
                  <a:moveTo>
                    <a:pt x="5682" y="0"/>
                  </a:moveTo>
                  <a:lnTo>
                    <a:pt x="3877" y="695"/>
                  </a:lnTo>
                  <a:lnTo>
                    <a:pt x="1010" y="1920"/>
                  </a:lnTo>
                  <a:lnTo>
                    <a:pt x="0" y="3877"/>
                  </a:lnTo>
                  <a:lnTo>
                    <a:pt x="2033" y="4546"/>
                  </a:lnTo>
                  <a:lnTo>
                    <a:pt x="3687" y="4003"/>
                  </a:lnTo>
                  <a:lnTo>
                    <a:pt x="5177" y="3750"/>
                  </a:lnTo>
                  <a:lnTo>
                    <a:pt x="6427" y="2513"/>
                  </a:lnTo>
                  <a:lnTo>
                    <a:pt x="7374" y="947"/>
                  </a:lnTo>
                  <a:lnTo>
                    <a:pt x="568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52"/>
            <p:cNvSpPr/>
            <p:nvPr/>
          </p:nvSpPr>
          <p:spPr>
            <a:xfrm>
              <a:off x="1843950" y="961050"/>
              <a:ext cx="72950" cy="40125"/>
            </a:xfrm>
            <a:custGeom>
              <a:avLst/>
              <a:gdLst/>
              <a:ahLst/>
              <a:cxnLst/>
              <a:rect l="l" t="t" r="r" b="b"/>
              <a:pathLst>
                <a:path w="2918" h="1605" extrusionOk="0">
                  <a:moveTo>
                    <a:pt x="392" y="1"/>
                  </a:moveTo>
                  <a:lnTo>
                    <a:pt x="1" y="594"/>
                  </a:lnTo>
                  <a:lnTo>
                    <a:pt x="1024" y="1605"/>
                  </a:lnTo>
                  <a:lnTo>
                    <a:pt x="2211" y="670"/>
                  </a:lnTo>
                  <a:lnTo>
                    <a:pt x="291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52"/>
            <p:cNvSpPr/>
            <p:nvPr/>
          </p:nvSpPr>
          <p:spPr>
            <a:xfrm>
              <a:off x="1833850" y="953475"/>
              <a:ext cx="102950" cy="58125"/>
            </a:xfrm>
            <a:custGeom>
              <a:avLst/>
              <a:gdLst/>
              <a:ahLst/>
              <a:cxnLst/>
              <a:rect l="l" t="t" r="r" b="b"/>
              <a:pathLst>
                <a:path w="4118" h="2325" extrusionOk="0">
                  <a:moveTo>
                    <a:pt x="2526" y="632"/>
                  </a:moveTo>
                  <a:lnTo>
                    <a:pt x="1453" y="1491"/>
                  </a:lnTo>
                  <a:lnTo>
                    <a:pt x="809" y="860"/>
                  </a:lnTo>
                  <a:lnTo>
                    <a:pt x="973" y="632"/>
                  </a:lnTo>
                  <a:close/>
                  <a:moveTo>
                    <a:pt x="632" y="1"/>
                  </a:moveTo>
                  <a:lnTo>
                    <a:pt x="1" y="948"/>
                  </a:lnTo>
                  <a:lnTo>
                    <a:pt x="1402" y="2324"/>
                  </a:lnTo>
                  <a:lnTo>
                    <a:pt x="2829" y="1213"/>
                  </a:lnTo>
                  <a:lnTo>
                    <a:pt x="411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52"/>
            <p:cNvSpPr/>
            <p:nvPr/>
          </p:nvSpPr>
          <p:spPr>
            <a:xfrm>
              <a:off x="1900150" y="882450"/>
              <a:ext cx="40425" cy="51500"/>
            </a:xfrm>
            <a:custGeom>
              <a:avLst/>
              <a:gdLst/>
              <a:ahLst/>
              <a:cxnLst/>
              <a:rect l="l" t="t" r="r" b="b"/>
              <a:pathLst>
                <a:path w="1617" h="2060" extrusionOk="0">
                  <a:moveTo>
                    <a:pt x="354" y="1"/>
                  </a:moveTo>
                  <a:lnTo>
                    <a:pt x="0" y="708"/>
                  </a:lnTo>
                  <a:lnTo>
                    <a:pt x="695" y="1137"/>
                  </a:lnTo>
                  <a:lnTo>
                    <a:pt x="1351" y="2059"/>
                  </a:lnTo>
                  <a:lnTo>
                    <a:pt x="1617" y="1339"/>
                  </a:lnTo>
                  <a:lnTo>
                    <a:pt x="1617" y="316"/>
                  </a:lnTo>
                  <a:lnTo>
                    <a:pt x="35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52"/>
            <p:cNvSpPr/>
            <p:nvPr/>
          </p:nvSpPr>
          <p:spPr>
            <a:xfrm>
              <a:off x="1889725" y="873000"/>
              <a:ext cx="58750" cy="77975"/>
            </a:xfrm>
            <a:custGeom>
              <a:avLst/>
              <a:gdLst/>
              <a:ahLst/>
              <a:cxnLst/>
              <a:rect l="l" t="t" r="r" b="b"/>
              <a:pathLst>
                <a:path w="2350" h="3119" extrusionOk="0">
                  <a:moveTo>
                    <a:pt x="948" y="745"/>
                  </a:moveTo>
                  <a:lnTo>
                    <a:pt x="1718" y="934"/>
                  </a:lnTo>
                  <a:lnTo>
                    <a:pt x="1718" y="1654"/>
                  </a:lnTo>
                  <a:lnTo>
                    <a:pt x="1680" y="1768"/>
                  </a:lnTo>
                  <a:lnTo>
                    <a:pt x="1364" y="1326"/>
                  </a:lnTo>
                  <a:lnTo>
                    <a:pt x="821" y="972"/>
                  </a:lnTo>
                  <a:lnTo>
                    <a:pt x="948" y="745"/>
                  </a:lnTo>
                  <a:close/>
                  <a:moveTo>
                    <a:pt x="607" y="0"/>
                  </a:moveTo>
                  <a:lnTo>
                    <a:pt x="1" y="1200"/>
                  </a:lnTo>
                  <a:lnTo>
                    <a:pt x="885" y="1755"/>
                  </a:lnTo>
                  <a:lnTo>
                    <a:pt x="1857" y="3119"/>
                  </a:lnTo>
                  <a:lnTo>
                    <a:pt x="2324" y="1818"/>
                  </a:lnTo>
                  <a:lnTo>
                    <a:pt x="2349" y="442"/>
                  </a:lnTo>
                  <a:lnTo>
                    <a:pt x="6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52"/>
            <p:cNvSpPr/>
            <p:nvPr/>
          </p:nvSpPr>
          <p:spPr>
            <a:xfrm>
              <a:off x="1439900" y="1099950"/>
              <a:ext cx="185325" cy="192275"/>
            </a:xfrm>
            <a:custGeom>
              <a:avLst/>
              <a:gdLst/>
              <a:ahLst/>
              <a:cxnLst/>
              <a:rect l="l" t="t" r="r" b="b"/>
              <a:pathLst>
                <a:path w="7413" h="7691" extrusionOk="0">
                  <a:moveTo>
                    <a:pt x="5682" y="1"/>
                  </a:moveTo>
                  <a:lnTo>
                    <a:pt x="3826" y="354"/>
                  </a:lnTo>
                  <a:cubicBezTo>
                    <a:pt x="3586" y="544"/>
                    <a:pt x="2374" y="834"/>
                    <a:pt x="2374" y="834"/>
                  </a:cubicBezTo>
                  <a:lnTo>
                    <a:pt x="2374" y="2337"/>
                  </a:lnTo>
                  <a:lnTo>
                    <a:pt x="1111" y="3991"/>
                  </a:lnTo>
                  <a:lnTo>
                    <a:pt x="0" y="4900"/>
                  </a:lnTo>
                  <a:lnTo>
                    <a:pt x="632" y="7691"/>
                  </a:lnTo>
                  <a:lnTo>
                    <a:pt x="2058" y="7691"/>
                  </a:lnTo>
                  <a:lnTo>
                    <a:pt x="4293" y="5254"/>
                  </a:lnTo>
                  <a:lnTo>
                    <a:pt x="5834" y="4622"/>
                  </a:lnTo>
                  <a:lnTo>
                    <a:pt x="7412" y="3650"/>
                  </a:lnTo>
                  <a:lnTo>
                    <a:pt x="7412" y="1705"/>
                  </a:lnTo>
                  <a:lnTo>
                    <a:pt x="6238" y="910"/>
                  </a:lnTo>
                  <a:lnTo>
                    <a:pt x="568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52"/>
            <p:cNvSpPr/>
            <p:nvPr/>
          </p:nvSpPr>
          <p:spPr>
            <a:xfrm>
              <a:off x="1431375" y="1091425"/>
              <a:ext cx="201725" cy="208700"/>
            </a:xfrm>
            <a:custGeom>
              <a:avLst/>
              <a:gdLst/>
              <a:ahLst/>
              <a:cxnLst/>
              <a:rect l="l" t="t" r="r" b="b"/>
              <a:pathLst>
                <a:path w="8069" h="8348" extrusionOk="0">
                  <a:moveTo>
                    <a:pt x="5859" y="708"/>
                  </a:moveTo>
                  <a:lnTo>
                    <a:pt x="6301" y="1428"/>
                  </a:lnTo>
                  <a:lnTo>
                    <a:pt x="7438" y="2223"/>
                  </a:lnTo>
                  <a:lnTo>
                    <a:pt x="7438" y="3814"/>
                  </a:lnTo>
                  <a:lnTo>
                    <a:pt x="6049" y="4673"/>
                  </a:lnTo>
                  <a:lnTo>
                    <a:pt x="4521" y="5304"/>
                  </a:lnTo>
                  <a:lnTo>
                    <a:pt x="2260" y="7716"/>
                  </a:lnTo>
                  <a:lnTo>
                    <a:pt x="1225" y="7716"/>
                  </a:lnTo>
                  <a:lnTo>
                    <a:pt x="695" y="5367"/>
                  </a:lnTo>
                  <a:lnTo>
                    <a:pt x="1642" y="4584"/>
                  </a:lnTo>
                  <a:lnTo>
                    <a:pt x="3018" y="2791"/>
                  </a:lnTo>
                  <a:lnTo>
                    <a:pt x="3018" y="1428"/>
                  </a:lnTo>
                  <a:cubicBezTo>
                    <a:pt x="3422" y="1327"/>
                    <a:pt x="4003" y="1163"/>
                    <a:pt x="4281" y="998"/>
                  </a:cubicBezTo>
                  <a:lnTo>
                    <a:pt x="5859" y="708"/>
                  </a:lnTo>
                  <a:close/>
                  <a:moveTo>
                    <a:pt x="6175" y="1"/>
                  </a:moveTo>
                  <a:lnTo>
                    <a:pt x="4117" y="380"/>
                  </a:lnTo>
                  <a:lnTo>
                    <a:pt x="4028" y="405"/>
                  </a:lnTo>
                  <a:lnTo>
                    <a:pt x="3965" y="443"/>
                  </a:lnTo>
                  <a:cubicBezTo>
                    <a:pt x="3851" y="544"/>
                    <a:pt x="3182" y="733"/>
                    <a:pt x="2639" y="872"/>
                  </a:cubicBezTo>
                  <a:lnTo>
                    <a:pt x="2399" y="923"/>
                  </a:lnTo>
                  <a:lnTo>
                    <a:pt x="2399" y="2564"/>
                  </a:lnTo>
                  <a:lnTo>
                    <a:pt x="1225" y="4105"/>
                  </a:lnTo>
                  <a:lnTo>
                    <a:pt x="0" y="5115"/>
                  </a:lnTo>
                  <a:lnTo>
                    <a:pt x="733" y="8347"/>
                  </a:lnTo>
                  <a:lnTo>
                    <a:pt x="2538" y="8347"/>
                  </a:lnTo>
                  <a:lnTo>
                    <a:pt x="4836" y="5847"/>
                  </a:lnTo>
                  <a:lnTo>
                    <a:pt x="6352" y="5228"/>
                  </a:lnTo>
                  <a:lnTo>
                    <a:pt x="8069" y="4168"/>
                  </a:lnTo>
                  <a:lnTo>
                    <a:pt x="8069" y="1870"/>
                  </a:lnTo>
                  <a:lnTo>
                    <a:pt x="6806" y="1024"/>
                  </a:lnTo>
                  <a:lnTo>
                    <a:pt x="617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52"/>
            <p:cNvSpPr/>
            <p:nvPr/>
          </p:nvSpPr>
          <p:spPr>
            <a:xfrm>
              <a:off x="1514700" y="1211400"/>
              <a:ext cx="329275" cy="270225"/>
            </a:xfrm>
            <a:custGeom>
              <a:avLst/>
              <a:gdLst/>
              <a:ahLst/>
              <a:cxnLst/>
              <a:rect l="l" t="t" r="r" b="b"/>
              <a:pathLst>
                <a:path w="13171" h="10809" extrusionOk="0">
                  <a:moveTo>
                    <a:pt x="12072" y="0"/>
                  </a:moveTo>
                  <a:lnTo>
                    <a:pt x="9623" y="480"/>
                  </a:lnTo>
                  <a:lnTo>
                    <a:pt x="8676" y="4180"/>
                  </a:lnTo>
                  <a:lnTo>
                    <a:pt x="7678" y="3536"/>
                  </a:lnTo>
                  <a:lnTo>
                    <a:pt x="8297" y="1503"/>
                  </a:lnTo>
                  <a:lnTo>
                    <a:pt x="4925" y="707"/>
                  </a:lnTo>
                  <a:lnTo>
                    <a:pt x="1440" y="1818"/>
                  </a:lnTo>
                  <a:lnTo>
                    <a:pt x="1074" y="2993"/>
                  </a:lnTo>
                  <a:lnTo>
                    <a:pt x="2791" y="3574"/>
                  </a:lnTo>
                  <a:lnTo>
                    <a:pt x="1" y="3940"/>
                  </a:lnTo>
                  <a:lnTo>
                    <a:pt x="1" y="6389"/>
                  </a:lnTo>
                  <a:lnTo>
                    <a:pt x="2842" y="6389"/>
                  </a:lnTo>
                  <a:lnTo>
                    <a:pt x="3549" y="6781"/>
                  </a:lnTo>
                  <a:lnTo>
                    <a:pt x="632" y="7021"/>
                  </a:lnTo>
                  <a:lnTo>
                    <a:pt x="1503" y="8637"/>
                  </a:lnTo>
                  <a:lnTo>
                    <a:pt x="1819" y="10177"/>
                  </a:lnTo>
                  <a:lnTo>
                    <a:pt x="4736" y="10177"/>
                  </a:lnTo>
                  <a:lnTo>
                    <a:pt x="6706" y="9142"/>
                  </a:lnTo>
                  <a:lnTo>
                    <a:pt x="8751" y="10809"/>
                  </a:lnTo>
                  <a:lnTo>
                    <a:pt x="10570" y="10089"/>
                  </a:lnTo>
                  <a:lnTo>
                    <a:pt x="11529" y="8789"/>
                  </a:lnTo>
                  <a:lnTo>
                    <a:pt x="10102" y="5695"/>
                  </a:lnTo>
                  <a:lnTo>
                    <a:pt x="11201" y="2614"/>
                  </a:lnTo>
                  <a:lnTo>
                    <a:pt x="13171" y="1111"/>
                  </a:lnTo>
                  <a:lnTo>
                    <a:pt x="120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52"/>
            <p:cNvSpPr/>
            <p:nvPr/>
          </p:nvSpPr>
          <p:spPr>
            <a:xfrm>
              <a:off x="1506825" y="1202875"/>
              <a:ext cx="349150" cy="287600"/>
            </a:xfrm>
            <a:custGeom>
              <a:avLst/>
              <a:gdLst/>
              <a:ahLst/>
              <a:cxnLst/>
              <a:rect l="l" t="t" r="r" b="b"/>
              <a:pathLst>
                <a:path w="13966" h="11504" extrusionOk="0">
                  <a:moveTo>
                    <a:pt x="12274" y="682"/>
                  </a:moveTo>
                  <a:lnTo>
                    <a:pt x="13006" y="1414"/>
                  </a:lnTo>
                  <a:lnTo>
                    <a:pt x="11238" y="2766"/>
                  </a:lnTo>
                  <a:lnTo>
                    <a:pt x="10064" y="6061"/>
                  </a:lnTo>
                  <a:lnTo>
                    <a:pt x="11478" y="9092"/>
                  </a:lnTo>
                  <a:lnTo>
                    <a:pt x="10683" y="10178"/>
                  </a:lnTo>
                  <a:lnTo>
                    <a:pt x="9129" y="10784"/>
                  </a:lnTo>
                  <a:lnTo>
                    <a:pt x="7059" y="9117"/>
                  </a:lnTo>
                  <a:lnTo>
                    <a:pt x="4975" y="10203"/>
                  </a:lnTo>
                  <a:lnTo>
                    <a:pt x="2399" y="10203"/>
                  </a:lnTo>
                  <a:lnTo>
                    <a:pt x="2134" y="8915"/>
                  </a:lnTo>
                  <a:lnTo>
                    <a:pt x="1465" y="7640"/>
                  </a:lnTo>
                  <a:lnTo>
                    <a:pt x="4937" y="7349"/>
                  </a:lnTo>
                  <a:lnTo>
                    <a:pt x="3245" y="6415"/>
                  </a:lnTo>
                  <a:lnTo>
                    <a:pt x="644" y="6415"/>
                  </a:lnTo>
                  <a:lnTo>
                    <a:pt x="644" y="4559"/>
                  </a:lnTo>
                  <a:lnTo>
                    <a:pt x="4495" y="4053"/>
                  </a:lnTo>
                  <a:lnTo>
                    <a:pt x="1781" y="3132"/>
                  </a:lnTo>
                  <a:lnTo>
                    <a:pt x="2008" y="2399"/>
                  </a:lnTo>
                  <a:lnTo>
                    <a:pt x="5253" y="1377"/>
                  </a:lnTo>
                  <a:lnTo>
                    <a:pt x="8208" y="2071"/>
                  </a:lnTo>
                  <a:lnTo>
                    <a:pt x="7627" y="4003"/>
                  </a:lnTo>
                  <a:lnTo>
                    <a:pt x="9193" y="5026"/>
                  </a:lnTo>
                  <a:lnTo>
                    <a:pt x="10190" y="1086"/>
                  </a:lnTo>
                  <a:lnTo>
                    <a:pt x="12274" y="682"/>
                  </a:lnTo>
                  <a:close/>
                  <a:moveTo>
                    <a:pt x="12488" y="0"/>
                  </a:moveTo>
                  <a:lnTo>
                    <a:pt x="9685" y="543"/>
                  </a:lnTo>
                  <a:lnTo>
                    <a:pt x="8801" y="4016"/>
                  </a:lnTo>
                  <a:lnTo>
                    <a:pt x="8372" y="3738"/>
                  </a:lnTo>
                  <a:lnTo>
                    <a:pt x="9003" y="1616"/>
                  </a:lnTo>
                  <a:lnTo>
                    <a:pt x="5228" y="733"/>
                  </a:lnTo>
                  <a:lnTo>
                    <a:pt x="1503" y="1907"/>
                  </a:lnTo>
                  <a:lnTo>
                    <a:pt x="998" y="3536"/>
                  </a:lnTo>
                  <a:lnTo>
                    <a:pt x="1717" y="3788"/>
                  </a:lnTo>
                  <a:lnTo>
                    <a:pt x="0" y="4003"/>
                  </a:lnTo>
                  <a:lnTo>
                    <a:pt x="0" y="7046"/>
                  </a:lnTo>
                  <a:lnTo>
                    <a:pt x="1010" y="7046"/>
                  </a:lnTo>
                  <a:lnTo>
                    <a:pt x="442" y="7097"/>
                  </a:lnTo>
                  <a:lnTo>
                    <a:pt x="1515" y="9079"/>
                  </a:lnTo>
                  <a:lnTo>
                    <a:pt x="1882" y="10834"/>
                  </a:lnTo>
                  <a:lnTo>
                    <a:pt x="5127" y="10834"/>
                  </a:lnTo>
                  <a:lnTo>
                    <a:pt x="6983" y="9862"/>
                  </a:lnTo>
                  <a:lnTo>
                    <a:pt x="9016" y="11503"/>
                  </a:lnTo>
                  <a:lnTo>
                    <a:pt x="11087" y="10708"/>
                  </a:lnTo>
                  <a:lnTo>
                    <a:pt x="12210" y="9167"/>
                  </a:lnTo>
                  <a:lnTo>
                    <a:pt x="10758" y="6023"/>
                  </a:lnTo>
                  <a:lnTo>
                    <a:pt x="11781" y="3144"/>
                  </a:lnTo>
                  <a:lnTo>
                    <a:pt x="13966" y="1490"/>
                  </a:lnTo>
                  <a:lnTo>
                    <a:pt x="1248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52"/>
            <p:cNvSpPr/>
            <p:nvPr/>
          </p:nvSpPr>
          <p:spPr>
            <a:xfrm>
              <a:off x="1843950" y="1219275"/>
              <a:ext cx="96625" cy="163875"/>
            </a:xfrm>
            <a:custGeom>
              <a:avLst/>
              <a:gdLst/>
              <a:ahLst/>
              <a:cxnLst/>
              <a:rect l="l" t="t" r="r" b="b"/>
              <a:pathLst>
                <a:path w="3865" h="6555" extrusionOk="0">
                  <a:moveTo>
                    <a:pt x="2602" y="1"/>
                  </a:moveTo>
                  <a:lnTo>
                    <a:pt x="2046" y="1339"/>
                  </a:lnTo>
                  <a:lnTo>
                    <a:pt x="1466" y="3334"/>
                  </a:lnTo>
                  <a:lnTo>
                    <a:pt x="1024" y="1642"/>
                  </a:lnTo>
                  <a:lnTo>
                    <a:pt x="1" y="3246"/>
                  </a:lnTo>
                  <a:lnTo>
                    <a:pt x="392" y="5026"/>
                  </a:lnTo>
                  <a:lnTo>
                    <a:pt x="1024" y="6554"/>
                  </a:lnTo>
                  <a:lnTo>
                    <a:pt x="3057" y="5014"/>
                  </a:lnTo>
                  <a:lnTo>
                    <a:pt x="3865" y="3221"/>
                  </a:lnTo>
                  <a:lnTo>
                    <a:pt x="3865" y="1339"/>
                  </a:lnTo>
                  <a:lnTo>
                    <a:pt x="260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52"/>
            <p:cNvSpPr/>
            <p:nvPr/>
          </p:nvSpPr>
          <p:spPr>
            <a:xfrm>
              <a:off x="1835425" y="1205075"/>
              <a:ext cx="113050" cy="190700"/>
            </a:xfrm>
            <a:custGeom>
              <a:avLst/>
              <a:gdLst/>
              <a:ahLst/>
              <a:cxnLst/>
              <a:rect l="l" t="t" r="r" b="b"/>
              <a:pathLst>
                <a:path w="4522" h="7628" extrusionOk="0">
                  <a:moveTo>
                    <a:pt x="3044" y="1150"/>
                  </a:moveTo>
                  <a:lnTo>
                    <a:pt x="3890" y="2034"/>
                  </a:lnTo>
                  <a:lnTo>
                    <a:pt x="3890" y="3726"/>
                  </a:lnTo>
                  <a:lnTo>
                    <a:pt x="3145" y="5380"/>
                  </a:lnTo>
                  <a:lnTo>
                    <a:pt x="1503" y="6630"/>
                  </a:lnTo>
                  <a:lnTo>
                    <a:pt x="1049" y="5519"/>
                  </a:lnTo>
                  <a:lnTo>
                    <a:pt x="683" y="3877"/>
                  </a:lnTo>
                  <a:lnTo>
                    <a:pt x="1238" y="2981"/>
                  </a:lnTo>
                  <a:lnTo>
                    <a:pt x="1781" y="5089"/>
                  </a:lnTo>
                  <a:lnTo>
                    <a:pt x="2678" y="2034"/>
                  </a:lnTo>
                  <a:lnTo>
                    <a:pt x="3044" y="1150"/>
                  </a:lnTo>
                  <a:close/>
                  <a:moveTo>
                    <a:pt x="2842" y="1"/>
                  </a:moveTo>
                  <a:lnTo>
                    <a:pt x="2084" y="1819"/>
                  </a:lnTo>
                  <a:lnTo>
                    <a:pt x="1819" y="2715"/>
                  </a:lnTo>
                  <a:lnTo>
                    <a:pt x="1491" y="1427"/>
                  </a:lnTo>
                  <a:lnTo>
                    <a:pt x="1" y="3763"/>
                  </a:lnTo>
                  <a:lnTo>
                    <a:pt x="443" y="5708"/>
                  </a:lnTo>
                  <a:lnTo>
                    <a:pt x="1238" y="7627"/>
                  </a:lnTo>
                  <a:lnTo>
                    <a:pt x="3650" y="5784"/>
                  </a:lnTo>
                  <a:lnTo>
                    <a:pt x="4496" y="3915"/>
                  </a:lnTo>
                  <a:lnTo>
                    <a:pt x="4521" y="1781"/>
                  </a:lnTo>
                  <a:lnTo>
                    <a:pt x="284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52"/>
            <p:cNvSpPr/>
            <p:nvPr/>
          </p:nvSpPr>
          <p:spPr>
            <a:xfrm>
              <a:off x="1794700" y="1458875"/>
              <a:ext cx="74850" cy="69800"/>
            </a:xfrm>
            <a:custGeom>
              <a:avLst/>
              <a:gdLst/>
              <a:ahLst/>
              <a:cxnLst/>
              <a:rect l="l" t="t" r="r" b="b"/>
              <a:pathLst>
                <a:path w="2994" h="2792" extrusionOk="0">
                  <a:moveTo>
                    <a:pt x="1971" y="1"/>
                  </a:moveTo>
                  <a:lnTo>
                    <a:pt x="872" y="847"/>
                  </a:lnTo>
                  <a:lnTo>
                    <a:pt x="1" y="1465"/>
                  </a:lnTo>
                  <a:lnTo>
                    <a:pt x="1504" y="2791"/>
                  </a:lnTo>
                  <a:lnTo>
                    <a:pt x="2994" y="2791"/>
                  </a:lnTo>
                  <a:lnTo>
                    <a:pt x="197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52"/>
            <p:cNvSpPr/>
            <p:nvPr/>
          </p:nvSpPr>
          <p:spPr>
            <a:xfrm>
              <a:off x="1782075" y="1445925"/>
              <a:ext cx="98850" cy="90625"/>
            </a:xfrm>
            <a:custGeom>
              <a:avLst/>
              <a:gdLst/>
              <a:ahLst/>
              <a:cxnLst/>
              <a:rect l="l" t="t" r="r" b="b"/>
              <a:pathLst>
                <a:path w="3954" h="3625" extrusionOk="0">
                  <a:moveTo>
                    <a:pt x="2324" y="1024"/>
                  </a:moveTo>
                  <a:lnTo>
                    <a:pt x="3057" y="2994"/>
                  </a:lnTo>
                  <a:lnTo>
                    <a:pt x="2122" y="2994"/>
                  </a:lnTo>
                  <a:lnTo>
                    <a:pt x="1011" y="2009"/>
                  </a:lnTo>
                  <a:lnTo>
                    <a:pt x="2324" y="1024"/>
                  </a:lnTo>
                  <a:close/>
                  <a:moveTo>
                    <a:pt x="2627" y="1"/>
                  </a:moveTo>
                  <a:lnTo>
                    <a:pt x="1188" y="1112"/>
                  </a:lnTo>
                  <a:lnTo>
                    <a:pt x="1" y="1958"/>
                  </a:lnTo>
                  <a:lnTo>
                    <a:pt x="1882" y="3625"/>
                  </a:lnTo>
                  <a:lnTo>
                    <a:pt x="3953" y="3625"/>
                  </a:lnTo>
                  <a:lnTo>
                    <a:pt x="262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52"/>
            <p:cNvSpPr/>
            <p:nvPr/>
          </p:nvSpPr>
          <p:spPr>
            <a:xfrm>
              <a:off x="241275" y="1079650"/>
              <a:ext cx="2559200" cy="3887025"/>
            </a:xfrm>
            <a:custGeom>
              <a:avLst/>
              <a:gdLst/>
              <a:ahLst/>
              <a:cxnLst/>
              <a:rect l="l" t="t" r="r" b="b"/>
              <a:pathLst>
                <a:path w="102368" h="155481" extrusionOk="0">
                  <a:moveTo>
                    <a:pt x="22033" y="0"/>
                  </a:moveTo>
                  <a:cubicBezTo>
                    <a:pt x="21541" y="0"/>
                    <a:pt x="20848" y="207"/>
                    <a:pt x="19875" y="825"/>
                  </a:cubicBezTo>
                  <a:cubicBezTo>
                    <a:pt x="16958" y="2669"/>
                    <a:pt x="16718" y="2669"/>
                    <a:pt x="16718" y="2669"/>
                  </a:cubicBezTo>
                  <a:lnTo>
                    <a:pt x="14357" y="4096"/>
                  </a:lnTo>
                  <a:lnTo>
                    <a:pt x="14357" y="5043"/>
                  </a:lnTo>
                  <a:lnTo>
                    <a:pt x="15304" y="8351"/>
                  </a:lnTo>
                  <a:lnTo>
                    <a:pt x="15532" y="10056"/>
                  </a:lnTo>
                  <a:lnTo>
                    <a:pt x="13423" y="9450"/>
                  </a:lnTo>
                  <a:lnTo>
                    <a:pt x="12665" y="8869"/>
                  </a:lnTo>
                  <a:lnTo>
                    <a:pt x="10051" y="10043"/>
                  </a:lnTo>
                  <a:lnTo>
                    <a:pt x="9319" y="11584"/>
                  </a:lnTo>
                  <a:lnTo>
                    <a:pt x="9319" y="12606"/>
                  </a:lnTo>
                  <a:lnTo>
                    <a:pt x="11920" y="12998"/>
                  </a:lnTo>
                  <a:lnTo>
                    <a:pt x="13890" y="12846"/>
                  </a:lnTo>
                  <a:lnTo>
                    <a:pt x="13890" y="12846"/>
                  </a:lnTo>
                  <a:lnTo>
                    <a:pt x="12236" y="14854"/>
                  </a:lnTo>
                  <a:lnTo>
                    <a:pt x="9281" y="15447"/>
                  </a:lnTo>
                  <a:lnTo>
                    <a:pt x="7324" y="17884"/>
                  </a:lnTo>
                  <a:lnTo>
                    <a:pt x="5922" y="20094"/>
                  </a:lnTo>
                  <a:lnTo>
                    <a:pt x="6478" y="22228"/>
                  </a:lnTo>
                  <a:lnTo>
                    <a:pt x="7665" y="23491"/>
                  </a:lnTo>
                  <a:lnTo>
                    <a:pt x="9559" y="25069"/>
                  </a:lnTo>
                  <a:cubicBezTo>
                    <a:pt x="9559" y="25069"/>
                    <a:pt x="8448" y="26534"/>
                    <a:pt x="8372" y="26862"/>
                  </a:cubicBezTo>
                  <a:cubicBezTo>
                    <a:pt x="8296" y="27191"/>
                    <a:pt x="2841" y="30196"/>
                    <a:pt x="2841" y="30196"/>
                  </a:cubicBezTo>
                  <a:lnTo>
                    <a:pt x="0" y="31610"/>
                  </a:lnTo>
                  <a:lnTo>
                    <a:pt x="0" y="31610"/>
                  </a:lnTo>
                  <a:lnTo>
                    <a:pt x="4344" y="30903"/>
                  </a:lnTo>
                  <a:lnTo>
                    <a:pt x="10178" y="28529"/>
                  </a:lnTo>
                  <a:lnTo>
                    <a:pt x="12476" y="25852"/>
                  </a:lnTo>
                  <a:lnTo>
                    <a:pt x="14446" y="24110"/>
                  </a:lnTo>
                  <a:lnTo>
                    <a:pt x="16883" y="22380"/>
                  </a:lnTo>
                  <a:lnTo>
                    <a:pt x="15393" y="25132"/>
                  </a:lnTo>
                  <a:lnTo>
                    <a:pt x="17287" y="24741"/>
                  </a:lnTo>
                  <a:cubicBezTo>
                    <a:pt x="17287" y="24741"/>
                    <a:pt x="19648" y="24034"/>
                    <a:pt x="19812" y="23794"/>
                  </a:cubicBezTo>
                  <a:cubicBezTo>
                    <a:pt x="19818" y="23784"/>
                    <a:pt x="19832" y="23779"/>
                    <a:pt x="19854" y="23779"/>
                  </a:cubicBezTo>
                  <a:cubicBezTo>
                    <a:pt x="20342" y="23779"/>
                    <a:pt x="24610" y="26319"/>
                    <a:pt x="24610" y="26319"/>
                  </a:cubicBezTo>
                  <a:lnTo>
                    <a:pt x="26113" y="29085"/>
                  </a:lnTo>
                  <a:lnTo>
                    <a:pt x="26820" y="33100"/>
                  </a:lnTo>
                  <a:lnTo>
                    <a:pt x="26189" y="36105"/>
                  </a:lnTo>
                  <a:lnTo>
                    <a:pt x="25633" y="38151"/>
                  </a:lnTo>
                  <a:lnTo>
                    <a:pt x="26429" y="40045"/>
                  </a:lnTo>
                  <a:lnTo>
                    <a:pt x="27376" y="37040"/>
                  </a:lnTo>
                  <a:lnTo>
                    <a:pt x="28474" y="36105"/>
                  </a:lnTo>
                  <a:lnTo>
                    <a:pt x="29194" y="40512"/>
                  </a:lnTo>
                  <a:lnTo>
                    <a:pt x="30457" y="43505"/>
                  </a:lnTo>
                  <a:lnTo>
                    <a:pt x="28083" y="42015"/>
                  </a:lnTo>
                  <a:lnTo>
                    <a:pt x="27856" y="43505"/>
                  </a:lnTo>
                  <a:lnTo>
                    <a:pt x="29585" y="47293"/>
                  </a:lnTo>
                  <a:lnTo>
                    <a:pt x="29346" y="49894"/>
                  </a:lnTo>
                  <a:lnTo>
                    <a:pt x="28083" y="52419"/>
                  </a:lnTo>
                  <a:lnTo>
                    <a:pt x="27616" y="56763"/>
                  </a:lnTo>
                  <a:lnTo>
                    <a:pt x="27931" y="61258"/>
                  </a:lnTo>
                  <a:lnTo>
                    <a:pt x="29661" y="64011"/>
                  </a:lnTo>
                  <a:lnTo>
                    <a:pt x="31404" y="65198"/>
                  </a:lnTo>
                  <a:lnTo>
                    <a:pt x="32666" y="68670"/>
                  </a:lnTo>
                  <a:lnTo>
                    <a:pt x="33538" y="71713"/>
                  </a:lnTo>
                  <a:lnTo>
                    <a:pt x="34081" y="73708"/>
                  </a:lnTo>
                  <a:lnTo>
                    <a:pt x="36631" y="76398"/>
                  </a:lnTo>
                  <a:lnTo>
                    <a:pt x="36631" y="76398"/>
                  </a:lnTo>
                  <a:lnTo>
                    <a:pt x="36050" y="73241"/>
                  </a:lnTo>
                  <a:lnTo>
                    <a:pt x="34560" y="71347"/>
                  </a:lnTo>
                  <a:lnTo>
                    <a:pt x="33929" y="66852"/>
                  </a:lnTo>
                  <a:lnTo>
                    <a:pt x="35343" y="68506"/>
                  </a:lnTo>
                  <a:lnTo>
                    <a:pt x="36215" y="71713"/>
                  </a:lnTo>
                  <a:lnTo>
                    <a:pt x="38424" y="73784"/>
                  </a:lnTo>
                  <a:lnTo>
                    <a:pt x="40470" y="77332"/>
                  </a:lnTo>
                  <a:lnTo>
                    <a:pt x="40634" y="79618"/>
                  </a:lnTo>
                  <a:lnTo>
                    <a:pt x="42288" y="81436"/>
                  </a:lnTo>
                  <a:lnTo>
                    <a:pt x="46241" y="82623"/>
                  </a:lnTo>
                  <a:lnTo>
                    <a:pt x="49082" y="84113"/>
                  </a:lnTo>
                  <a:lnTo>
                    <a:pt x="49940" y="83557"/>
                  </a:lnTo>
                  <a:lnTo>
                    <a:pt x="52541" y="85616"/>
                  </a:lnTo>
                  <a:lnTo>
                    <a:pt x="55458" y="86247"/>
                  </a:lnTo>
                  <a:lnTo>
                    <a:pt x="57428" y="88457"/>
                  </a:lnTo>
                  <a:lnTo>
                    <a:pt x="58855" y="90035"/>
                  </a:lnTo>
                  <a:lnTo>
                    <a:pt x="61380" y="91373"/>
                  </a:lnTo>
                  <a:lnTo>
                    <a:pt x="62643" y="90275"/>
                  </a:lnTo>
                  <a:lnTo>
                    <a:pt x="64221" y="92081"/>
                  </a:lnTo>
                  <a:lnTo>
                    <a:pt x="63906" y="95553"/>
                  </a:lnTo>
                  <a:lnTo>
                    <a:pt x="62378" y="97346"/>
                  </a:lnTo>
                  <a:lnTo>
                    <a:pt x="61595" y="99644"/>
                  </a:lnTo>
                  <a:lnTo>
                    <a:pt x="61355" y="101854"/>
                  </a:lnTo>
                  <a:lnTo>
                    <a:pt x="60875" y="103028"/>
                  </a:lnTo>
                  <a:lnTo>
                    <a:pt x="63325" y="105629"/>
                  </a:lnTo>
                  <a:lnTo>
                    <a:pt x="65459" y="108862"/>
                  </a:lnTo>
                  <a:lnTo>
                    <a:pt x="67580" y="112170"/>
                  </a:lnTo>
                  <a:lnTo>
                    <a:pt x="69550" y="113281"/>
                  </a:lnTo>
                  <a:lnTo>
                    <a:pt x="70813" y="115011"/>
                  </a:lnTo>
                  <a:lnTo>
                    <a:pt x="71293" y="119746"/>
                  </a:lnTo>
                  <a:lnTo>
                    <a:pt x="71532" y="123610"/>
                  </a:lnTo>
                  <a:lnTo>
                    <a:pt x="71293" y="127562"/>
                  </a:lnTo>
                  <a:lnTo>
                    <a:pt x="71444" y="129608"/>
                  </a:lnTo>
                  <a:lnTo>
                    <a:pt x="70661" y="132765"/>
                  </a:lnTo>
                  <a:lnTo>
                    <a:pt x="70585" y="135214"/>
                  </a:lnTo>
                  <a:lnTo>
                    <a:pt x="70813" y="138220"/>
                  </a:lnTo>
                  <a:lnTo>
                    <a:pt x="72151" y="139167"/>
                  </a:lnTo>
                  <a:lnTo>
                    <a:pt x="70346" y="143334"/>
                  </a:lnTo>
                  <a:lnTo>
                    <a:pt x="71684" y="145392"/>
                  </a:lnTo>
                  <a:lnTo>
                    <a:pt x="72000" y="147210"/>
                  </a:lnTo>
                  <a:lnTo>
                    <a:pt x="73225" y="150998"/>
                  </a:lnTo>
                  <a:lnTo>
                    <a:pt x="75548" y="154344"/>
                  </a:lnTo>
                  <a:lnTo>
                    <a:pt x="77278" y="155481"/>
                  </a:lnTo>
                  <a:lnTo>
                    <a:pt x="80283" y="155481"/>
                  </a:lnTo>
                  <a:lnTo>
                    <a:pt x="81546" y="153991"/>
                  </a:lnTo>
                  <a:lnTo>
                    <a:pt x="78313" y="152248"/>
                  </a:lnTo>
                  <a:lnTo>
                    <a:pt x="77126" y="149331"/>
                  </a:lnTo>
                  <a:cubicBezTo>
                    <a:pt x="77126" y="149331"/>
                    <a:pt x="75864" y="148826"/>
                    <a:pt x="77050" y="147399"/>
                  </a:cubicBezTo>
                  <a:cubicBezTo>
                    <a:pt x="78237" y="145985"/>
                    <a:pt x="78237" y="145960"/>
                    <a:pt x="78237" y="145960"/>
                  </a:cubicBezTo>
                  <a:lnTo>
                    <a:pt x="78553" y="144925"/>
                  </a:lnTo>
                  <a:lnTo>
                    <a:pt x="76899" y="143738"/>
                  </a:lnTo>
                  <a:lnTo>
                    <a:pt x="77758" y="142083"/>
                  </a:lnTo>
                  <a:lnTo>
                    <a:pt x="78553" y="141528"/>
                  </a:lnTo>
                  <a:lnTo>
                    <a:pt x="78945" y="139318"/>
                  </a:lnTo>
                  <a:lnTo>
                    <a:pt x="78389" y="138055"/>
                  </a:lnTo>
                  <a:lnTo>
                    <a:pt x="78465" y="136957"/>
                  </a:lnTo>
                  <a:lnTo>
                    <a:pt x="79892" y="137108"/>
                  </a:lnTo>
                  <a:lnTo>
                    <a:pt x="79967" y="135530"/>
                  </a:lnTo>
                  <a:lnTo>
                    <a:pt x="79967" y="134962"/>
                  </a:lnTo>
                  <a:lnTo>
                    <a:pt x="81861" y="134406"/>
                  </a:lnTo>
                  <a:lnTo>
                    <a:pt x="83755" y="133926"/>
                  </a:lnTo>
                  <a:lnTo>
                    <a:pt x="83755" y="131805"/>
                  </a:lnTo>
                  <a:lnTo>
                    <a:pt x="83604" y="130542"/>
                  </a:lnTo>
                  <a:lnTo>
                    <a:pt x="83516" y="129595"/>
                  </a:lnTo>
                  <a:lnTo>
                    <a:pt x="86205" y="130063"/>
                  </a:lnTo>
                  <a:lnTo>
                    <a:pt x="87821" y="128484"/>
                  </a:lnTo>
                  <a:lnTo>
                    <a:pt x="89261" y="126047"/>
                  </a:lnTo>
                  <a:lnTo>
                    <a:pt x="90612" y="124065"/>
                  </a:lnTo>
                  <a:lnTo>
                    <a:pt x="91079" y="121312"/>
                  </a:lnTo>
                  <a:lnTo>
                    <a:pt x="93605" y="119570"/>
                  </a:lnTo>
                  <a:lnTo>
                    <a:pt x="96294" y="118155"/>
                  </a:lnTo>
                  <a:lnTo>
                    <a:pt x="97633" y="117360"/>
                  </a:lnTo>
                  <a:lnTo>
                    <a:pt x="98188" y="113572"/>
                  </a:lnTo>
                  <a:lnTo>
                    <a:pt x="99047" y="110415"/>
                  </a:lnTo>
                  <a:lnTo>
                    <a:pt x="99451" y="108445"/>
                  </a:lnTo>
                  <a:lnTo>
                    <a:pt x="101257" y="106160"/>
                  </a:lnTo>
                  <a:lnTo>
                    <a:pt x="102368" y="104190"/>
                  </a:lnTo>
                  <a:lnTo>
                    <a:pt x="101332" y="102296"/>
                  </a:lnTo>
                  <a:cubicBezTo>
                    <a:pt x="101332" y="102296"/>
                    <a:pt x="101888" y="102220"/>
                    <a:pt x="98655" y="100957"/>
                  </a:cubicBezTo>
                  <a:lnTo>
                    <a:pt x="95423" y="99695"/>
                  </a:lnTo>
                  <a:lnTo>
                    <a:pt x="93529" y="99379"/>
                  </a:lnTo>
                  <a:lnTo>
                    <a:pt x="91471" y="98596"/>
                  </a:lnTo>
                  <a:lnTo>
                    <a:pt x="89185" y="97649"/>
                  </a:lnTo>
                  <a:lnTo>
                    <a:pt x="88011" y="94884"/>
                  </a:lnTo>
                  <a:lnTo>
                    <a:pt x="86508" y="92750"/>
                  </a:lnTo>
                  <a:lnTo>
                    <a:pt x="83124" y="91651"/>
                  </a:lnTo>
                  <a:lnTo>
                    <a:pt x="80914" y="91411"/>
                  </a:lnTo>
                  <a:lnTo>
                    <a:pt x="78616" y="89202"/>
                  </a:lnTo>
                  <a:lnTo>
                    <a:pt x="76571" y="88015"/>
                  </a:lnTo>
                  <a:lnTo>
                    <a:pt x="74121" y="87787"/>
                  </a:lnTo>
                  <a:lnTo>
                    <a:pt x="71596" y="87156"/>
                  </a:lnTo>
                  <a:lnTo>
                    <a:pt x="68755" y="87232"/>
                  </a:lnTo>
                  <a:cubicBezTo>
                    <a:pt x="68755" y="87232"/>
                    <a:pt x="65522" y="88179"/>
                    <a:pt x="65446" y="88495"/>
                  </a:cubicBezTo>
                  <a:cubicBezTo>
                    <a:pt x="65358" y="88810"/>
                    <a:pt x="64903" y="90174"/>
                    <a:pt x="64903" y="90174"/>
                  </a:cubicBezTo>
                  <a:lnTo>
                    <a:pt x="63325" y="88911"/>
                  </a:lnTo>
                  <a:lnTo>
                    <a:pt x="61595" y="89467"/>
                  </a:lnTo>
                  <a:lnTo>
                    <a:pt x="59852" y="88596"/>
                  </a:lnTo>
                  <a:lnTo>
                    <a:pt x="58590" y="85994"/>
                  </a:lnTo>
                  <a:lnTo>
                    <a:pt x="59385" y="83949"/>
                  </a:lnTo>
                  <a:lnTo>
                    <a:pt x="57491" y="83317"/>
                  </a:lnTo>
                  <a:lnTo>
                    <a:pt x="54966" y="83002"/>
                  </a:lnTo>
                  <a:lnTo>
                    <a:pt x="55673" y="81032"/>
                  </a:lnTo>
                  <a:lnTo>
                    <a:pt x="56380" y="79643"/>
                  </a:lnTo>
                  <a:lnTo>
                    <a:pt x="56532" y="78507"/>
                  </a:lnTo>
                  <a:lnTo>
                    <a:pt x="53779" y="78507"/>
                  </a:lnTo>
                  <a:lnTo>
                    <a:pt x="52592" y="80476"/>
                  </a:lnTo>
                  <a:lnTo>
                    <a:pt x="49915" y="81423"/>
                  </a:lnTo>
                  <a:lnTo>
                    <a:pt x="47933" y="78747"/>
                  </a:lnTo>
                  <a:lnTo>
                    <a:pt x="47541" y="75160"/>
                  </a:lnTo>
                  <a:lnTo>
                    <a:pt x="48412" y="72218"/>
                  </a:lnTo>
                  <a:lnTo>
                    <a:pt x="51165" y="70173"/>
                  </a:lnTo>
                  <a:lnTo>
                    <a:pt x="54095" y="69769"/>
                  </a:lnTo>
                  <a:lnTo>
                    <a:pt x="55433" y="70880"/>
                  </a:lnTo>
                  <a:lnTo>
                    <a:pt x="56064" y="69693"/>
                  </a:lnTo>
                  <a:lnTo>
                    <a:pt x="58198" y="69693"/>
                  </a:lnTo>
                  <a:lnTo>
                    <a:pt x="60964" y="70552"/>
                  </a:lnTo>
                  <a:lnTo>
                    <a:pt x="61191" y="72521"/>
                  </a:lnTo>
                  <a:lnTo>
                    <a:pt x="62529" y="74567"/>
                  </a:lnTo>
                  <a:lnTo>
                    <a:pt x="62933" y="72484"/>
                  </a:lnTo>
                  <a:lnTo>
                    <a:pt x="62769" y="68759"/>
                  </a:lnTo>
                  <a:lnTo>
                    <a:pt x="63805" y="66852"/>
                  </a:lnTo>
                  <a:lnTo>
                    <a:pt x="66797" y="64806"/>
                  </a:lnTo>
                  <a:lnTo>
                    <a:pt x="68300" y="62281"/>
                  </a:lnTo>
                  <a:lnTo>
                    <a:pt x="69083" y="60248"/>
                  </a:lnTo>
                  <a:lnTo>
                    <a:pt x="71684" y="57697"/>
                  </a:lnTo>
                  <a:lnTo>
                    <a:pt x="73338" y="57697"/>
                  </a:lnTo>
                  <a:lnTo>
                    <a:pt x="74197" y="55412"/>
                  </a:lnTo>
                  <a:lnTo>
                    <a:pt x="76722" y="53758"/>
                  </a:lnTo>
                  <a:lnTo>
                    <a:pt x="77833" y="55488"/>
                  </a:lnTo>
                  <a:lnTo>
                    <a:pt x="79879" y="54187"/>
                  </a:lnTo>
                  <a:lnTo>
                    <a:pt x="83351" y="52748"/>
                  </a:lnTo>
                  <a:lnTo>
                    <a:pt x="82569" y="51876"/>
                  </a:lnTo>
                  <a:lnTo>
                    <a:pt x="79412" y="52104"/>
                  </a:lnTo>
                  <a:lnTo>
                    <a:pt x="78692" y="50525"/>
                  </a:lnTo>
                  <a:lnTo>
                    <a:pt x="78692" y="49187"/>
                  </a:lnTo>
                  <a:lnTo>
                    <a:pt x="77833" y="48707"/>
                  </a:lnTo>
                  <a:lnTo>
                    <a:pt x="76091" y="49502"/>
                  </a:lnTo>
                  <a:lnTo>
                    <a:pt x="78540" y="48240"/>
                  </a:lnTo>
                  <a:lnTo>
                    <a:pt x="80902" y="48240"/>
                  </a:lnTo>
                  <a:lnTo>
                    <a:pt x="83111" y="48391"/>
                  </a:lnTo>
                  <a:lnTo>
                    <a:pt x="85725" y="46901"/>
                  </a:lnTo>
                  <a:cubicBezTo>
                    <a:pt x="85725" y="46901"/>
                    <a:pt x="87619" y="45474"/>
                    <a:pt x="87695" y="45361"/>
                  </a:cubicBezTo>
                  <a:cubicBezTo>
                    <a:pt x="87771" y="45247"/>
                    <a:pt x="86041" y="42204"/>
                    <a:pt x="86041" y="42204"/>
                  </a:cubicBezTo>
                  <a:lnTo>
                    <a:pt x="83983" y="40297"/>
                  </a:lnTo>
                  <a:lnTo>
                    <a:pt x="83591" y="38151"/>
                  </a:lnTo>
                  <a:lnTo>
                    <a:pt x="83111" y="33820"/>
                  </a:lnTo>
                  <a:lnTo>
                    <a:pt x="81066" y="36105"/>
                  </a:lnTo>
                  <a:lnTo>
                    <a:pt x="79172" y="35701"/>
                  </a:lnTo>
                  <a:lnTo>
                    <a:pt x="78856" y="33656"/>
                  </a:lnTo>
                  <a:lnTo>
                    <a:pt x="79639" y="32203"/>
                  </a:lnTo>
                  <a:lnTo>
                    <a:pt x="77909" y="31724"/>
                  </a:lnTo>
                  <a:lnTo>
                    <a:pt x="76798" y="30575"/>
                  </a:lnTo>
                  <a:lnTo>
                    <a:pt x="73957" y="30575"/>
                  </a:lnTo>
                  <a:lnTo>
                    <a:pt x="73098" y="30650"/>
                  </a:lnTo>
                  <a:lnTo>
                    <a:pt x="73010" y="33491"/>
                  </a:lnTo>
                  <a:lnTo>
                    <a:pt x="71671" y="34918"/>
                  </a:lnTo>
                  <a:lnTo>
                    <a:pt x="72467" y="36156"/>
                  </a:lnTo>
                  <a:lnTo>
                    <a:pt x="72694" y="38479"/>
                  </a:lnTo>
                  <a:lnTo>
                    <a:pt x="70573" y="40285"/>
                  </a:lnTo>
                  <a:lnTo>
                    <a:pt x="68603" y="40979"/>
                  </a:lnTo>
                  <a:lnTo>
                    <a:pt x="68603" y="44136"/>
                  </a:lnTo>
                  <a:lnTo>
                    <a:pt x="67340" y="44767"/>
                  </a:lnTo>
                  <a:lnTo>
                    <a:pt x="65913" y="42962"/>
                  </a:lnTo>
                  <a:lnTo>
                    <a:pt x="66545" y="40196"/>
                  </a:lnTo>
                  <a:lnTo>
                    <a:pt x="64386" y="39098"/>
                  </a:lnTo>
                  <a:lnTo>
                    <a:pt x="62113" y="37747"/>
                  </a:lnTo>
                  <a:lnTo>
                    <a:pt x="61115" y="36888"/>
                  </a:lnTo>
                  <a:lnTo>
                    <a:pt x="60092" y="36888"/>
                  </a:lnTo>
                  <a:lnTo>
                    <a:pt x="59852" y="34123"/>
                  </a:lnTo>
                  <a:lnTo>
                    <a:pt x="60244" y="31686"/>
                  </a:lnTo>
                  <a:lnTo>
                    <a:pt x="61088" y="29679"/>
                  </a:lnTo>
                  <a:lnTo>
                    <a:pt x="61088" y="29679"/>
                  </a:lnTo>
                  <a:cubicBezTo>
                    <a:pt x="61170" y="29674"/>
                    <a:pt x="61518" y="29543"/>
                    <a:pt x="62694" y="28958"/>
                  </a:cubicBezTo>
                  <a:cubicBezTo>
                    <a:pt x="63454" y="28578"/>
                    <a:pt x="63639" y="28510"/>
                    <a:pt x="63679" y="28510"/>
                  </a:cubicBezTo>
                  <a:cubicBezTo>
                    <a:pt x="63702" y="28510"/>
                    <a:pt x="63680" y="28531"/>
                    <a:pt x="63688" y="28531"/>
                  </a:cubicBezTo>
                  <a:cubicBezTo>
                    <a:pt x="63704" y="28531"/>
                    <a:pt x="63843" y="28444"/>
                    <a:pt x="64739" y="27910"/>
                  </a:cubicBezTo>
                  <a:cubicBezTo>
                    <a:pt x="66873" y="26648"/>
                    <a:pt x="66873" y="26648"/>
                    <a:pt x="66873" y="26648"/>
                  </a:cubicBezTo>
                  <a:lnTo>
                    <a:pt x="68451" y="25145"/>
                  </a:lnTo>
                  <a:lnTo>
                    <a:pt x="69714" y="23870"/>
                  </a:lnTo>
                  <a:lnTo>
                    <a:pt x="70585" y="23642"/>
                  </a:lnTo>
                  <a:lnTo>
                    <a:pt x="73969" y="23642"/>
                  </a:lnTo>
                  <a:lnTo>
                    <a:pt x="74121" y="21597"/>
                  </a:lnTo>
                  <a:lnTo>
                    <a:pt x="75144" y="19779"/>
                  </a:lnTo>
                  <a:lnTo>
                    <a:pt x="74677" y="18049"/>
                  </a:lnTo>
                  <a:lnTo>
                    <a:pt x="73035" y="16660"/>
                  </a:lnTo>
                  <a:lnTo>
                    <a:pt x="71987" y="18693"/>
                  </a:lnTo>
                  <a:lnTo>
                    <a:pt x="70371" y="19943"/>
                  </a:lnTo>
                  <a:lnTo>
                    <a:pt x="69234" y="20726"/>
                  </a:lnTo>
                  <a:lnTo>
                    <a:pt x="69234" y="18276"/>
                  </a:lnTo>
                  <a:lnTo>
                    <a:pt x="69487" y="17013"/>
                  </a:lnTo>
                  <a:lnTo>
                    <a:pt x="69487" y="17013"/>
                  </a:lnTo>
                  <a:lnTo>
                    <a:pt x="68439" y="17960"/>
                  </a:lnTo>
                  <a:lnTo>
                    <a:pt x="67403" y="15599"/>
                  </a:lnTo>
                  <a:lnTo>
                    <a:pt x="68565" y="14336"/>
                  </a:lnTo>
                  <a:lnTo>
                    <a:pt x="69373" y="12594"/>
                  </a:lnTo>
                  <a:lnTo>
                    <a:pt x="70636" y="9841"/>
                  </a:lnTo>
                  <a:lnTo>
                    <a:pt x="71633" y="9450"/>
                  </a:lnTo>
                  <a:lnTo>
                    <a:pt x="73401" y="7783"/>
                  </a:lnTo>
                  <a:lnTo>
                    <a:pt x="72618" y="7379"/>
                  </a:lnTo>
                  <a:lnTo>
                    <a:pt x="71633" y="7240"/>
                  </a:lnTo>
                  <a:lnTo>
                    <a:pt x="69234" y="7240"/>
                  </a:lnTo>
                  <a:lnTo>
                    <a:pt x="69234" y="9450"/>
                  </a:lnTo>
                  <a:lnTo>
                    <a:pt x="67164" y="12152"/>
                  </a:lnTo>
                  <a:lnTo>
                    <a:pt x="65408" y="14854"/>
                  </a:lnTo>
                  <a:lnTo>
                    <a:pt x="66280" y="16091"/>
                  </a:lnTo>
                  <a:lnTo>
                    <a:pt x="65926" y="18516"/>
                  </a:lnTo>
                  <a:lnTo>
                    <a:pt x="62921" y="20094"/>
                  </a:lnTo>
                  <a:lnTo>
                    <a:pt x="62921" y="18276"/>
                  </a:lnTo>
                  <a:lnTo>
                    <a:pt x="61191" y="18124"/>
                  </a:lnTo>
                  <a:lnTo>
                    <a:pt x="59701" y="19299"/>
                  </a:lnTo>
                  <a:lnTo>
                    <a:pt x="57845" y="16698"/>
                  </a:lnTo>
                  <a:lnTo>
                    <a:pt x="55673" y="16698"/>
                  </a:lnTo>
                  <a:lnTo>
                    <a:pt x="54966" y="18049"/>
                  </a:lnTo>
                  <a:lnTo>
                    <a:pt x="54259" y="19071"/>
                  </a:lnTo>
                  <a:lnTo>
                    <a:pt x="53223" y="16786"/>
                  </a:lnTo>
                  <a:cubicBezTo>
                    <a:pt x="53223" y="16786"/>
                    <a:pt x="52623" y="16998"/>
                    <a:pt x="52038" y="16998"/>
                  </a:cubicBezTo>
                  <a:cubicBezTo>
                    <a:pt x="51500" y="16998"/>
                    <a:pt x="50974" y="16819"/>
                    <a:pt x="50938" y="16129"/>
                  </a:cubicBezTo>
                  <a:cubicBezTo>
                    <a:pt x="50862" y="14690"/>
                    <a:pt x="50862" y="14677"/>
                    <a:pt x="50862" y="14677"/>
                  </a:cubicBezTo>
                  <a:lnTo>
                    <a:pt x="47629" y="11672"/>
                  </a:lnTo>
                  <a:lnTo>
                    <a:pt x="46594" y="10952"/>
                  </a:lnTo>
                  <a:lnTo>
                    <a:pt x="44788" y="11268"/>
                  </a:lnTo>
                  <a:lnTo>
                    <a:pt x="43993" y="8869"/>
                  </a:lnTo>
                  <a:lnTo>
                    <a:pt x="42579" y="8427"/>
                  </a:lnTo>
                  <a:lnTo>
                    <a:pt x="39030" y="8869"/>
                  </a:lnTo>
                  <a:lnTo>
                    <a:pt x="36972" y="8427"/>
                  </a:lnTo>
                  <a:lnTo>
                    <a:pt x="34295" y="6141"/>
                  </a:lnTo>
                  <a:lnTo>
                    <a:pt x="30747" y="4462"/>
                  </a:lnTo>
                  <a:lnTo>
                    <a:pt x="28159" y="1962"/>
                  </a:lnTo>
                  <a:lnTo>
                    <a:pt x="26037" y="194"/>
                  </a:lnTo>
                  <a:lnTo>
                    <a:pt x="23196" y="825"/>
                  </a:lnTo>
                  <a:cubicBezTo>
                    <a:pt x="23196" y="825"/>
                    <a:pt x="23017" y="0"/>
                    <a:pt x="2203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52"/>
            <p:cNvSpPr/>
            <p:nvPr/>
          </p:nvSpPr>
          <p:spPr>
            <a:xfrm>
              <a:off x="238125" y="1071925"/>
              <a:ext cx="2568675" cy="3902025"/>
            </a:xfrm>
            <a:custGeom>
              <a:avLst/>
              <a:gdLst/>
              <a:ahLst/>
              <a:cxnLst/>
              <a:rect l="l" t="t" r="r" b="b"/>
              <a:pathLst>
                <a:path w="102747" h="156081" extrusionOk="0">
                  <a:moveTo>
                    <a:pt x="61468" y="29836"/>
                  </a:moveTo>
                  <a:cubicBezTo>
                    <a:pt x="61506" y="29899"/>
                    <a:pt x="61519" y="29962"/>
                    <a:pt x="61506" y="30025"/>
                  </a:cubicBezTo>
                  <a:lnTo>
                    <a:pt x="61342" y="29899"/>
                  </a:lnTo>
                  <a:lnTo>
                    <a:pt x="61468" y="29836"/>
                  </a:lnTo>
                  <a:close/>
                  <a:moveTo>
                    <a:pt x="101181" y="102504"/>
                  </a:moveTo>
                  <a:lnTo>
                    <a:pt x="101282" y="102542"/>
                  </a:lnTo>
                  <a:lnTo>
                    <a:pt x="101193" y="102718"/>
                  </a:lnTo>
                  <a:cubicBezTo>
                    <a:pt x="101155" y="102655"/>
                    <a:pt x="101143" y="102567"/>
                    <a:pt x="101181" y="102504"/>
                  </a:cubicBezTo>
                  <a:close/>
                  <a:moveTo>
                    <a:pt x="22159" y="618"/>
                  </a:moveTo>
                  <a:cubicBezTo>
                    <a:pt x="22328" y="618"/>
                    <a:pt x="22461" y="648"/>
                    <a:pt x="22565" y="692"/>
                  </a:cubicBezTo>
                  <a:cubicBezTo>
                    <a:pt x="22779" y="781"/>
                    <a:pt x="22943" y="970"/>
                    <a:pt x="23019" y="1198"/>
                  </a:cubicBezTo>
                  <a:lnTo>
                    <a:pt x="23385" y="1437"/>
                  </a:lnTo>
                  <a:lnTo>
                    <a:pt x="26075" y="844"/>
                  </a:lnTo>
                  <a:lnTo>
                    <a:pt x="28057" y="2498"/>
                  </a:lnTo>
                  <a:lnTo>
                    <a:pt x="30658" y="4998"/>
                  </a:lnTo>
                  <a:lnTo>
                    <a:pt x="34257" y="6716"/>
                  </a:lnTo>
                  <a:lnTo>
                    <a:pt x="36909" y="8976"/>
                  </a:lnTo>
                  <a:lnTo>
                    <a:pt x="37048" y="9052"/>
                  </a:lnTo>
                  <a:lnTo>
                    <a:pt x="39093" y="9481"/>
                  </a:lnTo>
                  <a:lnTo>
                    <a:pt x="39207" y="9481"/>
                  </a:lnTo>
                  <a:lnTo>
                    <a:pt x="42679" y="9052"/>
                  </a:lnTo>
                  <a:lnTo>
                    <a:pt x="43879" y="9430"/>
                  </a:lnTo>
                  <a:lnTo>
                    <a:pt x="44624" y="11678"/>
                  </a:lnTo>
                  <a:lnTo>
                    <a:pt x="44978" y="11893"/>
                  </a:lnTo>
                  <a:lnTo>
                    <a:pt x="46657" y="11590"/>
                  </a:lnTo>
                  <a:lnTo>
                    <a:pt x="47541" y="12208"/>
                  </a:lnTo>
                  <a:lnTo>
                    <a:pt x="50685" y="15125"/>
                  </a:lnTo>
                  <a:cubicBezTo>
                    <a:pt x="50698" y="15302"/>
                    <a:pt x="50710" y="15668"/>
                    <a:pt x="50761" y="16464"/>
                  </a:cubicBezTo>
                  <a:cubicBezTo>
                    <a:pt x="50761" y="16830"/>
                    <a:pt x="50937" y="17183"/>
                    <a:pt x="51253" y="17385"/>
                  </a:cubicBezTo>
                  <a:cubicBezTo>
                    <a:pt x="51517" y="17561"/>
                    <a:pt x="51851" y="17620"/>
                    <a:pt x="52180" y="17620"/>
                  </a:cubicBezTo>
                  <a:cubicBezTo>
                    <a:pt x="52561" y="17620"/>
                    <a:pt x="52935" y="17541"/>
                    <a:pt x="53185" y="17474"/>
                  </a:cubicBezTo>
                  <a:lnTo>
                    <a:pt x="54094" y="19507"/>
                  </a:lnTo>
                  <a:lnTo>
                    <a:pt x="54637" y="19557"/>
                  </a:lnTo>
                  <a:lnTo>
                    <a:pt x="55370" y="18497"/>
                  </a:lnTo>
                  <a:lnTo>
                    <a:pt x="55988" y="17322"/>
                  </a:lnTo>
                  <a:lnTo>
                    <a:pt x="57807" y="17322"/>
                  </a:lnTo>
                  <a:lnTo>
                    <a:pt x="59562" y="19784"/>
                  </a:lnTo>
                  <a:lnTo>
                    <a:pt x="60016" y="19848"/>
                  </a:lnTo>
                  <a:lnTo>
                    <a:pt x="61418" y="18762"/>
                  </a:lnTo>
                  <a:lnTo>
                    <a:pt x="62744" y="18875"/>
                  </a:lnTo>
                  <a:lnTo>
                    <a:pt x="62744" y="20403"/>
                  </a:lnTo>
                  <a:lnTo>
                    <a:pt x="63198" y="20681"/>
                  </a:lnTo>
                  <a:lnTo>
                    <a:pt x="66204" y="19103"/>
                  </a:lnTo>
                  <a:lnTo>
                    <a:pt x="66355" y="18875"/>
                  </a:lnTo>
                  <a:lnTo>
                    <a:pt x="66709" y="16451"/>
                  </a:lnTo>
                  <a:lnTo>
                    <a:pt x="66658" y="16224"/>
                  </a:lnTo>
                  <a:lnTo>
                    <a:pt x="65913" y="15150"/>
                  </a:lnTo>
                  <a:lnTo>
                    <a:pt x="67542" y="12650"/>
                  </a:lnTo>
                  <a:lnTo>
                    <a:pt x="69613" y="9961"/>
                  </a:lnTo>
                  <a:lnTo>
                    <a:pt x="69676" y="9771"/>
                  </a:lnTo>
                  <a:lnTo>
                    <a:pt x="69676" y="7877"/>
                  </a:lnTo>
                  <a:lnTo>
                    <a:pt x="71709" y="7877"/>
                  </a:lnTo>
                  <a:lnTo>
                    <a:pt x="72631" y="8004"/>
                  </a:lnTo>
                  <a:lnTo>
                    <a:pt x="72984" y="8180"/>
                  </a:lnTo>
                  <a:lnTo>
                    <a:pt x="71570" y="9493"/>
                  </a:lnTo>
                  <a:lnTo>
                    <a:pt x="70636" y="9872"/>
                  </a:lnTo>
                  <a:lnTo>
                    <a:pt x="70472" y="10024"/>
                  </a:lnTo>
                  <a:lnTo>
                    <a:pt x="68413" y="14469"/>
                  </a:lnTo>
                  <a:lnTo>
                    <a:pt x="67290" y="15693"/>
                  </a:lnTo>
                  <a:lnTo>
                    <a:pt x="67226" y="16034"/>
                  </a:lnTo>
                  <a:lnTo>
                    <a:pt x="68274" y="18408"/>
                  </a:lnTo>
                  <a:lnTo>
                    <a:pt x="68780" y="18509"/>
                  </a:lnTo>
                  <a:lnTo>
                    <a:pt x="69108" y="18206"/>
                  </a:lnTo>
                  <a:lnTo>
                    <a:pt x="69108" y="18206"/>
                  </a:lnTo>
                  <a:lnTo>
                    <a:pt x="69045" y="18522"/>
                  </a:lnTo>
                  <a:lnTo>
                    <a:pt x="69045" y="21035"/>
                  </a:lnTo>
                  <a:lnTo>
                    <a:pt x="69537" y="21287"/>
                  </a:lnTo>
                  <a:lnTo>
                    <a:pt x="70686" y="20504"/>
                  </a:lnTo>
                  <a:lnTo>
                    <a:pt x="72315" y="19254"/>
                  </a:lnTo>
                  <a:lnTo>
                    <a:pt x="73262" y="17474"/>
                  </a:lnTo>
                  <a:lnTo>
                    <a:pt x="74525" y="18534"/>
                  </a:lnTo>
                  <a:lnTo>
                    <a:pt x="74929" y="20050"/>
                  </a:lnTo>
                  <a:lnTo>
                    <a:pt x="73982" y="21742"/>
                  </a:lnTo>
                  <a:lnTo>
                    <a:pt x="73805" y="23636"/>
                  </a:lnTo>
                  <a:lnTo>
                    <a:pt x="70699" y="23636"/>
                  </a:lnTo>
                  <a:lnTo>
                    <a:pt x="69752" y="23863"/>
                  </a:lnTo>
                  <a:lnTo>
                    <a:pt x="69613" y="23951"/>
                  </a:lnTo>
                  <a:lnTo>
                    <a:pt x="68350" y="25227"/>
                  </a:lnTo>
                  <a:lnTo>
                    <a:pt x="66797" y="26704"/>
                  </a:lnTo>
                  <a:cubicBezTo>
                    <a:pt x="66721" y="26755"/>
                    <a:pt x="66368" y="26982"/>
                    <a:pt x="64701" y="27954"/>
                  </a:cubicBezTo>
                  <a:lnTo>
                    <a:pt x="64171" y="28270"/>
                  </a:lnTo>
                  <a:lnTo>
                    <a:pt x="63779" y="28510"/>
                  </a:lnTo>
                  <a:cubicBezTo>
                    <a:pt x="63602" y="28535"/>
                    <a:pt x="63299" y="28674"/>
                    <a:pt x="62668" y="28990"/>
                  </a:cubicBezTo>
                  <a:cubicBezTo>
                    <a:pt x="61443" y="29608"/>
                    <a:pt x="61216" y="29684"/>
                    <a:pt x="61178" y="29684"/>
                  </a:cubicBezTo>
                  <a:lnTo>
                    <a:pt x="61178" y="29785"/>
                  </a:lnTo>
                  <a:lnTo>
                    <a:pt x="61039" y="29684"/>
                  </a:lnTo>
                  <a:cubicBezTo>
                    <a:pt x="60938" y="29747"/>
                    <a:pt x="60875" y="29861"/>
                    <a:pt x="60862" y="29974"/>
                  </a:cubicBezTo>
                  <a:lnTo>
                    <a:pt x="60079" y="31868"/>
                  </a:lnTo>
                  <a:lnTo>
                    <a:pt x="59663" y="34381"/>
                  </a:lnTo>
                  <a:lnTo>
                    <a:pt x="59663" y="34457"/>
                  </a:lnTo>
                  <a:lnTo>
                    <a:pt x="59890" y="37222"/>
                  </a:lnTo>
                  <a:lnTo>
                    <a:pt x="60206" y="37500"/>
                  </a:lnTo>
                  <a:lnTo>
                    <a:pt x="61115" y="37500"/>
                  </a:lnTo>
                  <a:lnTo>
                    <a:pt x="62075" y="38321"/>
                  </a:lnTo>
                  <a:lnTo>
                    <a:pt x="64360" y="39685"/>
                  </a:lnTo>
                  <a:lnTo>
                    <a:pt x="66317" y="40669"/>
                  </a:lnTo>
                  <a:lnTo>
                    <a:pt x="65736" y="43195"/>
                  </a:lnTo>
                  <a:lnTo>
                    <a:pt x="65800" y="43460"/>
                  </a:lnTo>
                  <a:lnTo>
                    <a:pt x="67214" y="45278"/>
                  </a:lnTo>
                  <a:lnTo>
                    <a:pt x="67605" y="45354"/>
                  </a:lnTo>
                  <a:lnTo>
                    <a:pt x="68868" y="44723"/>
                  </a:lnTo>
                  <a:lnTo>
                    <a:pt x="69045" y="44445"/>
                  </a:lnTo>
                  <a:lnTo>
                    <a:pt x="69045" y="41516"/>
                  </a:lnTo>
                  <a:lnTo>
                    <a:pt x="70800" y="40884"/>
                  </a:lnTo>
                  <a:lnTo>
                    <a:pt x="73035" y="39028"/>
                  </a:lnTo>
                  <a:lnTo>
                    <a:pt x="73136" y="38750"/>
                  </a:lnTo>
                  <a:lnTo>
                    <a:pt x="72909" y="36414"/>
                  </a:lnTo>
                  <a:lnTo>
                    <a:pt x="72858" y="36275"/>
                  </a:lnTo>
                  <a:lnTo>
                    <a:pt x="72201" y="35253"/>
                  </a:lnTo>
                  <a:lnTo>
                    <a:pt x="73376" y="34015"/>
                  </a:lnTo>
                  <a:lnTo>
                    <a:pt x="73464" y="33800"/>
                  </a:lnTo>
                  <a:lnTo>
                    <a:pt x="73527" y="31250"/>
                  </a:lnTo>
                  <a:lnTo>
                    <a:pt x="74095" y="31199"/>
                  </a:lnTo>
                  <a:lnTo>
                    <a:pt x="76798" y="31199"/>
                  </a:lnTo>
                  <a:lnTo>
                    <a:pt x="77808" y="32247"/>
                  </a:lnTo>
                  <a:lnTo>
                    <a:pt x="77947" y="32323"/>
                  </a:lnTo>
                  <a:lnTo>
                    <a:pt x="79298" y="32702"/>
                  </a:lnTo>
                  <a:lnTo>
                    <a:pt x="78704" y="33813"/>
                  </a:lnTo>
                  <a:lnTo>
                    <a:pt x="78666" y="34015"/>
                  </a:lnTo>
                  <a:lnTo>
                    <a:pt x="78982" y="36061"/>
                  </a:lnTo>
                  <a:lnTo>
                    <a:pt x="79235" y="36326"/>
                  </a:lnTo>
                  <a:lnTo>
                    <a:pt x="81129" y="36730"/>
                  </a:lnTo>
                  <a:lnTo>
                    <a:pt x="81419" y="36629"/>
                  </a:lnTo>
                  <a:lnTo>
                    <a:pt x="82998" y="34861"/>
                  </a:lnTo>
                  <a:lnTo>
                    <a:pt x="83402" y="38523"/>
                  </a:lnTo>
                  <a:lnTo>
                    <a:pt x="83793" y="40657"/>
                  </a:lnTo>
                  <a:lnTo>
                    <a:pt x="83894" y="40834"/>
                  </a:lnTo>
                  <a:lnTo>
                    <a:pt x="85902" y="42715"/>
                  </a:lnTo>
                  <a:cubicBezTo>
                    <a:pt x="86558" y="43864"/>
                    <a:pt x="87253" y="45127"/>
                    <a:pt x="87455" y="45569"/>
                  </a:cubicBezTo>
                  <a:cubicBezTo>
                    <a:pt x="87152" y="45821"/>
                    <a:pt x="86369" y="46415"/>
                    <a:pt x="85687" y="46932"/>
                  </a:cubicBezTo>
                  <a:lnTo>
                    <a:pt x="83162" y="48385"/>
                  </a:lnTo>
                  <a:lnTo>
                    <a:pt x="81028" y="48220"/>
                  </a:lnTo>
                  <a:lnTo>
                    <a:pt x="78654" y="48220"/>
                  </a:lnTo>
                  <a:lnTo>
                    <a:pt x="78515" y="48258"/>
                  </a:lnTo>
                  <a:lnTo>
                    <a:pt x="76065" y="49521"/>
                  </a:lnTo>
                  <a:lnTo>
                    <a:pt x="76343" y="50089"/>
                  </a:lnTo>
                  <a:lnTo>
                    <a:pt x="77934" y="49369"/>
                  </a:lnTo>
                  <a:lnTo>
                    <a:pt x="78502" y="49685"/>
                  </a:lnTo>
                  <a:lnTo>
                    <a:pt x="78502" y="50834"/>
                  </a:lnTo>
                  <a:lnTo>
                    <a:pt x="79235" y="52539"/>
                  </a:lnTo>
                  <a:lnTo>
                    <a:pt x="79550" y="52728"/>
                  </a:lnTo>
                  <a:lnTo>
                    <a:pt x="82556" y="52514"/>
                  </a:lnTo>
                  <a:lnTo>
                    <a:pt x="82934" y="52930"/>
                  </a:lnTo>
                  <a:lnTo>
                    <a:pt x="79828" y="54231"/>
                  </a:lnTo>
                  <a:lnTo>
                    <a:pt x="78048" y="55355"/>
                  </a:lnTo>
                  <a:lnTo>
                    <a:pt x="77113" y="53890"/>
                  </a:lnTo>
                  <a:lnTo>
                    <a:pt x="76671" y="53802"/>
                  </a:lnTo>
                  <a:lnTo>
                    <a:pt x="74146" y="55456"/>
                  </a:lnTo>
                  <a:lnTo>
                    <a:pt x="74032" y="55607"/>
                  </a:lnTo>
                  <a:lnTo>
                    <a:pt x="73237" y="57691"/>
                  </a:lnTo>
                  <a:lnTo>
                    <a:pt x="71797" y="57691"/>
                  </a:lnTo>
                  <a:lnTo>
                    <a:pt x="71583" y="57779"/>
                  </a:lnTo>
                  <a:lnTo>
                    <a:pt x="68982" y="60330"/>
                  </a:lnTo>
                  <a:lnTo>
                    <a:pt x="68136" y="62426"/>
                  </a:lnTo>
                  <a:lnTo>
                    <a:pt x="66671" y="64888"/>
                  </a:lnTo>
                  <a:lnTo>
                    <a:pt x="63741" y="66908"/>
                  </a:lnTo>
                  <a:lnTo>
                    <a:pt x="63640" y="67009"/>
                  </a:lnTo>
                  <a:lnTo>
                    <a:pt x="62618" y="68916"/>
                  </a:lnTo>
                  <a:lnTo>
                    <a:pt x="62580" y="69068"/>
                  </a:lnTo>
                  <a:lnTo>
                    <a:pt x="62731" y="72767"/>
                  </a:lnTo>
                  <a:lnTo>
                    <a:pt x="62491" y="74043"/>
                  </a:lnTo>
                  <a:lnTo>
                    <a:pt x="61620" y="72717"/>
                  </a:lnTo>
                  <a:lnTo>
                    <a:pt x="61393" y="70823"/>
                  </a:lnTo>
                  <a:lnTo>
                    <a:pt x="61178" y="70558"/>
                  </a:lnTo>
                  <a:lnTo>
                    <a:pt x="58413" y="69686"/>
                  </a:lnTo>
                  <a:lnTo>
                    <a:pt x="56190" y="69674"/>
                  </a:lnTo>
                  <a:lnTo>
                    <a:pt x="55913" y="69838"/>
                  </a:lnTo>
                  <a:lnTo>
                    <a:pt x="55471" y="70684"/>
                  </a:lnTo>
                  <a:lnTo>
                    <a:pt x="54423" y="69838"/>
                  </a:lnTo>
                  <a:lnTo>
                    <a:pt x="54183" y="69762"/>
                  </a:lnTo>
                  <a:lnTo>
                    <a:pt x="51266" y="70166"/>
                  </a:lnTo>
                  <a:lnTo>
                    <a:pt x="51114" y="70229"/>
                  </a:lnTo>
                  <a:lnTo>
                    <a:pt x="48362" y="72287"/>
                  </a:lnTo>
                  <a:lnTo>
                    <a:pt x="48248" y="72452"/>
                  </a:lnTo>
                  <a:lnTo>
                    <a:pt x="47377" y="75381"/>
                  </a:lnTo>
                  <a:lnTo>
                    <a:pt x="47377" y="75507"/>
                  </a:lnTo>
                  <a:lnTo>
                    <a:pt x="47768" y="79093"/>
                  </a:lnTo>
                  <a:lnTo>
                    <a:pt x="47819" y="79245"/>
                  </a:lnTo>
                  <a:lnTo>
                    <a:pt x="49801" y="81934"/>
                  </a:lnTo>
                  <a:lnTo>
                    <a:pt x="50155" y="82048"/>
                  </a:lnTo>
                  <a:lnTo>
                    <a:pt x="52832" y="81101"/>
                  </a:lnTo>
                  <a:lnTo>
                    <a:pt x="52996" y="80962"/>
                  </a:lnTo>
                  <a:lnTo>
                    <a:pt x="54082" y="79144"/>
                  </a:lnTo>
                  <a:lnTo>
                    <a:pt x="56304" y="79144"/>
                  </a:lnTo>
                  <a:lnTo>
                    <a:pt x="56203" y="79876"/>
                  </a:lnTo>
                  <a:lnTo>
                    <a:pt x="55496" y="81240"/>
                  </a:lnTo>
                  <a:lnTo>
                    <a:pt x="54789" y="83210"/>
                  </a:lnTo>
                  <a:lnTo>
                    <a:pt x="55054" y="83639"/>
                  </a:lnTo>
                  <a:lnTo>
                    <a:pt x="57516" y="83930"/>
                  </a:lnTo>
                  <a:lnTo>
                    <a:pt x="59095" y="84460"/>
                  </a:lnTo>
                  <a:lnTo>
                    <a:pt x="58413" y="86202"/>
                  </a:lnTo>
                  <a:lnTo>
                    <a:pt x="58425" y="86455"/>
                  </a:lnTo>
                  <a:lnTo>
                    <a:pt x="59688" y="89056"/>
                  </a:lnTo>
                  <a:lnTo>
                    <a:pt x="59840" y="89195"/>
                  </a:lnTo>
                  <a:lnTo>
                    <a:pt x="61569" y="90066"/>
                  </a:lnTo>
                  <a:lnTo>
                    <a:pt x="61809" y="90079"/>
                  </a:lnTo>
                  <a:lnTo>
                    <a:pt x="63388" y="89586"/>
                  </a:lnTo>
                  <a:lnTo>
                    <a:pt x="64827" y="90735"/>
                  </a:lnTo>
                  <a:lnTo>
                    <a:pt x="65320" y="90597"/>
                  </a:lnTo>
                  <a:cubicBezTo>
                    <a:pt x="65345" y="90546"/>
                    <a:pt x="65749" y="89397"/>
                    <a:pt x="65863" y="88980"/>
                  </a:cubicBezTo>
                  <a:cubicBezTo>
                    <a:pt x="66166" y="88766"/>
                    <a:pt x="67656" y="88261"/>
                    <a:pt x="68944" y="87882"/>
                  </a:cubicBezTo>
                  <a:lnTo>
                    <a:pt x="71696" y="87806"/>
                  </a:lnTo>
                  <a:lnTo>
                    <a:pt x="74222" y="88437"/>
                  </a:lnTo>
                  <a:lnTo>
                    <a:pt x="76596" y="88665"/>
                  </a:lnTo>
                  <a:lnTo>
                    <a:pt x="78553" y="89788"/>
                  </a:lnTo>
                  <a:lnTo>
                    <a:pt x="80813" y="91973"/>
                  </a:lnTo>
                  <a:lnTo>
                    <a:pt x="81002" y="92061"/>
                  </a:lnTo>
                  <a:lnTo>
                    <a:pt x="83174" y="92289"/>
                  </a:lnTo>
                  <a:lnTo>
                    <a:pt x="86432" y="93362"/>
                  </a:lnTo>
                  <a:lnTo>
                    <a:pt x="87846" y="95370"/>
                  </a:lnTo>
                  <a:lnTo>
                    <a:pt x="89021" y="98097"/>
                  </a:lnTo>
                  <a:lnTo>
                    <a:pt x="89185" y="98274"/>
                  </a:lnTo>
                  <a:lnTo>
                    <a:pt x="91470" y="99221"/>
                  </a:lnTo>
                  <a:lnTo>
                    <a:pt x="93529" y="100016"/>
                  </a:lnTo>
                  <a:lnTo>
                    <a:pt x="95448" y="100345"/>
                  </a:lnTo>
                  <a:lnTo>
                    <a:pt x="98655" y="101595"/>
                  </a:lnTo>
                  <a:cubicBezTo>
                    <a:pt x="100625" y="102365"/>
                    <a:pt x="101092" y="102655"/>
                    <a:pt x="101193" y="102731"/>
                  </a:cubicBezTo>
                  <a:lnTo>
                    <a:pt x="101168" y="102782"/>
                  </a:lnTo>
                  <a:lnTo>
                    <a:pt x="102115" y="104524"/>
                  </a:lnTo>
                  <a:lnTo>
                    <a:pt x="101130" y="106305"/>
                  </a:lnTo>
                  <a:lnTo>
                    <a:pt x="99312" y="108590"/>
                  </a:lnTo>
                  <a:lnTo>
                    <a:pt x="99249" y="108716"/>
                  </a:lnTo>
                  <a:lnTo>
                    <a:pt x="98857" y="110673"/>
                  </a:lnTo>
                  <a:lnTo>
                    <a:pt x="97986" y="113855"/>
                  </a:lnTo>
                  <a:lnTo>
                    <a:pt x="97456" y="117492"/>
                  </a:lnTo>
                  <a:lnTo>
                    <a:pt x="96256" y="118199"/>
                  </a:lnTo>
                  <a:lnTo>
                    <a:pt x="93541" y="119639"/>
                  </a:lnTo>
                  <a:lnTo>
                    <a:pt x="91016" y="121369"/>
                  </a:lnTo>
                  <a:lnTo>
                    <a:pt x="90889" y="121583"/>
                  </a:lnTo>
                  <a:lnTo>
                    <a:pt x="90422" y="124260"/>
                  </a:lnTo>
                  <a:lnTo>
                    <a:pt x="89096" y="126192"/>
                  </a:lnTo>
                  <a:lnTo>
                    <a:pt x="87682" y="128604"/>
                  </a:lnTo>
                  <a:lnTo>
                    <a:pt x="86205" y="130031"/>
                  </a:lnTo>
                  <a:lnTo>
                    <a:pt x="83679" y="129589"/>
                  </a:lnTo>
                  <a:lnTo>
                    <a:pt x="83313" y="129930"/>
                  </a:lnTo>
                  <a:lnTo>
                    <a:pt x="83389" y="130889"/>
                  </a:lnTo>
                  <a:lnTo>
                    <a:pt x="83553" y="132114"/>
                  </a:lnTo>
                  <a:lnTo>
                    <a:pt x="83553" y="134008"/>
                  </a:lnTo>
                  <a:lnTo>
                    <a:pt x="81886" y="134412"/>
                  </a:lnTo>
                  <a:lnTo>
                    <a:pt x="79992" y="134968"/>
                  </a:lnTo>
                  <a:lnTo>
                    <a:pt x="79765" y="135271"/>
                  </a:lnTo>
                  <a:lnTo>
                    <a:pt x="79765" y="135801"/>
                  </a:lnTo>
                  <a:lnTo>
                    <a:pt x="79702" y="137039"/>
                  </a:lnTo>
                  <a:lnTo>
                    <a:pt x="78616" y="136912"/>
                  </a:lnTo>
                  <a:lnTo>
                    <a:pt x="78262" y="137215"/>
                  </a:lnTo>
                  <a:lnTo>
                    <a:pt x="78187" y="138314"/>
                  </a:lnTo>
                  <a:lnTo>
                    <a:pt x="78212" y="138465"/>
                  </a:lnTo>
                  <a:lnTo>
                    <a:pt x="78730" y="139640"/>
                  </a:lnTo>
                  <a:lnTo>
                    <a:pt x="78376" y="141622"/>
                  </a:lnTo>
                  <a:lnTo>
                    <a:pt x="77694" y="142102"/>
                  </a:lnTo>
                  <a:lnTo>
                    <a:pt x="77593" y="142216"/>
                  </a:lnTo>
                  <a:lnTo>
                    <a:pt x="76722" y="143882"/>
                  </a:lnTo>
                  <a:lnTo>
                    <a:pt x="76823" y="144274"/>
                  </a:lnTo>
                  <a:lnTo>
                    <a:pt x="78300" y="145335"/>
                  </a:lnTo>
                  <a:lnTo>
                    <a:pt x="78060" y="146105"/>
                  </a:lnTo>
                  <a:cubicBezTo>
                    <a:pt x="77997" y="146181"/>
                    <a:pt x="77757" y="146484"/>
                    <a:pt x="76924" y="147481"/>
                  </a:cubicBezTo>
                  <a:cubicBezTo>
                    <a:pt x="76444" y="148062"/>
                    <a:pt x="76255" y="148592"/>
                    <a:pt x="76381" y="149059"/>
                  </a:cubicBezTo>
                  <a:cubicBezTo>
                    <a:pt x="76469" y="149388"/>
                    <a:pt x="76697" y="149678"/>
                    <a:pt x="77000" y="149842"/>
                  </a:cubicBezTo>
                  <a:lnTo>
                    <a:pt x="78136" y="152646"/>
                  </a:lnTo>
                  <a:lnTo>
                    <a:pt x="78275" y="152810"/>
                  </a:lnTo>
                  <a:lnTo>
                    <a:pt x="81167" y="154363"/>
                  </a:lnTo>
                  <a:lnTo>
                    <a:pt x="80245" y="155449"/>
                  </a:lnTo>
                  <a:lnTo>
                    <a:pt x="77492" y="155449"/>
                  </a:lnTo>
                  <a:lnTo>
                    <a:pt x="75889" y="154401"/>
                  </a:lnTo>
                  <a:lnTo>
                    <a:pt x="73628" y="151130"/>
                  </a:lnTo>
                  <a:lnTo>
                    <a:pt x="72429" y="147443"/>
                  </a:lnTo>
                  <a:lnTo>
                    <a:pt x="72113" y="145625"/>
                  </a:lnTo>
                  <a:lnTo>
                    <a:pt x="70825" y="143605"/>
                  </a:lnTo>
                  <a:lnTo>
                    <a:pt x="72568" y="139577"/>
                  </a:lnTo>
                  <a:lnTo>
                    <a:pt x="72454" y="139198"/>
                  </a:lnTo>
                  <a:lnTo>
                    <a:pt x="71242" y="138327"/>
                  </a:lnTo>
                  <a:lnTo>
                    <a:pt x="71014" y="135523"/>
                  </a:lnTo>
                  <a:lnTo>
                    <a:pt x="71090" y="133112"/>
                  </a:lnTo>
                  <a:lnTo>
                    <a:pt x="71873" y="129993"/>
                  </a:lnTo>
                  <a:lnTo>
                    <a:pt x="71886" y="129892"/>
                  </a:lnTo>
                  <a:lnTo>
                    <a:pt x="71722" y="127884"/>
                  </a:lnTo>
                  <a:lnTo>
                    <a:pt x="71962" y="123907"/>
                  </a:lnTo>
                  <a:lnTo>
                    <a:pt x="71722" y="120030"/>
                  </a:lnTo>
                  <a:lnTo>
                    <a:pt x="71242" y="115295"/>
                  </a:lnTo>
                  <a:lnTo>
                    <a:pt x="71191" y="115131"/>
                  </a:lnTo>
                  <a:lnTo>
                    <a:pt x="69929" y="113401"/>
                  </a:lnTo>
                  <a:lnTo>
                    <a:pt x="67921" y="112252"/>
                  </a:lnTo>
                  <a:lnTo>
                    <a:pt x="65837" y="109007"/>
                  </a:lnTo>
                  <a:lnTo>
                    <a:pt x="63678" y="105724"/>
                  </a:lnTo>
                  <a:lnTo>
                    <a:pt x="61367" y="103274"/>
                  </a:lnTo>
                  <a:lnTo>
                    <a:pt x="61772" y="102277"/>
                  </a:lnTo>
                  <a:lnTo>
                    <a:pt x="62024" y="100029"/>
                  </a:lnTo>
                  <a:lnTo>
                    <a:pt x="62782" y="97832"/>
                  </a:lnTo>
                  <a:lnTo>
                    <a:pt x="64246" y="96051"/>
                  </a:lnTo>
                  <a:lnTo>
                    <a:pt x="64322" y="95887"/>
                  </a:lnTo>
                  <a:lnTo>
                    <a:pt x="64638" y="92415"/>
                  </a:lnTo>
                  <a:lnTo>
                    <a:pt x="64562" y="92175"/>
                  </a:lnTo>
                  <a:lnTo>
                    <a:pt x="62971" y="90369"/>
                  </a:lnTo>
                  <a:lnTo>
                    <a:pt x="62529" y="90344"/>
                  </a:lnTo>
                  <a:lnTo>
                    <a:pt x="61431" y="91304"/>
                  </a:lnTo>
                  <a:lnTo>
                    <a:pt x="59145" y="90091"/>
                  </a:lnTo>
                  <a:lnTo>
                    <a:pt x="55799" y="86341"/>
                  </a:lnTo>
                  <a:lnTo>
                    <a:pt x="55622" y="86253"/>
                  </a:lnTo>
                  <a:lnTo>
                    <a:pt x="52781" y="85634"/>
                  </a:lnTo>
                  <a:lnTo>
                    <a:pt x="50243" y="83626"/>
                  </a:lnTo>
                  <a:lnTo>
                    <a:pt x="49877" y="83614"/>
                  </a:lnTo>
                  <a:lnTo>
                    <a:pt x="49157" y="84068"/>
                  </a:lnTo>
                  <a:lnTo>
                    <a:pt x="46430" y="82629"/>
                  </a:lnTo>
                  <a:lnTo>
                    <a:pt x="42566" y="81467"/>
                  </a:lnTo>
                  <a:lnTo>
                    <a:pt x="41051" y="79801"/>
                  </a:lnTo>
                  <a:lnTo>
                    <a:pt x="40899" y="77629"/>
                  </a:lnTo>
                  <a:lnTo>
                    <a:pt x="40861" y="77490"/>
                  </a:lnTo>
                  <a:lnTo>
                    <a:pt x="38803" y="73942"/>
                  </a:lnTo>
                  <a:lnTo>
                    <a:pt x="36606" y="71858"/>
                  </a:lnTo>
                  <a:lnTo>
                    <a:pt x="35760" y="68739"/>
                  </a:lnTo>
                  <a:lnTo>
                    <a:pt x="34282" y="66959"/>
                  </a:lnTo>
                  <a:lnTo>
                    <a:pt x="33727" y="67199"/>
                  </a:lnTo>
                  <a:lnTo>
                    <a:pt x="34358" y="71694"/>
                  </a:lnTo>
                  <a:lnTo>
                    <a:pt x="34421" y="71858"/>
                  </a:lnTo>
                  <a:lnTo>
                    <a:pt x="35873" y="73689"/>
                  </a:lnTo>
                  <a:lnTo>
                    <a:pt x="36240" y="75722"/>
                  </a:lnTo>
                  <a:lnTo>
                    <a:pt x="36240" y="75722"/>
                  </a:lnTo>
                  <a:lnTo>
                    <a:pt x="34484" y="73866"/>
                  </a:lnTo>
                  <a:lnTo>
                    <a:pt x="33070" y="68878"/>
                  </a:lnTo>
                  <a:lnTo>
                    <a:pt x="31808" y="65406"/>
                  </a:lnTo>
                  <a:lnTo>
                    <a:pt x="31694" y="65242"/>
                  </a:lnTo>
                  <a:lnTo>
                    <a:pt x="30014" y="64093"/>
                  </a:lnTo>
                  <a:lnTo>
                    <a:pt x="28360" y="61454"/>
                  </a:lnTo>
                  <a:lnTo>
                    <a:pt x="28045" y="57097"/>
                  </a:lnTo>
                  <a:lnTo>
                    <a:pt x="28512" y="52817"/>
                  </a:lnTo>
                  <a:lnTo>
                    <a:pt x="29749" y="50354"/>
                  </a:lnTo>
                  <a:lnTo>
                    <a:pt x="30014" y="47627"/>
                  </a:lnTo>
                  <a:lnTo>
                    <a:pt x="29989" y="47475"/>
                  </a:lnTo>
                  <a:lnTo>
                    <a:pt x="28310" y="43776"/>
                  </a:lnTo>
                  <a:lnTo>
                    <a:pt x="28449" y="42841"/>
                  </a:lnTo>
                  <a:lnTo>
                    <a:pt x="30419" y="44079"/>
                  </a:lnTo>
                  <a:lnTo>
                    <a:pt x="30873" y="43700"/>
                  </a:lnTo>
                  <a:lnTo>
                    <a:pt x="29623" y="40733"/>
                  </a:lnTo>
                  <a:lnTo>
                    <a:pt x="28916" y="36364"/>
                  </a:lnTo>
                  <a:lnTo>
                    <a:pt x="28411" y="36174"/>
                  </a:lnTo>
                  <a:lnTo>
                    <a:pt x="27300" y="37109"/>
                  </a:lnTo>
                  <a:lnTo>
                    <a:pt x="27211" y="37260"/>
                  </a:lnTo>
                  <a:lnTo>
                    <a:pt x="26517" y="39432"/>
                  </a:lnTo>
                  <a:lnTo>
                    <a:pt x="26100" y="38435"/>
                  </a:lnTo>
                  <a:lnTo>
                    <a:pt x="26630" y="36477"/>
                  </a:lnTo>
                  <a:lnTo>
                    <a:pt x="27262" y="33472"/>
                  </a:lnTo>
                  <a:lnTo>
                    <a:pt x="27262" y="33358"/>
                  </a:lnTo>
                  <a:lnTo>
                    <a:pt x="26555" y="29330"/>
                  </a:lnTo>
                  <a:lnTo>
                    <a:pt x="25027" y="26477"/>
                  </a:lnTo>
                  <a:lnTo>
                    <a:pt x="24901" y="26363"/>
                  </a:lnTo>
                  <a:cubicBezTo>
                    <a:pt x="21319" y="24236"/>
                    <a:pt x="20275" y="23768"/>
                    <a:pt x="19914" y="23768"/>
                  </a:cubicBezTo>
                  <a:cubicBezTo>
                    <a:pt x="19779" y="23768"/>
                    <a:pt x="19739" y="23832"/>
                    <a:pt x="19698" y="23901"/>
                  </a:cubicBezTo>
                  <a:cubicBezTo>
                    <a:pt x="19521" y="24040"/>
                    <a:pt x="18322" y="24444"/>
                    <a:pt x="17337" y="24747"/>
                  </a:cubicBezTo>
                  <a:lnTo>
                    <a:pt x="16112" y="24999"/>
                  </a:lnTo>
                  <a:lnTo>
                    <a:pt x="17299" y="22840"/>
                  </a:lnTo>
                  <a:lnTo>
                    <a:pt x="16832" y="22436"/>
                  </a:lnTo>
                  <a:lnTo>
                    <a:pt x="14370" y="24191"/>
                  </a:lnTo>
                  <a:lnTo>
                    <a:pt x="12362" y="25959"/>
                  </a:lnTo>
                  <a:lnTo>
                    <a:pt x="10127" y="28573"/>
                  </a:lnTo>
                  <a:lnTo>
                    <a:pt x="4394" y="30896"/>
                  </a:lnTo>
                  <a:lnTo>
                    <a:pt x="2134" y="31262"/>
                  </a:lnTo>
                  <a:lnTo>
                    <a:pt x="3132" y="30770"/>
                  </a:lnTo>
                  <a:cubicBezTo>
                    <a:pt x="8687" y="27702"/>
                    <a:pt x="8763" y="27399"/>
                    <a:pt x="8801" y="27247"/>
                  </a:cubicBezTo>
                  <a:cubicBezTo>
                    <a:pt x="8852" y="27058"/>
                    <a:pt x="9432" y="26224"/>
                    <a:pt x="9937" y="25555"/>
                  </a:cubicBezTo>
                  <a:lnTo>
                    <a:pt x="9887" y="25126"/>
                  </a:lnTo>
                  <a:lnTo>
                    <a:pt x="8018" y="23573"/>
                  </a:lnTo>
                  <a:lnTo>
                    <a:pt x="6882" y="22373"/>
                  </a:lnTo>
                  <a:lnTo>
                    <a:pt x="6389" y="20454"/>
                  </a:lnTo>
                  <a:lnTo>
                    <a:pt x="7702" y="18396"/>
                  </a:lnTo>
                  <a:lnTo>
                    <a:pt x="9584" y="16034"/>
                  </a:lnTo>
                  <a:lnTo>
                    <a:pt x="12425" y="15466"/>
                  </a:lnTo>
                  <a:lnTo>
                    <a:pt x="12602" y="15365"/>
                  </a:lnTo>
                  <a:lnTo>
                    <a:pt x="14256" y="13332"/>
                  </a:lnTo>
                  <a:lnTo>
                    <a:pt x="13991" y="12814"/>
                  </a:lnTo>
                  <a:lnTo>
                    <a:pt x="12059" y="12979"/>
                  </a:lnTo>
                  <a:lnTo>
                    <a:pt x="9761" y="12625"/>
                  </a:lnTo>
                  <a:lnTo>
                    <a:pt x="9761" y="11943"/>
                  </a:lnTo>
                  <a:lnTo>
                    <a:pt x="10405" y="10579"/>
                  </a:lnTo>
                  <a:lnTo>
                    <a:pt x="12753" y="9531"/>
                  </a:lnTo>
                  <a:lnTo>
                    <a:pt x="13347" y="9999"/>
                  </a:lnTo>
                  <a:lnTo>
                    <a:pt x="15582" y="10655"/>
                  </a:lnTo>
                  <a:lnTo>
                    <a:pt x="15986" y="10302"/>
                  </a:lnTo>
                  <a:lnTo>
                    <a:pt x="15733" y="8572"/>
                  </a:lnTo>
                  <a:lnTo>
                    <a:pt x="14799" y="5301"/>
                  </a:lnTo>
                  <a:lnTo>
                    <a:pt x="14799" y="4582"/>
                  </a:lnTo>
                  <a:lnTo>
                    <a:pt x="16996" y="3268"/>
                  </a:lnTo>
                  <a:cubicBezTo>
                    <a:pt x="17249" y="3167"/>
                    <a:pt x="17943" y="2814"/>
                    <a:pt x="20178" y="1387"/>
                  </a:cubicBezTo>
                  <a:cubicBezTo>
                    <a:pt x="21117" y="797"/>
                    <a:pt x="21746" y="618"/>
                    <a:pt x="22159" y="618"/>
                  </a:cubicBezTo>
                  <a:close/>
                  <a:moveTo>
                    <a:pt x="22164" y="0"/>
                  </a:moveTo>
                  <a:cubicBezTo>
                    <a:pt x="21532" y="0"/>
                    <a:pt x="20754" y="291"/>
                    <a:pt x="19837" y="869"/>
                  </a:cubicBezTo>
                  <a:cubicBezTo>
                    <a:pt x="17274" y="2498"/>
                    <a:pt x="16819" y="2675"/>
                    <a:pt x="16781" y="2688"/>
                  </a:cubicBezTo>
                  <a:lnTo>
                    <a:pt x="14332" y="4127"/>
                  </a:lnTo>
                  <a:lnTo>
                    <a:pt x="14180" y="4392"/>
                  </a:lnTo>
                  <a:lnTo>
                    <a:pt x="14180" y="5339"/>
                  </a:lnTo>
                  <a:lnTo>
                    <a:pt x="15127" y="8698"/>
                  </a:lnTo>
                  <a:lnTo>
                    <a:pt x="15291" y="9923"/>
                  </a:lnTo>
                  <a:lnTo>
                    <a:pt x="13688" y="9468"/>
                  </a:lnTo>
                  <a:lnTo>
                    <a:pt x="12993" y="8925"/>
                  </a:lnTo>
                  <a:lnTo>
                    <a:pt x="12665" y="8875"/>
                  </a:lnTo>
                  <a:lnTo>
                    <a:pt x="10051" y="10062"/>
                  </a:lnTo>
                  <a:lnTo>
                    <a:pt x="9887" y="10213"/>
                  </a:lnTo>
                  <a:lnTo>
                    <a:pt x="9155" y="11754"/>
                  </a:lnTo>
                  <a:lnTo>
                    <a:pt x="9129" y="12915"/>
                  </a:lnTo>
                  <a:lnTo>
                    <a:pt x="9395" y="13231"/>
                  </a:lnTo>
                  <a:lnTo>
                    <a:pt x="11983" y="13623"/>
                  </a:lnTo>
                  <a:lnTo>
                    <a:pt x="12059" y="13623"/>
                  </a:lnTo>
                  <a:lnTo>
                    <a:pt x="13284" y="13521"/>
                  </a:lnTo>
                  <a:lnTo>
                    <a:pt x="12185" y="14873"/>
                  </a:lnTo>
                  <a:lnTo>
                    <a:pt x="9344" y="15441"/>
                  </a:lnTo>
                  <a:lnTo>
                    <a:pt x="9155" y="15554"/>
                  </a:lnTo>
                  <a:lnTo>
                    <a:pt x="7185" y="18029"/>
                  </a:lnTo>
                  <a:lnTo>
                    <a:pt x="5771" y="20239"/>
                  </a:lnTo>
                  <a:lnTo>
                    <a:pt x="5733" y="20479"/>
                  </a:lnTo>
                  <a:lnTo>
                    <a:pt x="6288" y="22613"/>
                  </a:lnTo>
                  <a:lnTo>
                    <a:pt x="6364" y="22752"/>
                  </a:lnTo>
                  <a:lnTo>
                    <a:pt x="7576" y="24040"/>
                  </a:lnTo>
                  <a:lnTo>
                    <a:pt x="9243" y="25416"/>
                  </a:lnTo>
                  <a:cubicBezTo>
                    <a:pt x="8877" y="25909"/>
                    <a:pt x="8334" y="26679"/>
                    <a:pt x="8208" y="27032"/>
                  </a:cubicBezTo>
                  <a:cubicBezTo>
                    <a:pt x="7841" y="27386"/>
                    <a:pt x="4874" y="29091"/>
                    <a:pt x="2841" y="30214"/>
                  </a:cubicBezTo>
                  <a:lnTo>
                    <a:pt x="0" y="31629"/>
                  </a:lnTo>
                  <a:lnTo>
                    <a:pt x="189" y="32222"/>
                  </a:lnTo>
                  <a:lnTo>
                    <a:pt x="4533" y="31515"/>
                  </a:lnTo>
                  <a:lnTo>
                    <a:pt x="10430" y="29128"/>
                  </a:lnTo>
                  <a:lnTo>
                    <a:pt x="10556" y="29040"/>
                  </a:lnTo>
                  <a:lnTo>
                    <a:pt x="12804" y="26388"/>
                  </a:lnTo>
                  <a:lnTo>
                    <a:pt x="14748" y="24684"/>
                  </a:lnTo>
                  <a:lnTo>
                    <a:pt x="16087" y="23737"/>
                  </a:lnTo>
                  <a:lnTo>
                    <a:pt x="15241" y="25302"/>
                  </a:lnTo>
                  <a:lnTo>
                    <a:pt x="15582" y="25757"/>
                  </a:lnTo>
                  <a:lnTo>
                    <a:pt x="17488" y="25366"/>
                  </a:lnTo>
                  <a:cubicBezTo>
                    <a:pt x="19180" y="24861"/>
                    <a:pt x="19787" y="24595"/>
                    <a:pt x="20026" y="24431"/>
                  </a:cubicBezTo>
                  <a:cubicBezTo>
                    <a:pt x="20544" y="24595"/>
                    <a:pt x="22628" y="25757"/>
                    <a:pt x="24496" y="26868"/>
                  </a:cubicBezTo>
                  <a:lnTo>
                    <a:pt x="25936" y="29507"/>
                  </a:lnTo>
                  <a:lnTo>
                    <a:pt x="26618" y="33409"/>
                  </a:lnTo>
                  <a:lnTo>
                    <a:pt x="26012" y="36338"/>
                  </a:lnTo>
                  <a:lnTo>
                    <a:pt x="25456" y="38384"/>
                  </a:lnTo>
                  <a:lnTo>
                    <a:pt x="25469" y="38586"/>
                  </a:lnTo>
                  <a:lnTo>
                    <a:pt x="26264" y="40480"/>
                  </a:lnTo>
                  <a:lnTo>
                    <a:pt x="26858" y="40455"/>
                  </a:lnTo>
                  <a:lnTo>
                    <a:pt x="27767" y="37538"/>
                  </a:lnTo>
                  <a:lnTo>
                    <a:pt x="28373" y="37033"/>
                  </a:lnTo>
                  <a:lnTo>
                    <a:pt x="29004" y="40884"/>
                  </a:lnTo>
                  <a:lnTo>
                    <a:pt x="29888" y="43018"/>
                  </a:lnTo>
                  <a:lnTo>
                    <a:pt x="28360" y="42058"/>
                  </a:lnTo>
                  <a:lnTo>
                    <a:pt x="27893" y="42273"/>
                  </a:lnTo>
                  <a:lnTo>
                    <a:pt x="27653" y="43763"/>
                  </a:lnTo>
                  <a:lnTo>
                    <a:pt x="27678" y="43953"/>
                  </a:lnTo>
                  <a:lnTo>
                    <a:pt x="29383" y="47652"/>
                  </a:lnTo>
                  <a:lnTo>
                    <a:pt x="29156" y="50114"/>
                  </a:lnTo>
                  <a:lnTo>
                    <a:pt x="27918" y="52589"/>
                  </a:lnTo>
                  <a:lnTo>
                    <a:pt x="27413" y="57085"/>
                  </a:lnTo>
                  <a:lnTo>
                    <a:pt x="27729" y="61580"/>
                  </a:lnTo>
                  <a:lnTo>
                    <a:pt x="27779" y="61719"/>
                  </a:lnTo>
                  <a:lnTo>
                    <a:pt x="29522" y="64484"/>
                  </a:lnTo>
                  <a:lnTo>
                    <a:pt x="31252" y="65696"/>
                  </a:lnTo>
                  <a:lnTo>
                    <a:pt x="32464" y="69030"/>
                  </a:lnTo>
                  <a:lnTo>
                    <a:pt x="33891" y="74080"/>
                  </a:lnTo>
                  <a:lnTo>
                    <a:pt x="33967" y="74219"/>
                  </a:lnTo>
                  <a:lnTo>
                    <a:pt x="36505" y="76896"/>
                  </a:lnTo>
                  <a:lnTo>
                    <a:pt x="37048" y="76631"/>
                  </a:lnTo>
                  <a:lnTo>
                    <a:pt x="36467" y="73474"/>
                  </a:lnTo>
                  <a:lnTo>
                    <a:pt x="36404" y="73335"/>
                  </a:lnTo>
                  <a:lnTo>
                    <a:pt x="34964" y="71505"/>
                  </a:lnTo>
                  <a:lnTo>
                    <a:pt x="34484" y="68171"/>
                  </a:lnTo>
                  <a:lnTo>
                    <a:pt x="34484" y="68171"/>
                  </a:lnTo>
                  <a:lnTo>
                    <a:pt x="35166" y="68954"/>
                  </a:lnTo>
                  <a:lnTo>
                    <a:pt x="36012" y="72098"/>
                  </a:lnTo>
                  <a:lnTo>
                    <a:pt x="36101" y="72237"/>
                  </a:lnTo>
                  <a:lnTo>
                    <a:pt x="38273" y="74295"/>
                  </a:lnTo>
                  <a:lnTo>
                    <a:pt x="40268" y="77730"/>
                  </a:lnTo>
                  <a:lnTo>
                    <a:pt x="40419" y="79939"/>
                  </a:lnTo>
                  <a:lnTo>
                    <a:pt x="40508" y="80141"/>
                  </a:lnTo>
                  <a:lnTo>
                    <a:pt x="42162" y="81947"/>
                  </a:lnTo>
                  <a:lnTo>
                    <a:pt x="42301" y="82035"/>
                  </a:lnTo>
                  <a:lnTo>
                    <a:pt x="46202" y="83197"/>
                  </a:lnTo>
                  <a:lnTo>
                    <a:pt x="49043" y="84700"/>
                  </a:lnTo>
                  <a:lnTo>
                    <a:pt x="49359" y="84687"/>
                  </a:lnTo>
                  <a:lnTo>
                    <a:pt x="50028" y="84245"/>
                  </a:lnTo>
                  <a:lnTo>
                    <a:pt x="52453" y="86165"/>
                  </a:lnTo>
                  <a:lnTo>
                    <a:pt x="52592" y="86228"/>
                  </a:lnTo>
                  <a:lnTo>
                    <a:pt x="55407" y="86834"/>
                  </a:lnTo>
                  <a:lnTo>
                    <a:pt x="58716" y="90546"/>
                  </a:lnTo>
                  <a:lnTo>
                    <a:pt x="61330" y="91960"/>
                  </a:lnTo>
                  <a:lnTo>
                    <a:pt x="61683" y="91910"/>
                  </a:lnTo>
                  <a:lnTo>
                    <a:pt x="62706" y="91013"/>
                  </a:lnTo>
                  <a:lnTo>
                    <a:pt x="63994" y="92491"/>
                  </a:lnTo>
                  <a:lnTo>
                    <a:pt x="63691" y="95723"/>
                  </a:lnTo>
                  <a:lnTo>
                    <a:pt x="62251" y="97466"/>
                  </a:lnTo>
                  <a:lnTo>
                    <a:pt x="61405" y="99840"/>
                  </a:lnTo>
                  <a:lnTo>
                    <a:pt x="61165" y="102074"/>
                  </a:lnTo>
                  <a:lnTo>
                    <a:pt x="60711" y="103224"/>
                  </a:lnTo>
                  <a:lnTo>
                    <a:pt x="60774" y="103552"/>
                  </a:lnTo>
                  <a:lnTo>
                    <a:pt x="63186" y="106115"/>
                  </a:lnTo>
                  <a:lnTo>
                    <a:pt x="65320" y="109335"/>
                  </a:lnTo>
                  <a:lnTo>
                    <a:pt x="67441" y="112656"/>
                  </a:lnTo>
                  <a:lnTo>
                    <a:pt x="67555" y="112757"/>
                  </a:lnTo>
                  <a:lnTo>
                    <a:pt x="69461" y="113818"/>
                  </a:lnTo>
                  <a:lnTo>
                    <a:pt x="70623" y="115421"/>
                  </a:lnTo>
                  <a:lnTo>
                    <a:pt x="71090" y="120055"/>
                  </a:lnTo>
                  <a:lnTo>
                    <a:pt x="71330" y="123881"/>
                  </a:lnTo>
                  <a:lnTo>
                    <a:pt x="71090" y="127871"/>
                  </a:lnTo>
                  <a:lnTo>
                    <a:pt x="71254" y="129866"/>
                  </a:lnTo>
                  <a:lnTo>
                    <a:pt x="70472" y="132973"/>
                  </a:lnTo>
                  <a:lnTo>
                    <a:pt x="70383" y="135511"/>
                  </a:lnTo>
                  <a:lnTo>
                    <a:pt x="70623" y="138516"/>
                  </a:lnTo>
                  <a:lnTo>
                    <a:pt x="70749" y="138743"/>
                  </a:lnTo>
                  <a:lnTo>
                    <a:pt x="71886" y="139539"/>
                  </a:lnTo>
                  <a:lnTo>
                    <a:pt x="70168" y="143491"/>
                  </a:lnTo>
                  <a:lnTo>
                    <a:pt x="70194" y="143794"/>
                  </a:lnTo>
                  <a:lnTo>
                    <a:pt x="71507" y="145789"/>
                  </a:lnTo>
                  <a:lnTo>
                    <a:pt x="71823" y="147582"/>
                  </a:lnTo>
                  <a:lnTo>
                    <a:pt x="73035" y="151370"/>
                  </a:lnTo>
                  <a:lnTo>
                    <a:pt x="75409" y="154805"/>
                  </a:lnTo>
                  <a:lnTo>
                    <a:pt x="77227" y="156030"/>
                  </a:lnTo>
                  <a:lnTo>
                    <a:pt x="77391" y="156080"/>
                  </a:lnTo>
                  <a:lnTo>
                    <a:pt x="80396" y="156080"/>
                  </a:lnTo>
                  <a:lnTo>
                    <a:pt x="80624" y="155966"/>
                  </a:lnTo>
                  <a:lnTo>
                    <a:pt x="81886" y="154476"/>
                  </a:lnTo>
                  <a:lnTo>
                    <a:pt x="81798" y="153984"/>
                  </a:lnTo>
                  <a:lnTo>
                    <a:pt x="78666" y="152305"/>
                  </a:lnTo>
                  <a:lnTo>
                    <a:pt x="77530" y="149501"/>
                  </a:lnTo>
                  <a:lnTo>
                    <a:pt x="77353" y="149325"/>
                  </a:lnTo>
                  <a:cubicBezTo>
                    <a:pt x="77176" y="149249"/>
                    <a:pt x="77038" y="149097"/>
                    <a:pt x="76974" y="148908"/>
                  </a:cubicBezTo>
                  <a:cubicBezTo>
                    <a:pt x="76911" y="148643"/>
                    <a:pt x="77063" y="148289"/>
                    <a:pt x="77391" y="147885"/>
                  </a:cubicBezTo>
                  <a:cubicBezTo>
                    <a:pt x="78363" y="146723"/>
                    <a:pt x="78591" y="146458"/>
                    <a:pt x="78641" y="146332"/>
                  </a:cubicBezTo>
                  <a:lnTo>
                    <a:pt x="78957" y="145309"/>
                  </a:lnTo>
                  <a:lnTo>
                    <a:pt x="78831" y="144956"/>
                  </a:lnTo>
                  <a:lnTo>
                    <a:pt x="77404" y="143933"/>
                  </a:lnTo>
                  <a:lnTo>
                    <a:pt x="78111" y="142582"/>
                  </a:lnTo>
                  <a:lnTo>
                    <a:pt x="78831" y="142077"/>
                  </a:lnTo>
                  <a:lnTo>
                    <a:pt x="78957" y="141862"/>
                  </a:lnTo>
                  <a:lnTo>
                    <a:pt x="79361" y="139652"/>
                  </a:lnTo>
                  <a:lnTo>
                    <a:pt x="79336" y="139476"/>
                  </a:lnTo>
                  <a:lnTo>
                    <a:pt x="78818" y="138289"/>
                  </a:lnTo>
                  <a:lnTo>
                    <a:pt x="78869" y="137582"/>
                  </a:lnTo>
                  <a:lnTo>
                    <a:pt x="79954" y="137708"/>
                  </a:lnTo>
                  <a:lnTo>
                    <a:pt x="80308" y="137417"/>
                  </a:lnTo>
                  <a:lnTo>
                    <a:pt x="80384" y="135814"/>
                  </a:lnTo>
                  <a:lnTo>
                    <a:pt x="80384" y="135498"/>
                  </a:lnTo>
                  <a:lnTo>
                    <a:pt x="82038" y="135018"/>
                  </a:lnTo>
                  <a:lnTo>
                    <a:pt x="83932" y="134551"/>
                  </a:lnTo>
                  <a:lnTo>
                    <a:pt x="84172" y="134235"/>
                  </a:lnTo>
                  <a:lnTo>
                    <a:pt x="84172" y="132076"/>
                  </a:lnTo>
                  <a:lnTo>
                    <a:pt x="84020" y="130826"/>
                  </a:lnTo>
                  <a:lnTo>
                    <a:pt x="83970" y="130283"/>
                  </a:lnTo>
                  <a:lnTo>
                    <a:pt x="86243" y="130675"/>
                  </a:lnTo>
                  <a:lnTo>
                    <a:pt x="86521" y="130586"/>
                  </a:lnTo>
                  <a:lnTo>
                    <a:pt x="88137" y="129008"/>
                  </a:lnTo>
                  <a:lnTo>
                    <a:pt x="89614" y="126520"/>
                  </a:lnTo>
                  <a:lnTo>
                    <a:pt x="90965" y="124551"/>
                  </a:lnTo>
                  <a:lnTo>
                    <a:pt x="91470" y="121798"/>
                  </a:lnTo>
                  <a:lnTo>
                    <a:pt x="93857" y="120156"/>
                  </a:lnTo>
                  <a:lnTo>
                    <a:pt x="96546" y="118742"/>
                  </a:lnTo>
                  <a:lnTo>
                    <a:pt x="97897" y="117947"/>
                  </a:lnTo>
                  <a:lnTo>
                    <a:pt x="98049" y="117719"/>
                  </a:lnTo>
                  <a:lnTo>
                    <a:pt x="98592" y="113982"/>
                  </a:lnTo>
                  <a:lnTo>
                    <a:pt x="99463" y="110800"/>
                  </a:lnTo>
                  <a:lnTo>
                    <a:pt x="99842" y="108906"/>
                  </a:lnTo>
                  <a:lnTo>
                    <a:pt x="101648" y="106645"/>
                  </a:lnTo>
                  <a:lnTo>
                    <a:pt x="102746" y="104676"/>
                  </a:lnTo>
                  <a:lnTo>
                    <a:pt x="102746" y="104373"/>
                  </a:lnTo>
                  <a:lnTo>
                    <a:pt x="101799" y="102617"/>
                  </a:lnTo>
                  <a:cubicBezTo>
                    <a:pt x="101824" y="102352"/>
                    <a:pt x="101774" y="102125"/>
                    <a:pt x="98882" y="100989"/>
                  </a:cubicBezTo>
                  <a:lnTo>
                    <a:pt x="95650" y="99726"/>
                  </a:lnTo>
                  <a:lnTo>
                    <a:pt x="93718" y="99410"/>
                  </a:lnTo>
                  <a:lnTo>
                    <a:pt x="91710" y="98627"/>
                  </a:lnTo>
                  <a:lnTo>
                    <a:pt x="89551" y="97731"/>
                  </a:lnTo>
                  <a:lnTo>
                    <a:pt x="88415" y="95092"/>
                  </a:lnTo>
                  <a:lnTo>
                    <a:pt x="86887" y="92907"/>
                  </a:lnTo>
                  <a:lnTo>
                    <a:pt x="86735" y="92794"/>
                  </a:lnTo>
                  <a:lnTo>
                    <a:pt x="83338" y="91682"/>
                  </a:lnTo>
                  <a:lnTo>
                    <a:pt x="81179" y="91455"/>
                  </a:lnTo>
                  <a:lnTo>
                    <a:pt x="78970" y="89321"/>
                  </a:lnTo>
                  <a:lnTo>
                    <a:pt x="76861" y="88084"/>
                  </a:lnTo>
                  <a:lnTo>
                    <a:pt x="74335" y="87819"/>
                  </a:lnTo>
                  <a:lnTo>
                    <a:pt x="71810" y="87187"/>
                  </a:lnTo>
                  <a:lnTo>
                    <a:pt x="71722" y="87175"/>
                  </a:lnTo>
                  <a:lnTo>
                    <a:pt x="68881" y="87263"/>
                  </a:lnTo>
                  <a:lnTo>
                    <a:pt x="68792" y="87276"/>
                  </a:lnTo>
                  <a:cubicBezTo>
                    <a:pt x="65395" y="88273"/>
                    <a:pt x="65320" y="88576"/>
                    <a:pt x="65269" y="88753"/>
                  </a:cubicBezTo>
                  <a:cubicBezTo>
                    <a:pt x="65219" y="88942"/>
                    <a:pt x="65029" y="89523"/>
                    <a:pt x="64878" y="89965"/>
                  </a:cubicBezTo>
                  <a:lnTo>
                    <a:pt x="63640" y="88993"/>
                  </a:lnTo>
                  <a:lnTo>
                    <a:pt x="63350" y="88930"/>
                  </a:lnTo>
                  <a:lnTo>
                    <a:pt x="61734" y="89448"/>
                  </a:lnTo>
                  <a:lnTo>
                    <a:pt x="60218" y="88690"/>
                  </a:lnTo>
                  <a:lnTo>
                    <a:pt x="59057" y="86303"/>
                  </a:lnTo>
                  <a:lnTo>
                    <a:pt x="59802" y="84384"/>
                  </a:lnTo>
                  <a:lnTo>
                    <a:pt x="59600" y="83967"/>
                  </a:lnTo>
                  <a:lnTo>
                    <a:pt x="57655" y="83311"/>
                  </a:lnTo>
                  <a:lnTo>
                    <a:pt x="55521" y="83046"/>
                  </a:lnTo>
                  <a:lnTo>
                    <a:pt x="56077" y="81480"/>
                  </a:lnTo>
                  <a:lnTo>
                    <a:pt x="56796" y="80104"/>
                  </a:lnTo>
                  <a:lnTo>
                    <a:pt x="56986" y="78853"/>
                  </a:lnTo>
                  <a:lnTo>
                    <a:pt x="56670" y="78500"/>
                  </a:lnTo>
                  <a:lnTo>
                    <a:pt x="53905" y="78500"/>
                  </a:lnTo>
                  <a:lnTo>
                    <a:pt x="53640" y="78651"/>
                  </a:lnTo>
                  <a:lnTo>
                    <a:pt x="52516" y="80533"/>
                  </a:lnTo>
                  <a:lnTo>
                    <a:pt x="50155" y="81366"/>
                  </a:lnTo>
                  <a:lnTo>
                    <a:pt x="48374" y="78942"/>
                  </a:lnTo>
                  <a:lnTo>
                    <a:pt x="47995" y="75495"/>
                  </a:lnTo>
                  <a:lnTo>
                    <a:pt x="48816" y="72717"/>
                  </a:lnTo>
                  <a:lnTo>
                    <a:pt x="51443" y="70772"/>
                  </a:lnTo>
                  <a:lnTo>
                    <a:pt x="54132" y="70393"/>
                  </a:lnTo>
                  <a:lnTo>
                    <a:pt x="55370" y="71416"/>
                  </a:lnTo>
                  <a:lnTo>
                    <a:pt x="55849" y="71315"/>
                  </a:lnTo>
                  <a:lnTo>
                    <a:pt x="56392" y="70305"/>
                  </a:lnTo>
                  <a:lnTo>
                    <a:pt x="58286" y="70305"/>
                  </a:lnTo>
                  <a:lnTo>
                    <a:pt x="60799" y="71088"/>
                  </a:lnTo>
                  <a:lnTo>
                    <a:pt x="61014" y="72856"/>
                  </a:lnTo>
                  <a:lnTo>
                    <a:pt x="61064" y="72995"/>
                  </a:lnTo>
                  <a:lnTo>
                    <a:pt x="62403" y="75040"/>
                  </a:lnTo>
                  <a:lnTo>
                    <a:pt x="62971" y="74926"/>
                  </a:lnTo>
                  <a:lnTo>
                    <a:pt x="63363" y="72843"/>
                  </a:lnTo>
                  <a:lnTo>
                    <a:pt x="63363" y="72767"/>
                  </a:lnTo>
                  <a:lnTo>
                    <a:pt x="63211" y="69131"/>
                  </a:lnTo>
                  <a:lnTo>
                    <a:pt x="64158" y="67376"/>
                  </a:lnTo>
                  <a:lnTo>
                    <a:pt x="67087" y="65355"/>
                  </a:lnTo>
                  <a:lnTo>
                    <a:pt x="68704" y="62691"/>
                  </a:lnTo>
                  <a:lnTo>
                    <a:pt x="69461" y="60721"/>
                  </a:lnTo>
                  <a:lnTo>
                    <a:pt x="71924" y="58322"/>
                  </a:lnTo>
                  <a:lnTo>
                    <a:pt x="73452" y="58322"/>
                  </a:lnTo>
                  <a:lnTo>
                    <a:pt x="73755" y="58107"/>
                  </a:lnTo>
                  <a:lnTo>
                    <a:pt x="74575" y="55923"/>
                  </a:lnTo>
                  <a:lnTo>
                    <a:pt x="76747" y="54496"/>
                  </a:lnTo>
                  <a:lnTo>
                    <a:pt x="77682" y="55961"/>
                  </a:lnTo>
                  <a:lnTo>
                    <a:pt x="78124" y="56062"/>
                  </a:lnTo>
                  <a:lnTo>
                    <a:pt x="80119" y="54786"/>
                  </a:lnTo>
                  <a:lnTo>
                    <a:pt x="83591" y="53347"/>
                  </a:lnTo>
                  <a:lnTo>
                    <a:pt x="83705" y="52855"/>
                  </a:lnTo>
                  <a:lnTo>
                    <a:pt x="82909" y="51983"/>
                  </a:lnTo>
                  <a:lnTo>
                    <a:pt x="82657" y="51870"/>
                  </a:lnTo>
                  <a:lnTo>
                    <a:pt x="79715" y="52084"/>
                  </a:lnTo>
                  <a:lnTo>
                    <a:pt x="79134" y="50771"/>
                  </a:lnTo>
                  <a:lnTo>
                    <a:pt x="79134" y="49496"/>
                  </a:lnTo>
                  <a:lnTo>
                    <a:pt x="78970" y="49218"/>
                  </a:lnTo>
                  <a:lnTo>
                    <a:pt x="78528" y="48978"/>
                  </a:lnTo>
                  <a:lnTo>
                    <a:pt x="78742" y="48864"/>
                  </a:lnTo>
                  <a:lnTo>
                    <a:pt x="81002" y="48864"/>
                  </a:lnTo>
                  <a:lnTo>
                    <a:pt x="83212" y="49029"/>
                  </a:lnTo>
                  <a:lnTo>
                    <a:pt x="83389" y="48991"/>
                  </a:lnTo>
                  <a:lnTo>
                    <a:pt x="86028" y="47463"/>
                  </a:lnTo>
                  <a:cubicBezTo>
                    <a:pt x="87973" y="46023"/>
                    <a:pt x="88048" y="45910"/>
                    <a:pt x="88074" y="45847"/>
                  </a:cubicBezTo>
                  <a:cubicBezTo>
                    <a:pt x="88213" y="45657"/>
                    <a:pt x="88263" y="45569"/>
                    <a:pt x="86432" y="42362"/>
                  </a:cubicBezTo>
                  <a:lnTo>
                    <a:pt x="84399" y="40455"/>
                  </a:lnTo>
                  <a:lnTo>
                    <a:pt x="84033" y="38435"/>
                  </a:lnTo>
                  <a:lnTo>
                    <a:pt x="83553" y="34103"/>
                  </a:lnTo>
                  <a:lnTo>
                    <a:pt x="83010" y="33927"/>
                  </a:lnTo>
                  <a:lnTo>
                    <a:pt x="81078" y="36086"/>
                  </a:lnTo>
                  <a:lnTo>
                    <a:pt x="79576" y="35758"/>
                  </a:lnTo>
                  <a:lnTo>
                    <a:pt x="79310" y="34028"/>
                  </a:lnTo>
                  <a:lnTo>
                    <a:pt x="80055" y="32677"/>
                  </a:lnTo>
                  <a:lnTo>
                    <a:pt x="79866" y="32222"/>
                  </a:lnTo>
                  <a:lnTo>
                    <a:pt x="78212" y="31755"/>
                  </a:lnTo>
                  <a:lnTo>
                    <a:pt x="77164" y="30669"/>
                  </a:lnTo>
                  <a:lnTo>
                    <a:pt x="76937" y="30568"/>
                  </a:lnTo>
                  <a:lnTo>
                    <a:pt x="74070" y="30568"/>
                  </a:lnTo>
                  <a:lnTo>
                    <a:pt x="73199" y="30656"/>
                  </a:lnTo>
                  <a:lnTo>
                    <a:pt x="72921" y="30959"/>
                  </a:lnTo>
                  <a:lnTo>
                    <a:pt x="72845" y="33674"/>
                  </a:lnTo>
                  <a:lnTo>
                    <a:pt x="71583" y="35013"/>
                  </a:lnTo>
                  <a:lnTo>
                    <a:pt x="71545" y="35391"/>
                  </a:lnTo>
                  <a:lnTo>
                    <a:pt x="72290" y="36566"/>
                  </a:lnTo>
                  <a:lnTo>
                    <a:pt x="72492" y="38662"/>
                  </a:lnTo>
                  <a:lnTo>
                    <a:pt x="70535" y="40316"/>
                  </a:lnTo>
                  <a:lnTo>
                    <a:pt x="68615" y="40998"/>
                  </a:lnTo>
                  <a:lnTo>
                    <a:pt x="68401" y="41288"/>
                  </a:lnTo>
                  <a:lnTo>
                    <a:pt x="68401" y="44256"/>
                  </a:lnTo>
                  <a:lnTo>
                    <a:pt x="67555" y="44685"/>
                  </a:lnTo>
                  <a:lnTo>
                    <a:pt x="66380" y="43195"/>
                  </a:lnTo>
                  <a:lnTo>
                    <a:pt x="66974" y="40581"/>
                  </a:lnTo>
                  <a:lnTo>
                    <a:pt x="66822" y="40228"/>
                  </a:lnTo>
                  <a:lnTo>
                    <a:pt x="64676" y="39142"/>
                  </a:lnTo>
                  <a:lnTo>
                    <a:pt x="62453" y="37816"/>
                  </a:lnTo>
                  <a:lnTo>
                    <a:pt x="61443" y="36957"/>
                  </a:lnTo>
                  <a:lnTo>
                    <a:pt x="61241" y="36881"/>
                  </a:lnTo>
                  <a:lnTo>
                    <a:pt x="60509" y="36881"/>
                  </a:lnTo>
                  <a:lnTo>
                    <a:pt x="60307" y="34444"/>
                  </a:lnTo>
                  <a:lnTo>
                    <a:pt x="60686" y="32083"/>
                  </a:lnTo>
                  <a:lnTo>
                    <a:pt x="61456" y="30252"/>
                  </a:lnTo>
                  <a:cubicBezTo>
                    <a:pt x="61974" y="30050"/>
                    <a:pt x="62479" y="29823"/>
                    <a:pt x="62971" y="29558"/>
                  </a:cubicBezTo>
                  <a:cubicBezTo>
                    <a:pt x="63413" y="29330"/>
                    <a:pt x="63640" y="29229"/>
                    <a:pt x="63754" y="29179"/>
                  </a:cubicBezTo>
                  <a:cubicBezTo>
                    <a:pt x="63761" y="29180"/>
                    <a:pt x="63768" y="29180"/>
                    <a:pt x="63775" y="29180"/>
                  </a:cubicBezTo>
                  <a:cubicBezTo>
                    <a:pt x="63887" y="29180"/>
                    <a:pt x="64048" y="29086"/>
                    <a:pt x="64499" y="28813"/>
                  </a:cubicBezTo>
                  <a:lnTo>
                    <a:pt x="65029" y="28497"/>
                  </a:lnTo>
                  <a:cubicBezTo>
                    <a:pt x="66469" y="27638"/>
                    <a:pt x="66999" y="27323"/>
                    <a:pt x="67201" y="27171"/>
                  </a:cubicBezTo>
                  <a:lnTo>
                    <a:pt x="67214" y="27184"/>
                  </a:lnTo>
                  <a:lnTo>
                    <a:pt x="68792" y="25681"/>
                  </a:lnTo>
                  <a:lnTo>
                    <a:pt x="69992" y="24456"/>
                  </a:lnTo>
                  <a:lnTo>
                    <a:pt x="70737" y="24267"/>
                  </a:lnTo>
                  <a:lnTo>
                    <a:pt x="74083" y="24267"/>
                  </a:lnTo>
                  <a:lnTo>
                    <a:pt x="74399" y="23977"/>
                  </a:lnTo>
                  <a:lnTo>
                    <a:pt x="74550" y="21994"/>
                  </a:lnTo>
                  <a:lnTo>
                    <a:pt x="75548" y="20252"/>
                  </a:lnTo>
                  <a:lnTo>
                    <a:pt x="75573" y="20012"/>
                  </a:lnTo>
                  <a:lnTo>
                    <a:pt x="75106" y="18269"/>
                  </a:lnTo>
                  <a:lnTo>
                    <a:pt x="75005" y="18118"/>
                  </a:lnTo>
                  <a:lnTo>
                    <a:pt x="73363" y="16741"/>
                  </a:lnTo>
                  <a:lnTo>
                    <a:pt x="72883" y="16830"/>
                  </a:lnTo>
                  <a:lnTo>
                    <a:pt x="71873" y="18800"/>
                  </a:lnTo>
                  <a:lnTo>
                    <a:pt x="70320" y="19999"/>
                  </a:lnTo>
                  <a:lnTo>
                    <a:pt x="69676" y="20441"/>
                  </a:lnTo>
                  <a:lnTo>
                    <a:pt x="69676" y="18623"/>
                  </a:lnTo>
                  <a:lnTo>
                    <a:pt x="69929" y="17385"/>
                  </a:lnTo>
                  <a:lnTo>
                    <a:pt x="69411" y="17082"/>
                  </a:lnTo>
                  <a:lnTo>
                    <a:pt x="68691" y="17739"/>
                  </a:lnTo>
                  <a:lnTo>
                    <a:pt x="67896" y="15959"/>
                  </a:lnTo>
                  <a:lnTo>
                    <a:pt x="68918" y="14860"/>
                  </a:lnTo>
                  <a:lnTo>
                    <a:pt x="71002" y="10403"/>
                  </a:lnTo>
                  <a:lnTo>
                    <a:pt x="71873" y="10049"/>
                  </a:lnTo>
                  <a:lnTo>
                    <a:pt x="73767" y="8332"/>
                  </a:lnTo>
                  <a:lnTo>
                    <a:pt x="73691" y="7827"/>
                  </a:lnTo>
                  <a:lnTo>
                    <a:pt x="72896" y="7410"/>
                  </a:lnTo>
                  <a:lnTo>
                    <a:pt x="71785" y="7233"/>
                  </a:lnTo>
                  <a:lnTo>
                    <a:pt x="69373" y="7233"/>
                  </a:lnTo>
                  <a:lnTo>
                    <a:pt x="69057" y="7549"/>
                  </a:lnTo>
                  <a:lnTo>
                    <a:pt x="69057" y="9658"/>
                  </a:lnTo>
                  <a:lnTo>
                    <a:pt x="67037" y="12284"/>
                  </a:lnTo>
                  <a:lnTo>
                    <a:pt x="65294" y="14986"/>
                  </a:lnTo>
                  <a:lnTo>
                    <a:pt x="65294" y="15340"/>
                  </a:lnTo>
                  <a:lnTo>
                    <a:pt x="66077" y="16476"/>
                  </a:lnTo>
                  <a:lnTo>
                    <a:pt x="65762" y="18623"/>
                  </a:lnTo>
                  <a:lnTo>
                    <a:pt x="63375" y="19885"/>
                  </a:lnTo>
                  <a:lnTo>
                    <a:pt x="63375" y="18585"/>
                  </a:lnTo>
                  <a:lnTo>
                    <a:pt x="63085" y="18269"/>
                  </a:lnTo>
                  <a:lnTo>
                    <a:pt x="61342" y="18118"/>
                  </a:lnTo>
                  <a:lnTo>
                    <a:pt x="61128" y="18181"/>
                  </a:lnTo>
                  <a:lnTo>
                    <a:pt x="59890" y="19153"/>
                  </a:lnTo>
                  <a:lnTo>
                    <a:pt x="58223" y="16830"/>
                  </a:lnTo>
                  <a:lnTo>
                    <a:pt x="57971" y="16703"/>
                  </a:lnTo>
                  <a:lnTo>
                    <a:pt x="55799" y="16703"/>
                  </a:lnTo>
                  <a:lnTo>
                    <a:pt x="55521" y="16868"/>
                  </a:lnTo>
                  <a:lnTo>
                    <a:pt x="54827" y="18168"/>
                  </a:lnTo>
                  <a:lnTo>
                    <a:pt x="54435" y="18736"/>
                  </a:lnTo>
                  <a:lnTo>
                    <a:pt x="53652" y="16969"/>
                  </a:lnTo>
                  <a:lnTo>
                    <a:pt x="53261" y="16792"/>
                  </a:lnTo>
                  <a:cubicBezTo>
                    <a:pt x="53061" y="16867"/>
                    <a:pt x="52586" y="16997"/>
                    <a:pt x="52167" y="16997"/>
                  </a:cubicBezTo>
                  <a:cubicBezTo>
                    <a:pt x="51950" y="16997"/>
                    <a:pt x="51749" y="16962"/>
                    <a:pt x="51607" y="16868"/>
                  </a:cubicBezTo>
                  <a:cubicBezTo>
                    <a:pt x="51455" y="16767"/>
                    <a:pt x="51379" y="16590"/>
                    <a:pt x="51392" y="16426"/>
                  </a:cubicBezTo>
                  <a:cubicBezTo>
                    <a:pt x="51316" y="15112"/>
                    <a:pt x="51316" y="14986"/>
                    <a:pt x="51316" y="14974"/>
                  </a:cubicBezTo>
                  <a:lnTo>
                    <a:pt x="51215" y="14746"/>
                  </a:lnTo>
                  <a:lnTo>
                    <a:pt x="47945" y="11716"/>
                  </a:lnTo>
                  <a:lnTo>
                    <a:pt x="46922" y="11009"/>
                  </a:lnTo>
                  <a:lnTo>
                    <a:pt x="46682" y="10958"/>
                  </a:lnTo>
                  <a:lnTo>
                    <a:pt x="45142" y="11223"/>
                  </a:lnTo>
                  <a:lnTo>
                    <a:pt x="44435" y="9077"/>
                  </a:lnTo>
                  <a:lnTo>
                    <a:pt x="44233" y="8875"/>
                  </a:lnTo>
                  <a:lnTo>
                    <a:pt x="42806" y="8433"/>
                  </a:lnTo>
                  <a:lnTo>
                    <a:pt x="42679" y="8420"/>
                  </a:lnTo>
                  <a:lnTo>
                    <a:pt x="39182" y="8862"/>
                  </a:lnTo>
                  <a:lnTo>
                    <a:pt x="37262" y="8445"/>
                  </a:lnTo>
                  <a:lnTo>
                    <a:pt x="34649" y="6210"/>
                  </a:lnTo>
                  <a:lnTo>
                    <a:pt x="31075" y="4506"/>
                  </a:lnTo>
                  <a:lnTo>
                    <a:pt x="28499" y="2031"/>
                  </a:lnTo>
                  <a:lnTo>
                    <a:pt x="26365" y="263"/>
                  </a:lnTo>
                  <a:lnTo>
                    <a:pt x="26100" y="187"/>
                  </a:lnTo>
                  <a:lnTo>
                    <a:pt x="23524" y="756"/>
                  </a:lnTo>
                  <a:cubicBezTo>
                    <a:pt x="23360" y="465"/>
                    <a:pt x="23120" y="238"/>
                    <a:pt x="22817" y="124"/>
                  </a:cubicBezTo>
                  <a:cubicBezTo>
                    <a:pt x="22620" y="41"/>
                    <a:pt x="22402" y="0"/>
                    <a:pt x="2216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52"/>
            <p:cNvSpPr/>
            <p:nvPr/>
          </p:nvSpPr>
          <p:spPr>
            <a:xfrm>
              <a:off x="1940550" y="1654925"/>
              <a:ext cx="124725" cy="149650"/>
            </a:xfrm>
            <a:custGeom>
              <a:avLst/>
              <a:gdLst/>
              <a:ahLst/>
              <a:cxnLst/>
              <a:rect l="l" t="t" r="r" b="b"/>
              <a:pathLst>
                <a:path w="4989" h="5986" extrusionOk="0">
                  <a:moveTo>
                    <a:pt x="2425" y="0"/>
                  </a:moveTo>
                  <a:lnTo>
                    <a:pt x="1023" y="1200"/>
                  </a:lnTo>
                  <a:lnTo>
                    <a:pt x="1" y="3851"/>
                  </a:lnTo>
                  <a:lnTo>
                    <a:pt x="1" y="5985"/>
                  </a:lnTo>
                  <a:lnTo>
                    <a:pt x="2362" y="4104"/>
                  </a:lnTo>
                  <a:lnTo>
                    <a:pt x="3511" y="4887"/>
                  </a:lnTo>
                  <a:lnTo>
                    <a:pt x="4988" y="4419"/>
                  </a:lnTo>
                  <a:lnTo>
                    <a:pt x="3271" y="2210"/>
                  </a:lnTo>
                  <a:lnTo>
                    <a:pt x="242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52"/>
            <p:cNvSpPr/>
            <p:nvPr/>
          </p:nvSpPr>
          <p:spPr>
            <a:xfrm>
              <a:off x="1932650" y="1641650"/>
              <a:ext cx="145575" cy="179325"/>
            </a:xfrm>
            <a:custGeom>
              <a:avLst/>
              <a:gdLst/>
              <a:ahLst/>
              <a:cxnLst/>
              <a:rect l="l" t="t" r="r" b="b"/>
              <a:pathLst>
                <a:path w="5823" h="7173" extrusionOk="0">
                  <a:moveTo>
                    <a:pt x="2602" y="1049"/>
                  </a:moveTo>
                  <a:lnTo>
                    <a:pt x="3297" y="2842"/>
                  </a:lnTo>
                  <a:lnTo>
                    <a:pt x="4774" y="4774"/>
                  </a:lnTo>
                  <a:lnTo>
                    <a:pt x="3877" y="5064"/>
                  </a:lnTo>
                  <a:lnTo>
                    <a:pt x="2665" y="4231"/>
                  </a:lnTo>
                  <a:lnTo>
                    <a:pt x="632" y="5860"/>
                  </a:lnTo>
                  <a:lnTo>
                    <a:pt x="632" y="4433"/>
                  </a:lnTo>
                  <a:lnTo>
                    <a:pt x="1605" y="1907"/>
                  </a:lnTo>
                  <a:lnTo>
                    <a:pt x="2602" y="1049"/>
                  </a:lnTo>
                  <a:close/>
                  <a:moveTo>
                    <a:pt x="2880" y="1"/>
                  </a:moveTo>
                  <a:lnTo>
                    <a:pt x="1074" y="1541"/>
                  </a:lnTo>
                  <a:lnTo>
                    <a:pt x="26" y="4269"/>
                  </a:lnTo>
                  <a:lnTo>
                    <a:pt x="1" y="7173"/>
                  </a:lnTo>
                  <a:lnTo>
                    <a:pt x="1" y="7173"/>
                  </a:lnTo>
                  <a:lnTo>
                    <a:pt x="2703" y="5026"/>
                  </a:lnTo>
                  <a:lnTo>
                    <a:pt x="3776" y="5771"/>
                  </a:lnTo>
                  <a:lnTo>
                    <a:pt x="5822" y="5102"/>
                  </a:lnTo>
                  <a:lnTo>
                    <a:pt x="3865" y="2577"/>
                  </a:lnTo>
                  <a:lnTo>
                    <a:pt x="288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52"/>
            <p:cNvSpPr/>
            <p:nvPr/>
          </p:nvSpPr>
          <p:spPr>
            <a:xfrm>
              <a:off x="2019475" y="1292525"/>
              <a:ext cx="410075" cy="583375"/>
            </a:xfrm>
            <a:custGeom>
              <a:avLst/>
              <a:gdLst/>
              <a:ahLst/>
              <a:cxnLst/>
              <a:rect l="l" t="t" r="r" b="b"/>
              <a:pathLst>
                <a:path w="16403" h="23335" extrusionOk="0">
                  <a:moveTo>
                    <a:pt x="4129" y="0"/>
                  </a:moveTo>
                  <a:lnTo>
                    <a:pt x="1213" y="2122"/>
                  </a:lnTo>
                  <a:lnTo>
                    <a:pt x="0" y="4407"/>
                  </a:lnTo>
                  <a:lnTo>
                    <a:pt x="0" y="7248"/>
                  </a:lnTo>
                  <a:lnTo>
                    <a:pt x="2122" y="6857"/>
                  </a:lnTo>
                  <a:lnTo>
                    <a:pt x="4571" y="8347"/>
                  </a:lnTo>
                  <a:lnTo>
                    <a:pt x="6541" y="8827"/>
                  </a:lnTo>
                  <a:lnTo>
                    <a:pt x="7210" y="7576"/>
                  </a:lnTo>
                  <a:lnTo>
                    <a:pt x="8170" y="11339"/>
                  </a:lnTo>
                  <a:lnTo>
                    <a:pt x="9521" y="12842"/>
                  </a:lnTo>
                  <a:lnTo>
                    <a:pt x="8258" y="15052"/>
                  </a:lnTo>
                  <a:cubicBezTo>
                    <a:pt x="8258" y="15052"/>
                    <a:pt x="8978" y="16314"/>
                    <a:pt x="6996" y="16706"/>
                  </a:cubicBezTo>
                  <a:cubicBezTo>
                    <a:pt x="5026" y="17097"/>
                    <a:pt x="6364" y="16946"/>
                    <a:pt x="5026" y="17097"/>
                  </a:cubicBezTo>
                  <a:cubicBezTo>
                    <a:pt x="3688" y="17261"/>
                    <a:pt x="3688" y="17539"/>
                    <a:pt x="3688" y="17539"/>
                  </a:cubicBezTo>
                  <a:lnTo>
                    <a:pt x="4180" y="18915"/>
                  </a:lnTo>
                  <a:lnTo>
                    <a:pt x="6604" y="18915"/>
                  </a:lnTo>
                  <a:lnTo>
                    <a:pt x="7943" y="20810"/>
                  </a:lnTo>
                  <a:lnTo>
                    <a:pt x="9521" y="22539"/>
                  </a:lnTo>
                  <a:lnTo>
                    <a:pt x="11579" y="23335"/>
                  </a:lnTo>
                  <a:lnTo>
                    <a:pt x="10405" y="20532"/>
                  </a:lnTo>
                  <a:lnTo>
                    <a:pt x="12375" y="21693"/>
                  </a:lnTo>
                  <a:lnTo>
                    <a:pt x="13473" y="20115"/>
                  </a:lnTo>
                  <a:lnTo>
                    <a:pt x="12059" y="16794"/>
                  </a:lnTo>
                  <a:lnTo>
                    <a:pt x="12615" y="15923"/>
                  </a:lnTo>
                  <a:lnTo>
                    <a:pt x="14420" y="18360"/>
                  </a:lnTo>
                  <a:lnTo>
                    <a:pt x="15683" y="16794"/>
                  </a:lnTo>
                  <a:lnTo>
                    <a:pt x="16403" y="15052"/>
                  </a:lnTo>
                  <a:lnTo>
                    <a:pt x="12931" y="12135"/>
                  </a:lnTo>
                  <a:lnTo>
                    <a:pt x="14269" y="11630"/>
                  </a:lnTo>
                  <a:lnTo>
                    <a:pt x="13549" y="8195"/>
                  </a:lnTo>
                  <a:lnTo>
                    <a:pt x="12211" y="5821"/>
                  </a:lnTo>
                  <a:lnTo>
                    <a:pt x="10721" y="4963"/>
                  </a:lnTo>
                  <a:lnTo>
                    <a:pt x="9067" y="3624"/>
                  </a:lnTo>
                  <a:lnTo>
                    <a:pt x="10557" y="3069"/>
                  </a:lnTo>
                  <a:lnTo>
                    <a:pt x="10165" y="1414"/>
                  </a:lnTo>
                  <a:lnTo>
                    <a:pt x="7918" y="354"/>
                  </a:lnTo>
                  <a:lnTo>
                    <a:pt x="5670" y="1326"/>
                  </a:lnTo>
                  <a:lnTo>
                    <a:pt x="5165" y="2677"/>
                  </a:lnTo>
                  <a:lnTo>
                    <a:pt x="3814" y="4256"/>
                  </a:lnTo>
                  <a:lnTo>
                    <a:pt x="2993" y="3069"/>
                  </a:lnTo>
                  <a:lnTo>
                    <a:pt x="412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52"/>
            <p:cNvSpPr/>
            <p:nvPr/>
          </p:nvSpPr>
          <p:spPr>
            <a:xfrm>
              <a:off x="2011275" y="1270725"/>
              <a:ext cx="427750" cy="619075"/>
            </a:xfrm>
            <a:custGeom>
              <a:avLst/>
              <a:gdLst/>
              <a:ahLst/>
              <a:cxnLst/>
              <a:rect l="l" t="t" r="r" b="b"/>
              <a:pathLst>
                <a:path w="17110" h="24763" extrusionOk="0">
                  <a:moveTo>
                    <a:pt x="8246" y="1567"/>
                  </a:moveTo>
                  <a:lnTo>
                    <a:pt x="10228" y="2501"/>
                  </a:lnTo>
                  <a:lnTo>
                    <a:pt x="10518" y="3739"/>
                  </a:lnTo>
                  <a:lnTo>
                    <a:pt x="8763" y="4383"/>
                  </a:lnTo>
                  <a:lnTo>
                    <a:pt x="10885" y="6087"/>
                  </a:lnTo>
                  <a:lnTo>
                    <a:pt x="12311" y="6908"/>
                  </a:lnTo>
                  <a:lnTo>
                    <a:pt x="13587" y="9156"/>
                  </a:lnTo>
                  <a:lnTo>
                    <a:pt x="14231" y="12287"/>
                  </a:lnTo>
                  <a:lnTo>
                    <a:pt x="12640" y="12881"/>
                  </a:lnTo>
                  <a:lnTo>
                    <a:pt x="16340" y="15999"/>
                  </a:lnTo>
                  <a:lnTo>
                    <a:pt x="15733" y="17477"/>
                  </a:lnTo>
                  <a:lnTo>
                    <a:pt x="14761" y="18689"/>
                  </a:lnTo>
                  <a:lnTo>
                    <a:pt x="12918" y="16227"/>
                  </a:lnTo>
                  <a:lnTo>
                    <a:pt x="12021" y="17616"/>
                  </a:lnTo>
                  <a:lnTo>
                    <a:pt x="13448" y="20937"/>
                  </a:lnTo>
                  <a:lnTo>
                    <a:pt x="12615" y="22136"/>
                  </a:lnTo>
                  <a:lnTo>
                    <a:pt x="10076" y="20633"/>
                  </a:lnTo>
                  <a:lnTo>
                    <a:pt x="11339" y="23639"/>
                  </a:lnTo>
                  <a:lnTo>
                    <a:pt x="10051" y="23146"/>
                  </a:lnTo>
                  <a:lnTo>
                    <a:pt x="8549" y="21492"/>
                  </a:lnTo>
                  <a:lnTo>
                    <a:pt x="7109" y="19459"/>
                  </a:lnTo>
                  <a:lnTo>
                    <a:pt x="4748" y="19459"/>
                  </a:lnTo>
                  <a:lnTo>
                    <a:pt x="4407" y="18500"/>
                  </a:lnTo>
                  <a:cubicBezTo>
                    <a:pt x="4723" y="18373"/>
                    <a:pt x="5064" y="18297"/>
                    <a:pt x="5417" y="18272"/>
                  </a:cubicBezTo>
                  <a:cubicBezTo>
                    <a:pt x="6124" y="18196"/>
                    <a:pt x="6124" y="18196"/>
                    <a:pt x="6238" y="18146"/>
                  </a:cubicBezTo>
                  <a:cubicBezTo>
                    <a:pt x="6301" y="18121"/>
                    <a:pt x="6453" y="18070"/>
                    <a:pt x="7412" y="17881"/>
                  </a:cubicBezTo>
                  <a:cubicBezTo>
                    <a:pt x="8208" y="17717"/>
                    <a:pt x="8725" y="17401"/>
                    <a:pt x="8940" y="16934"/>
                  </a:cubicBezTo>
                  <a:cubicBezTo>
                    <a:pt x="9079" y="16618"/>
                    <a:pt x="9079" y="16265"/>
                    <a:pt x="8953" y="15936"/>
                  </a:cubicBezTo>
                  <a:lnTo>
                    <a:pt x="10253" y="13676"/>
                  </a:lnTo>
                  <a:lnTo>
                    <a:pt x="8801" y="12060"/>
                  </a:lnTo>
                  <a:lnTo>
                    <a:pt x="7652" y="7590"/>
                  </a:lnTo>
                  <a:lnTo>
                    <a:pt x="6718" y="9332"/>
                  </a:lnTo>
                  <a:lnTo>
                    <a:pt x="5026" y="8928"/>
                  </a:lnTo>
                  <a:lnTo>
                    <a:pt x="2513" y="7388"/>
                  </a:lnTo>
                  <a:lnTo>
                    <a:pt x="644" y="7741"/>
                  </a:lnTo>
                  <a:lnTo>
                    <a:pt x="644" y="5367"/>
                  </a:lnTo>
                  <a:lnTo>
                    <a:pt x="1793" y="3208"/>
                  </a:lnTo>
                  <a:lnTo>
                    <a:pt x="3801" y="1744"/>
                  </a:lnTo>
                  <a:lnTo>
                    <a:pt x="3801" y="1744"/>
                  </a:lnTo>
                  <a:lnTo>
                    <a:pt x="2980" y="3991"/>
                  </a:lnTo>
                  <a:lnTo>
                    <a:pt x="4129" y="5645"/>
                  </a:lnTo>
                  <a:lnTo>
                    <a:pt x="5745" y="3751"/>
                  </a:lnTo>
                  <a:lnTo>
                    <a:pt x="6263" y="2438"/>
                  </a:lnTo>
                  <a:lnTo>
                    <a:pt x="8246" y="1567"/>
                  </a:lnTo>
                  <a:close/>
                  <a:moveTo>
                    <a:pt x="5114" y="1"/>
                  </a:moveTo>
                  <a:lnTo>
                    <a:pt x="1288" y="2779"/>
                  </a:lnTo>
                  <a:lnTo>
                    <a:pt x="0" y="5203"/>
                  </a:lnTo>
                  <a:lnTo>
                    <a:pt x="0" y="8486"/>
                  </a:lnTo>
                  <a:lnTo>
                    <a:pt x="2374" y="8044"/>
                  </a:lnTo>
                  <a:lnTo>
                    <a:pt x="4723" y="9471"/>
                  </a:lnTo>
                  <a:lnTo>
                    <a:pt x="7021" y="10039"/>
                  </a:lnTo>
                  <a:lnTo>
                    <a:pt x="7425" y="9294"/>
                  </a:lnTo>
                  <a:lnTo>
                    <a:pt x="8208" y="12350"/>
                  </a:lnTo>
                  <a:lnTo>
                    <a:pt x="9458" y="13739"/>
                  </a:lnTo>
                  <a:lnTo>
                    <a:pt x="8321" y="15747"/>
                  </a:lnTo>
                  <a:lnTo>
                    <a:pt x="8233" y="15911"/>
                  </a:lnTo>
                  <a:lnTo>
                    <a:pt x="8309" y="16063"/>
                  </a:lnTo>
                  <a:cubicBezTo>
                    <a:pt x="8410" y="16252"/>
                    <a:pt x="8422" y="16467"/>
                    <a:pt x="8347" y="16669"/>
                  </a:cubicBezTo>
                  <a:cubicBezTo>
                    <a:pt x="8220" y="16946"/>
                    <a:pt x="7842" y="17148"/>
                    <a:pt x="7273" y="17262"/>
                  </a:cubicBezTo>
                  <a:cubicBezTo>
                    <a:pt x="6263" y="17464"/>
                    <a:pt x="6099" y="17527"/>
                    <a:pt x="6011" y="17565"/>
                  </a:cubicBezTo>
                  <a:cubicBezTo>
                    <a:pt x="5783" y="17603"/>
                    <a:pt x="5556" y="17641"/>
                    <a:pt x="5329" y="17654"/>
                  </a:cubicBezTo>
                  <a:cubicBezTo>
                    <a:pt x="4937" y="17704"/>
                    <a:pt x="3712" y="17843"/>
                    <a:pt x="3712" y="18411"/>
                  </a:cubicBezTo>
                  <a:lnTo>
                    <a:pt x="4293" y="20103"/>
                  </a:lnTo>
                  <a:lnTo>
                    <a:pt x="6793" y="20103"/>
                  </a:lnTo>
                  <a:lnTo>
                    <a:pt x="8056" y="21884"/>
                  </a:lnTo>
                  <a:lnTo>
                    <a:pt x="9685" y="23677"/>
                  </a:lnTo>
                  <a:lnTo>
                    <a:pt x="12488" y="24763"/>
                  </a:lnTo>
                  <a:lnTo>
                    <a:pt x="11390" y="22161"/>
                  </a:lnTo>
                  <a:lnTo>
                    <a:pt x="12791" y="22982"/>
                  </a:lnTo>
                  <a:lnTo>
                    <a:pt x="14168" y="20987"/>
                  </a:lnTo>
                  <a:lnTo>
                    <a:pt x="12741" y="17666"/>
                  </a:lnTo>
                  <a:lnTo>
                    <a:pt x="12968" y="17325"/>
                  </a:lnTo>
                  <a:lnTo>
                    <a:pt x="14748" y="19712"/>
                  </a:lnTo>
                  <a:lnTo>
                    <a:pt x="16264" y="17830"/>
                  </a:lnTo>
                  <a:lnTo>
                    <a:pt x="17110" y="15810"/>
                  </a:lnTo>
                  <a:lnTo>
                    <a:pt x="13877" y="13083"/>
                  </a:lnTo>
                  <a:lnTo>
                    <a:pt x="14963" y="12678"/>
                  </a:lnTo>
                  <a:lnTo>
                    <a:pt x="14193" y="8979"/>
                  </a:lnTo>
                  <a:lnTo>
                    <a:pt x="12779" y="6453"/>
                  </a:lnTo>
                  <a:lnTo>
                    <a:pt x="11238" y="5569"/>
                  </a:lnTo>
                  <a:lnTo>
                    <a:pt x="10013" y="4585"/>
                  </a:lnTo>
                  <a:lnTo>
                    <a:pt x="11263" y="4117"/>
                  </a:lnTo>
                  <a:lnTo>
                    <a:pt x="10771" y="2047"/>
                  </a:lnTo>
                  <a:lnTo>
                    <a:pt x="8258" y="860"/>
                  </a:lnTo>
                  <a:lnTo>
                    <a:pt x="5758" y="1958"/>
                  </a:lnTo>
                  <a:lnTo>
                    <a:pt x="5215" y="3372"/>
                  </a:lnTo>
                  <a:lnTo>
                    <a:pt x="4180" y="4597"/>
                  </a:lnTo>
                  <a:lnTo>
                    <a:pt x="3675" y="3890"/>
                  </a:lnTo>
                  <a:lnTo>
                    <a:pt x="51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52"/>
            <p:cNvSpPr/>
            <p:nvPr/>
          </p:nvSpPr>
          <p:spPr>
            <a:xfrm>
              <a:off x="2342725" y="2272700"/>
              <a:ext cx="102300" cy="109875"/>
            </a:xfrm>
            <a:custGeom>
              <a:avLst/>
              <a:gdLst/>
              <a:ahLst/>
              <a:cxnLst/>
              <a:rect l="l" t="t" r="r" b="b"/>
              <a:pathLst>
                <a:path w="4092" h="4395" extrusionOk="0">
                  <a:moveTo>
                    <a:pt x="112" y="2946"/>
                  </a:moveTo>
                  <a:cubicBezTo>
                    <a:pt x="41" y="2963"/>
                    <a:pt x="1" y="2986"/>
                    <a:pt x="1" y="3018"/>
                  </a:cubicBezTo>
                  <a:cubicBezTo>
                    <a:pt x="1" y="3026"/>
                    <a:pt x="3" y="3031"/>
                    <a:pt x="9" y="3031"/>
                  </a:cubicBezTo>
                  <a:cubicBezTo>
                    <a:pt x="25" y="3031"/>
                    <a:pt x="60" y="3000"/>
                    <a:pt x="112" y="2946"/>
                  </a:cubicBezTo>
                  <a:close/>
                  <a:moveTo>
                    <a:pt x="2337" y="0"/>
                  </a:moveTo>
                  <a:cubicBezTo>
                    <a:pt x="2337" y="0"/>
                    <a:pt x="576" y="2455"/>
                    <a:pt x="112" y="2946"/>
                  </a:cubicBezTo>
                  <a:lnTo>
                    <a:pt x="112" y="2946"/>
                  </a:lnTo>
                  <a:cubicBezTo>
                    <a:pt x="226" y="2918"/>
                    <a:pt x="419" y="2908"/>
                    <a:pt x="644" y="2908"/>
                  </a:cubicBezTo>
                  <a:cubicBezTo>
                    <a:pt x="1336" y="2908"/>
                    <a:pt x="2337" y="3005"/>
                    <a:pt x="2337" y="3005"/>
                  </a:cubicBezTo>
                  <a:lnTo>
                    <a:pt x="3145" y="4394"/>
                  </a:lnTo>
                  <a:lnTo>
                    <a:pt x="4092" y="3990"/>
                  </a:lnTo>
                  <a:lnTo>
                    <a:pt x="4092" y="2096"/>
                  </a:lnTo>
                  <a:lnTo>
                    <a:pt x="2438" y="1465"/>
                  </a:lnTo>
                  <a:lnTo>
                    <a:pt x="233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52"/>
            <p:cNvSpPr/>
            <p:nvPr/>
          </p:nvSpPr>
          <p:spPr>
            <a:xfrm>
              <a:off x="2334825" y="2250600"/>
              <a:ext cx="118400" cy="142075"/>
            </a:xfrm>
            <a:custGeom>
              <a:avLst/>
              <a:gdLst/>
              <a:ahLst/>
              <a:cxnLst/>
              <a:rect l="l" t="t" r="r" b="b"/>
              <a:pathLst>
                <a:path w="4736" h="5683" extrusionOk="0">
                  <a:moveTo>
                    <a:pt x="2387" y="1781"/>
                  </a:moveTo>
                  <a:lnTo>
                    <a:pt x="2450" y="2576"/>
                  </a:lnTo>
                  <a:lnTo>
                    <a:pt x="4079" y="3207"/>
                  </a:lnTo>
                  <a:lnTo>
                    <a:pt x="4079" y="4659"/>
                  </a:lnTo>
                  <a:lnTo>
                    <a:pt x="3587" y="4874"/>
                  </a:lnTo>
                  <a:lnTo>
                    <a:pt x="2829" y="3586"/>
                  </a:lnTo>
                  <a:lnTo>
                    <a:pt x="2665" y="3574"/>
                  </a:lnTo>
                  <a:cubicBezTo>
                    <a:pt x="1983" y="3510"/>
                    <a:pt x="1491" y="3473"/>
                    <a:pt x="1125" y="3473"/>
                  </a:cubicBezTo>
                  <a:lnTo>
                    <a:pt x="1137" y="3473"/>
                  </a:lnTo>
                  <a:cubicBezTo>
                    <a:pt x="1428" y="3106"/>
                    <a:pt x="1819" y="2576"/>
                    <a:pt x="2387" y="1781"/>
                  </a:cubicBezTo>
                  <a:close/>
                  <a:moveTo>
                    <a:pt x="2905" y="0"/>
                  </a:moveTo>
                  <a:lnTo>
                    <a:pt x="2400" y="707"/>
                  </a:lnTo>
                  <a:cubicBezTo>
                    <a:pt x="1541" y="1894"/>
                    <a:pt x="582" y="3195"/>
                    <a:pt x="253" y="3561"/>
                  </a:cubicBezTo>
                  <a:cubicBezTo>
                    <a:pt x="203" y="3574"/>
                    <a:pt x="165" y="3599"/>
                    <a:pt x="127" y="3637"/>
                  </a:cubicBezTo>
                  <a:lnTo>
                    <a:pt x="1" y="3763"/>
                  </a:lnTo>
                  <a:lnTo>
                    <a:pt x="1" y="4142"/>
                  </a:lnTo>
                  <a:lnTo>
                    <a:pt x="228" y="4218"/>
                  </a:lnTo>
                  <a:cubicBezTo>
                    <a:pt x="268" y="4227"/>
                    <a:pt x="302" y="4237"/>
                    <a:pt x="339" y="4237"/>
                  </a:cubicBezTo>
                  <a:cubicBezTo>
                    <a:pt x="396" y="4237"/>
                    <a:pt x="462" y="4214"/>
                    <a:pt x="569" y="4129"/>
                  </a:cubicBezTo>
                  <a:cubicBezTo>
                    <a:pt x="771" y="4117"/>
                    <a:pt x="974" y="4111"/>
                    <a:pt x="1176" y="4111"/>
                  </a:cubicBezTo>
                  <a:cubicBezTo>
                    <a:pt x="1605" y="4111"/>
                    <a:pt x="2034" y="4137"/>
                    <a:pt x="2463" y="4180"/>
                  </a:cubicBezTo>
                  <a:lnTo>
                    <a:pt x="3334" y="5682"/>
                  </a:lnTo>
                  <a:lnTo>
                    <a:pt x="4736" y="5076"/>
                  </a:lnTo>
                  <a:lnTo>
                    <a:pt x="4736" y="2753"/>
                  </a:lnTo>
                  <a:lnTo>
                    <a:pt x="3069" y="2121"/>
                  </a:lnTo>
                  <a:lnTo>
                    <a:pt x="290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52"/>
            <p:cNvSpPr/>
            <p:nvPr/>
          </p:nvSpPr>
          <p:spPr>
            <a:xfrm>
              <a:off x="1713900" y="3010725"/>
              <a:ext cx="224775" cy="69925"/>
            </a:xfrm>
            <a:custGeom>
              <a:avLst/>
              <a:gdLst/>
              <a:ahLst/>
              <a:cxnLst/>
              <a:rect l="l" t="t" r="r" b="b"/>
              <a:pathLst>
                <a:path w="8991" h="2797" extrusionOk="0">
                  <a:moveTo>
                    <a:pt x="1112" y="1"/>
                  </a:moveTo>
                  <a:lnTo>
                    <a:pt x="0" y="556"/>
                  </a:lnTo>
                  <a:lnTo>
                    <a:pt x="1112" y="834"/>
                  </a:lnTo>
                  <a:cubicBezTo>
                    <a:pt x="1112" y="834"/>
                    <a:pt x="3864" y="1125"/>
                    <a:pt x="4104" y="1125"/>
                  </a:cubicBezTo>
                  <a:cubicBezTo>
                    <a:pt x="4344" y="1125"/>
                    <a:pt x="6705" y="2110"/>
                    <a:pt x="6705" y="2110"/>
                  </a:cubicBezTo>
                  <a:cubicBezTo>
                    <a:pt x="6705" y="2110"/>
                    <a:pt x="5423" y="2797"/>
                    <a:pt x="5497" y="2797"/>
                  </a:cubicBezTo>
                  <a:cubicBezTo>
                    <a:pt x="5501" y="2797"/>
                    <a:pt x="5508" y="2795"/>
                    <a:pt x="5518" y="2791"/>
                  </a:cubicBezTo>
                  <a:cubicBezTo>
                    <a:pt x="5758" y="2716"/>
                    <a:pt x="8991" y="2463"/>
                    <a:pt x="8991" y="2463"/>
                  </a:cubicBezTo>
                  <a:lnTo>
                    <a:pt x="7892" y="1390"/>
                  </a:lnTo>
                  <a:lnTo>
                    <a:pt x="324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52"/>
            <p:cNvSpPr/>
            <p:nvPr/>
          </p:nvSpPr>
          <p:spPr>
            <a:xfrm>
              <a:off x="1691475" y="3002850"/>
              <a:ext cx="265200" cy="86825"/>
            </a:xfrm>
            <a:custGeom>
              <a:avLst/>
              <a:gdLst/>
              <a:ahLst/>
              <a:cxnLst/>
              <a:rect l="l" t="t" r="r" b="b"/>
              <a:pathLst>
                <a:path w="10608" h="3473" extrusionOk="0">
                  <a:moveTo>
                    <a:pt x="4079" y="644"/>
                  </a:moveTo>
                  <a:lnTo>
                    <a:pt x="8613" y="1995"/>
                  </a:lnTo>
                  <a:lnTo>
                    <a:pt x="9168" y="2526"/>
                  </a:lnTo>
                  <a:cubicBezTo>
                    <a:pt x="8764" y="2551"/>
                    <a:pt x="8310" y="2589"/>
                    <a:pt x="7880" y="2627"/>
                  </a:cubicBezTo>
                  <a:lnTo>
                    <a:pt x="8335" y="2387"/>
                  </a:lnTo>
                  <a:lnTo>
                    <a:pt x="7716" y="2134"/>
                  </a:lnTo>
                  <a:cubicBezTo>
                    <a:pt x="6112" y="1465"/>
                    <a:pt x="5191" y="1124"/>
                    <a:pt x="5001" y="1124"/>
                  </a:cubicBezTo>
                  <a:cubicBezTo>
                    <a:pt x="4824" y="1124"/>
                    <a:pt x="3095" y="947"/>
                    <a:pt x="2072" y="846"/>
                  </a:cubicBezTo>
                  <a:lnTo>
                    <a:pt x="1807" y="770"/>
                  </a:lnTo>
                  <a:lnTo>
                    <a:pt x="2072" y="644"/>
                  </a:lnTo>
                  <a:close/>
                  <a:moveTo>
                    <a:pt x="1933" y="0"/>
                  </a:moveTo>
                  <a:lnTo>
                    <a:pt x="1" y="973"/>
                  </a:lnTo>
                  <a:lnTo>
                    <a:pt x="1971" y="1465"/>
                  </a:lnTo>
                  <a:cubicBezTo>
                    <a:pt x="2438" y="1515"/>
                    <a:pt x="4749" y="1755"/>
                    <a:pt x="4976" y="1755"/>
                  </a:cubicBezTo>
                  <a:cubicBezTo>
                    <a:pt x="5127" y="1781"/>
                    <a:pt x="5974" y="2096"/>
                    <a:pt x="6857" y="2462"/>
                  </a:cubicBezTo>
                  <a:cubicBezTo>
                    <a:pt x="5974" y="2942"/>
                    <a:pt x="5986" y="2980"/>
                    <a:pt x="6100" y="3233"/>
                  </a:cubicBezTo>
                  <a:lnTo>
                    <a:pt x="6251" y="3473"/>
                  </a:lnTo>
                  <a:lnTo>
                    <a:pt x="6516" y="3410"/>
                  </a:lnTo>
                  <a:cubicBezTo>
                    <a:pt x="6706" y="3359"/>
                    <a:pt x="8411" y="3207"/>
                    <a:pt x="9913" y="3094"/>
                  </a:cubicBezTo>
                  <a:lnTo>
                    <a:pt x="10608" y="3043"/>
                  </a:lnTo>
                  <a:lnTo>
                    <a:pt x="8953" y="1427"/>
                  </a:lnTo>
                  <a:lnTo>
                    <a:pt x="4231" y="13"/>
                  </a:lnTo>
                  <a:lnTo>
                    <a:pt x="193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52"/>
            <p:cNvSpPr/>
            <p:nvPr/>
          </p:nvSpPr>
          <p:spPr>
            <a:xfrm>
              <a:off x="1938650" y="3067875"/>
              <a:ext cx="120300" cy="55275"/>
            </a:xfrm>
            <a:custGeom>
              <a:avLst/>
              <a:gdLst/>
              <a:ahLst/>
              <a:cxnLst/>
              <a:rect l="l" t="t" r="r" b="b"/>
              <a:pathLst>
                <a:path w="4812" h="2211" extrusionOk="0">
                  <a:moveTo>
                    <a:pt x="1807" y="0"/>
                  </a:moveTo>
                  <a:lnTo>
                    <a:pt x="1099" y="1036"/>
                  </a:lnTo>
                  <a:lnTo>
                    <a:pt x="1" y="2210"/>
                  </a:lnTo>
                  <a:lnTo>
                    <a:pt x="1" y="2210"/>
                  </a:lnTo>
                  <a:lnTo>
                    <a:pt x="2842" y="1743"/>
                  </a:lnTo>
                  <a:lnTo>
                    <a:pt x="4812" y="2210"/>
                  </a:lnTo>
                  <a:lnTo>
                    <a:pt x="4812" y="2210"/>
                  </a:lnTo>
                  <a:lnTo>
                    <a:pt x="4408" y="493"/>
                  </a:lnTo>
                  <a:lnTo>
                    <a:pt x="1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52"/>
            <p:cNvSpPr/>
            <p:nvPr/>
          </p:nvSpPr>
          <p:spPr>
            <a:xfrm>
              <a:off x="1916875" y="3059350"/>
              <a:ext cx="152175" cy="75475"/>
            </a:xfrm>
            <a:custGeom>
              <a:avLst/>
              <a:gdLst/>
              <a:ahLst/>
              <a:cxnLst/>
              <a:rect l="l" t="t" r="r" b="b"/>
              <a:pathLst>
                <a:path w="6087" h="3019" extrusionOk="0">
                  <a:moveTo>
                    <a:pt x="2829" y="695"/>
                  </a:moveTo>
                  <a:lnTo>
                    <a:pt x="5026" y="1099"/>
                  </a:lnTo>
                  <a:lnTo>
                    <a:pt x="5253" y="2122"/>
                  </a:lnTo>
                  <a:lnTo>
                    <a:pt x="5253" y="2122"/>
                  </a:lnTo>
                  <a:lnTo>
                    <a:pt x="3713" y="1756"/>
                  </a:lnTo>
                  <a:lnTo>
                    <a:pt x="1731" y="2084"/>
                  </a:lnTo>
                  <a:lnTo>
                    <a:pt x="2236" y="1541"/>
                  </a:lnTo>
                  <a:lnTo>
                    <a:pt x="2829" y="695"/>
                  </a:lnTo>
                  <a:close/>
                  <a:moveTo>
                    <a:pt x="2526" y="0"/>
                  </a:moveTo>
                  <a:lnTo>
                    <a:pt x="1743" y="1162"/>
                  </a:lnTo>
                  <a:lnTo>
                    <a:pt x="1" y="3018"/>
                  </a:lnTo>
                  <a:lnTo>
                    <a:pt x="3675" y="2400"/>
                  </a:lnTo>
                  <a:lnTo>
                    <a:pt x="6087" y="2980"/>
                  </a:lnTo>
                  <a:lnTo>
                    <a:pt x="5531" y="556"/>
                  </a:lnTo>
                  <a:lnTo>
                    <a:pt x="252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52"/>
            <p:cNvSpPr/>
            <p:nvPr/>
          </p:nvSpPr>
          <p:spPr>
            <a:xfrm>
              <a:off x="1843950" y="3121225"/>
              <a:ext cx="55275" cy="29075"/>
            </a:xfrm>
            <a:custGeom>
              <a:avLst/>
              <a:gdLst/>
              <a:ahLst/>
              <a:cxnLst/>
              <a:rect l="l" t="t" r="r" b="b"/>
              <a:pathLst>
                <a:path w="2211" h="1163" extrusionOk="0">
                  <a:moveTo>
                    <a:pt x="1" y="0"/>
                  </a:moveTo>
                  <a:lnTo>
                    <a:pt x="1226" y="1162"/>
                  </a:lnTo>
                  <a:lnTo>
                    <a:pt x="2211" y="278"/>
                  </a:lnTo>
                  <a:lnTo>
                    <a:pt x="16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52"/>
            <p:cNvSpPr/>
            <p:nvPr/>
          </p:nvSpPr>
          <p:spPr>
            <a:xfrm>
              <a:off x="1824375" y="3113325"/>
              <a:ext cx="88750" cy="47700"/>
            </a:xfrm>
            <a:custGeom>
              <a:avLst/>
              <a:gdLst/>
              <a:ahLst/>
              <a:cxnLst/>
              <a:rect l="l" t="t" r="r" b="b"/>
              <a:pathLst>
                <a:path w="3550" h="1908" extrusionOk="0">
                  <a:moveTo>
                    <a:pt x="2375" y="632"/>
                  </a:moveTo>
                  <a:lnTo>
                    <a:pt x="2438" y="670"/>
                  </a:lnTo>
                  <a:lnTo>
                    <a:pt x="2021" y="1049"/>
                  </a:lnTo>
                  <a:lnTo>
                    <a:pt x="1579" y="632"/>
                  </a:lnTo>
                  <a:close/>
                  <a:moveTo>
                    <a:pt x="1" y="1"/>
                  </a:moveTo>
                  <a:lnTo>
                    <a:pt x="1996" y="1907"/>
                  </a:lnTo>
                  <a:lnTo>
                    <a:pt x="3549" y="518"/>
                  </a:lnTo>
                  <a:lnTo>
                    <a:pt x="25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52"/>
            <p:cNvSpPr/>
            <p:nvPr/>
          </p:nvSpPr>
          <p:spPr>
            <a:xfrm>
              <a:off x="2090500" y="3105425"/>
              <a:ext cx="65050" cy="33175"/>
            </a:xfrm>
            <a:custGeom>
              <a:avLst/>
              <a:gdLst/>
              <a:ahLst/>
              <a:cxnLst/>
              <a:rect l="l" t="t" r="r" b="b"/>
              <a:pathLst>
                <a:path w="2602" h="1327" extrusionOk="0">
                  <a:moveTo>
                    <a:pt x="0" y="1"/>
                  </a:moveTo>
                  <a:lnTo>
                    <a:pt x="468" y="1327"/>
                  </a:lnTo>
                  <a:lnTo>
                    <a:pt x="2602" y="658"/>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52"/>
            <p:cNvSpPr/>
            <p:nvPr/>
          </p:nvSpPr>
          <p:spPr>
            <a:xfrm>
              <a:off x="2077875" y="3094075"/>
              <a:ext cx="106725" cy="54325"/>
            </a:xfrm>
            <a:custGeom>
              <a:avLst/>
              <a:gdLst/>
              <a:ahLst/>
              <a:cxnLst/>
              <a:rect l="l" t="t" r="r" b="b"/>
              <a:pathLst>
                <a:path w="4269" h="2173" extrusionOk="0">
                  <a:moveTo>
                    <a:pt x="998" y="910"/>
                  </a:moveTo>
                  <a:lnTo>
                    <a:pt x="1945" y="1137"/>
                  </a:lnTo>
                  <a:lnTo>
                    <a:pt x="1162" y="1377"/>
                  </a:lnTo>
                  <a:lnTo>
                    <a:pt x="998" y="910"/>
                  </a:lnTo>
                  <a:close/>
                  <a:moveTo>
                    <a:pt x="0" y="0"/>
                  </a:moveTo>
                  <a:lnTo>
                    <a:pt x="783" y="2172"/>
                  </a:lnTo>
                  <a:lnTo>
                    <a:pt x="4268" y="1086"/>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05" name="Google Shape;1005;p52"/>
          <p:cNvSpPr/>
          <p:nvPr/>
        </p:nvSpPr>
        <p:spPr>
          <a:xfrm>
            <a:off x="3139691" y="2493024"/>
            <a:ext cx="183603" cy="183603"/>
          </a:xfrm>
          <a:custGeom>
            <a:avLst/>
            <a:gdLst/>
            <a:ahLst/>
            <a:cxnLst/>
            <a:rect l="l" t="t" r="r" b="b"/>
            <a:pathLst>
              <a:path w="1033" h="1033" extrusionOk="0">
                <a:moveTo>
                  <a:pt x="1033" y="198"/>
                </a:moveTo>
                <a:lnTo>
                  <a:pt x="714" y="516"/>
                </a:lnTo>
                <a:lnTo>
                  <a:pt x="1033" y="835"/>
                </a:lnTo>
                <a:lnTo>
                  <a:pt x="837" y="1033"/>
                </a:lnTo>
                <a:lnTo>
                  <a:pt x="517" y="714"/>
                </a:lnTo>
                <a:lnTo>
                  <a:pt x="198" y="1033"/>
                </a:lnTo>
                <a:lnTo>
                  <a:pt x="1" y="835"/>
                </a:lnTo>
                <a:lnTo>
                  <a:pt x="319" y="516"/>
                </a:lnTo>
                <a:lnTo>
                  <a:pt x="1" y="198"/>
                </a:lnTo>
                <a:lnTo>
                  <a:pt x="198" y="0"/>
                </a:lnTo>
                <a:lnTo>
                  <a:pt x="517" y="319"/>
                </a:lnTo>
                <a:lnTo>
                  <a:pt x="83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52"/>
          <p:cNvSpPr/>
          <p:nvPr/>
        </p:nvSpPr>
        <p:spPr>
          <a:xfrm>
            <a:off x="4270718" y="2727586"/>
            <a:ext cx="183603" cy="183603"/>
          </a:xfrm>
          <a:custGeom>
            <a:avLst/>
            <a:gdLst/>
            <a:ahLst/>
            <a:cxnLst/>
            <a:rect l="l" t="t" r="r" b="b"/>
            <a:pathLst>
              <a:path w="1033" h="1033" extrusionOk="0">
                <a:moveTo>
                  <a:pt x="1033" y="198"/>
                </a:moveTo>
                <a:lnTo>
                  <a:pt x="714" y="516"/>
                </a:lnTo>
                <a:lnTo>
                  <a:pt x="1033" y="835"/>
                </a:lnTo>
                <a:lnTo>
                  <a:pt x="837" y="1033"/>
                </a:lnTo>
                <a:lnTo>
                  <a:pt x="517" y="714"/>
                </a:lnTo>
                <a:lnTo>
                  <a:pt x="198" y="1033"/>
                </a:lnTo>
                <a:lnTo>
                  <a:pt x="1" y="835"/>
                </a:lnTo>
                <a:lnTo>
                  <a:pt x="319" y="516"/>
                </a:lnTo>
                <a:lnTo>
                  <a:pt x="1" y="198"/>
                </a:lnTo>
                <a:lnTo>
                  <a:pt x="198" y="0"/>
                </a:lnTo>
                <a:lnTo>
                  <a:pt x="517" y="319"/>
                </a:lnTo>
                <a:lnTo>
                  <a:pt x="83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TextBox 2">
            <a:extLst>
              <a:ext uri="{FF2B5EF4-FFF2-40B4-BE49-F238E27FC236}">
                <a16:creationId xmlns:a16="http://schemas.microsoft.com/office/drawing/2014/main" id="{9BBC5E80-538C-8969-5BAC-1B9799076DB5}"/>
              </a:ext>
            </a:extLst>
          </p:cNvPr>
          <p:cNvSpPr txBox="1"/>
          <p:nvPr/>
        </p:nvSpPr>
        <p:spPr>
          <a:xfrm>
            <a:off x="4752075" y="2308307"/>
            <a:ext cx="3862495" cy="1384995"/>
          </a:xfrm>
          <a:prstGeom prst="rect">
            <a:avLst/>
          </a:prstGeom>
          <a:solidFill>
            <a:schemeClr val="tx1"/>
          </a:solidFill>
        </p:spPr>
        <p:txBody>
          <a:bodyPr wrap="square">
            <a:spAutoFit/>
          </a:bodyPr>
          <a:lstStyle/>
          <a:p>
            <a:pPr algn="just"/>
            <a:r>
              <a:rPr lang="en-US" b="0" i="0" dirty="0">
                <a:solidFill>
                  <a:srgbClr val="555555"/>
                </a:solidFill>
                <a:effectLst/>
                <a:latin typeface="Book Antiqua" panose="02040602050305030304" pitchFamily="18" charset="0"/>
              </a:rPr>
              <a:t>System Information provides detailed configuration data for a machine and its operating system, such as operating system configuration, security information, product ID, and hardware properties (such as RAM, disk space, and network cards).</a:t>
            </a:r>
            <a:endParaRPr lang="en-US" dirty="0">
              <a:latin typeface="Book Antiqua" panose="02040602050305030304" pitchFamily="18" charset="0"/>
            </a:endParaRPr>
          </a:p>
        </p:txBody>
      </p:sp>
      <p:sp>
        <p:nvSpPr>
          <p:cNvPr id="7" name="TextBox 6">
            <a:extLst>
              <a:ext uri="{FF2B5EF4-FFF2-40B4-BE49-F238E27FC236}">
                <a16:creationId xmlns:a16="http://schemas.microsoft.com/office/drawing/2014/main" id="{1B822188-A0AE-3F29-678E-ACF68D098DA9}"/>
              </a:ext>
            </a:extLst>
          </p:cNvPr>
          <p:cNvSpPr txBox="1"/>
          <p:nvPr/>
        </p:nvSpPr>
        <p:spPr>
          <a:xfrm>
            <a:off x="1633685" y="324399"/>
            <a:ext cx="4572000" cy="523220"/>
          </a:xfrm>
          <a:prstGeom prst="rect">
            <a:avLst/>
          </a:prstGeom>
          <a:noFill/>
        </p:spPr>
        <p:txBody>
          <a:bodyPr wrap="square">
            <a:spAutoFit/>
          </a:bodyPr>
          <a:lstStyle/>
          <a:p>
            <a:pPr algn="l"/>
            <a:r>
              <a:rPr lang="en-US" sz="2400" b="1" i="0" dirty="0">
                <a:solidFill>
                  <a:srgbClr val="555555"/>
                </a:solidFill>
                <a:effectLst/>
                <a:latin typeface="Algerian" panose="04020705040A02060702" pitchFamily="82" charset="0"/>
              </a:rPr>
              <a:t> </a:t>
            </a:r>
            <a:r>
              <a:rPr lang="en-US" sz="2800" b="1" i="0" dirty="0">
                <a:solidFill>
                  <a:srgbClr val="555555"/>
                </a:solidFill>
                <a:effectLst/>
                <a:latin typeface="Algerian" panose="04020705040A02060702" pitchFamily="82" charset="0"/>
              </a:rPr>
              <a:t>SYSTEM INFO</a:t>
            </a:r>
            <a:endParaRPr lang="en-US" sz="2400" b="1" i="0" dirty="0">
              <a:solidFill>
                <a:srgbClr val="555555"/>
              </a:solidFill>
              <a:effectLst/>
              <a:latin typeface="Algerian" panose="04020705040A02060702" pitchFamily="82" charset="0"/>
            </a:endParaRPr>
          </a:p>
        </p:txBody>
      </p:sp>
      <p:sp>
        <p:nvSpPr>
          <p:cNvPr id="2" name="AutoShape 2" descr="System Info: Find out when your Windows 11/10 was installed and more">
            <a:extLst>
              <a:ext uri="{FF2B5EF4-FFF2-40B4-BE49-F238E27FC236}">
                <a16:creationId xmlns:a16="http://schemas.microsoft.com/office/drawing/2014/main" id="{32556926-1CAF-5937-E292-CA50E8AD4585}"/>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 name="Picture 3">
            <a:extLst>
              <a:ext uri="{FF2B5EF4-FFF2-40B4-BE49-F238E27FC236}">
                <a16:creationId xmlns:a16="http://schemas.microsoft.com/office/drawing/2014/main" id="{BB9668A9-DD63-694F-D502-811478D8EC32}"/>
              </a:ext>
            </a:extLst>
          </p:cNvPr>
          <p:cNvPicPr>
            <a:picLocks noChangeAspect="1"/>
          </p:cNvPicPr>
          <p:nvPr/>
        </p:nvPicPr>
        <p:blipFill>
          <a:blip r:embed="rId3"/>
          <a:stretch>
            <a:fillRect/>
          </a:stretch>
        </p:blipFill>
        <p:spPr>
          <a:xfrm>
            <a:off x="563288" y="967590"/>
            <a:ext cx="4036958" cy="3733800"/>
          </a:xfrm>
          <a:prstGeom prst="rect">
            <a:avLst/>
          </a:prstGeom>
        </p:spPr>
      </p:pic>
    </p:spTree>
    <p:extLst>
      <p:ext uri="{BB962C8B-B14F-4D97-AF65-F5344CB8AC3E}">
        <p14:creationId xmlns:p14="http://schemas.microsoft.com/office/powerpoint/2010/main" val="218234489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878"/>
        <p:cNvGrpSpPr/>
        <p:nvPr/>
      </p:nvGrpSpPr>
      <p:grpSpPr>
        <a:xfrm>
          <a:off x="0" y="0"/>
          <a:ext cx="0" cy="0"/>
          <a:chOff x="0" y="0"/>
          <a:chExt cx="0" cy="0"/>
        </a:xfrm>
      </p:grpSpPr>
      <p:grpSp>
        <p:nvGrpSpPr>
          <p:cNvPr id="880" name="Google Shape;880;p52"/>
          <p:cNvGrpSpPr/>
          <p:nvPr/>
        </p:nvGrpSpPr>
        <p:grpSpPr>
          <a:xfrm>
            <a:off x="2459239" y="1749306"/>
            <a:ext cx="4225534" cy="2513468"/>
            <a:chOff x="238125" y="732525"/>
            <a:chExt cx="7130500" cy="4241425"/>
          </a:xfrm>
        </p:grpSpPr>
        <p:sp>
          <p:nvSpPr>
            <p:cNvPr id="881" name="Google Shape;881;p52"/>
            <p:cNvSpPr/>
            <p:nvPr/>
          </p:nvSpPr>
          <p:spPr>
            <a:xfrm>
              <a:off x="3175800" y="1003350"/>
              <a:ext cx="3741725" cy="3331975"/>
            </a:xfrm>
            <a:custGeom>
              <a:avLst/>
              <a:gdLst/>
              <a:ahLst/>
              <a:cxnLst/>
              <a:rect l="l" t="t" r="r" b="b"/>
              <a:pathLst>
                <a:path w="149669" h="133279" extrusionOk="0">
                  <a:moveTo>
                    <a:pt x="81445" y="1"/>
                  </a:moveTo>
                  <a:lnTo>
                    <a:pt x="79450" y="1466"/>
                  </a:lnTo>
                  <a:lnTo>
                    <a:pt x="78288" y="3145"/>
                  </a:lnTo>
                  <a:lnTo>
                    <a:pt x="77341" y="834"/>
                  </a:lnTo>
                  <a:lnTo>
                    <a:pt x="75131" y="834"/>
                  </a:lnTo>
                  <a:lnTo>
                    <a:pt x="73868" y="2413"/>
                  </a:lnTo>
                  <a:lnTo>
                    <a:pt x="73161" y="4888"/>
                  </a:lnTo>
                  <a:lnTo>
                    <a:pt x="69891" y="7325"/>
                  </a:lnTo>
                  <a:lnTo>
                    <a:pt x="68313" y="10330"/>
                  </a:lnTo>
                  <a:lnTo>
                    <a:pt x="69474" y="11466"/>
                  </a:lnTo>
                  <a:lnTo>
                    <a:pt x="66318" y="13247"/>
                  </a:lnTo>
                  <a:lnTo>
                    <a:pt x="67782" y="14825"/>
                  </a:lnTo>
                  <a:lnTo>
                    <a:pt x="69790" y="15873"/>
                  </a:lnTo>
                  <a:lnTo>
                    <a:pt x="68729" y="16504"/>
                  </a:lnTo>
                  <a:lnTo>
                    <a:pt x="65888" y="14812"/>
                  </a:lnTo>
                  <a:lnTo>
                    <a:pt x="65257" y="16605"/>
                  </a:lnTo>
                  <a:lnTo>
                    <a:pt x="63994" y="17439"/>
                  </a:lnTo>
                  <a:lnTo>
                    <a:pt x="65358" y="21644"/>
                  </a:lnTo>
                  <a:lnTo>
                    <a:pt x="67050" y="21959"/>
                  </a:lnTo>
                  <a:lnTo>
                    <a:pt x="68199" y="22906"/>
                  </a:lnTo>
                  <a:cubicBezTo>
                    <a:pt x="67252" y="23336"/>
                    <a:pt x="65674" y="23651"/>
                    <a:pt x="65674" y="23651"/>
                  </a:cubicBezTo>
                  <a:lnTo>
                    <a:pt x="66419" y="25230"/>
                  </a:lnTo>
                  <a:lnTo>
                    <a:pt x="65358" y="26593"/>
                  </a:lnTo>
                  <a:lnTo>
                    <a:pt x="63577" y="25962"/>
                  </a:lnTo>
                  <a:lnTo>
                    <a:pt x="64625" y="23967"/>
                  </a:lnTo>
                  <a:lnTo>
                    <a:pt x="63262" y="20394"/>
                  </a:lnTo>
                  <a:lnTo>
                    <a:pt x="62214" y="17439"/>
                  </a:lnTo>
                  <a:lnTo>
                    <a:pt x="61368" y="15343"/>
                  </a:lnTo>
                  <a:lnTo>
                    <a:pt x="59688" y="14711"/>
                  </a:lnTo>
                  <a:lnTo>
                    <a:pt x="58842" y="18386"/>
                  </a:lnTo>
                  <a:lnTo>
                    <a:pt x="58792" y="21012"/>
                  </a:lnTo>
                  <a:lnTo>
                    <a:pt x="60951" y="22906"/>
                  </a:lnTo>
                  <a:lnTo>
                    <a:pt x="60951" y="24485"/>
                  </a:lnTo>
                  <a:lnTo>
                    <a:pt x="58009" y="23020"/>
                  </a:lnTo>
                  <a:lnTo>
                    <a:pt x="55319" y="22389"/>
                  </a:lnTo>
                  <a:lnTo>
                    <a:pt x="54978" y="23437"/>
                  </a:lnTo>
                  <a:lnTo>
                    <a:pt x="55547" y="24598"/>
                  </a:lnTo>
                  <a:lnTo>
                    <a:pt x="52516" y="25230"/>
                  </a:lnTo>
                  <a:lnTo>
                    <a:pt x="48526" y="27326"/>
                  </a:lnTo>
                  <a:lnTo>
                    <a:pt x="46632" y="29535"/>
                  </a:lnTo>
                  <a:lnTo>
                    <a:pt x="46114" y="26909"/>
                  </a:lnTo>
                  <a:lnTo>
                    <a:pt x="44852" y="26391"/>
                  </a:lnTo>
                  <a:lnTo>
                    <a:pt x="44536" y="29119"/>
                  </a:lnTo>
                  <a:lnTo>
                    <a:pt x="42326" y="30381"/>
                  </a:lnTo>
                  <a:lnTo>
                    <a:pt x="43488" y="32162"/>
                  </a:lnTo>
                  <a:lnTo>
                    <a:pt x="41379" y="32061"/>
                  </a:lnTo>
                  <a:lnTo>
                    <a:pt x="40647" y="33223"/>
                  </a:lnTo>
                  <a:lnTo>
                    <a:pt x="39169" y="30381"/>
                  </a:lnTo>
                  <a:lnTo>
                    <a:pt x="37490" y="29119"/>
                  </a:lnTo>
                  <a:lnTo>
                    <a:pt x="37490" y="29119"/>
                  </a:lnTo>
                  <a:lnTo>
                    <a:pt x="40748" y="29750"/>
                  </a:lnTo>
                  <a:lnTo>
                    <a:pt x="42225" y="28803"/>
                  </a:lnTo>
                  <a:lnTo>
                    <a:pt x="41379" y="26593"/>
                  </a:lnTo>
                  <a:lnTo>
                    <a:pt x="37806" y="24699"/>
                  </a:lnTo>
                  <a:lnTo>
                    <a:pt x="35078" y="23538"/>
                  </a:lnTo>
                  <a:lnTo>
                    <a:pt x="32654" y="22906"/>
                  </a:lnTo>
                  <a:lnTo>
                    <a:pt x="29181" y="24068"/>
                  </a:lnTo>
                  <a:lnTo>
                    <a:pt x="25292" y="28172"/>
                  </a:lnTo>
                  <a:lnTo>
                    <a:pt x="22767" y="31745"/>
                  </a:lnTo>
                  <a:lnTo>
                    <a:pt x="21403" y="34586"/>
                  </a:lnTo>
                  <a:lnTo>
                    <a:pt x="18878" y="37112"/>
                  </a:lnTo>
                  <a:lnTo>
                    <a:pt x="18082" y="38892"/>
                  </a:lnTo>
                  <a:lnTo>
                    <a:pt x="19130" y="42680"/>
                  </a:lnTo>
                  <a:lnTo>
                    <a:pt x="20923" y="42364"/>
                  </a:lnTo>
                  <a:lnTo>
                    <a:pt x="22186" y="40786"/>
                  </a:lnTo>
                  <a:lnTo>
                    <a:pt x="23651" y="43311"/>
                  </a:lnTo>
                  <a:lnTo>
                    <a:pt x="23449" y="44776"/>
                  </a:lnTo>
                  <a:lnTo>
                    <a:pt x="26441" y="45092"/>
                  </a:lnTo>
                  <a:cubicBezTo>
                    <a:pt x="26441" y="45092"/>
                    <a:pt x="28058" y="42882"/>
                    <a:pt x="28058" y="42566"/>
                  </a:cubicBezTo>
                  <a:cubicBezTo>
                    <a:pt x="28058" y="42251"/>
                    <a:pt x="28487" y="40256"/>
                    <a:pt x="28487" y="40256"/>
                  </a:cubicBezTo>
                  <a:lnTo>
                    <a:pt x="26909" y="37932"/>
                  </a:lnTo>
                  <a:lnTo>
                    <a:pt x="27111" y="35622"/>
                  </a:lnTo>
                  <a:lnTo>
                    <a:pt x="28904" y="34157"/>
                  </a:lnTo>
                  <a:lnTo>
                    <a:pt x="29535" y="32364"/>
                  </a:lnTo>
                  <a:lnTo>
                    <a:pt x="30899" y="31202"/>
                  </a:lnTo>
                  <a:lnTo>
                    <a:pt x="32376" y="32263"/>
                  </a:lnTo>
                  <a:lnTo>
                    <a:pt x="29535" y="35836"/>
                  </a:lnTo>
                  <a:lnTo>
                    <a:pt x="30684" y="39309"/>
                  </a:lnTo>
                  <a:lnTo>
                    <a:pt x="32477" y="39523"/>
                  </a:lnTo>
                  <a:lnTo>
                    <a:pt x="35002" y="38778"/>
                  </a:lnTo>
                  <a:lnTo>
                    <a:pt x="36467" y="39725"/>
                  </a:lnTo>
                  <a:lnTo>
                    <a:pt x="34257" y="41089"/>
                  </a:lnTo>
                  <a:lnTo>
                    <a:pt x="31416" y="41203"/>
                  </a:lnTo>
                  <a:lnTo>
                    <a:pt x="31101" y="42983"/>
                  </a:lnTo>
                  <a:lnTo>
                    <a:pt x="29952" y="44360"/>
                  </a:lnTo>
                  <a:lnTo>
                    <a:pt x="29219" y="46822"/>
                  </a:lnTo>
                  <a:lnTo>
                    <a:pt x="25532" y="47504"/>
                  </a:lnTo>
                  <a:lnTo>
                    <a:pt x="21555" y="47504"/>
                  </a:lnTo>
                  <a:lnTo>
                    <a:pt x="22287" y="45092"/>
                  </a:lnTo>
                  <a:lnTo>
                    <a:pt x="21239" y="43880"/>
                  </a:lnTo>
                  <a:lnTo>
                    <a:pt x="19976" y="45382"/>
                  </a:lnTo>
                  <a:lnTo>
                    <a:pt x="19762" y="48072"/>
                  </a:lnTo>
                  <a:lnTo>
                    <a:pt x="17022" y="49208"/>
                  </a:lnTo>
                  <a:lnTo>
                    <a:pt x="16075" y="52618"/>
                  </a:lnTo>
                  <a:lnTo>
                    <a:pt x="14294" y="54448"/>
                  </a:lnTo>
                  <a:lnTo>
                    <a:pt x="12716" y="54448"/>
                  </a:lnTo>
                  <a:lnTo>
                    <a:pt x="10822" y="54764"/>
                  </a:lnTo>
                  <a:lnTo>
                    <a:pt x="12501" y="55648"/>
                  </a:lnTo>
                  <a:lnTo>
                    <a:pt x="13448" y="57681"/>
                  </a:lnTo>
                  <a:lnTo>
                    <a:pt x="11971" y="59209"/>
                  </a:lnTo>
                  <a:lnTo>
                    <a:pt x="8460" y="58780"/>
                  </a:lnTo>
                  <a:lnTo>
                    <a:pt x="6087" y="60017"/>
                  </a:lnTo>
                  <a:lnTo>
                    <a:pt x="6087" y="65484"/>
                  </a:lnTo>
                  <a:lnTo>
                    <a:pt x="8612" y="66217"/>
                  </a:lnTo>
                  <a:lnTo>
                    <a:pt x="9723" y="67164"/>
                  </a:lnTo>
                  <a:lnTo>
                    <a:pt x="11150" y="66318"/>
                  </a:lnTo>
                  <a:lnTo>
                    <a:pt x="13233" y="66431"/>
                  </a:lnTo>
                  <a:lnTo>
                    <a:pt x="15115" y="63691"/>
                  </a:lnTo>
                  <a:lnTo>
                    <a:pt x="16176" y="61797"/>
                  </a:lnTo>
                  <a:lnTo>
                    <a:pt x="17123" y="61381"/>
                  </a:lnTo>
                  <a:lnTo>
                    <a:pt x="17438" y="59600"/>
                  </a:lnTo>
                  <a:lnTo>
                    <a:pt x="19850" y="60232"/>
                  </a:lnTo>
                  <a:lnTo>
                    <a:pt x="21226" y="59487"/>
                  </a:lnTo>
                  <a:lnTo>
                    <a:pt x="22805" y="59487"/>
                  </a:lnTo>
                  <a:lnTo>
                    <a:pt x="24699" y="61595"/>
                  </a:lnTo>
                  <a:lnTo>
                    <a:pt x="26113" y="62909"/>
                  </a:lnTo>
                  <a:lnTo>
                    <a:pt x="26896" y="64222"/>
                  </a:lnTo>
                  <a:lnTo>
                    <a:pt x="26896" y="65484"/>
                  </a:lnTo>
                  <a:lnTo>
                    <a:pt x="28159" y="64752"/>
                  </a:lnTo>
                  <a:lnTo>
                    <a:pt x="28159" y="62959"/>
                  </a:lnTo>
                  <a:lnTo>
                    <a:pt x="29421" y="63376"/>
                  </a:lnTo>
                  <a:lnTo>
                    <a:pt x="29787" y="62542"/>
                  </a:lnTo>
                  <a:lnTo>
                    <a:pt x="27035" y="60964"/>
                  </a:lnTo>
                  <a:lnTo>
                    <a:pt x="24661" y="58653"/>
                  </a:lnTo>
                  <a:lnTo>
                    <a:pt x="25103" y="57075"/>
                  </a:lnTo>
                  <a:lnTo>
                    <a:pt x="27527" y="58754"/>
                  </a:lnTo>
                  <a:lnTo>
                    <a:pt x="30368" y="61595"/>
                  </a:lnTo>
                  <a:lnTo>
                    <a:pt x="31846" y="65383"/>
                  </a:lnTo>
                  <a:lnTo>
                    <a:pt x="33525" y="66671"/>
                  </a:lnTo>
                  <a:lnTo>
                    <a:pt x="34889" y="65383"/>
                  </a:lnTo>
                  <a:lnTo>
                    <a:pt x="33740" y="64020"/>
                  </a:lnTo>
                  <a:lnTo>
                    <a:pt x="35002" y="62643"/>
                  </a:lnTo>
                  <a:lnTo>
                    <a:pt x="36366" y="62441"/>
                  </a:lnTo>
                  <a:lnTo>
                    <a:pt x="37945" y="62126"/>
                  </a:lnTo>
                  <a:lnTo>
                    <a:pt x="37831" y="59701"/>
                  </a:lnTo>
                  <a:lnTo>
                    <a:pt x="39409" y="56343"/>
                  </a:lnTo>
                  <a:lnTo>
                    <a:pt x="41101" y="55913"/>
                  </a:lnTo>
                  <a:lnTo>
                    <a:pt x="41733" y="58237"/>
                  </a:lnTo>
                  <a:lnTo>
                    <a:pt x="43627" y="58237"/>
                  </a:lnTo>
                  <a:lnTo>
                    <a:pt x="43513" y="56759"/>
                  </a:lnTo>
                  <a:lnTo>
                    <a:pt x="45407" y="55547"/>
                  </a:lnTo>
                  <a:lnTo>
                    <a:pt x="44776" y="57466"/>
                  </a:lnTo>
                  <a:lnTo>
                    <a:pt x="47402" y="60168"/>
                  </a:lnTo>
                  <a:lnTo>
                    <a:pt x="49195" y="61507"/>
                  </a:lnTo>
                  <a:lnTo>
                    <a:pt x="45306" y="62340"/>
                  </a:lnTo>
                  <a:lnTo>
                    <a:pt x="42149" y="61494"/>
                  </a:lnTo>
                  <a:lnTo>
                    <a:pt x="39624" y="62126"/>
                  </a:lnTo>
                  <a:lnTo>
                    <a:pt x="38147" y="62972"/>
                  </a:lnTo>
                  <a:lnTo>
                    <a:pt x="37099" y="65497"/>
                  </a:lnTo>
                  <a:lnTo>
                    <a:pt x="38892" y="66671"/>
                  </a:lnTo>
                  <a:lnTo>
                    <a:pt x="41619" y="67366"/>
                  </a:lnTo>
                  <a:lnTo>
                    <a:pt x="44031" y="66002"/>
                  </a:lnTo>
                  <a:lnTo>
                    <a:pt x="44978" y="67366"/>
                  </a:lnTo>
                  <a:lnTo>
                    <a:pt x="44144" y="70523"/>
                  </a:lnTo>
                  <a:lnTo>
                    <a:pt x="41404" y="71785"/>
                  </a:lnTo>
                  <a:lnTo>
                    <a:pt x="38046" y="72316"/>
                  </a:lnTo>
                  <a:lnTo>
                    <a:pt x="32578" y="70737"/>
                  </a:lnTo>
                  <a:lnTo>
                    <a:pt x="30684" y="71053"/>
                  </a:lnTo>
                  <a:lnTo>
                    <a:pt x="29005" y="72518"/>
                  </a:lnTo>
                  <a:lnTo>
                    <a:pt x="26441" y="70422"/>
                  </a:lnTo>
                  <a:lnTo>
                    <a:pt x="23966" y="69891"/>
                  </a:lnTo>
                  <a:lnTo>
                    <a:pt x="23600" y="67139"/>
                  </a:lnTo>
                  <a:lnTo>
                    <a:pt x="22186" y="66823"/>
                  </a:lnTo>
                  <a:lnTo>
                    <a:pt x="20077" y="67164"/>
                  </a:lnTo>
                  <a:lnTo>
                    <a:pt x="15948" y="67139"/>
                  </a:lnTo>
                  <a:lnTo>
                    <a:pt x="11554" y="68742"/>
                  </a:lnTo>
                  <a:lnTo>
                    <a:pt x="10291" y="68111"/>
                  </a:lnTo>
                  <a:lnTo>
                    <a:pt x="8511" y="69891"/>
                  </a:lnTo>
                  <a:lnTo>
                    <a:pt x="6718" y="71785"/>
                  </a:lnTo>
                  <a:lnTo>
                    <a:pt x="6087" y="73793"/>
                  </a:lnTo>
                  <a:lnTo>
                    <a:pt x="3460" y="75687"/>
                  </a:lnTo>
                  <a:lnTo>
                    <a:pt x="1048" y="79564"/>
                  </a:lnTo>
                  <a:lnTo>
                    <a:pt x="0" y="82089"/>
                  </a:lnTo>
                  <a:lnTo>
                    <a:pt x="518" y="84501"/>
                  </a:lnTo>
                  <a:lnTo>
                    <a:pt x="0" y="87342"/>
                  </a:lnTo>
                  <a:lnTo>
                    <a:pt x="834" y="90814"/>
                  </a:lnTo>
                  <a:lnTo>
                    <a:pt x="3258" y="93340"/>
                  </a:lnTo>
                  <a:lnTo>
                    <a:pt x="5038" y="95234"/>
                  </a:lnTo>
                  <a:lnTo>
                    <a:pt x="8094" y="97027"/>
                  </a:lnTo>
                  <a:lnTo>
                    <a:pt x="10822" y="96711"/>
                  </a:lnTo>
                  <a:lnTo>
                    <a:pt x="13347" y="96711"/>
                  </a:lnTo>
                  <a:lnTo>
                    <a:pt x="16075" y="95335"/>
                  </a:lnTo>
                  <a:lnTo>
                    <a:pt x="18398" y="95600"/>
                  </a:lnTo>
                  <a:lnTo>
                    <a:pt x="19345" y="97203"/>
                  </a:lnTo>
                  <a:lnTo>
                    <a:pt x="22186" y="97052"/>
                  </a:lnTo>
                  <a:lnTo>
                    <a:pt x="23335" y="98921"/>
                  </a:lnTo>
                  <a:lnTo>
                    <a:pt x="22918" y="103012"/>
                  </a:lnTo>
                  <a:lnTo>
                    <a:pt x="25040" y="106169"/>
                  </a:lnTo>
                  <a:lnTo>
                    <a:pt x="25646" y="109325"/>
                  </a:lnTo>
                  <a:lnTo>
                    <a:pt x="25646" y="112166"/>
                  </a:lnTo>
                  <a:lnTo>
                    <a:pt x="23752" y="114793"/>
                  </a:lnTo>
                  <a:lnTo>
                    <a:pt x="23752" y="117205"/>
                  </a:lnTo>
                  <a:lnTo>
                    <a:pt x="25646" y="119945"/>
                  </a:lnTo>
                  <a:lnTo>
                    <a:pt x="25646" y="123505"/>
                  </a:lnTo>
                  <a:lnTo>
                    <a:pt x="27641" y="126132"/>
                  </a:lnTo>
                  <a:lnTo>
                    <a:pt x="28752" y="128228"/>
                  </a:lnTo>
                  <a:lnTo>
                    <a:pt x="29143" y="130539"/>
                  </a:lnTo>
                  <a:lnTo>
                    <a:pt x="30899" y="133279"/>
                  </a:lnTo>
                  <a:lnTo>
                    <a:pt x="35419" y="133279"/>
                  </a:lnTo>
                  <a:lnTo>
                    <a:pt x="37945" y="131385"/>
                  </a:lnTo>
                  <a:lnTo>
                    <a:pt x="39624" y="129541"/>
                  </a:lnTo>
                  <a:lnTo>
                    <a:pt x="42149" y="126675"/>
                  </a:lnTo>
                  <a:lnTo>
                    <a:pt x="42781" y="123808"/>
                  </a:lnTo>
                  <a:lnTo>
                    <a:pt x="44258" y="123808"/>
                  </a:lnTo>
                  <a:lnTo>
                    <a:pt x="44574" y="119705"/>
                  </a:lnTo>
                  <a:lnTo>
                    <a:pt x="44574" y="118442"/>
                  </a:lnTo>
                  <a:lnTo>
                    <a:pt x="48678" y="115285"/>
                  </a:lnTo>
                  <a:lnTo>
                    <a:pt x="50256" y="112874"/>
                  </a:lnTo>
                  <a:lnTo>
                    <a:pt x="50256" y="110260"/>
                  </a:lnTo>
                  <a:lnTo>
                    <a:pt x="49410" y="108265"/>
                  </a:lnTo>
                  <a:lnTo>
                    <a:pt x="49460" y="105954"/>
                  </a:lnTo>
                  <a:lnTo>
                    <a:pt x="48905" y="104477"/>
                  </a:lnTo>
                  <a:lnTo>
                    <a:pt x="51683" y="101951"/>
                  </a:lnTo>
                  <a:lnTo>
                    <a:pt x="54334" y="99009"/>
                  </a:lnTo>
                  <a:lnTo>
                    <a:pt x="57592" y="97014"/>
                  </a:lnTo>
                  <a:cubicBezTo>
                    <a:pt x="57592" y="97014"/>
                    <a:pt x="59070" y="94388"/>
                    <a:pt x="59070" y="93958"/>
                  </a:cubicBezTo>
                  <a:cubicBezTo>
                    <a:pt x="59070" y="93542"/>
                    <a:pt x="59916" y="91433"/>
                    <a:pt x="59916" y="91433"/>
                  </a:cubicBezTo>
                  <a:lnTo>
                    <a:pt x="59398" y="89754"/>
                  </a:lnTo>
                  <a:lnTo>
                    <a:pt x="57921" y="90498"/>
                  </a:lnTo>
                  <a:lnTo>
                    <a:pt x="54132" y="91016"/>
                  </a:lnTo>
                  <a:lnTo>
                    <a:pt x="52870" y="91648"/>
                  </a:lnTo>
                  <a:lnTo>
                    <a:pt x="52238" y="89754"/>
                  </a:lnTo>
                  <a:lnTo>
                    <a:pt x="51721" y="88604"/>
                  </a:lnTo>
                  <a:lnTo>
                    <a:pt x="49612" y="86597"/>
                  </a:lnTo>
                  <a:lnTo>
                    <a:pt x="48248" y="85650"/>
                  </a:lnTo>
                  <a:lnTo>
                    <a:pt x="46139" y="80826"/>
                  </a:lnTo>
                  <a:lnTo>
                    <a:pt x="45306" y="79665"/>
                  </a:lnTo>
                  <a:lnTo>
                    <a:pt x="44258" y="76823"/>
                  </a:lnTo>
                  <a:lnTo>
                    <a:pt x="43513" y="75561"/>
                  </a:lnTo>
                  <a:lnTo>
                    <a:pt x="44675" y="75144"/>
                  </a:lnTo>
                  <a:lnTo>
                    <a:pt x="47200" y="78617"/>
                  </a:lnTo>
                  <a:lnTo>
                    <a:pt x="48665" y="80927"/>
                  </a:lnTo>
                  <a:lnTo>
                    <a:pt x="49511" y="83339"/>
                  </a:lnTo>
                  <a:lnTo>
                    <a:pt x="51506" y="84917"/>
                  </a:lnTo>
                  <a:lnTo>
                    <a:pt x="52769" y="87973"/>
                  </a:lnTo>
                  <a:lnTo>
                    <a:pt x="53299" y="89438"/>
                  </a:lnTo>
                  <a:lnTo>
                    <a:pt x="56771" y="87859"/>
                  </a:lnTo>
                  <a:lnTo>
                    <a:pt x="60560" y="87026"/>
                  </a:lnTo>
                  <a:lnTo>
                    <a:pt x="64449" y="85018"/>
                  </a:lnTo>
                  <a:lnTo>
                    <a:pt x="65585" y="82922"/>
                  </a:lnTo>
                  <a:lnTo>
                    <a:pt x="66431" y="80814"/>
                  </a:lnTo>
                  <a:lnTo>
                    <a:pt x="64853" y="79235"/>
                  </a:lnTo>
                  <a:lnTo>
                    <a:pt x="63476" y="77771"/>
                  </a:lnTo>
                  <a:lnTo>
                    <a:pt x="61065" y="78503"/>
                  </a:lnTo>
                  <a:lnTo>
                    <a:pt x="58956" y="78604"/>
                  </a:lnTo>
                  <a:lnTo>
                    <a:pt x="57693" y="76293"/>
                  </a:lnTo>
                  <a:lnTo>
                    <a:pt x="55799" y="74740"/>
                  </a:lnTo>
                  <a:lnTo>
                    <a:pt x="56746" y="73149"/>
                  </a:lnTo>
                  <a:lnTo>
                    <a:pt x="59587" y="75460"/>
                  </a:lnTo>
                  <a:lnTo>
                    <a:pt x="61696" y="76609"/>
                  </a:lnTo>
                  <a:lnTo>
                    <a:pt x="63476" y="76722"/>
                  </a:lnTo>
                  <a:lnTo>
                    <a:pt x="65269" y="77669"/>
                  </a:lnTo>
                  <a:lnTo>
                    <a:pt x="67997" y="78086"/>
                  </a:lnTo>
                  <a:lnTo>
                    <a:pt x="71368" y="77669"/>
                  </a:lnTo>
                  <a:lnTo>
                    <a:pt x="73995" y="79564"/>
                  </a:lnTo>
                  <a:lnTo>
                    <a:pt x="75358" y="81874"/>
                  </a:lnTo>
                  <a:lnTo>
                    <a:pt x="76621" y="82076"/>
                  </a:lnTo>
                  <a:lnTo>
                    <a:pt x="77884" y="80612"/>
                  </a:lnTo>
                  <a:lnTo>
                    <a:pt x="78515" y="83137"/>
                  </a:lnTo>
                  <a:lnTo>
                    <a:pt x="79147" y="85864"/>
                  </a:lnTo>
                  <a:lnTo>
                    <a:pt x="80510" y="88806"/>
                  </a:lnTo>
                  <a:lnTo>
                    <a:pt x="81988" y="92178"/>
                  </a:lnTo>
                  <a:lnTo>
                    <a:pt x="82505" y="94072"/>
                  </a:lnTo>
                  <a:lnTo>
                    <a:pt x="84298" y="91231"/>
                  </a:lnTo>
                  <a:lnTo>
                    <a:pt x="84298" y="88188"/>
                  </a:lnTo>
                  <a:lnTo>
                    <a:pt x="85245" y="86609"/>
                  </a:lnTo>
                  <a:lnTo>
                    <a:pt x="87291" y="84816"/>
                  </a:lnTo>
                  <a:lnTo>
                    <a:pt x="90322" y="82089"/>
                  </a:lnTo>
                  <a:lnTo>
                    <a:pt x="91622" y="80296"/>
                  </a:lnTo>
                  <a:lnTo>
                    <a:pt x="94375" y="79665"/>
                  </a:lnTo>
                  <a:lnTo>
                    <a:pt x="95120" y="82720"/>
                  </a:lnTo>
                  <a:lnTo>
                    <a:pt x="96913" y="83554"/>
                  </a:lnTo>
                  <a:lnTo>
                    <a:pt x="96913" y="86925"/>
                  </a:lnTo>
                  <a:lnTo>
                    <a:pt x="98857" y="85763"/>
                  </a:lnTo>
                  <a:lnTo>
                    <a:pt x="100701" y="89652"/>
                  </a:lnTo>
                  <a:lnTo>
                    <a:pt x="100701" y="93857"/>
                  </a:lnTo>
                  <a:lnTo>
                    <a:pt x="102696" y="94905"/>
                  </a:lnTo>
                  <a:lnTo>
                    <a:pt x="103694" y="97014"/>
                  </a:lnTo>
                  <a:lnTo>
                    <a:pt x="105133" y="98908"/>
                  </a:lnTo>
                  <a:lnTo>
                    <a:pt x="107179" y="99741"/>
                  </a:lnTo>
                  <a:lnTo>
                    <a:pt x="107179" y="99741"/>
                  </a:lnTo>
                  <a:lnTo>
                    <a:pt x="106560" y="97746"/>
                  </a:lnTo>
                  <a:lnTo>
                    <a:pt x="106257" y="96067"/>
                  </a:lnTo>
                  <a:lnTo>
                    <a:pt x="104577" y="94804"/>
                  </a:lnTo>
                  <a:lnTo>
                    <a:pt x="103428" y="93226"/>
                  </a:lnTo>
                  <a:lnTo>
                    <a:pt x="102797" y="91761"/>
                  </a:lnTo>
                  <a:lnTo>
                    <a:pt x="103113" y="89551"/>
                  </a:lnTo>
                  <a:lnTo>
                    <a:pt x="103845" y="88604"/>
                  </a:lnTo>
                  <a:lnTo>
                    <a:pt x="105537" y="90183"/>
                  </a:lnTo>
                  <a:lnTo>
                    <a:pt x="107217" y="91963"/>
                  </a:lnTo>
                  <a:lnTo>
                    <a:pt x="108050" y="92393"/>
                  </a:lnTo>
                  <a:cubicBezTo>
                    <a:pt x="108050" y="92393"/>
                    <a:pt x="110146" y="90814"/>
                    <a:pt x="110146" y="90498"/>
                  </a:cubicBezTo>
                  <a:lnTo>
                    <a:pt x="110146" y="86925"/>
                  </a:lnTo>
                  <a:lnTo>
                    <a:pt x="108252" y="85132"/>
                  </a:lnTo>
                  <a:lnTo>
                    <a:pt x="107469" y="83554"/>
                  </a:lnTo>
                  <a:cubicBezTo>
                    <a:pt x="107469" y="83554"/>
                    <a:pt x="107747" y="81975"/>
                    <a:pt x="108063" y="81773"/>
                  </a:cubicBezTo>
                  <a:cubicBezTo>
                    <a:pt x="108378" y="81559"/>
                    <a:pt x="110209" y="80927"/>
                    <a:pt x="110209" y="80927"/>
                  </a:cubicBezTo>
                  <a:lnTo>
                    <a:pt x="110752" y="82190"/>
                  </a:lnTo>
                  <a:lnTo>
                    <a:pt x="112646" y="80826"/>
                  </a:lnTo>
                  <a:lnTo>
                    <a:pt x="116434" y="78932"/>
                  </a:lnTo>
                  <a:lnTo>
                    <a:pt x="118177" y="75775"/>
                  </a:lnTo>
                  <a:lnTo>
                    <a:pt x="118960" y="73566"/>
                  </a:lnTo>
                  <a:lnTo>
                    <a:pt x="118960" y="69891"/>
                  </a:lnTo>
                  <a:lnTo>
                    <a:pt x="117520" y="66949"/>
                  </a:lnTo>
                  <a:lnTo>
                    <a:pt x="116093" y="65169"/>
                  </a:lnTo>
                  <a:lnTo>
                    <a:pt x="118278" y="63691"/>
                  </a:lnTo>
                  <a:lnTo>
                    <a:pt x="118947" y="63174"/>
                  </a:lnTo>
                  <a:lnTo>
                    <a:pt x="117280" y="62643"/>
                  </a:lnTo>
                  <a:lnTo>
                    <a:pt x="115816" y="63174"/>
                  </a:lnTo>
                  <a:lnTo>
                    <a:pt x="114868" y="62113"/>
                  </a:lnTo>
                  <a:lnTo>
                    <a:pt x="114237" y="61280"/>
                  </a:lnTo>
                  <a:lnTo>
                    <a:pt x="116030" y="60219"/>
                  </a:lnTo>
                  <a:lnTo>
                    <a:pt x="116876" y="58540"/>
                  </a:lnTo>
                  <a:lnTo>
                    <a:pt x="117924" y="59070"/>
                  </a:lnTo>
                  <a:lnTo>
                    <a:pt x="117394" y="60964"/>
                  </a:lnTo>
                  <a:lnTo>
                    <a:pt x="117394" y="60964"/>
                  </a:lnTo>
                  <a:lnTo>
                    <a:pt x="119086" y="60118"/>
                  </a:lnTo>
                  <a:lnTo>
                    <a:pt x="120235" y="61065"/>
                  </a:lnTo>
                  <a:lnTo>
                    <a:pt x="121182" y="62744"/>
                  </a:lnTo>
                  <a:lnTo>
                    <a:pt x="122129" y="63906"/>
                  </a:lnTo>
                  <a:lnTo>
                    <a:pt x="122129" y="65484"/>
                  </a:lnTo>
                  <a:lnTo>
                    <a:pt x="122975" y="66318"/>
                  </a:lnTo>
                  <a:lnTo>
                    <a:pt x="124806" y="64853"/>
                  </a:lnTo>
                  <a:lnTo>
                    <a:pt x="124263" y="62542"/>
                  </a:lnTo>
                  <a:lnTo>
                    <a:pt x="122621" y="60850"/>
                  </a:lnTo>
                  <a:lnTo>
                    <a:pt x="122116" y="59802"/>
                  </a:lnTo>
                  <a:lnTo>
                    <a:pt x="123594" y="58540"/>
                  </a:lnTo>
                  <a:lnTo>
                    <a:pt x="123707" y="55699"/>
                  </a:lnTo>
                  <a:lnTo>
                    <a:pt x="124970" y="54651"/>
                  </a:lnTo>
                  <a:lnTo>
                    <a:pt x="126233" y="55383"/>
                  </a:lnTo>
                  <a:lnTo>
                    <a:pt x="128127" y="52125"/>
                  </a:lnTo>
                  <a:lnTo>
                    <a:pt x="129705" y="47289"/>
                  </a:lnTo>
                  <a:lnTo>
                    <a:pt x="128544" y="44031"/>
                  </a:lnTo>
                  <a:lnTo>
                    <a:pt x="127811" y="41102"/>
                  </a:lnTo>
                  <a:lnTo>
                    <a:pt x="126132" y="39523"/>
                  </a:lnTo>
                  <a:lnTo>
                    <a:pt x="123922" y="38892"/>
                  </a:lnTo>
                  <a:lnTo>
                    <a:pt x="122558" y="38362"/>
                  </a:lnTo>
                  <a:lnTo>
                    <a:pt x="121498" y="37516"/>
                  </a:lnTo>
                  <a:lnTo>
                    <a:pt x="123606" y="33311"/>
                  </a:lnTo>
                  <a:lnTo>
                    <a:pt x="124440" y="30533"/>
                  </a:lnTo>
                  <a:lnTo>
                    <a:pt x="126650" y="29220"/>
                  </a:lnTo>
                  <a:lnTo>
                    <a:pt x="130021" y="29220"/>
                  </a:lnTo>
                  <a:lnTo>
                    <a:pt x="132332" y="28588"/>
                  </a:lnTo>
                  <a:lnTo>
                    <a:pt x="132231" y="28588"/>
                  </a:lnTo>
                  <a:lnTo>
                    <a:pt x="132231" y="23222"/>
                  </a:lnTo>
                  <a:lnTo>
                    <a:pt x="135072" y="21959"/>
                  </a:lnTo>
                  <a:lnTo>
                    <a:pt x="135804" y="23853"/>
                  </a:lnTo>
                  <a:lnTo>
                    <a:pt x="136650" y="21959"/>
                  </a:lnTo>
                  <a:lnTo>
                    <a:pt x="136650" y="20065"/>
                  </a:lnTo>
                  <a:lnTo>
                    <a:pt x="138115" y="20899"/>
                  </a:lnTo>
                  <a:lnTo>
                    <a:pt x="137433" y="24788"/>
                  </a:lnTo>
                  <a:lnTo>
                    <a:pt x="136006" y="30571"/>
                  </a:lnTo>
                  <a:lnTo>
                    <a:pt x="136006" y="33942"/>
                  </a:lnTo>
                  <a:lnTo>
                    <a:pt x="139428" y="38677"/>
                  </a:lnTo>
                  <a:lnTo>
                    <a:pt x="140426" y="42049"/>
                  </a:lnTo>
                  <a:lnTo>
                    <a:pt x="140426" y="43412"/>
                  </a:lnTo>
                  <a:lnTo>
                    <a:pt x="141688" y="42364"/>
                  </a:lnTo>
                  <a:lnTo>
                    <a:pt x="141688" y="38993"/>
                  </a:lnTo>
                  <a:lnTo>
                    <a:pt x="143166" y="35622"/>
                  </a:lnTo>
                  <a:lnTo>
                    <a:pt x="142370" y="32894"/>
                  </a:lnTo>
                  <a:lnTo>
                    <a:pt x="142244" y="31316"/>
                  </a:lnTo>
                  <a:lnTo>
                    <a:pt x="141966" y="29220"/>
                  </a:lnTo>
                  <a:lnTo>
                    <a:pt x="140085" y="27742"/>
                  </a:lnTo>
                  <a:lnTo>
                    <a:pt x="139782" y="24800"/>
                  </a:lnTo>
                  <a:lnTo>
                    <a:pt x="142522" y="23020"/>
                  </a:lnTo>
                  <a:lnTo>
                    <a:pt x="144832" y="23336"/>
                  </a:lnTo>
                  <a:lnTo>
                    <a:pt x="144832" y="20697"/>
                  </a:lnTo>
                  <a:lnTo>
                    <a:pt x="145881" y="18967"/>
                  </a:lnTo>
                  <a:lnTo>
                    <a:pt x="148090" y="17855"/>
                  </a:lnTo>
                  <a:lnTo>
                    <a:pt x="148936" y="17855"/>
                  </a:lnTo>
                  <a:lnTo>
                    <a:pt x="147573" y="14067"/>
                  </a:lnTo>
                  <a:lnTo>
                    <a:pt x="144315" y="12868"/>
                  </a:lnTo>
                  <a:lnTo>
                    <a:pt x="144832" y="10784"/>
                  </a:lnTo>
                  <a:lnTo>
                    <a:pt x="144517" y="8751"/>
                  </a:lnTo>
                  <a:lnTo>
                    <a:pt x="144315" y="7577"/>
                  </a:lnTo>
                  <a:lnTo>
                    <a:pt x="146310" y="8613"/>
                  </a:lnTo>
                  <a:lnTo>
                    <a:pt x="147674" y="7565"/>
                  </a:lnTo>
                  <a:lnTo>
                    <a:pt x="148936" y="8398"/>
                  </a:lnTo>
                  <a:lnTo>
                    <a:pt x="149669" y="6188"/>
                  </a:lnTo>
                  <a:lnTo>
                    <a:pt x="148406" y="4509"/>
                  </a:lnTo>
                  <a:lnTo>
                    <a:pt x="147775" y="2084"/>
                  </a:lnTo>
                  <a:lnTo>
                    <a:pt x="144201" y="1567"/>
                  </a:lnTo>
                  <a:lnTo>
                    <a:pt x="144201" y="3031"/>
                  </a:lnTo>
                  <a:lnTo>
                    <a:pt x="142623" y="2981"/>
                  </a:lnTo>
                  <a:lnTo>
                    <a:pt x="141890" y="2084"/>
                  </a:lnTo>
                  <a:lnTo>
                    <a:pt x="134440" y="2084"/>
                  </a:lnTo>
                  <a:lnTo>
                    <a:pt x="131069" y="2400"/>
                  </a:lnTo>
                  <a:lnTo>
                    <a:pt x="133493" y="4774"/>
                  </a:lnTo>
                  <a:lnTo>
                    <a:pt x="130867" y="4799"/>
                  </a:lnTo>
                  <a:lnTo>
                    <a:pt x="130337" y="3499"/>
                  </a:lnTo>
                  <a:lnTo>
                    <a:pt x="127294" y="4837"/>
                  </a:lnTo>
                  <a:lnTo>
                    <a:pt x="124654" y="6504"/>
                  </a:lnTo>
                  <a:lnTo>
                    <a:pt x="123076" y="6504"/>
                  </a:lnTo>
                  <a:lnTo>
                    <a:pt x="122028" y="4294"/>
                  </a:lnTo>
                  <a:lnTo>
                    <a:pt x="119503" y="3928"/>
                  </a:lnTo>
                  <a:lnTo>
                    <a:pt x="117407" y="5115"/>
                  </a:lnTo>
                  <a:lnTo>
                    <a:pt x="114149" y="4016"/>
                  </a:lnTo>
                  <a:lnTo>
                    <a:pt x="112040" y="3158"/>
                  </a:lnTo>
                  <a:lnTo>
                    <a:pt x="107835" y="3461"/>
                  </a:lnTo>
                  <a:lnTo>
                    <a:pt x="106055" y="4610"/>
                  </a:lnTo>
                  <a:lnTo>
                    <a:pt x="107204" y="7767"/>
                  </a:lnTo>
                  <a:lnTo>
                    <a:pt x="104792" y="7767"/>
                  </a:lnTo>
                  <a:lnTo>
                    <a:pt x="103529" y="7653"/>
                  </a:lnTo>
                  <a:lnTo>
                    <a:pt x="101951" y="8448"/>
                  </a:lnTo>
                  <a:lnTo>
                    <a:pt x="102898" y="10153"/>
                  </a:lnTo>
                  <a:lnTo>
                    <a:pt x="100587" y="9484"/>
                  </a:lnTo>
                  <a:lnTo>
                    <a:pt x="99741" y="6529"/>
                  </a:lnTo>
                  <a:lnTo>
                    <a:pt x="97115" y="4319"/>
                  </a:lnTo>
                  <a:lnTo>
                    <a:pt x="93327" y="4837"/>
                  </a:lnTo>
                  <a:lnTo>
                    <a:pt x="94173" y="7577"/>
                  </a:lnTo>
                  <a:lnTo>
                    <a:pt x="91016" y="7463"/>
                  </a:lnTo>
                  <a:lnTo>
                    <a:pt x="89968" y="6100"/>
                  </a:lnTo>
                  <a:lnTo>
                    <a:pt x="87758" y="7249"/>
                  </a:lnTo>
                  <a:lnTo>
                    <a:pt x="86066" y="7779"/>
                  </a:lnTo>
                  <a:lnTo>
                    <a:pt x="83541" y="10822"/>
                  </a:lnTo>
                  <a:lnTo>
                    <a:pt x="83023" y="8827"/>
                  </a:lnTo>
                  <a:lnTo>
                    <a:pt x="85233" y="5468"/>
                  </a:lnTo>
                  <a:lnTo>
                    <a:pt x="84601" y="2312"/>
                  </a:lnTo>
                  <a:lnTo>
                    <a:pt x="8144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52"/>
            <p:cNvSpPr/>
            <p:nvPr/>
          </p:nvSpPr>
          <p:spPr>
            <a:xfrm>
              <a:off x="3167575" y="993250"/>
              <a:ext cx="3759100" cy="3349975"/>
            </a:xfrm>
            <a:custGeom>
              <a:avLst/>
              <a:gdLst/>
              <a:ahLst/>
              <a:cxnLst/>
              <a:rect l="l" t="t" r="r" b="b"/>
              <a:pathLst>
                <a:path w="150364" h="133999" extrusionOk="0">
                  <a:moveTo>
                    <a:pt x="81786" y="784"/>
                  </a:moveTo>
                  <a:lnTo>
                    <a:pt x="84653" y="2892"/>
                  </a:lnTo>
                  <a:lnTo>
                    <a:pt x="85234" y="5797"/>
                  </a:lnTo>
                  <a:lnTo>
                    <a:pt x="83024" y="9168"/>
                  </a:lnTo>
                  <a:lnTo>
                    <a:pt x="83731" y="11895"/>
                  </a:lnTo>
                  <a:lnTo>
                    <a:pt x="86597" y="8448"/>
                  </a:lnTo>
                  <a:lnTo>
                    <a:pt x="88239" y="7931"/>
                  </a:lnTo>
                  <a:lnTo>
                    <a:pt x="90209" y="6895"/>
                  </a:lnTo>
                  <a:lnTo>
                    <a:pt x="91193" y="8171"/>
                  </a:lnTo>
                  <a:lnTo>
                    <a:pt x="94931" y="8297"/>
                  </a:lnTo>
                  <a:lnTo>
                    <a:pt x="94931" y="8297"/>
                  </a:lnTo>
                  <a:lnTo>
                    <a:pt x="94072" y="5494"/>
                  </a:lnTo>
                  <a:lnTo>
                    <a:pt x="97355" y="5039"/>
                  </a:lnTo>
                  <a:lnTo>
                    <a:pt x="99805" y="7110"/>
                  </a:lnTo>
                  <a:lnTo>
                    <a:pt x="100664" y="10140"/>
                  </a:lnTo>
                  <a:lnTo>
                    <a:pt x="103871" y="11075"/>
                  </a:lnTo>
                  <a:lnTo>
                    <a:pt x="102722" y="8991"/>
                  </a:lnTo>
                  <a:lnTo>
                    <a:pt x="103922" y="8385"/>
                  </a:lnTo>
                  <a:lnTo>
                    <a:pt x="105121" y="8486"/>
                  </a:lnTo>
                  <a:lnTo>
                    <a:pt x="107987" y="8486"/>
                  </a:lnTo>
                  <a:lnTo>
                    <a:pt x="106763" y="5153"/>
                  </a:lnTo>
                  <a:lnTo>
                    <a:pt x="108265" y="4180"/>
                  </a:lnTo>
                  <a:lnTo>
                    <a:pt x="112319" y="3890"/>
                  </a:lnTo>
                  <a:lnTo>
                    <a:pt x="114377" y="4723"/>
                  </a:lnTo>
                  <a:lnTo>
                    <a:pt x="117761" y="5860"/>
                  </a:lnTo>
                  <a:lnTo>
                    <a:pt x="119895" y="4673"/>
                  </a:lnTo>
                  <a:lnTo>
                    <a:pt x="122142" y="5001"/>
                  </a:lnTo>
                  <a:lnTo>
                    <a:pt x="123216" y="7236"/>
                  </a:lnTo>
                  <a:lnTo>
                    <a:pt x="125084" y="7236"/>
                  </a:lnTo>
                  <a:lnTo>
                    <a:pt x="127749" y="5544"/>
                  </a:lnTo>
                  <a:lnTo>
                    <a:pt x="130489" y="4332"/>
                  </a:lnTo>
                  <a:lnTo>
                    <a:pt x="130981" y="5532"/>
                  </a:lnTo>
                  <a:lnTo>
                    <a:pt x="134580" y="5494"/>
                  </a:lnTo>
                  <a:lnTo>
                    <a:pt x="132105" y="3069"/>
                  </a:lnTo>
                  <a:lnTo>
                    <a:pt x="134769" y="2817"/>
                  </a:lnTo>
                  <a:lnTo>
                    <a:pt x="142080" y="2817"/>
                  </a:lnTo>
                  <a:lnTo>
                    <a:pt x="142813" y="3713"/>
                  </a:lnTo>
                  <a:lnTo>
                    <a:pt x="144858" y="3776"/>
                  </a:lnTo>
                  <a:lnTo>
                    <a:pt x="144858" y="2337"/>
                  </a:lnTo>
                  <a:lnTo>
                    <a:pt x="147864" y="2779"/>
                  </a:lnTo>
                  <a:lnTo>
                    <a:pt x="148432" y="4989"/>
                  </a:lnTo>
                  <a:lnTo>
                    <a:pt x="149657" y="6643"/>
                  </a:lnTo>
                  <a:lnTo>
                    <a:pt x="149101" y="8309"/>
                  </a:lnTo>
                  <a:lnTo>
                    <a:pt x="147990" y="7564"/>
                  </a:lnTo>
                  <a:lnTo>
                    <a:pt x="146601" y="8638"/>
                  </a:lnTo>
                  <a:lnTo>
                    <a:pt x="144214" y="7400"/>
                  </a:lnTo>
                  <a:lnTo>
                    <a:pt x="144846" y="11163"/>
                  </a:lnTo>
                  <a:lnTo>
                    <a:pt x="144278" y="13461"/>
                  </a:lnTo>
                  <a:lnTo>
                    <a:pt x="147662" y="14724"/>
                  </a:lnTo>
                  <a:lnTo>
                    <a:pt x="148823" y="17944"/>
                  </a:lnTo>
                  <a:lnTo>
                    <a:pt x="148356" y="17944"/>
                  </a:lnTo>
                  <a:lnTo>
                    <a:pt x="145995" y="19118"/>
                  </a:lnTo>
                  <a:lnTo>
                    <a:pt x="144846" y="21012"/>
                  </a:lnTo>
                  <a:lnTo>
                    <a:pt x="144846" y="23373"/>
                  </a:lnTo>
                  <a:lnTo>
                    <a:pt x="142775" y="23096"/>
                  </a:lnTo>
                  <a:lnTo>
                    <a:pt x="139770" y="25040"/>
                  </a:lnTo>
                  <a:lnTo>
                    <a:pt x="140111" y="28311"/>
                  </a:lnTo>
                  <a:lnTo>
                    <a:pt x="141992" y="29788"/>
                  </a:lnTo>
                  <a:lnTo>
                    <a:pt x="142257" y="31745"/>
                  </a:lnTo>
                  <a:lnTo>
                    <a:pt x="142396" y="33387"/>
                  </a:lnTo>
                  <a:lnTo>
                    <a:pt x="143154" y="36000"/>
                  </a:lnTo>
                  <a:lnTo>
                    <a:pt x="141727" y="39271"/>
                  </a:lnTo>
                  <a:lnTo>
                    <a:pt x="141702" y="42604"/>
                  </a:lnTo>
                  <a:lnTo>
                    <a:pt x="141070" y="43135"/>
                  </a:lnTo>
                  <a:lnTo>
                    <a:pt x="141070" y="42440"/>
                  </a:lnTo>
                  <a:lnTo>
                    <a:pt x="140060" y="38993"/>
                  </a:lnTo>
                  <a:lnTo>
                    <a:pt x="136651" y="34245"/>
                  </a:lnTo>
                  <a:lnTo>
                    <a:pt x="136651" y="31025"/>
                  </a:lnTo>
                  <a:lnTo>
                    <a:pt x="138078" y="25255"/>
                  </a:lnTo>
                  <a:lnTo>
                    <a:pt x="138797" y="21151"/>
                  </a:lnTo>
                  <a:lnTo>
                    <a:pt x="136663" y="19939"/>
                  </a:lnTo>
                  <a:lnTo>
                    <a:pt x="136663" y="22300"/>
                  </a:lnTo>
                  <a:lnTo>
                    <a:pt x="136158" y="23437"/>
                  </a:lnTo>
                  <a:lnTo>
                    <a:pt x="135578" y="21947"/>
                  </a:lnTo>
                  <a:lnTo>
                    <a:pt x="132244" y="23424"/>
                  </a:lnTo>
                  <a:lnTo>
                    <a:pt x="132244" y="28765"/>
                  </a:lnTo>
                  <a:lnTo>
                    <a:pt x="130312" y="29295"/>
                  </a:lnTo>
                  <a:lnTo>
                    <a:pt x="126890" y="29295"/>
                  </a:lnTo>
                  <a:lnTo>
                    <a:pt x="124504" y="30722"/>
                  </a:lnTo>
                  <a:lnTo>
                    <a:pt x="123645" y="33576"/>
                  </a:lnTo>
                  <a:lnTo>
                    <a:pt x="121435" y="38008"/>
                  </a:lnTo>
                  <a:lnTo>
                    <a:pt x="122685" y="39006"/>
                  </a:lnTo>
                  <a:lnTo>
                    <a:pt x="124163" y="39586"/>
                  </a:lnTo>
                  <a:lnTo>
                    <a:pt x="126297" y="40193"/>
                  </a:lnTo>
                  <a:lnTo>
                    <a:pt x="127862" y="41657"/>
                  </a:lnTo>
                  <a:lnTo>
                    <a:pt x="128582" y="44549"/>
                  </a:lnTo>
                  <a:lnTo>
                    <a:pt x="129706" y="47706"/>
                  </a:lnTo>
                  <a:lnTo>
                    <a:pt x="128178" y="52403"/>
                  </a:lnTo>
                  <a:lnTo>
                    <a:pt x="126461" y="55358"/>
                  </a:lnTo>
                  <a:lnTo>
                    <a:pt x="125274" y="54676"/>
                  </a:lnTo>
                  <a:lnTo>
                    <a:pt x="123733" y="55951"/>
                  </a:lnTo>
                  <a:lnTo>
                    <a:pt x="123620" y="58792"/>
                  </a:lnTo>
                  <a:lnTo>
                    <a:pt x="122067" y="60118"/>
                  </a:lnTo>
                  <a:lnTo>
                    <a:pt x="122673" y="61393"/>
                  </a:lnTo>
                  <a:lnTo>
                    <a:pt x="124314" y="63098"/>
                  </a:lnTo>
                  <a:lnTo>
                    <a:pt x="124807" y="65131"/>
                  </a:lnTo>
                  <a:lnTo>
                    <a:pt x="123342" y="66305"/>
                  </a:lnTo>
                  <a:lnTo>
                    <a:pt x="122786" y="65750"/>
                  </a:lnTo>
                  <a:lnTo>
                    <a:pt x="122786" y="64196"/>
                  </a:lnTo>
                  <a:lnTo>
                    <a:pt x="121801" y="62997"/>
                  </a:lnTo>
                  <a:lnTo>
                    <a:pt x="120854" y="61317"/>
                  </a:lnTo>
                  <a:lnTo>
                    <a:pt x="119465" y="60143"/>
                  </a:lnTo>
                  <a:lnTo>
                    <a:pt x="118241" y="60762"/>
                  </a:lnTo>
                  <a:lnTo>
                    <a:pt x="118241" y="60762"/>
                  </a:lnTo>
                  <a:lnTo>
                    <a:pt x="118645" y="59297"/>
                  </a:lnTo>
                  <a:lnTo>
                    <a:pt x="117079" y="58514"/>
                  </a:lnTo>
                  <a:lnTo>
                    <a:pt x="116132" y="60396"/>
                  </a:lnTo>
                  <a:lnTo>
                    <a:pt x="114112" y="61583"/>
                  </a:lnTo>
                  <a:lnTo>
                    <a:pt x="114970" y="62719"/>
                  </a:lnTo>
                  <a:lnTo>
                    <a:pt x="116056" y="63931"/>
                  </a:lnTo>
                  <a:lnTo>
                    <a:pt x="117622" y="63376"/>
                  </a:lnTo>
                  <a:lnTo>
                    <a:pt x="118607" y="63691"/>
                  </a:lnTo>
                  <a:lnTo>
                    <a:pt x="115968" y="65497"/>
                  </a:lnTo>
                  <a:lnTo>
                    <a:pt x="117597" y="67530"/>
                  </a:lnTo>
                  <a:lnTo>
                    <a:pt x="119011" y="70371"/>
                  </a:lnTo>
                  <a:lnTo>
                    <a:pt x="119011" y="73919"/>
                  </a:lnTo>
                  <a:lnTo>
                    <a:pt x="118266" y="76028"/>
                  </a:lnTo>
                  <a:lnTo>
                    <a:pt x="116574" y="79096"/>
                  </a:lnTo>
                  <a:lnTo>
                    <a:pt x="112824" y="80978"/>
                  </a:lnTo>
                  <a:lnTo>
                    <a:pt x="111245" y="82114"/>
                  </a:lnTo>
                  <a:lnTo>
                    <a:pt x="110740" y="80940"/>
                  </a:lnTo>
                  <a:lnTo>
                    <a:pt x="110462" y="81041"/>
                  </a:lnTo>
                  <a:cubicBezTo>
                    <a:pt x="110159" y="81142"/>
                    <a:pt x="108594" y="81697"/>
                    <a:pt x="108253" y="81912"/>
                  </a:cubicBezTo>
                  <a:cubicBezTo>
                    <a:pt x="107886" y="82165"/>
                    <a:pt x="107634" y="83276"/>
                    <a:pt x="107520" y="83907"/>
                  </a:cubicBezTo>
                  <a:lnTo>
                    <a:pt x="107495" y="84008"/>
                  </a:lnTo>
                  <a:lnTo>
                    <a:pt x="108341" y="85688"/>
                  </a:lnTo>
                  <a:lnTo>
                    <a:pt x="110197" y="87468"/>
                  </a:lnTo>
                  <a:lnTo>
                    <a:pt x="110197" y="90852"/>
                  </a:lnTo>
                  <a:cubicBezTo>
                    <a:pt x="110046" y="91092"/>
                    <a:pt x="109174" y="91824"/>
                    <a:pt x="108379" y="92430"/>
                  </a:cubicBezTo>
                  <a:lnTo>
                    <a:pt x="107760" y="92115"/>
                  </a:lnTo>
                  <a:lnTo>
                    <a:pt x="106093" y="90360"/>
                  </a:lnTo>
                  <a:lnTo>
                    <a:pt x="104161" y="88541"/>
                  </a:lnTo>
                  <a:lnTo>
                    <a:pt x="103164" y="89829"/>
                  </a:lnTo>
                  <a:lnTo>
                    <a:pt x="102823" y="92203"/>
                  </a:lnTo>
                  <a:lnTo>
                    <a:pt x="103492" y="93756"/>
                  </a:lnTo>
                  <a:lnTo>
                    <a:pt x="104679" y="95398"/>
                  </a:lnTo>
                  <a:lnTo>
                    <a:pt x="106321" y="96648"/>
                  </a:lnTo>
                  <a:lnTo>
                    <a:pt x="106611" y="98239"/>
                  </a:lnTo>
                  <a:lnTo>
                    <a:pt x="107028" y="99602"/>
                  </a:lnTo>
                  <a:lnTo>
                    <a:pt x="105689" y="99047"/>
                  </a:lnTo>
                  <a:lnTo>
                    <a:pt x="104313" y="97254"/>
                  </a:lnTo>
                  <a:lnTo>
                    <a:pt x="103290" y="95082"/>
                  </a:lnTo>
                  <a:lnTo>
                    <a:pt x="101371" y="94072"/>
                  </a:lnTo>
                  <a:lnTo>
                    <a:pt x="101371" y="90056"/>
                  </a:lnTo>
                  <a:lnTo>
                    <a:pt x="99351" y="85725"/>
                  </a:lnTo>
                  <a:lnTo>
                    <a:pt x="97583" y="86773"/>
                  </a:lnTo>
                  <a:lnTo>
                    <a:pt x="97583" y="83756"/>
                  </a:lnTo>
                  <a:lnTo>
                    <a:pt x="95739" y="82897"/>
                  </a:lnTo>
                  <a:lnTo>
                    <a:pt x="94944" y="79690"/>
                  </a:lnTo>
                  <a:lnTo>
                    <a:pt x="91774" y="80422"/>
                  </a:lnTo>
                  <a:lnTo>
                    <a:pt x="90423" y="82278"/>
                  </a:lnTo>
                  <a:lnTo>
                    <a:pt x="87431" y="84980"/>
                  </a:lnTo>
                  <a:lnTo>
                    <a:pt x="85372" y="86773"/>
                  </a:lnTo>
                  <a:lnTo>
                    <a:pt x="84324" y="88503"/>
                  </a:lnTo>
                  <a:lnTo>
                    <a:pt x="84324" y="91546"/>
                  </a:lnTo>
                  <a:lnTo>
                    <a:pt x="82961" y="93706"/>
                  </a:lnTo>
                  <a:lnTo>
                    <a:pt x="82620" y="92456"/>
                  </a:lnTo>
                  <a:lnTo>
                    <a:pt x="81142" y="89084"/>
                  </a:lnTo>
                  <a:lnTo>
                    <a:pt x="79791" y="86180"/>
                  </a:lnTo>
                  <a:lnTo>
                    <a:pt x="79160" y="83465"/>
                  </a:lnTo>
                  <a:lnTo>
                    <a:pt x="78377" y="80359"/>
                  </a:lnTo>
                  <a:lnTo>
                    <a:pt x="76837" y="82152"/>
                  </a:lnTo>
                  <a:lnTo>
                    <a:pt x="75890" y="82000"/>
                  </a:lnTo>
                  <a:lnTo>
                    <a:pt x="74602" y="79803"/>
                  </a:lnTo>
                  <a:lnTo>
                    <a:pt x="71773" y="77745"/>
                  </a:lnTo>
                  <a:lnTo>
                    <a:pt x="68326" y="78175"/>
                  </a:lnTo>
                  <a:lnTo>
                    <a:pt x="65687" y="77770"/>
                  </a:lnTo>
                  <a:lnTo>
                    <a:pt x="63957" y="76849"/>
                  </a:lnTo>
                  <a:lnTo>
                    <a:pt x="62113" y="76710"/>
                  </a:lnTo>
                  <a:lnTo>
                    <a:pt x="60118" y="75624"/>
                  </a:lnTo>
                  <a:lnTo>
                    <a:pt x="56999" y="73086"/>
                  </a:lnTo>
                  <a:lnTo>
                    <a:pt x="55737" y="75232"/>
                  </a:lnTo>
                  <a:lnTo>
                    <a:pt x="57782" y="76912"/>
                  </a:lnTo>
                  <a:lnTo>
                    <a:pt x="59108" y="79349"/>
                  </a:lnTo>
                  <a:lnTo>
                    <a:pt x="61419" y="79235"/>
                  </a:lnTo>
                  <a:lnTo>
                    <a:pt x="63717" y="78541"/>
                  </a:lnTo>
                  <a:lnTo>
                    <a:pt x="64954" y="79879"/>
                  </a:lnTo>
                  <a:lnTo>
                    <a:pt x="66394" y="81306"/>
                  </a:lnTo>
                  <a:lnTo>
                    <a:pt x="65636" y="83187"/>
                  </a:lnTo>
                  <a:lnTo>
                    <a:pt x="64538" y="85208"/>
                  </a:lnTo>
                  <a:lnTo>
                    <a:pt x="60775" y="87140"/>
                  </a:lnTo>
                  <a:lnTo>
                    <a:pt x="57025" y="87973"/>
                  </a:lnTo>
                  <a:lnTo>
                    <a:pt x="53805" y="89425"/>
                  </a:lnTo>
                  <a:lnTo>
                    <a:pt x="53388" y="88263"/>
                  </a:lnTo>
                  <a:lnTo>
                    <a:pt x="52100" y="85132"/>
                  </a:lnTo>
                  <a:lnTo>
                    <a:pt x="50105" y="83554"/>
                  </a:lnTo>
                  <a:lnTo>
                    <a:pt x="49297" y="81230"/>
                  </a:lnTo>
                  <a:lnTo>
                    <a:pt x="47782" y="78831"/>
                  </a:lnTo>
                  <a:lnTo>
                    <a:pt x="45117" y="75169"/>
                  </a:lnTo>
                  <a:lnTo>
                    <a:pt x="43387" y="75801"/>
                  </a:lnTo>
                  <a:lnTo>
                    <a:pt x="44284" y="77341"/>
                  </a:lnTo>
                  <a:lnTo>
                    <a:pt x="45332" y="80182"/>
                  </a:lnTo>
                  <a:lnTo>
                    <a:pt x="46203" y="81382"/>
                  </a:lnTo>
                  <a:lnTo>
                    <a:pt x="48325" y="86281"/>
                  </a:lnTo>
                  <a:lnTo>
                    <a:pt x="49726" y="87241"/>
                  </a:lnTo>
                  <a:lnTo>
                    <a:pt x="51772" y="89198"/>
                  </a:lnTo>
                  <a:lnTo>
                    <a:pt x="52264" y="90271"/>
                  </a:lnTo>
                  <a:lnTo>
                    <a:pt x="53009" y="92506"/>
                  </a:lnTo>
                  <a:lnTo>
                    <a:pt x="54550" y="91736"/>
                  </a:lnTo>
                  <a:lnTo>
                    <a:pt x="58287" y="91218"/>
                  </a:lnTo>
                  <a:lnTo>
                    <a:pt x="59525" y="90612"/>
                  </a:lnTo>
                  <a:lnTo>
                    <a:pt x="59904" y="91837"/>
                  </a:lnTo>
                  <a:cubicBezTo>
                    <a:pt x="59664" y="92443"/>
                    <a:pt x="59070" y="93946"/>
                    <a:pt x="59070" y="94362"/>
                  </a:cubicBezTo>
                  <a:cubicBezTo>
                    <a:pt x="59045" y="94615"/>
                    <a:pt x="58338" y="96016"/>
                    <a:pt x="57681" y="97191"/>
                  </a:cubicBezTo>
                  <a:lnTo>
                    <a:pt x="54487" y="99148"/>
                  </a:lnTo>
                  <a:lnTo>
                    <a:pt x="51784" y="102128"/>
                  </a:lnTo>
                  <a:lnTo>
                    <a:pt x="48855" y="104792"/>
                  </a:lnTo>
                  <a:lnTo>
                    <a:pt x="49474" y="106408"/>
                  </a:lnTo>
                  <a:lnTo>
                    <a:pt x="49411" y="108719"/>
                  </a:lnTo>
                  <a:lnTo>
                    <a:pt x="50257" y="110727"/>
                  </a:lnTo>
                  <a:lnTo>
                    <a:pt x="50257" y="113189"/>
                  </a:lnTo>
                  <a:lnTo>
                    <a:pt x="48767" y="115487"/>
                  </a:lnTo>
                  <a:lnTo>
                    <a:pt x="44587" y="118694"/>
                  </a:lnTo>
                  <a:lnTo>
                    <a:pt x="44587" y="120096"/>
                  </a:lnTo>
                  <a:lnTo>
                    <a:pt x="44297" y="123897"/>
                  </a:lnTo>
                  <a:lnTo>
                    <a:pt x="42845" y="123897"/>
                  </a:lnTo>
                  <a:lnTo>
                    <a:pt x="42175" y="126927"/>
                  </a:lnTo>
                  <a:lnTo>
                    <a:pt x="39713" y="129730"/>
                  </a:lnTo>
                  <a:lnTo>
                    <a:pt x="38084" y="131536"/>
                  </a:lnTo>
                  <a:lnTo>
                    <a:pt x="35647" y="133367"/>
                  </a:lnTo>
                  <a:lnTo>
                    <a:pt x="31404" y="133367"/>
                  </a:lnTo>
                  <a:lnTo>
                    <a:pt x="29776" y="130842"/>
                  </a:lnTo>
                  <a:lnTo>
                    <a:pt x="29371" y="128581"/>
                  </a:lnTo>
                  <a:lnTo>
                    <a:pt x="28210" y="126334"/>
                  </a:lnTo>
                  <a:lnTo>
                    <a:pt x="26278" y="123796"/>
                  </a:lnTo>
                  <a:lnTo>
                    <a:pt x="26278" y="120222"/>
                  </a:lnTo>
                  <a:lnTo>
                    <a:pt x="24384" y="117495"/>
                  </a:lnTo>
                  <a:lnTo>
                    <a:pt x="24384" y="115285"/>
                  </a:lnTo>
                  <a:lnTo>
                    <a:pt x="26278" y="112659"/>
                  </a:lnTo>
                  <a:lnTo>
                    <a:pt x="26278" y="109654"/>
                  </a:lnTo>
                  <a:lnTo>
                    <a:pt x="25672" y="106509"/>
                  </a:lnTo>
                  <a:lnTo>
                    <a:pt x="23563" y="103340"/>
                  </a:lnTo>
                  <a:lnTo>
                    <a:pt x="23992" y="99262"/>
                  </a:lnTo>
                  <a:lnTo>
                    <a:pt x="22679" y="97140"/>
                  </a:lnTo>
                  <a:lnTo>
                    <a:pt x="19838" y="97279"/>
                  </a:lnTo>
                  <a:lnTo>
                    <a:pt x="18916" y="95701"/>
                  </a:lnTo>
                  <a:lnTo>
                    <a:pt x="16353" y="95410"/>
                  </a:lnTo>
                  <a:lnTo>
                    <a:pt x="13600" y="96787"/>
                  </a:lnTo>
                  <a:lnTo>
                    <a:pt x="11113" y="96787"/>
                  </a:lnTo>
                  <a:lnTo>
                    <a:pt x="8486" y="97090"/>
                  </a:lnTo>
                  <a:lnTo>
                    <a:pt x="5570" y="95385"/>
                  </a:lnTo>
                  <a:lnTo>
                    <a:pt x="1453" y="91067"/>
                  </a:lnTo>
                  <a:lnTo>
                    <a:pt x="645" y="87746"/>
                  </a:lnTo>
                  <a:lnTo>
                    <a:pt x="1175" y="84905"/>
                  </a:lnTo>
                  <a:lnTo>
                    <a:pt x="658" y="82518"/>
                  </a:lnTo>
                  <a:lnTo>
                    <a:pt x="1642" y="80132"/>
                  </a:lnTo>
                  <a:lnTo>
                    <a:pt x="4029" y="76306"/>
                  </a:lnTo>
                  <a:lnTo>
                    <a:pt x="6681" y="74386"/>
                  </a:lnTo>
                  <a:lnTo>
                    <a:pt x="7325" y="72353"/>
                  </a:lnTo>
                  <a:lnTo>
                    <a:pt x="9055" y="70523"/>
                  </a:lnTo>
                  <a:lnTo>
                    <a:pt x="10683" y="68894"/>
                  </a:lnTo>
                  <a:lnTo>
                    <a:pt x="11870" y="69487"/>
                  </a:lnTo>
                  <a:lnTo>
                    <a:pt x="16328" y="67858"/>
                  </a:lnTo>
                  <a:lnTo>
                    <a:pt x="20457" y="67871"/>
                  </a:lnTo>
                  <a:lnTo>
                    <a:pt x="22490" y="67543"/>
                  </a:lnTo>
                  <a:lnTo>
                    <a:pt x="23639" y="67795"/>
                  </a:lnTo>
                  <a:lnTo>
                    <a:pt x="24005" y="70560"/>
                  </a:lnTo>
                  <a:lnTo>
                    <a:pt x="26619" y="71116"/>
                  </a:lnTo>
                  <a:lnTo>
                    <a:pt x="29334" y="73338"/>
                  </a:lnTo>
                  <a:lnTo>
                    <a:pt x="31152" y="71747"/>
                  </a:lnTo>
                  <a:lnTo>
                    <a:pt x="32894" y="71457"/>
                  </a:lnTo>
                  <a:lnTo>
                    <a:pt x="38349" y="73035"/>
                  </a:lnTo>
                  <a:lnTo>
                    <a:pt x="41784" y="72505"/>
                  </a:lnTo>
                  <a:lnTo>
                    <a:pt x="44739" y="71154"/>
                  </a:lnTo>
                  <a:lnTo>
                    <a:pt x="45648" y="67719"/>
                  </a:lnTo>
                  <a:lnTo>
                    <a:pt x="44461" y="65989"/>
                  </a:lnTo>
                  <a:lnTo>
                    <a:pt x="41910" y="67442"/>
                  </a:lnTo>
                  <a:lnTo>
                    <a:pt x="39347" y="66785"/>
                  </a:lnTo>
                  <a:lnTo>
                    <a:pt x="37819" y="65762"/>
                  </a:lnTo>
                  <a:lnTo>
                    <a:pt x="38715" y="63590"/>
                  </a:lnTo>
                  <a:lnTo>
                    <a:pt x="40067" y="62820"/>
                  </a:lnTo>
                  <a:lnTo>
                    <a:pt x="42466" y="62227"/>
                  </a:lnTo>
                  <a:lnTo>
                    <a:pt x="45610" y="63073"/>
                  </a:lnTo>
                  <a:lnTo>
                    <a:pt x="50244" y="62075"/>
                  </a:lnTo>
                  <a:lnTo>
                    <a:pt x="47946" y="60345"/>
                  </a:lnTo>
                  <a:lnTo>
                    <a:pt x="45458" y="57782"/>
                  </a:lnTo>
                  <a:lnTo>
                    <a:pt x="46304" y="55206"/>
                  </a:lnTo>
                  <a:lnTo>
                    <a:pt x="43501" y="56999"/>
                  </a:lnTo>
                  <a:lnTo>
                    <a:pt x="43602" y="58312"/>
                  </a:lnTo>
                  <a:lnTo>
                    <a:pt x="42289" y="58312"/>
                  </a:lnTo>
                  <a:lnTo>
                    <a:pt x="41632" y="55938"/>
                  </a:lnTo>
                  <a:lnTo>
                    <a:pt x="39511" y="56469"/>
                  </a:lnTo>
                  <a:lnTo>
                    <a:pt x="37832" y="60042"/>
                  </a:lnTo>
                  <a:lnTo>
                    <a:pt x="37933" y="62265"/>
                  </a:lnTo>
                  <a:lnTo>
                    <a:pt x="36632" y="62530"/>
                  </a:lnTo>
                  <a:lnTo>
                    <a:pt x="35167" y="62757"/>
                  </a:lnTo>
                  <a:lnTo>
                    <a:pt x="33639" y="64398"/>
                  </a:lnTo>
                  <a:lnTo>
                    <a:pt x="34776" y="65750"/>
                  </a:lnTo>
                  <a:lnTo>
                    <a:pt x="33829" y="66659"/>
                  </a:lnTo>
                  <a:lnTo>
                    <a:pt x="32427" y="65585"/>
                  </a:lnTo>
                  <a:lnTo>
                    <a:pt x="30988" y="61886"/>
                  </a:lnTo>
                  <a:lnTo>
                    <a:pt x="28033" y="58893"/>
                  </a:lnTo>
                  <a:lnTo>
                    <a:pt x="25242" y="56974"/>
                  </a:lnTo>
                  <a:lnTo>
                    <a:pt x="24636" y="59146"/>
                  </a:lnTo>
                  <a:lnTo>
                    <a:pt x="27136" y="61595"/>
                  </a:lnTo>
                  <a:lnTo>
                    <a:pt x="29712" y="63085"/>
                  </a:lnTo>
                  <a:lnTo>
                    <a:pt x="29574" y="63401"/>
                  </a:lnTo>
                  <a:lnTo>
                    <a:pt x="28172" y="62921"/>
                  </a:lnTo>
                  <a:lnTo>
                    <a:pt x="28172" y="64967"/>
                  </a:lnTo>
                  <a:lnTo>
                    <a:pt x="27541" y="65333"/>
                  </a:lnTo>
                  <a:lnTo>
                    <a:pt x="27541" y="64537"/>
                  </a:lnTo>
                  <a:lnTo>
                    <a:pt x="26720" y="63148"/>
                  </a:lnTo>
                  <a:lnTo>
                    <a:pt x="25255" y="61785"/>
                  </a:lnTo>
                  <a:lnTo>
                    <a:pt x="23273" y="59575"/>
                  </a:lnTo>
                  <a:lnTo>
                    <a:pt x="21467" y="59575"/>
                  </a:lnTo>
                  <a:lnTo>
                    <a:pt x="20141" y="60295"/>
                  </a:lnTo>
                  <a:lnTo>
                    <a:pt x="17515" y="59600"/>
                  </a:lnTo>
                  <a:lnTo>
                    <a:pt x="17174" y="61557"/>
                  </a:lnTo>
                  <a:lnTo>
                    <a:pt x="16277" y="61949"/>
                  </a:lnTo>
                  <a:lnTo>
                    <a:pt x="15179" y="63919"/>
                  </a:lnTo>
                  <a:lnTo>
                    <a:pt x="13386" y="66507"/>
                  </a:lnTo>
                  <a:lnTo>
                    <a:pt x="11391" y="66406"/>
                  </a:lnTo>
                  <a:lnTo>
                    <a:pt x="10065" y="67176"/>
                  </a:lnTo>
                  <a:lnTo>
                    <a:pt x="9143" y="66381"/>
                  </a:lnTo>
                  <a:lnTo>
                    <a:pt x="6719" y="65649"/>
                  </a:lnTo>
                  <a:lnTo>
                    <a:pt x="6719" y="60610"/>
                  </a:lnTo>
                  <a:lnTo>
                    <a:pt x="8827" y="59499"/>
                  </a:lnTo>
                  <a:lnTo>
                    <a:pt x="12413" y="59954"/>
                  </a:lnTo>
                  <a:lnTo>
                    <a:pt x="14156" y="58148"/>
                  </a:lnTo>
                  <a:lnTo>
                    <a:pt x="13070" y="55825"/>
                  </a:lnTo>
                  <a:lnTo>
                    <a:pt x="12110" y="55320"/>
                  </a:lnTo>
                  <a:lnTo>
                    <a:pt x="13045" y="55168"/>
                  </a:lnTo>
                  <a:lnTo>
                    <a:pt x="14749" y="55168"/>
                  </a:lnTo>
                  <a:lnTo>
                    <a:pt x="16694" y="53186"/>
                  </a:lnTo>
                  <a:lnTo>
                    <a:pt x="17616" y="49840"/>
                  </a:lnTo>
                  <a:lnTo>
                    <a:pt x="20381" y="48691"/>
                  </a:lnTo>
                  <a:lnTo>
                    <a:pt x="20608" y="45913"/>
                  </a:lnTo>
                  <a:lnTo>
                    <a:pt x="21568" y="44764"/>
                  </a:lnTo>
                  <a:lnTo>
                    <a:pt x="22250" y="45559"/>
                  </a:lnTo>
                  <a:lnTo>
                    <a:pt x="21442" y="48211"/>
                  </a:lnTo>
                  <a:lnTo>
                    <a:pt x="25924" y="48211"/>
                  </a:lnTo>
                  <a:lnTo>
                    <a:pt x="29788" y="47504"/>
                  </a:lnTo>
                  <a:lnTo>
                    <a:pt x="30558" y="44915"/>
                  </a:lnTo>
                  <a:lnTo>
                    <a:pt x="31733" y="43539"/>
                  </a:lnTo>
                  <a:lnTo>
                    <a:pt x="32023" y="41910"/>
                  </a:lnTo>
                  <a:lnTo>
                    <a:pt x="34687" y="41821"/>
                  </a:lnTo>
                  <a:lnTo>
                    <a:pt x="37390" y="40129"/>
                  </a:lnTo>
                  <a:lnTo>
                    <a:pt x="35369" y="38841"/>
                  </a:lnTo>
                  <a:lnTo>
                    <a:pt x="32768" y="39599"/>
                  </a:lnTo>
                  <a:lnTo>
                    <a:pt x="31253" y="39422"/>
                  </a:lnTo>
                  <a:lnTo>
                    <a:pt x="30205" y="36303"/>
                  </a:lnTo>
                  <a:lnTo>
                    <a:pt x="33147" y="32604"/>
                  </a:lnTo>
                  <a:lnTo>
                    <a:pt x="31202" y="31215"/>
                  </a:lnTo>
                  <a:lnTo>
                    <a:pt x="29586" y="32591"/>
                  </a:lnTo>
                  <a:lnTo>
                    <a:pt x="28955" y="34372"/>
                  </a:lnTo>
                  <a:lnTo>
                    <a:pt x="27136" y="35874"/>
                  </a:lnTo>
                  <a:lnTo>
                    <a:pt x="26897" y="38425"/>
                  </a:lnTo>
                  <a:lnTo>
                    <a:pt x="28462" y="40723"/>
                  </a:lnTo>
                  <a:cubicBezTo>
                    <a:pt x="28361" y="41241"/>
                    <a:pt x="28071" y="42667"/>
                    <a:pt x="28071" y="42933"/>
                  </a:cubicBezTo>
                  <a:cubicBezTo>
                    <a:pt x="28008" y="43147"/>
                    <a:pt x="27288" y="44233"/>
                    <a:pt x="26619" y="45155"/>
                  </a:cubicBezTo>
                  <a:lnTo>
                    <a:pt x="24131" y="44902"/>
                  </a:lnTo>
                  <a:lnTo>
                    <a:pt x="24308" y="43640"/>
                  </a:lnTo>
                  <a:lnTo>
                    <a:pt x="22553" y="40622"/>
                  </a:lnTo>
                  <a:lnTo>
                    <a:pt x="21076" y="42465"/>
                  </a:lnTo>
                  <a:lnTo>
                    <a:pt x="19687" y="42718"/>
                  </a:lnTo>
                  <a:lnTo>
                    <a:pt x="18740" y="39321"/>
                  </a:lnTo>
                  <a:lnTo>
                    <a:pt x="19510" y="37680"/>
                  </a:lnTo>
                  <a:lnTo>
                    <a:pt x="21985" y="35205"/>
                  </a:lnTo>
                  <a:lnTo>
                    <a:pt x="23386" y="32326"/>
                  </a:lnTo>
                  <a:lnTo>
                    <a:pt x="25874" y="28790"/>
                  </a:lnTo>
                  <a:lnTo>
                    <a:pt x="29712" y="24750"/>
                  </a:lnTo>
                  <a:lnTo>
                    <a:pt x="33021" y="23639"/>
                  </a:lnTo>
                  <a:lnTo>
                    <a:pt x="35294" y="24232"/>
                  </a:lnTo>
                  <a:lnTo>
                    <a:pt x="38008" y="25381"/>
                  </a:lnTo>
                  <a:lnTo>
                    <a:pt x="41481" y="27212"/>
                  </a:lnTo>
                  <a:lnTo>
                    <a:pt x="42188" y="29068"/>
                  </a:lnTo>
                  <a:lnTo>
                    <a:pt x="41039" y="29813"/>
                  </a:lnTo>
                  <a:lnTo>
                    <a:pt x="36556" y="28942"/>
                  </a:lnTo>
                  <a:lnTo>
                    <a:pt x="39284" y="30975"/>
                  </a:lnTo>
                  <a:lnTo>
                    <a:pt x="40976" y="34245"/>
                  </a:lnTo>
                  <a:lnTo>
                    <a:pt x="41910" y="32781"/>
                  </a:lnTo>
                  <a:lnTo>
                    <a:pt x="44436" y="32907"/>
                  </a:lnTo>
                  <a:lnTo>
                    <a:pt x="43135" y="30886"/>
                  </a:lnTo>
                  <a:lnTo>
                    <a:pt x="45181" y="29712"/>
                  </a:lnTo>
                  <a:lnTo>
                    <a:pt x="45471" y="27237"/>
                  </a:lnTo>
                  <a:lnTo>
                    <a:pt x="46191" y="27528"/>
                  </a:lnTo>
                  <a:lnTo>
                    <a:pt x="46809" y="30634"/>
                  </a:lnTo>
                  <a:lnTo>
                    <a:pt x="49082" y="27982"/>
                  </a:lnTo>
                  <a:lnTo>
                    <a:pt x="52971" y="25924"/>
                  </a:lnTo>
                  <a:lnTo>
                    <a:pt x="56330" y="25217"/>
                  </a:lnTo>
                  <a:lnTo>
                    <a:pt x="55648" y="23815"/>
                  </a:lnTo>
                  <a:lnTo>
                    <a:pt x="55863" y="23159"/>
                  </a:lnTo>
                  <a:lnTo>
                    <a:pt x="58224" y="23714"/>
                  </a:lnTo>
                  <a:lnTo>
                    <a:pt x="61596" y="25406"/>
                  </a:lnTo>
                  <a:lnTo>
                    <a:pt x="61596" y="23171"/>
                  </a:lnTo>
                  <a:lnTo>
                    <a:pt x="59449" y="21277"/>
                  </a:lnTo>
                  <a:lnTo>
                    <a:pt x="59500" y="18828"/>
                  </a:lnTo>
                  <a:lnTo>
                    <a:pt x="60245" y="15532"/>
                  </a:lnTo>
                  <a:lnTo>
                    <a:pt x="61457" y="15987"/>
                  </a:lnTo>
                  <a:lnTo>
                    <a:pt x="62252" y="17944"/>
                  </a:lnTo>
                  <a:lnTo>
                    <a:pt x="63300" y="20899"/>
                  </a:lnTo>
                  <a:lnTo>
                    <a:pt x="64614" y="24333"/>
                  </a:lnTo>
                  <a:lnTo>
                    <a:pt x="63464" y="26530"/>
                  </a:lnTo>
                  <a:lnTo>
                    <a:pt x="65813" y="27364"/>
                  </a:lnTo>
                  <a:lnTo>
                    <a:pt x="67114" y="25659"/>
                  </a:lnTo>
                  <a:lnTo>
                    <a:pt x="66470" y="24270"/>
                  </a:lnTo>
                  <a:cubicBezTo>
                    <a:pt x="67215" y="24106"/>
                    <a:pt x="67947" y="23879"/>
                    <a:pt x="68667" y="23601"/>
                  </a:cubicBezTo>
                  <a:lnTo>
                    <a:pt x="69134" y="23386"/>
                  </a:lnTo>
                  <a:lnTo>
                    <a:pt x="67530" y="22060"/>
                  </a:lnTo>
                  <a:lnTo>
                    <a:pt x="65952" y="21770"/>
                  </a:lnTo>
                  <a:lnTo>
                    <a:pt x="64715" y="17982"/>
                  </a:lnTo>
                  <a:lnTo>
                    <a:pt x="65864" y="17211"/>
                  </a:lnTo>
                  <a:lnTo>
                    <a:pt x="66407" y="15696"/>
                  </a:lnTo>
                  <a:lnTo>
                    <a:pt x="69071" y="17275"/>
                  </a:lnTo>
                  <a:lnTo>
                    <a:pt x="70750" y="16252"/>
                  </a:lnTo>
                  <a:lnTo>
                    <a:pt x="68313" y="14964"/>
                  </a:lnTo>
                  <a:lnTo>
                    <a:pt x="67152" y="13726"/>
                  </a:lnTo>
                  <a:lnTo>
                    <a:pt x="70321" y="11946"/>
                  </a:lnTo>
                  <a:lnTo>
                    <a:pt x="69033" y="10683"/>
                  </a:lnTo>
                  <a:lnTo>
                    <a:pt x="70460" y="7943"/>
                  </a:lnTo>
                  <a:lnTo>
                    <a:pt x="73743" y="5481"/>
                  </a:lnTo>
                  <a:lnTo>
                    <a:pt x="74501" y="2968"/>
                  </a:lnTo>
                  <a:lnTo>
                    <a:pt x="75624" y="1554"/>
                  </a:lnTo>
                  <a:lnTo>
                    <a:pt x="77468" y="1554"/>
                  </a:lnTo>
                  <a:lnTo>
                    <a:pt x="78554" y="4206"/>
                  </a:lnTo>
                  <a:lnTo>
                    <a:pt x="80019" y="2097"/>
                  </a:lnTo>
                  <a:lnTo>
                    <a:pt x="81786" y="784"/>
                  </a:lnTo>
                  <a:close/>
                  <a:moveTo>
                    <a:pt x="81786" y="1"/>
                  </a:moveTo>
                  <a:lnTo>
                    <a:pt x="79614" y="1605"/>
                  </a:lnTo>
                  <a:lnTo>
                    <a:pt x="78705" y="2880"/>
                  </a:lnTo>
                  <a:lnTo>
                    <a:pt x="77910" y="910"/>
                  </a:lnTo>
                  <a:lnTo>
                    <a:pt x="75334" y="910"/>
                  </a:lnTo>
                  <a:lnTo>
                    <a:pt x="73983" y="2615"/>
                  </a:lnTo>
                  <a:lnTo>
                    <a:pt x="73213" y="5090"/>
                  </a:lnTo>
                  <a:lnTo>
                    <a:pt x="70043" y="7476"/>
                  </a:lnTo>
                  <a:lnTo>
                    <a:pt x="68263" y="10784"/>
                  </a:lnTo>
                  <a:lnTo>
                    <a:pt x="69286" y="11794"/>
                  </a:lnTo>
                  <a:lnTo>
                    <a:pt x="66154" y="13562"/>
                  </a:lnTo>
                  <a:lnTo>
                    <a:pt x="67897" y="15431"/>
                  </a:lnTo>
                  <a:lnTo>
                    <a:pt x="69475" y="16277"/>
                  </a:lnTo>
                  <a:lnTo>
                    <a:pt x="69071" y="16517"/>
                  </a:lnTo>
                  <a:lnTo>
                    <a:pt x="66066" y="14737"/>
                  </a:lnTo>
                  <a:lnTo>
                    <a:pt x="65346" y="16795"/>
                  </a:lnTo>
                  <a:lnTo>
                    <a:pt x="63970" y="17704"/>
                  </a:lnTo>
                  <a:lnTo>
                    <a:pt x="65472" y="22313"/>
                  </a:lnTo>
                  <a:lnTo>
                    <a:pt x="67253" y="22654"/>
                  </a:lnTo>
                  <a:lnTo>
                    <a:pt x="67934" y="23209"/>
                  </a:lnTo>
                  <a:cubicBezTo>
                    <a:pt x="67290" y="23411"/>
                    <a:pt x="66634" y="23588"/>
                    <a:pt x="65965" y="23727"/>
                  </a:cubicBezTo>
                  <a:lnTo>
                    <a:pt x="65573" y="23803"/>
                  </a:lnTo>
                  <a:lnTo>
                    <a:pt x="66394" y="25571"/>
                  </a:lnTo>
                  <a:lnTo>
                    <a:pt x="65611" y="26606"/>
                  </a:lnTo>
                  <a:lnTo>
                    <a:pt x="64386" y="26177"/>
                  </a:lnTo>
                  <a:lnTo>
                    <a:pt x="65333" y="24371"/>
                  </a:lnTo>
                  <a:lnTo>
                    <a:pt x="63906" y="20671"/>
                  </a:lnTo>
                  <a:lnTo>
                    <a:pt x="62858" y="17717"/>
                  </a:lnTo>
                  <a:lnTo>
                    <a:pt x="61962" y="15482"/>
                  </a:lnTo>
                  <a:lnTo>
                    <a:pt x="59815" y="14686"/>
                  </a:lnTo>
                  <a:lnTo>
                    <a:pt x="58894" y="18714"/>
                  </a:lnTo>
                  <a:lnTo>
                    <a:pt x="58830" y="21555"/>
                  </a:lnTo>
                  <a:lnTo>
                    <a:pt x="60990" y="23449"/>
                  </a:lnTo>
                  <a:lnTo>
                    <a:pt x="60990" y="24371"/>
                  </a:lnTo>
                  <a:lnTo>
                    <a:pt x="58502" y="23121"/>
                  </a:lnTo>
                  <a:lnTo>
                    <a:pt x="55459" y="22401"/>
                  </a:lnTo>
                  <a:lnTo>
                    <a:pt x="54992" y="23853"/>
                  </a:lnTo>
                  <a:lnTo>
                    <a:pt x="55434" y="24762"/>
                  </a:lnTo>
                  <a:lnTo>
                    <a:pt x="52807" y="25305"/>
                  </a:lnTo>
                  <a:lnTo>
                    <a:pt x="48729" y="27439"/>
                  </a:lnTo>
                  <a:lnTo>
                    <a:pt x="47176" y="29232"/>
                  </a:lnTo>
                  <a:lnTo>
                    <a:pt x="46746" y="27073"/>
                  </a:lnTo>
                  <a:lnTo>
                    <a:pt x="44941" y="26316"/>
                  </a:lnTo>
                  <a:lnTo>
                    <a:pt x="44600" y="29321"/>
                  </a:lnTo>
                  <a:lnTo>
                    <a:pt x="42238" y="30672"/>
                  </a:lnTo>
                  <a:lnTo>
                    <a:pt x="43249" y="32212"/>
                  </a:lnTo>
                  <a:lnTo>
                    <a:pt x="41582" y="32137"/>
                  </a:lnTo>
                  <a:lnTo>
                    <a:pt x="41039" y="32983"/>
                  </a:lnTo>
                  <a:lnTo>
                    <a:pt x="39814" y="30634"/>
                  </a:lnTo>
                  <a:lnTo>
                    <a:pt x="39145" y="30078"/>
                  </a:lnTo>
                  <a:lnTo>
                    <a:pt x="41178" y="30482"/>
                  </a:lnTo>
                  <a:lnTo>
                    <a:pt x="42971" y="29321"/>
                  </a:lnTo>
                  <a:lnTo>
                    <a:pt x="41999" y="26770"/>
                  </a:lnTo>
                  <a:lnTo>
                    <a:pt x="38299" y="24813"/>
                  </a:lnTo>
                  <a:lnTo>
                    <a:pt x="35496" y="23639"/>
                  </a:lnTo>
                  <a:lnTo>
                    <a:pt x="32983" y="22982"/>
                  </a:lnTo>
                  <a:lnTo>
                    <a:pt x="29359" y="24194"/>
                  </a:lnTo>
                  <a:lnTo>
                    <a:pt x="25381" y="28386"/>
                  </a:lnTo>
                  <a:lnTo>
                    <a:pt x="22831" y="32010"/>
                  </a:lnTo>
                  <a:lnTo>
                    <a:pt x="21492" y="34801"/>
                  </a:lnTo>
                  <a:lnTo>
                    <a:pt x="19005" y="37276"/>
                  </a:lnTo>
                  <a:lnTo>
                    <a:pt x="18058" y="39258"/>
                  </a:lnTo>
                  <a:lnTo>
                    <a:pt x="19219" y="43438"/>
                  </a:lnTo>
                  <a:lnTo>
                    <a:pt x="21404" y="43046"/>
                  </a:lnTo>
                  <a:lnTo>
                    <a:pt x="22452" y="41733"/>
                  </a:lnTo>
                  <a:lnTo>
                    <a:pt x="23639" y="43766"/>
                  </a:lnTo>
                  <a:lnTo>
                    <a:pt x="23399" y="45458"/>
                  </a:lnTo>
                  <a:lnTo>
                    <a:pt x="26909" y="45824"/>
                  </a:lnTo>
                  <a:lnTo>
                    <a:pt x="27010" y="45673"/>
                  </a:lnTo>
                  <a:cubicBezTo>
                    <a:pt x="28702" y="43387"/>
                    <a:pt x="28702" y="43072"/>
                    <a:pt x="28702" y="42970"/>
                  </a:cubicBezTo>
                  <a:cubicBezTo>
                    <a:pt x="28702" y="42794"/>
                    <a:pt x="28904" y="41683"/>
                    <a:pt x="29106" y="40723"/>
                  </a:cubicBezTo>
                  <a:lnTo>
                    <a:pt x="29144" y="40597"/>
                  </a:lnTo>
                  <a:lnTo>
                    <a:pt x="27566" y="38261"/>
                  </a:lnTo>
                  <a:lnTo>
                    <a:pt x="27743" y="36190"/>
                  </a:lnTo>
                  <a:lnTo>
                    <a:pt x="29498" y="34750"/>
                  </a:lnTo>
                  <a:lnTo>
                    <a:pt x="30129" y="32957"/>
                  </a:lnTo>
                  <a:lnTo>
                    <a:pt x="31240" y="32010"/>
                  </a:lnTo>
                  <a:lnTo>
                    <a:pt x="32238" y="32730"/>
                  </a:lnTo>
                  <a:lnTo>
                    <a:pt x="29510" y="36177"/>
                  </a:lnTo>
                  <a:lnTo>
                    <a:pt x="30773" y="39991"/>
                  </a:lnTo>
                  <a:lnTo>
                    <a:pt x="32831" y="40243"/>
                  </a:lnTo>
                  <a:lnTo>
                    <a:pt x="35281" y="39523"/>
                  </a:lnTo>
                  <a:lnTo>
                    <a:pt x="36203" y="40129"/>
                  </a:lnTo>
                  <a:lnTo>
                    <a:pt x="34498" y="41190"/>
                  </a:lnTo>
                  <a:lnTo>
                    <a:pt x="31493" y="41291"/>
                  </a:lnTo>
                  <a:lnTo>
                    <a:pt x="31139" y="43248"/>
                  </a:lnTo>
                  <a:lnTo>
                    <a:pt x="30041" y="44549"/>
                  </a:lnTo>
                  <a:lnTo>
                    <a:pt x="29296" y="46948"/>
                  </a:lnTo>
                  <a:lnTo>
                    <a:pt x="25861" y="47592"/>
                  </a:lnTo>
                  <a:lnTo>
                    <a:pt x="22288" y="47592"/>
                  </a:lnTo>
                  <a:lnTo>
                    <a:pt x="22957" y="45420"/>
                  </a:lnTo>
                  <a:lnTo>
                    <a:pt x="21543" y="43804"/>
                  </a:lnTo>
                  <a:lnTo>
                    <a:pt x="19990" y="45660"/>
                  </a:lnTo>
                  <a:lnTo>
                    <a:pt x="19775" y="48261"/>
                  </a:lnTo>
                  <a:lnTo>
                    <a:pt x="17085" y="49385"/>
                  </a:lnTo>
                  <a:lnTo>
                    <a:pt x="16113" y="52857"/>
                  </a:lnTo>
                  <a:lnTo>
                    <a:pt x="14484" y="54524"/>
                  </a:lnTo>
                  <a:lnTo>
                    <a:pt x="12982" y="54524"/>
                  </a:lnTo>
                  <a:lnTo>
                    <a:pt x="10178" y="55004"/>
                  </a:lnTo>
                  <a:lnTo>
                    <a:pt x="12590" y="56279"/>
                  </a:lnTo>
                  <a:lnTo>
                    <a:pt x="13398" y="58022"/>
                  </a:lnTo>
                  <a:lnTo>
                    <a:pt x="12186" y="59285"/>
                  </a:lnTo>
                  <a:lnTo>
                    <a:pt x="8714" y="58855"/>
                  </a:lnTo>
                  <a:lnTo>
                    <a:pt x="6100" y="60232"/>
                  </a:lnTo>
                  <a:lnTo>
                    <a:pt x="6100" y="66116"/>
                  </a:lnTo>
                  <a:lnTo>
                    <a:pt x="8777" y="66899"/>
                  </a:lnTo>
                  <a:lnTo>
                    <a:pt x="10002" y="67947"/>
                  </a:lnTo>
                  <a:lnTo>
                    <a:pt x="11555" y="67038"/>
                  </a:lnTo>
                  <a:lnTo>
                    <a:pt x="13714" y="67151"/>
                  </a:lnTo>
                  <a:lnTo>
                    <a:pt x="15709" y="64247"/>
                  </a:lnTo>
                  <a:lnTo>
                    <a:pt x="16719" y="62441"/>
                  </a:lnTo>
                  <a:lnTo>
                    <a:pt x="17729" y="61999"/>
                  </a:lnTo>
                  <a:lnTo>
                    <a:pt x="18020" y="60383"/>
                  </a:lnTo>
                  <a:lnTo>
                    <a:pt x="20229" y="60964"/>
                  </a:lnTo>
                  <a:lnTo>
                    <a:pt x="21631" y="60194"/>
                  </a:lnTo>
                  <a:lnTo>
                    <a:pt x="22982" y="60194"/>
                  </a:lnTo>
                  <a:lnTo>
                    <a:pt x="24800" y="62227"/>
                  </a:lnTo>
                  <a:lnTo>
                    <a:pt x="26202" y="63502"/>
                  </a:lnTo>
                  <a:lnTo>
                    <a:pt x="26909" y="64702"/>
                  </a:lnTo>
                  <a:lnTo>
                    <a:pt x="26909" y="66444"/>
                  </a:lnTo>
                  <a:lnTo>
                    <a:pt x="28803" y="65333"/>
                  </a:lnTo>
                  <a:lnTo>
                    <a:pt x="28803" y="63805"/>
                  </a:lnTo>
                  <a:lnTo>
                    <a:pt x="29927" y="64171"/>
                  </a:lnTo>
                  <a:lnTo>
                    <a:pt x="30521" y="62807"/>
                  </a:lnTo>
                  <a:lnTo>
                    <a:pt x="27553" y="61115"/>
                  </a:lnTo>
                  <a:lnTo>
                    <a:pt x="25343" y="58956"/>
                  </a:lnTo>
                  <a:lnTo>
                    <a:pt x="25609" y="57997"/>
                  </a:lnTo>
                  <a:lnTo>
                    <a:pt x="27629" y="59386"/>
                  </a:lnTo>
                  <a:lnTo>
                    <a:pt x="30432" y="62176"/>
                  </a:lnTo>
                  <a:lnTo>
                    <a:pt x="31910" y="65977"/>
                  </a:lnTo>
                  <a:lnTo>
                    <a:pt x="33879" y="67492"/>
                  </a:lnTo>
                  <a:lnTo>
                    <a:pt x="35660" y="65800"/>
                  </a:lnTo>
                  <a:lnTo>
                    <a:pt x="34498" y="64424"/>
                  </a:lnTo>
                  <a:lnTo>
                    <a:pt x="35496" y="63338"/>
                  </a:lnTo>
                  <a:lnTo>
                    <a:pt x="36758" y="63148"/>
                  </a:lnTo>
                  <a:lnTo>
                    <a:pt x="38602" y="62782"/>
                  </a:lnTo>
                  <a:lnTo>
                    <a:pt x="38488" y="60168"/>
                  </a:lnTo>
                  <a:lnTo>
                    <a:pt x="39966" y="57012"/>
                  </a:lnTo>
                  <a:lnTo>
                    <a:pt x="41203" y="56696"/>
                  </a:lnTo>
                  <a:lnTo>
                    <a:pt x="41809" y="58944"/>
                  </a:lnTo>
                  <a:lnTo>
                    <a:pt x="44284" y="58944"/>
                  </a:lnTo>
                  <a:lnTo>
                    <a:pt x="44158" y="57315"/>
                  </a:lnTo>
                  <a:lnTo>
                    <a:pt x="45155" y="56683"/>
                  </a:lnTo>
                  <a:lnTo>
                    <a:pt x="44739" y="57946"/>
                  </a:lnTo>
                  <a:lnTo>
                    <a:pt x="47529" y="60812"/>
                  </a:lnTo>
                  <a:lnTo>
                    <a:pt x="48767" y="61747"/>
                  </a:lnTo>
                  <a:lnTo>
                    <a:pt x="45635" y="62416"/>
                  </a:lnTo>
                  <a:lnTo>
                    <a:pt x="42478" y="61570"/>
                  </a:lnTo>
                  <a:lnTo>
                    <a:pt x="39877" y="62214"/>
                  </a:lnTo>
                  <a:lnTo>
                    <a:pt x="38223" y="63136"/>
                  </a:lnTo>
                  <a:lnTo>
                    <a:pt x="37036" y="66002"/>
                  </a:lnTo>
                  <a:lnTo>
                    <a:pt x="39044" y="67341"/>
                  </a:lnTo>
                  <a:lnTo>
                    <a:pt x="41999" y="68111"/>
                  </a:lnTo>
                  <a:lnTo>
                    <a:pt x="44284" y="66823"/>
                  </a:lnTo>
                  <a:lnTo>
                    <a:pt x="44979" y="67833"/>
                  </a:lnTo>
                  <a:lnTo>
                    <a:pt x="44208" y="70712"/>
                  </a:lnTo>
                  <a:lnTo>
                    <a:pt x="41658" y="71886"/>
                  </a:lnTo>
                  <a:lnTo>
                    <a:pt x="38400" y="72391"/>
                  </a:lnTo>
                  <a:lnTo>
                    <a:pt x="32932" y="70813"/>
                  </a:lnTo>
                  <a:lnTo>
                    <a:pt x="30887" y="71154"/>
                  </a:lnTo>
                  <a:lnTo>
                    <a:pt x="29334" y="72518"/>
                  </a:lnTo>
                  <a:lnTo>
                    <a:pt x="26922" y="70535"/>
                  </a:lnTo>
                  <a:lnTo>
                    <a:pt x="24586" y="70030"/>
                  </a:lnTo>
                  <a:lnTo>
                    <a:pt x="24207" y="67277"/>
                  </a:lnTo>
                  <a:lnTo>
                    <a:pt x="22515" y="66899"/>
                  </a:lnTo>
                  <a:lnTo>
                    <a:pt x="20406" y="67252"/>
                  </a:lnTo>
                  <a:lnTo>
                    <a:pt x="16227" y="67227"/>
                  </a:lnTo>
                  <a:lnTo>
                    <a:pt x="11908" y="68805"/>
                  </a:lnTo>
                  <a:lnTo>
                    <a:pt x="10570" y="68136"/>
                  </a:lnTo>
                  <a:lnTo>
                    <a:pt x="8613" y="70081"/>
                  </a:lnTo>
                  <a:lnTo>
                    <a:pt x="6782" y="72025"/>
                  </a:lnTo>
                  <a:lnTo>
                    <a:pt x="6163" y="73995"/>
                  </a:lnTo>
                  <a:lnTo>
                    <a:pt x="3612" y="75826"/>
                  </a:lnTo>
                  <a:lnTo>
                    <a:pt x="1087" y="79854"/>
                  </a:lnTo>
                  <a:lnTo>
                    <a:pt x="1" y="82468"/>
                  </a:lnTo>
                  <a:lnTo>
                    <a:pt x="531" y="84917"/>
                  </a:lnTo>
                  <a:lnTo>
                    <a:pt x="14" y="87758"/>
                  </a:lnTo>
                  <a:lnTo>
                    <a:pt x="885" y="91382"/>
                  </a:lnTo>
                  <a:lnTo>
                    <a:pt x="5140" y="95852"/>
                  </a:lnTo>
                  <a:lnTo>
                    <a:pt x="8347" y="97746"/>
                  </a:lnTo>
                  <a:lnTo>
                    <a:pt x="11151" y="97418"/>
                  </a:lnTo>
                  <a:lnTo>
                    <a:pt x="13752" y="97418"/>
                  </a:lnTo>
                  <a:lnTo>
                    <a:pt x="16467" y="96054"/>
                  </a:lnTo>
                  <a:lnTo>
                    <a:pt x="18525" y="96294"/>
                  </a:lnTo>
                  <a:lnTo>
                    <a:pt x="19497" y="97923"/>
                  </a:lnTo>
                  <a:lnTo>
                    <a:pt x="22338" y="97784"/>
                  </a:lnTo>
                  <a:lnTo>
                    <a:pt x="23336" y="99400"/>
                  </a:lnTo>
                  <a:lnTo>
                    <a:pt x="22906" y="103492"/>
                  </a:lnTo>
                  <a:lnTo>
                    <a:pt x="25066" y="106686"/>
                  </a:lnTo>
                  <a:lnTo>
                    <a:pt x="25659" y="109717"/>
                  </a:lnTo>
                  <a:lnTo>
                    <a:pt x="25659" y="112457"/>
                  </a:lnTo>
                  <a:lnTo>
                    <a:pt x="23765" y="115083"/>
                  </a:lnTo>
                  <a:lnTo>
                    <a:pt x="23765" y="117697"/>
                  </a:lnTo>
                  <a:lnTo>
                    <a:pt x="25659" y="120437"/>
                  </a:lnTo>
                  <a:lnTo>
                    <a:pt x="25659" y="124010"/>
                  </a:lnTo>
                  <a:lnTo>
                    <a:pt x="27692" y="126675"/>
                  </a:lnTo>
                  <a:lnTo>
                    <a:pt x="28778" y="128733"/>
                  </a:lnTo>
                  <a:lnTo>
                    <a:pt x="29157" y="130993"/>
                  </a:lnTo>
                  <a:lnTo>
                    <a:pt x="31051" y="133998"/>
                  </a:lnTo>
                  <a:lnTo>
                    <a:pt x="35849" y="133998"/>
                  </a:lnTo>
                  <a:lnTo>
                    <a:pt x="38501" y="132003"/>
                  </a:lnTo>
                  <a:lnTo>
                    <a:pt x="40193" y="130160"/>
                  </a:lnTo>
                  <a:lnTo>
                    <a:pt x="42769" y="127243"/>
                  </a:lnTo>
                  <a:lnTo>
                    <a:pt x="43362" y="124541"/>
                  </a:lnTo>
                  <a:lnTo>
                    <a:pt x="44865" y="124541"/>
                  </a:lnTo>
                  <a:lnTo>
                    <a:pt x="45206" y="120121"/>
                  </a:lnTo>
                  <a:lnTo>
                    <a:pt x="45206" y="119010"/>
                  </a:lnTo>
                  <a:lnTo>
                    <a:pt x="49183" y="115954"/>
                  </a:lnTo>
                  <a:lnTo>
                    <a:pt x="50888" y="113379"/>
                  </a:lnTo>
                  <a:lnTo>
                    <a:pt x="50888" y="110651"/>
                  </a:lnTo>
                  <a:lnTo>
                    <a:pt x="50042" y="108606"/>
                  </a:lnTo>
                  <a:lnTo>
                    <a:pt x="50092" y="106295"/>
                  </a:lnTo>
                  <a:lnTo>
                    <a:pt x="49600" y="104969"/>
                  </a:lnTo>
                  <a:lnTo>
                    <a:pt x="52239" y="102570"/>
                  </a:lnTo>
                  <a:lnTo>
                    <a:pt x="54853" y="99653"/>
                  </a:lnTo>
                  <a:lnTo>
                    <a:pt x="58149" y="97645"/>
                  </a:lnTo>
                  <a:lnTo>
                    <a:pt x="58186" y="97570"/>
                  </a:lnTo>
                  <a:cubicBezTo>
                    <a:pt x="58641" y="96761"/>
                    <a:pt x="59702" y="94817"/>
                    <a:pt x="59702" y="94362"/>
                  </a:cubicBezTo>
                  <a:cubicBezTo>
                    <a:pt x="59702" y="94148"/>
                    <a:pt x="60131" y="92948"/>
                    <a:pt x="60522" y="91963"/>
                  </a:cubicBezTo>
                  <a:lnTo>
                    <a:pt x="60573" y="91862"/>
                  </a:lnTo>
                  <a:lnTo>
                    <a:pt x="59904" y="89716"/>
                  </a:lnTo>
                  <a:lnTo>
                    <a:pt x="58149" y="90587"/>
                  </a:lnTo>
                  <a:lnTo>
                    <a:pt x="54411" y="91117"/>
                  </a:lnTo>
                  <a:lnTo>
                    <a:pt x="53375" y="91610"/>
                  </a:lnTo>
                  <a:lnTo>
                    <a:pt x="52858" y="90031"/>
                  </a:lnTo>
                  <a:lnTo>
                    <a:pt x="52327" y="88870"/>
                  </a:lnTo>
                  <a:lnTo>
                    <a:pt x="50118" y="86748"/>
                  </a:lnTo>
                  <a:lnTo>
                    <a:pt x="48830" y="85852"/>
                  </a:lnTo>
                  <a:lnTo>
                    <a:pt x="46772" y="81104"/>
                  </a:lnTo>
                  <a:lnTo>
                    <a:pt x="45913" y="79917"/>
                  </a:lnTo>
                  <a:lnTo>
                    <a:pt x="44852" y="77076"/>
                  </a:lnTo>
                  <a:lnTo>
                    <a:pt x="44309" y="76142"/>
                  </a:lnTo>
                  <a:lnTo>
                    <a:pt x="44890" y="75927"/>
                  </a:lnTo>
                  <a:lnTo>
                    <a:pt x="47264" y="79185"/>
                  </a:lnTo>
                  <a:lnTo>
                    <a:pt x="48716" y="81470"/>
                  </a:lnTo>
                  <a:lnTo>
                    <a:pt x="49562" y="83945"/>
                  </a:lnTo>
                  <a:lnTo>
                    <a:pt x="51570" y="85523"/>
                  </a:lnTo>
                  <a:lnTo>
                    <a:pt x="52795" y="88478"/>
                  </a:lnTo>
                  <a:lnTo>
                    <a:pt x="53439" y="90271"/>
                  </a:lnTo>
                  <a:lnTo>
                    <a:pt x="57189" y="88579"/>
                  </a:lnTo>
                  <a:lnTo>
                    <a:pt x="60939" y="87746"/>
                  </a:lnTo>
                  <a:lnTo>
                    <a:pt x="65005" y="85675"/>
                  </a:lnTo>
                  <a:lnTo>
                    <a:pt x="66230" y="83453"/>
                  </a:lnTo>
                  <a:lnTo>
                    <a:pt x="67139" y="81154"/>
                  </a:lnTo>
                  <a:lnTo>
                    <a:pt x="65422" y="79437"/>
                  </a:lnTo>
                  <a:lnTo>
                    <a:pt x="63932" y="77821"/>
                  </a:lnTo>
                  <a:lnTo>
                    <a:pt x="61356" y="78616"/>
                  </a:lnTo>
                  <a:lnTo>
                    <a:pt x="59487" y="78705"/>
                  </a:lnTo>
                  <a:lnTo>
                    <a:pt x="58325" y="76571"/>
                  </a:lnTo>
                  <a:lnTo>
                    <a:pt x="56570" y="75094"/>
                  </a:lnTo>
                  <a:lnTo>
                    <a:pt x="57189" y="74045"/>
                  </a:lnTo>
                  <a:lnTo>
                    <a:pt x="59790" y="76154"/>
                  </a:lnTo>
                  <a:lnTo>
                    <a:pt x="61886" y="77303"/>
                  </a:lnTo>
                  <a:lnTo>
                    <a:pt x="63742" y="77442"/>
                  </a:lnTo>
                  <a:lnTo>
                    <a:pt x="65472" y="78364"/>
                  </a:lnTo>
                  <a:lnTo>
                    <a:pt x="68351" y="78818"/>
                  </a:lnTo>
                  <a:lnTo>
                    <a:pt x="71634" y="78414"/>
                  </a:lnTo>
                  <a:lnTo>
                    <a:pt x="74109" y="80195"/>
                  </a:lnTo>
                  <a:lnTo>
                    <a:pt x="75511" y="82569"/>
                  </a:lnTo>
                  <a:lnTo>
                    <a:pt x="77089" y="82834"/>
                  </a:lnTo>
                  <a:lnTo>
                    <a:pt x="78074" y="81697"/>
                  </a:lnTo>
                  <a:lnTo>
                    <a:pt x="78541" y="83617"/>
                  </a:lnTo>
                  <a:lnTo>
                    <a:pt x="79173" y="86357"/>
                  </a:lnTo>
                  <a:lnTo>
                    <a:pt x="80562" y="89349"/>
                  </a:lnTo>
                  <a:lnTo>
                    <a:pt x="82014" y="92670"/>
                  </a:lnTo>
                  <a:lnTo>
                    <a:pt x="82721" y="95246"/>
                  </a:lnTo>
                  <a:lnTo>
                    <a:pt x="84930" y="91723"/>
                  </a:lnTo>
                  <a:lnTo>
                    <a:pt x="84930" y="88668"/>
                  </a:lnTo>
                  <a:lnTo>
                    <a:pt x="85802" y="87215"/>
                  </a:lnTo>
                  <a:lnTo>
                    <a:pt x="87822" y="85460"/>
                  </a:lnTo>
                  <a:lnTo>
                    <a:pt x="90840" y="82720"/>
                  </a:lnTo>
                  <a:lnTo>
                    <a:pt x="92115" y="80990"/>
                  </a:lnTo>
                  <a:lnTo>
                    <a:pt x="94451" y="80447"/>
                  </a:lnTo>
                  <a:lnTo>
                    <a:pt x="95158" y="83339"/>
                  </a:lnTo>
                  <a:lnTo>
                    <a:pt x="96914" y="84160"/>
                  </a:lnTo>
                  <a:lnTo>
                    <a:pt x="96914" y="87885"/>
                  </a:lnTo>
                  <a:lnTo>
                    <a:pt x="99035" y="86622"/>
                  </a:lnTo>
                  <a:lnTo>
                    <a:pt x="100702" y="90132"/>
                  </a:lnTo>
                  <a:lnTo>
                    <a:pt x="100702" y="94451"/>
                  </a:lnTo>
                  <a:lnTo>
                    <a:pt x="102772" y="95549"/>
                  </a:lnTo>
                  <a:lnTo>
                    <a:pt x="103720" y="97557"/>
                  </a:lnTo>
                  <a:lnTo>
                    <a:pt x="105247" y="99565"/>
                  </a:lnTo>
                  <a:lnTo>
                    <a:pt x="107975" y="100701"/>
                  </a:lnTo>
                  <a:lnTo>
                    <a:pt x="107192" y="98100"/>
                  </a:lnTo>
                  <a:lnTo>
                    <a:pt x="106864" y="96294"/>
                  </a:lnTo>
                  <a:lnTo>
                    <a:pt x="105121" y="94994"/>
                  </a:lnTo>
                  <a:lnTo>
                    <a:pt x="104023" y="93478"/>
                  </a:lnTo>
                  <a:lnTo>
                    <a:pt x="103442" y="92127"/>
                  </a:lnTo>
                  <a:lnTo>
                    <a:pt x="103732" y="90082"/>
                  </a:lnTo>
                  <a:lnTo>
                    <a:pt x="104212" y="89476"/>
                  </a:lnTo>
                  <a:lnTo>
                    <a:pt x="105626" y="90801"/>
                  </a:lnTo>
                  <a:lnTo>
                    <a:pt x="107306" y="92595"/>
                  </a:lnTo>
                  <a:lnTo>
                    <a:pt x="108417" y="93163"/>
                  </a:lnTo>
                  <a:lnTo>
                    <a:pt x="108568" y="93049"/>
                  </a:lnTo>
                  <a:cubicBezTo>
                    <a:pt x="110803" y="91382"/>
                    <a:pt x="110803" y="91041"/>
                    <a:pt x="110803" y="90902"/>
                  </a:cubicBezTo>
                  <a:lnTo>
                    <a:pt x="110803" y="87203"/>
                  </a:lnTo>
                  <a:lnTo>
                    <a:pt x="108846" y="85359"/>
                  </a:lnTo>
                  <a:lnTo>
                    <a:pt x="108139" y="83932"/>
                  </a:lnTo>
                  <a:cubicBezTo>
                    <a:pt x="108265" y="83238"/>
                    <a:pt x="108480" y="82556"/>
                    <a:pt x="108581" y="82455"/>
                  </a:cubicBezTo>
                  <a:cubicBezTo>
                    <a:pt x="108758" y="82341"/>
                    <a:pt x="109654" y="82000"/>
                    <a:pt x="110374" y="81748"/>
                  </a:cubicBezTo>
                  <a:lnTo>
                    <a:pt x="110967" y="83099"/>
                  </a:lnTo>
                  <a:lnTo>
                    <a:pt x="113139" y="81521"/>
                  </a:lnTo>
                  <a:lnTo>
                    <a:pt x="117016" y="79589"/>
                  </a:lnTo>
                  <a:lnTo>
                    <a:pt x="118821" y="76293"/>
                  </a:lnTo>
                  <a:lnTo>
                    <a:pt x="119604" y="74083"/>
                  </a:lnTo>
                  <a:lnTo>
                    <a:pt x="119630" y="70232"/>
                  </a:lnTo>
                  <a:lnTo>
                    <a:pt x="118140" y="67227"/>
                  </a:lnTo>
                  <a:lnTo>
                    <a:pt x="116890" y="65649"/>
                  </a:lnTo>
                  <a:lnTo>
                    <a:pt x="118809" y="64348"/>
                  </a:lnTo>
                  <a:lnTo>
                    <a:pt x="119958" y="63451"/>
                  </a:lnTo>
                  <a:lnTo>
                    <a:pt x="117622" y="62719"/>
                  </a:lnTo>
                  <a:lnTo>
                    <a:pt x="116258" y="63212"/>
                  </a:lnTo>
                  <a:lnTo>
                    <a:pt x="115475" y="62340"/>
                  </a:lnTo>
                  <a:lnTo>
                    <a:pt x="115059" y="61772"/>
                  </a:lnTo>
                  <a:lnTo>
                    <a:pt x="116624" y="60863"/>
                  </a:lnTo>
                  <a:lnTo>
                    <a:pt x="117369" y="59373"/>
                  </a:lnTo>
                  <a:lnTo>
                    <a:pt x="117900" y="59638"/>
                  </a:lnTo>
                  <a:lnTo>
                    <a:pt x="117256" y="61974"/>
                  </a:lnTo>
                  <a:lnTo>
                    <a:pt x="119390" y="60901"/>
                  </a:lnTo>
                  <a:lnTo>
                    <a:pt x="120337" y="61684"/>
                  </a:lnTo>
                  <a:lnTo>
                    <a:pt x="121284" y="63350"/>
                  </a:lnTo>
                  <a:lnTo>
                    <a:pt x="122168" y="64424"/>
                  </a:lnTo>
                  <a:lnTo>
                    <a:pt x="122168" y="66015"/>
                  </a:lnTo>
                  <a:lnTo>
                    <a:pt x="123291" y="67151"/>
                  </a:lnTo>
                  <a:lnTo>
                    <a:pt x="125501" y="65383"/>
                  </a:lnTo>
                  <a:lnTo>
                    <a:pt x="124882" y="62782"/>
                  </a:lnTo>
                  <a:lnTo>
                    <a:pt x="123216" y="61078"/>
                  </a:lnTo>
                  <a:lnTo>
                    <a:pt x="122837" y="60295"/>
                  </a:lnTo>
                  <a:lnTo>
                    <a:pt x="124238" y="59095"/>
                  </a:lnTo>
                  <a:lnTo>
                    <a:pt x="124352" y="56254"/>
                  </a:lnTo>
                  <a:lnTo>
                    <a:pt x="125337" y="55433"/>
                  </a:lnTo>
                  <a:lnTo>
                    <a:pt x="126688" y="56229"/>
                  </a:lnTo>
                  <a:lnTo>
                    <a:pt x="128734" y="52693"/>
                  </a:lnTo>
                  <a:lnTo>
                    <a:pt x="130363" y="47693"/>
                  </a:lnTo>
                  <a:lnTo>
                    <a:pt x="129176" y="44359"/>
                  </a:lnTo>
                  <a:lnTo>
                    <a:pt x="128418" y="41329"/>
                  </a:lnTo>
                  <a:lnTo>
                    <a:pt x="126625" y="39650"/>
                  </a:lnTo>
                  <a:lnTo>
                    <a:pt x="124365" y="39006"/>
                  </a:lnTo>
                  <a:lnTo>
                    <a:pt x="123039" y="38501"/>
                  </a:lnTo>
                  <a:lnTo>
                    <a:pt x="122231" y="37844"/>
                  </a:lnTo>
                  <a:lnTo>
                    <a:pt x="124238" y="33816"/>
                  </a:lnTo>
                  <a:lnTo>
                    <a:pt x="125047" y="31152"/>
                  </a:lnTo>
                  <a:lnTo>
                    <a:pt x="127067" y="29939"/>
                  </a:lnTo>
                  <a:lnTo>
                    <a:pt x="130350" y="29939"/>
                  </a:lnTo>
                  <a:lnTo>
                    <a:pt x="135009" y="28677"/>
                  </a:lnTo>
                  <a:lnTo>
                    <a:pt x="132875" y="28677"/>
                  </a:lnTo>
                  <a:lnTo>
                    <a:pt x="132875" y="23841"/>
                  </a:lnTo>
                  <a:lnTo>
                    <a:pt x="135224" y="22793"/>
                  </a:lnTo>
                  <a:lnTo>
                    <a:pt x="136108" y="25091"/>
                  </a:lnTo>
                  <a:lnTo>
                    <a:pt x="137257" y="22490"/>
                  </a:lnTo>
                  <a:lnTo>
                    <a:pt x="137282" y="21025"/>
                  </a:lnTo>
                  <a:lnTo>
                    <a:pt x="138090" y="21479"/>
                  </a:lnTo>
                  <a:lnTo>
                    <a:pt x="137446" y="25129"/>
                  </a:lnTo>
                  <a:lnTo>
                    <a:pt x="136032" y="30912"/>
                  </a:lnTo>
                  <a:lnTo>
                    <a:pt x="136019" y="34447"/>
                  </a:lnTo>
                  <a:lnTo>
                    <a:pt x="139467" y="39220"/>
                  </a:lnTo>
                  <a:lnTo>
                    <a:pt x="140452" y="42491"/>
                  </a:lnTo>
                  <a:lnTo>
                    <a:pt x="140452" y="44486"/>
                  </a:lnTo>
                  <a:lnTo>
                    <a:pt x="142346" y="42907"/>
                  </a:lnTo>
                  <a:lnTo>
                    <a:pt x="142346" y="39460"/>
                  </a:lnTo>
                  <a:lnTo>
                    <a:pt x="143836" y="36051"/>
                  </a:lnTo>
                  <a:lnTo>
                    <a:pt x="143028" y="33273"/>
                  </a:lnTo>
                  <a:lnTo>
                    <a:pt x="142901" y="31682"/>
                  </a:lnTo>
                  <a:lnTo>
                    <a:pt x="142598" y="29447"/>
                  </a:lnTo>
                  <a:lnTo>
                    <a:pt x="140742" y="27982"/>
                  </a:lnTo>
                  <a:lnTo>
                    <a:pt x="140464" y="25356"/>
                  </a:lnTo>
                  <a:lnTo>
                    <a:pt x="142939" y="23740"/>
                  </a:lnTo>
                  <a:lnTo>
                    <a:pt x="145502" y="24093"/>
                  </a:lnTo>
                  <a:lnTo>
                    <a:pt x="145502" y="21189"/>
                  </a:lnTo>
                  <a:lnTo>
                    <a:pt x="146462" y="19611"/>
                  </a:lnTo>
                  <a:lnTo>
                    <a:pt x="148508" y="18588"/>
                  </a:lnTo>
                  <a:lnTo>
                    <a:pt x="149732" y="18588"/>
                  </a:lnTo>
                  <a:lnTo>
                    <a:pt x="148141" y="14231"/>
                  </a:lnTo>
                  <a:lnTo>
                    <a:pt x="145010" y="13070"/>
                  </a:lnTo>
                  <a:lnTo>
                    <a:pt x="145490" y="11214"/>
                  </a:lnTo>
                  <a:lnTo>
                    <a:pt x="145161" y="9105"/>
                  </a:lnTo>
                  <a:lnTo>
                    <a:pt x="145060" y="8562"/>
                  </a:lnTo>
                  <a:lnTo>
                    <a:pt x="146664" y="9395"/>
                  </a:lnTo>
                  <a:lnTo>
                    <a:pt x="148015" y="8360"/>
                  </a:lnTo>
                  <a:lnTo>
                    <a:pt x="149442" y="9307"/>
                  </a:lnTo>
                  <a:lnTo>
                    <a:pt x="150364" y="6542"/>
                  </a:lnTo>
                  <a:lnTo>
                    <a:pt x="149038" y="4774"/>
                  </a:lnTo>
                  <a:lnTo>
                    <a:pt x="148369" y="2223"/>
                  </a:lnTo>
                  <a:lnTo>
                    <a:pt x="144227" y="1605"/>
                  </a:lnTo>
                  <a:lnTo>
                    <a:pt x="144227" y="3120"/>
                  </a:lnTo>
                  <a:lnTo>
                    <a:pt x="143116" y="3082"/>
                  </a:lnTo>
                  <a:lnTo>
                    <a:pt x="142384" y="2185"/>
                  </a:lnTo>
                  <a:lnTo>
                    <a:pt x="134744" y="2185"/>
                  </a:lnTo>
                  <a:lnTo>
                    <a:pt x="130704" y="2564"/>
                  </a:lnTo>
                  <a:lnTo>
                    <a:pt x="133065" y="4875"/>
                  </a:lnTo>
                  <a:lnTo>
                    <a:pt x="131411" y="4888"/>
                  </a:lnTo>
                  <a:lnTo>
                    <a:pt x="130842" y="3486"/>
                  </a:lnTo>
                  <a:lnTo>
                    <a:pt x="127458" y="4989"/>
                  </a:lnTo>
                  <a:lnTo>
                    <a:pt x="124908" y="6605"/>
                  </a:lnTo>
                  <a:lnTo>
                    <a:pt x="123620" y="6605"/>
                  </a:lnTo>
                  <a:lnTo>
                    <a:pt x="122584" y="4420"/>
                  </a:lnTo>
                  <a:lnTo>
                    <a:pt x="119781" y="4016"/>
                  </a:lnTo>
                  <a:lnTo>
                    <a:pt x="117710" y="5178"/>
                  </a:lnTo>
                  <a:lnTo>
                    <a:pt x="114604" y="4143"/>
                  </a:lnTo>
                  <a:lnTo>
                    <a:pt x="112432" y="3259"/>
                  </a:lnTo>
                  <a:lnTo>
                    <a:pt x="108076" y="3574"/>
                  </a:lnTo>
                  <a:lnTo>
                    <a:pt x="106005" y="4900"/>
                  </a:lnTo>
                  <a:lnTo>
                    <a:pt x="107091" y="7842"/>
                  </a:lnTo>
                  <a:lnTo>
                    <a:pt x="105146" y="7842"/>
                  </a:lnTo>
                  <a:lnTo>
                    <a:pt x="103795" y="7729"/>
                  </a:lnTo>
                  <a:lnTo>
                    <a:pt x="101851" y="8714"/>
                  </a:lnTo>
                  <a:lnTo>
                    <a:pt x="102583" y="10039"/>
                  </a:lnTo>
                  <a:lnTo>
                    <a:pt x="102583" y="10039"/>
                  </a:lnTo>
                  <a:lnTo>
                    <a:pt x="101169" y="9623"/>
                  </a:lnTo>
                  <a:lnTo>
                    <a:pt x="100348" y="6744"/>
                  </a:lnTo>
                  <a:lnTo>
                    <a:pt x="97545" y="4370"/>
                  </a:lnTo>
                  <a:lnTo>
                    <a:pt x="93252" y="4963"/>
                  </a:lnTo>
                  <a:lnTo>
                    <a:pt x="94072" y="7628"/>
                  </a:lnTo>
                  <a:lnTo>
                    <a:pt x="91509" y="7539"/>
                  </a:lnTo>
                  <a:lnTo>
                    <a:pt x="90385" y="6074"/>
                  </a:lnTo>
                  <a:lnTo>
                    <a:pt x="87999" y="7337"/>
                  </a:lnTo>
                  <a:lnTo>
                    <a:pt x="86231" y="7893"/>
                  </a:lnTo>
                  <a:lnTo>
                    <a:pt x="84034" y="10544"/>
                  </a:lnTo>
                  <a:lnTo>
                    <a:pt x="83706" y="9282"/>
                  </a:lnTo>
                  <a:lnTo>
                    <a:pt x="85915" y="5923"/>
                  </a:lnTo>
                  <a:lnTo>
                    <a:pt x="85234" y="2526"/>
                  </a:lnTo>
                  <a:lnTo>
                    <a:pt x="8178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52"/>
            <p:cNvSpPr/>
            <p:nvPr/>
          </p:nvSpPr>
          <p:spPr>
            <a:xfrm>
              <a:off x="4467225" y="3815075"/>
              <a:ext cx="177425" cy="289800"/>
            </a:xfrm>
            <a:custGeom>
              <a:avLst/>
              <a:gdLst/>
              <a:ahLst/>
              <a:cxnLst/>
              <a:rect l="l" t="t" r="r" b="b"/>
              <a:pathLst>
                <a:path w="7097" h="11592" extrusionOk="0">
                  <a:moveTo>
                    <a:pt x="5683" y="0"/>
                  </a:moveTo>
                  <a:lnTo>
                    <a:pt x="4572" y="1339"/>
                  </a:lnTo>
                  <a:lnTo>
                    <a:pt x="2602" y="2513"/>
                  </a:lnTo>
                  <a:lnTo>
                    <a:pt x="1023" y="3271"/>
                  </a:lnTo>
                  <a:lnTo>
                    <a:pt x="1415" y="5809"/>
                  </a:lnTo>
                  <a:lnTo>
                    <a:pt x="1023" y="7362"/>
                  </a:lnTo>
                  <a:lnTo>
                    <a:pt x="1" y="8524"/>
                  </a:lnTo>
                  <a:lnTo>
                    <a:pt x="556" y="10809"/>
                  </a:lnTo>
                  <a:lnTo>
                    <a:pt x="2134" y="11592"/>
                  </a:lnTo>
                  <a:lnTo>
                    <a:pt x="3864" y="9849"/>
                  </a:lnTo>
                  <a:lnTo>
                    <a:pt x="5203" y="6541"/>
                  </a:lnTo>
                  <a:lnTo>
                    <a:pt x="6226" y="3384"/>
                  </a:lnTo>
                  <a:lnTo>
                    <a:pt x="7097" y="1655"/>
                  </a:lnTo>
                  <a:lnTo>
                    <a:pt x="615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52"/>
            <p:cNvSpPr/>
            <p:nvPr/>
          </p:nvSpPr>
          <p:spPr>
            <a:xfrm>
              <a:off x="4458375" y="3806875"/>
              <a:ext cx="194800" cy="307475"/>
            </a:xfrm>
            <a:custGeom>
              <a:avLst/>
              <a:gdLst/>
              <a:ahLst/>
              <a:cxnLst/>
              <a:rect l="l" t="t" r="r" b="b"/>
              <a:pathLst>
                <a:path w="7792" h="12299" extrusionOk="0">
                  <a:moveTo>
                    <a:pt x="6327" y="644"/>
                  </a:moveTo>
                  <a:lnTo>
                    <a:pt x="7097" y="1995"/>
                  </a:lnTo>
                  <a:lnTo>
                    <a:pt x="6277" y="3611"/>
                  </a:lnTo>
                  <a:lnTo>
                    <a:pt x="5266" y="6756"/>
                  </a:lnTo>
                  <a:lnTo>
                    <a:pt x="3953" y="10001"/>
                  </a:lnTo>
                  <a:lnTo>
                    <a:pt x="2413" y="11529"/>
                  </a:lnTo>
                  <a:lnTo>
                    <a:pt x="1175" y="10910"/>
                  </a:lnTo>
                  <a:lnTo>
                    <a:pt x="695" y="8940"/>
                  </a:lnTo>
                  <a:lnTo>
                    <a:pt x="1668" y="7829"/>
                  </a:lnTo>
                  <a:lnTo>
                    <a:pt x="2097" y="6149"/>
                  </a:lnTo>
                  <a:lnTo>
                    <a:pt x="1731" y="3776"/>
                  </a:lnTo>
                  <a:lnTo>
                    <a:pt x="3120" y="3119"/>
                  </a:lnTo>
                  <a:lnTo>
                    <a:pt x="5090" y="1932"/>
                  </a:lnTo>
                  <a:lnTo>
                    <a:pt x="6176" y="644"/>
                  </a:lnTo>
                  <a:close/>
                  <a:moveTo>
                    <a:pt x="5873" y="0"/>
                  </a:moveTo>
                  <a:lnTo>
                    <a:pt x="4711" y="1427"/>
                  </a:lnTo>
                  <a:lnTo>
                    <a:pt x="2817" y="2563"/>
                  </a:lnTo>
                  <a:lnTo>
                    <a:pt x="1024" y="3409"/>
                  </a:lnTo>
                  <a:lnTo>
                    <a:pt x="1440" y="6124"/>
                  </a:lnTo>
                  <a:lnTo>
                    <a:pt x="1087" y="7538"/>
                  </a:lnTo>
                  <a:lnTo>
                    <a:pt x="1" y="8776"/>
                  </a:lnTo>
                  <a:lnTo>
                    <a:pt x="632" y="11352"/>
                  </a:lnTo>
                  <a:lnTo>
                    <a:pt x="2552" y="12299"/>
                  </a:lnTo>
                  <a:lnTo>
                    <a:pt x="4420" y="10405"/>
                  </a:lnTo>
                  <a:lnTo>
                    <a:pt x="5847" y="6958"/>
                  </a:lnTo>
                  <a:lnTo>
                    <a:pt x="6845" y="3851"/>
                  </a:lnTo>
                  <a:lnTo>
                    <a:pt x="7792" y="1970"/>
                  </a:lnTo>
                  <a:lnTo>
                    <a:pt x="668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52"/>
            <p:cNvSpPr/>
            <p:nvPr/>
          </p:nvSpPr>
          <p:spPr>
            <a:xfrm>
              <a:off x="5304725" y="3312525"/>
              <a:ext cx="45475" cy="78625"/>
            </a:xfrm>
            <a:custGeom>
              <a:avLst/>
              <a:gdLst/>
              <a:ahLst/>
              <a:cxnLst/>
              <a:rect l="l" t="t" r="r" b="b"/>
              <a:pathLst>
                <a:path w="1819" h="3145" extrusionOk="0">
                  <a:moveTo>
                    <a:pt x="480" y="0"/>
                  </a:moveTo>
                  <a:lnTo>
                    <a:pt x="0" y="1654"/>
                  </a:lnTo>
                  <a:lnTo>
                    <a:pt x="480" y="3144"/>
                  </a:lnTo>
                  <a:lnTo>
                    <a:pt x="1503" y="2753"/>
                  </a:lnTo>
                  <a:lnTo>
                    <a:pt x="1818" y="1566"/>
                  </a:lnTo>
                  <a:lnTo>
                    <a:pt x="48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52"/>
            <p:cNvSpPr/>
            <p:nvPr/>
          </p:nvSpPr>
          <p:spPr>
            <a:xfrm>
              <a:off x="5296500" y="3296100"/>
              <a:ext cx="62525" cy="105475"/>
            </a:xfrm>
            <a:custGeom>
              <a:avLst/>
              <a:gdLst/>
              <a:ahLst/>
              <a:cxnLst/>
              <a:rect l="l" t="t" r="r" b="b"/>
              <a:pathLst>
                <a:path w="2501" h="4219" extrusionOk="0">
                  <a:moveTo>
                    <a:pt x="948" y="1301"/>
                  </a:moveTo>
                  <a:lnTo>
                    <a:pt x="1806" y="2311"/>
                  </a:lnTo>
                  <a:lnTo>
                    <a:pt x="1567" y="3170"/>
                  </a:lnTo>
                  <a:lnTo>
                    <a:pt x="1011" y="3397"/>
                  </a:lnTo>
                  <a:lnTo>
                    <a:pt x="657" y="2299"/>
                  </a:lnTo>
                  <a:lnTo>
                    <a:pt x="948" y="1301"/>
                  </a:lnTo>
                  <a:close/>
                  <a:moveTo>
                    <a:pt x="670" y="1"/>
                  </a:moveTo>
                  <a:lnTo>
                    <a:pt x="1" y="2311"/>
                  </a:lnTo>
                  <a:lnTo>
                    <a:pt x="607" y="4218"/>
                  </a:lnTo>
                  <a:lnTo>
                    <a:pt x="2097" y="3650"/>
                  </a:lnTo>
                  <a:lnTo>
                    <a:pt x="2501" y="2147"/>
                  </a:lnTo>
                  <a:lnTo>
                    <a:pt x="67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52"/>
            <p:cNvSpPr/>
            <p:nvPr/>
          </p:nvSpPr>
          <p:spPr>
            <a:xfrm>
              <a:off x="5643750" y="3420800"/>
              <a:ext cx="232675" cy="252250"/>
            </a:xfrm>
            <a:custGeom>
              <a:avLst/>
              <a:gdLst/>
              <a:ahLst/>
              <a:cxnLst/>
              <a:rect l="l" t="t" r="r" b="b"/>
              <a:pathLst>
                <a:path w="9307" h="10090" extrusionOk="0">
                  <a:moveTo>
                    <a:pt x="1" y="0"/>
                  </a:moveTo>
                  <a:lnTo>
                    <a:pt x="948" y="1301"/>
                  </a:lnTo>
                  <a:lnTo>
                    <a:pt x="2337" y="1553"/>
                  </a:lnTo>
                  <a:cubicBezTo>
                    <a:pt x="2337" y="1553"/>
                    <a:pt x="3536" y="3852"/>
                    <a:pt x="3688" y="4091"/>
                  </a:cubicBezTo>
                  <a:cubicBezTo>
                    <a:pt x="3852" y="4331"/>
                    <a:pt x="5897" y="8233"/>
                    <a:pt x="5897" y="8233"/>
                  </a:cubicBezTo>
                  <a:lnTo>
                    <a:pt x="7804" y="10089"/>
                  </a:lnTo>
                  <a:lnTo>
                    <a:pt x="8587" y="10089"/>
                  </a:lnTo>
                  <a:lnTo>
                    <a:pt x="9307" y="8119"/>
                  </a:lnTo>
                  <a:lnTo>
                    <a:pt x="7880" y="5039"/>
                  </a:lnTo>
                  <a:lnTo>
                    <a:pt x="4647" y="1882"/>
                  </a:lnTo>
                  <a:lnTo>
                    <a:pt x="3473" y="1061"/>
                  </a:lnTo>
                  <a:lnTo>
                    <a:pt x="197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52"/>
            <p:cNvSpPr/>
            <p:nvPr/>
          </p:nvSpPr>
          <p:spPr>
            <a:xfrm>
              <a:off x="5628275" y="3412900"/>
              <a:ext cx="256350" cy="268025"/>
            </a:xfrm>
            <a:custGeom>
              <a:avLst/>
              <a:gdLst/>
              <a:ahLst/>
              <a:cxnLst/>
              <a:rect l="l" t="t" r="r" b="b"/>
              <a:pathLst>
                <a:path w="10254" h="10721" extrusionOk="0">
                  <a:moveTo>
                    <a:pt x="2488" y="632"/>
                  </a:moveTo>
                  <a:lnTo>
                    <a:pt x="5052" y="2438"/>
                  </a:lnTo>
                  <a:lnTo>
                    <a:pt x="8246" y="5544"/>
                  </a:lnTo>
                  <a:lnTo>
                    <a:pt x="9585" y="8448"/>
                  </a:lnTo>
                  <a:lnTo>
                    <a:pt x="9004" y="10090"/>
                  </a:lnTo>
                  <a:lnTo>
                    <a:pt x="8562" y="10090"/>
                  </a:lnTo>
                  <a:lnTo>
                    <a:pt x="6782" y="8360"/>
                  </a:lnTo>
                  <a:cubicBezTo>
                    <a:pt x="6478" y="7792"/>
                    <a:pt x="4723" y="4471"/>
                    <a:pt x="4572" y="4231"/>
                  </a:cubicBezTo>
                  <a:cubicBezTo>
                    <a:pt x="4458" y="4067"/>
                    <a:pt x="3688" y="2614"/>
                    <a:pt x="3233" y="1731"/>
                  </a:cubicBezTo>
                  <a:lnTo>
                    <a:pt x="3158" y="1592"/>
                  </a:lnTo>
                  <a:lnTo>
                    <a:pt x="1743" y="1327"/>
                  </a:lnTo>
                  <a:lnTo>
                    <a:pt x="1238" y="632"/>
                  </a:lnTo>
                  <a:close/>
                  <a:moveTo>
                    <a:pt x="1" y="1"/>
                  </a:moveTo>
                  <a:lnTo>
                    <a:pt x="1390" y="1907"/>
                  </a:lnTo>
                  <a:lnTo>
                    <a:pt x="2741" y="2160"/>
                  </a:lnTo>
                  <a:cubicBezTo>
                    <a:pt x="3019" y="2690"/>
                    <a:pt x="3903" y="4370"/>
                    <a:pt x="4041" y="4584"/>
                  </a:cubicBezTo>
                  <a:cubicBezTo>
                    <a:pt x="4155" y="4748"/>
                    <a:pt x="5430" y="7135"/>
                    <a:pt x="6251" y="8701"/>
                  </a:cubicBezTo>
                  <a:lnTo>
                    <a:pt x="8297" y="10721"/>
                  </a:lnTo>
                  <a:lnTo>
                    <a:pt x="9433" y="10721"/>
                  </a:lnTo>
                  <a:lnTo>
                    <a:pt x="10254" y="8423"/>
                  </a:lnTo>
                  <a:lnTo>
                    <a:pt x="8789" y="5228"/>
                  </a:lnTo>
                  <a:lnTo>
                    <a:pt x="5443" y="1945"/>
                  </a:lnTo>
                  <a:lnTo>
                    <a:pt x="269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52"/>
            <p:cNvSpPr/>
            <p:nvPr/>
          </p:nvSpPr>
          <p:spPr>
            <a:xfrm>
              <a:off x="5873550" y="3662925"/>
              <a:ext cx="284775" cy="73250"/>
            </a:xfrm>
            <a:custGeom>
              <a:avLst/>
              <a:gdLst/>
              <a:ahLst/>
              <a:cxnLst/>
              <a:rect l="l" t="t" r="r" b="b"/>
              <a:pathLst>
                <a:path w="11391" h="2930" extrusionOk="0">
                  <a:moveTo>
                    <a:pt x="1150" y="0"/>
                  </a:moveTo>
                  <a:lnTo>
                    <a:pt x="1" y="998"/>
                  </a:lnTo>
                  <a:lnTo>
                    <a:pt x="2324" y="2058"/>
                  </a:lnTo>
                  <a:lnTo>
                    <a:pt x="5696" y="2930"/>
                  </a:lnTo>
                  <a:lnTo>
                    <a:pt x="11391" y="2930"/>
                  </a:lnTo>
                  <a:lnTo>
                    <a:pt x="8082" y="1667"/>
                  </a:lnTo>
                  <a:lnTo>
                    <a:pt x="5708" y="1667"/>
                  </a:lnTo>
                  <a:lnTo>
                    <a:pt x="115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52"/>
            <p:cNvSpPr/>
            <p:nvPr/>
          </p:nvSpPr>
          <p:spPr>
            <a:xfrm>
              <a:off x="5859050" y="3654075"/>
              <a:ext cx="342200" cy="90000"/>
            </a:xfrm>
            <a:custGeom>
              <a:avLst/>
              <a:gdLst/>
              <a:ahLst/>
              <a:cxnLst/>
              <a:rect l="l" t="t" r="r" b="b"/>
              <a:pathLst>
                <a:path w="13688" h="3600" extrusionOk="0">
                  <a:moveTo>
                    <a:pt x="1806" y="720"/>
                  </a:moveTo>
                  <a:lnTo>
                    <a:pt x="6187" y="2311"/>
                  </a:lnTo>
                  <a:lnTo>
                    <a:pt x="8599" y="2337"/>
                  </a:lnTo>
                  <a:lnTo>
                    <a:pt x="10266" y="2968"/>
                  </a:lnTo>
                  <a:lnTo>
                    <a:pt x="6314" y="2968"/>
                  </a:lnTo>
                  <a:lnTo>
                    <a:pt x="3043" y="2122"/>
                  </a:lnTo>
                  <a:lnTo>
                    <a:pt x="1174" y="1263"/>
                  </a:lnTo>
                  <a:lnTo>
                    <a:pt x="1806" y="720"/>
                  </a:lnTo>
                  <a:close/>
                  <a:moveTo>
                    <a:pt x="1667" y="1"/>
                  </a:moveTo>
                  <a:lnTo>
                    <a:pt x="0" y="1428"/>
                  </a:lnTo>
                  <a:lnTo>
                    <a:pt x="2829" y="2715"/>
                  </a:lnTo>
                  <a:lnTo>
                    <a:pt x="6200" y="3587"/>
                  </a:lnTo>
                  <a:lnTo>
                    <a:pt x="13688" y="3599"/>
                  </a:lnTo>
                  <a:lnTo>
                    <a:pt x="8763" y="1731"/>
                  </a:lnTo>
                  <a:lnTo>
                    <a:pt x="6352" y="1705"/>
                  </a:lnTo>
                  <a:lnTo>
                    <a:pt x="166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52"/>
            <p:cNvSpPr/>
            <p:nvPr/>
          </p:nvSpPr>
          <p:spPr>
            <a:xfrm>
              <a:off x="6185775" y="3706475"/>
              <a:ext cx="137975" cy="31600"/>
            </a:xfrm>
            <a:custGeom>
              <a:avLst/>
              <a:gdLst/>
              <a:ahLst/>
              <a:cxnLst/>
              <a:rect l="l" t="t" r="r" b="b"/>
              <a:pathLst>
                <a:path w="5519" h="1264" extrusionOk="0">
                  <a:moveTo>
                    <a:pt x="3397" y="1"/>
                  </a:moveTo>
                  <a:lnTo>
                    <a:pt x="0" y="556"/>
                  </a:lnTo>
                  <a:lnTo>
                    <a:pt x="1818" y="1263"/>
                  </a:lnTo>
                  <a:lnTo>
                    <a:pt x="5518" y="556"/>
                  </a:lnTo>
                  <a:lnTo>
                    <a:pt x="339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52"/>
            <p:cNvSpPr/>
            <p:nvPr/>
          </p:nvSpPr>
          <p:spPr>
            <a:xfrm>
              <a:off x="6156100" y="3698600"/>
              <a:ext cx="203625" cy="47675"/>
            </a:xfrm>
            <a:custGeom>
              <a:avLst/>
              <a:gdLst/>
              <a:ahLst/>
              <a:cxnLst/>
              <a:rect l="l" t="t" r="r" b="b"/>
              <a:pathLst>
                <a:path w="8145" h="1907" extrusionOk="0">
                  <a:moveTo>
                    <a:pt x="4571" y="644"/>
                  </a:moveTo>
                  <a:lnTo>
                    <a:pt x="5278" y="821"/>
                  </a:lnTo>
                  <a:lnTo>
                    <a:pt x="3031" y="1250"/>
                  </a:lnTo>
                  <a:lnTo>
                    <a:pt x="2374" y="998"/>
                  </a:lnTo>
                  <a:lnTo>
                    <a:pt x="4571" y="644"/>
                  </a:lnTo>
                  <a:close/>
                  <a:moveTo>
                    <a:pt x="4596" y="0"/>
                  </a:moveTo>
                  <a:lnTo>
                    <a:pt x="0" y="745"/>
                  </a:lnTo>
                  <a:lnTo>
                    <a:pt x="2968" y="1907"/>
                  </a:lnTo>
                  <a:lnTo>
                    <a:pt x="8145" y="922"/>
                  </a:lnTo>
                  <a:lnTo>
                    <a:pt x="459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52"/>
            <p:cNvSpPr/>
            <p:nvPr/>
          </p:nvSpPr>
          <p:spPr>
            <a:xfrm>
              <a:off x="6158300" y="3493725"/>
              <a:ext cx="139875" cy="161950"/>
            </a:xfrm>
            <a:custGeom>
              <a:avLst/>
              <a:gdLst/>
              <a:ahLst/>
              <a:cxnLst/>
              <a:rect l="l" t="t" r="r" b="b"/>
              <a:pathLst>
                <a:path w="5595" h="6478" extrusionOk="0">
                  <a:moveTo>
                    <a:pt x="3864" y="0"/>
                  </a:moveTo>
                  <a:lnTo>
                    <a:pt x="632" y="1579"/>
                  </a:lnTo>
                  <a:lnTo>
                    <a:pt x="1" y="4925"/>
                  </a:lnTo>
                  <a:lnTo>
                    <a:pt x="1099" y="6478"/>
                  </a:lnTo>
                  <a:lnTo>
                    <a:pt x="1730" y="4420"/>
                  </a:lnTo>
                  <a:lnTo>
                    <a:pt x="3473" y="6225"/>
                  </a:lnTo>
                  <a:lnTo>
                    <a:pt x="3473" y="4331"/>
                  </a:lnTo>
                  <a:lnTo>
                    <a:pt x="2678" y="3510"/>
                  </a:lnTo>
                  <a:lnTo>
                    <a:pt x="4104" y="2765"/>
                  </a:lnTo>
                  <a:lnTo>
                    <a:pt x="1895" y="2765"/>
                  </a:lnTo>
                  <a:lnTo>
                    <a:pt x="5594" y="1023"/>
                  </a:lnTo>
                  <a:lnTo>
                    <a:pt x="386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52"/>
            <p:cNvSpPr/>
            <p:nvPr/>
          </p:nvSpPr>
          <p:spPr>
            <a:xfrm>
              <a:off x="6149775" y="3484875"/>
              <a:ext cx="165125" cy="188175"/>
            </a:xfrm>
            <a:custGeom>
              <a:avLst/>
              <a:gdLst/>
              <a:ahLst/>
              <a:cxnLst/>
              <a:rect l="l" t="t" r="r" b="b"/>
              <a:pathLst>
                <a:path w="6605" h="7527" extrusionOk="0">
                  <a:moveTo>
                    <a:pt x="4193" y="708"/>
                  </a:moveTo>
                  <a:lnTo>
                    <a:pt x="5266" y="1339"/>
                  </a:lnTo>
                  <a:lnTo>
                    <a:pt x="1023" y="3334"/>
                  </a:lnTo>
                  <a:lnTo>
                    <a:pt x="1023" y="3334"/>
                  </a:lnTo>
                  <a:lnTo>
                    <a:pt x="1251" y="2147"/>
                  </a:lnTo>
                  <a:lnTo>
                    <a:pt x="4193" y="708"/>
                  </a:lnTo>
                  <a:close/>
                  <a:moveTo>
                    <a:pt x="3157" y="3423"/>
                  </a:moveTo>
                  <a:lnTo>
                    <a:pt x="2501" y="3776"/>
                  </a:lnTo>
                  <a:lnTo>
                    <a:pt x="3486" y="4812"/>
                  </a:lnTo>
                  <a:lnTo>
                    <a:pt x="3486" y="5796"/>
                  </a:lnTo>
                  <a:lnTo>
                    <a:pt x="1933" y="4168"/>
                  </a:lnTo>
                  <a:lnTo>
                    <a:pt x="1326" y="6125"/>
                  </a:lnTo>
                  <a:lnTo>
                    <a:pt x="670" y="5203"/>
                  </a:lnTo>
                  <a:lnTo>
                    <a:pt x="1011" y="3423"/>
                  </a:lnTo>
                  <a:close/>
                  <a:moveTo>
                    <a:pt x="4218" y="1"/>
                  </a:moveTo>
                  <a:lnTo>
                    <a:pt x="683" y="1718"/>
                  </a:lnTo>
                  <a:lnTo>
                    <a:pt x="1" y="5354"/>
                  </a:lnTo>
                  <a:lnTo>
                    <a:pt x="1554" y="7526"/>
                  </a:lnTo>
                  <a:lnTo>
                    <a:pt x="2210" y="5392"/>
                  </a:lnTo>
                  <a:lnTo>
                    <a:pt x="4117" y="7375"/>
                  </a:lnTo>
                  <a:lnTo>
                    <a:pt x="4117" y="4572"/>
                  </a:lnTo>
                  <a:lnTo>
                    <a:pt x="3536" y="3953"/>
                  </a:lnTo>
                  <a:lnTo>
                    <a:pt x="5708" y="2804"/>
                  </a:lnTo>
                  <a:lnTo>
                    <a:pt x="3650" y="2804"/>
                  </a:lnTo>
                  <a:lnTo>
                    <a:pt x="6605" y="1415"/>
                  </a:lnTo>
                  <a:lnTo>
                    <a:pt x="421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52"/>
            <p:cNvSpPr/>
            <p:nvPr/>
          </p:nvSpPr>
          <p:spPr>
            <a:xfrm>
              <a:off x="5945525" y="3367450"/>
              <a:ext cx="213125" cy="254775"/>
            </a:xfrm>
            <a:custGeom>
              <a:avLst/>
              <a:gdLst/>
              <a:ahLst/>
              <a:cxnLst/>
              <a:rect l="l" t="t" r="r" b="b"/>
              <a:pathLst>
                <a:path w="8525" h="10191" extrusionOk="0">
                  <a:moveTo>
                    <a:pt x="6542" y="0"/>
                  </a:moveTo>
                  <a:lnTo>
                    <a:pt x="3941" y="3119"/>
                  </a:lnTo>
                  <a:lnTo>
                    <a:pt x="2817" y="5291"/>
                  </a:lnTo>
                  <a:lnTo>
                    <a:pt x="935" y="5291"/>
                  </a:lnTo>
                  <a:lnTo>
                    <a:pt x="1" y="6869"/>
                  </a:lnTo>
                  <a:lnTo>
                    <a:pt x="1491" y="9067"/>
                  </a:lnTo>
                  <a:lnTo>
                    <a:pt x="2817" y="9546"/>
                  </a:lnTo>
                  <a:lnTo>
                    <a:pt x="4686" y="9344"/>
                  </a:lnTo>
                  <a:lnTo>
                    <a:pt x="6049" y="10190"/>
                  </a:lnTo>
                  <a:lnTo>
                    <a:pt x="7363" y="6516"/>
                  </a:lnTo>
                  <a:lnTo>
                    <a:pt x="8524" y="4874"/>
                  </a:lnTo>
                  <a:lnTo>
                    <a:pt x="7653" y="3384"/>
                  </a:lnTo>
                  <a:lnTo>
                    <a:pt x="8512" y="2134"/>
                  </a:lnTo>
                  <a:lnTo>
                    <a:pt x="654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52"/>
            <p:cNvSpPr/>
            <p:nvPr/>
          </p:nvSpPr>
          <p:spPr>
            <a:xfrm>
              <a:off x="5936075" y="3355775"/>
              <a:ext cx="232350" cy="278450"/>
            </a:xfrm>
            <a:custGeom>
              <a:avLst/>
              <a:gdLst/>
              <a:ahLst/>
              <a:cxnLst/>
              <a:rect l="l" t="t" r="r" b="b"/>
              <a:pathLst>
                <a:path w="9294" h="11138" extrusionOk="0">
                  <a:moveTo>
                    <a:pt x="6932" y="947"/>
                  </a:moveTo>
                  <a:lnTo>
                    <a:pt x="8486" y="2627"/>
                  </a:lnTo>
                  <a:lnTo>
                    <a:pt x="7652" y="3839"/>
                  </a:lnTo>
                  <a:lnTo>
                    <a:pt x="8523" y="5329"/>
                  </a:lnTo>
                  <a:lnTo>
                    <a:pt x="7475" y="6806"/>
                  </a:lnTo>
                  <a:lnTo>
                    <a:pt x="6263" y="10190"/>
                  </a:lnTo>
                  <a:lnTo>
                    <a:pt x="5139" y="9496"/>
                  </a:lnTo>
                  <a:lnTo>
                    <a:pt x="3220" y="9685"/>
                  </a:lnTo>
                  <a:lnTo>
                    <a:pt x="2071" y="9281"/>
                  </a:lnTo>
                  <a:lnTo>
                    <a:pt x="745" y="7324"/>
                  </a:lnTo>
                  <a:lnTo>
                    <a:pt x="1490" y="6074"/>
                  </a:lnTo>
                  <a:lnTo>
                    <a:pt x="3384" y="6074"/>
                  </a:lnTo>
                  <a:lnTo>
                    <a:pt x="4584" y="3763"/>
                  </a:lnTo>
                  <a:lnTo>
                    <a:pt x="6932" y="947"/>
                  </a:lnTo>
                  <a:close/>
                  <a:moveTo>
                    <a:pt x="6907" y="0"/>
                  </a:moveTo>
                  <a:lnTo>
                    <a:pt x="4079" y="3397"/>
                  </a:lnTo>
                  <a:lnTo>
                    <a:pt x="3005" y="5442"/>
                  </a:lnTo>
                  <a:lnTo>
                    <a:pt x="1137" y="5442"/>
                  </a:lnTo>
                  <a:lnTo>
                    <a:pt x="0" y="7336"/>
                  </a:lnTo>
                  <a:lnTo>
                    <a:pt x="1667" y="9799"/>
                  </a:lnTo>
                  <a:lnTo>
                    <a:pt x="3157" y="10329"/>
                  </a:lnTo>
                  <a:lnTo>
                    <a:pt x="4988" y="10140"/>
                  </a:lnTo>
                  <a:lnTo>
                    <a:pt x="6591" y="11137"/>
                  </a:lnTo>
                  <a:lnTo>
                    <a:pt x="8018" y="7147"/>
                  </a:lnTo>
                  <a:lnTo>
                    <a:pt x="9281" y="5379"/>
                  </a:lnTo>
                  <a:lnTo>
                    <a:pt x="8397" y="3877"/>
                  </a:lnTo>
                  <a:lnTo>
                    <a:pt x="9294" y="2576"/>
                  </a:lnTo>
                  <a:lnTo>
                    <a:pt x="69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52"/>
            <p:cNvSpPr/>
            <p:nvPr/>
          </p:nvSpPr>
          <p:spPr>
            <a:xfrm>
              <a:off x="6429775" y="3529075"/>
              <a:ext cx="453650" cy="254450"/>
            </a:xfrm>
            <a:custGeom>
              <a:avLst/>
              <a:gdLst/>
              <a:ahLst/>
              <a:cxnLst/>
              <a:rect l="l" t="t" r="r" b="b"/>
              <a:pathLst>
                <a:path w="18146" h="10178" extrusionOk="0">
                  <a:moveTo>
                    <a:pt x="1794" y="0"/>
                  </a:moveTo>
                  <a:lnTo>
                    <a:pt x="1" y="745"/>
                  </a:lnTo>
                  <a:lnTo>
                    <a:pt x="1705" y="2576"/>
                  </a:lnTo>
                  <a:lnTo>
                    <a:pt x="2223" y="4496"/>
                  </a:lnTo>
                  <a:lnTo>
                    <a:pt x="4281" y="4496"/>
                  </a:lnTo>
                  <a:lnTo>
                    <a:pt x="5847" y="5039"/>
                  </a:lnTo>
                  <a:lnTo>
                    <a:pt x="5847" y="6705"/>
                  </a:lnTo>
                  <a:lnTo>
                    <a:pt x="8764" y="8915"/>
                  </a:lnTo>
                  <a:lnTo>
                    <a:pt x="11214" y="8915"/>
                  </a:lnTo>
                  <a:lnTo>
                    <a:pt x="12236" y="7412"/>
                  </a:lnTo>
                  <a:lnTo>
                    <a:pt x="14055" y="8120"/>
                  </a:lnTo>
                  <a:lnTo>
                    <a:pt x="15633" y="10178"/>
                  </a:lnTo>
                  <a:lnTo>
                    <a:pt x="18146" y="10178"/>
                  </a:lnTo>
                  <a:lnTo>
                    <a:pt x="14522" y="5443"/>
                  </a:lnTo>
                  <a:lnTo>
                    <a:pt x="10431" y="3157"/>
                  </a:lnTo>
                  <a:lnTo>
                    <a:pt x="5531" y="1819"/>
                  </a:lnTo>
                  <a:lnTo>
                    <a:pt x="3650" y="2652"/>
                  </a:lnTo>
                  <a:lnTo>
                    <a:pt x="3094" y="733"/>
                  </a:lnTo>
                  <a:lnTo>
                    <a:pt x="17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52"/>
            <p:cNvSpPr/>
            <p:nvPr/>
          </p:nvSpPr>
          <p:spPr>
            <a:xfrm>
              <a:off x="6416200" y="3519925"/>
              <a:ext cx="483325" cy="271500"/>
            </a:xfrm>
            <a:custGeom>
              <a:avLst/>
              <a:gdLst/>
              <a:ahLst/>
              <a:cxnLst/>
              <a:rect l="l" t="t" r="r" b="b"/>
              <a:pathLst>
                <a:path w="19333" h="10860" extrusionOk="0">
                  <a:moveTo>
                    <a:pt x="2312" y="707"/>
                  </a:moveTo>
                  <a:lnTo>
                    <a:pt x="3372" y="1313"/>
                  </a:lnTo>
                  <a:lnTo>
                    <a:pt x="3991" y="3447"/>
                  </a:lnTo>
                  <a:lnTo>
                    <a:pt x="6112" y="2513"/>
                  </a:lnTo>
                  <a:lnTo>
                    <a:pt x="10860" y="3814"/>
                  </a:lnTo>
                  <a:lnTo>
                    <a:pt x="14863" y="6061"/>
                  </a:lnTo>
                  <a:lnTo>
                    <a:pt x="18058" y="10228"/>
                  </a:lnTo>
                  <a:lnTo>
                    <a:pt x="16328" y="10228"/>
                  </a:lnTo>
                  <a:lnTo>
                    <a:pt x="14787" y="8233"/>
                  </a:lnTo>
                  <a:lnTo>
                    <a:pt x="12653" y="7400"/>
                  </a:lnTo>
                  <a:lnTo>
                    <a:pt x="11580" y="8965"/>
                  </a:lnTo>
                  <a:lnTo>
                    <a:pt x="9408" y="8965"/>
                  </a:lnTo>
                  <a:lnTo>
                    <a:pt x="6706" y="6920"/>
                  </a:lnTo>
                  <a:lnTo>
                    <a:pt x="6706" y="5177"/>
                  </a:lnTo>
                  <a:lnTo>
                    <a:pt x="4913" y="4571"/>
                  </a:lnTo>
                  <a:lnTo>
                    <a:pt x="3006" y="4546"/>
                  </a:lnTo>
                  <a:lnTo>
                    <a:pt x="2526" y="2778"/>
                  </a:lnTo>
                  <a:lnTo>
                    <a:pt x="1074" y="1225"/>
                  </a:lnTo>
                  <a:lnTo>
                    <a:pt x="2312" y="707"/>
                  </a:lnTo>
                  <a:close/>
                  <a:moveTo>
                    <a:pt x="2362" y="0"/>
                  </a:moveTo>
                  <a:lnTo>
                    <a:pt x="1" y="998"/>
                  </a:lnTo>
                  <a:lnTo>
                    <a:pt x="1958" y="3094"/>
                  </a:lnTo>
                  <a:lnTo>
                    <a:pt x="2526" y="5177"/>
                  </a:lnTo>
                  <a:lnTo>
                    <a:pt x="4761" y="5177"/>
                  </a:lnTo>
                  <a:lnTo>
                    <a:pt x="6074" y="5632"/>
                  </a:lnTo>
                  <a:lnTo>
                    <a:pt x="6074" y="7223"/>
                  </a:lnTo>
                  <a:lnTo>
                    <a:pt x="9206" y="9597"/>
                  </a:lnTo>
                  <a:lnTo>
                    <a:pt x="11921" y="9597"/>
                  </a:lnTo>
                  <a:lnTo>
                    <a:pt x="12906" y="8170"/>
                  </a:lnTo>
                  <a:lnTo>
                    <a:pt x="14396" y="8751"/>
                  </a:lnTo>
                  <a:lnTo>
                    <a:pt x="16025" y="10859"/>
                  </a:lnTo>
                  <a:lnTo>
                    <a:pt x="19333" y="10859"/>
                  </a:lnTo>
                  <a:lnTo>
                    <a:pt x="15317" y="5607"/>
                  </a:lnTo>
                  <a:lnTo>
                    <a:pt x="11125" y="3245"/>
                  </a:lnTo>
                  <a:lnTo>
                    <a:pt x="6049" y="1844"/>
                  </a:lnTo>
                  <a:lnTo>
                    <a:pt x="4395" y="2576"/>
                  </a:lnTo>
                  <a:lnTo>
                    <a:pt x="3903" y="884"/>
                  </a:lnTo>
                  <a:lnTo>
                    <a:pt x="236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52"/>
            <p:cNvSpPr/>
            <p:nvPr/>
          </p:nvSpPr>
          <p:spPr>
            <a:xfrm>
              <a:off x="5992575" y="3785400"/>
              <a:ext cx="867500" cy="764650"/>
            </a:xfrm>
            <a:custGeom>
              <a:avLst/>
              <a:gdLst/>
              <a:ahLst/>
              <a:cxnLst/>
              <a:rect l="l" t="t" r="r" b="b"/>
              <a:pathLst>
                <a:path w="34700" h="30586" extrusionOk="0">
                  <a:moveTo>
                    <a:pt x="18082" y="1"/>
                  </a:moveTo>
                  <a:lnTo>
                    <a:pt x="15494" y="2602"/>
                  </a:lnTo>
                  <a:lnTo>
                    <a:pt x="13953" y="3574"/>
                  </a:lnTo>
                  <a:lnTo>
                    <a:pt x="12577" y="3006"/>
                  </a:lnTo>
                  <a:lnTo>
                    <a:pt x="9976" y="5430"/>
                  </a:lnTo>
                  <a:lnTo>
                    <a:pt x="8195" y="7627"/>
                  </a:lnTo>
                  <a:lnTo>
                    <a:pt x="4950" y="9572"/>
                  </a:lnTo>
                  <a:lnTo>
                    <a:pt x="1617" y="10228"/>
                  </a:lnTo>
                  <a:lnTo>
                    <a:pt x="0" y="12779"/>
                  </a:lnTo>
                  <a:lnTo>
                    <a:pt x="0" y="15999"/>
                  </a:lnTo>
                  <a:lnTo>
                    <a:pt x="973" y="20835"/>
                  </a:lnTo>
                  <a:lnTo>
                    <a:pt x="480" y="22704"/>
                  </a:lnTo>
                  <a:lnTo>
                    <a:pt x="1857" y="24244"/>
                  </a:lnTo>
                  <a:lnTo>
                    <a:pt x="5481" y="23424"/>
                  </a:lnTo>
                  <a:lnTo>
                    <a:pt x="9408" y="22211"/>
                  </a:lnTo>
                  <a:lnTo>
                    <a:pt x="12223" y="20999"/>
                  </a:lnTo>
                  <a:lnTo>
                    <a:pt x="16214" y="21365"/>
                  </a:lnTo>
                  <a:lnTo>
                    <a:pt x="18070" y="24964"/>
                  </a:lnTo>
                  <a:lnTo>
                    <a:pt x="20103" y="23184"/>
                  </a:lnTo>
                  <a:lnTo>
                    <a:pt x="20911" y="26833"/>
                  </a:lnTo>
                  <a:cubicBezTo>
                    <a:pt x="20911" y="26833"/>
                    <a:pt x="21719" y="29421"/>
                    <a:pt x="22047" y="29421"/>
                  </a:cubicBezTo>
                  <a:cubicBezTo>
                    <a:pt x="22349" y="29421"/>
                    <a:pt x="23677" y="30586"/>
                    <a:pt x="24015" y="30586"/>
                  </a:cubicBezTo>
                  <a:cubicBezTo>
                    <a:pt x="24045" y="30586"/>
                    <a:pt x="24067" y="30577"/>
                    <a:pt x="24080" y="30558"/>
                  </a:cubicBezTo>
                  <a:cubicBezTo>
                    <a:pt x="24232" y="30318"/>
                    <a:pt x="25621" y="29990"/>
                    <a:pt x="25621" y="29990"/>
                  </a:cubicBezTo>
                  <a:lnTo>
                    <a:pt x="28133" y="30229"/>
                  </a:lnTo>
                  <a:cubicBezTo>
                    <a:pt x="28133" y="30229"/>
                    <a:pt x="30735" y="28045"/>
                    <a:pt x="30735" y="27729"/>
                  </a:cubicBezTo>
                  <a:cubicBezTo>
                    <a:pt x="30735" y="27401"/>
                    <a:pt x="32831" y="23348"/>
                    <a:pt x="32831" y="23348"/>
                  </a:cubicBezTo>
                  <a:lnTo>
                    <a:pt x="34371" y="19699"/>
                  </a:lnTo>
                  <a:lnTo>
                    <a:pt x="34700" y="14193"/>
                  </a:lnTo>
                  <a:lnTo>
                    <a:pt x="31303" y="8107"/>
                  </a:lnTo>
                  <a:lnTo>
                    <a:pt x="30078" y="5114"/>
                  </a:lnTo>
                  <a:lnTo>
                    <a:pt x="29434" y="3081"/>
                  </a:lnTo>
                  <a:lnTo>
                    <a:pt x="27654" y="1"/>
                  </a:lnTo>
                  <a:lnTo>
                    <a:pt x="26025" y="3410"/>
                  </a:lnTo>
                  <a:lnTo>
                    <a:pt x="26113" y="4950"/>
                  </a:lnTo>
                  <a:lnTo>
                    <a:pt x="24333" y="6251"/>
                  </a:lnTo>
                  <a:lnTo>
                    <a:pt x="21971" y="4054"/>
                  </a:lnTo>
                  <a:lnTo>
                    <a:pt x="22224" y="1301"/>
                  </a:lnTo>
                  <a:lnTo>
                    <a:pt x="1808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52"/>
            <p:cNvSpPr/>
            <p:nvPr/>
          </p:nvSpPr>
          <p:spPr>
            <a:xfrm>
              <a:off x="5985000" y="3768350"/>
              <a:ext cx="883600" cy="789850"/>
            </a:xfrm>
            <a:custGeom>
              <a:avLst/>
              <a:gdLst/>
              <a:ahLst/>
              <a:cxnLst/>
              <a:rect l="l" t="t" r="r" b="b"/>
              <a:pathLst>
                <a:path w="35344" h="31594" extrusionOk="0">
                  <a:moveTo>
                    <a:pt x="18474" y="1049"/>
                  </a:moveTo>
                  <a:lnTo>
                    <a:pt x="22186" y="2210"/>
                  </a:lnTo>
                  <a:lnTo>
                    <a:pt x="21946" y="4862"/>
                  </a:lnTo>
                  <a:lnTo>
                    <a:pt x="24598" y="7337"/>
                  </a:lnTo>
                  <a:lnTo>
                    <a:pt x="26732" y="5784"/>
                  </a:lnTo>
                  <a:lnTo>
                    <a:pt x="26643" y="4155"/>
                  </a:lnTo>
                  <a:lnTo>
                    <a:pt x="27969" y="1364"/>
                  </a:lnTo>
                  <a:lnTo>
                    <a:pt x="29447" y="3890"/>
                  </a:lnTo>
                  <a:lnTo>
                    <a:pt x="30091" y="5910"/>
                  </a:lnTo>
                  <a:lnTo>
                    <a:pt x="31315" y="8941"/>
                  </a:lnTo>
                  <a:lnTo>
                    <a:pt x="34674" y="14938"/>
                  </a:lnTo>
                  <a:lnTo>
                    <a:pt x="34359" y="20305"/>
                  </a:lnTo>
                  <a:lnTo>
                    <a:pt x="32856" y="23891"/>
                  </a:lnTo>
                  <a:cubicBezTo>
                    <a:pt x="31530" y="26442"/>
                    <a:pt x="30810" y="27932"/>
                    <a:pt x="30722" y="28336"/>
                  </a:cubicBezTo>
                  <a:cubicBezTo>
                    <a:pt x="30583" y="28601"/>
                    <a:pt x="29396" y="29687"/>
                    <a:pt x="28335" y="30596"/>
                  </a:cubicBezTo>
                  <a:lnTo>
                    <a:pt x="25898" y="30356"/>
                  </a:lnTo>
                  <a:lnTo>
                    <a:pt x="25848" y="30369"/>
                  </a:lnTo>
                  <a:cubicBezTo>
                    <a:pt x="25052" y="30558"/>
                    <a:pt x="24522" y="30747"/>
                    <a:pt x="24257" y="30937"/>
                  </a:cubicBezTo>
                  <a:cubicBezTo>
                    <a:pt x="23979" y="30773"/>
                    <a:pt x="23714" y="30596"/>
                    <a:pt x="23461" y="30406"/>
                  </a:cubicBezTo>
                  <a:cubicBezTo>
                    <a:pt x="22931" y="30028"/>
                    <a:pt x="22666" y="29851"/>
                    <a:pt x="22464" y="29800"/>
                  </a:cubicBezTo>
                  <a:cubicBezTo>
                    <a:pt x="22262" y="29560"/>
                    <a:pt x="21832" y="28411"/>
                    <a:pt x="21517" y="27439"/>
                  </a:cubicBezTo>
                  <a:lnTo>
                    <a:pt x="20595" y="23272"/>
                  </a:lnTo>
                  <a:lnTo>
                    <a:pt x="18474" y="25141"/>
                  </a:lnTo>
                  <a:lnTo>
                    <a:pt x="16706" y="21744"/>
                  </a:lnTo>
                  <a:lnTo>
                    <a:pt x="12463" y="21353"/>
                  </a:lnTo>
                  <a:lnTo>
                    <a:pt x="9610" y="22590"/>
                  </a:lnTo>
                  <a:lnTo>
                    <a:pt x="5708" y="23803"/>
                  </a:lnTo>
                  <a:lnTo>
                    <a:pt x="2261" y="24573"/>
                  </a:lnTo>
                  <a:lnTo>
                    <a:pt x="1124" y="23297"/>
                  </a:lnTo>
                  <a:lnTo>
                    <a:pt x="1591" y="21530"/>
                  </a:lnTo>
                  <a:lnTo>
                    <a:pt x="619" y="16681"/>
                  </a:lnTo>
                  <a:lnTo>
                    <a:pt x="619" y="13537"/>
                  </a:lnTo>
                  <a:lnTo>
                    <a:pt x="2109" y="11188"/>
                  </a:lnTo>
                  <a:lnTo>
                    <a:pt x="5316" y="10557"/>
                  </a:lnTo>
                  <a:lnTo>
                    <a:pt x="8662" y="8574"/>
                  </a:lnTo>
                  <a:lnTo>
                    <a:pt x="10493" y="6352"/>
                  </a:lnTo>
                  <a:lnTo>
                    <a:pt x="12943" y="4054"/>
                  </a:lnTo>
                  <a:lnTo>
                    <a:pt x="14282" y="4609"/>
                  </a:lnTo>
                  <a:lnTo>
                    <a:pt x="15961" y="3549"/>
                  </a:lnTo>
                  <a:lnTo>
                    <a:pt x="18474" y="1049"/>
                  </a:lnTo>
                  <a:close/>
                  <a:moveTo>
                    <a:pt x="27944" y="1"/>
                  </a:moveTo>
                  <a:lnTo>
                    <a:pt x="26025" y="4016"/>
                  </a:lnTo>
                  <a:lnTo>
                    <a:pt x="26100" y="5468"/>
                  </a:lnTo>
                  <a:lnTo>
                    <a:pt x="24674" y="6516"/>
                  </a:lnTo>
                  <a:lnTo>
                    <a:pt x="22615" y="4609"/>
                  </a:lnTo>
                  <a:lnTo>
                    <a:pt x="22868" y="1756"/>
                  </a:lnTo>
                  <a:lnTo>
                    <a:pt x="18310" y="316"/>
                  </a:lnTo>
                  <a:lnTo>
                    <a:pt x="15607" y="3018"/>
                  </a:lnTo>
                  <a:lnTo>
                    <a:pt x="14231" y="3890"/>
                  </a:lnTo>
                  <a:lnTo>
                    <a:pt x="12817" y="3309"/>
                  </a:lnTo>
                  <a:lnTo>
                    <a:pt x="10039" y="5910"/>
                  </a:lnTo>
                  <a:lnTo>
                    <a:pt x="8296" y="8057"/>
                  </a:lnTo>
                  <a:lnTo>
                    <a:pt x="5152" y="9951"/>
                  </a:lnTo>
                  <a:lnTo>
                    <a:pt x="1743" y="10633"/>
                  </a:lnTo>
                  <a:lnTo>
                    <a:pt x="0" y="13360"/>
                  </a:lnTo>
                  <a:lnTo>
                    <a:pt x="0" y="16744"/>
                  </a:lnTo>
                  <a:lnTo>
                    <a:pt x="947" y="21504"/>
                  </a:lnTo>
                  <a:lnTo>
                    <a:pt x="430" y="23462"/>
                  </a:lnTo>
                  <a:lnTo>
                    <a:pt x="2046" y="25267"/>
                  </a:lnTo>
                  <a:lnTo>
                    <a:pt x="5872" y="24409"/>
                  </a:lnTo>
                  <a:lnTo>
                    <a:pt x="9824" y="23184"/>
                  </a:lnTo>
                  <a:lnTo>
                    <a:pt x="12564" y="21997"/>
                  </a:lnTo>
                  <a:lnTo>
                    <a:pt x="16314" y="22338"/>
                  </a:lnTo>
                  <a:lnTo>
                    <a:pt x="18284" y="26151"/>
                  </a:lnTo>
                  <a:lnTo>
                    <a:pt x="20216" y="24459"/>
                  </a:lnTo>
                  <a:lnTo>
                    <a:pt x="20923" y="27616"/>
                  </a:lnTo>
                  <a:cubicBezTo>
                    <a:pt x="21795" y="30419"/>
                    <a:pt x="22136" y="30419"/>
                    <a:pt x="22325" y="30419"/>
                  </a:cubicBezTo>
                  <a:cubicBezTo>
                    <a:pt x="22590" y="30571"/>
                    <a:pt x="22855" y="30735"/>
                    <a:pt x="23095" y="30924"/>
                  </a:cubicBezTo>
                  <a:cubicBezTo>
                    <a:pt x="23752" y="31391"/>
                    <a:pt x="24067" y="31593"/>
                    <a:pt x="24320" y="31593"/>
                  </a:cubicBezTo>
                  <a:cubicBezTo>
                    <a:pt x="24345" y="31581"/>
                    <a:pt x="24383" y="31581"/>
                    <a:pt x="24421" y="31568"/>
                  </a:cubicBezTo>
                  <a:cubicBezTo>
                    <a:pt x="24509" y="31555"/>
                    <a:pt x="24598" y="31505"/>
                    <a:pt x="24648" y="31429"/>
                  </a:cubicBezTo>
                  <a:cubicBezTo>
                    <a:pt x="24749" y="31341"/>
                    <a:pt x="25355" y="31126"/>
                    <a:pt x="25962" y="30987"/>
                  </a:cubicBezTo>
                  <a:lnTo>
                    <a:pt x="28563" y="31240"/>
                  </a:lnTo>
                  <a:lnTo>
                    <a:pt x="28664" y="31151"/>
                  </a:lnTo>
                  <a:cubicBezTo>
                    <a:pt x="31366" y="28866"/>
                    <a:pt x="31366" y="28550"/>
                    <a:pt x="31366" y="28424"/>
                  </a:cubicBezTo>
                  <a:cubicBezTo>
                    <a:pt x="31416" y="28146"/>
                    <a:pt x="32464" y="26037"/>
                    <a:pt x="33449" y="24143"/>
                  </a:cubicBezTo>
                  <a:lnTo>
                    <a:pt x="34990" y="20494"/>
                  </a:lnTo>
                  <a:lnTo>
                    <a:pt x="35343" y="14787"/>
                  </a:lnTo>
                  <a:lnTo>
                    <a:pt x="31909" y="8663"/>
                  </a:lnTo>
                  <a:lnTo>
                    <a:pt x="30697" y="5683"/>
                  </a:lnTo>
                  <a:lnTo>
                    <a:pt x="30053" y="3662"/>
                  </a:lnTo>
                  <a:lnTo>
                    <a:pt x="2794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52"/>
            <p:cNvSpPr/>
            <p:nvPr/>
          </p:nvSpPr>
          <p:spPr>
            <a:xfrm>
              <a:off x="6575950" y="4616250"/>
              <a:ext cx="97550" cy="109575"/>
            </a:xfrm>
            <a:custGeom>
              <a:avLst/>
              <a:gdLst/>
              <a:ahLst/>
              <a:cxnLst/>
              <a:rect l="l" t="t" r="r" b="b"/>
              <a:pathLst>
                <a:path w="3902" h="4383" extrusionOk="0">
                  <a:moveTo>
                    <a:pt x="303" y="1"/>
                  </a:moveTo>
                  <a:lnTo>
                    <a:pt x="0" y="430"/>
                  </a:lnTo>
                  <a:lnTo>
                    <a:pt x="0" y="2955"/>
                  </a:lnTo>
                  <a:lnTo>
                    <a:pt x="1326" y="4382"/>
                  </a:lnTo>
                  <a:lnTo>
                    <a:pt x="3498" y="2753"/>
                  </a:lnTo>
                  <a:lnTo>
                    <a:pt x="3902" y="430"/>
                  </a:lnTo>
                  <a:lnTo>
                    <a:pt x="2273" y="1213"/>
                  </a:lnTo>
                  <a:lnTo>
                    <a:pt x="30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52"/>
            <p:cNvSpPr/>
            <p:nvPr/>
          </p:nvSpPr>
          <p:spPr>
            <a:xfrm>
              <a:off x="6568050" y="4609625"/>
              <a:ext cx="115875" cy="126600"/>
            </a:xfrm>
            <a:custGeom>
              <a:avLst/>
              <a:gdLst/>
              <a:ahLst/>
              <a:cxnLst/>
              <a:rect l="l" t="t" r="r" b="b"/>
              <a:pathLst>
                <a:path w="4635" h="5064" extrusionOk="0">
                  <a:moveTo>
                    <a:pt x="783" y="1"/>
                  </a:moveTo>
                  <a:lnTo>
                    <a:pt x="455" y="531"/>
                  </a:lnTo>
                  <a:lnTo>
                    <a:pt x="2564" y="1844"/>
                  </a:lnTo>
                  <a:lnTo>
                    <a:pt x="3814" y="1251"/>
                  </a:lnTo>
                  <a:lnTo>
                    <a:pt x="3536" y="2842"/>
                  </a:lnTo>
                  <a:lnTo>
                    <a:pt x="1680" y="4218"/>
                  </a:lnTo>
                  <a:lnTo>
                    <a:pt x="632" y="3094"/>
                  </a:lnTo>
                  <a:lnTo>
                    <a:pt x="632" y="695"/>
                  </a:lnTo>
                  <a:lnTo>
                    <a:pt x="0" y="695"/>
                  </a:lnTo>
                  <a:lnTo>
                    <a:pt x="0" y="3347"/>
                  </a:lnTo>
                  <a:lnTo>
                    <a:pt x="1592" y="5064"/>
                  </a:lnTo>
                  <a:lnTo>
                    <a:pt x="4104" y="3208"/>
                  </a:lnTo>
                  <a:lnTo>
                    <a:pt x="4635" y="139"/>
                  </a:lnTo>
                  <a:lnTo>
                    <a:pt x="2602" y="1124"/>
                  </a:lnTo>
                  <a:lnTo>
                    <a:pt x="78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52"/>
            <p:cNvSpPr/>
            <p:nvPr/>
          </p:nvSpPr>
          <p:spPr>
            <a:xfrm>
              <a:off x="6995150" y="4713800"/>
              <a:ext cx="195750" cy="190700"/>
            </a:xfrm>
            <a:custGeom>
              <a:avLst/>
              <a:gdLst/>
              <a:ahLst/>
              <a:cxnLst/>
              <a:rect l="l" t="t" r="r" b="b"/>
              <a:pathLst>
                <a:path w="7830" h="7628" extrusionOk="0">
                  <a:moveTo>
                    <a:pt x="6883" y="0"/>
                  </a:moveTo>
                  <a:lnTo>
                    <a:pt x="4648" y="1932"/>
                  </a:lnTo>
                  <a:lnTo>
                    <a:pt x="2615" y="2905"/>
                  </a:lnTo>
                  <a:lnTo>
                    <a:pt x="468" y="4660"/>
                  </a:lnTo>
                  <a:lnTo>
                    <a:pt x="1" y="5859"/>
                  </a:lnTo>
                  <a:lnTo>
                    <a:pt x="1958" y="7627"/>
                  </a:lnTo>
                  <a:lnTo>
                    <a:pt x="4471" y="4622"/>
                  </a:lnTo>
                  <a:lnTo>
                    <a:pt x="6921" y="2425"/>
                  </a:lnTo>
                  <a:lnTo>
                    <a:pt x="7830" y="1124"/>
                  </a:lnTo>
                  <a:lnTo>
                    <a:pt x="783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52"/>
            <p:cNvSpPr/>
            <p:nvPr/>
          </p:nvSpPr>
          <p:spPr>
            <a:xfrm>
              <a:off x="6985700" y="4705900"/>
              <a:ext cx="213100" cy="209650"/>
            </a:xfrm>
            <a:custGeom>
              <a:avLst/>
              <a:gdLst/>
              <a:ahLst/>
              <a:cxnLst/>
              <a:rect l="l" t="t" r="r" b="b"/>
              <a:pathLst>
                <a:path w="8524" h="8386" extrusionOk="0">
                  <a:moveTo>
                    <a:pt x="7905" y="632"/>
                  </a:moveTo>
                  <a:lnTo>
                    <a:pt x="7905" y="1339"/>
                  </a:lnTo>
                  <a:lnTo>
                    <a:pt x="7071" y="2526"/>
                  </a:lnTo>
                  <a:lnTo>
                    <a:pt x="4609" y="4736"/>
                  </a:lnTo>
                  <a:lnTo>
                    <a:pt x="2311" y="7489"/>
                  </a:lnTo>
                  <a:lnTo>
                    <a:pt x="758" y="6074"/>
                  </a:lnTo>
                  <a:lnTo>
                    <a:pt x="1111" y="5165"/>
                  </a:lnTo>
                  <a:lnTo>
                    <a:pt x="3169" y="3486"/>
                  </a:lnTo>
                  <a:lnTo>
                    <a:pt x="5165" y="2526"/>
                  </a:lnTo>
                  <a:lnTo>
                    <a:pt x="7387" y="632"/>
                  </a:lnTo>
                  <a:close/>
                  <a:moveTo>
                    <a:pt x="7147" y="1"/>
                  </a:moveTo>
                  <a:lnTo>
                    <a:pt x="4836" y="1971"/>
                  </a:lnTo>
                  <a:lnTo>
                    <a:pt x="2854" y="2943"/>
                  </a:lnTo>
                  <a:lnTo>
                    <a:pt x="568" y="4786"/>
                  </a:lnTo>
                  <a:lnTo>
                    <a:pt x="0" y="6251"/>
                  </a:lnTo>
                  <a:lnTo>
                    <a:pt x="2374" y="8385"/>
                  </a:lnTo>
                  <a:lnTo>
                    <a:pt x="5064" y="5165"/>
                  </a:lnTo>
                  <a:lnTo>
                    <a:pt x="7513" y="2981"/>
                  </a:lnTo>
                  <a:lnTo>
                    <a:pt x="8523" y="1541"/>
                  </a:lnTo>
                  <a:lnTo>
                    <a:pt x="852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52"/>
            <p:cNvSpPr/>
            <p:nvPr/>
          </p:nvSpPr>
          <p:spPr>
            <a:xfrm>
              <a:off x="7223700" y="4478300"/>
              <a:ext cx="126625" cy="235850"/>
            </a:xfrm>
            <a:custGeom>
              <a:avLst/>
              <a:gdLst/>
              <a:ahLst/>
              <a:cxnLst/>
              <a:rect l="l" t="t" r="r" b="b"/>
              <a:pathLst>
                <a:path w="5065" h="9434" extrusionOk="0">
                  <a:moveTo>
                    <a:pt x="607" y="1"/>
                  </a:moveTo>
                  <a:lnTo>
                    <a:pt x="1099" y="3334"/>
                  </a:lnTo>
                  <a:lnTo>
                    <a:pt x="1175" y="5557"/>
                  </a:lnTo>
                  <a:lnTo>
                    <a:pt x="266" y="5948"/>
                  </a:lnTo>
                  <a:lnTo>
                    <a:pt x="1087" y="7792"/>
                  </a:lnTo>
                  <a:cubicBezTo>
                    <a:pt x="1087" y="7792"/>
                    <a:pt x="1" y="8612"/>
                    <a:pt x="317" y="8827"/>
                  </a:cubicBezTo>
                  <a:cubicBezTo>
                    <a:pt x="569" y="9004"/>
                    <a:pt x="809" y="9206"/>
                    <a:pt x="1036" y="9433"/>
                  </a:cubicBezTo>
                  <a:lnTo>
                    <a:pt x="2640" y="7716"/>
                  </a:lnTo>
                  <a:lnTo>
                    <a:pt x="3448" y="5531"/>
                  </a:lnTo>
                  <a:lnTo>
                    <a:pt x="5064" y="5026"/>
                  </a:lnTo>
                  <a:lnTo>
                    <a:pt x="4092" y="4370"/>
                  </a:lnTo>
                  <a:lnTo>
                    <a:pt x="2791" y="4370"/>
                  </a:lnTo>
                  <a:lnTo>
                    <a:pt x="2665" y="733"/>
                  </a:lnTo>
                  <a:lnTo>
                    <a:pt x="60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52"/>
            <p:cNvSpPr/>
            <p:nvPr/>
          </p:nvSpPr>
          <p:spPr>
            <a:xfrm>
              <a:off x="7219600" y="4466625"/>
              <a:ext cx="149025" cy="258875"/>
            </a:xfrm>
            <a:custGeom>
              <a:avLst/>
              <a:gdLst/>
              <a:ahLst/>
              <a:cxnLst/>
              <a:rect l="l" t="t" r="r" b="b"/>
              <a:pathLst>
                <a:path w="5961" h="10355" extrusionOk="0">
                  <a:moveTo>
                    <a:pt x="1162" y="948"/>
                  </a:moveTo>
                  <a:lnTo>
                    <a:pt x="2526" y="1427"/>
                  </a:lnTo>
                  <a:lnTo>
                    <a:pt x="2652" y="5152"/>
                  </a:lnTo>
                  <a:lnTo>
                    <a:pt x="4155" y="5152"/>
                  </a:lnTo>
                  <a:lnTo>
                    <a:pt x="4509" y="5392"/>
                  </a:lnTo>
                  <a:lnTo>
                    <a:pt x="3372" y="5733"/>
                  </a:lnTo>
                  <a:lnTo>
                    <a:pt x="2539" y="8019"/>
                  </a:lnTo>
                  <a:lnTo>
                    <a:pt x="1188" y="9458"/>
                  </a:lnTo>
                  <a:cubicBezTo>
                    <a:pt x="1074" y="9344"/>
                    <a:pt x="922" y="9231"/>
                    <a:pt x="784" y="9117"/>
                  </a:cubicBezTo>
                  <a:cubicBezTo>
                    <a:pt x="973" y="8903"/>
                    <a:pt x="1200" y="8701"/>
                    <a:pt x="1440" y="8524"/>
                  </a:cubicBezTo>
                  <a:lnTo>
                    <a:pt x="1642" y="8360"/>
                  </a:lnTo>
                  <a:lnTo>
                    <a:pt x="847" y="6579"/>
                  </a:lnTo>
                  <a:lnTo>
                    <a:pt x="1667" y="6238"/>
                  </a:lnTo>
                  <a:lnTo>
                    <a:pt x="1566" y="3751"/>
                  </a:lnTo>
                  <a:lnTo>
                    <a:pt x="1162" y="948"/>
                  </a:lnTo>
                  <a:close/>
                  <a:moveTo>
                    <a:pt x="380" y="1"/>
                  </a:moveTo>
                  <a:lnTo>
                    <a:pt x="948" y="3814"/>
                  </a:lnTo>
                  <a:lnTo>
                    <a:pt x="1011" y="5822"/>
                  </a:lnTo>
                  <a:lnTo>
                    <a:pt x="1" y="6251"/>
                  </a:lnTo>
                  <a:lnTo>
                    <a:pt x="859" y="8158"/>
                  </a:lnTo>
                  <a:cubicBezTo>
                    <a:pt x="481" y="8473"/>
                    <a:pt x="114" y="8865"/>
                    <a:pt x="114" y="9193"/>
                  </a:cubicBezTo>
                  <a:cubicBezTo>
                    <a:pt x="114" y="9332"/>
                    <a:pt x="190" y="9471"/>
                    <a:pt x="304" y="9559"/>
                  </a:cubicBezTo>
                  <a:cubicBezTo>
                    <a:pt x="544" y="9723"/>
                    <a:pt x="771" y="9913"/>
                    <a:pt x="973" y="10127"/>
                  </a:cubicBezTo>
                  <a:lnTo>
                    <a:pt x="1200" y="10355"/>
                  </a:lnTo>
                  <a:lnTo>
                    <a:pt x="3044" y="8397"/>
                  </a:lnTo>
                  <a:lnTo>
                    <a:pt x="3852" y="6251"/>
                  </a:lnTo>
                  <a:lnTo>
                    <a:pt x="5961" y="5607"/>
                  </a:lnTo>
                  <a:lnTo>
                    <a:pt x="4357" y="4521"/>
                  </a:lnTo>
                  <a:lnTo>
                    <a:pt x="3258" y="4521"/>
                  </a:lnTo>
                  <a:lnTo>
                    <a:pt x="3132" y="973"/>
                  </a:lnTo>
                  <a:lnTo>
                    <a:pt x="38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52"/>
            <p:cNvSpPr/>
            <p:nvPr/>
          </p:nvSpPr>
          <p:spPr>
            <a:xfrm>
              <a:off x="6134625" y="2921400"/>
              <a:ext cx="43275" cy="96300"/>
            </a:xfrm>
            <a:custGeom>
              <a:avLst/>
              <a:gdLst/>
              <a:ahLst/>
              <a:cxnLst/>
              <a:rect l="l" t="t" r="r" b="b"/>
              <a:pathLst>
                <a:path w="1731" h="3852" extrusionOk="0">
                  <a:moveTo>
                    <a:pt x="1415" y="0"/>
                  </a:moveTo>
                  <a:lnTo>
                    <a:pt x="1" y="682"/>
                  </a:lnTo>
                  <a:lnTo>
                    <a:pt x="1" y="2627"/>
                  </a:lnTo>
                  <a:lnTo>
                    <a:pt x="1415" y="3852"/>
                  </a:lnTo>
                  <a:lnTo>
                    <a:pt x="1730" y="1920"/>
                  </a:lnTo>
                  <a:lnTo>
                    <a:pt x="141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52"/>
            <p:cNvSpPr/>
            <p:nvPr/>
          </p:nvSpPr>
          <p:spPr>
            <a:xfrm>
              <a:off x="6126725" y="2909725"/>
              <a:ext cx="59375" cy="122825"/>
            </a:xfrm>
            <a:custGeom>
              <a:avLst/>
              <a:gdLst/>
              <a:ahLst/>
              <a:cxnLst/>
              <a:rect l="l" t="t" r="r" b="b"/>
              <a:pathLst>
                <a:path w="2375" h="4913" extrusionOk="0">
                  <a:moveTo>
                    <a:pt x="1491" y="935"/>
                  </a:moveTo>
                  <a:lnTo>
                    <a:pt x="1731" y="2387"/>
                  </a:lnTo>
                  <a:lnTo>
                    <a:pt x="1516" y="3713"/>
                  </a:lnTo>
                  <a:lnTo>
                    <a:pt x="632" y="2955"/>
                  </a:lnTo>
                  <a:lnTo>
                    <a:pt x="632" y="1351"/>
                  </a:lnTo>
                  <a:lnTo>
                    <a:pt x="1491" y="935"/>
                  </a:lnTo>
                  <a:close/>
                  <a:moveTo>
                    <a:pt x="1983" y="0"/>
                  </a:moveTo>
                  <a:lnTo>
                    <a:pt x="1" y="960"/>
                  </a:lnTo>
                  <a:lnTo>
                    <a:pt x="1" y="3245"/>
                  </a:lnTo>
                  <a:lnTo>
                    <a:pt x="1958" y="4912"/>
                  </a:lnTo>
                  <a:lnTo>
                    <a:pt x="2375" y="2387"/>
                  </a:lnTo>
                  <a:lnTo>
                    <a:pt x="198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52"/>
            <p:cNvSpPr/>
            <p:nvPr/>
          </p:nvSpPr>
          <p:spPr>
            <a:xfrm>
              <a:off x="5917450" y="3060600"/>
              <a:ext cx="65350" cy="60650"/>
            </a:xfrm>
            <a:custGeom>
              <a:avLst/>
              <a:gdLst/>
              <a:ahLst/>
              <a:cxnLst/>
              <a:rect l="l" t="t" r="r" b="b"/>
              <a:pathLst>
                <a:path w="2614" h="2426" extrusionOk="0">
                  <a:moveTo>
                    <a:pt x="1099" y="1"/>
                  </a:moveTo>
                  <a:lnTo>
                    <a:pt x="0" y="1175"/>
                  </a:lnTo>
                  <a:lnTo>
                    <a:pt x="568" y="2425"/>
                  </a:lnTo>
                  <a:lnTo>
                    <a:pt x="1440" y="2425"/>
                  </a:lnTo>
                  <a:lnTo>
                    <a:pt x="2614" y="708"/>
                  </a:lnTo>
                  <a:lnTo>
                    <a:pt x="109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52"/>
            <p:cNvSpPr/>
            <p:nvPr/>
          </p:nvSpPr>
          <p:spPr>
            <a:xfrm>
              <a:off x="5908275" y="3050825"/>
              <a:ext cx="86225" cy="78325"/>
            </a:xfrm>
            <a:custGeom>
              <a:avLst/>
              <a:gdLst/>
              <a:ahLst/>
              <a:cxnLst/>
              <a:rect l="l" t="t" r="r" b="b"/>
              <a:pathLst>
                <a:path w="3449" h="3133" extrusionOk="0">
                  <a:moveTo>
                    <a:pt x="1541" y="771"/>
                  </a:moveTo>
                  <a:lnTo>
                    <a:pt x="2514" y="1225"/>
                  </a:lnTo>
                  <a:lnTo>
                    <a:pt x="1630" y="2501"/>
                  </a:lnTo>
                  <a:lnTo>
                    <a:pt x="1137" y="2501"/>
                  </a:lnTo>
                  <a:lnTo>
                    <a:pt x="746" y="1617"/>
                  </a:lnTo>
                  <a:lnTo>
                    <a:pt x="1541" y="771"/>
                  </a:lnTo>
                  <a:close/>
                  <a:moveTo>
                    <a:pt x="1390" y="1"/>
                  </a:moveTo>
                  <a:lnTo>
                    <a:pt x="1" y="1503"/>
                  </a:lnTo>
                  <a:lnTo>
                    <a:pt x="733" y="3132"/>
                  </a:lnTo>
                  <a:lnTo>
                    <a:pt x="1971" y="3132"/>
                  </a:lnTo>
                  <a:lnTo>
                    <a:pt x="3448" y="960"/>
                  </a:lnTo>
                  <a:lnTo>
                    <a:pt x="139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52"/>
            <p:cNvSpPr/>
            <p:nvPr/>
          </p:nvSpPr>
          <p:spPr>
            <a:xfrm>
              <a:off x="6168100" y="3083025"/>
              <a:ext cx="108300" cy="173650"/>
            </a:xfrm>
            <a:custGeom>
              <a:avLst/>
              <a:gdLst/>
              <a:ahLst/>
              <a:cxnLst/>
              <a:rect l="l" t="t" r="r" b="b"/>
              <a:pathLst>
                <a:path w="4332" h="6946" extrusionOk="0">
                  <a:moveTo>
                    <a:pt x="1578" y="0"/>
                  </a:moveTo>
                  <a:lnTo>
                    <a:pt x="707" y="1440"/>
                  </a:lnTo>
                  <a:lnTo>
                    <a:pt x="0" y="3132"/>
                  </a:lnTo>
                  <a:lnTo>
                    <a:pt x="783" y="5897"/>
                  </a:lnTo>
                  <a:lnTo>
                    <a:pt x="2399" y="5405"/>
                  </a:lnTo>
                  <a:lnTo>
                    <a:pt x="3472" y="6945"/>
                  </a:lnTo>
                  <a:lnTo>
                    <a:pt x="4331" y="5241"/>
                  </a:lnTo>
                  <a:lnTo>
                    <a:pt x="3472" y="3789"/>
                  </a:lnTo>
                  <a:lnTo>
                    <a:pt x="1818" y="2564"/>
                  </a:lnTo>
                  <a:lnTo>
                    <a:pt x="2399" y="1352"/>
                  </a:lnTo>
                  <a:lnTo>
                    <a:pt x="157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52"/>
            <p:cNvSpPr/>
            <p:nvPr/>
          </p:nvSpPr>
          <p:spPr>
            <a:xfrm>
              <a:off x="6159575" y="3067875"/>
              <a:ext cx="125650" cy="204275"/>
            </a:xfrm>
            <a:custGeom>
              <a:avLst/>
              <a:gdLst/>
              <a:ahLst/>
              <a:cxnLst/>
              <a:rect l="l" t="t" r="r" b="b"/>
              <a:pathLst>
                <a:path w="5026" h="8171" extrusionOk="0">
                  <a:moveTo>
                    <a:pt x="1932" y="1213"/>
                  </a:moveTo>
                  <a:lnTo>
                    <a:pt x="2399" y="1970"/>
                  </a:lnTo>
                  <a:lnTo>
                    <a:pt x="1768" y="3271"/>
                  </a:lnTo>
                  <a:lnTo>
                    <a:pt x="3574" y="4609"/>
                  </a:lnTo>
                  <a:lnTo>
                    <a:pt x="4319" y="5872"/>
                  </a:lnTo>
                  <a:lnTo>
                    <a:pt x="3763" y="6933"/>
                  </a:lnTo>
                  <a:lnTo>
                    <a:pt x="2866" y="5645"/>
                  </a:lnTo>
                  <a:lnTo>
                    <a:pt x="1351" y="6099"/>
                  </a:lnTo>
                  <a:lnTo>
                    <a:pt x="682" y="3763"/>
                  </a:lnTo>
                  <a:lnTo>
                    <a:pt x="1326" y="2197"/>
                  </a:lnTo>
                  <a:lnTo>
                    <a:pt x="1932" y="1213"/>
                  </a:lnTo>
                  <a:close/>
                  <a:moveTo>
                    <a:pt x="1907" y="0"/>
                  </a:moveTo>
                  <a:lnTo>
                    <a:pt x="758" y="1920"/>
                  </a:lnTo>
                  <a:lnTo>
                    <a:pt x="0" y="3725"/>
                  </a:lnTo>
                  <a:lnTo>
                    <a:pt x="909" y="6895"/>
                  </a:lnTo>
                  <a:lnTo>
                    <a:pt x="2614" y="6377"/>
                  </a:lnTo>
                  <a:lnTo>
                    <a:pt x="3851" y="8170"/>
                  </a:lnTo>
                  <a:lnTo>
                    <a:pt x="5026" y="5834"/>
                  </a:lnTo>
                  <a:lnTo>
                    <a:pt x="4079" y="4230"/>
                  </a:lnTo>
                  <a:lnTo>
                    <a:pt x="2551" y="3081"/>
                  </a:lnTo>
                  <a:lnTo>
                    <a:pt x="3094" y="1945"/>
                  </a:lnTo>
                  <a:lnTo>
                    <a:pt x="19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52"/>
            <p:cNvSpPr/>
            <p:nvPr/>
          </p:nvSpPr>
          <p:spPr>
            <a:xfrm>
              <a:off x="6241950" y="3244650"/>
              <a:ext cx="111475" cy="160375"/>
            </a:xfrm>
            <a:custGeom>
              <a:avLst/>
              <a:gdLst/>
              <a:ahLst/>
              <a:cxnLst/>
              <a:rect l="l" t="t" r="r" b="b"/>
              <a:pathLst>
                <a:path w="4459" h="6415" extrusionOk="0">
                  <a:moveTo>
                    <a:pt x="2248" y="0"/>
                  </a:moveTo>
                  <a:lnTo>
                    <a:pt x="1781" y="1693"/>
                  </a:lnTo>
                  <a:lnTo>
                    <a:pt x="2021" y="3069"/>
                  </a:lnTo>
                  <a:lnTo>
                    <a:pt x="518" y="3965"/>
                  </a:lnTo>
                  <a:lnTo>
                    <a:pt x="1" y="4281"/>
                  </a:lnTo>
                  <a:lnTo>
                    <a:pt x="1377" y="4912"/>
                  </a:lnTo>
                  <a:lnTo>
                    <a:pt x="2842" y="6415"/>
                  </a:lnTo>
                  <a:lnTo>
                    <a:pt x="4458" y="4912"/>
                  </a:lnTo>
                  <a:lnTo>
                    <a:pt x="3271" y="3208"/>
                  </a:lnTo>
                  <a:lnTo>
                    <a:pt x="3650" y="1541"/>
                  </a:lnTo>
                  <a:lnTo>
                    <a:pt x="224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52"/>
            <p:cNvSpPr/>
            <p:nvPr/>
          </p:nvSpPr>
          <p:spPr>
            <a:xfrm>
              <a:off x="6225225" y="3228550"/>
              <a:ext cx="138600" cy="187525"/>
            </a:xfrm>
            <a:custGeom>
              <a:avLst/>
              <a:gdLst/>
              <a:ahLst/>
              <a:cxnLst/>
              <a:rect l="l" t="t" r="r" b="b"/>
              <a:pathLst>
                <a:path w="5544" h="7501" extrusionOk="0">
                  <a:moveTo>
                    <a:pt x="3082" y="1276"/>
                  </a:moveTo>
                  <a:lnTo>
                    <a:pt x="3978" y="2273"/>
                  </a:lnTo>
                  <a:lnTo>
                    <a:pt x="3612" y="3915"/>
                  </a:lnTo>
                  <a:lnTo>
                    <a:pt x="4723" y="5519"/>
                  </a:lnTo>
                  <a:lnTo>
                    <a:pt x="3523" y="6617"/>
                  </a:lnTo>
                  <a:lnTo>
                    <a:pt x="2286" y="5342"/>
                  </a:lnTo>
                  <a:lnTo>
                    <a:pt x="1339" y="4887"/>
                  </a:lnTo>
                  <a:lnTo>
                    <a:pt x="3044" y="3877"/>
                  </a:lnTo>
                  <a:lnTo>
                    <a:pt x="2791" y="2362"/>
                  </a:lnTo>
                  <a:lnTo>
                    <a:pt x="3082" y="1276"/>
                  </a:lnTo>
                  <a:close/>
                  <a:moveTo>
                    <a:pt x="2766" y="1"/>
                  </a:moveTo>
                  <a:lnTo>
                    <a:pt x="2134" y="2324"/>
                  </a:lnTo>
                  <a:lnTo>
                    <a:pt x="2337" y="3549"/>
                  </a:lnTo>
                  <a:lnTo>
                    <a:pt x="1023" y="4344"/>
                  </a:lnTo>
                  <a:lnTo>
                    <a:pt x="1" y="4976"/>
                  </a:lnTo>
                  <a:lnTo>
                    <a:pt x="1857" y="5822"/>
                  </a:lnTo>
                  <a:lnTo>
                    <a:pt x="3498" y="7501"/>
                  </a:lnTo>
                  <a:lnTo>
                    <a:pt x="5544" y="5607"/>
                  </a:lnTo>
                  <a:lnTo>
                    <a:pt x="4281" y="3776"/>
                  </a:lnTo>
                  <a:lnTo>
                    <a:pt x="4660" y="2084"/>
                  </a:lnTo>
                  <a:lnTo>
                    <a:pt x="276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52"/>
            <p:cNvSpPr/>
            <p:nvPr/>
          </p:nvSpPr>
          <p:spPr>
            <a:xfrm>
              <a:off x="6323400" y="2434950"/>
              <a:ext cx="220375" cy="347575"/>
            </a:xfrm>
            <a:custGeom>
              <a:avLst/>
              <a:gdLst/>
              <a:ahLst/>
              <a:cxnLst/>
              <a:rect l="l" t="t" r="r" b="b"/>
              <a:pathLst>
                <a:path w="8815" h="13903" extrusionOk="0">
                  <a:moveTo>
                    <a:pt x="7766" y="0"/>
                  </a:moveTo>
                  <a:lnTo>
                    <a:pt x="6718" y="392"/>
                  </a:lnTo>
                  <a:lnTo>
                    <a:pt x="6301" y="2235"/>
                  </a:lnTo>
                  <a:lnTo>
                    <a:pt x="6150" y="4836"/>
                  </a:lnTo>
                  <a:lnTo>
                    <a:pt x="4433" y="5960"/>
                  </a:lnTo>
                  <a:lnTo>
                    <a:pt x="3877" y="7337"/>
                  </a:lnTo>
                  <a:lnTo>
                    <a:pt x="2248" y="7425"/>
                  </a:lnTo>
                  <a:lnTo>
                    <a:pt x="847" y="9104"/>
                  </a:lnTo>
                  <a:lnTo>
                    <a:pt x="1" y="10367"/>
                  </a:lnTo>
                  <a:lnTo>
                    <a:pt x="1187" y="12640"/>
                  </a:lnTo>
                  <a:lnTo>
                    <a:pt x="1932" y="13903"/>
                  </a:lnTo>
                  <a:lnTo>
                    <a:pt x="2652" y="11478"/>
                  </a:lnTo>
                  <a:lnTo>
                    <a:pt x="2248" y="10304"/>
                  </a:lnTo>
                  <a:lnTo>
                    <a:pt x="4256" y="9799"/>
                  </a:lnTo>
                  <a:lnTo>
                    <a:pt x="6011" y="9799"/>
                  </a:lnTo>
                  <a:lnTo>
                    <a:pt x="8814" y="7576"/>
                  </a:lnTo>
                  <a:lnTo>
                    <a:pt x="8499" y="4660"/>
                  </a:lnTo>
                  <a:lnTo>
                    <a:pt x="8814" y="2639"/>
                  </a:lnTo>
                  <a:lnTo>
                    <a:pt x="776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52"/>
            <p:cNvSpPr/>
            <p:nvPr/>
          </p:nvSpPr>
          <p:spPr>
            <a:xfrm>
              <a:off x="6314250" y="2424850"/>
              <a:ext cx="238050" cy="377575"/>
            </a:xfrm>
            <a:custGeom>
              <a:avLst/>
              <a:gdLst/>
              <a:ahLst/>
              <a:cxnLst/>
              <a:rect l="l" t="t" r="r" b="b"/>
              <a:pathLst>
                <a:path w="9522" h="15103" extrusionOk="0">
                  <a:moveTo>
                    <a:pt x="7955" y="808"/>
                  </a:moveTo>
                  <a:lnTo>
                    <a:pt x="8852" y="3069"/>
                  </a:lnTo>
                  <a:lnTo>
                    <a:pt x="8536" y="5051"/>
                  </a:lnTo>
                  <a:lnTo>
                    <a:pt x="8852" y="7842"/>
                  </a:lnTo>
                  <a:lnTo>
                    <a:pt x="6263" y="9887"/>
                  </a:lnTo>
                  <a:lnTo>
                    <a:pt x="4622" y="9887"/>
                  </a:lnTo>
                  <a:lnTo>
                    <a:pt x="2210" y="10493"/>
                  </a:lnTo>
                  <a:lnTo>
                    <a:pt x="2690" y="11895"/>
                  </a:lnTo>
                  <a:lnTo>
                    <a:pt x="2197" y="13536"/>
                  </a:lnTo>
                  <a:lnTo>
                    <a:pt x="1844" y="12905"/>
                  </a:lnTo>
                  <a:lnTo>
                    <a:pt x="733" y="10784"/>
                  </a:lnTo>
                  <a:lnTo>
                    <a:pt x="1478" y="9710"/>
                  </a:lnTo>
                  <a:lnTo>
                    <a:pt x="2778" y="8132"/>
                  </a:lnTo>
                  <a:lnTo>
                    <a:pt x="4470" y="8044"/>
                  </a:lnTo>
                  <a:lnTo>
                    <a:pt x="5064" y="6579"/>
                  </a:lnTo>
                  <a:lnTo>
                    <a:pt x="6819" y="5417"/>
                  </a:lnTo>
                  <a:lnTo>
                    <a:pt x="6983" y="2715"/>
                  </a:lnTo>
                  <a:lnTo>
                    <a:pt x="7349" y="1036"/>
                  </a:lnTo>
                  <a:lnTo>
                    <a:pt x="7955" y="808"/>
                  </a:lnTo>
                  <a:close/>
                  <a:moveTo>
                    <a:pt x="8309" y="0"/>
                  </a:moveTo>
                  <a:lnTo>
                    <a:pt x="6806" y="556"/>
                  </a:lnTo>
                  <a:lnTo>
                    <a:pt x="6364" y="2627"/>
                  </a:lnTo>
                  <a:lnTo>
                    <a:pt x="6200" y="5064"/>
                  </a:lnTo>
                  <a:lnTo>
                    <a:pt x="4546" y="6162"/>
                  </a:lnTo>
                  <a:lnTo>
                    <a:pt x="4028" y="7450"/>
                  </a:lnTo>
                  <a:lnTo>
                    <a:pt x="2463" y="7526"/>
                  </a:lnTo>
                  <a:lnTo>
                    <a:pt x="973" y="9319"/>
                  </a:lnTo>
                  <a:lnTo>
                    <a:pt x="0" y="10758"/>
                  </a:lnTo>
                  <a:lnTo>
                    <a:pt x="1276" y="13208"/>
                  </a:lnTo>
                  <a:lnTo>
                    <a:pt x="2387" y="15102"/>
                  </a:lnTo>
                  <a:lnTo>
                    <a:pt x="3347" y="11870"/>
                  </a:lnTo>
                  <a:lnTo>
                    <a:pt x="3031" y="10923"/>
                  </a:lnTo>
                  <a:lnTo>
                    <a:pt x="4660" y="10506"/>
                  </a:lnTo>
                  <a:lnTo>
                    <a:pt x="6491" y="10506"/>
                  </a:lnTo>
                  <a:lnTo>
                    <a:pt x="9521" y="8119"/>
                  </a:lnTo>
                  <a:lnTo>
                    <a:pt x="9180" y="5076"/>
                  </a:lnTo>
                  <a:lnTo>
                    <a:pt x="9509" y="3005"/>
                  </a:lnTo>
                  <a:lnTo>
                    <a:pt x="830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52"/>
            <p:cNvSpPr/>
            <p:nvPr/>
          </p:nvSpPr>
          <p:spPr>
            <a:xfrm>
              <a:off x="6470500" y="2285950"/>
              <a:ext cx="89675" cy="141450"/>
            </a:xfrm>
            <a:custGeom>
              <a:avLst/>
              <a:gdLst/>
              <a:ahLst/>
              <a:cxnLst/>
              <a:rect l="l" t="t" r="r" b="b"/>
              <a:pathLst>
                <a:path w="3587" h="5658" extrusionOk="0">
                  <a:moveTo>
                    <a:pt x="266" y="0"/>
                  </a:moveTo>
                  <a:lnTo>
                    <a:pt x="1" y="897"/>
                  </a:lnTo>
                  <a:lnTo>
                    <a:pt x="380" y="2677"/>
                  </a:lnTo>
                  <a:lnTo>
                    <a:pt x="76" y="3940"/>
                  </a:lnTo>
                  <a:lnTo>
                    <a:pt x="342" y="5657"/>
                  </a:lnTo>
                  <a:lnTo>
                    <a:pt x="2021" y="5657"/>
                  </a:lnTo>
                  <a:lnTo>
                    <a:pt x="1554" y="3801"/>
                  </a:lnTo>
                  <a:lnTo>
                    <a:pt x="1554" y="3801"/>
                  </a:lnTo>
                  <a:lnTo>
                    <a:pt x="2943" y="4420"/>
                  </a:lnTo>
                  <a:lnTo>
                    <a:pt x="3587" y="2677"/>
                  </a:lnTo>
                  <a:lnTo>
                    <a:pt x="3587" y="1566"/>
                  </a:lnTo>
                  <a:lnTo>
                    <a:pt x="1832" y="821"/>
                  </a:lnTo>
                  <a:lnTo>
                    <a:pt x="26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52"/>
            <p:cNvSpPr/>
            <p:nvPr/>
          </p:nvSpPr>
          <p:spPr>
            <a:xfrm>
              <a:off x="6462300" y="2274900"/>
              <a:ext cx="105775" cy="160375"/>
            </a:xfrm>
            <a:custGeom>
              <a:avLst/>
              <a:gdLst/>
              <a:ahLst/>
              <a:cxnLst/>
              <a:rect l="l" t="t" r="r" b="b"/>
              <a:pathLst>
                <a:path w="4231" h="6415" extrusionOk="0">
                  <a:moveTo>
                    <a:pt x="783" y="897"/>
                  </a:moveTo>
                  <a:lnTo>
                    <a:pt x="2033" y="1541"/>
                  </a:lnTo>
                  <a:lnTo>
                    <a:pt x="3599" y="2210"/>
                  </a:lnTo>
                  <a:lnTo>
                    <a:pt x="3599" y="3069"/>
                  </a:lnTo>
                  <a:lnTo>
                    <a:pt x="3094" y="4432"/>
                  </a:lnTo>
                  <a:lnTo>
                    <a:pt x="1427" y="3700"/>
                  </a:lnTo>
                  <a:lnTo>
                    <a:pt x="1945" y="5784"/>
                  </a:lnTo>
                  <a:lnTo>
                    <a:pt x="935" y="5784"/>
                  </a:lnTo>
                  <a:lnTo>
                    <a:pt x="733" y="4395"/>
                  </a:lnTo>
                  <a:lnTo>
                    <a:pt x="1036" y="3119"/>
                  </a:lnTo>
                  <a:lnTo>
                    <a:pt x="657" y="1352"/>
                  </a:lnTo>
                  <a:lnTo>
                    <a:pt x="783" y="897"/>
                  </a:lnTo>
                  <a:close/>
                  <a:moveTo>
                    <a:pt x="392" y="0"/>
                  </a:moveTo>
                  <a:lnTo>
                    <a:pt x="0" y="1326"/>
                  </a:lnTo>
                  <a:lnTo>
                    <a:pt x="379" y="3119"/>
                  </a:lnTo>
                  <a:lnTo>
                    <a:pt x="89" y="4369"/>
                  </a:lnTo>
                  <a:lnTo>
                    <a:pt x="404" y="6415"/>
                  </a:lnTo>
                  <a:lnTo>
                    <a:pt x="2753" y="6415"/>
                  </a:lnTo>
                  <a:lnTo>
                    <a:pt x="2336" y="4799"/>
                  </a:lnTo>
                  <a:lnTo>
                    <a:pt x="2336" y="4799"/>
                  </a:lnTo>
                  <a:lnTo>
                    <a:pt x="3448" y="5291"/>
                  </a:lnTo>
                  <a:lnTo>
                    <a:pt x="4205" y="3233"/>
                  </a:lnTo>
                  <a:lnTo>
                    <a:pt x="4230" y="1793"/>
                  </a:lnTo>
                  <a:lnTo>
                    <a:pt x="2299" y="985"/>
                  </a:lnTo>
                  <a:lnTo>
                    <a:pt x="39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52"/>
            <p:cNvSpPr/>
            <p:nvPr/>
          </p:nvSpPr>
          <p:spPr>
            <a:xfrm>
              <a:off x="6378950" y="1950375"/>
              <a:ext cx="126300" cy="303725"/>
            </a:xfrm>
            <a:custGeom>
              <a:avLst/>
              <a:gdLst/>
              <a:ahLst/>
              <a:cxnLst/>
              <a:rect l="l" t="t" r="r" b="b"/>
              <a:pathLst>
                <a:path w="5052" h="12149" extrusionOk="0">
                  <a:moveTo>
                    <a:pt x="708" y="1"/>
                  </a:moveTo>
                  <a:lnTo>
                    <a:pt x="1" y="1365"/>
                  </a:lnTo>
                  <a:lnTo>
                    <a:pt x="1428" y="5456"/>
                  </a:lnTo>
                  <a:lnTo>
                    <a:pt x="2211" y="7021"/>
                  </a:lnTo>
                  <a:lnTo>
                    <a:pt x="2211" y="8676"/>
                  </a:lnTo>
                  <a:lnTo>
                    <a:pt x="3271" y="12148"/>
                  </a:lnTo>
                  <a:lnTo>
                    <a:pt x="5052" y="12148"/>
                  </a:lnTo>
                  <a:lnTo>
                    <a:pt x="4168" y="8878"/>
                  </a:lnTo>
                  <a:lnTo>
                    <a:pt x="5052" y="8398"/>
                  </a:lnTo>
                  <a:lnTo>
                    <a:pt x="3360" y="5317"/>
                  </a:lnTo>
                  <a:lnTo>
                    <a:pt x="2185" y="2198"/>
                  </a:lnTo>
                  <a:lnTo>
                    <a:pt x="70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52"/>
            <p:cNvSpPr/>
            <p:nvPr/>
          </p:nvSpPr>
          <p:spPr>
            <a:xfrm>
              <a:off x="6370425" y="1934925"/>
              <a:ext cx="145575" cy="327050"/>
            </a:xfrm>
            <a:custGeom>
              <a:avLst/>
              <a:gdLst/>
              <a:ahLst/>
              <a:cxnLst/>
              <a:rect l="l" t="t" r="r" b="b"/>
              <a:pathLst>
                <a:path w="5823" h="13082" extrusionOk="0">
                  <a:moveTo>
                    <a:pt x="1074" y="1238"/>
                  </a:moveTo>
                  <a:lnTo>
                    <a:pt x="2249" y="2968"/>
                  </a:lnTo>
                  <a:lnTo>
                    <a:pt x="3423" y="6086"/>
                  </a:lnTo>
                  <a:lnTo>
                    <a:pt x="4963" y="8890"/>
                  </a:lnTo>
                  <a:lnTo>
                    <a:pt x="4143" y="9344"/>
                  </a:lnTo>
                  <a:lnTo>
                    <a:pt x="4976" y="12450"/>
                  </a:lnTo>
                  <a:lnTo>
                    <a:pt x="3852" y="12450"/>
                  </a:lnTo>
                  <a:lnTo>
                    <a:pt x="2867" y="9243"/>
                  </a:lnTo>
                  <a:lnTo>
                    <a:pt x="2867" y="7564"/>
                  </a:lnTo>
                  <a:lnTo>
                    <a:pt x="2072" y="5960"/>
                  </a:lnTo>
                  <a:lnTo>
                    <a:pt x="683" y="2008"/>
                  </a:lnTo>
                  <a:lnTo>
                    <a:pt x="1074" y="1238"/>
                  </a:lnTo>
                  <a:close/>
                  <a:moveTo>
                    <a:pt x="998" y="0"/>
                  </a:moveTo>
                  <a:lnTo>
                    <a:pt x="1" y="1957"/>
                  </a:lnTo>
                  <a:lnTo>
                    <a:pt x="1491" y="6213"/>
                  </a:lnTo>
                  <a:lnTo>
                    <a:pt x="2236" y="7715"/>
                  </a:lnTo>
                  <a:lnTo>
                    <a:pt x="2236" y="9294"/>
                  </a:lnTo>
                  <a:lnTo>
                    <a:pt x="3385" y="13082"/>
                  </a:lnTo>
                  <a:lnTo>
                    <a:pt x="5797" y="13082"/>
                  </a:lnTo>
                  <a:lnTo>
                    <a:pt x="4875" y="9660"/>
                  </a:lnTo>
                  <a:lnTo>
                    <a:pt x="5822" y="9142"/>
                  </a:lnTo>
                  <a:lnTo>
                    <a:pt x="3991" y="5834"/>
                  </a:lnTo>
                  <a:lnTo>
                    <a:pt x="2829" y="2715"/>
                  </a:lnTo>
                  <a:lnTo>
                    <a:pt x="99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52"/>
            <p:cNvSpPr/>
            <p:nvPr/>
          </p:nvSpPr>
          <p:spPr>
            <a:xfrm>
              <a:off x="5626075" y="893825"/>
              <a:ext cx="145875" cy="113350"/>
            </a:xfrm>
            <a:custGeom>
              <a:avLst/>
              <a:gdLst/>
              <a:ahLst/>
              <a:cxnLst/>
              <a:rect l="l" t="t" r="r" b="b"/>
              <a:pathLst>
                <a:path w="5835" h="4534" extrusionOk="0">
                  <a:moveTo>
                    <a:pt x="4142" y="0"/>
                  </a:moveTo>
                  <a:lnTo>
                    <a:pt x="2362" y="796"/>
                  </a:lnTo>
                  <a:lnTo>
                    <a:pt x="480" y="796"/>
                  </a:lnTo>
                  <a:lnTo>
                    <a:pt x="0" y="2425"/>
                  </a:lnTo>
                  <a:lnTo>
                    <a:pt x="2362" y="4533"/>
                  </a:lnTo>
                  <a:lnTo>
                    <a:pt x="4458" y="3334"/>
                  </a:lnTo>
                  <a:lnTo>
                    <a:pt x="5834" y="2273"/>
                  </a:lnTo>
                  <a:lnTo>
                    <a:pt x="5834" y="480"/>
                  </a:lnTo>
                  <a:lnTo>
                    <a:pt x="414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52"/>
            <p:cNvSpPr/>
            <p:nvPr/>
          </p:nvSpPr>
          <p:spPr>
            <a:xfrm>
              <a:off x="5617225" y="885625"/>
              <a:ext cx="162600" cy="131025"/>
            </a:xfrm>
            <a:custGeom>
              <a:avLst/>
              <a:gdLst/>
              <a:ahLst/>
              <a:cxnLst/>
              <a:rect l="l" t="t" r="r" b="b"/>
              <a:pathLst>
                <a:path w="6504" h="5241" extrusionOk="0">
                  <a:moveTo>
                    <a:pt x="4521" y="657"/>
                  </a:moveTo>
                  <a:lnTo>
                    <a:pt x="5872" y="1048"/>
                  </a:lnTo>
                  <a:lnTo>
                    <a:pt x="5872" y="2437"/>
                  </a:lnTo>
                  <a:lnTo>
                    <a:pt x="4660" y="3371"/>
                  </a:lnTo>
                  <a:lnTo>
                    <a:pt x="2766" y="4470"/>
                  </a:lnTo>
                  <a:lnTo>
                    <a:pt x="708" y="2652"/>
                  </a:lnTo>
                  <a:lnTo>
                    <a:pt x="1074" y="1452"/>
                  </a:lnTo>
                  <a:lnTo>
                    <a:pt x="2728" y="1452"/>
                  </a:lnTo>
                  <a:lnTo>
                    <a:pt x="4521" y="657"/>
                  </a:lnTo>
                  <a:close/>
                  <a:moveTo>
                    <a:pt x="4471" y="0"/>
                  </a:moveTo>
                  <a:lnTo>
                    <a:pt x="2653" y="821"/>
                  </a:lnTo>
                  <a:lnTo>
                    <a:pt x="607" y="821"/>
                  </a:lnTo>
                  <a:lnTo>
                    <a:pt x="1" y="2854"/>
                  </a:lnTo>
                  <a:lnTo>
                    <a:pt x="2678" y="5240"/>
                  </a:lnTo>
                  <a:lnTo>
                    <a:pt x="5001" y="3902"/>
                  </a:lnTo>
                  <a:lnTo>
                    <a:pt x="6504" y="2753"/>
                  </a:lnTo>
                  <a:lnTo>
                    <a:pt x="6504" y="581"/>
                  </a:lnTo>
                  <a:lnTo>
                    <a:pt x="447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52"/>
            <p:cNvSpPr/>
            <p:nvPr/>
          </p:nvSpPr>
          <p:spPr>
            <a:xfrm>
              <a:off x="5828725" y="897925"/>
              <a:ext cx="80850" cy="36650"/>
            </a:xfrm>
            <a:custGeom>
              <a:avLst/>
              <a:gdLst/>
              <a:ahLst/>
              <a:cxnLst/>
              <a:rect l="l" t="t" r="r" b="b"/>
              <a:pathLst>
                <a:path w="3234" h="1466" extrusionOk="0">
                  <a:moveTo>
                    <a:pt x="1" y="1"/>
                  </a:moveTo>
                  <a:lnTo>
                    <a:pt x="885" y="1465"/>
                  </a:lnTo>
                  <a:lnTo>
                    <a:pt x="3233" y="733"/>
                  </a:lnTo>
                  <a:lnTo>
                    <a:pt x="235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52"/>
            <p:cNvSpPr/>
            <p:nvPr/>
          </p:nvSpPr>
          <p:spPr>
            <a:xfrm>
              <a:off x="5814525" y="890350"/>
              <a:ext cx="111475" cy="53700"/>
            </a:xfrm>
            <a:custGeom>
              <a:avLst/>
              <a:gdLst/>
              <a:ahLst/>
              <a:cxnLst/>
              <a:rect l="l" t="t" r="r" b="b"/>
              <a:pathLst>
                <a:path w="4459" h="2148" extrusionOk="0">
                  <a:moveTo>
                    <a:pt x="2804" y="632"/>
                  </a:moveTo>
                  <a:lnTo>
                    <a:pt x="3157" y="922"/>
                  </a:lnTo>
                  <a:lnTo>
                    <a:pt x="1604" y="1402"/>
                  </a:lnTo>
                  <a:lnTo>
                    <a:pt x="1125" y="632"/>
                  </a:lnTo>
                  <a:close/>
                  <a:moveTo>
                    <a:pt x="1" y="0"/>
                  </a:moveTo>
                  <a:lnTo>
                    <a:pt x="1314" y="2147"/>
                  </a:lnTo>
                  <a:lnTo>
                    <a:pt x="4458" y="1175"/>
                  </a:lnTo>
                  <a:lnTo>
                    <a:pt x="303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52"/>
            <p:cNvSpPr/>
            <p:nvPr/>
          </p:nvSpPr>
          <p:spPr>
            <a:xfrm>
              <a:off x="5765925" y="1013475"/>
              <a:ext cx="80825" cy="48625"/>
            </a:xfrm>
            <a:custGeom>
              <a:avLst/>
              <a:gdLst/>
              <a:ahLst/>
              <a:cxnLst/>
              <a:rect l="l" t="t" r="r" b="b"/>
              <a:pathLst>
                <a:path w="3233" h="1945" extrusionOk="0">
                  <a:moveTo>
                    <a:pt x="0" y="0"/>
                  </a:moveTo>
                  <a:lnTo>
                    <a:pt x="871" y="1945"/>
                  </a:lnTo>
                  <a:lnTo>
                    <a:pt x="3233" y="972"/>
                  </a:lnTo>
                  <a:lnTo>
                    <a:pt x="1616" y="164"/>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52"/>
            <p:cNvSpPr/>
            <p:nvPr/>
          </p:nvSpPr>
          <p:spPr>
            <a:xfrm>
              <a:off x="5752975" y="1004300"/>
              <a:ext cx="113025" cy="68225"/>
            </a:xfrm>
            <a:custGeom>
              <a:avLst/>
              <a:gdLst/>
              <a:ahLst/>
              <a:cxnLst/>
              <a:rect l="l" t="t" r="r" b="b"/>
              <a:pathLst>
                <a:path w="4521" h="2729" extrusionOk="0">
                  <a:moveTo>
                    <a:pt x="1023" y="733"/>
                  </a:moveTo>
                  <a:lnTo>
                    <a:pt x="2046" y="847"/>
                  </a:lnTo>
                  <a:lnTo>
                    <a:pt x="2993" y="1314"/>
                  </a:lnTo>
                  <a:lnTo>
                    <a:pt x="1554" y="1908"/>
                  </a:lnTo>
                  <a:lnTo>
                    <a:pt x="1023" y="733"/>
                  </a:lnTo>
                  <a:close/>
                  <a:moveTo>
                    <a:pt x="0" y="1"/>
                  </a:moveTo>
                  <a:lnTo>
                    <a:pt x="1225" y="2728"/>
                  </a:lnTo>
                  <a:lnTo>
                    <a:pt x="4521" y="1365"/>
                  </a:lnTo>
                  <a:lnTo>
                    <a:pt x="2273" y="253"/>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52"/>
            <p:cNvSpPr/>
            <p:nvPr/>
          </p:nvSpPr>
          <p:spPr>
            <a:xfrm>
              <a:off x="4952100" y="890350"/>
              <a:ext cx="78950" cy="112725"/>
            </a:xfrm>
            <a:custGeom>
              <a:avLst/>
              <a:gdLst/>
              <a:ahLst/>
              <a:cxnLst/>
              <a:rect l="l" t="t" r="r" b="b"/>
              <a:pathLst>
                <a:path w="3158" h="4509" extrusionOk="0">
                  <a:moveTo>
                    <a:pt x="1" y="0"/>
                  </a:moveTo>
                  <a:lnTo>
                    <a:pt x="1" y="1882"/>
                  </a:lnTo>
                  <a:lnTo>
                    <a:pt x="960" y="4508"/>
                  </a:lnTo>
                  <a:lnTo>
                    <a:pt x="3157" y="2576"/>
                  </a:lnTo>
                  <a:lnTo>
                    <a:pt x="3157" y="1251"/>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52"/>
            <p:cNvSpPr/>
            <p:nvPr/>
          </p:nvSpPr>
          <p:spPr>
            <a:xfrm>
              <a:off x="4944200" y="878675"/>
              <a:ext cx="94750" cy="137975"/>
            </a:xfrm>
            <a:custGeom>
              <a:avLst/>
              <a:gdLst/>
              <a:ahLst/>
              <a:cxnLst/>
              <a:rect l="l" t="t" r="r" b="b"/>
              <a:pathLst>
                <a:path w="3790" h="5519" extrusionOk="0">
                  <a:moveTo>
                    <a:pt x="620" y="922"/>
                  </a:moveTo>
                  <a:lnTo>
                    <a:pt x="3145" y="1932"/>
                  </a:lnTo>
                  <a:lnTo>
                    <a:pt x="3145" y="2892"/>
                  </a:lnTo>
                  <a:lnTo>
                    <a:pt x="1415" y="4432"/>
                  </a:lnTo>
                  <a:lnTo>
                    <a:pt x="632" y="2298"/>
                  </a:lnTo>
                  <a:lnTo>
                    <a:pt x="620" y="922"/>
                  </a:lnTo>
                  <a:close/>
                  <a:moveTo>
                    <a:pt x="1" y="0"/>
                  </a:moveTo>
                  <a:lnTo>
                    <a:pt x="1" y="2349"/>
                  </a:lnTo>
                  <a:lnTo>
                    <a:pt x="1137" y="5518"/>
                  </a:lnTo>
                  <a:lnTo>
                    <a:pt x="3789" y="3182"/>
                  </a:lnTo>
                  <a:lnTo>
                    <a:pt x="3789" y="1503"/>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52"/>
            <p:cNvSpPr/>
            <p:nvPr/>
          </p:nvSpPr>
          <p:spPr>
            <a:xfrm>
              <a:off x="4770275" y="799125"/>
              <a:ext cx="164800" cy="161950"/>
            </a:xfrm>
            <a:custGeom>
              <a:avLst/>
              <a:gdLst/>
              <a:ahLst/>
              <a:cxnLst/>
              <a:rect l="l" t="t" r="r" b="b"/>
              <a:pathLst>
                <a:path w="6592" h="6478" extrusionOk="0">
                  <a:moveTo>
                    <a:pt x="1049" y="0"/>
                  </a:moveTo>
                  <a:lnTo>
                    <a:pt x="0" y="1856"/>
                  </a:lnTo>
                  <a:lnTo>
                    <a:pt x="948" y="4546"/>
                  </a:lnTo>
                  <a:lnTo>
                    <a:pt x="2539" y="6478"/>
                  </a:lnTo>
                  <a:lnTo>
                    <a:pt x="5064" y="6478"/>
                  </a:lnTo>
                  <a:lnTo>
                    <a:pt x="6592" y="6213"/>
                  </a:lnTo>
                  <a:lnTo>
                    <a:pt x="5695" y="3801"/>
                  </a:lnTo>
                  <a:lnTo>
                    <a:pt x="3296" y="2500"/>
                  </a:lnTo>
                  <a:lnTo>
                    <a:pt x="104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52"/>
            <p:cNvSpPr/>
            <p:nvPr/>
          </p:nvSpPr>
          <p:spPr>
            <a:xfrm>
              <a:off x="4761750" y="785550"/>
              <a:ext cx="184075" cy="183425"/>
            </a:xfrm>
            <a:custGeom>
              <a:avLst/>
              <a:gdLst/>
              <a:ahLst/>
              <a:cxnLst/>
              <a:rect l="l" t="t" r="r" b="b"/>
              <a:pathLst>
                <a:path w="7363" h="7337" extrusionOk="0">
                  <a:moveTo>
                    <a:pt x="1453" y="1074"/>
                  </a:moveTo>
                  <a:lnTo>
                    <a:pt x="3410" y="3245"/>
                  </a:lnTo>
                  <a:lnTo>
                    <a:pt x="5784" y="4559"/>
                  </a:lnTo>
                  <a:lnTo>
                    <a:pt x="6503" y="6516"/>
                  </a:lnTo>
                  <a:lnTo>
                    <a:pt x="5405" y="6705"/>
                  </a:lnTo>
                  <a:lnTo>
                    <a:pt x="3031" y="6705"/>
                  </a:lnTo>
                  <a:lnTo>
                    <a:pt x="1566" y="4937"/>
                  </a:lnTo>
                  <a:lnTo>
                    <a:pt x="695" y="2425"/>
                  </a:lnTo>
                  <a:lnTo>
                    <a:pt x="1453" y="1074"/>
                  </a:lnTo>
                  <a:close/>
                  <a:moveTo>
                    <a:pt x="1326" y="0"/>
                  </a:moveTo>
                  <a:lnTo>
                    <a:pt x="1" y="2374"/>
                  </a:lnTo>
                  <a:lnTo>
                    <a:pt x="985" y="5203"/>
                  </a:lnTo>
                  <a:lnTo>
                    <a:pt x="2728" y="7337"/>
                  </a:lnTo>
                  <a:lnTo>
                    <a:pt x="5468" y="7337"/>
                  </a:lnTo>
                  <a:lnTo>
                    <a:pt x="7362" y="7008"/>
                  </a:lnTo>
                  <a:lnTo>
                    <a:pt x="6289" y="4129"/>
                  </a:lnTo>
                  <a:lnTo>
                    <a:pt x="3839" y="2791"/>
                  </a:lnTo>
                  <a:lnTo>
                    <a:pt x="132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52"/>
            <p:cNvSpPr/>
            <p:nvPr/>
          </p:nvSpPr>
          <p:spPr>
            <a:xfrm>
              <a:off x="4392100" y="1174150"/>
              <a:ext cx="165750" cy="386075"/>
            </a:xfrm>
            <a:custGeom>
              <a:avLst/>
              <a:gdLst/>
              <a:ahLst/>
              <a:cxnLst/>
              <a:rect l="l" t="t" r="r" b="b"/>
              <a:pathLst>
                <a:path w="6630" h="15443" extrusionOk="0">
                  <a:moveTo>
                    <a:pt x="6629" y="0"/>
                  </a:moveTo>
                  <a:lnTo>
                    <a:pt x="4521" y="1036"/>
                  </a:lnTo>
                  <a:lnTo>
                    <a:pt x="2261" y="3056"/>
                  </a:lnTo>
                  <a:lnTo>
                    <a:pt x="0" y="6301"/>
                  </a:lnTo>
                  <a:lnTo>
                    <a:pt x="354" y="10594"/>
                  </a:lnTo>
                  <a:lnTo>
                    <a:pt x="51" y="12652"/>
                  </a:lnTo>
                  <a:lnTo>
                    <a:pt x="1288" y="15443"/>
                  </a:lnTo>
                  <a:lnTo>
                    <a:pt x="4357" y="15443"/>
                  </a:lnTo>
                  <a:lnTo>
                    <a:pt x="2425" y="11731"/>
                  </a:lnTo>
                  <a:lnTo>
                    <a:pt x="2955" y="7033"/>
                  </a:lnTo>
                  <a:lnTo>
                    <a:pt x="4634" y="4154"/>
                  </a:lnTo>
                  <a:lnTo>
                    <a:pt x="6629" y="1844"/>
                  </a:lnTo>
                  <a:lnTo>
                    <a:pt x="662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52"/>
            <p:cNvSpPr/>
            <p:nvPr/>
          </p:nvSpPr>
          <p:spPr>
            <a:xfrm>
              <a:off x="4383875" y="1161200"/>
              <a:ext cx="181875" cy="406925"/>
            </a:xfrm>
            <a:custGeom>
              <a:avLst/>
              <a:gdLst/>
              <a:ahLst/>
              <a:cxnLst/>
              <a:rect l="l" t="t" r="r" b="b"/>
              <a:pathLst>
                <a:path w="7275" h="16277" extrusionOk="0">
                  <a:moveTo>
                    <a:pt x="6643" y="1023"/>
                  </a:moveTo>
                  <a:lnTo>
                    <a:pt x="6643" y="2248"/>
                  </a:lnTo>
                  <a:lnTo>
                    <a:pt x="4686" y="4508"/>
                  </a:lnTo>
                  <a:lnTo>
                    <a:pt x="3006" y="7387"/>
                  </a:lnTo>
                  <a:lnTo>
                    <a:pt x="2425" y="12299"/>
                  </a:lnTo>
                  <a:lnTo>
                    <a:pt x="4168" y="15645"/>
                  </a:lnTo>
                  <a:lnTo>
                    <a:pt x="1819" y="15645"/>
                  </a:lnTo>
                  <a:lnTo>
                    <a:pt x="708" y="13120"/>
                  </a:lnTo>
                  <a:lnTo>
                    <a:pt x="999" y="11125"/>
                  </a:lnTo>
                  <a:lnTo>
                    <a:pt x="645" y="6895"/>
                  </a:lnTo>
                  <a:lnTo>
                    <a:pt x="2829" y="3789"/>
                  </a:lnTo>
                  <a:lnTo>
                    <a:pt x="5039" y="1806"/>
                  </a:lnTo>
                  <a:lnTo>
                    <a:pt x="6643" y="1023"/>
                  </a:lnTo>
                  <a:close/>
                  <a:moveTo>
                    <a:pt x="7274" y="0"/>
                  </a:moveTo>
                  <a:lnTo>
                    <a:pt x="4723" y="1263"/>
                  </a:lnTo>
                  <a:lnTo>
                    <a:pt x="2387" y="3347"/>
                  </a:lnTo>
                  <a:lnTo>
                    <a:pt x="1" y="6731"/>
                  </a:lnTo>
                  <a:lnTo>
                    <a:pt x="380" y="11112"/>
                  </a:lnTo>
                  <a:lnTo>
                    <a:pt x="64" y="13221"/>
                  </a:lnTo>
                  <a:lnTo>
                    <a:pt x="1415" y="16277"/>
                  </a:lnTo>
                  <a:lnTo>
                    <a:pt x="5203" y="16277"/>
                  </a:lnTo>
                  <a:lnTo>
                    <a:pt x="3069" y="12185"/>
                  </a:lnTo>
                  <a:lnTo>
                    <a:pt x="3587" y="7652"/>
                  </a:lnTo>
                  <a:lnTo>
                    <a:pt x="5203" y="4874"/>
                  </a:lnTo>
                  <a:lnTo>
                    <a:pt x="7274" y="2475"/>
                  </a:lnTo>
                  <a:lnTo>
                    <a:pt x="727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52"/>
            <p:cNvSpPr/>
            <p:nvPr/>
          </p:nvSpPr>
          <p:spPr>
            <a:xfrm>
              <a:off x="3327950" y="2153675"/>
              <a:ext cx="78950" cy="116200"/>
            </a:xfrm>
            <a:custGeom>
              <a:avLst/>
              <a:gdLst/>
              <a:ahLst/>
              <a:cxnLst/>
              <a:rect l="l" t="t" r="r" b="b"/>
              <a:pathLst>
                <a:path w="3158" h="4648" extrusionOk="0">
                  <a:moveTo>
                    <a:pt x="1288" y="1"/>
                  </a:moveTo>
                  <a:lnTo>
                    <a:pt x="1" y="1655"/>
                  </a:lnTo>
                  <a:lnTo>
                    <a:pt x="1" y="3069"/>
                  </a:lnTo>
                  <a:lnTo>
                    <a:pt x="1" y="3700"/>
                  </a:lnTo>
                  <a:lnTo>
                    <a:pt x="884" y="4647"/>
                  </a:lnTo>
                  <a:lnTo>
                    <a:pt x="2677" y="3915"/>
                  </a:lnTo>
                  <a:lnTo>
                    <a:pt x="3157" y="1731"/>
                  </a:lnTo>
                  <a:lnTo>
                    <a:pt x="3157" y="544"/>
                  </a:lnTo>
                  <a:lnTo>
                    <a:pt x="128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52"/>
            <p:cNvSpPr/>
            <p:nvPr/>
          </p:nvSpPr>
          <p:spPr>
            <a:xfrm>
              <a:off x="3320050" y="2144525"/>
              <a:ext cx="94725" cy="134825"/>
            </a:xfrm>
            <a:custGeom>
              <a:avLst/>
              <a:gdLst/>
              <a:ahLst/>
              <a:cxnLst/>
              <a:rect l="l" t="t" r="r" b="b"/>
              <a:pathLst>
                <a:path w="3789" h="5393" extrusionOk="0">
                  <a:moveTo>
                    <a:pt x="1718" y="720"/>
                  </a:moveTo>
                  <a:lnTo>
                    <a:pt x="3158" y="1150"/>
                  </a:lnTo>
                  <a:lnTo>
                    <a:pt x="3158" y="2059"/>
                  </a:lnTo>
                  <a:lnTo>
                    <a:pt x="2728" y="4054"/>
                  </a:lnTo>
                  <a:lnTo>
                    <a:pt x="1289" y="4647"/>
                  </a:lnTo>
                  <a:lnTo>
                    <a:pt x="632" y="3953"/>
                  </a:lnTo>
                  <a:lnTo>
                    <a:pt x="632" y="2122"/>
                  </a:lnTo>
                  <a:lnTo>
                    <a:pt x="1718" y="720"/>
                  </a:lnTo>
                  <a:close/>
                  <a:moveTo>
                    <a:pt x="1491" y="0"/>
                  </a:moveTo>
                  <a:lnTo>
                    <a:pt x="1" y="1907"/>
                  </a:lnTo>
                  <a:lnTo>
                    <a:pt x="1" y="4193"/>
                  </a:lnTo>
                  <a:lnTo>
                    <a:pt x="1125" y="5392"/>
                  </a:lnTo>
                  <a:lnTo>
                    <a:pt x="3271" y="4508"/>
                  </a:lnTo>
                  <a:lnTo>
                    <a:pt x="3789" y="2160"/>
                  </a:lnTo>
                  <a:lnTo>
                    <a:pt x="3789" y="682"/>
                  </a:lnTo>
                  <a:lnTo>
                    <a:pt x="149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52"/>
            <p:cNvSpPr/>
            <p:nvPr/>
          </p:nvSpPr>
          <p:spPr>
            <a:xfrm>
              <a:off x="3404025" y="2057075"/>
              <a:ext cx="144925" cy="252250"/>
            </a:xfrm>
            <a:custGeom>
              <a:avLst/>
              <a:gdLst/>
              <a:ahLst/>
              <a:cxnLst/>
              <a:rect l="l" t="t" r="r" b="b"/>
              <a:pathLst>
                <a:path w="5797" h="10090" extrusionOk="0">
                  <a:moveTo>
                    <a:pt x="2602" y="1"/>
                  </a:moveTo>
                  <a:lnTo>
                    <a:pt x="834" y="443"/>
                  </a:lnTo>
                  <a:lnTo>
                    <a:pt x="1" y="1680"/>
                  </a:lnTo>
                  <a:lnTo>
                    <a:pt x="2097" y="4408"/>
                  </a:lnTo>
                  <a:lnTo>
                    <a:pt x="2311" y="6201"/>
                  </a:lnTo>
                  <a:lnTo>
                    <a:pt x="746" y="7703"/>
                  </a:lnTo>
                  <a:lnTo>
                    <a:pt x="746" y="10090"/>
                  </a:lnTo>
                  <a:lnTo>
                    <a:pt x="5796" y="9155"/>
                  </a:lnTo>
                  <a:lnTo>
                    <a:pt x="5796" y="7564"/>
                  </a:lnTo>
                  <a:lnTo>
                    <a:pt x="4837" y="5266"/>
                  </a:lnTo>
                  <a:lnTo>
                    <a:pt x="2728" y="2753"/>
                  </a:lnTo>
                  <a:lnTo>
                    <a:pt x="3700" y="1213"/>
                  </a:lnTo>
                  <a:lnTo>
                    <a:pt x="260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52"/>
            <p:cNvSpPr/>
            <p:nvPr/>
          </p:nvSpPr>
          <p:spPr>
            <a:xfrm>
              <a:off x="3394250" y="2048250"/>
              <a:ext cx="162600" cy="270550"/>
            </a:xfrm>
            <a:custGeom>
              <a:avLst/>
              <a:gdLst/>
              <a:ahLst/>
              <a:cxnLst/>
              <a:rect l="l" t="t" r="r" b="b"/>
              <a:pathLst>
                <a:path w="6504" h="10822" extrusionOk="0">
                  <a:moveTo>
                    <a:pt x="2879" y="707"/>
                  </a:moveTo>
                  <a:lnTo>
                    <a:pt x="3687" y="1604"/>
                  </a:lnTo>
                  <a:lnTo>
                    <a:pt x="2728" y="3132"/>
                  </a:lnTo>
                  <a:lnTo>
                    <a:pt x="4950" y="5783"/>
                  </a:lnTo>
                  <a:lnTo>
                    <a:pt x="5872" y="7980"/>
                  </a:lnTo>
                  <a:lnTo>
                    <a:pt x="5872" y="9243"/>
                  </a:lnTo>
                  <a:lnTo>
                    <a:pt x="1452" y="10064"/>
                  </a:lnTo>
                  <a:lnTo>
                    <a:pt x="1452" y="8195"/>
                  </a:lnTo>
                  <a:lnTo>
                    <a:pt x="3031" y="6667"/>
                  </a:lnTo>
                  <a:lnTo>
                    <a:pt x="2791" y="4634"/>
                  </a:lnTo>
                  <a:lnTo>
                    <a:pt x="783" y="2008"/>
                  </a:lnTo>
                  <a:lnTo>
                    <a:pt x="1414" y="1061"/>
                  </a:lnTo>
                  <a:lnTo>
                    <a:pt x="2879" y="707"/>
                  </a:lnTo>
                  <a:close/>
                  <a:moveTo>
                    <a:pt x="3094" y="0"/>
                  </a:moveTo>
                  <a:lnTo>
                    <a:pt x="1023" y="505"/>
                  </a:lnTo>
                  <a:lnTo>
                    <a:pt x="0" y="2046"/>
                  </a:lnTo>
                  <a:lnTo>
                    <a:pt x="2172" y="4887"/>
                  </a:lnTo>
                  <a:lnTo>
                    <a:pt x="2361" y="6440"/>
                  </a:lnTo>
                  <a:lnTo>
                    <a:pt x="821" y="7917"/>
                  </a:lnTo>
                  <a:lnTo>
                    <a:pt x="821" y="10822"/>
                  </a:lnTo>
                  <a:lnTo>
                    <a:pt x="6503" y="9774"/>
                  </a:lnTo>
                  <a:lnTo>
                    <a:pt x="6503" y="7917"/>
                  </a:lnTo>
                  <a:lnTo>
                    <a:pt x="5506" y="5493"/>
                  </a:lnTo>
                  <a:lnTo>
                    <a:pt x="3498" y="3094"/>
                  </a:lnTo>
                  <a:lnTo>
                    <a:pt x="4470" y="1541"/>
                  </a:lnTo>
                  <a:lnTo>
                    <a:pt x="30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52"/>
            <p:cNvSpPr/>
            <p:nvPr/>
          </p:nvSpPr>
          <p:spPr>
            <a:xfrm>
              <a:off x="3658775" y="1084500"/>
              <a:ext cx="236775" cy="215300"/>
            </a:xfrm>
            <a:custGeom>
              <a:avLst/>
              <a:gdLst/>
              <a:ahLst/>
              <a:cxnLst/>
              <a:rect l="l" t="t" r="r" b="b"/>
              <a:pathLst>
                <a:path w="9471" h="8612" extrusionOk="0">
                  <a:moveTo>
                    <a:pt x="3498" y="0"/>
                  </a:moveTo>
                  <a:lnTo>
                    <a:pt x="1907" y="972"/>
                  </a:lnTo>
                  <a:lnTo>
                    <a:pt x="1907" y="1692"/>
                  </a:lnTo>
                  <a:lnTo>
                    <a:pt x="1" y="2273"/>
                  </a:lnTo>
                  <a:lnTo>
                    <a:pt x="2173" y="5026"/>
                  </a:lnTo>
                  <a:lnTo>
                    <a:pt x="3801" y="6162"/>
                  </a:lnTo>
                  <a:lnTo>
                    <a:pt x="3271" y="6970"/>
                  </a:lnTo>
                  <a:lnTo>
                    <a:pt x="5254" y="8612"/>
                  </a:lnTo>
                  <a:lnTo>
                    <a:pt x="6327" y="4028"/>
                  </a:lnTo>
                  <a:lnTo>
                    <a:pt x="7488" y="5278"/>
                  </a:lnTo>
                  <a:lnTo>
                    <a:pt x="7122" y="7046"/>
                  </a:lnTo>
                  <a:lnTo>
                    <a:pt x="8537" y="7046"/>
                  </a:lnTo>
                  <a:lnTo>
                    <a:pt x="9471" y="5177"/>
                  </a:lnTo>
                  <a:lnTo>
                    <a:pt x="6150" y="2513"/>
                  </a:lnTo>
                  <a:lnTo>
                    <a:pt x="349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52"/>
            <p:cNvSpPr/>
            <p:nvPr/>
          </p:nvSpPr>
          <p:spPr>
            <a:xfrm>
              <a:off x="3645200" y="1074400"/>
              <a:ext cx="260450" cy="239600"/>
            </a:xfrm>
            <a:custGeom>
              <a:avLst/>
              <a:gdLst/>
              <a:ahLst/>
              <a:cxnLst/>
              <a:rect l="l" t="t" r="r" b="b"/>
              <a:pathLst>
                <a:path w="10418" h="9584" extrusionOk="0">
                  <a:moveTo>
                    <a:pt x="4003" y="796"/>
                  </a:moveTo>
                  <a:lnTo>
                    <a:pt x="6491" y="3157"/>
                  </a:lnTo>
                  <a:lnTo>
                    <a:pt x="9610" y="5670"/>
                  </a:lnTo>
                  <a:lnTo>
                    <a:pt x="8878" y="7134"/>
                  </a:lnTo>
                  <a:lnTo>
                    <a:pt x="8057" y="7134"/>
                  </a:lnTo>
                  <a:lnTo>
                    <a:pt x="8372" y="5581"/>
                  </a:lnTo>
                  <a:lnTo>
                    <a:pt x="6693" y="3788"/>
                  </a:lnTo>
                  <a:lnTo>
                    <a:pt x="5607" y="8460"/>
                  </a:lnTo>
                  <a:lnTo>
                    <a:pt x="4231" y="7324"/>
                  </a:lnTo>
                  <a:lnTo>
                    <a:pt x="4774" y="6478"/>
                  </a:lnTo>
                  <a:lnTo>
                    <a:pt x="2943" y="5202"/>
                  </a:lnTo>
                  <a:lnTo>
                    <a:pt x="1074" y="2841"/>
                  </a:lnTo>
                  <a:lnTo>
                    <a:pt x="2779" y="2323"/>
                  </a:lnTo>
                  <a:lnTo>
                    <a:pt x="2779" y="1553"/>
                  </a:lnTo>
                  <a:lnTo>
                    <a:pt x="4003" y="796"/>
                  </a:lnTo>
                  <a:close/>
                  <a:moveTo>
                    <a:pt x="4092" y="0"/>
                  </a:moveTo>
                  <a:lnTo>
                    <a:pt x="2147" y="1200"/>
                  </a:lnTo>
                  <a:lnTo>
                    <a:pt x="2147" y="1856"/>
                  </a:lnTo>
                  <a:lnTo>
                    <a:pt x="1" y="2513"/>
                  </a:lnTo>
                  <a:lnTo>
                    <a:pt x="2476" y="5632"/>
                  </a:lnTo>
                  <a:lnTo>
                    <a:pt x="3915" y="6654"/>
                  </a:lnTo>
                  <a:lnTo>
                    <a:pt x="3397" y="7437"/>
                  </a:lnTo>
                  <a:lnTo>
                    <a:pt x="5986" y="9584"/>
                  </a:lnTo>
                  <a:lnTo>
                    <a:pt x="7047" y="5076"/>
                  </a:lnTo>
                  <a:lnTo>
                    <a:pt x="7691" y="5771"/>
                  </a:lnTo>
                  <a:lnTo>
                    <a:pt x="7274" y="7778"/>
                  </a:lnTo>
                  <a:lnTo>
                    <a:pt x="9269" y="7778"/>
                  </a:lnTo>
                  <a:lnTo>
                    <a:pt x="10418" y="5505"/>
                  </a:lnTo>
                  <a:lnTo>
                    <a:pt x="6908" y="2690"/>
                  </a:lnTo>
                  <a:lnTo>
                    <a:pt x="409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52"/>
            <p:cNvSpPr/>
            <p:nvPr/>
          </p:nvSpPr>
          <p:spPr>
            <a:xfrm>
              <a:off x="3780950" y="1045975"/>
              <a:ext cx="134825" cy="91250"/>
            </a:xfrm>
            <a:custGeom>
              <a:avLst/>
              <a:gdLst/>
              <a:ahLst/>
              <a:cxnLst/>
              <a:rect l="l" t="t" r="r" b="b"/>
              <a:pathLst>
                <a:path w="5393" h="3650" extrusionOk="0">
                  <a:moveTo>
                    <a:pt x="1175" y="1"/>
                  </a:moveTo>
                  <a:lnTo>
                    <a:pt x="0" y="1137"/>
                  </a:lnTo>
                  <a:lnTo>
                    <a:pt x="2235" y="2842"/>
                  </a:lnTo>
                  <a:lnTo>
                    <a:pt x="3612" y="3650"/>
                  </a:lnTo>
                  <a:lnTo>
                    <a:pt x="5392" y="1819"/>
                  </a:lnTo>
                  <a:lnTo>
                    <a:pt x="4584" y="329"/>
                  </a:lnTo>
                  <a:lnTo>
                    <a:pt x="3208" y="1"/>
                  </a:lnTo>
                  <a:lnTo>
                    <a:pt x="2703" y="1137"/>
                  </a:lnTo>
                  <a:lnTo>
                    <a:pt x="117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52"/>
            <p:cNvSpPr/>
            <p:nvPr/>
          </p:nvSpPr>
          <p:spPr>
            <a:xfrm>
              <a:off x="3768950" y="1035550"/>
              <a:ext cx="156600" cy="111475"/>
            </a:xfrm>
            <a:custGeom>
              <a:avLst/>
              <a:gdLst/>
              <a:ahLst/>
              <a:cxnLst/>
              <a:rect l="l" t="t" r="r" b="b"/>
              <a:pathLst>
                <a:path w="6264" h="4459" extrusionOk="0">
                  <a:moveTo>
                    <a:pt x="3864" y="784"/>
                  </a:moveTo>
                  <a:lnTo>
                    <a:pt x="4849" y="1011"/>
                  </a:lnTo>
                  <a:lnTo>
                    <a:pt x="5481" y="2185"/>
                  </a:lnTo>
                  <a:lnTo>
                    <a:pt x="4041" y="3663"/>
                  </a:lnTo>
                  <a:lnTo>
                    <a:pt x="2905" y="3006"/>
                  </a:lnTo>
                  <a:lnTo>
                    <a:pt x="960" y="1529"/>
                  </a:lnTo>
                  <a:lnTo>
                    <a:pt x="1680" y="834"/>
                  </a:lnTo>
                  <a:lnTo>
                    <a:pt x="3309" y="2046"/>
                  </a:lnTo>
                  <a:lnTo>
                    <a:pt x="3864" y="784"/>
                  </a:lnTo>
                  <a:close/>
                  <a:moveTo>
                    <a:pt x="1629" y="1"/>
                  </a:moveTo>
                  <a:lnTo>
                    <a:pt x="0" y="1579"/>
                  </a:lnTo>
                  <a:lnTo>
                    <a:pt x="2564" y="3524"/>
                  </a:lnTo>
                  <a:lnTo>
                    <a:pt x="4142" y="4458"/>
                  </a:lnTo>
                  <a:lnTo>
                    <a:pt x="6264" y="2299"/>
                  </a:lnTo>
                  <a:lnTo>
                    <a:pt x="5279" y="468"/>
                  </a:lnTo>
                  <a:lnTo>
                    <a:pt x="3511" y="51"/>
                  </a:lnTo>
                  <a:lnTo>
                    <a:pt x="3056" y="1062"/>
                  </a:lnTo>
                  <a:lnTo>
                    <a:pt x="162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52"/>
            <p:cNvSpPr/>
            <p:nvPr/>
          </p:nvSpPr>
          <p:spPr>
            <a:xfrm>
              <a:off x="3098775" y="1751200"/>
              <a:ext cx="166375" cy="133550"/>
            </a:xfrm>
            <a:custGeom>
              <a:avLst/>
              <a:gdLst/>
              <a:ahLst/>
              <a:cxnLst/>
              <a:rect l="l" t="t" r="r" b="b"/>
              <a:pathLst>
                <a:path w="6655" h="5342" extrusionOk="0">
                  <a:moveTo>
                    <a:pt x="5619" y="0"/>
                  </a:moveTo>
                  <a:lnTo>
                    <a:pt x="4205" y="985"/>
                  </a:lnTo>
                  <a:lnTo>
                    <a:pt x="2475" y="1869"/>
                  </a:lnTo>
                  <a:lnTo>
                    <a:pt x="1288" y="404"/>
                  </a:lnTo>
                  <a:lnTo>
                    <a:pt x="0" y="1856"/>
                  </a:lnTo>
                  <a:lnTo>
                    <a:pt x="341" y="2829"/>
                  </a:lnTo>
                  <a:lnTo>
                    <a:pt x="341" y="4028"/>
                  </a:lnTo>
                  <a:lnTo>
                    <a:pt x="2766" y="5341"/>
                  </a:lnTo>
                  <a:lnTo>
                    <a:pt x="4963" y="4369"/>
                  </a:lnTo>
                  <a:lnTo>
                    <a:pt x="6655" y="2854"/>
                  </a:lnTo>
                  <a:lnTo>
                    <a:pt x="6655" y="1515"/>
                  </a:lnTo>
                  <a:lnTo>
                    <a:pt x="561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52"/>
            <p:cNvSpPr/>
            <p:nvPr/>
          </p:nvSpPr>
          <p:spPr>
            <a:xfrm>
              <a:off x="3089925" y="1740150"/>
              <a:ext cx="182800" cy="153450"/>
            </a:xfrm>
            <a:custGeom>
              <a:avLst/>
              <a:gdLst/>
              <a:ahLst/>
              <a:cxnLst/>
              <a:rect l="l" t="t" r="r" b="b"/>
              <a:pathLst>
                <a:path w="7312" h="6138" extrusionOk="0">
                  <a:moveTo>
                    <a:pt x="5885" y="884"/>
                  </a:moveTo>
                  <a:lnTo>
                    <a:pt x="6693" y="2046"/>
                  </a:lnTo>
                  <a:lnTo>
                    <a:pt x="6693" y="3157"/>
                  </a:lnTo>
                  <a:lnTo>
                    <a:pt x="5140" y="4546"/>
                  </a:lnTo>
                  <a:lnTo>
                    <a:pt x="3132" y="5443"/>
                  </a:lnTo>
                  <a:lnTo>
                    <a:pt x="1011" y="4281"/>
                  </a:lnTo>
                  <a:lnTo>
                    <a:pt x="1011" y="3271"/>
                  </a:lnTo>
                  <a:lnTo>
                    <a:pt x="708" y="2374"/>
                  </a:lnTo>
                  <a:lnTo>
                    <a:pt x="1630" y="1339"/>
                  </a:lnTo>
                  <a:lnTo>
                    <a:pt x="2741" y="2715"/>
                  </a:lnTo>
                  <a:lnTo>
                    <a:pt x="4698" y="1705"/>
                  </a:lnTo>
                  <a:lnTo>
                    <a:pt x="5885" y="884"/>
                  </a:lnTo>
                  <a:close/>
                  <a:moveTo>
                    <a:pt x="6049" y="0"/>
                  </a:moveTo>
                  <a:lnTo>
                    <a:pt x="4395" y="1162"/>
                  </a:lnTo>
                  <a:lnTo>
                    <a:pt x="2918" y="1920"/>
                  </a:lnTo>
                  <a:lnTo>
                    <a:pt x="1655" y="366"/>
                  </a:lnTo>
                  <a:lnTo>
                    <a:pt x="1" y="2235"/>
                  </a:lnTo>
                  <a:lnTo>
                    <a:pt x="380" y="3334"/>
                  </a:lnTo>
                  <a:lnTo>
                    <a:pt x="380" y="4660"/>
                  </a:lnTo>
                  <a:lnTo>
                    <a:pt x="3094" y="6137"/>
                  </a:lnTo>
                  <a:lnTo>
                    <a:pt x="5443" y="5102"/>
                  </a:lnTo>
                  <a:lnTo>
                    <a:pt x="7312" y="3435"/>
                  </a:lnTo>
                  <a:lnTo>
                    <a:pt x="7312" y="1856"/>
                  </a:lnTo>
                  <a:lnTo>
                    <a:pt x="604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52"/>
            <p:cNvSpPr/>
            <p:nvPr/>
          </p:nvSpPr>
          <p:spPr>
            <a:xfrm>
              <a:off x="3793250" y="2636350"/>
              <a:ext cx="57175" cy="35700"/>
            </a:xfrm>
            <a:custGeom>
              <a:avLst/>
              <a:gdLst/>
              <a:ahLst/>
              <a:cxnLst/>
              <a:rect l="l" t="t" r="r" b="b"/>
              <a:pathLst>
                <a:path w="2287" h="1428" extrusionOk="0">
                  <a:moveTo>
                    <a:pt x="1743" y="0"/>
                  </a:moveTo>
                  <a:lnTo>
                    <a:pt x="1" y="480"/>
                  </a:lnTo>
                  <a:lnTo>
                    <a:pt x="2286" y="1427"/>
                  </a:lnTo>
                  <a:lnTo>
                    <a:pt x="2286" y="1427"/>
                  </a:lnTo>
                  <a:lnTo>
                    <a:pt x="174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52"/>
            <p:cNvSpPr/>
            <p:nvPr/>
          </p:nvSpPr>
          <p:spPr>
            <a:xfrm>
              <a:off x="3768950" y="2626875"/>
              <a:ext cx="95675" cy="59375"/>
            </a:xfrm>
            <a:custGeom>
              <a:avLst/>
              <a:gdLst/>
              <a:ahLst/>
              <a:cxnLst/>
              <a:rect l="l" t="t" r="r" b="b"/>
              <a:pathLst>
                <a:path w="3827" h="2375" extrusionOk="0">
                  <a:moveTo>
                    <a:pt x="2526" y="758"/>
                  </a:moveTo>
                  <a:lnTo>
                    <a:pt x="2703" y="1238"/>
                  </a:lnTo>
                  <a:lnTo>
                    <a:pt x="1958" y="922"/>
                  </a:lnTo>
                  <a:lnTo>
                    <a:pt x="2526" y="758"/>
                  </a:lnTo>
                  <a:close/>
                  <a:moveTo>
                    <a:pt x="2905" y="0"/>
                  </a:moveTo>
                  <a:lnTo>
                    <a:pt x="0" y="796"/>
                  </a:lnTo>
                  <a:lnTo>
                    <a:pt x="3826" y="2374"/>
                  </a:lnTo>
                  <a:lnTo>
                    <a:pt x="290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52"/>
            <p:cNvSpPr/>
            <p:nvPr/>
          </p:nvSpPr>
          <p:spPr>
            <a:xfrm>
              <a:off x="3702975" y="2517025"/>
              <a:ext cx="43275" cy="68200"/>
            </a:xfrm>
            <a:custGeom>
              <a:avLst/>
              <a:gdLst/>
              <a:ahLst/>
              <a:cxnLst/>
              <a:rect l="l" t="t" r="r" b="b"/>
              <a:pathLst>
                <a:path w="1731" h="2728" extrusionOk="0">
                  <a:moveTo>
                    <a:pt x="733" y="0"/>
                  </a:moveTo>
                  <a:cubicBezTo>
                    <a:pt x="493" y="164"/>
                    <a:pt x="0" y="1288"/>
                    <a:pt x="0" y="1288"/>
                  </a:cubicBezTo>
                  <a:lnTo>
                    <a:pt x="695" y="2728"/>
                  </a:lnTo>
                  <a:lnTo>
                    <a:pt x="1730" y="2728"/>
                  </a:lnTo>
                  <a:lnTo>
                    <a:pt x="73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52"/>
            <p:cNvSpPr/>
            <p:nvPr/>
          </p:nvSpPr>
          <p:spPr>
            <a:xfrm>
              <a:off x="3694450" y="2505025"/>
              <a:ext cx="62850" cy="88100"/>
            </a:xfrm>
            <a:custGeom>
              <a:avLst/>
              <a:gdLst/>
              <a:ahLst/>
              <a:cxnLst/>
              <a:rect l="l" t="t" r="r" b="b"/>
              <a:pathLst>
                <a:path w="2514" h="3524" extrusionOk="0">
                  <a:moveTo>
                    <a:pt x="973" y="1162"/>
                  </a:moveTo>
                  <a:lnTo>
                    <a:pt x="1604" y="2892"/>
                  </a:lnTo>
                  <a:lnTo>
                    <a:pt x="1225" y="2892"/>
                  </a:lnTo>
                  <a:lnTo>
                    <a:pt x="682" y="1756"/>
                  </a:lnTo>
                  <a:cubicBezTo>
                    <a:pt x="771" y="1554"/>
                    <a:pt x="884" y="1352"/>
                    <a:pt x="973" y="1162"/>
                  </a:cubicBezTo>
                  <a:close/>
                  <a:moveTo>
                    <a:pt x="1238" y="0"/>
                  </a:moveTo>
                  <a:lnTo>
                    <a:pt x="897" y="215"/>
                  </a:lnTo>
                  <a:cubicBezTo>
                    <a:pt x="619" y="405"/>
                    <a:pt x="253" y="1187"/>
                    <a:pt x="51" y="1642"/>
                  </a:cubicBezTo>
                  <a:lnTo>
                    <a:pt x="1" y="1768"/>
                  </a:lnTo>
                  <a:lnTo>
                    <a:pt x="834" y="3523"/>
                  </a:lnTo>
                  <a:lnTo>
                    <a:pt x="2513" y="3523"/>
                  </a:lnTo>
                  <a:lnTo>
                    <a:pt x="123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52"/>
            <p:cNvSpPr/>
            <p:nvPr/>
          </p:nvSpPr>
          <p:spPr>
            <a:xfrm>
              <a:off x="3696975" y="2570375"/>
              <a:ext cx="25275" cy="78000"/>
            </a:xfrm>
            <a:custGeom>
              <a:avLst/>
              <a:gdLst/>
              <a:ahLst/>
              <a:cxnLst/>
              <a:rect l="l" t="t" r="r" b="b"/>
              <a:pathLst>
                <a:path w="1011" h="3120" extrusionOk="0">
                  <a:moveTo>
                    <a:pt x="455" y="0"/>
                  </a:moveTo>
                  <a:lnTo>
                    <a:pt x="1" y="1402"/>
                  </a:lnTo>
                  <a:lnTo>
                    <a:pt x="581" y="3119"/>
                  </a:lnTo>
                  <a:lnTo>
                    <a:pt x="1011" y="3119"/>
                  </a:lnTo>
                  <a:lnTo>
                    <a:pt x="1011" y="278"/>
                  </a:lnTo>
                  <a:lnTo>
                    <a:pt x="4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52"/>
            <p:cNvSpPr/>
            <p:nvPr/>
          </p:nvSpPr>
          <p:spPr>
            <a:xfrm>
              <a:off x="3688775" y="2563750"/>
              <a:ext cx="43275" cy="92500"/>
            </a:xfrm>
            <a:custGeom>
              <a:avLst/>
              <a:gdLst/>
              <a:ahLst/>
              <a:cxnLst/>
              <a:rect l="l" t="t" r="r" b="b"/>
              <a:pathLst>
                <a:path w="1731" h="3700" extrusionOk="0">
                  <a:moveTo>
                    <a:pt x="1023" y="846"/>
                  </a:moveTo>
                  <a:lnTo>
                    <a:pt x="1074" y="871"/>
                  </a:lnTo>
                  <a:lnTo>
                    <a:pt x="1074" y="2765"/>
                  </a:lnTo>
                  <a:lnTo>
                    <a:pt x="695" y="1755"/>
                  </a:lnTo>
                  <a:lnTo>
                    <a:pt x="1023" y="846"/>
                  </a:lnTo>
                  <a:close/>
                  <a:moveTo>
                    <a:pt x="632" y="0"/>
                  </a:moveTo>
                  <a:lnTo>
                    <a:pt x="0" y="1755"/>
                  </a:lnTo>
                  <a:lnTo>
                    <a:pt x="720" y="3700"/>
                  </a:lnTo>
                  <a:lnTo>
                    <a:pt x="1730" y="3700"/>
                  </a:lnTo>
                  <a:lnTo>
                    <a:pt x="1730" y="493"/>
                  </a:lnTo>
                  <a:lnTo>
                    <a:pt x="63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52"/>
            <p:cNvSpPr/>
            <p:nvPr/>
          </p:nvSpPr>
          <p:spPr>
            <a:xfrm>
              <a:off x="4360850" y="1623350"/>
              <a:ext cx="47375" cy="27475"/>
            </a:xfrm>
            <a:custGeom>
              <a:avLst/>
              <a:gdLst/>
              <a:ahLst/>
              <a:cxnLst/>
              <a:rect l="l" t="t" r="r" b="b"/>
              <a:pathLst>
                <a:path w="1895" h="1099" extrusionOk="0">
                  <a:moveTo>
                    <a:pt x="0" y="0"/>
                  </a:moveTo>
                  <a:lnTo>
                    <a:pt x="556" y="1099"/>
                  </a:lnTo>
                  <a:lnTo>
                    <a:pt x="1326" y="947"/>
                  </a:lnTo>
                  <a:lnTo>
                    <a:pt x="18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52"/>
            <p:cNvSpPr/>
            <p:nvPr/>
          </p:nvSpPr>
          <p:spPr>
            <a:xfrm>
              <a:off x="4347900" y="1615450"/>
              <a:ext cx="74200" cy="44550"/>
            </a:xfrm>
            <a:custGeom>
              <a:avLst/>
              <a:gdLst/>
              <a:ahLst/>
              <a:cxnLst/>
              <a:rect l="l" t="t" r="r" b="b"/>
              <a:pathLst>
                <a:path w="2968" h="1782" extrusionOk="0">
                  <a:moveTo>
                    <a:pt x="1857" y="632"/>
                  </a:moveTo>
                  <a:lnTo>
                    <a:pt x="1642" y="973"/>
                  </a:lnTo>
                  <a:lnTo>
                    <a:pt x="1238" y="1061"/>
                  </a:lnTo>
                  <a:lnTo>
                    <a:pt x="1023" y="632"/>
                  </a:lnTo>
                  <a:close/>
                  <a:moveTo>
                    <a:pt x="0" y="1"/>
                  </a:moveTo>
                  <a:lnTo>
                    <a:pt x="897" y="1781"/>
                  </a:lnTo>
                  <a:lnTo>
                    <a:pt x="2046" y="1541"/>
                  </a:lnTo>
                  <a:lnTo>
                    <a:pt x="296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52"/>
            <p:cNvSpPr/>
            <p:nvPr/>
          </p:nvSpPr>
          <p:spPr>
            <a:xfrm>
              <a:off x="2445000" y="785850"/>
              <a:ext cx="922425" cy="1196450"/>
            </a:xfrm>
            <a:custGeom>
              <a:avLst/>
              <a:gdLst/>
              <a:ahLst/>
              <a:cxnLst/>
              <a:rect l="l" t="t" r="r" b="b"/>
              <a:pathLst>
                <a:path w="36897" h="47858" extrusionOk="0">
                  <a:moveTo>
                    <a:pt x="27288" y="1"/>
                  </a:moveTo>
                  <a:lnTo>
                    <a:pt x="21921" y="2324"/>
                  </a:lnTo>
                  <a:lnTo>
                    <a:pt x="20027" y="2375"/>
                  </a:lnTo>
                  <a:lnTo>
                    <a:pt x="19396" y="4067"/>
                  </a:lnTo>
                  <a:lnTo>
                    <a:pt x="20179" y="6378"/>
                  </a:lnTo>
                  <a:lnTo>
                    <a:pt x="18600" y="6378"/>
                  </a:lnTo>
                  <a:lnTo>
                    <a:pt x="18285" y="4016"/>
                  </a:lnTo>
                  <a:lnTo>
                    <a:pt x="17262" y="3625"/>
                  </a:lnTo>
                  <a:lnTo>
                    <a:pt x="16782" y="5203"/>
                  </a:lnTo>
                  <a:lnTo>
                    <a:pt x="15620" y="4850"/>
                  </a:lnTo>
                  <a:lnTo>
                    <a:pt x="15305" y="3006"/>
                  </a:lnTo>
                  <a:lnTo>
                    <a:pt x="13411" y="3322"/>
                  </a:lnTo>
                  <a:lnTo>
                    <a:pt x="11277" y="4105"/>
                  </a:lnTo>
                  <a:lnTo>
                    <a:pt x="9698" y="5683"/>
                  </a:lnTo>
                  <a:lnTo>
                    <a:pt x="7489" y="6163"/>
                  </a:lnTo>
                  <a:lnTo>
                    <a:pt x="6150" y="7893"/>
                  </a:lnTo>
                  <a:lnTo>
                    <a:pt x="6933" y="9080"/>
                  </a:lnTo>
                  <a:lnTo>
                    <a:pt x="5355" y="10418"/>
                  </a:lnTo>
                  <a:lnTo>
                    <a:pt x="2678" y="11529"/>
                  </a:lnTo>
                  <a:lnTo>
                    <a:pt x="784" y="11883"/>
                  </a:lnTo>
                  <a:lnTo>
                    <a:pt x="1251" y="13575"/>
                  </a:lnTo>
                  <a:lnTo>
                    <a:pt x="2678" y="13726"/>
                  </a:lnTo>
                  <a:lnTo>
                    <a:pt x="3069" y="14598"/>
                  </a:lnTo>
                  <a:lnTo>
                    <a:pt x="1" y="14838"/>
                  </a:lnTo>
                  <a:lnTo>
                    <a:pt x="1" y="16176"/>
                  </a:lnTo>
                  <a:lnTo>
                    <a:pt x="1731" y="17363"/>
                  </a:lnTo>
                  <a:cubicBezTo>
                    <a:pt x="1731" y="17363"/>
                    <a:pt x="1944" y="16942"/>
                    <a:pt x="2599" y="16942"/>
                  </a:cubicBezTo>
                  <a:cubicBezTo>
                    <a:pt x="2926" y="16942"/>
                    <a:pt x="3364" y="17047"/>
                    <a:pt x="3940" y="17363"/>
                  </a:cubicBezTo>
                  <a:cubicBezTo>
                    <a:pt x="5683" y="18310"/>
                    <a:pt x="5759" y="18310"/>
                    <a:pt x="5759" y="18310"/>
                  </a:cubicBezTo>
                  <a:lnTo>
                    <a:pt x="7337" y="21378"/>
                  </a:lnTo>
                  <a:lnTo>
                    <a:pt x="6946" y="25331"/>
                  </a:lnTo>
                  <a:lnTo>
                    <a:pt x="6946" y="29434"/>
                  </a:lnTo>
                  <a:lnTo>
                    <a:pt x="8436" y="29902"/>
                  </a:lnTo>
                  <a:lnTo>
                    <a:pt x="7615" y="31164"/>
                  </a:lnTo>
                  <a:lnTo>
                    <a:pt x="5683" y="30849"/>
                  </a:lnTo>
                  <a:lnTo>
                    <a:pt x="5683" y="33223"/>
                  </a:lnTo>
                  <a:lnTo>
                    <a:pt x="7173" y="34321"/>
                  </a:lnTo>
                  <a:lnTo>
                    <a:pt x="6074" y="36695"/>
                  </a:lnTo>
                  <a:lnTo>
                    <a:pt x="6541" y="40546"/>
                  </a:lnTo>
                  <a:lnTo>
                    <a:pt x="7135" y="43463"/>
                  </a:lnTo>
                  <a:lnTo>
                    <a:pt x="7627" y="46153"/>
                  </a:lnTo>
                  <a:lnTo>
                    <a:pt x="9218" y="45913"/>
                  </a:lnTo>
                  <a:lnTo>
                    <a:pt x="10885" y="47857"/>
                  </a:lnTo>
                  <a:lnTo>
                    <a:pt x="12186" y="45647"/>
                  </a:lnTo>
                  <a:lnTo>
                    <a:pt x="13310" y="42175"/>
                  </a:lnTo>
                  <a:lnTo>
                    <a:pt x="14812" y="39776"/>
                  </a:lnTo>
                  <a:lnTo>
                    <a:pt x="16946" y="39195"/>
                  </a:lnTo>
                  <a:lnTo>
                    <a:pt x="20103" y="37857"/>
                  </a:lnTo>
                  <a:lnTo>
                    <a:pt x="21770" y="35798"/>
                  </a:lnTo>
                  <a:lnTo>
                    <a:pt x="24762" y="35407"/>
                  </a:lnTo>
                  <a:lnTo>
                    <a:pt x="28462" y="33071"/>
                  </a:lnTo>
                  <a:lnTo>
                    <a:pt x="26480" y="32869"/>
                  </a:lnTo>
                  <a:lnTo>
                    <a:pt x="25545" y="32869"/>
                  </a:lnTo>
                  <a:lnTo>
                    <a:pt x="26480" y="30659"/>
                  </a:lnTo>
                  <a:lnTo>
                    <a:pt x="28462" y="32478"/>
                  </a:lnTo>
                  <a:lnTo>
                    <a:pt x="29232" y="30735"/>
                  </a:lnTo>
                  <a:lnTo>
                    <a:pt x="28538" y="28487"/>
                  </a:lnTo>
                  <a:lnTo>
                    <a:pt x="28538" y="28487"/>
                  </a:lnTo>
                  <a:cubicBezTo>
                    <a:pt x="28538" y="28487"/>
                    <a:pt x="28571" y="28497"/>
                    <a:pt x="28628" y="28497"/>
                  </a:cubicBezTo>
                  <a:cubicBezTo>
                    <a:pt x="28850" y="28497"/>
                    <a:pt x="29441" y="28361"/>
                    <a:pt x="29952" y="27048"/>
                  </a:cubicBezTo>
                  <a:cubicBezTo>
                    <a:pt x="30176" y="26473"/>
                    <a:pt x="30217" y="26354"/>
                    <a:pt x="30211" y="26354"/>
                  </a:cubicBezTo>
                  <a:lnTo>
                    <a:pt x="30211" y="26354"/>
                  </a:lnTo>
                  <a:cubicBezTo>
                    <a:pt x="30207" y="26354"/>
                    <a:pt x="30180" y="26414"/>
                    <a:pt x="30178" y="26414"/>
                  </a:cubicBezTo>
                  <a:cubicBezTo>
                    <a:pt x="30175" y="26414"/>
                    <a:pt x="30241" y="26250"/>
                    <a:pt x="30596" y="25381"/>
                  </a:cubicBezTo>
                  <a:cubicBezTo>
                    <a:pt x="31467" y="23260"/>
                    <a:pt x="31455" y="23247"/>
                    <a:pt x="31455" y="23247"/>
                  </a:cubicBezTo>
                  <a:cubicBezTo>
                    <a:pt x="31455" y="23247"/>
                    <a:pt x="32086" y="23007"/>
                    <a:pt x="31455" y="21593"/>
                  </a:cubicBezTo>
                  <a:cubicBezTo>
                    <a:pt x="30823" y="20179"/>
                    <a:pt x="29876" y="20722"/>
                    <a:pt x="30823" y="20166"/>
                  </a:cubicBezTo>
                  <a:lnTo>
                    <a:pt x="31770" y="19623"/>
                  </a:lnTo>
                  <a:lnTo>
                    <a:pt x="32642" y="19068"/>
                  </a:lnTo>
                  <a:lnTo>
                    <a:pt x="32250" y="16694"/>
                  </a:lnTo>
                  <a:lnTo>
                    <a:pt x="32642" y="14042"/>
                  </a:lnTo>
                  <a:lnTo>
                    <a:pt x="34611" y="11858"/>
                  </a:lnTo>
                  <a:lnTo>
                    <a:pt x="36354" y="9762"/>
                  </a:lnTo>
                  <a:lnTo>
                    <a:pt x="36897" y="8032"/>
                  </a:lnTo>
                  <a:lnTo>
                    <a:pt x="34851" y="7085"/>
                  </a:lnTo>
                  <a:lnTo>
                    <a:pt x="32566" y="7943"/>
                  </a:lnTo>
                  <a:lnTo>
                    <a:pt x="30280" y="10090"/>
                  </a:lnTo>
                  <a:lnTo>
                    <a:pt x="31770" y="7451"/>
                  </a:lnTo>
                  <a:lnTo>
                    <a:pt x="31859" y="7009"/>
                  </a:lnTo>
                  <a:lnTo>
                    <a:pt x="27439" y="7009"/>
                  </a:lnTo>
                  <a:lnTo>
                    <a:pt x="27351" y="5986"/>
                  </a:lnTo>
                  <a:lnTo>
                    <a:pt x="29232" y="5759"/>
                  </a:lnTo>
                  <a:lnTo>
                    <a:pt x="31859" y="5759"/>
                  </a:lnTo>
                  <a:lnTo>
                    <a:pt x="31543" y="3625"/>
                  </a:lnTo>
                  <a:lnTo>
                    <a:pt x="30672" y="1655"/>
                  </a:lnTo>
                  <a:lnTo>
                    <a:pt x="2728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52"/>
            <p:cNvSpPr/>
            <p:nvPr/>
          </p:nvSpPr>
          <p:spPr>
            <a:xfrm>
              <a:off x="2437100" y="777350"/>
              <a:ext cx="939800" cy="1218525"/>
            </a:xfrm>
            <a:custGeom>
              <a:avLst/>
              <a:gdLst/>
              <a:ahLst/>
              <a:cxnLst/>
              <a:rect l="l" t="t" r="r" b="b"/>
              <a:pathLst>
                <a:path w="37592" h="48741" extrusionOk="0">
                  <a:moveTo>
                    <a:pt x="26909" y="31530"/>
                  </a:moveTo>
                  <a:lnTo>
                    <a:pt x="28601" y="33070"/>
                  </a:lnTo>
                  <a:lnTo>
                    <a:pt x="26796" y="32893"/>
                  </a:lnTo>
                  <a:lnTo>
                    <a:pt x="26341" y="32893"/>
                  </a:lnTo>
                  <a:lnTo>
                    <a:pt x="26909" y="31530"/>
                  </a:lnTo>
                  <a:close/>
                  <a:moveTo>
                    <a:pt x="27591" y="682"/>
                  </a:moveTo>
                  <a:lnTo>
                    <a:pt x="30748" y="2222"/>
                  </a:lnTo>
                  <a:lnTo>
                    <a:pt x="31543" y="4053"/>
                  </a:lnTo>
                  <a:lnTo>
                    <a:pt x="31809" y="5783"/>
                  </a:lnTo>
                  <a:lnTo>
                    <a:pt x="29498" y="5783"/>
                  </a:lnTo>
                  <a:lnTo>
                    <a:pt x="27339" y="6048"/>
                  </a:lnTo>
                  <a:lnTo>
                    <a:pt x="27465" y="7665"/>
                  </a:lnTo>
                  <a:lnTo>
                    <a:pt x="31796" y="7665"/>
                  </a:lnTo>
                  <a:lnTo>
                    <a:pt x="29321" y="12059"/>
                  </a:lnTo>
                  <a:lnTo>
                    <a:pt x="33046" y="8574"/>
                  </a:lnTo>
                  <a:lnTo>
                    <a:pt x="35155" y="7778"/>
                  </a:lnTo>
                  <a:lnTo>
                    <a:pt x="36834" y="8548"/>
                  </a:lnTo>
                  <a:lnTo>
                    <a:pt x="36380" y="9963"/>
                  </a:lnTo>
                  <a:lnTo>
                    <a:pt x="34700" y="11996"/>
                  </a:lnTo>
                  <a:lnTo>
                    <a:pt x="32667" y="14256"/>
                  </a:lnTo>
                  <a:lnTo>
                    <a:pt x="32250" y="17059"/>
                  </a:lnTo>
                  <a:lnTo>
                    <a:pt x="32617" y="19269"/>
                  </a:lnTo>
                  <a:lnTo>
                    <a:pt x="31935" y="19698"/>
                  </a:lnTo>
                  <a:cubicBezTo>
                    <a:pt x="31922" y="19711"/>
                    <a:pt x="31834" y="19761"/>
                    <a:pt x="30988" y="20254"/>
                  </a:cubicBezTo>
                  <a:cubicBezTo>
                    <a:pt x="30584" y="20494"/>
                    <a:pt x="30432" y="20582"/>
                    <a:pt x="30432" y="20809"/>
                  </a:cubicBezTo>
                  <a:cubicBezTo>
                    <a:pt x="30445" y="20986"/>
                    <a:pt x="30558" y="21125"/>
                    <a:pt x="30710" y="21188"/>
                  </a:cubicBezTo>
                  <a:cubicBezTo>
                    <a:pt x="30887" y="21289"/>
                    <a:pt x="31215" y="21466"/>
                    <a:pt x="31480" y="22072"/>
                  </a:cubicBezTo>
                  <a:cubicBezTo>
                    <a:pt x="31872" y="22943"/>
                    <a:pt x="31733" y="23259"/>
                    <a:pt x="31657" y="23309"/>
                  </a:cubicBezTo>
                  <a:lnTo>
                    <a:pt x="31455" y="23385"/>
                  </a:lnTo>
                  <a:lnTo>
                    <a:pt x="31455" y="23537"/>
                  </a:lnTo>
                  <a:cubicBezTo>
                    <a:pt x="31404" y="23676"/>
                    <a:pt x="31228" y="24118"/>
                    <a:pt x="30609" y="25620"/>
                  </a:cubicBezTo>
                  <a:cubicBezTo>
                    <a:pt x="30432" y="26062"/>
                    <a:pt x="30319" y="26353"/>
                    <a:pt x="30243" y="26555"/>
                  </a:cubicBezTo>
                  <a:lnTo>
                    <a:pt x="30218" y="26618"/>
                  </a:lnTo>
                  <a:cubicBezTo>
                    <a:pt x="30218" y="26618"/>
                    <a:pt x="30218" y="26630"/>
                    <a:pt x="30218" y="26630"/>
                  </a:cubicBezTo>
                  <a:cubicBezTo>
                    <a:pt x="30205" y="26681"/>
                    <a:pt x="30154" y="26832"/>
                    <a:pt x="29978" y="27287"/>
                  </a:cubicBezTo>
                  <a:cubicBezTo>
                    <a:pt x="29498" y="28499"/>
                    <a:pt x="29018" y="28537"/>
                    <a:pt x="28955" y="28537"/>
                  </a:cubicBezTo>
                  <a:lnTo>
                    <a:pt x="28399" y="28373"/>
                  </a:lnTo>
                  <a:lnTo>
                    <a:pt x="28399" y="28373"/>
                  </a:lnTo>
                  <a:lnTo>
                    <a:pt x="29220" y="31062"/>
                  </a:lnTo>
                  <a:lnTo>
                    <a:pt x="28677" y="32287"/>
                  </a:lnTo>
                  <a:lnTo>
                    <a:pt x="26682" y="30469"/>
                  </a:lnTo>
                  <a:lnTo>
                    <a:pt x="25394" y="33525"/>
                  </a:lnTo>
                  <a:lnTo>
                    <a:pt x="26758" y="33525"/>
                  </a:lnTo>
                  <a:lnTo>
                    <a:pt x="27844" y="33626"/>
                  </a:lnTo>
                  <a:lnTo>
                    <a:pt x="24977" y="35431"/>
                  </a:lnTo>
                  <a:lnTo>
                    <a:pt x="21922" y="35835"/>
                  </a:lnTo>
                  <a:lnTo>
                    <a:pt x="20230" y="37931"/>
                  </a:lnTo>
                  <a:lnTo>
                    <a:pt x="17199" y="39232"/>
                  </a:lnTo>
                  <a:lnTo>
                    <a:pt x="14939" y="39838"/>
                  </a:lnTo>
                  <a:lnTo>
                    <a:pt x="13360" y="42351"/>
                  </a:lnTo>
                  <a:lnTo>
                    <a:pt x="12211" y="45861"/>
                  </a:lnTo>
                  <a:lnTo>
                    <a:pt x="11163" y="47654"/>
                  </a:lnTo>
                  <a:lnTo>
                    <a:pt x="9661" y="45874"/>
                  </a:lnTo>
                  <a:lnTo>
                    <a:pt x="8209" y="46101"/>
                  </a:lnTo>
                  <a:lnTo>
                    <a:pt x="7767" y="43715"/>
                  </a:lnTo>
                  <a:lnTo>
                    <a:pt x="7173" y="40823"/>
                  </a:lnTo>
                  <a:lnTo>
                    <a:pt x="6719" y="37048"/>
                  </a:lnTo>
                  <a:lnTo>
                    <a:pt x="7893" y="34535"/>
                  </a:lnTo>
                  <a:lnTo>
                    <a:pt x="6315" y="33373"/>
                  </a:lnTo>
                  <a:lnTo>
                    <a:pt x="6315" y="31542"/>
                  </a:lnTo>
                  <a:lnTo>
                    <a:pt x="8082" y="31833"/>
                  </a:lnTo>
                  <a:lnTo>
                    <a:pt x="9244" y="30040"/>
                  </a:lnTo>
                  <a:lnTo>
                    <a:pt x="7577" y="29509"/>
                  </a:lnTo>
                  <a:lnTo>
                    <a:pt x="7577" y="25671"/>
                  </a:lnTo>
                  <a:lnTo>
                    <a:pt x="7981" y="21643"/>
                  </a:lnTo>
                  <a:lnTo>
                    <a:pt x="6277" y="18309"/>
                  </a:lnTo>
                  <a:lnTo>
                    <a:pt x="6125" y="18309"/>
                  </a:lnTo>
                  <a:cubicBezTo>
                    <a:pt x="6024" y="18271"/>
                    <a:pt x="5645" y="18082"/>
                    <a:pt x="4408" y="17413"/>
                  </a:cubicBezTo>
                  <a:cubicBezTo>
                    <a:pt x="3845" y="17104"/>
                    <a:pt x="3347" y="16952"/>
                    <a:pt x="2915" y="16952"/>
                  </a:cubicBezTo>
                  <a:cubicBezTo>
                    <a:pt x="2746" y="16952"/>
                    <a:pt x="2587" y="16975"/>
                    <a:pt x="2438" y="17021"/>
                  </a:cubicBezTo>
                  <a:cubicBezTo>
                    <a:pt x="2274" y="17072"/>
                    <a:pt x="2122" y="17147"/>
                    <a:pt x="1983" y="17261"/>
                  </a:cubicBezTo>
                  <a:lnTo>
                    <a:pt x="620" y="16339"/>
                  </a:lnTo>
                  <a:lnTo>
                    <a:pt x="620" y="15455"/>
                  </a:lnTo>
                  <a:lnTo>
                    <a:pt x="3852" y="15203"/>
                  </a:lnTo>
                  <a:lnTo>
                    <a:pt x="3208" y="13763"/>
                  </a:lnTo>
                  <a:lnTo>
                    <a:pt x="1819" y="13612"/>
                  </a:lnTo>
                  <a:lnTo>
                    <a:pt x="1504" y="12450"/>
                  </a:lnTo>
                  <a:lnTo>
                    <a:pt x="3057" y="12160"/>
                  </a:lnTo>
                  <a:lnTo>
                    <a:pt x="5797" y="11036"/>
                  </a:lnTo>
                  <a:lnTo>
                    <a:pt x="7678" y="9470"/>
                  </a:lnTo>
                  <a:lnTo>
                    <a:pt x="6857" y="8233"/>
                  </a:lnTo>
                  <a:lnTo>
                    <a:pt x="7994" y="6781"/>
                  </a:lnTo>
                  <a:lnTo>
                    <a:pt x="10178" y="6301"/>
                  </a:lnTo>
                  <a:lnTo>
                    <a:pt x="11769" y="4710"/>
                  </a:lnTo>
                  <a:lnTo>
                    <a:pt x="13777" y="3965"/>
                  </a:lnTo>
                  <a:lnTo>
                    <a:pt x="15355" y="3712"/>
                  </a:lnTo>
                  <a:lnTo>
                    <a:pt x="15646" y="5430"/>
                  </a:lnTo>
                  <a:lnTo>
                    <a:pt x="17325" y="5935"/>
                  </a:lnTo>
                  <a:lnTo>
                    <a:pt x="17792" y="4382"/>
                  </a:lnTo>
                  <a:lnTo>
                    <a:pt x="18323" y="4584"/>
                  </a:lnTo>
                  <a:lnTo>
                    <a:pt x="18651" y="7033"/>
                  </a:lnTo>
                  <a:lnTo>
                    <a:pt x="20949" y="7033"/>
                  </a:lnTo>
                  <a:lnTo>
                    <a:pt x="20053" y="4407"/>
                  </a:lnTo>
                  <a:lnTo>
                    <a:pt x="20570" y="3031"/>
                  </a:lnTo>
                  <a:lnTo>
                    <a:pt x="22250" y="2980"/>
                  </a:lnTo>
                  <a:lnTo>
                    <a:pt x="27591" y="682"/>
                  </a:lnTo>
                  <a:close/>
                  <a:moveTo>
                    <a:pt x="27604" y="0"/>
                  </a:moveTo>
                  <a:lnTo>
                    <a:pt x="22161" y="2361"/>
                  </a:lnTo>
                  <a:lnTo>
                    <a:pt x="20116" y="2424"/>
                  </a:lnTo>
                  <a:lnTo>
                    <a:pt x="19371" y="4407"/>
                  </a:lnTo>
                  <a:lnTo>
                    <a:pt x="20053" y="6415"/>
                  </a:lnTo>
                  <a:lnTo>
                    <a:pt x="19194" y="6415"/>
                  </a:lnTo>
                  <a:lnTo>
                    <a:pt x="18891" y="4142"/>
                  </a:lnTo>
                  <a:lnTo>
                    <a:pt x="17376" y="3548"/>
                  </a:lnTo>
                  <a:lnTo>
                    <a:pt x="16896" y="5152"/>
                  </a:lnTo>
                  <a:lnTo>
                    <a:pt x="16214" y="4937"/>
                  </a:lnTo>
                  <a:lnTo>
                    <a:pt x="15861" y="2993"/>
                  </a:lnTo>
                  <a:lnTo>
                    <a:pt x="13600" y="3359"/>
                  </a:lnTo>
                  <a:lnTo>
                    <a:pt x="11479" y="4154"/>
                  </a:lnTo>
                  <a:lnTo>
                    <a:pt x="9850" y="5733"/>
                  </a:lnTo>
                  <a:lnTo>
                    <a:pt x="7628" y="6200"/>
                  </a:lnTo>
                  <a:lnTo>
                    <a:pt x="6075" y="8208"/>
                  </a:lnTo>
                  <a:lnTo>
                    <a:pt x="6832" y="9344"/>
                  </a:lnTo>
                  <a:lnTo>
                    <a:pt x="5506" y="10480"/>
                  </a:lnTo>
                  <a:lnTo>
                    <a:pt x="2905" y="11541"/>
                  </a:lnTo>
                  <a:lnTo>
                    <a:pt x="708" y="11958"/>
                  </a:lnTo>
                  <a:lnTo>
                    <a:pt x="1339" y="14193"/>
                  </a:lnTo>
                  <a:lnTo>
                    <a:pt x="2792" y="14344"/>
                  </a:lnTo>
                  <a:lnTo>
                    <a:pt x="2918" y="14635"/>
                  </a:lnTo>
                  <a:lnTo>
                    <a:pt x="1" y="14862"/>
                  </a:lnTo>
                  <a:lnTo>
                    <a:pt x="1" y="16655"/>
                  </a:lnTo>
                  <a:lnTo>
                    <a:pt x="2173" y="18132"/>
                  </a:lnTo>
                  <a:lnTo>
                    <a:pt x="2337" y="17817"/>
                  </a:lnTo>
                  <a:cubicBezTo>
                    <a:pt x="2400" y="17716"/>
                    <a:pt x="2514" y="17640"/>
                    <a:pt x="2627" y="17615"/>
                  </a:cubicBezTo>
                  <a:cubicBezTo>
                    <a:pt x="2703" y="17592"/>
                    <a:pt x="2796" y="17576"/>
                    <a:pt x="2911" y="17576"/>
                  </a:cubicBezTo>
                  <a:cubicBezTo>
                    <a:pt x="3180" y="17576"/>
                    <a:pt x="3565" y="17663"/>
                    <a:pt x="4105" y="17956"/>
                  </a:cubicBezTo>
                  <a:cubicBezTo>
                    <a:pt x="5153" y="18536"/>
                    <a:pt x="5620" y="18764"/>
                    <a:pt x="5847" y="18865"/>
                  </a:cubicBezTo>
                  <a:lnTo>
                    <a:pt x="7325" y="21756"/>
                  </a:lnTo>
                  <a:lnTo>
                    <a:pt x="6933" y="25645"/>
                  </a:lnTo>
                  <a:lnTo>
                    <a:pt x="6933" y="29976"/>
                  </a:lnTo>
                  <a:lnTo>
                    <a:pt x="8259" y="30393"/>
                  </a:lnTo>
                  <a:lnTo>
                    <a:pt x="7767" y="31138"/>
                  </a:lnTo>
                  <a:lnTo>
                    <a:pt x="5671" y="30785"/>
                  </a:lnTo>
                  <a:lnTo>
                    <a:pt x="5671" y="33689"/>
                  </a:lnTo>
                  <a:lnTo>
                    <a:pt x="7097" y="34737"/>
                  </a:lnTo>
                  <a:lnTo>
                    <a:pt x="6062" y="36947"/>
                  </a:lnTo>
                  <a:lnTo>
                    <a:pt x="6554" y="40924"/>
                  </a:lnTo>
                  <a:lnTo>
                    <a:pt x="7148" y="43828"/>
                  </a:lnTo>
                  <a:lnTo>
                    <a:pt x="7691" y="46808"/>
                  </a:lnTo>
                  <a:lnTo>
                    <a:pt x="9408" y="46556"/>
                  </a:lnTo>
                  <a:lnTo>
                    <a:pt x="11252" y="48740"/>
                  </a:lnTo>
                  <a:lnTo>
                    <a:pt x="12780" y="46152"/>
                  </a:lnTo>
                  <a:lnTo>
                    <a:pt x="13916" y="42654"/>
                  </a:lnTo>
                  <a:lnTo>
                    <a:pt x="15343" y="40381"/>
                  </a:lnTo>
                  <a:lnTo>
                    <a:pt x="17388" y="39826"/>
                  </a:lnTo>
                  <a:lnTo>
                    <a:pt x="20621" y="38449"/>
                  </a:lnTo>
                  <a:lnTo>
                    <a:pt x="22250" y="36429"/>
                  </a:lnTo>
                  <a:lnTo>
                    <a:pt x="25116" y="36050"/>
                  </a:lnTo>
                  <a:lnTo>
                    <a:pt x="29738" y="33184"/>
                  </a:lnTo>
                  <a:lnTo>
                    <a:pt x="29005" y="33108"/>
                  </a:lnTo>
                  <a:lnTo>
                    <a:pt x="29877" y="31100"/>
                  </a:lnTo>
                  <a:lnTo>
                    <a:pt x="29270" y="29105"/>
                  </a:lnTo>
                  <a:cubicBezTo>
                    <a:pt x="29637" y="28979"/>
                    <a:pt x="30142" y="28600"/>
                    <a:pt x="30558" y="27514"/>
                  </a:cubicBezTo>
                  <a:cubicBezTo>
                    <a:pt x="30659" y="27274"/>
                    <a:pt x="30748" y="27022"/>
                    <a:pt x="30824" y="26782"/>
                  </a:cubicBezTo>
                  <a:lnTo>
                    <a:pt x="31202" y="25847"/>
                  </a:lnTo>
                  <a:cubicBezTo>
                    <a:pt x="31720" y="24585"/>
                    <a:pt x="31935" y="24054"/>
                    <a:pt x="32036" y="23815"/>
                  </a:cubicBezTo>
                  <a:cubicBezTo>
                    <a:pt x="32149" y="23726"/>
                    <a:pt x="32238" y="23600"/>
                    <a:pt x="32288" y="23474"/>
                  </a:cubicBezTo>
                  <a:cubicBezTo>
                    <a:pt x="32452" y="23070"/>
                    <a:pt x="32389" y="22514"/>
                    <a:pt x="32074" y="21807"/>
                  </a:cubicBezTo>
                  <a:cubicBezTo>
                    <a:pt x="31910" y="21403"/>
                    <a:pt x="31644" y="21062"/>
                    <a:pt x="31303" y="20797"/>
                  </a:cubicBezTo>
                  <a:cubicBezTo>
                    <a:pt x="31834" y="20494"/>
                    <a:pt x="32112" y="20329"/>
                    <a:pt x="32250" y="20228"/>
                  </a:cubicBezTo>
                  <a:lnTo>
                    <a:pt x="32263" y="20241"/>
                  </a:lnTo>
                  <a:lnTo>
                    <a:pt x="33311" y="19572"/>
                  </a:lnTo>
                  <a:lnTo>
                    <a:pt x="32894" y="17046"/>
                  </a:lnTo>
                  <a:lnTo>
                    <a:pt x="33261" y="14534"/>
                  </a:lnTo>
                  <a:lnTo>
                    <a:pt x="35167" y="12412"/>
                  </a:lnTo>
                  <a:lnTo>
                    <a:pt x="36897" y="10329"/>
                  </a:lnTo>
                  <a:lnTo>
                    <a:pt x="37592" y="8220"/>
                  </a:lnTo>
                  <a:lnTo>
                    <a:pt x="35167" y="7096"/>
                  </a:lnTo>
                  <a:lnTo>
                    <a:pt x="32756" y="8018"/>
                  </a:lnTo>
                  <a:lnTo>
                    <a:pt x="31872" y="8801"/>
                  </a:lnTo>
                  <a:lnTo>
                    <a:pt x="32364" y="7942"/>
                  </a:lnTo>
                  <a:lnTo>
                    <a:pt x="32541" y="7046"/>
                  </a:lnTo>
                  <a:lnTo>
                    <a:pt x="28046" y="7046"/>
                  </a:lnTo>
                  <a:lnTo>
                    <a:pt x="28008" y="6604"/>
                  </a:lnTo>
                  <a:lnTo>
                    <a:pt x="29536" y="6415"/>
                  </a:lnTo>
                  <a:lnTo>
                    <a:pt x="32541" y="6415"/>
                  </a:lnTo>
                  <a:lnTo>
                    <a:pt x="32162" y="3927"/>
                  </a:lnTo>
                  <a:lnTo>
                    <a:pt x="31228" y="1768"/>
                  </a:lnTo>
                  <a:lnTo>
                    <a:pt x="2760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52"/>
            <p:cNvSpPr/>
            <p:nvPr/>
          </p:nvSpPr>
          <p:spPr>
            <a:xfrm>
              <a:off x="2067150" y="740400"/>
              <a:ext cx="667350" cy="530050"/>
            </a:xfrm>
            <a:custGeom>
              <a:avLst/>
              <a:gdLst/>
              <a:ahLst/>
              <a:cxnLst/>
              <a:rect l="l" t="t" r="r" b="b"/>
              <a:pathLst>
                <a:path w="26694" h="21202" extrusionOk="0">
                  <a:moveTo>
                    <a:pt x="19218" y="1"/>
                  </a:moveTo>
                  <a:lnTo>
                    <a:pt x="14635" y="556"/>
                  </a:lnTo>
                  <a:lnTo>
                    <a:pt x="11415" y="1895"/>
                  </a:lnTo>
                  <a:lnTo>
                    <a:pt x="10228" y="3157"/>
                  </a:lnTo>
                  <a:lnTo>
                    <a:pt x="12122" y="5165"/>
                  </a:lnTo>
                  <a:lnTo>
                    <a:pt x="14016" y="6100"/>
                  </a:lnTo>
                  <a:lnTo>
                    <a:pt x="11099" y="6163"/>
                  </a:lnTo>
                  <a:lnTo>
                    <a:pt x="9041" y="4660"/>
                  </a:lnTo>
                  <a:lnTo>
                    <a:pt x="8814" y="2766"/>
                  </a:lnTo>
                  <a:lnTo>
                    <a:pt x="7627" y="2286"/>
                  </a:lnTo>
                  <a:lnTo>
                    <a:pt x="5190" y="6706"/>
                  </a:lnTo>
                  <a:lnTo>
                    <a:pt x="4786" y="9711"/>
                  </a:lnTo>
                  <a:lnTo>
                    <a:pt x="5733" y="11756"/>
                  </a:lnTo>
                  <a:lnTo>
                    <a:pt x="7627" y="12236"/>
                  </a:lnTo>
                  <a:lnTo>
                    <a:pt x="8650" y="13688"/>
                  </a:lnTo>
                  <a:lnTo>
                    <a:pt x="6288" y="13082"/>
                  </a:lnTo>
                  <a:lnTo>
                    <a:pt x="5101" y="14509"/>
                  </a:lnTo>
                  <a:lnTo>
                    <a:pt x="2816" y="14509"/>
                  </a:lnTo>
                  <a:lnTo>
                    <a:pt x="1642" y="14004"/>
                  </a:lnTo>
                  <a:lnTo>
                    <a:pt x="417" y="12741"/>
                  </a:lnTo>
                  <a:cubicBezTo>
                    <a:pt x="177" y="12905"/>
                    <a:pt x="0" y="14332"/>
                    <a:pt x="0" y="14332"/>
                  </a:cubicBezTo>
                  <a:lnTo>
                    <a:pt x="1212" y="15822"/>
                  </a:lnTo>
                  <a:lnTo>
                    <a:pt x="631" y="18007"/>
                  </a:lnTo>
                  <a:lnTo>
                    <a:pt x="51" y="19459"/>
                  </a:lnTo>
                  <a:lnTo>
                    <a:pt x="3914" y="20494"/>
                  </a:lnTo>
                  <a:lnTo>
                    <a:pt x="6566" y="21201"/>
                  </a:lnTo>
                  <a:lnTo>
                    <a:pt x="7551" y="20810"/>
                  </a:lnTo>
                  <a:lnTo>
                    <a:pt x="7551" y="19232"/>
                  </a:lnTo>
                  <a:lnTo>
                    <a:pt x="5809" y="18689"/>
                  </a:lnTo>
                  <a:lnTo>
                    <a:pt x="3927" y="18032"/>
                  </a:lnTo>
                  <a:lnTo>
                    <a:pt x="3296" y="16403"/>
                  </a:lnTo>
                  <a:lnTo>
                    <a:pt x="4748" y="16138"/>
                  </a:lnTo>
                  <a:lnTo>
                    <a:pt x="7071" y="17653"/>
                  </a:lnTo>
                  <a:lnTo>
                    <a:pt x="9129" y="17653"/>
                  </a:lnTo>
                  <a:lnTo>
                    <a:pt x="11024" y="18348"/>
                  </a:lnTo>
                  <a:lnTo>
                    <a:pt x="11806" y="15140"/>
                  </a:lnTo>
                  <a:lnTo>
                    <a:pt x="13625" y="13398"/>
                  </a:lnTo>
                  <a:lnTo>
                    <a:pt x="15115" y="12224"/>
                  </a:lnTo>
                  <a:lnTo>
                    <a:pt x="15115" y="10405"/>
                  </a:lnTo>
                  <a:lnTo>
                    <a:pt x="18587" y="9231"/>
                  </a:lnTo>
                  <a:lnTo>
                    <a:pt x="21277" y="7728"/>
                  </a:lnTo>
                  <a:lnTo>
                    <a:pt x="23322" y="5986"/>
                  </a:lnTo>
                  <a:lnTo>
                    <a:pt x="25494" y="5216"/>
                  </a:lnTo>
                  <a:lnTo>
                    <a:pt x="26694" y="3322"/>
                  </a:lnTo>
                  <a:lnTo>
                    <a:pt x="25671" y="1390"/>
                  </a:lnTo>
                  <a:lnTo>
                    <a:pt x="2276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52"/>
            <p:cNvSpPr/>
            <p:nvPr/>
          </p:nvSpPr>
          <p:spPr>
            <a:xfrm>
              <a:off x="2057975" y="732525"/>
              <a:ext cx="685375" cy="546450"/>
            </a:xfrm>
            <a:custGeom>
              <a:avLst/>
              <a:gdLst/>
              <a:ahLst/>
              <a:cxnLst/>
              <a:rect l="l" t="t" r="r" b="b"/>
              <a:pathLst>
                <a:path w="27415" h="21858" extrusionOk="0">
                  <a:moveTo>
                    <a:pt x="23058" y="631"/>
                  </a:moveTo>
                  <a:lnTo>
                    <a:pt x="25811" y="1919"/>
                  </a:lnTo>
                  <a:lnTo>
                    <a:pt x="26682" y="3599"/>
                  </a:lnTo>
                  <a:lnTo>
                    <a:pt x="25646" y="5240"/>
                  </a:lnTo>
                  <a:lnTo>
                    <a:pt x="23576" y="5998"/>
                  </a:lnTo>
                  <a:lnTo>
                    <a:pt x="21480" y="7753"/>
                  </a:lnTo>
                  <a:lnTo>
                    <a:pt x="18853" y="9230"/>
                  </a:lnTo>
                  <a:lnTo>
                    <a:pt x="15166" y="10493"/>
                  </a:lnTo>
                  <a:lnTo>
                    <a:pt x="15166" y="12387"/>
                  </a:lnTo>
                  <a:lnTo>
                    <a:pt x="13764" y="13486"/>
                  </a:lnTo>
                  <a:lnTo>
                    <a:pt x="11883" y="15291"/>
                  </a:lnTo>
                  <a:lnTo>
                    <a:pt x="11163" y="18246"/>
                  </a:lnTo>
                  <a:lnTo>
                    <a:pt x="9597" y="17678"/>
                  </a:lnTo>
                  <a:lnTo>
                    <a:pt x="7539" y="17665"/>
                  </a:lnTo>
                  <a:lnTo>
                    <a:pt x="5191" y="16125"/>
                  </a:lnTo>
                  <a:lnTo>
                    <a:pt x="3233" y="16478"/>
                  </a:lnTo>
                  <a:lnTo>
                    <a:pt x="4067" y="18600"/>
                  </a:lnTo>
                  <a:lnTo>
                    <a:pt x="6087" y="19307"/>
                  </a:lnTo>
                  <a:lnTo>
                    <a:pt x="7602" y="19786"/>
                  </a:lnTo>
                  <a:lnTo>
                    <a:pt x="7602" y="20910"/>
                  </a:lnTo>
                  <a:lnTo>
                    <a:pt x="6921" y="21188"/>
                  </a:lnTo>
                  <a:lnTo>
                    <a:pt x="847" y="19559"/>
                  </a:lnTo>
                  <a:lnTo>
                    <a:pt x="1301" y="18398"/>
                  </a:lnTo>
                  <a:lnTo>
                    <a:pt x="1920" y="16062"/>
                  </a:lnTo>
                  <a:lnTo>
                    <a:pt x="695" y="14559"/>
                  </a:lnTo>
                  <a:cubicBezTo>
                    <a:pt x="733" y="14243"/>
                    <a:pt x="796" y="13915"/>
                    <a:pt x="872" y="13612"/>
                  </a:cubicBezTo>
                  <a:lnTo>
                    <a:pt x="1769" y="14534"/>
                  </a:lnTo>
                  <a:lnTo>
                    <a:pt x="3057" y="15114"/>
                  </a:lnTo>
                  <a:lnTo>
                    <a:pt x="5620" y="15140"/>
                  </a:lnTo>
                  <a:lnTo>
                    <a:pt x="6769" y="13751"/>
                  </a:lnTo>
                  <a:lnTo>
                    <a:pt x="9762" y="14521"/>
                  </a:lnTo>
                  <a:lnTo>
                    <a:pt x="8183" y="12261"/>
                  </a:lnTo>
                  <a:lnTo>
                    <a:pt x="6327" y="11794"/>
                  </a:lnTo>
                  <a:lnTo>
                    <a:pt x="5481" y="9963"/>
                  </a:lnTo>
                  <a:lnTo>
                    <a:pt x="5860" y="7122"/>
                  </a:lnTo>
                  <a:lnTo>
                    <a:pt x="8133" y="3005"/>
                  </a:lnTo>
                  <a:lnTo>
                    <a:pt x="8890" y="3296"/>
                  </a:lnTo>
                  <a:lnTo>
                    <a:pt x="9130" y="5152"/>
                  </a:lnTo>
                  <a:lnTo>
                    <a:pt x="11365" y="6793"/>
                  </a:lnTo>
                  <a:lnTo>
                    <a:pt x="15684" y="6692"/>
                  </a:lnTo>
                  <a:lnTo>
                    <a:pt x="12678" y="5228"/>
                  </a:lnTo>
                  <a:lnTo>
                    <a:pt x="11024" y="3472"/>
                  </a:lnTo>
                  <a:lnTo>
                    <a:pt x="11971" y="2475"/>
                  </a:lnTo>
                  <a:lnTo>
                    <a:pt x="15090" y="1174"/>
                  </a:lnTo>
                  <a:lnTo>
                    <a:pt x="19585" y="631"/>
                  </a:lnTo>
                  <a:close/>
                  <a:moveTo>
                    <a:pt x="19548" y="0"/>
                  </a:moveTo>
                  <a:lnTo>
                    <a:pt x="14977" y="556"/>
                  </a:lnTo>
                  <a:lnTo>
                    <a:pt x="11656" y="1919"/>
                  </a:lnTo>
                  <a:lnTo>
                    <a:pt x="10166" y="3472"/>
                  </a:lnTo>
                  <a:lnTo>
                    <a:pt x="12262" y="5695"/>
                  </a:lnTo>
                  <a:lnTo>
                    <a:pt x="13083" y="6124"/>
                  </a:lnTo>
                  <a:lnTo>
                    <a:pt x="11567" y="6162"/>
                  </a:lnTo>
                  <a:lnTo>
                    <a:pt x="9724" y="4798"/>
                  </a:lnTo>
                  <a:lnTo>
                    <a:pt x="9471" y="2854"/>
                  </a:lnTo>
                  <a:lnTo>
                    <a:pt x="7868" y="2210"/>
                  </a:lnTo>
                  <a:lnTo>
                    <a:pt x="5279" y="6869"/>
                  </a:lnTo>
                  <a:lnTo>
                    <a:pt x="4837" y="10064"/>
                  </a:lnTo>
                  <a:lnTo>
                    <a:pt x="5885" y="12337"/>
                  </a:lnTo>
                  <a:lnTo>
                    <a:pt x="7804" y="12816"/>
                  </a:lnTo>
                  <a:lnTo>
                    <a:pt x="8272" y="13486"/>
                  </a:lnTo>
                  <a:lnTo>
                    <a:pt x="6542" y="13044"/>
                  </a:lnTo>
                  <a:lnTo>
                    <a:pt x="5330" y="14508"/>
                  </a:lnTo>
                  <a:lnTo>
                    <a:pt x="3259" y="14508"/>
                  </a:lnTo>
                  <a:lnTo>
                    <a:pt x="2185" y="14054"/>
                  </a:lnTo>
                  <a:lnTo>
                    <a:pt x="822" y="12652"/>
                  </a:lnTo>
                  <a:lnTo>
                    <a:pt x="607" y="12791"/>
                  </a:lnTo>
                  <a:cubicBezTo>
                    <a:pt x="519" y="12854"/>
                    <a:pt x="253" y="13031"/>
                    <a:pt x="51" y="14609"/>
                  </a:cubicBezTo>
                  <a:lnTo>
                    <a:pt x="39" y="14748"/>
                  </a:lnTo>
                  <a:lnTo>
                    <a:pt x="1238" y="16213"/>
                  </a:lnTo>
                  <a:lnTo>
                    <a:pt x="708" y="18208"/>
                  </a:lnTo>
                  <a:lnTo>
                    <a:pt x="1" y="19989"/>
                  </a:lnTo>
                  <a:lnTo>
                    <a:pt x="6946" y="21857"/>
                  </a:lnTo>
                  <a:lnTo>
                    <a:pt x="8234" y="21340"/>
                  </a:lnTo>
                  <a:lnTo>
                    <a:pt x="8234" y="19319"/>
                  </a:lnTo>
                  <a:lnTo>
                    <a:pt x="6289" y="18701"/>
                  </a:lnTo>
                  <a:lnTo>
                    <a:pt x="4547" y="18094"/>
                  </a:lnTo>
                  <a:lnTo>
                    <a:pt x="4092" y="16958"/>
                  </a:lnTo>
                  <a:lnTo>
                    <a:pt x="5052" y="16781"/>
                  </a:lnTo>
                  <a:lnTo>
                    <a:pt x="7350" y="18284"/>
                  </a:lnTo>
                  <a:lnTo>
                    <a:pt x="9433" y="18284"/>
                  </a:lnTo>
                  <a:lnTo>
                    <a:pt x="11605" y="19079"/>
                  </a:lnTo>
                  <a:lnTo>
                    <a:pt x="12464" y="15620"/>
                  </a:lnTo>
                  <a:lnTo>
                    <a:pt x="14181" y="13953"/>
                  </a:lnTo>
                  <a:lnTo>
                    <a:pt x="15797" y="12690"/>
                  </a:lnTo>
                  <a:lnTo>
                    <a:pt x="15797" y="10948"/>
                  </a:lnTo>
                  <a:lnTo>
                    <a:pt x="19106" y="9811"/>
                  </a:lnTo>
                  <a:lnTo>
                    <a:pt x="21833" y="8283"/>
                  </a:lnTo>
                  <a:lnTo>
                    <a:pt x="23853" y="6579"/>
                  </a:lnTo>
                  <a:lnTo>
                    <a:pt x="26063" y="5783"/>
                  </a:lnTo>
                  <a:lnTo>
                    <a:pt x="27414" y="3637"/>
                  </a:lnTo>
                  <a:lnTo>
                    <a:pt x="26265" y="1452"/>
                  </a:lnTo>
                  <a:lnTo>
                    <a:pt x="2320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52"/>
            <p:cNvSpPr/>
            <p:nvPr/>
          </p:nvSpPr>
          <p:spPr>
            <a:xfrm>
              <a:off x="2007475" y="1152350"/>
              <a:ext cx="49275" cy="59075"/>
            </a:xfrm>
            <a:custGeom>
              <a:avLst/>
              <a:gdLst/>
              <a:ahLst/>
              <a:cxnLst/>
              <a:rect l="l" t="t" r="r" b="b"/>
              <a:pathLst>
                <a:path w="1971" h="2363" extrusionOk="0">
                  <a:moveTo>
                    <a:pt x="1339" y="1"/>
                  </a:moveTo>
                  <a:cubicBezTo>
                    <a:pt x="1023" y="241"/>
                    <a:pt x="1" y="1554"/>
                    <a:pt x="1" y="1554"/>
                  </a:cubicBezTo>
                  <a:lnTo>
                    <a:pt x="1339" y="2362"/>
                  </a:lnTo>
                  <a:lnTo>
                    <a:pt x="1970" y="1188"/>
                  </a:lnTo>
                  <a:lnTo>
                    <a:pt x="133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52"/>
            <p:cNvSpPr/>
            <p:nvPr/>
          </p:nvSpPr>
          <p:spPr>
            <a:xfrm>
              <a:off x="1995800" y="1140375"/>
              <a:ext cx="70100" cy="82100"/>
            </a:xfrm>
            <a:custGeom>
              <a:avLst/>
              <a:gdLst/>
              <a:ahLst/>
              <a:cxnLst/>
              <a:rect l="l" t="t" r="r" b="b"/>
              <a:pathLst>
                <a:path w="2804" h="3284" extrusionOk="0">
                  <a:moveTo>
                    <a:pt x="1730" y="998"/>
                  </a:moveTo>
                  <a:lnTo>
                    <a:pt x="2084" y="1667"/>
                  </a:lnTo>
                  <a:lnTo>
                    <a:pt x="1692" y="2399"/>
                  </a:lnTo>
                  <a:lnTo>
                    <a:pt x="935" y="1945"/>
                  </a:lnTo>
                  <a:cubicBezTo>
                    <a:pt x="1200" y="1629"/>
                    <a:pt x="1516" y="1250"/>
                    <a:pt x="1730" y="998"/>
                  </a:cubicBezTo>
                  <a:close/>
                  <a:moveTo>
                    <a:pt x="1920" y="0"/>
                  </a:moveTo>
                  <a:lnTo>
                    <a:pt x="1617" y="227"/>
                  </a:lnTo>
                  <a:cubicBezTo>
                    <a:pt x="1288" y="480"/>
                    <a:pt x="392" y="1616"/>
                    <a:pt x="228" y="1844"/>
                  </a:cubicBezTo>
                  <a:lnTo>
                    <a:pt x="0" y="2121"/>
                  </a:lnTo>
                  <a:lnTo>
                    <a:pt x="1932" y="3283"/>
                  </a:lnTo>
                  <a:lnTo>
                    <a:pt x="2804" y="1654"/>
                  </a:lnTo>
                  <a:lnTo>
                    <a:pt x="192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52"/>
            <p:cNvSpPr/>
            <p:nvPr/>
          </p:nvSpPr>
          <p:spPr>
            <a:xfrm>
              <a:off x="2092700" y="954125"/>
              <a:ext cx="54950" cy="101675"/>
            </a:xfrm>
            <a:custGeom>
              <a:avLst/>
              <a:gdLst/>
              <a:ahLst/>
              <a:cxnLst/>
              <a:rect l="l" t="t" r="r" b="b"/>
              <a:pathLst>
                <a:path w="2198" h="4067" extrusionOk="0">
                  <a:moveTo>
                    <a:pt x="1125" y="0"/>
                  </a:moveTo>
                  <a:lnTo>
                    <a:pt x="1" y="2096"/>
                  </a:lnTo>
                  <a:lnTo>
                    <a:pt x="455" y="4066"/>
                  </a:lnTo>
                  <a:lnTo>
                    <a:pt x="847" y="4066"/>
                  </a:lnTo>
                  <a:lnTo>
                    <a:pt x="847" y="2488"/>
                  </a:lnTo>
                  <a:lnTo>
                    <a:pt x="2198" y="1717"/>
                  </a:lnTo>
                  <a:lnTo>
                    <a:pt x="112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52"/>
            <p:cNvSpPr/>
            <p:nvPr/>
          </p:nvSpPr>
          <p:spPr>
            <a:xfrm>
              <a:off x="2084500" y="938325"/>
              <a:ext cx="73900" cy="125350"/>
            </a:xfrm>
            <a:custGeom>
              <a:avLst/>
              <a:gdLst/>
              <a:ahLst/>
              <a:cxnLst/>
              <a:rect l="l" t="t" r="r" b="b"/>
              <a:pathLst>
                <a:path w="2956" h="5014" extrusionOk="0">
                  <a:moveTo>
                    <a:pt x="1478" y="1263"/>
                  </a:moveTo>
                  <a:lnTo>
                    <a:pt x="2084" y="2236"/>
                  </a:lnTo>
                  <a:lnTo>
                    <a:pt x="859" y="2943"/>
                  </a:lnTo>
                  <a:lnTo>
                    <a:pt x="859" y="3637"/>
                  </a:lnTo>
                  <a:lnTo>
                    <a:pt x="670" y="2779"/>
                  </a:lnTo>
                  <a:lnTo>
                    <a:pt x="1478" y="1263"/>
                  </a:lnTo>
                  <a:close/>
                  <a:moveTo>
                    <a:pt x="1440" y="1"/>
                  </a:moveTo>
                  <a:lnTo>
                    <a:pt x="1" y="2690"/>
                  </a:lnTo>
                  <a:lnTo>
                    <a:pt x="531" y="5014"/>
                  </a:lnTo>
                  <a:lnTo>
                    <a:pt x="1491" y="5014"/>
                  </a:lnTo>
                  <a:lnTo>
                    <a:pt x="1491" y="3296"/>
                  </a:lnTo>
                  <a:lnTo>
                    <a:pt x="2955" y="2463"/>
                  </a:lnTo>
                  <a:lnTo>
                    <a:pt x="144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52"/>
            <p:cNvSpPr/>
            <p:nvPr/>
          </p:nvSpPr>
          <p:spPr>
            <a:xfrm>
              <a:off x="1999575" y="874575"/>
              <a:ext cx="83050" cy="141750"/>
            </a:xfrm>
            <a:custGeom>
              <a:avLst/>
              <a:gdLst/>
              <a:ahLst/>
              <a:cxnLst/>
              <a:rect l="l" t="t" r="r" b="b"/>
              <a:pathLst>
                <a:path w="3322" h="5670" extrusionOk="0">
                  <a:moveTo>
                    <a:pt x="796" y="0"/>
                  </a:moveTo>
                  <a:lnTo>
                    <a:pt x="796" y="1882"/>
                  </a:lnTo>
                  <a:lnTo>
                    <a:pt x="1" y="2601"/>
                  </a:lnTo>
                  <a:lnTo>
                    <a:pt x="1264" y="4407"/>
                  </a:lnTo>
                  <a:lnTo>
                    <a:pt x="1617" y="5670"/>
                  </a:lnTo>
                  <a:lnTo>
                    <a:pt x="3322" y="2286"/>
                  </a:lnTo>
                  <a:lnTo>
                    <a:pt x="3322" y="631"/>
                  </a:lnTo>
                  <a:lnTo>
                    <a:pt x="79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52"/>
            <p:cNvSpPr/>
            <p:nvPr/>
          </p:nvSpPr>
          <p:spPr>
            <a:xfrm>
              <a:off x="1989175" y="864475"/>
              <a:ext cx="101025" cy="173625"/>
            </a:xfrm>
            <a:custGeom>
              <a:avLst/>
              <a:gdLst/>
              <a:ahLst/>
              <a:cxnLst/>
              <a:rect l="l" t="t" r="r" b="b"/>
              <a:pathLst>
                <a:path w="4041" h="6945" extrusionOk="0">
                  <a:moveTo>
                    <a:pt x="1528" y="808"/>
                  </a:moveTo>
                  <a:lnTo>
                    <a:pt x="3422" y="1275"/>
                  </a:lnTo>
                  <a:lnTo>
                    <a:pt x="3422" y="2614"/>
                  </a:lnTo>
                  <a:lnTo>
                    <a:pt x="2109" y="5202"/>
                  </a:lnTo>
                  <a:lnTo>
                    <a:pt x="1970" y="4735"/>
                  </a:lnTo>
                  <a:lnTo>
                    <a:pt x="834" y="3043"/>
                  </a:lnTo>
                  <a:lnTo>
                    <a:pt x="1528" y="2437"/>
                  </a:lnTo>
                  <a:lnTo>
                    <a:pt x="1528" y="808"/>
                  </a:lnTo>
                  <a:close/>
                  <a:moveTo>
                    <a:pt x="884" y="0"/>
                  </a:moveTo>
                  <a:lnTo>
                    <a:pt x="884" y="2147"/>
                  </a:lnTo>
                  <a:lnTo>
                    <a:pt x="0" y="2955"/>
                  </a:lnTo>
                  <a:lnTo>
                    <a:pt x="1389" y="4950"/>
                  </a:lnTo>
                  <a:lnTo>
                    <a:pt x="1932" y="6945"/>
                  </a:lnTo>
                  <a:lnTo>
                    <a:pt x="4041" y="2765"/>
                  </a:lnTo>
                  <a:lnTo>
                    <a:pt x="4041" y="783"/>
                  </a:lnTo>
                  <a:lnTo>
                    <a:pt x="8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52"/>
            <p:cNvSpPr/>
            <p:nvPr/>
          </p:nvSpPr>
          <p:spPr>
            <a:xfrm>
              <a:off x="1924775" y="1047875"/>
              <a:ext cx="106400" cy="104500"/>
            </a:xfrm>
            <a:custGeom>
              <a:avLst/>
              <a:gdLst/>
              <a:ahLst/>
              <a:cxnLst/>
              <a:rect l="l" t="t" r="r" b="b"/>
              <a:pathLst>
                <a:path w="4256" h="4180" extrusionOk="0">
                  <a:moveTo>
                    <a:pt x="0" y="0"/>
                  </a:moveTo>
                  <a:lnTo>
                    <a:pt x="0" y="1894"/>
                  </a:lnTo>
                  <a:lnTo>
                    <a:pt x="1263" y="2690"/>
                  </a:lnTo>
                  <a:lnTo>
                    <a:pt x="947" y="4180"/>
                  </a:lnTo>
                  <a:cubicBezTo>
                    <a:pt x="947" y="4180"/>
                    <a:pt x="2481" y="3571"/>
                    <a:pt x="2595" y="3571"/>
                  </a:cubicBezTo>
                  <a:cubicBezTo>
                    <a:pt x="2599" y="3571"/>
                    <a:pt x="2601" y="3572"/>
                    <a:pt x="2601" y="3574"/>
                  </a:cubicBezTo>
                  <a:cubicBezTo>
                    <a:pt x="2601" y="3574"/>
                    <a:pt x="2602" y="3575"/>
                    <a:pt x="2602" y="3575"/>
                  </a:cubicBezTo>
                  <a:cubicBezTo>
                    <a:pt x="2638" y="3575"/>
                    <a:pt x="4256" y="1389"/>
                    <a:pt x="4256" y="1389"/>
                  </a:cubicBezTo>
                  <a:lnTo>
                    <a:pt x="3296" y="0"/>
                  </a:lnTo>
                  <a:lnTo>
                    <a:pt x="2147" y="796"/>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52"/>
            <p:cNvSpPr/>
            <p:nvPr/>
          </p:nvSpPr>
          <p:spPr>
            <a:xfrm>
              <a:off x="1916875" y="1036500"/>
              <a:ext cx="124100" cy="128500"/>
            </a:xfrm>
            <a:custGeom>
              <a:avLst/>
              <a:gdLst/>
              <a:ahLst/>
              <a:cxnLst/>
              <a:rect l="l" t="t" r="r" b="b"/>
              <a:pathLst>
                <a:path w="4964" h="5140" extrusionOk="0">
                  <a:moveTo>
                    <a:pt x="3524" y="897"/>
                  </a:moveTo>
                  <a:lnTo>
                    <a:pt x="4180" y="1844"/>
                  </a:lnTo>
                  <a:cubicBezTo>
                    <a:pt x="3675" y="2526"/>
                    <a:pt x="2968" y="3473"/>
                    <a:pt x="2753" y="3738"/>
                  </a:cubicBezTo>
                  <a:cubicBezTo>
                    <a:pt x="2577" y="3789"/>
                    <a:pt x="2261" y="3903"/>
                    <a:pt x="1693" y="4130"/>
                  </a:cubicBezTo>
                  <a:lnTo>
                    <a:pt x="1933" y="2981"/>
                  </a:lnTo>
                  <a:lnTo>
                    <a:pt x="632" y="2173"/>
                  </a:lnTo>
                  <a:lnTo>
                    <a:pt x="632" y="910"/>
                  </a:lnTo>
                  <a:lnTo>
                    <a:pt x="2501" y="1604"/>
                  </a:lnTo>
                  <a:lnTo>
                    <a:pt x="3524" y="897"/>
                  </a:lnTo>
                  <a:close/>
                  <a:moveTo>
                    <a:pt x="1" y="1"/>
                  </a:moveTo>
                  <a:lnTo>
                    <a:pt x="1" y="2526"/>
                  </a:lnTo>
                  <a:lnTo>
                    <a:pt x="1225" y="3284"/>
                  </a:lnTo>
                  <a:lnTo>
                    <a:pt x="834" y="5140"/>
                  </a:lnTo>
                  <a:lnTo>
                    <a:pt x="1377" y="4925"/>
                  </a:lnTo>
                  <a:cubicBezTo>
                    <a:pt x="1996" y="4685"/>
                    <a:pt x="2690" y="4420"/>
                    <a:pt x="2905" y="4344"/>
                  </a:cubicBezTo>
                  <a:cubicBezTo>
                    <a:pt x="2916" y="4347"/>
                    <a:pt x="2927" y="4348"/>
                    <a:pt x="2938" y="4348"/>
                  </a:cubicBezTo>
                  <a:cubicBezTo>
                    <a:pt x="3130" y="4348"/>
                    <a:pt x="3368" y="4002"/>
                    <a:pt x="4824" y="2021"/>
                  </a:cubicBezTo>
                  <a:lnTo>
                    <a:pt x="4963" y="1832"/>
                  </a:lnTo>
                  <a:lnTo>
                    <a:pt x="3688" y="13"/>
                  </a:lnTo>
                  <a:lnTo>
                    <a:pt x="2412" y="885"/>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52"/>
            <p:cNvSpPr/>
            <p:nvPr/>
          </p:nvSpPr>
          <p:spPr>
            <a:xfrm>
              <a:off x="1706650" y="1016300"/>
              <a:ext cx="192575" cy="136400"/>
            </a:xfrm>
            <a:custGeom>
              <a:avLst/>
              <a:gdLst/>
              <a:ahLst/>
              <a:cxnLst/>
              <a:rect l="l" t="t" r="r" b="b"/>
              <a:pathLst>
                <a:path w="7703" h="5456" extrusionOk="0">
                  <a:moveTo>
                    <a:pt x="2412" y="1"/>
                  </a:moveTo>
                  <a:lnTo>
                    <a:pt x="1616" y="518"/>
                  </a:lnTo>
                  <a:cubicBezTo>
                    <a:pt x="1376" y="594"/>
                    <a:pt x="0" y="2147"/>
                    <a:pt x="0" y="2147"/>
                  </a:cubicBezTo>
                  <a:lnTo>
                    <a:pt x="859" y="4029"/>
                  </a:lnTo>
                  <a:lnTo>
                    <a:pt x="1692" y="5456"/>
                  </a:lnTo>
                  <a:lnTo>
                    <a:pt x="4142" y="4849"/>
                  </a:lnTo>
                  <a:lnTo>
                    <a:pt x="5253" y="4269"/>
                  </a:lnTo>
                  <a:lnTo>
                    <a:pt x="7387" y="4837"/>
                  </a:lnTo>
                  <a:lnTo>
                    <a:pt x="7703" y="2652"/>
                  </a:lnTo>
                  <a:lnTo>
                    <a:pt x="6907" y="480"/>
                  </a:lnTo>
                  <a:lnTo>
                    <a:pt x="5013" y="1819"/>
                  </a:lnTo>
                  <a:lnTo>
                    <a:pt x="4520" y="2968"/>
                  </a:lnTo>
                  <a:lnTo>
                    <a:pt x="3043" y="2652"/>
                  </a:lnTo>
                  <a:lnTo>
                    <a:pt x="3043" y="1263"/>
                  </a:lnTo>
                  <a:lnTo>
                    <a:pt x="241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52"/>
            <p:cNvSpPr/>
            <p:nvPr/>
          </p:nvSpPr>
          <p:spPr>
            <a:xfrm>
              <a:off x="1697800" y="1004950"/>
              <a:ext cx="209625" cy="156600"/>
            </a:xfrm>
            <a:custGeom>
              <a:avLst/>
              <a:gdLst/>
              <a:ahLst/>
              <a:cxnLst/>
              <a:rect l="l" t="t" r="r" b="b"/>
              <a:pathLst>
                <a:path w="8385" h="6264" extrusionOk="0">
                  <a:moveTo>
                    <a:pt x="2652" y="909"/>
                  </a:moveTo>
                  <a:lnTo>
                    <a:pt x="3094" y="1793"/>
                  </a:lnTo>
                  <a:lnTo>
                    <a:pt x="3094" y="3359"/>
                  </a:lnTo>
                  <a:lnTo>
                    <a:pt x="5064" y="3788"/>
                  </a:lnTo>
                  <a:lnTo>
                    <a:pt x="5632" y="2475"/>
                  </a:lnTo>
                  <a:lnTo>
                    <a:pt x="7122" y="1427"/>
                  </a:lnTo>
                  <a:lnTo>
                    <a:pt x="7728" y="3132"/>
                  </a:lnTo>
                  <a:lnTo>
                    <a:pt x="7476" y="4887"/>
                  </a:lnTo>
                  <a:lnTo>
                    <a:pt x="5582" y="4382"/>
                  </a:lnTo>
                  <a:lnTo>
                    <a:pt x="4395" y="5000"/>
                  </a:lnTo>
                  <a:lnTo>
                    <a:pt x="2210" y="5531"/>
                  </a:lnTo>
                  <a:lnTo>
                    <a:pt x="1503" y="4356"/>
                  </a:lnTo>
                  <a:lnTo>
                    <a:pt x="733" y="2664"/>
                  </a:lnTo>
                  <a:cubicBezTo>
                    <a:pt x="1288" y="2033"/>
                    <a:pt x="1920" y="1364"/>
                    <a:pt x="2084" y="1263"/>
                  </a:cubicBezTo>
                  <a:lnTo>
                    <a:pt x="2652" y="909"/>
                  </a:lnTo>
                  <a:close/>
                  <a:moveTo>
                    <a:pt x="2917" y="0"/>
                  </a:moveTo>
                  <a:lnTo>
                    <a:pt x="1831" y="682"/>
                  </a:lnTo>
                  <a:cubicBezTo>
                    <a:pt x="1705" y="745"/>
                    <a:pt x="1352" y="1010"/>
                    <a:pt x="139" y="2387"/>
                  </a:cubicBezTo>
                  <a:lnTo>
                    <a:pt x="0" y="2551"/>
                  </a:lnTo>
                  <a:lnTo>
                    <a:pt x="947" y="4647"/>
                  </a:lnTo>
                  <a:lnTo>
                    <a:pt x="1907" y="6263"/>
                  </a:lnTo>
                  <a:lnTo>
                    <a:pt x="4584" y="5606"/>
                  </a:lnTo>
                  <a:lnTo>
                    <a:pt x="5645" y="5051"/>
                  </a:lnTo>
                  <a:lnTo>
                    <a:pt x="8006" y="5682"/>
                  </a:lnTo>
                  <a:lnTo>
                    <a:pt x="8385" y="3068"/>
                  </a:lnTo>
                  <a:lnTo>
                    <a:pt x="7438" y="429"/>
                  </a:lnTo>
                  <a:lnTo>
                    <a:pt x="5127" y="2058"/>
                  </a:lnTo>
                  <a:lnTo>
                    <a:pt x="4710" y="3043"/>
                  </a:lnTo>
                  <a:lnTo>
                    <a:pt x="3738" y="2841"/>
                  </a:lnTo>
                  <a:lnTo>
                    <a:pt x="3738" y="1642"/>
                  </a:lnTo>
                  <a:lnTo>
                    <a:pt x="291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52"/>
            <p:cNvSpPr/>
            <p:nvPr/>
          </p:nvSpPr>
          <p:spPr>
            <a:xfrm>
              <a:off x="1640975" y="919700"/>
              <a:ext cx="161975" cy="96625"/>
            </a:xfrm>
            <a:custGeom>
              <a:avLst/>
              <a:gdLst/>
              <a:ahLst/>
              <a:cxnLst/>
              <a:rect l="l" t="t" r="r" b="b"/>
              <a:pathLst>
                <a:path w="6479" h="3865" extrusionOk="0">
                  <a:moveTo>
                    <a:pt x="5203" y="1"/>
                  </a:moveTo>
                  <a:lnTo>
                    <a:pt x="3549" y="632"/>
                  </a:lnTo>
                  <a:lnTo>
                    <a:pt x="783" y="1819"/>
                  </a:lnTo>
                  <a:lnTo>
                    <a:pt x="1" y="3334"/>
                  </a:lnTo>
                  <a:lnTo>
                    <a:pt x="1579" y="3865"/>
                  </a:lnTo>
                  <a:lnTo>
                    <a:pt x="3157" y="3334"/>
                  </a:lnTo>
                  <a:lnTo>
                    <a:pt x="4572" y="3094"/>
                  </a:lnTo>
                  <a:lnTo>
                    <a:pt x="5759" y="1933"/>
                  </a:lnTo>
                  <a:lnTo>
                    <a:pt x="6478" y="708"/>
                  </a:lnTo>
                  <a:lnTo>
                    <a:pt x="520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52"/>
            <p:cNvSpPr/>
            <p:nvPr/>
          </p:nvSpPr>
          <p:spPr>
            <a:xfrm>
              <a:off x="1629625" y="910875"/>
              <a:ext cx="184375" cy="113650"/>
            </a:xfrm>
            <a:custGeom>
              <a:avLst/>
              <a:gdLst/>
              <a:ahLst/>
              <a:cxnLst/>
              <a:rect l="l" t="t" r="r" b="b"/>
              <a:pathLst>
                <a:path w="7375" h="4546" extrusionOk="0">
                  <a:moveTo>
                    <a:pt x="5632" y="707"/>
                  </a:moveTo>
                  <a:lnTo>
                    <a:pt x="6503" y="1175"/>
                  </a:lnTo>
                  <a:lnTo>
                    <a:pt x="5960" y="2084"/>
                  </a:lnTo>
                  <a:lnTo>
                    <a:pt x="4874" y="3144"/>
                  </a:lnTo>
                  <a:lnTo>
                    <a:pt x="3561" y="3372"/>
                  </a:lnTo>
                  <a:lnTo>
                    <a:pt x="2033" y="3877"/>
                  </a:lnTo>
                  <a:lnTo>
                    <a:pt x="909" y="3511"/>
                  </a:lnTo>
                  <a:lnTo>
                    <a:pt x="1477" y="2412"/>
                  </a:lnTo>
                  <a:lnTo>
                    <a:pt x="4116" y="1276"/>
                  </a:lnTo>
                  <a:lnTo>
                    <a:pt x="5632" y="707"/>
                  </a:lnTo>
                  <a:close/>
                  <a:moveTo>
                    <a:pt x="5682" y="0"/>
                  </a:moveTo>
                  <a:lnTo>
                    <a:pt x="3877" y="695"/>
                  </a:lnTo>
                  <a:lnTo>
                    <a:pt x="1010" y="1920"/>
                  </a:lnTo>
                  <a:lnTo>
                    <a:pt x="0" y="3877"/>
                  </a:lnTo>
                  <a:lnTo>
                    <a:pt x="2033" y="4546"/>
                  </a:lnTo>
                  <a:lnTo>
                    <a:pt x="3687" y="4003"/>
                  </a:lnTo>
                  <a:lnTo>
                    <a:pt x="5177" y="3750"/>
                  </a:lnTo>
                  <a:lnTo>
                    <a:pt x="6427" y="2513"/>
                  </a:lnTo>
                  <a:lnTo>
                    <a:pt x="7374" y="947"/>
                  </a:lnTo>
                  <a:lnTo>
                    <a:pt x="568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52"/>
            <p:cNvSpPr/>
            <p:nvPr/>
          </p:nvSpPr>
          <p:spPr>
            <a:xfrm>
              <a:off x="1843950" y="961050"/>
              <a:ext cx="72950" cy="40125"/>
            </a:xfrm>
            <a:custGeom>
              <a:avLst/>
              <a:gdLst/>
              <a:ahLst/>
              <a:cxnLst/>
              <a:rect l="l" t="t" r="r" b="b"/>
              <a:pathLst>
                <a:path w="2918" h="1605" extrusionOk="0">
                  <a:moveTo>
                    <a:pt x="392" y="1"/>
                  </a:moveTo>
                  <a:lnTo>
                    <a:pt x="1" y="594"/>
                  </a:lnTo>
                  <a:lnTo>
                    <a:pt x="1024" y="1605"/>
                  </a:lnTo>
                  <a:lnTo>
                    <a:pt x="2211" y="670"/>
                  </a:lnTo>
                  <a:lnTo>
                    <a:pt x="291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52"/>
            <p:cNvSpPr/>
            <p:nvPr/>
          </p:nvSpPr>
          <p:spPr>
            <a:xfrm>
              <a:off x="1833850" y="953475"/>
              <a:ext cx="102950" cy="58125"/>
            </a:xfrm>
            <a:custGeom>
              <a:avLst/>
              <a:gdLst/>
              <a:ahLst/>
              <a:cxnLst/>
              <a:rect l="l" t="t" r="r" b="b"/>
              <a:pathLst>
                <a:path w="4118" h="2325" extrusionOk="0">
                  <a:moveTo>
                    <a:pt x="2526" y="632"/>
                  </a:moveTo>
                  <a:lnTo>
                    <a:pt x="1453" y="1491"/>
                  </a:lnTo>
                  <a:lnTo>
                    <a:pt x="809" y="860"/>
                  </a:lnTo>
                  <a:lnTo>
                    <a:pt x="973" y="632"/>
                  </a:lnTo>
                  <a:close/>
                  <a:moveTo>
                    <a:pt x="632" y="1"/>
                  </a:moveTo>
                  <a:lnTo>
                    <a:pt x="1" y="948"/>
                  </a:lnTo>
                  <a:lnTo>
                    <a:pt x="1402" y="2324"/>
                  </a:lnTo>
                  <a:lnTo>
                    <a:pt x="2829" y="1213"/>
                  </a:lnTo>
                  <a:lnTo>
                    <a:pt x="411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52"/>
            <p:cNvSpPr/>
            <p:nvPr/>
          </p:nvSpPr>
          <p:spPr>
            <a:xfrm>
              <a:off x="1900150" y="882450"/>
              <a:ext cx="40425" cy="51500"/>
            </a:xfrm>
            <a:custGeom>
              <a:avLst/>
              <a:gdLst/>
              <a:ahLst/>
              <a:cxnLst/>
              <a:rect l="l" t="t" r="r" b="b"/>
              <a:pathLst>
                <a:path w="1617" h="2060" extrusionOk="0">
                  <a:moveTo>
                    <a:pt x="354" y="1"/>
                  </a:moveTo>
                  <a:lnTo>
                    <a:pt x="0" y="708"/>
                  </a:lnTo>
                  <a:lnTo>
                    <a:pt x="695" y="1137"/>
                  </a:lnTo>
                  <a:lnTo>
                    <a:pt x="1351" y="2059"/>
                  </a:lnTo>
                  <a:lnTo>
                    <a:pt x="1617" y="1339"/>
                  </a:lnTo>
                  <a:lnTo>
                    <a:pt x="1617" y="316"/>
                  </a:lnTo>
                  <a:lnTo>
                    <a:pt x="35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52"/>
            <p:cNvSpPr/>
            <p:nvPr/>
          </p:nvSpPr>
          <p:spPr>
            <a:xfrm>
              <a:off x="1889725" y="873000"/>
              <a:ext cx="58750" cy="77975"/>
            </a:xfrm>
            <a:custGeom>
              <a:avLst/>
              <a:gdLst/>
              <a:ahLst/>
              <a:cxnLst/>
              <a:rect l="l" t="t" r="r" b="b"/>
              <a:pathLst>
                <a:path w="2350" h="3119" extrusionOk="0">
                  <a:moveTo>
                    <a:pt x="948" y="745"/>
                  </a:moveTo>
                  <a:lnTo>
                    <a:pt x="1718" y="934"/>
                  </a:lnTo>
                  <a:lnTo>
                    <a:pt x="1718" y="1654"/>
                  </a:lnTo>
                  <a:lnTo>
                    <a:pt x="1680" y="1768"/>
                  </a:lnTo>
                  <a:lnTo>
                    <a:pt x="1364" y="1326"/>
                  </a:lnTo>
                  <a:lnTo>
                    <a:pt x="821" y="972"/>
                  </a:lnTo>
                  <a:lnTo>
                    <a:pt x="948" y="745"/>
                  </a:lnTo>
                  <a:close/>
                  <a:moveTo>
                    <a:pt x="607" y="0"/>
                  </a:moveTo>
                  <a:lnTo>
                    <a:pt x="1" y="1200"/>
                  </a:lnTo>
                  <a:lnTo>
                    <a:pt x="885" y="1755"/>
                  </a:lnTo>
                  <a:lnTo>
                    <a:pt x="1857" y="3119"/>
                  </a:lnTo>
                  <a:lnTo>
                    <a:pt x="2324" y="1818"/>
                  </a:lnTo>
                  <a:lnTo>
                    <a:pt x="2349" y="442"/>
                  </a:lnTo>
                  <a:lnTo>
                    <a:pt x="6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52"/>
            <p:cNvSpPr/>
            <p:nvPr/>
          </p:nvSpPr>
          <p:spPr>
            <a:xfrm>
              <a:off x="1439900" y="1099950"/>
              <a:ext cx="185325" cy="192275"/>
            </a:xfrm>
            <a:custGeom>
              <a:avLst/>
              <a:gdLst/>
              <a:ahLst/>
              <a:cxnLst/>
              <a:rect l="l" t="t" r="r" b="b"/>
              <a:pathLst>
                <a:path w="7413" h="7691" extrusionOk="0">
                  <a:moveTo>
                    <a:pt x="5682" y="1"/>
                  </a:moveTo>
                  <a:lnTo>
                    <a:pt x="3826" y="354"/>
                  </a:lnTo>
                  <a:cubicBezTo>
                    <a:pt x="3586" y="544"/>
                    <a:pt x="2374" y="834"/>
                    <a:pt x="2374" y="834"/>
                  </a:cubicBezTo>
                  <a:lnTo>
                    <a:pt x="2374" y="2337"/>
                  </a:lnTo>
                  <a:lnTo>
                    <a:pt x="1111" y="3991"/>
                  </a:lnTo>
                  <a:lnTo>
                    <a:pt x="0" y="4900"/>
                  </a:lnTo>
                  <a:lnTo>
                    <a:pt x="632" y="7691"/>
                  </a:lnTo>
                  <a:lnTo>
                    <a:pt x="2058" y="7691"/>
                  </a:lnTo>
                  <a:lnTo>
                    <a:pt x="4293" y="5254"/>
                  </a:lnTo>
                  <a:lnTo>
                    <a:pt x="5834" y="4622"/>
                  </a:lnTo>
                  <a:lnTo>
                    <a:pt x="7412" y="3650"/>
                  </a:lnTo>
                  <a:lnTo>
                    <a:pt x="7412" y="1705"/>
                  </a:lnTo>
                  <a:lnTo>
                    <a:pt x="6238" y="910"/>
                  </a:lnTo>
                  <a:lnTo>
                    <a:pt x="568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52"/>
            <p:cNvSpPr/>
            <p:nvPr/>
          </p:nvSpPr>
          <p:spPr>
            <a:xfrm>
              <a:off x="1431375" y="1091425"/>
              <a:ext cx="201725" cy="208700"/>
            </a:xfrm>
            <a:custGeom>
              <a:avLst/>
              <a:gdLst/>
              <a:ahLst/>
              <a:cxnLst/>
              <a:rect l="l" t="t" r="r" b="b"/>
              <a:pathLst>
                <a:path w="8069" h="8348" extrusionOk="0">
                  <a:moveTo>
                    <a:pt x="5859" y="708"/>
                  </a:moveTo>
                  <a:lnTo>
                    <a:pt x="6301" y="1428"/>
                  </a:lnTo>
                  <a:lnTo>
                    <a:pt x="7438" y="2223"/>
                  </a:lnTo>
                  <a:lnTo>
                    <a:pt x="7438" y="3814"/>
                  </a:lnTo>
                  <a:lnTo>
                    <a:pt x="6049" y="4673"/>
                  </a:lnTo>
                  <a:lnTo>
                    <a:pt x="4521" y="5304"/>
                  </a:lnTo>
                  <a:lnTo>
                    <a:pt x="2260" y="7716"/>
                  </a:lnTo>
                  <a:lnTo>
                    <a:pt x="1225" y="7716"/>
                  </a:lnTo>
                  <a:lnTo>
                    <a:pt x="695" y="5367"/>
                  </a:lnTo>
                  <a:lnTo>
                    <a:pt x="1642" y="4584"/>
                  </a:lnTo>
                  <a:lnTo>
                    <a:pt x="3018" y="2791"/>
                  </a:lnTo>
                  <a:lnTo>
                    <a:pt x="3018" y="1428"/>
                  </a:lnTo>
                  <a:cubicBezTo>
                    <a:pt x="3422" y="1327"/>
                    <a:pt x="4003" y="1163"/>
                    <a:pt x="4281" y="998"/>
                  </a:cubicBezTo>
                  <a:lnTo>
                    <a:pt x="5859" y="708"/>
                  </a:lnTo>
                  <a:close/>
                  <a:moveTo>
                    <a:pt x="6175" y="1"/>
                  </a:moveTo>
                  <a:lnTo>
                    <a:pt x="4117" y="380"/>
                  </a:lnTo>
                  <a:lnTo>
                    <a:pt x="4028" y="405"/>
                  </a:lnTo>
                  <a:lnTo>
                    <a:pt x="3965" y="443"/>
                  </a:lnTo>
                  <a:cubicBezTo>
                    <a:pt x="3851" y="544"/>
                    <a:pt x="3182" y="733"/>
                    <a:pt x="2639" y="872"/>
                  </a:cubicBezTo>
                  <a:lnTo>
                    <a:pt x="2399" y="923"/>
                  </a:lnTo>
                  <a:lnTo>
                    <a:pt x="2399" y="2564"/>
                  </a:lnTo>
                  <a:lnTo>
                    <a:pt x="1225" y="4105"/>
                  </a:lnTo>
                  <a:lnTo>
                    <a:pt x="0" y="5115"/>
                  </a:lnTo>
                  <a:lnTo>
                    <a:pt x="733" y="8347"/>
                  </a:lnTo>
                  <a:lnTo>
                    <a:pt x="2538" y="8347"/>
                  </a:lnTo>
                  <a:lnTo>
                    <a:pt x="4836" y="5847"/>
                  </a:lnTo>
                  <a:lnTo>
                    <a:pt x="6352" y="5228"/>
                  </a:lnTo>
                  <a:lnTo>
                    <a:pt x="8069" y="4168"/>
                  </a:lnTo>
                  <a:lnTo>
                    <a:pt x="8069" y="1870"/>
                  </a:lnTo>
                  <a:lnTo>
                    <a:pt x="6806" y="1024"/>
                  </a:lnTo>
                  <a:lnTo>
                    <a:pt x="617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52"/>
            <p:cNvSpPr/>
            <p:nvPr/>
          </p:nvSpPr>
          <p:spPr>
            <a:xfrm>
              <a:off x="1514700" y="1211400"/>
              <a:ext cx="329275" cy="270225"/>
            </a:xfrm>
            <a:custGeom>
              <a:avLst/>
              <a:gdLst/>
              <a:ahLst/>
              <a:cxnLst/>
              <a:rect l="l" t="t" r="r" b="b"/>
              <a:pathLst>
                <a:path w="13171" h="10809" extrusionOk="0">
                  <a:moveTo>
                    <a:pt x="12072" y="0"/>
                  </a:moveTo>
                  <a:lnTo>
                    <a:pt x="9623" y="480"/>
                  </a:lnTo>
                  <a:lnTo>
                    <a:pt x="8676" y="4180"/>
                  </a:lnTo>
                  <a:lnTo>
                    <a:pt x="7678" y="3536"/>
                  </a:lnTo>
                  <a:lnTo>
                    <a:pt x="8297" y="1503"/>
                  </a:lnTo>
                  <a:lnTo>
                    <a:pt x="4925" y="707"/>
                  </a:lnTo>
                  <a:lnTo>
                    <a:pt x="1440" y="1818"/>
                  </a:lnTo>
                  <a:lnTo>
                    <a:pt x="1074" y="2993"/>
                  </a:lnTo>
                  <a:lnTo>
                    <a:pt x="2791" y="3574"/>
                  </a:lnTo>
                  <a:lnTo>
                    <a:pt x="1" y="3940"/>
                  </a:lnTo>
                  <a:lnTo>
                    <a:pt x="1" y="6389"/>
                  </a:lnTo>
                  <a:lnTo>
                    <a:pt x="2842" y="6389"/>
                  </a:lnTo>
                  <a:lnTo>
                    <a:pt x="3549" y="6781"/>
                  </a:lnTo>
                  <a:lnTo>
                    <a:pt x="632" y="7021"/>
                  </a:lnTo>
                  <a:lnTo>
                    <a:pt x="1503" y="8637"/>
                  </a:lnTo>
                  <a:lnTo>
                    <a:pt x="1819" y="10177"/>
                  </a:lnTo>
                  <a:lnTo>
                    <a:pt x="4736" y="10177"/>
                  </a:lnTo>
                  <a:lnTo>
                    <a:pt x="6706" y="9142"/>
                  </a:lnTo>
                  <a:lnTo>
                    <a:pt x="8751" y="10809"/>
                  </a:lnTo>
                  <a:lnTo>
                    <a:pt x="10570" y="10089"/>
                  </a:lnTo>
                  <a:lnTo>
                    <a:pt x="11529" y="8789"/>
                  </a:lnTo>
                  <a:lnTo>
                    <a:pt x="10102" y="5695"/>
                  </a:lnTo>
                  <a:lnTo>
                    <a:pt x="11201" y="2614"/>
                  </a:lnTo>
                  <a:lnTo>
                    <a:pt x="13171" y="1111"/>
                  </a:lnTo>
                  <a:lnTo>
                    <a:pt x="120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52"/>
            <p:cNvSpPr/>
            <p:nvPr/>
          </p:nvSpPr>
          <p:spPr>
            <a:xfrm>
              <a:off x="1506825" y="1202875"/>
              <a:ext cx="349150" cy="287600"/>
            </a:xfrm>
            <a:custGeom>
              <a:avLst/>
              <a:gdLst/>
              <a:ahLst/>
              <a:cxnLst/>
              <a:rect l="l" t="t" r="r" b="b"/>
              <a:pathLst>
                <a:path w="13966" h="11504" extrusionOk="0">
                  <a:moveTo>
                    <a:pt x="12274" y="682"/>
                  </a:moveTo>
                  <a:lnTo>
                    <a:pt x="13006" y="1414"/>
                  </a:lnTo>
                  <a:lnTo>
                    <a:pt x="11238" y="2766"/>
                  </a:lnTo>
                  <a:lnTo>
                    <a:pt x="10064" y="6061"/>
                  </a:lnTo>
                  <a:lnTo>
                    <a:pt x="11478" y="9092"/>
                  </a:lnTo>
                  <a:lnTo>
                    <a:pt x="10683" y="10178"/>
                  </a:lnTo>
                  <a:lnTo>
                    <a:pt x="9129" y="10784"/>
                  </a:lnTo>
                  <a:lnTo>
                    <a:pt x="7059" y="9117"/>
                  </a:lnTo>
                  <a:lnTo>
                    <a:pt x="4975" y="10203"/>
                  </a:lnTo>
                  <a:lnTo>
                    <a:pt x="2399" y="10203"/>
                  </a:lnTo>
                  <a:lnTo>
                    <a:pt x="2134" y="8915"/>
                  </a:lnTo>
                  <a:lnTo>
                    <a:pt x="1465" y="7640"/>
                  </a:lnTo>
                  <a:lnTo>
                    <a:pt x="4937" y="7349"/>
                  </a:lnTo>
                  <a:lnTo>
                    <a:pt x="3245" y="6415"/>
                  </a:lnTo>
                  <a:lnTo>
                    <a:pt x="644" y="6415"/>
                  </a:lnTo>
                  <a:lnTo>
                    <a:pt x="644" y="4559"/>
                  </a:lnTo>
                  <a:lnTo>
                    <a:pt x="4495" y="4053"/>
                  </a:lnTo>
                  <a:lnTo>
                    <a:pt x="1781" y="3132"/>
                  </a:lnTo>
                  <a:lnTo>
                    <a:pt x="2008" y="2399"/>
                  </a:lnTo>
                  <a:lnTo>
                    <a:pt x="5253" y="1377"/>
                  </a:lnTo>
                  <a:lnTo>
                    <a:pt x="8208" y="2071"/>
                  </a:lnTo>
                  <a:lnTo>
                    <a:pt x="7627" y="4003"/>
                  </a:lnTo>
                  <a:lnTo>
                    <a:pt x="9193" y="5026"/>
                  </a:lnTo>
                  <a:lnTo>
                    <a:pt x="10190" y="1086"/>
                  </a:lnTo>
                  <a:lnTo>
                    <a:pt x="12274" y="682"/>
                  </a:lnTo>
                  <a:close/>
                  <a:moveTo>
                    <a:pt x="12488" y="0"/>
                  </a:moveTo>
                  <a:lnTo>
                    <a:pt x="9685" y="543"/>
                  </a:lnTo>
                  <a:lnTo>
                    <a:pt x="8801" y="4016"/>
                  </a:lnTo>
                  <a:lnTo>
                    <a:pt x="8372" y="3738"/>
                  </a:lnTo>
                  <a:lnTo>
                    <a:pt x="9003" y="1616"/>
                  </a:lnTo>
                  <a:lnTo>
                    <a:pt x="5228" y="733"/>
                  </a:lnTo>
                  <a:lnTo>
                    <a:pt x="1503" y="1907"/>
                  </a:lnTo>
                  <a:lnTo>
                    <a:pt x="998" y="3536"/>
                  </a:lnTo>
                  <a:lnTo>
                    <a:pt x="1717" y="3788"/>
                  </a:lnTo>
                  <a:lnTo>
                    <a:pt x="0" y="4003"/>
                  </a:lnTo>
                  <a:lnTo>
                    <a:pt x="0" y="7046"/>
                  </a:lnTo>
                  <a:lnTo>
                    <a:pt x="1010" y="7046"/>
                  </a:lnTo>
                  <a:lnTo>
                    <a:pt x="442" y="7097"/>
                  </a:lnTo>
                  <a:lnTo>
                    <a:pt x="1515" y="9079"/>
                  </a:lnTo>
                  <a:lnTo>
                    <a:pt x="1882" y="10834"/>
                  </a:lnTo>
                  <a:lnTo>
                    <a:pt x="5127" y="10834"/>
                  </a:lnTo>
                  <a:lnTo>
                    <a:pt x="6983" y="9862"/>
                  </a:lnTo>
                  <a:lnTo>
                    <a:pt x="9016" y="11503"/>
                  </a:lnTo>
                  <a:lnTo>
                    <a:pt x="11087" y="10708"/>
                  </a:lnTo>
                  <a:lnTo>
                    <a:pt x="12210" y="9167"/>
                  </a:lnTo>
                  <a:lnTo>
                    <a:pt x="10758" y="6023"/>
                  </a:lnTo>
                  <a:lnTo>
                    <a:pt x="11781" y="3144"/>
                  </a:lnTo>
                  <a:lnTo>
                    <a:pt x="13966" y="1490"/>
                  </a:lnTo>
                  <a:lnTo>
                    <a:pt x="1248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52"/>
            <p:cNvSpPr/>
            <p:nvPr/>
          </p:nvSpPr>
          <p:spPr>
            <a:xfrm>
              <a:off x="1843950" y="1219275"/>
              <a:ext cx="96625" cy="163875"/>
            </a:xfrm>
            <a:custGeom>
              <a:avLst/>
              <a:gdLst/>
              <a:ahLst/>
              <a:cxnLst/>
              <a:rect l="l" t="t" r="r" b="b"/>
              <a:pathLst>
                <a:path w="3865" h="6555" extrusionOk="0">
                  <a:moveTo>
                    <a:pt x="2602" y="1"/>
                  </a:moveTo>
                  <a:lnTo>
                    <a:pt x="2046" y="1339"/>
                  </a:lnTo>
                  <a:lnTo>
                    <a:pt x="1466" y="3334"/>
                  </a:lnTo>
                  <a:lnTo>
                    <a:pt x="1024" y="1642"/>
                  </a:lnTo>
                  <a:lnTo>
                    <a:pt x="1" y="3246"/>
                  </a:lnTo>
                  <a:lnTo>
                    <a:pt x="392" y="5026"/>
                  </a:lnTo>
                  <a:lnTo>
                    <a:pt x="1024" y="6554"/>
                  </a:lnTo>
                  <a:lnTo>
                    <a:pt x="3057" y="5014"/>
                  </a:lnTo>
                  <a:lnTo>
                    <a:pt x="3865" y="3221"/>
                  </a:lnTo>
                  <a:lnTo>
                    <a:pt x="3865" y="1339"/>
                  </a:lnTo>
                  <a:lnTo>
                    <a:pt x="260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52"/>
            <p:cNvSpPr/>
            <p:nvPr/>
          </p:nvSpPr>
          <p:spPr>
            <a:xfrm>
              <a:off x="1835425" y="1205075"/>
              <a:ext cx="113050" cy="190700"/>
            </a:xfrm>
            <a:custGeom>
              <a:avLst/>
              <a:gdLst/>
              <a:ahLst/>
              <a:cxnLst/>
              <a:rect l="l" t="t" r="r" b="b"/>
              <a:pathLst>
                <a:path w="4522" h="7628" extrusionOk="0">
                  <a:moveTo>
                    <a:pt x="3044" y="1150"/>
                  </a:moveTo>
                  <a:lnTo>
                    <a:pt x="3890" y="2034"/>
                  </a:lnTo>
                  <a:lnTo>
                    <a:pt x="3890" y="3726"/>
                  </a:lnTo>
                  <a:lnTo>
                    <a:pt x="3145" y="5380"/>
                  </a:lnTo>
                  <a:lnTo>
                    <a:pt x="1503" y="6630"/>
                  </a:lnTo>
                  <a:lnTo>
                    <a:pt x="1049" y="5519"/>
                  </a:lnTo>
                  <a:lnTo>
                    <a:pt x="683" y="3877"/>
                  </a:lnTo>
                  <a:lnTo>
                    <a:pt x="1238" y="2981"/>
                  </a:lnTo>
                  <a:lnTo>
                    <a:pt x="1781" y="5089"/>
                  </a:lnTo>
                  <a:lnTo>
                    <a:pt x="2678" y="2034"/>
                  </a:lnTo>
                  <a:lnTo>
                    <a:pt x="3044" y="1150"/>
                  </a:lnTo>
                  <a:close/>
                  <a:moveTo>
                    <a:pt x="2842" y="1"/>
                  </a:moveTo>
                  <a:lnTo>
                    <a:pt x="2084" y="1819"/>
                  </a:lnTo>
                  <a:lnTo>
                    <a:pt x="1819" y="2715"/>
                  </a:lnTo>
                  <a:lnTo>
                    <a:pt x="1491" y="1427"/>
                  </a:lnTo>
                  <a:lnTo>
                    <a:pt x="1" y="3763"/>
                  </a:lnTo>
                  <a:lnTo>
                    <a:pt x="443" y="5708"/>
                  </a:lnTo>
                  <a:lnTo>
                    <a:pt x="1238" y="7627"/>
                  </a:lnTo>
                  <a:lnTo>
                    <a:pt x="3650" y="5784"/>
                  </a:lnTo>
                  <a:lnTo>
                    <a:pt x="4496" y="3915"/>
                  </a:lnTo>
                  <a:lnTo>
                    <a:pt x="4521" y="1781"/>
                  </a:lnTo>
                  <a:lnTo>
                    <a:pt x="284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52"/>
            <p:cNvSpPr/>
            <p:nvPr/>
          </p:nvSpPr>
          <p:spPr>
            <a:xfrm>
              <a:off x="1794700" y="1458875"/>
              <a:ext cx="74850" cy="69800"/>
            </a:xfrm>
            <a:custGeom>
              <a:avLst/>
              <a:gdLst/>
              <a:ahLst/>
              <a:cxnLst/>
              <a:rect l="l" t="t" r="r" b="b"/>
              <a:pathLst>
                <a:path w="2994" h="2792" extrusionOk="0">
                  <a:moveTo>
                    <a:pt x="1971" y="1"/>
                  </a:moveTo>
                  <a:lnTo>
                    <a:pt x="872" y="847"/>
                  </a:lnTo>
                  <a:lnTo>
                    <a:pt x="1" y="1465"/>
                  </a:lnTo>
                  <a:lnTo>
                    <a:pt x="1504" y="2791"/>
                  </a:lnTo>
                  <a:lnTo>
                    <a:pt x="2994" y="2791"/>
                  </a:lnTo>
                  <a:lnTo>
                    <a:pt x="197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52"/>
            <p:cNvSpPr/>
            <p:nvPr/>
          </p:nvSpPr>
          <p:spPr>
            <a:xfrm>
              <a:off x="1782075" y="1445925"/>
              <a:ext cx="98850" cy="90625"/>
            </a:xfrm>
            <a:custGeom>
              <a:avLst/>
              <a:gdLst/>
              <a:ahLst/>
              <a:cxnLst/>
              <a:rect l="l" t="t" r="r" b="b"/>
              <a:pathLst>
                <a:path w="3954" h="3625" extrusionOk="0">
                  <a:moveTo>
                    <a:pt x="2324" y="1024"/>
                  </a:moveTo>
                  <a:lnTo>
                    <a:pt x="3057" y="2994"/>
                  </a:lnTo>
                  <a:lnTo>
                    <a:pt x="2122" y="2994"/>
                  </a:lnTo>
                  <a:lnTo>
                    <a:pt x="1011" y="2009"/>
                  </a:lnTo>
                  <a:lnTo>
                    <a:pt x="2324" y="1024"/>
                  </a:lnTo>
                  <a:close/>
                  <a:moveTo>
                    <a:pt x="2627" y="1"/>
                  </a:moveTo>
                  <a:lnTo>
                    <a:pt x="1188" y="1112"/>
                  </a:lnTo>
                  <a:lnTo>
                    <a:pt x="1" y="1958"/>
                  </a:lnTo>
                  <a:lnTo>
                    <a:pt x="1882" y="3625"/>
                  </a:lnTo>
                  <a:lnTo>
                    <a:pt x="3953" y="3625"/>
                  </a:lnTo>
                  <a:lnTo>
                    <a:pt x="262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52"/>
            <p:cNvSpPr/>
            <p:nvPr/>
          </p:nvSpPr>
          <p:spPr>
            <a:xfrm>
              <a:off x="241275" y="1079650"/>
              <a:ext cx="2559200" cy="3887025"/>
            </a:xfrm>
            <a:custGeom>
              <a:avLst/>
              <a:gdLst/>
              <a:ahLst/>
              <a:cxnLst/>
              <a:rect l="l" t="t" r="r" b="b"/>
              <a:pathLst>
                <a:path w="102368" h="155481" extrusionOk="0">
                  <a:moveTo>
                    <a:pt x="22033" y="0"/>
                  </a:moveTo>
                  <a:cubicBezTo>
                    <a:pt x="21541" y="0"/>
                    <a:pt x="20848" y="207"/>
                    <a:pt x="19875" y="825"/>
                  </a:cubicBezTo>
                  <a:cubicBezTo>
                    <a:pt x="16958" y="2669"/>
                    <a:pt x="16718" y="2669"/>
                    <a:pt x="16718" y="2669"/>
                  </a:cubicBezTo>
                  <a:lnTo>
                    <a:pt x="14357" y="4096"/>
                  </a:lnTo>
                  <a:lnTo>
                    <a:pt x="14357" y="5043"/>
                  </a:lnTo>
                  <a:lnTo>
                    <a:pt x="15304" y="8351"/>
                  </a:lnTo>
                  <a:lnTo>
                    <a:pt x="15532" y="10056"/>
                  </a:lnTo>
                  <a:lnTo>
                    <a:pt x="13423" y="9450"/>
                  </a:lnTo>
                  <a:lnTo>
                    <a:pt x="12665" y="8869"/>
                  </a:lnTo>
                  <a:lnTo>
                    <a:pt x="10051" y="10043"/>
                  </a:lnTo>
                  <a:lnTo>
                    <a:pt x="9319" y="11584"/>
                  </a:lnTo>
                  <a:lnTo>
                    <a:pt x="9319" y="12606"/>
                  </a:lnTo>
                  <a:lnTo>
                    <a:pt x="11920" y="12998"/>
                  </a:lnTo>
                  <a:lnTo>
                    <a:pt x="13890" y="12846"/>
                  </a:lnTo>
                  <a:lnTo>
                    <a:pt x="13890" y="12846"/>
                  </a:lnTo>
                  <a:lnTo>
                    <a:pt x="12236" y="14854"/>
                  </a:lnTo>
                  <a:lnTo>
                    <a:pt x="9281" y="15447"/>
                  </a:lnTo>
                  <a:lnTo>
                    <a:pt x="7324" y="17884"/>
                  </a:lnTo>
                  <a:lnTo>
                    <a:pt x="5922" y="20094"/>
                  </a:lnTo>
                  <a:lnTo>
                    <a:pt x="6478" y="22228"/>
                  </a:lnTo>
                  <a:lnTo>
                    <a:pt x="7665" y="23491"/>
                  </a:lnTo>
                  <a:lnTo>
                    <a:pt x="9559" y="25069"/>
                  </a:lnTo>
                  <a:cubicBezTo>
                    <a:pt x="9559" y="25069"/>
                    <a:pt x="8448" y="26534"/>
                    <a:pt x="8372" y="26862"/>
                  </a:cubicBezTo>
                  <a:cubicBezTo>
                    <a:pt x="8296" y="27191"/>
                    <a:pt x="2841" y="30196"/>
                    <a:pt x="2841" y="30196"/>
                  </a:cubicBezTo>
                  <a:lnTo>
                    <a:pt x="0" y="31610"/>
                  </a:lnTo>
                  <a:lnTo>
                    <a:pt x="0" y="31610"/>
                  </a:lnTo>
                  <a:lnTo>
                    <a:pt x="4344" y="30903"/>
                  </a:lnTo>
                  <a:lnTo>
                    <a:pt x="10178" y="28529"/>
                  </a:lnTo>
                  <a:lnTo>
                    <a:pt x="12476" y="25852"/>
                  </a:lnTo>
                  <a:lnTo>
                    <a:pt x="14446" y="24110"/>
                  </a:lnTo>
                  <a:lnTo>
                    <a:pt x="16883" y="22380"/>
                  </a:lnTo>
                  <a:lnTo>
                    <a:pt x="15393" y="25132"/>
                  </a:lnTo>
                  <a:lnTo>
                    <a:pt x="17287" y="24741"/>
                  </a:lnTo>
                  <a:cubicBezTo>
                    <a:pt x="17287" y="24741"/>
                    <a:pt x="19648" y="24034"/>
                    <a:pt x="19812" y="23794"/>
                  </a:cubicBezTo>
                  <a:cubicBezTo>
                    <a:pt x="19818" y="23784"/>
                    <a:pt x="19832" y="23779"/>
                    <a:pt x="19854" y="23779"/>
                  </a:cubicBezTo>
                  <a:cubicBezTo>
                    <a:pt x="20342" y="23779"/>
                    <a:pt x="24610" y="26319"/>
                    <a:pt x="24610" y="26319"/>
                  </a:cubicBezTo>
                  <a:lnTo>
                    <a:pt x="26113" y="29085"/>
                  </a:lnTo>
                  <a:lnTo>
                    <a:pt x="26820" y="33100"/>
                  </a:lnTo>
                  <a:lnTo>
                    <a:pt x="26189" y="36105"/>
                  </a:lnTo>
                  <a:lnTo>
                    <a:pt x="25633" y="38151"/>
                  </a:lnTo>
                  <a:lnTo>
                    <a:pt x="26429" y="40045"/>
                  </a:lnTo>
                  <a:lnTo>
                    <a:pt x="27376" y="37040"/>
                  </a:lnTo>
                  <a:lnTo>
                    <a:pt x="28474" y="36105"/>
                  </a:lnTo>
                  <a:lnTo>
                    <a:pt x="29194" y="40512"/>
                  </a:lnTo>
                  <a:lnTo>
                    <a:pt x="30457" y="43505"/>
                  </a:lnTo>
                  <a:lnTo>
                    <a:pt x="28083" y="42015"/>
                  </a:lnTo>
                  <a:lnTo>
                    <a:pt x="27856" y="43505"/>
                  </a:lnTo>
                  <a:lnTo>
                    <a:pt x="29585" y="47293"/>
                  </a:lnTo>
                  <a:lnTo>
                    <a:pt x="29346" y="49894"/>
                  </a:lnTo>
                  <a:lnTo>
                    <a:pt x="28083" y="52419"/>
                  </a:lnTo>
                  <a:lnTo>
                    <a:pt x="27616" y="56763"/>
                  </a:lnTo>
                  <a:lnTo>
                    <a:pt x="27931" y="61258"/>
                  </a:lnTo>
                  <a:lnTo>
                    <a:pt x="29661" y="64011"/>
                  </a:lnTo>
                  <a:lnTo>
                    <a:pt x="31404" y="65198"/>
                  </a:lnTo>
                  <a:lnTo>
                    <a:pt x="32666" y="68670"/>
                  </a:lnTo>
                  <a:lnTo>
                    <a:pt x="33538" y="71713"/>
                  </a:lnTo>
                  <a:lnTo>
                    <a:pt x="34081" y="73708"/>
                  </a:lnTo>
                  <a:lnTo>
                    <a:pt x="36631" y="76398"/>
                  </a:lnTo>
                  <a:lnTo>
                    <a:pt x="36631" y="76398"/>
                  </a:lnTo>
                  <a:lnTo>
                    <a:pt x="36050" y="73241"/>
                  </a:lnTo>
                  <a:lnTo>
                    <a:pt x="34560" y="71347"/>
                  </a:lnTo>
                  <a:lnTo>
                    <a:pt x="33929" y="66852"/>
                  </a:lnTo>
                  <a:lnTo>
                    <a:pt x="35343" y="68506"/>
                  </a:lnTo>
                  <a:lnTo>
                    <a:pt x="36215" y="71713"/>
                  </a:lnTo>
                  <a:lnTo>
                    <a:pt x="38424" y="73784"/>
                  </a:lnTo>
                  <a:lnTo>
                    <a:pt x="40470" y="77332"/>
                  </a:lnTo>
                  <a:lnTo>
                    <a:pt x="40634" y="79618"/>
                  </a:lnTo>
                  <a:lnTo>
                    <a:pt x="42288" y="81436"/>
                  </a:lnTo>
                  <a:lnTo>
                    <a:pt x="46241" y="82623"/>
                  </a:lnTo>
                  <a:lnTo>
                    <a:pt x="49082" y="84113"/>
                  </a:lnTo>
                  <a:lnTo>
                    <a:pt x="49940" y="83557"/>
                  </a:lnTo>
                  <a:lnTo>
                    <a:pt x="52541" y="85616"/>
                  </a:lnTo>
                  <a:lnTo>
                    <a:pt x="55458" y="86247"/>
                  </a:lnTo>
                  <a:lnTo>
                    <a:pt x="57428" y="88457"/>
                  </a:lnTo>
                  <a:lnTo>
                    <a:pt x="58855" y="90035"/>
                  </a:lnTo>
                  <a:lnTo>
                    <a:pt x="61380" y="91373"/>
                  </a:lnTo>
                  <a:lnTo>
                    <a:pt x="62643" y="90275"/>
                  </a:lnTo>
                  <a:lnTo>
                    <a:pt x="64221" y="92081"/>
                  </a:lnTo>
                  <a:lnTo>
                    <a:pt x="63906" y="95553"/>
                  </a:lnTo>
                  <a:lnTo>
                    <a:pt x="62378" y="97346"/>
                  </a:lnTo>
                  <a:lnTo>
                    <a:pt x="61595" y="99644"/>
                  </a:lnTo>
                  <a:lnTo>
                    <a:pt x="61355" y="101854"/>
                  </a:lnTo>
                  <a:lnTo>
                    <a:pt x="60875" y="103028"/>
                  </a:lnTo>
                  <a:lnTo>
                    <a:pt x="63325" y="105629"/>
                  </a:lnTo>
                  <a:lnTo>
                    <a:pt x="65459" y="108862"/>
                  </a:lnTo>
                  <a:lnTo>
                    <a:pt x="67580" y="112170"/>
                  </a:lnTo>
                  <a:lnTo>
                    <a:pt x="69550" y="113281"/>
                  </a:lnTo>
                  <a:lnTo>
                    <a:pt x="70813" y="115011"/>
                  </a:lnTo>
                  <a:lnTo>
                    <a:pt x="71293" y="119746"/>
                  </a:lnTo>
                  <a:lnTo>
                    <a:pt x="71532" y="123610"/>
                  </a:lnTo>
                  <a:lnTo>
                    <a:pt x="71293" y="127562"/>
                  </a:lnTo>
                  <a:lnTo>
                    <a:pt x="71444" y="129608"/>
                  </a:lnTo>
                  <a:lnTo>
                    <a:pt x="70661" y="132765"/>
                  </a:lnTo>
                  <a:lnTo>
                    <a:pt x="70585" y="135214"/>
                  </a:lnTo>
                  <a:lnTo>
                    <a:pt x="70813" y="138220"/>
                  </a:lnTo>
                  <a:lnTo>
                    <a:pt x="72151" y="139167"/>
                  </a:lnTo>
                  <a:lnTo>
                    <a:pt x="70346" y="143334"/>
                  </a:lnTo>
                  <a:lnTo>
                    <a:pt x="71684" y="145392"/>
                  </a:lnTo>
                  <a:lnTo>
                    <a:pt x="72000" y="147210"/>
                  </a:lnTo>
                  <a:lnTo>
                    <a:pt x="73225" y="150998"/>
                  </a:lnTo>
                  <a:lnTo>
                    <a:pt x="75548" y="154344"/>
                  </a:lnTo>
                  <a:lnTo>
                    <a:pt x="77278" y="155481"/>
                  </a:lnTo>
                  <a:lnTo>
                    <a:pt x="80283" y="155481"/>
                  </a:lnTo>
                  <a:lnTo>
                    <a:pt x="81546" y="153991"/>
                  </a:lnTo>
                  <a:lnTo>
                    <a:pt x="78313" y="152248"/>
                  </a:lnTo>
                  <a:lnTo>
                    <a:pt x="77126" y="149331"/>
                  </a:lnTo>
                  <a:cubicBezTo>
                    <a:pt x="77126" y="149331"/>
                    <a:pt x="75864" y="148826"/>
                    <a:pt x="77050" y="147399"/>
                  </a:cubicBezTo>
                  <a:cubicBezTo>
                    <a:pt x="78237" y="145985"/>
                    <a:pt x="78237" y="145960"/>
                    <a:pt x="78237" y="145960"/>
                  </a:cubicBezTo>
                  <a:lnTo>
                    <a:pt x="78553" y="144925"/>
                  </a:lnTo>
                  <a:lnTo>
                    <a:pt x="76899" y="143738"/>
                  </a:lnTo>
                  <a:lnTo>
                    <a:pt x="77758" y="142083"/>
                  </a:lnTo>
                  <a:lnTo>
                    <a:pt x="78553" y="141528"/>
                  </a:lnTo>
                  <a:lnTo>
                    <a:pt x="78945" y="139318"/>
                  </a:lnTo>
                  <a:lnTo>
                    <a:pt x="78389" y="138055"/>
                  </a:lnTo>
                  <a:lnTo>
                    <a:pt x="78465" y="136957"/>
                  </a:lnTo>
                  <a:lnTo>
                    <a:pt x="79892" y="137108"/>
                  </a:lnTo>
                  <a:lnTo>
                    <a:pt x="79967" y="135530"/>
                  </a:lnTo>
                  <a:lnTo>
                    <a:pt x="79967" y="134962"/>
                  </a:lnTo>
                  <a:lnTo>
                    <a:pt x="81861" y="134406"/>
                  </a:lnTo>
                  <a:lnTo>
                    <a:pt x="83755" y="133926"/>
                  </a:lnTo>
                  <a:lnTo>
                    <a:pt x="83755" y="131805"/>
                  </a:lnTo>
                  <a:lnTo>
                    <a:pt x="83604" y="130542"/>
                  </a:lnTo>
                  <a:lnTo>
                    <a:pt x="83516" y="129595"/>
                  </a:lnTo>
                  <a:lnTo>
                    <a:pt x="86205" y="130063"/>
                  </a:lnTo>
                  <a:lnTo>
                    <a:pt x="87821" y="128484"/>
                  </a:lnTo>
                  <a:lnTo>
                    <a:pt x="89261" y="126047"/>
                  </a:lnTo>
                  <a:lnTo>
                    <a:pt x="90612" y="124065"/>
                  </a:lnTo>
                  <a:lnTo>
                    <a:pt x="91079" y="121312"/>
                  </a:lnTo>
                  <a:lnTo>
                    <a:pt x="93605" y="119570"/>
                  </a:lnTo>
                  <a:lnTo>
                    <a:pt x="96294" y="118155"/>
                  </a:lnTo>
                  <a:lnTo>
                    <a:pt x="97633" y="117360"/>
                  </a:lnTo>
                  <a:lnTo>
                    <a:pt x="98188" y="113572"/>
                  </a:lnTo>
                  <a:lnTo>
                    <a:pt x="99047" y="110415"/>
                  </a:lnTo>
                  <a:lnTo>
                    <a:pt x="99451" y="108445"/>
                  </a:lnTo>
                  <a:lnTo>
                    <a:pt x="101257" y="106160"/>
                  </a:lnTo>
                  <a:lnTo>
                    <a:pt x="102368" y="104190"/>
                  </a:lnTo>
                  <a:lnTo>
                    <a:pt x="101332" y="102296"/>
                  </a:lnTo>
                  <a:cubicBezTo>
                    <a:pt x="101332" y="102296"/>
                    <a:pt x="101888" y="102220"/>
                    <a:pt x="98655" y="100957"/>
                  </a:cubicBezTo>
                  <a:lnTo>
                    <a:pt x="95423" y="99695"/>
                  </a:lnTo>
                  <a:lnTo>
                    <a:pt x="93529" y="99379"/>
                  </a:lnTo>
                  <a:lnTo>
                    <a:pt x="91471" y="98596"/>
                  </a:lnTo>
                  <a:lnTo>
                    <a:pt x="89185" y="97649"/>
                  </a:lnTo>
                  <a:lnTo>
                    <a:pt x="88011" y="94884"/>
                  </a:lnTo>
                  <a:lnTo>
                    <a:pt x="86508" y="92750"/>
                  </a:lnTo>
                  <a:lnTo>
                    <a:pt x="83124" y="91651"/>
                  </a:lnTo>
                  <a:lnTo>
                    <a:pt x="80914" y="91411"/>
                  </a:lnTo>
                  <a:lnTo>
                    <a:pt x="78616" y="89202"/>
                  </a:lnTo>
                  <a:lnTo>
                    <a:pt x="76571" y="88015"/>
                  </a:lnTo>
                  <a:lnTo>
                    <a:pt x="74121" y="87787"/>
                  </a:lnTo>
                  <a:lnTo>
                    <a:pt x="71596" y="87156"/>
                  </a:lnTo>
                  <a:lnTo>
                    <a:pt x="68755" y="87232"/>
                  </a:lnTo>
                  <a:cubicBezTo>
                    <a:pt x="68755" y="87232"/>
                    <a:pt x="65522" y="88179"/>
                    <a:pt x="65446" y="88495"/>
                  </a:cubicBezTo>
                  <a:cubicBezTo>
                    <a:pt x="65358" y="88810"/>
                    <a:pt x="64903" y="90174"/>
                    <a:pt x="64903" y="90174"/>
                  </a:cubicBezTo>
                  <a:lnTo>
                    <a:pt x="63325" y="88911"/>
                  </a:lnTo>
                  <a:lnTo>
                    <a:pt x="61595" y="89467"/>
                  </a:lnTo>
                  <a:lnTo>
                    <a:pt x="59852" y="88596"/>
                  </a:lnTo>
                  <a:lnTo>
                    <a:pt x="58590" y="85994"/>
                  </a:lnTo>
                  <a:lnTo>
                    <a:pt x="59385" y="83949"/>
                  </a:lnTo>
                  <a:lnTo>
                    <a:pt x="57491" y="83317"/>
                  </a:lnTo>
                  <a:lnTo>
                    <a:pt x="54966" y="83002"/>
                  </a:lnTo>
                  <a:lnTo>
                    <a:pt x="55673" y="81032"/>
                  </a:lnTo>
                  <a:lnTo>
                    <a:pt x="56380" y="79643"/>
                  </a:lnTo>
                  <a:lnTo>
                    <a:pt x="56532" y="78507"/>
                  </a:lnTo>
                  <a:lnTo>
                    <a:pt x="53779" y="78507"/>
                  </a:lnTo>
                  <a:lnTo>
                    <a:pt x="52592" y="80476"/>
                  </a:lnTo>
                  <a:lnTo>
                    <a:pt x="49915" y="81423"/>
                  </a:lnTo>
                  <a:lnTo>
                    <a:pt x="47933" y="78747"/>
                  </a:lnTo>
                  <a:lnTo>
                    <a:pt x="47541" y="75160"/>
                  </a:lnTo>
                  <a:lnTo>
                    <a:pt x="48412" y="72218"/>
                  </a:lnTo>
                  <a:lnTo>
                    <a:pt x="51165" y="70173"/>
                  </a:lnTo>
                  <a:lnTo>
                    <a:pt x="54095" y="69769"/>
                  </a:lnTo>
                  <a:lnTo>
                    <a:pt x="55433" y="70880"/>
                  </a:lnTo>
                  <a:lnTo>
                    <a:pt x="56064" y="69693"/>
                  </a:lnTo>
                  <a:lnTo>
                    <a:pt x="58198" y="69693"/>
                  </a:lnTo>
                  <a:lnTo>
                    <a:pt x="60964" y="70552"/>
                  </a:lnTo>
                  <a:lnTo>
                    <a:pt x="61191" y="72521"/>
                  </a:lnTo>
                  <a:lnTo>
                    <a:pt x="62529" y="74567"/>
                  </a:lnTo>
                  <a:lnTo>
                    <a:pt x="62933" y="72484"/>
                  </a:lnTo>
                  <a:lnTo>
                    <a:pt x="62769" y="68759"/>
                  </a:lnTo>
                  <a:lnTo>
                    <a:pt x="63805" y="66852"/>
                  </a:lnTo>
                  <a:lnTo>
                    <a:pt x="66797" y="64806"/>
                  </a:lnTo>
                  <a:lnTo>
                    <a:pt x="68300" y="62281"/>
                  </a:lnTo>
                  <a:lnTo>
                    <a:pt x="69083" y="60248"/>
                  </a:lnTo>
                  <a:lnTo>
                    <a:pt x="71684" y="57697"/>
                  </a:lnTo>
                  <a:lnTo>
                    <a:pt x="73338" y="57697"/>
                  </a:lnTo>
                  <a:lnTo>
                    <a:pt x="74197" y="55412"/>
                  </a:lnTo>
                  <a:lnTo>
                    <a:pt x="76722" y="53758"/>
                  </a:lnTo>
                  <a:lnTo>
                    <a:pt x="77833" y="55488"/>
                  </a:lnTo>
                  <a:lnTo>
                    <a:pt x="79879" y="54187"/>
                  </a:lnTo>
                  <a:lnTo>
                    <a:pt x="83351" y="52748"/>
                  </a:lnTo>
                  <a:lnTo>
                    <a:pt x="82569" y="51876"/>
                  </a:lnTo>
                  <a:lnTo>
                    <a:pt x="79412" y="52104"/>
                  </a:lnTo>
                  <a:lnTo>
                    <a:pt x="78692" y="50525"/>
                  </a:lnTo>
                  <a:lnTo>
                    <a:pt x="78692" y="49187"/>
                  </a:lnTo>
                  <a:lnTo>
                    <a:pt x="77833" y="48707"/>
                  </a:lnTo>
                  <a:lnTo>
                    <a:pt x="76091" y="49502"/>
                  </a:lnTo>
                  <a:lnTo>
                    <a:pt x="78540" y="48240"/>
                  </a:lnTo>
                  <a:lnTo>
                    <a:pt x="80902" y="48240"/>
                  </a:lnTo>
                  <a:lnTo>
                    <a:pt x="83111" y="48391"/>
                  </a:lnTo>
                  <a:lnTo>
                    <a:pt x="85725" y="46901"/>
                  </a:lnTo>
                  <a:cubicBezTo>
                    <a:pt x="85725" y="46901"/>
                    <a:pt x="87619" y="45474"/>
                    <a:pt x="87695" y="45361"/>
                  </a:cubicBezTo>
                  <a:cubicBezTo>
                    <a:pt x="87771" y="45247"/>
                    <a:pt x="86041" y="42204"/>
                    <a:pt x="86041" y="42204"/>
                  </a:cubicBezTo>
                  <a:lnTo>
                    <a:pt x="83983" y="40297"/>
                  </a:lnTo>
                  <a:lnTo>
                    <a:pt x="83591" y="38151"/>
                  </a:lnTo>
                  <a:lnTo>
                    <a:pt x="83111" y="33820"/>
                  </a:lnTo>
                  <a:lnTo>
                    <a:pt x="81066" y="36105"/>
                  </a:lnTo>
                  <a:lnTo>
                    <a:pt x="79172" y="35701"/>
                  </a:lnTo>
                  <a:lnTo>
                    <a:pt x="78856" y="33656"/>
                  </a:lnTo>
                  <a:lnTo>
                    <a:pt x="79639" y="32203"/>
                  </a:lnTo>
                  <a:lnTo>
                    <a:pt x="77909" y="31724"/>
                  </a:lnTo>
                  <a:lnTo>
                    <a:pt x="76798" y="30575"/>
                  </a:lnTo>
                  <a:lnTo>
                    <a:pt x="73957" y="30575"/>
                  </a:lnTo>
                  <a:lnTo>
                    <a:pt x="73098" y="30650"/>
                  </a:lnTo>
                  <a:lnTo>
                    <a:pt x="73010" y="33491"/>
                  </a:lnTo>
                  <a:lnTo>
                    <a:pt x="71671" y="34918"/>
                  </a:lnTo>
                  <a:lnTo>
                    <a:pt x="72467" y="36156"/>
                  </a:lnTo>
                  <a:lnTo>
                    <a:pt x="72694" y="38479"/>
                  </a:lnTo>
                  <a:lnTo>
                    <a:pt x="70573" y="40285"/>
                  </a:lnTo>
                  <a:lnTo>
                    <a:pt x="68603" y="40979"/>
                  </a:lnTo>
                  <a:lnTo>
                    <a:pt x="68603" y="44136"/>
                  </a:lnTo>
                  <a:lnTo>
                    <a:pt x="67340" y="44767"/>
                  </a:lnTo>
                  <a:lnTo>
                    <a:pt x="65913" y="42962"/>
                  </a:lnTo>
                  <a:lnTo>
                    <a:pt x="66545" y="40196"/>
                  </a:lnTo>
                  <a:lnTo>
                    <a:pt x="64386" y="39098"/>
                  </a:lnTo>
                  <a:lnTo>
                    <a:pt x="62113" y="37747"/>
                  </a:lnTo>
                  <a:lnTo>
                    <a:pt x="61115" y="36888"/>
                  </a:lnTo>
                  <a:lnTo>
                    <a:pt x="60092" y="36888"/>
                  </a:lnTo>
                  <a:lnTo>
                    <a:pt x="59852" y="34123"/>
                  </a:lnTo>
                  <a:lnTo>
                    <a:pt x="60244" y="31686"/>
                  </a:lnTo>
                  <a:lnTo>
                    <a:pt x="61088" y="29679"/>
                  </a:lnTo>
                  <a:lnTo>
                    <a:pt x="61088" y="29679"/>
                  </a:lnTo>
                  <a:cubicBezTo>
                    <a:pt x="61170" y="29674"/>
                    <a:pt x="61518" y="29543"/>
                    <a:pt x="62694" y="28958"/>
                  </a:cubicBezTo>
                  <a:cubicBezTo>
                    <a:pt x="63454" y="28578"/>
                    <a:pt x="63639" y="28510"/>
                    <a:pt x="63679" y="28510"/>
                  </a:cubicBezTo>
                  <a:cubicBezTo>
                    <a:pt x="63702" y="28510"/>
                    <a:pt x="63680" y="28531"/>
                    <a:pt x="63688" y="28531"/>
                  </a:cubicBezTo>
                  <a:cubicBezTo>
                    <a:pt x="63704" y="28531"/>
                    <a:pt x="63843" y="28444"/>
                    <a:pt x="64739" y="27910"/>
                  </a:cubicBezTo>
                  <a:cubicBezTo>
                    <a:pt x="66873" y="26648"/>
                    <a:pt x="66873" y="26648"/>
                    <a:pt x="66873" y="26648"/>
                  </a:cubicBezTo>
                  <a:lnTo>
                    <a:pt x="68451" y="25145"/>
                  </a:lnTo>
                  <a:lnTo>
                    <a:pt x="69714" y="23870"/>
                  </a:lnTo>
                  <a:lnTo>
                    <a:pt x="70585" y="23642"/>
                  </a:lnTo>
                  <a:lnTo>
                    <a:pt x="73969" y="23642"/>
                  </a:lnTo>
                  <a:lnTo>
                    <a:pt x="74121" y="21597"/>
                  </a:lnTo>
                  <a:lnTo>
                    <a:pt x="75144" y="19779"/>
                  </a:lnTo>
                  <a:lnTo>
                    <a:pt x="74677" y="18049"/>
                  </a:lnTo>
                  <a:lnTo>
                    <a:pt x="73035" y="16660"/>
                  </a:lnTo>
                  <a:lnTo>
                    <a:pt x="71987" y="18693"/>
                  </a:lnTo>
                  <a:lnTo>
                    <a:pt x="70371" y="19943"/>
                  </a:lnTo>
                  <a:lnTo>
                    <a:pt x="69234" y="20726"/>
                  </a:lnTo>
                  <a:lnTo>
                    <a:pt x="69234" y="18276"/>
                  </a:lnTo>
                  <a:lnTo>
                    <a:pt x="69487" y="17013"/>
                  </a:lnTo>
                  <a:lnTo>
                    <a:pt x="69487" y="17013"/>
                  </a:lnTo>
                  <a:lnTo>
                    <a:pt x="68439" y="17960"/>
                  </a:lnTo>
                  <a:lnTo>
                    <a:pt x="67403" y="15599"/>
                  </a:lnTo>
                  <a:lnTo>
                    <a:pt x="68565" y="14336"/>
                  </a:lnTo>
                  <a:lnTo>
                    <a:pt x="69373" y="12594"/>
                  </a:lnTo>
                  <a:lnTo>
                    <a:pt x="70636" y="9841"/>
                  </a:lnTo>
                  <a:lnTo>
                    <a:pt x="71633" y="9450"/>
                  </a:lnTo>
                  <a:lnTo>
                    <a:pt x="73401" y="7783"/>
                  </a:lnTo>
                  <a:lnTo>
                    <a:pt x="72618" y="7379"/>
                  </a:lnTo>
                  <a:lnTo>
                    <a:pt x="71633" y="7240"/>
                  </a:lnTo>
                  <a:lnTo>
                    <a:pt x="69234" y="7240"/>
                  </a:lnTo>
                  <a:lnTo>
                    <a:pt x="69234" y="9450"/>
                  </a:lnTo>
                  <a:lnTo>
                    <a:pt x="67164" y="12152"/>
                  </a:lnTo>
                  <a:lnTo>
                    <a:pt x="65408" y="14854"/>
                  </a:lnTo>
                  <a:lnTo>
                    <a:pt x="66280" y="16091"/>
                  </a:lnTo>
                  <a:lnTo>
                    <a:pt x="65926" y="18516"/>
                  </a:lnTo>
                  <a:lnTo>
                    <a:pt x="62921" y="20094"/>
                  </a:lnTo>
                  <a:lnTo>
                    <a:pt x="62921" y="18276"/>
                  </a:lnTo>
                  <a:lnTo>
                    <a:pt x="61191" y="18124"/>
                  </a:lnTo>
                  <a:lnTo>
                    <a:pt x="59701" y="19299"/>
                  </a:lnTo>
                  <a:lnTo>
                    <a:pt x="57845" y="16698"/>
                  </a:lnTo>
                  <a:lnTo>
                    <a:pt x="55673" y="16698"/>
                  </a:lnTo>
                  <a:lnTo>
                    <a:pt x="54966" y="18049"/>
                  </a:lnTo>
                  <a:lnTo>
                    <a:pt x="54259" y="19071"/>
                  </a:lnTo>
                  <a:lnTo>
                    <a:pt x="53223" y="16786"/>
                  </a:lnTo>
                  <a:cubicBezTo>
                    <a:pt x="53223" y="16786"/>
                    <a:pt x="52623" y="16998"/>
                    <a:pt x="52038" y="16998"/>
                  </a:cubicBezTo>
                  <a:cubicBezTo>
                    <a:pt x="51500" y="16998"/>
                    <a:pt x="50974" y="16819"/>
                    <a:pt x="50938" y="16129"/>
                  </a:cubicBezTo>
                  <a:cubicBezTo>
                    <a:pt x="50862" y="14690"/>
                    <a:pt x="50862" y="14677"/>
                    <a:pt x="50862" y="14677"/>
                  </a:cubicBezTo>
                  <a:lnTo>
                    <a:pt x="47629" y="11672"/>
                  </a:lnTo>
                  <a:lnTo>
                    <a:pt x="46594" y="10952"/>
                  </a:lnTo>
                  <a:lnTo>
                    <a:pt x="44788" y="11268"/>
                  </a:lnTo>
                  <a:lnTo>
                    <a:pt x="43993" y="8869"/>
                  </a:lnTo>
                  <a:lnTo>
                    <a:pt x="42579" y="8427"/>
                  </a:lnTo>
                  <a:lnTo>
                    <a:pt x="39030" y="8869"/>
                  </a:lnTo>
                  <a:lnTo>
                    <a:pt x="36972" y="8427"/>
                  </a:lnTo>
                  <a:lnTo>
                    <a:pt x="34295" y="6141"/>
                  </a:lnTo>
                  <a:lnTo>
                    <a:pt x="30747" y="4462"/>
                  </a:lnTo>
                  <a:lnTo>
                    <a:pt x="28159" y="1962"/>
                  </a:lnTo>
                  <a:lnTo>
                    <a:pt x="26037" y="194"/>
                  </a:lnTo>
                  <a:lnTo>
                    <a:pt x="23196" y="825"/>
                  </a:lnTo>
                  <a:cubicBezTo>
                    <a:pt x="23196" y="825"/>
                    <a:pt x="23017" y="0"/>
                    <a:pt x="2203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52"/>
            <p:cNvSpPr/>
            <p:nvPr/>
          </p:nvSpPr>
          <p:spPr>
            <a:xfrm>
              <a:off x="238125" y="1071925"/>
              <a:ext cx="2568675" cy="3902025"/>
            </a:xfrm>
            <a:custGeom>
              <a:avLst/>
              <a:gdLst/>
              <a:ahLst/>
              <a:cxnLst/>
              <a:rect l="l" t="t" r="r" b="b"/>
              <a:pathLst>
                <a:path w="102747" h="156081" extrusionOk="0">
                  <a:moveTo>
                    <a:pt x="61468" y="29836"/>
                  </a:moveTo>
                  <a:cubicBezTo>
                    <a:pt x="61506" y="29899"/>
                    <a:pt x="61519" y="29962"/>
                    <a:pt x="61506" y="30025"/>
                  </a:cubicBezTo>
                  <a:lnTo>
                    <a:pt x="61342" y="29899"/>
                  </a:lnTo>
                  <a:lnTo>
                    <a:pt x="61468" y="29836"/>
                  </a:lnTo>
                  <a:close/>
                  <a:moveTo>
                    <a:pt x="101181" y="102504"/>
                  </a:moveTo>
                  <a:lnTo>
                    <a:pt x="101282" y="102542"/>
                  </a:lnTo>
                  <a:lnTo>
                    <a:pt x="101193" y="102718"/>
                  </a:lnTo>
                  <a:cubicBezTo>
                    <a:pt x="101155" y="102655"/>
                    <a:pt x="101143" y="102567"/>
                    <a:pt x="101181" y="102504"/>
                  </a:cubicBezTo>
                  <a:close/>
                  <a:moveTo>
                    <a:pt x="22159" y="618"/>
                  </a:moveTo>
                  <a:cubicBezTo>
                    <a:pt x="22328" y="618"/>
                    <a:pt x="22461" y="648"/>
                    <a:pt x="22565" y="692"/>
                  </a:cubicBezTo>
                  <a:cubicBezTo>
                    <a:pt x="22779" y="781"/>
                    <a:pt x="22943" y="970"/>
                    <a:pt x="23019" y="1198"/>
                  </a:cubicBezTo>
                  <a:lnTo>
                    <a:pt x="23385" y="1437"/>
                  </a:lnTo>
                  <a:lnTo>
                    <a:pt x="26075" y="844"/>
                  </a:lnTo>
                  <a:lnTo>
                    <a:pt x="28057" y="2498"/>
                  </a:lnTo>
                  <a:lnTo>
                    <a:pt x="30658" y="4998"/>
                  </a:lnTo>
                  <a:lnTo>
                    <a:pt x="34257" y="6716"/>
                  </a:lnTo>
                  <a:lnTo>
                    <a:pt x="36909" y="8976"/>
                  </a:lnTo>
                  <a:lnTo>
                    <a:pt x="37048" y="9052"/>
                  </a:lnTo>
                  <a:lnTo>
                    <a:pt x="39093" y="9481"/>
                  </a:lnTo>
                  <a:lnTo>
                    <a:pt x="39207" y="9481"/>
                  </a:lnTo>
                  <a:lnTo>
                    <a:pt x="42679" y="9052"/>
                  </a:lnTo>
                  <a:lnTo>
                    <a:pt x="43879" y="9430"/>
                  </a:lnTo>
                  <a:lnTo>
                    <a:pt x="44624" y="11678"/>
                  </a:lnTo>
                  <a:lnTo>
                    <a:pt x="44978" y="11893"/>
                  </a:lnTo>
                  <a:lnTo>
                    <a:pt x="46657" y="11590"/>
                  </a:lnTo>
                  <a:lnTo>
                    <a:pt x="47541" y="12208"/>
                  </a:lnTo>
                  <a:lnTo>
                    <a:pt x="50685" y="15125"/>
                  </a:lnTo>
                  <a:cubicBezTo>
                    <a:pt x="50698" y="15302"/>
                    <a:pt x="50710" y="15668"/>
                    <a:pt x="50761" y="16464"/>
                  </a:cubicBezTo>
                  <a:cubicBezTo>
                    <a:pt x="50761" y="16830"/>
                    <a:pt x="50937" y="17183"/>
                    <a:pt x="51253" y="17385"/>
                  </a:cubicBezTo>
                  <a:cubicBezTo>
                    <a:pt x="51517" y="17561"/>
                    <a:pt x="51851" y="17620"/>
                    <a:pt x="52180" y="17620"/>
                  </a:cubicBezTo>
                  <a:cubicBezTo>
                    <a:pt x="52561" y="17620"/>
                    <a:pt x="52935" y="17541"/>
                    <a:pt x="53185" y="17474"/>
                  </a:cubicBezTo>
                  <a:lnTo>
                    <a:pt x="54094" y="19507"/>
                  </a:lnTo>
                  <a:lnTo>
                    <a:pt x="54637" y="19557"/>
                  </a:lnTo>
                  <a:lnTo>
                    <a:pt x="55370" y="18497"/>
                  </a:lnTo>
                  <a:lnTo>
                    <a:pt x="55988" y="17322"/>
                  </a:lnTo>
                  <a:lnTo>
                    <a:pt x="57807" y="17322"/>
                  </a:lnTo>
                  <a:lnTo>
                    <a:pt x="59562" y="19784"/>
                  </a:lnTo>
                  <a:lnTo>
                    <a:pt x="60016" y="19848"/>
                  </a:lnTo>
                  <a:lnTo>
                    <a:pt x="61418" y="18762"/>
                  </a:lnTo>
                  <a:lnTo>
                    <a:pt x="62744" y="18875"/>
                  </a:lnTo>
                  <a:lnTo>
                    <a:pt x="62744" y="20403"/>
                  </a:lnTo>
                  <a:lnTo>
                    <a:pt x="63198" y="20681"/>
                  </a:lnTo>
                  <a:lnTo>
                    <a:pt x="66204" y="19103"/>
                  </a:lnTo>
                  <a:lnTo>
                    <a:pt x="66355" y="18875"/>
                  </a:lnTo>
                  <a:lnTo>
                    <a:pt x="66709" y="16451"/>
                  </a:lnTo>
                  <a:lnTo>
                    <a:pt x="66658" y="16224"/>
                  </a:lnTo>
                  <a:lnTo>
                    <a:pt x="65913" y="15150"/>
                  </a:lnTo>
                  <a:lnTo>
                    <a:pt x="67542" y="12650"/>
                  </a:lnTo>
                  <a:lnTo>
                    <a:pt x="69613" y="9961"/>
                  </a:lnTo>
                  <a:lnTo>
                    <a:pt x="69676" y="9771"/>
                  </a:lnTo>
                  <a:lnTo>
                    <a:pt x="69676" y="7877"/>
                  </a:lnTo>
                  <a:lnTo>
                    <a:pt x="71709" y="7877"/>
                  </a:lnTo>
                  <a:lnTo>
                    <a:pt x="72631" y="8004"/>
                  </a:lnTo>
                  <a:lnTo>
                    <a:pt x="72984" y="8180"/>
                  </a:lnTo>
                  <a:lnTo>
                    <a:pt x="71570" y="9493"/>
                  </a:lnTo>
                  <a:lnTo>
                    <a:pt x="70636" y="9872"/>
                  </a:lnTo>
                  <a:lnTo>
                    <a:pt x="70472" y="10024"/>
                  </a:lnTo>
                  <a:lnTo>
                    <a:pt x="68413" y="14469"/>
                  </a:lnTo>
                  <a:lnTo>
                    <a:pt x="67290" y="15693"/>
                  </a:lnTo>
                  <a:lnTo>
                    <a:pt x="67226" y="16034"/>
                  </a:lnTo>
                  <a:lnTo>
                    <a:pt x="68274" y="18408"/>
                  </a:lnTo>
                  <a:lnTo>
                    <a:pt x="68780" y="18509"/>
                  </a:lnTo>
                  <a:lnTo>
                    <a:pt x="69108" y="18206"/>
                  </a:lnTo>
                  <a:lnTo>
                    <a:pt x="69108" y="18206"/>
                  </a:lnTo>
                  <a:lnTo>
                    <a:pt x="69045" y="18522"/>
                  </a:lnTo>
                  <a:lnTo>
                    <a:pt x="69045" y="21035"/>
                  </a:lnTo>
                  <a:lnTo>
                    <a:pt x="69537" y="21287"/>
                  </a:lnTo>
                  <a:lnTo>
                    <a:pt x="70686" y="20504"/>
                  </a:lnTo>
                  <a:lnTo>
                    <a:pt x="72315" y="19254"/>
                  </a:lnTo>
                  <a:lnTo>
                    <a:pt x="73262" y="17474"/>
                  </a:lnTo>
                  <a:lnTo>
                    <a:pt x="74525" y="18534"/>
                  </a:lnTo>
                  <a:lnTo>
                    <a:pt x="74929" y="20050"/>
                  </a:lnTo>
                  <a:lnTo>
                    <a:pt x="73982" y="21742"/>
                  </a:lnTo>
                  <a:lnTo>
                    <a:pt x="73805" y="23636"/>
                  </a:lnTo>
                  <a:lnTo>
                    <a:pt x="70699" y="23636"/>
                  </a:lnTo>
                  <a:lnTo>
                    <a:pt x="69752" y="23863"/>
                  </a:lnTo>
                  <a:lnTo>
                    <a:pt x="69613" y="23951"/>
                  </a:lnTo>
                  <a:lnTo>
                    <a:pt x="68350" y="25227"/>
                  </a:lnTo>
                  <a:lnTo>
                    <a:pt x="66797" y="26704"/>
                  </a:lnTo>
                  <a:cubicBezTo>
                    <a:pt x="66721" y="26755"/>
                    <a:pt x="66368" y="26982"/>
                    <a:pt x="64701" y="27954"/>
                  </a:cubicBezTo>
                  <a:lnTo>
                    <a:pt x="64171" y="28270"/>
                  </a:lnTo>
                  <a:lnTo>
                    <a:pt x="63779" y="28510"/>
                  </a:lnTo>
                  <a:cubicBezTo>
                    <a:pt x="63602" y="28535"/>
                    <a:pt x="63299" y="28674"/>
                    <a:pt x="62668" y="28990"/>
                  </a:cubicBezTo>
                  <a:cubicBezTo>
                    <a:pt x="61443" y="29608"/>
                    <a:pt x="61216" y="29684"/>
                    <a:pt x="61178" y="29684"/>
                  </a:cubicBezTo>
                  <a:lnTo>
                    <a:pt x="61178" y="29785"/>
                  </a:lnTo>
                  <a:lnTo>
                    <a:pt x="61039" y="29684"/>
                  </a:lnTo>
                  <a:cubicBezTo>
                    <a:pt x="60938" y="29747"/>
                    <a:pt x="60875" y="29861"/>
                    <a:pt x="60862" y="29974"/>
                  </a:cubicBezTo>
                  <a:lnTo>
                    <a:pt x="60079" y="31868"/>
                  </a:lnTo>
                  <a:lnTo>
                    <a:pt x="59663" y="34381"/>
                  </a:lnTo>
                  <a:lnTo>
                    <a:pt x="59663" y="34457"/>
                  </a:lnTo>
                  <a:lnTo>
                    <a:pt x="59890" y="37222"/>
                  </a:lnTo>
                  <a:lnTo>
                    <a:pt x="60206" y="37500"/>
                  </a:lnTo>
                  <a:lnTo>
                    <a:pt x="61115" y="37500"/>
                  </a:lnTo>
                  <a:lnTo>
                    <a:pt x="62075" y="38321"/>
                  </a:lnTo>
                  <a:lnTo>
                    <a:pt x="64360" y="39685"/>
                  </a:lnTo>
                  <a:lnTo>
                    <a:pt x="66317" y="40669"/>
                  </a:lnTo>
                  <a:lnTo>
                    <a:pt x="65736" y="43195"/>
                  </a:lnTo>
                  <a:lnTo>
                    <a:pt x="65800" y="43460"/>
                  </a:lnTo>
                  <a:lnTo>
                    <a:pt x="67214" y="45278"/>
                  </a:lnTo>
                  <a:lnTo>
                    <a:pt x="67605" y="45354"/>
                  </a:lnTo>
                  <a:lnTo>
                    <a:pt x="68868" y="44723"/>
                  </a:lnTo>
                  <a:lnTo>
                    <a:pt x="69045" y="44445"/>
                  </a:lnTo>
                  <a:lnTo>
                    <a:pt x="69045" y="41516"/>
                  </a:lnTo>
                  <a:lnTo>
                    <a:pt x="70800" y="40884"/>
                  </a:lnTo>
                  <a:lnTo>
                    <a:pt x="73035" y="39028"/>
                  </a:lnTo>
                  <a:lnTo>
                    <a:pt x="73136" y="38750"/>
                  </a:lnTo>
                  <a:lnTo>
                    <a:pt x="72909" y="36414"/>
                  </a:lnTo>
                  <a:lnTo>
                    <a:pt x="72858" y="36275"/>
                  </a:lnTo>
                  <a:lnTo>
                    <a:pt x="72201" y="35253"/>
                  </a:lnTo>
                  <a:lnTo>
                    <a:pt x="73376" y="34015"/>
                  </a:lnTo>
                  <a:lnTo>
                    <a:pt x="73464" y="33800"/>
                  </a:lnTo>
                  <a:lnTo>
                    <a:pt x="73527" y="31250"/>
                  </a:lnTo>
                  <a:lnTo>
                    <a:pt x="74095" y="31199"/>
                  </a:lnTo>
                  <a:lnTo>
                    <a:pt x="76798" y="31199"/>
                  </a:lnTo>
                  <a:lnTo>
                    <a:pt x="77808" y="32247"/>
                  </a:lnTo>
                  <a:lnTo>
                    <a:pt x="77947" y="32323"/>
                  </a:lnTo>
                  <a:lnTo>
                    <a:pt x="79298" y="32702"/>
                  </a:lnTo>
                  <a:lnTo>
                    <a:pt x="78704" y="33813"/>
                  </a:lnTo>
                  <a:lnTo>
                    <a:pt x="78666" y="34015"/>
                  </a:lnTo>
                  <a:lnTo>
                    <a:pt x="78982" y="36061"/>
                  </a:lnTo>
                  <a:lnTo>
                    <a:pt x="79235" y="36326"/>
                  </a:lnTo>
                  <a:lnTo>
                    <a:pt x="81129" y="36730"/>
                  </a:lnTo>
                  <a:lnTo>
                    <a:pt x="81419" y="36629"/>
                  </a:lnTo>
                  <a:lnTo>
                    <a:pt x="82998" y="34861"/>
                  </a:lnTo>
                  <a:lnTo>
                    <a:pt x="83402" y="38523"/>
                  </a:lnTo>
                  <a:lnTo>
                    <a:pt x="83793" y="40657"/>
                  </a:lnTo>
                  <a:lnTo>
                    <a:pt x="83894" y="40834"/>
                  </a:lnTo>
                  <a:lnTo>
                    <a:pt x="85902" y="42715"/>
                  </a:lnTo>
                  <a:cubicBezTo>
                    <a:pt x="86558" y="43864"/>
                    <a:pt x="87253" y="45127"/>
                    <a:pt x="87455" y="45569"/>
                  </a:cubicBezTo>
                  <a:cubicBezTo>
                    <a:pt x="87152" y="45821"/>
                    <a:pt x="86369" y="46415"/>
                    <a:pt x="85687" y="46932"/>
                  </a:cubicBezTo>
                  <a:lnTo>
                    <a:pt x="83162" y="48385"/>
                  </a:lnTo>
                  <a:lnTo>
                    <a:pt x="81028" y="48220"/>
                  </a:lnTo>
                  <a:lnTo>
                    <a:pt x="78654" y="48220"/>
                  </a:lnTo>
                  <a:lnTo>
                    <a:pt x="78515" y="48258"/>
                  </a:lnTo>
                  <a:lnTo>
                    <a:pt x="76065" y="49521"/>
                  </a:lnTo>
                  <a:lnTo>
                    <a:pt x="76343" y="50089"/>
                  </a:lnTo>
                  <a:lnTo>
                    <a:pt x="77934" y="49369"/>
                  </a:lnTo>
                  <a:lnTo>
                    <a:pt x="78502" y="49685"/>
                  </a:lnTo>
                  <a:lnTo>
                    <a:pt x="78502" y="50834"/>
                  </a:lnTo>
                  <a:lnTo>
                    <a:pt x="79235" y="52539"/>
                  </a:lnTo>
                  <a:lnTo>
                    <a:pt x="79550" y="52728"/>
                  </a:lnTo>
                  <a:lnTo>
                    <a:pt x="82556" y="52514"/>
                  </a:lnTo>
                  <a:lnTo>
                    <a:pt x="82934" y="52930"/>
                  </a:lnTo>
                  <a:lnTo>
                    <a:pt x="79828" y="54231"/>
                  </a:lnTo>
                  <a:lnTo>
                    <a:pt x="78048" y="55355"/>
                  </a:lnTo>
                  <a:lnTo>
                    <a:pt x="77113" y="53890"/>
                  </a:lnTo>
                  <a:lnTo>
                    <a:pt x="76671" y="53802"/>
                  </a:lnTo>
                  <a:lnTo>
                    <a:pt x="74146" y="55456"/>
                  </a:lnTo>
                  <a:lnTo>
                    <a:pt x="74032" y="55607"/>
                  </a:lnTo>
                  <a:lnTo>
                    <a:pt x="73237" y="57691"/>
                  </a:lnTo>
                  <a:lnTo>
                    <a:pt x="71797" y="57691"/>
                  </a:lnTo>
                  <a:lnTo>
                    <a:pt x="71583" y="57779"/>
                  </a:lnTo>
                  <a:lnTo>
                    <a:pt x="68982" y="60330"/>
                  </a:lnTo>
                  <a:lnTo>
                    <a:pt x="68136" y="62426"/>
                  </a:lnTo>
                  <a:lnTo>
                    <a:pt x="66671" y="64888"/>
                  </a:lnTo>
                  <a:lnTo>
                    <a:pt x="63741" y="66908"/>
                  </a:lnTo>
                  <a:lnTo>
                    <a:pt x="63640" y="67009"/>
                  </a:lnTo>
                  <a:lnTo>
                    <a:pt x="62618" y="68916"/>
                  </a:lnTo>
                  <a:lnTo>
                    <a:pt x="62580" y="69068"/>
                  </a:lnTo>
                  <a:lnTo>
                    <a:pt x="62731" y="72767"/>
                  </a:lnTo>
                  <a:lnTo>
                    <a:pt x="62491" y="74043"/>
                  </a:lnTo>
                  <a:lnTo>
                    <a:pt x="61620" y="72717"/>
                  </a:lnTo>
                  <a:lnTo>
                    <a:pt x="61393" y="70823"/>
                  </a:lnTo>
                  <a:lnTo>
                    <a:pt x="61178" y="70558"/>
                  </a:lnTo>
                  <a:lnTo>
                    <a:pt x="58413" y="69686"/>
                  </a:lnTo>
                  <a:lnTo>
                    <a:pt x="56190" y="69674"/>
                  </a:lnTo>
                  <a:lnTo>
                    <a:pt x="55913" y="69838"/>
                  </a:lnTo>
                  <a:lnTo>
                    <a:pt x="55471" y="70684"/>
                  </a:lnTo>
                  <a:lnTo>
                    <a:pt x="54423" y="69838"/>
                  </a:lnTo>
                  <a:lnTo>
                    <a:pt x="54183" y="69762"/>
                  </a:lnTo>
                  <a:lnTo>
                    <a:pt x="51266" y="70166"/>
                  </a:lnTo>
                  <a:lnTo>
                    <a:pt x="51114" y="70229"/>
                  </a:lnTo>
                  <a:lnTo>
                    <a:pt x="48362" y="72287"/>
                  </a:lnTo>
                  <a:lnTo>
                    <a:pt x="48248" y="72452"/>
                  </a:lnTo>
                  <a:lnTo>
                    <a:pt x="47377" y="75381"/>
                  </a:lnTo>
                  <a:lnTo>
                    <a:pt x="47377" y="75507"/>
                  </a:lnTo>
                  <a:lnTo>
                    <a:pt x="47768" y="79093"/>
                  </a:lnTo>
                  <a:lnTo>
                    <a:pt x="47819" y="79245"/>
                  </a:lnTo>
                  <a:lnTo>
                    <a:pt x="49801" y="81934"/>
                  </a:lnTo>
                  <a:lnTo>
                    <a:pt x="50155" y="82048"/>
                  </a:lnTo>
                  <a:lnTo>
                    <a:pt x="52832" y="81101"/>
                  </a:lnTo>
                  <a:lnTo>
                    <a:pt x="52996" y="80962"/>
                  </a:lnTo>
                  <a:lnTo>
                    <a:pt x="54082" y="79144"/>
                  </a:lnTo>
                  <a:lnTo>
                    <a:pt x="56304" y="79144"/>
                  </a:lnTo>
                  <a:lnTo>
                    <a:pt x="56203" y="79876"/>
                  </a:lnTo>
                  <a:lnTo>
                    <a:pt x="55496" y="81240"/>
                  </a:lnTo>
                  <a:lnTo>
                    <a:pt x="54789" y="83210"/>
                  </a:lnTo>
                  <a:lnTo>
                    <a:pt x="55054" y="83639"/>
                  </a:lnTo>
                  <a:lnTo>
                    <a:pt x="57516" y="83930"/>
                  </a:lnTo>
                  <a:lnTo>
                    <a:pt x="59095" y="84460"/>
                  </a:lnTo>
                  <a:lnTo>
                    <a:pt x="58413" y="86202"/>
                  </a:lnTo>
                  <a:lnTo>
                    <a:pt x="58425" y="86455"/>
                  </a:lnTo>
                  <a:lnTo>
                    <a:pt x="59688" y="89056"/>
                  </a:lnTo>
                  <a:lnTo>
                    <a:pt x="59840" y="89195"/>
                  </a:lnTo>
                  <a:lnTo>
                    <a:pt x="61569" y="90066"/>
                  </a:lnTo>
                  <a:lnTo>
                    <a:pt x="61809" y="90079"/>
                  </a:lnTo>
                  <a:lnTo>
                    <a:pt x="63388" y="89586"/>
                  </a:lnTo>
                  <a:lnTo>
                    <a:pt x="64827" y="90735"/>
                  </a:lnTo>
                  <a:lnTo>
                    <a:pt x="65320" y="90597"/>
                  </a:lnTo>
                  <a:cubicBezTo>
                    <a:pt x="65345" y="90546"/>
                    <a:pt x="65749" y="89397"/>
                    <a:pt x="65863" y="88980"/>
                  </a:cubicBezTo>
                  <a:cubicBezTo>
                    <a:pt x="66166" y="88766"/>
                    <a:pt x="67656" y="88261"/>
                    <a:pt x="68944" y="87882"/>
                  </a:cubicBezTo>
                  <a:lnTo>
                    <a:pt x="71696" y="87806"/>
                  </a:lnTo>
                  <a:lnTo>
                    <a:pt x="74222" y="88437"/>
                  </a:lnTo>
                  <a:lnTo>
                    <a:pt x="76596" y="88665"/>
                  </a:lnTo>
                  <a:lnTo>
                    <a:pt x="78553" y="89788"/>
                  </a:lnTo>
                  <a:lnTo>
                    <a:pt x="80813" y="91973"/>
                  </a:lnTo>
                  <a:lnTo>
                    <a:pt x="81002" y="92061"/>
                  </a:lnTo>
                  <a:lnTo>
                    <a:pt x="83174" y="92289"/>
                  </a:lnTo>
                  <a:lnTo>
                    <a:pt x="86432" y="93362"/>
                  </a:lnTo>
                  <a:lnTo>
                    <a:pt x="87846" y="95370"/>
                  </a:lnTo>
                  <a:lnTo>
                    <a:pt x="89021" y="98097"/>
                  </a:lnTo>
                  <a:lnTo>
                    <a:pt x="89185" y="98274"/>
                  </a:lnTo>
                  <a:lnTo>
                    <a:pt x="91470" y="99221"/>
                  </a:lnTo>
                  <a:lnTo>
                    <a:pt x="93529" y="100016"/>
                  </a:lnTo>
                  <a:lnTo>
                    <a:pt x="95448" y="100345"/>
                  </a:lnTo>
                  <a:lnTo>
                    <a:pt x="98655" y="101595"/>
                  </a:lnTo>
                  <a:cubicBezTo>
                    <a:pt x="100625" y="102365"/>
                    <a:pt x="101092" y="102655"/>
                    <a:pt x="101193" y="102731"/>
                  </a:cubicBezTo>
                  <a:lnTo>
                    <a:pt x="101168" y="102782"/>
                  </a:lnTo>
                  <a:lnTo>
                    <a:pt x="102115" y="104524"/>
                  </a:lnTo>
                  <a:lnTo>
                    <a:pt x="101130" y="106305"/>
                  </a:lnTo>
                  <a:lnTo>
                    <a:pt x="99312" y="108590"/>
                  </a:lnTo>
                  <a:lnTo>
                    <a:pt x="99249" y="108716"/>
                  </a:lnTo>
                  <a:lnTo>
                    <a:pt x="98857" y="110673"/>
                  </a:lnTo>
                  <a:lnTo>
                    <a:pt x="97986" y="113855"/>
                  </a:lnTo>
                  <a:lnTo>
                    <a:pt x="97456" y="117492"/>
                  </a:lnTo>
                  <a:lnTo>
                    <a:pt x="96256" y="118199"/>
                  </a:lnTo>
                  <a:lnTo>
                    <a:pt x="93541" y="119639"/>
                  </a:lnTo>
                  <a:lnTo>
                    <a:pt x="91016" y="121369"/>
                  </a:lnTo>
                  <a:lnTo>
                    <a:pt x="90889" y="121583"/>
                  </a:lnTo>
                  <a:lnTo>
                    <a:pt x="90422" y="124260"/>
                  </a:lnTo>
                  <a:lnTo>
                    <a:pt x="89096" y="126192"/>
                  </a:lnTo>
                  <a:lnTo>
                    <a:pt x="87682" y="128604"/>
                  </a:lnTo>
                  <a:lnTo>
                    <a:pt x="86205" y="130031"/>
                  </a:lnTo>
                  <a:lnTo>
                    <a:pt x="83679" y="129589"/>
                  </a:lnTo>
                  <a:lnTo>
                    <a:pt x="83313" y="129930"/>
                  </a:lnTo>
                  <a:lnTo>
                    <a:pt x="83389" y="130889"/>
                  </a:lnTo>
                  <a:lnTo>
                    <a:pt x="83553" y="132114"/>
                  </a:lnTo>
                  <a:lnTo>
                    <a:pt x="83553" y="134008"/>
                  </a:lnTo>
                  <a:lnTo>
                    <a:pt x="81886" y="134412"/>
                  </a:lnTo>
                  <a:lnTo>
                    <a:pt x="79992" y="134968"/>
                  </a:lnTo>
                  <a:lnTo>
                    <a:pt x="79765" y="135271"/>
                  </a:lnTo>
                  <a:lnTo>
                    <a:pt x="79765" y="135801"/>
                  </a:lnTo>
                  <a:lnTo>
                    <a:pt x="79702" y="137039"/>
                  </a:lnTo>
                  <a:lnTo>
                    <a:pt x="78616" y="136912"/>
                  </a:lnTo>
                  <a:lnTo>
                    <a:pt x="78262" y="137215"/>
                  </a:lnTo>
                  <a:lnTo>
                    <a:pt x="78187" y="138314"/>
                  </a:lnTo>
                  <a:lnTo>
                    <a:pt x="78212" y="138465"/>
                  </a:lnTo>
                  <a:lnTo>
                    <a:pt x="78730" y="139640"/>
                  </a:lnTo>
                  <a:lnTo>
                    <a:pt x="78376" y="141622"/>
                  </a:lnTo>
                  <a:lnTo>
                    <a:pt x="77694" y="142102"/>
                  </a:lnTo>
                  <a:lnTo>
                    <a:pt x="77593" y="142216"/>
                  </a:lnTo>
                  <a:lnTo>
                    <a:pt x="76722" y="143882"/>
                  </a:lnTo>
                  <a:lnTo>
                    <a:pt x="76823" y="144274"/>
                  </a:lnTo>
                  <a:lnTo>
                    <a:pt x="78300" y="145335"/>
                  </a:lnTo>
                  <a:lnTo>
                    <a:pt x="78060" y="146105"/>
                  </a:lnTo>
                  <a:cubicBezTo>
                    <a:pt x="77997" y="146181"/>
                    <a:pt x="77757" y="146484"/>
                    <a:pt x="76924" y="147481"/>
                  </a:cubicBezTo>
                  <a:cubicBezTo>
                    <a:pt x="76444" y="148062"/>
                    <a:pt x="76255" y="148592"/>
                    <a:pt x="76381" y="149059"/>
                  </a:cubicBezTo>
                  <a:cubicBezTo>
                    <a:pt x="76469" y="149388"/>
                    <a:pt x="76697" y="149678"/>
                    <a:pt x="77000" y="149842"/>
                  </a:cubicBezTo>
                  <a:lnTo>
                    <a:pt x="78136" y="152646"/>
                  </a:lnTo>
                  <a:lnTo>
                    <a:pt x="78275" y="152810"/>
                  </a:lnTo>
                  <a:lnTo>
                    <a:pt x="81167" y="154363"/>
                  </a:lnTo>
                  <a:lnTo>
                    <a:pt x="80245" y="155449"/>
                  </a:lnTo>
                  <a:lnTo>
                    <a:pt x="77492" y="155449"/>
                  </a:lnTo>
                  <a:lnTo>
                    <a:pt x="75889" y="154401"/>
                  </a:lnTo>
                  <a:lnTo>
                    <a:pt x="73628" y="151130"/>
                  </a:lnTo>
                  <a:lnTo>
                    <a:pt x="72429" y="147443"/>
                  </a:lnTo>
                  <a:lnTo>
                    <a:pt x="72113" y="145625"/>
                  </a:lnTo>
                  <a:lnTo>
                    <a:pt x="70825" y="143605"/>
                  </a:lnTo>
                  <a:lnTo>
                    <a:pt x="72568" y="139577"/>
                  </a:lnTo>
                  <a:lnTo>
                    <a:pt x="72454" y="139198"/>
                  </a:lnTo>
                  <a:lnTo>
                    <a:pt x="71242" y="138327"/>
                  </a:lnTo>
                  <a:lnTo>
                    <a:pt x="71014" y="135523"/>
                  </a:lnTo>
                  <a:lnTo>
                    <a:pt x="71090" y="133112"/>
                  </a:lnTo>
                  <a:lnTo>
                    <a:pt x="71873" y="129993"/>
                  </a:lnTo>
                  <a:lnTo>
                    <a:pt x="71886" y="129892"/>
                  </a:lnTo>
                  <a:lnTo>
                    <a:pt x="71722" y="127884"/>
                  </a:lnTo>
                  <a:lnTo>
                    <a:pt x="71962" y="123907"/>
                  </a:lnTo>
                  <a:lnTo>
                    <a:pt x="71722" y="120030"/>
                  </a:lnTo>
                  <a:lnTo>
                    <a:pt x="71242" y="115295"/>
                  </a:lnTo>
                  <a:lnTo>
                    <a:pt x="71191" y="115131"/>
                  </a:lnTo>
                  <a:lnTo>
                    <a:pt x="69929" y="113401"/>
                  </a:lnTo>
                  <a:lnTo>
                    <a:pt x="67921" y="112252"/>
                  </a:lnTo>
                  <a:lnTo>
                    <a:pt x="65837" y="109007"/>
                  </a:lnTo>
                  <a:lnTo>
                    <a:pt x="63678" y="105724"/>
                  </a:lnTo>
                  <a:lnTo>
                    <a:pt x="61367" y="103274"/>
                  </a:lnTo>
                  <a:lnTo>
                    <a:pt x="61772" y="102277"/>
                  </a:lnTo>
                  <a:lnTo>
                    <a:pt x="62024" y="100029"/>
                  </a:lnTo>
                  <a:lnTo>
                    <a:pt x="62782" y="97832"/>
                  </a:lnTo>
                  <a:lnTo>
                    <a:pt x="64246" y="96051"/>
                  </a:lnTo>
                  <a:lnTo>
                    <a:pt x="64322" y="95887"/>
                  </a:lnTo>
                  <a:lnTo>
                    <a:pt x="64638" y="92415"/>
                  </a:lnTo>
                  <a:lnTo>
                    <a:pt x="64562" y="92175"/>
                  </a:lnTo>
                  <a:lnTo>
                    <a:pt x="62971" y="90369"/>
                  </a:lnTo>
                  <a:lnTo>
                    <a:pt x="62529" y="90344"/>
                  </a:lnTo>
                  <a:lnTo>
                    <a:pt x="61431" y="91304"/>
                  </a:lnTo>
                  <a:lnTo>
                    <a:pt x="59145" y="90091"/>
                  </a:lnTo>
                  <a:lnTo>
                    <a:pt x="55799" y="86341"/>
                  </a:lnTo>
                  <a:lnTo>
                    <a:pt x="55622" y="86253"/>
                  </a:lnTo>
                  <a:lnTo>
                    <a:pt x="52781" y="85634"/>
                  </a:lnTo>
                  <a:lnTo>
                    <a:pt x="50243" y="83626"/>
                  </a:lnTo>
                  <a:lnTo>
                    <a:pt x="49877" y="83614"/>
                  </a:lnTo>
                  <a:lnTo>
                    <a:pt x="49157" y="84068"/>
                  </a:lnTo>
                  <a:lnTo>
                    <a:pt x="46430" y="82629"/>
                  </a:lnTo>
                  <a:lnTo>
                    <a:pt x="42566" y="81467"/>
                  </a:lnTo>
                  <a:lnTo>
                    <a:pt x="41051" y="79801"/>
                  </a:lnTo>
                  <a:lnTo>
                    <a:pt x="40899" y="77629"/>
                  </a:lnTo>
                  <a:lnTo>
                    <a:pt x="40861" y="77490"/>
                  </a:lnTo>
                  <a:lnTo>
                    <a:pt x="38803" y="73942"/>
                  </a:lnTo>
                  <a:lnTo>
                    <a:pt x="36606" y="71858"/>
                  </a:lnTo>
                  <a:lnTo>
                    <a:pt x="35760" y="68739"/>
                  </a:lnTo>
                  <a:lnTo>
                    <a:pt x="34282" y="66959"/>
                  </a:lnTo>
                  <a:lnTo>
                    <a:pt x="33727" y="67199"/>
                  </a:lnTo>
                  <a:lnTo>
                    <a:pt x="34358" y="71694"/>
                  </a:lnTo>
                  <a:lnTo>
                    <a:pt x="34421" y="71858"/>
                  </a:lnTo>
                  <a:lnTo>
                    <a:pt x="35873" y="73689"/>
                  </a:lnTo>
                  <a:lnTo>
                    <a:pt x="36240" y="75722"/>
                  </a:lnTo>
                  <a:lnTo>
                    <a:pt x="36240" y="75722"/>
                  </a:lnTo>
                  <a:lnTo>
                    <a:pt x="34484" y="73866"/>
                  </a:lnTo>
                  <a:lnTo>
                    <a:pt x="33070" y="68878"/>
                  </a:lnTo>
                  <a:lnTo>
                    <a:pt x="31808" y="65406"/>
                  </a:lnTo>
                  <a:lnTo>
                    <a:pt x="31694" y="65242"/>
                  </a:lnTo>
                  <a:lnTo>
                    <a:pt x="30014" y="64093"/>
                  </a:lnTo>
                  <a:lnTo>
                    <a:pt x="28360" y="61454"/>
                  </a:lnTo>
                  <a:lnTo>
                    <a:pt x="28045" y="57097"/>
                  </a:lnTo>
                  <a:lnTo>
                    <a:pt x="28512" y="52817"/>
                  </a:lnTo>
                  <a:lnTo>
                    <a:pt x="29749" y="50354"/>
                  </a:lnTo>
                  <a:lnTo>
                    <a:pt x="30014" y="47627"/>
                  </a:lnTo>
                  <a:lnTo>
                    <a:pt x="29989" y="47475"/>
                  </a:lnTo>
                  <a:lnTo>
                    <a:pt x="28310" y="43776"/>
                  </a:lnTo>
                  <a:lnTo>
                    <a:pt x="28449" y="42841"/>
                  </a:lnTo>
                  <a:lnTo>
                    <a:pt x="30419" y="44079"/>
                  </a:lnTo>
                  <a:lnTo>
                    <a:pt x="30873" y="43700"/>
                  </a:lnTo>
                  <a:lnTo>
                    <a:pt x="29623" y="40733"/>
                  </a:lnTo>
                  <a:lnTo>
                    <a:pt x="28916" y="36364"/>
                  </a:lnTo>
                  <a:lnTo>
                    <a:pt x="28411" y="36174"/>
                  </a:lnTo>
                  <a:lnTo>
                    <a:pt x="27300" y="37109"/>
                  </a:lnTo>
                  <a:lnTo>
                    <a:pt x="27211" y="37260"/>
                  </a:lnTo>
                  <a:lnTo>
                    <a:pt x="26517" y="39432"/>
                  </a:lnTo>
                  <a:lnTo>
                    <a:pt x="26100" y="38435"/>
                  </a:lnTo>
                  <a:lnTo>
                    <a:pt x="26630" y="36477"/>
                  </a:lnTo>
                  <a:lnTo>
                    <a:pt x="27262" y="33472"/>
                  </a:lnTo>
                  <a:lnTo>
                    <a:pt x="27262" y="33358"/>
                  </a:lnTo>
                  <a:lnTo>
                    <a:pt x="26555" y="29330"/>
                  </a:lnTo>
                  <a:lnTo>
                    <a:pt x="25027" y="26477"/>
                  </a:lnTo>
                  <a:lnTo>
                    <a:pt x="24901" y="26363"/>
                  </a:lnTo>
                  <a:cubicBezTo>
                    <a:pt x="21319" y="24236"/>
                    <a:pt x="20275" y="23768"/>
                    <a:pt x="19914" y="23768"/>
                  </a:cubicBezTo>
                  <a:cubicBezTo>
                    <a:pt x="19779" y="23768"/>
                    <a:pt x="19739" y="23832"/>
                    <a:pt x="19698" y="23901"/>
                  </a:cubicBezTo>
                  <a:cubicBezTo>
                    <a:pt x="19521" y="24040"/>
                    <a:pt x="18322" y="24444"/>
                    <a:pt x="17337" y="24747"/>
                  </a:cubicBezTo>
                  <a:lnTo>
                    <a:pt x="16112" y="24999"/>
                  </a:lnTo>
                  <a:lnTo>
                    <a:pt x="17299" y="22840"/>
                  </a:lnTo>
                  <a:lnTo>
                    <a:pt x="16832" y="22436"/>
                  </a:lnTo>
                  <a:lnTo>
                    <a:pt x="14370" y="24191"/>
                  </a:lnTo>
                  <a:lnTo>
                    <a:pt x="12362" y="25959"/>
                  </a:lnTo>
                  <a:lnTo>
                    <a:pt x="10127" y="28573"/>
                  </a:lnTo>
                  <a:lnTo>
                    <a:pt x="4394" y="30896"/>
                  </a:lnTo>
                  <a:lnTo>
                    <a:pt x="2134" y="31262"/>
                  </a:lnTo>
                  <a:lnTo>
                    <a:pt x="3132" y="30770"/>
                  </a:lnTo>
                  <a:cubicBezTo>
                    <a:pt x="8687" y="27702"/>
                    <a:pt x="8763" y="27399"/>
                    <a:pt x="8801" y="27247"/>
                  </a:cubicBezTo>
                  <a:cubicBezTo>
                    <a:pt x="8852" y="27058"/>
                    <a:pt x="9432" y="26224"/>
                    <a:pt x="9937" y="25555"/>
                  </a:cubicBezTo>
                  <a:lnTo>
                    <a:pt x="9887" y="25126"/>
                  </a:lnTo>
                  <a:lnTo>
                    <a:pt x="8018" y="23573"/>
                  </a:lnTo>
                  <a:lnTo>
                    <a:pt x="6882" y="22373"/>
                  </a:lnTo>
                  <a:lnTo>
                    <a:pt x="6389" y="20454"/>
                  </a:lnTo>
                  <a:lnTo>
                    <a:pt x="7702" y="18396"/>
                  </a:lnTo>
                  <a:lnTo>
                    <a:pt x="9584" y="16034"/>
                  </a:lnTo>
                  <a:lnTo>
                    <a:pt x="12425" y="15466"/>
                  </a:lnTo>
                  <a:lnTo>
                    <a:pt x="12602" y="15365"/>
                  </a:lnTo>
                  <a:lnTo>
                    <a:pt x="14256" y="13332"/>
                  </a:lnTo>
                  <a:lnTo>
                    <a:pt x="13991" y="12814"/>
                  </a:lnTo>
                  <a:lnTo>
                    <a:pt x="12059" y="12979"/>
                  </a:lnTo>
                  <a:lnTo>
                    <a:pt x="9761" y="12625"/>
                  </a:lnTo>
                  <a:lnTo>
                    <a:pt x="9761" y="11943"/>
                  </a:lnTo>
                  <a:lnTo>
                    <a:pt x="10405" y="10579"/>
                  </a:lnTo>
                  <a:lnTo>
                    <a:pt x="12753" y="9531"/>
                  </a:lnTo>
                  <a:lnTo>
                    <a:pt x="13347" y="9999"/>
                  </a:lnTo>
                  <a:lnTo>
                    <a:pt x="15582" y="10655"/>
                  </a:lnTo>
                  <a:lnTo>
                    <a:pt x="15986" y="10302"/>
                  </a:lnTo>
                  <a:lnTo>
                    <a:pt x="15733" y="8572"/>
                  </a:lnTo>
                  <a:lnTo>
                    <a:pt x="14799" y="5301"/>
                  </a:lnTo>
                  <a:lnTo>
                    <a:pt x="14799" y="4582"/>
                  </a:lnTo>
                  <a:lnTo>
                    <a:pt x="16996" y="3268"/>
                  </a:lnTo>
                  <a:cubicBezTo>
                    <a:pt x="17249" y="3167"/>
                    <a:pt x="17943" y="2814"/>
                    <a:pt x="20178" y="1387"/>
                  </a:cubicBezTo>
                  <a:cubicBezTo>
                    <a:pt x="21117" y="797"/>
                    <a:pt x="21746" y="618"/>
                    <a:pt x="22159" y="618"/>
                  </a:cubicBezTo>
                  <a:close/>
                  <a:moveTo>
                    <a:pt x="22164" y="0"/>
                  </a:moveTo>
                  <a:cubicBezTo>
                    <a:pt x="21532" y="0"/>
                    <a:pt x="20754" y="291"/>
                    <a:pt x="19837" y="869"/>
                  </a:cubicBezTo>
                  <a:cubicBezTo>
                    <a:pt x="17274" y="2498"/>
                    <a:pt x="16819" y="2675"/>
                    <a:pt x="16781" y="2688"/>
                  </a:cubicBezTo>
                  <a:lnTo>
                    <a:pt x="14332" y="4127"/>
                  </a:lnTo>
                  <a:lnTo>
                    <a:pt x="14180" y="4392"/>
                  </a:lnTo>
                  <a:lnTo>
                    <a:pt x="14180" y="5339"/>
                  </a:lnTo>
                  <a:lnTo>
                    <a:pt x="15127" y="8698"/>
                  </a:lnTo>
                  <a:lnTo>
                    <a:pt x="15291" y="9923"/>
                  </a:lnTo>
                  <a:lnTo>
                    <a:pt x="13688" y="9468"/>
                  </a:lnTo>
                  <a:lnTo>
                    <a:pt x="12993" y="8925"/>
                  </a:lnTo>
                  <a:lnTo>
                    <a:pt x="12665" y="8875"/>
                  </a:lnTo>
                  <a:lnTo>
                    <a:pt x="10051" y="10062"/>
                  </a:lnTo>
                  <a:lnTo>
                    <a:pt x="9887" y="10213"/>
                  </a:lnTo>
                  <a:lnTo>
                    <a:pt x="9155" y="11754"/>
                  </a:lnTo>
                  <a:lnTo>
                    <a:pt x="9129" y="12915"/>
                  </a:lnTo>
                  <a:lnTo>
                    <a:pt x="9395" y="13231"/>
                  </a:lnTo>
                  <a:lnTo>
                    <a:pt x="11983" y="13623"/>
                  </a:lnTo>
                  <a:lnTo>
                    <a:pt x="12059" y="13623"/>
                  </a:lnTo>
                  <a:lnTo>
                    <a:pt x="13284" y="13521"/>
                  </a:lnTo>
                  <a:lnTo>
                    <a:pt x="12185" y="14873"/>
                  </a:lnTo>
                  <a:lnTo>
                    <a:pt x="9344" y="15441"/>
                  </a:lnTo>
                  <a:lnTo>
                    <a:pt x="9155" y="15554"/>
                  </a:lnTo>
                  <a:lnTo>
                    <a:pt x="7185" y="18029"/>
                  </a:lnTo>
                  <a:lnTo>
                    <a:pt x="5771" y="20239"/>
                  </a:lnTo>
                  <a:lnTo>
                    <a:pt x="5733" y="20479"/>
                  </a:lnTo>
                  <a:lnTo>
                    <a:pt x="6288" y="22613"/>
                  </a:lnTo>
                  <a:lnTo>
                    <a:pt x="6364" y="22752"/>
                  </a:lnTo>
                  <a:lnTo>
                    <a:pt x="7576" y="24040"/>
                  </a:lnTo>
                  <a:lnTo>
                    <a:pt x="9243" y="25416"/>
                  </a:lnTo>
                  <a:cubicBezTo>
                    <a:pt x="8877" y="25909"/>
                    <a:pt x="8334" y="26679"/>
                    <a:pt x="8208" y="27032"/>
                  </a:cubicBezTo>
                  <a:cubicBezTo>
                    <a:pt x="7841" y="27386"/>
                    <a:pt x="4874" y="29091"/>
                    <a:pt x="2841" y="30214"/>
                  </a:cubicBezTo>
                  <a:lnTo>
                    <a:pt x="0" y="31629"/>
                  </a:lnTo>
                  <a:lnTo>
                    <a:pt x="189" y="32222"/>
                  </a:lnTo>
                  <a:lnTo>
                    <a:pt x="4533" y="31515"/>
                  </a:lnTo>
                  <a:lnTo>
                    <a:pt x="10430" y="29128"/>
                  </a:lnTo>
                  <a:lnTo>
                    <a:pt x="10556" y="29040"/>
                  </a:lnTo>
                  <a:lnTo>
                    <a:pt x="12804" y="26388"/>
                  </a:lnTo>
                  <a:lnTo>
                    <a:pt x="14748" y="24684"/>
                  </a:lnTo>
                  <a:lnTo>
                    <a:pt x="16087" y="23737"/>
                  </a:lnTo>
                  <a:lnTo>
                    <a:pt x="15241" y="25302"/>
                  </a:lnTo>
                  <a:lnTo>
                    <a:pt x="15582" y="25757"/>
                  </a:lnTo>
                  <a:lnTo>
                    <a:pt x="17488" y="25366"/>
                  </a:lnTo>
                  <a:cubicBezTo>
                    <a:pt x="19180" y="24861"/>
                    <a:pt x="19787" y="24595"/>
                    <a:pt x="20026" y="24431"/>
                  </a:cubicBezTo>
                  <a:cubicBezTo>
                    <a:pt x="20544" y="24595"/>
                    <a:pt x="22628" y="25757"/>
                    <a:pt x="24496" y="26868"/>
                  </a:cubicBezTo>
                  <a:lnTo>
                    <a:pt x="25936" y="29507"/>
                  </a:lnTo>
                  <a:lnTo>
                    <a:pt x="26618" y="33409"/>
                  </a:lnTo>
                  <a:lnTo>
                    <a:pt x="26012" y="36338"/>
                  </a:lnTo>
                  <a:lnTo>
                    <a:pt x="25456" y="38384"/>
                  </a:lnTo>
                  <a:lnTo>
                    <a:pt x="25469" y="38586"/>
                  </a:lnTo>
                  <a:lnTo>
                    <a:pt x="26264" y="40480"/>
                  </a:lnTo>
                  <a:lnTo>
                    <a:pt x="26858" y="40455"/>
                  </a:lnTo>
                  <a:lnTo>
                    <a:pt x="27767" y="37538"/>
                  </a:lnTo>
                  <a:lnTo>
                    <a:pt x="28373" y="37033"/>
                  </a:lnTo>
                  <a:lnTo>
                    <a:pt x="29004" y="40884"/>
                  </a:lnTo>
                  <a:lnTo>
                    <a:pt x="29888" y="43018"/>
                  </a:lnTo>
                  <a:lnTo>
                    <a:pt x="28360" y="42058"/>
                  </a:lnTo>
                  <a:lnTo>
                    <a:pt x="27893" y="42273"/>
                  </a:lnTo>
                  <a:lnTo>
                    <a:pt x="27653" y="43763"/>
                  </a:lnTo>
                  <a:lnTo>
                    <a:pt x="27678" y="43953"/>
                  </a:lnTo>
                  <a:lnTo>
                    <a:pt x="29383" y="47652"/>
                  </a:lnTo>
                  <a:lnTo>
                    <a:pt x="29156" y="50114"/>
                  </a:lnTo>
                  <a:lnTo>
                    <a:pt x="27918" y="52589"/>
                  </a:lnTo>
                  <a:lnTo>
                    <a:pt x="27413" y="57085"/>
                  </a:lnTo>
                  <a:lnTo>
                    <a:pt x="27729" y="61580"/>
                  </a:lnTo>
                  <a:lnTo>
                    <a:pt x="27779" y="61719"/>
                  </a:lnTo>
                  <a:lnTo>
                    <a:pt x="29522" y="64484"/>
                  </a:lnTo>
                  <a:lnTo>
                    <a:pt x="31252" y="65696"/>
                  </a:lnTo>
                  <a:lnTo>
                    <a:pt x="32464" y="69030"/>
                  </a:lnTo>
                  <a:lnTo>
                    <a:pt x="33891" y="74080"/>
                  </a:lnTo>
                  <a:lnTo>
                    <a:pt x="33967" y="74219"/>
                  </a:lnTo>
                  <a:lnTo>
                    <a:pt x="36505" y="76896"/>
                  </a:lnTo>
                  <a:lnTo>
                    <a:pt x="37048" y="76631"/>
                  </a:lnTo>
                  <a:lnTo>
                    <a:pt x="36467" y="73474"/>
                  </a:lnTo>
                  <a:lnTo>
                    <a:pt x="36404" y="73335"/>
                  </a:lnTo>
                  <a:lnTo>
                    <a:pt x="34964" y="71505"/>
                  </a:lnTo>
                  <a:lnTo>
                    <a:pt x="34484" y="68171"/>
                  </a:lnTo>
                  <a:lnTo>
                    <a:pt x="34484" y="68171"/>
                  </a:lnTo>
                  <a:lnTo>
                    <a:pt x="35166" y="68954"/>
                  </a:lnTo>
                  <a:lnTo>
                    <a:pt x="36012" y="72098"/>
                  </a:lnTo>
                  <a:lnTo>
                    <a:pt x="36101" y="72237"/>
                  </a:lnTo>
                  <a:lnTo>
                    <a:pt x="38273" y="74295"/>
                  </a:lnTo>
                  <a:lnTo>
                    <a:pt x="40268" y="77730"/>
                  </a:lnTo>
                  <a:lnTo>
                    <a:pt x="40419" y="79939"/>
                  </a:lnTo>
                  <a:lnTo>
                    <a:pt x="40508" y="80141"/>
                  </a:lnTo>
                  <a:lnTo>
                    <a:pt x="42162" y="81947"/>
                  </a:lnTo>
                  <a:lnTo>
                    <a:pt x="42301" y="82035"/>
                  </a:lnTo>
                  <a:lnTo>
                    <a:pt x="46202" y="83197"/>
                  </a:lnTo>
                  <a:lnTo>
                    <a:pt x="49043" y="84700"/>
                  </a:lnTo>
                  <a:lnTo>
                    <a:pt x="49359" y="84687"/>
                  </a:lnTo>
                  <a:lnTo>
                    <a:pt x="50028" y="84245"/>
                  </a:lnTo>
                  <a:lnTo>
                    <a:pt x="52453" y="86165"/>
                  </a:lnTo>
                  <a:lnTo>
                    <a:pt x="52592" y="86228"/>
                  </a:lnTo>
                  <a:lnTo>
                    <a:pt x="55407" y="86834"/>
                  </a:lnTo>
                  <a:lnTo>
                    <a:pt x="58716" y="90546"/>
                  </a:lnTo>
                  <a:lnTo>
                    <a:pt x="61330" y="91960"/>
                  </a:lnTo>
                  <a:lnTo>
                    <a:pt x="61683" y="91910"/>
                  </a:lnTo>
                  <a:lnTo>
                    <a:pt x="62706" y="91013"/>
                  </a:lnTo>
                  <a:lnTo>
                    <a:pt x="63994" y="92491"/>
                  </a:lnTo>
                  <a:lnTo>
                    <a:pt x="63691" y="95723"/>
                  </a:lnTo>
                  <a:lnTo>
                    <a:pt x="62251" y="97466"/>
                  </a:lnTo>
                  <a:lnTo>
                    <a:pt x="61405" y="99840"/>
                  </a:lnTo>
                  <a:lnTo>
                    <a:pt x="61165" y="102074"/>
                  </a:lnTo>
                  <a:lnTo>
                    <a:pt x="60711" y="103224"/>
                  </a:lnTo>
                  <a:lnTo>
                    <a:pt x="60774" y="103552"/>
                  </a:lnTo>
                  <a:lnTo>
                    <a:pt x="63186" y="106115"/>
                  </a:lnTo>
                  <a:lnTo>
                    <a:pt x="65320" y="109335"/>
                  </a:lnTo>
                  <a:lnTo>
                    <a:pt x="67441" y="112656"/>
                  </a:lnTo>
                  <a:lnTo>
                    <a:pt x="67555" y="112757"/>
                  </a:lnTo>
                  <a:lnTo>
                    <a:pt x="69461" y="113818"/>
                  </a:lnTo>
                  <a:lnTo>
                    <a:pt x="70623" y="115421"/>
                  </a:lnTo>
                  <a:lnTo>
                    <a:pt x="71090" y="120055"/>
                  </a:lnTo>
                  <a:lnTo>
                    <a:pt x="71330" y="123881"/>
                  </a:lnTo>
                  <a:lnTo>
                    <a:pt x="71090" y="127871"/>
                  </a:lnTo>
                  <a:lnTo>
                    <a:pt x="71254" y="129866"/>
                  </a:lnTo>
                  <a:lnTo>
                    <a:pt x="70472" y="132973"/>
                  </a:lnTo>
                  <a:lnTo>
                    <a:pt x="70383" y="135511"/>
                  </a:lnTo>
                  <a:lnTo>
                    <a:pt x="70623" y="138516"/>
                  </a:lnTo>
                  <a:lnTo>
                    <a:pt x="70749" y="138743"/>
                  </a:lnTo>
                  <a:lnTo>
                    <a:pt x="71886" y="139539"/>
                  </a:lnTo>
                  <a:lnTo>
                    <a:pt x="70168" y="143491"/>
                  </a:lnTo>
                  <a:lnTo>
                    <a:pt x="70194" y="143794"/>
                  </a:lnTo>
                  <a:lnTo>
                    <a:pt x="71507" y="145789"/>
                  </a:lnTo>
                  <a:lnTo>
                    <a:pt x="71823" y="147582"/>
                  </a:lnTo>
                  <a:lnTo>
                    <a:pt x="73035" y="151370"/>
                  </a:lnTo>
                  <a:lnTo>
                    <a:pt x="75409" y="154805"/>
                  </a:lnTo>
                  <a:lnTo>
                    <a:pt x="77227" y="156030"/>
                  </a:lnTo>
                  <a:lnTo>
                    <a:pt x="77391" y="156080"/>
                  </a:lnTo>
                  <a:lnTo>
                    <a:pt x="80396" y="156080"/>
                  </a:lnTo>
                  <a:lnTo>
                    <a:pt x="80624" y="155966"/>
                  </a:lnTo>
                  <a:lnTo>
                    <a:pt x="81886" y="154476"/>
                  </a:lnTo>
                  <a:lnTo>
                    <a:pt x="81798" y="153984"/>
                  </a:lnTo>
                  <a:lnTo>
                    <a:pt x="78666" y="152305"/>
                  </a:lnTo>
                  <a:lnTo>
                    <a:pt x="77530" y="149501"/>
                  </a:lnTo>
                  <a:lnTo>
                    <a:pt x="77353" y="149325"/>
                  </a:lnTo>
                  <a:cubicBezTo>
                    <a:pt x="77176" y="149249"/>
                    <a:pt x="77038" y="149097"/>
                    <a:pt x="76974" y="148908"/>
                  </a:cubicBezTo>
                  <a:cubicBezTo>
                    <a:pt x="76911" y="148643"/>
                    <a:pt x="77063" y="148289"/>
                    <a:pt x="77391" y="147885"/>
                  </a:cubicBezTo>
                  <a:cubicBezTo>
                    <a:pt x="78363" y="146723"/>
                    <a:pt x="78591" y="146458"/>
                    <a:pt x="78641" y="146332"/>
                  </a:cubicBezTo>
                  <a:lnTo>
                    <a:pt x="78957" y="145309"/>
                  </a:lnTo>
                  <a:lnTo>
                    <a:pt x="78831" y="144956"/>
                  </a:lnTo>
                  <a:lnTo>
                    <a:pt x="77404" y="143933"/>
                  </a:lnTo>
                  <a:lnTo>
                    <a:pt x="78111" y="142582"/>
                  </a:lnTo>
                  <a:lnTo>
                    <a:pt x="78831" y="142077"/>
                  </a:lnTo>
                  <a:lnTo>
                    <a:pt x="78957" y="141862"/>
                  </a:lnTo>
                  <a:lnTo>
                    <a:pt x="79361" y="139652"/>
                  </a:lnTo>
                  <a:lnTo>
                    <a:pt x="79336" y="139476"/>
                  </a:lnTo>
                  <a:lnTo>
                    <a:pt x="78818" y="138289"/>
                  </a:lnTo>
                  <a:lnTo>
                    <a:pt x="78869" y="137582"/>
                  </a:lnTo>
                  <a:lnTo>
                    <a:pt x="79954" y="137708"/>
                  </a:lnTo>
                  <a:lnTo>
                    <a:pt x="80308" y="137417"/>
                  </a:lnTo>
                  <a:lnTo>
                    <a:pt x="80384" y="135814"/>
                  </a:lnTo>
                  <a:lnTo>
                    <a:pt x="80384" y="135498"/>
                  </a:lnTo>
                  <a:lnTo>
                    <a:pt x="82038" y="135018"/>
                  </a:lnTo>
                  <a:lnTo>
                    <a:pt x="83932" y="134551"/>
                  </a:lnTo>
                  <a:lnTo>
                    <a:pt x="84172" y="134235"/>
                  </a:lnTo>
                  <a:lnTo>
                    <a:pt x="84172" y="132076"/>
                  </a:lnTo>
                  <a:lnTo>
                    <a:pt x="84020" y="130826"/>
                  </a:lnTo>
                  <a:lnTo>
                    <a:pt x="83970" y="130283"/>
                  </a:lnTo>
                  <a:lnTo>
                    <a:pt x="86243" y="130675"/>
                  </a:lnTo>
                  <a:lnTo>
                    <a:pt x="86521" y="130586"/>
                  </a:lnTo>
                  <a:lnTo>
                    <a:pt x="88137" y="129008"/>
                  </a:lnTo>
                  <a:lnTo>
                    <a:pt x="89614" y="126520"/>
                  </a:lnTo>
                  <a:lnTo>
                    <a:pt x="90965" y="124551"/>
                  </a:lnTo>
                  <a:lnTo>
                    <a:pt x="91470" y="121798"/>
                  </a:lnTo>
                  <a:lnTo>
                    <a:pt x="93857" y="120156"/>
                  </a:lnTo>
                  <a:lnTo>
                    <a:pt x="96546" y="118742"/>
                  </a:lnTo>
                  <a:lnTo>
                    <a:pt x="97897" y="117947"/>
                  </a:lnTo>
                  <a:lnTo>
                    <a:pt x="98049" y="117719"/>
                  </a:lnTo>
                  <a:lnTo>
                    <a:pt x="98592" y="113982"/>
                  </a:lnTo>
                  <a:lnTo>
                    <a:pt x="99463" y="110800"/>
                  </a:lnTo>
                  <a:lnTo>
                    <a:pt x="99842" y="108906"/>
                  </a:lnTo>
                  <a:lnTo>
                    <a:pt x="101648" y="106645"/>
                  </a:lnTo>
                  <a:lnTo>
                    <a:pt x="102746" y="104676"/>
                  </a:lnTo>
                  <a:lnTo>
                    <a:pt x="102746" y="104373"/>
                  </a:lnTo>
                  <a:lnTo>
                    <a:pt x="101799" y="102617"/>
                  </a:lnTo>
                  <a:cubicBezTo>
                    <a:pt x="101824" y="102352"/>
                    <a:pt x="101774" y="102125"/>
                    <a:pt x="98882" y="100989"/>
                  </a:cubicBezTo>
                  <a:lnTo>
                    <a:pt x="95650" y="99726"/>
                  </a:lnTo>
                  <a:lnTo>
                    <a:pt x="93718" y="99410"/>
                  </a:lnTo>
                  <a:lnTo>
                    <a:pt x="91710" y="98627"/>
                  </a:lnTo>
                  <a:lnTo>
                    <a:pt x="89551" y="97731"/>
                  </a:lnTo>
                  <a:lnTo>
                    <a:pt x="88415" y="95092"/>
                  </a:lnTo>
                  <a:lnTo>
                    <a:pt x="86887" y="92907"/>
                  </a:lnTo>
                  <a:lnTo>
                    <a:pt x="86735" y="92794"/>
                  </a:lnTo>
                  <a:lnTo>
                    <a:pt x="83338" y="91682"/>
                  </a:lnTo>
                  <a:lnTo>
                    <a:pt x="81179" y="91455"/>
                  </a:lnTo>
                  <a:lnTo>
                    <a:pt x="78970" y="89321"/>
                  </a:lnTo>
                  <a:lnTo>
                    <a:pt x="76861" y="88084"/>
                  </a:lnTo>
                  <a:lnTo>
                    <a:pt x="74335" y="87819"/>
                  </a:lnTo>
                  <a:lnTo>
                    <a:pt x="71810" y="87187"/>
                  </a:lnTo>
                  <a:lnTo>
                    <a:pt x="71722" y="87175"/>
                  </a:lnTo>
                  <a:lnTo>
                    <a:pt x="68881" y="87263"/>
                  </a:lnTo>
                  <a:lnTo>
                    <a:pt x="68792" y="87276"/>
                  </a:lnTo>
                  <a:cubicBezTo>
                    <a:pt x="65395" y="88273"/>
                    <a:pt x="65320" y="88576"/>
                    <a:pt x="65269" y="88753"/>
                  </a:cubicBezTo>
                  <a:cubicBezTo>
                    <a:pt x="65219" y="88942"/>
                    <a:pt x="65029" y="89523"/>
                    <a:pt x="64878" y="89965"/>
                  </a:cubicBezTo>
                  <a:lnTo>
                    <a:pt x="63640" y="88993"/>
                  </a:lnTo>
                  <a:lnTo>
                    <a:pt x="63350" y="88930"/>
                  </a:lnTo>
                  <a:lnTo>
                    <a:pt x="61734" y="89448"/>
                  </a:lnTo>
                  <a:lnTo>
                    <a:pt x="60218" y="88690"/>
                  </a:lnTo>
                  <a:lnTo>
                    <a:pt x="59057" y="86303"/>
                  </a:lnTo>
                  <a:lnTo>
                    <a:pt x="59802" y="84384"/>
                  </a:lnTo>
                  <a:lnTo>
                    <a:pt x="59600" y="83967"/>
                  </a:lnTo>
                  <a:lnTo>
                    <a:pt x="57655" y="83311"/>
                  </a:lnTo>
                  <a:lnTo>
                    <a:pt x="55521" y="83046"/>
                  </a:lnTo>
                  <a:lnTo>
                    <a:pt x="56077" y="81480"/>
                  </a:lnTo>
                  <a:lnTo>
                    <a:pt x="56796" y="80104"/>
                  </a:lnTo>
                  <a:lnTo>
                    <a:pt x="56986" y="78853"/>
                  </a:lnTo>
                  <a:lnTo>
                    <a:pt x="56670" y="78500"/>
                  </a:lnTo>
                  <a:lnTo>
                    <a:pt x="53905" y="78500"/>
                  </a:lnTo>
                  <a:lnTo>
                    <a:pt x="53640" y="78651"/>
                  </a:lnTo>
                  <a:lnTo>
                    <a:pt x="52516" y="80533"/>
                  </a:lnTo>
                  <a:lnTo>
                    <a:pt x="50155" y="81366"/>
                  </a:lnTo>
                  <a:lnTo>
                    <a:pt x="48374" y="78942"/>
                  </a:lnTo>
                  <a:lnTo>
                    <a:pt x="47995" y="75495"/>
                  </a:lnTo>
                  <a:lnTo>
                    <a:pt x="48816" y="72717"/>
                  </a:lnTo>
                  <a:lnTo>
                    <a:pt x="51443" y="70772"/>
                  </a:lnTo>
                  <a:lnTo>
                    <a:pt x="54132" y="70393"/>
                  </a:lnTo>
                  <a:lnTo>
                    <a:pt x="55370" y="71416"/>
                  </a:lnTo>
                  <a:lnTo>
                    <a:pt x="55849" y="71315"/>
                  </a:lnTo>
                  <a:lnTo>
                    <a:pt x="56392" y="70305"/>
                  </a:lnTo>
                  <a:lnTo>
                    <a:pt x="58286" y="70305"/>
                  </a:lnTo>
                  <a:lnTo>
                    <a:pt x="60799" y="71088"/>
                  </a:lnTo>
                  <a:lnTo>
                    <a:pt x="61014" y="72856"/>
                  </a:lnTo>
                  <a:lnTo>
                    <a:pt x="61064" y="72995"/>
                  </a:lnTo>
                  <a:lnTo>
                    <a:pt x="62403" y="75040"/>
                  </a:lnTo>
                  <a:lnTo>
                    <a:pt x="62971" y="74926"/>
                  </a:lnTo>
                  <a:lnTo>
                    <a:pt x="63363" y="72843"/>
                  </a:lnTo>
                  <a:lnTo>
                    <a:pt x="63363" y="72767"/>
                  </a:lnTo>
                  <a:lnTo>
                    <a:pt x="63211" y="69131"/>
                  </a:lnTo>
                  <a:lnTo>
                    <a:pt x="64158" y="67376"/>
                  </a:lnTo>
                  <a:lnTo>
                    <a:pt x="67087" y="65355"/>
                  </a:lnTo>
                  <a:lnTo>
                    <a:pt x="68704" y="62691"/>
                  </a:lnTo>
                  <a:lnTo>
                    <a:pt x="69461" y="60721"/>
                  </a:lnTo>
                  <a:lnTo>
                    <a:pt x="71924" y="58322"/>
                  </a:lnTo>
                  <a:lnTo>
                    <a:pt x="73452" y="58322"/>
                  </a:lnTo>
                  <a:lnTo>
                    <a:pt x="73755" y="58107"/>
                  </a:lnTo>
                  <a:lnTo>
                    <a:pt x="74575" y="55923"/>
                  </a:lnTo>
                  <a:lnTo>
                    <a:pt x="76747" y="54496"/>
                  </a:lnTo>
                  <a:lnTo>
                    <a:pt x="77682" y="55961"/>
                  </a:lnTo>
                  <a:lnTo>
                    <a:pt x="78124" y="56062"/>
                  </a:lnTo>
                  <a:lnTo>
                    <a:pt x="80119" y="54786"/>
                  </a:lnTo>
                  <a:lnTo>
                    <a:pt x="83591" y="53347"/>
                  </a:lnTo>
                  <a:lnTo>
                    <a:pt x="83705" y="52855"/>
                  </a:lnTo>
                  <a:lnTo>
                    <a:pt x="82909" y="51983"/>
                  </a:lnTo>
                  <a:lnTo>
                    <a:pt x="82657" y="51870"/>
                  </a:lnTo>
                  <a:lnTo>
                    <a:pt x="79715" y="52084"/>
                  </a:lnTo>
                  <a:lnTo>
                    <a:pt x="79134" y="50771"/>
                  </a:lnTo>
                  <a:lnTo>
                    <a:pt x="79134" y="49496"/>
                  </a:lnTo>
                  <a:lnTo>
                    <a:pt x="78970" y="49218"/>
                  </a:lnTo>
                  <a:lnTo>
                    <a:pt x="78528" y="48978"/>
                  </a:lnTo>
                  <a:lnTo>
                    <a:pt x="78742" y="48864"/>
                  </a:lnTo>
                  <a:lnTo>
                    <a:pt x="81002" y="48864"/>
                  </a:lnTo>
                  <a:lnTo>
                    <a:pt x="83212" y="49029"/>
                  </a:lnTo>
                  <a:lnTo>
                    <a:pt x="83389" y="48991"/>
                  </a:lnTo>
                  <a:lnTo>
                    <a:pt x="86028" y="47463"/>
                  </a:lnTo>
                  <a:cubicBezTo>
                    <a:pt x="87973" y="46023"/>
                    <a:pt x="88048" y="45910"/>
                    <a:pt x="88074" y="45847"/>
                  </a:cubicBezTo>
                  <a:cubicBezTo>
                    <a:pt x="88213" y="45657"/>
                    <a:pt x="88263" y="45569"/>
                    <a:pt x="86432" y="42362"/>
                  </a:cubicBezTo>
                  <a:lnTo>
                    <a:pt x="84399" y="40455"/>
                  </a:lnTo>
                  <a:lnTo>
                    <a:pt x="84033" y="38435"/>
                  </a:lnTo>
                  <a:lnTo>
                    <a:pt x="83553" y="34103"/>
                  </a:lnTo>
                  <a:lnTo>
                    <a:pt x="83010" y="33927"/>
                  </a:lnTo>
                  <a:lnTo>
                    <a:pt x="81078" y="36086"/>
                  </a:lnTo>
                  <a:lnTo>
                    <a:pt x="79576" y="35758"/>
                  </a:lnTo>
                  <a:lnTo>
                    <a:pt x="79310" y="34028"/>
                  </a:lnTo>
                  <a:lnTo>
                    <a:pt x="80055" y="32677"/>
                  </a:lnTo>
                  <a:lnTo>
                    <a:pt x="79866" y="32222"/>
                  </a:lnTo>
                  <a:lnTo>
                    <a:pt x="78212" y="31755"/>
                  </a:lnTo>
                  <a:lnTo>
                    <a:pt x="77164" y="30669"/>
                  </a:lnTo>
                  <a:lnTo>
                    <a:pt x="76937" y="30568"/>
                  </a:lnTo>
                  <a:lnTo>
                    <a:pt x="74070" y="30568"/>
                  </a:lnTo>
                  <a:lnTo>
                    <a:pt x="73199" y="30656"/>
                  </a:lnTo>
                  <a:lnTo>
                    <a:pt x="72921" y="30959"/>
                  </a:lnTo>
                  <a:lnTo>
                    <a:pt x="72845" y="33674"/>
                  </a:lnTo>
                  <a:lnTo>
                    <a:pt x="71583" y="35013"/>
                  </a:lnTo>
                  <a:lnTo>
                    <a:pt x="71545" y="35391"/>
                  </a:lnTo>
                  <a:lnTo>
                    <a:pt x="72290" y="36566"/>
                  </a:lnTo>
                  <a:lnTo>
                    <a:pt x="72492" y="38662"/>
                  </a:lnTo>
                  <a:lnTo>
                    <a:pt x="70535" y="40316"/>
                  </a:lnTo>
                  <a:lnTo>
                    <a:pt x="68615" y="40998"/>
                  </a:lnTo>
                  <a:lnTo>
                    <a:pt x="68401" y="41288"/>
                  </a:lnTo>
                  <a:lnTo>
                    <a:pt x="68401" y="44256"/>
                  </a:lnTo>
                  <a:lnTo>
                    <a:pt x="67555" y="44685"/>
                  </a:lnTo>
                  <a:lnTo>
                    <a:pt x="66380" y="43195"/>
                  </a:lnTo>
                  <a:lnTo>
                    <a:pt x="66974" y="40581"/>
                  </a:lnTo>
                  <a:lnTo>
                    <a:pt x="66822" y="40228"/>
                  </a:lnTo>
                  <a:lnTo>
                    <a:pt x="64676" y="39142"/>
                  </a:lnTo>
                  <a:lnTo>
                    <a:pt x="62453" y="37816"/>
                  </a:lnTo>
                  <a:lnTo>
                    <a:pt x="61443" y="36957"/>
                  </a:lnTo>
                  <a:lnTo>
                    <a:pt x="61241" y="36881"/>
                  </a:lnTo>
                  <a:lnTo>
                    <a:pt x="60509" y="36881"/>
                  </a:lnTo>
                  <a:lnTo>
                    <a:pt x="60307" y="34444"/>
                  </a:lnTo>
                  <a:lnTo>
                    <a:pt x="60686" y="32083"/>
                  </a:lnTo>
                  <a:lnTo>
                    <a:pt x="61456" y="30252"/>
                  </a:lnTo>
                  <a:cubicBezTo>
                    <a:pt x="61974" y="30050"/>
                    <a:pt x="62479" y="29823"/>
                    <a:pt x="62971" y="29558"/>
                  </a:cubicBezTo>
                  <a:cubicBezTo>
                    <a:pt x="63413" y="29330"/>
                    <a:pt x="63640" y="29229"/>
                    <a:pt x="63754" y="29179"/>
                  </a:cubicBezTo>
                  <a:cubicBezTo>
                    <a:pt x="63761" y="29180"/>
                    <a:pt x="63768" y="29180"/>
                    <a:pt x="63775" y="29180"/>
                  </a:cubicBezTo>
                  <a:cubicBezTo>
                    <a:pt x="63887" y="29180"/>
                    <a:pt x="64048" y="29086"/>
                    <a:pt x="64499" y="28813"/>
                  </a:cubicBezTo>
                  <a:lnTo>
                    <a:pt x="65029" y="28497"/>
                  </a:lnTo>
                  <a:cubicBezTo>
                    <a:pt x="66469" y="27638"/>
                    <a:pt x="66999" y="27323"/>
                    <a:pt x="67201" y="27171"/>
                  </a:cubicBezTo>
                  <a:lnTo>
                    <a:pt x="67214" y="27184"/>
                  </a:lnTo>
                  <a:lnTo>
                    <a:pt x="68792" y="25681"/>
                  </a:lnTo>
                  <a:lnTo>
                    <a:pt x="69992" y="24456"/>
                  </a:lnTo>
                  <a:lnTo>
                    <a:pt x="70737" y="24267"/>
                  </a:lnTo>
                  <a:lnTo>
                    <a:pt x="74083" y="24267"/>
                  </a:lnTo>
                  <a:lnTo>
                    <a:pt x="74399" y="23977"/>
                  </a:lnTo>
                  <a:lnTo>
                    <a:pt x="74550" y="21994"/>
                  </a:lnTo>
                  <a:lnTo>
                    <a:pt x="75548" y="20252"/>
                  </a:lnTo>
                  <a:lnTo>
                    <a:pt x="75573" y="20012"/>
                  </a:lnTo>
                  <a:lnTo>
                    <a:pt x="75106" y="18269"/>
                  </a:lnTo>
                  <a:lnTo>
                    <a:pt x="75005" y="18118"/>
                  </a:lnTo>
                  <a:lnTo>
                    <a:pt x="73363" y="16741"/>
                  </a:lnTo>
                  <a:lnTo>
                    <a:pt x="72883" y="16830"/>
                  </a:lnTo>
                  <a:lnTo>
                    <a:pt x="71873" y="18800"/>
                  </a:lnTo>
                  <a:lnTo>
                    <a:pt x="70320" y="19999"/>
                  </a:lnTo>
                  <a:lnTo>
                    <a:pt x="69676" y="20441"/>
                  </a:lnTo>
                  <a:lnTo>
                    <a:pt x="69676" y="18623"/>
                  </a:lnTo>
                  <a:lnTo>
                    <a:pt x="69929" y="17385"/>
                  </a:lnTo>
                  <a:lnTo>
                    <a:pt x="69411" y="17082"/>
                  </a:lnTo>
                  <a:lnTo>
                    <a:pt x="68691" y="17739"/>
                  </a:lnTo>
                  <a:lnTo>
                    <a:pt x="67896" y="15959"/>
                  </a:lnTo>
                  <a:lnTo>
                    <a:pt x="68918" y="14860"/>
                  </a:lnTo>
                  <a:lnTo>
                    <a:pt x="71002" y="10403"/>
                  </a:lnTo>
                  <a:lnTo>
                    <a:pt x="71873" y="10049"/>
                  </a:lnTo>
                  <a:lnTo>
                    <a:pt x="73767" y="8332"/>
                  </a:lnTo>
                  <a:lnTo>
                    <a:pt x="73691" y="7827"/>
                  </a:lnTo>
                  <a:lnTo>
                    <a:pt x="72896" y="7410"/>
                  </a:lnTo>
                  <a:lnTo>
                    <a:pt x="71785" y="7233"/>
                  </a:lnTo>
                  <a:lnTo>
                    <a:pt x="69373" y="7233"/>
                  </a:lnTo>
                  <a:lnTo>
                    <a:pt x="69057" y="7549"/>
                  </a:lnTo>
                  <a:lnTo>
                    <a:pt x="69057" y="9658"/>
                  </a:lnTo>
                  <a:lnTo>
                    <a:pt x="67037" y="12284"/>
                  </a:lnTo>
                  <a:lnTo>
                    <a:pt x="65294" y="14986"/>
                  </a:lnTo>
                  <a:lnTo>
                    <a:pt x="65294" y="15340"/>
                  </a:lnTo>
                  <a:lnTo>
                    <a:pt x="66077" y="16476"/>
                  </a:lnTo>
                  <a:lnTo>
                    <a:pt x="65762" y="18623"/>
                  </a:lnTo>
                  <a:lnTo>
                    <a:pt x="63375" y="19885"/>
                  </a:lnTo>
                  <a:lnTo>
                    <a:pt x="63375" y="18585"/>
                  </a:lnTo>
                  <a:lnTo>
                    <a:pt x="63085" y="18269"/>
                  </a:lnTo>
                  <a:lnTo>
                    <a:pt x="61342" y="18118"/>
                  </a:lnTo>
                  <a:lnTo>
                    <a:pt x="61128" y="18181"/>
                  </a:lnTo>
                  <a:lnTo>
                    <a:pt x="59890" y="19153"/>
                  </a:lnTo>
                  <a:lnTo>
                    <a:pt x="58223" y="16830"/>
                  </a:lnTo>
                  <a:lnTo>
                    <a:pt x="57971" y="16703"/>
                  </a:lnTo>
                  <a:lnTo>
                    <a:pt x="55799" y="16703"/>
                  </a:lnTo>
                  <a:lnTo>
                    <a:pt x="55521" y="16868"/>
                  </a:lnTo>
                  <a:lnTo>
                    <a:pt x="54827" y="18168"/>
                  </a:lnTo>
                  <a:lnTo>
                    <a:pt x="54435" y="18736"/>
                  </a:lnTo>
                  <a:lnTo>
                    <a:pt x="53652" y="16969"/>
                  </a:lnTo>
                  <a:lnTo>
                    <a:pt x="53261" y="16792"/>
                  </a:lnTo>
                  <a:cubicBezTo>
                    <a:pt x="53061" y="16867"/>
                    <a:pt x="52586" y="16997"/>
                    <a:pt x="52167" y="16997"/>
                  </a:cubicBezTo>
                  <a:cubicBezTo>
                    <a:pt x="51950" y="16997"/>
                    <a:pt x="51749" y="16962"/>
                    <a:pt x="51607" y="16868"/>
                  </a:cubicBezTo>
                  <a:cubicBezTo>
                    <a:pt x="51455" y="16767"/>
                    <a:pt x="51379" y="16590"/>
                    <a:pt x="51392" y="16426"/>
                  </a:cubicBezTo>
                  <a:cubicBezTo>
                    <a:pt x="51316" y="15112"/>
                    <a:pt x="51316" y="14986"/>
                    <a:pt x="51316" y="14974"/>
                  </a:cubicBezTo>
                  <a:lnTo>
                    <a:pt x="51215" y="14746"/>
                  </a:lnTo>
                  <a:lnTo>
                    <a:pt x="47945" y="11716"/>
                  </a:lnTo>
                  <a:lnTo>
                    <a:pt x="46922" y="11009"/>
                  </a:lnTo>
                  <a:lnTo>
                    <a:pt x="46682" y="10958"/>
                  </a:lnTo>
                  <a:lnTo>
                    <a:pt x="45142" y="11223"/>
                  </a:lnTo>
                  <a:lnTo>
                    <a:pt x="44435" y="9077"/>
                  </a:lnTo>
                  <a:lnTo>
                    <a:pt x="44233" y="8875"/>
                  </a:lnTo>
                  <a:lnTo>
                    <a:pt x="42806" y="8433"/>
                  </a:lnTo>
                  <a:lnTo>
                    <a:pt x="42679" y="8420"/>
                  </a:lnTo>
                  <a:lnTo>
                    <a:pt x="39182" y="8862"/>
                  </a:lnTo>
                  <a:lnTo>
                    <a:pt x="37262" y="8445"/>
                  </a:lnTo>
                  <a:lnTo>
                    <a:pt x="34649" y="6210"/>
                  </a:lnTo>
                  <a:lnTo>
                    <a:pt x="31075" y="4506"/>
                  </a:lnTo>
                  <a:lnTo>
                    <a:pt x="28499" y="2031"/>
                  </a:lnTo>
                  <a:lnTo>
                    <a:pt x="26365" y="263"/>
                  </a:lnTo>
                  <a:lnTo>
                    <a:pt x="26100" y="187"/>
                  </a:lnTo>
                  <a:lnTo>
                    <a:pt x="23524" y="756"/>
                  </a:lnTo>
                  <a:cubicBezTo>
                    <a:pt x="23360" y="465"/>
                    <a:pt x="23120" y="238"/>
                    <a:pt x="22817" y="124"/>
                  </a:cubicBezTo>
                  <a:cubicBezTo>
                    <a:pt x="22620" y="41"/>
                    <a:pt x="22402" y="0"/>
                    <a:pt x="2216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52"/>
            <p:cNvSpPr/>
            <p:nvPr/>
          </p:nvSpPr>
          <p:spPr>
            <a:xfrm>
              <a:off x="1940550" y="1654925"/>
              <a:ext cx="124725" cy="149650"/>
            </a:xfrm>
            <a:custGeom>
              <a:avLst/>
              <a:gdLst/>
              <a:ahLst/>
              <a:cxnLst/>
              <a:rect l="l" t="t" r="r" b="b"/>
              <a:pathLst>
                <a:path w="4989" h="5986" extrusionOk="0">
                  <a:moveTo>
                    <a:pt x="2425" y="0"/>
                  </a:moveTo>
                  <a:lnTo>
                    <a:pt x="1023" y="1200"/>
                  </a:lnTo>
                  <a:lnTo>
                    <a:pt x="1" y="3851"/>
                  </a:lnTo>
                  <a:lnTo>
                    <a:pt x="1" y="5985"/>
                  </a:lnTo>
                  <a:lnTo>
                    <a:pt x="2362" y="4104"/>
                  </a:lnTo>
                  <a:lnTo>
                    <a:pt x="3511" y="4887"/>
                  </a:lnTo>
                  <a:lnTo>
                    <a:pt x="4988" y="4419"/>
                  </a:lnTo>
                  <a:lnTo>
                    <a:pt x="3271" y="2210"/>
                  </a:lnTo>
                  <a:lnTo>
                    <a:pt x="242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52"/>
            <p:cNvSpPr/>
            <p:nvPr/>
          </p:nvSpPr>
          <p:spPr>
            <a:xfrm>
              <a:off x="1932650" y="1641650"/>
              <a:ext cx="145575" cy="179325"/>
            </a:xfrm>
            <a:custGeom>
              <a:avLst/>
              <a:gdLst/>
              <a:ahLst/>
              <a:cxnLst/>
              <a:rect l="l" t="t" r="r" b="b"/>
              <a:pathLst>
                <a:path w="5823" h="7173" extrusionOk="0">
                  <a:moveTo>
                    <a:pt x="2602" y="1049"/>
                  </a:moveTo>
                  <a:lnTo>
                    <a:pt x="3297" y="2842"/>
                  </a:lnTo>
                  <a:lnTo>
                    <a:pt x="4774" y="4774"/>
                  </a:lnTo>
                  <a:lnTo>
                    <a:pt x="3877" y="5064"/>
                  </a:lnTo>
                  <a:lnTo>
                    <a:pt x="2665" y="4231"/>
                  </a:lnTo>
                  <a:lnTo>
                    <a:pt x="632" y="5860"/>
                  </a:lnTo>
                  <a:lnTo>
                    <a:pt x="632" y="4433"/>
                  </a:lnTo>
                  <a:lnTo>
                    <a:pt x="1605" y="1907"/>
                  </a:lnTo>
                  <a:lnTo>
                    <a:pt x="2602" y="1049"/>
                  </a:lnTo>
                  <a:close/>
                  <a:moveTo>
                    <a:pt x="2880" y="1"/>
                  </a:moveTo>
                  <a:lnTo>
                    <a:pt x="1074" y="1541"/>
                  </a:lnTo>
                  <a:lnTo>
                    <a:pt x="26" y="4269"/>
                  </a:lnTo>
                  <a:lnTo>
                    <a:pt x="1" y="7173"/>
                  </a:lnTo>
                  <a:lnTo>
                    <a:pt x="1" y="7173"/>
                  </a:lnTo>
                  <a:lnTo>
                    <a:pt x="2703" y="5026"/>
                  </a:lnTo>
                  <a:lnTo>
                    <a:pt x="3776" y="5771"/>
                  </a:lnTo>
                  <a:lnTo>
                    <a:pt x="5822" y="5102"/>
                  </a:lnTo>
                  <a:lnTo>
                    <a:pt x="3865" y="2577"/>
                  </a:lnTo>
                  <a:lnTo>
                    <a:pt x="288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52"/>
            <p:cNvSpPr/>
            <p:nvPr/>
          </p:nvSpPr>
          <p:spPr>
            <a:xfrm>
              <a:off x="2019475" y="1292525"/>
              <a:ext cx="410075" cy="583375"/>
            </a:xfrm>
            <a:custGeom>
              <a:avLst/>
              <a:gdLst/>
              <a:ahLst/>
              <a:cxnLst/>
              <a:rect l="l" t="t" r="r" b="b"/>
              <a:pathLst>
                <a:path w="16403" h="23335" extrusionOk="0">
                  <a:moveTo>
                    <a:pt x="4129" y="0"/>
                  </a:moveTo>
                  <a:lnTo>
                    <a:pt x="1213" y="2122"/>
                  </a:lnTo>
                  <a:lnTo>
                    <a:pt x="0" y="4407"/>
                  </a:lnTo>
                  <a:lnTo>
                    <a:pt x="0" y="7248"/>
                  </a:lnTo>
                  <a:lnTo>
                    <a:pt x="2122" y="6857"/>
                  </a:lnTo>
                  <a:lnTo>
                    <a:pt x="4571" y="8347"/>
                  </a:lnTo>
                  <a:lnTo>
                    <a:pt x="6541" y="8827"/>
                  </a:lnTo>
                  <a:lnTo>
                    <a:pt x="7210" y="7576"/>
                  </a:lnTo>
                  <a:lnTo>
                    <a:pt x="8170" y="11339"/>
                  </a:lnTo>
                  <a:lnTo>
                    <a:pt x="9521" y="12842"/>
                  </a:lnTo>
                  <a:lnTo>
                    <a:pt x="8258" y="15052"/>
                  </a:lnTo>
                  <a:cubicBezTo>
                    <a:pt x="8258" y="15052"/>
                    <a:pt x="8978" y="16314"/>
                    <a:pt x="6996" y="16706"/>
                  </a:cubicBezTo>
                  <a:cubicBezTo>
                    <a:pt x="5026" y="17097"/>
                    <a:pt x="6364" y="16946"/>
                    <a:pt x="5026" y="17097"/>
                  </a:cubicBezTo>
                  <a:cubicBezTo>
                    <a:pt x="3688" y="17261"/>
                    <a:pt x="3688" y="17539"/>
                    <a:pt x="3688" y="17539"/>
                  </a:cubicBezTo>
                  <a:lnTo>
                    <a:pt x="4180" y="18915"/>
                  </a:lnTo>
                  <a:lnTo>
                    <a:pt x="6604" y="18915"/>
                  </a:lnTo>
                  <a:lnTo>
                    <a:pt x="7943" y="20810"/>
                  </a:lnTo>
                  <a:lnTo>
                    <a:pt x="9521" y="22539"/>
                  </a:lnTo>
                  <a:lnTo>
                    <a:pt x="11579" y="23335"/>
                  </a:lnTo>
                  <a:lnTo>
                    <a:pt x="10405" y="20532"/>
                  </a:lnTo>
                  <a:lnTo>
                    <a:pt x="12375" y="21693"/>
                  </a:lnTo>
                  <a:lnTo>
                    <a:pt x="13473" y="20115"/>
                  </a:lnTo>
                  <a:lnTo>
                    <a:pt x="12059" y="16794"/>
                  </a:lnTo>
                  <a:lnTo>
                    <a:pt x="12615" y="15923"/>
                  </a:lnTo>
                  <a:lnTo>
                    <a:pt x="14420" y="18360"/>
                  </a:lnTo>
                  <a:lnTo>
                    <a:pt x="15683" y="16794"/>
                  </a:lnTo>
                  <a:lnTo>
                    <a:pt x="16403" y="15052"/>
                  </a:lnTo>
                  <a:lnTo>
                    <a:pt x="12931" y="12135"/>
                  </a:lnTo>
                  <a:lnTo>
                    <a:pt x="14269" y="11630"/>
                  </a:lnTo>
                  <a:lnTo>
                    <a:pt x="13549" y="8195"/>
                  </a:lnTo>
                  <a:lnTo>
                    <a:pt x="12211" y="5821"/>
                  </a:lnTo>
                  <a:lnTo>
                    <a:pt x="10721" y="4963"/>
                  </a:lnTo>
                  <a:lnTo>
                    <a:pt x="9067" y="3624"/>
                  </a:lnTo>
                  <a:lnTo>
                    <a:pt x="10557" y="3069"/>
                  </a:lnTo>
                  <a:lnTo>
                    <a:pt x="10165" y="1414"/>
                  </a:lnTo>
                  <a:lnTo>
                    <a:pt x="7918" y="354"/>
                  </a:lnTo>
                  <a:lnTo>
                    <a:pt x="5670" y="1326"/>
                  </a:lnTo>
                  <a:lnTo>
                    <a:pt x="5165" y="2677"/>
                  </a:lnTo>
                  <a:lnTo>
                    <a:pt x="3814" y="4256"/>
                  </a:lnTo>
                  <a:lnTo>
                    <a:pt x="2993" y="3069"/>
                  </a:lnTo>
                  <a:lnTo>
                    <a:pt x="412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52"/>
            <p:cNvSpPr/>
            <p:nvPr/>
          </p:nvSpPr>
          <p:spPr>
            <a:xfrm>
              <a:off x="2011275" y="1270725"/>
              <a:ext cx="427750" cy="619075"/>
            </a:xfrm>
            <a:custGeom>
              <a:avLst/>
              <a:gdLst/>
              <a:ahLst/>
              <a:cxnLst/>
              <a:rect l="l" t="t" r="r" b="b"/>
              <a:pathLst>
                <a:path w="17110" h="24763" extrusionOk="0">
                  <a:moveTo>
                    <a:pt x="8246" y="1567"/>
                  </a:moveTo>
                  <a:lnTo>
                    <a:pt x="10228" y="2501"/>
                  </a:lnTo>
                  <a:lnTo>
                    <a:pt x="10518" y="3739"/>
                  </a:lnTo>
                  <a:lnTo>
                    <a:pt x="8763" y="4383"/>
                  </a:lnTo>
                  <a:lnTo>
                    <a:pt x="10885" y="6087"/>
                  </a:lnTo>
                  <a:lnTo>
                    <a:pt x="12311" y="6908"/>
                  </a:lnTo>
                  <a:lnTo>
                    <a:pt x="13587" y="9156"/>
                  </a:lnTo>
                  <a:lnTo>
                    <a:pt x="14231" y="12287"/>
                  </a:lnTo>
                  <a:lnTo>
                    <a:pt x="12640" y="12881"/>
                  </a:lnTo>
                  <a:lnTo>
                    <a:pt x="16340" y="15999"/>
                  </a:lnTo>
                  <a:lnTo>
                    <a:pt x="15733" y="17477"/>
                  </a:lnTo>
                  <a:lnTo>
                    <a:pt x="14761" y="18689"/>
                  </a:lnTo>
                  <a:lnTo>
                    <a:pt x="12918" y="16227"/>
                  </a:lnTo>
                  <a:lnTo>
                    <a:pt x="12021" y="17616"/>
                  </a:lnTo>
                  <a:lnTo>
                    <a:pt x="13448" y="20937"/>
                  </a:lnTo>
                  <a:lnTo>
                    <a:pt x="12615" y="22136"/>
                  </a:lnTo>
                  <a:lnTo>
                    <a:pt x="10076" y="20633"/>
                  </a:lnTo>
                  <a:lnTo>
                    <a:pt x="11339" y="23639"/>
                  </a:lnTo>
                  <a:lnTo>
                    <a:pt x="10051" y="23146"/>
                  </a:lnTo>
                  <a:lnTo>
                    <a:pt x="8549" y="21492"/>
                  </a:lnTo>
                  <a:lnTo>
                    <a:pt x="7109" y="19459"/>
                  </a:lnTo>
                  <a:lnTo>
                    <a:pt x="4748" y="19459"/>
                  </a:lnTo>
                  <a:lnTo>
                    <a:pt x="4407" y="18500"/>
                  </a:lnTo>
                  <a:cubicBezTo>
                    <a:pt x="4723" y="18373"/>
                    <a:pt x="5064" y="18297"/>
                    <a:pt x="5417" y="18272"/>
                  </a:cubicBezTo>
                  <a:cubicBezTo>
                    <a:pt x="6124" y="18196"/>
                    <a:pt x="6124" y="18196"/>
                    <a:pt x="6238" y="18146"/>
                  </a:cubicBezTo>
                  <a:cubicBezTo>
                    <a:pt x="6301" y="18121"/>
                    <a:pt x="6453" y="18070"/>
                    <a:pt x="7412" y="17881"/>
                  </a:cubicBezTo>
                  <a:cubicBezTo>
                    <a:pt x="8208" y="17717"/>
                    <a:pt x="8725" y="17401"/>
                    <a:pt x="8940" y="16934"/>
                  </a:cubicBezTo>
                  <a:cubicBezTo>
                    <a:pt x="9079" y="16618"/>
                    <a:pt x="9079" y="16265"/>
                    <a:pt x="8953" y="15936"/>
                  </a:cubicBezTo>
                  <a:lnTo>
                    <a:pt x="10253" y="13676"/>
                  </a:lnTo>
                  <a:lnTo>
                    <a:pt x="8801" y="12060"/>
                  </a:lnTo>
                  <a:lnTo>
                    <a:pt x="7652" y="7590"/>
                  </a:lnTo>
                  <a:lnTo>
                    <a:pt x="6718" y="9332"/>
                  </a:lnTo>
                  <a:lnTo>
                    <a:pt x="5026" y="8928"/>
                  </a:lnTo>
                  <a:lnTo>
                    <a:pt x="2513" y="7388"/>
                  </a:lnTo>
                  <a:lnTo>
                    <a:pt x="644" y="7741"/>
                  </a:lnTo>
                  <a:lnTo>
                    <a:pt x="644" y="5367"/>
                  </a:lnTo>
                  <a:lnTo>
                    <a:pt x="1793" y="3208"/>
                  </a:lnTo>
                  <a:lnTo>
                    <a:pt x="3801" y="1744"/>
                  </a:lnTo>
                  <a:lnTo>
                    <a:pt x="3801" y="1744"/>
                  </a:lnTo>
                  <a:lnTo>
                    <a:pt x="2980" y="3991"/>
                  </a:lnTo>
                  <a:lnTo>
                    <a:pt x="4129" y="5645"/>
                  </a:lnTo>
                  <a:lnTo>
                    <a:pt x="5745" y="3751"/>
                  </a:lnTo>
                  <a:lnTo>
                    <a:pt x="6263" y="2438"/>
                  </a:lnTo>
                  <a:lnTo>
                    <a:pt x="8246" y="1567"/>
                  </a:lnTo>
                  <a:close/>
                  <a:moveTo>
                    <a:pt x="5114" y="1"/>
                  </a:moveTo>
                  <a:lnTo>
                    <a:pt x="1288" y="2779"/>
                  </a:lnTo>
                  <a:lnTo>
                    <a:pt x="0" y="5203"/>
                  </a:lnTo>
                  <a:lnTo>
                    <a:pt x="0" y="8486"/>
                  </a:lnTo>
                  <a:lnTo>
                    <a:pt x="2374" y="8044"/>
                  </a:lnTo>
                  <a:lnTo>
                    <a:pt x="4723" y="9471"/>
                  </a:lnTo>
                  <a:lnTo>
                    <a:pt x="7021" y="10039"/>
                  </a:lnTo>
                  <a:lnTo>
                    <a:pt x="7425" y="9294"/>
                  </a:lnTo>
                  <a:lnTo>
                    <a:pt x="8208" y="12350"/>
                  </a:lnTo>
                  <a:lnTo>
                    <a:pt x="9458" y="13739"/>
                  </a:lnTo>
                  <a:lnTo>
                    <a:pt x="8321" y="15747"/>
                  </a:lnTo>
                  <a:lnTo>
                    <a:pt x="8233" y="15911"/>
                  </a:lnTo>
                  <a:lnTo>
                    <a:pt x="8309" y="16063"/>
                  </a:lnTo>
                  <a:cubicBezTo>
                    <a:pt x="8410" y="16252"/>
                    <a:pt x="8422" y="16467"/>
                    <a:pt x="8347" y="16669"/>
                  </a:cubicBezTo>
                  <a:cubicBezTo>
                    <a:pt x="8220" y="16946"/>
                    <a:pt x="7842" y="17148"/>
                    <a:pt x="7273" y="17262"/>
                  </a:cubicBezTo>
                  <a:cubicBezTo>
                    <a:pt x="6263" y="17464"/>
                    <a:pt x="6099" y="17527"/>
                    <a:pt x="6011" y="17565"/>
                  </a:cubicBezTo>
                  <a:cubicBezTo>
                    <a:pt x="5783" y="17603"/>
                    <a:pt x="5556" y="17641"/>
                    <a:pt x="5329" y="17654"/>
                  </a:cubicBezTo>
                  <a:cubicBezTo>
                    <a:pt x="4937" y="17704"/>
                    <a:pt x="3712" y="17843"/>
                    <a:pt x="3712" y="18411"/>
                  </a:cubicBezTo>
                  <a:lnTo>
                    <a:pt x="4293" y="20103"/>
                  </a:lnTo>
                  <a:lnTo>
                    <a:pt x="6793" y="20103"/>
                  </a:lnTo>
                  <a:lnTo>
                    <a:pt x="8056" y="21884"/>
                  </a:lnTo>
                  <a:lnTo>
                    <a:pt x="9685" y="23677"/>
                  </a:lnTo>
                  <a:lnTo>
                    <a:pt x="12488" y="24763"/>
                  </a:lnTo>
                  <a:lnTo>
                    <a:pt x="11390" y="22161"/>
                  </a:lnTo>
                  <a:lnTo>
                    <a:pt x="12791" y="22982"/>
                  </a:lnTo>
                  <a:lnTo>
                    <a:pt x="14168" y="20987"/>
                  </a:lnTo>
                  <a:lnTo>
                    <a:pt x="12741" y="17666"/>
                  </a:lnTo>
                  <a:lnTo>
                    <a:pt x="12968" y="17325"/>
                  </a:lnTo>
                  <a:lnTo>
                    <a:pt x="14748" y="19712"/>
                  </a:lnTo>
                  <a:lnTo>
                    <a:pt x="16264" y="17830"/>
                  </a:lnTo>
                  <a:lnTo>
                    <a:pt x="17110" y="15810"/>
                  </a:lnTo>
                  <a:lnTo>
                    <a:pt x="13877" y="13083"/>
                  </a:lnTo>
                  <a:lnTo>
                    <a:pt x="14963" y="12678"/>
                  </a:lnTo>
                  <a:lnTo>
                    <a:pt x="14193" y="8979"/>
                  </a:lnTo>
                  <a:lnTo>
                    <a:pt x="12779" y="6453"/>
                  </a:lnTo>
                  <a:lnTo>
                    <a:pt x="11238" y="5569"/>
                  </a:lnTo>
                  <a:lnTo>
                    <a:pt x="10013" y="4585"/>
                  </a:lnTo>
                  <a:lnTo>
                    <a:pt x="11263" y="4117"/>
                  </a:lnTo>
                  <a:lnTo>
                    <a:pt x="10771" y="2047"/>
                  </a:lnTo>
                  <a:lnTo>
                    <a:pt x="8258" y="860"/>
                  </a:lnTo>
                  <a:lnTo>
                    <a:pt x="5758" y="1958"/>
                  </a:lnTo>
                  <a:lnTo>
                    <a:pt x="5215" y="3372"/>
                  </a:lnTo>
                  <a:lnTo>
                    <a:pt x="4180" y="4597"/>
                  </a:lnTo>
                  <a:lnTo>
                    <a:pt x="3675" y="3890"/>
                  </a:lnTo>
                  <a:lnTo>
                    <a:pt x="51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52"/>
            <p:cNvSpPr/>
            <p:nvPr/>
          </p:nvSpPr>
          <p:spPr>
            <a:xfrm>
              <a:off x="2342725" y="2272700"/>
              <a:ext cx="102300" cy="109875"/>
            </a:xfrm>
            <a:custGeom>
              <a:avLst/>
              <a:gdLst/>
              <a:ahLst/>
              <a:cxnLst/>
              <a:rect l="l" t="t" r="r" b="b"/>
              <a:pathLst>
                <a:path w="4092" h="4395" extrusionOk="0">
                  <a:moveTo>
                    <a:pt x="112" y="2946"/>
                  </a:moveTo>
                  <a:cubicBezTo>
                    <a:pt x="41" y="2963"/>
                    <a:pt x="1" y="2986"/>
                    <a:pt x="1" y="3018"/>
                  </a:cubicBezTo>
                  <a:cubicBezTo>
                    <a:pt x="1" y="3026"/>
                    <a:pt x="3" y="3031"/>
                    <a:pt x="9" y="3031"/>
                  </a:cubicBezTo>
                  <a:cubicBezTo>
                    <a:pt x="25" y="3031"/>
                    <a:pt x="60" y="3000"/>
                    <a:pt x="112" y="2946"/>
                  </a:cubicBezTo>
                  <a:close/>
                  <a:moveTo>
                    <a:pt x="2337" y="0"/>
                  </a:moveTo>
                  <a:cubicBezTo>
                    <a:pt x="2337" y="0"/>
                    <a:pt x="576" y="2455"/>
                    <a:pt x="112" y="2946"/>
                  </a:cubicBezTo>
                  <a:lnTo>
                    <a:pt x="112" y="2946"/>
                  </a:lnTo>
                  <a:cubicBezTo>
                    <a:pt x="226" y="2918"/>
                    <a:pt x="419" y="2908"/>
                    <a:pt x="644" y="2908"/>
                  </a:cubicBezTo>
                  <a:cubicBezTo>
                    <a:pt x="1336" y="2908"/>
                    <a:pt x="2337" y="3005"/>
                    <a:pt x="2337" y="3005"/>
                  </a:cubicBezTo>
                  <a:lnTo>
                    <a:pt x="3145" y="4394"/>
                  </a:lnTo>
                  <a:lnTo>
                    <a:pt x="4092" y="3990"/>
                  </a:lnTo>
                  <a:lnTo>
                    <a:pt x="4092" y="2096"/>
                  </a:lnTo>
                  <a:lnTo>
                    <a:pt x="2438" y="1465"/>
                  </a:lnTo>
                  <a:lnTo>
                    <a:pt x="233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52"/>
            <p:cNvSpPr/>
            <p:nvPr/>
          </p:nvSpPr>
          <p:spPr>
            <a:xfrm>
              <a:off x="2334825" y="2250600"/>
              <a:ext cx="118400" cy="142075"/>
            </a:xfrm>
            <a:custGeom>
              <a:avLst/>
              <a:gdLst/>
              <a:ahLst/>
              <a:cxnLst/>
              <a:rect l="l" t="t" r="r" b="b"/>
              <a:pathLst>
                <a:path w="4736" h="5683" extrusionOk="0">
                  <a:moveTo>
                    <a:pt x="2387" y="1781"/>
                  </a:moveTo>
                  <a:lnTo>
                    <a:pt x="2450" y="2576"/>
                  </a:lnTo>
                  <a:lnTo>
                    <a:pt x="4079" y="3207"/>
                  </a:lnTo>
                  <a:lnTo>
                    <a:pt x="4079" y="4659"/>
                  </a:lnTo>
                  <a:lnTo>
                    <a:pt x="3587" y="4874"/>
                  </a:lnTo>
                  <a:lnTo>
                    <a:pt x="2829" y="3586"/>
                  </a:lnTo>
                  <a:lnTo>
                    <a:pt x="2665" y="3574"/>
                  </a:lnTo>
                  <a:cubicBezTo>
                    <a:pt x="1983" y="3510"/>
                    <a:pt x="1491" y="3473"/>
                    <a:pt x="1125" y="3473"/>
                  </a:cubicBezTo>
                  <a:lnTo>
                    <a:pt x="1137" y="3473"/>
                  </a:lnTo>
                  <a:cubicBezTo>
                    <a:pt x="1428" y="3106"/>
                    <a:pt x="1819" y="2576"/>
                    <a:pt x="2387" y="1781"/>
                  </a:cubicBezTo>
                  <a:close/>
                  <a:moveTo>
                    <a:pt x="2905" y="0"/>
                  </a:moveTo>
                  <a:lnTo>
                    <a:pt x="2400" y="707"/>
                  </a:lnTo>
                  <a:cubicBezTo>
                    <a:pt x="1541" y="1894"/>
                    <a:pt x="582" y="3195"/>
                    <a:pt x="253" y="3561"/>
                  </a:cubicBezTo>
                  <a:cubicBezTo>
                    <a:pt x="203" y="3574"/>
                    <a:pt x="165" y="3599"/>
                    <a:pt x="127" y="3637"/>
                  </a:cubicBezTo>
                  <a:lnTo>
                    <a:pt x="1" y="3763"/>
                  </a:lnTo>
                  <a:lnTo>
                    <a:pt x="1" y="4142"/>
                  </a:lnTo>
                  <a:lnTo>
                    <a:pt x="228" y="4218"/>
                  </a:lnTo>
                  <a:cubicBezTo>
                    <a:pt x="268" y="4227"/>
                    <a:pt x="302" y="4237"/>
                    <a:pt x="339" y="4237"/>
                  </a:cubicBezTo>
                  <a:cubicBezTo>
                    <a:pt x="396" y="4237"/>
                    <a:pt x="462" y="4214"/>
                    <a:pt x="569" y="4129"/>
                  </a:cubicBezTo>
                  <a:cubicBezTo>
                    <a:pt x="771" y="4117"/>
                    <a:pt x="974" y="4111"/>
                    <a:pt x="1176" y="4111"/>
                  </a:cubicBezTo>
                  <a:cubicBezTo>
                    <a:pt x="1605" y="4111"/>
                    <a:pt x="2034" y="4137"/>
                    <a:pt x="2463" y="4180"/>
                  </a:cubicBezTo>
                  <a:lnTo>
                    <a:pt x="3334" y="5682"/>
                  </a:lnTo>
                  <a:lnTo>
                    <a:pt x="4736" y="5076"/>
                  </a:lnTo>
                  <a:lnTo>
                    <a:pt x="4736" y="2753"/>
                  </a:lnTo>
                  <a:lnTo>
                    <a:pt x="3069" y="2121"/>
                  </a:lnTo>
                  <a:lnTo>
                    <a:pt x="290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52"/>
            <p:cNvSpPr/>
            <p:nvPr/>
          </p:nvSpPr>
          <p:spPr>
            <a:xfrm>
              <a:off x="1713900" y="3010725"/>
              <a:ext cx="224775" cy="69925"/>
            </a:xfrm>
            <a:custGeom>
              <a:avLst/>
              <a:gdLst/>
              <a:ahLst/>
              <a:cxnLst/>
              <a:rect l="l" t="t" r="r" b="b"/>
              <a:pathLst>
                <a:path w="8991" h="2797" extrusionOk="0">
                  <a:moveTo>
                    <a:pt x="1112" y="1"/>
                  </a:moveTo>
                  <a:lnTo>
                    <a:pt x="0" y="556"/>
                  </a:lnTo>
                  <a:lnTo>
                    <a:pt x="1112" y="834"/>
                  </a:lnTo>
                  <a:cubicBezTo>
                    <a:pt x="1112" y="834"/>
                    <a:pt x="3864" y="1125"/>
                    <a:pt x="4104" y="1125"/>
                  </a:cubicBezTo>
                  <a:cubicBezTo>
                    <a:pt x="4344" y="1125"/>
                    <a:pt x="6705" y="2110"/>
                    <a:pt x="6705" y="2110"/>
                  </a:cubicBezTo>
                  <a:cubicBezTo>
                    <a:pt x="6705" y="2110"/>
                    <a:pt x="5423" y="2797"/>
                    <a:pt x="5497" y="2797"/>
                  </a:cubicBezTo>
                  <a:cubicBezTo>
                    <a:pt x="5501" y="2797"/>
                    <a:pt x="5508" y="2795"/>
                    <a:pt x="5518" y="2791"/>
                  </a:cubicBezTo>
                  <a:cubicBezTo>
                    <a:pt x="5758" y="2716"/>
                    <a:pt x="8991" y="2463"/>
                    <a:pt x="8991" y="2463"/>
                  </a:cubicBezTo>
                  <a:lnTo>
                    <a:pt x="7892" y="1390"/>
                  </a:lnTo>
                  <a:lnTo>
                    <a:pt x="324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52"/>
            <p:cNvSpPr/>
            <p:nvPr/>
          </p:nvSpPr>
          <p:spPr>
            <a:xfrm>
              <a:off x="1691475" y="3002850"/>
              <a:ext cx="265200" cy="86825"/>
            </a:xfrm>
            <a:custGeom>
              <a:avLst/>
              <a:gdLst/>
              <a:ahLst/>
              <a:cxnLst/>
              <a:rect l="l" t="t" r="r" b="b"/>
              <a:pathLst>
                <a:path w="10608" h="3473" extrusionOk="0">
                  <a:moveTo>
                    <a:pt x="4079" y="644"/>
                  </a:moveTo>
                  <a:lnTo>
                    <a:pt x="8613" y="1995"/>
                  </a:lnTo>
                  <a:lnTo>
                    <a:pt x="9168" y="2526"/>
                  </a:lnTo>
                  <a:cubicBezTo>
                    <a:pt x="8764" y="2551"/>
                    <a:pt x="8310" y="2589"/>
                    <a:pt x="7880" y="2627"/>
                  </a:cubicBezTo>
                  <a:lnTo>
                    <a:pt x="8335" y="2387"/>
                  </a:lnTo>
                  <a:lnTo>
                    <a:pt x="7716" y="2134"/>
                  </a:lnTo>
                  <a:cubicBezTo>
                    <a:pt x="6112" y="1465"/>
                    <a:pt x="5191" y="1124"/>
                    <a:pt x="5001" y="1124"/>
                  </a:cubicBezTo>
                  <a:cubicBezTo>
                    <a:pt x="4824" y="1124"/>
                    <a:pt x="3095" y="947"/>
                    <a:pt x="2072" y="846"/>
                  </a:cubicBezTo>
                  <a:lnTo>
                    <a:pt x="1807" y="770"/>
                  </a:lnTo>
                  <a:lnTo>
                    <a:pt x="2072" y="644"/>
                  </a:lnTo>
                  <a:close/>
                  <a:moveTo>
                    <a:pt x="1933" y="0"/>
                  </a:moveTo>
                  <a:lnTo>
                    <a:pt x="1" y="973"/>
                  </a:lnTo>
                  <a:lnTo>
                    <a:pt x="1971" y="1465"/>
                  </a:lnTo>
                  <a:cubicBezTo>
                    <a:pt x="2438" y="1515"/>
                    <a:pt x="4749" y="1755"/>
                    <a:pt x="4976" y="1755"/>
                  </a:cubicBezTo>
                  <a:cubicBezTo>
                    <a:pt x="5127" y="1781"/>
                    <a:pt x="5974" y="2096"/>
                    <a:pt x="6857" y="2462"/>
                  </a:cubicBezTo>
                  <a:cubicBezTo>
                    <a:pt x="5974" y="2942"/>
                    <a:pt x="5986" y="2980"/>
                    <a:pt x="6100" y="3233"/>
                  </a:cubicBezTo>
                  <a:lnTo>
                    <a:pt x="6251" y="3473"/>
                  </a:lnTo>
                  <a:lnTo>
                    <a:pt x="6516" y="3410"/>
                  </a:lnTo>
                  <a:cubicBezTo>
                    <a:pt x="6706" y="3359"/>
                    <a:pt x="8411" y="3207"/>
                    <a:pt x="9913" y="3094"/>
                  </a:cubicBezTo>
                  <a:lnTo>
                    <a:pt x="10608" y="3043"/>
                  </a:lnTo>
                  <a:lnTo>
                    <a:pt x="8953" y="1427"/>
                  </a:lnTo>
                  <a:lnTo>
                    <a:pt x="4231" y="13"/>
                  </a:lnTo>
                  <a:lnTo>
                    <a:pt x="193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52"/>
            <p:cNvSpPr/>
            <p:nvPr/>
          </p:nvSpPr>
          <p:spPr>
            <a:xfrm>
              <a:off x="1938650" y="3067875"/>
              <a:ext cx="120300" cy="55275"/>
            </a:xfrm>
            <a:custGeom>
              <a:avLst/>
              <a:gdLst/>
              <a:ahLst/>
              <a:cxnLst/>
              <a:rect l="l" t="t" r="r" b="b"/>
              <a:pathLst>
                <a:path w="4812" h="2211" extrusionOk="0">
                  <a:moveTo>
                    <a:pt x="1807" y="0"/>
                  </a:moveTo>
                  <a:lnTo>
                    <a:pt x="1099" y="1036"/>
                  </a:lnTo>
                  <a:lnTo>
                    <a:pt x="1" y="2210"/>
                  </a:lnTo>
                  <a:lnTo>
                    <a:pt x="1" y="2210"/>
                  </a:lnTo>
                  <a:lnTo>
                    <a:pt x="2842" y="1743"/>
                  </a:lnTo>
                  <a:lnTo>
                    <a:pt x="4812" y="2210"/>
                  </a:lnTo>
                  <a:lnTo>
                    <a:pt x="4812" y="2210"/>
                  </a:lnTo>
                  <a:lnTo>
                    <a:pt x="4408" y="493"/>
                  </a:lnTo>
                  <a:lnTo>
                    <a:pt x="1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52"/>
            <p:cNvSpPr/>
            <p:nvPr/>
          </p:nvSpPr>
          <p:spPr>
            <a:xfrm>
              <a:off x="1916875" y="3059350"/>
              <a:ext cx="152175" cy="75475"/>
            </a:xfrm>
            <a:custGeom>
              <a:avLst/>
              <a:gdLst/>
              <a:ahLst/>
              <a:cxnLst/>
              <a:rect l="l" t="t" r="r" b="b"/>
              <a:pathLst>
                <a:path w="6087" h="3019" extrusionOk="0">
                  <a:moveTo>
                    <a:pt x="2829" y="695"/>
                  </a:moveTo>
                  <a:lnTo>
                    <a:pt x="5026" y="1099"/>
                  </a:lnTo>
                  <a:lnTo>
                    <a:pt x="5253" y="2122"/>
                  </a:lnTo>
                  <a:lnTo>
                    <a:pt x="5253" y="2122"/>
                  </a:lnTo>
                  <a:lnTo>
                    <a:pt x="3713" y="1756"/>
                  </a:lnTo>
                  <a:lnTo>
                    <a:pt x="1731" y="2084"/>
                  </a:lnTo>
                  <a:lnTo>
                    <a:pt x="2236" y="1541"/>
                  </a:lnTo>
                  <a:lnTo>
                    <a:pt x="2829" y="695"/>
                  </a:lnTo>
                  <a:close/>
                  <a:moveTo>
                    <a:pt x="2526" y="0"/>
                  </a:moveTo>
                  <a:lnTo>
                    <a:pt x="1743" y="1162"/>
                  </a:lnTo>
                  <a:lnTo>
                    <a:pt x="1" y="3018"/>
                  </a:lnTo>
                  <a:lnTo>
                    <a:pt x="3675" y="2400"/>
                  </a:lnTo>
                  <a:lnTo>
                    <a:pt x="6087" y="2980"/>
                  </a:lnTo>
                  <a:lnTo>
                    <a:pt x="5531" y="556"/>
                  </a:lnTo>
                  <a:lnTo>
                    <a:pt x="252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52"/>
            <p:cNvSpPr/>
            <p:nvPr/>
          </p:nvSpPr>
          <p:spPr>
            <a:xfrm>
              <a:off x="1843950" y="3121225"/>
              <a:ext cx="55275" cy="29075"/>
            </a:xfrm>
            <a:custGeom>
              <a:avLst/>
              <a:gdLst/>
              <a:ahLst/>
              <a:cxnLst/>
              <a:rect l="l" t="t" r="r" b="b"/>
              <a:pathLst>
                <a:path w="2211" h="1163" extrusionOk="0">
                  <a:moveTo>
                    <a:pt x="1" y="0"/>
                  </a:moveTo>
                  <a:lnTo>
                    <a:pt x="1226" y="1162"/>
                  </a:lnTo>
                  <a:lnTo>
                    <a:pt x="2211" y="278"/>
                  </a:lnTo>
                  <a:lnTo>
                    <a:pt x="16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52"/>
            <p:cNvSpPr/>
            <p:nvPr/>
          </p:nvSpPr>
          <p:spPr>
            <a:xfrm>
              <a:off x="1824375" y="3113325"/>
              <a:ext cx="88750" cy="47700"/>
            </a:xfrm>
            <a:custGeom>
              <a:avLst/>
              <a:gdLst/>
              <a:ahLst/>
              <a:cxnLst/>
              <a:rect l="l" t="t" r="r" b="b"/>
              <a:pathLst>
                <a:path w="3550" h="1908" extrusionOk="0">
                  <a:moveTo>
                    <a:pt x="2375" y="632"/>
                  </a:moveTo>
                  <a:lnTo>
                    <a:pt x="2438" y="670"/>
                  </a:lnTo>
                  <a:lnTo>
                    <a:pt x="2021" y="1049"/>
                  </a:lnTo>
                  <a:lnTo>
                    <a:pt x="1579" y="632"/>
                  </a:lnTo>
                  <a:close/>
                  <a:moveTo>
                    <a:pt x="1" y="1"/>
                  </a:moveTo>
                  <a:lnTo>
                    <a:pt x="1996" y="1907"/>
                  </a:lnTo>
                  <a:lnTo>
                    <a:pt x="3549" y="518"/>
                  </a:lnTo>
                  <a:lnTo>
                    <a:pt x="25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52"/>
            <p:cNvSpPr/>
            <p:nvPr/>
          </p:nvSpPr>
          <p:spPr>
            <a:xfrm>
              <a:off x="2090500" y="3105425"/>
              <a:ext cx="65050" cy="33175"/>
            </a:xfrm>
            <a:custGeom>
              <a:avLst/>
              <a:gdLst/>
              <a:ahLst/>
              <a:cxnLst/>
              <a:rect l="l" t="t" r="r" b="b"/>
              <a:pathLst>
                <a:path w="2602" h="1327" extrusionOk="0">
                  <a:moveTo>
                    <a:pt x="0" y="1"/>
                  </a:moveTo>
                  <a:lnTo>
                    <a:pt x="468" y="1327"/>
                  </a:lnTo>
                  <a:lnTo>
                    <a:pt x="2602" y="658"/>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52"/>
            <p:cNvSpPr/>
            <p:nvPr/>
          </p:nvSpPr>
          <p:spPr>
            <a:xfrm>
              <a:off x="2077875" y="3094075"/>
              <a:ext cx="106725" cy="54325"/>
            </a:xfrm>
            <a:custGeom>
              <a:avLst/>
              <a:gdLst/>
              <a:ahLst/>
              <a:cxnLst/>
              <a:rect l="l" t="t" r="r" b="b"/>
              <a:pathLst>
                <a:path w="4269" h="2173" extrusionOk="0">
                  <a:moveTo>
                    <a:pt x="998" y="910"/>
                  </a:moveTo>
                  <a:lnTo>
                    <a:pt x="1945" y="1137"/>
                  </a:lnTo>
                  <a:lnTo>
                    <a:pt x="1162" y="1377"/>
                  </a:lnTo>
                  <a:lnTo>
                    <a:pt x="998" y="910"/>
                  </a:lnTo>
                  <a:close/>
                  <a:moveTo>
                    <a:pt x="0" y="0"/>
                  </a:moveTo>
                  <a:lnTo>
                    <a:pt x="783" y="2172"/>
                  </a:lnTo>
                  <a:lnTo>
                    <a:pt x="4268" y="1086"/>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05" name="Google Shape;1005;p52"/>
          <p:cNvSpPr/>
          <p:nvPr/>
        </p:nvSpPr>
        <p:spPr>
          <a:xfrm>
            <a:off x="3139691" y="2493024"/>
            <a:ext cx="183603" cy="183603"/>
          </a:xfrm>
          <a:custGeom>
            <a:avLst/>
            <a:gdLst/>
            <a:ahLst/>
            <a:cxnLst/>
            <a:rect l="l" t="t" r="r" b="b"/>
            <a:pathLst>
              <a:path w="1033" h="1033" extrusionOk="0">
                <a:moveTo>
                  <a:pt x="1033" y="198"/>
                </a:moveTo>
                <a:lnTo>
                  <a:pt x="714" y="516"/>
                </a:lnTo>
                <a:lnTo>
                  <a:pt x="1033" y="835"/>
                </a:lnTo>
                <a:lnTo>
                  <a:pt x="837" y="1033"/>
                </a:lnTo>
                <a:lnTo>
                  <a:pt x="517" y="714"/>
                </a:lnTo>
                <a:lnTo>
                  <a:pt x="198" y="1033"/>
                </a:lnTo>
                <a:lnTo>
                  <a:pt x="1" y="835"/>
                </a:lnTo>
                <a:lnTo>
                  <a:pt x="319" y="516"/>
                </a:lnTo>
                <a:lnTo>
                  <a:pt x="1" y="198"/>
                </a:lnTo>
                <a:lnTo>
                  <a:pt x="198" y="0"/>
                </a:lnTo>
                <a:lnTo>
                  <a:pt x="517" y="319"/>
                </a:lnTo>
                <a:lnTo>
                  <a:pt x="83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52"/>
          <p:cNvSpPr/>
          <p:nvPr/>
        </p:nvSpPr>
        <p:spPr>
          <a:xfrm>
            <a:off x="4270718" y="2727586"/>
            <a:ext cx="183603" cy="183603"/>
          </a:xfrm>
          <a:custGeom>
            <a:avLst/>
            <a:gdLst/>
            <a:ahLst/>
            <a:cxnLst/>
            <a:rect l="l" t="t" r="r" b="b"/>
            <a:pathLst>
              <a:path w="1033" h="1033" extrusionOk="0">
                <a:moveTo>
                  <a:pt x="1033" y="198"/>
                </a:moveTo>
                <a:lnTo>
                  <a:pt x="714" y="516"/>
                </a:lnTo>
                <a:lnTo>
                  <a:pt x="1033" y="835"/>
                </a:lnTo>
                <a:lnTo>
                  <a:pt x="837" y="1033"/>
                </a:lnTo>
                <a:lnTo>
                  <a:pt x="517" y="714"/>
                </a:lnTo>
                <a:lnTo>
                  <a:pt x="198" y="1033"/>
                </a:lnTo>
                <a:lnTo>
                  <a:pt x="1" y="835"/>
                </a:lnTo>
                <a:lnTo>
                  <a:pt x="319" y="516"/>
                </a:lnTo>
                <a:lnTo>
                  <a:pt x="1" y="198"/>
                </a:lnTo>
                <a:lnTo>
                  <a:pt x="198" y="0"/>
                </a:lnTo>
                <a:lnTo>
                  <a:pt x="517" y="319"/>
                </a:lnTo>
                <a:lnTo>
                  <a:pt x="83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TextBox 6">
            <a:extLst>
              <a:ext uri="{FF2B5EF4-FFF2-40B4-BE49-F238E27FC236}">
                <a16:creationId xmlns:a16="http://schemas.microsoft.com/office/drawing/2014/main" id="{1B822188-A0AE-3F29-678E-ACF68D098DA9}"/>
              </a:ext>
            </a:extLst>
          </p:cNvPr>
          <p:cNvSpPr txBox="1"/>
          <p:nvPr/>
        </p:nvSpPr>
        <p:spPr>
          <a:xfrm>
            <a:off x="1633685" y="324399"/>
            <a:ext cx="4572000" cy="461665"/>
          </a:xfrm>
          <a:prstGeom prst="rect">
            <a:avLst/>
          </a:prstGeom>
          <a:noFill/>
        </p:spPr>
        <p:txBody>
          <a:bodyPr wrap="square">
            <a:spAutoFit/>
          </a:bodyPr>
          <a:lstStyle/>
          <a:p>
            <a:pPr algn="l"/>
            <a:r>
              <a:rPr lang="en-US" sz="2400" b="1" i="0" dirty="0">
                <a:solidFill>
                  <a:srgbClr val="555555"/>
                </a:solidFill>
                <a:effectLst/>
                <a:latin typeface="Algerian" panose="04020705040A02060702" pitchFamily="82" charset="0"/>
              </a:rPr>
              <a:t>traceroute</a:t>
            </a:r>
          </a:p>
        </p:txBody>
      </p:sp>
      <p:pic>
        <p:nvPicPr>
          <p:cNvPr id="22530" name="Picture 2" descr="traceroute command in Linux with Examples - GeeksforGeeks">
            <a:extLst>
              <a:ext uri="{FF2B5EF4-FFF2-40B4-BE49-F238E27FC236}">
                <a16:creationId xmlns:a16="http://schemas.microsoft.com/office/drawing/2014/main" id="{797A1883-F3B4-30EA-9A43-95348BC728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6181" y="1001371"/>
            <a:ext cx="5735638" cy="2323243"/>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EBBFFA93-9BB4-F78D-C411-342C10902C1A}"/>
              </a:ext>
            </a:extLst>
          </p:cNvPr>
          <p:cNvSpPr txBox="1"/>
          <p:nvPr/>
        </p:nvSpPr>
        <p:spPr>
          <a:xfrm>
            <a:off x="4344000" y="3393190"/>
            <a:ext cx="4800000" cy="1815882"/>
          </a:xfrm>
          <a:prstGeom prst="rect">
            <a:avLst/>
          </a:prstGeom>
          <a:solidFill>
            <a:schemeClr val="tx1"/>
          </a:solidFill>
        </p:spPr>
        <p:txBody>
          <a:bodyPr wrap="square">
            <a:spAutoFit/>
          </a:bodyPr>
          <a:lstStyle/>
          <a:p>
            <a:pPr algn="just"/>
            <a:r>
              <a:rPr lang="en-US" dirty="0">
                <a:latin typeface="Book Antiqua" panose="02040602050305030304" pitchFamily="18" charset="0"/>
              </a:rPr>
              <a:t>One of the most helpful networking commands in Linux is traceroute. It is used for network troubleshooting. It senses the delay and determines the best path to your destination. It mostly aids in the following ways: </a:t>
            </a:r>
          </a:p>
          <a:p>
            <a:pPr algn="just"/>
            <a:endParaRPr lang="en-US" dirty="0">
              <a:latin typeface="Book Antiqua" panose="02040602050305030304" pitchFamily="18" charset="0"/>
            </a:endParaRPr>
          </a:p>
          <a:p>
            <a:pPr algn="just"/>
            <a:r>
              <a:rPr lang="en-US" dirty="0">
                <a:latin typeface="Book Antiqua" panose="02040602050305030304" pitchFamily="18" charset="0"/>
              </a:rPr>
              <a:t>It labels and identifies all of the devices on the path.</a:t>
            </a:r>
          </a:p>
          <a:p>
            <a:pPr algn="just"/>
            <a:r>
              <a:rPr lang="en-US" dirty="0">
                <a:latin typeface="Book Antiqua" panose="02040602050305030304" pitchFamily="18" charset="0"/>
              </a:rPr>
              <a:t>It takes the path to the destination. It determines and reports the source of network lag.</a:t>
            </a:r>
          </a:p>
        </p:txBody>
      </p:sp>
    </p:spTree>
    <p:extLst>
      <p:ext uri="{BB962C8B-B14F-4D97-AF65-F5344CB8AC3E}">
        <p14:creationId xmlns:p14="http://schemas.microsoft.com/office/powerpoint/2010/main" val="21058168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878"/>
        <p:cNvGrpSpPr/>
        <p:nvPr/>
      </p:nvGrpSpPr>
      <p:grpSpPr>
        <a:xfrm>
          <a:off x="0" y="0"/>
          <a:ext cx="0" cy="0"/>
          <a:chOff x="0" y="0"/>
          <a:chExt cx="0" cy="0"/>
        </a:xfrm>
      </p:grpSpPr>
      <p:grpSp>
        <p:nvGrpSpPr>
          <p:cNvPr id="880" name="Google Shape;880;p52"/>
          <p:cNvGrpSpPr/>
          <p:nvPr/>
        </p:nvGrpSpPr>
        <p:grpSpPr>
          <a:xfrm>
            <a:off x="2459239" y="1749306"/>
            <a:ext cx="4225534" cy="2513468"/>
            <a:chOff x="238125" y="732525"/>
            <a:chExt cx="7130500" cy="4241425"/>
          </a:xfrm>
        </p:grpSpPr>
        <p:sp>
          <p:nvSpPr>
            <p:cNvPr id="881" name="Google Shape;881;p52"/>
            <p:cNvSpPr/>
            <p:nvPr/>
          </p:nvSpPr>
          <p:spPr>
            <a:xfrm>
              <a:off x="3175800" y="1003350"/>
              <a:ext cx="3741725" cy="3331975"/>
            </a:xfrm>
            <a:custGeom>
              <a:avLst/>
              <a:gdLst/>
              <a:ahLst/>
              <a:cxnLst/>
              <a:rect l="l" t="t" r="r" b="b"/>
              <a:pathLst>
                <a:path w="149669" h="133279" extrusionOk="0">
                  <a:moveTo>
                    <a:pt x="81445" y="1"/>
                  </a:moveTo>
                  <a:lnTo>
                    <a:pt x="79450" y="1466"/>
                  </a:lnTo>
                  <a:lnTo>
                    <a:pt x="78288" y="3145"/>
                  </a:lnTo>
                  <a:lnTo>
                    <a:pt x="77341" y="834"/>
                  </a:lnTo>
                  <a:lnTo>
                    <a:pt x="75131" y="834"/>
                  </a:lnTo>
                  <a:lnTo>
                    <a:pt x="73868" y="2413"/>
                  </a:lnTo>
                  <a:lnTo>
                    <a:pt x="73161" y="4888"/>
                  </a:lnTo>
                  <a:lnTo>
                    <a:pt x="69891" y="7325"/>
                  </a:lnTo>
                  <a:lnTo>
                    <a:pt x="68313" y="10330"/>
                  </a:lnTo>
                  <a:lnTo>
                    <a:pt x="69474" y="11466"/>
                  </a:lnTo>
                  <a:lnTo>
                    <a:pt x="66318" y="13247"/>
                  </a:lnTo>
                  <a:lnTo>
                    <a:pt x="67782" y="14825"/>
                  </a:lnTo>
                  <a:lnTo>
                    <a:pt x="69790" y="15873"/>
                  </a:lnTo>
                  <a:lnTo>
                    <a:pt x="68729" y="16504"/>
                  </a:lnTo>
                  <a:lnTo>
                    <a:pt x="65888" y="14812"/>
                  </a:lnTo>
                  <a:lnTo>
                    <a:pt x="65257" y="16605"/>
                  </a:lnTo>
                  <a:lnTo>
                    <a:pt x="63994" y="17439"/>
                  </a:lnTo>
                  <a:lnTo>
                    <a:pt x="65358" y="21644"/>
                  </a:lnTo>
                  <a:lnTo>
                    <a:pt x="67050" y="21959"/>
                  </a:lnTo>
                  <a:lnTo>
                    <a:pt x="68199" y="22906"/>
                  </a:lnTo>
                  <a:cubicBezTo>
                    <a:pt x="67252" y="23336"/>
                    <a:pt x="65674" y="23651"/>
                    <a:pt x="65674" y="23651"/>
                  </a:cubicBezTo>
                  <a:lnTo>
                    <a:pt x="66419" y="25230"/>
                  </a:lnTo>
                  <a:lnTo>
                    <a:pt x="65358" y="26593"/>
                  </a:lnTo>
                  <a:lnTo>
                    <a:pt x="63577" y="25962"/>
                  </a:lnTo>
                  <a:lnTo>
                    <a:pt x="64625" y="23967"/>
                  </a:lnTo>
                  <a:lnTo>
                    <a:pt x="63262" y="20394"/>
                  </a:lnTo>
                  <a:lnTo>
                    <a:pt x="62214" y="17439"/>
                  </a:lnTo>
                  <a:lnTo>
                    <a:pt x="61368" y="15343"/>
                  </a:lnTo>
                  <a:lnTo>
                    <a:pt x="59688" y="14711"/>
                  </a:lnTo>
                  <a:lnTo>
                    <a:pt x="58842" y="18386"/>
                  </a:lnTo>
                  <a:lnTo>
                    <a:pt x="58792" y="21012"/>
                  </a:lnTo>
                  <a:lnTo>
                    <a:pt x="60951" y="22906"/>
                  </a:lnTo>
                  <a:lnTo>
                    <a:pt x="60951" y="24485"/>
                  </a:lnTo>
                  <a:lnTo>
                    <a:pt x="58009" y="23020"/>
                  </a:lnTo>
                  <a:lnTo>
                    <a:pt x="55319" y="22389"/>
                  </a:lnTo>
                  <a:lnTo>
                    <a:pt x="54978" y="23437"/>
                  </a:lnTo>
                  <a:lnTo>
                    <a:pt x="55547" y="24598"/>
                  </a:lnTo>
                  <a:lnTo>
                    <a:pt x="52516" y="25230"/>
                  </a:lnTo>
                  <a:lnTo>
                    <a:pt x="48526" y="27326"/>
                  </a:lnTo>
                  <a:lnTo>
                    <a:pt x="46632" y="29535"/>
                  </a:lnTo>
                  <a:lnTo>
                    <a:pt x="46114" y="26909"/>
                  </a:lnTo>
                  <a:lnTo>
                    <a:pt x="44852" y="26391"/>
                  </a:lnTo>
                  <a:lnTo>
                    <a:pt x="44536" y="29119"/>
                  </a:lnTo>
                  <a:lnTo>
                    <a:pt x="42326" y="30381"/>
                  </a:lnTo>
                  <a:lnTo>
                    <a:pt x="43488" y="32162"/>
                  </a:lnTo>
                  <a:lnTo>
                    <a:pt x="41379" y="32061"/>
                  </a:lnTo>
                  <a:lnTo>
                    <a:pt x="40647" y="33223"/>
                  </a:lnTo>
                  <a:lnTo>
                    <a:pt x="39169" y="30381"/>
                  </a:lnTo>
                  <a:lnTo>
                    <a:pt x="37490" y="29119"/>
                  </a:lnTo>
                  <a:lnTo>
                    <a:pt x="37490" y="29119"/>
                  </a:lnTo>
                  <a:lnTo>
                    <a:pt x="40748" y="29750"/>
                  </a:lnTo>
                  <a:lnTo>
                    <a:pt x="42225" y="28803"/>
                  </a:lnTo>
                  <a:lnTo>
                    <a:pt x="41379" y="26593"/>
                  </a:lnTo>
                  <a:lnTo>
                    <a:pt x="37806" y="24699"/>
                  </a:lnTo>
                  <a:lnTo>
                    <a:pt x="35078" y="23538"/>
                  </a:lnTo>
                  <a:lnTo>
                    <a:pt x="32654" y="22906"/>
                  </a:lnTo>
                  <a:lnTo>
                    <a:pt x="29181" y="24068"/>
                  </a:lnTo>
                  <a:lnTo>
                    <a:pt x="25292" y="28172"/>
                  </a:lnTo>
                  <a:lnTo>
                    <a:pt x="22767" y="31745"/>
                  </a:lnTo>
                  <a:lnTo>
                    <a:pt x="21403" y="34586"/>
                  </a:lnTo>
                  <a:lnTo>
                    <a:pt x="18878" y="37112"/>
                  </a:lnTo>
                  <a:lnTo>
                    <a:pt x="18082" y="38892"/>
                  </a:lnTo>
                  <a:lnTo>
                    <a:pt x="19130" y="42680"/>
                  </a:lnTo>
                  <a:lnTo>
                    <a:pt x="20923" y="42364"/>
                  </a:lnTo>
                  <a:lnTo>
                    <a:pt x="22186" y="40786"/>
                  </a:lnTo>
                  <a:lnTo>
                    <a:pt x="23651" y="43311"/>
                  </a:lnTo>
                  <a:lnTo>
                    <a:pt x="23449" y="44776"/>
                  </a:lnTo>
                  <a:lnTo>
                    <a:pt x="26441" y="45092"/>
                  </a:lnTo>
                  <a:cubicBezTo>
                    <a:pt x="26441" y="45092"/>
                    <a:pt x="28058" y="42882"/>
                    <a:pt x="28058" y="42566"/>
                  </a:cubicBezTo>
                  <a:cubicBezTo>
                    <a:pt x="28058" y="42251"/>
                    <a:pt x="28487" y="40256"/>
                    <a:pt x="28487" y="40256"/>
                  </a:cubicBezTo>
                  <a:lnTo>
                    <a:pt x="26909" y="37932"/>
                  </a:lnTo>
                  <a:lnTo>
                    <a:pt x="27111" y="35622"/>
                  </a:lnTo>
                  <a:lnTo>
                    <a:pt x="28904" y="34157"/>
                  </a:lnTo>
                  <a:lnTo>
                    <a:pt x="29535" y="32364"/>
                  </a:lnTo>
                  <a:lnTo>
                    <a:pt x="30899" y="31202"/>
                  </a:lnTo>
                  <a:lnTo>
                    <a:pt x="32376" y="32263"/>
                  </a:lnTo>
                  <a:lnTo>
                    <a:pt x="29535" y="35836"/>
                  </a:lnTo>
                  <a:lnTo>
                    <a:pt x="30684" y="39309"/>
                  </a:lnTo>
                  <a:lnTo>
                    <a:pt x="32477" y="39523"/>
                  </a:lnTo>
                  <a:lnTo>
                    <a:pt x="35002" y="38778"/>
                  </a:lnTo>
                  <a:lnTo>
                    <a:pt x="36467" y="39725"/>
                  </a:lnTo>
                  <a:lnTo>
                    <a:pt x="34257" y="41089"/>
                  </a:lnTo>
                  <a:lnTo>
                    <a:pt x="31416" y="41203"/>
                  </a:lnTo>
                  <a:lnTo>
                    <a:pt x="31101" y="42983"/>
                  </a:lnTo>
                  <a:lnTo>
                    <a:pt x="29952" y="44360"/>
                  </a:lnTo>
                  <a:lnTo>
                    <a:pt x="29219" y="46822"/>
                  </a:lnTo>
                  <a:lnTo>
                    <a:pt x="25532" y="47504"/>
                  </a:lnTo>
                  <a:lnTo>
                    <a:pt x="21555" y="47504"/>
                  </a:lnTo>
                  <a:lnTo>
                    <a:pt x="22287" y="45092"/>
                  </a:lnTo>
                  <a:lnTo>
                    <a:pt x="21239" y="43880"/>
                  </a:lnTo>
                  <a:lnTo>
                    <a:pt x="19976" y="45382"/>
                  </a:lnTo>
                  <a:lnTo>
                    <a:pt x="19762" y="48072"/>
                  </a:lnTo>
                  <a:lnTo>
                    <a:pt x="17022" y="49208"/>
                  </a:lnTo>
                  <a:lnTo>
                    <a:pt x="16075" y="52618"/>
                  </a:lnTo>
                  <a:lnTo>
                    <a:pt x="14294" y="54448"/>
                  </a:lnTo>
                  <a:lnTo>
                    <a:pt x="12716" y="54448"/>
                  </a:lnTo>
                  <a:lnTo>
                    <a:pt x="10822" y="54764"/>
                  </a:lnTo>
                  <a:lnTo>
                    <a:pt x="12501" y="55648"/>
                  </a:lnTo>
                  <a:lnTo>
                    <a:pt x="13448" y="57681"/>
                  </a:lnTo>
                  <a:lnTo>
                    <a:pt x="11971" y="59209"/>
                  </a:lnTo>
                  <a:lnTo>
                    <a:pt x="8460" y="58780"/>
                  </a:lnTo>
                  <a:lnTo>
                    <a:pt x="6087" y="60017"/>
                  </a:lnTo>
                  <a:lnTo>
                    <a:pt x="6087" y="65484"/>
                  </a:lnTo>
                  <a:lnTo>
                    <a:pt x="8612" y="66217"/>
                  </a:lnTo>
                  <a:lnTo>
                    <a:pt x="9723" y="67164"/>
                  </a:lnTo>
                  <a:lnTo>
                    <a:pt x="11150" y="66318"/>
                  </a:lnTo>
                  <a:lnTo>
                    <a:pt x="13233" y="66431"/>
                  </a:lnTo>
                  <a:lnTo>
                    <a:pt x="15115" y="63691"/>
                  </a:lnTo>
                  <a:lnTo>
                    <a:pt x="16176" y="61797"/>
                  </a:lnTo>
                  <a:lnTo>
                    <a:pt x="17123" y="61381"/>
                  </a:lnTo>
                  <a:lnTo>
                    <a:pt x="17438" y="59600"/>
                  </a:lnTo>
                  <a:lnTo>
                    <a:pt x="19850" y="60232"/>
                  </a:lnTo>
                  <a:lnTo>
                    <a:pt x="21226" y="59487"/>
                  </a:lnTo>
                  <a:lnTo>
                    <a:pt x="22805" y="59487"/>
                  </a:lnTo>
                  <a:lnTo>
                    <a:pt x="24699" y="61595"/>
                  </a:lnTo>
                  <a:lnTo>
                    <a:pt x="26113" y="62909"/>
                  </a:lnTo>
                  <a:lnTo>
                    <a:pt x="26896" y="64222"/>
                  </a:lnTo>
                  <a:lnTo>
                    <a:pt x="26896" y="65484"/>
                  </a:lnTo>
                  <a:lnTo>
                    <a:pt x="28159" y="64752"/>
                  </a:lnTo>
                  <a:lnTo>
                    <a:pt x="28159" y="62959"/>
                  </a:lnTo>
                  <a:lnTo>
                    <a:pt x="29421" y="63376"/>
                  </a:lnTo>
                  <a:lnTo>
                    <a:pt x="29787" y="62542"/>
                  </a:lnTo>
                  <a:lnTo>
                    <a:pt x="27035" y="60964"/>
                  </a:lnTo>
                  <a:lnTo>
                    <a:pt x="24661" y="58653"/>
                  </a:lnTo>
                  <a:lnTo>
                    <a:pt x="25103" y="57075"/>
                  </a:lnTo>
                  <a:lnTo>
                    <a:pt x="27527" y="58754"/>
                  </a:lnTo>
                  <a:lnTo>
                    <a:pt x="30368" y="61595"/>
                  </a:lnTo>
                  <a:lnTo>
                    <a:pt x="31846" y="65383"/>
                  </a:lnTo>
                  <a:lnTo>
                    <a:pt x="33525" y="66671"/>
                  </a:lnTo>
                  <a:lnTo>
                    <a:pt x="34889" y="65383"/>
                  </a:lnTo>
                  <a:lnTo>
                    <a:pt x="33740" y="64020"/>
                  </a:lnTo>
                  <a:lnTo>
                    <a:pt x="35002" y="62643"/>
                  </a:lnTo>
                  <a:lnTo>
                    <a:pt x="36366" y="62441"/>
                  </a:lnTo>
                  <a:lnTo>
                    <a:pt x="37945" y="62126"/>
                  </a:lnTo>
                  <a:lnTo>
                    <a:pt x="37831" y="59701"/>
                  </a:lnTo>
                  <a:lnTo>
                    <a:pt x="39409" y="56343"/>
                  </a:lnTo>
                  <a:lnTo>
                    <a:pt x="41101" y="55913"/>
                  </a:lnTo>
                  <a:lnTo>
                    <a:pt x="41733" y="58237"/>
                  </a:lnTo>
                  <a:lnTo>
                    <a:pt x="43627" y="58237"/>
                  </a:lnTo>
                  <a:lnTo>
                    <a:pt x="43513" y="56759"/>
                  </a:lnTo>
                  <a:lnTo>
                    <a:pt x="45407" y="55547"/>
                  </a:lnTo>
                  <a:lnTo>
                    <a:pt x="44776" y="57466"/>
                  </a:lnTo>
                  <a:lnTo>
                    <a:pt x="47402" y="60168"/>
                  </a:lnTo>
                  <a:lnTo>
                    <a:pt x="49195" y="61507"/>
                  </a:lnTo>
                  <a:lnTo>
                    <a:pt x="45306" y="62340"/>
                  </a:lnTo>
                  <a:lnTo>
                    <a:pt x="42149" y="61494"/>
                  </a:lnTo>
                  <a:lnTo>
                    <a:pt x="39624" y="62126"/>
                  </a:lnTo>
                  <a:lnTo>
                    <a:pt x="38147" y="62972"/>
                  </a:lnTo>
                  <a:lnTo>
                    <a:pt x="37099" y="65497"/>
                  </a:lnTo>
                  <a:lnTo>
                    <a:pt x="38892" y="66671"/>
                  </a:lnTo>
                  <a:lnTo>
                    <a:pt x="41619" y="67366"/>
                  </a:lnTo>
                  <a:lnTo>
                    <a:pt x="44031" y="66002"/>
                  </a:lnTo>
                  <a:lnTo>
                    <a:pt x="44978" y="67366"/>
                  </a:lnTo>
                  <a:lnTo>
                    <a:pt x="44144" y="70523"/>
                  </a:lnTo>
                  <a:lnTo>
                    <a:pt x="41404" y="71785"/>
                  </a:lnTo>
                  <a:lnTo>
                    <a:pt x="38046" y="72316"/>
                  </a:lnTo>
                  <a:lnTo>
                    <a:pt x="32578" y="70737"/>
                  </a:lnTo>
                  <a:lnTo>
                    <a:pt x="30684" y="71053"/>
                  </a:lnTo>
                  <a:lnTo>
                    <a:pt x="29005" y="72518"/>
                  </a:lnTo>
                  <a:lnTo>
                    <a:pt x="26441" y="70422"/>
                  </a:lnTo>
                  <a:lnTo>
                    <a:pt x="23966" y="69891"/>
                  </a:lnTo>
                  <a:lnTo>
                    <a:pt x="23600" y="67139"/>
                  </a:lnTo>
                  <a:lnTo>
                    <a:pt x="22186" y="66823"/>
                  </a:lnTo>
                  <a:lnTo>
                    <a:pt x="20077" y="67164"/>
                  </a:lnTo>
                  <a:lnTo>
                    <a:pt x="15948" y="67139"/>
                  </a:lnTo>
                  <a:lnTo>
                    <a:pt x="11554" y="68742"/>
                  </a:lnTo>
                  <a:lnTo>
                    <a:pt x="10291" y="68111"/>
                  </a:lnTo>
                  <a:lnTo>
                    <a:pt x="8511" y="69891"/>
                  </a:lnTo>
                  <a:lnTo>
                    <a:pt x="6718" y="71785"/>
                  </a:lnTo>
                  <a:lnTo>
                    <a:pt x="6087" y="73793"/>
                  </a:lnTo>
                  <a:lnTo>
                    <a:pt x="3460" y="75687"/>
                  </a:lnTo>
                  <a:lnTo>
                    <a:pt x="1048" y="79564"/>
                  </a:lnTo>
                  <a:lnTo>
                    <a:pt x="0" y="82089"/>
                  </a:lnTo>
                  <a:lnTo>
                    <a:pt x="518" y="84501"/>
                  </a:lnTo>
                  <a:lnTo>
                    <a:pt x="0" y="87342"/>
                  </a:lnTo>
                  <a:lnTo>
                    <a:pt x="834" y="90814"/>
                  </a:lnTo>
                  <a:lnTo>
                    <a:pt x="3258" y="93340"/>
                  </a:lnTo>
                  <a:lnTo>
                    <a:pt x="5038" y="95234"/>
                  </a:lnTo>
                  <a:lnTo>
                    <a:pt x="8094" y="97027"/>
                  </a:lnTo>
                  <a:lnTo>
                    <a:pt x="10822" y="96711"/>
                  </a:lnTo>
                  <a:lnTo>
                    <a:pt x="13347" y="96711"/>
                  </a:lnTo>
                  <a:lnTo>
                    <a:pt x="16075" y="95335"/>
                  </a:lnTo>
                  <a:lnTo>
                    <a:pt x="18398" y="95600"/>
                  </a:lnTo>
                  <a:lnTo>
                    <a:pt x="19345" y="97203"/>
                  </a:lnTo>
                  <a:lnTo>
                    <a:pt x="22186" y="97052"/>
                  </a:lnTo>
                  <a:lnTo>
                    <a:pt x="23335" y="98921"/>
                  </a:lnTo>
                  <a:lnTo>
                    <a:pt x="22918" y="103012"/>
                  </a:lnTo>
                  <a:lnTo>
                    <a:pt x="25040" y="106169"/>
                  </a:lnTo>
                  <a:lnTo>
                    <a:pt x="25646" y="109325"/>
                  </a:lnTo>
                  <a:lnTo>
                    <a:pt x="25646" y="112166"/>
                  </a:lnTo>
                  <a:lnTo>
                    <a:pt x="23752" y="114793"/>
                  </a:lnTo>
                  <a:lnTo>
                    <a:pt x="23752" y="117205"/>
                  </a:lnTo>
                  <a:lnTo>
                    <a:pt x="25646" y="119945"/>
                  </a:lnTo>
                  <a:lnTo>
                    <a:pt x="25646" y="123505"/>
                  </a:lnTo>
                  <a:lnTo>
                    <a:pt x="27641" y="126132"/>
                  </a:lnTo>
                  <a:lnTo>
                    <a:pt x="28752" y="128228"/>
                  </a:lnTo>
                  <a:lnTo>
                    <a:pt x="29143" y="130539"/>
                  </a:lnTo>
                  <a:lnTo>
                    <a:pt x="30899" y="133279"/>
                  </a:lnTo>
                  <a:lnTo>
                    <a:pt x="35419" y="133279"/>
                  </a:lnTo>
                  <a:lnTo>
                    <a:pt x="37945" y="131385"/>
                  </a:lnTo>
                  <a:lnTo>
                    <a:pt x="39624" y="129541"/>
                  </a:lnTo>
                  <a:lnTo>
                    <a:pt x="42149" y="126675"/>
                  </a:lnTo>
                  <a:lnTo>
                    <a:pt x="42781" y="123808"/>
                  </a:lnTo>
                  <a:lnTo>
                    <a:pt x="44258" y="123808"/>
                  </a:lnTo>
                  <a:lnTo>
                    <a:pt x="44574" y="119705"/>
                  </a:lnTo>
                  <a:lnTo>
                    <a:pt x="44574" y="118442"/>
                  </a:lnTo>
                  <a:lnTo>
                    <a:pt x="48678" y="115285"/>
                  </a:lnTo>
                  <a:lnTo>
                    <a:pt x="50256" y="112874"/>
                  </a:lnTo>
                  <a:lnTo>
                    <a:pt x="50256" y="110260"/>
                  </a:lnTo>
                  <a:lnTo>
                    <a:pt x="49410" y="108265"/>
                  </a:lnTo>
                  <a:lnTo>
                    <a:pt x="49460" y="105954"/>
                  </a:lnTo>
                  <a:lnTo>
                    <a:pt x="48905" y="104477"/>
                  </a:lnTo>
                  <a:lnTo>
                    <a:pt x="51683" y="101951"/>
                  </a:lnTo>
                  <a:lnTo>
                    <a:pt x="54334" y="99009"/>
                  </a:lnTo>
                  <a:lnTo>
                    <a:pt x="57592" y="97014"/>
                  </a:lnTo>
                  <a:cubicBezTo>
                    <a:pt x="57592" y="97014"/>
                    <a:pt x="59070" y="94388"/>
                    <a:pt x="59070" y="93958"/>
                  </a:cubicBezTo>
                  <a:cubicBezTo>
                    <a:pt x="59070" y="93542"/>
                    <a:pt x="59916" y="91433"/>
                    <a:pt x="59916" y="91433"/>
                  </a:cubicBezTo>
                  <a:lnTo>
                    <a:pt x="59398" y="89754"/>
                  </a:lnTo>
                  <a:lnTo>
                    <a:pt x="57921" y="90498"/>
                  </a:lnTo>
                  <a:lnTo>
                    <a:pt x="54132" y="91016"/>
                  </a:lnTo>
                  <a:lnTo>
                    <a:pt x="52870" y="91648"/>
                  </a:lnTo>
                  <a:lnTo>
                    <a:pt x="52238" y="89754"/>
                  </a:lnTo>
                  <a:lnTo>
                    <a:pt x="51721" y="88604"/>
                  </a:lnTo>
                  <a:lnTo>
                    <a:pt x="49612" y="86597"/>
                  </a:lnTo>
                  <a:lnTo>
                    <a:pt x="48248" y="85650"/>
                  </a:lnTo>
                  <a:lnTo>
                    <a:pt x="46139" y="80826"/>
                  </a:lnTo>
                  <a:lnTo>
                    <a:pt x="45306" y="79665"/>
                  </a:lnTo>
                  <a:lnTo>
                    <a:pt x="44258" y="76823"/>
                  </a:lnTo>
                  <a:lnTo>
                    <a:pt x="43513" y="75561"/>
                  </a:lnTo>
                  <a:lnTo>
                    <a:pt x="44675" y="75144"/>
                  </a:lnTo>
                  <a:lnTo>
                    <a:pt x="47200" y="78617"/>
                  </a:lnTo>
                  <a:lnTo>
                    <a:pt x="48665" y="80927"/>
                  </a:lnTo>
                  <a:lnTo>
                    <a:pt x="49511" y="83339"/>
                  </a:lnTo>
                  <a:lnTo>
                    <a:pt x="51506" y="84917"/>
                  </a:lnTo>
                  <a:lnTo>
                    <a:pt x="52769" y="87973"/>
                  </a:lnTo>
                  <a:lnTo>
                    <a:pt x="53299" y="89438"/>
                  </a:lnTo>
                  <a:lnTo>
                    <a:pt x="56771" y="87859"/>
                  </a:lnTo>
                  <a:lnTo>
                    <a:pt x="60560" y="87026"/>
                  </a:lnTo>
                  <a:lnTo>
                    <a:pt x="64449" y="85018"/>
                  </a:lnTo>
                  <a:lnTo>
                    <a:pt x="65585" y="82922"/>
                  </a:lnTo>
                  <a:lnTo>
                    <a:pt x="66431" y="80814"/>
                  </a:lnTo>
                  <a:lnTo>
                    <a:pt x="64853" y="79235"/>
                  </a:lnTo>
                  <a:lnTo>
                    <a:pt x="63476" y="77771"/>
                  </a:lnTo>
                  <a:lnTo>
                    <a:pt x="61065" y="78503"/>
                  </a:lnTo>
                  <a:lnTo>
                    <a:pt x="58956" y="78604"/>
                  </a:lnTo>
                  <a:lnTo>
                    <a:pt x="57693" y="76293"/>
                  </a:lnTo>
                  <a:lnTo>
                    <a:pt x="55799" y="74740"/>
                  </a:lnTo>
                  <a:lnTo>
                    <a:pt x="56746" y="73149"/>
                  </a:lnTo>
                  <a:lnTo>
                    <a:pt x="59587" y="75460"/>
                  </a:lnTo>
                  <a:lnTo>
                    <a:pt x="61696" y="76609"/>
                  </a:lnTo>
                  <a:lnTo>
                    <a:pt x="63476" y="76722"/>
                  </a:lnTo>
                  <a:lnTo>
                    <a:pt x="65269" y="77669"/>
                  </a:lnTo>
                  <a:lnTo>
                    <a:pt x="67997" y="78086"/>
                  </a:lnTo>
                  <a:lnTo>
                    <a:pt x="71368" y="77669"/>
                  </a:lnTo>
                  <a:lnTo>
                    <a:pt x="73995" y="79564"/>
                  </a:lnTo>
                  <a:lnTo>
                    <a:pt x="75358" y="81874"/>
                  </a:lnTo>
                  <a:lnTo>
                    <a:pt x="76621" y="82076"/>
                  </a:lnTo>
                  <a:lnTo>
                    <a:pt x="77884" y="80612"/>
                  </a:lnTo>
                  <a:lnTo>
                    <a:pt x="78515" y="83137"/>
                  </a:lnTo>
                  <a:lnTo>
                    <a:pt x="79147" y="85864"/>
                  </a:lnTo>
                  <a:lnTo>
                    <a:pt x="80510" y="88806"/>
                  </a:lnTo>
                  <a:lnTo>
                    <a:pt x="81988" y="92178"/>
                  </a:lnTo>
                  <a:lnTo>
                    <a:pt x="82505" y="94072"/>
                  </a:lnTo>
                  <a:lnTo>
                    <a:pt x="84298" y="91231"/>
                  </a:lnTo>
                  <a:lnTo>
                    <a:pt x="84298" y="88188"/>
                  </a:lnTo>
                  <a:lnTo>
                    <a:pt x="85245" y="86609"/>
                  </a:lnTo>
                  <a:lnTo>
                    <a:pt x="87291" y="84816"/>
                  </a:lnTo>
                  <a:lnTo>
                    <a:pt x="90322" y="82089"/>
                  </a:lnTo>
                  <a:lnTo>
                    <a:pt x="91622" y="80296"/>
                  </a:lnTo>
                  <a:lnTo>
                    <a:pt x="94375" y="79665"/>
                  </a:lnTo>
                  <a:lnTo>
                    <a:pt x="95120" y="82720"/>
                  </a:lnTo>
                  <a:lnTo>
                    <a:pt x="96913" y="83554"/>
                  </a:lnTo>
                  <a:lnTo>
                    <a:pt x="96913" y="86925"/>
                  </a:lnTo>
                  <a:lnTo>
                    <a:pt x="98857" y="85763"/>
                  </a:lnTo>
                  <a:lnTo>
                    <a:pt x="100701" y="89652"/>
                  </a:lnTo>
                  <a:lnTo>
                    <a:pt x="100701" y="93857"/>
                  </a:lnTo>
                  <a:lnTo>
                    <a:pt x="102696" y="94905"/>
                  </a:lnTo>
                  <a:lnTo>
                    <a:pt x="103694" y="97014"/>
                  </a:lnTo>
                  <a:lnTo>
                    <a:pt x="105133" y="98908"/>
                  </a:lnTo>
                  <a:lnTo>
                    <a:pt x="107179" y="99741"/>
                  </a:lnTo>
                  <a:lnTo>
                    <a:pt x="107179" y="99741"/>
                  </a:lnTo>
                  <a:lnTo>
                    <a:pt x="106560" y="97746"/>
                  </a:lnTo>
                  <a:lnTo>
                    <a:pt x="106257" y="96067"/>
                  </a:lnTo>
                  <a:lnTo>
                    <a:pt x="104577" y="94804"/>
                  </a:lnTo>
                  <a:lnTo>
                    <a:pt x="103428" y="93226"/>
                  </a:lnTo>
                  <a:lnTo>
                    <a:pt x="102797" y="91761"/>
                  </a:lnTo>
                  <a:lnTo>
                    <a:pt x="103113" y="89551"/>
                  </a:lnTo>
                  <a:lnTo>
                    <a:pt x="103845" y="88604"/>
                  </a:lnTo>
                  <a:lnTo>
                    <a:pt x="105537" y="90183"/>
                  </a:lnTo>
                  <a:lnTo>
                    <a:pt x="107217" y="91963"/>
                  </a:lnTo>
                  <a:lnTo>
                    <a:pt x="108050" y="92393"/>
                  </a:lnTo>
                  <a:cubicBezTo>
                    <a:pt x="108050" y="92393"/>
                    <a:pt x="110146" y="90814"/>
                    <a:pt x="110146" y="90498"/>
                  </a:cubicBezTo>
                  <a:lnTo>
                    <a:pt x="110146" y="86925"/>
                  </a:lnTo>
                  <a:lnTo>
                    <a:pt x="108252" y="85132"/>
                  </a:lnTo>
                  <a:lnTo>
                    <a:pt x="107469" y="83554"/>
                  </a:lnTo>
                  <a:cubicBezTo>
                    <a:pt x="107469" y="83554"/>
                    <a:pt x="107747" y="81975"/>
                    <a:pt x="108063" y="81773"/>
                  </a:cubicBezTo>
                  <a:cubicBezTo>
                    <a:pt x="108378" y="81559"/>
                    <a:pt x="110209" y="80927"/>
                    <a:pt x="110209" y="80927"/>
                  </a:cubicBezTo>
                  <a:lnTo>
                    <a:pt x="110752" y="82190"/>
                  </a:lnTo>
                  <a:lnTo>
                    <a:pt x="112646" y="80826"/>
                  </a:lnTo>
                  <a:lnTo>
                    <a:pt x="116434" y="78932"/>
                  </a:lnTo>
                  <a:lnTo>
                    <a:pt x="118177" y="75775"/>
                  </a:lnTo>
                  <a:lnTo>
                    <a:pt x="118960" y="73566"/>
                  </a:lnTo>
                  <a:lnTo>
                    <a:pt x="118960" y="69891"/>
                  </a:lnTo>
                  <a:lnTo>
                    <a:pt x="117520" y="66949"/>
                  </a:lnTo>
                  <a:lnTo>
                    <a:pt x="116093" y="65169"/>
                  </a:lnTo>
                  <a:lnTo>
                    <a:pt x="118278" y="63691"/>
                  </a:lnTo>
                  <a:lnTo>
                    <a:pt x="118947" y="63174"/>
                  </a:lnTo>
                  <a:lnTo>
                    <a:pt x="117280" y="62643"/>
                  </a:lnTo>
                  <a:lnTo>
                    <a:pt x="115816" y="63174"/>
                  </a:lnTo>
                  <a:lnTo>
                    <a:pt x="114868" y="62113"/>
                  </a:lnTo>
                  <a:lnTo>
                    <a:pt x="114237" y="61280"/>
                  </a:lnTo>
                  <a:lnTo>
                    <a:pt x="116030" y="60219"/>
                  </a:lnTo>
                  <a:lnTo>
                    <a:pt x="116876" y="58540"/>
                  </a:lnTo>
                  <a:lnTo>
                    <a:pt x="117924" y="59070"/>
                  </a:lnTo>
                  <a:lnTo>
                    <a:pt x="117394" y="60964"/>
                  </a:lnTo>
                  <a:lnTo>
                    <a:pt x="117394" y="60964"/>
                  </a:lnTo>
                  <a:lnTo>
                    <a:pt x="119086" y="60118"/>
                  </a:lnTo>
                  <a:lnTo>
                    <a:pt x="120235" y="61065"/>
                  </a:lnTo>
                  <a:lnTo>
                    <a:pt x="121182" y="62744"/>
                  </a:lnTo>
                  <a:lnTo>
                    <a:pt x="122129" y="63906"/>
                  </a:lnTo>
                  <a:lnTo>
                    <a:pt x="122129" y="65484"/>
                  </a:lnTo>
                  <a:lnTo>
                    <a:pt x="122975" y="66318"/>
                  </a:lnTo>
                  <a:lnTo>
                    <a:pt x="124806" y="64853"/>
                  </a:lnTo>
                  <a:lnTo>
                    <a:pt x="124263" y="62542"/>
                  </a:lnTo>
                  <a:lnTo>
                    <a:pt x="122621" y="60850"/>
                  </a:lnTo>
                  <a:lnTo>
                    <a:pt x="122116" y="59802"/>
                  </a:lnTo>
                  <a:lnTo>
                    <a:pt x="123594" y="58540"/>
                  </a:lnTo>
                  <a:lnTo>
                    <a:pt x="123707" y="55699"/>
                  </a:lnTo>
                  <a:lnTo>
                    <a:pt x="124970" y="54651"/>
                  </a:lnTo>
                  <a:lnTo>
                    <a:pt x="126233" y="55383"/>
                  </a:lnTo>
                  <a:lnTo>
                    <a:pt x="128127" y="52125"/>
                  </a:lnTo>
                  <a:lnTo>
                    <a:pt x="129705" y="47289"/>
                  </a:lnTo>
                  <a:lnTo>
                    <a:pt x="128544" y="44031"/>
                  </a:lnTo>
                  <a:lnTo>
                    <a:pt x="127811" y="41102"/>
                  </a:lnTo>
                  <a:lnTo>
                    <a:pt x="126132" y="39523"/>
                  </a:lnTo>
                  <a:lnTo>
                    <a:pt x="123922" y="38892"/>
                  </a:lnTo>
                  <a:lnTo>
                    <a:pt x="122558" y="38362"/>
                  </a:lnTo>
                  <a:lnTo>
                    <a:pt x="121498" y="37516"/>
                  </a:lnTo>
                  <a:lnTo>
                    <a:pt x="123606" y="33311"/>
                  </a:lnTo>
                  <a:lnTo>
                    <a:pt x="124440" y="30533"/>
                  </a:lnTo>
                  <a:lnTo>
                    <a:pt x="126650" y="29220"/>
                  </a:lnTo>
                  <a:lnTo>
                    <a:pt x="130021" y="29220"/>
                  </a:lnTo>
                  <a:lnTo>
                    <a:pt x="132332" y="28588"/>
                  </a:lnTo>
                  <a:lnTo>
                    <a:pt x="132231" y="28588"/>
                  </a:lnTo>
                  <a:lnTo>
                    <a:pt x="132231" y="23222"/>
                  </a:lnTo>
                  <a:lnTo>
                    <a:pt x="135072" y="21959"/>
                  </a:lnTo>
                  <a:lnTo>
                    <a:pt x="135804" y="23853"/>
                  </a:lnTo>
                  <a:lnTo>
                    <a:pt x="136650" y="21959"/>
                  </a:lnTo>
                  <a:lnTo>
                    <a:pt x="136650" y="20065"/>
                  </a:lnTo>
                  <a:lnTo>
                    <a:pt x="138115" y="20899"/>
                  </a:lnTo>
                  <a:lnTo>
                    <a:pt x="137433" y="24788"/>
                  </a:lnTo>
                  <a:lnTo>
                    <a:pt x="136006" y="30571"/>
                  </a:lnTo>
                  <a:lnTo>
                    <a:pt x="136006" y="33942"/>
                  </a:lnTo>
                  <a:lnTo>
                    <a:pt x="139428" y="38677"/>
                  </a:lnTo>
                  <a:lnTo>
                    <a:pt x="140426" y="42049"/>
                  </a:lnTo>
                  <a:lnTo>
                    <a:pt x="140426" y="43412"/>
                  </a:lnTo>
                  <a:lnTo>
                    <a:pt x="141688" y="42364"/>
                  </a:lnTo>
                  <a:lnTo>
                    <a:pt x="141688" y="38993"/>
                  </a:lnTo>
                  <a:lnTo>
                    <a:pt x="143166" y="35622"/>
                  </a:lnTo>
                  <a:lnTo>
                    <a:pt x="142370" y="32894"/>
                  </a:lnTo>
                  <a:lnTo>
                    <a:pt x="142244" y="31316"/>
                  </a:lnTo>
                  <a:lnTo>
                    <a:pt x="141966" y="29220"/>
                  </a:lnTo>
                  <a:lnTo>
                    <a:pt x="140085" y="27742"/>
                  </a:lnTo>
                  <a:lnTo>
                    <a:pt x="139782" y="24800"/>
                  </a:lnTo>
                  <a:lnTo>
                    <a:pt x="142522" y="23020"/>
                  </a:lnTo>
                  <a:lnTo>
                    <a:pt x="144832" y="23336"/>
                  </a:lnTo>
                  <a:lnTo>
                    <a:pt x="144832" y="20697"/>
                  </a:lnTo>
                  <a:lnTo>
                    <a:pt x="145881" y="18967"/>
                  </a:lnTo>
                  <a:lnTo>
                    <a:pt x="148090" y="17855"/>
                  </a:lnTo>
                  <a:lnTo>
                    <a:pt x="148936" y="17855"/>
                  </a:lnTo>
                  <a:lnTo>
                    <a:pt x="147573" y="14067"/>
                  </a:lnTo>
                  <a:lnTo>
                    <a:pt x="144315" y="12868"/>
                  </a:lnTo>
                  <a:lnTo>
                    <a:pt x="144832" y="10784"/>
                  </a:lnTo>
                  <a:lnTo>
                    <a:pt x="144517" y="8751"/>
                  </a:lnTo>
                  <a:lnTo>
                    <a:pt x="144315" y="7577"/>
                  </a:lnTo>
                  <a:lnTo>
                    <a:pt x="146310" y="8613"/>
                  </a:lnTo>
                  <a:lnTo>
                    <a:pt x="147674" y="7565"/>
                  </a:lnTo>
                  <a:lnTo>
                    <a:pt x="148936" y="8398"/>
                  </a:lnTo>
                  <a:lnTo>
                    <a:pt x="149669" y="6188"/>
                  </a:lnTo>
                  <a:lnTo>
                    <a:pt x="148406" y="4509"/>
                  </a:lnTo>
                  <a:lnTo>
                    <a:pt x="147775" y="2084"/>
                  </a:lnTo>
                  <a:lnTo>
                    <a:pt x="144201" y="1567"/>
                  </a:lnTo>
                  <a:lnTo>
                    <a:pt x="144201" y="3031"/>
                  </a:lnTo>
                  <a:lnTo>
                    <a:pt x="142623" y="2981"/>
                  </a:lnTo>
                  <a:lnTo>
                    <a:pt x="141890" y="2084"/>
                  </a:lnTo>
                  <a:lnTo>
                    <a:pt x="134440" y="2084"/>
                  </a:lnTo>
                  <a:lnTo>
                    <a:pt x="131069" y="2400"/>
                  </a:lnTo>
                  <a:lnTo>
                    <a:pt x="133493" y="4774"/>
                  </a:lnTo>
                  <a:lnTo>
                    <a:pt x="130867" y="4799"/>
                  </a:lnTo>
                  <a:lnTo>
                    <a:pt x="130337" y="3499"/>
                  </a:lnTo>
                  <a:lnTo>
                    <a:pt x="127294" y="4837"/>
                  </a:lnTo>
                  <a:lnTo>
                    <a:pt x="124654" y="6504"/>
                  </a:lnTo>
                  <a:lnTo>
                    <a:pt x="123076" y="6504"/>
                  </a:lnTo>
                  <a:lnTo>
                    <a:pt x="122028" y="4294"/>
                  </a:lnTo>
                  <a:lnTo>
                    <a:pt x="119503" y="3928"/>
                  </a:lnTo>
                  <a:lnTo>
                    <a:pt x="117407" y="5115"/>
                  </a:lnTo>
                  <a:lnTo>
                    <a:pt x="114149" y="4016"/>
                  </a:lnTo>
                  <a:lnTo>
                    <a:pt x="112040" y="3158"/>
                  </a:lnTo>
                  <a:lnTo>
                    <a:pt x="107835" y="3461"/>
                  </a:lnTo>
                  <a:lnTo>
                    <a:pt x="106055" y="4610"/>
                  </a:lnTo>
                  <a:lnTo>
                    <a:pt x="107204" y="7767"/>
                  </a:lnTo>
                  <a:lnTo>
                    <a:pt x="104792" y="7767"/>
                  </a:lnTo>
                  <a:lnTo>
                    <a:pt x="103529" y="7653"/>
                  </a:lnTo>
                  <a:lnTo>
                    <a:pt x="101951" y="8448"/>
                  </a:lnTo>
                  <a:lnTo>
                    <a:pt x="102898" y="10153"/>
                  </a:lnTo>
                  <a:lnTo>
                    <a:pt x="100587" y="9484"/>
                  </a:lnTo>
                  <a:lnTo>
                    <a:pt x="99741" y="6529"/>
                  </a:lnTo>
                  <a:lnTo>
                    <a:pt x="97115" y="4319"/>
                  </a:lnTo>
                  <a:lnTo>
                    <a:pt x="93327" y="4837"/>
                  </a:lnTo>
                  <a:lnTo>
                    <a:pt x="94173" y="7577"/>
                  </a:lnTo>
                  <a:lnTo>
                    <a:pt x="91016" y="7463"/>
                  </a:lnTo>
                  <a:lnTo>
                    <a:pt x="89968" y="6100"/>
                  </a:lnTo>
                  <a:lnTo>
                    <a:pt x="87758" y="7249"/>
                  </a:lnTo>
                  <a:lnTo>
                    <a:pt x="86066" y="7779"/>
                  </a:lnTo>
                  <a:lnTo>
                    <a:pt x="83541" y="10822"/>
                  </a:lnTo>
                  <a:lnTo>
                    <a:pt x="83023" y="8827"/>
                  </a:lnTo>
                  <a:lnTo>
                    <a:pt x="85233" y="5468"/>
                  </a:lnTo>
                  <a:lnTo>
                    <a:pt x="84601" y="2312"/>
                  </a:lnTo>
                  <a:lnTo>
                    <a:pt x="8144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52"/>
            <p:cNvSpPr/>
            <p:nvPr/>
          </p:nvSpPr>
          <p:spPr>
            <a:xfrm>
              <a:off x="3167575" y="993250"/>
              <a:ext cx="3759100" cy="3349975"/>
            </a:xfrm>
            <a:custGeom>
              <a:avLst/>
              <a:gdLst/>
              <a:ahLst/>
              <a:cxnLst/>
              <a:rect l="l" t="t" r="r" b="b"/>
              <a:pathLst>
                <a:path w="150364" h="133999" extrusionOk="0">
                  <a:moveTo>
                    <a:pt x="81786" y="784"/>
                  </a:moveTo>
                  <a:lnTo>
                    <a:pt x="84653" y="2892"/>
                  </a:lnTo>
                  <a:lnTo>
                    <a:pt x="85234" y="5797"/>
                  </a:lnTo>
                  <a:lnTo>
                    <a:pt x="83024" y="9168"/>
                  </a:lnTo>
                  <a:lnTo>
                    <a:pt x="83731" y="11895"/>
                  </a:lnTo>
                  <a:lnTo>
                    <a:pt x="86597" y="8448"/>
                  </a:lnTo>
                  <a:lnTo>
                    <a:pt x="88239" y="7931"/>
                  </a:lnTo>
                  <a:lnTo>
                    <a:pt x="90209" y="6895"/>
                  </a:lnTo>
                  <a:lnTo>
                    <a:pt x="91193" y="8171"/>
                  </a:lnTo>
                  <a:lnTo>
                    <a:pt x="94931" y="8297"/>
                  </a:lnTo>
                  <a:lnTo>
                    <a:pt x="94931" y="8297"/>
                  </a:lnTo>
                  <a:lnTo>
                    <a:pt x="94072" y="5494"/>
                  </a:lnTo>
                  <a:lnTo>
                    <a:pt x="97355" y="5039"/>
                  </a:lnTo>
                  <a:lnTo>
                    <a:pt x="99805" y="7110"/>
                  </a:lnTo>
                  <a:lnTo>
                    <a:pt x="100664" y="10140"/>
                  </a:lnTo>
                  <a:lnTo>
                    <a:pt x="103871" y="11075"/>
                  </a:lnTo>
                  <a:lnTo>
                    <a:pt x="102722" y="8991"/>
                  </a:lnTo>
                  <a:lnTo>
                    <a:pt x="103922" y="8385"/>
                  </a:lnTo>
                  <a:lnTo>
                    <a:pt x="105121" y="8486"/>
                  </a:lnTo>
                  <a:lnTo>
                    <a:pt x="107987" y="8486"/>
                  </a:lnTo>
                  <a:lnTo>
                    <a:pt x="106763" y="5153"/>
                  </a:lnTo>
                  <a:lnTo>
                    <a:pt x="108265" y="4180"/>
                  </a:lnTo>
                  <a:lnTo>
                    <a:pt x="112319" y="3890"/>
                  </a:lnTo>
                  <a:lnTo>
                    <a:pt x="114377" y="4723"/>
                  </a:lnTo>
                  <a:lnTo>
                    <a:pt x="117761" y="5860"/>
                  </a:lnTo>
                  <a:lnTo>
                    <a:pt x="119895" y="4673"/>
                  </a:lnTo>
                  <a:lnTo>
                    <a:pt x="122142" y="5001"/>
                  </a:lnTo>
                  <a:lnTo>
                    <a:pt x="123216" y="7236"/>
                  </a:lnTo>
                  <a:lnTo>
                    <a:pt x="125084" y="7236"/>
                  </a:lnTo>
                  <a:lnTo>
                    <a:pt x="127749" y="5544"/>
                  </a:lnTo>
                  <a:lnTo>
                    <a:pt x="130489" y="4332"/>
                  </a:lnTo>
                  <a:lnTo>
                    <a:pt x="130981" y="5532"/>
                  </a:lnTo>
                  <a:lnTo>
                    <a:pt x="134580" y="5494"/>
                  </a:lnTo>
                  <a:lnTo>
                    <a:pt x="132105" y="3069"/>
                  </a:lnTo>
                  <a:lnTo>
                    <a:pt x="134769" y="2817"/>
                  </a:lnTo>
                  <a:lnTo>
                    <a:pt x="142080" y="2817"/>
                  </a:lnTo>
                  <a:lnTo>
                    <a:pt x="142813" y="3713"/>
                  </a:lnTo>
                  <a:lnTo>
                    <a:pt x="144858" y="3776"/>
                  </a:lnTo>
                  <a:lnTo>
                    <a:pt x="144858" y="2337"/>
                  </a:lnTo>
                  <a:lnTo>
                    <a:pt x="147864" y="2779"/>
                  </a:lnTo>
                  <a:lnTo>
                    <a:pt x="148432" y="4989"/>
                  </a:lnTo>
                  <a:lnTo>
                    <a:pt x="149657" y="6643"/>
                  </a:lnTo>
                  <a:lnTo>
                    <a:pt x="149101" y="8309"/>
                  </a:lnTo>
                  <a:lnTo>
                    <a:pt x="147990" y="7564"/>
                  </a:lnTo>
                  <a:lnTo>
                    <a:pt x="146601" y="8638"/>
                  </a:lnTo>
                  <a:lnTo>
                    <a:pt x="144214" y="7400"/>
                  </a:lnTo>
                  <a:lnTo>
                    <a:pt x="144846" y="11163"/>
                  </a:lnTo>
                  <a:lnTo>
                    <a:pt x="144278" y="13461"/>
                  </a:lnTo>
                  <a:lnTo>
                    <a:pt x="147662" y="14724"/>
                  </a:lnTo>
                  <a:lnTo>
                    <a:pt x="148823" y="17944"/>
                  </a:lnTo>
                  <a:lnTo>
                    <a:pt x="148356" y="17944"/>
                  </a:lnTo>
                  <a:lnTo>
                    <a:pt x="145995" y="19118"/>
                  </a:lnTo>
                  <a:lnTo>
                    <a:pt x="144846" y="21012"/>
                  </a:lnTo>
                  <a:lnTo>
                    <a:pt x="144846" y="23373"/>
                  </a:lnTo>
                  <a:lnTo>
                    <a:pt x="142775" y="23096"/>
                  </a:lnTo>
                  <a:lnTo>
                    <a:pt x="139770" y="25040"/>
                  </a:lnTo>
                  <a:lnTo>
                    <a:pt x="140111" y="28311"/>
                  </a:lnTo>
                  <a:lnTo>
                    <a:pt x="141992" y="29788"/>
                  </a:lnTo>
                  <a:lnTo>
                    <a:pt x="142257" y="31745"/>
                  </a:lnTo>
                  <a:lnTo>
                    <a:pt x="142396" y="33387"/>
                  </a:lnTo>
                  <a:lnTo>
                    <a:pt x="143154" y="36000"/>
                  </a:lnTo>
                  <a:lnTo>
                    <a:pt x="141727" y="39271"/>
                  </a:lnTo>
                  <a:lnTo>
                    <a:pt x="141702" y="42604"/>
                  </a:lnTo>
                  <a:lnTo>
                    <a:pt x="141070" y="43135"/>
                  </a:lnTo>
                  <a:lnTo>
                    <a:pt x="141070" y="42440"/>
                  </a:lnTo>
                  <a:lnTo>
                    <a:pt x="140060" y="38993"/>
                  </a:lnTo>
                  <a:lnTo>
                    <a:pt x="136651" y="34245"/>
                  </a:lnTo>
                  <a:lnTo>
                    <a:pt x="136651" y="31025"/>
                  </a:lnTo>
                  <a:lnTo>
                    <a:pt x="138078" y="25255"/>
                  </a:lnTo>
                  <a:lnTo>
                    <a:pt x="138797" y="21151"/>
                  </a:lnTo>
                  <a:lnTo>
                    <a:pt x="136663" y="19939"/>
                  </a:lnTo>
                  <a:lnTo>
                    <a:pt x="136663" y="22300"/>
                  </a:lnTo>
                  <a:lnTo>
                    <a:pt x="136158" y="23437"/>
                  </a:lnTo>
                  <a:lnTo>
                    <a:pt x="135578" y="21947"/>
                  </a:lnTo>
                  <a:lnTo>
                    <a:pt x="132244" y="23424"/>
                  </a:lnTo>
                  <a:lnTo>
                    <a:pt x="132244" y="28765"/>
                  </a:lnTo>
                  <a:lnTo>
                    <a:pt x="130312" y="29295"/>
                  </a:lnTo>
                  <a:lnTo>
                    <a:pt x="126890" y="29295"/>
                  </a:lnTo>
                  <a:lnTo>
                    <a:pt x="124504" y="30722"/>
                  </a:lnTo>
                  <a:lnTo>
                    <a:pt x="123645" y="33576"/>
                  </a:lnTo>
                  <a:lnTo>
                    <a:pt x="121435" y="38008"/>
                  </a:lnTo>
                  <a:lnTo>
                    <a:pt x="122685" y="39006"/>
                  </a:lnTo>
                  <a:lnTo>
                    <a:pt x="124163" y="39586"/>
                  </a:lnTo>
                  <a:lnTo>
                    <a:pt x="126297" y="40193"/>
                  </a:lnTo>
                  <a:lnTo>
                    <a:pt x="127862" y="41657"/>
                  </a:lnTo>
                  <a:lnTo>
                    <a:pt x="128582" y="44549"/>
                  </a:lnTo>
                  <a:lnTo>
                    <a:pt x="129706" y="47706"/>
                  </a:lnTo>
                  <a:lnTo>
                    <a:pt x="128178" y="52403"/>
                  </a:lnTo>
                  <a:lnTo>
                    <a:pt x="126461" y="55358"/>
                  </a:lnTo>
                  <a:lnTo>
                    <a:pt x="125274" y="54676"/>
                  </a:lnTo>
                  <a:lnTo>
                    <a:pt x="123733" y="55951"/>
                  </a:lnTo>
                  <a:lnTo>
                    <a:pt x="123620" y="58792"/>
                  </a:lnTo>
                  <a:lnTo>
                    <a:pt x="122067" y="60118"/>
                  </a:lnTo>
                  <a:lnTo>
                    <a:pt x="122673" y="61393"/>
                  </a:lnTo>
                  <a:lnTo>
                    <a:pt x="124314" y="63098"/>
                  </a:lnTo>
                  <a:lnTo>
                    <a:pt x="124807" y="65131"/>
                  </a:lnTo>
                  <a:lnTo>
                    <a:pt x="123342" y="66305"/>
                  </a:lnTo>
                  <a:lnTo>
                    <a:pt x="122786" y="65750"/>
                  </a:lnTo>
                  <a:lnTo>
                    <a:pt x="122786" y="64196"/>
                  </a:lnTo>
                  <a:lnTo>
                    <a:pt x="121801" y="62997"/>
                  </a:lnTo>
                  <a:lnTo>
                    <a:pt x="120854" y="61317"/>
                  </a:lnTo>
                  <a:lnTo>
                    <a:pt x="119465" y="60143"/>
                  </a:lnTo>
                  <a:lnTo>
                    <a:pt x="118241" y="60762"/>
                  </a:lnTo>
                  <a:lnTo>
                    <a:pt x="118241" y="60762"/>
                  </a:lnTo>
                  <a:lnTo>
                    <a:pt x="118645" y="59297"/>
                  </a:lnTo>
                  <a:lnTo>
                    <a:pt x="117079" y="58514"/>
                  </a:lnTo>
                  <a:lnTo>
                    <a:pt x="116132" y="60396"/>
                  </a:lnTo>
                  <a:lnTo>
                    <a:pt x="114112" y="61583"/>
                  </a:lnTo>
                  <a:lnTo>
                    <a:pt x="114970" y="62719"/>
                  </a:lnTo>
                  <a:lnTo>
                    <a:pt x="116056" y="63931"/>
                  </a:lnTo>
                  <a:lnTo>
                    <a:pt x="117622" y="63376"/>
                  </a:lnTo>
                  <a:lnTo>
                    <a:pt x="118607" y="63691"/>
                  </a:lnTo>
                  <a:lnTo>
                    <a:pt x="115968" y="65497"/>
                  </a:lnTo>
                  <a:lnTo>
                    <a:pt x="117597" y="67530"/>
                  </a:lnTo>
                  <a:lnTo>
                    <a:pt x="119011" y="70371"/>
                  </a:lnTo>
                  <a:lnTo>
                    <a:pt x="119011" y="73919"/>
                  </a:lnTo>
                  <a:lnTo>
                    <a:pt x="118266" y="76028"/>
                  </a:lnTo>
                  <a:lnTo>
                    <a:pt x="116574" y="79096"/>
                  </a:lnTo>
                  <a:lnTo>
                    <a:pt x="112824" y="80978"/>
                  </a:lnTo>
                  <a:lnTo>
                    <a:pt x="111245" y="82114"/>
                  </a:lnTo>
                  <a:lnTo>
                    <a:pt x="110740" y="80940"/>
                  </a:lnTo>
                  <a:lnTo>
                    <a:pt x="110462" y="81041"/>
                  </a:lnTo>
                  <a:cubicBezTo>
                    <a:pt x="110159" y="81142"/>
                    <a:pt x="108594" y="81697"/>
                    <a:pt x="108253" y="81912"/>
                  </a:cubicBezTo>
                  <a:cubicBezTo>
                    <a:pt x="107886" y="82165"/>
                    <a:pt x="107634" y="83276"/>
                    <a:pt x="107520" y="83907"/>
                  </a:cubicBezTo>
                  <a:lnTo>
                    <a:pt x="107495" y="84008"/>
                  </a:lnTo>
                  <a:lnTo>
                    <a:pt x="108341" y="85688"/>
                  </a:lnTo>
                  <a:lnTo>
                    <a:pt x="110197" y="87468"/>
                  </a:lnTo>
                  <a:lnTo>
                    <a:pt x="110197" y="90852"/>
                  </a:lnTo>
                  <a:cubicBezTo>
                    <a:pt x="110046" y="91092"/>
                    <a:pt x="109174" y="91824"/>
                    <a:pt x="108379" y="92430"/>
                  </a:cubicBezTo>
                  <a:lnTo>
                    <a:pt x="107760" y="92115"/>
                  </a:lnTo>
                  <a:lnTo>
                    <a:pt x="106093" y="90360"/>
                  </a:lnTo>
                  <a:lnTo>
                    <a:pt x="104161" y="88541"/>
                  </a:lnTo>
                  <a:lnTo>
                    <a:pt x="103164" y="89829"/>
                  </a:lnTo>
                  <a:lnTo>
                    <a:pt x="102823" y="92203"/>
                  </a:lnTo>
                  <a:lnTo>
                    <a:pt x="103492" y="93756"/>
                  </a:lnTo>
                  <a:lnTo>
                    <a:pt x="104679" y="95398"/>
                  </a:lnTo>
                  <a:lnTo>
                    <a:pt x="106321" y="96648"/>
                  </a:lnTo>
                  <a:lnTo>
                    <a:pt x="106611" y="98239"/>
                  </a:lnTo>
                  <a:lnTo>
                    <a:pt x="107028" y="99602"/>
                  </a:lnTo>
                  <a:lnTo>
                    <a:pt x="105689" y="99047"/>
                  </a:lnTo>
                  <a:lnTo>
                    <a:pt x="104313" y="97254"/>
                  </a:lnTo>
                  <a:lnTo>
                    <a:pt x="103290" y="95082"/>
                  </a:lnTo>
                  <a:lnTo>
                    <a:pt x="101371" y="94072"/>
                  </a:lnTo>
                  <a:lnTo>
                    <a:pt x="101371" y="90056"/>
                  </a:lnTo>
                  <a:lnTo>
                    <a:pt x="99351" y="85725"/>
                  </a:lnTo>
                  <a:lnTo>
                    <a:pt x="97583" y="86773"/>
                  </a:lnTo>
                  <a:lnTo>
                    <a:pt x="97583" y="83756"/>
                  </a:lnTo>
                  <a:lnTo>
                    <a:pt x="95739" y="82897"/>
                  </a:lnTo>
                  <a:lnTo>
                    <a:pt x="94944" y="79690"/>
                  </a:lnTo>
                  <a:lnTo>
                    <a:pt x="91774" y="80422"/>
                  </a:lnTo>
                  <a:lnTo>
                    <a:pt x="90423" y="82278"/>
                  </a:lnTo>
                  <a:lnTo>
                    <a:pt x="87431" y="84980"/>
                  </a:lnTo>
                  <a:lnTo>
                    <a:pt x="85372" y="86773"/>
                  </a:lnTo>
                  <a:lnTo>
                    <a:pt x="84324" y="88503"/>
                  </a:lnTo>
                  <a:lnTo>
                    <a:pt x="84324" y="91546"/>
                  </a:lnTo>
                  <a:lnTo>
                    <a:pt x="82961" y="93706"/>
                  </a:lnTo>
                  <a:lnTo>
                    <a:pt x="82620" y="92456"/>
                  </a:lnTo>
                  <a:lnTo>
                    <a:pt x="81142" y="89084"/>
                  </a:lnTo>
                  <a:lnTo>
                    <a:pt x="79791" y="86180"/>
                  </a:lnTo>
                  <a:lnTo>
                    <a:pt x="79160" y="83465"/>
                  </a:lnTo>
                  <a:lnTo>
                    <a:pt x="78377" y="80359"/>
                  </a:lnTo>
                  <a:lnTo>
                    <a:pt x="76837" y="82152"/>
                  </a:lnTo>
                  <a:lnTo>
                    <a:pt x="75890" y="82000"/>
                  </a:lnTo>
                  <a:lnTo>
                    <a:pt x="74602" y="79803"/>
                  </a:lnTo>
                  <a:lnTo>
                    <a:pt x="71773" y="77745"/>
                  </a:lnTo>
                  <a:lnTo>
                    <a:pt x="68326" y="78175"/>
                  </a:lnTo>
                  <a:lnTo>
                    <a:pt x="65687" y="77770"/>
                  </a:lnTo>
                  <a:lnTo>
                    <a:pt x="63957" y="76849"/>
                  </a:lnTo>
                  <a:lnTo>
                    <a:pt x="62113" y="76710"/>
                  </a:lnTo>
                  <a:lnTo>
                    <a:pt x="60118" y="75624"/>
                  </a:lnTo>
                  <a:lnTo>
                    <a:pt x="56999" y="73086"/>
                  </a:lnTo>
                  <a:lnTo>
                    <a:pt x="55737" y="75232"/>
                  </a:lnTo>
                  <a:lnTo>
                    <a:pt x="57782" y="76912"/>
                  </a:lnTo>
                  <a:lnTo>
                    <a:pt x="59108" y="79349"/>
                  </a:lnTo>
                  <a:lnTo>
                    <a:pt x="61419" y="79235"/>
                  </a:lnTo>
                  <a:lnTo>
                    <a:pt x="63717" y="78541"/>
                  </a:lnTo>
                  <a:lnTo>
                    <a:pt x="64954" y="79879"/>
                  </a:lnTo>
                  <a:lnTo>
                    <a:pt x="66394" y="81306"/>
                  </a:lnTo>
                  <a:lnTo>
                    <a:pt x="65636" y="83187"/>
                  </a:lnTo>
                  <a:lnTo>
                    <a:pt x="64538" y="85208"/>
                  </a:lnTo>
                  <a:lnTo>
                    <a:pt x="60775" y="87140"/>
                  </a:lnTo>
                  <a:lnTo>
                    <a:pt x="57025" y="87973"/>
                  </a:lnTo>
                  <a:lnTo>
                    <a:pt x="53805" y="89425"/>
                  </a:lnTo>
                  <a:lnTo>
                    <a:pt x="53388" y="88263"/>
                  </a:lnTo>
                  <a:lnTo>
                    <a:pt x="52100" y="85132"/>
                  </a:lnTo>
                  <a:lnTo>
                    <a:pt x="50105" y="83554"/>
                  </a:lnTo>
                  <a:lnTo>
                    <a:pt x="49297" y="81230"/>
                  </a:lnTo>
                  <a:lnTo>
                    <a:pt x="47782" y="78831"/>
                  </a:lnTo>
                  <a:lnTo>
                    <a:pt x="45117" y="75169"/>
                  </a:lnTo>
                  <a:lnTo>
                    <a:pt x="43387" y="75801"/>
                  </a:lnTo>
                  <a:lnTo>
                    <a:pt x="44284" y="77341"/>
                  </a:lnTo>
                  <a:lnTo>
                    <a:pt x="45332" y="80182"/>
                  </a:lnTo>
                  <a:lnTo>
                    <a:pt x="46203" y="81382"/>
                  </a:lnTo>
                  <a:lnTo>
                    <a:pt x="48325" y="86281"/>
                  </a:lnTo>
                  <a:lnTo>
                    <a:pt x="49726" y="87241"/>
                  </a:lnTo>
                  <a:lnTo>
                    <a:pt x="51772" y="89198"/>
                  </a:lnTo>
                  <a:lnTo>
                    <a:pt x="52264" y="90271"/>
                  </a:lnTo>
                  <a:lnTo>
                    <a:pt x="53009" y="92506"/>
                  </a:lnTo>
                  <a:lnTo>
                    <a:pt x="54550" y="91736"/>
                  </a:lnTo>
                  <a:lnTo>
                    <a:pt x="58287" y="91218"/>
                  </a:lnTo>
                  <a:lnTo>
                    <a:pt x="59525" y="90612"/>
                  </a:lnTo>
                  <a:lnTo>
                    <a:pt x="59904" y="91837"/>
                  </a:lnTo>
                  <a:cubicBezTo>
                    <a:pt x="59664" y="92443"/>
                    <a:pt x="59070" y="93946"/>
                    <a:pt x="59070" y="94362"/>
                  </a:cubicBezTo>
                  <a:cubicBezTo>
                    <a:pt x="59045" y="94615"/>
                    <a:pt x="58338" y="96016"/>
                    <a:pt x="57681" y="97191"/>
                  </a:cubicBezTo>
                  <a:lnTo>
                    <a:pt x="54487" y="99148"/>
                  </a:lnTo>
                  <a:lnTo>
                    <a:pt x="51784" y="102128"/>
                  </a:lnTo>
                  <a:lnTo>
                    <a:pt x="48855" y="104792"/>
                  </a:lnTo>
                  <a:lnTo>
                    <a:pt x="49474" y="106408"/>
                  </a:lnTo>
                  <a:lnTo>
                    <a:pt x="49411" y="108719"/>
                  </a:lnTo>
                  <a:lnTo>
                    <a:pt x="50257" y="110727"/>
                  </a:lnTo>
                  <a:lnTo>
                    <a:pt x="50257" y="113189"/>
                  </a:lnTo>
                  <a:lnTo>
                    <a:pt x="48767" y="115487"/>
                  </a:lnTo>
                  <a:lnTo>
                    <a:pt x="44587" y="118694"/>
                  </a:lnTo>
                  <a:lnTo>
                    <a:pt x="44587" y="120096"/>
                  </a:lnTo>
                  <a:lnTo>
                    <a:pt x="44297" y="123897"/>
                  </a:lnTo>
                  <a:lnTo>
                    <a:pt x="42845" y="123897"/>
                  </a:lnTo>
                  <a:lnTo>
                    <a:pt x="42175" y="126927"/>
                  </a:lnTo>
                  <a:lnTo>
                    <a:pt x="39713" y="129730"/>
                  </a:lnTo>
                  <a:lnTo>
                    <a:pt x="38084" y="131536"/>
                  </a:lnTo>
                  <a:lnTo>
                    <a:pt x="35647" y="133367"/>
                  </a:lnTo>
                  <a:lnTo>
                    <a:pt x="31404" y="133367"/>
                  </a:lnTo>
                  <a:lnTo>
                    <a:pt x="29776" y="130842"/>
                  </a:lnTo>
                  <a:lnTo>
                    <a:pt x="29371" y="128581"/>
                  </a:lnTo>
                  <a:lnTo>
                    <a:pt x="28210" y="126334"/>
                  </a:lnTo>
                  <a:lnTo>
                    <a:pt x="26278" y="123796"/>
                  </a:lnTo>
                  <a:lnTo>
                    <a:pt x="26278" y="120222"/>
                  </a:lnTo>
                  <a:lnTo>
                    <a:pt x="24384" y="117495"/>
                  </a:lnTo>
                  <a:lnTo>
                    <a:pt x="24384" y="115285"/>
                  </a:lnTo>
                  <a:lnTo>
                    <a:pt x="26278" y="112659"/>
                  </a:lnTo>
                  <a:lnTo>
                    <a:pt x="26278" y="109654"/>
                  </a:lnTo>
                  <a:lnTo>
                    <a:pt x="25672" y="106509"/>
                  </a:lnTo>
                  <a:lnTo>
                    <a:pt x="23563" y="103340"/>
                  </a:lnTo>
                  <a:lnTo>
                    <a:pt x="23992" y="99262"/>
                  </a:lnTo>
                  <a:lnTo>
                    <a:pt x="22679" y="97140"/>
                  </a:lnTo>
                  <a:lnTo>
                    <a:pt x="19838" y="97279"/>
                  </a:lnTo>
                  <a:lnTo>
                    <a:pt x="18916" y="95701"/>
                  </a:lnTo>
                  <a:lnTo>
                    <a:pt x="16353" y="95410"/>
                  </a:lnTo>
                  <a:lnTo>
                    <a:pt x="13600" y="96787"/>
                  </a:lnTo>
                  <a:lnTo>
                    <a:pt x="11113" y="96787"/>
                  </a:lnTo>
                  <a:lnTo>
                    <a:pt x="8486" y="97090"/>
                  </a:lnTo>
                  <a:lnTo>
                    <a:pt x="5570" y="95385"/>
                  </a:lnTo>
                  <a:lnTo>
                    <a:pt x="1453" y="91067"/>
                  </a:lnTo>
                  <a:lnTo>
                    <a:pt x="645" y="87746"/>
                  </a:lnTo>
                  <a:lnTo>
                    <a:pt x="1175" y="84905"/>
                  </a:lnTo>
                  <a:lnTo>
                    <a:pt x="658" y="82518"/>
                  </a:lnTo>
                  <a:lnTo>
                    <a:pt x="1642" y="80132"/>
                  </a:lnTo>
                  <a:lnTo>
                    <a:pt x="4029" y="76306"/>
                  </a:lnTo>
                  <a:lnTo>
                    <a:pt x="6681" y="74386"/>
                  </a:lnTo>
                  <a:lnTo>
                    <a:pt x="7325" y="72353"/>
                  </a:lnTo>
                  <a:lnTo>
                    <a:pt x="9055" y="70523"/>
                  </a:lnTo>
                  <a:lnTo>
                    <a:pt x="10683" y="68894"/>
                  </a:lnTo>
                  <a:lnTo>
                    <a:pt x="11870" y="69487"/>
                  </a:lnTo>
                  <a:lnTo>
                    <a:pt x="16328" y="67858"/>
                  </a:lnTo>
                  <a:lnTo>
                    <a:pt x="20457" y="67871"/>
                  </a:lnTo>
                  <a:lnTo>
                    <a:pt x="22490" y="67543"/>
                  </a:lnTo>
                  <a:lnTo>
                    <a:pt x="23639" y="67795"/>
                  </a:lnTo>
                  <a:lnTo>
                    <a:pt x="24005" y="70560"/>
                  </a:lnTo>
                  <a:lnTo>
                    <a:pt x="26619" y="71116"/>
                  </a:lnTo>
                  <a:lnTo>
                    <a:pt x="29334" y="73338"/>
                  </a:lnTo>
                  <a:lnTo>
                    <a:pt x="31152" y="71747"/>
                  </a:lnTo>
                  <a:lnTo>
                    <a:pt x="32894" y="71457"/>
                  </a:lnTo>
                  <a:lnTo>
                    <a:pt x="38349" y="73035"/>
                  </a:lnTo>
                  <a:lnTo>
                    <a:pt x="41784" y="72505"/>
                  </a:lnTo>
                  <a:lnTo>
                    <a:pt x="44739" y="71154"/>
                  </a:lnTo>
                  <a:lnTo>
                    <a:pt x="45648" y="67719"/>
                  </a:lnTo>
                  <a:lnTo>
                    <a:pt x="44461" y="65989"/>
                  </a:lnTo>
                  <a:lnTo>
                    <a:pt x="41910" y="67442"/>
                  </a:lnTo>
                  <a:lnTo>
                    <a:pt x="39347" y="66785"/>
                  </a:lnTo>
                  <a:lnTo>
                    <a:pt x="37819" y="65762"/>
                  </a:lnTo>
                  <a:lnTo>
                    <a:pt x="38715" y="63590"/>
                  </a:lnTo>
                  <a:lnTo>
                    <a:pt x="40067" y="62820"/>
                  </a:lnTo>
                  <a:lnTo>
                    <a:pt x="42466" y="62227"/>
                  </a:lnTo>
                  <a:lnTo>
                    <a:pt x="45610" y="63073"/>
                  </a:lnTo>
                  <a:lnTo>
                    <a:pt x="50244" y="62075"/>
                  </a:lnTo>
                  <a:lnTo>
                    <a:pt x="47946" y="60345"/>
                  </a:lnTo>
                  <a:lnTo>
                    <a:pt x="45458" y="57782"/>
                  </a:lnTo>
                  <a:lnTo>
                    <a:pt x="46304" y="55206"/>
                  </a:lnTo>
                  <a:lnTo>
                    <a:pt x="43501" y="56999"/>
                  </a:lnTo>
                  <a:lnTo>
                    <a:pt x="43602" y="58312"/>
                  </a:lnTo>
                  <a:lnTo>
                    <a:pt x="42289" y="58312"/>
                  </a:lnTo>
                  <a:lnTo>
                    <a:pt x="41632" y="55938"/>
                  </a:lnTo>
                  <a:lnTo>
                    <a:pt x="39511" y="56469"/>
                  </a:lnTo>
                  <a:lnTo>
                    <a:pt x="37832" y="60042"/>
                  </a:lnTo>
                  <a:lnTo>
                    <a:pt x="37933" y="62265"/>
                  </a:lnTo>
                  <a:lnTo>
                    <a:pt x="36632" y="62530"/>
                  </a:lnTo>
                  <a:lnTo>
                    <a:pt x="35167" y="62757"/>
                  </a:lnTo>
                  <a:lnTo>
                    <a:pt x="33639" y="64398"/>
                  </a:lnTo>
                  <a:lnTo>
                    <a:pt x="34776" y="65750"/>
                  </a:lnTo>
                  <a:lnTo>
                    <a:pt x="33829" y="66659"/>
                  </a:lnTo>
                  <a:lnTo>
                    <a:pt x="32427" y="65585"/>
                  </a:lnTo>
                  <a:lnTo>
                    <a:pt x="30988" y="61886"/>
                  </a:lnTo>
                  <a:lnTo>
                    <a:pt x="28033" y="58893"/>
                  </a:lnTo>
                  <a:lnTo>
                    <a:pt x="25242" y="56974"/>
                  </a:lnTo>
                  <a:lnTo>
                    <a:pt x="24636" y="59146"/>
                  </a:lnTo>
                  <a:lnTo>
                    <a:pt x="27136" y="61595"/>
                  </a:lnTo>
                  <a:lnTo>
                    <a:pt x="29712" y="63085"/>
                  </a:lnTo>
                  <a:lnTo>
                    <a:pt x="29574" y="63401"/>
                  </a:lnTo>
                  <a:lnTo>
                    <a:pt x="28172" y="62921"/>
                  </a:lnTo>
                  <a:lnTo>
                    <a:pt x="28172" y="64967"/>
                  </a:lnTo>
                  <a:lnTo>
                    <a:pt x="27541" y="65333"/>
                  </a:lnTo>
                  <a:lnTo>
                    <a:pt x="27541" y="64537"/>
                  </a:lnTo>
                  <a:lnTo>
                    <a:pt x="26720" y="63148"/>
                  </a:lnTo>
                  <a:lnTo>
                    <a:pt x="25255" y="61785"/>
                  </a:lnTo>
                  <a:lnTo>
                    <a:pt x="23273" y="59575"/>
                  </a:lnTo>
                  <a:lnTo>
                    <a:pt x="21467" y="59575"/>
                  </a:lnTo>
                  <a:lnTo>
                    <a:pt x="20141" y="60295"/>
                  </a:lnTo>
                  <a:lnTo>
                    <a:pt x="17515" y="59600"/>
                  </a:lnTo>
                  <a:lnTo>
                    <a:pt x="17174" y="61557"/>
                  </a:lnTo>
                  <a:lnTo>
                    <a:pt x="16277" y="61949"/>
                  </a:lnTo>
                  <a:lnTo>
                    <a:pt x="15179" y="63919"/>
                  </a:lnTo>
                  <a:lnTo>
                    <a:pt x="13386" y="66507"/>
                  </a:lnTo>
                  <a:lnTo>
                    <a:pt x="11391" y="66406"/>
                  </a:lnTo>
                  <a:lnTo>
                    <a:pt x="10065" y="67176"/>
                  </a:lnTo>
                  <a:lnTo>
                    <a:pt x="9143" y="66381"/>
                  </a:lnTo>
                  <a:lnTo>
                    <a:pt x="6719" y="65649"/>
                  </a:lnTo>
                  <a:lnTo>
                    <a:pt x="6719" y="60610"/>
                  </a:lnTo>
                  <a:lnTo>
                    <a:pt x="8827" y="59499"/>
                  </a:lnTo>
                  <a:lnTo>
                    <a:pt x="12413" y="59954"/>
                  </a:lnTo>
                  <a:lnTo>
                    <a:pt x="14156" y="58148"/>
                  </a:lnTo>
                  <a:lnTo>
                    <a:pt x="13070" y="55825"/>
                  </a:lnTo>
                  <a:lnTo>
                    <a:pt x="12110" y="55320"/>
                  </a:lnTo>
                  <a:lnTo>
                    <a:pt x="13045" y="55168"/>
                  </a:lnTo>
                  <a:lnTo>
                    <a:pt x="14749" y="55168"/>
                  </a:lnTo>
                  <a:lnTo>
                    <a:pt x="16694" y="53186"/>
                  </a:lnTo>
                  <a:lnTo>
                    <a:pt x="17616" y="49840"/>
                  </a:lnTo>
                  <a:lnTo>
                    <a:pt x="20381" y="48691"/>
                  </a:lnTo>
                  <a:lnTo>
                    <a:pt x="20608" y="45913"/>
                  </a:lnTo>
                  <a:lnTo>
                    <a:pt x="21568" y="44764"/>
                  </a:lnTo>
                  <a:lnTo>
                    <a:pt x="22250" y="45559"/>
                  </a:lnTo>
                  <a:lnTo>
                    <a:pt x="21442" y="48211"/>
                  </a:lnTo>
                  <a:lnTo>
                    <a:pt x="25924" y="48211"/>
                  </a:lnTo>
                  <a:lnTo>
                    <a:pt x="29788" y="47504"/>
                  </a:lnTo>
                  <a:lnTo>
                    <a:pt x="30558" y="44915"/>
                  </a:lnTo>
                  <a:lnTo>
                    <a:pt x="31733" y="43539"/>
                  </a:lnTo>
                  <a:lnTo>
                    <a:pt x="32023" y="41910"/>
                  </a:lnTo>
                  <a:lnTo>
                    <a:pt x="34687" y="41821"/>
                  </a:lnTo>
                  <a:lnTo>
                    <a:pt x="37390" y="40129"/>
                  </a:lnTo>
                  <a:lnTo>
                    <a:pt x="35369" y="38841"/>
                  </a:lnTo>
                  <a:lnTo>
                    <a:pt x="32768" y="39599"/>
                  </a:lnTo>
                  <a:lnTo>
                    <a:pt x="31253" y="39422"/>
                  </a:lnTo>
                  <a:lnTo>
                    <a:pt x="30205" y="36303"/>
                  </a:lnTo>
                  <a:lnTo>
                    <a:pt x="33147" y="32604"/>
                  </a:lnTo>
                  <a:lnTo>
                    <a:pt x="31202" y="31215"/>
                  </a:lnTo>
                  <a:lnTo>
                    <a:pt x="29586" y="32591"/>
                  </a:lnTo>
                  <a:lnTo>
                    <a:pt x="28955" y="34372"/>
                  </a:lnTo>
                  <a:lnTo>
                    <a:pt x="27136" y="35874"/>
                  </a:lnTo>
                  <a:lnTo>
                    <a:pt x="26897" y="38425"/>
                  </a:lnTo>
                  <a:lnTo>
                    <a:pt x="28462" y="40723"/>
                  </a:lnTo>
                  <a:cubicBezTo>
                    <a:pt x="28361" y="41241"/>
                    <a:pt x="28071" y="42667"/>
                    <a:pt x="28071" y="42933"/>
                  </a:cubicBezTo>
                  <a:cubicBezTo>
                    <a:pt x="28008" y="43147"/>
                    <a:pt x="27288" y="44233"/>
                    <a:pt x="26619" y="45155"/>
                  </a:cubicBezTo>
                  <a:lnTo>
                    <a:pt x="24131" y="44902"/>
                  </a:lnTo>
                  <a:lnTo>
                    <a:pt x="24308" y="43640"/>
                  </a:lnTo>
                  <a:lnTo>
                    <a:pt x="22553" y="40622"/>
                  </a:lnTo>
                  <a:lnTo>
                    <a:pt x="21076" y="42465"/>
                  </a:lnTo>
                  <a:lnTo>
                    <a:pt x="19687" y="42718"/>
                  </a:lnTo>
                  <a:lnTo>
                    <a:pt x="18740" y="39321"/>
                  </a:lnTo>
                  <a:lnTo>
                    <a:pt x="19510" y="37680"/>
                  </a:lnTo>
                  <a:lnTo>
                    <a:pt x="21985" y="35205"/>
                  </a:lnTo>
                  <a:lnTo>
                    <a:pt x="23386" y="32326"/>
                  </a:lnTo>
                  <a:lnTo>
                    <a:pt x="25874" y="28790"/>
                  </a:lnTo>
                  <a:lnTo>
                    <a:pt x="29712" y="24750"/>
                  </a:lnTo>
                  <a:lnTo>
                    <a:pt x="33021" y="23639"/>
                  </a:lnTo>
                  <a:lnTo>
                    <a:pt x="35294" y="24232"/>
                  </a:lnTo>
                  <a:lnTo>
                    <a:pt x="38008" y="25381"/>
                  </a:lnTo>
                  <a:lnTo>
                    <a:pt x="41481" y="27212"/>
                  </a:lnTo>
                  <a:lnTo>
                    <a:pt x="42188" y="29068"/>
                  </a:lnTo>
                  <a:lnTo>
                    <a:pt x="41039" y="29813"/>
                  </a:lnTo>
                  <a:lnTo>
                    <a:pt x="36556" y="28942"/>
                  </a:lnTo>
                  <a:lnTo>
                    <a:pt x="39284" y="30975"/>
                  </a:lnTo>
                  <a:lnTo>
                    <a:pt x="40976" y="34245"/>
                  </a:lnTo>
                  <a:lnTo>
                    <a:pt x="41910" y="32781"/>
                  </a:lnTo>
                  <a:lnTo>
                    <a:pt x="44436" y="32907"/>
                  </a:lnTo>
                  <a:lnTo>
                    <a:pt x="43135" y="30886"/>
                  </a:lnTo>
                  <a:lnTo>
                    <a:pt x="45181" y="29712"/>
                  </a:lnTo>
                  <a:lnTo>
                    <a:pt x="45471" y="27237"/>
                  </a:lnTo>
                  <a:lnTo>
                    <a:pt x="46191" y="27528"/>
                  </a:lnTo>
                  <a:lnTo>
                    <a:pt x="46809" y="30634"/>
                  </a:lnTo>
                  <a:lnTo>
                    <a:pt x="49082" y="27982"/>
                  </a:lnTo>
                  <a:lnTo>
                    <a:pt x="52971" y="25924"/>
                  </a:lnTo>
                  <a:lnTo>
                    <a:pt x="56330" y="25217"/>
                  </a:lnTo>
                  <a:lnTo>
                    <a:pt x="55648" y="23815"/>
                  </a:lnTo>
                  <a:lnTo>
                    <a:pt x="55863" y="23159"/>
                  </a:lnTo>
                  <a:lnTo>
                    <a:pt x="58224" y="23714"/>
                  </a:lnTo>
                  <a:lnTo>
                    <a:pt x="61596" y="25406"/>
                  </a:lnTo>
                  <a:lnTo>
                    <a:pt x="61596" y="23171"/>
                  </a:lnTo>
                  <a:lnTo>
                    <a:pt x="59449" y="21277"/>
                  </a:lnTo>
                  <a:lnTo>
                    <a:pt x="59500" y="18828"/>
                  </a:lnTo>
                  <a:lnTo>
                    <a:pt x="60245" y="15532"/>
                  </a:lnTo>
                  <a:lnTo>
                    <a:pt x="61457" y="15987"/>
                  </a:lnTo>
                  <a:lnTo>
                    <a:pt x="62252" y="17944"/>
                  </a:lnTo>
                  <a:lnTo>
                    <a:pt x="63300" y="20899"/>
                  </a:lnTo>
                  <a:lnTo>
                    <a:pt x="64614" y="24333"/>
                  </a:lnTo>
                  <a:lnTo>
                    <a:pt x="63464" y="26530"/>
                  </a:lnTo>
                  <a:lnTo>
                    <a:pt x="65813" y="27364"/>
                  </a:lnTo>
                  <a:lnTo>
                    <a:pt x="67114" y="25659"/>
                  </a:lnTo>
                  <a:lnTo>
                    <a:pt x="66470" y="24270"/>
                  </a:lnTo>
                  <a:cubicBezTo>
                    <a:pt x="67215" y="24106"/>
                    <a:pt x="67947" y="23879"/>
                    <a:pt x="68667" y="23601"/>
                  </a:cubicBezTo>
                  <a:lnTo>
                    <a:pt x="69134" y="23386"/>
                  </a:lnTo>
                  <a:lnTo>
                    <a:pt x="67530" y="22060"/>
                  </a:lnTo>
                  <a:lnTo>
                    <a:pt x="65952" y="21770"/>
                  </a:lnTo>
                  <a:lnTo>
                    <a:pt x="64715" y="17982"/>
                  </a:lnTo>
                  <a:lnTo>
                    <a:pt x="65864" y="17211"/>
                  </a:lnTo>
                  <a:lnTo>
                    <a:pt x="66407" y="15696"/>
                  </a:lnTo>
                  <a:lnTo>
                    <a:pt x="69071" y="17275"/>
                  </a:lnTo>
                  <a:lnTo>
                    <a:pt x="70750" y="16252"/>
                  </a:lnTo>
                  <a:lnTo>
                    <a:pt x="68313" y="14964"/>
                  </a:lnTo>
                  <a:lnTo>
                    <a:pt x="67152" y="13726"/>
                  </a:lnTo>
                  <a:lnTo>
                    <a:pt x="70321" y="11946"/>
                  </a:lnTo>
                  <a:lnTo>
                    <a:pt x="69033" y="10683"/>
                  </a:lnTo>
                  <a:lnTo>
                    <a:pt x="70460" y="7943"/>
                  </a:lnTo>
                  <a:lnTo>
                    <a:pt x="73743" y="5481"/>
                  </a:lnTo>
                  <a:lnTo>
                    <a:pt x="74501" y="2968"/>
                  </a:lnTo>
                  <a:lnTo>
                    <a:pt x="75624" y="1554"/>
                  </a:lnTo>
                  <a:lnTo>
                    <a:pt x="77468" y="1554"/>
                  </a:lnTo>
                  <a:lnTo>
                    <a:pt x="78554" y="4206"/>
                  </a:lnTo>
                  <a:lnTo>
                    <a:pt x="80019" y="2097"/>
                  </a:lnTo>
                  <a:lnTo>
                    <a:pt x="81786" y="784"/>
                  </a:lnTo>
                  <a:close/>
                  <a:moveTo>
                    <a:pt x="81786" y="1"/>
                  </a:moveTo>
                  <a:lnTo>
                    <a:pt x="79614" y="1605"/>
                  </a:lnTo>
                  <a:lnTo>
                    <a:pt x="78705" y="2880"/>
                  </a:lnTo>
                  <a:lnTo>
                    <a:pt x="77910" y="910"/>
                  </a:lnTo>
                  <a:lnTo>
                    <a:pt x="75334" y="910"/>
                  </a:lnTo>
                  <a:lnTo>
                    <a:pt x="73983" y="2615"/>
                  </a:lnTo>
                  <a:lnTo>
                    <a:pt x="73213" y="5090"/>
                  </a:lnTo>
                  <a:lnTo>
                    <a:pt x="70043" y="7476"/>
                  </a:lnTo>
                  <a:lnTo>
                    <a:pt x="68263" y="10784"/>
                  </a:lnTo>
                  <a:lnTo>
                    <a:pt x="69286" y="11794"/>
                  </a:lnTo>
                  <a:lnTo>
                    <a:pt x="66154" y="13562"/>
                  </a:lnTo>
                  <a:lnTo>
                    <a:pt x="67897" y="15431"/>
                  </a:lnTo>
                  <a:lnTo>
                    <a:pt x="69475" y="16277"/>
                  </a:lnTo>
                  <a:lnTo>
                    <a:pt x="69071" y="16517"/>
                  </a:lnTo>
                  <a:lnTo>
                    <a:pt x="66066" y="14737"/>
                  </a:lnTo>
                  <a:lnTo>
                    <a:pt x="65346" y="16795"/>
                  </a:lnTo>
                  <a:lnTo>
                    <a:pt x="63970" y="17704"/>
                  </a:lnTo>
                  <a:lnTo>
                    <a:pt x="65472" y="22313"/>
                  </a:lnTo>
                  <a:lnTo>
                    <a:pt x="67253" y="22654"/>
                  </a:lnTo>
                  <a:lnTo>
                    <a:pt x="67934" y="23209"/>
                  </a:lnTo>
                  <a:cubicBezTo>
                    <a:pt x="67290" y="23411"/>
                    <a:pt x="66634" y="23588"/>
                    <a:pt x="65965" y="23727"/>
                  </a:cubicBezTo>
                  <a:lnTo>
                    <a:pt x="65573" y="23803"/>
                  </a:lnTo>
                  <a:lnTo>
                    <a:pt x="66394" y="25571"/>
                  </a:lnTo>
                  <a:lnTo>
                    <a:pt x="65611" y="26606"/>
                  </a:lnTo>
                  <a:lnTo>
                    <a:pt x="64386" y="26177"/>
                  </a:lnTo>
                  <a:lnTo>
                    <a:pt x="65333" y="24371"/>
                  </a:lnTo>
                  <a:lnTo>
                    <a:pt x="63906" y="20671"/>
                  </a:lnTo>
                  <a:lnTo>
                    <a:pt x="62858" y="17717"/>
                  </a:lnTo>
                  <a:lnTo>
                    <a:pt x="61962" y="15482"/>
                  </a:lnTo>
                  <a:lnTo>
                    <a:pt x="59815" y="14686"/>
                  </a:lnTo>
                  <a:lnTo>
                    <a:pt x="58894" y="18714"/>
                  </a:lnTo>
                  <a:lnTo>
                    <a:pt x="58830" y="21555"/>
                  </a:lnTo>
                  <a:lnTo>
                    <a:pt x="60990" y="23449"/>
                  </a:lnTo>
                  <a:lnTo>
                    <a:pt x="60990" y="24371"/>
                  </a:lnTo>
                  <a:lnTo>
                    <a:pt x="58502" y="23121"/>
                  </a:lnTo>
                  <a:lnTo>
                    <a:pt x="55459" y="22401"/>
                  </a:lnTo>
                  <a:lnTo>
                    <a:pt x="54992" y="23853"/>
                  </a:lnTo>
                  <a:lnTo>
                    <a:pt x="55434" y="24762"/>
                  </a:lnTo>
                  <a:lnTo>
                    <a:pt x="52807" y="25305"/>
                  </a:lnTo>
                  <a:lnTo>
                    <a:pt x="48729" y="27439"/>
                  </a:lnTo>
                  <a:lnTo>
                    <a:pt x="47176" y="29232"/>
                  </a:lnTo>
                  <a:lnTo>
                    <a:pt x="46746" y="27073"/>
                  </a:lnTo>
                  <a:lnTo>
                    <a:pt x="44941" y="26316"/>
                  </a:lnTo>
                  <a:lnTo>
                    <a:pt x="44600" y="29321"/>
                  </a:lnTo>
                  <a:lnTo>
                    <a:pt x="42238" y="30672"/>
                  </a:lnTo>
                  <a:lnTo>
                    <a:pt x="43249" y="32212"/>
                  </a:lnTo>
                  <a:lnTo>
                    <a:pt x="41582" y="32137"/>
                  </a:lnTo>
                  <a:lnTo>
                    <a:pt x="41039" y="32983"/>
                  </a:lnTo>
                  <a:lnTo>
                    <a:pt x="39814" y="30634"/>
                  </a:lnTo>
                  <a:lnTo>
                    <a:pt x="39145" y="30078"/>
                  </a:lnTo>
                  <a:lnTo>
                    <a:pt x="41178" y="30482"/>
                  </a:lnTo>
                  <a:lnTo>
                    <a:pt x="42971" y="29321"/>
                  </a:lnTo>
                  <a:lnTo>
                    <a:pt x="41999" y="26770"/>
                  </a:lnTo>
                  <a:lnTo>
                    <a:pt x="38299" y="24813"/>
                  </a:lnTo>
                  <a:lnTo>
                    <a:pt x="35496" y="23639"/>
                  </a:lnTo>
                  <a:lnTo>
                    <a:pt x="32983" y="22982"/>
                  </a:lnTo>
                  <a:lnTo>
                    <a:pt x="29359" y="24194"/>
                  </a:lnTo>
                  <a:lnTo>
                    <a:pt x="25381" y="28386"/>
                  </a:lnTo>
                  <a:lnTo>
                    <a:pt x="22831" y="32010"/>
                  </a:lnTo>
                  <a:lnTo>
                    <a:pt x="21492" y="34801"/>
                  </a:lnTo>
                  <a:lnTo>
                    <a:pt x="19005" y="37276"/>
                  </a:lnTo>
                  <a:lnTo>
                    <a:pt x="18058" y="39258"/>
                  </a:lnTo>
                  <a:lnTo>
                    <a:pt x="19219" y="43438"/>
                  </a:lnTo>
                  <a:lnTo>
                    <a:pt x="21404" y="43046"/>
                  </a:lnTo>
                  <a:lnTo>
                    <a:pt x="22452" y="41733"/>
                  </a:lnTo>
                  <a:lnTo>
                    <a:pt x="23639" y="43766"/>
                  </a:lnTo>
                  <a:lnTo>
                    <a:pt x="23399" y="45458"/>
                  </a:lnTo>
                  <a:lnTo>
                    <a:pt x="26909" y="45824"/>
                  </a:lnTo>
                  <a:lnTo>
                    <a:pt x="27010" y="45673"/>
                  </a:lnTo>
                  <a:cubicBezTo>
                    <a:pt x="28702" y="43387"/>
                    <a:pt x="28702" y="43072"/>
                    <a:pt x="28702" y="42970"/>
                  </a:cubicBezTo>
                  <a:cubicBezTo>
                    <a:pt x="28702" y="42794"/>
                    <a:pt x="28904" y="41683"/>
                    <a:pt x="29106" y="40723"/>
                  </a:cubicBezTo>
                  <a:lnTo>
                    <a:pt x="29144" y="40597"/>
                  </a:lnTo>
                  <a:lnTo>
                    <a:pt x="27566" y="38261"/>
                  </a:lnTo>
                  <a:lnTo>
                    <a:pt x="27743" y="36190"/>
                  </a:lnTo>
                  <a:lnTo>
                    <a:pt x="29498" y="34750"/>
                  </a:lnTo>
                  <a:lnTo>
                    <a:pt x="30129" y="32957"/>
                  </a:lnTo>
                  <a:lnTo>
                    <a:pt x="31240" y="32010"/>
                  </a:lnTo>
                  <a:lnTo>
                    <a:pt x="32238" y="32730"/>
                  </a:lnTo>
                  <a:lnTo>
                    <a:pt x="29510" y="36177"/>
                  </a:lnTo>
                  <a:lnTo>
                    <a:pt x="30773" y="39991"/>
                  </a:lnTo>
                  <a:lnTo>
                    <a:pt x="32831" y="40243"/>
                  </a:lnTo>
                  <a:lnTo>
                    <a:pt x="35281" y="39523"/>
                  </a:lnTo>
                  <a:lnTo>
                    <a:pt x="36203" y="40129"/>
                  </a:lnTo>
                  <a:lnTo>
                    <a:pt x="34498" y="41190"/>
                  </a:lnTo>
                  <a:lnTo>
                    <a:pt x="31493" y="41291"/>
                  </a:lnTo>
                  <a:lnTo>
                    <a:pt x="31139" y="43248"/>
                  </a:lnTo>
                  <a:lnTo>
                    <a:pt x="30041" y="44549"/>
                  </a:lnTo>
                  <a:lnTo>
                    <a:pt x="29296" y="46948"/>
                  </a:lnTo>
                  <a:lnTo>
                    <a:pt x="25861" y="47592"/>
                  </a:lnTo>
                  <a:lnTo>
                    <a:pt x="22288" y="47592"/>
                  </a:lnTo>
                  <a:lnTo>
                    <a:pt x="22957" y="45420"/>
                  </a:lnTo>
                  <a:lnTo>
                    <a:pt x="21543" y="43804"/>
                  </a:lnTo>
                  <a:lnTo>
                    <a:pt x="19990" y="45660"/>
                  </a:lnTo>
                  <a:lnTo>
                    <a:pt x="19775" y="48261"/>
                  </a:lnTo>
                  <a:lnTo>
                    <a:pt x="17085" y="49385"/>
                  </a:lnTo>
                  <a:lnTo>
                    <a:pt x="16113" y="52857"/>
                  </a:lnTo>
                  <a:lnTo>
                    <a:pt x="14484" y="54524"/>
                  </a:lnTo>
                  <a:lnTo>
                    <a:pt x="12982" y="54524"/>
                  </a:lnTo>
                  <a:lnTo>
                    <a:pt x="10178" y="55004"/>
                  </a:lnTo>
                  <a:lnTo>
                    <a:pt x="12590" y="56279"/>
                  </a:lnTo>
                  <a:lnTo>
                    <a:pt x="13398" y="58022"/>
                  </a:lnTo>
                  <a:lnTo>
                    <a:pt x="12186" y="59285"/>
                  </a:lnTo>
                  <a:lnTo>
                    <a:pt x="8714" y="58855"/>
                  </a:lnTo>
                  <a:lnTo>
                    <a:pt x="6100" y="60232"/>
                  </a:lnTo>
                  <a:lnTo>
                    <a:pt x="6100" y="66116"/>
                  </a:lnTo>
                  <a:lnTo>
                    <a:pt x="8777" y="66899"/>
                  </a:lnTo>
                  <a:lnTo>
                    <a:pt x="10002" y="67947"/>
                  </a:lnTo>
                  <a:lnTo>
                    <a:pt x="11555" y="67038"/>
                  </a:lnTo>
                  <a:lnTo>
                    <a:pt x="13714" y="67151"/>
                  </a:lnTo>
                  <a:lnTo>
                    <a:pt x="15709" y="64247"/>
                  </a:lnTo>
                  <a:lnTo>
                    <a:pt x="16719" y="62441"/>
                  </a:lnTo>
                  <a:lnTo>
                    <a:pt x="17729" y="61999"/>
                  </a:lnTo>
                  <a:lnTo>
                    <a:pt x="18020" y="60383"/>
                  </a:lnTo>
                  <a:lnTo>
                    <a:pt x="20229" y="60964"/>
                  </a:lnTo>
                  <a:lnTo>
                    <a:pt x="21631" y="60194"/>
                  </a:lnTo>
                  <a:lnTo>
                    <a:pt x="22982" y="60194"/>
                  </a:lnTo>
                  <a:lnTo>
                    <a:pt x="24800" y="62227"/>
                  </a:lnTo>
                  <a:lnTo>
                    <a:pt x="26202" y="63502"/>
                  </a:lnTo>
                  <a:lnTo>
                    <a:pt x="26909" y="64702"/>
                  </a:lnTo>
                  <a:lnTo>
                    <a:pt x="26909" y="66444"/>
                  </a:lnTo>
                  <a:lnTo>
                    <a:pt x="28803" y="65333"/>
                  </a:lnTo>
                  <a:lnTo>
                    <a:pt x="28803" y="63805"/>
                  </a:lnTo>
                  <a:lnTo>
                    <a:pt x="29927" y="64171"/>
                  </a:lnTo>
                  <a:lnTo>
                    <a:pt x="30521" y="62807"/>
                  </a:lnTo>
                  <a:lnTo>
                    <a:pt x="27553" y="61115"/>
                  </a:lnTo>
                  <a:lnTo>
                    <a:pt x="25343" y="58956"/>
                  </a:lnTo>
                  <a:lnTo>
                    <a:pt x="25609" y="57997"/>
                  </a:lnTo>
                  <a:lnTo>
                    <a:pt x="27629" y="59386"/>
                  </a:lnTo>
                  <a:lnTo>
                    <a:pt x="30432" y="62176"/>
                  </a:lnTo>
                  <a:lnTo>
                    <a:pt x="31910" y="65977"/>
                  </a:lnTo>
                  <a:lnTo>
                    <a:pt x="33879" y="67492"/>
                  </a:lnTo>
                  <a:lnTo>
                    <a:pt x="35660" y="65800"/>
                  </a:lnTo>
                  <a:lnTo>
                    <a:pt x="34498" y="64424"/>
                  </a:lnTo>
                  <a:lnTo>
                    <a:pt x="35496" y="63338"/>
                  </a:lnTo>
                  <a:lnTo>
                    <a:pt x="36758" y="63148"/>
                  </a:lnTo>
                  <a:lnTo>
                    <a:pt x="38602" y="62782"/>
                  </a:lnTo>
                  <a:lnTo>
                    <a:pt x="38488" y="60168"/>
                  </a:lnTo>
                  <a:lnTo>
                    <a:pt x="39966" y="57012"/>
                  </a:lnTo>
                  <a:lnTo>
                    <a:pt x="41203" y="56696"/>
                  </a:lnTo>
                  <a:lnTo>
                    <a:pt x="41809" y="58944"/>
                  </a:lnTo>
                  <a:lnTo>
                    <a:pt x="44284" y="58944"/>
                  </a:lnTo>
                  <a:lnTo>
                    <a:pt x="44158" y="57315"/>
                  </a:lnTo>
                  <a:lnTo>
                    <a:pt x="45155" y="56683"/>
                  </a:lnTo>
                  <a:lnTo>
                    <a:pt x="44739" y="57946"/>
                  </a:lnTo>
                  <a:lnTo>
                    <a:pt x="47529" y="60812"/>
                  </a:lnTo>
                  <a:lnTo>
                    <a:pt x="48767" y="61747"/>
                  </a:lnTo>
                  <a:lnTo>
                    <a:pt x="45635" y="62416"/>
                  </a:lnTo>
                  <a:lnTo>
                    <a:pt x="42478" y="61570"/>
                  </a:lnTo>
                  <a:lnTo>
                    <a:pt x="39877" y="62214"/>
                  </a:lnTo>
                  <a:lnTo>
                    <a:pt x="38223" y="63136"/>
                  </a:lnTo>
                  <a:lnTo>
                    <a:pt x="37036" y="66002"/>
                  </a:lnTo>
                  <a:lnTo>
                    <a:pt x="39044" y="67341"/>
                  </a:lnTo>
                  <a:lnTo>
                    <a:pt x="41999" y="68111"/>
                  </a:lnTo>
                  <a:lnTo>
                    <a:pt x="44284" y="66823"/>
                  </a:lnTo>
                  <a:lnTo>
                    <a:pt x="44979" y="67833"/>
                  </a:lnTo>
                  <a:lnTo>
                    <a:pt x="44208" y="70712"/>
                  </a:lnTo>
                  <a:lnTo>
                    <a:pt x="41658" y="71886"/>
                  </a:lnTo>
                  <a:lnTo>
                    <a:pt x="38400" y="72391"/>
                  </a:lnTo>
                  <a:lnTo>
                    <a:pt x="32932" y="70813"/>
                  </a:lnTo>
                  <a:lnTo>
                    <a:pt x="30887" y="71154"/>
                  </a:lnTo>
                  <a:lnTo>
                    <a:pt x="29334" y="72518"/>
                  </a:lnTo>
                  <a:lnTo>
                    <a:pt x="26922" y="70535"/>
                  </a:lnTo>
                  <a:lnTo>
                    <a:pt x="24586" y="70030"/>
                  </a:lnTo>
                  <a:lnTo>
                    <a:pt x="24207" y="67277"/>
                  </a:lnTo>
                  <a:lnTo>
                    <a:pt x="22515" y="66899"/>
                  </a:lnTo>
                  <a:lnTo>
                    <a:pt x="20406" y="67252"/>
                  </a:lnTo>
                  <a:lnTo>
                    <a:pt x="16227" y="67227"/>
                  </a:lnTo>
                  <a:lnTo>
                    <a:pt x="11908" y="68805"/>
                  </a:lnTo>
                  <a:lnTo>
                    <a:pt x="10570" y="68136"/>
                  </a:lnTo>
                  <a:lnTo>
                    <a:pt x="8613" y="70081"/>
                  </a:lnTo>
                  <a:lnTo>
                    <a:pt x="6782" y="72025"/>
                  </a:lnTo>
                  <a:lnTo>
                    <a:pt x="6163" y="73995"/>
                  </a:lnTo>
                  <a:lnTo>
                    <a:pt x="3612" y="75826"/>
                  </a:lnTo>
                  <a:lnTo>
                    <a:pt x="1087" y="79854"/>
                  </a:lnTo>
                  <a:lnTo>
                    <a:pt x="1" y="82468"/>
                  </a:lnTo>
                  <a:lnTo>
                    <a:pt x="531" y="84917"/>
                  </a:lnTo>
                  <a:lnTo>
                    <a:pt x="14" y="87758"/>
                  </a:lnTo>
                  <a:lnTo>
                    <a:pt x="885" y="91382"/>
                  </a:lnTo>
                  <a:lnTo>
                    <a:pt x="5140" y="95852"/>
                  </a:lnTo>
                  <a:lnTo>
                    <a:pt x="8347" y="97746"/>
                  </a:lnTo>
                  <a:lnTo>
                    <a:pt x="11151" y="97418"/>
                  </a:lnTo>
                  <a:lnTo>
                    <a:pt x="13752" y="97418"/>
                  </a:lnTo>
                  <a:lnTo>
                    <a:pt x="16467" y="96054"/>
                  </a:lnTo>
                  <a:lnTo>
                    <a:pt x="18525" y="96294"/>
                  </a:lnTo>
                  <a:lnTo>
                    <a:pt x="19497" y="97923"/>
                  </a:lnTo>
                  <a:lnTo>
                    <a:pt x="22338" y="97784"/>
                  </a:lnTo>
                  <a:lnTo>
                    <a:pt x="23336" y="99400"/>
                  </a:lnTo>
                  <a:lnTo>
                    <a:pt x="22906" y="103492"/>
                  </a:lnTo>
                  <a:lnTo>
                    <a:pt x="25066" y="106686"/>
                  </a:lnTo>
                  <a:lnTo>
                    <a:pt x="25659" y="109717"/>
                  </a:lnTo>
                  <a:lnTo>
                    <a:pt x="25659" y="112457"/>
                  </a:lnTo>
                  <a:lnTo>
                    <a:pt x="23765" y="115083"/>
                  </a:lnTo>
                  <a:lnTo>
                    <a:pt x="23765" y="117697"/>
                  </a:lnTo>
                  <a:lnTo>
                    <a:pt x="25659" y="120437"/>
                  </a:lnTo>
                  <a:lnTo>
                    <a:pt x="25659" y="124010"/>
                  </a:lnTo>
                  <a:lnTo>
                    <a:pt x="27692" y="126675"/>
                  </a:lnTo>
                  <a:lnTo>
                    <a:pt x="28778" y="128733"/>
                  </a:lnTo>
                  <a:lnTo>
                    <a:pt x="29157" y="130993"/>
                  </a:lnTo>
                  <a:lnTo>
                    <a:pt x="31051" y="133998"/>
                  </a:lnTo>
                  <a:lnTo>
                    <a:pt x="35849" y="133998"/>
                  </a:lnTo>
                  <a:lnTo>
                    <a:pt x="38501" y="132003"/>
                  </a:lnTo>
                  <a:lnTo>
                    <a:pt x="40193" y="130160"/>
                  </a:lnTo>
                  <a:lnTo>
                    <a:pt x="42769" y="127243"/>
                  </a:lnTo>
                  <a:lnTo>
                    <a:pt x="43362" y="124541"/>
                  </a:lnTo>
                  <a:lnTo>
                    <a:pt x="44865" y="124541"/>
                  </a:lnTo>
                  <a:lnTo>
                    <a:pt x="45206" y="120121"/>
                  </a:lnTo>
                  <a:lnTo>
                    <a:pt x="45206" y="119010"/>
                  </a:lnTo>
                  <a:lnTo>
                    <a:pt x="49183" y="115954"/>
                  </a:lnTo>
                  <a:lnTo>
                    <a:pt x="50888" y="113379"/>
                  </a:lnTo>
                  <a:lnTo>
                    <a:pt x="50888" y="110651"/>
                  </a:lnTo>
                  <a:lnTo>
                    <a:pt x="50042" y="108606"/>
                  </a:lnTo>
                  <a:lnTo>
                    <a:pt x="50092" y="106295"/>
                  </a:lnTo>
                  <a:lnTo>
                    <a:pt x="49600" y="104969"/>
                  </a:lnTo>
                  <a:lnTo>
                    <a:pt x="52239" y="102570"/>
                  </a:lnTo>
                  <a:lnTo>
                    <a:pt x="54853" y="99653"/>
                  </a:lnTo>
                  <a:lnTo>
                    <a:pt x="58149" y="97645"/>
                  </a:lnTo>
                  <a:lnTo>
                    <a:pt x="58186" y="97570"/>
                  </a:lnTo>
                  <a:cubicBezTo>
                    <a:pt x="58641" y="96761"/>
                    <a:pt x="59702" y="94817"/>
                    <a:pt x="59702" y="94362"/>
                  </a:cubicBezTo>
                  <a:cubicBezTo>
                    <a:pt x="59702" y="94148"/>
                    <a:pt x="60131" y="92948"/>
                    <a:pt x="60522" y="91963"/>
                  </a:cubicBezTo>
                  <a:lnTo>
                    <a:pt x="60573" y="91862"/>
                  </a:lnTo>
                  <a:lnTo>
                    <a:pt x="59904" y="89716"/>
                  </a:lnTo>
                  <a:lnTo>
                    <a:pt x="58149" y="90587"/>
                  </a:lnTo>
                  <a:lnTo>
                    <a:pt x="54411" y="91117"/>
                  </a:lnTo>
                  <a:lnTo>
                    <a:pt x="53375" y="91610"/>
                  </a:lnTo>
                  <a:lnTo>
                    <a:pt x="52858" y="90031"/>
                  </a:lnTo>
                  <a:lnTo>
                    <a:pt x="52327" y="88870"/>
                  </a:lnTo>
                  <a:lnTo>
                    <a:pt x="50118" y="86748"/>
                  </a:lnTo>
                  <a:lnTo>
                    <a:pt x="48830" y="85852"/>
                  </a:lnTo>
                  <a:lnTo>
                    <a:pt x="46772" y="81104"/>
                  </a:lnTo>
                  <a:lnTo>
                    <a:pt x="45913" y="79917"/>
                  </a:lnTo>
                  <a:lnTo>
                    <a:pt x="44852" y="77076"/>
                  </a:lnTo>
                  <a:lnTo>
                    <a:pt x="44309" y="76142"/>
                  </a:lnTo>
                  <a:lnTo>
                    <a:pt x="44890" y="75927"/>
                  </a:lnTo>
                  <a:lnTo>
                    <a:pt x="47264" y="79185"/>
                  </a:lnTo>
                  <a:lnTo>
                    <a:pt x="48716" y="81470"/>
                  </a:lnTo>
                  <a:lnTo>
                    <a:pt x="49562" y="83945"/>
                  </a:lnTo>
                  <a:lnTo>
                    <a:pt x="51570" y="85523"/>
                  </a:lnTo>
                  <a:lnTo>
                    <a:pt x="52795" y="88478"/>
                  </a:lnTo>
                  <a:lnTo>
                    <a:pt x="53439" y="90271"/>
                  </a:lnTo>
                  <a:lnTo>
                    <a:pt x="57189" y="88579"/>
                  </a:lnTo>
                  <a:lnTo>
                    <a:pt x="60939" y="87746"/>
                  </a:lnTo>
                  <a:lnTo>
                    <a:pt x="65005" y="85675"/>
                  </a:lnTo>
                  <a:lnTo>
                    <a:pt x="66230" y="83453"/>
                  </a:lnTo>
                  <a:lnTo>
                    <a:pt x="67139" y="81154"/>
                  </a:lnTo>
                  <a:lnTo>
                    <a:pt x="65422" y="79437"/>
                  </a:lnTo>
                  <a:lnTo>
                    <a:pt x="63932" y="77821"/>
                  </a:lnTo>
                  <a:lnTo>
                    <a:pt x="61356" y="78616"/>
                  </a:lnTo>
                  <a:lnTo>
                    <a:pt x="59487" y="78705"/>
                  </a:lnTo>
                  <a:lnTo>
                    <a:pt x="58325" y="76571"/>
                  </a:lnTo>
                  <a:lnTo>
                    <a:pt x="56570" y="75094"/>
                  </a:lnTo>
                  <a:lnTo>
                    <a:pt x="57189" y="74045"/>
                  </a:lnTo>
                  <a:lnTo>
                    <a:pt x="59790" y="76154"/>
                  </a:lnTo>
                  <a:lnTo>
                    <a:pt x="61886" y="77303"/>
                  </a:lnTo>
                  <a:lnTo>
                    <a:pt x="63742" y="77442"/>
                  </a:lnTo>
                  <a:lnTo>
                    <a:pt x="65472" y="78364"/>
                  </a:lnTo>
                  <a:lnTo>
                    <a:pt x="68351" y="78818"/>
                  </a:lnTo>
                  <a:lnTo>
                    <a:pt x="71634" y="78414"/>
                  </a:lnTo>
                  <a:lnTo>
                    <a:pt x="74109" y="80195"/>
                  </a:lnTo>
                  <a:lnTo>
                    <a:pt x="75511" y="82569"/>
                  </a:lnTo>
                  <a:lnTo>
                    <a:pt x="77089" y="82834"/>
                  </a:lnTo>
                  <a:lnTo>
                    <a:pt x="78074" y="81697"/>
                  </a:lnTo>
                  <a:lnTo>
                    <a:pt x="78541" y="83617"/>
                  </a:lnTo>
                  <a:lnTo>
                    <a:pt x="79173" y="86357"/>
                  </a:lnTo>
                  <a:lnTo>
                    <a:pt x="80562" y="89349"/>
                  </a:lnTo>
                  <a:lnTo>
                    <a:pt x="82014" y="92670"/>
                  </a:lnTo>
                  <a:lnTo>
                    <a:pt x="82721" y="95246"/>
                  </a:lnTo>
                  <a:lnTo>
                    <a:pt x="84930" y="91723"/>
                  </a:lnTo>
                  <a:lnTo>
                    <a:pt x="84930" y="88668"/>
                  </a:lnTo>
                  <a:lnTo>
                    <a:pt x="85802" y="87215"/>
                  </a:lnTo>
                  <a:lnTo>
                    <a:pt x="87822" y="85460"/>
                  </a:lnTo>
                  <a:lnTo>
                    <a:pt x="90840" y="82720"/>
                  </a:lnTo>
                  <a:lnTo>
                    <a:pt x="92115" y="80990"/>
                  </a:lnTo>
                  <a:lnTo>
                    <a:pt x="94451" y="80447"/>
                  </a:lnTo>
                  <a:lnTo>
                    <a:pt x="95158" y="83339"/>
                  </a:lnTo>
                  <a:lnTo>
                    <a:pt x="96914" y="84160"/>
                  </a:lnTo>
                  <a:lnTo>
                    <a:pt x="96914" y="87885"/>
                  </a:lnTo>
                  <a:lnTo>
                    <a:pt x="99035" y="86622"/>
                  </a:lnTo>
                  <a:lnTo>
                    <a:pt x="100702" y="90132"/>
                  </a:lnTo>
                  <a:lnTo>
                    <a:pt x="100702" y="94451"/>
                  </a:lnTo>
                  <a:lnTo>
                    <a:pt x="102772" y="95549"/>
                  </a:lnTo>
                  <a:lnTo>
                    <a:pt x="103720" y="97557"/>
                  </a:lnTo>
                  <a:lnTo>
                    <a:pt x="105247" y="99565"/>
                  </a:lnTo>
                  <a:lnTo>
                    <a:pt x="107975" y="100701"/>
                  </a:lnTo>
                  <a:lnTo>
                    <a:pt x="107192" y="98100"/>
                  </a:lnTo>
                  <a:lnTo>
                    <a:pt x="106864" y="96294"/>
                  </a:lnTo>
                  <a:lnTo>
                    <a:pt x="105121" y="94994"/>
                  </a:lnTo>
                  <a:lnTo>
                    <a:pt x="104023" y="93478"/>
                  </a:lnTo>
                  <a:lnTo>
                    <a:pt x="103442" y="92127"/>
                  </a:lnTo>
                  <a:lnTo>
                    <a:pt x="103732" y="90082"/>
                  </a:lnTo>
                  <a:lnTo>
                    <a:pt x="104212" y="89476"/>
                  </a:lnTo>
                  <a:lnTo>
                    <a:pt x="105626" y="90801"/>
                  </a:lnTo>
                  <a:lnTo>
                    <a:pt x="107306" y="92595"/>
                  </a:lnTo>
                  <a:lnTo>
                    <a:pt x="108417" y="93163"/>
                  </a:lnTo>
                  <a:lnTo>
                    <a:pt x="108568" y="93049"/>
                  </a:lnTo>
                  <a:cubicBezTo>
                    <a:pt x="110803" y="91382"/>
                    <a:pt x="110803" y="91041"/>
                    <a:pt x="110803" y="90902"/>
                  </a:cubicBezTo>
                  <a:lnTo>
                    <a:pt x="110803" y="87203"/>
                  </a:lnTo>
                  <a:lnTo>
                    <a:pt x="108846" y="85359"/>
                  </a:lnTo>
                  <a:lnTo>
                    <a:pt x="108139" y="83932"/>
                  </a:lnTo>
                  <a:cubicBezTo>
                    <a:pt x="108265" y="83238"/>
                    <a:pt x="108480" y="82556"/>
                    <a:pt x="108581" y="82455"/>
                  </a:cubicBezTo>
                  <a:cubicBezTo>
                    <a:pt x="108758" y="82341"/>
                    <a:pt x="109654" y="82000"/>
                    <a:pt x="110374" y="81748"/>
                  </a:cubicBezTo>
                  <a:lnTo>
                    <a:pt x="110967" y="83099"/>
                  </a:lnTo>
                  <a:lnTo>
                    <a:pt x="113139" y="81521"/>
                  </a:lnTo>
                  <a:lnTo>
                    <a:pt x="117016" y="79589"/>
                  </a:lnTo>
                  <a:lnTo>
                    <a:pt x="118821" y="76293"/>
                  </a:lnTo>
                  <a:lnTo>
                    <a:pt x="119604" y="74083"/>
                  </a:lnTo>
                  <a:lnTo>
                    <a:pt x="119630" y="70232"/>
                  </a:lnTo>
                  <a:lnTo>
                    <a:pt x="118140" y="67227"/>
                  </a:lnTo>
                  <a:lnTo>
                    <a:pt x="116890" y="65649"/>
                  </a:lnTo>
                  <a:lnTo>
                    <a:pt x="118809" y="64348"/>
                  </a:lnTo>
                  <a:lnTo>
                    <a:pt x="119958" y="63451"/>
                  </a:lnTo>
                  <a:lnTo>
                    <a:pt x="117622" y="62719"/>
                  </a:lnTo>
                  <a:lnTo>
                    <a:pt x="116258" y="63212"/>
                  </a:lnTo>
                  <a:lnTo>
                    <a:pt x="115475" y="62340"/>
                  </a:lnTo>
                  <a:lnTo>
                    <a:pt x="115059" y="61772"/>
                  </a:lnTo>
                  <a:lnTo>
                    <a:pt x="116624" y="60863"/>
                  </a:lnTo>
                  <a:lnTo>
                    <a:pt x="117369" y="59373"/>
                  </a:lnTo>
                  <a:lnTo>
                    <a:pt x="117900" y="59638"/>
                  </a:lnTo>
                  <a:lnTo>
                    <a:pt x="117256" y="61974"/>
                  </a:lnTo>
                  <a:lnTo>
                    <a:pt x="119390" y="60901"/>
                  </a:lnTo>
                  <a:lnTo>
                    <a:pt x="120337" y="61684"/>
                  </a:lnTo>
                  <a:lnTo>
                    <a:pt x="121284" y="63350"/>
                  </a:lnTo>
                  <a:lnTo>
                    <a:pt x="122168" y="64424"/>
                  </a:lnTo>
                  <a:lnTo>
                    <a:pt x="122168" y="66015"/>
                  </a:lnTo>
                  <a:lnTo>
                    <a:pt x="123291" y="67151"/>
                  </a:lnTo>
                  <a:lnTo>
                    <a:pt x="125501" y="65383"/>
                  </a:lnTo>
                  <a:lnTo>
                    <a:pt x="124882" y="62782"/>
                  </a:lnTo>
                  <a:lnTo>
                    <a:pt x="123216" y="61078"/>
                  </a:lnTo>
                  <a:lnTo>
                    <a:pt x="122837" y="60295"/>
                  </a:lnTo>
                  <a:lnTo>
                    <a:pt x="124238" y="59095"/>
                  </a:lnTo>
                  <a:lnTo>
                    <a:pt x="124352" y="56254"/>
                  </a:lnTo>
                  <a:lnTo>
                    <a:pt x="125337" y="55433"/>
                  </a:lnTo>
                  <a:lnTo>
                    <a:pt x="126688" y="56229"/>
                  </a:lnTo>
                  <a:lnTo>
                    <a:pt x="128734" y="52693"/>
                  </a:lnTo>
                  <a:lnTo>
                    <a:pt x="130363" y="47693"/>
                  </a:lnTo>
                  <a:lnTo>
                    <a:pt x="129176" y="44359"/>
                  </a:lnTo>
                  <a:lnTo>
                    <a:pt x="128418" y="41329"/>
                  </a:lnTo>
                  <a:lnTo>
                    <a:pt x="126625" y="39650"/>
                  </a:lnTo>
                  <a:lnTo>
                    <a:pt x="124365" y="39006"/>
                  </a:lnTo>
                  <a:lnTo>
                    <a:pt x="123039" y="38501"/>
                  </a:lnTo>
                  <a:lnTo>
                    <a:pt x="122231" y="37844"/>
                  </a:lnTo>
                  <a:lnTo>
                    <a:pt x="124238" y="33816"/>
                  </a:lnTo>
                  <a:lnTo>
                    <a:pt x="125047" y="31152"/>
                  </a:lnTo>
                  <a:lnTo>
                    <a:pt x="127067" y="29939"/>
                  </a:lnTo>
                  <a:lnTo>
                    <a:pt x="130350" y="29939"/>
                  </a:lnTo>
                  <a:lnTo>
                    <a:pt x="135009" y="28677"/>
                  </a:lnTo>
                  <a:lnTo>
                    <a:pt x="132875" y="28677"/>
                  </a:lnTo>
                  <a:lnTo>
                    <a:pt x="132875" y="23841"/>
                  </a:lnTo>
                  <a:lnTo>
                    <a:pt x="135224" y="22793"/>
                  </a:lnTo>
                  <a:lnTo>
                    <a:pt x="136108" y="25091"/>
                  </a:lnTo>
                  <a:lnTo>
                    <a:pt x="137257" y="22490"/>
                  </a:lnTo>
                  <a:lnTo>
                    <a:pt x="137282" y="21025"/>
                  </a:lnTo>
                  <a:lnTo>
                    <a:pt x="138090" y="21479"/>
                  </a:lnTo>
                  <a:lnTo>
                    <a:pt x="137446" y="25129"/>
                  </a:lnTo>
                  <a:lnTo>
                    <a:pt x="136032" y="30912"/>
                  </a:lnTo>
                  <a:lnTo>
                    <a:pt x="136019" y="34447"/>
                  </a:lnTo>
                  <a:lnTo>
                    <a:pt x="139467" y="39220"/>
                  </a:lnTo>
                  <a:lnTo>
                    <a:pt x="140452" y="42491"/>
                  </a:lnTo>
                  <a:lnTo>
                    <a:pt x="140452" y="44486"/>
                  </a:lnTo>
                  <a:lnTo>
                    <a:pt x="142346" y="42907"/>
                  </a:lnTo>
                  <a:lnTo>
                    <a:pt x="142346" y="39460"/>
                  </a:lnTo>
                  <a:lnTo>
                    <a:pt x="143836" y="36051"/>
                  </a:lnTo>
                  <a:lnTo>
                    <a:pt x="143028" y="33273"/>
                  </a:lnTo>
                  <a:lnTo>
                    <a:pt x="142901" y="31682"/>
                  </a:lnTo>
                  <a:lnTo>
                    <a:pt x="142598" y="29447"/>
                  </a:lnTo>
                  <a:lnTo>
                    <a:pt x="140742" y="27982"/>
                  </a:lnTo>
                  <a:lnTo>
                    <a:pt x="140464" y="25356"/>
                  </a:lnTo>
                  <a:lnTo>
                    <a:pt x="142939" y="23740"/>
                  </a:lnTo>
                  <a:lnTo>
                    <a:pt x="145502" y="24093"/>
                  </a:lnTo>
                  <a:lnTo>
                    <a:pt x="145502" y="21189"/>
                  </a:lnTo>
                  <a:lnTo>
                    <a:pt x="146462" y="19611"/>
                  </a:lnTo>
                  <a:lnTo>
                    <a:pt x="148508" y="18588"/>
                  </a:lnTo>
                  <a:lnTo>
                    <a:pt x="149732" y="18588"/>
                  </a:lnTo>
                  <a:lnTo>
                    <a:pt x="148141" y="14231"/>
                  </a:lnTo>
                  <a:lnTo>
                    <a:pt x="145010" y="13070"/>
                  </a:lnTo>
                  <a:lnTo>
                    <a:pt x="145490" y="11214"/>
                  </a:lnTo>
                  <a:lnTo>
                    <a:pt x="145161" y="9105"/>
                  </a:lnTo>
                  <a:lnTo>
                    <a:pt x="145060" y="8562"/>
                  </a:lnTo>
                  <a:lnTo>
                    <a:pt x="146664" y="9395"/>
                  </a:lnTo>
                  <a:lnTo>
                    <a:pt x="148015" y="8360"/>
                  </a:lnTo>
                  <a:lnTo>
                    <a:pt x="149442" y="9307"/>
                  </a:lnTo>
                  <a:lnTo>
                    <a:pt x="150364" y="6542"/>
                  </a:lnTo>
                  <a:lnTo>
                    <a:pt x="149038" y="4774"/>
                  </a:lnTo>
                  <a:lnTo>
                    <a:pt x="148369" y="2223"/>
                  </a:lnTo>
                  <a:lnTo>
                    <a:pt x="144227" y="1605"/>
                  </a:lnTo>
                  <a:lnTo>
                    <a:pt x="144227" y="3120"/>
                  </a:lnTo>
                  <a:lnTo>
                    <a:pt x="143116" y="3082"/>
                  </a:lnTo>
                  <a:lnTo>
                    <a:pt x="142384" y="2185"/>
                  </a:lnTo>
                  <a:lnTo>
                    <a:pt x="134744" y="2185"/>
                  </a:lnTo>
                  <a:lnTo>
                    <a:pt x="130704" y="2564"/>
                  </a:lnTo>
                  <a:lnTo>
                    <a:pt x="133065" y="4875"/>
                  </a:lnTo>
                  <a:lnTo>
                    <a:pt x="131411" y="4888"/>
                  </a:lnTo>
                  <a:lnTo>
                    <a:pt x="130842" y="3486"/>
                  </a:lnTo>
                  <a:lnTo>
                    <a:pt x="127458" y="4989"/>
                  </a:lnTo>
                  <a:lnTo>
                    <a:pt x="124908" y="6605"/>
                  </a:lnTo>
                  <a:lnTo>
                    <a:pt x="123620" y="6605"/>
                  </a:lnTo>
                  <a:lnTo>
                    <a:pt x="122584" y="4420"/>
                  </a:lnTo>
                  <a:lnTo>
                    <a:pt x="119781" y="4016"/>
                  </a:lnTo>
                  <a:lnTo>
                    <a:pt x="117710" y="5178"/>
                  </a:lnTo>
                  <a:lnTo>
                    <a:pt x="114604" y="4143"/>
                  </a:lnTo>
                  <a:lnTo>
                    <a:pt x="112432" y="3259"/>
                  </a:lnTo>
                  <a:lnTo>
                    <a:pt x="108076" y="3574"/>
                  </a:lnTo>
                  <a:lnTo>
                    <a:pt x="106005" y="4900"/>
                  </a:lnTo>
                  <a:lnTo>
                    <a:pt x="107091" y="7842"/>
                  </a:lnTo>
                  <a:lnTo>
                    <a:pt x="105146" y="7842"/>
                  </a:lnTo>
                  <a:lnTo>
                    <a:pt x="103795" y="7729"/>
                  </a:lnTo>
                  <a:lnTo>
                    <a:pt x="101851" y="8714"/>
                  </a:lnTo>
                  <a:lnTo>
                    <a:pt x="102583" y="10039"/>
                  </a:lnTo>
                  <a:lnTo>
                    <a:pt x="102583" y="10039"/>
                  </a:lnTo>
                  <a:lnTo>
                    <a:pt x="101169" y="9623"/>
                  </a:lnTo>
                  <a:lnTo>
                    <a:pt x="100348" y="6744"/>
                  </a:lnTo>
                  <a:lnTo>
                    <a:pt x="97545" y="4370"/>
                  </a:lnTo>
                  <a:lnTo>
                    <a:pt x="93252" y="4963"/>
                  </a:lnTo>
                  <a:lnTo>
                    <a:pt x="94072" y="7628"/>
                  </a:lnTo>
                  <a:lnTo>
                    <a:pt x="91509" y="7539"/>
                  </a:lnTo>
                  <a:lnTo>
                    <a:pt x="90385" y="6074"/>
                  </a:lnTo>
                  <a:lnTo>
                    <a:pt x="87999" y="7337"/>
                  </a:lnTo>
                  <a:lnTo>
                    <a:pt x="86231" y="7893"/>
                  </a:lnTo>
                  <a:lnTo>
                    <a:pt x="84034" y="10544"/>
                  </a:lnTo>
                  <a:lnTo>
                    <a:pt x="83706" y="9282"/>
                  </a:lnTo>
                  <a:lnTo>
                    <a:pt x="85915" y="5923"/>
                  </a:lnTo>
                  <a:lnTo>
                    <a:pt x="85234" y="2526"/>
                  </a:lnTo>
                  <a:lnTo>
                    <a:pt x="8178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52"/>
            <p:cNvSpPr/>
            <p:nvPr/>
          </p:nvSpPr>
          <p:spPr>
            <a:xfrm>
              <a:off x="4467225" y="3815075"/>
              <a:ext cx="177425" cy="289800"/>
            </a:xfrm>
            <a:custGeom>
              <a:avLst/>
              <a:gdLst/>
              <a:ahLst/>
              <a:cxnLst/>
              <a:rect l="l" t="t" r="r" b="b"/>
              <a:pathLst>
                <a:path w="7097" h="11592" extrusionOk="0">
                  <a:moveTo>
                    <a:pt x="5683" y="0"/>
                  </a:moveTo>
                  <a:lnTo>
                    <a:pt x="4572" y="1339"/>
                  </a:lnTo>
                  <a:lnTo>
                    <a:pt x="2602" y="2513"/>
                  </a:lnTo>
                  <a:lnTo>
                    <a:pt x="1023" y="3271"/>
                  </a:lnTo>
                  <a:lnTo>
                    <a:pt x="1415" y="5809"/>
                  </a:lnTo>
                  <a:lnTo>
                    <a:pt x="1023" y="7362"/>
                  </a:lnTo>
                  <a:lnTo>
                    <a:pt x="1" y="8524"/>
                  </a:lnTo>
                  <a:lnTo>
                    <a:pt x="556" y="10809"/>
                  </a:lnTo>
                  <a:lnTo>
                    <a:pt x="2134" y="11592"/>
                  </a:lnTo>
                  <a:lnTo>
                    <a:pt x="3864" y="9849"/>
                  </a:lnTo>
                  <a:lnTo>
                    <a:pt x="5203" y="6541"/>
                  </a:lnTo>
                  <a:lnTo>
                    <a:pt x="6226" y="3384"/>
                  </a:lnTo>
                  <a:lnTo>
                    <a:pt x="7097" y="1655"/>
                  </a:lnTo>
                  <a:lnTo>
                    <a:pt x="615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52"/>
            <p:cNvSpPr/>
            <p:nvPr/>
          </p:nvSpPr>
          <p:spPr>
            <a:xfrm>
              <a:off x="4458375" y="3806875"/>
              <a:ext cx="194800" cy="307475"/>
            </a:xfrm>
            <a:custGeom>
              <a:avLst/>
              <a:gdLst/>
              <a:ahLst/>
              <a:cxnLst/>
              <a:rect l="l" t="t" r="r" b="b"/>
              <a:pathLst>
                <a:path w="7792" h="12299" extrusionOk="0">
                  <a:moveTo>
                    <a:pt x="6327" y="644"/>
                  </a:moveTo>
                  <a:lnTo>
                    <a:pt x="7097" y="1995"/>
                  </a:lnTo>
                  <a:lnTo>
                    <a:pt x="6277" y="3611"/>
                  </a:lnTo>
                  <a:lnTo>
                    <a:pt x="5266" y="6756"/>
                  </a:lnTo>
                  <a:lnTo>
                    <a:pt x="3953" y="10001"/>
                  </a:lnTo>
                  <a:lnTo>
                    <a:pt x="2413" y="11529"/>
                  </a:lnTo>
                  <a:lnTo>
                    <a:pt x="1175" y="10910"/>
                  </a:lnTo>
                  <a:lnTo>
                    <a:pt x="695" y="8940"/>
                  </a:lnTo>
                  <a:lnTo>
                    <a:pt x="1668" y="7829"/>
                  </a:lnTo>
                  <a:lnTo>
                    <a:pt x="2097" y="6149"/>
                  </a:lnTo>
                  <a:lnTo>
                    <a:pt x="1731" y="3776"/>
                  </a:lnTo>
                  <a:lnTo>
                    <a:pt x="3120" y="3119"/>
                  </a:lnTo>
                  <a:lnTo>
                    <a:pt x="5090" y="1932"/>
                  </a:lnTo>
                  <a:lnTo>
                    <a:pt x="6176" y="644"/>
                  </a:lnTo>
                  <a:close/>
                  <a:moveTo>
                    <a:pt x="5873" y="0"/>
                  </a:moveTo>
                  <a:lnTo>
                    <a:pt x="4711" y="1427"/>
                  </a:lnTo>
                  <a:lnTo>
                    <a:pt x="2817" y="2563"/>
                  </a:lnTo>
                  <a:lnTo>
                    <a:pt x="1024" y="3409"/>
                  </a:lnTo>
                  <a:lnTo>
                    <a:pt x="1440" y="6124"/>
                  </a:lnTo>
                  <a:lnTo>
                    <a:pt x="1087" y="7538"/>
                  </a:lnTo>
                  <a:lnTo>
                    <a:pt x="1" y="8776"/>
                  </a:lnTo>
                  <a:lnTo>
                    <a:pt x="632" y="11352"/>
                  </a:lnTo>
                  <a:lnTo>
                    <a:pt x="2552" y="12299"/>
                  </a:lnTo>
                  <a:lnTo>
                    <a:pt x="4420" y="10405"/>
                  </a:lnTo>
                  <a:lnTo>
                    <a:pt x="5847" y="6958"/>
                  </a:lnTo>
                  <a:lnTo>
                    <a:pt x="6845" y="3851"/>
                  </a:lnTo>
                  <a:lnTo>
                    <a:pt x="7792" y="1970"/>
                  </a:lnTo>
                  <a:lnTo>
                    <a:pt x="668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52"/>
            <p:cNvSpPr/>
            <p:nvPr/>
          </p:nvSpPr>
          <p:spPr>
            <a:xfrm>
              <a:off x="5304725" y="3312525"/>
              <a:ext cx="45475" cy="78625"/>
            </a:xfrm>
            <a:custGeom>
              <a:avLst/>
              <a:gdLst/>
              <a:ahLst/>
              <a:cxnLst/>
              <a:rect l="l" t="t" r="r" b="b"/>
              <a:pathLst>
                <a:path w="1819" h="3145" extrusionOk="0">
                  <a:moveTo>
                    <a:pt x="480" y="0"/>
                  </a:moveTo>
                  <a:lnTo>
                    <a:pt x="0" y="1654"/>
                  </a:lnTo>
                  <a:lnTo>
                    <a:pt x="480" y="3144"/>
                  </a:lnTo>
                  <a:lnTo>
                    <a:pt x="1503" y="2753"/>
                  </a:lnTo>
                  <a:lnTo>
                    <a:pt x="1818" y="1566"/>
                  </a:lnTo>
                  <a:lnTo>
                    <a:pt x="48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52"/>
            <p:cNvSpPr/>
            <p:nvPr/>
          </p:nvSpPr>
          <p:spPr>
            <a:xfrm>
              <a:off x="5296500" y="3296100"/>
              <a:ext cx="62525" cy="105475"/>
            </a:xfrm>
            <a:custGeom>
              <a:avLst/>
              <a:gdLst/>
              <a:ahLst/>
              <a:cxnLst/>
              <a:rect l="l" t="t" r="r" b="b"/>
              <a:pathLst>
                <a:path w="2501" h="4219" extrusionOk="0">
                  <a:moveTo>
                    <a:pt x="948" y="1301"/>
                  </a:moveTo>
                  <a:lnTo>
                    <a:pt x="1806" y="2311"/>
                  </a:lnTo>
                  <a:lnTo>
                    <a:pt x="1567" y="3170"/>
                  </a:lnTo>
                  <a:lnTo>
                    <a:pt x="1011" y="3397"/>
                  </a:lnTo>
                  <a:lnTo>
                    <a:pt x="657" y="2299"/>
                  </a:lnTo>
                  <a:lnTo>
                    <a:pt x="948" y="1301"/>
                  </a:lnTo>
                  <a:close/>
                  <a:moveTo>
                    <a:pt x="670" y="1"/>
                  </a:moveTo>
                  <a:lnTo>
                    <a:pt x="1" y="2311"/>
                  </a:lnTo>
                  <a:lnTo>
                    <a:pt x="607" y="4218"/>
                  </a:lnTo>
                  <a:lnTo>
                    <a:pt x="2097" y="3650"/>
                  </a:lnTo>
                  <a:lnTo>
                    <a:pt x="2501" y="2147"/>
                  </a:lnTo>
                  <a:lnTo>
                    <a:pt x="67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52"/>
            <p:cNvSpPr/>
            <p:nvPr/>
          </p:nvSpPr>
          <p:spPr>
            <a:xfrm>
              <a:off x="5643750" y="3420800"/>
              <a:ext cx="232675" cy="252250"/>
            </a:xfrm>
            <a:custGeom>
              <a:avLst/>
              <a:gdLst/>
              <a:ahLst/>
              <a:cxnLst/>
              <a:rect l="l" t="t" r="r" b="b"/>
              <a:pathLst>
                <a:path w="9307" h="10090" extrusionOk="0">
                  <a:moveTo>
                    <a:pt x="1" y="0"/>
                  </a:moveTo>
                  <a:lnTo>
                    <a:pt x="948" y="1301"/>
                  </a:lnTo>
                  <a:lnTo>
                    <a:pt x="2337" y="1553"/>
                  </a:lnTo>
                  <a:cubicBezTo>
                    <a:pt x="2337" y="1553"/>
                    <a:pt x="3536" y="3852"/>
                    <a:pt x="3688" y="4091"/>
                  </a:cubicBezTo>
                  <a:cubicBezTo>
                    <a:pt x="3852" y="4331"/>
                    <a:pt x="5897" y="8233"/>
                    <a:pt x="5897" y="8233"/>
                  </a:cubicBezTo>
                  <a:lnTo>
                    <a:pt x="7804" y="10089"/>
                  </a:lnTo>
                  <a:lnTo>
                    <a:pt x="8587" y="10089"/>
                  </a:lnTo>
                  <a:lnTo>
                    <a:pt x="9307" y="8119"/>
                  </a:lnTo>
                  <a:lnTo>
                    <a:pt x="7880" y="5039"/>
                  </a:lnTo>
                  <a:lnTo>
                    <a:pt x="4647" y="1882"/>
                  </a:lnTo>
                  <a:lnTo>
                    <a:pt x="3473" y="1061"/>
                  </a:lnTo>
                  <a:lnTo>
                    <a:pt x="197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52"/>
            <p:cNvSpPr/>
            <p:nvPr/>
          </p:nvSpPr>
          <p:spPr>
            <a:xfrm>
              <a:off x="5628275" y="3412900"/>
              <a:ext cx="256350" cy="268025"/>
            </a:xfrm>
            <a:custGeom>
              <a:avLst/>
              <a:gdLst/>
              <a:ahLst/>
              <a:cxnLst/>
              <a:rect l="l" t="t" r="r" b="b"/>
              <a:pathLst>
                <a:path w="10254" h="10721" extrusionOk="0">
                  <a:moveTo>
                    <a:pt x="2488" y="632"/>
                  </a:moveTo>
                  <a:lnTo>
                    <a:pt x="5052" y="2438"/>
                  </a:lnTo>
                  <a:lnTo>
                    <a:pt x="8246" y="5544"/>
                  </a:lnTo>
                  <a:lnTo>
                    <a:pt x="9585" y="8448"/>
                  </a:lnTo>
                  <a:lnTo>
                    <a:pt x="9004" y="10090"/>
                  </a:lnTo>
                  <a:lnTo>
                    <a:pt x="8562" y="10090"/>
                  </a:lnTo>
                  <a:lnTo>
                    <a:pt x="6782" y="8360"/>
                  </a:lnTo>
                  <a:cubicBezTo>
                    <a:pt x="6478" y="7792"/>
                    <a:pt x="4723" y="4471"/>
                    <a:pt x="4572" y="4231"/>
                  </a:cubicBezTo>
                  <a:cubicBezTo>
                    <a:pt x="4458" y="4067"/>
                    <a:pt x="3688" y="2614"/>
                    <a:pt x="3233" y="1731"/>
                  </a:cubicBezTo>
                  <a:lnTo>
                    <a:pt x="3158" y="1592"/>
                  </a:lnTo>
                  <a:lnTo>
                    <a:pt x="1743" y="1327"/>
                  </a:lnTo>
                  <a:lnTo>
                    <a:pt x="1238" y="632"/>
                  </a:lnTo>
                  <a:close/>
                  <a:moveTo>
                    <a:pt x="1" y="1"/>
                  </a:moveTo>
                  <a:lnTo>
                    <a:pt x="1390" y="1907"/>
                  </a:lnTo>
                  <a:lnTo>
                    <a:pt x="2741" y="2160"/>
                  </a:lnTo>
                  <a:cubicBezTo>
                    <a:pt x="3019" y="2690"/>
                    <a:pt x="3903" y="4370"/>
                    <a:pt x="4041" y="4584"/>
                  </a:cubicBezTo>
                  <a:cubicBezTo>
                    <a:pt x="4155" y="4748"/>
                    <a:pt x="5430" y="7135"/>
                    <a:pt x="6251" y="8701"/>
                  </a:cubicBezTo>
                  <a:lnTo>
                    <a:pt x="8297" y="10721"/>
                  </a:lnTo>
                  <a:lnTo>
                    <a:pt x="9433" y="10721"/>
                  </a:lnTo>
                  <a:lnTo>
                    <a:pt x="10254" y="8423"/>
                  </a:lnTo>
                  <a:lnTo>
                    <a:pt x="8789" y="5228"/>
                  </a:lnTo>
                  <a:lnTo>
                    <a:pt x="5443" y="1945"/>
                  </a:lnTo>
                  <a:lnTo>
                    <a:pt x="269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52"/>
            <p:cNvSpPr/>
            <p:nvPr/>
          </p:nvSpPr>
          <p:spPr>
            <a:xfrm>
              <a:off x="5873550" y="3662925"/>
              <a:ext cx="284775" cy="73250"/>
            </a:xfrm>
            <a:custGeom>
              <a:avLst/>
              <a:gdLst/>
              <a:ahLst/>
              <a:cxnLst/>
              <a:rect l="l" t="t" r="r" b="b"/>
              <a:pathLst>
                <a:path w="11391" h="2930" extrusionOk="0">
                  <a:moveTo>
                    <a:pt x="1150" y="0"/>
                  </a:moveTo>
                  <a:lnTo>
                    <a:pt x="1" y="998"/>
                  </a:lnTo>
                  <a:lnTo>
                    <a:pt x="2324" y="2058"/>
                  </a:lnTo>
                  <a:lnTo>
                    <a:pt x="5696" y="2930"/>
                  </a:lnTo>
                  <a:lnTo>
                    <a:pt x="11391" y="2930"/>
                  </a:lnTo>
                  <a:lnTo>
                    <a:pt x="8082" y="1667"/>
                  </a:lnTo>
                  <a:lnTo>
                    <a:pt x="5708" y="1667"/>
                  </a:lnTo>
                  <a:lnTo>
                    <a:pt x="115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52"/>
            <p:cNvSpPr/>
            <p:nvPr/>
          </p:nvSpPr>
          <p:spPr>
            <a:xfrm>
              <a:off x="5859050" y="3654075"/>
              <a:ext cx="342200" cy="90000"/>
            </a:xfrm>
            <a:custGeom>
              <a:avLst/>
              <a:gdLst/>
              <a:ahLst/>
              <a:cxnLst/>
              <a:rect l="l" t="t" r="r" b="b"/>
              <a:pathLst>
                <a:path w="13688" h="3600" extrusionOk="0">
                  <a:moveTo>
                    <a:pt x="1806" y="720"/>
                  </a:moveTo>
                  <a:lnTo>
                    <a:pt x="6187" y="2311"/>
                  </a:lnTo>
                  <a:lnTo>
                    <a:pt x="8599" y="2337"/>
                  </a:lnTo>
                  <a:lnTo>
                    <a:pt x="10266" y="2968"/>
                  </a:lnTo>
                  <a:lnTo>
                    <a:pt x="6314" y="2968"/>
                  </a:lnTo>
                  <a:lnTo>
                    <a:pt x="3043" y="2122"/>
                  </a:lnTo>
                  <a:lnTo>
                    <a:pt x="1174" y="1263"/>
                  </a:lnTo>
                  <a:lnTo>
                    <a:pt x="1806" y="720"/>
                  </a:lnTo>
                  <a:close/>
                  <a:moveTo>
                    <a:pt x="1667" y="1"/>
                  </a:moveTo>
                  <a:lnTo>
                    <a:pt x="0" y="1428"/>
                  </a:lnTo>
                  <a:lnTo>
                    <a:pt x="2829" y="2715"/>
                  </a:lnTo>
                  <a:lnTo>
                    <a:pt x="6200" y="3587"/>
                  </a:lnTo>
                  <a:lnTo>
                    <a:pt x="13688" y="3599"/>
                  </a:lnTo>
                  <a:lnTo>
                    <a:pt x="8763" y="1731"/>
                  </a:lnTo>
                  <a:lnTo>
                    <a:pt x="6352" y="1705"/>
                  </a:lnTo>
                  <a:lnTo>
                    <a:pt x="166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52"/>
            <p:cNvSpPr/>
            <p:nvPr/>
          </p:nvSpPr>
          <p:spPr>
            <a:xfrm>
              <a:off x="6185775" y="3706475"/>
              <a:ext cx="137975" cy="31600"/>
            </a:xfrm>
            <a:custGeom>
              <a:avLst/>
              <a:gdLst/>
              <a:ahLst/>
              <a:cxnLst/>
              <a:rect l="l" t="t" r="r" b="b"/>
              <a:pathLst>
                <a:path w="5519" h="1264" extrusionOk="0">
                  <a:moveTo>
                    <a:pt x="3397" y="1"/>
                  </a:moveTo>
                  <a:lnTo>
                    <a:pt x="0" y="556"/>
                  </a:lnTo>
                  <a:lnTo>
                    <a:pt x="1818" y="1263"/>
                  </a:lnTo>
                  <a:lnTo>
                    <a:pt x="5518" y="556"/>
                  </a:lnTo>
                  <a:lnTo>
                    <a:pt x="339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52"/>
            <p:cNvSpPr/>
            <p:nvPr/>
          </p:nvSpPr>
          <p:spPr>
            <a:xfrm>
              <a:off x="6156100" y="3698600"/>
              <a:ext cx="203625" cy="47675"/>
            </a:xfrm>
            <a:custGeom>
              <a:avLst/>
              <a:gdLst/>
              <a:ahLst/>
              <a:cxnLst/>
              <a:rect l="l" t="t" r="r" b="b"/>
              <a:pathLst>
                <a:path w="8145" h="1907" extrusionOk="0">
                  <a:moveTo>
                    <a:pt x="4571" y="644"/>
                  </a:moveTo>
                  <a:lnTo>
                    <a:pt x="5278" y="821"/>
                  </a:lnTo>
                  <a:lnTo>
                    <a:pt x="3031" y="1250"/>
                  </a:lnTo>
                  <a:lnTo>
                    <a:pt x="2374" y="998"/>
                  </a:lnTo>
                  <a:lnTo>
                    <a:pt x="4571" y="644"/>
                  </a:lnTo>
                  <a:close/>
                  <a:moveTo>
                    <a:pt x="4596" y="0"/>
                  </a:moveTo>
                  <a:lnTo>
                    <a:pt x="0" y="745"/>
                  </a:lnTo>
                  <a:lnTo>
                    <a:pt x="2968" y="1907"/>
                  </a:lnTo>
                  <a:lnTo>
                    <a:pt x="8145" y="922"/>
                  </a:lnTo>
                  <a:lnTo>
                    <a:pt x="459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52"/>
            <p:cNvSpPr/>
            <p:nvPr/>
          </p:nvSpPr>
          <p:spPr>
            <a:xfrm>
              <a:off x="6158300" y="3493725"/>
              <a:ext cx="139875" cy="161950"/>
            </a:xfrm>
            <a:custGeom>
              <a:avLst/>
              <a:gdLst/>
              <a:ahLst/>
              <a:cxnLst/>
              <a:rect l="l" t="t" r="r" b="b"/>
              <a:pathLst>
                <a:path w="5595" h="6478" extrusionOk="0">
                  <a:moveTo>
                    <a:pt x="3864" y="0"/>
                  </a:moveTo>
                  <a:lnTo>
                    <a:pt x="632" y="1579"/>
                  </a:lnTo>
                  <a:lnTo>
                    <a:pt x="1" y="4925"/>
                  </a:lnTo>
                  <a:lnTo>
                    <a:pt x="1099" y="6478"/>
                  </a:lnTo>
                  <a:lnTo>
                    <a:pt x="1730" y="4420"/>
                  </a:lnTo>
                  <a:lnTo>
                    <a:pt x="3473" y="6225"/>
                  </a:lnTo>
                  <a:lnTo>
                    <a:pt x="3473" y="4331"/>
                  </a:lnTo>
                  <a:lnTo>
                    <a:pt x="2678" y="3510"/>
                  </a:lnTo>
                  <a:lnTo>
                    <a:pt x="4104" y="2765"/>
                  </a:lnTo>
                  <a:lnTo>
                    <a:pt x="1895" y="2765"/>
                  </a:lnTo>
                  <a:lnTo>
                    <a:pt x="5594" y="1023"/>
                  </a:lnTo>
                  <a:lnTo>
                    <a:pt x="386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52"/>
            <p:cNvSpPr/>
            <p:nvPr/>
          </p:nvSpPr>
          <p:spPr>
            <a:xfrm>
              <a:off x="6149775" y="3484875"/>
              <a:ext cx="165125" cy="188175"/>
            </a:xfrm>
            <a:custGeom>
              <a:avLst/>
              <a:gdLst/>
              <a:ahLst/>
              <a:cxnLst/>
              <a:rect l="l" t="t" r="r" b="b"/>
              <a:pathLst>
                <a:path w="6605" h="7527" extrusionOk="0">
                  <a:moveTo>
                    <a:pt x="4193" y="708"/>
                  </a:moveTo>
                  <a:lnTo>
                    <a:pt x="5266" y="1339"/>
                  </a:lnTo>
                  <a:lnTo>
                    <a:pt x="1023" y="3334"/>
                  </a:lnTo>
                  <a:lnTo>
                    <a:pt x="1023" y="3334"/>
                  </a:lnTo>
                  <a:lnTo>
                    <a:pt x="1251" y="2147"/>
                  </a:lnTo>
                  <a:lnTo>
                    <a:pt x="4193" y="708"/>
                  </a:lnTo>
                  <a:close/>
                  <a:moveTo>
                    <a:pt x="3157" y="3423"/>
                  </a:moveTo>
                  <a:lnTo>
                    <a:pt x="2501" y="3776"/>
                  </a:lnTo>
                  <a:lnTo>
                    <a:pt x="3486" y="4812"/>
                  </a:lnTo>
                  <a:lnTo>
                    <a:pt x="3486" y="5796"/>
                  </a:lnTo>
                  <a:lnTo>
                    <a:pt x="1933" y="4168"/>
                  </a:lnTo>
                  <a:lnTo>
                    <a:pt x="1326" y="6125"/>
                  </a:lnTo>
                  <a:lnTo>
                    <a:pt x="670" y="5203"/>
                  </a:lnTo>
                  <a:lnTo>
                    <a:pt x="1011" y="3423"/>
                  </a:lnTo>
                  <a:close/>
                  <a:moveTo>
                    <a:pt x="4218" y="1"/>
                  </a:moveTo>
                  <a:lnTo>
                    <a:pt x="683" y="1718"/>
                  </a:lnTo>
                  <a:lnTo>
                    <a:pt x="1" y="5354"/>
                  </a:lnTo>
                  <a:lnTo>
                    <a:pt x="1554" y="7526"/>
                  </a:lnTo>
                  <a:lnTo>
                    <a:pt x="2210" y="5392"/>
                  </a:lnTo>
                  <a:lnTo>
                    <a:pt x="4117" y="7375"/>
                  </a:lnTo>
                  <a:lnTo>
                    <a:pt x="4117" y="4572"/>
                  </a:lnTo>
                  <a:lnTo>
                    <a:pt x="3536" y="3953"/>
                  </a:lnTo>
                  <a:lnTo>
                    <a:pt x="5708" y="2804"/>
                  </a:lnTo>
                  <a:lnTo>
                    <a:pt x="3650" y="2804"/>
                  </a:lnTo>
                  <a:lnTo>
                    <a:pt x="6605" y="1415"/>
                  </a:lnTo>
                  <a:lnTo>
                    <a:pt x="421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52"/>
            <p:cNvSpPr/>
            <p:nvPr/>
          </p:nvSpPr>
          <p:spPr>
            <a:xfrm>
              <a:off x="5945525" y="3367450"/>
              <a:ext cx="213125" cy="254775"/>
            </a:xfrm>
            <a:custGeom>
              <a:avLst/>
              <a:gdLst/>
              <a:ahLst/>
              <a:cxnLst/>
              <a:rect l="l" t="t" r="r" b="b"/>
              <a:pathLst>
                <a:path w="8525" h="10191" extrusionOk="0">
                  <a:moveTo>
                    <a:pt x="6542" y="0"/>
                  </a:moveTo>
                  <a:lnTo>
                    <a:pt x="3941" y="3119"/>
                  </a:lnTo>
                  <a:lnTo>
                    <a:pt x="2817" y="5291"/>
                  </a:lnTo>
                  <a:lnTo>
                    <a:pt x="935" y="5291"/>
                  </a:lnTo>
                  <a:lnTo>
                    <a:pt x="1" y="6869"/>
                  </a:lnTo>
                  <a:lnTo>
                    <a:pt x="1491" y="9067"/>
                  </a:lnTo>
                  <a:lnTo>
                    <a:pt x="2817" y="9546"/>
                  </a:lnTo>
                  <a:lnTo>
                    <a:pt x="4686" y="9344"/>
                  </a:lnTo>
                  <a:lnTo>
                    <a:pt x="6049" y="10190"/>
                  </a:lnTo>
                  <a:lnTo>
                    <a:pt x="7363" y="6516"/>
                  </a:lnTo>
                  <a:lnTo>
                    <a:pt x="8524" y="4874"/>
                  </a:lnTo>
                  <a:lnTo>
                    <a:pt x="7653" y="3384"/>
                  </a:lnTo>
                  <a:lnTo>
                    <a:pt x="8512" y="2134"/>
                  </a:lnTo>
                  <a:lnTo>
                    <a:pt x="654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52"/>
            <p:cNvSpPr/>
            <p:nvPr/>
          </p:nvSpPr>
          <p:spPr>
            <a:xfrm>
              <a:off x="5936075" y="3355775"/>
              <a:ext cx="232350" cy="278450"/>
            </a:xfrm>
            <a:custGeom>
              <a:avLst/>
              <a:gdLst/>
              <a:ahLst/>
              <a:cxnLst/>
              <a:rect l="l" t="t" r="r" b="b"/>
              <a:pathLst>
                <a:path w="9294" h="11138" extrusionOk="0">
                  <a:moveTo>
                    <a:pt x="6932" y="947"/>
                  </a:moveTo>
                  <a:lnTo>
                    <a:pt x="8486" y="2627"/>
                  </a:lnTo>
                  <a:lnTo>
                    <a:pt x="7652" y="3839"/>
                  </a:lnTo>
                  <a:lnTo>
                    <a:pt x="8523" y="5329"/>
                  </a:lnTo>
                  <a:lnTo>
                    <a:pt x="7475" y="6806"/>
                  </a:lnTo>
                  <a:lnTo>
                    <a:pt x="6263" y="10190"/>
                  </a:lnTo>
                  <a:lnTo>
                    <a:pt x="5139" y="9496"/>
                  </a:lnTo>
                  <a:lnTo>
                    <a:pt x="3220" y="9685"/>
                  </a:lnTo>
                  <a:lnTo>
                    <a:pt x="2071" y="9281"/>
                  </a:lnTo>
                  <a:lnTo>
                    <a:pt x="745" y="7324"/>
                  </a:lnTo>
                  <a:lnTo>
                    <a:pt x="1490" y="6074"/>
                  </a:lnTo>
                  <a:lnTo>
                    <a:pt x="3384" y="6074"/>
                  </a:lnTo>
                  <a:lnTo>
                    <a:pt x="4584" y="3763"/>
                  </a:lnTo>
                  <a:lnTo>
                    <a:pt x="6932" y="947"/>
                  </a:lnTo>
                  <a:close/>
                  <a:moveTo>
                    <a:pt x="6907" y="0"/>
                  </a:moveTo>
                  <a:lnTo>
                    <a:pt x="4079" y="3397"/>
                  </a:lnTo>
                  <a:lnTo>
                    <a:pt x="3005" y="5442"/>
                  </a:lnTo>
                  <a:lnTo>
                    <a:pt x="1137" y="5442"/>
                  </a:lnTo>
                  <a:lnTo>
                    <a:pt x="0" y="7336"/>
                  </a:lnTo>
                  <a:lnTo>
                    <a:pt x="1667" y="9799"/>
                  </a:lnTo>
                  <a:lnTo>
                    <a:pt x="3157" y="10329"/>
                  </a:lnTo>
                  <a:lnTo>
                    <a:pt x="4988" y="10140"/>
                  </a:lnTo>
                  <a:lnTo>
                    <a:pt x="6591" y="11137"/>
                  </a:lnTo>
                  <a:lnTo>
                    <a:pt x="8018" y="7147"/>
                  </a:lnTo>
                  <a:lnTo>
                    <a:pt x="9281" y="5379"/>
                  </a:lnTo>
                  <a:lnTo>
                    <a:pt x="8397" y="3877"/>
                  </a:lnTo>
                  <a:lnTo>
                    <a:pt x="9294" y="2576"/>
                  </a:lnTo>
                  <a:lnTo>
                    <a:pt x="69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52"/>
            <p:cNvSpPr/>
            <p:nvPr/>
          </p:nvSpPr>
          <p:spPr>
            <a:xfrm>
              <a:off x="6429775" y="3529075"/>
              <a:ext cx="453650" cy="254450"/>
            </a:xfrm>
            <a:custGeom>
              <a:avLst/>
              <a:gdLst/>
              <a:ahLst/>
              <a:cxnLst/>
              <a:rect l="l" t="t" r="r" b="b"/>
              <a:pathLst>
                <a:path w="18146" h="10178" extrusionOk="0">
                  <a:moveTo>
                    <a:pt x="1794" y="0"/>
                  </a:moveTo>
                  <a:lnTo>
                    <a:pt x="1" y="745"/>
                  </a:lnTo>
                  <a:lnTo>
                    <a:pt x="1705" y="2576"/>
                  </a:lnTo>
                  <a:lnTo>
                    <a:pt x="2223" y="4496"/>
                  </a:lnTo>
                  <a:lnTo>
                    <a:pt x="4281" y="4496"/>
                  </a:lnTo>
                  <a:lnTo>
                    <a:pt x="5847" y="5039"/>
                  </a:lnTo>
                  <a:lnTo>
                    <a:pt x="5847" y="6705"/>
                  </a:lnTo>
                  <a:lnTo>
                    <a:pt x="8764" y="8915"/>
                  </a:lnTo>
                  <a:lnTo>
                    <a:pt x="11214" y="8915"/>
                  </a:lnTo>
                  <a:lnTo>
                    <a:pt x="12236" y="7412"/>
                  </a:lnTo>
                  <a:lnTo>
                    <a:pt x="14055" y="8120"/>
                  </a:lnTo>
                  <a:lnTo>
                    <a:pt x="15633" y="10178"/>
                  </a:lnTo>
                  <a:lnTo>
                    <a:pt x="18146" y="10178"/>
                  </a:lnTo>
                  <a:lnTo>
                    <a:pt x="14522" y="5443"/>
                  </a:lnTo>
                  <a:lnTo>
                    <a:pt x="10431" y="3157"/>
                  </a:lnTo>
                  <a:lnTo>
                    <a:pt x="5531" y="1819"/>
                  </a:lnTo>
                  <a:lnTo>
                    <a:pt x="3650" y="2652"/>
                  </a:lnTo>
                  <a:lnTo>
                    <a:pt x="3094" y="733"/>
                  </a:lnTo>
                  <a:lnTo>
                    <a:pt x="17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52"/>
            <p:cNvSpPr/>
            <p:nvPr/>
          </p:nvSpPr>
          <p:spPr>
            <a:xfrm>
              <a:off x="6416200" y="3519925"/>
              <a:ext cx="483325" cy="271500"/>
            </a:xfrm>
            <a:custGeom>
              <a:avLst/>
              <a:gdLst/>
              <a:ahLst/>
              <a:cxnLst/>
              <a:rect l="l" t="t" r="r" b="b"/>
              <a:pathLst>
                <a:path w="19333" h="10860" extrusionOk="0">
                  <a:moveTo>
                    <a:pt x="2312" y="707"/>
                  </a:moveTo>
                  <a:lnTo>
                    <a:pt x="3372" y="1313"/>
                  </a:lnTo>
                  <a:lnTo>
                    <a:pt x="3991" y="3447"/>
                  </a:lnTo>
                  <a:lnTo>
                    <a:pt x="6112" y="2513"/>
                  </a:lnTo>
                  <a:lnTo>
                    <a:pt x="10860" y="3814"/>
                  </a:lnTo>
                  <a:lnTo>
                    <a:pt x="14863" y="6061"/>
                  </a:lnTo>
                  <a:lnTo>
                    <a:pt x="18058" y="10228"/>
                  </a:lnTo>
                  <a:lnTo>
                    <a:pt x="16328" y="10228"/>
                  </a:lnTo>
                  <a:lnTo>
                    <a:pt x="14787" y="8233"/>
                  </a:lnTo>
                  <a:lnTo>
                    <a:pt x="12653" y="7400"/>
                  </a:lnTo>
                  <a:lnTo>
                    <a:pt x="11580" y="8965"/>
                  </a:lnTo>
                  <a:lnTo>
                    <a:pt x="9408" y="8965"/>
                  </a:lnTo>
                  <a:lnTo>
                    <a:pt x="6706" y="6920"/>
                  </a:lnTo>
                  <a:lnTo>
                    <a:pt x="6706" y="5177"/>
                  </a:lnTo>
                  <a:lnTo>
                    <a:pt x="4913" y="4571"/>
                  </a:lnTo>
                  <a:lnTo>
                    <a:pt x="3006" y="4546"/>
                  </a:lnTo>
                  <a:lnTo>
                    <a:pt x="2526" y="2778"/>
                  </a:lnTo>
                  <a:lnTo>
                    <a:pt x="1074" y="1225"/>
                  </a:lnTo>
                  <a:lnTo>
                    <a:pt x="2312" y="707"/>
                  </a:lnTo>
                  <a:close/>
                  <a:moveTo>
                    <a:pt x="2362" y="0"/>
                  </a:moveTo>
                  <a:lnTo>
                    <a:pt x="1" y="998"/>
                  </a:lnTo>
                  <a:lnTo>
                    <a:pt x="1958" y="3094"/>
                  </a:lnTo>
                  <a:lnTo>
                    <a:pt x="2526" y="5177"/>
                  </a:lnTo>
                  <a:lnTo>
                    <a:pt x="4761" y="5177"/>
                  </a:lnTo>
                  <a:lnTo>
                    <a:pt x="6074" y="5632"/>
                  </a:lnTo>
                  <a:lnTo>
                    <a:pt x="6074" y="7223"/>
                  </a:lnTo>
                  <a:lnTo>
                    <a:pt x="9206" y="9597"/>
                  </a:lnTo>
                  <a:lnTo>
                    <a:pt x="11921" y="9597"/>
                  </a:lnTo>
                  <a:lnTo>
                    <a:pt x="12906" y="8170"/>
                  </a:lnTo>
                  <a:lnTo>
                    <a:pt x="14396" y="8751"/>
                  </a:lnTo>
                  <a:lnTo>
                    <a:pt x="16025" y="10859"/>
                  </a:lnTo>
                  <a:lnTo>
                    <a:pt x="19333" y="10859"/>
                  </a:lnTo>
                  <a:lnTo>
                    <a:pt x="15317" y="5607"/>
                  </a:lnTo>
                  <a:lnTo>
                    <a:pt x="11125" y="3245"/>
                  </a:lnTo>
                  <a:lnTo>
                    <a:pt x="6049" y="1844"/>
                  </a:lnTo>
                  <a:lnTo>
                    <a:pt x="4395" y="2576"/>
                  </a:lnTo>
                  <a:lnTo>
                    <a:pt x="3903" y="884"/>
                  </a:lnTo>
                  <a:lnTo>
                    <a:pt x="236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52"/>
            <p:cNvSpPr/>
            <p:nvPr/>
          </p:nvSpPr>
          <p:spPr>
            <a:xfrm>
              <a:off x="5992575" y="3785400"/>
              <a:ext cx="867500" cy="764650"/>
            </a:xfrm>
            <a:custGeom>
              <a:avLst/>
              <a:gdLst/>
              <a:ahLst/>
              <a:cxnLst/>
              <a:rect l="l" t="t" r="r" b="b"/>
              <a:pathLst>
                <a:path w="34700" h="30586" extrusionOk="0">
                  <a:moveTo>
                    <a:pt x="18082" y="1"/>
                  </a:moveTo>
                  <a:lnTo>
                    <a:pt x="15494" y="2602"/>
                  </a:lnTo>
                  <a:lnTo>
                    <a:pt x="13953" y="3574"/>
                  </a:lnTo>
                  <a:lnTo>
                    <a:pt x="12577" y="3006"/>
                  </a:lnTo>
                  <a:lnTo>
                    <a:pt x="9976" y="5430"/>
                  </a:lnTo>
                  <a:lnTo>
                    <a:pt x="8195" y="7627"/>
                  </a:lnTo>
                  <a:lnTo>
                    <a:pt x="4950" y="9572"/>
                  </a:lnTo>
                  <a:lnTo>
                    <a:pt x="1617" y="10228"/>
                  </a:lnTo>
                  <a:lnTo>
                    <a:pt x="0" y="12779"/>
                  </a:lnTo>
                  <a:lnTo>
                    <a:pt x="0" y="15999"/>
                  </a:lnTo>
                  <a:lnTo>
                    <a:pt x="973" y="20835"/>
                  </a:lnTo>
                  <a:lnTo>
                    <a:pt x="480" y="22704"/>
                  </a:lnTo>
                  <a:lnTo>
                    <a:pt x="1857" y="24244"/>
                  </a:lnTo>
                  <a:lnTo>
                    <a:pt x="5481" y="23424"/>
                  </a:lnTo>
                  <a:lnTo>
                    <a:pt x="9408" y="22211"/>
                  </a:lnTo>
                  <a:lnTo>
                    <a:pt x="12223" y="20999"/>
                  </a:lnTo>
                  <a:lnTo>
                    <a:pt x="16214" y="21365"/>
                  </a:lnTo>
                  <a:lnTo>
                    <a:pt x="18070" y="24964"/>
                  </a:lnTo>
                  <a:lnTo>
                    <a:pt x="20103" y="23184"/>
                  </a:lnTo>
                  <a:lnTo>
                    <a:pt x="20911" y="26833"/>
                  </a:lnTo>
                  <a:cubicBezTo>
                    <a:pt x="20911" y="26833"/>
                    <a:pt x="21719" y="29421"/>
                    <a:pt x="22047" y="29421"/>
                  </a:cubicBezTo>
                  <a:cubicBezTo>
                    <a:pt x="22349" y="29421"/>
                    <a:pt x="23677" y="30586"/>
                    <a:pt x="24015" y="30586"/>
                  </a:cubicBezTo>
                  <a:cubicBezTo>
                    <a:pt x="24045" y="30586"/>
                    <a:pt x="24067" y="30577"/>
                    <a:pt x="24080" y="30558"/>
                  </a:cubicBezTo>
                  <a:cubicBezTo>
                    <a:pt x="24232" y="30318"/>
                    <a:pt x="25621" y="29990"/>
                    <a:pt x="25621" y="29990"/>
                  </a:cubicBezTo>
                  <a:lnTo>
                    <a:pt x="28133" y="30229"/>
                  </a:lnTo>
                  <a:cubicBezTo>
                    <a:pt x="28133" y="30229"/>
                    <a:pt x="30735" y="28045"/>
                    <a:pt x="30735" y="27729"/>
                  </a:cubicBezTo>
                  <a:cubicBezTo>
                    <a:pt x="30735" y="27401"/>
                    <a:pt x="32831" y="23348"/>
                    <a:pt x="32831" y="23348"/>
                  </a:cubicBezTo>
                  <a:lnTo>
                    <a:pt x="34371" y="19699"/>
                  </a:lnTo>
                  <a:lnTo>
                    <a:pt x="34700" y="14193"/>
                  </a:lnTo>
                  <a:lnTo>
                    <a:pt x="31303" y="8107"/>
                  </a:lnTo>
                  <a:lnTo>
                    <a:pt x="30078" y="5114"/>
                  </a:lnTo>
                  <a:lnTo>
                    <a:pt x="29434" y="3081"/>
                  </a:lnTo>
                  <a:lnTo>
                    <a:pt x="27654" y="1"/>
                  </a:lnTo>
                  <a:lnTo>
                    <a:pt x="26025" y="3410"/>
                  </a:lnTo>
                  <a:lnTo>
                    <a:pt x="26113" y="4950"/>
                  </a:lnTo>
                  <a:lnTo>
                    <a:pt x="24333" y="6251"/>
                  </a:lnTo>
                  <a:lnTo>
                    <a:pt x="21971" y="4054"/>
                  </a:lnTo>
                  <a:lnTo>
                    <a:pt x="22224" y="1301"/>
                  </a:lnTo>
                  <a:lnTo>
                    <a:pt x="1808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52"/>
            <p:cNvSpPr/>
            <p:nvPr/>
          </p:nvSpPr>
          <p:spPr>
            <a:xfrm>
              <a:off x="5985000" y="3768350"/>
              <a:ext cx="883600" cy="789850"/>
            </a:xfrm>
            <a:custGeom>
              <a:avLst/>
              <a:gdLst/>
              <a:ahLst/>
              <a:cxnLst/>
              <a:rect l="l" t="t" r="r" b="b"/>
              <a:pathLst>
                <a:path w="35344" h="31594" extrusionOk="0">
                  <a:moveTo>
                    <a:pt x="18474" y="1049"/>
                  </a:moveTo>
                  <a:lnTo>
                    <a:pt x="22186" y="2210"/>
                  </a:lnTo>
                  <a:lnTo>
                    <a:pt x="21946" y="4862"/>
                  </a:lnTo>
                  <a:lnTo>
                    <a:pt x="24598" y="7337"/>
                  </a:lnTo>
                  <a:lnTo>
                    <a:pt x="26732" y="5784"/>
                  </a:lnTo>
                  <a:lnTo>
                    <a:pt x="26643" y="4155"/>
                  </a:lnTo>
                  <a:lnTo>
                    <a:pt x="27969" y="1364"/>
                  </a:lnTo>
                  <a:lnTo>
                    <a:pt x="29447" y="3890"/>
                  </a:lnTo>
                  <a:lnTo>
                    <a:pt x="30091" y="5910"/>
                  </a:lnTo>
                  <a:lnTo>
                    <a:pt x="31315" y="8941"/>
                  </a:lnTo>
                  <a:lnTo>
                    <a:pt x="34674" y="14938"/>
                  </a:lnTo>
                  <a:lnTo>
                    <a:pt x="34359" y="20305"/>
                  </a:lnTo>
                  <a:lnTo>
                    <a:pt x="32856" y="23891"/>
                  </a:lnTo>
                  <a:cubicBezTo>
                    <a:pt x="31530" y="26442"/>
                    <a:pt x="30810" y="27932"/>
                    <a:pt x="30722" y="28336"/>
                  </a:cubicBezTo>
                  <a:cubicBezTo>
                    <a:pt x="30583" y="28601"/>
                    <a:pt x="29396" y="29687"/>
                    <a:pt x="28335" y="30596"/>
                  </a:cubicBezTo>
                  <a:lnTo>
                    <a:pt x="25898" y="30356"/>
                  </a:lnTo>
                  <a:lnTo>
                    <a:pt x="25848" y="30369"/>
                  </a:lnTo>
                  <a:cubicBezTo>
                    <a:pt x="25052" y="30558"/>
                    <a:pt x="24522" y="30747"/>
                    <a:pt x="24257" y="30937"/>
                  </a:cubicBezTo>
                  <a:cubicBezTo>
                    <a:pt x="23979" y="30773"/>
                    <a:pt x="23714" y="30596"/>
                    <a:pt x="23461" y="30406"/>
                  </a:cubicBezTo>
                  <a:cubicBezTo>
                    <a:pt x="22931" y="30028"/>
                    <a:pt x="22666" y="29851"/>
                    <a:pt x="22464" y="29800"/>
                  </a:cubicBezTo>
                  <a:cubicBezTo>
                    <a:pt x="22262" y="29560"/>
                    <a:pt x="21832" y="28411"/>
                    <a:pt x="21517" y="27439"/>
                  </a:cubicBezTo>
                  <a:lnTo>
                    <a:pt x="20595" y="23272"/>
                  </a:lnTo>
                  <a:lnTo>
                    <a:pt x="18474" y="25141"/>
                  </a:lnTo>
                  <a:lnTo>
                    <a:pt x="16706" y="21744"/>
                  </a:lnTo>
                  <a:lnTo>
                    <a:pt x="12463" y="21353"/>
                  </a:lnTo>
                  <a:lnTo>
                    <a:pt x="9610" y="22590"/>
                  </a:lnTo>
                  <a:lnTo>
                    <a:pt x="5708" y="23803"/>
                  </a:lnTo>
                  <a:lnTo>
                    <a:pt x="2261" y="24573"/>
                  </a:lnTo>
                  <a:lnTo>
                    <a:pt x="1124" y="23297"/>
                  </a:lnTo>
                  <a:lnTo>
                    <a:pt x="1591" y="21530"/>
                  </a:lnTo>
                  <a:lnTo>
                    <a:pt x="619" y="16681"/>
                  </a:lnTo>
                  <a:lnTo>
                    <a:pt x="619" y="13537"/>
                  </a:lnTo>
                  <a:lnTo>
                    <a:pt x="2109" y="11188"/>
                  </a:lnTo>
                  <a:lnTo>
                    <a:pt x="5316" y="10557"/>
                  </a:lnTo>
                  <a:lnTo>
                    <a:pt x="8662" y="8574"/>
                  </a:lnTo>
                  <a:lnTo>
                    <a:pt x="10493" y="6352"/>
                  </a:lnTo>
                  <a:lnTo>
                    <a:pt x="12943" y="4054"/>
                  </a:lnTo>
                  <a:lnTo>
                    <a:pt x="14282" y="4609"/>
                  </a:lnTo>
                  <a:lnTo>
                    <a:pt x="15961" y="3549"/>
                  </a:lnTo>
                  <a:lnTo>
                    <a:pt x="18474" y="1049"/>
                  </a:lnTo>
                  <a:close/>
                  <a:moveTo>
                    <a:pt x="27944" y="1"/>
                  </a:moveTo>
                  <a:lnTo>
                    <a:pt x="26025" y="4016"/>
                  </a:lnTo>
                  <a:lnTo>
                    <a:pt x="26100" y="5468"/>
                  </a:lnTo>
                  <a:lnTo>
                    <a:pt x="24674" y="6516"/>
                  </a:lnTo>
                  <a:lnTo>
                    <a:pt x="22615" y="4609"/>
                  </a:lnTo>
                  <a:lnTo>
                    <a:pt x="22868" y="1756"/>
                  </a:lnTo>
                  <a:lnTo>
                    <a:pt x="18310" y="316"/>
                  </a:lnTo>
                  <a:lnTo>
                    <a:pt x="15607" y="3018"/>
                  </a:lnTo>
                  <a:lnTo>
                    <a:pt x="14231" y="3890"/>
                  </a:lnTo>
                  <a:lnTo>
                    <a:pt x="12817" y="3309"/>
                  </a:lnTo>
                  <a:lnTo>
                    <a:pt x="10039" y="5910"/>
                  </a:lnTo>
                  <a:lnTo>
                    <a:pt x="8296" y="8057"/>
                  </a:lnTo>
                  <a:lnTo>
                    <a:pt x="5152" y="9951"/>
                  </a:lnTo>
                  <a:lnTo>
                    <a:pt x="1743" y="10633"/>
                  </a:lnTo>
                  <a:lnTo>
                    <a:pt x="0" y="13360"/>
                  </a:lnTo>
                  <a:lnTo>
                    <a:pt x="0" y="16744"/>
                  </a:lnTo>
                  <a:lnTo>
                    <a:pt x="947" y="21504"/>
                  </a:lnTo>
                  <a:lnTo>
                    <a:pt x="430" y="23462"/>
                  </a:lnTo>
                  <a:lnTo>
                    <a:pt x="2046" y="25267"/>
                  </a:lnTo>
                  <a:lnTo>
                    <a:pt x="5872" y="24409"/>
                  </a:lnTo>
                  <a:lnTo>
                    <a:pt x="9824" y="23184"/>
                  </a:lnTo>
                  <a:lnTo>
                    <a:pt x="12564" y="21997"/>
                  </a:lnTo>
                  <a:lnTo>
                    <a:pt x="16314" y="22338"/>
                  </a:lnTo>
                  <a:lnTo>
                    <a:pt x="18284" y="26151"/>
                  </a:lnTo>
                  <a:lnTo>
                    <a:pt x="20216" y="24459"/>
                  </a:lnTo>
                  <a:lnTo>
                    <a:pt x="20923" y="27616"/>
                  </a:lnTo>
                  <a:cubicBezTo>
                    <a:pt x="21795" y="30419"/>
                    <a:pt x="22136" y="30419"/>
                    <a:pt x="22325" y="30419"/>
                  </a:cubicBezTo>
                  <a:cubicBezTo>
                    <a:pt x="22590" y="30571"/>
                    <a:pt x="22855" y="30735"/>
                    <a:pt x="23095" y="30924"/>
                  </a:cubicBezTo>
                  <a:cubicBezTo>
                    <a:pt x="23752" y="31391"/>
                    <a:pt x="24067" y="31593"/>
                    <a:pt x="24320" y="31593"/>
                  </a:cubicBezTo>
                  <a:cubicBezTo>
                    <a:pt x="24345" y="31581"/>
                    <a:pt x="24383" y="31581"/>
                    <a:pt x="24421" y="31568"/>
                  </a:cubicBezTo>
                  <a:cubicBezTo>
                    <a:pt x="24509" y="31555"/>
                    <a:pt x="24598" y="31505"/>
                    <a:pt x="24648" y="31429"/>
                  </a:cubicBezTo>
                  <a:cubicBezTo>
                    <a:pt x="24749" y="31341"/>
                    <a:pt x="25355" y="31126"/>
                    <a:pt x="25962" y="30987"/>
                  </a:cubicBezTo>
                  <a:lnTo>
                    <a:pt x="28563" y="31240"/>
                  </a:lnTo>
                  <a:lnTo>
                    <a:pt x="28664" y="31151"/>
                  </a:lnTo>
                  <a:cubicBezTo>
                    <a:pt x="31366" y="28866"/>
                    <a:pt x="31366" y="28550"/>
                    <a:pt x="31366" y="28424"/>
                  </a:cubicBezTo>
                  <a:cubicBezTo>
                    <a:pt x="31416" y="28146"/>
                    <a:pt x="32464" y="26037"/>
                    <a:pt x="33449" y="24143"/>
                  </a:cubicBezTo>
                  <a:lnTo>
                    <a:pt x="34990" y="20494"/>
                  </a:lnTo>
                  <a:lnTo>
                    <a:pt x="35343" y="14787"/>
                  </a:lnTo>
                  <a:lnTo>
                    <a:pt x="31909" y="8663"/>
                  </a:lnTo>
                  <a:lnTo>
                    <a:pt x="30697" y="5683"/>
                  </a:lnTo>
                  <a:lnTo>
                    <a:pt x="30053" y="3662"/>
                  </a:lnTo>
                  <a:lnTo>
                    <a:pt x="2794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52"/>
            <p:cNvSpPr/>
            <p:nvPr/>
          </p:nvSpPr>
          <p:spPr>
            <a:xfrm>
              <a:off x="6575950" y="4616250"/>
              <a:ext cx="97550" cy="109575"/>
            </a:xfrm>
            <a:custGeom>
              <a:avLst/>
              <a:gdLst/>
              <a:ahLst/>
              <a:cxnLst/>
              <a:rect l="l" t="t" r="r" b="b"/>
              <a:pathLst>
                <a:path w="3902" h="4383" extrusionOk="0">
                  <a:moveTo>
                    <a:pt x="303" y="1"/>
                  </a:moveTo>
                  <a:lnTo>
                    <a:pt x="0" y="430"/>
                  </a:lnTo>
                  <a:lnTo>
                    <a:pt x="0" y="2955"/>
                  </a:lnTo>
                  <a:lnTo>
                    <a:pt x="1326" y="4382"/>
                  </a:lnTo>
                  <a:lnTo>
                    <a:pt x="3498" y="2753"/>
                  </a:lnTo>
                  <a:lnTo>
                    <a:pt x="3902" y="430"/>
                  </a:lnTo>
                  <a:lnTo>
                    <a:pt x="2273" y="1213"/>
                  </a:lnTo>
                  <a:lnTo>
                    <a:pt x="30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52"/>
            <p:cNvSpPr/>
            <p:nvPr/>
          </p:nvSpPr>
          <p:spPr>
            <a:xfrm>
              <a:off x="6568050" y="4609625"/>
              <a:ext cx="115875" cy="126600"/>
            </a:xfrm>
            <a:custGeom>
              <a:avLst/>
              <a:gdLst/>
              <a:ahLst/>
              <a:cxnLst/>
              <a:rect l="l" t="t" r="r" b="b"/>
              <a:pathLst>
                <a:path w="4635" h="5064" extrusionOk="0">
                  <a:moveTo>
                    <a:pt x="783" y="1"/>
                  </a:moveTo>
                  <a:lnTo>
                    <a:pt x="455" y="531"/>
                  </a:lnTo>
                  <a:lnTo>
                    <a:pt x="2564" y="1844"/>
                  </a:lnTo>
                  <a:lnTo>
                    <a:pt x="3814" y="1251"/>
                  </a:lnTo>
                  <a:lnTo>
                    <a:pt x="3536" y="2842"/>
                  </a:lnTo>
                  <a:lnTo>
                    <a:pt x="1680" y="4218"/>
                  </a:lnTo>
                  <a:lnTo>
                    <a:pt x="632" y="3094"/>
                  </a:lnTo>
                  <a:lnTo>
                    <a:pt x="632" y="695"/>
                  </a:lnTo>
                  <a:lnTo>
                    <a:pt x="0" y="695"/>
                  </a:lnTo>
                  <a:lnTo>
                    <a:pt x="0" y="3347"/>
                  </a:lnTo>
                  <a:lnTo>
                    <a:pt x="1592" y="5064"/>
                  </a:lnTo>
                  <a:lnTo>
                    <a:pt x="4104" y="3208"/>
                  </a:lnTo>
                  <a:lnTo>
                    <a:pt x="4635" y="139"/>
                  </a:lnTo>
                  <a:lnTo>
                    <a:pt x="2602" y="1124"/>
                  </a:lnTo>
                  <a:lnTo>
                    <a:pt x="78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52"/>
            <p:cNvSpPr/>
            <p:nvPr/>
          </p:nvSpPr>
          <p:spPr>
            <a:xfrm>
              <a:off x="6995150" y="4713800"/>
              <a:ext cx="195750" cy="190700"/>
            </a:xfrm>
            <a:custGeom>
              <a:avLst/>
              <a:gdLst/>
              <a:ahLst/>
              <a:cxnLst/>
              <a:rect l="l" t="t" r="r" b="b"/>
              <a:pathLst>
                <a:path w="7830" h="7628" extrusionOk="0">
                  <a:moveTo>
                    <a:pt x="6883" y="0"/>
                  </a:moveTo>
                  <a:lnTo>
                    <a:pt x="4648" y="1932"/>
                  </a:lnTo>
                  <a:lnTo>
                    <a:pt x="2615" y="2905"/>
                  </a:lnTo>
                  <a:lnTo>
                    <a:pt x="468" y="4660"/>
                  </a:lnTo>
                  <a:lnTo>
                    <a:pt x="1" y="5859"/>
                  </a:lnTo>
                  <a:lnTo>
                    <a:pt x="1958" y="7627"/>
                  </a:lnTo>
                  <a:lnTo>
                    <a:pt x="4471" y="4622"/>
                  </a:lnTo>
                  <a:lnTo>
                    <a:pt x="6921" y="2425"/>
                  </a:lnTo>
                  <a:lnTo>
                    <a:pt x="7830" y="1124"/>
                  </a:lnTo>
                  <a:lnTo>
                    <a:pt x="783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52"/>
            <p:cNvSpPr/>
            <p:nvPr/>
          </p:nvSpPr>
          <p:spPr>
            <a:xfrm>
              <a:off x="6985700" y="4705900"/>
              <a:ext cx="213100" cy="209650"/>
            </a:xfrm>
            <a:custGeom>
              <a:avLst/>
              <a:gdLst/>
              <a:ahLst/>
              <a:cxnLst/>
              <a:rect l="l" t="t" r="r" b="b"/>
              <a:pathLst>
                <a:path w="8524" h="8386" extrusionOk="0">
                  <a:moveTo>
                    <a:pt x="7905" y="632"/>
                  </a:moveTo>
                  <a:lnTo>
                    <a:pt x="7905" y="1339"/>
                  </a:lnTo>
                  <a:lnTo>
                    <a:pt x="7071" y="2526"/>
                  </a:lnTo>
                  <a:lnTo>
                    <a:pt x="4609" y="4736"/>
                  </a:lnTo>
                  <a:lnTo>
                    <a:pt x="2311" y="7489"/>
                  </a:lnTo>
                  <a:lnTo>
                    <a:pt x="758" y="6074"/>
                  </a:lnTo>
                  <a:lnTo>
                    <a:pt x="1111" y="5165"/>
                  </a:lnTo>
                  <a:lnTo>
                    <a:pt x="3169" y="3486"/>
                  </a:lnTo>
                  <a:lnTo>
                    <a:pt x="5165" y="2526"/>
                  </a:lnTo>
                  <a:lnTo>
                    <a:pt x="7387" y="632"/>
                  </a:lnTo>
                  <a:close/>
                  <a:moveTo>
                    <a:pt x="7147" y="1"/>
                  </a:moveTo>
                  <a:lnTo>
                    <a:pt x="4836" y="1971"/>
                  </a:lnTo>
                  <a:lnTo>
                    <a:pt x="2854" y="2943"/>
                  </a:lnTo>
                  <a:lnTo>
                    <a:pt x="568" y="4786"/>
                  </a:lnTo>
                  <a:lnTo>
                    <a:pt x="0" y="6251"/>
                  </a:lnTo>
                  <a:lnTo>
                    <a:pt x="2374" y="8385"/>
                  </a:lnTo>
                  <a:lnTo>
                    <a:pt x="5064" y="5165"/>
                  </a:lnTo>
                  <a:lnTo>
                    <a:pt x="7513" y="2981"/>
                  </a:lnTo>
                  <a:lnTo>
                    <a:pt x="8523" y="1541"/>
                  </a:lnTo>
                  <a:lnTo>
                    <a:pt x="852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52"/>
            <p:cNvSpPr/>
            <p:nvPr/>
          </p:nvSpPr>
          <p:spPr>
            <a:xfrm>
              <a:off x="7223700" y="4478300"/>
              <a:ext cx="126625" cy="235850"/>
            </a:xfrm>
            <a:custGeom>
              <a:avLst/>
              <a:gdLst/>
              <a:ahLst/>
              <a:cxnLst/>
              <a:rect l="l" t="t" r="r" b="b"/>
              <a:pathLst>
                <a:path w="5065" h="9434" extrusionOk="0">
                  <a:moveTo>
                    <a:pt x="607" y="1"/>
                  </a:moveTo>
                  <a:lnTo>
                    <a:pt x="1099" y="3334"/>
                  </a:lnTo>
                  <a:lnTo>
                    <a:pt x="1175" y="5557"/>
                  </a:lnTo>
                  <a:lnTo>
                    <a:pt x="266" y="5948"/>
                  </a:lnTo>
                  <a:lnTo>
                    <a:pt x="1087" y="7792"/>
                  </a:lnTo>
                  <a:cubicBezTo>
                    <a:pt x="1087" y="7792"/>
                    <a:pt x="1" y="8612"/>
                    <a:pt x="317" y="8827"/>
                  </a:cubicBezTo>
                  <a:cubicBezTo>
                    <a:pt x="569" y="9004"/>
                    <a:pt x="809" y="9206"/>
                    <a:pt x="1036" y="9433"/>
                  </a:cubicBezTo>
                  <a:lnTo>
                    <a:pt x="2640" y="7716"/>
                  </a:lnTo>
                  <a:lnTo>
                    <a:pt x="3448" y="5531"/>
                  </a:lnTo>
                  <a:lnTo>
                    <a:pt x="5064" y="5026"/>
                  </a:lnTo>
                  <a:lnTo>
                    <a:pt x="4092" y="4370"/>
                  </a:lnTo>
                  <a:lnTo>
                    <a:pt x="2791" y="4370"/>
                  </a:lnTo>
                  <a:lnTo>
                    <a:pt x="2665" y="733"/>
                  </a:lnTo>
                  <a:lnTo>
                    <a:pt x="60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52"/>
            <p:cNvSpPr/>
            <p:nvPr/>
          </p:nvSpPr>
          <p:spPr>
            <a:xfrm>
              <a:off x="7219600" y="4466625"/>
              <a:ext cx="149025" cy="258875"/>
            </a:xfrm>
            <a:custGeom>
              <a:avLst/>
              <a:gdLst/>
              <a:ahLst/>
              <a:cxnLst/>
              <a:rect l="l" t="t" r="r" b="b"/>
              <a:pathLst>
                <a:path w="5961" h="10355" extrusionOk="0">
                  <a:moveTo>
                    <a:pt x="1162" y="948"/>
                  </a:moveTo>
                  <a:lnTo>
                    <a:pt x="2526" y="1427"/>
                  </a:lnTo>
                  <a:lnTo>
                    <a:pt x="2652" y="5152"/>
                  </a:lnTo>
                  <a:lnTo>
                    <a:pt x="4155" y="5152"/>
                  </a:lnTo>
                  <a:lnTo>
                    <a:pt x="4509" y="5392"/>
                  </a:lnTo>
                  <a:lnTo>
                    <a:pt x="3372" y="5733"/>
                  </a:lnTo>
                  <a:lnTo>
                    <a:pt x="2539" y="8019"/>
                  </a:lnTo>
                  <a:lnTo>
                    <a:pt x="1188" y="9458"/>
                  </a:lnTo>
                  <a:cubicBezTo>
                    <a:pt x="1074" y="9344"/>
                    <a:pt x="922" y="9231"/>
                    <a:pt x="784" y="9117"/>
                  </a:cubicBezTo>
                  <a:cubicBezTo>
                    <a:pt x="973" y="8903"/>
                    <a:pt x="1200" y="8701"/>
                    <a:pt x="1440" y="8524"/>
                  </a:cubicBezTo>
                  <a:lnTo>
                    <a:pt x="1642" y="8360"/>
                  </a:lnTo>
                  <a:lnTo>
                    <a:pt x="847" y="6579"/>
                  </a:lnTo>
                  <a:lnTo>
                    <a:pt x="1667" y="6238"/>
                  </a:lnTo>
                  <a:lnTo>
                    <a:pt x="1566" y="3751"/>
                  </a:lnTo>
                  <a:lnTo>
                    <a:pt x="1162" y="948"/>
                  </a:lnTo>
                  <a:close/>
                  <a:moveTo>
                    <a:pt x="380" y="1"/>
                  </a:moveTo>
                  <a:lnTo>
                    <a:pt x="948" y="3814"/>
                  </a:lnTo>
                  <a:lnTo>
                    <a:pt x="1011" y="5822"/>
                  </a:lnTo>
                  <a:lnTo>
                    <a:pt x="1" y="6251"/>
                  </a:lnTo>
                  <a:lnTo>
                    <a:pt x="859" y="8158"/>
                  </a:lnTo>
                  <a:cubicBezTo>
                    <a:pt x="481" y="8473"/>
                    <a:pt x="114" y="8865"/>
                    <a:pt x="114" y="9193"/>
                  </a:cubicBezTo>
                  <a:cubicBezTo>
                    <a:pt x="114" y="9332"/>
                    <a:pt x="190" y="9471"/>
                    <a:pt x="304" y="9559"/>
                  </a:cubicBezTo>
                  <a:cubicBezTo>
                    <a:pt x="544" y="9723"/>
                    <a:pt x="771" y="9913"/>
                    <a:pt x="973" y="10127"/>
                  </a:cubicBezTo>
                  <a:lnTo>
                    <a:pt x="1200" y="10355"/>
                  </a:lnTo>
                  <a:lnTo>
                    <a:pt x="3044" y="8397"/>
                  </a:lnTo>
                  <a:lnTo>
                    <a:pt x="3852" y="6251"/>
                  </a:lnTo>
                  <a:lnTo>
                    <a:pt x="5961" y="5607"/>
                  </a:lnTo>
                  <a:lnTo>
                    <a:pt x="4357" y="4521"/>
                  </a:lnTo>
                  <a:lnTo>
                    <a:pt x="3258" y="4521"/>
                  </a:lnTo>
                  <a:lnTo>
                    <a:pt x="3132" y="973"/>
                  </a:lnTo>
                  <a:lnTo>
                    <a:pt x="38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52"/>
            <p:cNvSpPr/>
            <p:nvPr/>
          </p:nvSpPr>
          <p:spPr>
            <a:xfrm>
              <a:off x="6134625" y="2921400"/>
              <a:ext cx="43275" cy="96300"/>
            </a:xfrm>
            <a:custGeom>
              <a:avLst/>
              <a:gdLst/>
              <a:ahLst/>
              <a:cxnLst/>
              <a:rect l="l" t="t" r="r" b="b"/>
              <a:pathLst>
                <a:path w="1731" h="3852" extrusionOk="0">
                  <a:moveTo>
                    <a:pt x="1415" y="0"/>
                  </a:moveTo>
                  <a:lnTo>
                    <a:pt x="1" y="682"/>
                  </a:lnTo>
                  <a:lnTo>
                    <a:pt x="1" y="2627"/>
                  </a:lnTo>
                  <a:lnTo>
                    <a:pt x="1415" y="3852"/>
                  </a:lnTo>
                  <a:lnTo>
                    <a:pt x="1730" y="1920"/>
                  </a:lnTo>
                  <a:lnTo>
                    <a:pt x="141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52"/>
            <p:cNvSpPr/>
            <p:nvPr/>
          </p:nvSpPr>
          <p:spPr>
            <a:xfrm>
              <a:off x="6126725" y="2909725"/>
              <a:ext cx="59375" cy="122825"/>
            </a:xfrm>
            <a:custGeom>
              <a:avLst/>
              <a:gdLst/>
              <a:ahLst/>
              <a:cxnLst/>
              <a:rect l="l" t="t" r="r" b="b"/>
              <a:pathLst>
                <a:path w="2375" h="4913" extrusionOk="0">
                  <a:moveTo>
                    <a:pt x="1491" y="935"/>
                  </a:moveTo>
                  <a:lnTo>
                    <a:pt x="1731" y="2387"/>
                  </a:lnTo>
                  <a:lnTo>
                    <a:pt x="1516" y="3713"/>
                  </a:lnTo>
                  <a:lnTo>
                    <a:pt x="632" y="2955"/>
                  </a:lnTo>
                  <a:lnTo>
                    <a:pt x="632" y="1351"/>
                  </a:lnTo>
                  <a:lnTo>
                    <a:pt x="1491" y="935"/>
                  </a:lnTo>
                  <a:close/>
                  <a:moveTo>
                    <a:pt x="1983" y="0"/>
                  </a:moveTo>
                  <a:lnTo>
                    <a:pt x="1" y="960"/>
                  </a:lnTo>
                  <a:lnTo>
                    <a:pt x="1" y="3245"/>
                  </a:lnTo>
                  <a:lnTo>
                    <a:pt x="1958" y="4912"/>
                  </a:lnTo>
                  <a:lnTo>
                    <a:pt x="2375" y="2387"/>
                  </a:lnTo>
                  <a:lnTo>
                    <a:pt x="198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52"/>
            <p:cNvSpPr/>
            <p:nvPr/>
          </p:nvSpPr>
          <p:spPr>
            <a:xfrm>
              <a:off x="5917450" y="3060600"/>
              <a:ext cx="65350" cy="60650"/>
            </a:xfrm>
            <a:custGeom>
              <a:avLst/>
              <a:gdLst/>
              <a:ahLst/>
              <a:cxnLst/>
              <a:rect l="l" t="t" r="r" b="b"/>
              <a:pathLst>
                <a:path w="2614" h="2426" extrusionOk="0">
                  <a:moveTo>
                    <a:pt x="1099" y="1"/>
                  </a:moveTo>
                  <a:lnTo>
                    <a:pt x="0" y="1175"/>
                  </a:lnTo>
                  <a:lnTo>
                    <a:pt x="568" y="2425"/>
                  </a:lnTo>
                  <a:lnTo>
                    <a:pt x="1440" y="2425"/>
                  </a:lnTo>
                  <a:lnTo>
                    <a:pt x="2614" y="708"/>
                  </a:lnTo>
                  <a:lnTo>
                    <a:pt x="109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52"/>
            <p:cNvSpPr/>
            <p:nvPr/>
          </p:nvSpPr>
          <p:spPr>
            <a:xfrm>
              <a:off x="5908275" y="3050825"/>
              <a:ext cx="86225" cy="78325"/>
            </a:xfrm>
            <a:custGeom>
              <a:avLst/>
              <a:gdLst/>
              <a:ahLst/>
              <a:cxnLst/>
              <a:rect l="l" t="t" r="r" b="b"/>
              <a:pathLst>
                <a:path w="3449" h="3133" extrusionOk="0">
                  <a:moveTo>
                    <a:pt x="1541" y="771"/>
                  </a:moveTo>
                  <a:lnTo>
                    <a:pt x="2514" y="1225"/>
                  </a:lnTo>
                  <a:lnTo>
                    <a:pt x="1630" y="2501"/>
                  </a:lnTo>
                  <a:lnTo>
                    <a:pt x="1137" y="2501"/>
                  </a:lnTo>
                  <a:lnTo>
                    <a:pt x="746" y="1617"/>
                  </a:lnTo>
                  <a:lnTo>
                    <a:pt x="1541" y="771"/>
                  </a:lnTo>
                  <a:close/>
                  <a:moveTo>
                    <a:pt x="1390" y="1"/>
                  </a:moveTo>
                  <a:lnTo>
                    <a:pt x="1" y="1503"/>
                  </a:lnTo>
                  <a:lnTo>
                    <a:pt x="733" y="3132"/>
                  </a:lnTo>
                  <a:lnTo>
                    <a:pt x="1971" y="3132"/>
                  </a:lnTo>
                  <a:lnTo>
                    <a:pt x="3448" y="960"/>
                  </a:lnTo>
                  <a:lnTo>
                    <a:pt x="139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52"/>
            <p:cNvSpPr/>
            <p:nvPr/>
          </p:nvSpPr>
          <p:spPr>
            <a:xfrm>
              <a:off x="6168100" y="3083025"/>
              <a:ext cx="108300" cy="173650"/>
            </a:xfrm>
            <a:custGeom>
              <a:avLst/>
              <a:gdLst/>
              <a:ahLst/>
              <a:cxnLst/>
              <a:rect l="l" t="t" r="r" b="b"/>
              <a:pathLst>
                <a:path w="4332" h="6946" extrusionOk="0">
                  <a:moveTo>
                    <a:pt x="1578" y="0"/>
                  </a:moveTo>
                  <a:lnTo>
                    <a:pt x="707" y="1440"/>
                  </a:lnTo>
                  <a:lnTo>
                    <a:pt x="0" y="3132"/>
                  </a:lnTo>
                  <a:lnTo>
                    <a:pt x="783" y="5897"/>
                  </a:lnTo>
                  <a:lnTo>
                    <a:pt x="2399" y="5405"/>
                  </a:lnTo>
                  <a:lnTo>
                    <a:pt x="3472" y="6945"/>
                  </a:lnTo>
                  <a:lnTo>
                    <a:pt x="4331" y="5241"/>
                  </a:lnTo>
                  <a:lnTo>
                    <a:pt x="3472" y="3789"/>
                  </a:lnTo>
                  <a:lnTo>
                    <a:pt x="1818" y="2564"/>
                  </a:lnTo>
                  <a:lnTo>
                    <a:pt x="2399" y="1352"/>
                  </a:lnTo>
                  <a:lnTo>
                    <a:pt x="157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52"/>
            <p:cNvSpPr/>
            <p:nvPr/>
          </p:nvSpPr>
          <p:spPr>
            <a:xfrm>
              <a:off x="6159575" y="3067875"/>
              <a:ext cx="125650" cy="204275"/>
            </a:xfrm>
            <a:custGeom>
              <a:avLst/>
              <a:gdLst/>
              <a:ahLst/>
              <a:cxnLst/>
              <a:rect l="l" t="t" r="r" b="b"/>
              <a:pathLst>
                <a:path w="5026" h="8171" extrusionOk="0">
                  <a:moveTo>
                    <a:pt x="1932" y="1213"/>
                  </a:moveTo>
                  <a:lnTo>
                    <a:pt x="2399" y="1970"/>
                  </a:lnTo>
                  <a:lnTo>
                    <a:pt x="1768" y="3271"/>
                  </a:lnTo>
                  <a:lnTo>
                    <a:pt x="3574" y="4609"/>
                  </a:lnTo>
                  <a:lnTo>
                    <a:pt x="4319" y="5872"/>
                  </a:lnTo>
                  <a:lnTo>
                    <a:pt x="3763" y="6933"/>
                  </a:lnTo>
                  <a:lnTo>
                    <a:pt x="2866" y="5645"/>
                  </a:lnTo>
                  <a:lnTo>
                    <a:pt x="1351" y="6099"/>
                  </a:lnTo>
                  <a:lnTo>
                    <a:pt x="682" y="3763"/>
                  </a:lnTo>
                  <a:lnTo>
                    <a:pt x="1326" y="2197"/>
                  </a:lnTo>
                  <a:lnTo>
                    <a:pt x="1932" y="1213"/>
                  </a:lnTo>
                  <a:close/>
                  <a:moveTo>
                    <a:pt x="1907" y="0"/>
                  </a:moveTo>
                  <a:lnTo>
                    <a:pt x="758" y="1920"/>
                  </a:lnTo>
                  <a:lnTo>
                    <a:pt x="0" y="3725"/>
                  </a:lnTo>
                  <a:lnTo>
                    <a:pt x="909" y="6895"/>
                  </a:lnTo>
                  <a:lnTo>
                    <a:pt x="2614" y="6377"/>
                  </a:lnTo>
                  <a:lnTo>
                    <a:pt x="3851" y="8170"/>
                  </a:lnTo>
                  <a:lnTo>
                    <a:pt x="5026" y="5834"/>
                  </a:lnTo>
                  <a:lnTo>
                    <a:pt x="4079" y="4230"/>
                  </a:lnTo>
                  <a:lnTo>
                    <a:pt x="2551" y="3081"/>
                  </a:lnTo>
                  <a:lnTo>
                    <a:pt x="3094" y="1945"/>
                  </a:lnTo>
                  <a:lnTo>
                    <a:pt x="19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52"/>
            <p:cNvSpPr/>
            <p:nvPr/>
          </p:nvSpPr>
          <p:spPr>
            <a:xfrm>
              <a:off x="6241950" y="3244650"/>
              <a:ext cx="111475" cy="160375"/>
            </a:xfrm>
            <a:custGeom>
              <a:avLst/>
              <a:gdLst/>
              <a:ahLst/>
              <a:cxnLst/>
              <a:rect l="l" t="t" r="r" b="b"/>
              <a:pathLst>
                <a:path w="4459" h="6415" extrusionOk="0">
                  <a:moveTo>
                    <a:pt x="2248" y="0"/>
                  </a:moveTo>
                  <a:lnTo>
                    <a:pt x="1781" y="1693"/>
                  </a:lnTo>
                  <a:lnTo>
                    <a:pt x="2021" y="3069"/>
                  </a:lnTo>
                  <a:lnTo>
                    <a:pt x="518" y="3965"/>
                  </a:lnTo>
                  <a:lnTo>
                    <a:pt x="1" y="4281"/>
                  </a:lnTo>
                  <a:lnTo>
                    <a:pt x="1377" y="4912"/>
                  </a:lnTo>
                  <a:lnTo>
                    <a:pt x="2842" y="6415"/>
                  </a:lnTo>
                  <a:lnTo>
                    <a:pt x="4458" y="4912"/>
                  </a:lnTo>
                  <a:lnTo>
                    <a:pt x="3271" y="3208"/>
                  </a:lnTo>
                  <a:lnTo>
                    <a:pt x="3650" y="1541"/>
                  </a:lnTo>
                  <a:lnTo>
                    <a:pt x="224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52"/>
            <p:cNvSpPr/>
            <p:nvPr/>
          </p:nvSpPr>
          <p:spPr>
            <a:xfrm>
              <a:off x="6225225" y="3228550"/>
              <a:ext cx="138600" cy="187525"/>
            </a:xfrm>
            <a:custGeom>
              <a:avLst/>
              <a:gdLst/>
              <a:ahLst/>
              <a:cxnLst/>
              <a:rect l="l" t="t" r="r" b="b"/>
              <a:pathLst>
                <a:path w="5544" h="7501" extrusionOk="0">
                  <a:moveTo>
                    <a:pt x="3082" y="1276"/>
                  </a:moveTo>
                  <a:lnTo>
                    <a:pt x="3978" y="2273"/>
                  </a:lnTo>
                  <a:lnTo>
                    <a:pt x="3612" y="3915"/>
                  </a:lnTo>
                  <a:lnTo>
                    <a:pt x="4723" y="5519"/>
                  </a:lnTo>
                  <a:lnTo>
                    <a:pt x="3523" y="6617"/>
                  </a:lnTo>
                  <a:lnTo>
                    <a:pt x="2286" y="5342"/>
                  </a:lnTo>
                  <a:lnTo>
                    <a:pt x="1339" y="4887"/>
                  </a:lnTo>
                  <a:lnTo>
                    <a:pt x="3044" y="3877"/>
                  </a:lnTo>
                  <a:lnTo>
                    <a:pt x="2791" y="2362"/>
                  </a:lnTo>
                  <a:lnTo>
                    <a:pt x="3082" y="1276"/>
                  </a:lnTo>
                  <a:close/>
                  <a:moveTo>
                    <a:pt x="2766" y="1"/>
                  </a:moveTo>
                  <a:lnTo>
                    <a:pt x="2134" y="2324"/>
                  </a:lnTo>
                  <a:lnTo>
                    <a:pt x="2337" y="3549"/>
                  </a:lnTo>
                  <a:lnTo>
                    <a:pt x="1023" y="4344"/>
                  </a:lnTo>
                  <a:lnTo>
                    <a:pt x="1" y="4976"/>
                  </a:lnTo>
                  <a:lnTo>
                    <a:pt x="1857" y="5822"/>
                  </a:lnTo>
                  <a:lnTo>
                    <a:pt x="3498" y="7501"/>
                  </a:lnTo>
                  <a:lnTo>
                    <a:pt x="5544" y="5607"/>
                  </a:lnTo>
                  <a:lnTo>
                    <a:pt x="4281" y="3776"/>
                  </a:lnTo>
                  <a:lnTo>
                    <a:pt x="4660" y="2084"/>
                  </a:lnTo>
                  <a:lnTo>
                    <a:pt x="276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52"/>
            <p:cNvSpPr/>
            <p:nvPr/>
          </p:nvSpPr>
          <p:spPr>
            <a:xfrm>
              <a:off x="6323400" y="2434950"/>
              <a:ext cx="220375" cy="347575"/>
            </a:xfrm>
            <a:custGeom>
              <a:avLst/>
              <a:gdLst/>
              <a:ahLst/>
              <a:cxnLst/>
              <a:rect l="l" t="t" r="r" b="b"/>
              <a:pathLst>
                <a:path w="8815" h="13903" extrusionOk="0">
                  <a:moveTo>
                    <a:pt x="7766" y="0"/>
                  </a:moveTo>
                  <a:lnTo>
                    <a:pt x="6718" y="392"/>
                  </a:lnTo>
                  <a:lnTo>
                    <a:pt x="6301" y="2235"/>
                  </a:lnTo>
                  <a:lnTo>
                    <a:pt x="6150" y="4836"/>
                  </a:lnTo>
                  <a:lnTo>
                    <a:pt x="4433" y="5960"/>
                  </a:lnTo>
                  <a:lnTo>
                    <a:pt x="3877" y="7337"/>
                  </a:lnTo>
                  <a:lnTo>
                    <a:pt x="2248" y="7425"/>
                  </a:lnTo>
                  <a:lnTo>
                    <a:pt x="847" y="9104"/>
                  </a:lnTo>
                  <a:lnTo>
                    <a:pt x="1" y="10367"/>
                  </a:lnTo>
                  <a:lnTo>
                    <a:pt x="1187" y="12640"/>
                  </a:lnTo>
                  <a:lnTo>
                    <a:pt x="1932" y="13903"/>
                  </a:lnTo>
                  <a:lnTo>
                    <a:pt x="2652" y="11478"/>
                  </a:lnTo>
                  <a:lnTo>
                    <a:pt x="2248" y="10304"/>
                  </a:lnTo>
                  <a:lnTo>
                    <a:pt x="4256" y="9799"/>
                  </a:lnTo>
                  <a:lnTo>
                    <a:pt x="6011" y="9799"/>
                  </a:lnTo>
                  <a:lnTo>
                    <a:pt x="8814" y="7576"/>
                  </a:lnTo>
                  <a:lnTo>
                    <a:pt x="8499" y="4660"/>
                  </a:lnTo>
                  <a:lnTo>
                    <a:pt x="8814" y="2639"/>
                  </a:lnTo>
                  <a:lnTo>
                    <a:pt x="776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52"/>
            <p:cNvSpPr/>
            <p:nvPr/>
          </p:nvSpPr>
          <p:spPr>
            <a:xfrm>
              <a:off x="6314250" y="2424850"/>
              <a:ext cx="238050" cy="377575"/>
            </a:xfrm>
            <a:custGeom>
              <a:avLst/>
              <a:gdLst/>
              <a:ahLst/>
              <a:cxnLst/>
              <a:rect l="l" t="t" r="r" b="b"/>
              <a:pathLst>
                <a:path w="9522" h="15103" extrusionOk="0">
                  <a:moveTo>
                    <a:pt x="7955" y="808"/>
                  </a:moveTo>
                  <a:lnTo>
                    <a:pt x="8852" y="3069"/>
                  </a:lnTo>
                  <a:lnTo>
                    <a:pt x="8536" y="5051"/>
                  </a:lnTo>
                  <a:lnTo>
                    <a:pt x="8852" y="7842"/>
                  </a:lnTo>
                  <a:lnTo>
                    <a:pt x="6263" y="9887"/>
                  </a:lnTo>
                  <a:lnTo>
                    <a:pt x="4622" y="9887"/>
                  </a:lnTo>
                  <a:lnTo>
                    <a:pt x="2210" y="10493"/>
                  </a:lnTo>
                  <a:lnTo>
                    <a:pt x="2690" y="11895"/>
                  </a:lnTo>
                  <a:lnTo>
                    <a:pt x="2197" y="13536"/>
                  </a:lnTo>
                  <a:lnTo>
                    <a:pt x="1844" y="12905"/>
                  </a:lnTo>
                  <a:lnTo>
                    <a:pt x="733" y="10784"/>
                  </a:lnTo>
                  <a:lnTo>
                    <a:pt x="1478" y="9710"/>
                  </a:lnTo>
                  <a:lnTo>
                    <a:pt x="2778" y="8132"/>
                  </a:lnTo>
                  <a:lnTo>
                    <a:pt x="4470" y="8044"/>
                  </a:lnTo>
                  <a:lnTo>
                    <a:pt x="5064" y="6579"/>
                  </a:lnTo>
                  <a:lnTo>
                    <a:pt x="6819" y="5417"/>
                  </a:lnTo>
                  <a:lnTo>
                    <a:pt x="6983" y="2715"/>
                  </a:lnTo>
                  <a:lnTo>
                    <a:pt x="7349" y="1036"/>
                  </a:lnTo>
                  <a:lnTo>
                    <a:pt x="7955" y="808"/>
                  </a:lnTo>
                  <a:close/>
                  <a:moveTo>
                    <a:pt x="8309" y="0"/>
                  </a:moveTo>
                  <a:lnTo>
                    <a:pt x="6806" y="556"/>
                  </a:lnTo>
                  <a:lnTo>
                    <a:pt x="6364" y="2627"/>
                  </a:lnTo>
                  <a:lnTo>
                    <a:pt x="6200" y="5064"/>
                  </a:lnTo>
                  <a:lnTo>
                    <a:pt x="4546" y="6162"/>
                  </a:lnTo>
                  <a:lnTo>
                    <a:pt x="4028" y="7450"/>
                  </a:lnTo>
                  <a:lnTo>
                    <a:pt x="2463" y="7526"/>
                  </a:lnTo>
                  <a:lnTo>
                    <a:pt x="973" y="9319"/>
                  </a:lnTo>
                  <a:lnTo>
                    <a:pt x="0" y="10758"/>
                  </a:lnTo>
                  <a:lnTo>
                    <a:pt x="1276" y="13208"/>
                  </a:lnTo>
                  <a:lnTo>
                    <a:pt x="2387" y="15102"/>
                  </a:lnTo>
                  <a:lnTo>
                    <a:pt x="3347" y="11870"/>
                  </a:lnTo>
                  <a:lnTo>
                    <a:pt x="3031" y="10923"/>
                  </a:lnTo>
                  <a:lnTo>
                    <a:pt x="4660" y="10506"/>
                  </a:lnTo>
                  <a:lnTo>
                    <a:pt x="6491" y="10506"/>
                  </a:lnTo>
                  <a:lnTo>
                    <a:pt x="9521" y="8119"/>
                  </a:lnTo>
                  <a:lnTo>
                    <a:pt x="9180" y="5076"/>
                  </a:lnTo>
                  <a:lnTo>
                    <a:pt x="9509" y="3005"/>
                  </a:lnTo>
                  <a:lnTo>
                    <a:pt x="830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52"/>
            <p:cNvSpPr/>
            <p:nvPr/>
          </p:nvSpPr>
          <p:spPr>
            <a:xfrm>
              <a:off x="6470500" y="2285950"/>
              <a:ext cx="89675" cy="141450"/>
            </a:xfrm>
            <a:custGeom>
              <a:avLst/>
              <a:gdLst/>
              <a:ahLst/>
              <a:cxnLst/>
              <a:rect l="l" t="t" r="r" b="b"/>
              <a:pathLst>
                <a:path w="3587" h="5658" extrusionOk="0">
                  <a:moveTo>
                    <a:pt x="266" y="0"/>
                  </a:moveTo>
                  <a:lnTo>
                    <a:pt x="1" y="897"/>
                  </a:lnTo>
                  <a:lnTo>
                    <a:pt x="380" y="2677"/>
                  </a:lnTo>
                  <a:lnTo>
                    <a:pt x="76" y="3940"/>
                  </a:lnTo>
                  <a:lnTo>
                    <a:pt x="342" y="5657"/>
                  </a:lnTo>
                  <a:lnTo>
                    <a:pt x="2021" y="5657"/>
                  </a:lnTo>
                  <a:lnTo>
                    <a:pt x="1554" y="3801"/>
                  </a:lnTo>
                  <a:lnTo>
                    <a:pt x="1554" y="3801"/>
                  </a:lnTo>
                  <a:lnTo>
                    <a:pt x="2943" y="4420"/>
                  </a:lnTo>
                  <a:lnTo>
                    <a:pt x="3587" y="2677"/>
                  </a:lnTo>
                  <a:lnTo>
                    <a:pt x="3587" y="1566"/>
                  </a:lnTo>
                  <a:lnTo>
                    <a:pt x="1832" y="821"/>
                  </a:lnTo>
                  <a:lnTo>
                    <a:pt x="26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52"/>
            <p:cNvSpPr/>
            <p:nvPr/>
          </p:nvSpPr>
          <p:spPr>
            <a:xfrm>
              <a:off x="6462300" y="2274900"/>
              <a:ext cx="105775" cy="160375"/>
            </a:xfrm>
            <a:custGeom>
              <a:avLst/>
              <a:gdLst/>
              <a:ahLst/>
              <a:cxnLst/>
              <a:rect l="l" t="t" r="r" b="b"/>
              <a:pathLst>
                <a:path w="4231" h="6415" extrusionOk="0">
                  <a:moveTo>
                    <a:pt x="783" y="897"/>
                  </a:moveTo>
                  <a:lnTo>
                    <a:pt x="2033" y="1541"/>
                  </a:lnTo>
                  <a:lnTo>
                    <a:pt x="3599" y="2210"/>
                  </a:lnTo>
                  <a:lnTo>
                    <a:pt x="3599" y="3069"/>
                  </a:lnTo>
                  <a:lnTo>
                    <a:pt x="3094" y="4432"/>
                  </a:lnTo>
                  <a:lnTo>
                    <a:pt x="1427" y="3700"/>
                  </a:lnTo>
                  <a:lnTo>
                    <a:pt x="1945" y="5784"/>
                  </a:lnTo>
                  <a:lnTo>
                    <a:pt x="935" y="5784"/>
                  </a:lnTo>
                  <a:lnTo>
                    <a:pt x="733" y="4395"/>
                  </a:lnTo>
                  <a:lnTo>
                    <a:pt x="1036" y="3119"/>
                  </a:lnTo>
                  <a:lnTo>
                    <a:pt x="657" y="1352"/>
                  </a:lnTo>
                  <a:lnTo>
                    <a:pt x="783" y="897"/>
                  </a:lnTo>
                  <a:close/>
                  <a:moveTo>
                    <a:pt x="392" y="0"/>
                  </a:moveTo>
                  <a:lnTo>
                    <a:pt x="0" y="1326"/>
                  </a:lnTo>
                  <a:lnTo>
                    <a:pt x="379" y="3119"/>
                  </a:lnTo>
                  <a:lnTo>
                    <a:pt x="89" y="4369"/>
                  </a:lnTo>
                  <a:lnTo>
                    <a:pt x="404" y="6415"/>
                  </a:lnTo>
                  <a:lnTo>
                    <a:pt x="2753" y="6415"/>
                  </a:lnTo>
                  <a:lnTo>
                    <a:pt x="2336" y="4799"/>
                  </a:lnTo>
                  <a:lnTo>
                    <a:pt x="2336" y="4799"/>
                  </a:lnTo>
                  <a:lnTo>
                    <a:pt x="3448" y="5291"/>
                  </a:lnTo>
                  <a:lnTo>
                    <a:pt x="4205" y="3233"/>
                  </a:lnTo>
                  <a:lnTo>
                    <a:pt x="4230" y="1793"/>
                  </a:lnTo>
                  <a:lnTo>
                    <a:pt x="2299" y="985"/>
                  </a:lnTo>
                  <a:lnTo>
                    <a:pt x="39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52"/>
            <p:cNvSpPr/>
            <p:nvPr/>
          </p:nvSpPr>
          <p:spPr>
            <a:xfrm>
              <a:off x="6378950" y="1950375"/>
              <a:ext cx="126300" cy="303725"/>
            </a:xfrm>
            <a:custGeom>
              <a:avLst/>
              <a:gdLst/>
              <a:ahLst/>
              <a:cxnLst/>
              <a:rect l="l" t="t" r="r" b="b"/>
              <a:pathLst>
                <a:path w="5052" h="12149" extrusionOk="0">
                  <a:moveTo>
                    <a:pt x="708" y="1"/>
                  </a:moveTo>
                  <a:lnTo>
                    <a:pt x="1" y="1365"/>
                  </a:lnTo>
                  <a:lnTo>
                    <a:pt x="1428" y="5456"/>
                  </a:lnTo>
                  <a:lnTo>
                    <a:pt x="2211" y="7021"/>
                  </a:lnTo>
                  <a:lnTo>
                    <a:pt x="2211" y="8676"/>
                  </a:lnTo>
                  <a:lnTo>
                    <a:pt x="3271" y="12148"/>
                  </a:lnTo>
                  <a:lnTo>
                    <a:pt x="5052" y="12148"/>
                  </a:lnTo>
                  <a:lnTo>
                    <a:pt x="4168" y="8878"/>
                  </a:lnTo>
                  <a:lnTo>
                    <a:pt x="5052" y="8398"/>
                  </a:lnTo>
                  <a:lnTo>
                    <a:pt x="3360" y="5317"/>
                  </a:lnTo>
                  <a:lnTo>
                    <a:pt x="2185" y="2198"/>
                  </a:lnTo>
                  <a:lnTo>
                    <a:pt x="70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52"/>
            <p:cNvSpPr/>
            <p:nvPr/>
          </p:nvSpPr>
          <p:spPr>
            <a:xfrm>
              <a:off x="6370425" y="1934925"/>
              <a:ext cx="145575" cy="327050"/>
            </a:xfrm>
            <a:custGeom>
              <a:avLst/>
              <a:gdLst/>
              <a:ahLst/>
              <a:cxnLst/>
              <a:rect l="l" t="t" r="r" b="b"/>
              <a:pathLst>
                <a:path w="5823" h="13082" extrusionOk="0">
                  <a:moveTo>
                    <a:pt x="1074" y="1238"/>
                  </a:moveTo>
                  <a:lnTo>
                    <a:pt x="2249" y="2968"/>
                  </a:lnTo>
                  <a:lnTo>
                    <a:pt x="3423" y="6086"/>
                  </a:lnTo>
                  <a:lnTo>
                    <a:pt x="4963" y="8890"/>
                  </a:lnTo>
                  <a:lnTo>
                    <a:pt x="4143" y="9344"/>
                  </a:lnTo>
                  <a:lnTo>
                    <a:pt x="4976" y="12450"/>
                  </a:lnTo>
                  <a:lnTo>
                    <a:pt x="3852" y="12450"/>
                  </a:lnTo>
                  <a:lnTo>
                    <a:pt x="2867" y="9243"/>
                  </a:lnTo>
                  <a:lnTo>
                    <a:pt x="2867" y="7564"/>
                  </a:lnTo>
                  <a:lnTo>
                    <a:pt x="2072" y="5960"/>
                  </a:lnTo>
                  <a:lnTo>
                    <a:pt x="683" y="2008"/>
                  </a:lnTo>
                  <a:lnTo>
                    <a:pt x="1074" y="1238"/>
                  </a:lnTo>
                  <a:close/>
                  <a:moveTo>
                    <a:pt x="998" y="0"/>
                  </a:moveTo>
                  <a:lnTo>
                    <a:pt x="1" y="1957"/>
                  </a:lnTo>
                  <a:lnTo>
                    <a:pt x="1491" y="6213"/>
                  </a:lnTo>
                  <a:lnTo>
                    <a:pt x="2236" y="7715"/>
                  </a:lnTo>
                  <a:lnTo>
                    <a:pt x="2236" y="9294"/>
                  </a:lnTo>
                  <a:lnTo>
                    <a:pt x="3385" y="13082"/>
                  </a:lnTo>
                  <a:lnTo>
                    <a:pt x="5797" y="13082"/>
                  </a:lnTo>
                  <a:lnTo>
                    <a:pt x="4875" y="9660"/>
                  </a:lnTo>
                  <a:lnTo>
                    <a:pt x="5822" y="9142"/>
                  </a:lnTo>
                  <a:lnTo>
                    <a:pt x="3991" y="5834"/>
                  </a:lnTo>
                  <a:lnTo>
                    <a:pt x="2829" y="2715"/>
                  </a:lnTo>
                  <a:lnTo>
                    <a:pt x="99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52"/>
            <p:cNvSpPr/>
            <p:nvPr/>
          </p:nvSpPr>
          <p:spPr>
            <a:xfrm>
              <a:off x="5626075" y="893825"/>
              <a:ext cx="145875" cy="113350"/>
            </a:xfrm>
            <a:custGeom>
              <a:avLst/>
              <a:gdLst/>
              <a:ahLst/>
              <a:cxnLst/>
              <a:rect l="l" t="t" r="r" b="b"/>
              <a:pathLst>
                <a:path w="5835" h="4534" extrusionOk="0">
                  <a:moveTo>
                    <a:pt x="4142" y="0"/>
                  </a:moveTo>
                  <a:lnTo>
                    <a:pt x="2362" y="796"/>
                  </a:lnTo>
                  <a:lnTo>
                    <a:pt x="480" y="796"/>
                  </a:lnTo>
                  <a:lnTo>
                    <a:pt x="0" y="2425"/>
                  </a:lnTo>
                  <a:lnTo>
                    <a:pt x="2362" y="4533"/>
                  </a:lnTo>
                  <a:lnTo>
                    <a:pt x="4458" y="3334"/>
                  </a:lnTo>
                  <a:lnTo>
                    <a:pt x="5834" y="2273"/>
                  </a:lnTo>
                  <a:lnTo>
                    <a:pt x="5834" y="480"/>
                  </a:lnTo>
                  <a:lnTo>
                    <a:pt x="414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52"/>
            <p:cNvSpPr/>
            <p:nvPr/>
          </p:nvSpPr>
          <p:spPr>
            <a:xfrm>
              <a:off x="5617225" y="885625"/>
              <a:ext cx="162600" cy="131025"/>
            </a:xfrm>
            <a:custGeom>
              <a:avLst/>
              <a:gdLst/>
              <a:ahLst/>
              <a:cxnLst/>
              <a:rect l="l" t="t" r="r" b="b"/>
              <a:pathLst>
                <a:path w="6504" h="5241" extrusionOk="0">
                  <a:moveTo>
                    <a:pt x="4521" y="657"/>
                  </a:moveTo>
                  <a:lnTo>
                    <a:pt x="5872" y="1048"/>
                  </a:lnTo>
                  <a:lnTo>
                    <a:pt x="5872" y="2437"/>
                  </a:lnTo>
                  <a:lnTo>
                    <a:pt x="4660" y="3371"/>
                  </a:lnTo>
                  <a:lnTo>
                    <a:pt x="2766" y="4470"/>
                  </a:lnTo>
                  <a:lnTo>
                    <a:pt x="708" y="2652"/>
                  </a:lnTo>
                  <a:lnTo>
                    <a:pt x="1074" y="1452"/>
                  </a:lnTo>
                  <a:lnTo>
                    <a:pt x="2728" y="1452"/>
                  </a:lnTo>
                  <a:lnTo>
                    <a:pt x="4521" y="657"/>
                  </a:lnTo>
                  <a:close/>
                  <a:moveTo>
                    <a:pt x="4471" y="0"/>
                  </a:moveTo>
                  <a:lnTo>
                    <a:pt x="2653" y="821"/>
                  </a:lnTo>
                  <a:lnTo>
                    <a:pt x="607" y="821"/>
                  </a:lnTo>
                  <a:lnTo>
                    <a:pt x="1" y="2854"/>
                  </a:lnTo>
                  <a:lnTo>
                    <a:pt x="2678" y="5240"/>
                  </a:lnTo>
                  <a:lnTo>
                    <a:pt x="5001" y="3902"/>
                  </a:lnTo>
                  <a:lnTo>
                    <a:pt x="6504" y="2753"/>
                  </a:lnTo>
                  <a:lnTo>
                    <a:pt x="6504" y="581"/>
                  </a:lnTo>
                  <a:lnTo>
                    <a:pt x="447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52"/>
            <p:cNvSpPr/>
            <p:nvPr/>
          </p:nvSpPr>
          <p:spPr>
            <a:xfrm>
              <a:off x="5828725" y="897925"/>
              <a:ext cx="80850" cy="36650"/>
            </a:xfrm>
            <a:custGeom>
              <a:avLst/>
              <a:gdLst/>
              <a:ahLst/>
              <a:cxnLst/>
              <a:rect l="l" t="t" r="r" b="b"/>
              <a:pathLst>
                <a:path w="3234" h="1466" extrusionOk="0">
                  <a:moveTo>
                    <a:pt x="1" y="1"/>
                  </a:moveTo>
                  <a:lnTo>
                    <a:pt x="885" y="1465"/>
                  </a:lnTo>
                  <a:lnTo>
                    <a:pt x="3233" y="733"/>
                  </a:lnTo>
                  <a:lnTo>
                    <a:pt x="235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52"/>
            <p:cNvSpPr/>
            <p:nvPr/>
          </p:nvSpPr>
          <p:spPr>
            <a:xfrm>
              <a:off x="5814525" y="890350"/>
              <a:ext cx="111475" cy="53700"/>
            </a:xfrm>
            <a:custGeom>
              <a:avLst/>
              <a:gdLst/>
              <a:ahLst/>
              <a:cxnLst/>
              <a:rect l="l" t="t" r="r" b="b"/>
              <a:pathLst>
                <a:path w="4459" h="2148" extrusionOk="0">
                  <a:moveTo>
                    <a:pt x="2804" y="632"/>
                  </a:moveTo>
                  <a:lnTo>
                    <a:pt x="3157" y="922"/>
                  </a:lnTo>
                  <a:lnTo>
                    <a:pt x="1604" y="1402"/>
                  </a:lnTo>
                  <a:lnTo>
                    <a:pt x="1125" y="632"/>
                  </a:lnTo>
                  <a:close/>
                  <a:moveTo>
                    <a:pt x="1" y="0"/>
                  </a:moveTo>
                  <a:lnTo>
                    <a:pt x="1314" y="2147"/>
                  </a:lnTo>
                  <a:lnTo>
                    <a:pt x="4458" y="1175"/>
                  </a:lnTo>
                  <a:lnTo>
                    <a:pt x="303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52"/>
            <p:cNvSpPr/>
            <p:nvPr/>
          </p:nvSpPr>
          <p:spPr>
            <a:xfrm>
              <a:off x="5765925" y="1013475"/>
              <a:ext cx="80825" cy="48625"/>
            </a:xfrm>
            <a:custGeom>
              <a:avLst/>
              <a:gdLst/>
              <a:ahLst/>
              <a:cxnLst/>
              <a:rect l="l" t="t" r="r" b="b"/>
              <a:pathLst>
                <a:path w="3233" h="1945" extrusionOk="0">
                  <a:moveTo>
                    <a:pt x="0" y="0"/>
                  </a:moveTo>
                  <a:lnTo>
                    <a:pt x="871" y="1945"/>
                  </a:lnTo>
                  <a:lnTo>
                    <a:pt x="3233" y="972"/>
                  </a:lnTo>
                  <a:lnTo>
                    <a:pt x="1616" y="164"/>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52"/>
            <p:cNvSpPr/>
            <p:nvPr/>
          </p:nvSpPr>
          <p:spPr>
            <a:xfrm>
              <a:off x="5752975" y="1004300"/>
              <a:ext cx="113025" cy="68225"/>
            </a:xfrm>
            <a:custGeom>
              <a:avLst/>
              <a:gdLst/>
              <a:ahLst/>
              <a:cxnLst/>
              <a:rect l="l" t="t" r="r" b="b"/>
              <a:pathLst>
                <a:path w="4521" h="2729" extrusionOk="0">
                  <a:moveTo>
                    <a:pt x="1023" y="733"/>
                  </a:moveTo>
                  <a:lnTo>
                    <a:pt x="2046" y="847"/>
                  </a:lnTo>
                  <a:lnTo>
                    <a:pt x="2993" y="1314"/>
                  </a:lnTo>
                  <a:lnTo>
                    <a:pt x="1554" y="1908"/>
                  </a:lnTo>
                  <a:lnTo>
                    <a:pt x="1023" y="733"/>
                  </a:lnTo>
                  <a:close/>
                  <a:moveTo>
                    <a:pt x="0" y="1"/>
                  </a:moveTo>
                  <a:lnTo>
                    <a:pt x="1225" y="2728"/>
                  </a:lnTo>
                  <a:lnTo>
                    <a:pt x="4521" y="1365"/>
                  </a:lnTo>
                  <a:lnTo>
                    <a:pt x="2273" y="253"/>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52"/>
            <p:cNvSpPr/>
            <p:nvPr/>
          </p:nvSpPr>
          <p:spPr>
            <a:xfrm>
              <a:off x="4952100" y="890350"/>
              <a:ext cx="78950" cy="112725"/>
            </a:xfrm>
            <a:custGeom>
              <a:avLst/>
              <a:gdLst/>
              <a:ahLst/>
              <a:cxnLst/>
              <a:rect l="l" t="t" r="r" b="b"/>
              <a:pathLst>
                <a:path w="3158" h="4509" extrusionOk="0">
                  <a:moveTo>
                    <a:pt x="1" y="0"/>
                  </a:moveTo>
                  <a:lnTo>
                    <a:pt x="1" y="1882"/>
                  </a:lnTo>
                  <a:lnTo>
                    <a:pt x="960" y="4508"/>
                  </a:lnTo>
                  <a:lnTo>
                    <a:pt x="3157" y="2576"/>
                  </a:lnTo>
                  <a:lnTo>
                    <a:pt x="3157" y="1251"/>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52"/>
            <p:cNvSpPr/>
            <p:nvPr/>
          </p:nvSpPr>
          <p:spPr>
            <a:xfrm>
              <a:off x="4944200" y="878675"/>
              <a:ext cx="94750" cy="137975"/>
            </a:xfrm>
            <a:custGeom>
              <a:avLst/>
              <a:gdLst/>
              <a:ahLst/>
              <a:cxnLst/>
              <a:rect l="l" t="t" r="r" b="b"/>
              <a:pathLst>
                <a:path w="3790" h="5519" extrusionOk="0">
                  <a:moveTo>
                    <a:pt x="620" y="922"/>
                  </a:moveTo>
                  <a:lnTo>
                    <a:pt x="3145" y="1932"/>
                  </a:lnTo>
                  <a:lnTo>
                    <a:pt x="3145" y="2892"/>
                  </a:lnTo>
                  <a:lnTo>
                    <a:pt x="1415" y="4432"/>
                  </a:lnTo>
                  <a:lnTo>
                    <a:pt x="632" y="2298"/>
                  </a:lnTo>
                  <a:lnTo>
                    <a:pt x="620" y="922"/>
                  </a:lnTo>
                  <a:close/>
                  <a:moveTo>
                    <a:pt x="1" y="0"/>
                  </a:moveTo>
                  <a:lnTo>
                    <a:pt x="1" y="2349"/>
                  </a:lnTo>
                  <a:lnTo>
                    <a:pt x="1137" y="5518"/>
                  </a:lnTo>
                  <a:lnTo>
                    <a:pt x="3789" y="3182"/>
                  </a:lnTo>
                  <a:lnTo>
                    <a:pt x="3789" y="1503"/>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52"/>
            <p:cNvSpPr/>
            <p:nvPr/>
          </p:nvSpPr>
          <p:spPr>
            <a:xfrm>
              <a:off x="4770275" y="799125"/>
              <a:ext cx="164800" cy="161950"/>
            </a:xfrm>
            <a:custGeom>
              <a:avLst/>
              <a:gdLst/>
              <a:ahLst/>
              <a:cxnLst/>
              <a:rect l="l" t="t" r="r" b="b"/>
              <a:pathLst>
                <a:path w="6592" h="6478" extrusionOk="0">
                  <a:moveTo>
                    <a:pt x="1049" y="0"/>
                  </a:moveTo>
                  <a:lnTo>
                    <a:pt x="0" y="1856"/>
                  </a:lnTo>
                  <a:lnTo>
                    <a:pt x="948" y="4546"/>
                  </a:lnTo>
                  <a:lnTo>
                    <a:pt x="2539" y="6478"/>
                  </a:lnTo>
                  <a:lnTo>
                    <a:pt x="5064" y="6478"/>
                  </a:lnTo>
                  <a:lnTo>
                    <a:pt x="6592" y="6213"/>
                  </a:lnTo>
                  <a:lnTo>
                    <a:pt x="5695" y="3801"/>
                  </a:lnTo>
                  <a:lnTo>
                    <a:pt x="3296" y="2500"/>
                  </a:lnTo>
                  <a:lnTo>
                    <a:pt x="104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52"/>
            <p:cNvSpPr/>
            <p:nvPr/>
          </p:nvSpPr>
          <p:spPr>
            <a:xfrm>
              <a:off x="4761750" y="785550"/>
              <a:ext cx="184075" cy="183425"/>
            </a:xfrm>
            <a:custGeom>
              <a:avLst/>
              <a:gdLst/>
              <a:ahLst/>
              <a:cxnLst/>
              <a:rect l="l" t="t" r="r" b="b"/>
              <a:pathLst>
                <a:path w="7363" h="7337" extrusionOk="0">
                  <a:moveTo>
                    <a:pt x="1453" y="1074"/>
                  </a:moveTo>
                  <a:lnTo>
                    <a:pt x="3410" y="3245"/>
                  </a:lnTo>
                  <a:lnTo>
                    <a:pt x="5784" y="4559"/>
                  </a:lnTo>
                  <a:lnTo>
                    <a:pt x="6503" y="6516"/>
                  </a:lnTo>
                  <a:lnTo>
                    <a:pt x="5405" y="6705"/>
                  </a:lnTo>
                  <a:lnTo>
                    <a:pt x="3031" y="6705"/>
                  </a:lnTo>
                  <a:lnTo>
                    <a:pt x="1566" y="4937"/>
                  </a:lnTo>
                  <a:lnTo>
                    <a:pt x="695" y="2425"/>
                  </a:lnTo>
                  <a:lnTo>
                    <a:pt x="1453" y="1074"/>
                  </a:lnTo>
                  <a:close/>
                  <a:moveTo>
                    <a:pt x="1326" y="0"/>
                  </a:moveTo>
                  <a:lnTo>
                    <a:pt x="1" y="2374"/>
                  </a:lnTo>
                  <a:lnTo>
                    <a:pt x="985" y="5203"/>
                  </a:lnTo>
                  <a:lnTo>
                    <a:pt x="2728" y="7337"/>
                  </a:lnTo>
                  <a:lnTo>
                    <a:pt x="5468" y="7337"/>
                  </a:lnTo>
                  <a:lnTo>
                    <a:pt x="7362" y="7008"/>
                  </a:lnTo>
                  <a:lnTo>
                    <a:pt x="6289" y="4129"/>
                  </a:lnTo>
                  <a:lnTo>
                    <a:pt x="3839" y="2791"/>
                  </a:lnTo>
                  <a:lnTo>
                    <a:pt x="132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52"/>
            <p:cNvSpPr/>
            <p:nvPr/>
          </p:nvSpPr>
          <p:spPr>
            <a:xfrm>
              <a:off x="4392100" y="1174150"/>
              <a:ext cx="165750" cy="386075"/>
            </a:xfrm>
            <a:custGeom>
              <a:avLst/>
              <a:gdLst/>
              <a:ahLst/>
              <a:cxnLst/>
              <a:rect l="l" t="t" r="r" b="b"/>
              <a:pathLst>
                <a:path w="6630" h="15443" extrusionOk="0">
                  <a:moveTo>
                    <a:pt x="6629" y="0"/>
                  </a:moveTo>
                  <a:lnTo>
                    <a:pt x="4521" y="1036"/>
                  </a:lnTo>
                  <a:lnTo>
                    <a:pt x="2261" y="3056"/>
                  </a:lnTo>
                  <a:lnTo>
                    <a:pt x="0" y="6301"/>
                  </a:lnTo>
                  <a:lnTo>
                    <a:pt x="354" y="10594"/>
                  </a:lnTo>
                  <a:lnTo>
                    <a:pt x="51" y="12652"/>
                  </a:lnTo>
                  <a:lnTo>
                    <a:pt x="1288" y="15443"/>
                  </a:lnTo>
                  <a:lnTo>
                    <a:pt x="4357" y="15443"/>
                  </a:lnTo>
                  <a:lnTo>
                    <a:pt x="2425" y="11731"/>
                  </a:lnTo>
                  <a:lnTo>
                    <a:pt x="2955" y="7033"/>
                  </a:lnTo>
                  <a:lnTo>
                    <a:pt x="4634" y="4154"/>
                  </a:lnTo>
                  <a:lnTo>
                    <a:pt x="6629" y="1844"/>
                  </a:lnTo>
                  <a:lnTo>
                    <a:pt x="662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52"/>
            <p:cNvSpPr/>
            <p:nvPr/>
          </p:nvSpPr>
          <p:spPr>
            <a:xfrm>
              <a:off x="4383875" y="1161200"/>
              <a:ext cx="181875" cy="406925"/>
            </a:xfrm>
            <a:custGeom>
              <a:avLst/>
              <a:gdLst/>
              <a:ahLst/>
              <a:cxnLst/>
              <a:rect l="l" t="t" r="r" b="b"/>
              <a:pathLst>
                <a:path w="7275" h="16277" extrusionOk="0">
                  <a:moveTo>
                    <a:pt x="6643" y="1023"/>
                  </a:moveTo>
                  <a:lnTo>
                    <a:pt x="6643" y="2248"/>
                  </a:lnTo>
                  <a:lnTo>
                    <a:pt x="4686" y="4508"/>
                  </a:lnTo>
                  <a:lnTo>
                    <a:pt x="3006" y="7387"/>
                  </a:lnTo>
                  <a:lnTo>
                    <a:pt x="2425" y="12299"/>
                  </a:lnTo>
                  <a:lnTo>
                    <a:pt x="4168" y="15645"/>
                  </a:lnTo>
                  <a:lnTo>
                    <a:pt x="1819" y="15645"/>
                  </a:lnTo>
                  <a:lnTo>
                    <a:pt x="708" y="13120"/>
                  </a:lnTo>
                  <a:lnTo>
                    <a:pt x="999" y="11125"/>
                  </a:lnTo>
                  <a:lnTo>
                    <a:pt x="645" y="6895"/>
                  </a:lnTo>
                  <a:lnTo>
                    <a:pt x="2829" y="3789"/>
                  </a:lnTo>
                  <a:lnTo>
                    <a:pt x="5039" y="1806"/>
                  </a:lnTo>
                  <a:lnTo>
                    <a:pt x="6643" y="1023"/>
                  </a:lnTo>
                  <a:close/>
                  <a:moveTo>
                    <a:pt x="7274" y="0"/>
                  </a:moveTo>
                  <a:lnTo>
                    <a:pt x="4723" y="1263"/>
                  </a:lnTo>
                  <a:lnTo>
                    <a:pt x="2387" y="3347"/>
                  </a:lnTo>
                  <a:lnTo>
                    <a:pt x="1" y="6731"/>
                  </a:lnTo>
                  <a:lnTo>
                    <a:pt x="380" y="11112"/>
                  </a:lnTo>
                  <a:lnTo>
                    <a:pt x="64" y="13221"/>
                  </a:lnTo>
                  <a:lnTo>
                    <a:pt x="1415" y="16277"/>
                  </a:lnTo>
                  <a:lnTo>
                    <a:pt x="5203" y="16277"/>
                  </a:lnTo>
                  <a:lnTo>
                    <a:pt x="3069" y="12185"/>
                  </a:lnTo>
                  <a:lnTo>
                    <a:pt x="3587" y="7652"/>
                  </a:lnTo>
                  <a:lnTo>
                    <a:pt x="5203" y="4874"/>
                  </a:lnTo>
                  <a:lnTo>
                    <a:pt x="7274" y="2475"/>
                  </a:lnTo>
                  <a:lnTo>
                    <a:pt x="727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52"/>
            <p:cNvSpPr/>
            <p:nvPr/>
          </p:nvSpPr>
          <p:spPr>
            <a:xfrm>
              <a:off x="3327950" y="2153675"/>
              <a:ext cx="78950" cy="116200"/>
            </a:xfrm>
            <a:custGeom>
              <a:avLst/>
              <a:gdLst/>
              <a:ahLst/>
              <a:cxnLst/>
              <a:rect l="l" t="t" r="r" b="b"/>
              <a:pathLst>
                <a:path w="3158" h="4648" extrusionOk="0">
                  <a:moveTo>
                    <a:pt x="1288" y="1"/>
                  </a:moveTo>
                  <a:lnTo>
                    <a:pt x="1" y="1655"/>
                  </a:lnTo>
                  <a:lnTo>
                    <a:pt x="1" y="3069"/>
                  </a:lnTo>
                  <a:lnTo>
                    <a:pt x="1" y="3700"/>
                  </a:lnTo>
                  <a:lnTo>
                    <a:pt x="884" y="4647"/>
                  </a:lnTo>
                  <a:lnTo>
                    <a:pt x="2677" y="3915"/>
                  </a:lnTo>
                  <a:lnTo>
                    <a:pt x="3157" y="1731"/>
                  </a:lnTo>
                  <a:lnTo>
                    <a:pt x="3157" y="544"/>
                  </a:lnTo>
                  <a:lnTo>
                    <a:pt x="128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52"/>
            <p:cNvSpPr/>
            <p:nvPr/>
          </p:nvSpPr>
          <p:spPr>
            <a:xfrm>
              <a:off x="3320050" y="2144525"/>
              <a:ext cx="94725" cy="134825"/>
            </a:xfrm>
            <a:custGeom>
              <a:avLst/>
              <a:gdLst/>
              <a:ahLst/>
              <a:cxnLst/>
              <a:rect l="l" t="t" r="r" b="b"/>
              <a:pathLst>
                <a:path w="3789" h="5393" extrusionOk="0">
                  <a:moveTo>
                    <a:pt x="1718" y="720"/>
                  </a:moveTo>
                  <a:lnTo>
                    <a:pt x="3158" y="1150"/>
                  </a:lnTo>
                  <a:lnTo>
                    <a:pt x="3158" y="2059"/>
                  </a:lnTo>
                  <a:lnTo>
                    <a:pt x="2728" y="4054"/>
                  </a:lnTo>
                  <a:lnTo>
                    <a:pt x="1289" y="4647"/>
                  </a:lnTo>
                  <a:lnTo>
                    <a:pt x="632" y="3953"/>
                  </a:lnTo>
                  <a:lnTo>
                    <a:pt x="632" y="2122"/>
                  </a:lnTo>
                  <a:lnTo>
                    <a:pt x="1718" y="720"/>
                  </a:lnTo>
                  <a:close/>
                  <a:moveTo>
                    <a:pt x="1491" y="0"/>
                  </a:moveTo>
                  <a:lnTo>
                    <a:pt x="1" y="1907"/>
                  </a:lnTo>
                  <a:lnTo>
                    <a:pt x="1" y="4193"/>
                  </a:lnTo>
                  <a:lnTo>
                    <a:pt x="1125" y="5392"/>
                  </a:lnTo>
                  <a:lnTo>
                    <a:pt x="3271" y="4508"/>
                  </a:lnTo>
                  <a:lnTo>
                    <a:pt x="3789" y="2160"/>
                  </a:lnTo>
                  <a:lnTo>
                    <a:pt x="3789" y="682"/>
                  </a:lnTo>
                  <a:lnTo>
                    <a:pt x="149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52"/>
            <p:cNvSpPr/>
            <p:nvPr/>
          </p:nvSpPr>
          <p:spPr>
            <a:xfrm>
              <a:off x="3404025" y="2057075"/>
              <a:ext cx="144925" cy="252250"/>
            </a:xfrm>
            <a:custGeom>
              <a:avLst/>
              <a:gdLst/>
              <a:ahLst/>
              <a:cxnLst/>
              <a:rect l="l" t="t" r="r" b="b"/>
              <a:pathLst>
                <a:path w="5797" h="10090" extrusionOk="0">
                  <a:moveTo>
                    <a:pt x="2602" y="1"/>
                  </a:moveTo>
                  <a:lnTo>
                    <a:pt x="834" y="443"/>
                  </a:lnTo>
                  <a:lnTo>
                    <a:pt x="1" y="1680"/>
                  </a:lnTo>
                  <a:lnTo>
                    <a:pt x="2097" y="4408"/>
                  </a:lnTo>
                  <a:lnTo>
                    <a:pt x="2311" y="6201"/>
                  </a:lnTo>
                  <a:lnTo>
                    <a:pt x="746" y="7703"/>
                  </a:lnTo>
                  <a:lnTo>
                    <a:pt x="746" y="10090"/>
                  </a:lnTo>
                  <a:lnTo>
                    <a:pt x="5796" y="9155"/>
                  </a:lnTo>
                  <a:lnTo>
                    <a:pt x="5796" y="7564"/>
                  </a:lnTo>
                  <a:lnTo>
                    <a:pt x="4837" y="5266"/>
                  </a:lnTo>
                  <a:lnTo>
                    <a:pt x="2728" y="2753"/>
                  </a:lnTo>
                  <a:lnTo>
                    <a:pt x="3700" y="1213"/>
                  </a:lnTo>
                  <a:lnTo>
                    <a:pt x="260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52"/>
            <p:cNvSpPr/>
            <p:nvPr/>
          </p:nvSpPr>
          <p:spPr>
            <a:xfrm>
              <a:off x="3394250" y="2048250"/>
              <a:ext cx="162600" cy="270550"/>
            </a:xfrm>
            <a:custGeom>
              <a:avLst/>
              <a:gdLst/>
              <a:ahLst/>
              <a:cxnLst/>
              <a:rect l="l" t="t" r="r" b="b"/>
              <a:pathLst>
                <a:path w="6504" h="10822" extrusionOk="0">
                  <a:moveTo>
                    <a:pt x="2879" y="707"/>
                  </a:moveTo>
                  <a:lnTo>
                    <a:pt x="3687" y="1604"/>
                  </a:lnTo>
                  <a:lnTo>
                    <a:pt x="2728" y="3132"/>
                  </a:lnTo>
                  <a:lnTo>
                    <a:pt x="4950" y="5783"/>
                  </a:lnTo>
                  <a:lnTo>
                    <a:pt x="5872" y="7980"/>
                  </a:lnTo>
                  <a:lnTo>
                    <a:pt x="5872" y="9243"/>
                  </a:lnTo>
                  <a:lnTo>
                    <a:pt x="1452" y="10064"/>
                  </a:lnTo>
                  <a:lnTo>
                    <a:pt x="1452" y="8195"/>
                  </a:lnTo>
                  <a:lnTo>
                    <a:pt x="3031" y="6667"/>
                  </a:lnTo>
                  <a:lnTo>
                    <a:pt x="2791" y="4634"/>
                  </a:lnTo>
                  <a:lnTo>
                    <a:pt x="783" y="2008"/>
                  </a:lnTo>
                  <a:lnTo>
                    <a:pt x="1414" y="1061"/>
                  </a:lnTo>
                  <a:lnTo>
                    <a:pt x="2879" y="707"/>
                  </a:lnTo>
                  <a:close/>
                  <a:moveTo>
                    <a:pt x="3094" y="0"/>
                  </a:moveTo>
                  <a:lnTo>
                    <a:pt x="1023" y="505"/>
                  </a:lnTo>
                  <a:lnTo>
                    <a:pt x="0" y="2046"/>
                  </a:lnTo>
                  <a:lnTo>
                    <a:pt x="2172" y="4887"/>
                  </a:lnTo>
                  <a:lnTo>
                    <a:pt x="2361" y="6440"/>
                  </a:lnTo>
                  <a:lnTo>
                    <a:pt x="821" y="7917"/>
                  </a:lnTo>
                  <a:lnTo>
                    <a:pt x="821" y="10822"/>
                  </a:lnTo>
                  <a:lnTo>
                    <a:pt x="6503" y="9774"/>
                  </a:lnTo>
                  <a:lnTo>
                    <a:pt x="6503" y="7917"/>
                  </a:lnTo>
                  <a:lnTo>
                    <a:pt x="5506" y="5493"/>
                  </a:lnTo>
                  <a:lnTo>
                    <a:pt x="3498" y="3094"/>
                  </a:lnTo>
                  <a:lnTo>
                    <a:pt x="4470" y="1541"/>
                  </a:lnTo>
                  <a:lnTo>
                    <a:pt x="30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52"/>
            <p:cNvSpPr/>
            <p:nvPr/>
          </p:nvSpPr>
          <p:spPr>
            <a:xfrm>
              <a:off x="3658775" y="1084500"/>
              <a:ext cx="236775" cy="215300"/>
            </a:xfrm>
            <a:custGeom>
              <a:avLst/>
              <a:gdLst/>
              <a:ahLst/>
              <a:cxnLst/>
              <a:rect l="l" t="t" r="r" b="b"/>
              <a:pathLst>
                <a:path w="9471" h="8612" extrusionOk="0">
                  <a:moveTo>
                    <a:pt x="3498" y="0"/>
                  </a:moveTo>
                  <a:lnTo>
                    <a:pt x="1907" y="972"/>
                  </a:lnTo>
                  <a:lnTo>
                    <a:pt x="1907" y="1692"/>
                  </a:lnTo>
                  <a:lnTo>
                    <a:pt x="1" y="2273"/>
                  </a:lnTo>
                  <a:lnTo>
                    <a:pt x="2173" y="5026"/>
                  </a:lnTo>
                  <a:lnTo>
                    <a:pt x="3801" y="6162"/>
                  </a:lnTo>
                  <a:lnTo>
                    <a:pt x="3271" y="6970"/>
                  </a:lnTo>
                  <a:lnTo>
                    <a:pt x="5254" y="8612"/>
                  </a:lnTo>
                  <a:lnTo>
                    <a:pt x="6327" y="4028"/>
                  </a:lnTo>
                  <a:lnTo>
                    <a:pt x="7488" y="5278"/>
                  </a:lnTo>
                  <a:lnTo>
                    <a:pt x="7122" y="7046"/>
                  </a:lnTo>
                  <a:lnTo>
                    <a:pt x="8537" y="7046"/>
                  </a:lnTo>
                  <a:lnTo>
                    <a:pt x="9471" y="5177"/>
                  </a:lnTo>
                  <a:lnTo>
                    <a:pt x="6150" y="2513"/>
                  </a:lnTo>
                  <a:lnTo>
                    <a:pt x="349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52"/>
            <p:cNvSpPr/>
            <p:nvPr/>
          </p:nvSpPr>
          <p:spPr>
            <a:xfrm>
              <a:off x="3645200" y="1074400"/>
              <a:ext cx="260450" cy="239600"/>
            </a:xfrm>
            <a:custGeom>
              <a:avLst/>
              <a:gdLst/>
              <a:ahLst/>
              <a:cxnLst/>
              <a:rect l="l" t="t" r="r" b="b"/>
              <a:pathLst>
                <a:path w="10418" h="9584" extrusionOk="0">
                  <a:moveTo>
                    <a:pt x="4003" y="796"/>
                  </a:moveTo>
                  <a:lnTo>
                    <a:pt x="6491" y="3157"/>
                  </a:lnTo>
                  <a:lnTo>
                    <a:pt x="9610" y="5670"/>
                  </a:lnTo>
                  <a:lnTo>
                    <a:pt x="8878" y="7134"/>
                  </a:lnTo>
                  <a:lnTo>
                    <a:pt x="8057" y="7134"/>
                  </a:lnTo>
                  <a:lnTo>
                    <a:pt x="8372" y="5581"/>
                  </a:lnTo>
                  <a:lnTo>
                    <a:pt x="6693" y="3788"/>
                  </a:lnTo>
                  <a:lnTo>
                    <a:pt x="5607" y="8460"/>
                  </a:lnTo>
                  <a:lnTo>
                    <a:pt x="4231" y="7324"/>
                  </a:lnTo>
                  <a:lnTo>
                    <a:pt x="4774" y="6478"/>
                  </a:lnTo>
                  <a:lnTo>
                    <a:pt x="2943" y="5202"/>
                  </a:lnTo>
                  <a:lnTo>
                    <a:pt x="1074" y="2841"/>
                  </a:lnTo>
                  <a:lnTo>
                    <a:pt x="2779" y="2323"/>
                  </a:lnTo>
                  <a:lnTo>
                    <a:pt x="2779" y="1553"/>
                  </a:lnTo>
                  <a:lnTo>
                    <a:pt x="4003" y="796"/>
                  </a:lnTo>
                  <a:close/>
                  <a:moveTo>
                    <a:pt x="4092" y="0"/>
                  </a:moveTo>
                  <a:lnTo>
                    <a:pt x="2147" y="1200"/>
                  </a:lnTo>
                  <a:lnTo>
                    <a:pt x="2147" y="1856"/>
                  </a:lnTo>
                  <a:lnTo>
                    <a:pt x="1" y="2513"/>
                  </a:lnTo>
                  <a:lnTo>
                    <a:pt x="2476" y="5632"/>
                  </a:lnTo>
                  <a:lnTo>
                    <a:pt x="3915" y="6654"/>
                  </a:lnTo>
                  <a:lnTo>
                    <a:pt x="3397" y="7437"/>
                  </a:lnTo>
                  <a:lnTo>
                    <a:pt x="5986" y="9584"/>
                  </a:lnTo>
                  <a:lnTo>
                    <a:pt x="7047" y="5076"/>
                  </a:lnTo>
                  <a:lnTo>
                    <a:pt x="7691" y="5771"/>
                  </a:lnTo>
                  <a:lnTo>
                    <a:pt x="7274" y="7778"/>
                  </a:lnTo>
                  <a:lnTo>
                    <a:pt x="9269" y="7778"/>
                  </a:lnTo>
                  <a:lnTo>
                    <a:pt x="10418" y="5505"/>
                  </a:lnTo>
                  <a:lnTo>
                    <a:pt x="6908" y="2690"/>
                  </a:lnTo>
                  <a:lnTo>
                    <a:pt x="409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52"/>
            <p:cNvSpPr/>
            <p:nvPr/>
          </p:nvSpPr>
          <p:spPr>
            <a:xfrm>
              <a:off x="3780950" y="1045975"/>
              <a:ext cx="134825" cy="91250"/>
            </a:xfrm>
            <a:custGeom>
              <a:avLst/>
              <a:gdLst/>
              <a:ahLst/>
              <a:cxnLst/>
              <a:rect l="l" t="t" r="r" b="b"/>
              <a:pathLst>
                <a:path w="5393" h="3650" extrusionOk="0">
                  <a:moveTo>
                    <a:pt x="1175" y="1"/>
                  </a:moveTo>
                  <a:lnTo>
                    <a:pt x="0" y="1137"/>
                  </a:lnTo>
                  <a:lnTo>
                    <a:pt x="2235" y="2842"/>
                  </a:lnTo>
                  <a:lnTo>
                    <a:pt x="3612" y="3650"/>
                  </a:lnTo>
                  <a:lnTo>
                    <a:pt x="5392" y="1819"/>
                  </a:lnTo>
                  <a:lnTo>
                    <a:pt x="4584" y="329"/>
                  </a:lnTo>
                  <a:lnTo>
                    <a:pt x="3208" y="1"/>
                  </a:lnTo>
                  <a:lnTo>
                    <a:pt x="2703" y="1137"/>
                  </a:lnTo>
                  <a:lnTo>
                    <a:pt x="117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52"/>
            <p:cNvSpPr/>
            <p:nvPr/>
          </p:nvSpPr>
          <p:spPr>
            <a:xfrm>
              <a:off x="3768950" y="1035550"/>
              <a:ext cx="156600" cy="111475"/>
            </a:xfrm>
            <a:custGeom>
              <a:avLst/>
              <a:gdLst/>
              <a:ahLst/>
              <a:cxnLst/>
              <a:rect l="l" t="t" r="r" b="b"/>
              <a:pathLst>
                <a:path w="6264" h="4459" extrusionOk="0">
                  <a:moveTo>
                    <a:pt x="3864" y="784"/>
                  </a:moveTo>
                  <a:lnTo>
                    <a:pt x="4849" y="1011"/>
                  </a:lnTo>
                  <a:lnTo>
                    <a:pt x="5481" y="2185"/>
                  </a:lnTo>
                  <a:lnTo>
                    <a:pt x="4041" y="3663"/>
                  </a:lnTo>
                  <a:lnTo>
                    <a:pt x="2905" y="3006"/>
                  </a:lnTo>
                  <a:lnTo>
                    <a:pt x="960" y="1529"/>
                  </a:lnTo>
                  <a:lnTo>
                    <a:pt x="1680" y="834"/>
                  </a:lnTo>
                  <a:lnTo>
                    <a:pt x="3309" y="2046"/>
                  </a:lnTo>
                  <a:lnTo>
                    <a:pt x="3864" y="784"/>
                  </a:lnTo>
                  <a:close/>
                  <a:moveTo>
                    <a:pt x="1629" y="1"/>
                  </a:moveTo>
                  <a:lnTo>
                    <a:pt x="0" y="1579"/>
                  </a:lnTo>
                  <a:lnTo>
                    <a:pt x="2564" y="3524"/>
                  </a:lnTo>
                  <a:lnTo>
                    <a:pt x="4142" y="4458"/>
                  </a:lnTo>
                  <a:lnTo>
                    <a:pt x="6264" y="2299"/>
                  </a:lnTo>
                  <a:lnTo>
                    <a:pt x="5279" y="468"/>
                  </a:lnTo>
                  <a:lnTo>
                    <a:pt x="3511" y="51"/>
                  </a:lnTo>
                  <a:lnTo>
                    <a:pt x="3056" y="1062"/>
                  </a:lnTo>
                  <a:lnTo>
                    <a:pt x="162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52"/>
            <p:cNvSpPr/>
            <p:nvPr/>
          </p:nvSpPr>
          <p:spPr>
            <a:xfrm>
              <a:off x="3098775" y="1751200"/>
              <a:ext cx="166375" cy="133550"/>
            </a:xfrm>
            <a:custGeom>
              <a:avLst/>
              <a:gdLst/>
              <a:ahLst/>
              <a:cxnLst/>
              <a:rect l="l" t="t" r="r" b="b"/>
              <a:pathLst>
                <a:path w="6655" h="5342" extrusionOk="0">
                  <a:moveTo>
                    <a:pt x="5619" y="0"/>
                  </a:moveTo>
                  <a:lnTo>
                    <a:pt x="4205" y="985"/>
                  </a:lnTo>
                  <a:lnTo>
                    <a:pt x="2475" y="1869"/>
                  </a:lnTo>
                  <a:lnTo>
                    <a:pt x="1288" y="404"/>
                  </a:lnTo>
                  <a:lnTo>
                    <a:pt x="0" y="1856"/>
                  </a:lnTo>
                  <a:lnTo>
                    <a:pt x="341" y="2829"/>
                  </a:lnTo>
                  <a:lnTo>
                    <a:pt x="341" y="4028"/>
                  </a:lnTo>
                  <a:lnTo>
                    <a:pt x="2766" y="5341"/>
                  </a:lnTo>
                  <a:lnTo>
                    <a:pt x="4963" y="4369"/>
                  </a:lnTo>
                  <a:lnTo>
                    <a:pt x="6655" y="2854"/>
                  </a:lnTo>
                  <a:lnTo>
                    <a:pt x="6655" y="1515"/>
                  </a:lnTo>
                  <a:lnTo>
                    <a:pt x="561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52"/>
            <p:cNvSpPr/>
            <p:nvPr/>
          </p:nvSpPr>
          <p:spPr>
            <a:xfrm>
              <a:off x="3089925" y="1740150"/>
              <a:ext cx="182800" cy="153450"/>
            </a:xfrm>
            <a:custGeom>
              <a:avLst/>
              <a:gdLst/>
              <a:ahLst/>
              <a:cxnLst/>
              <a:rect l="l" t="t" r="r" b="b"/>
              <a:pathLst>
                <a:path w="7312" h="6138" extrusionOk="0">
                  <a:moveTo>
                    <a:pt x="5885" y="884"/>
                  </a:moveTo>
                  <a:lnTo>
                    <a:pt x="6693" y="2046"/>
                  </a:lnTo>
                  <a:lnTo>
                    <a:pt x="6693" y="3157"/>
                  </a:lnTo>
                  <a:lnTo>
                    <a:pt x="5140" y="4546"/>
                  </a:lnTo>
                  <a:lnTo>
                    <a:pt x="3132" y="5443"/>
                  </a:lnTo>
                  <a:lnTo>
                    <a:pt x="1011" y="4281"/>
                  </a:lnTo>
                  <a:lnTo>
                    <a:pt x="1011" y="3271"/>
                  </a:lnTo>
                  <a:lnTo>
                    <a:pt x="708" y="2374"/>
                  </a:lnTo>
                  <a:lnTo>
                    <a:pt x="1630" y="1339"/>
                  </a:lnTo>
                  <a:lnTo>
                    <a:pt x="2741" y="2715"/>
                  </a:lnTo>
                  <a:lnTo>
                    <a:pt x="4698" y="1705"/>
                  </a:lnTo>
                  <a:lnTo>
                    <a:pt x="5885" y="884"/>
                  </a:lnTo>
                  <a:close/>
                  <a:moveTo>
                    <a:pt x="6049" y="0"/>
                  </a:moveTo>
                  <a:lnTo>
                    <a:pt x="4395" y="1162"/>
                  </a:lnTo>
                  <a:lnTo>
                    <a:pt x="2918" y="1920"/>
                  </a:lnTo>
                  <a:lnTo>
                    <a:pt x="1655" y="366"/>
                  </a:lnTo>
                  <a:lnTo>
                    <a:pt x="1" y="2235"/>
                  </a:lnTo>
                  <a:lnTo>
                    <a:pt x="380" y="3334"/>
                  </a:lnTo>
                  <a:lnTo>
                    <a:pt x="380" y="4660"/>
                  </a:lnTo>
                  <a:lnTo>
                    <a:pt x="3094" y="6137"/>
                  </a:lnTo>
                  <a:lnTo>
                    <a:pt x="5443" y="5102"/>
                  </a:lnTo>
                  <a:lnTo>
                    <a:pt x="7312" y="3435"/>
                  </a:lnTo>
                  <a:lnTo>
                    <a:pt x="7312" y="1856"/>
                  </a:lnTo>
                  <a:lnTo>
                    <a:pt x="604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52"/>
            <p:cNvSpPr/>
            <p:nvPr/>
          </p:nvSpPr>
          <p:spPr>
            <a:xfrm>
              <a:off x="3793250" y="2636350"/>
              <a:ext cx="57175" cy="35700"/>
            </a:xfrm>
            <a:custGeom>
              <a:avLst/>
              <a:gdLst/>
              <a:ahLst/>
              <a:cxnLst/>
              <a:rect l="l" t="t" r="r" b="b"/>
              <a:pathLst>
                <a:path w="2287" h="1428" extrusionOk="0">
                  <a:moveTo>
                    <a:pt x="1743" y="0"/>
                  </a:moveTo>
                  <a:lnTo>
                    <a:pt x="1" y="480"/>
                  </a:lnTo>
                  <a:lnTo>
                    <a:pt x="2286" y="1427"/>
                  </a:lnTo>
                  <a:lnTo>
                    <a:pt x="2286" y="1427"/>
                  </a:lnTo>
                  <a:lnTo>
                    <a:pt x="174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52"/>
            <p:cNvSpPr/>
            <p:nvPr/>
          </p:nvSpPr>
          <p:spPr>
            <a:xfrm>
              <a:off x="3768950" y="2626875"/>
              <a:ext cx="95675" cy="59375"/>
            </a:xfrm>
            <a:custGeom>
              <a:avLst/>
              <a:gdLst/>
              <a:ahLst/>
              <a:cxnLst/>
              <a:rect l="l" t="t" r="r" b="b"/>
              <a:pathLst>
                <a:path w="3827" h="2375" extrusionOk="0">
                  <a:moveTo>
                    <a:pt x="2526" y="758"/>
                  </a:moveTo>
                  <a:lnTo>
                    <a:pt x="2703" y="1238"/>
                  </a:lnTo>
                  <a:lnTo>
                    <a:pt x="1958" y="922"/>
                  </a:lnTo>
                  <a:lnTo>
                    <a:pt x="2526" y="758"/>
                  </a:lnTo>
                  <a:close/>
                  <a:moveTo>
                    <a:pt x="2905" y="0"/>
                  </a:moveTo>
                  <a:lnTo>
                    <a:pt x="0" y="796"/>
                  </a:lnTo>
                  <a:lnTo>
                    <a:pt x="3826" y="2374"/>
                  </a:lnTo>
                  <a:lnTo>
                    <a:pt x="290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52"/>
            <p:cNvSpPr/>
            <p:nvPr/>
          </p:nvSpPr>
          <p:spPr>
            <a:xfrm>
              <a:off x="3702975" y="2517025"/>
              <a:ext cx="43275" cy="68200"/>
            </a:xfrm>
            <a:custGeom>
              <a:avLst/>
              <a:gdLst/>
              <a:ahLst/>
              <a:cxnLst/>
              <a:rect l="l" t="t" r="r" b="b"/>
              <a:pathLst>
                <a:path w="1731" h="2728" extrusionOk="0">
                  <a:moveTo>
                    <a:pt x="733" y="0"/>
                  </a:moveTo>
                  <a:cubicBezTo>
                    <a:pt x="493" y="164"/>
                    <a:pt x="0" y="1288"/>
                    <a:pt x="0" y="1288"/>
                  </a:cubicBezTo>
                  <a:lnTo>
                    <a:pt x="695" y="2728"/>
                  </a:lnTo>
                  <a:lnTo>
                    <a:pt x="1730" y="2728"/>
                  </a:lnTo>
                  <a:lnTo>
                    <a:pt x="73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52"/>
            <p:cNvSpPr/>
            <p:nvPr/>
          </p:nvSpPr>
          <p:spPr>
            <a:xfrm>
              <a:off x="3694450" y="2505025"/>
              <a:ext cx="62850" cy="88100"/>
            </a:xfrm>
            <a:custGeom>
              <a:avLst/>
              <a:gdLst/>
              <a:ahLst/>
              <a:cxnLst/>
              <a:rect l="l" t="t" r="r" b="b"/>
              <a:pathLst>
                <a:path w="2514" h="3524" extrusionOk="0">
                  <a:moveTo>
                    <a:pt x="973" y="1162"/>
                  </a:moveTo>
                  <a:lnTo>
                    <a:pt x="1604" y="2892"/>
                  </a:lnTo>
                  <a:lnTo>
                    <a:pt x="1225" y="2892"/>
                  </a:lnTo>
                  <a:lnTo>
                    <a:pt x="682" y="1756"/>
                  </a:lnTo>
                  <a:cubicBezTo>
                    <a:pt x="771" y="1554"/>
                    <a:pt x="884" y="1352"/>
                    <a:pt x="973" y="1162"/>
                  </a:cubicBezTo>
                  <a:close/>
                  <a:moveTo>
                    <a:pt x="1238" y="0"/>
                  </a:moveTo>
                  <a:lnTo>
                    <a:pt x="897" y="215"/>
                  </a:lnTo>
                  <a:cubicBezTo>
                    <a:pt x="619" y="405"/>
                    <a:pt x="253" y="1187"/>
                    <a:pt x="51" y="1642"/>
                  </a:cubicBezTo>
                  <a:lnTo>
                    <a:pt x="1" y="1768"/>
                  </a:lnTo>
                  <a:lnTo>
                    <a:pt x="834" y="3523"/>
                  </a:lnTo>
                  <a:lnTo>
                    <a:pt x="2513" y="3523"/>
                  </a:lnTo>
                  <a:lnTo>
                    <a:pt x="123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52"/>
            <p:cNvSpPr/>
            <p:nvPr/>
          </p:nvSpPr>
          <p:spPr>
            <a:xfrm>
              <a:off x="3696975" y="2570375"/>
              <a:ext cx="25275" cy="78000"/>
            </a:xfrm>
            <a:custGeom>
              <a:avLst/>
              <a:gdLst/>
              <a:ahLst/>
              <a:cxnLst/>
              <a:rect l="l" t="t" r="r" b="b"/>
              <a:pathLst>
                <a:path w="1011" h="3120" extrusionOk="0">
                  <a:moveTo>
                    <a:pt x="455" y="0"/>
                  </a:moveTo>
                  <a:lnTo>
                    <a:pt x="1" y="1402"/>
                  </a:lnTo>
                  <a:lnTo>
                    <a:pt x="581" y="3119"/>
                  </a:lnTo>
                  <a:lnTo>
                    <a:pt x="1011" y="3119"/>
                  </a:lnTo>
                  <a:lnTo>
                    <a:pt x="1011" y="278"/>
                  </a:lnTo>
                  <a:lnTo>
                    <a:pt x="4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52"/>
            <p:cNvSpPr/>
            <p:nvPr/>
          </p:nvSpPr>
          <p:spPr>
            <a:xfrm>
              <a:off x="3688775" y="2563750"/>
              <a:ext cx="43275" cy="92500"/>
            </a:xfrm>
            <a:custGeom>
              <a:avLst/>
              <a:gdLst/>
              <a:ahLst/>
              <a:cxnLst/>
              <a:rect l="l" t="t" r="r" b="b"/>
              <a:pathLst>
                <a:path w="1731" h="3700" extrusionOk="0">
                  <a:moveTo>
                    <a:pt x="1023" y="846"/>
                  </a:moveTo>
                  <a:lnTo>
                    <a:pt x="1074" y="871"/>
                  </a:lnTo>
                  <a:lnTo>
                    <a:pt x="1074" y="2765"/>
                  </a:lnTo>
                  <a:lnTo>
                    <a:pt x="695" y="1755"/>
                  </a:lnTo>
                  <a:lnTo>
                    <a:pt x="1023" y="846"/>
                  </a:lnTo>
                  <a:close/>
                  <a:moveTo>
                    <a:pt x="632" y="0"/>
                  </a:moveTo>
                  <a:lnTo>
                    <a:pt x="0" y="1755"/>
                  </a:lnTo>
                  <a:lnTo>
                    <a:pt x="720" y="3700"/>
                  </a:lnTo>
                  <a:lnTo>
                    <a:pt x="1730" y="3700"/>
                  </a:lnTo>
                  <a:lnTo>
                    <a:pt x="1730" y="493"/>
                  </a:lnTo>
                  <a:lnTo>
                    <a:pt x="63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52"/>
            <p:cNvSpPr/>
            <p:nvPr/>
          </p:nvSpPr>
          <p:spPr>
            <a:xfrm>
              <a:off x="4360850" y="1623350"/>
              <a:ext cx="47375" cy="27475"/>
            </a:xfrm>
            <a:custGeom>
              <a:avLst/>
              <a:gdLst/>
              <a:ahLst/>
              <a:cxnLst/>
              <a:rect l="l" t="t" r="r" b="b"/>
              <a:pathLst>
                <a:path w="1895" h="1099" extrusionOk="0">
                  <a:moveTo>
                    <a:pt x="0" y="0"/>
                  </a:moveTo>
                  <a:lnTo>
                    <a:pt x="556" y="1099"/>
                  </a:lnTo>
                  <a:lnTo>
                    <a:pt x="1326" y="947"/>
                  </a:lnTo>
                  <a:lnTo>
                    <a:pt x="18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52"/>
            <p:cNvSpPr/>
            <p:nvPr/>
          </p:nvSpPr>
          <p:spPr>
            <a:xfrm>
              <a:off x="4347900" y="1615450"/>
              <a:ext cx="74200" cy="44550"/>
            </a:xfrm>
            <a:custGeom>
              <a:avLst/>
              <a:gdLst/>
              <a:ahLst/>
              <a:cxnLst/>
              <a:rect l="l" t="t" r="r" b="b"/>
              <a:pathLst>
                <a:path w="2968" h="1782" extrusionOk="0">
                  <a:moveTo>
                    <a:pt x="1857" y="632"/>
                  </a:moveTo>
                  <a:lnTo>
                    <a:pt x="1642" y="973"/>
                  </a:lnTo>
                  <a:lnTo>
                    <a:pt x="1238" y="1061"/>
                  </a:lnTo>
                  <a:lnTo>
                    <a:pt x="1023" y="632"/>
                  </a:lnTo>
                  <a:close/>
                  <a:moveTo>
                    <a:pt x="0" y="1"/>
                  </a:moveTo>
                  <a:lnTo>
                    <a:pt x="897" y="1781"/>
                  </a:lnTo>
                  <a:lnTo>
                    <a:pt x="2046" y="1541"/>
                  </a:lnTo>
                  <a:lnTo>
                    <a:pt x="296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52"/>
            <p:cNvSpPr/>
            <p:nvPr/>
          </p:nvSpPr>
          <p:spPr>
            <a:xfrm>
              <a:off x="2445000" y="785850"/>
              <a:ext cx="922425" cy="1196450"/>
            </a:xfrm>
            <a:custGeom>
              <a:avLst/>
              <a:gdLst/>
              <a:ahLst/>
              <a:cxnLst/>
              <a:rect l="l" t="t" r="r" b="b"/>
              <a:pathLst>
                <a:path w="36897" h="47858" extrusionOk="0">
                  <a:moveTo>
                    <a:pt x="27288" y="1"/>
                  </a:moveTo>
                  <a:lnTo>
                    <a:pt x="21921" y="2324"/>
                  </a:lnTo>
                  <a:lnTo>
                    <a:pt x="20027" y="2375"/>
                  </a:lnTo>
                  <a:lnTo>
                    <a:pt x="19396" y="4067"/>
                  </a:lnTo>
                  <a:lnTo>
                    <a:pt x="20179" y="6378"/>
                  </a:lnTo>
                  <a:lnTo>
                    <a:pt x="18600" y="6378"/>
                  </a:lnTo>
                  <a:lnTo>
                    <a:pt x="18285" y="4016"/>
                  </a:lnTo>
                  <a:lnTo>
                    <a:pt x="17262" y="3625"/>
                  </a:lnTo>
                  <a:lnTo>
                    <a:pt x="16782" y="5203"/>
                  </a:lnTo>
                  <a:lnTo>
                    <a:pt x="15620" y="4850"/>
                  </a:lnTo>
                  <a:lnTo>
                    <a:pt x="15305" y="3006"/>
                  </a:lnTo>
                  <a:lnTo>
                    <a:pt x="13411" y="3322"/>
                  </a:lnTo>
                  <a:lnTo>
                    <a:pt x="11277" y="4105"/>
                  </a:lnTo>
                  <a:lnTo>
                    <a:pt x="9698" y="5683"/>
                  </a:lnTo>
                  <a:lnTo>
                    <a:pt x="7489" y="6163"/>
                  </a:lnTo>
                  <a:lnTo>
                    <a:pt x="6150" y="7893"/>
                  </a:lnTo>
                  <a:lnTo>
                    <a:pt x="6933" y="9080"/>
                  </a:lnTo>
                  <a:lnTo>
                    <a:pt x="5355" y="10418"/>
                  </a:lnTo>
                  <a:lnTo>
                    <a:pt x="2678" y="11529"/>
                  </a:lnTo>
                  <a:lnTo>
                    <a:pt x="784" y="11883"/>
                  </a:lnTo>
                  <a:lnTo>
                    <a:pt x="1251" y="13575"/>
                  </a:lnTo>
                  <a:lnTo>
                    <a:pt x="2678" y="13726"/>
                  </a:lnTo>
                  <a:lnTo>
                    <a:pt x="3069" y="14598"/>
                  </a:lnTo>
                  <a:lnTo>
                    <a:pt x="1" y="14838"/>
                  </a:lnTo>
                  <a:lnTo>
                    <a:pt x="1" y="16176"/>
                  </a:lnTo>
                  <a:lnTo>
                    <a:pt x="1731" y="17363"/>
                  </a:lnTo>
                  <a:cubicBezTo>
                    <a:pt x="1731" y="17363"/>
                    <a:pt x="1944" y="16942"/>
                    <a:pt x="2599" y="16942"/>
                  </a:cubicBezTo>
                  <a:cubicBezTo>
                    <a:pt x="2926" y="16942"/>
                    <a:pt x="3364" y="17047"/>
                    <a:pt x="3940" y="17363"/>
                  </a:cubicBezTo>
                  <a:cubicBezTo>
                    <a:pt x="5683" y="18310"/>
                    <a:pt x="5759" y="18310"/>
                    <a:pt x="5759" y="18310"/>
                  </a:cubicBezTo>
                  <a:lnTo>
                    <a:pt x="7337" y="21378"/>
                  </a:lnTo>
                  <a:lnTo>
                    <a:pt x="6946" y="25331"/>
                  </a:lnTo>
                  <a:lnTo>
                    <a:pt x="6946" y="29434"/>
                  </a:lnTo>
                  <a:lnTo>
                    <a:pt x="8436" y="29902"/>
                  </a:lnTo>
                  <a:lnTo>
                    <a:pt x="7615" y="31164"/>
                  </a:lnTo>
                  <a:lnTo>
                    <a:pt x="5683" y="30849"/>
                  </a:lnTo>
                  <a:lnTo>
                    <a:pt x="5683" y="33223"/>
                  </a:lnTo>
                  <a:lnTo>
                    <a:pt x="7173" y="34321"/>
                  </a:lnTo>
                  <a:lnTo>
                    <a:pt x="6074" y="36695"/>
                  </a:lnTo>
                  <a:lnTo>
                    <a:pt x="6541" y="40546"/>
                  </a:lnTo>
                  <a:lnTo>
                    <a:pt x="7135" y="43463"/>
                  </a:lnTo>
                  <a:lnTo>
                    <a:pt x="7627" y="46153"/>
                  </a:lnTo>
                  <a:lnTo>
                    <a:pt x="9218" y="45913"/>
                  </a:lnTo>
                  <a:lnTo>
                    <a:pt x="10885" y="47857"/>
                  </a:lnTo>
                  <a:lnTo>
                    <a:pt x="12186" y="45647"/>
                  </a:lnTo>
                  <a:lnTo>
                    <a:pt x="13310" y="42175"/>
                  </a:lnTo>
                  <a:lnTo>
                    <a:pt x="14812" y="39776"/>
                  </a:lnTo>
                  <a:lnTo>
                    <a:pt x="16946" y="39195"/>
                  </a:lnTo>
                  <a:lnTo>
                    <a:pt x="20103" y="37857"/>
                  </a:lnTo>
                  <a:lnTo>
                    <a:pt x="21770" y="35798"/>
                  </a:lnTo>
                  <a:lnTo>
                    <a:pt x="24762" y="35407"/>
                  </a:lnTo>
                  <a:lnTo>
                    <a:pt x="28462" y="33071"/>
                  </a:lnTo>
                  <a:lnTo>
                    <a:pt x="26480" y="32869"/>
                  </a:lnTo>
                  <a:lnTo>
                    <a:pt x="25545" y="32869"/>
                  </a:lnTo>
                  <a:lnTo>
                    <a:pt x="26480" y="30659"/>
                  </a:lnTo>
                  <a:lnTo>
                    <a:pt x="28462" y="32478"/>
                  </a:lnTo>
                  <a:lnTo>
                    <a:pt x="29232" y="30735"/>
                  </a:lnTo>
                  <a:lnTo>
                    <a:pt x="28538" y="28487"/>
                  </a:lnTo>
                  <a:lnTo>
                    <a:pt x="28538" y="28487"/>
                  </a:lnTo>
                  <a:cubicBezTo>
                    <a:pt x="28538" y="28487"/>
                    <a:pt x="28571" y="28497"/>
                    <a:pt x="28628" y="28497"/>
                  </a:cubicBezTo>
                  <a:cubicBezTo>
                    <a:pt x="28850" y="28497"/>
                    <a:pt x="29441" y="28361"/>
                    <a:pt x="29952" y="27048"/>
                  </a:cubicBezTo>
                  <a:cubicBezTo>
                    <a:pt x="30176" y="26473"/>
                    <a:pt x="30217" y="26354"/>
                    <a:pt x="30211" y="26354"/>
                  </a:cubicBezTo>
                  <a:lnTo>
                    <a:pt x="30211" y="26354"/>
                  </a:lnTo>
                  <a:cubicBezTo>
                    <a:pt x="30207" y="26354"/>
                    <a:pt x="30180" y="26414"/>
                    <a:pt x="30178" y="26414"/>
                  </a:cubicBezTo>
                  <a:cubicBezTo>
                    <a:pt x="30175" y="26414"/>
                    <a:pt x="30241" y="26250"/>
                    <a:pt x="30596" y="25381"/>
                  </a:cubicBezTo>
                  <a:cubicBezTo>
                    <a:pt x="31467" y="23260"/>
                    <a:pt x="31455" y="23247"/>
                    <a:pt x="31455" y="23247"/>
                  </a:cubicBezTo>
                  <a:cubicBezTo>
                    <a:pt x="31455" y="23247"/>
                    <a:pt x="32086" y="23007"/>
                    <a:pt x="31455" y="21593"/>
                  </a:cubicBezTo>
                  <a:cubicBezTo>
                    <a:pt x="30823" y="20179"/>
                    <a:pt x="29876" y="20722"/>
                    <a:pt x="30823" y="20166"/>
                  </a:cubicBezTo>
                  <a:lnTo>
                    <a:pt x="31770" y="19623"/>
                  </a:lnTo>
                  <a:lnTo>
                    <a:pt x="32642" y="19068"/>
                  </a:lnTo>
                  <a:lnTo>
                    <a:pt x="32250" y="16694"/>
                  </a:lnTo>
                  <a:lnTo>
                    <a:pt x="32642" y="14042"/>
                  </a:lnTo>
                  <a:lnTo>
                    <a:pt x="34611" y="11858"/>
                  </a:lnTo>
                  <a:lnTo>
                    <a:pt x="36354" y="9762"/>
                  </a:lnTo>
                  <a:lnTo>
                    <a:pt x="36897" y="8032"/>
                  </a:lnTo>
                  <a:lnTo>
                    <a:pt x="34851" y="7085"/>
                  </a:lnTo>
                  <a:lnTo>
                    <a:pt x="32566" y="7943"/>
                  </a:lnTo>
                  <a:lnTo>
                    <a:pt x="30280" y="10090"/>
                  </a:lnTo>
                  <a:lnTo>
                    <a:pt x="31770" y="7451"/>
                  </a:lnTo>
                  <a:lnTo>
                    <a:pt x="31859" y="7009"/>
                  </a:lnTo>
                  <a:lnTo>
                    <a:pt x="27439" y="7009"/>
                  </a:lnTo>
                  <a:lnTo>
                    <a:pt x="27351" y="5986"/>
                  </a:lnTo>
                  <a:lnTo>
                    <a:pt x="29232" y="5759"/>
                  </a:lnTo>
                  <a:lnTo>
                    <a:pt x="31859" y="5759"/>
                  </a:lnTo>
                  <a:lnTo>
                    <a:pt x="31543" y="3625"/>
                  </a:lnTo>
                  <a:lnTo>
                    <a:pt x="30672" y="1655"/>
                  </a:lnTo>
                  <a:lnTo>
                    <a:pt x="2728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52"/>
            <p:cNvSpPr/>
            <p:nvPr/>
          </p:nvSpPr>
          <p:spPr>
            <a:xfrm>
              <a:off x="2437100" y="777350"/>
              <a:ext cx="939800" cy="1218525"/>
            </a:xfrm>
            <a:custGeom>
              <a:avLst/>
              <a:gdLst/>
              <a:ahLst/>
              <a:cxnLst/>
              <a:rect l="l" t="t" r="r" b="b"/>
              <a:pathLst>
                <a:path w="37592" h="48741" extrusionOk="0">
                  <a:moveTo>
                    <a:pt x="26909" y="31530"/>
                  </a:moveTo>
                  <a:lnTo>
                    <a:pt x="28601" y="33070"/>
                  </a:lnTo>
                  <a:lnTo>
                    <a:pt x="26796" y="32893"/>
                  </a:lnTo>
                  <a:lnTo>
                    <a:pt x="26341" y="32893"/>
                  </a:lnTo>
                  <a:lnTo>
                    <a:pt x="26909" y="31530"/>
                  </a:lnTo>
                  <a:close/>
                  <a:moveTo>
                    <a:pt x="27591" y="682"/>
                  </a:moveTo>
                  <a:lnTo>
                    <a:pt x="30748" y="2222"/>
                  </a:lnTo>
                  <a:lnTo>
                    <a:pt x="31543" y="4053"/>
                  </a:lnTo>
                  <a:lnTo>
                    <a:pt x="31809" y="5783"/>
                  </a:lnTo>
                  <a:lnTo>
                    <a:pt x="29498" y="5783"/>
                  </a:lnTo>
                  <a:lnTo>
                    <a:pt x="27339" y="6048"/>
                  </a:lnTo>
                  <a:lnTo>
                    <a:pt x="27465" y="7665"/>
                  </a:lnTo>
                  <a:lnTo>
                    <a:pt x="31796" y="7665"/>
                  </a:lnTo>
                  <a:lnTo>
                    <a:pt x="29321" y="12059"/>
                  </a:lnTo>
                  <a:lnTo>
                    <a:pt x="33046" y="8574"/>
                  </a:lnTo>
                  <a:lnTo>
                    <a:pt x="35155" y="7778"/>
                  </a:lnTo>
                  <a:lnTo>
                    <a:pt x="36834" y="8548"/>
                  </a:lnTo>
                  <a:lnTo>
                    <a:pt x="36380" y="9963"/>
                  </a:lnTo>
                  <a:lnTo>
                    <a:pt x="34700" y="11996"/>
                  </a:lnTo>
                  <a:lnTo>
                    <a:pt x="32667" y="14256"/>
                  </a:lnTo>
                  <a:lnTo>
                    <a:pt x="32250" y="17059"/>
                  </a:lnTo>
                  <a:lnTo>
                    <a:pt x="32617" y="19269"/>
                  </a:lnTo>
                  <a:lnTo>
                    <a:pt x="31935" y="19698"/>
                  </a:lnTo>
                  <a:cubicBezTo>
                    <a:pt x="31922" y="19711"/>
                    <a:pt x="31834" y="19761"/>
                    <a:pt x="30988" y="20254"/>
                  </a:cubicBezTo>
                  <a:cubicBezTo>
                    <a:pt x="30584" y="20494"/>
                    <a:pt x="30432" y="20582"/>
                    <a:pt x="30432" y="20809"/>
                  </a:cubicBezTo>
                  <a:cubicBezTo>
                    <a:pt x="30445" y="20986"/>
                    <a:pt x="30558" y="21125"/>
                    <a:pt x="30710" y="21188"/>
                  </a:cubicBezTo>
                  <a:cubicBezTo>
                    <a:pt x="30887" y="21289"/>
                    <a:pt x="31215" y="21466"/>
                    <a:pt x="31480" y="22072"/>
                  </a:cubicBezTo>
                  <a:cubicBezTo>
                    <a:pt x="31872" y="22943"/>
                    <a:pt x="31733" y="23259"/>
                    <a:pt x="31657" y="23309"/>
                  </a:cubicBezTo>
                  <a:lnTo>
                    <a:pt x="31455" y="23385"/>
                  </a:lnTo>
                  <a:lnTo>
                    <a:pt x="31455" y="23537"/>
                  </a:lnTo>
                  <a:cubicBezTo>
                    <a:pt x="31404" y="23676"/>
                    <a:pt x="31228" y="24118"/>
                    <a:pt x="30609" y="25620"/>
                  </a:cubicBezTo>
                  <a:cubicBezTo>
                    <a:pt x="30432" y="26062"/>
                    <a:pt x="30319" y="26353"/>
                    <a:pt x="30243" y="26555"/>
                  </a:cubicBezTo>
                  <a:lnTo>
                    <a:pt x="30218" y="26618"/>
                  </a:lnTo>
                  <a:cubicBezTo>
                    <a:pt x="30218" y="26618"/>
                    <a:pt x="30218" y="26630"/>
                    <a:pt x="30218" y="26630"/>
                  </a:cubicBezTo>
                  <a:cubicBezTo>
                    <a:pt x="30205" y="26681"/>
                    <a:pt x="30154" y="26832"/>
                    <a:pt x="29978" y="27287"/>
                  </a:cubicBezTo>
                  <a:cubicBezTo>
                    <a:pt x="29498" y="28499"/>
                    <a:pt x="29018" y="28537"/>
                    <a:pt x="28955" y="28537"/>
                  </a:cubicBezTo>
                  <a:lnTo>
                    <a:pt x="28399" y="28373"/>
                  </a:lnTo>
                  <a:lnTo>
                    <a:pt x="28399" y="28373"/>
                  </a:lnTo>
                  <a:lnTo>
                    <a:pt x="29220" y="31062"/>
                  </a:lnTo>
                  <a:lnTo>
                    <a:pt x="28677" y="32287"/>
                  </a:lnTo>
                  <a:lnTo>
                    <a:pt x="26682" y="30469"/>
                  </a:lnTo>
                  <a:lnTo>
                    <a:pt x="25394" y="33525"/>
                  </a:lnTo>
                  <a:lnTo>
                    <a:pt x="26758" y="33525"/>
                  </a:lnTo>
                  <a:lnTo>
                    <a:pt x="27844" y="33626"/>
                  </a:lnTo>
                  <a:lnTo>
                    <a:pt x="24977" y="35431"/>
                  </a:lnTo>
                  <a:lnTo>
                    <a:pt x="21922" y="35835"/>
                  </a:lnTo>
                  <a:lnTo>
                    <a:pt x="20230" y="37931"/>
                  </a:lnTo>
                  <a:lnTo>
                    <a:pt x="17199" y="39232"/>
                  </a:lnTo>
                  <a:lnTo>
                    <a:pt x="14939" y="39838"/>
                  </a:lnTo>
                  <a:lnTo>
                    <a:pt x="13360" y="42351"/>
                  </a:lnTo>
                  <a:lnTo>
                    <a:pt x="12211" y="45861"/>
                  </a:lnTo>
                  <a:lnTo>
                    <a:pt x="11163" y="47654"/>
                  </a:lnTo>
                  <a:lnTo>
                    <a:pt x="9661" y="45874"/>
                  </a:lnTo>
                  <a:lnTo>
                    <a:pt x="8209" y="46101"/>
                  </a:lnTo>
                  <a:lnTo>
                    <a:pt x="7767" y="43715"/>
                  </a:lnTo>
                  <a:lnTo>
                    <a:pt x="7173" y="40823"/>
                  </a:lnTo>
                  <a:lnTo>
                    <a:pt x="6719" y="37048"/>
                  </a:lnTo>
                  <a:lnTo>
                    <a:pt x="7893" y="34535"/>
                  </a:lnTo>
                  <a:lnTo>
                    <a:pt x="6315" y="33373"/>
                  </a:lnTo>
                  <a:lnTo>
                    <a:pt x="6315" y="31542"/>
                  </a:lnTo>
                  <a:lnTo>
                    <a:pt x="8082" y="31833"/>
                  </a:lnTo>
                  <a:lnTo>
                    <a:pt x="9244" y="30040"/>
                  </a:lnTo>
                  <a:lnTo>
                    <a:pt x="7577" y="29509"/>
                  </a:lnTo>
                  <a:lnTo>
                    <a:pt x="7577" y="25671"/>
                  </a:lnTo>
                  <a:lnTo>
                    <a:pt x="7981" y="21643"/>
                  </a:lnTo>
                  <a:lnTo>
                    <a:pt x="6277" y="18309"/>
                  </a:lnTo>
                  <a:lnTo>
                    <a:pt x="6125" y="18309"/>
                  </a:lnTo>
                  <a:cubicBezTo>
                    <a:pt x="6024" y="18271"/>
                    <a:pt x="5645" y="18082"/>
                    <a:pt x="4408" y="17413"/>
                  </a:cubicBezTo>
                  <a:cubicBezTo>
                    <a:pt x="3845" y="17104"/>
                    <a:pt x="3347" y="16952"/>
                    <a:pt x="2915" y="16952"/>
                  </a:cubicBezTo>
                  <a:cubicBezTo>
                    <a:pt x="2746" y="16952"/>
                    <a:pt x="2587" y="16975"/>
                    <a:pt x="2438" y="17021"/>
                  </a:cubicBezTo>
                  <a:cubicBezTo>
                    <a:pt x="2274" y="17072"/>
                    <a:pt x="2122" y="17147"/>
                    <a:pt x="1983" y="17261"/>
                  </a:cubicBezTo>
                  <a:lnTo>
                    <a:pt x="620" y="16339"/>
                  </a:lnTo>
                  <a:lnTo>
                    <a:pt x="620" y="15455"/>
                  </a:lnTo>
                  <a:lnTo>
                    <a:pt x="3852" y="15203"/>
                  </a:lnTo>
                  <a:lnTo>
                    <a:pt x="3208" y="13763"/>
                  </a:lnTo>
                  <a:lnTo>
                    <a:pt x="1819" y="13612"/>
                  </a:lnTo>
                  <a:lnTo>
                    <a:pt x="1504" y="12450"/>
                  </a:lnTo>
                  <a:lnTo>
                    <a:pt x="3057" y="12160"/>
                  </a:lnTo>
                  <a:lnTo>
                    <a:pt x="5797" y="11036"/>
                  </a:lnTo>
                  <a:lnTo>
                    <a:pt x="7678" y="9470"/>
                  </a:lnTo>
                  <a:lnTo>
                    <a:pt x="6857" y="8233"/>
                  </a:lnTo>
                  <a:lnTo>
                    <a:pt x="7994" y="6781"/>
                  </a:lnTo>
                  <a:lnTo>
                    <a:pt x="10178" y="6301"/>
                  </a:lnTo>
                  <a:lnTo>
                    <a:pt x="11769" y="4710"/>
                  </a:lnTo>
                  <a:lnTo>
                    <a:pt x="13777" y="3965"/>
                  </a:lnTo>
                  <a:lnTo>
                    <a:pt x="15355" y="3712"/>
                  </a:lnTo>
                  <a:lnTo>
                    <a:pt x="15646" y="5430"/>
                  </a:lnTo>
                  <a:lnTo>
                    <a:pt x="17325" y="5935"/>
                  </a:lnTo>
                  <a:lnTo>
                    <a:pt x="17792" y="4382"/>
                  </a:lnTo>
                  <a:lnTo>
                    <a:pt x="18323" y="4584"/>
                  </a:lnTo>
                  <a:lnTo>
                    <a:pt x="18651" y="7033"/>
                  </a:lnTo>
                  <a:lnTo>
                    <a:pt x="20949" y="7033"/>
                  </a:lnTo>
                  <a:lnTo>
                    <a:pt x="20053" y="4407"/>
                  </a:lnTo>
                  <a:lnTo>
                    <a:pt x="20570" y="3031"/>
                  </a:lnTo>
                  <a:lnTo>
                    <a:pt x="22250" y="2980"/>
                  </a:lnTo>
                  <a:lnTo>
                    <a:pt x="27591" y="682"/>
                  </a:lnTo>
                  <a:close/>
                  <a:moveTo>
                    <a:pt x="27604" y="0"/>
                  </a:moveTo>
                  <a:lnTo>
                    <a:pt x="22161" y="2361"/>
                  </a:lnTo>
                  <a:lnTo>
                    <a:pt x="20116" y="2424"/>
                  </a:lnTo>
                  <a:lnTo>
                    <a:pt x="19371" y="4407"/>
                  </a:lnTo>
                  <a:lnTo>
                    <a:pt x="20053" y="6415"/>
                  </a:lnTo>
                  <a:lnTo>
                    <a:pt x="19194" y="6415"/>
                  </a:lnTo>
                  <a:lnTo>
                    <a:pt x="18891" y="4142"/>
                  </a:lnTo>
                  <a:lnTo>
                    <a:pt x="17376" y="3548"/>
                  </a:lnTo>
                  <a:lnTo>
                    <a:pt x="16896" y="5152"/>
                  </a:lnTo>
                  <a:lnTo>
                    <a:pt x="16214" y="4937"/>
                  </a:lnTo>
                  <a:lnTo>
                    <a:pt x="15861" y="2993"/>
                  </a:lnTo>
                  <a:lnTo>
                    <a:pt x="13600" y="3359"/>
                  </a:lnTo>
                  <a:lnTo>
                    <a:pt x="11479" y="4154"/>
                  </a:lnTo>
                  <a:lnTo>
                    <a:pt x="9850" y="5733"/>
                  </a:lnTo>
                  <a:lnTo>
                    <a:pt x="7628" y="6200"/>
                  </a:lnTo>
                  <a:lnTo>
                    <a:pt x="6075" y="8208"/>
                  </a:lnTo>
                  <a:lnTo>
                    <a:pt x="6832" y="9344"/>
                  </a:lnTo>
                  <a:lnTo>
                    <a:pt x="5506" y="10480"/>
                  </a:lnTo>
                  <a:lnTo>
                    <a:pt x="2905" y="11541"/>
                  </a:lnTo>
                  <a:lnTo>
                    <a:pt x="708" y="11958"/>
                  </a:lnTo>
                  <a:lnTo>
                    <a:pt x="1339" y="14193"/>
                  </a:lnTo>
                  <a:lnTo>
                    <a:pt x="2792" y="14344"/>
                  </a:lnTo>
                  <a:lnTo>
                    <a:pt x="2918" y="14635"/>
                  </a:lnTo>
                  <a:lnTo>
                    <a:pt x="1" y="14862"/>
                  </a:lnTo>
                  <a:lnTo>
                    <a:pt x="1" y="16655"/>
                  </a:lnTo>
                  <a:lnTo>
                    <a:pt x="2173" y="18132"/>
                  </a:lnTo>
                  <a:lnTo>
                    <a:pt x="2337" y="17817"/>
                  </a:lnTo>
                  <a:cubicBezTo>
                    <a:pt x="2400" y="17716"/>
                    <a:pt x="2514" y="17640"/>
                    <a:pt x="2627" y="17615"/>
                  </a:cubicBezTo>
                  <a:cubicBezTo>
                    <a:pt x="2703" y="17592"/>
                    <a:pt x="2796" y="17576"/>
                    <a:pt x="2911" y="17576"/>
                  </a:cubicBezTo>
                  <a:cubicBezTo>
                    <a:pt x="3180" y="17576"/>
                    <a:pt x="3565" y="17663"/>
                    <a:pt x="4105" y="17956"/>
                  </a:cubicBezTo>
                  <a:cubicBezTo>
                    <a:pt x="5153" y="18536"/>
                    <a:pt x="5620" y="18764"/>
                    <a:pt x="5847" y="18865"/>
                  </a:cubicBezTo>
                  <a:lnTo>
                    <a:pt x="7325" y="21756"/>
                  </a:lnTo>
                  <a:lnTo>
                    <a:pt x="6933" y="25645"/>
                  </a:lnTo>
                  <a:lnTo>
                    <a:pt x="6933" y="29976"/>
                  </a:lnTo>
                  <a:lnTo>
                    <a:pt x="8259" y="30393"/>
                  </a:lnTo>
                  <a:lnTo>
                    <a:pt x="7767" y="31138"/>
                  </a:lnTo>
                  <a:lnTo>
                    <a:pt x="5671" y="30785"/>
                  </a:lnTo>
                  <a:lnTo>
                    <a:pt x="5671" y="33689"/>
                  </a:lnTo>
                  <a:lnTo>
                    <a:pt x="7097" y="34737"/>
                  </a:lnTo>
                  <a:lnTo>
                    <a:pt x="6062" y="36947"/>
                  </a:lnTo>
                  <a:lnTo>
                    <a:pt x="6554" y="40924"/>
                  </a:lnTo>
                  <a:lnTo>
                    <a:pt x="7148" y="43828"/>
                  </a:lnTo>
                  <a:lnTo>
                    <a:pt x="7691" y="46808"/>
                  </a:lnTo>
                  <a:lnTo>
                    <a:pt x="9408" y="46556"/>
                  </a:lnTo>
                  <a:lnTo>
                    <a:pt x="11252" y="48740"/>
                  </a:lnTo>
                  <a:lnTo>
                    <a:pt x="12780" y="46152"/>
                  </a:lnTo>
                  <a:lnTo>
                    <a:pt x="13916" y="42654"/>
                  </a:lnTo>
                  <a:lnTo>
                    <a:pt x="15343" y="40381"/>
                  </a:lnTo>
                  <a:lnTo>
                    <a:pt x="17388" y="39826"/>
                  </a:lnTo>
                  <a:lnTo>
                    <a:pt x="20621" y="38449"/>
                  </a:lnTo>
                  <a:lnTo>
                    <a:pt x="22250" y="36429"/>
                  </a:lnTo>
                  <a:lnTo>
                    <a:pt x="25116" y="36050"/>
                  </a:lnTo>
                  <a:lnTo>
                    <a:pt x="29738" y="33184"/>
                  </a:lnTo>
                  <a:lnTo>
                    <a:pt x="29005" y="33108"/>
                  </a:lnTo>
                  <a:lnTo>
                    <a:pt x="29877" y="31100"/>
                  </a:lnTo>
                  <a:lnTo>
                    <a:pt x="29270" y="29105"/>
                  </a:lnTo>
                  <a:cubicBezTo>
                    <a:pt x="29637" y="28979"/>
                    <a:pt x="30142" y="28600"/>
                    <a:pt x="30558" y="27514"/>
                  </a:cubicBezTo>
                  <a:cubicBezTo>
                    <a:pt x="30659" y="27274"/>
                    <a:pt x="30748" y="27022"/>
                    <a:pt x="30824" y="26782"/>
                  </a:cubicBezTo>
                  <a:lnTo>
                    <a:pt x="31202" y="25847"/>
                  </a:lnTo>
                  <a:cubicBezTo>
                    <a:pt x="31720" y="24585"/>
                    <a:pt x="31935" y="24054"/>
                    <a:pt x="32036" y="23815"/>
                  </a:cubicBezTo>
                  <a:cubicBezTo>
                    <a:pt x="32149" y="23726"/>
                    <a:pt x="32238" y="23600"/>
                    <a:pt x="32288" y="23474"/>
                  </a:cubicBezTo>
                  <a:cubicBezTo>
                    <a:pt x="32452" y="23070"/>
                    <a:pt x="32389" y="22514"/>
                    <a:pt x="32074" y="21807"/>
                  </a:cubicBezTo>
                  <a:cubicBezTo>
                    <a:pt x="31910" y="21403"/>
                    <a:pt x="31644" y="21062"/>
                    <a:pt x="31303" y="20797"/>
                  </a:cubicBezTo>
                  <a:cubicBezTo>
                    <a:pt x="31834" y="20494"/>
                    <a:pt x="32112" y="20329"/>
                    <a:pt x="32250" y="20228"/>
                  </a:cubicBezTo>
                  <a:lnTo>
                    <a:pt x="32263" y="20241"/>
                  </a:lnTo>
                  <a:lnTo>
                    <a:pt x="33311" y="19572"/>
                  </a:lnTo>
                  <a:lnTo>
                    <a:pt x="32894" y="17046"/>
                  </a:lnTo>
                  <a:lnTo>
                    <a:pt x="33261" y="14534"/>
                  </a:lnTo>
                  <a:lnTo>
                    <a:pt x="35167" y="12412"/>
                  </a:lnTo>
                  <a:lnTo>
                    <a:pt x="36897" y="10329"/>
                  </a:lnTo>
                  <a:lnTo>
                    <a:pt x="37592" y="8220"/>
                  </a:lnTo>
                  <a:lnTo>
                    <a:pt x="35167" y="7096"/>
                  </a:lnTo>
                  <a:lnTo>
                    <a:pt x="32756" y="8018"/>
                  </a:lnTo>
                  <a:lnTo>
                    <a:pt x="31872" y="8801"/>
                  </a:lnTo>
                  <a:lnTo>
                    <a:pt x="32364" y="7942"/>
                  </a:lnTo>
                  <a:lnTo>
                    <a:pt x="32541" y="7046"/>
                  </a:lnTo>
                  <a:lnTo>
                    <a:pt x="28046" y="7046"/>
                  </a:lnTo>
                  <a:lnTo>
                    <a:pt x="28008" y="6604"/>
                  </a:lnTo>
                  <a:lnTo>
                    <a:pt x="29536" y="6415"/>
                  </a:lnTo>
                  <a:lnTo>
                    <a:pt x="32541" y="6415"/>
                  </a:lnTo>
                  <a:lnTo>
                    <a:pt x="32162" y="3927"/>
                  </a:lnTo>
                  <a:lnTo>
                    <a:pt x="31228" y="1768"/>
                  </a:lnTo>
                  <a:lnTo>
                    <a:pt x="2760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52"/>
            <p:cNvSpPr/>
            <p:nvPr/>
          </p:nvSpPr>
          <p:spPr>
            <a:xfrm>
              <a:off x="2067150" y="740400"/>
              <a:ext cx="667350" cy="530050"/>
            </a:xfrm>
            <a:custGeom>
              <a:avLst/>
              <a:gdLst/>
              <a:ahLst/>
              <a:cxnLst/>
              <a:rect l="l" t="t" r="r" b="b"/>
              <a:pathLst>
                <a:path w="26694" h="21202" extrusionOk="0">
                  <a:moveTo>
                    <a:pt x="19218" y="1"/>
                  </a:moveTo>
                  <a:lnTo>
                    <a:pt x="14635" y="556"/>
                  </a:lnTo>
                  <a:lnTo>
                    <a:pt x="11415" y="1895"/>
                  </a:lnTo>
                  <a:lnTo>
                    <a:pt x="10228" y="3157"/>
                  </a:lnTo>
                  <a:lnTo>
                    <a:pt x="12122" y="5165"/>
                  </a:lnTo>
                  <a:lnTo>
                    <a:pt x="14016" y="6100"/>
                  </a:lnTo>
                  <a:lnTo>
                    <a:pt x="11099" y="6163"/>
                  </a:lnTo>
                  <a:lnTo>
                    <a:pt x="9041" y="4660"/>
                  </a:lnTo>
                  <a:lnTo>
                    <a:pt x="8814" y="2766"/>
                  </a:lnTo>
                  <a:lnTo>
                    <a:pt x="7627" y="2286"/>
                  </a:lnTo>
                  <a:lnTo>
                    <a:pt x="5190" y="6706"/>
                  </a:lnTo>
                  <a:lnTo>
                    <a:pt x="4786" y="9711"/>
                  </a:lnTo>
                  <a:lnTo>
                    <a:pt x="5733" y="11756"/>
                  </a:lnTo>
                  <a:lnTo>
                    <a:pt x="7627" y="12236"/>
                  </a:lnTo>
                  <a:lnTo>
                    <a:pt x="8650" y="13688"/>
                  </a:lnTo>
                  <a:lnTo>
                    <a:pt x="6288" y="13082"/>
                  </a:lnTo>
                  <a:lnTo>
                    <a:pt x="5101" y="14509"/>
                  </a:lnTo>
                  <a:lnTo>
                    <a:pt x="2816" y="14509"/>
                  </a:lnTo>
                  <a:lnTo>
                    <a:pt x="1642" y="14004"/>
                  </a:lnTo>
                  <a:lnTo>
                    <a:pt x="417" y="12741"/>
                  </a:lnTo>
                  <a:cubicBezTo>
                    <a:pt x="177" y="12905"/>
                    <a:pt x="0" y="14332"/>
                    <a:pt x="0" y="14332"/>
                  </a:cubicBezTo>
                  <a:lnTo>
                    <a:pt x="1212" y="15822"/>
                  </a:lnTo>
                  <a:lnTo>
                    <a:pt x="631" y="18007"/>
                  </a:lnTo>
                  <a:lnTo>
                    <a:pt x="51" y="19459"/>
                  </a:lnTo>
                  <a:lnTo>
                    <a:pt x="3914" y="20494"/>
                  </a:lnTo>
                  <a:lnTo>
                    <a:pt x="6566" y="21201"/>
                  </a:lnTo>
                  <a:lnTo>
                    <a:pt x="7551" y="20810"/>
                  </a:lnTo>
                  <a:lnTo>
                    <a:pt x="7551" y="19232"/>
                  </a:lnTo>
                  <a:lnTo>
                    <a:pt x="5809" y="18689"/>
                  </a:lnTo>
                  <a:lnTo>
                    <a:pt x="3927" y="18032"/>
                  </a:lnTo>
                  <a:lnTo>
                    <a:pt x="3296" y="16403"/>
                  </a:lnTo>
                  <a:lnTo>
                    <a:pt x="4748" y="16138"/>
                  </a:lnTo>
                  <a:lnTo>
                    <a:pt x="7071" y="17653"/>
                  </a:lnTo>
                  <a:lnTo>
                    <a:pt x="9129" y="17653"/>
                  </a:lnTo>
                  <a:lnTo>
                    <a:pt x="11024" y="18348"/>
                  </a:lnTo>
                  <a:lnTo>
                    <a:pt x="11806" y="15140"/>
                  </a:lnTo>
                  <a:lnTo>
                    <a:pt x="13625" y="13398"/>
                  </a:lnTo>
                  <a:lnTo>
                    <a:pt x="15115" y="12224"/>
                  </a:lnTo>
                  <a:lnTo>
                    <a:pt x="15115" y="10405"/>
                  </a:lnTo>
                  <a:lnTo>
                    <a:pt x="18587" y="9231"/>
                  </a:lnTo>
                  <a:lnTo>
                    <a:pt x="21277" y="7728"/>
                  </a:lnTo>
                  <a:lnTo>
                    <a:pt x="23322" y="5986"/>
                  </a:lnTo>
                  <a:lnTo>
                    <a:pt x="25494" y="5216"/>
                  </a:lnTo>
                  <a:lnTo>
                    <a:pt x="26694" y="3322"/>
                  </a:lnTo>
                  <a:lnTo>
                    <a:pt x="25671" y="1390"/>
                  </a:lnTo>
                  <a:lnTo>
                    <a:pt x="2276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52"/>
            <p:cNvSpPr/>
            <p:nvPr/>
          </p:nvSpPr>
          <p:spPr>
            <a:xfrm>
              <a:off x="2057975" y="732525"/>
              <a:ext cx="685375" cy="546450"/>
            </a:xfrm>
            <a:custGeom>
              <a:avLst/>
              <a:gdLst/>
              <a:ahLst/>
              <a:cxnLst/>
              <a:rect l="l" t="t" r="r" b="b"/>
              <a:pathLst>
                <a:path w="27415" h="21858" extrusionOk="0">
                  <a:moveTo>
                    <a:pt x="23058" y="631"/>
                  </a:moveTo>
                  <a:lnTo>
                    <a:pt x="25811" y="1919"/>
                  </a:lnTo>
                  <a:lnTo>
                    <a:pt x="26682" y="3599"/>
                  </a:lnTo>
                  <a:lnTo>
                    <a:pt x="25646" y="5240"/>
                  </a:lnTo>
                  <a:lnTo>
                    <a:pt x="23576" y="5998"/>
                  </a:lnTo>
                  <a:lnTo>
                    <a:pt x="21480" y="7753"/>
                  </a:lnTo>
                  <a:lnTo>
                    <a:pt x="18853" y="9230"/>
                  </a:lnTo>
                  <a:lnTo>
                    <a:pt x="15166" y="10493"/>
                  </a:lnTo>
                  <a:lnTo>
                    <a:pt x="15166" y="12387"/>
                  </a:lnTo>
                  <a:lnTo>
                    <a:pt x="13764" y="13486"/>
                  </a:lnTo>
                  <a:lnTo>
                    <a:pt x="11883" y="15291"/>
                  </a:lnTo>
                  <a:lnTo>
                    <a:pt x="11163" y="18246"/>
                  </a:lnTo>
                  <a:lnTo>
                    <a:pt x="9597" y="17678"/>
                  </a:lnTo>
                  <a:lnTo>
                    <a:pt x="7539" y="17665"/>
                  </a:lnTo>
                  <a:lnTo>
                    <a:pt x="5191" y="16125"/>
                  </a:lnTo>
                  <a:lnTo>
                    <a:pt x="3233" y="16478"/>
                  </a:lnTo>
                  <a:lnTo>
                    <a:pt x="4067" y="18600"/>
                  </a:lnTo>
                  <a:lnTo>
                    <a:pt x="6087" y="19307"/>
                  </a:lnTo>
                  <a:lnTo>
                    <a:pt x="7602" y="19786"/>
                  </a:lnTo>
                  <a:lnTo>
                    <a:pt x="7602" y="20910"/>
                  </a:lnTo>
                  <a:lnTo>
                    <a:pt x="6921" y="21188"/>
                  </a:lnTo>
                  <a:lnTo>
                    <a:pt x="847" y="19559"/>
                  </a:lnTo>
                  <a:lnTo>
                    <a:pt x="1301" y="18398"/>
                  </a:lnTo>
                  <a:lnTo>
                    <a:pt x="1920" y="16062"/>
                  </a:lnTo>
                  <a:lnTo>
                    <a:pt x="695" y="14559"/>
                  </a:lnTo>
                  <a:cubicBezTo>
                    <a:pt x="733" y="14243"/>
                    <a:pt x="796" y="13915"/>
                    <a:pt x="872" y="13612"/>
                  </a:cubicBezTo>
                  <a:lnTo>
                    <a:pt x="1769" y="14534"/>
                  </a:lnTo>
                  <a:lnTo>
                    <a:pt x="3057" y="15114"/>
                  </a:lnTo>
                  <a:lnTo>
                    <a:pt x="5620" y="15140"/>
                  </a:lnTo>
                  <a:lnTo>
                    <a:pt x="6769" y="13751"/>
                  </a:lnTo>
                  <a:lnTo>
                    <a:pt x="9762" y="14521"/>
                  </a:lnTo>
                  <a:lnTo>
                    <a:pt x="8183" y="12261"/>
                  </a:lnTo>
                  <a:lnTo>
                    <a:pt x="6327" y="11794"/>
                  </a:lnTo>
                  <a:lnTo>
                    <a:pt x="5481" y="9963"/>
                  </a:lnTo>
                  <a:lnTo>
                    <a:pt x="5860" y="7122"/>
                  </a:lnTo>
                  <a:lnTo>
                    <a:pt x="8133" y="3005"/>
                  </a:lnTo>
                  <a:lnTo>
                    <a:pt x="8890" y="3296"/>
                  </a:lnTo>
                  <a:lnTo>
                    <a:pt x="9130" y="5152"/>
                  </a:lnTo>
                  <a:lnTo>
                    <a:pt x="11365" y="6793"/>
                  </a:lnTo>
                  <a:lnTo>
                    <a:pt x="15684" y="6692"/>
                  </a:lnTo>
                  <a:lnTo>
                    <a:pt x="12678" y="5228"/>
                  </a:lnTo>
                  <a:lnTo>
                    <a:pt x="11024" y="3472"/>
                  </a:lnTo>
                  <a:lnTo>
                    <a:pt x="11971" y="2475"/>
                  </a:lnTo>
                  <a:lnTo>
                    <a:pt x="15090" y="1174"/>
                  </a:lnTo>
                  <a:lnTo>
                    <a:pt x="19585" y="631"/>
                  </a:lnTo>
                  <a:close/>
                  <a:moveTo>
                    <a:pt x="19548" y="0"/>
                  </a:moveTo>
                  <a:lnTo>
                    <a:pt x="14977" y="556"/>
                  </a:lnTo>
                  <a:lnTo>
                    <a:pt x="11656" y="1919"/>
                  </a:lnTo>
                  <a:lnTo>
                    <a:pt x="10166" y="3472"/>
                  </a:lnTo>
                  <a:lnTo>
                    <a:pt x="12262" y="5695"/>
                  </a:lnTo>
                  <a:lnTo>
                    <a:pt x="13083" y="6124"/>
                  </a:lnTo>
                  <a:lnTo>
                    <a:pt x="11567" y="6162"/>
                  </a:lnTo>
                  <a:lnTo>
                    <a:pt x="9724" y="4798"/>
                  </a:lnTo>
                  <a:lnTo>
                    <a:pt x="9471" y="2854"/>
                  </a:lnTo>
                  <a:lnTo>
                    <a:pt x="7868" y="2210"/>
                  </a:lnTo>
                  <a:lnTo>
                    <a:pt x="5279" y="6869"/>
                  </a:lnTo>
                  <a:lnTo>
                    <a:pt x="4837" y="10064"/>
                  </a:lnTo>
                  <a:lnTo>
                    <a:pt x="5885" y="12337"/>
                  </a:lnTo>
                  <a:lnTo>
                    <a:pt x="7804" y="12816"/>
                  </a:lnTo>
                  <a:lnTo>
                    <a:pt x="8272" y="13486"/>
                  </a:lnTo>
                  <a:lnTo>
                    <a:pt x="6542" y="13044"/>
                  </a:lnTo>
                  <a:lnTo>
                    <a:pt x="5330" y="14508"/>
                  </a:lnTo>
                  <a:lnTo>
                    <a:pt x="3259" y="14508"/>
                  </a:lnTo>
                  <a:lnTo>
                    <a:pt x="2185" y="14054"/>
                  </a:lnTo>
                  <a:lnTo>
                    <a:pt x="822" y="12652"/>
                  </a:lnTo>
                  <a:lnTo>
                    <a:pt x="607" y="12791"/>
                  </a:lnTo>
                  <a:cubicBezTo>
                    <a:pt x="519" y="12854"/>
                    <a:pt x="253" y="13031"/>
                    <a:pt x="51" y="14609"/>
                  </a:cubicBezTo>
                  <a:lnTo>
                    <a:pt x="39" y="14748"/>
                  </a:lnTo>
                  <a:lnTo>
                    <a:pt x="1238" y="16213"/>
                  </a:lnTo>
                  <a:lnTo>
                    <a:pt x="708" y="18208"/>
                  </a:lnTo>
                  <a:lnTo>
                    <a:pt x="1" y="19989"/>
                  </a:lnTo>
                  <a:lnTo>
                    <a:pt x="6946" y="21857"/>
                  </a:lnTo>
                  <a:lnTo>
                    <a:pt x="8234" y="21340"/>
                  </a:lnTo>
                  <a:lnTo>
                    <a:pt x="8234" y="19319"/>
                  </a:lnTo>
                  <a:lnTo>
                    <a:pt x="6289" y="18701"/>
                  </a:lnTo>
                  <a:lnTo>
                    <a:pt x="4547" y="18094"/>
                  </a:lnTo>
                  <a:lnTo>
                    <a:pt x="4092" y="16958"/>
                  </a:lnTo>
                  <a:lnTo>
                    <a:pt x="5052" y="16781"/>
                  </a:lnTo>
                  <a:lnTo>
                    <a:pt x="7350" y="18284"/>
                  </a:lnTo>
                  <a:lnTo>
                    <a:pt x="9433" y="18284"/>
                  </a:lnTo>
                  <a:lnTo>
                    <a:pt x="11605" y="19079"/>
                  </a:lnTo>
                  <a:lnTo>
                    <a:pt x="12464" y="15620"/>
                  </a:lnTo>
                  <a:lnTo>
                    <a:pt x="14181" y="13953"/>
                  </a:lnTo>
                  <a:lnTo>
                    <a:pt x="15797" y="12690"/>
                  </a:lnTo>
                  <a:lnTo>
                    <a:pt x="15797" y="10948"/>
                  </a:lnTo>
                  <a:lnTo>
                    <a:pt x="19106" y="9811"/>
                  </a:lnTo>
                  <a:lnTo>
                    <a:pt x="21833" y="8283"/>
                  </a:lnTo>
                  <a:lnTo>
                    <a:pt x="23853" y="6579"/>
                  </a:lnTo>
                  <a:lnTo>
                    <a:pt x="26063" y="5783"/>
                  </a:lnTo>
                  <a:lnTo>
                    <a:pt x="27414" y="3637"/>
                  </a:lnTo>
                  <a:lnTo>
                    <a:pt x="26265" y="1452"/>
                  </a:lnTo>
                  <a:lnTo>
                    <a:pt x="2320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52"/>
            <p:cNvSpPr/>
            <p:nvPr/>
          </p:nvSpPr>
          <p:spPr>
            <a:xfrm>
              <a:off x="2007475" y="1152350"/>
              <a:ext cx="49275" cy="59075"/>
            </a:xfrm>
            <a:custGeom>
              <a:avLst/>
              <a:gdLst/>
              <a:ahLst/>
              <a:cxnLst/>
              <a:rect l="l" t="t" r="r" b="b"/>
              <a:pathLst>
                <a:path w="1971" h="2363" extrusionOk="0">
                  <a:moveTo>
                    <a:pt x="1339" y="1"/>
                  </a:moveTo>
                  <a:cubicBezTo>
                    <a:pt x="1023" y="241"/>
                    <a:pt x="1" y="1554"/>
                    <a:pt x="1" y="1554"/>
                  </a:cubicBezTo>
                  <a:lnTo>
                    <a:pt x="1339" y="2362"/>
                  </a:lnTo>
                  <a:lnTo>
                    <a:pt x="1970" y="1188"/>
                  </a:lnTo>
                  <a:lnTo>
                    <a:pt x="133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52"/>
            <p:cNvSpPr/>
            <p:nvPr/>
          </p:nvSpPr>
          <p:spPr>
            <a:xfrm>
              <a:off x="1995800" y="1140375"/>
              <a:ext cx="70100" cy="82100"/>
            </a:xfrm>
            <a:custGeom>
              <a:avLst/>
              <a:gdLst/>
              <a:ahLst/>
              <a:cxnLst/>
              <a:rect l="l" t="t" r="r" b="b"/>
              <a:pathLst>
                <a:path w="2804" h="3284" extrusionOk="0">
                  <a:moveTo>
                    <a:pt x="1730" y="998"/>
                  </a:moveTo>
                  <a:lnTo>
                    <a:pt x="2084" y="1667"/>
                  </a:lnTo>
                  <a:lnTo>
                    <a:pt x="1692" y="2399"/>
                  </a:lnTo>
                  <a:lnTo>
                    <a:pt x="935" y="1945"/>
                  </a:lnTo>
                  <a:cubicBezTo>
                    <a:pt x="1200" y="1629"/>
                    <a:pt x="1516" y="1250"/>
                    <a:pt x="1730" y="998"/>
                  </a:cubicBezTo>
                  <a:close/>
                  <a:moveTo>
                    <a:pt x="1920" y="0"/>
                  </a:moveTo>
                  <a:lnTo>
                    <a:pt x="1617" y="227"/>
                  </a:lnTo>
                  <a:cubicBezTo>
                    <a:pt x="1288" y="480"/>
                    <a:pt x="392" y="1616"/>
                    <a:pt x="228" y="1844"/>
                  </a:cubicBezTo>
                  <a:lnTo>
                    <a:pt x="0" y="2121"/>
                  </a:lnTo>
                  <a:lnTo>
                    <a:pt x="1932" y="3283"/>
                  </a:lnTo>
                  <a:lnTo>
                    <a:pt x="2804" y="1654"/>
                  </a:lnTo>
                  <a:lnTo>
                    <a:pt x="192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52"/>
            <p:cNvSpPr/>
            <p:nvPr/>
          </p:nvSpPr>
          <p:spPr>
            <a:xfrm>
              <a:off x="2092700" y="954125"/>
              <a:ext cx="54950" cy="101675"/>
            </a:xfrm>
            <a:custGeom>
              <a:avLst/>
              <a:gdLst/>
              <a:ahLst/>
              <a:cxnLst/>
              <a:rect l="l" t="t" r="r" b="b"/>
              <a:pathLst>
                <a:path w="2198" h="4067" extrusionOk="0">
                  <a:moveTo>
                    <a:pt x="1125" y="0"/>
                  </a:moveTo>
                  <a:lnTo>
                    <a:pt x="1" y="2096"/>
                  </a:lnTo>
                  <a:lnTo>
                    <a:pt x="455" y="4066"/>
                  </a:lnTo>
                  <a:lnTo>
                    <a:pt x="847" y="4066"/>
                  </a:lnTo>
                  <a:lnTo>
                    <a:pt x="847" y="2488"/>
                  </a:lnTo>
                  <a:lnTo>
                    <a:pt x="2198" y="1717"/>
                  </a:lnTo>
                  <a:lnTo>
                    <a:pt x="112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52"/>
            <p:cNvSpPr/>
            <p:nvPr/>
          </p:nvSpPr>
          <p:spPr>
            <a:xfrm>
              <a:off x="2084500" y="938325"/>
              <a:ext cx="73900" cy="125350"/>
            </a:xfrm>
            <a:custGeom>
              <a:avLst/>
              <a:gdLst/>
              <a:ahLst/>
              <a:cxnLst/>
              <a:rect l="l" t="t" r="r" b="b"/>
              <a:pathLst>
                <a:path w="2956" h="5014" extrusionOk="0">
                  <a:moveTo>
                    <a:pt x="1478" y="1263"/>
                  </a:moveTo>
                  <a:lnTo>
                    <a:pt x="2084" y="2236"/>
                  </a:lnTo>
                  <a:lnTo>
                    <a:pt x="859" y="2943"/>
                  </a:lnTo>
                  <a:lnTo>
                    <a:pt x="859" y="3637"/>
                  </a:lnTo>
                  <a:lnTo>
                    <a:pt x="670" y="2779"/>
                  </a:lnTo>
                  <a:lnTo>
                    <a:pt x="1478" y="1263"/>
                  </a:lnTo>
                  <a:close/>
                  <a:moveTo>
                    <a:pt x="1440" y="1"/>
                  </a:moveTo>
                  <a:lnTo>
                    <a:pt x="1" y="2690"/>
                  </a:lnTo>
                  <a:lnTo>
                    <a:pt x="531" y="5014"/>
                  </a:lnTo>
                  <a:lnTo>
                    <a:pt x="1491" y="5014"/>
                  </a:lnTo>
                  <a:lnTo>
                    <a:pt x="1491" y="3296"/>
                  </a:lnTo>
                  <a:lnTo>
                    <a:pt x="2955" y="2463"/>
                  </a:lnTo>
                  <a:lnTo>
                    <a:pt x="144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52"/>
            <p:cNvSpPr/>
            <p:nvPr/>
          </p:nvSpPr>
          <p:spPr>
            <a:xfrm>
              <a:off x="1999575" y="874575"/>
              <a:ext cx="83050" cy="141750"/>
            </a:xfrm>
            <a:custGeom>
              <a:avLst/>
              <a:gdLst/>
              <a:ahLst/>
              <a:cxnLst/>
              <a:rect l="l" t="t" r="r" b="b"/>
              <a:pathLst>
                <a:path w="3322" h="5670" extrusionOk="0">
                  <a:moveTo>
                    <a:pt x="796" y="0"/>
                  </a:moveTo>
                  <a:lnTo>
                    <a:pt x="796" y="1882"/>
                  </a:lnTo>
                  <a:lnTo>
                    <a:pt x="1" y="2601"/>
                  </a:lnTo>
                  <a:lnTo>
                    <a:pt x="1264" y="4407"/>
                  </a:lnTo>
                  <a:lnTo>
                    <a:pt x="1617" y="5670"/>
                  </a:lnTo>
                  <a:lnTo>
                    <a:pt x="3322" y="2286"/>
                  </a:lnTo>
                  <a:lnTo>
                    <a:pt x="3322" y="631"/>
                  </a:lnTo>
                  <a:lnTo>
                    <a:pt x="79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52"/>
            <p:cNvSpPr/>
            <p:nvPr/>
          </p:nvSpPr>
          <p:spPr>
            <a:xfrm>
              <a:off x="1989175" y="864475"/>
              <a:ext cx="101025" cy="173625"/>
            </a:xfrm>
            <a:custGeom>
              <a:avLst/>
              <a:gdLst/>
              <a:ahLst/>
              <a:cxnLst/>
              <a:rect l="l" t="t" r="r" b="b"/>
              <a:pathLst>
                <a:path w="4041" h="6945" extrusionOk="0">
                  <a:moveTo>
                    <a:pt x="1528" y="808"/>
                  </a:moveTo>
                  <a:lnTo>
                    <a:pt x="3422" y="1275"/>
                  </a:lnTo>
                  <a:lnTo>
                    <a:pt x="3422" y="2614"/>
                  </a:lnTo>
                  <a:lnTo>
                    <a:pt x="2109" y="5202"/>
                  </a:lnTo>
                  <a:lnTo>
                    <a:pt x="1970" y="4735"/>
                  </a:lnTo>
                  <a:lnTo>
                    <a:pt x="834" y="3043"/>
                  </a:lnTo>
                  <a:lnTo>
                    <a:pt x="1528" y="2437"/>
                  </a:lnTo>
                  <a:lnTo>
                    <a:pt x="1528" y="808"/>
                  </a:lnTo>
                  <a:close/>
                  <a:moveTo>
                    <a:pt x="884" y="0"/>
                  </a:moveTo>
                  <a:lnTo>
                    <a:pt x="884" y="2147"/>
                  </a:lnTo>
                  <a:lnTo>
                    <a:pt x="0" y="2955"/>
                  </a:lnTo>
                  <a:lnTo>
                    <a:pt x="1389" y="4950"/>
                  </a:lnTo>
                  <a:lnTo>
                    <a:pt x="1932" y="6945"/>
                  </a:lnTo>
                  <a:lnTo>
                    <a:pt x="4041" y="2765"/>
                  </a:lnTo>
                  <a:lnTo>
                    <a:pt x="4041" y="783"/>
                  </a:lnTo>
                  <a:lnTo>
                    <a:pt x="8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52"/>
            <p:cNvSpPr/>
            <p:nvPr/>
          </p:nvSpPr>
          <p:spPr>
            <a:xfrm>
              <a:off x="1924775" y="1047875"/>
              <a:ext cx="106400" cy="104500"/>
            </a:xfrm>
            <a:custGeom>
              <a:avLst/>
              <a:gdLst/>
              <a:ahLst/>
              <a:cxnLst/>
              <a:rect l="l" t="t" r="r" b="b"/>
              <a:pathLst>
                <a:path w="4256" h="4180" extrusionOk="0">
                  <a:moveTo>
                    <a:pt x="0" y="0"/>
                  </a:moveTo>
                  <a:lnTo>
                    <a:pt x="0" y="1894"/>
                  </a:lnTo>
                  <a:lnTo>
                    <a:pt x="1263" y="2690"/>
                  </a:lnTo>
                  <a:lnTo>
                    <a:pt x="947" y="4180"/>
                  </a:lnTo>
                  <a:cubicBezTo>
                    <a:pt x="947" y="4180"/>
                    <a:pt x="2481" y="3571"/>
                    <a:pt x="2595" y="3571"/>
                  </a:cubicBezTo>
                  <a:cubicBezTo>
                    <a:pt x="2599" y="3571"/>
                    <a:pt x="2601" y="3572"/>
                    <a:pt x="2601" y="3574"/>
                  </a:cubicBezTo>
                  <a:cubicBezTo>
                    <a:pt x="2601" y="3574"/>
                    <a:pt x="2602" y="3575"/>
                    <a:pt x="2602" y="3575"/>
                  </a:cubicBezTo>
                  <a:cubicBezTo>
                    <a:pt x="2638" y="3575"/>
                    <a:pt x="4256" y="1389"/>
                    <a:pt x="4256" y="1389"/>
                  </a:cubicBezTo>
                  <a:lnTo>
                    <a:pt x="3296" y="0"/>
                  </a:lnTo>
                  <a:lnTo>
                    <a:pt x="2147" y="796"/>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52"/>
            <p:cNvSpPr/>
            <p:nvPr/>
          </p:nvSpPr>
          <p:spPr>
            <a:xfrm>
              <a:off x="1916875" y="1036500"/>
              <a:ext cx="124100" cy="128500"/>
            </a:xfrm>
            <a:custGeom>
              <a:avLst/>
              <a:gdLst/>
              <a:ahLst/>
              <a:cxnLst/>
              <a:rect l="l" t="t" r="r" b="b"/>
              <a:pathLst>
                <a:path w="4964" h="5140" extrusionOk="0">
                  <a:moveTo>
                    <a:pt x="3524" y="897"/>
                  </a:moveTo>
                  <a:lnTo>
                    <a:pt x="4180" y="1844"/>
                  </a:lnTo>
                  <a:cubicBezTo>
                    <a:pt x="3675" y="2526"/>
                    <a:pt x="2968" y="3473"/>
                    <a:pt x="2753" y="3738"/>
                  </a:cubicBezTo>
                  <a:cubicBezTo>
                    <a:pt x="2577" y="3789"/>
                    <a:pt x="2261" y="3903"/>
                    <a:pt x="1693" y="4130"/>
                  </a:cubicBezTo>
                  <a:lnTo>
                    <a:pt x="1933" y="2981"/>
                  </a:lnTo>
                  <a:lnTo>
                    <a:pt x="632" y="2173"/>
                  </a:lnTo>
                  <a:lnTo>
                    <a:pt x="632" y="910"/>
                  </a:lnTo>
                  <a:lnTo>
                    <a:pt x="2501" y="1604"/>
                  </a:lnTo>
                  <a:lnTo>
                    <a:pt x="3524" y="897"/>
                  </a:lnTo>
                  <a:close/>
                  <a:moveTo>
                    <a:pt x="1" y="1"/>
                  </a:moveTo>
                  <a:lnTo>
                    <a:pt x="1" y="2526"/>
                  </a:lnTo>
                  <a:lnTo>
                    <a:pt x="1225" y="3284"/>
                  </a:lnTo>
                  <a:lnTo>
                    <a:pt x="834" y="5140"/>
                  </a:lnTo>
                  <a:lnTo>
                    <a:pt x="1377" y="4925"/>
                  </a:lnTo>
                  <a:cubicBezTo>
                    <a:pt x="1996" y="4685"/>
                    <a:pt x="2690" y="4420"/>
                    <a:pt x="2905" y="4344"/>
                  </a:cubicBezTo>
                  <a:cubicBezTo>
                    <a:pt x="2916" y="4347"/>
                    <a:pt x="2927" y="4348"/>
                    <a:pt x="2938" y="4348"/>
                  </a:cubicBezTo>
                  <a:cubicBezTo>
                    <a:pt x="3130" y="4348"/>
                    <a:pt x="3368" y="4002"/>
                    <a:pt x="4824" y="2021"/>
                  </a:cubicBezTo>
                  <a:lnTo>
                    <a:pt x="4963" y="1832"/>
                  </a:lnTo>
                  <a:lnTo>
                    <a:pt x="3688" y="13"/>
                  </a:lnTo>
                  <a:lnTo>
                    <a:pt x="2412" y="885"/>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52"/>
            <p:cNvSpPr/>
            <p:nvPr/>
          </p:nvSpPr>
          <p:spPr>
            <a:xfrm>
              <a:off x="1706650" y="1016300"/>
              <a:ext cx="192575" cy="136400"/>
            </a:xfrm>
            <a:custGeom>
              <a:avLst/>
              <a:gdLst/>
              <a:ahLst/>
              <a:cxnLst/>
              <a:rect l="l" t="t" r="r" b="b"/>
              <a:pathLst>
                <a:path w="7703" h="5456" extrusionOk="0">
                  <a:moveTo>
                    <a:pt x="2412" y="1"/>
                  </a:moveTo>
                  <a:lnTo>
                    <a:pt x="1616" y="518"/>
                  </a:lnTo>
                  <a:cubicBezTo>
                    <a:pt x="1376" y="594"/>
                    <a:pt x="0" y="2147"/>
                    <a:pt x="0" y="2147"/>
                  </a:cubicBezTo>
                  <a:lnTo>
                    <a:pt x="859" y="4029"/>
                  </a:lnTo>
                  <a:lnTo>
                    <a:pt x="1692" y="5456"/>
                  </a:lnTo>
                  <a:lnTo>
                    <a:pt x="4142" y="4849"/>
                  </a:lnTo>
                  <a:lnTo>
                    <a:pt x="5253" y="4269"/>
                  </a:lnTo>
                  <a:lnTo>
                    <a:pt x="7387" y="4837"/>
                  </a:lnTo>
                  <a:lnTo>
                    <a:pt x="7703" y="2652"/>
                  </a:lnTo>
                  <a:lnTo>
                    <a:pt x="6907" y="480"/>
                  </a:lnTo>
                  <a:lnTo>
                    <a:pt x="5013" y="1819"/>
                  </a:lnTo>
                  <a:lnTo>
                    <a:pt x="4520" y="2968"/>
                  </a:lnTo>
                  <a:lnTo>
                    <a:pt x="3043" y="2652"/>
                  </a:lnTo>
                  <a:lnTo>
                    <a:pt x="3043" y="1263"/>
                  </a:lnTo>
                  <a:lnTo>
                    <a:pt x="241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52"/>
            <p:cNvSpPr/>
            <p:nvPr/>
          </p:nvSpPr>
          <p:spPr>
            <a:xfrm>
              <a:off x="1697800" y="1004950"/>
              <a:ext cx="209625" cy="156600"/>
            </a:xfrm>
            <a:custGeom>
              <a:avLst/>
              <a:gdLst/>
              <a:ahLst/>
              <a:cxnLst/>
              <a:rect l="l" t="t" r="r" b="b"/>
              <a:pathLst>
                <a:path w="8385" h="6264" extrusionOk="0">
                  <a:moveTo>
                    <a:pt x="2652" y="909"/>
                  </a:moveTo>
                  <a:lnTo>
                    <a:pt x="3094" y="1793"/>
                  </a:lnTo>
                  <a:lnTo>
                    <a:pt x="3094" y="3359"/>
                  </a:lnTo>
                  <a:lnTo>
                    <a:pt x="5064" y="3788"/>
                  </a:lnTo>
                  <a:lnTo>
                    <a:pt x="5632" y="2475"/>
                  </a:lnTo>
                  <a:lnTo>
                    <a:pt x="7122" y="1427"/>
                  </a:lnTo>
                  <a:lnTo>
                    <a:pt x="7728" y="3132"/>
                  </a:lnTo>
                  <a:lnTo>
                    <a:pt x="7476" y="4887"/>
                  </a:lnTo>
                  <a:lnTo>
                    <a:pt x="5582" y="4382"/>
                  </a:lnTo>
                  <a:lnTo>
                    <a:pt x="4395" y="5000"/>
                  </a:lnTo>
                  <a:lnTo>
                    <a:pt x="2210" y="5531"/>
                  </a:lnTo>
                  <a:lnTo>
                    <a:pt x="1503" y="4356"/>
                  </a:lnTo>
                  <a:lnTo>
                    <a:pt x="733" y="2664"/>
                  </a:lnTo>
                  <a:cubicBezTo>
                    <a:pt x="1288" y="2033"/>
                    <a:pt x="1920" y="1364"/>
                    <a:pt x="2084" y="1263"/>
                  </a:cubicBezTo>
                  <a:lnTo>
                    <a:pt x="2652" y="909"/>
                  </a:lnTo>
                  <a:close/>
                  <a:moveTo>
                    <a:pt x="2917" y="0"/>
                  </a:moveTo>
                  <a:lnTo>
                    <a:pt x="1831" y="682"/>
                  </a:lnTo>
                  <a:cubicBezTo>
                    <a:pt x="1705" y="745"/>
                    <a:pt x="1352" y="1010"/>
                    <a:pt x="139" y="2387"/>
                  </a:cubicBezTo>
                  <a:lnTo>
                    <a:pt x="0" y="2551"/>
                  </a:lnTo>
                  <a:lnTo>
                    <a:pt x="947" y="4647"/>
                  </a:lnTo>
                  <a:lnTo>
                    <a:pt x="1907" y="6263"/>
                  </a:lnTo>
                  <a:lnTo>
                    <a:pt x="4584" y="5606"/>
                  </a:lnTo>
                  <a:lnTo>
                    <a:pt x="5645" y="5051"/>
                  </a:lnTo>
                  <a:lnTo>
                    <a:pt x="8006" y="5682"/>
                  </a:lnTo>
                  <a:lnTo>
                    <a:pt x="8385" y="3068"/>
                  </a:lnTo>
                  <a:lnTo>
                    <a:pt x="7438" y="429"/>
                  </a:lnTo>
                  <a:lnTo>
                    <a:pt x="5127" y="2058"/>
                  </a:lnTo>
                  <a:lnTo>
                    <a:pt x="4710" y="3043"/>
                  </a:lnTo>
                  <a:lnTo>
                    <a:pt x="3738" y="2841"/>
                  </a:lnTo>
                  <a:lnTo>
                    <a:pt x="3738" y="1642"/>
                  </a:lnTo>
                  <a:lnTo>
                    <a:pt x="291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52"/>
            <p:cNvSpPr/>
            <p:nvPr/>
          </p:nvSpPr>
          <p:spPr>
            <a:xfrm>
              <a:off x="1640975" y="919700"/>
              <a:ext cx="161975" cy="96625"/>
            </a:xfrm>
            <a:custGeom>
              <a:avLst/>
              <a:gdLst/>
              <a:ahLst/>
              <a:cxnLst/>
              <a:rect l="l" t="t" r="r" b="b"/>
              <a:pathLst>
                <a:path w="6479" h="3865" extrusionOk="0">
                  <a:moveTo>
                    <a:pt x="5203" y="1"/>
                  </a:moveTo>
                  <a:lnTo>
                    <a:pt x="3549" y="632"/>
                  </a:lnTo>
                  <a:lnTo>
                    <a:pt x="783" y="1819"/>
                  </a:lnTo>
                  <a:lnTo>
                    <a:pt x="1" y="3334"/>
                  </a:lnTo>
                  <a:lnTo>
                    <a:pt x="1579" y="3865"/>
                  </a:lnTo>
                  <a:lnTo>
                    <a:pt x="3157" y="3334"/>
                  </a:lnTo>
                  <a:lnTo>
                    <a:pt x="4572" y="3094"/>
                  </a:lnTo>
                  <a:lnTo>
                    <a:pt x="5759" y="1933"/>
                  </a:lnTo>
                  <a:lnTo>
                    <a:pt x="6478" y="708"/>
                  </a:lnTo>
                  <a:lnTo>
                    <a:pt x="520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52"/>
            <p:cNvSpPr/>
            <p:nvPr/>
          </p:nvSpPr>
          <p:spPr>
            <a:xfrm>
              <a:off x="1629625" y="910875"/>
              <a:ext cx="184375" cy="113650"/>
            </a:xfrm>
            <a:custGeom>
              <a:avLst/>
              <a:gdLst/>
              <a:ahLst/>
              <a:cxnLst/>
              <a:rect l="l" t="t" r="r" b="b"/>
              <a:pathLst>
                <a:path w="7375" h="4546" extrusionOk="0">
                  <a:moveTo>
                    <a:pt x="5632" y="707"/>
                  </a:moveTo>
                  <a:lnTo>
                    <a:pt x="6503" y="1175"/>
                  </a:lnTo>
                  <a:lnTo>
                    <a:pt x="5960" y="2084"/>
                  </a:lnTo>
                  <a:lnTo>
                    <a:pt x="4874" y="3144"/>
                  </a:lnTo>
                  <a:lnTo>
                    <a:pt x="3561" y="3372"/>
                  </a:lnTo>
                  <a:lnTo>
                    <a:pt x="2033" y="3877"/>
                  </a:lnTo>
                  <a:lnTo>
                    <a:pt x="909" y="3511"/>
                  </a:lnTo>
                  <a:lnTo>
                    <a:pt x="1477" y="2412"/>
                  </a:lnTo>
                  <a:lnTo>
                    <a:pt x="4116" y="1276"/>
                  </a:lnTo>
                  <a:lnTo>
                    <a:pt x="5632" y="707"/>
                  </a:lnTo>
                  <a:close/>
                  <a:moveTo>
                    <a:pt x="5682" y="0"/>
                  </a:moveTo>
                  <a:lnTo>
                    <a:pt x="3877" y="695"/>
                  </a:lnTo>
                  <a:lnTo>
                    <a:pt x="1010" y="1920"/>
                  </a:lnTo>
                  <a:lnTo>
                    <a:pt x="0" y="3877"/>
                  </a:lnTo>
                  <a:lnTo>
                    <a:pt x="2033" y="4546"/>
                  </a:lnTo>
                  <a:lnTo>
                    <a:pt x="3687" y="4003"/>
                  </a:lnTo>
                  <a:lnTo>
                    <a:pt x="5177" y="3750"/>
                  </a:lnTo>
                  <a:lnTo>
                    <a:pt x="6427" y="2513"/>
                  </a:lnTo>
                  <a:lnTo>
                    <a:pt x="7374" y="947"/>
                  </a:lnTo>
                  <a:lnTo>
                    <a:pt x="568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52"/>
            <p:cNvSpPr/>
            <p:nvPr/>
          </p:nvSpPr>
          <p:spPr>
            <a:xfrm>
              <a:off x="1843950" y="961050"/>
              <a:ext cx="72950" cy="40125"/>
            </a:xfrm>
            <a:custGeom>
              <a:avLst/>
              <a:gdLst/>
              <a:ahLst/>
              <a:cxnLst/>
              <a:rect l="l" t="t" r="r" b="b"/>
              <a:pathLst>
                <a:path w="2918" h="1605" extrusionOk="0">
                  <a:moveTo>
                    <a:pt x="392" y="1"/>
                  </a:moveTo>
                  <a:lnTo>
                    <a:pt x="1" y="594"/>
                  </a:lnTo>
                  <a:lnTo>
                    <a:pt x="1024" y="1605"/>
                  </a:lnTo>
                  <a:lnTo>
                    <a:pt x="2211" y="670"/>
                  </a:lnTo>
                  <a:lnTo>
                    <a:pt x="291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52"/>
            <p:cNvSpPr/>
            <p:nvPr/>
          </p:nvSpPr>
          <p:spPr>
            <a:xfrm>
              <a:off x="1833850" y="953475"/>
              <a:ext cx="102950" cy="58125"/>
            </a:xfrm>
            <a:custGeom>
              <a:avLst/>
              <a:gdLst/>
              <a:ahLst/>
              <a:cxnLst/>
              <a:rect l="l" t="t" r="r" b="b"/>
              <a:pathLst>
                <a:path w="4118" h="2325" extrusionOk="0">
                  <a:moveTo>
                    <a:pt x="2526" y="632"/>
                  </a:moveTo>
                  <a:lnTo>
                    <a:pt x="1453" y="1491"/>
                  </a:lnTo>
                  <a:lnTo>
                    <a:pt x="809" y="860"/>
                  </a:lnTo>
                  <a:lnTo>
                    <a:pt x="973" y="632"/>
                  </a:lnTo>
                  <a:close/>
                  <a:moveTo>
                    <a:pt x="632" y="1"/>
                  </a:moveTo>
                  <a:lnTo>
                    <a:pt x="1" y="948"/>
                  </a:lnTo>
                  <a:lnTo>
                    <a:pt x="1402" y="2324"/>
                  </a:lnTo>
                  <a:lnTo>
                    <a:pt x="2829" y="1213"/>
                  </a:lnTo>
                  <a:lnTo>
                    <a:pt x="411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52"/>
            <p:cNvSpPr/>
            <p:nvPr/>
          </p:nvSpPr>
          <p:spPr>
            <a:xfrm>
              <a:off x="1900150" y="882450"/>
              <a:ext cx="40425" cy="51500"/>
            </a:xfrm>
            <a:custGeom>
              <a:avLst/>
              <a:gdLst/>
              <a:ahLst/>
              <a:cxnLst/>
              <a:rect l="l" t="t" r="r" b="b"/>
              <a:pathLst>
                <a:path w="1617" h="2060" extrusionOk="0">
                  <a:moveTo>
                    <a:pt x="354" y="1"/>
                  </a:moveTo>
                  <a:lnTo>
                    <a:pt x="0" y="708"/>
                  </a:lnTo>
                  <a:lnTo>
                    <a:pt x="695" y="1137"/>
                  </a:lnTo>
                  <a:lnTo>
                    <a:pt x="1351" y="2059"/>
                  </a:lnTo>
                  <a:lnTo>
                    <a:pt x="1617" y="1339"/>
                  </a:lnTo>
                  <a:lnTo>
                    <a:pt x="1617" y="316"/>
                  </a:lnTo>
                  <a:lnTo>
                    <a:pt x="35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52"/>
            <p:cNvSpPr/>
            <p:nvPr/>
          </p:nvSpPr>
          <p:spPr>
            <a:xfrm>
              <a:off x="1889725" y="873000"/>
              <a:ext cx="58750" cy="77975"/>
            </a:xfrm>
            <a:custGeom>
              <a:avLst/>
              <a:gdLst/>
              <a:ahLst/>
              <a:cxnLst/>
              <a:rect l="l" t="t" r="r" b="b"/>
              <a:pathLst>
                <a:path w="2350" h="3119" extrusionOk="0">
                  <a:moveTo>
                    <a:pt x="948" y="745"/>
                  </a:moveTo>
                  <a:lnTo>
                    <a:pt x="1718" y="934"/>
                  </a:lnTo>
                  <a:lnTo>
                    <a:pt x="1718" y="1654"/>
                  </a:lnTo>
                  <a:lnTo>
                    <a:pt x="1680" y="1768"/>
                  </a:lnTo>
                  <a:lnTo>
                    <a:pt x="1364" y="1326"/>
                  </a:lnTo>
                  <a:lnTo>
                    <a:pt x="821" y="972"/>
                  </a:lnTo>
                  <a:lnTo>
                    <a:pt x="948" y="745"/>
                  </a:lnTo>
                  <a:close/>
                  <a:moveTo>
                    <a:pt x="607" y="0"/>
                  </a:moveTo>
                  <a:lnTo>
                    <a:pt x="1" y="1200"/>
                  </a:lnTo>
                  <a:lnTo>
                    <a:pt x="885" y="1755"/>
                  </a:lnTo>
                  <a:lnTo>
                    <a:pt x="1857" y="3119"/>
                  </a:lnTo>
                  <a:lnTo>
                    <a:pt x="2324" y="1818"/>
                  </a:lnTo>
                  <a:lnTo>
                    <a:pt x="2349" y="442"/>
                  </a:lnTo>
                  <a:lnTo>
                    <a:pt x="6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52"/>
            <p:cNvSpPr/>
            <p:nvPr/>
          </p:nvSpPr>
          <p:spPr>
            <a:xfrm>
              <a:off x="1439900" y="1099950"/>
              <a:ext cx="185325" cy="192275"/>
            </a:xfrm>
            <a:custGeom>
              <a:avLst/>
              <a:gdLst/>
              <a:ahLst/>
              <a:cxnLst/>
              <a:rect l="l" t="t" r="r" b="b"/>
              <a:pathLst>
                <a:path w="7413" h="7691" extrusionOk="0">
                  <a:moveTo>
                    <a:pt x="5682" y="1"/>
                  </a:moveTo>
                  <a:lnTo>
                    <a:pt x="3826" y="354"/>
                  </a:lnTo>
                  <a:cubicBezTo>
                    <a:pt x="3586" y="544"/>
                    <a:pt x="2374" y="834"/>
                    <a:pt x="2374" y="834"/>
                  </a:cubicBezTo>
                  <a:lnTo>
                    <a:pt x="2374" y="2337"/>
                  </a:lnTo>
                  <a:lnTo>
                    <a:pt x="1111" y="3991"/>
                  </a:lnTo>
                  <a:lnTo>
                    <a:pt x="0" y="4900"/>
                  </a:lnTo>
                  <a:lnTo>
                    <a:pt x="632" y="7691"/>
                  </a:lnTo>
                  <a:lnTo>
                    <a:pt x="2058" y="7691"/>
                  </a:lnTo>
                  <a:lnTo>
                    <a:pt x="4293" y="5254"/>
                  </a:lnTo>
                  <a:lnTo>
                    <a:pt x="5834" y="4622"/>
                  </a:lnTo>
                  <a:lnTo>
                    <a:pt x="7412" y="3650"/>
                  </a:lnTo>
                  <a:lnTo>
                    <a:pt x="7412" y="1705"/>
                  </a:lnTo>
                  <a:lnTo>
                    <a:pt x="6238" y="910"/>
                  </a:lnTo>
                  <a:lnTo>
                    <a:pt x="568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52"/>
            <p:cNvSpPr/>
            <p:nvPr/>
          </p:nvSpPr>
          <p:spPr>
            <a:xfrm>
              <a:off x="1431375" y="1091425"/>
              <a:ext cx="201725" cy="208700"/>
            </a:xfrm>
            <a:custGeom>
              <a:avLst/>
              <a:gdLst/>
              <a:ahLst/>
              <a:cxnLst/>
              <a:rect l="l" t="t" r="r" b="b"/>
              <a:pathLst>
                <a:path w="8069" h="8348" extrusionOk="0">
                  <a:moveTo>
                    <a:pt x="5859" y="708"/>
                  </a:moveTo>
                  <a:lnTo>
                    <a:pt x="6301" y="1428"/>
                  </a:lnTo>
                  <a:lnTo>
                    <a:pt x="7438" y="2223"/>
                  </a:lnTo>
                  <a:lnTo>
                    <a:pt x="7438" y="3814"/>
                  </a:lnTo>
                  <a:lnTo>
                    <a:pt x="6049" y="4673"/>
                  </a:lnTo>
                  <a:lnTo>
                    <a:pt x="4521" y="5304"/>
                  </a:lnTo>
                  <a:lnTo>
                    <a:pt x="2260" y="7716"/>
                  </a:lnTo>
                  <a:lnTo>
                    <a:pt x="1225" y="7716"/>
                  </a:lnTo>
                  <a:lnTo>
                    <a:pt x="695" y="5367"/>
                  </a:lnTo>
                  <a:lnTo>
                    <a:pt x="1642" y="4584"/>
                  </a:lnTo>
                  <a:lnTo>
                    <a:pt x="3018" y="2791"/>
                  </a:lnTo>
                  <a:lnTo>
                    <a:pt x="3018" y="1428"/>
                  </a:lnTo>
                  <a:cubicBezTo>
                    <a:pt x="3422" y="1327"/>
                    <a:pt x="4003" y="1163"/>
                    <a:pt x="4281" y="998"/>
                  </a:cubicBezTo>
                  <a:lnTo>
                    <a:pt x="5859" y="708"/>
                  </a:lnTo>
                  <a:close/>
                  <a:moveTo>
                    <a:pt x="6175" y="1"/>
                  </a:moveTo>
                  <a:lnTo>
                    <a:pt x="4117" y="380"/>
                  </a:lnTo>
                  <a:lnTo>
                    <a:pt x="4028" y="405"/>
                  </a:lnTo>
                  <a:lnTo>
                    <a:pt x="3965" y="443"/>
                  </a:lnTo>
                  <a:cubicBezTo>
                    <a:pt x="3851" y="544"/>
                    <a:pt x="3182" y="733"/>
                    <a:pt x="2639" y="872"/>
                  </a:cubicBezTo>
                  <a:lnTo>
                    <a:pt x="2399" y="923"/>
                  </a:lnTo>
                  <a:lnTo>
                    <a:pt x="2399" y="2564"/>
                  </a:lnTo>
                  <a:lnTo>
                    <a:pt x="1225" y="4105"/>
                  </a:lnTo>
                  <a:lnTo>
                    <a:pt x="0" y="5115"/>
                  </a:lnTo>
                  <a:lnTo>
                    <a:pt x="733" y="8347"/>
                  </a:lnTo>
                  <a:lnTo>
                    <a:pt x="2538" y="8347"/>
                  </a:lnTo>
                  <a:lnTo>
                    <a:pt x="4836" y="5847"/>
                  </a:lnTo>
                  <a:lnTo>
                    <a:pt x="6352" y="5228"/>
                  </a:lnTo>
                  <a:lnTo>
                    <a:pt x="8069" y="4168"/>
                  </a:lnTo>
                  <a:lnTo>
                    <a:pt x="8069" y="1870"/>
                  </a:lnTo>
                  <a:lnTo>
                    <a:pt x="6806" y="1024"/>
                  </a:lnTo>
                  <a:lnTo>
                    <a:pt x="617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52"/>
            <p:cNvSpPr/>
            <p:nvPr/>
          </p:nvSpPr>
          <p:spPr>
            <a:xfrm>
              <a:off x="1514700" y="1211400"/>
              <a:ext cx="329275" cy="270225"/>
            </a:xfrm>
            <a:custGeom>
              <a:avLst/>
              <a:gdLst/>
              <a:ahLst/>
              <a:cxnLst/>
              <a:rect l="l" t="t" r="r" b="b"/>
              <a:pathLst>
                <a:path w="13171" h="10809" extrusionOk="0">
                  <a:moveTo>
                    <a:pt x="12072" y="0"/>
                  </a:moveTo>
                  <a:lnTo>
                    <a:pt x="9623" y="480"/>
                  </a:lnTo>
                  <a:lnTo>
                    <a:pt x="8676" y="4180"/>
                  </a:lnTo>
                  <a:lnTo>
                    <a:pt x="7678" y="3536"/>
                  </a:lnTo>
                  <a:lnTo>
                    <a:pt x="8297" y="1503"/>
                  </a:lnTo>
                  <a:lnTo>
                    <a:pt x="4925" y="707"/>
                  </a:lnTo>
                  <a:lnTo>
                    <a:pt x="1440" y="1818"/>
                  </a:lnTo>
                  <a:lnTo>
                    <a:pt x="1074" y="2993"/>
                  </a:lnTo>
                  <a:lnTo>
                    <a:pt x="2791" y="3574"/>
                  </a:lnTo>
                  <a:lnTo>
                    <a:pt x="1" y="3940"/>
                  </a:lnTo>
                  <a:lnTo>
                    <a:pt x="1" y="6389"/>
                  </a:lnTo>
                  <a:lnTo>
                    <a:pt x="2842" y="6389"/>
                  </a:lnTo>
                  <a:lnTo>
                    <a:pt x="3549" y="6781"/>
                  </a:lnTo>
                  <a:lnTo>
                    <a:pt x="632" y="7021"/>
                  </a:lnTo>
                  <a:lnTo>
                    <a:pt x="1503" y="8637"/>
                  </a:lnTo>
                  <a:lnTo>
                    <a:pt x="1819" y="10177"/>
                  </a:lnTo>
                  <a:lnTo>
                    <a:pt x="4736" y="10177"/>
                  </a:lnTo>
                  <a:lnTo>
                    <a:pt x="6706" y="9142"/>
                  </a:lnTo>
                  <a:lnTo>
                    <a:pt x="8751" y="10809"/>
                  </a:lnTo>
                  <a:lnTo>
                    <a:pt x="10570" y="10089"/>
                  </a:lnTo>
                  <a:lnTo>
                    <a:pt x="11529" y="8789"/>
                  </a:lnTo>
                  <a:lnTo>
                    <a:pt x="10102" y="5695"/>
                  </a:lnTo>
                  <a:lnTo>
                    <a:pt x="11201" y="2614"/>
                  </a:lnTo>
                  <a:lnTo>
                    <a:pt x="13171" y="1111"/>
                  </a:lnTo>
                  <a:lnTo>
                    <a:pt x="120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52"/>
            <p:cNvSpPr/>
            <p:nvPr/>
          </p:nvSpPr>
          <p:spPr>
            <a:xfrm>
              <a:off x="1506825" y="1202875"/>
              <a:ext cx="349150" cy="287600"/>
            </a:xfrm>
            <a:custGeom>
              <a:avLst/>
              <a:gdLst/>
              <a:ahLst/>
              <a:cxnLst/>
              <a:rect l="l" t="t" r="r" b="b"/>
              <a:pathLst>
                <a:path w="13966" h="11504" extrusionOk="0">
                  <a:moveTo>
                    <a:pt x="12274" y="682"/>
                  </a:moveTo>
                  <a:lnTo>
                    <a:pt x="13006" y="1414"/>
                  </a:lnTo>
                  <a:lnTo>
                    <a:pt x="11238" y="2766"/>
                  </a:lnTo>
                  <a:lnTo>
                    <a:pt x="10064" y="6061"/>
                  </a:lnTo>
                  <a:lnTo>
                    <a:pt x="11478" y="9092"/>
                  </a:lnTo>
                  <a:lnTo>
                    <a:pt x="10683" y="10178"/>
                  </a:lnTo>
                  <a:lnTo>
                    <a:pt x="9129" y="10784"/>
                  </a:lnTo>
                  <a:lnTo>
                    <a:pt x="7059" y="9117"/>
                  </a:lnTo>
                  <a:lnTo>
                    <a:pt x="4975" y="10203"/>
                  </a:lnTo>
                  <a:lnTo>
                    <a:pt x="2399" y="10203"/>
                  </a:lnTo>
                  <a:lnTo>
                    <a:pt x="2134" y="8915"/>
                  </a:lnTo>
                  <a:lnTo>
                    <a:pt x="1465" y="7640"/>
                  </a:lnTo>
                  <a:lnTo>
                    <a:pt x="4937" y="7349"/>
                  </a:lnTo>
                  <a:lnTo>
                    <a:pt x="3245" y="6415"/>
                  </a:lnTo>
                  <a:lnTo>
                    <a:pt x="644" y="6415"/>
                  </a:lnTo>
                  <a:lnTo>
                    <a:pt x="644" y="4559"/>
                  </a:lnTo>
                  <a:lnTo>
                    <a:pt x="4495" y="4053"/>
                  </a:lnTo>
                  <a:lnTo>
                    <a:pt x="1781" y="3132"/>
                  </a:lnTo>
                  <a:lnTo>
                    <a:pt x="2008" y="2399"/>
                  </a:lnTo>
                  <a:lnTo>
                    <a:pt x="5253" y="1377"/>
                  </a:lnTo>
                  <a:lnTo>
                    <a:pt x="8208" y="2071"/>
                  </a:lnTo>
                  <a:lnTo>
                    <a:pt x="7627" y="4003"/>
                  </a:lnTo>
                  <a:lnTo>
                    <a:pt x="9193" y="5026"/>
                  </a:lnTo>
                  <a:lnTo>
                    <a:pt x="10190" y="1086"/>
                  </a:lnTo>
                  <a:lnTo>
                    <a:pt x="12274" y="682"/>
                  </a:lnTo>
                  <a:close/>
                  <a:moveTo>
                    <a:pt x="12488" y="0"/>
                  </a:moveTo>
                  <a:lnTo>
                    <a:pt x="9685" y="543"/>
                  </a:lnTo>
                  <a:lnTo>
                    <a:pt x="8801" y="4016"/>
                  </a:lnTo>
                  <a:lnTo>
                    <a:pt x="8372" y="3738"/>
                  </a:lnTo>
                  <a:lnTo>
                    <a:pt x="9003" y="1616"/>
                  </a:lnTo>
                  <a:lnTo>
                    <a:pt x="5228" y="733"/>
                  </a:lnTo>
                  <a:lnTo>
                    <a:pt x="1503" y="1907"/>
                  </a:lnTo>
                  <a:lnTo>
                    <a:pt x="998" y="3536"/>
                  </a:lnTo>
                  <a:lnTo>
                    <a:pt x="1717" y="3788"/>
                  </a:lnTo>
                  <a:lnTo>
                    <a:pt x="0" y="4003"/>
                  </a:lnTo>
                  <a:lnTo>
                    <a:pt x="0" y="7046"/>
                  </a:lnTo>
                  <a:lnTo>
                    <a:pt x="1010" y="7046"/>
                  </a:lnTo>
                  <a:lnTo>
                    <a:pt x="442" y="7097"/>
                  </a:lnTo>
                  <a:lnTo>
                    <a:pt x="1515" y="9079"/>
                  </a:lnTo>
                  <a:lnTo>
                    <a:pt x="1882" y="10834"/>
                  </a:lnTo>
                  <a:lnTo>
                    <a:pt x="5127" y="10834"/>
                  </a:lnTo>
                  <a:lnTo>
                    <a:pt x="6983" y="9862"/>
                  </a:lnTo>
                  <a:lnTo>
                    <a:pt x="9016" y="11503"/>
                  </a:lnTo>
                  <a:lnTo>
                    <a:pt x="11087" y="10708"/>
                  </a:lnTo>
                  <a:lnTo>
                    <a:pt x="12210" y="9167"/>
                  </a:lnTo>
                  <a:lnTo>
                    <a:pt x="10758" y="6023"/>
                  </a:lnTo>
                  <a:lnTo>
                    <a:pt x="11781" y="3144"/>
                  </a:lnTo>
                  <a:lnTo>
                    <a:pt x="13966" y="1490"/>
                  </a:lnTo>
                  <a:lnTo>
                    <a:pt x="1248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52"/>
            <p:cNvSpPr/>
            <p:nvPr/>
          </p:nvSpPr>
          <p:spPr>
            <a:xfrm>
              <a:off x="1843950" y="1219275"/>
              <a:ext cx="96625" cy="163875"/>
            </a:xfrm>
            <a:custGeom>
              <a:avLst/>
              <a:gdLst/>
              <a:ahLst/>
              <a:cxnLst/>
              <a:rect l="l" t="t" r="r" b="b"/>
              <a:pathLst>
                <a:path w="3865" h="6555" extrusionOk="0">
                  <a:moveTo>
                    <a:pt x="2602" y="1"/>
                  </a:moveTo>
                  <a:lnTo>
                    <a:pt x="2046" y="1339"/>
                  </a:lnTo>
                  <a:lnTo>
                    <a:pt x="1466" y="3334"/>
                  </a:lnTo>
                  <a:lnTo>
                    <a:pt x="1024" y="1642"/>
                  </a:lnTo>
                  <a:lnTo>
                    <a:pt x="1" y="3246"/>
                  </a:lnTo>
                  <a:lnTo>
                    <a:pt x="392" y="5026"/>
                  </a:lnTo>
                  <a:lnTo>
                    <a:pt x="1024" y="6554"/>
                  </a:lnTo>
                  <a:lnTo>
                    <a:pt x="3057" y="5014"/>
                  </a:lnTo>
                  <a:lnTo>
                    <a:pt x="3865" y="3221"/>
                  </a:lnTo>
                  <a:lnTo>
                    <a:pt x="3865" y="1339"/>
                  </a:lnTo>
                  <a:lnTo>
                    <a:pt x="260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52"/>
            <p:cNvSpPr/>
            <p:nvPr/>
          </p:nvSpPr>
          <p:spPr>
            <a:xfrm>
              <a:off x="1835425" y="1205075"/>
              <a:ext cx="113050" cy="190700"/>
            </a:xfrm>
            <a:custGeom>
              <a:avLst/>
              <a:gdLst/>
              <a:ahLst/>
              <a:cxnLst/>
              <a:rect l="l" t="t" r="r" b="b"/>
              <a:pathLst>
                <a:path w="4522" h="7628" extrusionOk="0">
                  <a:moveTo>
                    <a:pt x="3044" y="1150"/>
                  </a:moveTo>
                  <a:lnTo>
                    <a:pt x="3890" y="2034"/>
                  </a:lnTo>
                  <a:lnTo>
                    <a:pt x="3890" y="3726"/>
                  </a:lnTo>
                  <a:lnTo>
                    <a:pt x="3145" y="5380"/>
                  </a:lnTo>
                  <a:lnTo>
                    <a:pt x="1503" y="6630"/>
                  </a:lnTo>
                  <a:lnTo>
                    <a:pt x="1049" y="5519"/>
                  </a:lnTo>
                  <a:lnTo>
                    <a:pt x="683" y="3877"/>
                  </a:lnTo>
                  <a:lnTo>
                    <a:pt x="1238" y="2981"/>
                  </a:lnTo>
                  <a:lnTo>
                    <a:pt x="1781" y="5089"/>
                  </a:lnTo>
                  <a:lnTo>
                    <a:pt x="2678" y="2034"/>
                  </a:lnTo>
                  <a:lnTo>
                    <a:pt x="3044" y="1150"/>
                  </a:lnTo>
                  <a:close/>
                  <a:moveTo>
                    <a:pt x="2842" y="1"/>
                  </a:moveTo>
                  <a:lnTo>
                    <a:pt x="2084" y="1819"/>
                  </a:lnTo>
                  <a:lnTo>
                    <a:pt x="1819" y="2715"/>
                  </a:lnTo>
                  <a:lnTo>
                    <a:pt x="1491" y="1427"/>
                  </a:lnTo>
                  <a:lnTo>
                    <a:pt x="1" y="3763"/>
                  </a:lnTo>
                  <a:lnTo>
                    <a:pt x="443" y="5708"/>
                  </a:lnTo>
                  <a:lnTo>
                    <a:pt x="1238" y="7627"/>
                  </a:lnTo>
                  <a:lnTo>
                    <a:pt x="3650" y="5784"/>
                  </a:lnTo>
                  <a:lnTo>
                    <a:pt x="4496" y="3915"/>
                  </a:lnTo>
                  <a:lnTo>
                    <a:pt x="4521" y="1781"/>
                  </a:lnTo>
                  <a:lnTo>
                    <a:pt x="284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52"/>
            <p:cNvSpPr/>
            <p:nvPr/>
          </p:nvSpPr>
          <p:spPr>
            <a:xfrm>
              <a:off x="1794700" y="1458875"/>
              <a:ext cx="74850" cy="69800"/>
            </a:xfrm>
            <a:custGeom>
              <a:avLst/>
              <a:gdLst/>
              <a:ahLst/>
              <a:cxnLst/>
              <a:rect l="l" t="t" r="r" b="b"/>
              <a:pathLst>
                <a:path w="2994" h="2792" extrusionOk="0">
                  <a:moveTo>
                    <a:pt x="1971" y="1"/>
                  </a:moveTo>
                  <a:lnTo>
                    <a:pt x="872" y="847"/>
                  </a:lnTo>
                  <a:lnTo>
                    <a:pt x="1" y="1465"/>
                  </a:lnTo>
                  <a:lnTo>
                    <a:pt x="1504" y="2791"/>
                  </a:lnTo>
                  <a:lnTo>
                    <a:pt x="2994" y="2791"/>
                  </a:lnTo>
                  <a:lnTo>
                    <a:pt x="197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52"/>
            <p:cNvSpPr/>
            <p:nvPr/>
          </p:nvSpPr>
          <p:spPr>
            <a:xfrm>
              <a:off x="1782075" y="1445925"/>
              <a:ext cx="98850" cy="90625"/>
            </a:xfrm>
            <a:custGeom>
              <a:avLst/>
              <a:gdLst/>
              <a:ahLst/>
              <a:cxnLst/>
              <a:rect l="l" t="t" r="r" b="b"/>
              <a:pathLst>
                <a:path w="3954" h="3625" extrusionOk="0">
                  <a:moveTo>
                    <a:pt x="2324" y="1024"/>
                  </a:moveTo>
                  <a:lnTo>
                    <a:pt x="3057" y="2994"/>
                  </a:lnTo>
                  <a:lnTo>
                    <a:pt x="2122" y="2994"/>
                  </a:lnTo>
                  <a:lnTo>
                    <a:pt x="1011" y="2009"/>
                  </a:lnTo>
                  <a:lnTo>
                    <a:pt x="2324" y="1024"/>
                  </a:lnTo>
                  <a:close/>
                  <a:moveTo>
                    <a:pt x="2627" y="1"/>
                  </a:moveTo>
                  <a:lnTo>
                    <a:pt x="1188" y="1112"/>
                  </a:lnTo>
                  <a:lnTo>
                    <a:pt x="1" y="1958"/>
                  </a:lnTo>
                  <a:lnTo>
                    <a:pt x="1882" y="3625"/>
                  </a:lnTo>
                  <a:lnTo>
                    <a:pt x="3953" y="3625"/>
                  </a:lnTo>
                  <a:lnTo>
                    <a:pt x="262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52"/>
            <p:cNvSpPr/>
            <p:nvPr/>
          </p:nvSpPr>
          <p:spPr>
            <a:xfrm>
              <a:off x="241275" y="1079650"/>
              <a:ext cx="2559200" cy="3887025"/>
            </a:xfrm>
            <a:custGeom>
              <a:avLst/>
              <a:gdLst/>
              <a:ahLst/>
              <a:cxnLst/>
              <a:rect l="l" t="t" r="r" b="b"/>
              <a:pathLst>
                <a:path w="102368" h="155481" extrusionOk="0">
                  <a:moveTo>
                    <a:pt x="22033" y="0"/>
                  </a:moveTo>
                  <a:cubicBezTo>
                    <a:pt x="21541" y="0"/>
                    <a:pt x="20848" y="207"/>
                    <a:pt x="19875" y="825"/>
                  </a:cubicBezTo>
                  <a:cubicBezTo>
                    <a:pt x="16958" y="2669"/>
                    <a:pt x="16718" y="2669"/>
                    <a:pt x="16718" y="2669"/>
                  </a:cubicBezTo>
                  <a:lnTo>
                    <a:pt x="14357" y="4096"/>
                  </a:lnTo>
                  <a:lnTo>
                    <a:pt x="14357" y="5043"/>
                  </a:lnTo>
                  <a:lnTo>
                    <a:pt x="15304" y="8351"/>
                  </a:lnTo>
                  <a:lnTo>
                    <a:pt x="15532" y="10056"/>
                  </a:lnTo>
                  <a:lnTo>
                    <a:pt x="13423" y="9450"/>
                  </a:lnTo>
                  <a:lnTo>
                    <a:pt x="12665" y="8869"/>
                  </a:lnTo>
                  <a:lnTo>
                    <a:pt x="10051" y="10043"/>
                  </a:lnTo>
                  <a:lnTo>
                    <a:pt x="9319" y="11584"/>
                  </a:lnTo>
                  <a:lnTo>
                    <a:pt x="9319" y="12606"/>
                  </a:lnTo>
                  <a:lnTo>
                    <a:pt x="11920" y="12998"/>
                  </a:lnTo>
                  <a:lnTo>
                    <a:pt x="13890" y="12846"/>
                  </a:lnTo>
                  <a:lnTo>
                    <a:pt x="13890" y="12846"/>
                  </a:lnTo>
                  <a:lnTo>
                    <a:pt x="12236" y="14854"/>
                  </a:lnTo>
                  <a:lnTo>
                    <a:pt x="9281" y="15447"/>
                  </a:lnTo>
                  <a:lnTo>
                    <a:pt x="7324" y="17884"/>
                  </a:lnTo>
                  <a:lnTo>
                    <a:pt x="5922" y="20094"/>
                  </a:lnTo>
                  <a:lnTo>
                    <a:pt x="6478" y="22228"/>
                  </a:lnTo>
                  <a:lnTo>
                    <a:pt x="7665" y="23491"/>
                  </a:lnTo>
                  <a:lnTo>
                    <a:pt x="9559" y="25069"/>
                  </a:lnTo>
                  <a:cubicBezTo>
                    <a:pt x="9559" y="25069"/>
                    <a:pt x="8448" y="26534"/>
                    <a:pt x="8372" y="26862"/>
                  </a:cubicBezTo>
                  <a:cubicBezTo>
                    <a:pt x="8296" y="27191"/>
                    <a:pt x="2841" y="30196"/>
                    <a:pt x="2841" y="30196"/>
                  </a:cubicBezTo>
                  <a:lnTo>
                    <a:pt x="0" y="31610"/>
                  </a:lnTo>
                  <a:lnTo>
                    <a:pt x="0" y="31610"/>
                  </a:lnTo>
                  <a:lnTo>
                    <a:pt x="4344" y="30903"/>
                  </a:lnTo>
                  <a:lnTo>
                    <a:pt x="10178" y="28529"/>
                  </a:lnTo>
                  <a:lnTo>
                    <a:pt x="12476" y="25852"/>
                  </a:lnTo>
                  <a:lnTo>
                    <a:pt x="14446" y="24110"/>
                  </a:lnTo>
                  <a:lnTo>
                    <a:pt x="16883" y="22380"/>
                  </a:lnTo>
                  <a:lnTo>
                    <a:pt x="15393" y="25132"/>
                  </a:lnTo>
                  <a:lnTo>
                    <a:pt x="17287" y="24741"/>
                  </a:lnTo>
                  <a:cubicBezTo>
                    <a:pt x="17287" y="24741"/>
                    <a:pt x="19648" y="24034"/>
                    <a:pt x="19812" y="23794"/>
                  </a:cubicBezTo>
                  <a:cubicBezTo>
                    <a:pt x="19818" y="23784"/>
                    <a:pt x="19832" y="23779"/>
                    <a:pt x="19854" y="23779"/>
                  </a:cubicBezTo>
                  <a:cubicBezTo>
                    <a:pt x="20342" y="23779"/>
                    <a:pt x="24610" y="26319"/>
                    <a:pt x="24610" y="26319"/>
                  </a:cubicBezTo>
                  <a:lnTo>
                    <a:pt x="26113" y="29085"/>
                  </a:lnTo>
                  <a:lnTo>
                    <a:pt x="26820" y="33100"/>
                  </a:lnTo>
                  <a:lnTo>
                    <a:pt x="26189" y="36105"/>
                  </a:lnTo>
                  <a:lnTo>
                    <a:pt x="25633" y="38151"/>
                  </a:lnTo>
                  <a:lnTo>
                    <a:pt x="26429" y="40045"/>
                  </a:lnTo>
                  <a:lnTo>
                    <a:pt x="27376" y="37040"/>
                  </a:lnTo>
                  <a:lnTo>
                    <a:pt x="28474" y="36105"/>
                  </a:lnTo>
                  <a:lnTo>
                    <a:pt x="29194" y="40512"/>
                  </a:lnTo>
                  <a:lnTo>
                    <a:pt x="30457" y="43505"/>
                  </a:lnTo>
                  <a:lnTo>
                    <a:pt x="28083" y="42015"/>
                  </a:lnTo>
                  <a:lnTo>
                    <a:pt x="27856" y="43505"/>
                  </a:lnTo>
                  <a:lnTo>
                    <a:pt x="29585" y="47293"/>
                  </a:lnTo>
                  <a:lnTo>
                    <a:pt x="29346" y="49894"/>
                  </a:lnTo>
                  <a:lnTo>
                    <a:pt x="28083" y="52419"/>
                  </a:lnTo>
                  <a:lnTo>
                    <a:pt x="27616" y="56763"/>
                  </a:lnTo>
                  <a:lnTo>
                    <a:pt x="27931" y="61258"/>
                  </a:lnTo>
                  <a:lnTo>
                    <a:pt x="29661" y="64011"/>
                  </a:lnTo>
                  <a:lnTo>
                    <a:pt x="31404" y="65198"/>
                  </a:lnTo>
                  <a:lnTo>
                    <a:pt x="32666" y="68670"/>
                  </a:lnTo>
                  <a:lnTo>
                    <a:pt x="33538" y="71713"/>
                  </a:lnTo>
                  <a:lnTo>
                    <a:pt x="34081" y="73708"/>
                  </a:lnTo>
                  <a:lnTo>
                    <a:pt x="36631" y="76398"/>
                  </a:lnTo>
                  <a:lnTo>
                    <a:pt x="36631" y="76398"/>
                  </a:lnTo>
                  <a:lnTo>
                    <a:pt x="36050" y="73241"/>
                  </a:lnTo>
                  <a:lnTo>
                    <a:pt x="34560" y="71347"/>
                  </a:lnTo>
                  <a:lnTo>
                    <a:pt x="33929" y="66852"/>
                  </a:lnTo>
                  <a:lnTo>
                    <a:pt x="35343" y="68506"/>
                  </a:lnTo>
                  <a:lnTo>
                    <a:pt x="36215" y="71713"/>
                  </a:lnTo>
                  <a:lnTo>
                    <a:pt x="38424" y="73784"/>
                  </a:lnTo>
                  <a:lnTo>
                    <a:pt x="40470" y="77332"/>
                  </a:lnTo>
                  <a:lnTo>
                    <a:pt x="40634" y="79618"/>
                  </a:lnTo>
                  <a:lnTo>
                    <a:pt x="42288" y="81436"/>
                  </a:lnTo>
                  <a:lnTo>
                    <a:pt x="46241" y="82623"/>
                  </a:lnTo>
                  <a:lnTo>
                    <a:pt x="49082" y="84113"/>
                  </a:lnTo>
                  <a:lnTo>
                    <a:pt x="49940" y="83557"/>
                  </a:lnTo>
                  <a:lnTo>
                    <a:pt x="52541" y="85616"/>
                  </a:lnTo>
                  <a:lnTo>
                    <a:pt x="55458" y="86247"/>
                  </a:lnTo>
                  <a:lnTo>
                    <a:pt x="57428" y="88457"/>
                  </a:lnTo>
                  <a:lnTo>
                    <a:pt x="58855" y="90035"/>
                  </a:lnTo>
                  <a:lnTo>
                    <a:pt x="61380" y="91373"/>
                  </a:lnTo>
                  <a:lnTo>
                    <a:pt x="62643" y="90275"/>
                  </a:lnTo>
                  <a:lnTo>
                    <a:pt x="64221" y="92081"/>
                  </a:lnTo>
                  <a:lnTo>
                    <a:pt x="63906" y="95553"/>
                  </a:lnTo>
                  <a:lnTo>
                    <a:pt x="62378" y="97346"/>
                  </a:lnTo>
                  <a:lnTo>
                    <a:pt x="61595" y="99644"/>
                  </a:lnTo>
                  <a:lnTo>
                    <a:pt x="61355" y="101854"/>
                  </a:lnTo>
                  <a:lnTo>
                    <a:pt x="60875" y="103028"/>
                  </a:lnTo>
                  <a:lnTo>
                    <a:pt x="63325" y="105629"/>
                  </a:lnTo>
                  <a:lnTo>
                    <a:pt x="65459" y="108862"/>
                  </a:lnTo>
                  <a:lnTo>
                    <a:pt x="67580" y="112170"/>
                  </a:lnTo>
                  <a:lnTo>
                    <a:pt x="69550" y="113281"/>
                  </a:lnTo>
                  <a:lnTo>
                    <a:pt x="70813" y="115011"/>
                  </a:lnTo>
                  <a:lnTo>
                    <a:pt x="71293" y="119746"/>
                  </a:lnTo>
                  <a:lnTo>
                    <a:pt x="71532" y="123610"/>
                  </a:lnTo>
                  <a:lnTo>
                    <a:pt x="71293" y="127562"/>
                  </a:lnTo>
                  <a:lnTo>
                    <a:pt x="71444" y="129608"/>
                  </a:lnTo>
                  <a:lnTo>
                    <a:pt x="70661" y="132765"/>
                  </a:lnTo>
                  <a:lnTo>
                    <a:pt x="70585" y="135214"/>
                  </a:lnTo>
                  <a:lnTo>
                    <a:pt x="70813" y="138220"/>
                  </a:lnTo>
                  <a:lnTo>
                    <a:pt x="72151" y="139167"/>
                  </a:lnTo>
                  <a:lnTo>
                    <a:pt x="70346" y="143334"/>
                  </a:lnTo>
                  <a:lnTo>
                    <a:pt x="71684" y="145392"/>
                  </a:lnTo>
                  <a:lnTo>
                    <a:pt x="72000" y="147210"/>
                  </a:lnTo>
                  <a:lnTo>
                    <a:pt x="73225" y="150998"/>
                  </a:lnTo>
                  <a:lnTo>
                    <a:pt x="75548" y="154344"/>
                  </a:lnTo>
                  <a:lnTo>
                    <a:pt x="77278" y="155481"/>
                  </a:lnTo>
                  <a:lnTo>
                    <a:pt x="80283" y="155481"/>
                  </a:lnTo>
                  <a:lnTo>
                    <a:pt x="81546" y="153991"/>
                  </a:lnTo>
                  <a:lnTo>
                    <a:pt x="78313" y="152248"/>
                  </a:lnTo>
                  <a:lnTo>
                    <a:pt x="77126" y="149331"/>
                  </a:lnTo>
                  <a:cubicBezTo>
                    <a:pt x="77126" y="149331"/>
                    <a:pt x="75864" y="148826"/>
                    <a:pt x="77050" y="147399"/>
                  </a:cubicBezTo>
                  <a:cubicBezTo>
                    <a:pt x="78237" y="145985"/>
                    <a:pt x="78237" y="145960"/>
                    <a:pt x="78237" y="145960"/>
                  </a:cubicBezTo>
                  <a:lnTo>
                    <a:pt x="78553" y="144925"/>
                  </a:lnTo>
                  <a:lnTo>
                    <a:pt x="76899" y="143738"/>
                  </a:lnTo>
                  <a:lnTo>
                    <a:pt x="77758" y="142083"/>
                  </a:lnTo>
                  <a:lnTo>
                    <a:pt x="78553" y="141528"/>
                  </a:lnTo>
                  <a:lnTo>
                    <a:pt x="78945" y="139318"/>
                  </a:lnTo>
                  <a:lnTo>
                    <a:pt x="78389" y="138055"/>
                  </a:lnTo>
                  <a:lnTo>
                    <a:pt x="78465" y="136957"/>
                  </a:lnTo>
                  <a:lnTo>
                    <a:pt x="79892" y="137108"/>
                  </a:lnTo>
                  <a:lnTo>
                    <a:pt x="79967" y="135530"/>
                  </a:lnTo>
                  <a:lnTo>
                    <a:pt x="79967" y="134962"/>
                  </a:lnTo>
                  <a:lnTo>
                    <a:pt x="81861" y="134406"/>
                  </a:lnTo>
                  <a:lnTo>
                    <a:pt x="83755" y="133926"/>
                  </a:lnTo>
                  <a:lnTo>
                    <a:pt x="83755" y="131805"/>
                  </a:lnTo>
                  <a:lnTo>
                    <a:pt x="83604" y="130542"/>
                  </a:lnTo>
                  <a:lnTo>
                    <a:pt x="83516" y="129595"/>
                  </a:lnTo>
                  <a:lnTo>
                    <a:pt x="86205" y="130063"/>
                  </a:lnTo>
                  <a:lnTo>
                    <a:pt x="87821" y="128484"/>
                  </a:lnTo>
                  <a:lnTo>
                    <a:pt x="89261" y="126047"/>
                  </a:lnTo>
                  <a:lnTo>
                    <a:pt x="90612" y="124065"/>
                  </a:lnTo>
                  <a:lnTo>
                    <a:pt x="91079" y="121312"/>
                  </a:lnTo>
                  <a:lnTo>
                    <a:pt x="93605" y="119570"/>
                  </a:lnTo>
                  <a:lnTo>
                    <a:pt x="96294" y="118155"/>
                  </a:lnTo>
                  <a:lnTo>
                    <a:pt x="97633" y="117360"/>
                  </a:lnTo>
                  <a:lnTo>
                    <a:pt x="98188" y="113572"/>
                  </a:lnTo>
                  <a:lnTo>
                    <a:pt x="99047" y="110415"/>
                  </a:lnTo>
                  <a:lnTo>
                    <a:pt x="99451" y="108445"/>
                  </a:lnTo>
                  <a:lnTo>
                    <a:pt x="101257" y="106160"/>
                  </a:lnTo>
                  <a:lnTo>
                    <a:pt x="102368" y="104190"/>
                  </a:lnTo>
                  <a:lnTo>
                    <a:pt x="101332" y="102296"/>
                  </a:lnTo>
                  <a:cubicBezTo>
                    <a:pt x="101332" y="102296"/>
                    <a:pt x="101888" y="102220"/>
                    <a:pt x="98655" y="100957"/>
                  </a:cubicBezTo>
                  <a:lnTo>
                    <a:pt x="95423" y="99695"/>
                  </a:lnTo>
                  <a:lnTo>
                    <a:pt x="93529" y="99379"/>
                  </a:lnTo>
                  <a:lnTo>
                    <a:pt x="91471" y="98596"/>
                  </a:lnTo>
                  <a:lnTo>
                    <a:pt x="89185" y="97649"/>
                  </a:lnTo>
                  <a:lnTo>
                    <a:pt x="88011" y="94884"/>
                  </a:lnTo>
                  <a:lnTo>
                    <a:pt x="86508" y="92750"/>
                  </a:lnTo>
                  <a:lnTo>
                    <a:pt x="83124" y="91651"/>
                  </a:lnTo>
                  <a:lnTo>
                    <a:pt x="80914" y="91411"/>
                  </a:lnTo>
                  <a:lnTo>
                    <a:pt x="78616" y="89202"/>
                  </a:lnTo>
                  <a:lnTo>
                    <a:pt x="76571" y="88015"/>
                  </a:lnTo>
                  <a:lnTo>
                    <a:pt x="74121" y="87787"/>
                  </a:lnTo>
                  <a:lnTo>
                    <a:pt x="71596" y="87156"/>
                  </a:lnTo>
                  <a:lnTo>
                    <a:pt x="68755" y="87232"/>
                  </a:lnTo>
                  <a:cubicBezTo>
                    <a:pt x="68755" y="87232"/>
                    <a:pt x="65522" y="88179"/>
                    <a:pt x="65446" y="88495"/>
                  </a:cubicBezTo>
                  <a:cubicBezTo>
                    <a:pt x="65358" y="88810"/>
                    <a:pt x="64903" y="90174"/>
                    <a:pt x="64903" y="90174"/>
                  </a:cubicBezTo>
                  <a:lnTo>
                    <a:pt x="63325" y="88911"/>
                  </a:lnTo>
                  <a:lnTo>
                    <a:pt x="61595" y="89467"/>
                  </a:lnTo>
                  <a:lnTo>
                    <a:pt x="59852" y="88596"/>
                  </a:lnTo>
                  <a:lnTo>
                    <a:pt x="58590" y="85994"/>
                  </a:lnTo>
                  <a:lnTo>
                    <a:pt x="59385" y="83949"/>
                  </a:lnTo>
                  <a:lnTo>
                    <a:pt x="57491" y="83317"/>
                  </a:lnTo>
                  <a:lnTo>
                    <a:pt x="54966" y="83002"/>
                  </a:lnTo>
                  <a:lnTo>
                    <a:pt x="55673" y="81032"/>
                  </a:lnTo>
                  <a:lnTo>
                    <a:pt x="56380" y="79643"/>
                  </a:lnTo>
                  <a:lnTo>
                    <a:pt x="56532" y="78507"/>
                  </a:lnTo>
                  <a:lnTo>
                    <a:pt x="53779" y="78507"/>
                  </a:lnTo>
                  <a:lnTo>
                    <a:pt x="52592" y="80476"/>
                  </a:lnTo>
                  <a:lnTo>
                    <a:pt x="49915" y="81423"/>
                  </a:lnTo>
                  <a:lnTo>
                    <a:pt x="47933" y="78747"/>
                  </a:lnTo>
                  <a:lnTo>
                    <a:pt x="47541" y="75160"/>
                  </a:lnTo>
                  <a:lnTo>
                    <a:pt x="48412" y="72218"/>
                  </a:lnTo>
                  <a:lnTo>
                    <a:pt x="51165" y="70173"/>
                  </a:lnTo>
                  <a:lnTo>
                    <a:pt x="54095" y="69769"/>
                  </a:lnTo>
                  <a:lnTo>
                    <a:pt x="55433" y="70880"/>
                  </a:lnTo>
                  <a:lnTo>
                    <a:pt x="56064" y="69693"/>
                  </a:lnTo>
                  <a:lnTo>
                    <a:pt x="58198" y="69693"/>
                  </a:lnTo>
                  <a:lnTo>
                    <a:pt x="60964" y="70552"/>
                  </a:lnTo>
                  <a:lnTo>
                    <a:pt x="61191" y="72521"/>
                  </a:lnTo>
                  <a:lnTo>
                    <a:pt x="62529" y="74567"/>
                  </a:lnTo>
                  <a:lnTo>
                    <a:pt x="62933" y="72484"/>
                  </a:lnTo>
                  <a:lnTo>
                    <a:pt x="62769" y="68759"/>
                  </a:lnTo>
                  <a:lnTo>
                    <a:pt x="63805" y="66852"/>
                  </a:lnTo>
                  <a:lnTo>
                    <a:pt x="66797" y="64806"/>
                  </a:lnTo>
                  <a:lnTo>
                    <a:pt x="68300" y="62281"/>
                  </a:lnTo>
                  <a:lnTo>
                    <a:pt x="69083" y="60248"/>
                  </a:lnTo>
                  <a:lnTo>
                    <a:pt x="71684" y="57697"/>
                  </a:lnTo>
                  <a:lnTo>
                    <a:pt x="73338" y="57697"/>
                  </a:lnTo>
                  <a:lnTo>
                    <a:pt x="74197" y="55412"/>
                  </a:lnTo>
                  <a:lnTo>
                    <a:pt x="76722" y="53758"/>
                  </a:lnTo>
                  <a:lnTo>
                    <a:pt x="77833" y="55488"/>
                  </a:lnTo>
                  <a:lnTo>
                    <a:pt x="79879" y="54187"/>
                  </a:lnTo>
                  <a:lnTo>
                    <a:pt x="83351" y="52748"/>
                  </a:lnTo>
                  <a:lnTo>
                    <a:pt x="82569" y="51876"/>
                  </a:lnTo>
                  <a:lnTo>
                    <a:pt x="79412" y="52104"/>
                  </a:lnTo>
                  <a:lnTo>
                    <a:pt x="78692" y="50525"/>
                  </a:lnTo>
                  <a:lnTo>
                    <a:pt x="78692" y="49187"/>
                  </a:lnTo>
                  <a:lnTo>
                    <a:pt x="77833" y="48707"/>
                  </a:lnTo>
                  <a:lnTo>
                    <a:pt x="76091" y="49502"/>
                  </a:lnTo>
                  <a:lnTo>
                    <a:pt x="78540" y="48240"/>
                  </a:lnTo>
                  <a:lnTo>
                    <a:pt x="80902" y="48240"/>
                  </a:lnTo>
                  <a:lnTo>
                    <a:pt x="83111" y="48391"/>
                  </a:lnTo>
                  <a:lnTo>
                    <a:pt x="85725" y="46901"/>
                  </a:lnTo>
                  <a:cubicBezTo>
                    <a:pt x="85725" y="46901"/>
                    <a:pt x="87619" y="45474"/>
                    <a:pt x="87695" y="45361"/>
                  </a:cubicBezTo>
                  <a:cubicBezTo>
                    <a:pt x="87771" y="45247"/>
                    <a:pt x="86041" y="42204"/>
                    <a:pt x="86041" y="42204"/>
                  </a:cubicBezTo>
                  <a:lnTo>
                    <a:pt x="83983" y="40297"/>
                  </a:lnTo>
                  <a:lnTo>
                    <a:pt x="83591" y="38151"/>
                  </a:lnTo>
                  <a:lnTo>
                    <a:pt x="83111" y="33820"/>
                  </a:lnTo>
                  <a:lnTo>
                    <a:pt x="81066" y="36105"/>
                  </a:lnTo>
                  <a:lnTo>
                    <a:pt x="79172" y="35701"/>
                  </a:lnTo>
                  <a:lnTo>
                    <a:pt x="78856" y="33656"/>
                  </a:lnTo>
                  <a:lnTo>
                    <a:pt x="79639" y="32203"/>
                  </a:lnTo>
                  <a:lnTo>
                    <a:pt x="77909" y="31724"/>
                  </a:lnTo>
                  <a:lnTo>
                    <a:pt x="76798" y="30575"/>
                  </a:lnTo>
                  <a:lnTo>
                    <a:pt x="73957" y="30575"/>
                  </a:lnTo>
                  <a:lnTo>
                    <a:pt x="73098" y="30650"/>
                  </a:lnTo>
                  <a:lnTo>
                    <a:pt x="73010" y="33491"/>
                  </a:lnTo>
                  <a:lnTo>
                    <a:pt x="71671" y="34918"/>
                  </a:lnTo>
                  <a:lnTo>
                    <a:pt x="72467" y="36156"/>
                  </a:lnTo>
                  <a:lnTo>
                    <a:pt x="72694" y="38479"/>
                  </a:lnTo>
                  <a:lnTo>
                    <a:pt x="70573" y="40285"/>
                  </a:lnTo>
                  <a:lnTo>
                    <a:pt x="68603" y="40979"/>
                  </a:lnTo>
                  <a:lnTo>
                    <a:pt x="68603" y="44136"/>
                  </a:lnTo>
                  <a:lnTo>
                    <a:pt x="67340" y="44767"/>
                  </a:lnTo>
                  <a:lnTo>
                    <a:pt x="65913" y="42962"/>
                  </a:lnTo>
                  <a:lnTo>
                    <a:pt x="66545" y="40196"/>
                  </a:lnTo>
                  <a:lnTo>
                    <a:pt x="64386" y="39098"/>
                  </a:lnTo>
                  <a:lnTo>
                    <a:pt x="62113" y="37747"/>
                  </a:lnTo>
                  <a:lnTo>
                    <a:pt x="61115" y="36888"/>
                  </a:lnTo>
                  <a:lnTo>
                    <a:pt x="60092" y="36888"/>
                  </a:lnTo>
                  <a:lnTo>
                    <a:pt x="59852" y="34123"/>
                  </a:lnTo>
                  <a:lnTo>
                    <a:pt x="60244" y="31686"/>
                  </a:lnTo>
                  <a:lnTo>
                    <a:pt x="61088" y="29679"/>
                  </a:lnTo>
                  <a:lnTo>
                    <a:pt x="61088" y="29679"/>
                  </a:lnTo>
                  <a:cubicBezTo>
                    <a:pt x="61170" y="29674"/>
                    <a:pt x="61518" y="29543"/>
                    <a:pt x="62694" y="28958"/>
                  </a:cubicBezTo>
                  <a:cubicBezTo>
                    <a:pt x="63454" y="28578"/>
                    <a:pt x="63639" y="28510"/>
                    <a:pt x="63679" y="28510"/>
                  </a:cubicBezTo>
                  <a:cubicBezTo>
                    <a:pt x="63702" y="28510"/>
                    <a:pt x="63680" y="28531"/>
                    <a:pt x="63688" y="28531"/>
                  </a:cubicBezTo>
                  <a:cubicBezTo>
                    <a:pt x="63704" y="28531"/>
                    <a:pt x="63843" y="28444"/>
                    <a:pt x="64739" y="27910"/>
                  </a:cubicBezTo>
                  <a:cubicBezTo>
                    <a:pt x="66873" y="26648"/>
                    <a:pt x="66873" y="26648"/>
                    <a:pt x="66873" y="26648"/>
                  </a:cubicBezTo>
                  <a:lnTo>
                    <a:pt x="68451" y="25145"/>
                  </a:lnTo>
                  <a:lnTo>
                    <a:pt x="69714" y="23870"/>
                  </a:lnTo>
                  <a:lnTo>
                    <a:pt x="70585" y="23642"/>
                  </a:lnTo>
                  <a:lnTo>
                    <a:pt x="73969" y="23642"/>
                  </a:lnTo>
                  <a:lnTo>
                    <a:pt x="74121" y="21597"/>
                  </a:lnTo>
                  <a:lnTo>
                    <a:pt x="75144" y="19779"/>
                  </a:lnTo>
                  <a:lnTo>
                    <a:pt x="74677" y="18049"/>
                  </a:lnTo>
                  <a:lnTo>
                    <a:pt x="73035" y="16660"/>
                  </a:lnTo>
                  <a:lnTo>
                    <a:pt x="71987" y="18693"/>
                  </a:lnTo>
                  <a:lnTo>
                    <a:pt x="70371" y="19943"/>
                  </a:lnTo>
                  <a:lnTo>
                    <a:pt x="69234" y="20726"/>
                  </a:lnTo>
                  <a:lnTo>
                    <a:pt x="69234" y="18276"/>
                  </a:lnTo>
                  <a:lnTo>
                    <a:pt x="69487" y="17013"/>
                  </a:lnTo>
                  <a:lnTo>
                    <a:pt x="69487" y="17013"/>
                  </a:lnTo>
                  <a:lnTo>
                    <a:pt x="68439" y="17960"/>
                  </a:lnTo>
                  <a:lnTo>
                    <a:pt x="67403" y="15599"/>
                  </a:lnTo>
                  <a:lnTo>
                    <a:pt x="68565" y="14336"/>
                  </a:lnTo>
                  <a:lnTo>
                    <a:pt x="69373" y="12594"/>
                  </a:lnTo>
                  <a:lnTo>
                    <a:pt x="70636" y="9841"/>
                  </a:lnTo>
                  <a:lnTo>
                    <a:pt x="71633" y="9450"/>
                  </a:lnTo>
                  <a:lnTo>
                    <a:pt x="73401" y="7783"/>
                  </a:lnTo>
                  <a:lnTo>
                    <a:pt x="72618" y="7379"/>
                  </a:lnTo>
                  <a:lnTo>
                    <a:pt x="71633" y="7240"/>
                  </a:lnTo>
                  <a:lnTo>
                    <a:pt x="69234" y="7240"/>
                  </a:lnTo>
                  <a:lnTo>
                    <a:pt x="69234" y="9450"/>
                  </a:lnTo>
                  <a:lnTo>
                    <a:pt x="67164" y="12152"/>
                  </a:lnTo>
                  <a:lnTo>
                    <a:pt x="65408" y="14854"/>
                  </a:lnTo>
                  <a:lnTo>
                    <a:pt x="66280" y="16091"/>
                  </a:lnTo>
                  <a:lnTo>
                    <a:pt x="65926" y="18516"/>
                  </a:lnTo>
                  <a:lnTo>
                    <a:pt x="62921" y="20094"/>
                  </a:lnTo>
                  <a:lnTo>
                    <a:pt x="62921" y="18276"/>
                  </a:lnTo>
                  <a:lnTo>
                    <a:pt x="61191" y="18124"/>
                  </a:lnTo>
                  <a:lnTo>
                    <a:pt x="59701" y="19299"/>
                  </a:lnTo>
                  <a:lnTo>
                    <a:pt x="57845" y="16698"/>
                  </a:lnTo>
                  <a:lnTo>
                    <a:pt x="55673" y="16698"/>
                  </a:lnTo>
                  <a:lnTo>
                    <a:pt x="54966" y="18049"/>
                  </a:lnTo>
                  <a:lnTo>
                    <a:pt x="54259" y="19071"/>
                  </a:lnTo>
                  <a:lnTo>
                    <a:pt x="53223" y="16786"/>
                  </a:lnTo>
                  <a:cubicBezTo>
                    <a:pt x="53223" y="16786"/>
                    <a:pt x="52623" y="16998"/>
                    <a:pt x="52038" y="16998"/>
                  </a:cubicBezTo>
                  <a:cubicBezTo>
                    <a:pt x="51500" y="16998"/>
                    <a:pt x="50974" y="16819"/>
                    <a:pt x="50938" y="16129"/>
                  </a:cubicBezTo>
                  <a:cubicBezTo>
                    <a:pt x="50862" y="14690"/>
                    <a:pt x="50862" y="14677"/>
                    <a:pt x="50862" y="14677"/>
                  </a:cubicBezTo>
                  <a:lnTo>
                    <a:pt x="47629" y="11672"/>
                  </a:lnTo>
                  <a:lnTo>
                    <a:pt x="46594" y="10952"/>
                  </a:lnTo>
                  <a:lnTo>
                    <a:pt x="44788" y="11268"/>
                  </a:lnTo>
                  <a:lnTo>
                    <a:pt x="43993" y="8869"/>
                  </a:lnTo>
                  <a:lnTo>
                    <a:pt x="42579" y="8427"/>
                  </a:lnTo>
                  <a:lnTo>
                    <a:pt x="39030" y="8869"/>
                  </a:lnTo>
                  <a:lnTo>
                    <a:pt x="36972" y="8427"/>
                  </a:lnTo>
                  <a:lnTo>
                    <a:pt x="34295" y="6141"/>
                  </a:lnTo>
                  <a:lnTo>
                    <a:pt x="30747" y="4462"/>
                  </a:lnTo>
                  <a:lnTo>
                    <a:pt x="28159" y="1962"/>
                  </a:lnTo>
                  <a:lnTo>
                    <a:pt x="26037" y="194"/>
                  </a:lnTo>
                  <a:lnTo>
                    <a:pt x="23196" y="825"/>
                  </a:lnTo>
                  <a:cubicBezTo>
                    <a:pt x="23196" y="825"/>
                    <a:pt x="23017" y="0"/>
                    <a:pt x="2203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52"/>
            <p:cNvSpPr/>
            <p:nvPr/>
          </p:nvSpPr>
          <p:spPr>
            <a:xfrm>
              <a:off x="238125" y="1071925"/>
              <a:ext cx="2568675" cy="3902025"/>
            </a:xfrm>
            <a:custGeom>
              <a:avLst/>
              <a:gdLst/>
              <a:ahLst/>
              <a:cxnLst/>
              <a:rect l="l" t="t" r="r" b="b"/>
              <a:pathLst>
                <a:path w="102747" h="156081" extrusionOk="0">
                  <a:moveTo>
                    <a:pt x="61468" y="29836"/>
                  </a:moveTo>
                  <a:cubicBezTo>
                    <a:pt x="61506" y="29899"/>
                    <a:pt x="61519" y="29962"/>
                    <a:pt x="61506" y="30025"/>
                  </a:cubicBezTo>
                  <a:lnTo>
                    <a:pt x="61342" y="29899"/>
                  </a:lnTo>
                  <a:lnTo>
                    <a:pt x="61468" y="29836"/>
                  </a:lnTo>
                  <a:close/>
                  <a:moveTo>
                    <a:pt x="101181" y="102504"/>
                  </a:moveTo>
                  <a:lnTo>
                    <a:pt x="101282" y="102542"/>
                  </a:lnTo>
                  <a:lnTo>
                    <a:pt x="101193" y="102718"/>
                  </a:lnTo>
                  <a:cubicBezTo>
                    <a:pt x="101155" y="102655"/>
                    <a:pt x="101143" y="102567"/>
                    <a:pt x="101181" y="102504"/>
                  </a:cubicBezTo>
                  <a:close/>
                  <a:moveTo>
                    <a:pt x="22159" y="618"/>
                  </a:moveTo>
                  <a:cubicBezTo>
                    <a:pt x="22328" y="618"/>
                    <a:pt x="22461" y="648"/>
                    <a:pt x="22565" y="692"/>
                  </a:cubicBezTo>
                  <a:cubicBezTo>
                    <a:pt x="22779" y="781"/>
                    <a:pt x="22943" y="970"/>
                    <a:pt x="23019" y="1198"/>
                  </a:cubicBezTo>
                  <a:lnTo>
                    <a:pt x="23385" y="1437"/>
                  </a:lnTo>
                  <a:lnTo>
                    <a:pt x="26075" y="844"/>
                  </a:lnTo>
                  <a:lnTo>
                    <a:pt x="28057" y="2498"/>
                  </a:lnTo>
                  <a:lnTo>
                    <a:pt x="30658" y="4998"/>
                  </a:lnTo>
                  <a:lnTo>
                    <a:pt x="34257" y="6716"/>
                  </a:lnTo>
                  <a:lnTo>
                    <a:pt x="36909" y="8976"/>
                  </a:lnTo>
                  <a:lnTo>
                    <a:pt x="37048" y="9052"/>
                  </a:lnTo>
                  <a:lnTo>
                    <a:pt x="39093" y="9481"/>
                  </a:lnTo>
                  <a:lnTo>
                    <a:pt x="39207" y="9481"/>
                  </a:lnTo>
                  <a:lnTo>
                    <a:pt x="42679" y="9052"/>
                  </a:lnTo>
                  <a:lnTo>
                    <a:pt x="43879" y="9430"/>
                  </a:lnTo>
                  <a:lnTo>
                    <a:pt x="44624" y="11678"/>
                  </a:lnTo>
                  <a:lnTo>
                    <a:pt x="44978" y="11893"/>
                  </a:lnTo>
                  <a:lnTo>
                    <a:pt x="46657" y="11590"/>
                  </a:lnTo>
                  <a:lnTo>
                    <a:pt x="47541" y="12208"/>
                  </a:lnTo>
                  <a:lnTo>
                    <a:pt x="50685" y="15125"/>
                  </a:lnTo>
                  <a:cubicBezTo>
                    <a:pt x="50698" y="15302"/>
                    <a:pt x="50710" y="15668"/>
                    <a:pt x="50761" y="16464"/>
                  </a:cubicBezTo>
                  <a:cubicBezTo>
                    <a:pt x="50761" y="16830"/>
                    <a:pt x="50937" y="17183"/>
                    <a:pt x="51253" y="17385"/>
                  </a:cubicBezTo>
                  <a:cubicBezTo>
                    <a:pt x="51517" y="17561"/>
                    <a:pt x="51851" y="17620"/>
                    <a:pt x="52180" y="17620"/>
                  </a:cubicBezTo>
                  <a:cubicBezTo>
                    <a:pt x="52561" y="17620"/>
                    <a:pt x="52935" y="17541"/>
                    <a:pt x="53185" y="17474"/>
                  </a:cubicBezTo>
                  <a:lnTo>
                    <a:pt x="54094" y="19507"/>
                  </a:lnTo>
                  <a:lnTo>
                    <a:pt x="54637" y="19557"/>
                  </a:lnTo>
                  <a:lnTo>
                    <a:pt x="55370" y="18497"/>
                  </a:lnTo>
                  <a:lnTo>
                    <a:pt x="55988" y="17322"/>
                  </a:lnTo>
                  <a:lnTo>
                    <a:pt x="57807" y="17322"/>
                  </a:lnTo>
                  <a:lnTo>
                    <a:pt x="59562" y="19784"/>
                  </a:lnTo>
                  <a:lnTo>
                    <a:pt x="60016" y="19848"/>
                  </a:lnTo>
                  <a:lnTo>
                    <a:pt x="61418" y="18762"/>
                  </a:lnTo>
                  <a:lnTo>
                    <a:pt x="62744" y="18875"/>
                  </a:lnTo>
                  <a:lnTo>
                    <a:pt x="62744" y="20403"/>
                  </a:lnTo>
                  <a:lnTo>
                    <a:pt x="63198" y="20681"/>
                  </a:lnTo>
                  <a:lnTo>
                    <a:pt x="66204" y="19103"/>
                  </a:lnTo>
                  <a:lnTo>
                    <a:pt x="66355" y="18875"/>
                  </a:lnTo>
                  <a:lnTo>
                    <a:pt x="66709" y="16451"/>
                  </a:lnTo>
                  <a:lnTo>
                    <a:pt x="66658" y="16224"/>
                  </a:lnTo>
                  <a:lnTo>
                    <a:pt x="65913" y="15150"/>
                  </a:lnTo>
                  <a:lnTo>
                    <a:pt x="67542" y="12650"/>
                  </a:lnTo>
                  <a:lnTo>
                    <a:pt x="69613" y="9961"/>
                  </a:lnTo>
                  <a:lnTo>
                    <a:pt x="69676" y="9771"/>
                  </a:lnTo>
                  <a:lnTo>
                    <a:pt x="69676" y="7877"/>
                  </a:lnTo>
                  <a:lnTo>
                    <a:pt x="71709" y="7877"/>
                  </a:lnTo>
                  <a:lnTo>
                    <a:pt x="72631" y="8004"/>
                  </a:lnTo>
                  <a:lnTo>
                    <a:pt x="72984" y="8180"/>
                  </a:lnTo>
                  <a:lnTo>
                    <a:pt x="71570" y="9493"/>
                  </a:lnTo>
                  <a:lnTo>
                    <a:pt x="70636" y="9872"/>
                  </a:lnTo>
                  <a:lnTo>
                    <a:pt x="70472" y="10024"/>
                  </a:lnTo>
                  <a:lnTo>
                    <a:pt x="68413" y="14469"/>
                  </a:lnTo>
                  <a:lnTo>
                    <a:pt x="67290" y="15693"/>
                  </a:lnTo>
                  <a:lnTo>
                    <a:pt x="67226" y="16034"/>
                  </a:lnTo>
                  <a:lnTo>
                    <a:pt x="68274" y="18408"/>
                  </a:lnTo>
                  <a:lnTo>
                    <a:pt x="68780" y="18509"/>
                  </a:lnTo>
                  <a:lnTo>
                    <a:pt x="69108" y="18206"/>
                  </a:lnTo>
                  <a:lnTo>
                    <a:pt x="69108" y="18206"/>
                  </a:lnTo>
                  <a:lnTo>
                    <a:pt x="69045" y="18522"/>
                  </a:lnTo>
                  <a:lnTo>
                    <a:pt x="69045" y="21035"/>
                  </a:lnTo>
                  <a:lnTo>
                    <a:pt x="69537" y="21287"/>
                  </a:lnTo>
                  <a:lnTo>
                    <a:pt x="70686" y="20504"/>
                  </a:lnTo>
                  <a:lnTo>
                    <a:pt x="72315" y="19254"/>
                  </a:lnTo>
                  <a:lnTo>
                    <a:pt x="73262" y="17474"/>
                  </a:lnTo>
                  <a:lnTo>
                    <a:pt x="74525" y="18534"/>
                  </a:lnTo>
                  <a:lnTo>
                    <a:pt x="74929" y="20050"/>
                  </a:lnTo>
                  <a:lnTo>
                    <a:pt x="73982" y="21742"/>
                  </a:lnTo>
                  <a:lnTo>
                    <a:pt x="73805" y="23636"/>
                  </a:lnTo>
                  <a:lnTo>
                    <a:pt x="70699" y="23636"/>
                  </a:lnTo>
                  <a:lnTo>
                    <a:pt x="69752" y="23863"/>
                  </a:lnTo>
                  <a:lnTo>
                    <a:pt x="69613" y="23951"/>
                  </a:lnTo>
                  <a:lnTo>
                    <a:pt x="68350" y="25227"/>
                  </a:lnTo>
                  <a:lnTo>
                    <a:pt x="66797" y="26704"/>
                  </a:lnTo>
                  <a:cubicBezTo>
                    <a:pt x="66721" y="26755"/>
                    <a:pt x="66368" y="26982"/>
                    <a:pt x="64701" y="27954"/>
                  </a:cubicBezTo>
                  <a:lnTo>
                    <a:pt x="64171" y="28270"/>
                  </a:lnTo>
                  <a:lnTo>
                    <a:pt x="63779" y="28510"/>
                  </a:lnTo>
                  <a:cubicBezTo>
                    <a:pt x="63602" y="28535"/>
                    <a:pt x="63299" y="28674"/>
                    <a:pt x="62668" y="28990"/>
                  </a:cubicBezTo>
                  <a:cubicBezTo>
                    <a:pt x="61443" y="29608"/>
                    <a:pt x="61216" y="29684"/>
                    <a:pt x="61178" y="29684"/>
                  </a:cubicBezTo>
                  <a:lnTo>
                    <a:pt x="61178" y="29785"/>
                  </a:lnTo>
                  <a:lnTo>
                    <a:pt x="61039" y="29684"/>
                  </a:lnTo>
                  <a:cubicBezTo>
                    <a:pt x="60938" y="29747"/>
                    <a:pt x="60875" y="29861"/>
                    <a:pt x="60862" y="29974"/>
                  </a:cubicBezTo>
                  <a:lnTo>
                    <a:pt x="60079" y="31868"/>
                  </a:lnTo>
                  <a:lnTo>
                    <a:pt x="59663" y="34381"/>
                  </a:lnTo>
                  <a:lnTo>
                    <a:pt x="59663" y="34457"/>
                  </a:lnTo>
                  <a:lnTo>
                    <a:pt x="59890" y="37222"/>
                  </a:lnTo>
                  <a:lnTo>
                    <a:pt x="60206" y="37500"/>
                  </a:lnTo>
                  <a:lnTo>
                    <a:pt x="61115" y="37500"/>
                  </a:lnTo>
                  <a:lnTo>
                    <a:pt x="62075" y="38321"/>
                  </a:lnTo>
                  <a:lnTo>
                    <a:pt x="64360" y="39685"/>
                  </a:lnTo>
                  <a:lnTo>
                    <a:pt x="66317" y="40669"/>
                  </a:lnTo>
                  <a:lnTo>
                    <a:pt x="65736" y="43195"/>
                  </a:lnTo>
                  <a:lnTo>
                    <a:pt x="65800" y="43460"/>
                  </a:lnTo>
                  <a:lnTo>
                    <a:pt x="67214" y="45278"/>
                  </a:lnTo>
                  <a:lnTo>
                    <a:pt x="67605" y="45354"/>
                  </a:lnTo>
                  <a:lnTo>
                    <a:pt x="68868" y="44723"/>
                  </a:lnTo>
                  <a:lnTo>
                    <a:pt x="69045" y="44445"/>
                  </a:lnTo>
                  <a:lnTo>
                    <a:pt x="69045" y="41516"/>
                  </a:lnTo>
                  <a:lnTo>
                    <a:pt x="70800" y="40884"/>
                  </a:lnTo>
                  <a:lnTo>
                    <a:pt x="73035" y="39028"/>
                  </a:lnTo>
                  <a:lnTo>
                    <a:pt x="73136" y="38750"/>
                  </a:lnTo>
                  <a:lnTo>
                    <a:pt x="72909" y="36414"/>
                  </a:lnTo>
                  <a:lnTo>
                    <a:pt x="72858" y="36275"/>
                  </a:lnTo>
                  <a:lnTo>
                    <a:pt x="72201" y="35253"/>
                  </a:lnTo>
                  <a:lnTo>
                    <a:pt x="73376" y="34015"/>
                  </a:lnTo>
                  <a:lnTo>
                    <a:pt x="73464" y="33800"/>
                  </a:lnTo>
                  <a:lnTo>
                    <a:pt x="73527" y="31250"/>
                  </a:lnTo>
                  <a:lnTo>
                    <a:pt x="74095" y="31199"/>
                  </a:lnTo>
                  <a:lnTo>
                    <a:pt x="76798" y="31199"/>
                  </a:lnTo>
                  <a:lnTo>
                    <a:pt x="77808" y="32247"/>
                  </a:lnTo>
                  <a:lnTo>
                    <a:pt x="77947" y="32323"/>
                  </a:lnTo>
                  <a:lnTo>
                    <a:pt x="79298" y="32702"/>
                  </a:lnTo>
                  <a:lnTo>
                    <a:pt x="78704" y="33813"/>
                  </a:lnTo>
                  <a:lnTo>
                    <a:pt x="78666" y="34015"/>
                  </a:lnTo>
                  <a:lnTo>
                    <a:pt x="78982" y="36061"/>
                  </a:lnTo>
                  <a:lnTo>
                    <a:pt x="79235" y="36326"/>
                  </a:lnTo>
                  <a:lnTo>
                    <a:pt x="81129" y="36730"/>
                  </a:lnTo>
                  <a:lnTo>
                    <a:pt x="81419" y="36629"/>
                  </a:lnTo>
                  <a:lnTo>
                    <a:pt x="82998" y="34861"/>
                  </a:lnTo>
                  <a:lnTo>
                    <a:pt x="83402" y="38523"/>
                  </a:lnTo>
                  <a:lnTo>
                    <a:pt x="83793" y="40657"/>
                  </a:lnTo>
                  <a:lnTo>
                    <a:pt x="83894" y="40834"/>
                  </a:lnTo>
                  <a:lnTo>
                    <a:pt x="85902" y="42715"/>
                  </a:lnTo>
                  <a:cubicBezTo>
                    <a:pt x="86558" y="43864"/>
                    <a:pt x="87253" y="45127"/>
                    <a:pt x="87455" y="45569"/>
                  </a:cubicBezTo>
                  <a:cubicBezTo>
                    <a:pt x="87152" y="45821"/>
                    <a:pt x="86369" y="46415"/>
                    <a:pt x="85687" y="46932"/>
                  </a:cubicBezTo>
                  <a:lnTo>
                    <a:pt x="83162" y="48385"/>
                  </a:lnTo>
                  <a:lnTo>
                    <a:pt x="81028" y="48220"/>
                  </a:lnTo>
                  <a:lnTo>
                    <a:pt x="78654" y="48220"/>
                  </a:lnTo>
                  <a:lnTo>
                    <a:pt x="78515" y="48258"/>
                  </a:lnTo>
                  <a:lnTo>
                    <a:pt x="76065" y="49521"/>
                  </a:lnTo>
                  <a:lnTo>
                    <a:pt x="76343" y="50089"/>
                  </a:lnTo>
                  <a:lnTo>
                    <a:pt x="77934" y="49369"/>
                  </a:lnTo>
                  <a:lnTo>
                    <a:pt x="78502" y="49685"/>
                  </a:lnTo>
                  <a:lnTo>
                    <a:pt x="78502" y="50834"/>
                  </a:lnTo>
                  <a:lnTo>
                    <a:pt x="79235" y="52539"/>
                  </a:lnTo>
                  <a:lnTo>
                    <a:pt x="79550" y="52728"/>
                  </a:lnTo>
                  <a:lnTo>
                    <a:pt x="82556" y="52514"/>
                  </a:lnTo>
                  <a:lnTo>
                    <a:pt x="82934" y="52930"/>
                  </a:lnTo>
                  <a:lnTo>
                    <a:pt x="79828" y="54231"/>
                  </a:lnTo>
                  <a:lnTo>
                    <a:pt x="78048" y="55355"/>
                  </a:lnTo>
                  <a:lnTo>
                    <a:pt x="77113" y="53890"/>
                  </a:lnTo>
                  <a:lnTo>
                    <a:pt x="76671" y="53802"/>
                  </a:lnTo>
                  <a:lnTo>
                    <a:pt x="74146" y="55456"/>
                  </a:lnTo>
                  <a:lnTo>
                    <a:pt x="74032" y="55607"/>
                  </a:lnTo>
                  <a:lnTo>
                    <a:pt x="73237" y="57691"/>
                  </a:lnTo>
                  <a:lnTo>
                    <a:pt x="71797" y="57691"/>
                  </a:lnTo>
                  <a:lnTo>
                    <a:pt x="71583" y="57779"/>
                  </a:lnTo>
                  <a:lnTo>
                    <a:pt x="68982" y="60330"/>
                  </a:lnTo>
                  <a:lnTo>
                    <a:pt x="68136" y="62426"/>
                  </a:lnTo>
                  <a:lnTo>
                    <a:pt x="66671" y="64888"/>
                  </a:lnTo>
                  <a:lnTo>
                    <a:pt x="63741" y="66908"/>
                  </a:lnTo>
                  <a:lnTo>
                    <a:pt x="63640" y="67009"/>
                  </a:lnTo>
                  <a:lnTo>
                    <a:pt x="62618" y="68916"/>
                  </a:lnTo>
                  <a:lnTo>
                    <a:pt x="62580" y="69068"/>
                  </a:lnTo>
                  <a:lnTo>
                    <a:pt x="62731" y="72767"/>
                  </a:lnTo>
                  <a:lnTo>
                    <a:pt x="62491" y="74043"/>
                  </a:lnTo>
                  <a:lnTo>
                    <a:pt x="61620" y="72717"/>
                  </a:lnTo>
                  <a:lnTo>
                    <a:pt x="61393" y="70823"/>
                  </a:lnTo>
                  <a:lnTo>
                    <a:pt x="61178" y="70558"/>
                  </a:lnTo>
                  <a:lnTo>
                    <a:pt x="58413" y="69686"/>
                  </a:lnTo>
                  <a:lnTo>
                    <a:pt x="56190" y="69674"/>
                  </a:lnTo>
                  <a:lnTo>
                    <a:pt x="55913" y="69838"/>
                  </a:lnTo>
                  <a:lnTo>
                    <a:pt x="55471" y="70684"/>
                  </a:lnTo>
                  <a:lnTo>
                    <a:pt x="54423" y="69838"/>
                  </a:lnTo>
                  <a:lnTo>
                    <a:pt x="54183" y="69762"/>
                  </a:lnTo>
                  <a:lnTo>
                    <a:pt x="51266" y="70166"/>
                  </a:lnTo>
                  <a:lnTo>
                    <a:pt x="51114" y="70229"/>
                  </a:lnTo>
                  <a:lnTo>
                    <a:pt x="48362" y="72287"/>
                  </a:lnTo>
                  <a:lnTo>
                    <a:pt x="48248" y="72452"/>
                  </a:lnTo>
                  <a:lnTo>
                    <a:pt x="47377" y="75381"/>
                  </a:lnTo>
                  <a:lnTo>
                    <a:pt x="47377" y="75507"/>
                  </a:lnTo>
                  <a:lnTo>
                    <a:pt x="47768" y="79093"/>
                  </a:lnTo>
                  <a:lnTo>
                    <a:pt x="47819" y="79245"/>
                  </a:lnTo>
                  <a:lnTo>
                    <a:pt x="49801" y="81934"/>
                  </a:lnTo>
                  <a:lnTo>
                    <a:pt x="50155" y="82048"/>
                  </a:lnTo>
                  <a:lnTo>
                    <a:pt x="52832" y="81101"/>
                  </a:lnTo>
                  <a:lnTo>
                    <a:pt x="52996" y="80962"/>
                  </a:lnTo>
                  <a:lnTo>
                    <a:pt x="54082" y="79144"/>
                  </a:lnTo>
                  <a:lnTo>
                    <a:pt x="56304" y="79144"/>
                  </a:lnTo>
                  <a:lnTo>
                    <a:pt x="56203" y="79876"/>
                  </a:lnTo>
                  <a:lnTo>
                    <a:pt x="55496" y="81240"/>
                  </a:lnTo>
                  <a:lnTo>
                    <a:pt x="54789" y="83210"/>
                  </a:lnTo>
                  <a:lnTo>
                    <a:pt x="55054" y="83639"/>
                  </a:lnTo>
                  <a:lnTo>
                    <a:pt x="57516" y="83930"/>
                  </a:lnTo>
                  <a:lnTo>
                    <a:pt x="59095" y="84460"/>
                  </a:lnTo>
                  <a:lnTo>
                    <a:pt x="58413" y="86202"/>
                  </a:lnTo>
                  <a:lnTo>
                    <a:pt x="58425" y="86455"/>
                  </a:lnTo>
                  <a:lnTo>
                    <a:pt x="59688" y="89056"/>
                  </a:lnTo>
                  <a:lnTo>
                    <a:pt x="59840" y="89195"/>
                  </a:lnTo>
                  <a:lnTo>
                    <a:pt x="61569" y="90066"/>
                  </a:lnTo>
                  <a:lnTo>
                    <a:pt x="61809" y="90079"/>
                  </a:lnTo>
                  <a:lnTo>
                    <a:pt x="63388" y="89586"/>
                  </a:lnTo>
                  <a:lnTo>
                    <a:pt x="64827" y="90735"/>
                  </a:lnTo>
                  <a:lnTo>
                    <a:pt x="65320" y="90597"/>
                  </a:lnTo>
                  <a:cubicBezTo>
                    <a:pt x="65345" y="90546"/>
                    <a:pt x="65749" y="89397"/>
                    <a:pt x="65863" y="88980"/>
                  </a:cubicBezTo>
                  <a:cubicBezTo>
                    <a:pt x="66166" y="88766"/>
                    <a:pt x="67656" y="88261"/>
                    <a:pt x="68944" y="87882"/>
                  </a:cubicBezTo>
                  <a:lnTo>
                    <a:pt x="71696" y="87806"/>
                  </a:lnTo>
                  <a:lnTo>
                    <a:pt x="74222" y="88437"/>
                  </a:lnTo>
                  <a:lnTo>
                    <a:pt x="76596" y="88665"/>
                  </a:lnTo>
                  <a:lnTo>
                    <a:pt x="78553" y="89788"/>
                  </a:lnTo>
                  <a:lnTo>
                    <a:pt x="80813" y="91973"/>
                  </a:lnTo>
                  <a:lnTo>
                    <a:pt x="81002" y="92061"/>
                  </a:lnTo>
                  <a:lnTo>
                    <a:pt x="83174" y="92289"/>
                  </a:lnTo>
                  <a:lnTo>
                    <a:pt x="86432" y="93362"/>
                  </a:lnTo>
                  <a:lnTo>
                    <a:pt x="87846" y="95370"/>
                  </a:lnTo>
                  <a:lnTo>
                    <a:pt x="89021" y="98097"/>
                  </a:lnTo>
                  <a:lnTo>
                    <a:pt x="89185" y="98274"/>
                  </a:lnTo>
                  <a:lnTo>
                    <a:pt x="91470" y="99221"/>
                  </a:lnTo>
                  <a:lnTo>
                    <a:pt x="93529" y="100016"/>
                  </a:lnTo>
                  <a:lnTo>
                    <a:pt x="95448" y="100345"/>
                  </a:lnTo>
                  <a:lnTo>
                    <a:pt x="98655" y="101595"/>
                  </a:lnTo>
                  <a:cubicBezTo>
                    <a:pt x="100625" y="102365"/>
                    <a:pt x="101092" y="102655"/>
                    <a:pt x="101193" y="102731"/>
                  </a:cubicBezTo>
                  <a:lnTo>
                    <a:pt x="101168" y="102782"/>
                  </a:lnTo>
                  <a:lnTo>
                    <a:pt x="102115" y="104524"/>
                  </a:lnTo>
                  <a:lnTo>
                    <a:pt x="101130" y="106305"/>
                  </a:lnTo>
                  <a:lnTo>
                    <a:pt x="99312" y="108590"/>
                  </a:lnTo>
                  <a:lnTo>
                    <a:pt x="99249" y="108716"/>
                  </a:lnTo>
                  <a:lnTo>
                    <a:pt x="98857" y="110673"/>
                  </a:lnTo>
                  <a:lnTo>
                    <a:pt x="97986" y="113855"/>
                  </a:lnTo>
                  <a:lnTo>
                    <a:pt x="97456" y="117492"/>
                  </a:lnTo>
                  <a:lnTo>
                    <a:pt x="96256" y="118199"/>
                  </a:lnTo>
                  <a:lnTo>
                    <a:pt x="93541" y="119639"/>
                  </a:lnTo>
                  <a:lnTo>
                    <a:pt x="91016" y="121369"/>
                  </a:lnTo>
                  <a:lnTo>
                    <a:pt x="90889" y="121583"/>
                  </a:lnTo>
                  <a:lnTo>
                    <a:pt x="90422" y="124260"/>
                  </a:lnTo>
                  <a:lnTo>
                    <a:pt x="89096" y="126192"/>
                  </a:lnTo>
                  <a:lnTo>
                    <a:pt x="87682" y="128604"/>
                  </a:lnTo>
                  <a:lnTo>
                    <a:pt x="86205" y="130031"/>
                  </a:lnTo>
                  <a:lnTo>
                    <a:pt x="83679" y="129589"/>
                  </a:lnTo>
                  <a:lnTo>
                    <a:pt x="83313" y="129930"/>
                  </a:lnTo>
                  <a:lnTo>
                    <a:pt x="83389" y="130889"/>
                  </a:lnTo>
                  <a:lnTo>
                    <a:pt x="83553" y="132114"/>
                  </a:lnTo>
                  <a:lnTo>
                    <a:pt x="83553" y="134008"/>
                  </a:lnTo>
                  <a:lnTo>
                    <a:pt x="81886" y="134412"/>
                  </a:lnTo>
                  <a:lnTo>
                    <a:pt x="79992" y="134968"/>
                  </a:lnTo>
                  <a:lnTo>
                    <a:pt x="79765" y="135271"/>
                  </a:lnTo>
                  <a:lnTo>
                    <a:pt x="79765" y="135801"/>
                  </a:lnTo>
                  <a:lnTo>
                    <a:pt x="79702" y="137039"/>
                  </a:lnTo>
                  <a:lnTo>
                    <a:pt x="78616" y="136912"/>
                  </a:lnTo>
                  <a:lnTo>
                    <a:pt x="78262" y="137215"/>
                  </a:lnTo>
                  <a:lnTo>
                    <a:pt x="78187" y="138314"/>
                  </a:lnTo>
                  <a:lnTo>
                    <a:pt x="78212" y="138465"/>
                  </a:lnTo>
                  <a:lnTo>
                    <a:pt x="78730" y="139640"/>
                  </a:lnTo>
                  <a:lnTo>
                    <a:pt x="78376" y="141622"/>
                  </a:lnTo>
                  <a:lnTo>
                    <a:pt x="77694" y="142102"/>
                  </a:lnTo>
                  <a:lnTo>
                    <a:pt x="77593" y="142216"/>
                  </a:lnTo>
                  <a:lnTo>
                    <a:pt x="76722" y="143882"/>
                  </a:lnTo>
                  <a:lnTo>
                    <a:pt x="76823" y="144274"/>
                  </a:lnTo>
                  <a:lnTo>
                    <a:pt x="78300" y="145335"/>
                  </a:lnTo>
                  <a:lnTo>
                    <a:pt x="78060" y="146105"/>
                  </a:lnTo>
                  <a:cubicBezTo>
                    <a:pt x="77997" y="146181"/>
                    <a:pt x="77757" y="146484"/>
                    <a:pt x="76924" y="147481"/>
                  </a:cubicBezTo>
                  <a:cubicBezTo>
                    <a:pt x="76444" y="148062"/>
                    <a:pt x="76255" y="148592"/>
                    <a:pt x="76381" y="149059"/>
                  </a:cubicBezTo>
                  <a:cubicBezTo>
                    <a:pt x="76469" y="149388"/>
                    <a:pt x="76697" y="149678"/>
                    <a:pt x="77000" y="149842"/>
                  </a:cubicBezTo>
                  <a:lnTo>
                    <a:pt x="78136" y="152646"/>
                  </a:lnTo>
                  <a:lnTo>
                    <a:pt x="78275" y="152810"/>
                  </a:lnTo>
                  <a:lnTo>
                    <a:pt x="81167" y="154363"/>
                  </a:lnTo>
                  <a:lnTo>
                    <a:pt x="80245" y="155449"/>
                  </a:lnTo>
                  <a:lnTo>
                    <a:pt x="77492" y="155449"/>
                  </a:lnTo>
                  <a:lnTo>
                    <a:pt x="75889" y="154401"/>
                  </a:lnTo>
                  <a:lnTo>
                    <a:pt x="73628" y="151130"/>
                  </a:lnTo>
                  <a:lnTo>
                    <a:pt x="72429" y="147443"/>
                  </a:lnTo>
                  <a:lnTo>
                    <a:pt x="72113" y="145625"/>
                  </a:lnTo>
                  <a:lnTo>
                    <a:pt x="70825" y="143605"/>
                  </a:lnTo>
                  <a:lnTo>
                    <a:pt x="72568" y="139577"/>
                  </a:lnTo>
                  <a:lnTo>
                    <a:pt x="72454" y="139198"/>
                  </a:lnTo>
                  <a:lnTo>
                    <a:pt x="71242" y="138327"/>
                  </a:lnTo>
                  <a:lnTo>
                    <a:pt x="71014" y="135523"/>
                  </a:lnTo>
                  <a:lnTo>
                    <a:pt x="71090" y="133112"/>
                  </a:lnTo>
                  <a:lnTo>
                    <a:pt x="71873" y="129993"/>
                  </a:lnTo>
                  <a:lnTo>
                    <a:pt x="71886" y="129892"/>
                  </a:lnTo>
                  <a:lnTo>
                    <a:pt x="71722" y="127884"/>
                  </a:lnTo>
                  <a:lnTo>
                    <a:pt x="71962" y="123907"/>
                  </a:lnTo>
                  <a:lnTo>
                    <a:pt x="71722" y="120030"/>
                  </a:lnTo>
                  <a:lnTo>
                    <a:pt x="71242" y="115295"/>
                  </a:lnTo>
                  <a:lnTo>
                    <a:pt x="71191" y="115131"/>
                  </a:lnTo>
                  <a:lnTo>
                    <a:pt x="69929" y="113401"/>
                  </a:lnTo>
                  <a:lnTo>
                    <a:pt x="67921" y="112252"/>
                  </a:lnTo>
                  <a:lnTo>
                    <a:pt x="65837" y="109007"/>
                  </a:lnTo>
                  <a:lnTo>
                    <a:pt x="63678" y="105724"/>
                  </a:lnTo>
                  <a:lnTo>
                    <a:pt x="61367" y="103274"/>
                  </a:lnTo>
                  <a:lnTo>
                    <a:pt x="61772" y="102277"/>
                  </a:lnTo>
                  <a:lnTo>
                    <a:pt x="62024" y="100029"/>
                  </a:lnTo>
                  <a:lnTo>
                    <a:pt x="62782" y="97832"/>
                  </a:lnTo>
                  <a:lnTo>
                    <a:pt x="64246" y="96051"/>
                  </a:lnTo>
                  <a:lnTo>
                    <a:pt x="64322" y="95887"/>
                  </a:lnTo>
                  <a:lnTo>
                    <a:pt x="64638" y="92415"/>
                  </a:lnTo>
                  <a:lnTo>
                    <a:pt x="64562" y="92175"/>
                  </a:lnTo>
                  <a:lnTo>
                    <a:pt x="62971" y="90369"/>
                  </a:lnTo>
                  <a:lnTo>
                    <a:pt x="62529" y="90344"/>
                  </a:lnTo>
                  <a:lnTo>
                    <a:pt x="61431" y="91304"/>
                  </a:lnTo>
                  <a:lnTo>
                    <a:pt x="59145" y="90091"/>
                  </a:lnTo>
                  <a:lnTo>
                    <a:pt x="55799" y="86341"/>
                  </a:lnTo>
                  <a:lnTo>
                    <a:pt x="55622" y="86253"/>
                  </a:lnTo>
                  <a:lnTo>
                    <a:pt x="52781" y="85634"/>
                  </a:lnTo>
                  <a:lnTo>
                    <a:pt x="50243" y="83626"/>
                  </a:lnTo>
                  <a:lnTo>
                    <a:pt x="49877" y="83614"/>
                  </a:lnTo>
                  <a:lnTo>
                    <a:pt x="49157" y="84068"/>
                  </a:lnTo>
                  <a:lnTo>
                    <a:pt x="46430" y="82629"/>
                  </a:lnTo>
                  <a:lnTo>
                    <a:pt x="42566" y="81467"/>
                  </a:lnTo>
                  <a:lnTo>
                    <a:pt x="41051" y="79801"/>
                  </a:lnTo>
                  <a:lnTo>
                    <a:pt x="40899" y="77629"/>
                  </a:lnTo>
                  <a:lnTo>
                    <a:pt x="40861" y="77490"/>
                  </a:lnTo>
                  <a:lnTo>
                    <a:pt x="38803" y="73942"/>
                  </a:lnTo>
                  <a:lnTo>
                    <a:pt x="36606" y="71858"/>
                  </a:lnTo>
                  <a:lnTo>
                    <a:pt x="35760" y="68739"/>
                  </a:lnTo>
                  <a:lnTo>
                    <a:pt x="34282" y="66959"/>
                  </a:lnTo>
                  <a:lnTo>
                    <a:pt x="33727" y="67199"/>
                  </a:lnTo>
                  <a:lnTo>
                    <a:pt x="34358" y="71694"/>
                  </a:lnTo>
                  <a:lnTo>
                    <a:pt x="34421" y="71858"/>
                  </a:lnTo>
                  <a:lnTo>
                    <a:pt x="35873" y="73689"/>
                  </a:lnTo>
                  <a:lnTo>
                    <a:pt x="36240" y="75722"/>
                  </a:lnTo>
                  <a:lnTo>
                    <a:pt x="36240" y="75722"/>
                  </a:lnTo>
                  <a:lnTo>
                    <a:pt x="34484" y="73866"/>
                  </a:lnTo>
                  <a:lnTo>
                    <a:pt x="33070" y="68878"/>
                  </a:lnTo>
                  <a:lnTo>
                    <a:pt x="31808" y="65406"/>
                  </a:lnTo>
                  <a:lnTo>
                    <a:pt x="31694" y="65242"/>
                  </a:lnTo>
                  <a:lnTo>
                    <a:pt x="30014" y="64093"/>
                  </a:lnTo>
                  <a:lnTo>
                    <a:pt x="28360" y="61454"/>
                  </a:lnTo>
                  <a:lnTo>
                    <a:pt x="28045" y="57097"/>
                  </a:lnTo>
                  <a:lnTo>
                    <a:pt x="28512" y="52817"/>
                  </a:lnTo>
                  <a:lnTo>
                    <a:pt x="29749" y="50354"/>
                  </a:lnTo>
                  <a:lnTo>
                    <a:pt x="30014" y="47627"/>
                  </a:lnTo>
                  <a:lnTo>
                    <a:pt x="29989" y="47475"/>
                  </a:lnTo>
                  <a:lnTo>
                    <a:pt x="28310" y="43776"/>
                  </a:lnTo>
                  <a:lnTo>
                    <a:pt x="28449" y="42841"/>
                  </a:lnTo>
                  <a:lnTo>
                    <a:pt x="30419" y="44079"/>
                  </a:lnTo>
                  <a:lnTo>
                    <a:pt x="30873" y="43700"/>
                  </a:lnTo>
                  <a:lnTo>
                    <a:pt x="29623" y="40733"/>
                  </a:lnTo>
                  <a:lnTo>
                    <a:pt x="28916" y="36364"/>
                  </a:lnTo>
                  <a:lnTo>
                    <a:pt x="28411" y="36174"/>
                  </a:lnTo>
                  <a:lnTo>
                    <a:pt x="27300" y="37109"/>
                  </a:lnTo>
                  <a:lnTo>
                    <a:pt x="27211" y="37260"/>
                  </a:lnTo>
                  <a:lnTo>
                    <a:pt x="26517" y="39432"/>
                  </a:lnTo>
                  <a:lnTo>
                    <a:pt x="26100" y="38435"/>
                  </a:lnTo>
                  <a:lnTo>
                    <a:pt x="26630" y="36477"/>
                  </a:lnTo>
                  <a:lnTo>
                    <a:pt x="27262" y="33472"/>
                  </a:lnTo>
                  <a:lnTo>
                    <a:pt x="27262" y="33358"/>
                  </a:lnTo>
                  <a:lnTo>
                    <a:pt x="26555" y="29330"/>
                  </a:lnTo>
                  <a:lnTo>
                    <a:pt x="25027" y="26477"/>
                  </a:lnTo>
                  <a:lnTo>
                    <a:pt x="24901" y="26363"/>
                  </a:lnTo>
                  <a:cubicBezTo>
                    <a:pt x="21319" y="24236"/>
                    <a:pt x="20275" y="23768"/>
                    <a:pt x="19914" y="23768"/>
                  </a:cubicBezTo>
                  <a:cubicBezTo>
                    <a:pt x="19779" y="23768"/>
                    <a:pt x="19739" y="23832"/>
                    <a:pt x="19698" y="23901"/>
                  </a:cubicBezTo>
                  <a:cubicBezTo>
                    <a:pt x="19521" y="24040"/>
                    <a:pt x="18322" y="24444"/>
                    <a:pt x="17337" y="24747"/>
                  </a:cubicBezTo>
                  <a:lnTo>
                    <a:pt x="16112" y="24999"/>
                  </a:lnTo>
                  <a:lnTo>
                    <a:pt x="17299" y="22840"/>
                  </a:lnTo>
                  <a:lnTo>
                    <a:pt x="16832" y="22436"/>
                  </a:lnTo>
                  <a:lnTo>
                    <a:pt x="14370" y="24191"/>
                  </a:lnTo>
                  <a:lnTo>
                    <a:pt x="12362" y="25959"/>
                  </a:lnTo>
                  <a:lnTo>
                    <a:pt x="10127" y="28573"/>
                  </a:lnTo>
                  <a:lnTo>
                    <a:pt x="4394" y="30896"/>
                  </a:lnTo>
                  <a:lnTo>
                    <a:pt x="2134" y="31262"/>
                  </a:lnTo>
                  <a:lnTo>
                    <a:pt x="3132" y="30770"/>
                  </a:lnTo>
                  <a:cubicBezTo>
                    <a:pt x="8687" y="27702"/>
                    <a:pt x="8763" y="27399"/>
                    <a:pt x="8801" y="27247"/>
                  </a:cubicBezTo>
                  <a:cubicBezTo>
                    <a:pt x="8852" y="27058"/>
                    <a:pt x="9432" y="26224"/>
                    <a:pt x="9937" y="25555"/>
                  </a:cubicBezTo>
                  <a:lnTo>
                    <a:pt x="9887" y="25126"/>
                  </a:lnTo>
                  <a:lnTo>
                    <a:pt x="8018" y="23573"/>
                  </a:lnTo>
                  <a:lnTo>
                    <a:pt x="6882" y="22373"/>
                  </a:lnTo>
                  <a:lnTo>
                    <a:pt x="6389" y="20454"/>
                  </a:lnTo>
                  <a:lnTo>
                    <a:pt x="7702" y="18396"/>
                  </a:lnTo>
                  <a:lnTo>
                    <a:pt x="9584" y="16034"/>
                  </a:lnTo>
                  <a:lnTo>
                    <a:pt x="12425" y="15466"/>
                  </a:lnTo>
                  <a:lnTo>
                    <a:pt x="12602" y="15365"/>
                  </a:lnTo>
                  <a:lnTo>
                    <a:pt x="14256" y="13332"/>
                  </a:lnTo>
                  <a:lnTo>
                    <a:pt x="13991" y="12814"/>
                  </a:lnTo>
                  <a:lnTo>
                    <a:pt x="12059" y="12979"/>
                  </a:lnTo>
                  <a:lnTo>
                    <a:pt x="9761" y="12625"/>
                  </a:lnTo>
                  <a:lnTo>
                    <a:pt x="9761" y="11943"/>
                  </a:lnTo>
                  <a:lnTo>
                    <a:pt x="10405" y="10579"/>
                  </a:lnTo>
                  <a:lnTo>
                    <a:pt x="12753" y="9531"/>
                  </a:lnTo>
                  <a:lnTo>
                    <a:pt x="13347" y="9999"/>
                  </a:lnTo>
                  <a:lnTo>
                    <a:pt x="15582" y="10655"/>
                  </a:lnTo>
                  <a:lnTo>
                    <a:pt x="15986" y="10302"/>
                  </a:lnTo>
                  <a:lnTo>
                    <a:pt x="15733" y="8572"/>
                  </a:lnTo>
                  <a:lnTo>
                    <a:pt x="14799" y="5301"/>
                  </a:lnTo>
                  <a:lnTo>
                    <a:pt x="14799" y="4582"/>
                  </a:lnTo>
                  <a:lnTo>
                    <a:pt x="16996" y="3268"/>
                  </a:lnTo>
                  <a:cubicBezTo>
                    <a:pt x="17249" y="3167"/>
                    <a:pt x="17943" y="2814"/>
                    <a:pt x="20178" y="1387"/>
                  </a:cubicBezTo>
                  <a:cubicBezTo>
                    <a:pt x="21117" y="797"/>
                    <a:pt x="21746" y="618"/>
                    <a:pt x="22159" y="618"/>
                  </a:cubicBezTo>
                  <a:close/>
                  <a:moveTo>
                    <a:pt x="22164" y="0"/>
                  </a:moveTo>
                  <a:cubicBezTo>
                    <a:pt x="21532" y="0"/>
                    <a:pt x="20754" y="291"/>
                    <a:pt x="19837" y="869"/>
                  </a:cubicBezTo>
                  <a:cubicBezTo>
                    <a:pt x="17274" y="2498"/>
                    <a:pt x="16819" y="2675"/>
                    <a:pt x="16781" y="2688"/>
                  </a:cubicBezTo>
                  <a:lnTo>
                    <a:pt x="14332" y="4127"/>
                  </a:lnTo>
                  <a:lnTo>
                    <a:pt x="14180" y="4392"/>
                  </a:lnTo>
                  <a:lnTo>
                    <a:pt x="14180" y="5339"/>
                  </a:lnTo>
                  <a:lnTo>
                    <a:pt x="15127" y="8698"/>
                  </a:lnTo>
                  <a:lnTo>
                    <a:pt x="15291" y="9923"/>
                  </a:lnTo>
                  <a:lnTo>
                    <a:pt x="13688" y="9468"/>
                  </a:lnTo>
                  <a:lnTo>
                    <a:pt x="12993" y="8925"/>
                  </a:lnTo>
                  <a:lnTo>
                    <a:pt x="12665" y="8875"/>
                  </a:lnTo>
                  <a:lnTo>
                    <a:pt x="10051" y="10062"/>
                  </a:lnTo>
                  <a:lnTo>
                    <a:pt x="9887" y="10213"/>
                  </a:lnTo>
                  <a:lnTo>
                    <a:pt x="9155" y="11754"/>
                  </a:lnTo>
                  <a:lnTo>
                    <a:pt x="9129" y="12915"/>
                  </a:lnTo>
                  <a:lnTo>
                    <a:pt x="9395" y="13231"/>
                  </a:lnTo>
                  <a:lnTo>
                    <a:pt x="11983" y="13623"/>
                  </a:lnTo>
                  <a:lnTo>
                    <a:pt x="12059" y="13623"/>
                  </a:lnTo>
                  <a:lnTo>
                    <a:pt x="13284" y="13521"/>
                  </a:lnTo>
                  <a:lnTo>
                    <a:pt x="12185" y="14873"/>
                  </a:lnTo>
                  <a:lnTo>
                    <a:pt x="9344" y="15441"/>
                  </a:lnTo>
                  <a:lnTo>
                    <a:pt x="9155" y="15554"/>
                  </a:lnTo>
                  <a:lnTo>
                    <a:pt x="7185" y="18029"/>
                  </a:lnTo>
                  <a:lnTo>
                    <a:pt x="5771" y="20239"/>
                  </a:lnTo>
                  <a:lnTo>
                    <a:pt x="5733" y="20479"/>
                  </a:lnTo>
                  <a:lnTo>
                    <a:pt x="6288" y="22613"/>
                  </a:lnTo>
                  <a:lnTo>
                    <a:pt x="6364" y="22752"/>
                  </a:lnTo>
                  <a:lnTo>
                    <a:pt x="7576" y="24040"/>
                  </a:lnTo>
                  <a:lnTo>
                    <a:pt x="9243" y="25416"/>
                  </a:lnTo>
                  <a:cubicBezTo>
                    <a:pt x="8877" y="25909"/>
                    <a:pt x="8334" y="26679"/>
                    <a:pt x="8208" y="27032"/>
                  </a:cubicBezTo>
                  <a:cubicBezTo>
                    <a:pt x="7841" y="27386"/>
                    <a:pt x="4874" y="29091"/>
                    <a:pt x="2841" y="30214"/>
                  </a:cubicBezTo>
                  <a:lnTo>
                    <a:pt x="0" y="31629"/>
                  </a:lnTo>
                  <a:lnTo>
                    <a:pt x="189" y="32222"/>
                  </a:lnTo>
                  <a:lnTo>
                    <a:pt x="4533" y="31515"/>
                  </a:lnTo>
                  <a:lnTo>
                    <a:pt x="10430" y="29128"/>
                  </a:lnTo>
                  <a:lnTo>
                    <a:pt x="10556" y="29040"/>
                  </a:lnTo>
                  <a:lnTo>
                    <a:pt x="12804" y="26388"/>
                  </a:lnTo>
                  <a:lnTo>
                    <a:pt x="14748" y="24684"/>
                  </a:lnTo>
                  <a:lnTo>
                    <a:pt x="16087" y="23737"/>
                  </a:lnTo>
                  <a:lnTo>
                    <a:pt x="15241" y="25302"/>
                  </a:lnTo>
                  <a:lnTo>
                    <a:pt x="15582" y="25757"/>
                  </a:lnTo>
                  <a:lnTo>
                    <a:pt x="17488" y="25366"/>
                  </a:lnTo>
                  <a:cubicBezTo>
                    <a:pt x="19180" y="24861"/>
                    <a:pt x="19787" y="24595"/>
                    <a:pt x="20026" y="24431"/>
                  </a:cubicBezTo>
                  <a:cubicBezTo>
                    <a:pt x="20544" y="24595"/>
                    <a:pt x="22628" y="25757"/>
                    <a:pt x="24496" y="26868"/>
                  </a:cubicBezTo>
                  <a:lnTo>
                    <a:pt x="25936" y="29507"/>
                  </a:lnTo>
                  <a:lnTo>
                    <a:pt x="26618" y="33409"/>
                  </a:lnTo>
                  <a:lnTo>
                    <a:pt x="26012" y="36338"/>
                  </a:lnTo>
                  <a:lnTo>
                    <a:pt x="25456" y="38384"/>
                  </a:lnTo>
                  <a:lnTo>
                    <a:pt x="25469" y="38586"/>
                  </a:lnTo>
                  <a:lnTo>
                    <a:pt x="26264" y="40480"/>
                  </a:lnTo>
                  <a:lnTo>
                    <a:pt x="26858" y="40455"/>
                  </a:lnTo>
                  <a:lnTo>
                    <a:pt x="27767" y="37538"/>
                  </a:lnTo>
                  <a:lnTo>
                    <a:pt x="28373" y="37033"/>
                  </a:lnTo>
                  <a:lnTo>
                    <a:pt x="29004" y="40884"/>
                  </a:lnTo>
                  <a:lnTo>
                    <a:pt x="29888" y="43018"/>
                  </a:lnTo>
                  <a:lnTo>
                    <a:pt x="28360" y="42058"/>
                  </a:lnTo>
                  <a:lnTo>
                    <a:pt x="27893" y="42273"/>
                  </a:lnTo>
                  <a:lnTo>
                    <a:pt x="27653" y="43763"/>
                  </a:lnTo>
                  <a:lnTo>
                    <a:pt x="27678" y="43953"/>
                  </a:lnTo>
                  <a:lnTo>
                    <a:pt x="29383" y="47652"/>
                  </a:lnTo>
                  <a:lnTo>
                    <a:pt x="29156" y="50114"/>
                  </a:lnTo>
                  <a:lnTo>
                    <a:pt x="27918" y="52589"/>
                  </a:lnTo>
                  <a:lnTo>
                    <a:pt x="27413" y="57085"/>
                  </a:lnTo>
                  <a:lnTo>
                    <a:pt x="27729" y="61580"/>
                  </a:lnTo>
                  <a:lnTo>
                    <a:pt x="27779" y="61719"/>
                  </a:lnTo>
                  <a:lnTo>
                    <a:pt x="29522" y="64484"/>
                  </a:lnTo>
                  <a:lnTo>
                    <a:pt x="31252" y="65696"/>
                  </a:lnTo>
                  <a:lnTo>
                    <a:pt x="32464" y="69030"/>
                  </a:lnTo>
                  <a:lnTo>
                    <a:pt x="33891" y="74080"/>
                  </a:lnTo>
                  <a:lnTo>
                    <a:pt x="33967" y="74219"/>
                  </a:lnTo>
                  <a:lnTo>
                    <a:pt x="36505" y="76896"/>
                  </a:lnTo>
                  <a:lnTo>
                    <a:pt x="37048" y="76631"/>
                  </a:lnTo>
                  <a:lnTo>
                    <a:pt x="36467" y="73474"/>
                  </a:lnTo>
                  <a:lnTo>
                    <a:pt x="36404" y="73335"/>
                  </a:lnTo>
                  <a:lnTo>
                    <a:pt x="34964" y="71505"/>
                  </a:lnTo>
                  <a:lnTo>
                    <a:pt x="34484" y="68171"/>
                  </a:lnTo>
                  <a:lnTo>
                    <a:pt x="34484" y="68171"/>
                  </a:lnTo>
                  <a:lnTo>
                    <a:pt x="35166" y="68954"/>
                  </a:lnTo>
                  <a:lnTo>
                    <a:pt x="36012" y="72098"/>
                  </a:lnTo>
                  <a:lnTo>
                    <a:pt x="36101" y="72237"/>
                  </a:lnTo>
                  <a:lnTo>
                    <a:pt x="38273" y="74295"/>
                  </a:lnTo>
                  <a:lnTo>
                    <a:pt x="40268" y="77730"/>
                  </a:lnTo>
                  <a:lnTo>
                    <a:pt x="40419" y="79939"/>
                  </a:lnTo>
                  <a:lnTo>
                    <a:pt x="40508" y="80141"/>
                  </a:lnTo>
                  <a:lnTo>
                    <a:pt x="42162" y="81947"/>
                  </a:lnTo>
                  <a:lnTo>
                    <a:pt x="42301" y="82035"/>
                  </a:lnTo>
                  <a:lnTo>
                    <a:pt x="46202" y="83197"/>
                  </a:lnTo>
                  <a:lnTo>
                    <a:pt x="49043" y="84700"/>
                  </a:lnTo>
                  <a:lnTo>
                    <a:pt x="49359" y="84687"/>
                  </a:lnTo>
                  <a:lnTo>
                    <a:pt x="50028" y="84245"/>
                  </a:lnTo>
                  <a:lnTo>
                    <a:pt x="52453" y="86165"/>
                  </a:lnTo>
                  <a:lnTo>
                    <a:pt x="52592" y="86228"/>
                  </a:lnTo>
                  <a:lnTo>
                    <a:pt x="55407" y="86834"/>
                  </a:lnTo>
                  <a:lnTo>
                    <a:pt x="58716" y="90546"/>
                  </a:lnTo>
                  <a:lnTo>
                    <a:pt x="61330" y="91960"/>
                  </a:lnTo>
                  <a:lnTo>
                    <a:pt x="61683" y="91910"/>
                  </a:lnTo>
                  <a:lnTo>
                    <a:pt x="62706" y="91013"/>
                  </a:lnTo>
                  <a:lnTo>
                    <a:pt x="63994" y="92491"/>
                  </a:lnTo>
                  <a:lnTo>
                    <a:pt x="63691" y="95723"/>
                  </a:lnTo>
                  <a:lnTo>
                    <a:pt x="62251" y="97466"/>
                  </a:lnTo>
                  <a:lnTo>
                    <a:pt x="61405" y="99840"/>
                  </a:lnTo>
                  <a:lnTo>
                    <a:pt x="61165" y="102074"/>
                  </a:lnTo>
                  <a:lnTo>
                    <a:pt x="60711" y="103224"/>
                  </a:lnTo>
                  <a:lnTo>
                    <a:pt x="60774" y="103552"/>
                  </a:lnTo>
                  <a:lnTo>
                    <a:pt x="63186" y="106115"/>
                  </a:lnTo>
                  <a:lnTo>
                    <a:pt x="65320" y="109335"/>
                  </a:lnTo>
                  <a:lnTo>
                    <a:pt x="67441" y="112656"/>
                  </a:lnTo>
                  <a:lnTo>
                    <a:pt x="67555" y="112757"/>
                  </a:lnTo>
                  <a:lnTo>
                    <a:pt x="69461" y="113818"/>
                  </a:lnTo>
                  <a:lnTo>
                    <a:pt x="70623" y="115421"/>
                  </a:lnTo>
                  <a:lnTo>
                    <a:pt x="71090" y="120055"/>
                  </a:lnTo>
                  <a:lnTo>
                    <a:pt x="71330" y="123881"/>
                  </a:lnTo>
                  <a:lnTo>
                    <a:pt x="71090" y="127871"/>
                  </a:lnTo>
                  <a:lnTo>
                    <a:pt x="71254" y="129866"/>
                  </a:lnTo>
                  <a:lnTo>
                    <a:pt x="70472" y="132973"/>
                  </a:lnTo>
                  <a:lnTo>
                    <a:pt x="70383" y="135511"/>
                  </a:lnTo>
                  <a:lnTo>
                    <a:pt x="70623" y="138516"/>
                  </a:lnTo>
                  <a:lnTo>
                    <a:pt x="70749" y="138743"/>
                  </a:lnTo>
                  <a:lnTo>
                    <a:pt x="71886" y="139539"/>
                  </a:lnTo>
                  <a:lnTo>
                    <a:pt x="70168" y="143491"/>
                  </a:lnTo>
                  <a:lnTo>
                    <a:pt x="70194" y="143794"/>
                  </a:lnTo>
                  <a:lnTo>
                    <a:pt x="71507" y="145789"/>
                  </a:lnTo>
                  <a:lnTo>
                    <a:pt x="71823" y="147582"/>
                  </a:lnTo>
                  <a:lnTo>
                    <a:pt x="73035" y="151370"/>
                  </a:lnTo>
                  <a:lnTo>
                    <a:pt x="75409" y="154805"/>
                  </a:lnTo>
                  <a:lnTo>
                    <a:pt x="77227" y="156030"/>
                  </a:lnTo>
                  <a:lnTo>
                    <a:pt x="77391" y="156080"/>
                  </a:lnTo>
                  <a:lnTo>
                    <a:pt x="80396" y="156080"/>
                  </a:lnTo>
                  <a:lnTo>
                    <a:pt x="80624" y="155966"/>
                  </a:lnTo>
                  <a:lnTo>
                    <a:pt x="81886" y="154476"/>
                  </a:lnTo>
                  <a:lnTo>
                    <a:pt x="81798" y="153984"/>
                  </a:lnTo>
                  <a:lnTo>
                    <a:pt x="78666" y="152305"/>
                  </a:lnTo>
                  <a:lnTo>
                    <a:pt x="77530" y="149501"/>
                  </a:lnTo>
                  <a:lnTo>
                    <a:pt x="77353" y="149325"/>
                  </a:lnTo>
                  <a:cubicBezTo>
                    <a:pt x="77176" y="149249"/>
                    <a:pt x="77038" y="149097"/>
                    <a:pt x="76974" y="148908"/>
                  </a:cubicBezTo>
                  <a:cubicBezTo>
                    <a:pt x="76911" y="148643"/>
                    <a:pt x="77063" y="148289"/>
                    <a:pt x="77391" y="147885"/>
                  </a:cubicBezTo>
                  <a:cubicBezTo>
                    <a:pt x="78363" y="146723"/>
                    <a:pt x="78591" y="146458"/>
                    <a:pt x="78641" y="146332"/>
                  </a:cubicBezTo>
                  <a:lnTo>
                    <a:pt x="78957" y="145309"/>
                  </a:lnTo>
                  <a:lnTo>
                    <a:pt x="78831" y="144956"/>
                  </a:lnTo>
                  <a:lnTo>
                    <a:pt x="77404" y="143933"/>
                  </a:lnTo>
                  <a:lnTo>
                    <a:pt x="78111" y="142582"/>
                  </a:lnTo>
                  <a:lnTo>
                    <a:pt x="78831" y="142077"/>
                  </a:lnTo>
                  <a:lnTo>
                    <a:pt x="78957" y="141862"/>
                  </a:lnTo>
                  <a:lnTo>
                    <a:pt x="79361" y="139652"/>
                  </a:lnTo>
                  <a:lnTo>
                    <a:pt x="79336" y="139476"/>
                  </a:lnTo>
                  <a:lnTo>
                    <a:pt x="78818" y="138289"/>
                  </a:lnTo>
                  <a:lnTo>
                    <a:pt x="78869" y="137582"/>
                  </a:lnTo>
                  <a:lnTo>
                    <a:pt x="79954" y="137708"/>
                  </a:lnTo>
                  <a:lnTo>
                    <a:pt x="80308" y="137417"/>
                  </a:lnTo>
                  <a:lnTo>
                    <a:pt x="80384" y="135814"/>
                  </a:lnTo>
                  <a:lnTo>
                    <a:pt x="80384" y="135498"/>
                  </a:lnTo>
                  <a:lnTo>
                    <a:pt x="82038" y="135018"/>
                  </a:lnTo>
                  <a:lnTo>
                    <a:pt x="83932" y="134551"/>
                  </a:lnTo>
                  <a:lnTo>
                    <a:pt x="84172" y="134235"/>
                  </a:lnTo>
                  <a:lnTo>
                    <a:pt x="84172" y="132076"/>
                  </a:lnTo>
                  <a:lnTo>
                    <a:pt x="84020" y="130826"/>
                  </a:lnTo>
                  <a:lnTo>
                    <a:pt x="83970" y="130283"/>
                  </a:lnTo>
                  <a:lnTo>
                    <a:pt x="86243" y="130675"/>
                  </a:lnTo>
                  <a:lnTo>
                    <a:pt x="86521" y="130586"/>
                  </a:lnTo>
                  <a:lnTo>
                    <a:pt x="88137" y="129008"/>
                  </a:lnTo>
                  <a:lnTo>
                    <a:pt x="89614" y="126520"/>
                  </a:lnTo>
                  <a:lnTo>
                    <a:pt x="90965" y="124551"/>
                  </a:lnTo>
                  <a:lnTo>
                    <a:pt x="91470" y="121798"/>
                  </a:lnTo>
                  <a:lnTo>
                    <a:pt x="93857" y="120156"/>
                  </a:lnTo>
                  <a:lnTo>
                    <a:pt x="96546" y="118742"/>
                  </a:lnTo>
                  <a:lnTo>
                    <a:pt x="97897" y="117947"/>
                  </a:lnTo>
                  <a:lnTo>
                    <a:pt x="98049" y="117719"/>
                  </a:lnTo>
                  <a:lnTo>
                    <a:pt x="98592" y="113982"/>
                  </a:lnTo>
                  <a:lnTo>
                    <a:pt x="99463" y="110800"/>
                  </a:lnTo>
                  <a:lnTo>
                    <a:pt x="99842" y="108906"/>
                  </a:lnTo>
                  <a:lnTo>
                    <a:pt x="101648" y="106645"/>
                  </a:lnTo>
                  <a:lnTo>
                    <a:pt x="102746" y="104676"/>
                  </a:lnTo>
                  <a:lnTo>
                    <a:pt x="102746" y="104373"/>
                  </a:lnTo>
                  <a:lnTo>
                    <a:pt x="101799" y="102617"/>
                  </a:lnTo>
                  <a:cubicBezTo>
                    <a:pt x="101824" y="102352"/>
                    <a:pt x="101774" y="102125"/>
                    <a:pt x="98882" y="100989"/>
                  </a:cubicBezTo>
                  <a:lnTo>
                    <a:pt x="95650" y="99726"/>
                  </a:lnTo>
                  <a:lnTo>
                    <a:pt x="93718" y="99410"/>
                  </a:lnTo>
                  <a:lnTo>
                    <a:pt x="91710" y="98627"/>
                  </a:lnTo>
                  <a:lnTo>
                    <a:pt x="89551" y="97731"/>
                  </a:lnTo>
                  <a:lnTo>
                    <a:pt x="88415" y="95092"/>
                  </a:lnTo>
                  <a:lnTo>
                    <a:pt x="86887" y="92907"/>
                  </a:lnTo>
                  <a:lnTo>
                    <a:pt x="86735" y="92794"/>
                  </a:lnTo>
                  <a:lnTo>
                    <a:pt x="83338" y="91682"/>
                  </a:lnTo>
                  <a:lnTo>
                    <a:pt x="81179" y="91455"/>
                  </a:lnTo>
                  <a:lnTo>
                    <a:pt x="78970" y="89321"/>
                  </a:lnTo>
                  <a:lnTo>
                    <a:pt x="76861" y="88084"/>
                  </a:lnTo>
                  <a:lnTo>
                    <a:pt x="74335" y="87819"/>
                  </a:lnTo>
                  <a:lnTo>
                    <a:pt x="71810" y="87187"/>
                  </a:lnTo>
                  <a:lnTo>
                    <a:pt x="71722" y="87175"/>
                  </a:lnTo>
                  <a:lnTo>
                    <a:pt x="68881" y="87263"/>
                  </a:lnTo>
                  <a:lnTo>
                    <a:pt x="68792" y="87276"/>
                  </a:lnTo>
                  <a:cubicBezTo>
                    <a:pt x="65395" y="88273"/>
                    <a:pt x="65320" y="88576"/>
                    <a:pt x="65269" y="88753"/>
                  </a:cubicBezTo>
                  <a:cubicBezTo>
                    <a:pt x="65219" y="88942"/>
                    <a:pt x="65029" y="89523"/>
                    <a:pt x="64878" y="89965"/>
                  </a:cubicBezTo>
                  <a:lnTo>
                    <a:pt x="63640" y="88993"/>
                  </a:lnTo>
                  <a:lnTo>
                    <a:pt x="63350" y="88930"/>
                  </a:lnTo>
                  <a:lnTo>
                    <a:pt x="61734" y="89448"/>
                  </a:lnTo>
                  <a:lnTo>
                    <a:pt x="60218" y="88690"/>
                  </a:lnTo>
                  <a:lnTo>
                    <a:pt x="59057" y="86303"/>
                  </a:lnTo>
                  <a:lnTo>
                    <a:pt x="59802" y="84384"/>
                  </a:lnTo>
                  <a:lnTo>
                    <a:pt x="59600" y="83967"/>
                  </a:lnTo>
                  <a:lnTo>
                    <a:pt x="57655" y="83311"/>
                  </a:lnTo>
                  <a:lnTo>
                    <a:pt x="55521" y="83046"/>
                  </a:lnTo>
                  <a:lnTo>
                    <a:pt x="56077" y="81480"/>
                  </a:lnTo>
                  <a:lnTo>
                    <a:pt x="56796" y="80104"/>
                  </a:lnTo>
                  <a:lnTo>
                    <a:pt x="56986" y="78853"/>
                  </a:lnTo>
                  <a:lnTo>
                    <a:pt x="56670" y="78500"/>
                  </a:lnTo>
                  <a:lnTo>
                    <a:pt x="53905" y="78500"/>
                  </a:lnTo>
                  <a:lnTo>
                    <a:pt x="53640" y="78651"/>
                  </a:lnTo>
                  <a:lnTo>
                    <a:pt x="52516" y="80533"/>
                  </a:lnTo>
                  <a:lnTo>
                    <a:pt x="50155" y="81366"/>
                  </a:lnTo>
                  <a:lnTo>
                    <a:pt x="48374" y="78942"/>
                  </a:lnTo>
                  <a:lnTo>
                    <a:pt x="47995" y="75495"/>
                  </a:lnTo>
                  <a:lnTo>
                    <a:pt x="48816" y="72717"/>
                  </a:lnTo>
                  <a:lnTo>
                    <a:pt x="51443" y="70772"/>
                  </a:lnTo>
                  <a:lnTo>
                    <a:pt x="54132" y="70393"/>
                  </a:lnTo>
                  <a:lnTo>
                    <a:pt x="55370" y="71416"/>
                  </a:lnTo>
                  <a:lnTo>
                    <a:pt x="55849" y="71315"/>
                  </a:lnTo>
                  <a:lnTo>
                    <a:pt x="56392" y="70305"/>
                  </a:lnTo>
                  <a:lnTo>
                    <a:pt x="58286" y="70305"/>
                  </a:lnTo>
                  <a:lnTo>
                    <a:pt x="60799" y="71088"/>
                  </a:lnTo>
                  <a:lnTo>
                    <a:pt x="61014" y="72856"/>
                  </a:lnTo>
                  <a:lnTo>
                    <a:pt x="61064" y="72995"/>
                  </a:lnTo>
                  <a:lnTo>
                    <a:pt x="62403" y="75040"/>
                  </a:lnTo>
                  <a:lnTo>
                    <a:pt x="62971" y="74926"/>
                  </a:lnTo>
                  <a:lnTo>
                    <a:pt x="63363" y="72843"/>
                  </a:lnTo>
                  <a:lnTo>
                    <a:pt x="63363" y="72767"/>
                  </a:lnTo>
                  <a:lnTo>
                    <a:pt x="63211" y="69131"/>
                  </a:lnTo>
                  <a:lnTo>
                    <a:pt x="64158" y="67376"/>
                  </a:lnTo>
                  <a:lnTo>
                    <a:pt x="67087" y="65355"/>
                  </a:lnTo>
                  <a:lnTo>
                    <a:pt x="68704" y="62691"/>
                  </a:lnTo>
                  <a:lnTo>
                    <a:pt x="69461" y="60721"/>
                  </a:lnTo>
                  <a:lnTo>
                    <a:pt x="71924" y="58322"/>
                  </a:lnTo>
                  <a:lnTo>
                    <a:pt x="73452" y="58322"/>
                  </a:lnTo>
                  <a:lnTo>
                    <a:pt x="73755" y="58107"/>
                  </a:lnTo>
                  <a:lnTo>
                    <a:pt x="74575" y="55923"/>
                  </a:lnTo>
                  <a:lnTo>
                    <a:pt x="76747" y="54496"/>
                  </a:lnTo>
                  <a:lnTo>
                    <a:pt x="77682" y="55961"/>
                  </a:lnTo>
                  <a:lnTo>
                    <a:pt x="78124" y="56062"/>
                  </a:lnTo>
                  <a:lnTo>
                    <a:pt x="80119" y="54786"/>
                  </a:lnTo>
                  <a:lnTo>
                    <a:pt x="83591" y="53347"/>
                  </a:lnTo>
                  <a:lnTo>
                    <a:pt x="83705" y="52855"/>
                  </a:lnTo>
                  <a:lnTo>
                    <a:pt x="82909" y="51983"/>
                  </a:lnTo>
                  <a:lnTo>
                    <a:pt x="82657" y="51870"/>
                  </a:lnTo>
                  <a:lnTo>
                    <a:pt x="79715" y="52084"/>
                  </a:lnTo>
                  <a:lnTo>
                    <a:pt x="79134" y="50771"/>
                  </a:lnTo>
                  <a:lnTo>
                    <a:pt x="79134" y="49496"/>
                  </a:lnTo>
                  <a:lnTo>
                    <a:pt x="78970" y="49218"/>
                  </a:lnTo>
                  <a:lnTo>
                    <a:pt x="78528" y="48978"/>
                  </a:lnTo>
                  <a:lnTo>
                    <a:pt x="78742" y="48864"/>
                  </a:lnTo>
                  <a:lnTo>
                    <a:pt x="81002" y="48864"/>
                  </a:lnTo>
                  <a:lnTo>
                    <a:pt x="83212" y="49029"/>
                  </a:lnTo>
                  <a:lnTo>
                    <a:pt x="83389" y="48991"/>
                  </a:lnTo>
                  <a:lnTo>
                    <a:pt x="86028" y="47463"/>
                  </a:lnTo>
                  <a:cubicBezTo>
                    <a:pt x="87973" y="46023"/>
                    <a:pt x="88048" y="45910"/>
                    <a:pt x="88074" y="45847"/>
                  </a:cubicBezTo>
                  <a:cubicBezTo>
                    <a:pt x="88213" y="45657"/>
                    <a:pt x="88263" y="45569"/>
                    <a:pt x="86432" y="42362"/>
                  </a:cubicBezTo>
                  <a:lnTo>
                    <a:pt x="84399" y="40455"/>
                  </a:lnTo>
                  <a:lnTo>
                    <a:pt x="84033" y="38435"/>
                  </a:lnTo>
                  <a:lnTo>
                    <a:pt x="83553" y="34103"/>
                  </a:lnTo>
                  <a:lnTo>
                    <a:pt x="83010" y="33927"/>
                  </a:lnTo>
                  <a:lnTo>
                    <a:pt x="81078" y="36086"/>
                  </a:lnTo>
                  <a:lnTo>
                    <a:pt x="79576" y="35758"/>
                  </a:lnTo>
                  <a:lnTo>
                    <a:pt x="79310" y="34028"/>
                  </a:lnTo>
                  <a:lnTo>
                    <a:pt x="80055" y="32677"/>
                  </a:lnTo>
                  <a:lnTo>
                    <a:pt x="79866" y="32222"/>
                  </a:lnTo>
                  <a:lnTo>
                    <a:pt x="78212" y="31755"/>
                  </a:lnTo>
                  <a:lnTo>
                    <a:pt x="77164" y="30669"/>
                  </a:lnTo>
                  <a:lnTo>
                    <a:pt x="76937" y="30568"/>
                  </a:lnTo>
                  <a:lnTo>
                    <a:pt x="74070" y="30568"/>
                  </a:lnTo>
                  <a:lnTo>
                    <a:pt x="73199" y="30656"/>
                  </a:lnTo>
                  <a:lnTo>
                    <a:pt x="72921" y="30959"/>
                  </a:lnTo>
                  <a:lnTo>
                    <a:pt x="72845" y="33674"/>
                  </a:lnTo>
                  <a:lnTo>
                    <a:pt x="71583" y="35013"/>
                  </a:lnTo>
                  <a:lnTo>
                    <a:pt x="71545" y="35391"/>
                  </a:lnTo>
                  <a:lnTo>
                    <a:pt x="72290" y="36566"/>
                  </a:lnTo>
                  <a:lnTo>
                    <a:pt x="72492" y="38662"/>
                  </a:lnTo>
                  <a:lnTo>
                    <a:pt x="70535" y="40316"/>
                  </a:lnTo>
                  <a:lnTo>
                    <a:pt x="68615" y="40998"/>
                  </a:lnTo>
                  <a:lnTo>
                    <a:pt x="68401" y="41288"/>
                  </a:lnTo>
                  <a:lnTo>
                    <a:pt x="68401" y="44256"/>
                  </a:lnTo>
                  <a:lnTo>
                    <a:pt x="67555" y="44685"/>
                  </a:lnTo>
                  <a:lnTo>
                    <a:pt x="66380" y="43195"/>
                  </a:lnTo>
                  <a:lnTo>
                    <a:pt x="66974" y="40581"/>
                  </a:lnTo>
                  <a:lnTo>
                    <a:pt x="66822" y="40228"/>
                  </a:lnTo>
                  <a:lnTo>
                    <a:pt x="64676" y="39142"/>
                  </a:lnTo>
                  <a:lnTo>
                    <a:pt x="62453" y="37816"/>
                  </a:lnTo>
                  <a:lnTo>
                    <a:pt x="61443" y="36957"/>
                  </a:lnTo>
                  <a:lnTo>
                    <a:pt x="61241" y="36881"/>
                  </a:lnTo>
                  <a:lnTo>
                    <a:pt x="60509" y="36881"/>
                  </a:lnTo>
                  <a:lnTo>
                    <a:pt x="60307" y="34444"/>
                  </a:lnTo>
                  <a:lnTo>
                    <a:pt x="60686" y="32083"/>
                  </a:lnTo>
                  <a:lnTo>
                    <a:pt x="61456" y="30252"/>
                  </a:lnTo>
                  <a:cubicBezTo>
                    <a:pt x="61974" y="30050"/>
                    <a:pt x="62479" y="29823"/>
                    <a:pt x="62971" y="29558"/>
                  </a:cubicBezTo>
                  <a:cubicBezTo>
                    <a:pt x="63413" y="29330"/>
                    <a:pt x="63640" y="29229"/>
                    <a:pt x="63754" y="29179"/>
                  </a:cubicBezTo>
                  <a:cubicBezTo>
                    <a:pt x="63761" y="29180"/>
                    <a:pt x="63768" y="29180"/>
                    <a:pt x="63775" y="29180"/>
                  </a:cubicBezTo>
                  <a:cubicBezTo>
                    <a:pt x="63887" y="29180"/>
                    <a:pt x="64048" y="29086"/>
                    <a:pt x="64499" y="28813"/>
                  </a:cubicBezTo>
                  <a:lnTo>
                    <a:pt x="65029" y="28497"/>
                  </a:lnTo>
                  <a:cubicBezTo>
                    <a:pt x="66469" y="27638"/>
                    <a:pt x="66999" y="27323"/>
                    <a:pt x="67201" y="27171"/>
                  </a:cubicBezTo>
                  <a:lnTo>
                    <a:pt x="67214" y="27184"/>
                  </a:lnTo>
                  <a:lnTo>
                    <a:pt x="68792" y="25681"/>
                  </a:lnTo>
                  <a:lnTo>
                    <a:pt x="69992" y="24456"/>
                  </a:lnTo>
                  <a:lnTo>
                    <a:pt x="70737" y="24267"/>
                  </a:lnTo>
                  <a:lnTo>
                    <a:pt x="74083" y="24267"/>
                  </a:lnTo>
                  <a:lnTo>
                    <a:pt x="74399" y="23977"/>
                  </a:lnTo>
                  <a:lnTo>
                    <a:pt x="74550" y="21994"/>
                  </a:lnTo>
                  <a:lnTo>
                    <a:pt x="75548" y="20252"/>
                  </a:lnTo>
                  <a:lnTo>
                    <a:pt x="75573" y="20012"/>
                  </a:lnTo>
                  <a:lnTo>
                    <a:pt x="75106" y="18269"/>
                  </a:lnTo>
                  <a:lnTo>
                    <a:pt x="75005" y="18118"/>
                  </a:lnTo>
                  <a:lnTo>
                    <a:pt x="73363" y="16741"/>
                  </a:lnTo>
                  <a:lnTo>
                    <a:pt x="72883" y="16830"/>
                  </a:lnTo>
                  <a:lnTo>
                    <a:pt x="71873" y="18800"/>
                  </a:lnTo>
                  <a:lnTo>
                    <a:pt x="70320" y="19999"/>
                  </a:lnTo>
                  <a:lnTo>
                    <a:pt x="69676" y="20441"/>
                  </a:lnTo>
                  <a:lnTo>
                    <a:pt x="69676" y="18623"/>
                  </a:lnTo>
                  <a:lnTo>
                    <a:pt x="69929" y="17385"/>
                  </a:lnTo>
                  <a:lnTo>
                    <a:pt x="69411" y="17082"/>
                  </a:lnTo>
                  <a:lnTo>
                    <a:pt x="68691" y="17739"/>
                  </a:lnTo>
                  <a:lnTo>
                    <a:pt x="67896" y="15959"/>
                  </a:lnTo>
                  <a:lnTo>
                    <a:pt x="68918" y="14860"/>
                  </a:lnTo>
                  <a:lnTo>
                    <a:pt x="71002" y="10403"/>
                  </a:lnTo>
                  <a:lnTo>
                    <a:pt x="71873" y="10049"/>
                  </a:lnTo>
                  <a:lnTo>
                    <a:pt x="73767" y="8332"/>
                  </a:lnTo>
                  <a:lnTo>
                    <a:pt x="73691" y="7827"/>
                  </a:lnTo>
                  <a:lnTo>
                    <a:pt x="72896" y="7410"/>
                  </a:lnTo>
                  <a:lnTo>
                    <a:pt x="71785" y="7233"/>
                  </a:lnTo>
                  <a:lnTo>
                    <a:pt x="69373" y="7233"/>
                  </a:lnTo>
                  <a:lnTo>
                    <a:pt x="69057" y="7549"/>
                  </a:lnTo>
                  <a:lnTo>
                    <a:pt x="69057" y="9658"/>
                  </a:lnTo>
                  <a:lnTo>
                    <a:pt x="67037" y="12284"/>
                  </a:lnTo>
                  <a:lnTo>
                    <a:pt x="65294" y="14986"/>
                  </a:lnTo>
                  <a:lnTo>
                    <a:pt x="65294" y="15340"/>
                  </a:lnTo>
                  <a:lnTo>
                    <a:pt x="66077" y="16476"/>
                  </a:lnTo>
                  <a:lnTo>
                    <a:pt x="65762" y="18623"/>
                  </a:lnTo>
                  <a:lnTo>
                    <a:pt x="63375" y="19885"/>
                  </a:lnTo>
                  <a:lnTo>
                    <a:pt x="63375" y="18585"/>
                  </a:lnTo>
                  <a:lnTo>
                    <a:pt x="63085" y="18269"/>
                  </a:lnTo>
                  <a:lnTo>
                    <a:pt x="61342" y="18118"/>
                  </a:lnTo>
                  <a:lnTo>
                    <a:pt x="61128" y="18181"/>
                  </a:lnTo>
                  <a:lnTo>
                    <a:pt x="59890" y="19153"/>
                  </a:lnTo>
                  <a:lnTo>
                    <a:pt x="58223" y="16830"/>
                  </a:lnTo>
                  <a:lnTo>
                    <a:pt x="57971" y="16703"/>
                  </a:lnTo>
                  <a:lnTo>
                    <a:pt x="55799" y="16703"/>
                  </a:lnTo>
                  <a:lnTo>
                    <a:pt x="55521" y="16868"/>
                  </a:lnTo>
                  <a:lnTo>
                    <a:pt x="54827" y="18168"/>
                  </a:lnTo>
                  <a:lnTo>
                    <a:pt x="54435" y="18736"/>
                  </a:lnTo>
                  <a:lnTo>
                    <a:pt x="53652" y="16969"/>
                  </a:lnTo>
                  <a:lnTo>
                    <a:pt x="53261" y="16792"/>
                  </a:lnTo>
                  <a:cubicBezTo>
                    <a:pt x="53061" y="16867"/>
                    <a:pt x="52586" y="16997"/>
                    <a:pt x="52167" y="16997"/>
                  </a:cubicBezTo>
                  <a:cubicBezTo>
                    <a:pt x="51950" y="16997"/>
                    <a:pt x="51749" y="16962"/>
                    <a:pt x="51607" y="16868"/>
                  </a:cubicBezTo>
                  <a:cubicBezTo>
                    <a:pt x="51455" y="16767"/>
                    <a:pt x="51379" y="16590"/>
                    <a:pt x="51392" y="16426"/>
                  </a:cubicBezTo>
                  <a:cubicBezTo>
                    <a:pt x="51316" y="15112"/>
                    <a:pt x="51316" y="14986"/>
                    <a:pt x="51316" y="14974"/>
                  </a:cubicBezTo>
                  <a:lnTo>
                    <a:pt x="51215" y="14746"/>
                  </a:lnTo>
                  <a:lnTo>
                    <a:pt x="47945" y="11716"/>
                  </a:lnTo>
                  <a:lnTo>
                    <a:pt x="46922" y="11009"/>
                  </a:lnTo>
                  <a:lnTo>
                    <a:pt x="46682" y="10958"/>
                  </a:lnTo>
                  <a:lnTo>
                    <a:pt x="45142" y="11223"/>
                  </a:lnTo>
                  <a:lnTo>
                    <a:pt x="44435" y="9077"/>
                  </a:lnTo>
                  <a:lnTo>
                    <a:pt x="44233" y="8875"/>
                  </a:lnTo>
                  <a:lnTo>
                    <a:pt x="42806" y="8433"/>
                  </a:lnTo>
                  <a:lnTo>
                    <a:pt x="42679" y="8420"/>
                  </a:lnTo>
                  <a:lnTo>
                    <a:pt x="39182" y="8862"/>
                  </a:lnTo>
                  <a:lnTo>
                    <a:pt x="37262" y="8445"/>
                  </a:lnTo>
                  <a:lnTo>
                    <a:pt x="34649" y="6210"/>
                  </a:lnTo>
                  <a:lnTo>
                    <a:pt x="31075" y="4506"/>
                  </a:lnTo>
                  <a:lnTo>
                    <a:pt x="28499" y="2031"/>
                  </a:lnTo>
                  <a:lnTo>
                    <a:pt x="26365" y="263"/>
                  </a:lnTo>
                  <a:lnTo>
                    <a:pt x="26100" y="187"/>
                  </a:lnTo>
                  <a:lnTo>
                    <a:pt x="23524" y="756"/>
                  </a:lnTo>
                  <a:cubicBezTo>
                    <a:pt x="23360" y="465"/>
                    <a:pt x="23120" y="238"/>
                    <a:pt x="22817" y="124"/>
                  </a:cubicBezTo>
                  <a:cubicBezTo>
                    <a:pt x="22620" y="41"/>
                    <a:pt x="22402" y="0"/>
                    <a:pt x="2216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52"/>
            <p:cNvSpPr/>
            <p:nvPr/>
          </p:nvSpPr>
          <p:spPr>
            <a:xfrm>
              <a:off x="1940550" y="1654925"/>
              <a:ext cx="124725" cy="149650"/>
            </a:xfrm>
            <a:custGeom>
              <a:avLst/>
              <a:gdLst/>
              <a:ahLst/>
              <a:cxnLst/>
              <a:rect l="l" t="t" r="r" b="b"/>
              <a:pathLst>
                <a:path w="4989" h="5986" extrusionOk="0">
                  <a:moveTo>
                    <a:pt x="2425" y="0"/>
                  </a:moveTo>
                  <a:lnTo>
                    <a:pt x="1023" y="1200"/>
                  </a:lnTo>
                  <a:lnTo>
                    <a:pt x="1" y="3851"/>
                  </a:lnTo>
                  <a:lnTo>
                    <a:pt x="1" y="5985"/>
                  </a:lnTo>
                  <a:lnTo>
                    <a:pt x="2362" y="4104"/>
                  </a:lnTo>
                  <a:lnTo>
                    <a:pt x="3511" y="4887"/>
                  </a:lnTo>
                  <a:lnTo>
                    <a:pt x="4988" y="4419"/>
                  </a:lnTo>
                  <a:lnTo>
                    <a:pt x="3271" y="2210"/>
                  </a:lnTo>
                  <a:lnTo>
                    <a:pt x="242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52"/>
            <p:cNvSpPr/>
            <p:nvPr/>
          </p:nvSpPr>
          <p:spPr>
            <a:xfrm>
              <a:off x="1932650" y="1641650"/>
              <a:ext cx="145575" cy="179325"/>
            </a:xfrm>
            <a:custGeom>
              <a:avLst/>
              <a:gdLst/>
              <a:ahLst/>
              <a:cxnLst/>
              <a:rect l="l" t="t" r="r" b="b"/>
              <a:pathLst>
                <a:path w="5823" h="7173" extrusionOk="0">
                  <a:moveTo>
                    <a:pt x="2602" y="1049"/>
                  </a:moveTo>
                  <a:lnTo>
                    <a:pt x="3297" y="2842"/>
                  </a:lnTo>
                  <a:lnTo>
                    <a:pt x="4774" y="4774"/>
                  </a:lnTo>
                  <a:lnTo>
                    <a:pt x="3877" y="5064"/>
                  </a:lnTo>
                  <a:lnTo>
                    <a:pt x="2665" y="4231"/>
                  </a:lnTo>
                  <a:lnTo>
                    <a:pt x="632" y="5860"/>
                  </a:lnTo>
                  <a:lnTo>
                    <a:pt x="632" y="4433"/>
                  </a:lnTo>
                  <a:lnTo>
                    <a:pt x="1605" y="1907"/>
                  </a:lnTo>
                  <a:lnTo>
                    <a:pt x="2602" y="1049"/>
                  </a:lnTo>
                  <a:close/>
                  <a:moveTo>
                    <a:pt x="2880" y="1"/>
                  </a:moveTo>
                  <a:lnTo>
                    <a:pt x="1074" y="1541"/>
                  </a:lnTo>
                  <a:lnTo>
                    <a:pt x="26" y="4269"/>
                  </a:lnTo>
                  <a:lnTo>
                    <a:pt x="1" y="7173"/>
                  </a:lnTo>
                  <a:lnTo>
                    <a:pt x="1" y="7173"/>
                  </a:lnTo>
                  <a:lnTo>
                    <a:pt x="2703" y="5026"/>
                  </a:lnTo>
                  <a:lnTo>
                    <a:pt x="3776" y="5771"/>
                  </a:lnTo>
                  <a:lnTo>
                    <a:pt x="5822" y="5102"/>
                  </a:lnTo>
                  <a:lnTo>
                    <a:pt x="3865" y="2577"/>
                  </a:lnTo>
                  <a:lnTo>
                    <a:pt x="288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52"/>
            <p:cNvSpPr/>
            <p:nvPr/>
          </p:nvSpPr>
          <p:spPr>
            <a:xfrm>
              <a:off x="2019475" y="1292525"/>
              <a:ext cx="410075" cy="583375"/>
            </a:xfrm>
            <a:custGeom>
              <a:avLst/>
              <a:gdLst/>
              <a:ahLst/>
              <a:cxnLst/>
              <a:rect l="l" t="t" r="r" b="b"/>
              <a:pathLst>
                <a:path w="16403" h="23335" extrusionOk="0">
                  <a:moveTo>
                    <a:pt x="4129" y="0"/>
                  </a:moveTo>
                  <a:lnTo>
                    <a:pt x="1213" y="2122"/>
                  </a:lnTo>
                  <a:lnTo>
                    <a:pt x="0" y="4407"/>
                  </a:lnTo>
                  <a:lnTo>
                    <a:pt x="0" y="7248"/>
                  </a:lnTo>
                  <a:lnTo>
                    <a:pt x="2122" y="6857"/>
                  </a:lnTo>
                  <a:lnTo>
                    <a:pt x="4571" y="8347"/>
                  </a:lnTo>
                  <a:lnTo>
                    <a:pt x="6541" y="8827"/>
                  </a:lnTo>
                  <a:lnTo>
                    <a:pt x="7210" y="7576"/>
                  </a:lnTo>
                  <a:lnTo>
                    <a:pt x="8170" y="11339"/>
                  </a:lnTo>
                  <a:lnTo>
                    <a:pt x="9521" y="12842"/>
                  </a:lnTo>
                  <a:lnTo>
                    <a:pt x="8258" y="15052"/>
                  </a:lnTo>
                  <a:cubicBezTo>
                    <a:pt x="8258" y="15052"/>
                    <a:pt x="8978" y="16314"/>
                    <a:pt x="6996" y="16706"/>
                  </a:cubicBezTo>
                  <a:cubicBezTo>
                    <a:pt x="5026" y="17097"/>
                    <a:pt x="6364" y="16946"/>
                    <a:pt x="5026" y="17097"/>
                  </a:cubicBezTo>
                  <a:cubicBezTo>
                    <a:pt x="3688" y="17261"/>
                    <a:pt x="3688" y="17539"/>
                    <a:pt x="3688" y="17539"/>
                  </a:cubicBezTo>
                  <a:lnTo>
                    <a:pt x="4180" y="18915"/>
                  </a:lnTo>
                  <a:lnTo>
                    <a:pt x="6604" y="18915"/>
                  </a:lnTo>
                  <a:lnTo>
                    <a:pt x="7943" y="20810"/>
                  </a:lnTo>
                  <a:lnTo>
                    <a:pt x="9521" y="22539"/>
                  </a:lnTo>
                  <a:lnTo>
                    <a:pt x="11579" y="23335"/>
                  </a:lnTo>
                  <a:lnTo>
                    <a:pt x="10405" y="20532"/>
                  </a:lnTo>
                  <a:lnTo>
                    <a:pt x="12375" y="21693"/>
                  </a:lnTo>
                  <a:lnTo>
                    <a:pt x="13473" y="20115"/>
                  </a:lnTo>
                  <a:lnTo>
                    <a:pt x="12059" y="16794"/>
                  </a:lnTo>
                  <a:lnTo>
                    <a:pt x="12615" y="15923"/>
                  </a:lnTo>
                  <a:lnTo>
                    <a:pt x="14420" y="18360"/>
                  </a:lnTo>
                  <a:lnTo>
                    <a:pt x="15683" y="16794"/>
                  </a:lnTo>
                  <a:lnTo>
                    <a:pt x="16403" y="15052"/>
                  </a:lnTo>
                  <a:lnTo>
                    <a:pt x="12931" y="12135"/>
                  </a:lnTo>
                  <a:lnTo>
                    <a:pt x="14269" y="11630"/>
                  </a:lnTo>
                  <a:lnTo>
                    <a:pt x="13549" y="8195"/>
                  </a:lnTo>
                  <a:lnTo>
                    <a:pt x="12211" y="5821"/>
                  </a:lnTo>
                  <a:lnTo>
                    <a:pt x="10721" y="4963"/>
                  </a:lnTo>
                  <a:lnTo>
                    <a:pt x="9067" y="3624"/>
                  </a:lnTo>
                  <a:lnTo>
                    <a:pt x="10557" y="3069"/>
                  </a:lnTo>
                  <a:lnTo>
                    <a:pt x="10165" y="1414"/>
                  </a:lnTo>
                  <a:lnTo>
                    <a:pt x="7918" y="354"/>
                  </a:lnTo>
                  <a:lnTo>
                    <a:pt x="5670" y="1326"/>
                  </a:lnTo>
                  <a:lnTo>
                    <a:pt x="5165" y="2677"/>
                  </a:lnTo>
                  <a:lnTo>
                    <a:pt x="3814" y="4256"/>
                  </a:lnTo>
                  <a:lnTo>
                    <a:pt x="2993" y="3069"/>
                  </a:lnTo>
                  <a:lnTo>
                    <a:pt x="412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52"/>
            <p:cNvSpPr/>
            <p:nvPr/>
          </p:nvSpPr>
          <p:spPr>
            <a:xfrm>
              <a:off x="2011275" y="1270725"/>
              <a:ext cx="427750" cy="619075"/>
            </a:xfrm>
            <a:custGeom>
              <a:avLst/>
              <a:gdLst/>
              <a:ahLst/>
              <a:cxnLst/>
              <a:rect l="l" t="t" r="r" b="b"/>
              <a:pathLst>
                <a:path w="17110" h="24763" extrusionOk="0">
                  <a:moveTo>
                    <a:pt x="8246" y="1567"/>
                  </a:moveTo>
                  <a:lnTo>
                    <a:pt x="10228" y="2501"/>
                  </a:lnTo>
                  <a:lnTo>
                    <a:pt x="10518" y="3739"/>
                  </a:lnTo>
                  <a:lnTo>
                    <a:pt x="8763" y="4383"/>
                  </a:lnTo>
                  <a:lnTo>
                    <a:pt x="10885" y="6087"/>
                  </a:lnTo>
                  <a:lnTo>
                    <a:pt x="12311" y="6908"/>
                  </a:lnTo>
                  <a:lnTo>
                    <a:pt x="13587" y="9156"/>
                  </a:lnTo>
                  <a:lnTo>
                    <a:pt x="14231" y="12287"/>
                  </a:lnTo>
                  <a:lnTo>
                    <a:pt x="12640" y="12881"/>
                  </a:lnTo>
                  <a:lnTo>
                    <a:pt x="16340" y="15999"/>
                  </a:lnTo>
                  <a:lnTo>
                    <a:pt x="15733" y="17477"/>
                  </a:lnTo>
                  <a:lnTo>
                    <a:pt x="14761" y="18689"/>
                  </a:lnTo>
                  <a:lnTo>
                    <a:pt x="12918" y="16227"/>
                  </a:lnTo>
                  <a:lnTo>
                    <a:pt x="12021" y="17616"/>
                  </a:lnTo>
                  <a:lnTo>
                    <a:pt x="13448" y="20937"/>
                  </a:lnTo>
                  <a:lnTo>
                    <a:pt x="12615" y="22136"/>
                  </a:lnTo>
                  <a:lnTo>
                    <a:pt x="10076" y="20633"/>
                  </a:lnTo>
                  <a:lnTo>
                    <a:pt x="11339" y="23639"/>
                  </a:lnTo>
                  <a:lnTo>
                    <a:pt x="10051" y="23146"/>
                  </a:lnTo>
                  <a:lnTo>
                    <a:pt x="8549" y="21492"/>
                  </a:lnTo>
                  <a:lnTo>
                    <a:pt x="7109" y="19459"/>
                  </a:lnTo>
                  <a:lnTo>
                    <a:pt x="4748" y="19459"/>
                  </a:lnTo>
                  <a:lnTo>
                    <a:pt x="4407" y="18500"/>
                  </a:lnTo>
                  <a:cubicBezTo>
                    <a:pt x="4723" y="18373"/>
                    <a:pt x="5064" y="18297"/>
                    <a:pt x="5417" y="18272"/>
                  </a:cubicBezTo>
                  <a:cubicBezTo>
                    <a:pt x="6124" y="18196"/>
                    <a:pt x="6124" y="18196"/>
                    <a:pt x="6238" y="18146"/>
                  </a:cubicBezTo>
                  <a:cubicBezTo>
                    <a:pt x="6301" y="18121"/>
                    <a:pt x="6453" y="18070"/>
                    <a:pt x="7412" y="17881"/>
                  </a:cubicBezTo>
                  <a:cubicBezTo>
                    <a:pt x="8208" y="17717"/>
                    <a:pt x="8725" y="17401"/>
                    <a:pt x="8940" y="16934"/>
                  </a:cubicBezTo>
                  <a:cubicBezTo>
                    <a:pt x="9079" y="16618"/>
                    <a:pt x="9079" y="16265"/>
                    <a:pt x="8953" y="15936"/>
                  </a:cubicBezTo>
                  <a:lnTo>
                    <a:pt x="10253" y="13676"/>
                  </a:lnTo>
                  <a:lnTo>
                    <a:pt x="8801" y="12060"/>
                  </a:lnTo>
                  <a:lnTo>
                    <a:pt x="7652" y="7590"/>
                  </a:lnTo>
                  <a:lnTo>
                    <a:pt x="6718" y="9332"/>
                  </a:lnTo>
                  <a:lnTo>
                    <a:pt x="5026" y="8928"/>
                  </a:lnTo>
                  <a:lnTo>
                    <a:pt x="2513" y="7388"/>
                  </a:lnTo>
                  <a:lnTo>
                    <a:pt x="644" y="7741"/>
                  </a:lnTo>
                  <a:lnTo>
                    <a:pt x="644" y="5367"/>
                  </a:lnTo>
                  <a:lnTo>
                    <a:pt x="1793" y="3208"/>
                  </a:lnTo>
                  <a:lnTo>
                    <a:pt x="3801" y="1744"/>
                  </a:lnTo>
                  <a:lnTo>
                    <a:pt x="3801" y="1744"/>
                  </a:lnTo>
                  <a:lnTo>
                    <a:pt x="2980" y="3991"/>
                  </a:lnTo>
                  <a:lnTo>
                    <a:pt x="4129" y="5645"/>
                  </a:lnTo>
                  <a:lnTo>
                    <a:pt x="5745" y="3751"/>
                  </a:lnTo>
                  <a:lnTo>
                    <a:pt x="6263" y="2438"/>
                  </a:lnTo>
                  <a:lnTo>
                    <a:pt x="8246" y="1567"/>
                  </a:lnTo>
                  <a:close/>
                  <a:moveTo>
                    <a:pt x="5114" y="1"/>
                  </a:moveTo>
                  <a:lnTo>
                    <a:pt x="1288" y="2779"/>
                  </a:lnTo>
                  <a:lnTo>
                    <a:pt x="0" y="5203"/>
                  </a:lnTo>
                  <a:lnTo>
                    <a:pt x="0" y="8486"/>
                  </a:lnTo>
                  <a:lnTo>
                    <a:pt x="2374" y="8044"/>
                  </a:lnTo>
                  <a:lnTo>
                    <a:pt x="4723" y="9471"/>
                  </a:lnTo>
                  <a:lnTo>
                    <a:pt x="7021" y="10039"/>
                  </a:lnTo>
                  <a:lnTo>
                    <a:pt x="7425" y="9294"/>
                  </a:lnTo>
                  <a:lnTo>
                    <a:pt x="8208" y="12350"/>
                  </a:lnTo>
                  <a:lnTo>
                    <a:pt x="9458" y="13739"/>
                  </a:lnTo>
                  <a:lnTo>
                    <a:pt x="8321" y="15747"/>
                  </a:lnTo>
                  <a:lnTo>
                    <a:pt x="8233" y="15911"/>
                  </a:lnTo>
                  <a:lnTo>
                    <a:pt x="8309" y="16063"/>
                  </a:lnTo>
                  <a:cubicBezTo>
                    <a:pt x="8410" y="16252"/>
                    <a:pt x="8422" y="16467"/>
                    <a:pt x="8347" y="16669"/>
                  </a:cubicBezTo>
                  <a:cubicBezTo>
                    <a:pt x="8220" y="16946"/>
                    <a:pt x="7842" y="17148"/>
                    <a:pt x="7273" y="17262"/>
                  </a:cubicBezTo>
                  <a:cubicBezTo>
                    <a:pt x="6263" y="17464"/>
                    <a:pt x="6099" y="17527"/>
                    <a:pt x="6011" y="17565"/>
                  </a:cubicBezTo>
                  <a:cubicBezTo>
                    <a:pt x="5783" y="17603"/>
                    <a:pt x="5556" y="17641"/>
                    <a:pt x="5329" y="17654"/>
                  </a:cubicBezTo>
                  <a:cubicBezTo>
                    <a:pt x="4937" y="17704"/>
                    <a:pt x="3712" y="17843"/>
                    <a:pt x="3712" y="18411"/>
                  </a:cubicBezTo>
                  <a:lnTo>
                    <a:pt x="4293" y="20103"/>
                  </a:lnTo>
                  <a:lnTo>
                    <a:pt x="6793" y="20103"/>
                  </a:lnTo>
                  <a:lnTo>
                    <a:pt x="8056" y="21884"/>
                  </a:lnTo>
                  <a:lnTo>
                    <a:pt x="9685" y="23677"/>
                  </a:lnTo>
                  <a:lnTo>
                    <a:pt x="12488" y="24763"/>
                  </a:lnTo>
                  <a:lnTo>
                    <a:pt x="11390" y="22161"/>
                  </a:lnTo>
                  <a:lnTo>
                    <a:pt x="12791" y="22982"/>
                  </a:lnTo>
                  <a:lnTo>
                    <a:pt x="14168" y="20987"/>
                  </a:lnTo>
                  <a:lnTo>
                    <a:pt x="12741" y="17666"/>
                  </a:lnTo>
                  <a:lnTo>
                    <a:pt x="12968" y="17325"/>
                  </a:lnTo>
                  <a:lnTo>
                    <a:pt x="14748" y="19712"/>
                  </a:lnTo>
                  <a:lnTo>
                    <a:pt x="16264" y="17830"/>
                  </a:lnTo>
                  <a:lnTo>
                    <a:pt x="17110" y="15810"/>
                  </a:lnTo>
                  <a:lnTo>
                    <a:pt x="13877" y="13083"/>
                  </a:lnTo>
                  <a:lnTo>
                    <a:pt x="14963" y="12678"/>
                  </a:lnTo>
                  <a:lnTo>
                    <a:pt x="14193" y="8979"/>
                  </a:lnTo>
                  <a:lnTo>
                    <a:pt x="12779" y="6453"/>
                  </a:lnTo>
                  <a:lnTo>
                    <a:pt x="11238" y="5569"/>
                  </a:lnTo>
                  <a:lnTo>
                    <a:pt x="10013" y="4585"/>
                  </a:lnTo>
                  <a:lnTo>
                    <a:pt x="11263" y="4117"/>
                  </a:lnTo>
                  <a:lnTo>
                    <a:pt x="10771" y="2047"/>
                  </a:lnTo>
                  <a:lnTo>
                    <a:pt x="8258" y="860"/>
                  </a:lnTo>
                  <a:lnTo>
                    <a:pt x="5758" y="1958"/>
                  </a:lnTo>
                  <a:lnTo>
                    <a:pt x="5215" y="3372"/>
                  </a:lnTo>
                  <a:lnTo>
                    <a:pt x="4180" y="4597"/>
                  </a:lnTo>
                  <a:lnTo>
                    <a:pt x="3675" y="3890"/>
                  </a:lnTo>
                  <a:lnTo>
                    <a:pt x="51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52"/>
            <p:cNvSpPr/>
            <p:nvPr/>
          </p:nvSpPr>
          <p:spPr>
            <a:xfrm>
              <a:off x="2342725" y="2272700"/>
              <a:ext cx="102300" cy="109875"/>
            </a:xfrm>
            <a:custGeom>
              <a:avLst/>
              <a:gdLst/>
              <a:ahLst/>
              <a:cxnLst/>
              <a:rect l="l" t="t" r="r" b="b"/>
              <a:pathLst>
                <a:path w="4092" h="4395" extrusionOk="0">
                  <a:moveTo>
                    <a:pt x="112" y="2946"/>
                  </a:moveTo>
                  <a:cubicBezTo>
                    <a:pt x="41" y="2963"/>
                    <a:pt x="1" y="2986"/>
                    <a:pt x="1" y="3018"/>
                  </a:cubicBezTo>
                  <a:cubicBezTo>
                    <a:pt x="1" y="3026"/>
                    <a:pt x="3" y="3031"/>
                    <a:pt x="9" y="3031"/>
                  </a:cubicBezTo>
                  <a:cubicBezTo>
                    <a:pt x="25" y="3031"/>
                    <a:pt x="60" y="3000"/>
                    <a:pt x="112" y="2946"/>
                  </a:cubicBezTo>
                  <a:close/>
                  <a:moveTo>
                    <a:pt x="2337" y="0"/>
                  </a:moveTo>
                  <a:cubicBezTo>
                    <a:pt x="2337" y="0"/>
                    <a:pt x="576" y="2455"/>
                    <a:pt x="112" y="2946"/>
                  </a:cubicBezTo>
                  <a:lnTo>
                    <a:pt x="112" y="2946"/>
                  </a:lnTo>
                  <a:cubicBezTo>
                    <a:pt x="226" y="2918"/>
                    <a:pt x="419" y="2908"/>
                    <a:pt x="644" y="2908"/>
                  </a:cubicBezTo>
                  <a:cubicBezTo>
                    <a:pt x="1336" y="2908"/>
                    <a:pt x="2337" y="3005"/>
                    <a:pt x="2337" y="3005"/>
                  </a:cubicBezTo>
                  <a:lnTo>
                    <a:pt x="3145" y="4394"/>
                  </a:lnTo>
                  <a:lnTo>
                    <a:pt x="4092" y="3990"/>
                  </a:lnTo>
                  <a:lnTo>
                    <a:pt x="4092" y="2096"/>
                  </a:lnTo>
                  <a:lnTo>
                    <a:pt x="2438" y="1465"/>
                  </a:lnTo>
                  <a:lnTo>
                    <a:pt x="233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52"/>
            <p:cNvSpPr/>
            <p:nvPr/>
          </p:nvSpPr>
          <p:spPr>
            <a:xfrm>
              <a:off x="2334825" y="2250600"/>
              <a:ext cx="118400" cy="142075"/>
            </a:xfrm>
            <a:custGeom>
              <a:avLst/>
              <a:gdLst/>
              <a:ahLst/>
              <a:cxnLst/>
              <a:rect l="l" t="t" r="r" b="b"/>
              <a:pathLst>
                <a:path w="4736" h="5683" extrusionOk="0">
                  <a:moveTo>
                    <a:pt x="2387" y="1781"/>
                  </a:moveTo>
                  <a:lnTo>
                    <a:pt x="2450" y="2576"/>
                  </a:lnTo>
                  <a:lnTo>
                    <a:pt x="4079" y="3207"/>
                  </a:lnTo>
                  <a:lnTo>
                    <a:pt x="4079" y="4659"/>
                  </a:lnTo>
                  <a:lnTo>
                    <a:pt x="3587" y="4874"/>
                  </a:lnTo>
                  <a:lnTo>
                    <a:pt x="2829" y="3586"/>
                  </a:lnTo>
                  <a:lnTo>
                    <a:pt x="2665" y="3574"/>
                  </a:lnTo>
                  <a:cubicBezTo>
                    <a:pt x="1983" y="3510"/>
                    <a:pt x="1491" y="3473"/>
                    <a:pt x="1125" y="3473"/>
                  </a:cubicBezTo>
                  <a:lnTo>
                    <a:pt x="1137" y="3473"/>
                  </a:lnTo>
                  <a:cubicBezTo>
                    <a:pt x="1428" y="3106"/>
                    <a:pt x="1819" y="2576"/>
                    <a:pt x="2387" y="1781"/>
                  </a:cubicBezTo>
                  <a:close/>
                  <a:moveTo>
                    <a:pt x="2905" y="0"/>
                  </a:moveTo>
                  <a:lnTo>
                    <a:pt x="2400" y="707"/>
                  </a:lnTo>
                  <a:cubicBezTo>
                    <a:pt x="1541" y="1894"/>
                    <a:pt x="582" y="3195"/>
                    <a:pt x="253" y="3561"/>
                  </a:cubicBezTo>
                  <a:cubicBezTo>
                    <a:pt x="203" y="3574"/>
                    <a:pt x="165" y="3599"/>
                    <a:pt x="127" y="3637"/>
                  </a:cubicBezTo>
                  <a:lnTo>
                    <a:pt x="1" y="3763"/>
                  </a:lnTo>
                  <a:lnTo>
                    <a:pt x="1" y="4142"/>
                  </a:lnTo>
                  <a:lnTo>
                    <a:pt x="228" y="4218"/>
                  </a:lnTo>
                  <a:cubicBezTo>
                    <a:pt x="268" y="4227"/>
                    <a:pt x="302" y="4237"/>
                    <a:pt x="339" y="4237"/>
                  </a:cubicBezTo>
                  <a:cubicBezTo>
                    <a:pt x="396" y="4237"/>
                    <a:pt x="462" y="4214"/>
                    <a:pt x="569" y="4129"/>
                  </a:cubicBezTo>
                  <a:cubicBezTo>
                    <a:pt x="771" y="4117"/>
                    <a:pt x="974" y="4111"/>
                    <a:pt x="1176" y="4111"/>
                  </a:cubicBezTo>
                  <a:cubicBezTo>
                    <a:pt x="1605" y="4111"/>
                    <a:pt x="2034" y="4137"/>
                    <a:pt x="2463" y="4180"/>
                  </a:cubicBezTo>
                  <a:lnTo>
                    <a:pt x="3334" y="5682"/>
                  </a:lnTo>
                  <a:lnTo>
                    <a:pt x="4736" y="5076"/>
                  </a:lnTo>
                  <a:lnTo>
                    <a:pt x="4736" y="2753"/>
                  </a:lnTo>
                  <a:lnTo>
                    <a:pt x="3069" y="2121"/>
                  </a:lnTo>
                  <a:lnTo>
                    <a:pt x="290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52"/>
            <p:cNvSpPr/>
            <p:nvPr/>
          </p:nvSpPr>
          <p:spPr>
            <a:xfrm>
              <a:off x="1713900" y="3010725"/>
              <a:ext cx="224775" cy="69925"/>
            </a:xfrm>
            <a:custGeom>
              <a:avLst/>
              <a:gdLst/>
              <a:ahLst/>
              <a:cxnLst/>
              <a:rect l="l" t="t" r="r" b="b"/>
              <a:pathLst>
                <a:path w="8991" h="2797" extrusionOk="0">
                  <a:moveTo>
                    <a:pt x="1112" y="1"/>
                  </a:moveTo>
                  <a:lnTo>
                    <a:pt x="0" y="556"/>
                  </a:lnTo>
                  <a:lnTo>
                    <a:pt x="1112" y="834"/>
                  </a:lnTo>
                  <a:cubicBezTo>
                    <a:pt x="1112" y="834"/>
                    <a:pt x="3864" y="1125"/>
                    <a:pt x="4104" y="1125"/>
                  </a:cubicBezTo>
                  <a:cubicBezTo>
                    <a:pt x="4344" y="1125"/>
                    <a:pt x="6705" y="2110"/>
                    <a:pt x="6705" y="2110"/>
                  </a:cubicBezTo>
                  <a:cubicBezTo>
                    <a:pt x="6705" y="2110"/>
                    <a:pt x="5423" y="2797"/>
                    <a:pt x="5497" y="2797"/>
                  </a:cubicBezTo>
                  <a:cubicBezTo>
                    <a:pt x="5501" y="2797"/>
                    <a:pt x="5508" y="2795"/>
                    <a:pt x="5518" y="2791"/>
                  </a:cubicBezTo>
                  <a:cubicBezTo>
                    <a:pt x="5758" y="2716"/>
                    <a:pt x="8991" y="2463"/>
                    <a:pt x="8991" y="2463"/>
                  </a:cubicBezTo>
                  <a:lnTo>
                    <a:pt x="7892" y="1390"/>
                  </a:lnTo>
                  <a:lnTo>
                    <a:pt x="324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52"/>
            <p:cNvSpPr/>
            <p:nvPr/>
          </p:nvSpPr>
          <p:spPr>
            <a:xfrm>
              <a:off x="1691475" y="3002850"/>
              <a:ext cx="265200" cy="86825"/>
            </a:xfrm>
            <a:custGeom>
              <a:avLst/>
              <a:gdLst/>
              <a:ahLst/>
              <a:cxnLst/>
              <a:rect l="l" t="t" r="r" b="b"/>
              <a:pathLst>
                <a:path w="10608" h="3473" extrusionOk="0">
                  <a:moveTo>
                    <a:pt x="4079" y="644"/>
                  </a:moveTo>
                  <a:lnTo>
                    <a:pt x="8613" y="1995"/>
                  </a:lnTo>
                  <a:lnTo>
                    <a:pt x="9168" y="2526"/>
                  </a:lnTo>
                  <a:cubicBezTo>
                    <a:pt x="8764" y="2551"/>
                    <a:pt x="8310" y="2589"/>
                    <a:pt x="7880" y="2627"/>
                  </a:cubicBezTo>
                  <a:lnTo>
                    <a:pt x="8335" y="2387"/>
                  </a:lnTo>
                  <a:lnTo>
                    <a:pt x="7716" y="2134"/>
                  </a:lnTo>
                  <a:cubicBezTo>
                    <a:pt x="6112" y="1465"/>
                    <a:pt x="5191" y="1124"/>
                    <a:pt x="5001" y="1124"/>
                  </a:cubicBezTo>
                  <a:cubicBezTo>
                    <a:pt x="4824" y="1124"/>
                    <a:pt x="3095" y="947"/>
                    <a:pt x="2072" y="846"/>
                  </a:cubicBezTo>
                  <a:lnTo>
                    <a:pt x="1807" y="770"/>
                  </a:lnTo>
                  <a:lnTo>
                    <a:pt x="2072" y="644"/>
                  </a:lnTo>
                  <a:close/>
                  <a:moveTo>
                    <a:pt x="1933" y="0"/>
                  </a:moveTo>
                  <a:lnTo>
                    <a:pt x="1" y="973"/>
                  </a:lnTo>
                  <a:lnTo>
                    <a:pt x="1971" y="1465"/>
                  </a:lnTo>
                  <a:cubicBezTo>
                    <a:pt x="2438" y="1515"/>
                    <a:pt x="4749" y="1755"/>
                    <a:pt x="4976" y="1755"/>
                  </a:cubicBezTo>
                  <a:cubicBezTo>
                    <a:pt x="5127" y="1781"/>
                    <a:pt x="5974" y="2096"/>
                    <a:pt x="6857" y="2462"/>
                  </a:cubicBezTo>
                  <a:cubicBezTo>
                    <a:pt x="5974" y="2942"/>
                    <a:pt x="5986" y="2980"/>
                    <a:pt x="6100" y="3233"/>
                  </a:cubicBezTo>
                  <a:lnTo>
                    <a:pt x="6251" y="3473"/>
                  </a:lnTo>
                  <a:lnTo>
                    <a:pt x="6516" y="3410"/>
                  </a:lnTo>
                  <a:cubicBezTo>
                    <a:pt x="6706" y="3359"/>
                    <a:pt x="8411" y="3207"/>
                    <a:pt x="9913" y="3094"/>
                  </a:cubicBezTo>
                  <a:lnTo>
                    <a:pt x="10608" y="3043"/>
                  </a:lnTo>
                  <a:lnTo>
                    <a:pt x="8953" y="1427"/>
                  </a:lnTo>
                  <a:lnTo>
                    <a:pt x="4231" y="13"/>
                  </a:lnTo>
                  <a:lnTo>
                    <a:pt x="193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52"/>
            <p:cNvSpPr/>
            <p:nvPr/>
          </p:nvSpPr>
          <p:spPr>
            <a:xfrm>
              <a:off x="1938650" y="3067875"/>
              <a:ext cx="120300" cy="55275"/>
            </a:xfrm>
            <a:custGeom>
              <a:avLst/>
              <a:gdLst/>
              <a:ahLst/>
              <a:cxnLst/>
              <a:rect l="l" t="t" r="r" b="b"/>
              <a:pathLst>
                <a:path w="4812" h="2211" extrusionOk="0">
                  <a:moveTo>
                    <a:pt x="1807" y="0"/>
                  </a:moveTo>
                  <a:lnTo>
                    <a:pt x="1099" y="1036"/>
                  </a:lnTo>
                  <a:lnTo>
                    <a:pt x="1" y="2210"/>
                  </a:lnTo>
                  <a:lnTo>
                    <a:pt x="1" y="2210"/>
                  </a:lnTo>
                  <a:lnTo>
                    <a:pt x="2842" y="1743"/>
                  </a:lnTo>
                  <a:lnTo>
                    <a:pt x="4812" y="2210"/>
                  </a:lnTo>
                  <a:lnTo>
                    <a:pt x="4812" y="2210"/>
                  </a:lnTo>
                  <a:lnTo>
                    <a:pt x="4408" y="493"/>
                  </a:lnTo>
                  <a:lnTo>
                    <a:pt x="1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52"/>
            <p:cNvSpPr/>
            <p:nvPr/>
          </p:nvSpPr>
          <p:spPr>
            <a:xfrm>
              <a:off x="1916875" y="3059350"/>
              <a:ext cx="152175" cy="75475"/>
            </a:xfrm>
            <a:custGeom>
              <a:avLst/>
              <a:gdLst/>
              <a:ahLst/>
              <a:cxnLst/>
              <a:rect l="l" t="t" r="r" b="b"/>
              <a:pathLst>
                <a:path w="6087" h="3019" extrusionOk="0">
                  <a:moveTo>
                    <a:pt x="2829" y="695"/>
                  </a:moveTo>
                  <a:lnTo>
                    <a:pt x="5026" y="1099"/>
                  </a:lnTo>
                  <a:lnTo>
                    <a:pt x="5253" y="2122"/>
                  </a:lnTo>
                  <a:lnTo>
                    <a:pt x="5253" y="2122"/>
                  </a:lnTo>
                  <a:lnTo>
                    <a:pt x="3713" y="1756"/>
                  </a:lnTo>
                  <a:lnTo>
                    <a:pt x="1731" y="2084"/>
                  </a:lnTo>
                  <a:lnTo>
                    <a:pt x="2236" y="1541"/>
                  </a:lnTo>
                  <a:lnTo>
                    <a:pt x="2829" y="695"/>
                  </a:lnTo>
                  <a:close/>
                  <a:moveTo>
                    <a:pt x="2526" y="0"/>
                  </a:moveTo>
                  <a:lnTo>
                    <a:pt x="1743" y="1162"/>
                  </a:lnTo>
                  <a:lnTo>
                    <a:pt x="1" y="3018"/>
                  </a:lnTo>
                  <a:lnTo>
                    <a:pt x="3675" y="2400"/>
                  </a:lnTo>
                  <a:lnTo>
                    <a:pt x="6087" y="2980"/>
                  </a:lnTo>
                  <a:lnTo>
                    <a:pt x="5531" y="556"/>
                  </a:lnTo>
                  <a:lnTo>
                    <a:pt x="252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52"/>
            <p:cNvSpPr/>
            <p:nvPr/>
          </p:nvSpPr>
          <p:spPr>
            <a:xfrm>
              <a:off x="1843950" y="3121225"/>
              <a:ext cx="55275" cy="29075"/>
            </a:xfrm>
            <a:custGeom>
              <a:avLst/>
              <a:gdLst/>
              <a:ahLst/>
              <a:cxnLst/>
              <a:rect l="l" t="t" r="r" b="b"/>
              <a:pathLst>
                <a:path w="2211" h="1163" extrusionOk="0">
                  <a:moveTo>
                    <a:pt x="1" y="0"/>
                  </a:moveTo>
                  <a:lnTo>
                    <a:pt x="1226" y="1162"/>
                  </a:lnTo>
                  <a:lnTo>
                    <a:pt x="2211" y="278"/>
                  </a:lnTo>
                  <a:lnTo>
                    <a:pt x="16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52"/>
            <p:cNvSpPr/>
            <p:nvPr/>
          </p:nvSpPr>
          <p:spPr>
            <a:xfrm>
              <a:off x="1824375" y="3113325"/>
              <a:ext cx="88750" cy="47700"/>
            </a:xfrm>
            <a:custGeom>
              <a:avLst/>
              <a:gdLst/>
              <a:ahLst/>
              <a:cxnLst/>
              <a:rect l="l" t="t" r="r" b="b"/>
              <a:pathLst>
                <a:path w="3550" h="1908" extrusionOk="0">
                  <a:moveTo>
                    <a:pt x="2375" y="632"/>
                  </a:moveTo>
                  <a:lnTo>
                    <a:pt x="2438" y="670"/>
                  </a:lnTo>
                  <a:lnTo>
                    <a:pt x="2021" y="1049"/>
                  </a:lnTo>
                  <a:lnTo>
                    <a:pt x="1579" y="632"/>
                  </a:lnTo>
                  <a:close/>
                  <a:moveTo>
                    <a:pt x="1" y="1"/>
                  </a:moveTo>
                  <a:lnTo>
                    <a:pt x="1996" y="1907"/>
                  </a:lnTo>
                  <a:lnTo>
                    <a:pt x="3549" y="518"/>
                  </a:lnTo>
                  <a:lnTo>
                    <a:pt x="25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52"/>
            <p:cNvSpPr/>
            <p:nvPr/>
          </p:nvSpPr>
          <p:spPr>
            <a:xfrm>
              <a:off x="2090500" y="3105425"/>
              <a:ext cx="65050" cy="33175"/>
            </a:xfrm>
            <a:custGeom>
              <a:avLst/>
              <a:gdLst/>
              <a:ahLst/>
              <a:cxnLst/>
              <a:rect l="l" t="t" r="r" b="b"/>
              <a:pathLst>
                <a:path w="2602" h="1327" extrusionOk="0">
                  <a:moveTo>
                    <a:pt x="0" y="1"/>
                  </a:moveTo>
                  <a:lnTo>
                    <a:pt x="468" y="1327"/>
                  </a:lnTo>
                  <a:lnTo>
                    <a:pt x="2602" y="658"/>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52"/>
            <p:cNvSpPr/>
            <p:nvPr/>
          </p:nvSpPr>
          <p:spPr>
            <a:xfrm>
              <a:off x="2077875" y="3094075"/>
              <a:ext cx="106725" cy="54325"/>
            </a:xfrm>
            <a:custGeom>
              <a:avLst/>
              <a:gdLst/>
              <a:ahLst/>
              <a:cxnLst/>
              <a:rect l="l" t="t" r="r" b="b"/>
              <a:pathLst>
                <a:path w="4269" h="2173" extrusionOk="0">
                  <a:moveTo>
                    <a:pt x="998" y="910"/>
                  </a:moveTo>
                  <a:lnTo>
                    <a:pt x="1945" y="1137"/>
                  </a:lnTo>
                  <a:lnTo>
                    <a:pt x="1162" y="1377"/>
                  </a:lnTo>
                  <a:lnTo>
                    <a:pt x="998" y="910"/>
                  </a:lnTo>
                  <a:close/>
                  <a:moveTo>
                    <a:pt x="0" y="0"/>
                  </a:moveTo>
                  <a:lnTo>
                    <a:pt x="783" y="2172"/>
                  </a:lnTo>
                  <a:lnTo>
                    <a:pt x="4268" y="1086"/>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05" name="Google Shape;1005;p52"/>
          <p:cNvSpPr/>
          <p:nvPr/>
        </p:nvSpPr>
        <p:spPr>
          <a:xfrm>
            <a:off x="3139691" y="2493024"/>
            <a:ext cx="183603" cy="183603"/>
          </a:xfrm>
          <a:custGeom>
            <a:avLst/>
            <a:gdLst/>
            <a:ahLst/>
            <a:cxnLst/>
            <a:rect l="l" t="t" r="r" b="b"/>
            <a:pathLst>
              <a:path w="1033" h="1033" extrusionOk="0">
                <a:moveTo>
                  <a:pt x="1033" y="198"/>
                </a:moveTo>
                <a:lnTo>
                  <a:pt x="714" y="516"/>
                </a:lnTo>
                <a:lnTo>
                  <a:pt x="1033" y="835"/>
                </a:lnTo>
                <a:lnTo>
                  <a:pt x="837" y="1033"/>
                </a:lnTo>
                <a:lnTo>
                  <a:pt x="517" y="714"/>
                </a:lnTo>
                <a:lnTo>
                  <a:pt x="198" y="1033"/>
                </a:lnTo>
                <a:lnTo>
                  <a:pt x="1" y="835"/>
                </a:lnTo>
                <a:lnTo>
                  <a:pt x="319" y="516"/>
                </a:lnTo>
                <a:lnTo>
                  <a:pt x="1" y="198"/>
                </a:lnTo>
                <a:lnTo>
                  <a:pt x="198" y="0"/>
                </a:lnTo>
                <a:lnTo>
                  <a:pt x="517" y="319"/>
                </a:lnTo>
                <a:lnTo>
                  <a:pt x="83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52"/>
          <p:cNvSpPr/>
          <p:nvPr/>
        </p:nvSpPr>
        <p:spPr>
          <a:xfrm>
            <a:off x="4270718" y="2727586"/>
            <a:ext cx="183603" cy="183603"/>
          </a:xfrm>
          <a:custGeom>
            <a:avLst/>
            <a:gdLst/>
            <a:ahLst/>
            <a:cxnLst/>
            <a:rect l="l" t="t" r="r" b="b"/>
            <a:pathLst>
              <a:path w="1033" h="1033" extrusionOk="0">
                <a:moveTo>
                  <a:pt x="1033" y="198"/>
                </a:moveTo>
                <a:lnTo>
                  <a:pt x="714" y="516"/>
                </a:lnTo>
                <a:lnTo>
                  <a:pt x="1033" y="835"/>
                </a:lnTo>
                <a:lnTo>
                  <a:pt x="837" y="1033"/>
                </a:lnTo>
                <a:lnTo>
                  <a:pt x="517" y="714"/>
                </a:lnTo>
                <a:lnTo>
                  <a:pt x="198" y="1033"/>
                </a:lnTo>
                <a:lnTo>
                  <a:pt x="1" y="835"/>
                </a:lnTo>
                <a:lnTo>
                  <a:pt x="319" y="516"/>
                </a:lnTo>
                <a:lnTo>
                  <a:pt x="1" y="198"/>
                </a:lnTo>
                <a:lnTo>
                  <a:pt x="198" y="0"/>
                </a:lnTo>
                <a:lnTo>
                  <a:pt x="517" y="319"/>
                </a:lnTo>
                <a:lnTo>
                  <a:pt x="83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TextBox 6">
            <a:extLst>
              <a:ext uri="{FF2B5EF4-FFF2-40B4-BE49-F238E27FC236}">
                <a16:creationId xmlns:a16="http://schemas.microsoft.com/office/drawing/2014/main" id="{1B822188-A0AE-3F29-678E-ACF68D098DA9}"/>
              </a:ext>
            </a:extLst>
          </p:cNvPr>
          <p:cNvSpPr txBox="1"/>
          <p:nvPr/>
        </p:nvSpPr>
        <p:spPr>
          <a:xfrm>
            <a:off x="1633685" y="324399"/>
            <a:ext cx="4572000" cy="461665"/>
          </a:xfrm>
          <a:prstGeom prst="rect">
            <a:avLst/>
          </a:prstGeom>
          <a:noFill/>
        </p:spPr>
        <p:txBody>
          <a:bodyPr wrap="square">
            <a:spAutoFit/>
          </a:bodyPr>
          <a:lstStyle/>
          <a:p>
            <a:pPr algn="l"/>
            <a:r>
              <a:rPr lang="en-US" sz="2400" b="1" i="0" dirty="0" err="1">
                <a:solidFill>
                  <a:srgbClr val="555555"/>
                </a:solidFill>
                <a:effectLst/>
                <a:latin typeface="Algerian" panose="04020705040A02060702" pitchFamily="82" charset="0"/>
              </a:rPr>
              <a:t>tracepath</a:t>
            </a:r>
            <a:endParaRPr lang="en-US" sz="2400" b="1" i="0" dirty="0">
              <a:solidFill>
                <a:srgbClr val="555555"/>
              </a:solidFill>
              <a:effectLst/>
              <a:latin typeface="Algerian" panose="04020705040A02060702" pitchFamily="82" charset="0"/>
            </a:endParaRPr>
          </a:p>
        </p:txBody>
      </p:sp>
      <p:sp>
        <p:nvSpPr>
          <p:cNvPr id="2" name="TextBox 1">
            <a:extLst>
              <a:ext uri="{FF2B5EF4-FFF2-40B4-BE49-F238E27FC236}">
                <a16:creationId xmlns:a16="http://schemas.microsoft.com/office/drawing/2014/main" id="{EBBFFA93-9BB4-F78D-C411-342C10902C1A}"/>
              </a:ext>
            </a:extLst>
          </p:cNvPr>
          <p:cNvSpPr txBox="1"/>
          <p:nvPr/>
        </p:nvSpPr>
        <p:spPr>
          <a:xfrm>
            <a:off x="5157718" y="2527282"/>
            <a:ext cx="3925764" cy="954107"/>
          </a:xfrm>
          <a:prstGeom prst="rect">
            <a:avLst/>
          </a:prstGeom>
          <a:solidFill>
            <a:schemeClr val="tx1"/>
          </a:solidFill>
        </p:spPr>
        <p:txBody>
          <a:bodyPr wrap="square">
            <a:spAutoFit/>
          </a:bodyPr>
          <a:lstStyle/>
          <a:p>
            <a:pPr algn="just"/>
            <a:r>
              <a:rPr lang="en-US" dirty="0">
                <a:latin typeface="Book Antiqua" panose="02040602050305030304" pitchFamily="18" charset="0"/>
              </a:rPr>
              <a:t>The </a:t>
            </a:r>
            <a:r>
              <a:rPr lang="en-US" dirty="0" err="1">
                <a:latin typeface="Book Antiqua" panose="02040602050305030304" pitchFamily="18" charset="0"/>
              </a:rPr>
              <a:t>tracepath</a:t>
            </a:r>
            <a:r>
              <a:rPr lang="en-US" dirty="0">
                <a:latin typeface="Book Antiqua" panose="02040602050305030304" pitchFamily="18" charset="0"/>
              </a:rPr>
              <a:t> command is used to trace the path from the origin to the destination. Each line in the </a:t>
            </a:r>
            <a:r>
              <a:rPr lang="en-US" dirty="0" err="1">
                <a:latin typeface="Book Antiqua" panose="02040602050305030304" pitchFamily="18" charset="0"/>
              </a:rPr>
              <a:t>tracepath</a:t>
            </a:r>
            <a:r>
              <a:rPr lang="en-US" dirty="0">
                <a:latin typeface="Book Antiqua" panose="02040602050305030304" pitchFamily="18" charset="0"/>
              </a:rPr>
              <a:t> output represents a router (hop) that the packet passes through.</a:t>
            </a:r>
          </a:p>
        </p:txBody>
      </p:sp>
      <p:pic>
        <p:nvPicPr>
          <p:cNvPr id="4" name="Picture 3">
            <a:extLst>
              <a:ext uri="{FF2B5EF4-FFF2-40B4-BE49-F238E27FC236}">
                <a16:creationId xmlns:a16="http://schemas.microsoft.com/office/drawing/2014/main" id="{B130ED20-60BA-61F1-528B-BD6B0ACDA983}"/>
              </a:ext>
            </a:extLst>
          </p:cNvPr>
          <p:cNvPicPr>
            <a:picLocks noChangeAspect="1"/>
          </p:cNvPicPr>
          <p:nvPr/>
        </p:nvPicPr>
        <p:blipFill>
          <a:blip r:embed="rId3"/>
          <a:stretch>
            <a:fillRect/>
          </a:stretch>
        </p:blipFill>
        <p:spPr>
          <a:xfrm>
            <a:off x="688886" y="1071156"/>
            <a:ext cx="4339378" cy="3475188"/>
          </a:xfrm>
          <a:prstGeom prst="rect">
            <a:avLst/>
          </a:prstGeom>
        </p:spPr>
      </p:pic>
    </p:spTree>
    <p:extLst>
      <p:ext uri="{BB962C8B-B14F-4D97-AF65-F5344CB8AC3E}">
        <p14:creationId xmlns:p14="http://schemas.microsoft.com/office/powerpoint/2010/main" val="39002416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p37"/>
          <p:cNvSpPr/>
          <p:nvPr/>
        </p:nvSpPr>
        <p:spPr>
          <a:xfrm>
            <a:off x="962151" y="2246625"/>
            <a:ext cx="649748" cy="1675402"/>
          </a:xfrm>
          <a:custGeom>
            <a:avLst/>
            <a:gdLst/>
            <a:ahLst/>
            <a:cxnLst/>
            <a:rect l="l" t="t" r="r" b="b"/>
            <a:pathLst>
              <a:path w="3028" h="7807" extrusionOk="0">
                <a:moveTo>
                  <a:pt x="1243" y="7807"/>
                </a:moveTo>
                <a:lnTo>
                  <a:pt x="1243" y="1041"/>
                </a:lnTo>
                <a:lnTo>
                  <a:pt x="385" y="1897"/>
                </a:lnTo>
                <a:lnTo>
                  <a:pt x="1" y="1512"/>
                </a:lnTo>
                <a:lnTo>
                  <a:pt x="1514" y="1"/>
                </a:lnTo>
                <a:lnTo>
                  <a:pt x="3028" y="1512"/>
                </a:lnTo>
                <a:lnTo>
                  <a:pt x="2643" y="1897"/>
                </a:lnTo>
                <a:lnTo>
                  <a:pt x="1788" y="1041"/>
                </a:lnTo>
                <a:lnTo>
                  <a:pt x="1788" y="7807"/>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0" name="Google Shape;580;p37"/>
          <p:cNvGrpSpPr/>
          <p:nvPr/>
        </p:nvGrpSpPr>
        <p:grpSpPr>
          <a:xfrm>
            <a:off x="4882194" y="1995661"/>
            <a:ext cx="3123078" cy="1436048"/>
            <a:chOff x="1378750" y="2164200"/>
            <a:chExt cx="5607968" cy="1105100"/>
          </a:xfrm>
        </p:grpSpPr>
        <p:sp>
          <p:nvSpPr>
            <p:cNvPr id="581" name="Google Shape;581;p37"/>
            <p:cNvSpPr/>
            <p:nvPr/>
          </p:nvSpPr>
          <p:spPr>
            <a:xfrm>
              <a:off x="1443018" y="2249900"/>
              <a:ext cx="5543700" cy="1019400"/>
            </a:xfrm>
            <a:prstGeom prst="roundRect">
              <a:avLst>
                <a:gd name="adj" fmla="val 16667"/>
              </a:avLst>
            </a:prstGeom>
            <a:solidFill>
              <a:schemeClr val="lt1"/>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7"/>
            <p:cNvSpPr/>
            <p:nvPr/>
          </p:nvSpPr>
          <p:spPr>
            <a:xfrm>
              <a:off x="1378750" y="2164200"/>
              <a:ext cx="5543700" cy="10194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3" name="Google Shape;583;p37"/>
          <p:cNvSpPr/>
          <p:nvPr/>
        </p:nvSpPr>
        <p:spPr>
          <a:xfrm>
            <a:off x="2516952" y="1894226"/>
            <a:ext cx="2017702" cy="1537483"/>
          </a:xfrm>
          <a:custGeom>
            <a:avLst/>
            <a:gdLst/>
            <a:ahLst/>
            <a:cxnLst/>
            <a:rect l="l" t="t" r="r" b="b"/>
            <a:pathLst>
              <a:path w="19298" h="16869" extrusionOk="0">
                <a:moveTo>
                  <a:pt x="19298" y="1611"/>
                </a:moveTo>
                <a:lnTo>
                  <a:pt x="19298" y="16869"/>
                </a:lnTo>
                <a:lnTo>
                  <a:pt x="1" y="16869"/>
                </a:lnTo>
                <a:lnTo>
                  <a:pt x="1" y="1611"/>
                </a:lnTo>
                <a:cubicBezTo>
                  <a:pt x="1" y="1381"/>
                  <a:pt x="192" y="1189"/>
                  <a:pt x="422" y="1189"/>
                </a:cubicBezTo>
                <a:lnTo>
                  <a:pt x="10054" y="1189"/>
                </a:lnTo>
                <a:lnTo>
                  <a:pt x="10223" y="178"/>
                </a:lnTo>
                <a:cubicBezTo>
                  <a:pt x="10241" y="75"/>
                  <a:pt x="10330" y="1"/>
                  <a:pt x="10433" y="1"/>
                </a:cubicBezTo>
                <a:lnTo>
                  <a:pt x="16655" y="1"/>
                </a:lnTo>
                <a:cubicBezTo>
                  <a:pt x="16758" y="1"/>
                  <a:pt x="16844" y="77"/>
                  <a:pt x="16863" y="178"/>
                </a:cubicBezTo>
                <a:lnTo>
                  <a:pt x="17034" y="1189"/>
                </a:lnTo>
                <a:lnTo>
                  <a:pt x="18876" y="1189"/>
                </a:lnTo>
                <a:cubicBezTo>
                  <a:pt x="19110" y="1189"/>
                  <a:pt x="19298" y="1381"/>
                  <a:pt x="19298" y="1611"/>
                </a:cubicBezTo>
                <a:close/>
              </a:path>
            </a:pathLst>
          </a:custGeom>
          <a:solidFill>
            <a:srgbClr val="F8EF5B"/>
          </a:solidFill>
          <a:ln>
            <a:noFill/>
          </a:ln>
          <a:effectLst>
            <a:outerShdw dist="104775" dir="3180000" algn="bl" rotWithShape="0">
              <a:schemeClr val="l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7"/>
          <p:cNvSpPr txBox="1">
            <a:spLocks noGrp="1"/>
          </p:cNvSpPr>
          <p:nvPr>
            <p:ph type="title" idx="2"/>
          </p:nvPr>
        </p:nvSpPr>
        <p:spPr>
          <a:xfrm>
            <a:off x="2750750" y="2312875"/>
            <a:ext cx="1550100" cy="904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sp>
        <p:nvSpPr>
          <p:cNvPr id="585" name="Google Shape;585;p37"/>
          <p:cNvSpPr txBox="1">
            <a:spLocks noGrp="1"/>
          </p:cNvSpPr>
          <p:nvPr>
            <p:ph type="title"/>
          </p:nvPr>
        </p:nvSpPr>
        <p:spPr>
          <a:xfrm>
            <a:off x="4985138" y="2249600"/>
            <a:ext cx="29172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400" dirty="0"/>
              <a:t>MAN/ Metropolitan Area Network?</a:t>
            </a:r>
            <a:endParaRPr sz="2400" dirty="0"/>
          </a:p>
        </p:txBody>
      </p:sp>
      <p:grpSp>
        <p:nvGrpSpPr>
          <p:cNvPr id="587" name="Google Shape;587;p37"/>
          <p:cNvGrpSpPr/>
          <p:nvPr/>
        </p:nvGrpSpPr>
        <p:grpSpPr>
          <a:xfrm rot="2700000">
            <a:off x="113546" y="2934666"/>
            <a:ext cx="1724943" cy="1686284"/>
            <a:chOff x="7499398" y="624507"/>
            <a:chExt cx="1440046" cy="1407772"/>
          </a:xfrm>
        </p:grpSpPr>
        <p:sp>
          <p:nvSpPr>
            <p:cNvPr id="588" name="Google Shape;588;p37"/>
            <p:cNvSpPr/>
            <p:nvPr/>
          </p:nvSpPr>
          <p:spPr>
            <a:xfrm rot="-497753">
              <a:off x="7734887" y="799728"/>
              <a:ext cx="1129014" cy="1129014"/>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9" name="Google Shape;589;p37"/>
            <p:cNvGrpSpPr/>
            <p:nvPr/>
          </p:nvGrpSpPr>
          <p:grpSpPr>
            <a:xfrm rot="-1343739">
              <a:off x="7664174" y="789203"/>
              <a:ext cx="1078029" cy="1078380"/>
              <a:chOff x="5759760" y="3433415"/>
              <a:chExt cx="583422" cy="583612"/>
            </a:xfrm>
          </p:grpSpPr>
          <p:sp>
            <p:nvSpPr>
              <p:cNvPr id="590" name="Google Shape;590;p37"/>
              <p:cNvSpPr/>
              <p:nvPr/>
            </p:nvSpPr>
            <p:spPr>
              <a:xfrm>
                <a:off x="5759760" y="3433415"/>
                <a:ext cx="583422" cy="583612"/>
              </a:xfrm>
              <a:custGeom>
                <a:avLst/>
                <a:gdLst/>
                <a:ahLst/>
                <a:cxnLst/>
                <a:rect l="l" t="t" r="r" b="b"/>
                <a:pathLst>
                  <a:path w="12302" h="12306" extrusionOk="0">
                    <a:moveTo>
                      <a:pt x="6540" y="217"/>
                    </a:moveTo>
                    <a:cubicBezTo>
                      <a:pt x="9818" y="430"/>
                      <a:pt x="12302" y="3262"/>
                      <a:pt x="12090" y="6542"/>
                    </a:cubicBezTo>
                    <a:cubicBezTo>
                      <a:pt x="11876" y="9820"/>
                      <a:pt x="9042" y="12306"/>
                      <a:pt x="5762" y="12092"/>
                    </a:cubicBezTo>
                    <a:cubicBezTo>
                      <a:pt x="2487" y="11878"/>
                      <a:pt x="1" y="9047"/>
                      <a:pt x="214" y="5767"/>
                    </a:cubicBezTo>
                    <a:cubicBezTo>
                      <a:pt x="426" y="2487"/>
                      <a:pt x="3260" y="1"/>
                      <a:pt x="6540" y="217"/>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7"/>
              <p:cNvSpPr/>
              <p:nvPr/>
            </p:nvSpPr>
            <p:spPr>
              <a:xfrm>
                <a:off x="5834360" y="3463578"/>
                <a:ext cx="315613" cy="339421"/>
              </a:xfrm>
              <a:custGeom>
                <a:avLst/>
                <a:gdLst/>
                <a:ahLst/>
                <a:cxnLst/>
                <a:rect l="l" t="t" r="r" b="b"/>
                <a:pathLst>
                  <a:path w="6655" h="7157" extrusionOk="0">
                    <a:moveTo>
                      <a:pt x="5732" y="251"/>
                    </a:moveTo>
                    <a:cubicBezTo>
                      <a:pt x="5999" y="269"/>
                      <a:pt x="6233" y="393"/>
                      <a:pt x="6398" y="580"/>
                    </a:cubicBezTo>
                    <a:cubicBezTo>
                      <a:pt x="6562" y="769"/>
                      <a:pt x="6655" y="1016"/>
                      <a:pt x="6636" y="1283"/>
                    </a:cubicBezTo>
                    <a:cubicBezTo>
                      <a:pt x="6620" y="1551"/>
                      <a:pt x="6497" y="1783"/>
                      <a:pt x="6307" y="1947"/>
                    </a:cubicBezTo>
                    <a:cubicBezTo>
                      <a:pt x="6122" y="2112"/>
                      <a:pt x="5874" y="2205"/>
                      <a:pt x="5606" y="2188"/>
                    </a:cubicBezTo>
                    <a:cubicBezTo>
                      <a:pt x="5339" y="2170"/>
                      <a:pt x="5104" y="2046"/>
                      <a:pt x="4940" y="1859"/>
                    </a:cubicBezTo>
                    <a:cubicBezTo>
                      <a:pt x="4775" y="1674"/>
                      <a:pt x="4683" y="1423"/>
                      <a:pt x="4701" y="1156"/>
                    </a:cubicBezTo>
                    <a:cubicBezTo>
                      <a:pt x="4720" y="888"/>
                      <a:pt x="4843" y="656"/>
                      <a:pt x="5030" y="492"/>
                    </a:cubicBezTo>
                    <a:cubicBezTo>
                      <a:pt x="5216" y="329"/>
                      <a:pt x="5464" y="237"/>
                      <a:pt x="5732" y="251"/>
                    </a:cubicBezTo>
                    <a:close/>
                    <a:moveTo>
                      <a:pt x="1535" y="4298"/>
                    </a:moveTo>
                    <a:cubicBezTo>
                      <a:pt x="1925" y="4323"/>
                      <a:pt x="2271" y="4506"/>
                      <a:pt x="2509" y="4777"/>
                    </a:cubicBezTo>
                    <a:cubicBezTo>
                      <a:pt x="2748" y="5051"/>
                      <a:pt x="2884" y="5417"/>
                      <a:pt x="2859" y="5805"/>
                    </a:cubicBezTo>
                    <a:cubicBezTo>
                      <a:pt x="2832" y="6196"/>
                      <a:pt x="2651" y="6541"/>
                      <a:pt x="2378" y="6780"/>
                    </a:cubicBezTo>
                    <a:cubicBezTo>
                      <a:pt x="2106" y="7018"/>
                      <a:pt x="1740" y="7156"/>
                      <a:pt x="1350" y="7129"/>
                    </a:cubicBezTo>
                    <a:cubicBezTo>
                      <a:pt x="959" y="7105"/>
                      <a:pt x="616" y="6922"/>
                      <a:pt x="375" y="6650"/>
                    </a:cubicBezTo>
                    <a:cubicBezTo>
                      <a:pt x="136" y="6377"/>
                      <a:pt x="1" y="6009"/>
                      <a:pt x="25" y="5622"/>
                    </a:cubicBezTo>
                    <a:cubicBezTo>
                      <a:pt x="52" y="5231"/>
                      <a:pt x="235" y="4886"/>
                      <a:pt x="507" y="4647"/>
                    </a:cubicBezTo>
                    <a:cubicBezTo>
                      <a:pt x="780" y="4409"/>
                      <a:pt x="1144" y="4271"/>
                      <a:pt x="1535" y="4298"/>
                    </a:cubicBezTo>
                    <a:close/>
                    <a:moveTo>
                      <a:pt x="2333" y="4937"/>
                    </a:moveTo>
                    <a:cubicBezTo>
                      <a:pt x="2133" y="4711"/>
                      <a:pt x="1845" y="4559"/>
                      <a:pt x="1522" y="4538"/>
                    </a:cubicBezTo>
                    <a:cubicBezTo>
                      <a:pt x="1195" y="4518"/>
                      <a:pt x="893" y="4629"/>
                      <a:pt x="667" y="4830"/>
                    </a:cubicBezTo>
                    <a:cubicBezTo>
                      <a:pt x="441" y="5028"/>
                      <a:pt x="289" y="5316"/>
                      <a:pt x="268" y="5639"/>
                    </a:cubicBezTo>
                    <a:cubicBezTo>
                      <a:pt x="247" y="5966"/>
                      <a:pt x="358" y="6270"/>
                      <a:pt x="558" y="6496"/>
                    </a:cubicBezTo>
                    <a:cubicBezTo>
                      <a:pt x="759" y="6722"/>
                      <a:pt x="1043" y="6872"/>
                      <a:pt x="1368" y="6893"/>
                    </a:cubicBezTo>
                    <a:cubicBezTo>
                      <a:pt x="1695" y="6914"/>
                      <a:pt x="1997" y="6805"/>
                      <a:pt x="2224" y="6603"/>
                    </a:cubicBezTo>
                    <a:cubicBezTo>
                      <a:pt x="2452" y="6406"/>
                      <a:pt x="2602" y="6118"/>
                      <a:pt x="2622" y="5793"/>
                    </a:cubicBezTo>
                    <a:cubicBezTo>
                      <a:pt x="2643" y="5468"/>
                      <a:pt x="2530" y="5164"/>
                      <a:pt x="2333" y="4937"/>
                    </a:cubicBezTo>
                    <a:close/>
                    <a:moveTo>
                      <a:pt x="3468" y="12"/>
                    </a:moveTo>
                    <a:cubicBezTo>
                      <a:pt x="3638" y="23"/>
                      <a:pt x="3788" y="103"/>
                      <a:pt x="3891" y="220"/>
                    </a:cubicBezTo>
                    <a:cubicBezTo>
                      <a:pt x="3998" y="339"/>
                      <a:pt x="4056" y="498"/>
                      <a:pt x="4043" y="668"/>
                    </a:cubicBezTo>
                    <a:cubicBezTo>
                      <a:pt x="4033" y="837"/>
                      <a:pt x="3953" y="987"/>
                      <a:pt x="3836" y="1092"/>
                    </a:cubicBezTo>
                    <a:cubicBezTo>
                      <a:pt x="3716" y="1197"/>
                      <a:pt x="3558" y="1257"/>
                      <a:pt x="3387" y="1244"/>
                    </a:cubicBezTo>
                    <a:cubicBezTo>
                      <a:pt x="3219" y="1234"/>
                      <a:pt x="3069" y="1154"/>
                      <a:pt x="2964" y="1034"/>
                    </a:cubicBezTo>
                    <a:cubicBezTo>
                      <a:pt x="2859" y="917"/>
                      <a:pt x="2799" y="757"/>
                      <a:pt x="2812" y="588"/>
                    </a:cubicBezTo>
                    <a:cubicBezTo>
                      <a:pt x="2826" y="420"/>
                      <a:pt x="2902" y="269"/>
                      <a:pt x="3021" y="165"/>
                    </a:cubicBezTo>
                    <a:cubicBezTo>
                      <a:pt x="3139" y="60"/>
                      <a:pt x="3299" y="0"/>
                      <a:pt x="3468" y="12"/>
                    </a:cubicBezTo>
                    <a:close/>
                    <a:moveTo>
                      <a:pt x="3756" y="339"/>
                    </a:moveTo>
                    <a:cubicBezTo>
                      <a:pt x="3682" y="253"/>
                      <a:pt x="3577" y="198"/>
                      <a:pt x="3455" y="193"/>
                    </a:cubicBezTo>
                    <a:cubicBezTo>
                      <a:pt x="3334" y="185"/>
                      <a:pt x="3221" y="226"/>
                      <a:pt x="3139" y="300"/>
                    </a:cubicBezTo>
                    <a:cubicBezTo>
                      <a:pt x="3054" y="374"/>
                      <a:pt x="2997" y="481"/>
                      <a:pt x="2993" y="601"/>
                    </a:cubicBezTo>
                    <a:cubicBezTo>
                      <a:pt x="2984" y="722"/>
                      <a:pt x="3026" y="835"/>
                      <a:pt x="3100" y="917"/>
                    </a:cubicBezTo>
                    <a:cubicBezTo>
                      <a:pt x="3176" y="1002"/>
                      <a:pt x="3281" y="1055"/>
                      <a:pt x="3402" y="1063"/>
                    </a:cubicBezTo>
                    <a:cubicBezTo>
                      <a:pt x="3521" y="1071"/>
                      <a:pt x="3634" y="1030"/>
                      <a:pt x="3716" y="956"/>
                    </a:cubicBezTo>
                    <a:cubicBezTo>
                      <a:pt x="3803" y="882"/>
                      <a:pt x="3856" y="775"/>
                      <a:pt x="3865" y="656"/>
                    </a:cubicBezTo>
                    <a:cubicBezTo>
                      <a:pt x="3871" y="537"/>
                      <a:pt x="3830" y="424"/>
                      <a:pt x="3756" y="339"/>
                    </a:cubicBezTo>
                    <a:close/>
                    <a:moveTo>
                      <a:pt x="5719" y="432"/>
                    </a:moveTo>
                    <a:cubicBezTo>
                      <a:pt x="5503" y="415"/>
                      <a:pt x="5300" y="492"/>
                      <a:pt x="5150" y="627"/>
                    </a:cubicBezTo>
                    <a:cubicBezTo>
                      <a:pt x="4998" y="761"/>
                      <a:pt x="4895" y="950"/>
                      <a:pt x="4882" y="1170"/>
                    </a:cubicBezTo>
                    <a:cubicBezTo>
                      <a:pt x="4866" y="1386"/>
                      <a:pt x="4944" y="1588"/>
                      <a:pt x="5078" y="1740"/>
                    </a:cubicBezTo>
                    <a:cubicBezTo>
                      <a:pt x="5211" y="1892"/>
                      <a:pt x="5401" y="1995"/>
                      <a:pt x="5619" y="2007"/>
                    </a:cubicBezTo>
                    <a:cubicBezTo>
                      <a:pt x="5834" y="2024"/>
                      <a:pt x="6038" y="1945"/>
                      <a:pt x="6190" y="1812"/>
                    </a:cubicBezTo>
                    <a:cubicBezTo>
                      <a:pt x="6342" y="1678"/>
                      <a:pt x="6445" y="1487"/>
                      <a:pt x="6458" y="1269"/>
                    </a:cubicBezTo>
                    <a:cubicBezTo>
                      <a:pt x="6486" y="835"/>
                      <a:pt x="6157" y="459"/>
                      <a:pt x="5719" y="43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37"/>
              <p:cNvSpPr/>
              <p:nvPr/>
            </p:nvSpPr>
            <p:spPr>
              <a:xfrm>
                <a:off x="5815058" y="3536707"/>
                <a:ext cx="519161" cy="470788"/>
              </a:xfrm>
              <a:custGeom>
                <a:avLst/>
                <a:gdLst/>
                <a:ahLst/>
                <a:cxnLst/>
                <a:rect l="l" t="t" r="r" b="b"/>
                <a:pathLst>
                  <a:path w="10947" h="9927" extrusionOk="0">
                    <a:moveTo>
                      <a:pt x="9412" y="0"/>
                    </a:moveTo>
                    <a:cubicBezTo>
                      <a:pt x="10165" y="837"/>
                      <a:pt x="10679" y="1886"/>
                      <a:pt x="10860" y="3038"/>
                    </a:cubicBezTo>
                    <a:lnTo>
                      <a:pt x="10887" y="3219"/>
                    </a:lnTo>
                    <a:cubicBezTo>
                      <a:pt x="10934" y="3591"/>
                      <a:pt x="10946" y="3973"/>
                      <a:pt x="10922" y="4364"/>
                    </a:cubicBezTo>
                    <a:cubicBezTo>
                      <a:pt x="10899" y="4714"/>
                      <a:pt x="10848" y="5053"/>
                      <a:pt x="10768" y="5380"/>
                    </a:cubicBezTo>
                    <a:lnTo>
                      <a:pt x="10722" y="5555"/>
                    </a:lnTo>
                    <a:cubicBezTo>
                      <a:pt x="10054" y="7998"/>
                      <a:pt x="7878" y="9778"/>
                      <a:pt x="5316" y="9916"/>
                    </a:cubicBezTo>
                    <a:cubicBezTo>
                      <a:pt x="5324" y="9875"/>
                      <a:pt x="5326" y="9834"/>
                      <a:pt x="5328" y="9793"/>
                    </a:cubicBezTo>
                    <a:cubicBezTo>
                      <a:pt x="5355" y="9408"/>
                      <a:pt x="5222" y="9048"/>
                      <a:pt x="4985" y="8779"/>
                    </a:cubicBezTo>
                    <a:cubicBezTo>
                      <a:pt x="4749" y="8507"/>
                      <a:pt x="4409" y="8329"/>
                      <a:pt x="4023" y="8302"/>
                    </a:cubicBezTo>
                    <a:cubicBezTo>
                      <a:pt x="3638" y="8277"/>
                      <a:pt x="3278" y="8411"/>
                      <a:pt x="3009" y="8647"/>
                    </a:cubicBezTo>
                    <a:cubicBezTo>
                      <a:pt x="2785" y="8843"/>
                      <a:pt x="2626" y="9106"/>
                      <a:pt x="2561" y="9410"/>
                    </a:cubicBezTo>
                    <a:cubicBezTo>
                      <a:pt x="1508" y="8939"/>
                      <a:pt x="622" y="8174"/>
                      <a:pt x="0" y="7222"/>
                    </a:cubicBezTo>
                    <a:cubicBezTo>
                      <a:pt x="2532" y="7506"/>
                      <a:pt x="3509" y="7043"/>
                      <a:pt x="4434" y="5147"/>
                    </a:cubicBezTo>
                    <a:cubicBezTo>
                      <a:pt x="5417" y="3138"/>
                      <a:pt x="7218" y="5590"/>
                      <a:pt x="8004" y="2400"/>
                    </a:cubicBezTo>
                    <a:cubicBezTo>
                      <a:pt x="8370" y="893"/>
                      <a:pt x="8929" y="253"/>
                      <a:pt x="9412" y="0"/>
                    </a:cubicBezTo>
                    <a:close/>
                    <a:moveTo>
                      <a:pt x="5131" y="9922"/>
                    </a:moveTo>
                    <a:cubicBezTo>
                      <a:pt x="5139" y="9875"/>
                      <a:pt x="5148" y="9828"/>
                      <a:pt x="5150" y="9778"/>
                    </a:cubicBezTo>
                    <a:cubicBezTo>
                      <a:pt x="5170" y="9441"/>
                      <a:pt x="5055" y="9126"/>
                      <a:pt x="4849" y="8894"/>
                    </a:cubicBezTo>
                    <a:cubicBezTo>
                      <a:pt x="4644" y="8660"/>
                      <a:pt x="4348" y="8503"/>
                      <a:pt x="4010" y="8479"/>
                    </a:cubicBezTo>
                    <a:cubicBezTo>
                      <a:pt x="3673" y="8458"/>
                      <a:pt x="3361" y="8575"/>
                      <a:pt x="3124" y="8781"/>
                    </a:cubicBezTo>
                    <a:cubicBezTo>
                      <a:pt x="2921" y="8958"/>
                      <a:pt x="2777" y="9203"/>
                      <a:pt x="2729" y="9482"/>
                    </a:cubicBezTo>
                    <a:cubicBezTo>
                      <a:pt x="3309" y="9719"/>
                      <a:pt x="3936" y="9871"/>
                      <a:pt x="4594" y="9912"/>
                    </a:cubicBezTo>
                    <a:cubicBezTo>
                      <a:pt x="4777" y="9924"/>
                      <a:pt x="4954" y="9926"/>
                      <a:pt x="5131" y="992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37"/>
              <p:cNvSpPr/>
              <p:nvPr/>
            </p:nvSpPr>
            <p:spPr>
              <a:xfrm>
                <a:off x="6114357" y="3762165"/>
                <a:ext cx="55724" cy="55630"/>
              </a:xfrm>
              <a:custGeom>
                <a:avLst/>
                <a:gdLst/>
                <a:ahLst/>
                <a:cxnLst/>
                <a:rect l="l" t="t" r="r" b="b"/>
                <a:pathLst>
                  <a:path w="1175" h="1173" extrusionOk="0">
                    <a:moveTo>
                      <a:pt x="626" y="19"/>
                    </a:moveTo>
                    <a:cubicBezTo>
                      <a:pt x="936" y="40"/>
                      <a:pt x="1175" y="309"/>
                      <a:pt x="1154" y="624"/>
                    </a:cubicBezTo>
                    <a:cubicBezTo>
                      <a:pt x="1133" y="934"/>
                      <a:pt x="864" y="1173"/>
                      <a:pt x="552" y="1152"/>
                    </a:cubicBezTo>
                    <a:cubicBezTo>
                      <a:pt x="237" y="1132"/>
                      <a:pt x="0" y="862"/>
                      <a:pt x="21" y="550"/>
                    </a:cubicBezTo>
                    <a:cubicBezTo>
                      <a:pt x="42" y="237"/>
                      <a:pt x="311" y="1"/>
                      <a:pt x="626" y="1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94" name="Google Shape;594;p37"/>
          <p:cNvSpPr/>
          <p:nvPr/>
        </p:nvSpPr>
        <p:spPr>
          <a:xfrm>
            <a:off x="441892" y="4334348"/>
            <a:ext cx="649752" cy="649871"/>
          </a:xfrm>
          <a:custGeom>
            <a:avLst/>
            <a:gdLst/>
            <a:ahLst/>
            <a:cxnLst/>
            <a:rect l="l" t="t" r="r" b="b"/>
            <a:pathLst>
              <a:path w="6293" h="6294" extrusionOk="0">
                <a:moveTo>
                  <a:pt x="6293" y="3147"/>
                </a:moveTo>
                <a:cubicBezTo>
                  <a:pt x="6293" y="4885"/>
                  <a:pt x="4882" y="6293"/>
                  <a:pt x="3146" y="6293"/>
                </a:cubicBezTo>
                <a:cubicBezTo>
                  <a:pt x="1409" y="6293"/>
                  <a:pt x="0" y="4885"/>
                  <a:pt x="0" y="3147"/>
                </a:cubicBezTo>
                <a:cubicBezTo>
                  <a:pt x="0" y="1409"/>
                  <a:pt x="1409" y="1"/>
                  <a:pt x="3146" y="1"/>
                </a:cubicBezTo>
                <a:cubicBezTo>
                  <a:pt x="4882" y="1"/>
                  <a:pt x="6293" y="1409"/>
                  <a:pt x="6293" y="314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5" name="Google Shape;595;p37"/>
          <p:cNvGrpSpPr/>
          <p:nvPr/>
        </p:nvGrpSpPr>
        <p:grpSpPr>
          <a:xfrm rot="585029">
            <a:off x="1392974" y="4072531"/>
            <a:ext cx="1045017" cy="1021596"/>
            <a:chOff x="7499398" y="624507"/>
            <a:chExt cx="1440046" cy="1407772"/>
          </a:xfrm>
        </p:grpSpPr>
        <p:sp>
          <p:nvSpPr>
            <p:cNvPr id="596" name="Google Shape;596;p37"/>
            <p:cNvSpPr/>
            <p:nvPr/>
          </p:nvSpPr>
          <p:spPr>
            <a:xfrm rot="-497753">
              <a:off x="7734887" y="799728"/>
              <a:ext cx="1129014" cy="1129014"/>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7" name="Google Shape;597;p37"/>
            <p:cNvGrpSpPr/>
            <p:nvPr/>
          </p:nvGrpSpPr>
          <p:grpSpPr>
            <a:xfrm rot="-1343739">
              <a:off x="7664174" y="789203"/>
              <a:ext cx="1078029" cy="1078380"/>
              <a:chOff x="5759760" y="3433415"/>
              <a:chExt cx="583422" cy="583612"/>
            </a:xfrm>
          </p:grpSpPr>
          <p:sp>
            <p:nvSpPr>
              <p:cNvPr id="598" name="Google Shape;598;p37"/>
              <p:cNvSpPr/>
              <p:nvPr/>
            </p:nvSpPr>
            <p:spPr>
              <a:xfrm>
                <a:off x="5759760" y="3433415"/>
                <a:ext cx="583422" cy="583612"/>
              </a:xfrm>
              <a:custGeom>
                <a:avLst/>
                <a:gdLst/>
                <a:ahLst/>
                <a:cxnLst/>
                <a:rect l="l" t="t" r="r" b="b"/>
                <a:pathLst>
                  <a:path w="12302" h="12306" extrusionOk="0">
                    <a:moveTo>
                      <a:pt x="6540" y="217"/>
                    </a:moveTo>
                    <a:cubicBezTo>
                      <a:pt x="9818" y="430"/>
                      <a:pt x="12302" y="3262"/>
                      <a:pt x="12090" y="6542"/>
                    </a:cubicBezTo>
                    <a:cubicBezTo>
                      <a:pt x="11876" y="9820"/>
                      <a:pt x="9042" y="12306"/>
                      <a:pt x="5762" y="12092"/>
                    </a:cubicBezTo>
                    <a:cubicBezTo>
                      <a:pt x="2487" y="11878"/>
                      <a:pt x="1" y="9047"/>
                      <a:pt x="214" y="5767"/>
                    </a:cubicBezTo>
                    <a:cubicBezTo>
                      <a:pt x="426" y="2487"/>
                      <a:pt x="3260" y="1"/>
                      <a:pt x="6540" y="217"/>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37"/>
              <p:cNvSpPr/>
              <p:nvPr/>
            </p:nvSpPr>
            <p:spPr>
              <a:xfrm>
                <a:off x="5834360" y="3463578"/>
                <a:ext cx="315613" cy="339421"/>
              </a:xfrm>
              <a:custGeom>
                <a:avLst/>
                <a:gdLst/>
                <a:ahLst/>
                <a:cxnLst/>
                <a:rect l="l" t="t" r="r" b="b"/>
                <a:pathLst>
                  <a:path w="6655" h="7157" extrusionOk="0">
                    <a:moveTo>
                      <a:pt x="5732" y="251"/>
                    </a:moveTo>
                    <a:cubicBezTo>
                      <a:pt x="5999" y="269"/>
                      <a:pt x="6233" y="393"/>
                      <a:pt x="6398" y="580"/>
                    </a:cubicBezTo>
                    <a:cubicBezTo>
                      <a:pt x="6562" y="769"/>
                      <a:pt x="6655" y="1016"/>
                      <a:pt x="6636" y="1283"/>
                    </a:cubicBezTo>
                    <a:cubicBezTo>
                      <a:pt x="6620" y="1551"/>
                      <a:pt x="6497" y="1783"/>
                      <a:pt x="6307" y="1947"/>
                    </a:cubicBezTo>
                    <a:cubicBezTo>
                      <a:pt x="6122" y="2112"/>
                      <a:pt x="5874" y="2205"/>
                      <a:pt x="5606" y="2188"/>
                    </a:cubicBezTo>
                    <a:cubicBezTo>
                      <a:pt x="5339" y="2170"/>
                      <a:pt x="5104" y="2046"/>
                      <a:pt x="4940" y="1859"/>
                    </a:cubicBezTo>
                    <a:cubicBezTo>
                      <a:pt x="4775" y="1674"/>
                      <a:pt x="4683" y="1423"/>
                      <a:pt x="4701" y="1156"/>
                    </a:cubicBezTo>
                    <a:cubicBezTo>
                      <a:pt x="4720" y="888"/>
                      <a:pt x="4843" y="656"/>
                      <a:pt x="5030" y="492"/>
                    </a:cubicBezTo>
                    <a:cubicBezTo>
                      <a:pt x="5216" y="329"/>
                      <a:pt x="5464" y="237"/>
                      <a:pt x="5732" y="251"/>
                    </a:cubicBezTo>
                    <a:close/>
                    <a:moveTo>
                      <a:pt x="1535" y="4298"/>
                    </a:moveTo>
                    <a:cubicBezTo>
                      <a:pt x="1925" y="4323"/>
                      <a:pt x="2271" y="4506"/>
                      <a:pt x="2509" y="4777"/>
                    </a:cubicBezTo>
                    <a:cubicBezTo>
                      <a:pt x="2748" y="5051"/>
                      <a:pt x="2884" y="5417"/>
                      <a:pt x="2859" y="5805"/>
                    </a:cubicBezTo>
                    <a:cubicBezTo>
                      <a:pt x="2832" y="6196"/>
                      <a:pt x="2651" y="6541"/>
                      <a:pt x="2378" y="6780"/>
                    </a:cubicBezTo>
                    <a:cubicBezTo>
                      <a:pt x="2106" y="7018"/>
                      <a:pt x="1740" y="7156"/>
                      <a:pt x="1350" y="7129"/>
                    </a:cubicBezTo>
                    <a:cubicBezTo>
                      <a:pt x="959" y="7105"/>
                      <a:pt x="616" y="6922"/>
                      <a:pt x="375" y="6650"/>
                    </a:cubicBezTo>
                    <a:cubicBezTo>
                      <a:pt x="136" y="6377"/>
                      <a:pt x="1" y="6009"/>
                      <a:pt x="25" y="5622"/>
                    </a:cubicBezTo>
                    <a:cubicBezTo>
                      <a:pt x="52" y="5231"/>
                      <a:pt x="235" y="4886"/>
                      <a:pt x="507" y="4647"/>
                    </a:cubicBezTo>
                    <a:cubicBezTo>
                      <a:pt x="780" y="4409"/>
                      <a:pt x="1144" y="4271"/>
                      <a:pt x="1535" y="4298"/>
                    </a:cubicBezTo>
                    <a:close/>
                    <a:moveTo>
                      <a:pt x="2333" y="4937"/>
                    </a:moveTo>
                    <a:cubicBezTo>
                      <a:pt x="2133" y="4711"/>
                      <a:pt x="1845" y="4559"/>
                      <a:pt x="1522" y="4538"/>
                    </a:cubicBezTo>
                    <a:cubicBezTo>
                      <a:pt x="1195" y="4518"/>
                      <a:pt x="893" y="4629"/>
                      <a:pt x="667" y="4830"/>
                    </a:cubicBezTo>
                    <a:cubicBezTo>
                      <a:pt x="441" y="5028"/>
                      <a:pt x="289" y="5316"/>
                      <a:pt x="268" y="5639"/>
                    </a:cubicBezTo>
                    <a:cubicBezTo>
                      <a:pt x="247" y="5966"/>
                      <a:pt x="358" y="6270"/>
                      <a:pt x="558" y="6496"/>
                    </a:cubicBezTo>
                    <a:cubicBezTo>
                      <a:pt x="759" y="6722"/>
                      <a:pt x="1043" y="6872"/>
                      <a:pt x="1368" y="6893"/>
                    </a:cubicBezTo>
                    <a:cubicBezTo>
                      <a:pt x="1695" y="6914"/>
                      <a:pt x="1997" y="6805"/>
                      <a:pt x="2224" y="6603"/>
                    </a:cubicBezTo>
                    <a:cubicBezTo>
                      <a:pt x="2452" y="6406"/>
                      <a:pt x="2602" y="6118"/>
                      <a:pt x="2622" y="5793"/>
                    </a:cubicBezTo>
                    <a:cubicBezTo>
                      <a:pt x="2643" y="5468"/>
                      <a:pt x="2530" y="5164"/>
                      <a:pt x="2333" y="4937"/>
                    </a:cubicBezTo>
                    <a:close/>
                    <a:moveTo>
                      <a:pt x="3468" y="12"/>
                    </a:moveTo>
                    <a:cubicBezTo>
                      <a:pt x="3638" y="23"/>
                      <a:pt x="3788" y="103"/>
                      <a:pt x="3891" y="220"/>
                    </a:cubicBezTo>
                    <a:cubicBezTo>
                      <a:pt x="3998" y="339"/>
                      <a:pt x="4056" y="498"/>
                      <a:pt x="4043" y="668"/>
                    </a:cubicBezTo>
                    <a:cubicBezTo>
                      <a:pt x="4033" y="837"/>
                      <a:pt x="3953" y="987"/>
                      <a:pt x="3836" y="1092"/>
                    </a:cubicBezTo>
                    <a:cubicBezTo>
                      <a:pt x="3716" y="1197"/>
                      <a:pt x="3558" y="1257"/>
                      <a:pt x="3387" y="1244"/>
                    </a:cubicBezTo>
                    <a:cubicBezTo>
                      <a:pt x="3219" y="1234"/>
                      <a:pt x="3069" y="1154"/>
                      <a:pt x="2964" y="1034"/>
                    </a:cubicBezTo>
                    <a:cubicBezTo>
                      <a:pt x="2859" y="917"/>
                      <a:pt x="2799" y="757"/>
                      <a:pt x="2812" y="588"/>
                    </a:cubicBezTo>
                    <a:cubicBezTo>
                      <a:pt x="2826" y="420"/>
                      <a:pt x="2902" y="269"/>
                      <a:pt x="3021" y="165"/>
                    </a:cubicBezTo>
                    <a:cubicBezTo>
                      <a:pt x="3139" y="60"/>
                      <a:pt x="3299" y="0"/>
                      <a:pt x="3468" y="12"/>
                    </a:cubicBezTo>
                    <a:close/>
                    <a:moveTo>
                      <a:pt x="3756" y="339"/>
                    </a:moveTo>
                    <a:cubicBezTo>
                      <a:pt x="3682" y="253"/>
                      <a:pt x="3577" y="198"/>
                      <a:pt x="3455" y="193"/>
                    </a:cubicBezTo>
                    <a:cubicBezTo>
                      <a:pt x="3334" y="185"/>
                      <a:pt x="3221" y="226"/>
                      <a:pt x="3139" y="300"/>
                    </a:cubicBezTo>
                    <a:cubicBezTo>
                      <a:pt x="3054" y="374"/>
                      <a:pt x="2997" y="481"/>
                      <a:pt x="2993" y="601"/>
                    </a:cubicBezTo>
                    <a:cubicBezTo>
                      <a:pt x="2984" y="722"/>
                      <a:pt x="3026" y="835"/>
                      <a:pt x="3100" y="917"/>
                    </a:cubicBezTo>
                    <a:cubicBezTo>
                      <a:pt x="3176" y="1002"/>
                      <a:pt x="3281" y="1055"/>
                      <a:pt x="3402" y="1063"/>
                    </a:cubicBezTo>
                    <a:cubicBezTo>
                      <a:pt x="3521" y="1071"/>
                      <a:pt x="3634" y="1030"/>
                      <a:pt x="3716" y="956"/>
                    </a:cubicBezTo>
                    <a:cubicBezTo>
                      <a:pt x="3803" y="882"/>
                      <a:pt x="3856" y="775"/>
                      <a:pt x="3865" y="656"/>
                    </a:cubicBezTo>
                    <a:cubicBezTo>
                      <a:pt x="3871" y="537"/>
                      <a:pt x="3830" y="424"/>
                      <a:pt x="3756" y="339"/>
                    </a:cubicBezTo>
                    <a:close/>
                    <a:moveTo>
                      <a:pt x="5719" y="432"/>
                    </a:moveTo>
                    <a:cubicBezTo>
                      <a:pt x="5503" y="415"/>
                      <a:pt x="5300" y="492"/>
                      <a:pt x="5150" y="627"/>
                    </a:cubicBezTo>
                    <a:cubicBezTo>
                      <a:pt x="4998" y="761"/>
                      <a:pt x="4895" y="950"/>
                      <a:pt x="4882" y="1170"/>
                    </a:cubicBezTo>
                    <a:cubicBezTo>
                      <a:pt x="4866" y="1386"/>
                      <a:pt x="4944" y="1588"/>
                      <a:pt x="5078" y="1740"/>
                    </a:cubicBezTo>
                    <a:cubicBezTo>
                      <a:pt x="5211" y="1892"/>
                      <a:pt x="5401" y="1995"/>
                      <a:pt x="5619" y="2007"/>
                    </a:cubicBezTo>
                    <a:cubicBezTo>
                      <a:pt x="5834" y="2024"/>
                      <a:pt x="6038" y="1945"/>
                      <a:pt x="6190" y="1812"/>
                    </a:cubicBezTo>
                    <a:cubicBezTo>
                      <a:pt x="6342" y="1678"/>
                      <a:pt x="6445" y="1487"/>
                      <a:pt x="6458" y="1269"/>
                    </a:cubicBezTo>
                    <a:cubicBezTo>
                      <a:pt x="6486" y="835"/>
                      <a:pt x="6157" y="459"/>
                      <a:pt x="5719" y="43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37"/>
              <p:cNvSpPr/>
              <p:nvPr/>
            </p:nvSpPr>
            <p:spPr>
              <a:xfrm>
                <a:off x="5815058" y="3536707"/>
                <a:ext cx="519161" cy="470788"/>
              </a:xfrm>
              <a:custGeom>
                <a:avLst/>
                <a:gdLst/>
                <a:ahLst/>
                <a:cxnLst/>
                <a:rect l="l" t="t" r="r" b="b"/>
                <a:pathLst>
                  <a:path w="10947" h="9927" extrusionOk="0">
                    <a:moveTo>
                      <a:pt x="9412" y="0"/>
                    </a:moveTo>
                    <a:cubicBezTo>
                      <a:pt x="10165" y="837"/>
                      <a:pt x="10679" y="1886"/>
                      <a:pt x="10860" y="3038"/>
                    </a:cubicBezTo>
                    <a:lnTo>
                      <a:pt x="10887" y="3219"/>
                    </a:lnTo>
                    <a:cubicBezTo>
                      <a:pt x="10934" y="3591"/>
                      <a:pt x="10946" y="3973"/>
                      <a:pt x="10922" y="4364"/>
                    </a:cubicBezTo>
                    <a:cubicBezTo>
                      <a:pt x="10899" y="4714"/>
                      <a:pt x="10848" y="5053"/>
                      <a:pt x="10768" y="5380"/>
                    </a:cubicBezTo>
                    <a:lnTo>
                      <a:pt x="10722" y="5555"/>
                    </a:lnTo>
                    <a:cubicBezTo>
                      <a:pt x="10054" y="7998"/>
                      <a:pt x="7878" y="9778"/>
                      <a:pt x="5316" y="9916"/>
                    </a:cubicBezTo>
                    <a:cubicBezTo>
                      <a:pt x="5324" y="9875"/>
                      <a:pt x="5326" y="9834"/>
                      <a:pt x="5328" y="9793"/>
                    </a:cubicBezTo>
                    <a:cubicBezTo>
                      <a:pt x="5355" y="9408"/>
                      <a:pt x="5222" y="9048"/>
                      <a:pt x="4985" y="8779"/>
                    </a:cubicBezTo>
                    <a:cubicBezTo>
                      <a:pt x="4749" y="8507"/>
                      <a:pt x="4409" y="8329"/>
                      <a:pt x="4023" y="8302"/>
                    </a:cubicBezTo>
                    <a:cubicBezTo>
                      <a:pt x="3638" y="8277"/>
                      <a:pt x="3278" y="8411"/>
                      <a:pt x="3009" y="8647"/>
                    </a:cubicBezTo>
                    <a:cubicBezTo>
                      <a:pt x="2785" y="8843"/>
                      <a:pt x="2626" y="9106"/>
                      <a:pt x="2561" y="9410"/>
                    </a:cubicBezTo>
                    <a:cubicBezTo>
                      <a:pt x="1508" y="8939"/>
                      <a:pt x="622" y="8174"/>
                      <a:pt x="0" y="7222"/>
                    </a:cubicBezTo>
                    <a:cubicBezTo>
                      <a:pt x="2532" y="7506"/>
                      <a:pt x="3509" y="7043"/>
                      <a:pt x="4434" y="5147"/>
                    </a:cubicBezTo>
                    <a:cubicBezTo>
                      <a:pt x="5417" y="3138"/>
                      <a:pt x="7218" y="5590"/>
                      <a:pt x="8004" y="2400"/>
                    </a:cubicBezTo>
                    <a:cubicBezTo>
                      <a:pt x="8370" y="893"/>
                      <a:pt x="8929" y="253"/>
                      <a:pt x="9412" y="0"/>
                    </a:cubicBezTo>
                    <a:close/>
                    <a:moveTo>
                      <a:pt x="5131" y="9922"/>
                    </a:moveTo>
                    <a:cubicBezTo>
                      <a:pt x="5139" y="9875"/>
                      <a:pt x="5148" y="9828"/>
                      <a:pt x="5150" y="9778"/>
                    </a:cubicBezTo>
                    <a:cubicBezTo>
                      <a:pt x="5170" y="9441"/>
                      <a:pt x="5055" y="9126"/>
                      <a:pt x="4849" y="8894"/>
                    </a:cubicBezTo>
                    <a:cubicBezTo>
                      <a:pt x="4644" y="8660"/>
                      <a:pt x="4348" y="8503"/>
                      <a:pt x="4010" y="8479"/>
                    </a:cubicBezTo>
                    <a:cubicBezTo>
                      <a:pt x="3673" y="8458"/>
                      <a:pt x="3361" y="8575"/>
                      <a:pt x="3124" y="8781"/>
                    </a:cubicBezTo>
                    <a:cubicBezTo>
                      <a:pt x="2921" y="8958"/>
                      <a:pt x="2777" y="9203"/>
                      <a:pt x="2729" y="9482"/>
                    </a:cubicBezTo>
                    <a:cubicBezTo>
                      <a:pt x="3309" y="9719"/>
                      <a:pt x="3936" y="9871"/>
                      <a:pt x="4594" y="9912"/>
                    </a:cubicBezTo>
                    <a:cubicBezTo>
                      <a:pt x="4777" y="9924"/>
                      <a:pt x="4954" y="9926"/>
                      <a:pt x="5131" y="992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7"/>
              <p:cNvSpPr/>
              <p:nvPr/>
            </p:nvSpPr>
            <p:spPr>
              <a:xfrm>
                <a:off x="6114357" y="3762165"/>
                <a:ext cx="55724" cy="55630"/>
              </a:xfrm>
              <a:custGeom>
                <a:avLst/>
                <a:gdLst/>
                <a:ahLst/>
                <a:cxnLst/>
                <a:rect l="l" t="t" r="r" b="b"/>
                <a:pathLst>
                  <a:path w="1175" h="1173" extrusionOk="0">
                    <a:moveTo>
                      <a:pt x="626" y="19"/>
                    </a:moveTo>
                    <a:cubicBezTo>
                      <a:pt x="936" y="40"/>
                      <a:pt x="1175" y="309"/>
                      <a:pt x="1154" y="624"/>
                    </a:cubicBezTo>
                    <a:cubicBezTo>
                      <a:pt x="1133" y="934"/>
                      <a:pt x="864" y="1173"/>
                      <a:pt x="552" y="1152"/>
                    </a:cubicBezTo>
                    <a:cubicBezTo>
                      <a:pt x="237" y="1132"/>
                      <a:pt x="0" y="862"/>
                      <a:pt x="21" y="550"/>
                    </a:cubicBezTo>
                    <a:cubicBezTo>
                      <a:pt x="42" y="237"/>
                      <a:pt x="311" y="1"/>
                      <a:pt x="626" y="1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02" name="Google Shape;602;p37"/>
          <p:cNvSpPr/>
          <p:nvPr/>
        </p:nvSpPr>
        <p:spPr>
          <a:xfrm>
            <a:off x="2586619" y="4361947"/>
            <a:ext cx="168275" cy="168302"/>
          </a:xfrm>
          <a:custGeom>
            <a:avLst/>
            <a:gdLst/>
            <a:ahLst/>
            <a:cxnLst/>
            <a:rect l="l" t="t" r="r" b="b"/>
            <a:pathLst>
              <a:path w="6293" h="6294" extrusionOk="0">
                <a:moveTo>
                  <a:pt x="6293" y="3147"/>
                </a:moveTo>
                <a:cubicBezTo>
                  <a:pt x="6293" y="4885"/>
                  <a:pt x="4882" y="6293"/>
                  <a:pt x="3146" y="6293"/>
                </a:cubicBezTo>
                <a:cubicBezTo>
                  <a:pt x="1409" y="6293"/>
                  <a:pt x="0" y="4885"/>
                  <a:pt x="0" y="3147"/>
                </a:cubicBezTo>
                <a:cubicBezTo>
                  <a:pt x="0" y="1409"/>
                  <a:pt x="1409" y="1"/>
                  <a:pt x="3146" y="1"/>
                </a:cubicBezTo>
                <a:cubicBezTo>
                  <a:pt x="4882" y="1"/>
                  <a:pt x="6293" y="1409"/>
                  <a:pt x="6293" y="314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37"/>
          <p:cNvSpPr/>
          <p:nvPr/>
        </p:nvSpPr>
        <p:spPr>
          <a:xfrm>
            <a:off x="717614" y="2624730"/>
            <a:ext cx="98328" cy="98344"/>
          </a:xfrm>
          <a:custGeom>
            <a:avLst/>
            <a:gdLst/>
            <a:ahLst/>
            <a:cxnLst/>
            <a:rect l="l" t="t" r="r" b="b"/>
            <a:pathLst>
              <a:path w="6293" h="6294" extrusionOk="0">
                <a:moveTo>
                  <a:pt x="6293" y="3147"/>
                </a:moveTo>
                <a:cubicBezTo>
                  <a:pt x="6293" y="4885"/>
                  <a:pt x="4882" y="6293"/>
                  <a:pt x="3146" y="6293"/>
                </a:cubicBezTo>
                <a:cubicBezTo>
                  <a:pt x="1409" y="6293"/>
                  <a:pt x="0" y="4885"/>
                  <a:pt x="0" y="3147"/>
                </a:cubicBezTo>
                <a:cubicBezTo>
                  <a:pt x="0" y="1409"/>
                  <a:pt x="1409" y="1"/>
                  <a:pt x="3146" y="1"/>
                </a:cubicBezTo>
                <a:cubicBezTo>
                  <a:pt x="4882" y="1"/>
                  <a:pt x="6293" y="1409"/>
                  <a:pt x="6293" y="314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904013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878"/>
        <p:cNvGrpSpPr/>
        <p:nvPr/>
      </p:nvGrpSpPr>
      <p:grpSpPr>
        <a:xfrm>
          <a:off x="0" y="0"/>
          <a:ext cx="0" cy="0"/>
          <a:chOff x="0" y="0"/>
          <a:chExt cx="0" cy="0"/>
        </a:xfrm>
      </p:grpSpPr>
      <p:grpSp>
        <p:nvGrpSpPr>
          <p:cNvPr id="880" name="Google Shape;880;p52"/>
          <p:cNvGrpSpPr/>
          <p:nvPr/>
        </p:nvGrpSpPr>
        <p:grpSpPr>
          <a:xfrm>
            <a:off x="2459239" y="1749306"/>
            <a:ext cx="4225534" cy="2513468"/>
            <a:chOff x="238125" y="732525"/>
            <a:chExt cx="7130500" cy="4241425"/>
          </a:xfrm>
        </p:grpSpPr>
        <p:sp>
          <p:nvSpPr>
            <p:cNvPr id="881" name="Google Shape;881;p52"/>
            <p:cNvSpPr/>
            <p:nvPr/>
          </p:nvSpPr>
          <p:spPr>
            <a:xfrm>
              <a:off x="3175800" y="1003350"/>
              <a:ext cx="3741725" cy="3331975"/>
            </a:xfrm>
            <a:custGeom>
              <a:avLst/>
              <a:gdLst/>
              <a:ahLst/>
              <a:cxnLst/>
              <a:rect l="l" t="t" r="r" b="b"/>
              <a:pathLst>
                <a:path w="149669" h="133279" extrusionOk="0">
                  <a:moveTo>
                    <a:pt x="81445" y="1"/>
                  </a:moveTo>
                  <a:lnTo>
                    <a:pt x="79450" y="1466"/>
                  </a:lnTo>
                  <a:lnTo>
                    <a:pt x="78288" y="3145"/>
                  </a:lnTo>
                  <a:lnTo>
                    <a:pt x="77341" y="834"/>
                  </a:lnTo>
                  <a:lnTo>
                    <a:pt x="75131" y="834"/>
                  </a:lnTo>
                  <a:lnTo>
                    <a:pt x="73868" y="2413"/>
                  </a:lnTo>
                  <a:lnTo>
                    <a:pt x="73161" y="4888"/>
                  </a:lnTo>
                  <a:lnTo>
                    <a:pt x="69891" y="7325"/>
                  </a:lnTo>
                  <a:lnTo>
                    <a:pt x="68313" y="10330"/>
                  </a:lnTo>
                  <a:lnTo>
                    <a:pt x="69474" y="11466"/>
                  </a:lnTo>
                  <a:lnTo>
                    <a:pt x="66318" y="13247"/>
                  </a:lnTo>
                  <a:lnTo>
                    <a:pt x="67782" y="14825"/>
                  </a:lnTo>
                  <a:lnTo>
                    <a:pt x="69790" y="15873"/>
                  </a:lnTo>
                  <a:lnTo>
                    <a:pt x="68729" y="16504"/>
                  </a:lnTo>
                  <a:lnTo>
                    <a:pt x="65888" y="14812"/>
                  </a:lnTo>
                  <a:lnTo>
                    <a:pt x="65257" y="16605"/>
                  </a:lnTo>
                  <a:lnTo>
                    <a:pt x="63994" y="17439"/>
                  </a:lnTo>
                  <a:lnTo>
                    <a:pt x="65358" y="21644"/>
                  </a:lnTo>
                  <a:lnTo>
                    <a:pt x="67050" y="21959"/>
                  </a:lnTo>
                  <a:lnTo>
                    <a:pt x="68199" y="22906"/>
                  </a:lnTo>
                  <a:cubicBezTo>
                    <a:pt x="67252" y="23336"/>
                    <a:pt x="65674" y="23651"/>
                    <a:pt x="65674" y="23651"/>
                  </a:cubicBezTo>
                  <a:lnTo>
                    <a:pt x="66419" y="25230"/>
                  </a:lnTo>
                  <a:lnTo>
                    <a:pt x="65358" y="26593"/>
                  </a:lnTo>
                  <a:lnTo>
                    <a:pt x="63577" y="25962"/>
                  </a:lnTo>
                  <a:lnTo>
                    <a:pt x="64625" y="23967"/>
                  </a:lnTo>
                  <a:lnTo>
                    <a:pt x="63262" y="20394"/>
                  </a:lnTo>
                  <a:lnTo>
                    <a:pt x="62214" y="17439"/>
                  </a:lnTo>
                  <a:lnTo>
                    <a:pt x="61368" y="15343"/>
                  </a:lnTo>
                  <a:lnTo>
                    <a:pt x="59688" y="14711"/>
                  </a:lnTo>
                  <a:lnTo>
                    <a:pt x="58842" y="18386"/>
                  </a:lnTo>
                  <a:lnTo>
                    <a:pt x="58792" y="21012"/>
                  </a:lnTo>
                  <a:lnTo>
                    <a:pt x="60951" y="22906"/>
                  </a:lnTo>
                  <a:lnTo>
                    <a:pt x="60951" y="24485"/>
                  </a:lnTo>
                  <a:lnTo>
                    <a:pt x="58009" y="23020"/>
                  </a:lnTo>
                  <a:lnTo>
                    <a:pt x="55319" y="22389"/>
                  </a:lnTo>
                  <a:lnTo>
                    <a:pt x="54978" y="23437"/>
                  </a:lnTo>
                  <a:lnTo>
                    <a:pt x="55547" y="24598"/>
                  </a:lnTo>
                  <a:lnTo>
                    <a:pt x="52516" y="25230"/>
                  </a:lnTo>
                  <a:lnTo>
                    <a:pt x="48526" y="27326"/>
                  </a:lnTo>
                  <a:lnTo>
                    <a:pt x="46632" y="29535"/>
                  </a:lnTo>
                  <a:lnTo>
                    <a:pt x="46114" y="26909"/>
                  </a:lnTo>
                  <a:lnTo>
                    <a:pt x="44852" y="26391"/>
                  </a:lnTo>
                  <a:lnTo>
                    <a:pt x="44536" y="29119"/>
                  </a:lnTo>
                  <a:lnTo>
                    <a:pt x="42326" y="30381"/>
                  </a:lnTo>
                  <a:lnTo>
                    <a:pt x="43488" y="32162"/>
                  </a:lnTo>
                  <a:lnTo>
                    <a:pt x="41379" y="32061"/>
                  </a:lnTo>
                  <a:lnTo>
                    <a:pt x="40647" y="33223"/>
                  </a:lnTo>
                  <a:lnTo>
                    <a:pt x="39169" y="30381"/>
                  </a:lnTo>
                  <a:lnTo>
                    <a:pt x="37490" y="29119"/>
                  </a:lnTo>
                  <a:lnTo>
                    <a:pt x="37490" y="29119"/>
                  </a:lnTo>
                  <a:lnTo>
                    <a:pt x="40748" y="29750"/>
                  </a:lnTo>
                  <a:lnTo>
                    <a:pt x="42225" y="28803"/>
                  </a:lnTo>
                  <a:lnTo>
                    <a:pt x="41379" y="26593"/>
                  </a:lnTo>
                  <a:lnTo>
                    <a:pt x="37806" y="24699"/>
                  </a:lnTo>
                  <a:lnTo>
                    <a:pt x="35078" y="23538"/>
                  </a:lnTo>
                  <a:lnTo>
                    <a:pt x="32654" y="22906"/>
                  </a:lnTo>
                  <a:lnTo>
                    <a:pt x="29181" y="24068"/>
                  </a:lnTo>
                  <a:lnTo>
                    <a:pt x="25292" y="28172"/>
                  </a:lnTo>
                  <a:lnTo>
                    <a:pt x="22767" y="31745"/>
                  </a:lnTo>
                  <a:lnTo>
                    <a:pt x="21403" y="34586"/>
                  </a:lnTo>
                  <a:lnTo>
                    <a:pt x="18878" y="37112"/>
                  </a:lnTo>
                  <a:lnTo>
                    <a:pt x="18082" y="38892"/>
                  </a:lnTo>
                  <a:lnTo>
                    <a:pt x="19130" y="42680"/>
                  </a:lnTo>
                  <a:lnTo>
                    <a:pt x="20923" y="42364"/>
                  </a:lnTo>
                  <a:lnTo>
                    <a:pt x="22186" y="40786"/>
                  </a:lnTo>
                  <a:lnTo>
                    <a:pt x="23651" y="43311"/>
                  </a:lnTo>
                  <a:lnTo>
                    <a:pt x="23449" y="44776"/>
                  </a:lnTo>
                  <a:lnTo>
                    <a:pt x="26441" y="45092"/>
                  </a:lnTo>
                  <a:cubicBezTo>
                    <a:pt x="26441" y="45092"/>
                    <a:pt x="28058" y="42882"/>
                    <a:pt x="28058" y="42566"/>
                  </a:cubicBezTo>
                  <a:cubicBezTo>
                    <a:pt x="28058" y="42251"/>
                    <a:pt x="28487" y="40256"/>
                    <a:pt x="28487" y="40256"/>
                  </a:cubicBezTo>
                  <a:lnTo>
                    <a:pt x="26909" y="37932"/>
                  </a:lnTo>
                  <a:lnTo>
                    <a:pt x="27111" y="35622"/>
                  </a:lnTo>
                  <a:lnTo>
                    <a:pt x="28904" y="34157"/>
                  </a:lnTo>
                  <a:lnTo>
                    <a:pt x="29535" y="32364"/>
                  </a:lnTo>
                  <a:lnTo>
                    <a:pt x="30899" y="31202"/>
                  </a:lnTo>
                  <a:lnTo>
                    <a:pt x="32376" y="32263"/>
                  </a:lnTo>
                  <a:lnTo>
                    <a:pt x="29535" y="35836"/>
                  </a:lnTo>
                  <a:lnTo>
                    <a:pt x="30684" y="39309"/>
                  </a:lnTo>
                  <a:lnTo>
                    <a:pt x="32477" y="39523"/>
                  </a:lnTo>
                  <a:lnTo>
                    <a:pt x="35002" y="38778"/>
                  </a:lnTo>
                  <a:lnTo>
                    <a:pt x="36467" y="39725"/>
                  </a:lnTo>
                  <a:lnTo>
                    <a:pt x="34257" y="41089"/>
                  </a:lnTo>
                  <a:lnTo>
                    <a:pt x="31416" y="41203"/>
                  </a:lnTo>
                  <a:lnTo>
                    <a:pt x="31101" y="42983"/>
                  </a:lnTo>
                  <a:lnTo>
                    <a:pt x="29952" y="44360"/>
                  </a:lnTo>
                  <a:lnTo>
                    <a:pt x="29219" y="46822"/>
                  </a:lnTo>
                  <a:lnTo>
                    <a:pt x="25532" y="47504"/>
                  </a:lnTo>
                  <a:lnTo>
                    <a:pt x="21555" y="47504"/>
                  </a:lnTo>
                  <a:lnTo>
                    <a:pt x="22287" y="45092"/>
                  </a:lnTo>
                  <a:lnTo>
                    <a:pt x="21239" y="43880"/>
                  </a:lnTo>
                  <a:lnTo>
                    <a:pt x="19976" y="45382"/>
                  </a:lnTo>
                  <a:lnTo>
                    <a:pt x="19762" y="48072"/>
                  </a:lnTo>
                  <a:lnTo>
                    <a:pt x="17022" y="49208"/>
                  </a:lnTo>
                  <a:lnTo>
                    <a:pt x="16075" y="52618"/>
                  </a:lnTo>
                  <a:lnTo>
                    <a:pt x="14294" y="54448"/>
                  </a:lnTo>
                  <a:lnTo>
                    <a:pt x="12716" y="54448"/>
                  </a:lnTo>
                  <a:lnTo>
                    <a:pt x="10822" y="54764"/>
                  </a:lnTo>
                  <a:lnTo>
                    <a:pt x="12501" y="55648"/>
                  </a:lnTo>
                  <a:lnTo>
                    <a:pt x="13448" y="57681"/>
                  </a:lnTo>
                  <a:lnTo>
                    <a:pt x="11971" y="59209"/>
                  </a:lnTo>
                  <a:lnTo>
                    <a:pt x="8460" y="58780"/>
                  </a:lnTo>
                  <a:lnTo>
                    <a:pt x="6087" y="60017"/>
                  </a:lnTo>
                  <a:lnTo>
                    <a:pt x="6087" y="65484"/>
                  </a:lnTo>
                  <a:lnTo>
                    <a:pt x="8612" y="66217"/>
                  </a:lnTo>
                  <a:lnTo>
                    <a:pt x="9723" y="67164"/>
                  </a:lnTo>
                  <a:lnTo>
                    <a:pt x="11150" y="66318"/>
                  </a:lnTo>
                  <a:lnTo>
                    <a:pt x="13233" y="66431"/>
                  </a:lnTo>
                  <a:lnTo>
                    <a:pt x="15115" y="63691"/>
                  </a:lnTo>
                  <a:lnTo>
                    <a:pt x="16176" y="61797"/>
                  </a:lnTo>
                  <a:lnTo>
                    <a:pt x="17123" y="61381"/>
                  </a:lnTo>
                  <a:lnTo>
                    <a:pt x="17438" y="59600"/>
                  </a:lnTo>
                  <a:lnTo>
                    <a:pt x="19850" y="60232"/>
                  </a:lnTo>
                  <a:lnTo>
                    <a:pt x="21226" y="59487"/>
                  </a:lnTo>
                  <a:lnTo>
                    <a:pt x="22805" y="59487"/>
                  </a:lnTo>
                  <a:lnTo>
                    <a:pt x="24699" y="61595"/>
                  </a:lnTo>
                  <a:lnTo>
                    <a:pt x="26113" y="62909"/>
                  </a:lnTo>
                  <a:lnTo>
                    <a:pt x="26896" y="64222"/>
                  </a:lnTo>
                  <a:lnTo>
                    <a:pt x="26896" y="65484"/>
                  </a:lnTo>
                  <a:lnTo>
                    <a:pt x="28159" y="64752"/>
                  </a:lnTo>
                  <a:lnTo>
                    <a:pt x="28159" y="62959"/>
                  </a:lnTo>
                  <a:lnTo>
                    <a:pt x="29421" y="63376"/>
                  </a:lnTo>
                  <a:lnTo>
                    <a:pt x="29787" y="62542"/>
                  </a:lnTo>
                  <a:lnTo>
                    <a:pt x="27035" y="60964"/>
                  </a:lnTo>
                  <a:lnTo>
                    <a:pt x="24661" y="58653"/>
                  </a:lnTo>
                  <a:lnTo>
                    <a:pt x="25103" y="57075"/>
                  </a:lnTo>
                  <a:lnTo>
                    <a:pt x="27527" y="58754"/>
                  </a:lnTo>
                  <a:lnTo>
                    <a:pt x="30368" y="61595"/>
                  </a:lnTo>
                  <a:lnTo>
                    <a:pt x="31846" y="65383"/>
                  </a:lnTo>
                  <a:lnTo>
                    <a:pt x="33525" y="66671"/>
                  </a:lnTo>
                  <a:lnTo>
                    <a:pt x="34889" y="65383"/>
                  </a:lnTo>
                  <a:lnTo>
                    <a:pt x="33740" y="64020"/>
                  </a:lnTo>
                  <a:lnTo>
                    <a:pt x="35002" y="62643"/>
                  </a:lnTo>
                  <a:lnTo>
                    <a:pt x="36366" y="62441"/>
                  </a:lnTo>
                  <a:lnTo>
                    <a:pt x="37945" y="62126"/>
                  </a:lnTo>
                  <a:lnTo>
                    <a:pt x="37831" y="59701"/>
                  </a:lnTo>
                  <a:lnTo>
                    <a:pt x="39409" y="56343"/>
                  </a:lnTo>
                  <a:lnTo>
                    <a:pt x="41101" y="55913"/>
                  </a:lnTo>
                  <a:lnTo>
                    <a:pt x="41733" y="58237"/>
                  </a:lnTo>
                  <a:lnTo>
                    <a:pt x="43627" y="58237"/>
                  </a:lnTo>
                  <a:lnTo>
                    <a:pt x="43513" y="56759"/>
                  </a:lnTo>
                  <a:lnTo>
                    <a:pt x="45407" y="55547"/>
                  </a:lnTo>
                  <a:lnTo>
                    <a:pt x="44776" y="57466"/>
                  </a:lnTo>
                  <a:lnTo>
                    <a:pt x="47402" y="60168"/>
                  </a:lnTo>
                  <a:lnTo>
                    <a:pt x="49195" y="61507"/>
                  </a:lnTo>
                  <a:lnTo>
                    <a:pt x="45306" y="62340"/>
                  </a:lnTo>
                  <a:lnTo>
                    <a:pt x="42149" y="61494"/>
                  </a:lnTo>
                  <a:lnTo>
                    <a:pt x="39624" y="62126"/>
                  </a:lnTo>
                  <a:lnTo>
                    <a:pt x="38147" y="62972"/>
                  </a:lnTo>
                  <a:lnTo>
                    <a:pt x="37099" y="65497"/>
                  </a:lnTo>
                  <a:lnTo>
                    <a:pt x="38892" y="66671"/>
                  </a:lnTo>
                  <a:lnTo>
                    <a:pt x="41619" y="67366"/>
                  </a:lnTo>
                  <a:lnTo>
                    <a:pt x="44031" y="66002"/>
                  </a:lnTo>
                  <a:lnTo>
                    <a:pt x="44978" y="67366"/>
                  </a:lnTo>
                  <a:lnTo>
                    <a:pt x="44144" y="70523"/>
                  </a:lnTo>
                  <a:lnTo>
                    <a:pt x="41404" y="71785"/>
                  </a:lnTo>
                  <a:lnTo>
                    <a:pt x="38046" y="72316"/>
                  </a:lnTo>
                  <a:lnTo>
                    <a:pt x="32578" y="70737"/>
                  </a:lnTo>
                  <a:lnTo>
                    <a:pt x="30684" y="71053"/>
                  </a:lnTo>
                  <a:lnTo>
                    <a:pt x="29005" y="72518"/>
                  </a:lnTo>
                  <a:lnTo>
                    <a:pt x="26441" y="70422"/>
                  </a:lnTo>
                  <a:lnTo>
                    <a:pt x="23966" y="69891"/>
                  </a:lnTo>
                  <a:lnTo>
                    <a:pt x="23600" y="67139"/>
                  </a:lnTo>
                  <a:lnTo>
                    <a:pt x="22186" y="66823"/>
                  </a:lnTo>
                  <a:lnTo>
                    <a:pt x="20077" y="67164"/>
                  </a:lnTo>
                  <a:lnTo>
                    <a:pt x="15948" y="67139"/>
                  </a:lnTo>
                  <a:lnTo>
                    <a:pt x="11554" y="68742"/>
                  </a:lnTo>
                  <a:lnTo>
                    <a:pt x="10291" y="68111"/>
                  </a:lnTo>
                  <a:lnTo>
                    <a:pt x="8511" y="69891"/>
                  </a:lnTo>
                  <a:lnTo>
                    <a:pt x="6718" y="71785"/>
                  </a:lnTo>
                  <a:lnTo>
                    <a:pt x="6087" y="73793"/>
                  </a:lnTo>
                  <a:lnTo>
                    <a:pt x="3460" y="75687"/>
                  </a:lnTo>
                  <a:lnTo>
                    <a:pt x="1048" y="79564"/>
                  </a:lnTo>
                  <a:lnTo>
                    <a:pt x="0" y="82089"/>
                  </a:lnTo>
                  <a:lnTo>
                    <a:pt x="518" y="84501"/>
                  </a:lnTo>
                  <a:lnTo>
                    <a:pt x="0" y="87342"/>
                  </a:lnTo>
                  <a:lnTo>
                    <a:pt x="834" y="90814"/>
                  </a:lnTo>
                  <a:lnTo>
                    <a:pt x="3258" y="93340"/>
                  </a:lnTo>
                  <a:lnTo>
                    <a:pt x="5038" y="95234"/>
                  </a:lnTo>
                  <a:lnTo>
                    <a:pt x="8094" y="97027"/>
                  </a:lnTo>
                  <a:lnTo>
                    <a:pt x="10822" y="96711"/>
                  </a:lnTo>
                  <a:lnTo>
                    <a:pt x="13347" y="96711"/>
                  </a:lnTo>
                  <a:lnTo>
                    <a:pt x="16075" y="95335"/>
                  </a:lnTo>
                  <a:lnTo>
                    <a:pt x="18398" y="95600"/>
                  </a:lnTo>
                  <a:lnTo>
                    <a:pt x="19345" y="97203"/>
                  </a:lnTo>
                  <a:lnTo>
                    <a:pt x="22186" y="97052"/>
                  </a:lnTo>
                  <a:lnTo>
                    <a:pt x="23335" y="98921"/>
                  </a:lnTo>
                  <a:lnTo>
                    <a:pt x="22918" y="103012"/>
                  </a:lnTo>
                  <a:lnTo>
                    <a:pt x="25040" y="106169"/>
                  </a:lnTo>
                  <a:lnTo>
                    <a:pt x="25646" y="109325"/>
                  </a:lnTo>
                  <a:lnTo>
                    <a:pt x="25646" y="112166"/>
                  </a:lnTo>
                  <a:lnTo>
                    <a:pt x="23752" y="114793"/>
                  </a:lnTo>
                  <a:lnTo>
                    <a:pt x="23752" y="117205"/>
                  </a:lnTo>
                  <a:lnTo>
                    <a:pt x="25646" y="119945"/>
                  </a:lnTo>
                  <a:lnTo>
                    <a:pt x="25646" y="123505"/>
                  </a:lnTo>
                  <a:lnTo>
                    <a:pt x="27641" y="126132"/>
                  </a:lnTo>
                  <a:lnTo>
                    <a:pt x="28752" y="128228"/>
                  </a:lnTo>
                  <a:lnTo>
                    <a:pt x="29143" y="130539"/>
                  </a:lnTo>
                  <a:lnTo>
                    <a:pt x="30899" y="133279"/>
                  </a:lnTo>
                  <a:lnTo>
                    <a:pt x="35419" y="133279"/>
                  </a:lnTo>
                  <a:lnTo>
                    <a:pt x="37945" y="131385"/>
                  </a:lnTo>
                  <a:lnTo>
                    <a:pt x="39624" y="129541"/>
                  </a:lnTo>
                  <a:lnTo>
                    <a:pt x="42149" y="126675"/>
                  </a:lnTo>
                  <a:lnTo>
                    <a:pt x="42781" y="123808"/>
                  </a:lnTo>
                  <a:lnTo>
                    <a:pt x="44258" y="123808"/>
                  </a:lnTo>
                  <a:lnTo>
                    <a:pt x="44574" y="119705"/>
                  </a:lnTo>
                  <a:lnTo>
                    <a:pt x="44574" y="118442"/>
                  </a:lnTo>
                  <a:lnTo>
                    <a:pt x="48678" y="115285"/>
                  </a:lnTo>
                  <a:lnTo>
                    <a:pt x="50256" y="112874"/>
                  </a:lnTo>
                  <a:lnTo>
                    <a:pt x="50256" y="110260"/>
                  </a:lnTo>
                  <a:lnTo>
                    <a:pt x="49410" y="108265"/>
                  </a:lnTo>
                  <a:lnTo>
                    <a:pt x="49460" y="105954"/>
                  </a:lnTo>
                  <a:lnTo>
                    <a:pt x="48905" y="104477"/>
                  </a:lnTo>
                  <a:lnTo>
                    <a:pt x="51683" y="101951"/>
                  </a:lnTo>
                  <a:lnTo>
                    <a:pt x="54334" y="99009"/>
                  </a:lnTo>
                  <a:lnTo>
                    <a:pt x="57592" y="97014"/>
                  </a:lnTo>
                  <a:cubicBezTo>
                    <a:pt x="57592" y="97014"/>
                    <a:pt x="59070" y="94388"/>
                    <a:pt x="59070" y="93958"/>
                  </a:cubicBezTo>
                  <a:cubicBezTo>
                    <a:pt x="59070" y="93542"/>
                    <a:pt x="59916" y="91433"/>
                    <a:pt x="59916" y="91433"/>
                  </a:cubicBezTo>
                  <a:lnTo>
                    <a:pt x="59398" y="89754"/>
                  </a:lnTo>
                  <a:lnTo>
                    <a:pt x="57921" y="90498"/>
                  </a:lnTo>
                  <a:lnTo>
                    <a:pt x="54132" y="91016"/>
                  </a:lnTo>
                  <a:lnTo>
                    <a:pt x="52870" y="91648"/>
                  </a:lnTo>
                  <a:lnTo>
                    <a:pt x="52238" y="89754"/>
                  </a:lnTo>
                  <a:lnTo>
                    <a:pt x="51721" y="88604"/>
                  </a:lnTo>
                  <a:lnTo>
                    <a:pt x="49612" y="86597"/>
                  </a:lnTo>
                  <a:lnTo>
                    <a:pt x="48248" y="85650"/>
                  </a:lnTo>
                  <a:lnTo>
                    <a:pt x="46139" y="80826"/>
                  </a:lnTo>
                  <a:lnTo>
                    <a:pt x="45306" y="79665"/>
                  </a:lnTo>
                  <a:lnTo>
                    <a:pt x="44258" y="76823"/>
                  </a:lnTo>
                  <a:lnTo>
                    <a:pt x="43513" y="75561"/>
                  </a:lnTo>
                  <a:lnTo>
                    <a:pt x="44675" y="75144"/>
                  </a:lnTo>
                  <a:lnTo>
                    <a:pt x="47200" y="78617"/>
                  </a:lnTo>
                  <a:lnTo>
                    <a:pt x="48665" y="80927"/>
                  </a:lnTo>
                  <a:lnTo>
                    <a:pt x="49511" y="83339"/>
                  </a:lnTo>
                  <a:lnTo>
                    <a:pt x="51506" y="84917"/>
                  </a:lnTo>
                  <a:lnTo>
                    <a:pt x="52769" y="87973"/>
                  </a:lnTo>
                  <a:lnTo>
                    <a:pt x="53299" y="89438"/>
                  </a:lnTo>
                  <a:lnTo>
                    <a:pt x="56771" y="87859"/>
                  </a:lnTo>
                  <a:lnTo>
                    <a:pt x="60560" y="87026"/>
                  </a:lnTo>
                  <a:lnTo>
                    <a:pt x="64449" y="85018"/>
                  </a:lnTo>
                  <a:lnTo>
                    <a:pt x="65585" y="82922"/>
                  </a:lnTo>
                  <a:lnTo>
                    <a:pt x="66431" y="80814"/>
                  </a:lnTo>
                  <a:lnTo>
                    <a:pt x="64853" y="79235"/>
                  </a:lnTo>
                  <a:lnTo>
                    <a:pt x="63476" y="77771"/>
                  </a:lnTo>
                  <a:lnTo>
                    <a:pt x="61065" y="78503"/>
                  </a:lnTo>
                  <a:lnTo>
                    <a:pt x="58956" y="78604"/>
                  </a:lnTo>
                  <a:lnTo>
                    <a:pt x="57693" y="76293"/>
                  </a:lnTo>
                  <a:lnTo>
                    <a:pt x="55799" y="74740"/>
                  </a:lnTo>
                  <a:lnTo>
                    <a:pt x="56746" y="73149"/>
                  </a:lnTo>
                  <a:lnTo>
                    <a:pt x="59587" y="75460"/>
                  </a:lnTo>
                  <a:lnTo>
                    <a:pt x="61696" y="76609"/>
                  </a:lnTo>
                  <a:lnTo>
                    <a:pt x="63476" y="76722"/>
                  </a:lnTo>
                  <a:lnTo>
                    <a:pt x="65269" y="77669"/>
                  </a:lnTo>
                  <a:lnTo>
                    <a:pt x="67997" y="78086"/>
                  </a:lnTo>
                  <a:lnTo>
                    <a:pt x="71368" y="77669"/>
                  </a:lnTo>
                  <a:lnTo>
                    <a:pt x="73995" y="79564"/>
                  </a:lnTo>
                  <a:lnTo>
                    <a:pt x="75358" y="81874"/>
                  </a:lnTo>
                  <a:lnTo>
                    <a:pt x="76621" y="82076"/>
                  </a:lnTo>
                  <a:lnTo>
                    <a:pt x="77884" y="80612"/>
                  </a:lnTo>
                  <a:lnTo>
                    <a:pt x="78515" y="83137"/>
                  </a:lnTo>
                  <a:lnTo>
                    <a:pt x="79147" y="85864"/>
                  </a:lnTo>
                  <a:lnTo>
                    <a:pt x="80510" y="88806"/>
                  </a:lnTo>
                  <a:lnTo>
                    <a:pt x="81988" y="92178"/>
                  </a:lnTo>
                  <a:lnTo>
                    <a:pt x="82505" y="94072"/>
                  </a:lnTo>
                  <a:lnTo>
                    <a:pt x="84298" y="91231"/>
                  </a:lnTo>
                  <a:lnTo>
                    <a:pt x="84298" y="88188"/>
                  </a:lnTo>
                  <a:lnTo>
                    <a:pt x="85245" y="86609"/>
                  </a:lnTo>
                  <a:lnTo>
                    <a:pt x="87291" y="84816"/>
                  </a:lnTo>
                  <a:lnTo>
                    <a:pt x="90322" y="82089"/>
                  </a:lnTo>
                  <a:lnTo>
                    <a:pt x="91622" y="80296"/>
                  </a:lnTo>
                  <a:lnTo>
                    <a:pt x="94375" y="79665"/>
                  </a:lnTo>
                  <a:lnTo>
                    <a:pt x="95120" y="82720"/>
                  </a:lnTo>
                  <a:lnTo>
                    <a:pt x="96913" y="83554"/>
                  </a:lnTo>
                  <a:lnTo>
                    <a:pt x="96913" y="86925"/>
                  </a:lnTo>
                  <a:lnTo>
                    <a:pt x="98857" y="85763"/>
                  </a:lnTo>
                  <a:lnTo>
                    <a:pt x="100701" y="89652"/>
                  </a:lnTo>
                  <a:lnTo>
                    <a:pt x="100701" y="93857"/>
                  </a:lnTo>
                  <a:lnTo>
                    <a:pt x="102696" y="94905"/>
                  </a:lnTo>
                  <a:lnTo>
                    <a:pt x="103694" y="97014"/>
                  </a:lnTo>
                  <a:lnTo>
                    <a:pt x="105133" y="98908"/>
                  </a:lnTo>
                  <a:lnTo>
                    <a:pt x="107179" y="99741"/>
                  </a:lnTo>
                  <a:lnTo>
                    <a:pt x="107179" y="99741"/>
                  </a:lnTo>
                  <a:lnTo>
                    <a:pt x="106560" y="97746"/>
                  </a:lnTo>
                  <a:lnTo>
                    <a:pt x="106257" y="96067"/>
                  </a:lnTo>
                  <a:lnTo>
                    <a:pt x="104577" y="94804"/>
                  </a:lnTo>
                  <a:lnTo>
                    <a:pt x="103428" y="93226"/>
                  </a:lnTo>
                  <a:lnTo>
                    <a:pt x="102797" y="91761"/>
                  </a:lnTo>
                  <a:lnTo>
                    <a:pt x="103113" y="89551"/>
                  </a:lnTo>
                  <a:lnTo>
                    <a:pt x="103845" y="88604"/>
                  </a:lnTo>
                  <a:lnTo>
                    <a:pt x="105537" y="90183"/>
                  </a:lnTo>
                  <a:lnTo>
                    <a:pt x="107217" y="91963"/>
                  </a:lnTo>
                  <a:lnTo>
                    <a:pt x="108050" y="92393"/>
                  </a:lnTo>
                  <a:cubicBezTo>
                    <a:pt x="108050" y="92393"/>
                    <a:pt x="110146" y="90814"/>
                    <a:pt x="110146" y="90498"/>
                  </a:cubicBezTo>
                  <a:lnTo>
                    <a:pt x="110146" y="86925"/>
                  </a:lnTo>
                  <a:lnTo>
                    <a:pt x="108252" y="85132"/>
                  </a:lnTo>
                  <a:lnTo>
                    <a:pt x="107469" y="83554"/>
                  </a:lnTo>
                  <a:cubicBezTo>
                    <a:pt x="107469" y="83554"/>
                    <a:pt x="107747" y="81975"/>
                    <a:pt x="108063" y="81773"/>
                  </a:cubicBezTo>
                  <a:cubicBezTo>
                    <a:pt x="108378" y="81559"/>
                    <a:pt x="110209" y="80927"/>
                    <a:pt x="110209" y="80927"/>
                  </a:cubicBezTo>
                  <a:lnTo>
                    <a:pt x="110752" y="82190"/>
                  </a:lnTo>
                  <a:lnTo>
                    <a:pt x="112646" y="80826"/>
                  </a:lnTo>
                  <a:lnTo>
                    <a:pt x="116434" y="78932"/>
                  </a:lnTo>
                  <a:lnTo>
                    <a:pt x="118177" y="75775"/>
                  </a:lnTo>
                  <a:lnTo>
                    <a:pt x="118960" y="73566"/>
                  </a:lnTo>
                  <a:lnTo>
                    <a:pt x="118960" y="69891"/>
                  </a:lnTo>
                  <a:lnTo>
                    <a:pt x="117520" y="66949"/>
                  </a:lnTo>
                  <a:lnTo>
                    <a:pt x="116093" y="65169"/>
                  </a:lnTo>
                  <a:lnTo>
                    <a:pt x="118278" y="63691"/>
                  </a:lnTo>
                  <a:lnTo>
                    <a:pt x="118947" y="63174"/>
                  </a:lnTo>
                  <a:lnTo>
                    <a:pt x="117280" y="62643"/>
                  </a:lnTo>
                  <a:lnTo>
                    <a:pt x="115816" y="63174"/>
                  </a:lnTo>
                  <a:lnTo>
                    <a:pt x="114868" y="62113"/>
                  </a:lnTo>
                  <a:lnTo>
                    <a:pt x="114237" y="61280"/>
                  </a:lnTo>
                  <a:lnTo>
                    <a:pt x="116030" y="60219"/>
                  </a:lnTo>
                  <a:lnTo>
                    <a:pt x="116876" y="58540"/>
                  </a:lnTo>
                  <a:lnTo>
                    <a:pt x="117924" y="59070"/>
                  </a:lnTo>
                  <a:lnTo>
                    <a:pt x="117394" y="60964"/>
                  </a:lnTo>
                  <a:lnTo>
                    <a:pt x="117394" y="60964"/>
                  </a:lnTo>
                  <a:lnTo>
                    <a:pt x="119086" y="60118"/>
                  </a:lnTo>
                  <a:lnTo>
                    <a:pt x="120235" y="61065"/>
                  </a:lnTo>
                  <a:lnTo>
                    <a:pt x="121182" y="62744"/>
                  </a:lnTo>
                  <a:lnTo>
                    <a:pt x="122129" y="63906"/>
                  </a:lnTo>
                  <a:lnTo>
                    <a:pt x="122129" y="65484"/>
                  </a:lnTo>
                  <a:lnTo>
                    <a:pt x="122975" y="66318"/>
                  </a:lnTo>
                  <a:lnTo>
                    <a:pt x="124806" y="64853"/>
                  </a:lnTo>
                  <a:lnTo>
                    <a:pt x="124263" y="62542"/>
                  </a:lnTo>
                  <a:lnTo>
                    <a:pt x="122621" y="60850"/>
                  </a:lnTo>
                  <a:lnTo>
                    <a:pt x="122116" y="59802"/>
                  </a:lnTo>
                  <a:lnTo>
                    <a:pt x="123594" y="58540"/>
                  </a:lnTo>
                  <a:lnTo>
                    <a:pt x="123707" y="55699"/>
                  </a:lnTo>
                  <a:lnTo>
                    <a:pt x="124970" y="54651"/>
                  </a:lnTo>
                  <a:lnTo>
                    <a:pt x="126233" y="55383"/>
                  </a:lnTo>
                  <a:lnTo>
                    <a:pt x="128127" y="52125"/>
                  </a:lnTo>
                  <a:lnTo>
                    <a:pt x="129705" y="47289"/>
                  </a:lnTo>
                  <a:lnTo>
                    <a:pt x="128544" y="44031"/>
                  </a:lnTo>
                  <a:lnTo>
                    <a:pt x="127811" y="41102"/>
                  </a:lnTo>
                  <a:lnTo>
                    <a:pt x="126132" y="39523"/>
                  </a:lnTo>
                  <a:lnTo>
                    <a:pt x="123922" y="38892"/>
                  </a:lnTo>
                  <a:lnTo>
                    <a:pt x="122558" y="38362"/>
                  </a:lnTo>
                  <a:lnTo>
                    <a:pt x="121498" y="37516"/>
                  </a:lnTo>
                  <a:lnTo>
                    <a:pt x="123606" y="33311"/>
                  </a:lnTo>
                  <a:lnTo>
                    <a:pt x="124440" y="30533"/>
                  </a:lnTo>
                  <a:lnTo>
                    <a:pt x="126650" y="29220"/>
                  </a:lnTo>
                  <a:lnTo>
                    <a:pt x="130021" y="29220"/>
                  </a:lnTo>
                  <a:lnTo>
                    <a:pt x="132332" y="28588"/>
                  </a:lnTo>
                  <a:lnTo>
                    <a:pt x="132231" y="28588"/>
                  </a:lnTo>
                  <a:lnTo>
                    <a:pt x="132231" y="23222"/>
                  </a:lnTo>
                  <a:lnTo>
                    <a:pt x="135072" y="21959"/>
                  </a:lnTo>
                  <a:lnTo>
                    <a:pt x="135804" y="23853"/>
                  </a:lnTo>
                  <a:lnTo>
                    <a:pt x="136650" y="21959"/>
                  </a:lnTo>
                  <a:lnTo>
                    <a:pt x="136650" y="20065"/>
                  </a:lnTo>
                  <a:lnTo>
                    <a:pt x="138115" y="20899"/>
                  </a:lnTo>
                  <a:lnTo>
                    <a:pt x="137433" y="24788"/>
                  </a:lnTo>
                  <a:lnTo>
                    <a:pt x="136006" y="30571"/>
                  </a:lnTo>
                  <a:lnTo>
                    <a:pt x="136006" y="33942"/>
                  </a:lnTo>
                  <a:lnTo>
                    <a:pt x="139428" y="38677"/>
                  </a:lnTo>
                  <a:lnTo>
                    <a:pt x="140426" y="42049"/>
                  </a:lnTo>
                  <a:lnTo>
                    <a:pt x="140426" y="43412"/>
                  </a:lnTo>
                  <a:lnTo>
                    <a:pt x="141688" y="42364"/>
                  </a:lnTo>
                  <a:lnTo>
                    <a:pt x="141688" y="38993"/>
                  </a:lnTo>
                  <a:lnTo>
                    <a:pt x="143166" y="35622"/>
                  </a:lnTo>
                  <a:lnTo>
                    <a:pt x="142370" y="32894"/>
                  </a:lnTo>
                  <a:lnTo>
                    <a:pt x="142244" y="31316"/>
                  </a:lnTo>
                  <a:lnTo>
                    <a:pt x="141966" y="29220"/>
                  </a:lnTo>
                  <a:lnTo>
                    <a:pt x="140085" y="27742"/>
                  </a:lnTo>
                  <a:lnTo>
                    <a:pt x="139782" y="24800"/>
                  </a:lnTo>
                  <a:lnTo>
                    <a:pt x="142522" y="23020"/>
                  </a:lnTo>
                  <a:lnTo>
                    <a:pt x="144832" y="23336"/>
                  </a:lnTo>
                  <a:lnTo>
                    <a:pt x="144832" y="20697"/>
                  </a:lnTo>
                  <a:lnTo>
                    <a:pt x="145881" y="18967"/>
                  </a:lnTo>
                  <a:lnTo>
                    <a:pt x="148090" y="17855"/>
                  </a:lnTo>
                  <a:lnTo>
                    <a:pt x="148936" y="17855"/>
                  </a:lnTo>
                  <a:lnTo>
                    <a:pt x="147573" y="14067"/>
                  </a:lnTo>
                  <a:lnTo>
                    <a:pt x="144315" y="12868"/>
                  </a:lnTo>
                  <a:lnTo>
                    <a:pt x="144832" y="10784"/>
                  </a:lnTo>
                  <a:lnTo>
                    <a:pt x="144517" y="8751"/>
                  </a:lnTo>
                  <a:lnTo>
                    <a:pt x="144315" y="7577"/>
                  </a:lnTo>
                  <a:lnTo>
                    <a:pt x="146310" y="8613"/>
                  </a:lnTo>
                  <a:lnTo>
                    <a:pt x="147674" y="7565"/>
                  </a:lnTo>
                  <a:lnTo>
                    <a:pt x="148936" y="8398"/>
                  </a:lnTo>
                  <a:lnTo>
                    <a:pt x="149669" y="6188"/>
                  </a:lnTo>
                  <a:lnTo>
                    <a:pt x="148406" y="4509"/>
                  </a:lnTo>
                  <a:lnTo>
                    <a:pt x="147775" y="2084"/>
                  </a:lnTo>
                  <a:lnTo>
                    <a:pt x="144201" y="1567"/>
                  </a:lnTo>
                  <a:lnTo>
                    <a:pt x="144201" y="3031"/>
                  </a:lnTo>
                  <a:lnTo>
                    <a:pt x="142623" y="2981"/>
                  </a:lnTo>
                  <a:lnTo>
                    <a:pt x="141890" y="2084"/>
                  </a:lnTo>
                  <a:lnTo>
                    <a:pt x="134440" y="2084"/>
                  </a:lnTo>
                  <a:lnTo>
                    <a:pt x="131069" y="2400"/>
                  </a:lnTo>
                  <a:lnTo>
                    <a:pt x="133493" y="4774"/>
                  </a:lnTo>
                  <a:lnTo>
                    <a:pt x="130867" y="4799"/>
                  </a:lnTo>
                  <a:lnTo>
                    <a:pt x="130337" y="3499"/>
                  </a:lnTo>
                  <a:lnTo>
                    <a:pt x="127294" y="4837"/>
                  </a:lnTo>
                  <a:lnTo>
                    <a:pt x="124654" y="6504"/>
                  </a:lnTo>
                  <a:lnTo>
                    <a:pt x="123076" y="6504"/>
                  </a:lnTo>
                  <a:lnTo>
                    <a:pt x="122028" y="4294"/>
                  </a:lnTo>
                  <a:lnTo>
                    <a:pt x="119503" y="3928"/>
                  </a:lnTo>
                  <a:lnTo>
                    <a:pt x="117407" y="5115"/>
                  </a:lnTo>
                  <a:lnTo>
                    <a:pt x="114149" y="4016"/>
                  </a:lnTo>
                  <a:lnTo>
                    <a:pt x="112040" y="3158"/>
                  </a:lnTo>
                  <a:lnTo>
                    <a:pt x="107835" y="3461"/>
                  </a:lnTo>
                  <a:lnTo>
                    <a:pt x="106055" y="4610"/>
                  </a:lnTo>
                  <a:lnTo>
                    <a:pt x="107204" y="7767"/>
                  </a:lnTo>
                  <a:lnTo>
                    <a:pt x="104792" y="7767"/>
                  </a:lnTo>
                  <a:lnTo>
                    <a:pt x="103529" y="7653"/>
                  </a:lnTo>
                  <a:lnTo>
                    <a:pt x="101951" y="8448"/>
                  </a:lnTo>
                  <a:lnTo>
                    <a:pt x="102898" y="10153"/>
                  </a:lnTo>
                  <a:lnTo>
                    <a:pt x="100587" y="9484"/>
                  </a:lnTo>
                  <a:lnTo>
                    <a:pt x="99741" y="6529"/>
                  </a:lnTo>
                  <a:lnTo>
                    <a:pt x="97115" y="4319"/>
                  </a:lnTo>
                  <a:lnTo>
                    <a:pt x="93327" y="4837"/>
                  </a:lnTo>
                  <a:lnTo>
                    <a:pt x="94173" y="7577"/>
                  </a:lnTo>
                  <a:lnTo>
                    <a:pt x="91016" y="7463"/>
                  </a:lnTo>
                  <a:lnTo>
                    <a:pt x="89968" y="6100"/>
                  </a:lnTo>
                  <a:lnTo>
                    <a:pt x="87758" y="7249"/>
                  </a:lnTo>
                  <a:lnTo>
                    <a:pt x="86066" y="7779"/>
                  </a:lnTo>
                  <a:lnTo>
                    <a:pt x="83541" y="10822"/>
                  </a:lnTo>
                  <a:lnTo>
                    <a:pt x="83023" y="8827"/>
                  </a:lnTo>
                  <a:lnTo>
                    <a:pt x="85233" y="5468"/>
                  </a:lnTo>
                  <a:lnTo>
                    <a:pt x="84601" y="2312"/>
                  </a:lnTo>
                  <a:lnTo>
                    <a:pt x="8144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52"/>
            <p:cNvSpPr/>
            <p:nvPr/>
          </p:nvSpPr>
          <p:spPr>
            <a:xfrm>
              <a:off x="3167575" y="993250"/>
              <a:ext cx="3759100" cy="3349975"/>
            </a:xfrm>
            <a:custGeom>
              <a:avLst/>
              <a:gdLst/>
              <a:ahLst/>
              <a:cxnLst/>
              <a:rect l="l" t="t" r="r" b="b"/>
              <a:pathLst>
                <a:path w="150364" h="133999" extrusionOk="0">
                  <a:moveTo>
                    <a:pt x="81786" y="784"/>
                  </a:moveTo>
                  <a:lnTo>
                    <a:pt x="84653" y="2892"/>
                  </a:lnTo>
                  <a:lnTo>
                    <a:pt x="85234" y="5797"/>
                  </a:lnTo>
                  <a:lnTo>
                    <a:pt x="83024" y="9168"/>
                  </a:lnTo>
                  <a:lnTo>
                    <a:pt x="83731" y="11895"/>
                  </a:lnTo>
                  <a:lnTo>
                    <a:pt x="86597" y="8448"/>
                  </a:lnTo>
                  <a:lnTo>
                    <a:pt x="88239" y="7931"/>
                  </a:lnTo>
                  <a:lnTo>
                    <a:pt x="90209" y="6895"/>
                  </a:lnTo>
                  <a:lnTo>
                    <a:pt x="91193" y="8171"/>
                  </a:lnTo>
                  <a:lnTo>
                    <a:pt x="94931" y="8297"/>
                  </a:lnTo>
                  <a:lnTo>
                    <a:pt x="94931" y="8297"/>
                  </a:lnTo>
                  <a:lnTo>
                    <a:pt x="94072" y="5494"/>
                  </a:lnTo>
                  <a:lnTo>
                    <a:pt x="97355" y="5039"/>
                  </a:lnTo>
                  <a:lnTo>
                    <a:pt x="99805" y="7110"/>
                  </a:lnTo>
                  <a:lnTo>
                    <a:pt x="100664" y="10140"/>
                  </a:lnTo>
                  <a:lnTo>
                    <a:pt x="103871" y="11075"/>
                  </a:lnTo>
                  <a:lnTo>
                    <a:pt x="102722" y="8991"/>
                  </a:lnTo>
                  <a:lnTo>
                    <a:pt x="103922" y="8385"/>
                  </a:lnTo>
                  <a:lnTo>
                    <a:pt x="105121" y="8486"/>
                  </a:lnTo>
                  <a:lnTo>
                    <a:pt x="107987" y="8486"/>
                  </a:lnTo>
                  <a:lnTo>
                    <a:pt x="106763" y="5153"/>
                  </a:lnTo>
                  <a:lnTo>
                    <a:pt x="108265" y="4180"/>
                  </a:lnTo>
                  <a:lnTo>
                    <a:pt x="112319" y="3890"/>
                  </a:lnTo>
                  <a:lnTo>
                    <a:pt x="114377" y="4723"/>
                  </a:lnTo>
                  <a:lnTo>
                    <a:pt x="117761" y="5860"/>
                  </a:lnTo>
                  <a:lnTo>
                    <a:pt x="119895" y="4673"/>
                  </a:lnTo>
                  <a:lnTo>
                    <a:pt x="122142" y="5001"/>
                  </a:lnTo>
                  <a:lnTo>
                    <a:pt x="123216" y="7236"/>
                  </a:lnTo>
                  <a:lnTo>
                    <a:pt x="125084" y="7236"/>
                  </a:lnTo>
                  <a:lnTo>
                    <a:pt x="127749" y="5544"/>
                  </a:lnTo>
                  <a:lnTo>
                    <a:pt x="130489" y="4332"/>
                  </a:lnTo>
                  <a:lnTo>
                    <a:pt x="130981" y="5532"/>
                  </a:lnTo>
                  <a:lnTo>
                    <a:pt x="134580" y="5494"/>
                  </a:lnTo>
                  <a:lnTo>
                    <a:pt x="132105" y="3069"/>
                  </a:lnTo>
                  <a:lnTo>
                    <a:pt x="134769" y="2817"/>
                  </a:lnTo>
                  <a:lnTo>
                    <a:pt x="142080" y="2817"/>
                  </a:lnTo>
                  <a:lnTo>
                    <a:pt x="142813" y="3713"/>
                  </a:lnTo>
                  <a:lnTo>
                    <a:pt x="144858" y="3776"/>
                  </a:lnTo>
                  <a:lnTo>
                    <a:pt x="144858" y="2337"/>
                  </a:lnTo>
                  <a:lnTo>
                    <a:pt x="147864" y="2779"/>
                  </a:lnTo>
                  <a:lnTo>
                    <a:pt x="148432" y="4989"/>
                  </a:lnTo>
                  <a:lnTo>
                    <a:pt x="149657" y="6643"/>
                  </a:lnTo>
                  <a:lnTo>
                    <a:pt x="149101" y="8309"/>
                  </a:lnTo>
                  <a:lnTo>
                    <a:pt x="147990" y="7564"/>
                  </a:lnTo>
                  <a:lnTo>
                    <a:pt x="146601" y="8638"/>
                  </a:lnTo>
                  <a:lnTo>
                    <a:pt x="144214" y="7400"/>
                  </a:lnTo>
                  <a:lnTo>
                    <a:pt x="144846" y="11163"/>
                  </a:lnTo>
                  <a:lnTo>
                    <a:pt x="144278" y="13461"/>
                  </a:lnTo>
                  <a:lnTo>
                    <a:pt x="147662" y="14724"/>
                  </a:lnTo>
                  <a:lnTo>
                    <a:pt x="148823" y="17944"/>
                  </a:lnTo>
                  <a:lnTo>
                    <a:pt x="148356" y="17944"/>
                  </a:lnTo>
                  <a:lnTo>
                    <a:pt x="145995" y="19118"/>
                  </a:lnTo>
                  <a:lnTo>
                    <a:pt x="144846" y="21012"/>
                  </a:lnTo>
                  <a:lnTo>
                    <a:pt x="144846" y="23373"/>
                  </a:lnTo>
                  <a:lnTo>
                    <a:pt x="142775" y="23096"/>
                  </a:lnTo>
                  <a:lnTo>
                    <a:pt x="139770" y="25040"/>
                  </a:lnTo>
                  <a:lnTo>
                    <a:pt x="140111" y="28311"/>
                  </a:lnTo>
                  <a:lnTo>
                    <a:pt x="141992" y="29788"/>
                  </a:lnTo>
                  <a:lnTo>
                    <a:pt x="142257" y="31745"/>
                  </a:lnTo>
                  <a:lnTo>
                    <a:pt x="142396" y="33387"/>
                  </a:lnTo>
                  <a:lnTo>
                    <a:pt x="143154" y="36000"/>
                  </a:lnTo>
                  <a:lnTo>
                    <a:pt x="141727" y="39271"/>
                  </a:lnTo>
                  <a:lnTo>
                    <a:pt x="141702" y="42604"/>
                  </a:lnTo>
                  <a:lnTo>
                    <a:pt x="141070" y="43135"/>
                  </a:lnTo>
                  <a:lnTo>
                    <a:pt x="141070" y="42440"/>
                  </a:lnTo>
                  <a:lnTo>
                    <a:pt x="140060" y="38993"/>
                  </a:lnTo>
                  <a:lnTo>
                    <a:pt x="136651" y="34245"/>
                  </a:lnTo>
                  <a:lnTo>
                    <a:pt x="136651" y="31025"/>
                  </a:lnTo>
                  <a:lnTo>
                    <a:pt x="138078" y="25255"/>
                  </a:lnTo>
                  <a:lnTo>
                    <a:pt x="138797" y="21151"/>
                  </a:lnTo>
                  <a:lnTo>
                    <a:pt x="136663" y="19939"/>
                  </a:lnTo>
                  <a:lnTo>
                    <a:pt x="136663" y="22300"/>
                  </a:lnTo>
                  <a:lnTo>
                    <a:pt x="136158" y="23437"/>
                  </a:lnTo>
                  <a:lnTo>
                    <a:pt x="135578" y="21947"/>
                  </a:lnTo>
                  <a:lnTo>
                    <a:pt x="132244" y="23424"/>
                  </a:lnTo>
                  <a:lnTo>
                    <a:pt x="132244" y="28765"/>
                  </a:lnTo>
                  <a:lnTo>
                    <a:pt x="130312" y="29295"/>
                  </a:lnTo>
                  <a:lnTo>
                    <a:pt x="126890" y="29295"/>
                  </a:lnTo>
                  <a:lnTo>
                    <a:pt x="124504" y="30722"/>
                  </a:lnTo>
                  <a:lnTo>
                    <a:pt x="123645" y="33576"/>
                  </a:lnTo>
                  <a:lnTo>
                    <a:pt x="121435" y="38008"/>
                  </a:lnTo>
                  <a:lnTo>
                    <a:pt x="122685" y="39006"/>
                  </a:lnTo>
                  <a:lnTo>
                    <a:pt x="124163" y="39586"/>
                  </a:lnTo>
                  <a:lnTo>
                    <a:pt x="126297" y="40193"/>
                  </a:lnTo>
                  <a:lnTo>
                    <a:pt x="127862" y="41657"/>
                  </a:lnTo>
                  <a:lnTo>
                    <a:pt x="128582" y="44549"/>
                  </a:lnTo>
                  <a:lnTo>
                    <a:pt x="129706" y="47706"/>
                  </a:lnTo>
                  <a:lnTo>
                    <a:pt x="128178" y="52403"/>
                  </a:lnTo>
                  <a:lnTo>
                    <a:pt x="126461" y="55358"/>
                  </a:lnTo>
                  <a:lnTo>
                    <a:pt x="125274" y="54676"/>
                  </a:lnTo>
                  <a:lnTo>
                    <a:pt x="123733" y="55951"/>
                  </a:lnTo>
                  <a:lnTo>
                    <a:pt x="123620" y="58792"/>
                  </a:lnTo>
                  <a:lnTo>
                    <a:pt x="122067" y="60118"/>
                  </a:lnTo>
                  <a:lnTo>
                    <a:pt x="122673" y="61393"/>
                  </a:lnTo>
                  <a:lnTo>
                    <a:pt x="124314" y="63098"/>
                  </a:lnTo>
                  <a:lnTo>
                    <a:pt x="124807" y="65131"/>
                  </a:lnTo>
                  <a:lnTo>
                    <a:pt x="123342" y="66305"/>
                  </a:lnTo>
                  <a:lnTo>
                    <a:pt x="122786" y="65750"/>
                  </a:lnTo>
                  <a:lnTo>
                    <a:pt x="122786" y="64196"/>
                  </a:lnTo>
                  <a:lnTo>
                    <a:pt x="121801" y="62997"/>
                  </a:lnTo>
                  <a:lnTo>
                    <a:pt x="120854" y="61317"/>
                  </a:lnTo>
                  <a:lnTo>
                    <a:pt x="119465" y="60143"/>
                  </a:lnTo>
                  <a:lnTo>
                    <a:pt x="118241" y="60762"/>
                  </a:lnTo>
                  <a:lnTo>
                    <a:pt x="118241" y="60762"/>
                  </a:lnTo>
                  <a:lnTo>
                    <a:pt x="118645" y="59297"/>
                  </a:lnTo>
                  <a:lnTo>
                    <a:pt x="117079" y="58514"/>
                  </a:lnTo>
                  <a:lnTo>
                    <a:pt x="116132" y="60396"/>
                  </a:lnTo>
                  <a:lnTo>
                    <a:pt x="114112" y="61583"/>
                  </a:lnTo>
                  <a:lnTo>
                    <a:pt x="114970" y="62719"/>
                  </a:lnTo>
                  <a:lnTo>
                    <a:pt x="116056" y="63931"/>
                  </a:lnTo>
                  <a:lnTo>
                    <a:pt x="117622" y="63376"/>
                  </a:lnTo>
                  <a:lnTo>
                    <a:pt x="118607" y="63691"/>
                  </a:lnTo>
                  <a:lnTo>
                    <a:pt x="115968" y="65497"/>
                  </a:lnTo>
                  <a:lnTo>
                    <a:pt x="117597" y="67530"/>
                  </a:lnTo>
                  <a:lnTo>
                    <a:pt x="119011" y="70371"/>
                  </a:lnTo>
                  <a:lnTo>
                    <a:pt x="119011" y="73919"/>
                  </a:lnTo>
                  <a:lnTo>
                    <a:pt x="118266" y="76028"/>
                  </a:lnTo>
                  <a:lnTo>
                    <a:pt x="116574" y="79096"/>
                  </a:lnTo>
                  <a:lnTo>
                    <a:pt x="112824" y="80978"/>
                  </a:lnTo>
                  <a:lnTo>
                    <a:pt x="111245" y="82114"/>
                  </a:lnTo>
                  <a:lnTo>
                    <a:pt x="110740" y="80940"/>
                  </a:lnTo>
                  <a:lnTo>
                    <a:pt x="110462" y="81041"/>
                  </a:lnTo>
                  <a:cubicBezTo>
                    <a:pt x="110159" y="81142"/>
                    <a:pt x="108594" y="81697"/>
                    <a:pt x="108253" y="81912"/>
                  </a:cubicBezTo>
                  <a:cubicBezTo>
                    <a:pt x="107886" y="82165"/>
                    <a:pt x="107634" y="83276"/>
                    <a:pt x="107520" y="83907"/>
                  </a:cubicBezTo>
                  <a:lnTo>
                    <a:pt x="107495" y="84008"/>
                  </a:lnTo>
                  <a:lnTo>
                    <a:pt x="108341" y="85688"/>
                  </a:lnTo>
                  <a:lnTo>
                    <a:pt x="110197" y="87468"/>
                  </a:lnTo>
                  <a:lnTo>
                    <a:pt x="110197" y="90852"/>
                  </a:lnTo>
                  <a:cubicBezTo>
                    <a:pt x="110046" y="91092"/>
                    <a:pt x="109174" y="91824"/>
                    <a:pt x="108379" y="92430"/>
                  </a:cubicBezTo>
                  <a:lnTo>
                    <a:pt x="107760" y="92115"/>
                  </a:lnTo>
                  <a:lnTo>
                    <a:pt x="106093" y="90360"/>
                  </a:lnTo>
                  <a:lnTo>
                    <a:pt x="104161" y="88541"/>
                  </a:lnTo>
                  <a:lnTo>
                    <a:pt x="103164" y="89829"/>
                  </a:lnTo>
                  <a:lnTo>
                    <a:pt x="102823" y="92203"/>
                  </a:lnTo>
                  <a:lnTo>
                    <a:pt x="103492" y="93756"/>
                  </a:lnTo>
                  <a:lnTo>
                    <a:pt x="104679" y="95398"/>
                  </a:lnTo>
                  <a:lnTo>
                    <a:pt x="106321" y="96648"/>
                  </a:lnTo>
                  <a:lnTo>
                    <a:pt x="106611" y="98239"/>
                  </a:lnTo>
                  <a:lnTo>
                    <a:pt x="107028" y="99602"/>
                  </a:lnTo>
                  <a:lnTo>
                    <a:pt x="105689" y="99047"/>
                  </a:lnTo>
                  <a:lnTo>
                    <a:pt x="104313" y="97254"/>
                  </a:lnTo>
                  <a:lnTo>
                    <a:pt x="103290" y="95082"/>
                  </a:lnTo>
                  <a:lnTo>
                    <a:pt x="101371" y="94072"/>
                  </a:lnTo>
                  <a:lnTo>
                    <a:pt x="101371" y="90056"/>
                  </a:lnTo>
                  <a:lnTo>
                    <a:pt x="99351" y="85725"/>
                  </a:lnTo>
                  <a:lnTo>
                    <a:pt x="97583" y="86773"/>
                  </a:lnTo>
                  <a:lnTo>
                    <a:pt x="97583" y="83756"/>
                  </a:lnTo>
                  <a:lnTo>
                    <a:pt x="95739" y="82897"/>
                  </a:lnTo>
                  <a:lnTo>
                    <a:pt x="94944" y="79690"/>
                  </a:lnTo>
                  <a:lnTo>
                    <a:pt x="91774" y="80422"/>
                  </a:lnTo>
                  <a:lnTo>
                    <a:pt x="90423" y="82278"/>
                  </a:lnTo>
                  <a:lnTo>
                    <a:pt x="87431" y="84980"/>
                  </a:lnTo>
                  <a:lnTo>
                    <a:pt x="85372" y="86773"/>
                  </a:lnTo>
                  <a:lnTo>
                    <a:pt x="84324" y="88503"/>
                  </a:lnTo>
                  <a:lnTo>
                    <a:pt x="84324" y="91546"/>
                  </a:lnTo>
                  <a:lnTo>
                    <a:pt x="82961" y="93706"/>
                  </a:lnTo>
                  <a:lnTo>
                    <a:pt x="82620" y="92456"/>
                  </a:lnTo>
                  <a:lnTo>
                    <a:pt x="81142" y="89084"/>
                  </a:lnTo>
                  <a:lnTo>
                    <a:pt x="79791" y="86180"/>
                  </a:lnTo>
                  <a:lnTo>
                    <a:pt x="79160" y="83465"/>
                  </a:lnTo>
                  <a:lnTo>
                    <a:pt x="78377" y="80359"/>
                  </a:lnTo>
                  <a:lnTo>
                    <a:pt x="76837" y="82152"/>
                  </a:lnTo>
                  <a:lnTo>
                    <a:pt x="75890" y="82000"/>
                  </a:lnTo>
                  <a:lnTo>
                    <a:pt x="74602" y="79803"/>
                  </a:lnTo>
                  <a:lnTo>
                    <a:pt x="71773" y="77745"/>
                  </a:lnTo>
                  <a:lnTo>
                    <a:pt x="68326" y="78175"/>
                  </a:lnTo>
                  <a:lnTo>
                    <a:pt x="65687" y="77770"/>
                  </a:lnTo>
                  <a:lnTo>
                    <a:pt x="63957" y="76849"/>
                  </a:lnTo>
                  <a:lnTo>
                    <a:pt x="62113" y="76710"/>
                  </a:lnTo>
                  <a:lnTo>
                    <a:pt x="60118" y="75624"/>
                  </a:lnTo>
                  <a:lnTo>
                    <a:pt x="56999" y="73086"/>
                  </a:lnTo>
                  <a:lnTo>
                    <a:pt x="55737" y="75232"/>
                  </a:lnTo>
                  <a:lnTo>
                    <a:pt x="57782" y="76912"/>
                  </a:lnTo>
                  <a:lnTo>
                    <a:pt x="59108" y="79349"/>
                  </a:lnTo>
                  <a:lnTo>
                    <a:pt x="61419" y="79235"/>
                  </a:lnTo>
                  <a:lnTo>
                    <a:pt x="63717" y="78541"/>
                  </a:lnTo>
                  <a:lnTo>
                    <a:pt x="64954" y="79879"/>
                  </a:lnTo>
                  <a:lnTo>
                    <a:pt x="66394" y="81306"/>
                  </a:lnTo>
                  <a:lnTo>
                    <a:pt x="65636" y="83187"/>
                  </a:lnTo>
                  <a:lnTo>
                    <a:pt x="64538" y="85208"/>
                  </a:lnTo>
                  <a:lnTo>
                    <a:pt x="60775" y="87140"/>
                  </a:lnTo>
                  <a:lnTo>
                    <a:pt x="57025" y="87973"/>
                  </a:lnTo>
                  <a:lnTo>
                    <a:pt x="53805" y="89425"/>
                  </a:lnTo>
                  <a:lnTo>
                    <a:pt x="53388" y="88263"/>
                  </a:lnTo>
                  <a:lnTo>
                    <a:pt x="52100" y="85132"/>
                  </a:lnTo>
                  <a:lnTo>
                    <a:pt x="50105" y="83554"/>
                  </a:lnTo>
                  <a:lnTo>
                    <a:pt x="49297" y="81230"/>
                  </a:lnTo>
                  <a:lnTo>
                    <a:pt x="47782" y="78831"/>
                  </a:lnTo>
                  <a:lnTo>
                    <a:pt x="45117" y="75169"/>
                  </a:lnTo>
                  <a:lnTo>
                    <a:pt x="43387" y="75801"/>
                  </a:lnTo>
                  <a:lnTo>
                    <a:pt x="44284" y="77341"/>
                  </a:lnTo>
                  <a:lnTo>
                    <a:pt x="45332" y="80182"/>
                  </a:lnTo>
                  <a:lnTo>
                    <a:pt x="46203" y="81382"/>
                  </a:lnTo>
                  <a:lnTo>
                    <a:pt x="48325" y="86281"/>
                  </a:lnTo>
                  <a:lnTo>
                    <a:pt x="49726" y="87241"/>
                  </a:lnTo>
                  <a:lnTo>
                    <a:pt x="51772" y="89198"/>
                  </a:lnTo>
                  <a:lnTo>
                    <a:pt x="52264" y="90271"/>
                  </a:lnTo>
                  <a:lnTo>
                    <a:pt x="53009" y="92506"/>
                  </a:lnTo>
                  <a:lnTo>
                    <a:pt x="54550" y="91736"/>
                  </a:lnTo>
                  <a:lnTo>
                    <a:pt x="58287" y="91218"/>
                  </a:lnTo>
                  <a:lnTo>
                    <a:pt x="59525" y="90612"/>
                  </a:lnTo>
                  <a:lnTo>
                    <a:pt x="59904" y="91837"/>
                  </a:lnTo>
                  <a:cubicBezTo>
                    <a:pt x="59664" y="92443"/>
                    <a:pt x="59070" y="93946"/>
                    <a:pt x="59070" y="94362"/>
                  </a:cubicBezTo>
                  <a:cubicBezTo>
                    <a:pt x="59045" y="94615"/>
                    <a:pt x="58338" y="96016"/>
                    <a:pt x="57681" y="97191"/>
                  </a:cubicBezTo>
                  <a:lnTo>
                    <a:pt x="54487" y="99148"/>
                  </a:lnTo>
                  <a:lnTo>
                    <a:pt x="51784" y="102128"/>
                  </a:lnTo>
                  <a:lnTo>
                    <a:pt x="48855" y="104792"/>
                  </a:lnTo>
                  <a:lnTo>
                    <a:pt x="49474" y="106408"/>
                  </a:lnTo>
                  <a:lnTo>
                    <a:pt x="49411" y="108719"/>
                  </a:lnTo>
                  <a:lnTo>
                    <a:pt x="50257" y="110727"/>
                  </a:lnTo>
                  <a:lnTo>
                    <a:pt x="50257" y="113189"/>
                  </a:lnTo>
                  <a:lnTo>
                    <a:pt x="48767" y="115487"/>
                  </a:lnTo>
                  <a:lnTo>
                    <a:pt x="44587" y="118694"/>
                  </a:lnTo>
                  <a:lnTo>
                    <a:pt x="44587" y="120096"/>
                  </a:lnTo>
                  <a:lnTo>
                    <a:pt x="44297" y="123897"/>
                  </a:lnTo>
                  <a:lnTo>
                    <a:pt x="42845" y="123897"/>
                  </a:lnTo>
                  <a:lnTo>
                    <a:pt x="42175" y="126927"/>
                  </a:lnTo>
                  <a:lnTo>
                    <a:pt x="39713" y="129730"/>
                  </a:lnTo>
                  <a:lnTo>
                    <a:pt x="38084" y="131536"/>
                  </a:lnTo>
                  <a:lnTo>
                    <a:pt x="35647" y="133367"/>
                  </a:lnTo>
                  <a:lnTo>
                    <a:pt x="31404" y="133367"/>
                  </a:lnTo>
                  <a:lnTo>
                    <a:pt x="29776" y="130842"/>
                  </a:lnTo>
                  <a:lnTo>
                    <a:pt x="29371" y="128581"/>
                  </a:lnTo>
                  <a:lnTo>
                    <a:pt x="28210" y="126334"/>
                  </a:lnTo>
                  <a:lnTo>
                    <a:pt x="26278" y="123796"/>
                  </a:lnTo>
                  <a:lnTo>
                    <a:pt x="26278" y="120222"/>
                  </a:lnTo>
                  <a:lnTo>
                    <a:pt x="24384" y="117495"/>
                  </a:lnTo>
                  <a:lnTo>
                    <a:pt x="24384" y="115285"/>
                  </a:lnTo>
                  <a:lnTo>
                    <a:pt x="26278" y="112659"/>
                  </a:lnTo>
                  <a:lnTo>
                    <a:pt x="26278" y="109654"/>
                  </a:lnTo>
                  <a:lnTo>
                    <a:pt x="25672" y="106509"/>
                  </a:lnTo>
                  <a:lnTo>
                    <a:pt x="23563" y="103340"/>
                  </a:lnTo>
                  <a:lnTo>
                    <a:pt x="23992" y="99262"/>
                  </a:lnTo>
                  <a:lnTo>
                    <a:pt x="22679" y="97140"/>
                  </a:lnTo>
                  <a:lnTo>
                    <a:pt x="19838" y="97279"/>
                  </a:lnTo>
                  <a:lnTo>
                    <a:pt x="18916" y="95701"/>
                  </a:lnTo>
                  <a:lnTo>
                    <a:pt x="16353" y="95410"/>
                  </a:lnTo>
                  <a:lnTo>
                    <a:pt x="13600" y="96787"/>
                  </a:lnTo>
                  <a:lnTo>
                    <a:pt x="11113" y="96787"/>
                  </a:lnTo>
                  <a:lnTo>
                    <a:pt x="8486" y="97090"/>
                  </a:lnTo>
                  <a:lnTo>
                    <a:pt x="5570" y="95385"/>
                  </a:lnTo>
                  <a:lnTo>
                    <a:pt x="1453" y="91067"/>
                  </a:lnTo>
                  <a:lnTo>
                    <a:pt x="645" y="87746"/>
                  </a:lnTo>
                  <a:lnTo>
                    <a:pt x="1175" y="84905"/>
                  </a:lnTo>
                  <a:lnTo>
                    <a:pt x="658" y="82518"/>
                  </a:lnTo>
                  <a:lnTo>
                    <a:pt x="1642" y="80132"/>
                  </a:lnTo>
                  <a:lnTo>
                    <a:pt x="4029" y="76306"/>
                  </a:lnTo>
                  <a:lnTo>
                    <a:pt x="6681" y="74386"/>
                  </a:lnTo>
                  <a:lnTo>
                    <a:pt x="7325" y="72353"/>
                  </a:lnTo>
                  <a:lnTo>
                    <a:pt x="9055" y="70523"/>
                  </a:lnTo>
                  <a:lnTo>
                    <a:pt x="10683" y="68894"/>
                  </a:lnTo>
                  <a:lnTo>
                    <a:pt x="11870" y="69487"/>
                  </a:lnTo>
                  <a:lnTo>
                    <a:pt x="16328" y="67858"/>
                  </a:lnTo>
                  <a:lnTo>
                    <a:pt x="20457" y="67871"/>
                  </a:lnTo>
                  <a:lnTo>
                    <a:pt x="22490" y="67543"/>
                  </a:lnTo>
                  <a:lnTo>
                    <a:pt x="23639" y="67795"/>
                  </a:lnTo>
                  <a:lnTo>
                    <a:pt x="24005" y="70560"/>
                  </a:lnTo>
                  <a:lnTo>
                    <a:pt x="26619" y="71116"/>
                  </a:lnTo>
                  <a:lnTo>
                    <a:pt x="29334" y="73338"/>
                  </a:lnTo>
                  <a:lnTo>
                    <a:pt x="31152" y="71747"/>
                  </a:lnTo>
                  <a:lnTo>
                    <a:pt x="32894" y="71457"/>
                  </a:lnTo>
                  <a:lnTo>
                    <a:pt x="38349" y="73035"/>
                  </a:lnTo>
                  <a:lnTo>
                    <a:pt x="41784" y="72505"/>
                  </a:lnTo>
                  <a:lnTo>
                    <a:pt x="44739" y="71154"/>
                  </a:lnTo>
                  <a:lnTo>
                    <a:pt x="45648" y="67719"/>
                  </a:lnTo>
                  <a:lnTo>
                    <a:pt x="44461" y="65989"/>
                  </a:lnTo>
                  <a:lnTo>
                    <a:pt x="41910" y="67442"/>
                  </a:lnTo>
                  <a:lnTo>
                    <a:pt x="39347" y="66785"/>
                  </a:lnTo>
                  <a:lnTo>
                    <a:pt x="37819" y="65762"/>
                  </a:lnTo>
                  <a:lnTo>
                    <a:pt x="38715" y="63590"/>
                  </a:lnTo>
                  <a:lnTo>
                    <a:pt x="40067" y="62820"/>
                  </a:lnTo>
                  <a:lnTo>
                    <a:pt x="42466" y="62227"/>
                  </a:lnTo>
                  <a:lnTo>
                    <a:pt x="45610" y="63073"/>
                  </a:lnTo>
                  <a:lnTo>
                    <a:pt x="50244" y="62075"/>
                  </a:lnTo>
                  <a:lnTo>
                    <a:pt x="47946" y="60345"/>
                  </a:lnTo>
                  <a:lnTo>
                    <a:pt x="45458" y="57782"/>
                  </a:lnTo>
                  <a:lnTo>
                    <a:pt x="46304" y="55206"/>
                  </a:lnTo>
                  <a:lnTo>
                    <a:pt x="43501" y="56999"/>
                  </a:lnTo>
                  <a:lnTo>
                    <a:pt x="43602" y="58312"/>
                  </a:lnTo>
                  <a:lnTo>
                    <a:pt x="42289" y="58312"/>
                  </a:lnTo>
                  <a:lnTo>
                    <a:pt x="41632" y="55938"/>
                  </a:lnTo>
                  <a:lnTo>
                    <a:pt x="39511" y="56469"/>
                  </a:lnTo>
                  <a:lnTo>
                    <a:pt x="37832" y="60042"/>
                  </a:lnTo>
                  <a:lnTo>
                    <a:pt x="37933" y="62265"/>
                  </a:lnTo>
                  <a:lnTo>
                    <a:pt x="36632" y="62530"/>
                  </a:lnTo>
                  <a:lnTo>
                    <a:pt x="35167" y="62757"/>
                  </a:lnTo>
                  <a:lnTo>
                    <a:pt x="33639" y="64398"/>
                  </a:lnTo>
                  <a:lnTo>
                    <a:pt x="34776" y="65750"/>
                  </a:lnTo>
                  <a:lnTo>
                    <a:pt x="33829" y="66659"/>
                  </a:lnTo>
                  <a:lnTo>
                    <a:pt x="32427" y="65585"/>
                  </a:lnTo>
                  <a:lnTo>
                    <a:pt x="30988" y="61886"/>
                  </a:lnTo>
                  <a:lnTo>
                    <a:pt x="28033" y="58893"/>
                  </a:lnTo>
                  <a:lnTo>
                    <a:pt x="25242" y="56974"/>
                  </a:lnTo>
                  <a:lnTo>
                    <a:pt x="24636" y="59146"/>
                  </a:lnTo>
                  <a:lnTo>
                    <a:pt x="27136" y="61595"/>
                  </a:lnTo>
                  <a:lnTo>
                    <a:pt x="29712" y="63085"/>
                  </a:lnTo>
                  <a:lnTo>
                    <a:pt x="29574" y="63401"/>
                  </a:lnTo>
                  <a:lnTo>
                    <a:pt x="28172" y="62921"/>
                  </a:lnTo>
                  <a:lnTo>
                    <a:pt x="28172" y="64967"/>
                  </a:lnTo>
                  <a:lnTo>
                    <a:pt x="27541" y="65333"/>
                  </a:lnTo>
                  <a:lnTo>
                    <a:pt x="27541" y="64537"/>
                  </a:lnTo>
                  <a:lnTo>
                    <a:pt x="26720" y="63148"/>
                  </a:lnTo>
                  <a:lnTo>
                    <a:pt x="25255" y="61785"/>
                  </a:lnTo>
                  <a:lnTo>
                    <a:pt x="23273" y="59575"/>
                  </a:lnTo>
                  <a:lnTo>
                    <a:pt x="21467" y="59575"/>
                  </a:lnTo>
                  <a:lnTo>
                    <a:pt x="20141" y="60295"/>
                  </a:lnTo>
                  <a:lnTo>
                    <a:pt x="17515" y="59600"/>
                  </a:lnTo>
                  <a:lnTo>
                    <a:pt x="17174" y="61557"/>
                  </a:lnTo>
                  <a:lnTo>
                    <a:pt x="16277" y="61949"/>
                  </a:lnTo>
                  <a:lnTo>
                    <a:pt x="15179" y="63919"/>
                  </a:lnTo>
                  <a:lnTo>
                    <a:pt x="13386" y="66507"/>
                  </a:lnTo>
                  <a:lnTo>
                    <a:pt x="11391" y="66406"/>
                  </a:lnTo>
                  <a:lnTo>
                    <a:pt x="10065" y="67176"/>
                  </a:lnTo>
                  <a:lnTo>
                    <a:pt x="9143" y="66381"/>
                  </a:lnTo>
                  <a:lnTo>
                    <a:pt x="6719" y="65649"/>
                  </a:lnTo>
                  <a:lnTo>
                    <a:pt x="6719" y="60610"/>
                  </a:lnTo>
                  <a:lnTo>
                    <a:pt x="8827" y="59499"/>
                  </a:lnTo>
                  <a:lnTo>
                    <a:pt x="12413" y="59954"/>
                  </a:lnTo>
                  <a:lnTo>
                    <a:pt x="14156" y="58148"/>
                  </a:lnTo>
                  <a:lnTo>
                    <a:pt x="13070" y="55825"/>
                  </a:lnTo>
                  <a:lnTo>
                    <a:pt x="12110" y="55320"/>
                  </a:lnTo>
                  <a:lnTo>
                    <a:pt x="13045" y="55168"/>
                  </a:lnTo>
                  <a:lnTo>
                    <a:pt x="14749" y="55168"/>
                  </a:lnTo>
                  <a:lnTo>
                    <a:pt x="16694" y="53186"/>
                  </a:lnTo>
                  <a:lnTo>
                    <a:pt x="17616" y="49840"/>
                  </a:lnTo>
                  <a:lnTo>
                    <a:pt x="20381" y="48691"/>
                  </a:lnTo>
                  <a:lnTo>
                    <a:pt x="20608" y="45913"/>
                  </a:lnTo>
                  <a:lnTo>
                    <a:pt x="21568" y="44764"/>
                  </a:lnTo>
                  <a:lnTo>
                    <a:pt x="22250" y="45559"/>
                  </a:lnTo>
                  <a:lnTo>
                    <a:pt x="21442" y="48211"/>
                  </a:lnTo>
                  <a:lnTo>
                    <a:pt x="25924" y="48211"/>
                  </a:lnTo>
                  <a:lnTo>
                    <a:pt x="29788" y="47504"/>
                  </a:lnTo>
                  <a:lnTo>
                    <a:pt x="30558" y="44915"/>
                  </a:lnTo>
                  <a:lnTo>
                    <a:pt x="31733" y="43539"/>
                  </a:lnTo>
                  <a:lnTo>
                    <a:pt x="32023" y="41910"/>
                  </a:lnTo>
                  <a:lnTo>
                    <a:pt x="34687" y="41821"/>
                  </a:lnTo>
                  <a:lnTo>
                    <a:pt x="37390" y="40129"/>
                  </a:lnTo>
                  <a:lnTo>
                    <a:pt x="35369" y="38841"/>
                  </a:lnTo>
                  <a:lnTo>
                    <a:pt x="32768" y="39599"/>
                  </a:lnTo>
                  <a:lnTo>
                    <a:pt x="31253" y="39422"/>
                  </a:lnTo>
                  <a:lnTo>
                    <a:pt x="30205" y="36303"/>
                  </a:lnTo>
                  <a:lnTo>
                    <a:pt x="33147" y="32604"/>
                  </a:lnTo>
                  <a:lnTo>
                    <a:pt x="31202" y="31215"/>
                  </a:lnTo>
                  <a:lnTo>
                    <a:pt x="29586" y="32591"/>
                  </a:lnTo>
                  <a:lnTo>
                    <a:pt x="28955" y="34372"/>
                  </a:lnTo>
                  <a:lnTo>
                    <a:pt x="27136" y="35874"/>
                  </a:lnTo>
                  <a:lnTo>
                    <a:pt x="26897" y="38425"/>
                  </a:lnTo>
                  <a:lnTo>
                    <a:pt x="28462" y="40723"/>
                  </a:lnTo>
                  <a:cubicBezTo>
                    <a:pt x="28361" y="41241"/>
                    <a:pt x="28071" y="42667"/>
                    <a:pt x="28071" y="42933"/>
                  </a:cubicBezTo>
                  <a:cubicBezTo>
                    <a:pt x="28008" y="43147"/>
                    <a:pt x="27288" y="44233"/>
                    <a:pt x="26619" y="45155"/>
                  </a:cubicBezTo>
                  <a:lnTo>
                    <a:pt x="24131" y="44902"/>
                  </a:lnTo>
                  <a:lnTo>
                    <a:pt x="24308" y="43640"/>
                  </a:lnTo>
                  <a:lnTo>
                    <a:pt x="22553" y="40622"/>
                  </a:lnTo>
                  <a:lnTo>
                    <a:pt x="21076" y="42465"/>
                  </a:lnTo>
                  <a:lnTo>
                    <a:pt x="19687" y="42718"/>
                  </a:lnTo>
                  <a:lnTo>
                    <a:pt x="18740" y="39321"/>
                  </a:lnTo>
                  <a:lnTo>
                    <a:pt x="19510" y="37680"/>
                  </a:lnTo>
                  <a:lnTo>
                    <a:pt x="21985" y="35205"/>
                  </a:lnTo>
                  <a:lnTo>
                    <a:pt x="23386" y="32326"/>
                  </a:lnTo>
                  <a:lnTo>
                    <a:pt x="25874" y="28790"/>
                  </a:lnTo>
                  <a:lnTo>
                    <a:pt x="29712" y="24750"/>
                  </a:lnTo>
                  <a:lnTo>
                    <a:pt x="33021" y="23639"/>
                  </a:lnTo>
                  <a:lnTo>
                    <a:pt x="35294" y="24232"/>
                  </a:lnTo>
                  <a:lnTo>
                    <a:pt x="38008" y="25381"/>
                  </a:lnTo>
                  <a:lnTo>
                    <a:pt x="41481" y="27212"/>
                  </a:lnTo>
                  <a:lnTo>
                    <a:pt x="42188" y="29068"/>
                  </a:lnTo>
                  <a:lnTo>
                    <a:pt x="41039" y="29813"/>
                  </a:lnTo>
                  <a:lnTo>
                    <a:pt x="36556" y="28942"/>
                  </a:lnTo>
                  <a:lnTo>
                    <a:pt x="39284" y="30975"/>
                  </a:lnTo>
                  <a:lnTo>
                    <a:pt x="40976" y="34245"/>
                  </a:lnTo>
                  <a:lnTo>
                    <a:pt x="41910" y="32781"/>
                  </a:lnTo>
                  <a:lnTo>
                    <a:pt x="44436" y="32907"/>
                  </a:lnTo>
                  <a:lnTo>
                    <a:pt x="43135" y="30886"/>
                  </a:lnTo>
                  <a:lnTo>
                    <a:pt x="45181" y="29712"/>
                  </a:lnTo>
                  <a:lnTo>
                    <a:pt x="45471" y="27237"/>
                  </a:lnTo>
                  <a:lnTo>
                    <a:pt x="46191" y="27528"/>
                  </a:lnTo>
                  <a:lnTo>
                    <a:pt x="46809" y="30634"/>
                  </a:lnTo>
                  <a:lnTo>
                    <a:pt x="49082" y="27982"/>
                  </a:lnTo>
                  <a:lnTo>
                    <a:pt x="52971" y="25924"/>
                  </a:lnTo>
                  <a:lnTo>
                    <a:pt x="56330" y="25217"/>
                  </a:lnTo>
                  <a:lnTo>
                    <a:pt x="55648" y="23815"/>
                  </a:lnTo>
                  <a:lnTo>
                    <a:pt x="55863" y="23159"/>
                  </a:lnTo>
                  <a:lnTo>
                    <a:pt x="58224" y="23714"/>
                  </a:lnTo>
                  <a:lnTo>
                    <a:pt x="61596" y="25406"/>
                  </a:lnTo>
                  <a:lnTo>
                    <a:pt x="61596" y="23171"/>
                  </a:lnTo>
                  <a:lnTo>
                    <a:pt x="59449" y="21277"/>
                  </a:lnTo>
                  <a:lnTo>
                    <a:pt x="59500" y="18828"/>
                  </a:lnTo>
                  <a:lnTo>
                    <a:pt x="60245" y="15532"/>
                  </a:lnTo>
                  <a:lnTo>
                    <a:pt x="61457" y="15987"/>
                  </a:lnTo>
                  <a:lnTo>
                    <a:pt x="62252" y="17944"/>
                  </a:lnTo>
                  <a:lnTo>
                    <a:pt x="63300" y="20899"/>
                  </a:lnTo>
                  <a:lnTo>
                    <a:pt x="64614" y="24333"/>
                  </a:lnTo>
                  <a:lnTo>
                    <a:pt x="63464" y="26530"/>
                  </a:lnTo>
                  <a:lnTo>
                    <a:pt x="65813" y="27364"/>
                  </a:lnTo>
                  <a:lnTo>
                    <a:pt x="67114" y="25659"/>
                  </a:lnTo>
                  <a:lnTo>
                    <a:pt x="66470" y="24270"/>
                  </a:lnTo>
                  <a:cubicBezTo>
                    <a:pt x="67215" y="24106"/>
                    <a:pt x="67947" y="23879"/>
                    <a:pt x="68667" y="23601"/>
                  </a:cubicBezTo>
                  <a:lnTo>
                    <a:pt x="69134" y="23386"/>
                  </a:lnTo>
                  <a:lnTo>
                    <a:pt x="67530" y="22060"/>
                  </a:lnTo>
                  <a:lnTo>
                    <a:pt x="65952" y="21770"/>
                  </a:lnTo>
                  <a:lnTo>
                    <a:pt x="64715" y="17982"/>
                  </a:lnTo>
                  <a:lnTo>
                    <a:pt x="65864" y="17211"/>
                  </a:lnTo>
                  <a:lnTo>
                    <a:pt x="66407" y="15696"/>
                  </a:lnTo>
                  <a:lnTo>
                    <a:pt x="69071" y="17275"/>
                  </a:lnTo>
                  <a:lnTo>
                    <a:pt x="70750" y="16252"/>
                  </a:lnTo>
                  <a:lnTo>
                    <a:pt x="68313" y="14964"/>
                  </a:lnTo>
                  <a:lnTo>
                    <a:pt x="67152" y="13726"/>
                  </a:lnTo>
                  <a:lnTo>
                    <a:pt x="70321" y="11946"/>
                  </a:lnTo>
                  <a:lnTo>
                    <a:pt x="69033" y="10683"/>
                  </a:lnTo>
                  <a:lnTo>
                    <a:pt x="70460" y="7943"/>
                  </a:lnTo>
                  <a:lnTo>
                    <a:pt x="73743" y="5481"/>
                  </a:lnTo>
                  <a:lnTo>
                    <a:pt x="74501" y="2968"/>
                  </a:lnTo>
                  <a:lnTo>
                    <a:pt x="75624" y="1554"/>
                  </a:lnTo>
                  <a:lnTo>
                    <a:pt x="77468" y="1554"/>
                  </a:lnTo>
                  <a:lnTo>
                    <a:pt x="78554" y="4206"/>
                  </a:lnTo>
                  <a:lnTo>
                    <a:pt x="80019" y="2097"/>
                  </a:lnTo>
                  <a:lnTo>
                    <a:pt x="81786" y="784"/>
                  </a:lnTo>
                  <a:close/>
                  <a:moveTo>
                    <a:pt x="81786" y="1"/>
                  </a:moveTo>
                  <a:lnTo>
                    <a:pt x="79614" y="1605"/>
                  </a:lnTo>
                  <a:lnTo>
                    <a:pt x="78705" y="2880"/>
                  </a:lnTo>
                  <a:lnTo>
                    <a:pt x="77910" y="910"/>
                  </a:lnTo>
                  <a:lnTo>
                    <a:pt x="75334" y="910"/>
                  </a:lnTo>
                  <a:lnTo>
                    <a:pt x="73983" y="2615"/>
                  </a:lnTo>
                  <a:lnTo>
                    <a:pt x="73213" y="5090"/>
                  </a:lnTo>
                  <a:lnTo>
                    <a:pt x="70043" y="7476"/>
                  </a:lnTo>
                  <a:lnTo>
                    <a:pt x="68263" y="10784"/>
                  </a:lnTo>
                  <a:lnTo>
                    <a:pt x="69286" y="11794"/>
                  </a:lnTo>
                  <a:lnTo>
                    <a:pt x="66154" y="13562"/>
                  </a:lnTo>
                  <a:lnTo>
                    <a:pt x="67897" y="15431"/>
                  </a:lnTo>
                  <a:lnTo>
                    <a:pt x="69475" y="16277"/>
                  </a:lnTo>
                  <a:lnTo>
                    <a:pt x="69071" y="16517"/>
                  </a:lnTo>
                  <a:lnTo>
                    <a:pt x="66066" y="14737"/>
                  </a:lnTo>
                  <a:lnTo>
                    <a:pt x="65346" y="16795"/>
                  </a:lnTo>
                  <a:lnTo>
                    <a:pt x="63970" y="17704"/>
                  </a:lnTo>
                  <a:lnTo>
                    <a:pt x="65472" y="22313"/>
                  </a:lnTo>
                  <a:lnTo>
                    <a:pt x="67253" y="22654"/>
                  </a:lnTo>
                  <a:lnTo>
                    <a:pt x="67934" y="23209"/>
                  </a:lnTo>
                  <a:cubicBezTo>
                    <a:pt x="67290" y="23411"/>
                    <a:pt x="66634" y="23588"/>
                    <a:pt x="65965" y="23727"/>
                  </a:cubicBezTo>
                  <a:lnTo>
                    <a:pt x="65573" y="23803"/>
                  </a:lnTo>
                  <a:lnTo>
                    <a:pt x="66394" y="25571"/>
                  </a:lnTo>
                  <a:lnTo>
                    <a:pt x="65611" y="26606"/>
                  </a:lnTo>
                  <a:lnTo>
                    <a:pt x="64386" y="26177"/>
                  </a:lnTo>
                  <a:lnTo>
                    <a:pt x="65333" y="24371"/>
                  </a:lnTo>
                  <a:lnTo>
                    <a:pt x="63906" y="20671"/>
                  </a:lnTo>
                  <a:lnTo>
                    <a:pt x="62858" y="17717"/>
                  </a:lnTo>
                  <a:lnTo>
                    <a:pt x="61962" y="15482"/>
                  </a:lnTo>
                  <a:lnTo>
                    <a:pt x="59815" y="14686"/>
                  </a:lnTo>
                  <a:lnTo>
                    <a:pt x="58894" y="18714"/>
                  </a:lnTo>
                  <a:lnTo>
                    <a:pt x="58830" y="21555"/>
                  </a:lnTo>
                  <a:lnTo>
                    <a:pt x="60990" y="23449"/>
                  </a:lnTo>
                  <a:lnTo>
                    <a:pt x="60990" y="24371"/>
                  </a:lnTo>
                  <a:lnTo>
                    <a:pt x="58502" y="23121"/>
                  </a:lnTo>
                  <a:lnTo>
                    <a:pt x="55459" y="22401"/>
                  </a:lnTo>
                  <a:lnTo>
                    <a:pt x="54992" y="23853"/>
                  </a:lnTo>
                  <a:lnTo>
                    <a:pt x="55434" y="24762"/>
                  </a:lnTo>
                  <a:lnTo>
                    <a:pt x="52807" y="25305"/>
                  </a:lnTo>
                  <a:lnTo>
                    <a:pt x="48729" y="27439"/>
                  </a:lnTo>
                  <a:lnTo>
                    <a:pt x="47176" y="29232"/>
                  </a:lnTo>
                  <a:lnTo>
                    <a:pt x="46746" y="27073"/>
                  </a:lnTo>
                  <a:lnTo>
                    <a:pt x="44941" y="26316"/>
                  </a:lnTo>
                  <a:lnTo>
                    <a:pt x="44600" y="29321"/>
                  </a:lnTo>
                  <a:lnTo>
                    <a:pt x="42238" y="30672"/>
                  </a:lnTo>
                  <a:lnTo>
                    <a:pt x="43249" y="32212"/>
                  </a:lnTo>
                  <a:lnTo>
                    <a:pt x="41582" y="32137"/>
                  </a:lnTo>
                  <a:lnTo>
                    <a:pt x="41039" y="32983"/>
                  </a:lnTo>
                  <a:lnTo>
                    <a:pt x="39814" y="30634"/>
                  </a:lnTo>
                  <a:lnTo>
                    <a:pt x="39145" y="30078"/>
                  </a:lnTo>
                  <a:lnTo>
                    <a:pt x="41178" y="30482"/>
                  </a:lnTo>
                  <a:lnTo>
                    <a:pt x="42971" y="29321"/>
                  </a:lnTo>
                  <a:lnTo>
                    <a:pt x="41999" y="26770"/>
                  </a:lnTo>
                  <a:lnTo>
                    <a:pt x="38299" y="24813"/>
                  </a:lnTo>
                  <a:lnTo>
                    <a:pt x="35496" y="23639"/>
                  </a:lnTo>
                  <a:lnTo>
                    <a:pt x="32983" y="22982"/>
                  </a:lnTo>
                  <a:lnTo>
                    <a:pt x="29359" y="24194"/>
                  </a:lnTo>
                  <a:lnTo>
                    <a:pt x="25381" y="28386"/>
                  </a:lnTo>
                  <a:lnTo>
                    <a:pt x="22831" y="32010"/>
                  </a:lnTo>
                  <a:lnTo>
                    <a:pt x="21492" y="34801"/>
                  </a:lnTo>
                  <a:lnTo>
                    <a:pt x="19005" y="37276"/>
                  </a:lnTo>
                  <a:lnTo>
                    <a:pt x="18058" y="39258"/>
                  </a:lnTo>
                  <a:lnTo>
                    <a:pt x="19219" y="43438"/>
                  </a:lnTo>
                  <a:lnTo>
                    <a:pt x="21404" y="43046"/>
                  </a:lnTo>
                  <a:lnTo>
                    <a:pt x="22452" y="41733"/>
                  </a:lnTo>
                  <a:lnTo>
                    <a:pt x="23639" y="43766"/>
                  </a:lnTo>
                  <a:lnTo>
                    <a:pt x="23399" y="45458"/>
                  </a:lnTo>
                  <a:lnTo>
                    <a:pt x="26909" y="45824"/>
                  </a:lnTo>
                  <a:lnTo>
                    <a:pt x="27010" y="45673"/>
                  </a:lnTo>
                  <a:cubicBezTo>
                    <a:pt x="28702" y="43387"/>
                    <a:pt x="28702" y="43072"/>
                    <a:pt x="28702" y="42970"/>
                  </a:cubicBezTo>
                  <a:cubicBezTo>
                    <a:pt x="28702" y="42794"/>
                    <a:pt x="28904" y="41683"/>
                    <a:pt x="29106" y="40723"/>
                  </a:cubicBezTo>
                  <a:lnTo>
                    <a:pt x="29144" y="40597"/>
                  </a:lnTo>
                  <a:lnTo>
                    <a:pt x="27566" y="38261"/>
                  </a:lnTo>
                  <a:lnTo>
                    <a:pt x="27743" y="36190"/>
                  </a:lnTo>
                  <a:lnTo>
                    <a:pt x="29498" y="34750"/>
                  </a:lnTo>
                  <a:lnTo>
                    <a:pt x="30129" y="32957"/>
                  </a:lnTo>
                  <a:lnTo>
                    <a:pt x="31240" y="32010"/>
                  </a:lnTo>
                  <a:lnTo>
                    <a:pt x="32238" y="32730"/>
                  </a:lnTo>
                  <a:lnTo>
                    <a:pt x="29510" y="36177"/>
                  </a:lnTo>
                  <a:lnTo>
                    <a:pt x="30773" y="39991"/>
                  </a:lnTo>
                  <a:lnTo>
                    <a:pt x="32831" y="40243"/>
                  </a:lnTo>
                  <a:lnTo>
                    <a:pt x="35281" y="39523"/>
                  </a:lnTo>
                  <a:lnTo>
                    <a:pt x="36203" y="40129"/>
                  </a:lnTo>
                  <a:lnTo>
                    <a:pt x="34498" y="41190"/>
                  </a:lnTo>
                  <a:lnTo>
                    <a:pt x="31493" y="41291"/>
                  </a:lnTo>
                  <a:lnTo>
                    <a:pt x="31139" y="43248"/>
                  </a:lnTo>
                  <a:lnTo>
                    <a:pt x="30041" y="44549"/>
                  </a:lnTo>
                  <a:lnTo>
                    <a:pt x="29296" y="46948"/>
                  </a:lnTo>
                  <a:lnTo>
                    <a:pt x="25861" y="47592"/>
                  </a:lnTo>
                  <a:lnTo>
                    <a:pt x="22288" y="47592"/>
                  </a:lnTo>
                  <a:lnTo>
                    <a:pt x="22957" y="45420"/>
                  </a:lnTo>
                  <a:lnTo>
                    <a:pt x="21543" y="43804"/>
                  </a:lnTo>
                  <a:lnTo>
                    <a:pt x="19990" y="45660"/>
                  </a:lnTo>
                  <a:lnTo>
                    <a:pt x="19775" y="48261"/>
                  </a:lnTo>
                  <a:lnTo>
                    <a:pt x="17085" y="49385"/>
                  </a:lnTo>
                  <a:lnTo>
                    <a:pt x="16113" y="52857"/>
                  </a:lnTo>
                  <a:lnTo>
                    <a:pt x="14484" y="54524"/>
                  </a:lnTo>
                  <a:lnTo>
                    <a:pt x="12982" y="54524"/>
                  </a:lnTo>
                  <a:lnTo>
                    <a:pt x="10178" y="55004"/>
                  </a:lnTo>
                  <a:lnTo>
                    <a:pt x="12590" y="56279"/>
                  </a:lnTo>
                  <a:lnTo>
                    <a:pt x="13398" y="58022"/>
                  </a:lnTo>
                  <a:lnTo>
                    <a:pt x="12186" y="59285"/>
                  </a:lnTo>
                  <a:lnTo>
                    <a:pt x="8714" y="58855"/>
                  </a:lnTo>
                  <a:lnTo>
                    <a:pt x="6100" y="60232"/>
                  </a:lnTo>
                  <a:lnTo>
                    <a:pt x="6100" y="66116"/>
                  </a:lnTo>
                  <a:lnTo>
                    <a:pt x="8777" y="66899"/>
                  </a:lnTo>
                  <a:lnTo>
                    <a:pt x="10002" y="67947"/>
                  </a:lnTo>
                  <a:lnTo>
                    <a:pt x="11555" y="67038"/>
                  </a:lnTo>
                  <a:lnTo>
                    <a:pt x="13714" y="67151"/>
                  </a:lnTo>
                  <a:lnTo>
                    <a:pt x="15709" y="64247"/>
                  </a:lnTo>
                  <a:lnTo>
                    <a:pt x="16719" y="62441"/>
                  </a:lnTo>
                  <a:lnTo>
                    <a:pt x="17729" y="61999"/>
                  </a:lnTo>
                  <a:lnTo>
                    <a:pt x="18020" y="60383"/>
                  </a:lnTo>
                  <a:lnTo>
                    <a:pt x="20229" y="60964"/>
                  </a:lnTo>
                  <a:lnTo>
                    <a:pt x="21631" y="60194"/>
                  </a:lnTo>
                  <a:lnTo>
                    <a:pt x="22982" y="60194"/>
                  </a:lnTo>
                  <a:lnTo>
                    <a:pt x="24800" y="62227"/>
                  </a:lnTo>
                  <a:lnTo>
                    <a:pt x="26202" y="63502"/>
                  </a:lnTo>
                  <a:lnTo>
                    <a:pt x="26909" y="64702"/>
                  </a:lnTo>
                  <a:lnTo>
                    <a:pt x="26909" y="66444"/>
                  </a:lnTo>
                  <a:lnTo>
                    <a:pt x="28803" y="65333"/>
                  </a:lnTo>
                  <a:lnTo>
                    <a:pt x="28803" y="63805"/>
                  </a:lnTo>
                  <a:lnTo>
                    <a:pt x="29927" y="64171"/>
                  </a:lnTo>
                  <a:lnTo>
                    <a:pt x="30521" y="62807"/>
                  </a:lnTo>
                  <a:lnTo>
                    <a:pt x="27553" y="61115"/>
                  </a:lnTo>
                  <a:lnTo>
                    <a:pt x="25343" y="58956"/>
                  </a:lnTo>
                  <a:lnTo>
                    <a:pt x="25609" y="57997"/>
                  </a:lnTo>
                  <a:lnTo>
                    <a:pt x="27629" y="59386"/>
                  </a:lnTo>
                  <a:lnTo>
                    <a:pt x="30432" y="62176"/>
                  </a:lnTo>
                  <a:lnTo>
                    <a:pt x="31910" y="65977"/>
                  </a:lnTo>
                  <a:lnTo>
                    <a:pt x="33879" y="67492"/>
                  </a:lnTo>
                  <a:lnTo>
                    <a:pt x="35660" y="65800"/>
                  </a:lnTo>
                  <a:lnTo>
                    <a:pt x="34498" y="64424"/>
                  </a:lnTo>
                  <a:lnTo>
                    <a:pt x="35496" y="63338"/>
                  </a:lnTo>
                  <a:lnTo>
                    <a:pt x="36758" y="63148"/>
                  </a:lnTo>
                  <a:lnTo>
                    <a:pt x="38602" y="62782"/>
                  </a:lnTo>
                  <a:lnTo>
                    <a:pt x="38488" y="60168"/>
                  </a:lnTo>
                  <a:lnTo>
                    <a:pt x="39966" y="57012"/>
                  </a:lnTo>
                  <a:lnTo>
                    <a:pt x="41203" y="56696"/>
                  </a:lnTo>
                  <a:lnTo>
                    <a:pt x="41809" y="58944"/>
                  </a:lnTo>
                  <a:lnTo>
                    <a:pt x="44284" y="58944"/>
                  </a:lnTo>
                  <a:lnTo>
                    <a:pt x="44158" y="57315"/>
                  </a:lnTo>
                  <a:lnTo>
                    <a:pt x="45155" y="56683"/>
                  </a:lnTo>
                  <a:lnTo>
                    <a:pt x="44739" y="57946"/>
                  </a:lnTo>
                  <a:lnTo>
                    <a:pt x="47529" y="60812"/>
                  </a:lnTo>
                  <a:lnTo>
                    <a:pt x="48767" y="61747"/>
                  </a:lnTo>
                  <a:lnTo>
                    <a:pt x="45635" y="62416"/>
                  </a:lnTo>
                  <a:lnTo>
                    <a:pt x="42478" y="61570"/>
                  </a:lnTo>
                  <a:lnTo>
                    <a:pt x="39877" y="62214"/>
                  </a:lnTo>
                  <a:lnTo>
                    <a:pt x="38223" y="63136"/>
                  </a:lnTo>
                  <a:lnTo>
                    <a:pt x="37036" y="66002"/>
                  </a:lnTo>
                  <a:lnTo>
                    <a:pt x="39044" y="67341"/>
                  </a:lnTo>
                  <a:lnTo>
                    <a:pt x="41999" y="68111"/>
                  </a:lnTo>
                  <a:lnTo>
                    <a:pt x="44284" y="66823"/>
                  </a:lnTo>
                  <a:lnTo>
                    <a:pt x="44979" y="67833"/>
                  </a:lnTo>
                  <a:lnTo>
                    <a:pt x="44208" y="70712"/>
                  </a:lnTo>
                  <a:lnTo>
                    <a:pt x="41658" y="71886"/>
                  </a:lnTo>
                  <a:lnTo>
                    <a:pt x="38400" y="72391"/>
                  </a:lnTo>
                  <a:lnTo>
                    <a:pt x="32932" y="70813"/>
                  </a:lnTo>
                  <a:lnTo>
                    <a:pt x="30887" y="71154"/>
                  </a:lnTo>
                  <a:lnTo>
                    <a:pt x="29334" y="72518"/>
                  </a:lnTo>
                  <a:lnTo>
                    <a:pt x="26922" y="70535"/>
                  </a:lnTo>
                  <a:lnTo>
                    <a:pt x="24586" y="70030"/>
                  </a:lnTo>
                  <a:lnTo>
                    <a:pt x="24207" y="67277"/>
                  </a:lnTo>
                  <a:lnTo>
                    <a:pt x="22515" y="66899"/>
                  </a:lnTo>
                  <a:lnTo>
                    <a:pt x="20406" y="67252"/>
                  </a:lnTo>
                  <a:lnTo>
                    <a:pt x="16227" y="67227"/>
                  </a:lnTo>
                  <a:lnTo>
                    <a:pt x="11908" y="68805"/>
                  </a:lnTo>
                  <a:lnTo>
                    <a:pt x="10570" y="68136"/>
                  </a:lnTo>
                  <a:lnTo>
                    <a:pt x="8613" y="70081"/>
                  </a:lnTo>
                  <a:lnTo>
                    <a:pt x="6782" y="72025"/>
                  </a:lnTo>
                  <a:lnTo>
                    <a:pt x="6163" y="73995"/>
                  </a:lnTo>
                  <a:lnTo>
                    <a:pt x="3612" y="75826"/>
                  </a:lnTo>
                  <a:lnTo>
                    <a:pt x="1087" y="79854"/>
                  </a:lnTo>
                  <a:lnTo>
                    <a:pt x="1" y="82468"/>
                  </a:lnTo>
                  <a:lnTo>
                    <a:pt x="531" y="84917"/>
                  </a:lnTo>
                  <a:lnTo>
                    <a:pt x="14" y="87758"/>
                  </a:lnTo>
                  <a:lnTo>
                    <a:pt x="885" y="91382"/>
                  </a:lnTo>
                  <a:lnTo>
                    <a:pt x="5140" y="95852"/>
                  </a:lnTo>
                  <a:lnTo>
                    <a:pt x="8347" y="97746"/>
                  </a:lnTo>
                  <a:lnTo>
                    <a:pt x="11151" y="97418"/>
                  </a:lnTo>
                  <a:lnTo>
                    <a:pt x="13752" y="97418"/>
                  </a:lnTo>
                  <a:lnTo>
                    <a:pt x="16467" y="96054"/>
                  </a:lnTo>
                  <a:lnTo>
                    <a:pt x="18525" y="96294"/>
                  </a:lnTo>
                  <a:lnTo>
                    <a:pt x="19497" y="97923"/>
                  </a:lnTo>
                  <a:lnTo>
                    <a:pt x="22338" y="97784"/>
                  </a:lnTo>
                  <a:lnTo>
                    <a:pt x="23336" y="99400"/>
                  </a:lnTo>
                  <a:lnTo>
                    <a:pt x="22906" y="103492"/>
                  </a:lnTo>
                  <a:lnTo>
                    <a:pt x="25066" y="106686"/>
                  </a:lnTo>
                  <a:lnTo>
                    <a:pt x="25659" y="109717"/>
                  </a:lnTo>
                  <a:lnTo>
                    <a:pt x="25659" y="112457"/>
                  </a:lnTo>
                  <a:lnTo>
                    <a:pt x="23765" y="115083"/>
                  </a:lnTo>
                  <a:lnTo>
                    <a:pt x="23765" y="117697"/>
                  </a:lnTo>
                  <a:lnTo>
                    <a:pt x="25659" y="120437"/>
                  </a:lnTo>
                  <a:lnTo>
                    <a:pt x="25659" y="124010"/>
                  </a:lnTo>
                  <a:lnTo>
                    <a:pt x="27692" y="126675"/>
                  </a:lnTo>
                  <a:lnTo>
                    <a:pt x="28778" y="128733"/>
                  </a:lnTo>
                  <a:lnTo>
                    <a:pt x="29157" y="130993"/>
                  </a:lnTo>
                  <a:lnTo>
                    <a:pt x="31051" y="133998"/>
                  </a:lnTo>
                  <a:lnTo>
                    <a:pt x="35849" y="133998"/>
                  </a:lnTo>
                  <a:lnTo>
                    <a:pt x="38501" y="132003"/>
                  </a:lnTo>
                  <a:lnTo>
                    <a:pt x="40193" y="130160"/>
                  </a:lnTo>
                  <a:lnTo>
                    <a:pt x="42769" y="127243"/>
                  </a:lnTo>
                  <a:lnTo>
                    <a:pt x="43362" y="124541"/>
                  </a:lnTo>
                  <a:lnTo>
                    <a:pt x="44865" y="124541"/>
                  </a:lnTo>
                  <a:lnTo>
                    <a:pt x="45206" y="120121"/>
                  </a:lnTo>
                  <a:lnTo>
                    <a:pt x="45206" y="119010"/>
                  </a:lnTo>
                  <a:lnTo>
                    <a:pt x="49183" y="115954"/>
                  </a:lnTo>
                  <a:lnTo>
                    <a:pt x="50888" y="113379"/>
                  </a:lnTo>
                  <a:lnTo>
                    <a:pt x="50888" y="110651"/>
                  </a:lnTo>
                  <a:lnTo>
                    <a:pt x="50042" y="108606"/>
                  </a:lnTo>
                  <a:lnTo>
                    <a:pt x="50092" y="106295"/>
                  </a:lnTo>
                  <a:lnTo>
                    <a:pt x="49600" y="104969"/>
                  </a:lnTo>
                  <a:lnTo>
                    <a:pt x="52239" y="102570"/>
                  </a:lnTo>
                  <a:lnTo>
                    <a:pt x="54853" y="99653"/>
                  </a:lnTo>
                  <a:lnTo>
                    <a:pt x="58149" y="97645"/>
                  </a:lnTo>
                  <a:lnTo>
                    <a:pt x="58186" y="97570"/>
                  </a:lnTo>
                  <a:cubicBezTo>
                    <a:pt x="58641" y="96761"/>
                    <a:pt x="59702" y="94817"/>
                    <a:pt x="59702" y="94362"/>
                  </a:cubicBezTo>
                  <a:cubicBezTo>
                    <a:pt x="59702" y="94148"/>
                    <a:pt x="60131" y="92948"/>
                    <a:pt x="60522" y="91963"/>
                  </a:cubicBezTo>
                  <a:lnTo>
                    <a:pt x="60573" y="91862"/>
                  </a:lnTo>
                  <a:lnTo>
                    <a:pt x="59904" y="89716"/>
                  </a:lnTo>
                  <a:lnTo>
                    <a:pt x="58149" y="90587"/>
                  </a:lnTo>
                  <a:lnTo>
                    <a:pt x="54411" y="91117"/>
                  </a:lnTo>
                  <a:lnTo>
                    <a:pt x="53375" y="91610"/>
                  </a:lnTo>
                  <a:lnTo>
                    <a:pt x="52858" y="90031"/>
                  </a:lnTo>
                  <a:lnTo>
                    <a:pt x="52327" y="88870"/>
                  </a:lnTo>
                  <a:lnTo>
                    <a:pt x="50118" y="86748"/>
                  </a:lnTo>
                  <a:lnTo>
                    <a:pt x="48830" y="85852"/>
                  </a:lnTo>
                  <a:lnTo>
                    <a:pt x="46772" y="81104"/>
                  </a:lnTo>
                  <a:lnTo>
                    <a:pt x="45913" y="79917"/>
                  </a:lnTo>
                  <a:lnTo>
                    <a:pt x="44852" y="77076"/>
                  </a:lnTo>
                  <a:lnTo>
                    <a:pt x="44309" y="76142"/>
                  </a:lnTo>
                  <a:lnTo>
                    <a:pt x="44890" y="75927"/>
                  </a:lnTo>
                  <a:lnTo>
                    <a:pt x="47264" y="79185"/>
                  </a:lnTo>
                  <a:lnTo>
                    <a:pt x="48716" y="81470"/>
                  </a:lnTo>
                  <a:lnTo>
                    <a:pt x="49562" y="83945"/>
                  </a:lnTo>
                  <a:lnTo>
                    <a:pt x="51570" y="85523"/>
                  </a:lnTo>
                  <a:lnTo>
                    <a:pt x="52795" y="88478"/>
                  </a:lnTo>
                  <a:lnTo>
                    <a:pt x="53439" y="90271"/>
                  </a:lnTo>
                  <a:lnTo>
                    <a:pt x="57189" y="88579"/>
                  </a:lnTo>
                  <a:lnTo>
                    <a:pt x="60939" y="87746"/>
                  </a:lnTo>
                  <a:lnTo>
                    <a:pt x="65005" y="85675"/>
                  </a:lnTo>
                  <a:lnTo>
                    <a:pt x="66230" y="83453"/>
                  </a:lnTo>
                  <a:lnTo>
                    <a:pt x="67139" y="81154"/>
                  </a:lnTo>
                  <a:lnTo>
                    <a:pt x="65422" y="79437"/>
                  </a:lnTo>
                  <a:lnTo>
                    <a:pt x="63932" y="77821"/>
                  </a:lnTo>
                  <a:lnTo>
                    <a:pt x="61356" y="78616"/>
                  </a:lnTo>
                  <a:lnTo>
                    <a:pt x="59487" y="78705"/>
                  </a:lnTo>
                  <a:lnTo>
                    <a:pt x="58325" y="76571"/>
                  </a:lnTo>
                  <a:lnTo>
                    <a:pt x="56570" y="75094"/>
                  </a:lnTo>
                  <a:lnTo>
                    <a:pt x="57189" y="74045"/>
                  </a:lnTo>
                  <a:lnTo>
                    <a:pt x="59790" y="76154"/>
                  </a:lnTo>
                  <a:lnTo>
                    <a:pt x="61886" y="77303"/>
                  </a:lnTo>
                  <a:lnTo>
                    <a:pt x="63742" y="77442"/>
                  </a:lnTo>
                  <a:lnTo>
                    <a:pt x="65472" y="78364"/>
                  </a:lnTo>
                  <a:lnTo>
                    <a:pt x="68351" y="78818"/>
                  </a:lnTo>
                  <a:lnTo>
                    <a:pt x="71634" y="78414"/>
                  </a:lnTo>
                  <a:lnTo>
                    <a:pt x="74109" y="80195"/>
                  </a:lnTo>
                  <a:lnTo>
                    <a:pt x="75511" y="82569"/>
                  </a:lnTo>
                  <a:lnTo>
                    <a:pt x="77089" y="82834"/>
                  </a:lnTo>
                  <a:lnTo>
                    <a:pt x="78074" y="81697"/>
                  </a:lnTo>
                  <a:lnTo>
                    <a:pt x="78541" y="83617"/>
                  </a:lnTo>
                  <a:lnTo>
                    <a:pt x="79173" y="86357"/>
                  </a:lnTo>
                  <a:lnTo>
                    <a:pt x="80562" y="89349"/>
                  </a:lnTo>
                  <a:lnTo>
                    <a:pt x="82014" y="92670"/>
                  </a:lnTo>
                  <a:lnTo>
                    <a:pt x="82721" y="95246"/>
                  </a:lnTo>
                  <a:lnTo>
                    <a:pt x="84930" y="91723"/>
                  </a:lnTo>
                  <a:lnTo>
                    <a:pt x="84930" y="88668"/>
                  </a:lnTo>
                  <a:lnTo>
                    <a:pt x="85802" y="87215"/>
                  </a:lnTo>
                  <a:lnTo>
                    <a:pt x="87822" y="85460"/>
                  </a:lnTo>
                  <a:lnTo>
                    <a:pt x="90840" y="82720"/>
                  </a:lnTo>
                  <a:lnTo>
                    <a:pt x="92115" y="80990"/>
                  </a:lnTo>
                  <a:lnTo>
                    <a:pt x="94451" y="80447"/>
                  </a:lnTo>
                  <a:lnTo>
                    <a:pt x="95158" y="83339"/>
                  </a:lnTo>
                  <a:lnTo>
                    <a:pt x="96914" y="84160"/>
                  </a:lnTo>
                  <a:lnTo>
                    <a:pt x="96914" y="87885"/>
                  </a:lnTo>
                  <a:lnTo>
                    <a:pt x="99035" y="86622"/>
                  </a:lnTo>
                  <a:lnTo>
                    <a:pt x="100702" y="90132"/>
                  </a:lnTo>
                  <a:lnTo>
                    <a:pt x="100702" y="94451"/>
                  </a:lnTo>
                  <a:lnTo>
                    <a:pt x="102772" y="95549"/>
                  </a:lnTo>
                  <a:lnTo>
                    <a:pt x="103720" y="97557"/>
                  </a:lnTo>
                  <a:lnTo>
                    <a:pt x="105247" y="99565"/>
                  </a:lnTo>
                  <a:lnTo>
                    <a:pt x="107975" y="100701"/>
                  </a:lnTo>
                  <a:lnTo>
                    <a:pt x="107192" y="98100"/>
                  </a:lnTo>
                  <a:lnTo>
                    <a:pt x="106864" y="96294"/>
                  </a:lnTo>
                  <a:lnTo>
                    <a:pt x="105121" y="94994"/>
                  </a:lnTo>
                  <a:lnTo>
                    <a:pt x="104023" y="93478"/>
                  </a:lnTo>
                  <a:lnTo>
                    <a:pt x="103442" y="92127"/>
                  </a:lnTo>
                  <a:lnTo>
                    <a:pt x="103732" y="90082"/>
                  </a:lnTo>
                  <a:lnTo>
                    <a:pt x="104212" y="89476"/>
                  </a:lnTo>
                  <a:lnTo>
                    <a:pt x="105626" y="90801"/>
                  </a:lnTo>
                  <a:lnTo>
                    <a:pt x="107306" y="92595"/>
                  </a:lnTo>
                  <a:lnTo>
                    <a:pt x="108417" y="93163"/>
                  </a:lnTo>
                  <a:lnTo>
                    <a:pt x="108568" y="93049"/>
                  </a:lnTo>
                  <a:cubicBezTo>
                    <a:pt x="110803" y="91382"/>
                    <a:pt x="110803" y="91041"/>
                    <a:pt x="110803" y="90902"/>
                  </a:cubicBezTo>
                  <a:lnTo>
                    <a:pt x="110803" y="87203"/>
                  </a:lnTo>
                  <a:lnTo>
                    <a:pt x="108846" y="85359"/>
                  </a:lnTo>
                  <a:lnTo>
                    <a:pt x="108139" y="83932"/>
                  </a:lnTo>
                  <a:cubicBezTo>
                    <a:pt x="108265" y="83238"/>
                    <a:pt x="108480" y="82556"/>
                    <a:pt x="108581" y="82455"/>
                  </a:cubicBezTo>
                  <a:cubicBezTo>
                    <a:pt x="108758" y="82341"/>
                    <a:pt x="109654" y="82000"/>
                    <a:pt x="110374" y="81748"/>
                  </a:cubicBezTo>
                  <a:lnTo>
                    <a:pt x="110967" y="83099"/>
                  </a:lnTo>
                  <a:lnTo>
                    <a:pt x="113139" y="81521"/>
                  </a:lnTo>
                  <a:lnTo>
                    <a:pt x="117016" y="79589"/>
                  </a:lnTo>
                  <a:lnTo>
                    <a:pt x="118821" y="76293"/>
                  </a:lnTo>
                  <a:lnTo>
                    <a:pt x="119604" y="74083"/>
                  </a:lnTo>
                  <a:lnTo>
                    <a:pt x="119630" y="70232"/>
                  </a:lnTo>
                  <a:lnTo>
                    <a:pt x="118140" y="67227"/>
                  </a:lnTo>
                  <a:lnTo>
                    <a:pt x="116890" y="65649"/>
                  </a:lnTo>
                  <a:lnTo>
                    <a:pt x="118809" y="64348"/>
                  </a:lnTo>
                  <a:lnTo>
                    <a:pt x="119958" y="63451"/>
                  </a:lnTo>
                  <a:lnTo>
                    <a:pt x="117622" y="62719"/>
                  </a:lnTo>
                  <a:lnTo>
                    <a:pt x="116258" y="63212"/>
                  </a:lnTo>
                  <a:lnTo>
                    <a:pt x="115475" y="62340"/>
                  </a:lnTo>
                  <a:lnTo>
                    <a:pt x="115059" y="61772"/>
                  </a:lnTo>
                  <a:lnTo>
                    <a:pt x="116624" y="60863"/>
                  </a:lnTo>
                  <a:lnTo>
                    <a:pt x="117369" y="59373"/>
                  </a:lnTo>
                  <a:lnTo>
                    <a:pt x="117900" y="59638"/>
                  </a:lnTo>
                  <a:lnTo>
                    <a:pt x="117256" y="61974"/>
                  </a:lnTo>
                  <a:lnTo>
                    <a:pt x="119390" y="60901"/>
                  </a:lnTo>
                  <a:lnTo>
                    <a:pt x="120337" y="61684"/>
                  </a:lnTo>
                  <a:lnTo>
                    <a:pt x="121284" y="63350"/>
                  </a:lnTo>
                  <a:lnTo>
                    <a:pt x="122168" y="64424"/>
                  </a:lnTo>
                  <a:lnTo>
                    <a:pt x="122168" y="66015"/>
                  </a:lnTo>
                  <a:lnTo>
                    <a:pt x="123291" y="67151"/>
                  </a:lnTo>
                  <a:lnTo>
                    <a:pt x="125501" y="65383"/>
                  </a:lnTo>
                  <a:lnTo>
                    <a:pt x="124882" y="62782"/>
                  </a:lnTo>
                  <a:lnTo>
                    <a:pt x="123216" y="61078"/>
                  </a:lnTo>
                  <a:lnTo>
                    <a:pt x="122837" y="60295"/>
                  </a:lnTo>
                  <a:lnTo>
                    <a:pt x="124238" y="59095"/>
                  </a:lnTo>
                  <a:lnTo>
                    <a:pt x="124352" y="56254"/>
                  </a:lnTo>
                  <a:lnTo>
                    <a:pt x="125337" y="55433"/>
                  </a:lnTo>
                  <a:lnTo>
                    <a:pt x="126688" y="56229"/>
                  </a:lnTo>
                  <a:lnTo>
                    <a:pt x="128734" y="52693"/>
                  </a:lnTo>
                  <a:lnTo>
                    <a:pt x="130363" y="47693"/>
                  </a:lnTo>
                  <a:lnTo>
                    <a:pt x="129176" y="44359"/>
                  </a:lnTo>
                  <a:lnTo>
                    <a:pt x="128418" y="41329"/>
                  </a:lnTo>
                  <a:lnTo>
                    <a:pt x="126625" y="39650"/>
                  </a:lnTo>
                  <a:lnTo>
                    <a:pt x="124365" y="39006"/>
                  </a:lnTo>
                  <a:lnTo>
                    <a:pt x="123039" y="38501"/>
                  </a:lnTo>
                  <a:lnTo>
                    <a:pt x="122231" y="37844"/>
                  </a:lnTo>
                  <a:lnTo>
                    <a:pt x="124238" y="33816"/>
                  </a:lnTo>
                  <a:lnTo>
                    <a:pt x="125047" y="31152"/>
                  </a:lnTo>
                  <a:lnTo>
                    <a:pt x="127067" y="29939"/>
                  </a:lnTo>
                  <a:lnTo>
                    <a:pt x="130350" y="29939"/>
                  </a:lnTo>
                  <a:lnTo>
                    <a:pt x="135009" y="28677"/>
                  </a:lnTo>
                  <a:lnTo>
                    <a:pt x="132875" y="28677"/>
                  </a:lnTo>
                  <a:lnTo>
                    <a:pt x="132875" y="23841"/>
                  </a:lnTo>
                  <a:lnTo>
                    <a:pt x="135224" y="22793"/>
                  </a:lnTo>
                  <a:lnTo>
                    <a:pt x="136108" y="25091"/>
                  </a:lnTo>
                  <a:lnTo>
                    <a:pt x="137257" y="22490"/>
                  </a:lnTo>
                  <a:lnTo>
                    <a:pt x="137282" y="21025"/>
                  </a:lnTo>
                  <a:lnTo>
                    <a:pt x="138090" y="21479"/>
                  </a:lnTo>
                  <a:lnTo>
                    <a:pt x="137446" y="25129"/>
                  </a:lnTo>
                  <a:lnTo>
                    <a:pt x="136032" y="30912"/>
                  </a:lnTo>
                  <a:lnTo>
                    <a:pt x="136019" y="34447"/>
                  </a:lnTo>
                  <a:lnTo>
                    <a:pt x="139467" y="39220"/>
                  </a:lnTo>
                  <a:lnTo>
                    <a:pt x="140452" y="42491"/>
                  </a:lnTo>
                  <a:lnTo>
                    <a:pt x="140452" y="44486"/>
                  </a:lnTo>
                  <a:lnTo>
                    <a:pt x="142346" y="42907"/>
                  </a:lnTo>
                  <a:lnTo>
                    <a:pt x="142346" y="39460"/>
                  </a:lnTo>
                  <a:lnTo>
                    <a:pt x="143836" y="36051"/>
                  </a:lnTo>
                  <a:lnTo>
                    <a:pt x="143028" y="33273"/>
                  </a:lnTo>
                  <a:lnTo>
                    <a:pt x="142901" y="31682"/>
                  </a:lnTo>
                  <a:lnTo>
                    <a:pt x="142598" y="29447"/>
                  </a:lnTo>
                  <a:lnTo>
                    <a:pt x="140742" y="27982"/>
                  </a:lnTo>
                  <a:lnTo>
                    <a:pt x="140464" y="25356"/>
                  </a:lnTo>
                  <a:lnTo>
                    <a:pt x="142939" y="23740"/>
                  </a:lnTo>
                  <a:lnTo>
                    <a:pt x="145502" y="24093"/>
                  </a:lnTo>
                  <a:lnTo>
                    <a:pt x="145502" y="21189"/>
                  </a:lnTo>
                  <a:lnTo>
                    <a:pt x="146462" y="19611"/>
                  </a:lnTo>
                  <a:lnTo>
                    <a:pt x="148508" y="18588"/>
                  </a:lnTo>
                  <a:lnTo>
                    <a:pt x="149732" y="18588"/>
                  </a:lnTo>
                  <a:lnTo>
                    <a:pt x="148141" y="14231"/>
                  </a:lnTo>
                  <a:lnTo>
                    <a:pt x="145010" y="13070"/>
                  </a:lnTo>
                  <a:lnTo>
                    <a:pt x="145490" y="11214"/>
                  </a:lnTo>
                  <a:lnTo>
                    <a:pt x="145161" y="9105"/>
                  </a:lnTo>
                  <a:lnTo>
                    <a:pt x="145060" y="8562"/>
                  </a:lnTo>
                  <a:lnTo>
                    <a:pt x="146664" y="9395"/>
                  </a:lnTo>
                  <a:lnTo>
                    <a:pt x="148015" y="8360"/>
                  </a:lnTo>
                  <a:lnTo>
                    <a:pt x="149442" y="9307"/>
                  </a:lnTo>
                  <a:lnTo>
                    <a:pt x="150364" y="6542"/>
                  </a:lnTo>
                  <a:lnTo>
                    <a:pt x="149038" y="4774"/>
                  </a:lnTo>
                  <a:lnTo>
                    <a:pt x="148369" y="2223"/>
                  </a:lnTo>
                  <a:lnTo>
                    <a:pt x="144227" y="1605"/>
                  </a:lnTo>
                  <a:lnTo>
                    <a:pt x="144227" y="3120"/>
                  </a:lnTo>
                  <a:lnTo>
                    <a:pt x="143116" y="3082"/>
                  </a:lnTo>
                  <a:lnTo>
                    <a:pt x="142384" y="2185"/>
                  </a:lnTo>
                  <a:lnTo>
                    <a:pt x="134744" y="2185"/>
                  </a:lnTo>
                  <a:lnTo>
                    <a:pt x="130704" y="2564"/>
                  </a:lnTo>
                  <a:lnTo>
                    <a:pt x="133065" y="4875"/>
                  </a:lnTo>
                  <a:lnTo>
                    <a:pt x="131411" y="4888"/>
                  </a:lnTo>
                  <a:lnTo>
                    <a:pt x="130842" y="3486"/>
                  </a:lnTo>
                  <a:lnTo>
                    <a:pt x="127458" y="4989"/>
                  </a:lnTo>
                  <a:lnTo>
                    <a:pt x="124908" y="6605"/>
                  </a:lnTo>
                  <a:lnTo>
                    <a:pt x="123620" y="6605"/>
                  </a:lnTo>
                  <a:lnTo>
                    <a:pt x="122584" y="4420"/>
                  </a:lnTo>
                  <a:lnTo>
                    <a:pt x="119781" y="4016"/>
                  </a:lnTo>
                  <a:lnTo>
                    <a:pt x="117710" y="5178"/>
                  </a:lnTo>
                  <a:lnTo>
                    <a:pt x="114604" y="4143"/>
                  </a:lnTo>
                  <a:lnTo>
                    <a:pt x="112432" y="3259"/>
                  </a:lnTo>
                  <a:lnTo>
                    <a:pt x="108076" y="3574"/>
                  </a:lnTo>
                  <a:lnTo>
                    <a:pt x="106005" y="4900"/>
                  </a:lnTo>
                  <a:lnTo>
                    <a:pt x="107091" y="7842"/>
                  </a:lnTo>
                  <a:lnTo>
                    <a:pt x="105146" y="7842"/>
                  </a:lnTo>
                  <a:lnTo>
                    <a:pt x="103795" y="7729"/>
                  </a:lnTo>
                  <a:lnTo>
                    <a:pt x="101851" y="8714"/>
                  </a:lnTo>
                  <a:lnTo>
                    <a:pt x="102583" y="10039"/>
                  </a:lnTo>
                  <a:lnTo>
                    <a:pt x="102583" y="10039"/>
                  </a:lnTo>
                  <a:lnTo>
                    <a:pt x="101169" y="9623"/>
                  </a:lnTo>
                  <a:lnTo>
                    <a:pt x="100348" y="6744"/>
                  </a:lnTo>
                  <a:lnTo>
                    <a:pt x="97545" y="4370"/>
                  </a:lnTo>
                  <a:lnTo>
                    <a:pt x="93252" y="4963"/>
                  </a:lnTo>
                  <a:lnTo>
                    <a:pt x="94072" y="7628"/>
                  </a:lnTo>
                  <a:lnTo>
                    <a:pt x="91509" y="7539"/>
                  </a:lnTo>
                  <a:lnTo>
                    <a:pt x="90385" y="6074"/>
                  </a:lnTo>
                  <a:lnTo>
                    <a:pt x="87999" y="7337"/>
                  </a:lnTo>
                  <a:lnTo>
                    <a:pt x="86231" y="7893"/>
                  </a:lnTo>
                  <a:lnTo>
                    <a:pt x="84034" y="10544"/>
                  </a:lnTo>
                  <a:lnTo>
                    <a:pt x="83706" y="9282"/>
                  </a:lnTo>
                  <a:lnTo>
                    <a:pt x="85915" y="5923"/>
                  </a:lnTo>
                  <a:lnTo>
                    <a:pt x="85234" y="2526"/>
                  </a:lnTo>
                  <a:lnTo>
                    <a:pt x="8178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52"/>
            <p:cNvSpPr/>
            <p:nvPr/>
          </p:nvSpPr>
          <p:spPr>
            <a:xfrm>
              <a:off x="4467225" y="3815075"/>
              <a:ext cx="177425" cy="289800"/>
            </a:xfrm>
            <a:custGeom>
              <a:avLst/>
              <a:gdLst/>
              <a:ahLst/>
              <a:cxnLst/>
              <a:rect l="l" t="t" r="r" b="b"/>
              <a:pathLst>
                <a:path w="7097" h="11592" extrusionOk="0">
                  <a:moveTo>
                    <a:pt x="5683" y="0"/>
                  </a:moveTo>
                  <a:lnTo>
                    <a:pt x="4572" y="1339"/>
                  </a:lnTo>
                  <a:lnTo>
                    <a:pt x="2602" y="2513"/>
                  </a:lnTo>
                  <a:lnTo>
                    <a:pt x="1023" y="3271"/>
                  </a:lnTo>
                  <a:lnTo>
                    <a:pt x="1415" y="5809"/>
                  </a:lnTo>
                  <a:lnTo>
                    <a:pt x="1023" y="7362"/>
                  </a:lnTo>
                  <a:lnTo>
                    <a:pt x="1" y="8524"/>
                  </a:lnTo>
                  <a:lnTo>
                    <a:pt x="556" y="10809"/>
                  </a:lnTo>
                  <a:lnTo>
                    <a:pt x="2134" y="11592"/>
                  </a:lnTo>
                  <a:lnTo>
                    <a:pt x="3864" y="9849"/>
                  </a:lnTo>
                  <a:lnTo>
                    <a:pt x="5203" y="6541"/>
                  </a:lnTo>
                  <a:lnTo>
                    <a:pt x="6226" y="3384"/>
                  </a:lnTo>
                  <a:lnTo>
                    <a:pt x="7097" y="1655"/>
                  </a:lnTo>
                  <a:lnTo>
                    <a:pt x="615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52"/>
            <p:cNvSpPr/>
            <p:nvPr/>
          </p:nvSpPr>
          <p:spPr>
            <a:xfrm>
              <a:off x="4458375" y="3806875"/>
              <a:ext cx="194800" cy="307475"/>
            </a:xfrm>
            <a:custGeom>
              <a:avLst/>
              <a:gdLst/>
              <a:ahLst/>
              <a:cxnLst/>
              <a:rect l="l" t="t" r="r" b="b"/>
              <a:pathLst>
                <a:path w="7792" h="12299" extrusionOk="0">
                  <a:moveTo>
                    <a:pt x="6327" y="644"/>
                  </a:moveTo>
                  <a:lnTo>
                    <a:pt x="7097" y="1995"/>
                  </a:lnTo>
                  <a:lnTo>
                    <a:pt x="6277" y="3611"/>
                  </a:lnTo>
                  <a:lnTo>
                    <a:pt x="5266" y="6756"/>
                  </a:lnTo>
                  <a:lnTo>
                    <a:pt x="3953" y="10001"/>
                  </a:lnTo>
                  <a:lnTo>
                    <a:pt x="2413" y="11529"/>
                  </a:lnTo>
                  <a:lnTo>
                    <a:pt x="1175" y="10910"/>
                  </a:lnTo>
                  <a:lnTo>
                    <a:pt x="695" y="8940"/>
                  </a:lnTo>
                  <a:lnTo>
                    <a:pt x="1668" y="7829"/>
                  </a:lnTo>
                  <a:lnTo>
                    <a:pt x="2097" y="6149"/>
                  </a:lnTo>
                  <a:lnTo>
                    <a:pt x="1731" y="3776"/>
                  </a:lnTo>
                  <a:lnTo>
                    <a:pt x="3120" y="3119"/>
                  </a:lnTo>
                  <a:lnTo>
                    <a:pt x="5090" y="1932"/>
                  </a:lnTo>
                  <a:lnTo>
                    <a:pt x="6176" y="644"/>
                  </a:lnTo>
                  <a:close/>
                  <a:moveTo>
                    <a:pt x="5873" y="0"/>
                  </a:moveTo>
                  <a:lnTo>
                    <a:pt x="4711" y="1427"/>
                  </a:lnTo>
                  <a:lnTo>
                    <a:pt x="2817" y="2563"/>
                  </a:lnTo>
                  <a:lnTo>
                    <a:pt x="1024" y="3409"/>
                  </a:lnTo>
                  <a:lnTo>
                    <a:pt x="1440" y="6124"/>
                  </a:lnTo>
                  <a:lnTo>
                    <a:pt x="1087" y="7538"/>
                  </a:lnTo>
                  <a:lnTo>
                    <a:pt x="1" y="8776"/>
                  </a:lnTo>
                  <a:lnTo>
                    <a:pt x="632" y="11352"/>
                  </a:lnTo>
                  <a:lnTo>
                    <a:pt x="2552" y="12299"/>
                  </a:lnTo>
                  <a:lnTo>
                    <a:pt x="4420" y="10405"/>
                  </a:lnTo>
                  <a:lnTo>
                    <a:pt x="5847" y="6958"/>
                  </a:lnTo>
                  <a:lnTo>
                    <a:pt x="6845" y="3851"/>
                  </a:lnTo>
                  <a:lnTo>
                    <a:pt x="7792" y="1970"/>
                  </a:lnTo>
                  <a:lnTo>
                    <a:pt x="668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52"/>
            <p:cNvSpPr/>
            <p:nvPr/>
          </p:nvSpPr>
          <p:spPr>
            <a:xfrm>
              <a:off x="5304725" y="3312525"/>
              <a:ext cx="45475" cy="78625"/>
            </a:xfrm>
            <a:custGeom>
              <a:avLst/>
              <a:gdLst/>
              <a:ahLst/>
              <a:cxnLst/>
              <a:rect l="l" t="t" r="r" b="b"/>
              <a:pathLst>
                <a:path w="1819" h="3145" extrusionOk="0">
                  <a:moveTo>
                    <a:pt x="480" y="0"/>
                  </a:moveTo>
                  <a:lnTo>
                    <a:pt x="0" y="1654"/>
                  </a:lnTo>
                  <a:lnTo>
                    <a:pt x="480" y="3144"/>
                  </a:lnTo>
                  <a:lnTo>
                    <a:pt x="1503" y="2753"/>
                  </a:lnTo>
                  <a:lnTo>
                    <a:pt x="1818" y="1566"/>
                  </a:lnTo>
                  <a:lnTo>
                    <a:pt x="48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52"/>
            <p:cNvSpPr/>
            <p:nvPr/>
          </p:nvSpPr>
          <p:spPr>
            <a:xfrm>
              <a:off x="5296500" y="3296100"/>
              <a:ext cx="62525" cy="105475"/>
            </a:xfrm>
            <a:custGeom>
              <a:avLst/>
              <a:gdLst/>
              <a:ahLst/>
              <a:cxnLst/>
              <a:rect l="l" t="t" r="r" b="b"/>
              <a:pathLst>
                <a:path w="2501" h="4219" extrusionOk="0">
                  <a:moveTo>
                    <a:pt x="948" y="1301"/>
                  </a:moveTo>
                  <a:lnTo>
                    <a:pt x="1806" y="2311"/>
                  </a:lnTo>
                  <a:lnTo>
                    <a:pt x="1567" y="3170"/>
                  </a:lnTo>
                  <a:lnTo>
                    <a:pt x="1011" y="3397"/>
                  </a:lnTo>
                  <a:lnTo>
                    <a:pt x="657" y="2299"/>
                  </a:lnTo>
                  <a:lnTo>
                    <a:pt x="948" y="1301"/>
                  </a:lnTo>
                  <a:close/>
                  <a:moveTo>
                    <a:pt x="670" y="1"/>
                  </a:moveTo>
                  <a:lnTo>
                    <a:pt x="1" y="2311"/>
                  </a:lnTo>
                  <a:lnTo>
                    <a:pt x="607" y="4218"/>
                  </a:lnTo>
                  <a:lnTo>
                    <a:pt x="2097" y="3650"/>
                  </a:lnTo>
                  <a:lnTo>
                    <a:pt x="2501" y="2147"/>
                  </a:lnTo>
                  <a:lnTo>
                    <a:pt x="67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52"/>
            <p:cNvSpPr/>
            <p:nvPr/>
          </p:nvSpPr>
          <p:spPr>
            <a:xfrm>
              <a:off x="5643750" y="3420800"/>
              <a:ext cx="232675" cy="252250"/>
            </a:xfrm>
            <a:custGeom>
              <a:avLst/>
              <a:gdLst/>
              <a:ahLst/>
              <a:cxnLst/>
              <a:rect l="l" t="t" r="r" b="b"/>
              <a:pathLst>
                <a:path w="9307" h="10090" extrusionOk="0">
                  <a:moveTo>
                    <a:pt x="1" y="0"/>
                  </a:moveTo>
                  <a:lnTo>
                    <a:pt x="948" y="1301"/>
                  </a:lnTo>
                  <a:lnTo>
                    <a:pt x="2337" y="1553"/>
                  </a:lnTo>
                  <a:cubicBezTo>
                    <a:pt x="2337" y="1553"/>
                    <a:pt x="3536" y="3852"/>
                    <a:pt x="3688" y="4091"/>
                  </a:cubicBezTo>
                  <a:cubicBezTo>
                    <a:pt x="3852" y="4331"/>
                    <a:pt x="5897" y="8233"/>
                    <a:pt x="5897" y="8233"/>
                  </a:cubicBezTo>
                  <a:lnTo>
                    <a:pt x="7804" y="10089"/>
                  </a:lnTo>
                  <a:lnTo>
                    <a:pt x="8587" y="10089"/>
                  </a:lnTo>
                  <a:lnTo>
                    <a:pt x="9307" y="8119"/>
                  </a:lnTo>
                  <a:lnTo>
                    <a:pt x="7880" y="5039"/>
                  </a:lnTo>
                  <a:lnTo>
                    <a:pt x="4647" y="1882"/>
                  </a:lnTo>
                  <a:lnTo>
                    <a:pt x="3473" y="1061"/>
                  </a:lnTo>
                  <a:lnTo>
                    <a:pt x="197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52"/>
            <p:cNvSpPr/>
            <p:nvPr/>
          </p:nvSpPr>
          <p:spPr>
            <a:xfrm>
              <a:off x="5628275" y="3412900"/>
              <a:ext cx="256350" cy="268025"/>
            </a:xfrm>
            <a:custGeom>
              <a:avLst/>
              <a:gdLst/>
              <a:ahLst/>
              <a:cxnLst/>
              <a:rect l="l" t="t" r="r" b="b"/>
              <a:pathLst>
                <a:path w="10254" h="10721" extrusionOk="0">
                  <a:moveTo>
                    <a:pt x="2488" y="632"/>
                  </a:moveTo>
                  <a:lnTo>
                    <a:pt x="5052" y="2438"/>
                  </a:lnTo>
                  <a:lnTo>
                    <a:pt x="8246" y="5544"/>
                  </a:lnTo>
                  <a:lnTo>
                    <a:pt x="9585" y="8448"/>
                  </a:lnTo>
                  <a:lnTo>
                    <a:pt x="9004" y="10090"/>
                  </a:lnTo>
                  <a:lnTo>
                    <a:pt x="8562" y="10090"/>
                  </a:lnTo>
                  <a:lnTo>
                    <a:pt x="6782" y="8360"/>
                  </a:lnTo>
                  <a:cubicBezTo>
                    <a:pt x="6478" y="7792"/>
                    <a:pt x="4723" y="4471"/>
                    <a:pt x="4572" y="4231"/>
                  </a:cubicBezTo>
                  <a:cubicBezTo>
                    <a:pt x="4458" y="4067"/>
                    <a:pt x="3688" y="2614"/>
                    <a:pt x="3233" y="1731"/>
                  </a:cubicBezTo>
                  <a:lnTo>
                    <a:pt x="3158" y="1592"/>
                  </a:lnTo>
                  <a:lnTo>
                    <a:pt x="1743" y="1327"/>
                  </a:lnTo>
                  <a:lnTo>
                    <a:pt x="1238" y="632"/>
                  </a:lnTo>
                  <a:close/>
                  <a:moveTo>
                    <a:pt x="1" y="1"/>
                  </a:moveTo>
                  <a:lnTo>
                    <a:pt x="1390" y="1907"/>
                  </a:lnTo>
                  <a:lnTo>
                    <a:pt x="2741" y="2160"/>
                  </a:lnTo>
                  <a:cubicBezTo>
                    <a:pt x="3019" y="2690"/>
                    <a:pt x="3903" y="4370"/>
                    <a:pt x="4041" y="4584"/>
                  </a:cubicBezTo>
                  <a:cubicBezTo>
                    <a:pt x="4155" y="4748"/>
                    <a:pt x="5430" y="7135"/>
                    <a:pt x="6251" y="8701"/>
                  </a:cubicBezTo>
                  <a:lnTo>
                    <a:pt x="8297" y="10721"/>
                  </a:lnTo>
                  <a:lnTo>
                    <a:pt x="9433" y="10721"/>
                  </a:lnTo>
                  <a:lnTo>
                    <a:pt x="10254" y="8423"/>
                  </a:lnTo>
                  <a:lnTo>
                    <a:pt x="8789" y="5228"/>
                  </a:lnTo>
                  <a:lnTo>
                    <a:pt x="5443" y="1945"/>
                  </a:lnTo>
                  <a:lnTo>
                    <a:pt x="269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52"/>
            <p:cNvSpPr/>
            <p:nvPr/>
          </p:nvSpPr>
          <p:spPr>
            <a:xfrm>
              <a:off x="5873550" y="3662925"/>
              <a:ext cx="284775" cy="73250"/>
            </a:xfrm>
            <a:custGeom>
              <a:avLst/>
              <a:gdLst/>
              <a:ahLst/>
              <a:cxnLst/>
              <a:rect l="l" t="t" r="r" b="b"/>
              <a:pathLst>
                <a:path w="11391" h="2930" extrusionOk="0">
                  <a:moveTo>
                    <a:pt x="1150" y="0"/>
                  </a:moveTo>
                  <a:lnTo>
                    <a:pt x="1" y="998"/>
                  </a:lnTo>
                  <a:lnTo>
                    <a:pt x="2324" y="2058"/>
                  </a:lnTo>
                  <a:lnTo>
                    <a:pt x="5696" y="2930"/>
                  </a:lnTo>
                  <a:lnTo>
                    <a:pt x="11391" y="2930"/>
                  </a:lnTo>
                  <a:lnTo>
                    <a:pt x="8082" y="1667"/>
                  </a:lnTo>
                  <a:lnTo>
                    <a:pt x="5708" y="1667"/>
                  </a:lnTo>
                  <a:lnTo>
                    <a:pt x="115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52"/>
            <p:cNvSpPr/>
            <p:nvPr/>
          </p:nvSpPr>
          <p:spPr>
            <a:xfrm>
              <a:off x="5859050" y="3654075"/>
              <a:ext cx="342200" cy="90000"/>
            </a:xfrm>
            <a:custGeom>
              <a:avLst/>
              <a:gdLst/>
              <a:ahLst/>
              <a:cxnLst/>
              <a:rect l="l" t="t" r="r" b="b"/>
              <a:pathLst>
                <a:path w="13688" h="3600" extrusionOk="0">
                  <a:moveTo>
                    <a:pt x="1806" y="720"/>
                  </a:moveTo>
                  <a:lnTo>
                    <a:pt x="6187" y="2311"/>
                  </a:lnTo>
                  <a:lnTo>
                    <a:pt x="8599" y="2337"/>
                  </a:lnTo>
                  <a:lnTo>
                    <a:pt x="10266" y="2968"/>
                  </a:lnTo>
                  <a:lnTo>
                    <a:pt x="6314" y="2968"/>
                  </a:lnTo>
                  <a:lnTo>
                    <a:pt x="3043" y="2122"/>
                  </a:lnTo>
                  <a:lnTo>
                    <a:pt x="1174" y="1263"/>
                  </a:lnTo>
                  <a:lnTo>
                    <a:pt x="1806" y="720"/>
                  </a:lnTo>
                  <a:close/>
                  <a:moveTo>
                    <a:pt x="1667" y="1"/>
                  </a:moveTo>
                  <a:lnTo>
                    <a:pt x="0" y="1428"/>
                  </a:lnTo>
                  <a:lnTo>
                    <a:pt x="2829" y="2715"/>
                  </a:lnTo>
                  <a:lnTo>
                    <a:pt x="6200" y="3587"/>
                  </a:lnTo>
                  <a:lnTo>
                    <a:pt x="13688" y="3599"/>
                  </a:lnTo>
                  <a:lnTo>
                    <a:pt x="8763" y="1731"/>
                  </a:lnTo>
                  <a:lnTo>
                    <a:pt x="6352" y="1705"/>
                  </a:lnTo>
                  <a:lnTo>
                    <a:pt x="166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52"/>
            <p:cNvSpPr/>
            <p:nvPr/>
          </p:nvSpPr>
          <p:spPr>
            <a:xfrm>
              <a:off x="6185775" y="3706475"/>
              <a:ext cx="137975" cy="31600"/>
            </a:xfrm>
            <a:custGeom>
              <a:avLst/>
              <a:gdLst/>
              <a:ahLst/>
              <a:cxnLst/>
              <a:rect l="l" t="t" r="r" b="b"/>
              <a:pathLst>
                <a:path w="5519" h="1264" extrusionOk="0">
                  <a:moveTo>
                    <a:pt x="3397" y="1"/>
                  </a:moveTo>
                  <a:lnTo>
                    <a:pt x="0" y="556"/>
                  </a:lnTo>
                  <a:lnTo>
                    <a:pt x="1818" y="1263"/>
                  </a:lnTo>
                  <a:lnTo>
                    <a:pt x="5518" y="556"/>
                  </a:lnTo>
                  <a:lnTo>
                    <a:pt x="339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52"/>
            <p:cNvSpPr/>
            <p:nvPr/>
          </p:nvSpPr>
          <p:spPr>
            <a:xfrm>
              <a:off x="6156100" y="3698600"/>
              <a:ext cx="203625" cy="47675"/>
            </a:xfrm>
            <a:custGeom>
              <a:avLst/>
              <a:gdLst/>
              <a:ahLst/>
              <a:cxnLst/>
              <a:rect l="l" t="t" r="r" b="b"/>
              <a:pathLst>
                <a:path w="8145" h="1907" extrusionOk="0">
                  <a:moveTo>
                    <a:pt x="4571" y="644"/>
                  </a:moveTo>
                  <a:lnTo>
                    <a:pt x="5278" y="821"/>
                  </a:lnTo>
                  <a:lnTo>
                    <a:pt x="3031" y="1250"/>
                  </a:lnTo>
                  <a:lnTo>
                    <a:pt x="2374" y="998"/>
                  </a:lnTo>
                  <a:lnTo>
                    <a:pt x="4571" y="644"/>
                  </a:lnTo>
                  <a:close/>
                  <a:moveTo>
                    <a:pt x="4596" y="0"/>
                  </a:moveTo>
                  <a:lnTo>
                    <a:pt x="0" y="745"/>
                  </a:lnTo>
                  <a:lnTo>
                    <a:pt x="2968" y="1907"/>
                  </a:lnTo>
                  <a:lnTo>
                    <a:pt x="8145" y="922"/>
                  </a:lnTo>
                  <a:lnTo>
                    <a:pt x="459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52"/>
            <p:cNvSpPr/>
            <p:nvPr/>
          </p:nvSpPr>
          <p:spPr>
            <a:xfrm>
              <a:off x="6158300" y="3493725"/>
              <a:ext cx="139875" cy="161950"/>
            </a:xfrm>
            <a:custGeom>
              <a:avLst/>
              <a:gdLst/>
              <a:ahLst/>
              <a:cxnLst/>
              <a:rect l="l" t="t" r="r" b="b"/>
              <a:pathLst>
                <a:path w="5595" h="6478" extrusionOk="0">
                  <a:moveTo>
                    <a:pt x="3864" y="0"/>
                  </a:moveTo>
                  <a:lnTo>
                    <a:pt x="632" y="1579"/>
                  </a:lnTo>
                  <a:lnTo>
                    <a:pt x="1" y="4925"/>
                  </a:lnTo>
                  <a:lnTo>
                    <a:pt x="1099" y="6478"/>
                  </a:lnTo>
                  <a:lnTo>
                    <a:pt x="1730" y="4420"/>
                  </a:lnTo>
                  <a:lnTo>
                    <a:pt x="3473" y="6225"/>
                  </a:lnTo>
                  <a:lnTo>
                    <a:pt x="3473" y="4331"/>
                  </a:lnTo>
                  <a:lnTo>
                    <a:pt x="2678" y="3510"/>
                  </a:lnTo>
                  <a:lnTo>
                    <a:pt x="4104" y="2765"/>
                  </a:lnTo>
                  <a:lnTo>
                    <a:pt x="1895" y="2765"/>
                  </a:lnTo>
                  <a:lnTo>
                    <a:pt x="5594" y="1023"/>
                  </a:lnTo>
                  <a:lnTo>
                    <a:pt x="386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52"/>
            <p:cNvSpPr/>
            <p:nvPr/>
          </p:nvSpPr>
          <p:spPr>
            <a:xfrm>
              <a:off x="6149775" y="3484875"/>
              <a:ext cx="165125" cy="188175"/>
            </a:xfrm>
            <a:custGeom>
              <a:avLst/>
              <a:gdLst/>
              <a:ahLst/>
              <a:cxnLst/>
              <a:rect l="l" t="t" r="r" b="b"/>
              <a:pathLst>
                <a:path w="6605" h="7527" extrusionOk="0">
                  <a:moveTo>
                    <a:pt x="4193" y="708"/>
                  </a:moveTo>
                  <a:lnTo>
                    <a:pt x="5266" y="1339"/>
                  </a:lnTo>
                  <a:lnTo>
                    <a:pt x="1023" y="3334"/>
                  </a:lnTo>
                  <a:lnTo>
                    <a:pt x="1023" y="3334"/>
                  </a:lnTo>
                  <a:lnTo>
                    <a:pt x="1251" y="2147"/>
                  </a:lnTo>
                  <a:lnTo>
                    <a:pt x="4193" y="708"/>
                  </a:lnTo>
                  <a:close/>
                  <a:moveTo>
                    <a:pt x="3157" y="3423"/>
                  </a:moveTo>
                  <a:lnTo>
                    <a:pt x="2501" y="3776"/>
                  </a:lnTo>
                  <a:lnTo>
                    <a:pt x="3486" y="4812"/>
                  </a:lnTo>
                  <a:lnTo>
                    <a:pt x="3486" y="5796"/>
                  </a:lnTo>
                  <a:lnTo>
                    <a:pt x="1933" y="4168"/>
                  </a:lnTo>
                  <a:lnTo>
                    <a:pt x="1326" y="6125"/>
                  </a:lnTo>
                  <a:lnTo>
                    <a:pt x="670" y="5203"/>
                  </a:lnTo>
                  <a:lnTo>
                    <a:pt x="1011" y="3423"/>
                  </a:lnTo>
                  <a:close/>
                  <a:moveTo>
                    <a:pt x="4218" y="1"/>
                  </a:moveTo>
                  <a:lnTo>
                    <a:pt x="683" y="1718"/>
                  </a:lnTo>
                  <a:lnTo>
                    <a:pt x="1" y="5354"/>
                  </a:lnTo>
                  <a:lnTo>
                    <a:pt x="1554" y="7526"/>
                  </a:lnTo>
                  <a:lnTo>
                    <a:pt x="2210" y="5392"/>
                  </a:lnTo>
                  <a:lnTo>
                    <a:pt x="4117" y="7375"/>
                  </a:lnTo>
                  <a:lnTo>
                    <a:pt x="4117" y="4572"/>
                  </a:lnTo>
                  <a:lnTo>
                    <a:pt x="3536" y="3953"/>
                  </a:lnTo>
                  <a:lnTo>
                    <a:pt x="5708" y="2804"/>
                  </a:lnTo>
                  <a:lnTo>
                    <a:pt x="3650" y="2804"/>
                  </a:lnTo>
                  <a:lnTo>
                    <a:pt x="6605" y="1415"/>
                  </a:lnTo>
                  <a:lnTo>
                    <a:pt x="421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52"/>
            <p:cNvSpPr/>
            <p:nvPr/>
          </p:nvSpPr>
          <p:spPr>
            <a:xfrm>
              <a:off x="5945525" y="3367450"/>
              <a:ext cx="213125" cy="254775"/>
            </a:xfrm>
            <a:custGeom>
              <a:avLst/>
              <a:gdLst/>
              <a:ahLst/>
              <a:cxnLst/>
              <a:rect l="l" t="t" r="r" b="b"/>
              <a:pathLst>
                <a:path w="8525" h="10191" extrusionOk="0">
                  <a:moveTo>
                    <a:pt x="6542" y="0"/>
                  </a:moveTo>
                  <a:lnTo>
                    <a:pt x="3941" y="3119"/>
                  </a:lnTo>
                  <a:lnTo>
                    <a:pt x="2817" y="5291"/>
                  </a:lnTo>
                  <a:lnTo>
                    <a:pt x="935" y="5291"/>
                  </a:lnTo>
                  <a:lnTo>
                    <a:pt x="1" y="6869"/>
                  </a:lnTo>
                  <a:lnTo>
                    <a:pt x="1491" y="9067"/>
                  </a:lnTo>
                  <a:lnTo>
                    <a:pt x="2817" y="9546"/>
                  </a:lnTo>
                  <a:lnTo>
                    <a:pt x="4686" y="9344"/>
                  </a:lnTo>
                  <a:lnTo>
                    <a:pt x="6049" y="10190"/>
                  </a:lnTo>
                  <a:lnTo>
                    <a:pt x="7363" y="6516"/>
                  </a:lnTo>
                  <a:lnTo>
                    <a:pt x="8524" y="4874"/>
                  </a:lnTo>
                  <a:lnTo>
                    <a:pt x="7653" y="3384"/>
                  </a:lnTo>
                  <a:lnTo>
                    <a:pt x="8512" y="2134"/>
                  </a:lnTo>
                  <a:lnTo>
                    <a:pt x="654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52"/>
            <p:cNvSpPr/>
            <p:nvPr/>
          </p:nvSpPr>
          <p:spPr>
            <a:xfrm>
              <a:off x="5936075" y="3355775"/>
              <a:ext cx="232350" cy="278450"/>
            </a:xfrm>
            <a:custGeom>
              <a:avLst/>
              <a:gdLst/>
              <a:ahLst/>
              <a:cxnLst/>
              <a:rect l="l" t="t" r="r" b="b"/>
              <a:pathLst>
                <a:path w="9294" h="11138" extrusionOk="0">
                  <a:moveTo>
                    <a:pt x="6932" y="947"/>
                  </a:moveTo>
                  <a:lnTo>
                    <a:pt x="8486" y="2627"/>
                  </a:lnTo>
                  <a:lnTo>
                    <a:pt x="7652" y="3839"/>
                  </a:lnTo>
                  <a:lnTo>
                    <a:pt x="8523" y="5329"/>
                  </a:lnTo>
                  <a:lnTo>
                    <a:pt x="7475" y="6806"/>
                  </a:lnTo>
                  <a:lnTo>
                    <a:pt x="6263" y="10190"/>
                  </a:lnTo>
                  <a:lnTo>
                    <a:pt x="5139" y="9496"/>
                  </a:lnTo>
                  <a:lnTo>
                    <a:pt x="3220" y="9685"/>
                  </a:lnTo>
                  <a:lnTo>
                    <a:pt x="2071" y="9281"/>
                  </a:lnTo>
                  <a:lnTo>
                    <a:pt x="745" y="7324"/>
                  </a:lnTo>
                  <a:lnTo>
                    <a:pt x="1490" y="6074"/>
                  </a:lnTo>
                  <a:lnTo>
                    <a:pt x="3384" y="6074"/>
                  </a:lnTo>
                  <a:lnTo>
                    <a:pt x="4584" y="3763"/>
                  </a:lnTo>
                  <a:lnTo>
                    <a:pt x="6932" y="947"/>
                  </a:lnTo>
                  <a:close/>
                  <a:moveTo>
                    <a:pt x="6907" y="0"/>
                  </a:moveTo>
                  <a:lnTo>
                    <a:pt x="4079" y="3397"/>
                  </a:lnTo>
                  <a:lnTo>
                    <a:pt x="3005" y="5442"/>
                  </a:lnTo>
                  <a:lnTo>
                    <a:pt x="1137" y="5442"/>
                  </a:lnTo>
                  <a:lnTo>
                    <a:pt x="0" y="7336"/>
                  </a:lnTo>
                  <a:lnTo>
                    <a:pt x="1667" y="9799"/>
                  </a:lnTo>
                  <a:lnTo>
                    <a:pt x="3157" y="10329"/>
                  </a:lnTo>
                  <a:lnTo>
                    <a:pt x="4988" y="10140"/>
                  </a:lnTo>
                  <a:lnTo>
                    <a:pt x="6591" y="11137"/>
                  </a:lnTo>
                  <a:lnTo>
                    <a:pt x="8018" y="7147"/>
                  </a:lnTo>
                  <a:lnTo>
                    <a:pt x="9281" y="5379"/>
                  </a:lnTo>
                  <a:lnTo>
                    <a:pt x="8397" y="3877"/>
                  </a:lnTo>
                  <a:lnTo>
                    <a:pt x="9294" y="2576"/>
                  </a:lnTo>
                  <a:lnTo>
                    <a:pt x="69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52"/>
            <p:cNvSpPr/>
            <p:nvPr/>
          </p:nvSpPr>
          <p:spPr>
            <a:xfrm>
              <a:off x="6429775" y="3529075"/>
              <a:ext cx="453650" cy="254450"/>
            </a:xfrm>
            <a:custGeom>
              <a:avLst/>
              <a:gdLst/>
              <a:ahLst/>
              <a:cxnLst/>
              <a:rect l="l" t="t" r="r" b="b"/>
              <a:pathLst>
                <a:path w="18146" h="10178" extrusionOk="0">
                  <a:moveTo>
                    <a:pt x="1794" y="0"/>
                  </a:moveTo>
                  <a:lnTo>
                    <a:pt x="1" y="745"/>
                  </a:lnTo>
                  <a:lnTo>
                    <a:pt x="1705" y="2576"/>
                  </a:lnTo>
                  <a:lnTo>
                    <a:pt x="2223" y="4496"/>
                  </a:lnTo>
                  <a:lnTo>
                    <a:pt x="4281" y="4496"/>
                  </a:lnTo>
                  <a:lnTo>
                    <a:pt x="5847" y="5039"/>
                  </a:lnTo>
                  <a:lnTo>
                    <a:pt x="5847" y="6705"/>
                  </a:lnTo>
                  <a:lnTo>
                    <a:pt x="8764" y="8915"/>
                  </a:lnTo>
                  <a:lnTo>
                    <a:pt x="11214" y="8915"/>
                  </a:lnTo>
                  <a:lnTo>
                    <a:pt x="12236" y="7412"/>
                  </a:lnTo>
                  <a:lnTo>
                    <a:pt x="14055" y="8120"/>
                  </a:lnTo>
                  <a:lnTo>
                    <a:pt x="15633" y="10178"/>
                  </a:lnTo>
                  <a:lnTo>
                    <a:pt x="18146" y="10178"/>
                  </a:lnTo>
                  <a:lnTo>
                    <a:pt x="14522" y="5443"/>
                  </a:lnTo>
                  <a:lnTo>
                    <a:pt x="10431" y="3157"/>
                  </a:lnTo>
                  <a:lnTo>
                    <a:pt x="5531" y="1819"/>
                  </a:lnTo>
                  <a:lnTo>
                    <a:pt x="3650" y="2652"/>
                  </a:lnTo>
                  <a:lnTo>
                    <a:pt x="3094" y="733"/>
                  </a:lnTo>
                  <a:lnTo>
                    <a:pt x="17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52"/>
            <p:cNvSpPr/>
            <p:nvPr/>
          </p:nvSpPr>
          <p:spPr>
            <a:xfrm>
              <a:off x="6416200" y="3519925"/>
              <a:ext cx="483325" cy="271500"/>
            </a:xfrm>
            <a:custGeom>
              <a:avLst/>
              <a:gdLst/>
              <a:ahLst/>
              <a:cxnLst/>
              <a:rect l="l" t="t" r="r" b="b"/>
              <a:pathLst>
                <a:path w="19333" h="10860" extrusionOk="0">
                  <a:moveTo>
                    <a:pt x="2312" y="707"/>
                  </a:moveTo>
                  <a:lnTo>
                    <a:pt x="3372" y="1313"/>
                  </a:lnTo>
                  <a:lnTo>
                    <a:pt x="3991" y="3447"/>
                  </a:lnTo>
                  <a:lnTo>
                    <a:pt x="6112" y="2513"/>
                  </a:lnTo>
                  <a:lnTo>
                    <a:pt x="10860" y="3814"/>
                  </a:lnTo>
                  <a:lnTo>
                    <a:pt x="14863" y="6061"/>
                  </a:lnTo>
                  <a:lnTo>
                    <a:pt x="18058" y="10228"/>
                  </a:lnTo>
                  <a:lnTo>
                    <a:pt x="16328" y="10228"/>
                  </a:lnTo>
                  <a:lnTo>
                    <a:pt x="14787" y="8233"/>
                  </a:lnTo>
                  <a:lnTo>
                    <a:pt x="12653" y="7400"/>
                  </a:lnTo>
                  <a:lnTo>
                    <a:pt x="11580" y="8965"/>
                  </a:lnTo>
                  <a:lnTo>
                    <a:pt x="9408" y="8965"/>
                  </a:lnTo>
                  <a:lnTo>
                    <a:pt x="6706" y="6920"/>
                  </a:lnTo>
                  <a:lnTo>
                    <a:pt x="6706" y="5177"/>
                  </a:lnTo>
                  <a:lnTo>
                    <a:pt x="4913" y="4571"/>
                  </a:lnTo>
                  <a:lnTo>
                    <a:pt x="3006" y="4546"/>
                  </a:lnTo>
                  <a:lnTo>
                    <a:pt x="2526" y="2778"/>
                  </a:lnTo>
                  <a:lnTo>
                    <a:pt x="1074" y="1225"/>
                  </a:lnTo>
                  <a:lnTo>
                    <a:pt x="2312" y="707"/>
                  </a:lnTo>
                  <a:close/>
                  <a:moveTo>
                    <a:pt x="2362" y="0"/>
                  </a:moveTo>
                  <a:lnTo>
                    <a:pt x="1" y="998"/>
                  </a:lnTo>
                  <a:lnTo>
                    <a:pt x="1958" y="3094"/>
                  </a:lnTo>
                  <a:lnTo>
                    <a:pt x="2526" y="5177"/>
                  </a:lnTo>
                  <a:lnTo>
                    <a:pt x="4761" y="5177"/>
                  </a:lnTo>
                  <a:lnTo>
                    <a:pt x="6074" y="5632"/>
                  </a:lnTo>
                  <a:lnTo>
                    <a:pt x="6074" y="7223"/>
                  </a:lnTo>
                  <a:lnTo>
                    <a:pt x="9206" y="9597"/>
                  </a:lnTo>
                  <a:lnTo>
                    <a:pt x="11921" y="9597"/>
                  </a:lnTo>
                  <a:lnTo>
                    <a:pt x="12906" y="8170"/>
                  </a:lnTo>
                  <a:lnTo>
                    <a:pt x="14396" y="8751"/>
                  </a:lnTo>
                  <a:lnTo>
                    <a:pt x="16025" y="10859"/>
                  </a:lnTo>
                  <a:lnTo>
                    <a:pt x="19333" y="10859"/>
                  </a:lnTo>
                  <a:lnTo>
                    <a:pt x="15317" y="5607"/>
                  </a:lnTo>
                  <a:lnTo>
                    <a:pt x="11125" y="3245"/>
                  </a:lnTo>
                  <a:lnTo>
                    <a:pt x="6049" y="1844"/>
                  </a:lnTo>
                  <a:lnTo>
                    <a:pt x="4395" y="2576"/>
                  </a:lnTo>
                  <a:lnTo>
                    <a:pt x="3903" y="884"/>
                  </a:lnTo>
                  <a:lnTo>
                    <a:pt x="236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52"/>
            <p:cNvSpPr/>
            <p:nvPr/>
          </p:nvSpPr>
          <p:spPr>
            <a:xfrm>
              <a:off x="5992575" y="3785400"/>
              <a:ext cx="867500" cy="764650"/>
            </a:xfrm>
            <a:custGeom>
              <a:avLst/>
              <a:gdLst/>
              <a:ahLst/>
              <a:cxnLst/>
              <a:rect l="l" t="t" r="r" b="b"/>
              <a:pathLst>
                <a:path w="34700" h="30586" extrusionOk="0">
                  <a:moveTo>
                    <a:pt x="18082" y="1"/>
                  </a:moveTo>
                  <a:lnTo>
                    <a:pt x="15494" y="2602"/>
                  </a:lnTo>
                  <a:lnTo>
                    <a:pt x="13953" y="3574"/>
                  </a:lnTo>
                  <a:lnTo>
                    <a:pt x="12577" y="3006"/>
                  </a:lnTo>
                  <a:lnTo>
                    <a:pt x="9976" y="5430"/>
                  </a:lnTo>
                  <a:lnTo>
                    <a:pt x="8195" y="7627"/>
                  </a:lnTo>
                  <a:lnTo>
                    <a:pt x="4950" y="9572"/>
                  </a:lnTo>
                  <a:lnTo>
                    <a:pt x="1617" y="10228"/>
                  </a:lnTo>
                  <a:lnTo>
                    <a:pt x="0" y="12779"/>
                  </a:lnTo>
                  <a:lnTo>
                    <a:pt x="0" y="15999"/>
                  </a:lnTo>
                  <a:lnTo>
                    <a:pt x="973" y="20835"/>
                  </a:lnTo>
                  <a:lnTo>
                    <a:pt x="480" y="22704"/>
                  </a:lnTo>
                  <a:lnTo>
                    <a:pt x="1857" y="24244"/>
                  </a:lnTo>
                  <a:lnTo>
                    <a:pt x="5481" y="23424"/>
                  </a:lnTo>
                  <a:lnTo>
                    <a:pt x="9408" y="22211"/>
                  </a:lnTo>
                  <a:lnTo>
                    <a:pt x="12223" y="20999"/>
                  </a:lnTo>
                  <a:lnTo>
                    <a:pt x="16214" y="21365"/>
                  </a:lnTo>
                  <a:lnTo>
                    <a:pt x="18070" y="24964"/>
                  </a:lnTo>
                  <a:lnTo>
                    <a:pt x="20103" y="23184"/>
                  </a:lnTo>
                  <a:lnTo>
                    <a:pt x="20911" y="26833"/>
                  </a:lnTo>
                  <a:cubicBezTo>
                    <a:pt x="20911" y="26833"/>
                    <a:pt x="21719" y="29421"/>
                    <a:pt x="22047" y="29421"/>
                  </a:cubicBezTo>
                  <a:cubicBezTo>
                    <a:pt x="22349" y="29421"/>
                    <a:pt x="23677" y="30586"/>
                    <a:pt x="24015" y="30586"/>
                  </a:cubicBezTo>
                  <a:cubicBezTo>
                    <a:pt x="24045" y="30586"/>
                    <a:pt x="24067" y="30577"/>
                    <a:pt x="24080" y="30558"/>
                  </a:cubicBezTo>
                  <a:cubicBezTo>
                    <a:pt x="24232" y="30318"/>
                    <a:pt x="25621" y="29990"/>
                    <a:pt x="25621" y="29990"/>
                  </a:cubicBezTo>
                  <a:lnTo>
                    <a:pt x="28133" y="30229"/>
                  </a:lnTo>
                  <a:cubicBezTo>
                    <a:pt x="28133" y="30229"/>
                    <a:pt x="30735" y="28045"/>
                    <a:pt x="30735" y="27729"/>
                  </a:cubicBezTo>
                  <a:cubicBezTo>
                    <a:pt x="30735" y="27401"/>
                    <a:pt x="32831" y="23348"/>
                    <a:pt x="32831" y="23348"/>
                  </a:cubicBezTo>
                  <a:lnTo>
                    <a:pt x="34371" y="19699"/>
                  </a:lnTo>
                  <a:lnTo>
                    <a:pt x="34700" y="14193"/>
                  </a:lnTo>
                  <a:lnTo>
                    <a:pt x="31303" y="8107"/>
                  </a:lnTo>
                  <a:lnTo>
                    <a:pt x="30078" y="5114"/>
                  </a:lnTo>
                  <a:lnTo>
                    <a:pt x="29434" y="3081"/>
                  </a:lnTo>
                  <a:lnTo>
                    <a:pt x="27654" y="1"/>
                  </a:lnTo>
                  <a:lnTo>
                    <a:pt x="26025" y="3410"/>
                  </a:lnTo>
                  <a:lnTo>
                    <a:pt x="26113" y="4950"/>
                  </a:lnTo>
                  <a:lnTo>
                    <a:pt x="24333" y="6251"/>
                  </a:lnTo>
                  <a:lnTo>
                    <a:pt x="21971" y="4054"/>
                  </a:lnTo>
                  <a:lnTo>
                    <a:pt x="22224" y="1301"/>
                  </a:lnTo>
                  <a:lnTo>
                    <a:pt x="1808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52"/>
            <p:cNvSpPr/>
            <p:nvPr/>
          </p:nvSpPr>
          <p:spPr>
            <a:xfrm>
              <a:off x="5985000" y="3768350"/>
              <a:ext cx="883600" cy="789850"/>
            </a:xfrm>
            <a:custGeom>
              <a:avLst/>
              <a:gdLst/>
              <a:ahLst/>
              <a:cxnLst/>
              <a:rect l="l" t="t" r="r" b="b"/>
              <a:pathLst>
                <a:path w="35344" h="31594" extrusionOk="0">
                  <a:moveTo>
                    <a:pt x="18474" y="1049"/>
                  </a:moveTo>
                  <a:lnTo>
                    <a:pt x="22186" y="2210"/>
                  </a:lnTo>
                  <a:lnTo>
                    <a:pt x="21946" y="4862"/>
                  </a:lnTo>
                  <a:lnTo>
                    <a:pt x="24598" y="7337"/>
                  </a:lnTo>
                  <a:lnTo>
                    <a:pt x="26732" y="5784"/>
                  </a:lnTo>
                  <a:lnTo>
                    <a:pt x="26643" y="4155"/>
                  </a:lnTo>
                  <a:lnTo>
                    <a:pt x="27969" y="1364"/>
                  </a:lnTo>
                  <a:lnTo>
                    <a:pt x="29447" y="3890"/>
                  </a:lnTo>
                  <a:lnTo>
                    <a:pt x="30091" y="5910"/>
                  </a:lnTo>
                  <a:lnTo>
                    <a:pt x="31315" y="8941"/>
                  </a:lnTo>
                  <a:lnTo>
                    <a:pt x="34674" y="14938"/>
                  </a:lnTo>
                  <a:lnTo>
                    <a:pt x="34359" y="20305"/>
                  </a:lnTo>
                  <a:lnTo>
                    <a:pt x="32856" y="23891"/>
                  </a:lnTo>
                  <a:cubicBezTo>
                    <a:pt x="31530" y="26442"/>
                    <a:pt x="30810" y="27932"/>
                    <a:pt x="30722" y="28336"/>
                  </a:cubicBezTo>
                  <a:cubicBezTo>
                    <a:pt x="30583" y="28601"/>
                    <a:pt x="29396" y="29687"/>
                    <a:pt x="28335" y="30596"/>
                  </a:cubicBezTo>
                  <a:lnTo>
                    <a:pt x="25898" y="30356"/>
                  </a:lnTo>
                  <a:lnTo>
                    <a:pt x="25848" y="30369"/>
                  </a:lnTo>
                  <a:cubicBezTo>
                    <a:pt x="25052" y="30558"/>
                    <a:pt x="24522" y="30747"/>
                    <a:pt x="24257" y="30937"/>
                  </a:cubicBezTo>
                  <a:cubicBezTo>
                    <a:pt x="23979" y="30773"/>
                    <a:pt x="23714" y="30596"/>
                    <a:pt x="23461" y="30406"/>
                  </a:cubicBezTo>
                  <a:cubicBezTo>
                    <a:pt x="22931" y="30028"/>
                    <a:pt x="22666" y="29851"/>
                    <a:pt x="22464" y="29800"/>
                  </a:cubicBezTo>
                  <a:cubicBezTo>
                    <a:pt x="22262" y="29560"/>
                    <a:pt x="21832" y="28411"/>
                    <a:pt x="21517" y="27439"/>
                  </a:cubicBezTo>
                  <a:lnTo>
                    <a:pt x="20595" y="23272"/>
                  </a:lnTo>
                  <a:lnTo>
                    <a:pt x="18474" y="25141"/>
                  </a:lnTo>
                  <a:lnTo>
                    <a:pt x="16706" y="21744"/>
                  </a:lnTo>
                  <a:lnTo>
                    <a:pt x="12463" y="21353"/>
                  </a:lnTo>
                  <a:lnTo>
                    <a:pt x="9610" y="22590"/>
                  </a:lnTo>
                  <a:lnTo>
                    <a:pt x="5708" y="23803"/>
                  </a:lnTo>
                  <a:lnTo>
                    <a:pt x="2261" y="24573"/>
                  </a:lnTo>
                  <a:lnTo>
                    <a:pt x="1124" y="23297"/>
                  </a:lnTo>
                  <a:lnTo>
                    <a:pt x="1591" y="21530"/>
                  </a:lnTo>
                  <a:lnTo>
                    <a:pt x="619" y="16681"/>
                  </a:lnTo>
                  <a:lnTo>
                    <a:pt x="619" y="13537"/>
                  </a:lnTo>
                  <a:lnTo>
                    <a:pt x="2109" y="11188"/>
                  </a:lnTo>
                  <a:lnTo>
                    <a:pt x="5316" y="10557"/>
                  </a:lnTo>
                  <a:lnTo>
                    <a:pt x="8662" y="8574"/>
                  </a:lnTo>
                  <a:lnTo>
                    <a:pt x="10493" y="6352"/>
                  </a:lnTo>
                  <a:lnTo>
                    <a:pt x="12943" y="4054"/>
                  </a:lnTo>
                  <a:lnTo>
                    <a:pt x="14282" y="4609"/>
                  </a:lnTo>
                  <a:lnTo>
                    <a:pt x="15961" y="3549"/>
                  </a:lnTo>
                  <a:lnTo>
                    <a:pt x="18474" y="1049"/>
                  </a:lnTo>
                  <a:close/>
                  <a:moveTo>
                    <a:pt x="27944" y="1"/>
                  </a:moveTo>
                  <a:lnTo>
                    <a:pt x="26025" y="4016"/>
                  </a:lnTo>
                  <a:lnTo>
                    <a:pt x="26100" y="5468"/>
                  </a:lnTo>
                  <a:lnTo>
                    <a:pt x="24674" y="6516"/>
                  </a:lnTo>
                  <a:lnTo>
                    <a:pt x="22615" y="4609"/>
                  </a:lnTo>
                  <a:lnTo>
                    <a:pt x="22868" y="1756"/>
                  </a:lnTo>
                  <a:lnTo>
                    <a:pt x="18310" y="316"/>
                  </a:lnTo>
                  <a:lnTo>
                    <a:pt x="15607" y="3018"/>
                  </a:lnTo>
                  <a:lnTo>
                    <a:pt x="14231" y="3890"/>
                  </a:lnTo>
                  <a:lnTo>
                    <a:pt x="12817" y="3309"/>
                  </a:lnTo>
                  <a:lnTo>
                    <a:pt x="10039" y="5910"/>
                  </a:lnTo>
                  <a:lnTo>
                    <a:pt x="8296" y="8057"/>
                  </a:lnTo>
                  <a:lnTo>
                    <a:pt x="5152" y="9951"/>
                  </a:lnTo>
                  <a:lnTo>
                    <a:pt x="1743" y="10633"/>
                  </a:lnTo>
                  <a:lnTo>
                    <a:pt x="0" y="13360"/>
                  </a:lnTo>
                  <a:lnTo>
                    <a:pt x="0" y="16744"/>
                  </a:lnTo>
                  <a:lnTo>
                    <a:pt x="947" y="21504"/>
                  </a:lnTo>
                  <a:lnTo>
                    <a:pt x="430" y="23462"/>
                  </a:lnTo>
                  <a:lnTo>
                    <a:pt x="2046" y="25267"/>
                  </a:lnTo>
                  <a:lnTo>
                    <a:pt x="5872" y="24409"/>
                  </a:lnTo>
                  <a:lnTo>
                    <a:pt x="9824" y="23184"/>
                  </a:lnTo>
                  <a:lnTo>
                    <a:pt x="12564" y="21997"/>
                  </a:lnTo>
                  <a:lnTo>
                    <a:pt x="16314" y="22338"/>
                  </a:lnTo>
                  <a:lnTo>
                    <a:pt x="18284" y="26151"/>
                  </a:lnTo>
                  <a:lnTo>
                    <a:pt x="20216" y="24459"/>
                  </a:lnTo>
                  <a:lnTo>
                    <a:pt x="20923" y="27616"/>
                  </a:lnTo>
                  <a:cubicBezTo>
                    <a:pt x="21795" y="30419"/>
                    <a:pt x="22136" y="30419"/>
                    <a:pt x="22325" y="30419"/>
                  </a:cubicBezTo>
                  <a:cubicBezTo>
                    <a:pt x="22590" y="30571"/>
                    <a:pt x="22855" y="30735"/>
                    <a:pt x="23095" y="30924"/>
                  </a:cubicBezTo>
                  <a:cubicBezTo>
                    <a:pt x="23752" y="31391"/>
                    <a:pt x="24067" y="31593"/>
                    <a:pt x="24320" y="31593"/>
                  </a:cubicBezTo>
                  <a:cubicBezTo>
                    <a:pt x="24345" y="31581"/>
                    <a:pt x="24383" y="31581"/>
                    <a:pt x="24421" y="31568"/>
                  </a:cubicBezTo>
                  <a:cubicBezTo>
                    <a:pt x="24509" y="31555"/>
                    <a:pt x="24598" y="31505"/>
                    <a:pt x="24648" y="31429"/>
                  </a:cubicBezTo>
                  <a:cubicBezTo>
                    <a:pt x="24749" y="31341"/>
                    <a:pt x="25355" y="31126"/>
                    <a:pt x="25962" y="30987"/>
                  </a:cubicBezTo>
                  <a:lnTo>
                    <a:pt x="28563" y="31240"/>
                  </a:lnTo>
                  <a:lnTo>
                    <a:pt x="28664" y="31151"/>
                  </a:lnTo>
                  <a:cubicBezTo>
                    <a:pt x="31366" y="28866"/>
                    <a:pt x="31366" y="28550"/>
                    <a:pt x="31366" y="28424"/>
                  </a:cubicBezTo>
                  <a:cubicBezTo>
                    <a:pt x="31416" y="28146"/>
                    <a:pt x="32464" y="26037"/>
                    <a:pt x="33449" y="24143"/>
                  </a:cubicBezTo>
                  <a:lnTo>
                    <a:pt x="34990" y="20494"/>
                  </a:lnTo>
                  <a:lnTo>
                    <a:pt x="35343" y="14787"/>
                  </a:lnTo>
                  <a:lnTo>
                    <a:pt x="31909" y="8663"/>
                  </a:lnTo>
                  <a:lnTo>
                    <a:pt x="30697" y="5683"/>
                  </a:lnTo>
                  <a:lnTo>
                    <a:pt x="30053" y="3662"/>
                  </a:lnTo>
                  <a:lnTo>
                    <a:pt x="2794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52"/>
            <p:cNvSpPr/>
            <p:nvPr/>
          </p:nvSpPr>
          <p:spPr>
            <a:xfrm>
              <a:off x="6575950" y="4616250"/>
              <a:ext cx="97550" cy="109575"/>
            </a:xfrm>
            <a:custGeom>
              <a:avLst/>
              <a:gdLst/>
              <a:ahLst/>
              <a:cxnLst/>
              <a:rect l="l" t="t" r="r" b="b"/>
              <a:pathLst>
                <a:path w="3902" h="4383" extrusionOk="0">
                  <a:moveTo>
                    <a:pt x="303" y="1"/>
                  </a:moveTo>
                  <a:lnTo>
                    <a:pt x="0" y="430"/>
                  </a:lnTo>
                  <a:lnTo>
                    <a:pt x="0" y="2955"/>
                  </a:lnTo>
                  <a:lnTo>
                    <a:pt x="1326" y="4382"/>
                  </a:lnTo>
                  <a:lnTo>
                    <a:pt x="3498" y="2753"/>
                  </a:lnTo>
                  <a:lnTo>
                    <a:pt x="3902" y="430"/>
                  </a:lnTo>
                  <a:lnTo>
                    <a:pt x="2273" y="1213"/>
                  </a:lnTo>
                  <a:lnTo>
                    <a:pt x="30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52"/>
            <p:cNvSpPr/>
            <p:nvPr/>
          </p:nvSpPr>
          <p:spPr>
            <a:xfrm>
              <a:off x="6568050" y="4609625"/>
              <a:ext cx="115875" cy="126600"/>
            </a:xfrm>
            <a:custGeom>
              <a:avLst/>
              <a:gdLst/>
              <a:ahLst/>
              <a:cxnLst/>
              <a:rect l="l" t="t" r="r" b="b"/>
              <a:pathLst>
                <a:path w="4635" h="5064" extrusionOk="0">
                  <a:moveTo>
                    <a:pt x="783" y="1"/>
                  </a:moveTo>
                  <a:lnTo>
                    <a:pt x="455" y="531"/>
                  </a:lnTo>
                  <a:lnTo>
                    <a:pt x="2564" y="1844"/>
                  </a:lnTo>
                  <a:lnTo>
                    <a:pt x="3814" y="1251"/>
                  </a:lnTo>
                  <a:lnTo>
                    <a:pt x="3536" y="2842"/>
                  </a:lnTo>
                  <a:lnTo>
                    <a:pt x="1680" y="4218"/>
                  </a:lnTo>
                  <a:lnTo>
                    <a:pt x="632" y="3094"/>
                  </a:lnTo>
                  <a:lnTo>
                    <a:pt x="632" y="695"/>
                  </a:lnTo>
                  <a:lnTo>
                    <a:pt x="0" y="695"/>
                  </a:lnTo>
                  <a:lnTo>
                    <a:pt x="0" y="3347"/>
                  </a:lnTo>
                  <a:lnTo>
                    <a:pt x="1592" y="5064"/>
                  </a:lnTo>
                  <a:lnTo>
                    <a:pt x="4104" y="3208"/>
                  </a:lnTo>
                  <a:lnTo>
                    <a:pt x="4635" y="139"/>
                  </a:lnTo>
                  <a:lnTo>
                    <a:pt x="2602" y="1124"/>
                  </a:lnTo>
                  <a:lnTo>
                    <a:pt x="78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52"/>
            <p:cNvSpPr/>
            <p:nvPr/>
          </p:nvSpPr>
          <p:spPr>
            <a:xfrm>
              <a:off x="6995150" y="4713800"/>
              <a:ext cx="195750" cy="190700"/>
            </a:xfrm>
            <a:custGeom>
              <a:avLst/>
              <a:gdLst/>
              <a:ahLst/>
              <a:cxnLst/>
              <a:rect l="l" t="t" r="r" b="b"/>
              <a:pathLst>
                <a:path w="7830" h="7628" extrusionOk="0">
                  <a:moveTo>
                    <a:pt x="6883" y="0"/>
                  </a:moveTo>
                  <a:lnTo>
                    <a:pt x="4648" y="1932"/>
                  </a:lnTo>
                  <a:lnTo>
                    <a:pt x="2615" y="2905"/>
                  </a:lnTo>
                  <a:lnTo>
                    <a:pt x="468" y="4660"/>
                  </a:lnTo>
                  <a:lnTo>
                    <a:pt x="1" y="5859"/>
                  </a:lnTo>
                  <a:lnTo>
                    <a:pt x="1958" y="7627"/>
                  </a:lnTo>
                  <a:lnTo>
                    <a:pt x="4471" y="4622"/>
                  </a:lnTo>
                  <a:lnTo>
                    <a:pt x="6921" y="2425"/>
                  </a:lnTo>
                  <a:lnTo>
                    <a:pt x="7830" y="1124"/>
                  </a:lnTo>
                  <a:lnTo>
                    <a:pt x="783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52"/>
            <p:cNvSpPr/>
            <p:nvPr/>
          </p:nvSpPr>
          <p:spPr>
            <a:xfrm>
              <a:off x="6985700" y="4705900"/>
              <a:ext cx="213100" cy="209650"/>
            </a:xfrm>
            <a:custGeom>
              <a:avLst/>
              <a:gdLst/>
              <a:ahLst/>
              <a:cxnLst/>
              <a:rect l="l" t="t" r="r" b="b"/>
              <a:pathLst>
                <a:path w="8524" h="8386" extrusionOk="0">
                  <a:moveTo>
                    <a:pt x="7905" y="632"/>
                  </a:moveTo>
                  <a:lnTo>
                    <a:pt x="7905" y="1339"/>
                  </a:lnTo>
                  <a:lnTo>
                    <a:pt x="7071" y="2526"/>
                  </a:lnTo>
                  <a:lnTo>
                    <a:pt x="4609" y="4736"/>
                  </a:lnTo>
                  <a:lnTo>
                    <a:pt x="2311" y="7489"/>
                  </a:lnTo>
                  <a:lnTo>
                    <a:pt x="758" y="6074"/>
                  </a:lnTo>
                  <a:lnTo>
                    <a:pt x="1111" y="5165"/>
                  </a:lnTo>
                  <a:lnTo>
                    <a:pt x="3169" y="3486"/>
                  </a:lnTo>
                  <a:lnTo>
                    <a:pt x="5165" y="2526"/>
                  </a:lnTo>
                  <a:lnTo>
                    <a:pt x="7387" y="632"/>
                  </a:lnTo>
                  <a:close/>
                  <a:moveTo>
                    <a:pt x="7147" y="1"/>
                  </a:moveTo>
                  <a:lnTo>
                    <a:pt x="4836" y="1971"/>
                  </a:lnTo>
                  <a:lnTo>
                    <a:pt x="2854" y="2943"/>
                  </a:lnTo>
                  <a:lnTo>
                    <a:pt x="568" y="4786"/>
                  </a:lnTo>
                  <a:lnTo>
                    <a:pt x="0" y="6251"/>
                  </a:lnTo>
                  <a:lnTo>
                    <a:pt x="2374" y="8385"/>
                  </a:lnTo>
                  <a:lnTo>
                    <a:pt x="5064" y="5165"/>
                  </a:lnTo>
                  <a:lnTo>
                    <a:pt x="7513" y="2981"/>
                  </a:lnTo>
                  <a:lnTo>
                    <a:pt x="8523" y="1541"/>
                  </a:lnTo>
                  <a:lnTo>
                    <a:pt x="852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52"/>
            <p:cNvSpPr/>
            <p:nvPr/>
          </p:nvSpPr>
          <p:spPr>
            <a:xfrm>
              <a:off x="7223700" y="4478300"/>
              <a:ext cx="126625" cy="235850"/>
            </a:xfrm>
            <a:custGeom>
              <a:avLst/>
              <a:gdLst/>
              <a:ahLst/>
              <a:cxnLst/>
              <a:rect l="l" t="t" r="r" b="b"/>
              <a:pathLst>
                <a:path w="5065" h="9434" extrusionOk="0">
                  <a:moveTo>
                    <a:pt x="607" y="1"/>
                  </a:moveTo>
                  <a:lnTo>
                    <a:pt x="1099" y="3334"/>
                  </a:lnTo>
                  <a:lnTo>
                    <a:pt x="1175" y="5557"/>
                  </a:lnTo>
                  <a:lnTo>
                    <a:pt x="266" y="5948"/>
                  </a:lnTo>
                  <a:lnTo>
                    <a:pt x="1087" y="7792"/>
                  </a:lnTo>
                  <a:cubicBezTo>
                    <a:pt x="1087" y="7792"/>
                    <a:pt x="1" y="8612"/>
                    <a:pt x="317" y="8827"/>
                  </a:cubicBezTo>
                  <a:cubicBezTo>
                    <a:pt x="569" y="9004"/>
                    <a:pt x="809" y="9206"/>
                    <a:pt x="1036" y="9433"/>
                  </a:cubicBezTo>
                  <a:lnTo>
                    <a:pt x="2640" y="7716"/>
                  </a:lnTo>
                  <a:lnTo>
                    <a:pt x="3448" y="5531"/>
                  </a:lnTo>
                  <a:lnTo>
                    <a:pt x="5064" y="5026"/>
                  </a:lnTo>
                  <a:lnTo>
                    <a:pt x="4092" y="4370"/>
                  </a:lnTo>
                  <a:lnTo>
                    <a:pt x="2791" y="4370"/>
                  </a:lnTo>
                  <a:lnTo>
                    <a:pt x="2665" y="733"/>
                  </a:lnTo>
                  <a:lnTo>
                    <a:pt x="60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52"/>
            <p:cNvSpPr/>
            <p:nvPr/>
          </p:nvSpPr>
          <p:spPr>
            <a:xfrm>
              <a:off x="7219600" y="4466625"/>
              <a:ext cx="149025" cy="258875"/>
            </a:xfrm>
            <a:custGeom>
              <a:avLst/>
              <a:gdLst/>
              <a:ahLst/>
              <a:cxnLst/>
              <a:rect l="l" t="t" r="r" b="b"/>
              <a:pathLst>
                <a:path w="5961" h="10355" extrusionOk="0">
                  <a:moveTo>
                    <a:pt x="1162" y="948"/>
                  </a:moveTo>
                  <a:lnTo>
                    <a:pt x="2526" y="1427"/>
                  </a:lnTo>
                  <a:lnTo>
                    <a:pt x="2652" y="5152"/>
                  </a:lnTo>
                  <a:lnTo>
                    <a:pt x="4155" y="5152"/>
                  </a:lnTo>
                  <a:lnTo>
                    <a:pt x="4509" y="5392"/>
                  </a:lnTo>
                  <a:lnTo>
                    <a:pt x="3372" y="5733"/>
                  </a:lnTo>
                  <a:lnTo>
                    <a:pt x="2539" y="8019"/>
                  </a:lnTo>
                  <a:lnTo>
                    <a:pt x="1188" y="9458"/>
                  </a:lnTo>
                  <a:cubicBezTo>
                    <a:pt x="1074" y="9344"/>
                    <a:pt x="922" y="9231"/>
                    <a:pt x="784" y="9117"/>
                  </a:cubicBezTo>
                  <a:cubicBezTo>
                    <a:pt x="973" y="8903"/>
                    <a:pt x="1200" y="8701"/>
                    <a:pt x="1440" y="8524"/>
                  </a:cubicBezTo>
                  <a:lnTo>
                    <a:pt x="1642" y="8360"/>
                  </a:lnTo>
                  <a:lnTo>
                    <a:pt x="847" y="6579"/>
                  </a:lnTo>
                  <a:lnTo>
                    <a:pt x="1667" y="6238"/>
                  </a:lnTo>
                  <a:lnTo>
                    <a:pt x="1566" y="3751"/>
                  </a:lnTo>
                  <a:lnTo>
                    <a:pt x="1162" y="948"/>
                  </a:lnTo>
                  <a:close/>
                  <a:moveTo>
                    <a:pt x="380" y="1"/>
                  </a:moveTo>
                  <a:lnTo>
                    <a:pt x="948" y="3814"/>
                  </a:lnTo>
                  <a:lnTo>
                    <a:pt x="1011" y="5822"/>
                  </a:lnTo>
                  <a:lnTo>
                    <a:pt x="1" y="6251"/>
                  </a:lnTo>
                  <a:lnTo>
                    <a:pt x="859" y="8158"/>
                  </a:lnTo>
                  <a:cubicBezTo>
                    <a:pt x="481" y="8473"/>
                    <a:pt x="114" y="8865"/>
                    <a:pt x="114" y="9193"/>
                  </a:cubicBezTo>
                  <a:cubicBezTo>
                    <a:pt x="114" y="9332"/>
                    <a:pt x="190" y="9471"/>
                    <a:pt x="304" y="9559"/>
                  </a:cubicBezTo>
                  <a:cubicBezTo>
                    <a:pt x="544" y="9723"/>
                    <a:pt x="771" y="9913"/>
                    <a:pt x="973" y="10127"/>
                  </a:cubicBezTo>
                  <a:lnTo>
                    <a:pt x="1200" y="10355"/>
                  </a:lnTo>
                  <a:lnTo>
                    <a:pt x="3044" y="8397"/>
                  </a:lnTo>
                  <a:lnTo>
                    <a:pt x="3852" y="6251"/>
                  </a:lnTo>
                  <a:lnTo>
                    <a:pt x="5961" y="5607"/>
                  </a:lnTo>
                  <a:lnTo>
                    <a:pt x="4357" y="4521"/>
                  </a:lnTo>
                  <a:lnTo>
                    <a:pt x="3258" y="4521"/>
                  </a:lnTo>
                  <a:lnTo>
                    <a:pt x="3132" y="973"/>
                  </a:lnTo>
                  <a:lnTo>
                    <a:pt x="38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52"/>
            <p:cNvSpPr/>
            <p:nvPr/>
          </p:nvSpPr>
          <p:spPr>
            <a:xfrm>
              <a:off x="6134625" y="2921400"/>
              <a:ext cx="43275" cy="96300"/>
            </a:xfrm>
            <a:custGeom>
              <a:avLst/>
              <a:gdLst/>
              <a:ahLst/>
              <a:cxnLst/>
              <a:rect l="l" t="t" r="r" b="b"/>
              <a:pathLst>
                <a:path w="1731" h="3852" extrusionOk="0">
                  <a:moveTo>
                    <a:pt x="1415" y="0"/>
                  </a:moveTo>
                  <a:lnTo>
                    <a:pt x="1" y="682"/>
                  </a:lnTo>
                  <a:lnTo>
                    <a:pt x="1" y="2627"/>
                  </a:lnTo>
                  <a:lnTo>
                    <a:pt x="1415" y="3852"/>
                  </a:lnTo>
                  <a:lnTo>
                    <a:pt x="1730" y="1920"/>
                  </a:lnTo>
                  <a:lnTo>
                    <a:pt x="141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52"/>
            <p:cNvSpPr/>
            <p:nvPr/>
          </p:nvSpPr>
          <p:spPr>
            <a:xfrm>
              <a:off x="6126725" y="2909725"/>
              <a:ext cx="59375" cy="122825"/>
            </a:xfrm>
            <a:custGeom>
              <a:avLst/>
              <a:gdLst/>
              <a:ahLst/>
              <a:cxnLst/>
              <a:rect l="l" t="t" r="r" b="b"/>
              <a:pathLst>
                <a:path w="2375" h="4913" extrusionOk="0">
                  <a:moveTo>
                    <a:pt x="1491" y="935"/>
                  </a:moveTo>
                  <a:lnTo>
                    <a:pt x="1731" y="2387"/>
                  </a:lnTo>
                  <a:lnTo>
                    <a:pt x="1516" y="3713"/>
                  </a:lnTo>
                  <a:lnTo>
                    <a:pt x="632" y="2955"/>
                  </a:lnTo>
                  <a:lnTo>
                    <a:pt x="632" y="1351"/>
                  </a:lnTo>
                  <a:lnTo>
                    <a:pt x="1491" y="935"/>
                  </a:lnTo>
                  <a:close/>
                  <a:moveTo>
                    <a:pt x="1983" y="0"/>
                  </a:moveTo>
                  <a:lnTo>
                    <a:pt x="1" y="960"/>
                  </a:lnTo>
                  <a:lnTo>
                    <a:pt x="1" y="3245"/>
                  </a:lnTo>
                  <a:lnTo>
                    <a:pt x="1958" y="4912"/>
                  </a:lnTo>
                  <a:lnTo>
                    <a:pt x="2375" y="2387"/>
                  </a:lnTo>
                  <a:lnTo>
                    <a:pt x="198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52"/>
            <p:cNvSpPr/>
            <p:nvPr/>
          </p:nvSpPr>
          <p:spPr>
            <a:xfrm>
              <a:off x="5917450" y="3060600"/>
              <a:ext cx="65350" cy="60650"/>
            </a:xfrm>
            <a:custGeom>
              <a:avLst/>
              <a:gdLst/>
              <a:ahLst/>
              <a:cxnLst/>
              <a:rect l="l" t="t" r="r" b="b"/>
              <a:pathLst>
                <a:path w="2614" h="2426" extrusionOk="0">
                  <a:moveTo>
                    <a:pt x="1099" y="1"/>
                  </a:moveTo>
                  <a:lnTo>
                    <a:pt x="0" y="1175"/>
                  </a:lnTo>
                  <a:lnTo>
                    <a:pt x="568" y="2425"/>
                  </a:lnTo>
                  <a:lnTo>
                    <a:pt x="1440" y="2425"/>
                  </a:lnTo>
                  <a:lnTo>
                    <a:pt x="2614" y="708"/>
                  </a:lnTo>
                  <a:lnTo>
                    <a:pt x="109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52"/>
            <p:cNvSpPr/>
            <p:nvPr/>
          </p:nvSpPr>
          <p:spPr>
            <a:xfrm>
              <a:off x="5908275" y="3050825"/>
              <a:ext cx="86225" cy="78325"/>
            </a:xfrm>
            <a:custGeom>
              <a:avLst/>
              <a:gdLst/>
              <a:ahLst/>
              <a:cxnLst/>
              <a:rect l="l" t="t" r="r" b="b"/>
              <a:pathLst>
                <a:path w="3449" h="3133" extrusionOk="0">
                  <a:moveTo>
                    <a:pt x="1541" y="771"/>
                  </a:moveTo>
                  <a:lnTo>
                    <a:pt x="2514" y="1225"/>
                  </a:lnTo>
                  <a:lnTo>
                    <a:pt x="1630" y="2501"/>
                  </a:lnTo>
                  <a:lnTo>
                    <a:pt x="1137" y="2501"/>
                  </a:lnTo>
                  <a:lnTo>
                    <a:pt x="746" y="1617"/>
                  </a:lnTo>
                  <a:lnTo>
                    <a:pt x="1541" y="771"/>
                  </a:lnTo>
                  <a:close/>
                  <a:moveTo>
                    <a:pt x="1390" y="1"/>
                  </a:moveTo>
                  <a:lnTo>
                    <a:pt x="1" y="1503"/>
                  </a:lnTo>
                  <a:lnTo>
                    <a:pt x="733" y="3132"/>
                  </a:lnTo>
                  <a:lnTo>
                    <a:pt x="1971" y="3132"/>
                  </a:lnTo>
                  <a:lnTo>
                    <a:pt x="3448" y="960"/>
                  </a:lnTo>
                  <a:lnTo>
                    <a:pt x="139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52"/>
            <p:cNvSpPr/>
            <p:nvPr/>
          </p:nvSpPr>
          <p:spPr>
            <a:xfrm>
              <a:off x="6168100" y="3083025"/>
              <a:ext cx="108300" cy="173650"/>
            </a:xfrm>
            <a:custGeom>
              <a:avLst/>
              <a:gdLst/>
              <a:ahLst/>
              <a:cxnLst/>
              <a:rect l="l" t="t" r="r" b="b"/>
              <a:pathLst>
                <a:path w="4332" h="6946" extrusionOk="0">
                  <a:moveTo>
                    <a:pt x="1578" y="0"/>
                  </a:moveTo>
                  <a:lnTo>
                    <a:pt x="707" y="1440"/>
                  </a:lnTo>
                  <a:lnTo>
                    <a:pt x="0" y="3132"/>
                  </a:lnTo>
                  <a:lnTo>
                    <a:pt x="783" y="5897"/>
                  </a:lnTo>
                  <a:lnTo>
                    <a:pt x="2399" y="5405"/>
                  </a:lnTo>
                  <a:lnTo>
                    <a:pt x="3472" y="6945"/>
                  </a:lnTo>
                  <a:lnTo>
                    <a:pt x="4331" y="5241"/>
                  </a:lnTo>
                  <a:lnTo>
                    <a:pt x="3472" y="3789"/>
                  </a:lnTo>
                  <a:lnTo>
                    <a:pt x="1818" y="2564"/>
                  </a:lnTo>
                  <a:lnTo>
                    <a:pt x="2399" y="1352"/>
                  </a:lnTo>
                  <a:lnTo>
                    <a:pt x="157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52"/>
            <p:cNvSpPr/>
            <p:nvPr/>
          </p:nvSpPr>
          <p:spPr>
            <a:xfrm>
              <a:off x="6159575" y="3067875"/>
              <a:ext cx="125650" cy="204275"/>
            </a:xfrm>
            <a:custGeom>
              <a:avLst/>
              <a:gdLst/>
              <a:ahLst/>
              <a:cxnLst/>
              <a:rect l="l" t="t" r="r" b="b"/>
              <a:pathLst>
                <a:path w="5026" h="8171" extrusionOk="0">
                  <a:moveTo>
                    <a:pt x="1932" y="1213"/>
                  </a:moveTo>
                  <a:lnTo>
                    <a:pt x="2399" y="1970"/>
                  </a:lnTo>
                  <a:lnTo>
                    <a:pt x="1768" y="3271"/>
                  </a:lnTo>
                  <a:lnTo>
                    <a:pt x="3574" y="4609"/>
                  </a:lnTo>
                  <a:lnTo>
                    <a:pt x="4319" y="5872"/>
                  </a:lnTo>
                  <a:lnTo>
                    <a:pt x="3763" y="6933"/>
                  </a:lnTo>
                  <a:lnTo>
                    <a:pt x="2866" y="5645"/>
                  </a:lnTo>
                  <a:lnTo>
                    <a:pt x="1351" y="6099"/>
                  </a:lnTo>
                  <a:lnTo>
                    <a:pt x="682" y="3763"/>
                  </a:lnTo>
                  <a:lnTo>
                    <a:pt x="1326" y="2197"/>
                  </a:lnTo>
                  <a:lnTo>
                    <a:pt x="1932" y="1213"/>
                  </a:lnTo>
                  <a:close/>
                  <a:moveTo>
                    <a:pt x="1907" y="0"/>
                  </a:moveTo>
                  <a:lnTo>
                    <a:pt x="758" y="1920"/>
                  </a:lnTo>
                  <a:lnTo>
                    <a:pt x="0" y="3725"/>
                  </a:lnTo>
                  <a:lnTo>
                    <a:pt x="909" y="6895"/>
                  </a:lnTo>
                  <a:lnTo>
                    <a:pt x="2614" y="6377"/>
                  </a:lnTo>
                  <a:lnTo>
                    <a:pt x="3851" y="8170"/>
                  </a:lnTo>
                  <a:lnTo>
                    <a:pt x="5026" y="5834"/>
                  </a:lnTo>
                  <a:lnTo>
                    <a:pt x="4079" y="4230"/>
                  </a:lnTo>
                  <a:lnTo>
                    <a:pt x="2551" y="3081"/>
                  </a:lnTo>
                  <a:lnTo>
                    <a:pt x="3094" y="1945"/>
                  </a:lnTo>
                  <a:lnTo>
                    <a:pt x="19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52"/>
            <p:cNvSpPr/>
            <p:nvPr/>
          </p:nvSpPr>
          <p:spPr>
            <a:xfrm>
              <a:off x="6241950" y="3244650"/>
              <a:ext cx="111475" cy="160375"/>
            </a:xfrm>
            <a:custGeom>
              <a:avLst/>
              <a:gdLst/>
              <a:ahLst/>
              <a:cxnLst/>
              <a:rect l="l" t="t" r="r" b="b"/>
              <a:pathLst>
                <a:path w="4459" h="6415" extrusionOk="0">
                  <a:moveTo>
                    <a:pt x="2248" y="0"/>
                  </a:moveTo>
                  <a:lnTo>
                    <a:pt x="1781" y="1693"/>
                  </a:lnTo>
                  <a:lnTo>
                    <a:pt x="2021" y="3069"/>
                  </a:lnTo>
                  <a:lnTo>
                    <a:pt x="518" y="3965"/>
                  </a:lnTo>
                  <a:lnTo>
                    <a:pt x="1" y="4281"/>
                  </a:lnTo>
                  <a:lnTo>
                    <a:pt x="1377" y="4912"/>
                  </a:lnTo>
                  <a:lnTo>
                    <a:pt x="2842" y="6415"/>
                  </a:lnTo>
                  <a:lnTo>
                    <a:pt x="4458" y="4912"/>
                  </a:lnTo>
                  <a:lnTo>
                    <a:pt x="3271" y="3208"/>
                  </a:lnTo>
                  <a:lnTo>
                    <a:pt x="3650" y="1541"/>
                  </a:lnTo>
                  <a:lnTo>
                    <a:pt x="224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52"/>
            <p:cNvSpPr/>
            <p:nvPr/>
          </p:nvSpPr>
          <p:spPr>
            <a:xfrm>
              <a:off x="6225225" y="3228550"/>
              <a:ext cx="138600" cy="187525"/>
            </a:xfrm>
            <a:custGeom>
              <a:avLst/>
              <a:gdLst/>
              <a:ahLst/>
              <a:cxnLst/>
              <a:rect l="l" t="t" r="r" b="b"/>
              <a:pathLst>
                <a:path w="5544" h="7501" extrusionOk="0">
                  <a:moveTo>
                    <a:pt x="3082" y="1276"/>
                  </a:moveTo>
                  <a:lnTo>
                    <a:pt x="3978" y="2273"/>
                  </a:lnTo>
                  <a:lnTo>
                    <a:pt x="3612" y="3915"/>
                  </a:lnTo>
                  <a:lnTo>
                    <a:pt x="4723" y="5519"/>
                  </a:lnTo>
                  <a:lnTo>
                    <a:pt x="3523" y="6617"/>
                  </a:lnTo>
                  <a:lnTo>
                    <a:pt x="2286" y="5342"/>
                  </a:lnTo>
                  <a:lnTo>
                    <a:pt x="1339" y="4887"/>
                  </a:lnTo>
                  <a:lnTo>
                    <a:pt x="3044" y="3877"/>
                  </a:lnTo>
                  <a:lnTo>
                    <a:pt x="2791" y="2362"/>
                  </a:lnTo>
                  <a:lnTo>
                    <a:pt x="3082" y="1276"/>
                  </a:lnTo>
                  <a:close/>
                  <a:moveTo>
                    <a:pt x="2766" y="1"/>
                  </a:moveTo>
                  <a:lnTo>
                    <a:pt x="2134" y="2324"/>
                  </a:lnTo>
                  <a:lnTo>
                    <a:pt x="2337" y="3549"/>
                  </a:lnTo>
                  <a:lnTo>
                    <a:pt x="1023" y="4344"/>
                  </a:lnTo>
                  <a:lnTo>
                    <a:pt x="1" y="4976"/>
                  </a:lnTo>
                  <a:lnTo>
                    <a:pt x="1857" y="5822"/>
                  </a:lnTo>
                  <a:lnTo>
                    <a:pt x="3498" y="7501"/>
                  </a:lnTo>
                  <a:lnTo>
                    <a:pt x="5544" y="5607"/>
                  </a:lnTo>
                  <a:lnTo>
                    <a:pt x="4281" y="3776"/>
                  </a:lnTo>
                  <a:lnTo>
                    <a:pt x="4660" y="2084"/>
                  </a:lnTo>
                  <a:lnTo>
                    <a:pt x="276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52"/>
            <p:cNvSpPr/>
            <p:nvPr/>
          </p:nvSpPr>
          <p:spPr>
            <a:xfrm>
              <a:off x="6323400" y="2434950"/>
              <a:ext cx="220375" cy="347575"/>
            </a:xfrm>
            <a:custGeom>
              <a:avLst/>
              <a:gdLst/>
              <a:ahLst/>
              <a:cxnLst/>
              <a:rect l="l" t="t" r="r" b="b"/>
              <a:pathLst>
                <a:path w="8815" h="13903" extrusionOk="0">
                  <a:moveTo>
                    <a:pt x="7766" y="0"/>
                  </a:moveTo>
                  <a:lnTo>
                    <a:pt x="6718" y="392"/>
                  </a:lnTo>
                  <a:lnTo>
                    <a:pt x="6301" y="2235"/>
                  </a:lnTo>
                  <a:lnTo>
                    <a:pt x="6150" y="4836"/>
                  </a:lnTo>
                  <a:lnTo>
                    <a:pt x="4433" y="5960"/>
                  </a:lnTo>
                  <a:lnTo>
                    <a:pt x="3877" y="7337"/>
                  </a:lnTo>
                  <a:lnTo>
                    <a:pt x="2248" y="7425"/>
                  </a:lnTo>
                  <a:lnTo>
                    <a:pt x="847" y="9104"/>
                  </a:lnTo>
                  <a:lnTo>
                    <a:pt x="1" y="10367"/>
                  </a:lnTo>
                  <a:lnTo>
                    <a:pt x="1187" y="12640"/>
                  </a:lnTo>
                  <a:lnTo>
                    <a:pt x="1932" y="13903"/>
                  </a:lnTo>
                  <a:lnTo>
                    <a:pt x="2652" y="11478"/>
                  </a:lnTo>
                  <a:lnTo>
                    <a:pt x="2248" y="10304"/>
                  </a:lnTo>
                  <a:lnTo>
                    <a:pt x="4256" y="9799"/>
                  </a:lnTo>
                  <a:lnTo>
                    <a:pt x="6011" y="9799"/>
                  </a:lnTo>
                  <a:lnTo>
                    <a:pt x="8814" y="7576"/>
                  </a:lnTo>
                  <a:lnTo>
                    <a:pt x="8499" y="4660"/>
                  </a:lnTo>
                  <a:lnTo>
                    <a:pt x="8814" y="2639"/>
                  </a:lnTo>
                  <a:lnTo>
                    <a:pt x="776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52"/>
            <p:cNvSpPr/>
            <p:nvPr/>
          </p:nvSpPr>
          <p:spPr>
            <a:xfrm>
              <a:off x="6314250" y="2424850"/>
              <a:ext cx="238050" cy="377575"/>
            </a:xfrm>
            <a:custGeom>
              <a:avLst/>
              <a:gdLst/>
              <a:ahLst/>
              <a:cxnLst/>
              <a:rect l="l" t="t" r="r" b="b"/>
              <a:pathLst>
                <a:path w="9522" h="15103" extrusionOk="0">
                  <a:moveTo>
                    <a:pt x="7955" y="808"/>
                  </a:moveTo>
                  <a:lnTo>
                    <a:pt x="8852" y="3069"/>
                  </a:lnTo>
                  <a:lnTo>
                    <a:pt x="8536" y="5051"/>
                  </a:lnTo>
                  <a:lnTo>
                    <a:pt x="8852" y="7842"/>
                  </a:lnTo>
                  <a:lnTo>
                    <a:pt x="6263" y="9887"/>
                  </a:lnTo>
                  <a:lnTo>
                    <a:pt x="4622" y="9887"/>
                  </a:lnTo>
                  <a:lnTo>
                    <a:pt x="2210" y="10493"/>
                  </a:lnTo>
                  <a:lnTo>
                    <a:pt x="2690" y="11895"/>
                  </a:lnTo>
                  <a:lnTo>
                    <a:pt x="2197" y="13536"/>
                  </a:lnTo>
                  <a:lnTo>
                    <a:pt x="1844" y="12905"/>
                  </a:lnTo>
                  <a:lnTo>
                    <a:pt x="733" y="10784"/>
                  </a:lnTo>
                  <a:lnTo>
                    <a:pt x="1478" y="9710"/>
                  </a:lnTo>
                  <a:lnTo>
                    <a:pt x="2778" y="8132"/>
                  </a:lnTo>
                  <a:lnTo>
                    <a:pt x="4470" y="8044"/>
                  </a:lnTo>
                  <a:lnTo>
                    <a:pt x="5064" y="6579"/>
                  </a:lnTo>
                  <a:lnTo>
                    <a:pt x="6819" y="5417"/>
                  </a:lnTo>
                  <a:lnTo>
                    <a:pt x="6983" y="2715"/>
                  </a:lnTo>
                  <a:lnTo>
                    <a:pt x="7349" y="1036"/>
                  </a:lnTo>
                  <a:lnTo>
                    <a:pt x="7955" y="808"/>
                  </a:lnTo>
                  <a:close/>
                  <a:moveTo>
                    <a:pt x="8309" y="0"/>
                  </a:moveTo>
                  <a:lnTo>
                    <a:pt x="6806" y="556"/>
                  </a:lnTo>
                  <a:lnTo>
                    <a:pt x="6364" y="2627"/>
                  </a:lnTo>
                  <a:lnTo>
                    <a:pt x="6200" y="5064"/>
                  </a:lnTo>
                  <a:lnTo>
                    <a:pt x="4546" y="6162"/>
                  </a:lnTo>
                  <a:lnTo>
                    <a:pt x="4028" y="7450"/>
                  </a:lnTo>
                  <a:lnTo>
                    <a:pt x="2463" y="7526"/>
                  </a:lnTo>
                  <a:lnTo>
                    <a:pt x="973" y="9319"/>
                  </a:lnTo>
                  <a:lnTo>
                    <a:pt x="0" y="10758"/>
                  </a:lnTo>
                  <a:lnTo>
                    <a:pt x="1276" y="13208"/>
                  </a:lnTo>
                  <a:lnTo>
                    <a:pt x="2387" y="15102"/>
                  </a:lnTo>
                  <a:lnTo>
                    <a:pt x="3347" y="11870"/>
                  </a:lnTo>
                  <a:lnTo>
                    <a:pt x="3031" y="10923"/>
                  </a:lnTo>
                  <a:lnTo>
                    <a:pt x="4660" y="10506"/>
                  </a:lnTo>
                  <a:lnTo>
                    <a:pt x="6491" y="10506"/>
                  </a:lnTo>
                  <a:lnTo>
                    <a:pt x="9521" y="8119"/>
                  </a:lnTo>
                  <a:lnTo>
                    <a:pt x="9180" y="5076"/>
                  </a:lnTo>
                  <a:lnTo>
                    <a:pt x="9509" y="3005"/>
                  </a:lnTo>
                  <a:lnTo>
                    <a:pt x="830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52"/>
            <p:cNvSpPr/>
            <p:nvPr/>
          </p:nvSpPr>
          <p:spPr>
            <a:xfrm>
              <a:off x="6470500" y="2285950"/>
              <a:ext cx="89675" cy="141450"/>
            </a:xfrm>
            <a:custGeom>
              <a:avLst/>
              <a:gdLst/>
              <a:ahLst/>
              <a:cxnLst/>
              <a:rect l="l" t="t" r="r" b="b"/>
              <a:pathLst>
                <a:path w="3587" h="5658" extrusionOk="0">
                  <a:moveTo>
                    <a:pt x="266" y="0"/>
                  </a:moveTo>
                  <a:lnTo>
                    <a:pt x="1" y="897"/>
                  </a:lnTo>
                  <a:lnTo>
                    <a:pt x="380" y="2677"/>
                  </a:lnTo>
                  <a:lnTo>
                    <a:pt x="76" y="3940"/>
                  </a:lnTo>
                  <a:lnTo>
                    <a:pt x="342" y="5657"/>
                  </a:lnTo>
                  <a:lnTo>
                    <a:pt x="2021" y="5657"/>
                  </a:lnTo>
                  <a:lnTo>
                    <a:pt x="1554" y="3801"/>
                  </a:lnTo>
                  <a:lnTo>
                    <a:pt x="1554" y="3801"/>
                  </a:lnTo>
                  <a:lnTo>
                    <a:pt x="2943" y="4420"/>
                  </a:lnTo>
                  <a:lnTo>
                    <a:pt x="3587" y="2677"/>
                  </a:lnTo>
                  <a:lnTo>
                    <a:pt x="3587" y="1566"/>
                  </a:lnTo>
                  <a:lnTo>
                    <a:pt x="1832" y="821"/>
                  </a:lnTo>
                  <a:lnTo>
                    <a:pt x="26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52"/>
            <p:cNvSpPr/>
            <p:nvPr/>
          </p:nvSpPr>
          <p:spPr>
            <a:xfrm>
              <a:off x="6462300" y="2274900"/>
              <a:ext cx="105775" cy="160375"/>
            </a:xfrm>
            <a:custGeom>
              <a:avLst/>
              <a:gdLst/>
              <a:ahLst/>
              <a:cxnLst/>
              <a:rect l="l" t="t" r="r" b="b"/>
              <a:pathLst>
                <a:path w="4231" h="6415" extrusionOk="0">
                  <a:moveTo>
                    <a:pt x="783" y="897"/>
                  </a:moveTo>
                  <a:lnTo>
                    <a:pt x="2033" y="1541"/>
                  </a:lnTo>
                  <a:lnTo>
                    <a:pt x="3599" y="2210"/>
                  </a:lnTo>
                  <a:lnTo>
                    <a:pt x="3599" y="3069"/>
                  </a:lnTo>
                  <a:lnTo>
                    <a:pt x="3094" y="4432"/>
                  </a:lnTo>
                  <a:lnTo>
                    <a:pt x="1427" y="3700"/>
                  </a:lnTo>
                  <a:lnTo>
                    <a:pt x="1945" y="5784"/>
                  </a:lnTo>
                  <a:lnTo>
                    <a:pt x="935" y="5784"/>
                  </a:lnTo>
                  <a:lnTo>
                    <a:pt x="733" y="4395"/>
                  </a:lnTo>
                  <a:lnTo>
                    <a:pt x="1036" y="3119"/>
                  </a:lnTo>
                  <a:lnTo>
                    <a:pt x="657" y="1352"/>
                  </a:lnTo>
                  <a:lnTo>
                    <a:pt x="783" y="897"/>
                  </a:lnTo>
                  <a:close/>
                  <a:moveTo>
                    <a:pt x="392" y="0"/>
                  </a:moveTo>
                  <a:lnTo>
                    <a:pt x="0" y="1326"/>
                  </a:lnTo>
                  <a:lnTo>
                    <a:pt x="379" y="3119"/>
                  </a:lnTo>
                  <a:lnTo>
                    <a:pt x="89" y="4369"/>
                  </a:lnTo>
                  <a:lnTo>
                    <a:pt x="404" y="6415"/>
                  </a:lnTo>
                  <a:lnTo>
                    <a:pt x="2753" y="6415"/>
                  </a:lnTo>
                  <a:lnTo>
                    <a:pt x="2336" y="4799"/>
                  </a:lnTo>
                  <a:lnTo>
                    <a:pt x="2336" y="4799"/>
                  </a:lnTo>
                  <a:lnTo>
                    <a:pt x="3448" y="5291"/>
                  </a:lnTo>
                  <a:lnTo>
                    <a:pt x="4205" y="3233"/>
                  </a:lnTo>
                  <a:lnTo>
                    <a:pt x="4230" y="1793"/>
                  </a:lnTo>
                  <a:lnTo>
                    <a:pt x="2299" y="985"/>
                  </a:lnTo>
                  <a:lnTo>
                    <a:pt x="39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52"/>
            <p:cNvSpPr/>
            <p:nvPr/>
          </p:nvSpPr>
          <p:spPr>
            <a:xfrm>
              <a:off x="6378950" y="1950375"/>
              <a:ext cx="126300" cy="303725"/>
            </a:xfrm>
            <a:custGeom>
              <a:avLst/>
              <a:gdLst/>
              <a:ahLst/>
              <a:cxnLst/>
              <a:rect l="l" t="t" r="r" b="b"/>
              <a:pathLst>
                <a:path w="5052" h="12149" extrusionOk="0">
                  <a:moveTo>
                    <a:pt x="708" y="1"/>
                  </a:moveTo>
                  <a:lnTo>
                    <a:pt x="1" y="1365"/>
                  </a:lnTo>
                  <a:lnTo>
                    <a:pt x="1428" y="5456"/>
                  </a:lnTo>
                  <a:lnTo>
                    <a:pt x="2211" y="7021"/>
                  </a:lnTo>
                  <a:lnTo>
                    <a:pt x="2211" y="8676"/>
                  </a:lnTo>
                  <a:lnTo>
                    <a:pt x="3271" y="12148"/>
                  </a:lnTo>
                  <a:lnTo>
                    <a:pt x="5052" y="12148"/>
                  </a:lnTo>
                  <a:lnTo>
                    <a:pt x="4168" y="8878"/>
                  </a:lnTo>
                  <a:lnTo>
                    <a:pt x="5052" y="8398"/>
                  </a:lnTo>
                  <a:lnTo>
                    <a:pt x="3360" y="5317"/>
                  </a:lnTo>
                  <a:lnTo>
                    <a:pt x="2185" y="2198"/>
                  </a:lnTo>
                  <a:lnTo>
                    <a:pt x="70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52"/>
            <p:cNvSpPr/>
            <p:nvPr/>
          </p:nvSpPr>
          <p:spPr>
            <a:xfrm>
              <a:off x="6370425" y="1934925"/>
              <a:ext cx="145575" cy="327050"/>
            </a:xfrm>
            <a:custGeom>
              <a:avLst/>
              <a:gdLst/>
              <a:ahLst/>
              <a:cxnLst/>
              <a:rect l="l" t="t" r="r" b="b"/>
              <a:pathLst>
                <a:path w="5823" h="13082" extrusionOk="0">
                  <a:moveTo>
                    <a:pt x="1074" y="1238"/>
                  </a:moveTo>
                  <a:lnTo>
                    <a:pt x="2249" y="2968"/>
                  </a:lnTo>
                  <a:lnTo>
                    <a:pt x="3423" y="6086"/>
                  </a:lnTo>
                  <a:lnTo>
                    <a:pt x="4963" y="8890"/>
                  </a:lnTo>
                  <a:lnTo>
                    <a:pt x="4143" y="9344"/>
                  </a:lnTo>
                  <a:lnTo>
                    <a:pt x="4976" y="12450"/>
                  </a:lnTo>
                  <a:lnTo>
                    <a:pt x="3852" y="12450"/>
                  </a:lnTo>
                  <a:lnTo>
                    <a:pt x="2867" y="9243"/>
                  </a:lnTo>
                  <a:lnTo>
                    <a:pt x="2867" y="7564"/>
                  </a:lnTo>
                  <a:lnTo>
                    <a:pt x="2072" y="5960"/>
                  </a:lnTo>
                  <a:lnTo>
                    <a:pt x="683" y="2008"/>
                  </a:lnTo>
                  <a:lnTo>
                    <a:pt x="1074" y="1238"/>
                  </a:lnTo>
                  <a:close/>
                  <a:moveTo>
                    <a:pt x="998" y="0"/>
                  </a:moveTo>
                  <a:lnTo>
                    <a:pt x="1" y="1957"/>
                  </a:lnTo>
                  <a:lnTo>
                    <a:pt x="1491" y="6213"/>
                  </a:lnTo>
                  <a:lnTo>
                    <a:pt x="2236" y="7715"/>
                  </a:lnTo>
                  <a:lnTo>
                    <a:pt x="2236" y="9294"/>
                  </a:lnTo>
                  <a:lnTo>
                    <a:pt x="3385" y="13082"/>
                  </a:lnTo>
                  <a:lnTo>
                    <a:pt x="5797" y="13082"/>
                  </a:lnTo>
                  <a:lnTo>
                    <a:pt x="4875" y="9660"/>
                  </a:lnTo>
                  <a:lnTo>
                    <a:pt x="5822" y="9142"/>
                  </a:lnTo>
                  <a:lnTo>
                    <a:pt x="3991" y="5834"/>
                  </a:lnTo>
                  <a:lnTo>
                    <a:pt x="2829" y="2715"/>
                  </a:lnTo>
                  <a:lnTo>
                    <a:pt x="99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52"/>
            <p:cNvSpPr/>
            <p:nvPr/>
          </p:nvSpPr>
          <p:spPr>
            <a:xfrm>
              <a:off x="5626075" y="893825"/>
              <a:ext cx="145875" cy="113350"/>
            </a:xfrm>
            <a:custGeom>
              <a:avLst/>
              <a:gdLst/>
              <a:ahLst/>
              <a:cxnLst/>
              <a:rect l="l" t="t" r="r" b="b"/>
              <a:pathLst>
                <a:path w="5835" h="4534" extrusionOk="0">
                  <a:moveTo>
                    <a:pt x="4142" y="0"/>
                  </a:moveTo>
                  <a:lnTo>
                    <a:pt x="2362" y="796"/>
                  </a:lnTo>
                  <a:lnTo>
                    <a:pt x="480" y="796"/>
                  </a:lnTo>
                  <a:lnTo>
                    <a:pt x="0" y="2425"/>
                  </a:lnTo>
                  <a:lnTo>
                    <a:pt x="2362" y="4533"/>
                  </a:lnTo>
                  <a:lnTo>
                    <a:pt x="4458" y="3334"/>
                  </a:lnTo>
                  <a:lnTo>
                    <a:pt x="5834" y="2273"/>
                  </a:lnTo>
                  <a:lnTo>
                    <a:pt x="5834" y="480"/>
                  </a:lnTo>
                  <a:lnTo>
                    <a:pt x="414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52"/>
            <p:cNvSpPr/>
            <p:nvPr/>
          </p:nvSpPr>
          <p:spPr>
            <a:xfrm>
              <a:off x="5617225" y="885625"/>
              <a:ext cx="162600" cy="131025"/>
            </a:xfrm>
            <a:custGeom>
              <a:avLst/>
              <a:gdLst/>
              <a:ahLst/>
              <a:cxnLst/>
              <a:rect l="l" t="t" r="r" b="b"/>
              <a:pathLst>
                <a:path w="6504" h="5241" extrusionOk="0">
                  <a:moveTo>
                    <a:pt x="4521" y="657"/>
                  </a:moveTo>
                  <a:lnTo>
                    <a:pt x="5872" y="1048"/>
                  </a:lnTo>
                  <a:lnTo>
                    <a:pt x="5872" y="2437"/>
                  </a:lnTo>
                  <a:lnTo>
                    <a:pt x="4660" y="3371"/>
                  </a:lnTo>
                  <a:lnTo>
                    <a:pt x="2766" y="4470"/>
                  </a:lnTo>
                  <a:lnTo>
                    <a:pt x="708" y="2652"/>
                  </a:lnTo>
                  <a:lnTo>
                    <a:pt x="1074" y="1452"/>
                  </a:lnTo>
                  <a:lnTo>
                    <a:pt x="2728" y="1452"/>
                  </a:lnTo>
                  <a:lnTo>
                    <a:pt x="4521" y="657"/>
                  </a:lnTo>
                  <a:close/>
                  <a:moveTo>
                    <a:pt x="4471" y="0"/>
                  </a:moveTo>
                  <a:lnTo>
                    <a:pt x="2653" y="821"/>
                  </a:lnTo>
                  <a:lnTo>
                    <a:pt x="607" y="821"/>
                  </a:lnTo>
                  <a:lnTo>
                    <a:pt x="1" y="2854"/>
                  </a:lnTo>
                  <a:lnTo>
                    <a:pt x="2678" y="5240"/>
                  </a:lnTo>
                  <a:lnTo>
                    <a:pt x="5001" y="3902"/>
                  </a:lnTo>
                  <a:lnTo>
                    <a:pt x="6504" y="2753"/>
                  </a:lnTo>
                  <a:lnTo>
                    <a:pt x="6504" y="581"/>
                  </a:lnTo>
                  <a:lnTo>
                    <a:pt x="447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52"/>
            <p:cNvSpPr/>
            <p:nvPr/>
          </p:nvSpPr>
          <p:spPr>
            <a:xfrm>
              <a:off x="5828725" y="897925"/>
              <a:ext cx="80850" cy="36650"/>
            </a:xfrm>
            <a:custGeom>
              <a:avLst/>
              <a:gdLst/>
              <a:ahLst/>
              <a:cxnLst/>
              <a:rect l="l" t="t" r="r" b="b"/>
              <a:pathLst>
                <a:path w="3234" h="1466" extrusionOk="0">
                  <a:moveTo>
                    <a:pt x="1" y="1"/>
                  </a:moveTo>
                  <a:lnTo>
                    <a:pt x="885" y="1465"/>
                  </a:lnTo>
                  <a:lnTo>
                    <a:pt x="3233" y="733"/>
                  </a:lnTo>
                  <a:lnTo>
                    <a:pt x="235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52"/>
            <p:cNvSpPr/>
            <p:nvPr/>
          </p:nvSpPr>
          <p:spPr>
            <a:xfrm>
              <a:off x="5814525" y="890350"/>
              <a:ext cx="111475" cy="53700"/>
            </a:xfrm>
            <a:custGeom>
              <a:avLst/>
              <a:gdLst/>
              <a:ahLst/>
              <a:cxnLst/>
              <a:rect l="l" t="t" r="r" b="b"/>
              <a:pathLst>
                <a:path w="4459" h="2148" extrusionOk="0">
                  <a:moveTo>
                    <a:pt x="2804" y="632"/>
                  </a:moveTo>
                  <a:lnTo>
                    <a:pt x="3157" y="922"/>
                  </a:lnTo>
                  <a:lnTo>
                    <a:pt x="1604" y="1402"/>
                  </a:lnTo>
                  <a:lnTo>
                    <a:pt x="1125" y="632"/>
                  </a:lnTo>
                  <a:close/>
                  <a:moveTo>
                    <a:pt x="1" y="0"/>
                  </a:moveTo>
                  <a:lnTo>
                    <a:pt x="1314" y="2147"/>
                  </a:lnTo>
                  <a:lnTo>
                    <a:pt x="4458" y="1175"/>
                  </a:lnTo>
                  <a:lnTo>
                    <a:pt x="303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52"/>
            <p:cNvSpPr/>
            <p:nvPr/>
          </p:nvSpPr>
          <p:spPr>
            <a:xfrm>
              <a:off x="5765925" y="1013475"/>
              <a:ext cx="80825" cy="48625"/>
            </a:xfrm>
            <a:custGeom>
              <a:avLst/>
              <a:gdLst/>
              <a:ahLst/>
              <a:cxnLst/>
              <a:rect l="l" t="t" r="r" b="b"/>
              <a:pathLst>
                <a:path w="3233" h="1945" extrusionOk="0">
                  <a:moveTo>
                    <a:pt x="0" y="0"/>
                  </a:moveTo>
                  <a:lnTo>
                    <a:pt x="871" y="1945"/>
                  </a:lnTo>
                  <a:lnTo>
                    <a:pt x="3233" y="972"/>
                  </a:lnTo>
                  <a:lnTo>
                    <a:pt x="1616" y="164"/>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52"/>
            <p:cNvSpPr/>
            <p:nvPr/>
          </p:nvSpPr>
          <p:spPr>
            <a:xfrm>
              <a:off x="5752975" y="1004300"/>
              <a:ext cx="113025" cy="68225"/>
            </a:xfrm>
            <a:custGeom>
              <a:avLst/>
              <a:gdLst/>
              <a:ahLst/>
              <a:cxnLst/>
              <a:rect l="l" t="t" r="r" b="b"/>
              <a:pathLst>
                <a:path w="4521" h="2729" extrusionOk="0">
                  <a:moveTo>
                    <a:pt x="1023" y="733"/>
                  </a:moveTo>
                  <a:lnTo>
                    <a:pt x="2046" y="847"/>
                  </a:lnTo>
                  <a:lnTo>
                    <a:pt x="2993" y="1314"/>
                  </a:lnTo>
                  <a:lnTo>
                    <a:pt x="1554" y="1908"/>
                  </a:lnTo>
                  <a:lnTo>
                    <a:pt x="1023" y="733"/>
                  </a:lnTo>
                  <a:close/>
                  <a:moveTo>
                    <a:pt x="0" y="1"/>
                  </a:moveTo>
                  <a:lnTo>
                    <a:pt x="1225" y="2728"/>
                  </a:lnTo>
                  <a:lnTo>
                    <a:pt x="4521" y="1365"/>
                  </a:lnTo>
                  <a:lnTo>
                    <a:pt x="2273" y="253"/>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52"/>
            <p:cNvSpPr/>
            <p:nvPr/>
          </p:nvSpPr>
          <p:spPr>
            <a:xfrm>
              <a:off x="4952100" y="890350"/>
              <a:ext cx="78950" cy="112725"/>
            </a:xfrm>
            <a:custGeom>
              <a:avLst/>
              <a:gdLst/>
              <a:ahLst/>
              <a:cxnLst/>
              <a:rect l="l" t="t" r="r" b="b"/>
              <a:pathLst>
                <a:path w="3158" h="4509" extrusionOk="0">
                  <a:moveTo>
                    <a:pt x="1" y="0"/>
                  </a:moveTo>
                  <a:lnTo>
                    <a:pt x="1" y="1882"/>
                  </a:lnTo>
                  <a:lnTo>
                    <a:pt x="960" y="4508"/>
                  </a:lnTo>
                  <a:lnTo>
                    <a:pt x="3157" y="2576"/>
                  </a:lnTo>
                  <a:lnTo>
                    <a:pt x="3157" y="1251"/>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52"/>
            <p:cNvSpPr/>
            <p:nvPr/>
          </p:nvSpPr>
          <p:spPr>
            <a:xfrm>
              <a:off x="4944200" y="878675"/>
              <a:ext cx="94750" cy="137975"/>
            </a:xfrm>
            <a:custGeom>
              <a:avLst/>
              <a:gdLst/>
              <a:ahLst/>
              <a:cxnLst/>
              <a:rect l="l" t="t" r="r" b="b"/>
              <a:pathLst>
                <a:path w="3790" h="5519" extrusionOk="0">
                  <a:moveTo>
                    <a:pt x="620" y="922"/>
                  </a:moveTo>
                  <a:lnTo>
                    <a:pt x="3145" y="1932"/>
                  </a:lnTo>
                  <a:lnTo>
                    <a:pt x="3145" y="2892"/>
                  </a:lnTo>
                  <a:lnTo>
                    <a:pt x="1415" y="4432"/>
                  </a:lnTo>
                  <a:lnTo>
                    <a:pt x="632" y="2298"/>
                  </a:lnTo>
                  <a:lnTo>
                    <a:pt x="620" y="922"/>
                  </a:lnTo>
                  <a:close/>
                  <a:moveTo>
                    <a:pt x="1" y="0"/>
                  </a:moveTo>
                  <a:lnTo>
                    <a:pt x="1" y="2349"/>
                  </a:lnTo>
                  <a:lnTo>
                    <a:pt x="1137" y="5518"/>
                  </a:lnTo>
                  <a:lnTo>
                    <a:pt x="3789" y="3182"/>
                  </a:lnTo>
                  <a:lnTo>
                    <a:pt x="3789" y="1503"/>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52"/>
            <p:cNvSpPr/>
            <p:nvPr/>
          </p:nvSpPr>
          <p:spPr>
            <a:xfrm>
              <a:off x="4770275" y="799125"/>
              <a:ext cx="164800" cy="161950"/>
            </a:xfrm>
            <a:custGeom>
              <a:avLst/>
              <a:gdLst/>
              <a:ahLst/>
              <a:cxnLst/>
              <a:rect l="l" t="t" r="r" b="b"/>
              <a:pathLst>
                <a:path w="6592" h="6478" extrusionOk="0">
                  <a:moveTo>
                    <a:pt x="1049" y="0"/>
                  </a:moveTo>
                  <a:lnTo>
                    <a:pt x="0" y="1856"/>
                  </a:lnTo>
                  <a:lnTo>
                    <a:pt x="948" y="4546"/>
                  </a:lnTo>
                  <a:lnTo>
                    <a:pt x="2539" y="6478"/>
                  </a:lnTo>
                  <a:lnTo>
                    <a:pt x="5064" y="6478"/>
                  </a:lnTo>
                  <a:lnTo>
                    <a:pt x="6592" y="6213"/>
                  </a:lnTo>
                  <a:lnTo>
                    <a:pt x="5695" y="3801"/>
                  </a:lnTo>
                  <a:lnTo>
                    <a:pt x="3296" y="2500"/>
                  </a:lnTo>
                  <a:lnTo>
                    <a:pt x="104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52"/>
            <p:cNvSpPr/>
            <p:nvPr/>
          </p:nvSpPr>
          <p:spPr>
            <a:xfrm>
              <a:off x="4761750" y="785550"/>
              <a:ext cx="184075" cy="183425"/>
            </a:xfrm>
            <a:custGeom>
              <a:avLst/>
              <a:gdLst/>
              <a:ahLst/>
              <a:cxnLst/>
              <a:rect l="l" t="t" r="r" b="b"/>
              <a:pathLst>
                <a:path w="7363" h="7337" extrusionOk="0">
                  <a:moveTo>
                    <a:pt x="1453" y="1074"/>
                  </a:moveTo>
                  <a:lnTo>
                    <a:pt x="3410" y="3245"/>
                  </a:lnTo>
                  <a:lnTo>
                    <a:pt x="5784" y="4559"/>
                  </a:lnTo>
                  <a:lnTo>
                    <a:pt x="6503" y="6516"/>
                  </a:lnTo>
                  <a:lnTo>
                    <a:pt x="5405" y="6705"/>
                  </a:lnTo>
                  <a:lnTo>
                    <a:pt x="3031" y="6705"/>
                  </a:lnTo>
                  <a:lnTo>
                    <a:pt x="1566" y="4937"/>
                  </a:lnTo>
                  <a:lnTo>
                    <a:pt x="695" y="2425"/>
                  </a:lnTo>
                  <a:lnTo>
                    <a:pt x="1453" y="1074"/>
                  </a:lnTo>
                  <a:close/>
                  <a:moveTo>
                    <a:pt x="1326" y="0"/>
                  </a:moveTo>
                  <a:lnTo>
                    <a:pt x="1" y="2374"/>
                  </a:lnTo>
                  <a:lnTo>
                    <a:pt x="985" y="5203"/>
                  </a:lnTo>
                  <a:lnTo>
                    <a:pt x="2728" y="7337"/>
                  </a:lnTo>
                  <a:lnTo>
                    <a:pt x="5468" y="7337"/>
                  </a:lnTo>
                  <a:lnTo>
                    <a:pt x="7362" y="7008"/>
                  </a:lnTo>
                  <a:lnTo>
                    <a:pt x="6289" y="4129"/>
                  </a:lnTo>
                  <a:lnTo>
                    <a:pt x="3839" y="2791"/>
                  </a:lnTo>
                  <a:lnTo>
                    <a:pt x="132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52"/>
            <p:cNvSpPr/>
            <p:nvPr/>
          </p:nvSpPr>
          <p:spPr>
            <a:xfrm>
              <a:off x="4392100" y="1174150"/>
              <a:ext cx="165750" cy="386075"/>
            </a:xfrm>
            <a:custGeom>
              <a:avLst/>
              <a:gdLst/>
              <a:ahLst/>
              <a:cxnLst/>
              <a:rect l="l" t="t" r="r" b="b"/>
              <a:pathLst>
                <a:path w="6630" h="15443" extrusionOk="0">
                  <a:moveTo>
                    <a:pt x="6629" y="0"/>
                  </a:moveTo>
                  <a:lnTo>
                    <a:pt x="4521" y="1036"/>
                  </a:lnTo>
                  <a:lnTo>
                    <a:pt x="2261" y="3056"/>
                  </a:lnTo>
                  <a:lnTo>
                    <a:pt x="0" y="6301"/>
                  </a:lnTo>
                  <a:lnTo>
                    <a:pt x="354" y="10594"/>
                  </a:lnTo>
                  <a:lnTo>
                    <a:pt x="51" y="12652"/>
                  </a:lnTo>
                  <a:lnTo>
                    <a:pt x="1288" y="15443"/>
                  </a:lnTo>
                  <a:lnTo>
                    <a:pt x="4357" y="15443"/>
                  </a:lnTo>
                  <a:lnTo>
                    <a:pt x="2425" y="11731"/>
                  </a:lnTo>
                  <a:lnTo>
                    <a:pt x="2955" y="7033"/>
                  </a:lnTo>
                  <a:lnTo>
                    <a:pt x="4634" y="4154"/>
                  </a:lnTo>
                  <a:lnTo>
                    <a:pt x="6629" y="1844"/>
                  </a:lnTo>
                  <a:lnTo>
                    <a:pt x="662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52"/>
            <p:cNvSpPr/>
            <p:nvPr/>
          </p:nvSpPr>
          <p:spPr>
            <a:xfrm>
              <a:off x="4383875" y="1161200"/>
              <a:ext cx="181875" cy="406925"/>
            </a:xfrm>
            <a:custGeom>
              <a:avLst/>
              <a:gdLst/>
              <a:ahLst/>
              <a:cxnLst/>
              <a:rect l="l" t="t" r="r" b="b"/>
              <a:pathLst>
                <a:path w="7275" h="16277" extrusionOk="0">
                  <a:moveTo>
                    <a:pt x="6643" y="1023"/>
                  </a:moveTo>
                  <a:lnTo>
                    <a:pt x="6643" y="2248"/>
                  </a:lnTo>
                  <a:lnTo>
                    <a:pt x="4686" y="4508"/>
                  </a:lnTo>
                  <a:lnTo>
                    <a:pt x="3006" y="7387"/>
                  </a:lnTo>
                  <a:lnTo>
                    <a:pt x="2425" y="12299"/>
                  </a:lnTo>
                  <a:lnTo>
                    <a:pt x="4168" y="15645"/>
                  </a:lnTo>
                  <a:lnTo>
                    <a:pt x="1819" y="15645"/>
                  </a:lnTo>
                  <a:lnTo>
                    <a:pt x="708" y="13120"/>
                  </a:lnTo>
                  <a:lnTo>
                    <a:pt x="999" y="11125"/>
                  </a:lnTo>
                  <a:lnTo>
                    <a:pt x="645" y="6895"/>
                  </a:lnTo>
                  <a:lnTo>
                    <a:pt x="2829" y="3789"/>
                  </a:lnTo>
                  <a:lnTo>
                    <a:pt x="5039" y="1806"/>
                  </a:lnTo>
                  <a:lnTo>
                    <a:pt x="6643" y="1023"/>
                  </a:lnTo>
                  <a:close/>
                  <a:moveTo>
                    <a:pt x="7274" y="0"/>
                  </a:moveTo>
                  <a:lnTo>
                    <a:pt x="4723" y="1263"/>
                  </a:lnTo>
                  <a:lnTo>
                    <a:pt x="2387" y="3347"/>
                  </a:lnTo>
                  <a:lnTo>
                    <a:pt x="1" y="6731"/>
                  </a:lnTo>
                  <a:lnTo>
                    <a:pt x="380" y="11112"/>
                  </a:lnTo>
                  <a:lnTo>
                    <a:pt x="64" y="13221"/>
                  </a:lnTo>
                  <a:lnTo>
                    <a:pt x="1415" y="16277"/>
                  </a:lnTo>
                  <a:lnTo>
                    <a:pt x="5203" y="16277"/>
                  </a:lnTo>
                  <a:lnTo>
                    <a:pt x="3069" y="12185"/>
                  </a:lnTo>
                  <a:lnTo>
                    <a:pt x="3587" y="7652"/>
                  </a:lnTo>
                  <a:lnTo>
                    <a:pt x="5203" y="4874"/>
                  </a:lnTo>
                  <a:lnTo>
                    <a:pt x="7274" y="2475"/>
                  </a:lnTo>
                  <a:lnTo>
                    <a:pt x="727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52"/>
            <p:cNvSpPr/>
            <p:nvPr/>
          </p:nvSpPr>
          <p:spPr>
            <a:xfrm>
              <a:off x="3327950" y="2153675"/>
              <a:ext cx="78950" cy="116200"/>
            </a:xfrm>
            <a:custGeom>
              <a:avLst/>
              <a:gdLst/>
              <a:ahLst/>
              <a:cxnLst/>
              <a:rect l="l" t="t" r="r" b="b"/>
              <a:pathLst>
                <a:path w="3158" h="4648" extrusionOk="0">
                  <a:moveTo>
                    <a:pt x="1288" y="1"/>
                  </a:moveTo>
                  <a:lnTo>
                    <a:pt x="1" y="1655"/>
                  </a:lnTo>
                  <a:lnTo>
                    <a:pt x="1" y="3069"/>
                  </a:lnTo>
                  <a:lnTo>
                    <a:pt x="1" y="3700"/>
                  </a:lnTo>
                  <a:lnTo>
                    <a:pt x="884" y="4647"/>
                  </a:lnTo>
                  <a:lnTo>
                    <a:pt x="2677" y="3915"/>
                  </a:lnTo>
                  <a:lnTo>
                    <a:pt x="3157" y="1731"/>
                  </a:lnTo>
                  <a:lnTo>
                    <a:pt x="3157" y="544"/>
                  </a:lnTo>
                  <a:lnTo>
                    <a:pt x="128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52"/>
            <p:cNvSpPr/>
            <p:nvPr/>
          </p:nvSpPr>
          <p:spPr>
            <a:xfrm>
              <a:off x="3320050" y="2144525"/>
              <a:ext cx="94725" cy="134825"/>
            </a:xfrm>
            <a:custGeom>
              <a:avLst/>
              <a:gdLst/>
              <a:ahLst/>
              <a:cxnLst/>
              <a:rect l="l" t="t" r="r" b="b"/>
              <a:pathLst>
                <a:path w="3789" h="5393" extrusionOk="0">
                  <a:moveTo>
                    <a:pt x="1718" y="720"/>
                  </a:moveTo>
                  <a:lnTo>
                    <a:pt x="3158" y="1150"/>
                  </a:lnTo>
                  <a:lnTo>
                    <a:pt x="3158" y="2059"/>
                  </a:lnTo>
                  <a:lnTo>
                    <a:pt x="2728" y="4054"/>
                  </a:lnTo>
                  <a:lnTo>
                    <a:pt x="1289" y="4647"/>
                  </a:lnTo>
                  <a:lnTo>
                    <a:pt x="632" y="3953"/>
                  </a:lnTo>
                  <a:lnTo>
                    <a:pt x="632" y="2122"/>
                  </a:lnTo>
                  <a:lnTo>
                    <a:pt x="1718" y="720"/>
                  </a:lnTo>
                  <a:close/>
                  <a:moveTo>
                    <a:pt x="1491" y="0"/>
                  </a:moveTo>
                  <a:lnTo>
                    <a:pt x="1" y="1907"/>
                  </a:lnTo>
                  <a:lnTo>
                    <a:pt x="1" y="4193"/>
                  </a:lnTo>
                  <a:lnTo>
                    <a:pt x="1125" y="5392"/>
                  </a:lnTo>
                  <a:lnTo>
                    <a:pt x="3271" y="4508"/>
                  </a:lnTo>
                  <a:lnTo>
                    <a:pt x="3789" y="2160"/>
                  </a:lnTo>
                  <a:lnTo>
                    <a:pt x="3789" y="682"/>
                  </a:lnTo>
                  <a:lnTo>
                    <a:pt x="149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52"/>
            <p:cNvSpPr/>
            <p:nvPr/>
          </p:nvSpPr>
          <p:spPr>
            <a:xfrm>
              <a:off x="3404025" y="2057075"/>
              <a:ext cx="144925" cy="252250"/>
            </a:xfrm>
            <a:custGeom>
              <a:avLst/>
              <a:gdLst/>
              <a:ahLst/>
              <a:cxnLst/>
              <a:rect l="l" t="t" r="r" b="b"/>
              <a:pathLst>
                <a:path w="5797" h="10090" extrusionOk="0">
                  <a:moveTo>
                    <a:pt x="2602" y="1"/>
                  </a:moveTo>
                  <a:lnTo>
                    <a:pt x="834" y="443"/>
                  </a:lnTo>
                  <a:lnTo>
                    <a:pt x="1" y="1680"/>
                  </a:lnTo>
                  <a:lnTo>
                    <a:pt x="2097" y="4408"/>
                  </a:lnTo>
                  <a:lnTo>
                    <a:pt x="2311" y="6201"/>
                  </a:lnTo>
                  <a:lnTo>
                    <a:pt x="746" y="7703"/>
                  </a:lnTo>
                  <a:lnTo>
                    <a:pt x="746" y="10090"/>
                  </a:lnTo>
                  <a:lnTo>
                    <a:pt x="5796" y="9155"/>
                  </a:lnTo>
                  <a:lnTo>
                    <a:pt x="5796" y="7564"/>
                  </a:lnTo>
                  <a:lnTo>
                    <a:pt x="4837" y="5266"/>
                  </a:lnTo>
                  <a:lnTo>
                    <a:pt x="2728" y="2753"/>
                  </a:lnTo>
                  <a:lnTo>
                    <a:pt x="3700" y="1213"/>
                  </a:lnTo>
                  <a:lnTo>
                    <a:pt x="260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52"/>
            <p:cNvSpPr/>
            <p:nvPr/>
          </p:nvSpPr>
          <p:spPr>
            <a:xfrm>
              <a:off x="3394250" y="2048250"/>
              <a:ext cx="162600" cy="270550"/>
            </a:xfrm>
            <a:custGeom>
              <a:avLst/>
              <a:gdLst/>
              <a:ahLst/>
              <a:cxnLst/>
              <a:rect l="l" t="t" r="r" b="b"/>
              <a:pathLst>
                <a:path w="6504" h="10822" extrusionOk="0">
                  <a:moveTo>
                    <a:pt x="2879" y="707"/>
                  </a:moveTo>
                  <a:lnTo>
                    <a:pt x="3687" y="1604"/>
                  </a:lnTo>
                  <a:lnTo>
                    <a:pt x="2728" y="3132"/>
                  </a:lnTo>
                  <a:lnTo>
                    <a:pt x="4950" y="5783"/>
                  </a:lnTo>
                  <a:lnTo>
                    <a:pt x="5872" y="7980"/>
                  </a:lnTo>
                  <a:lnTo>
                    <a:pt x="5872" y="9243"/>
                  </a:lnTo>
                  <a:lnTo>
                    <a:pt x="1452" y="10064"/>
                  </a:lnTo>
                  <a:lnTo>
                    <a:pt x="1452" y="8195"/>
                  </a:lnTo>
                  <a:lnTo>
                    <a:pt x="3031" y="6667"/>
                  </a:lnTo>
                  <a:lnTo>
                    <a:pt x="2791" y="4634"/>
                  </a:lnTo>
                  <a:lnTo>
                    <a:pt x="783" y="2008"/>
                  </a:lnTo>
                  <a:lnTo>
                    <a:pt x="1414" y="1061"/>
                  </a:lnTo>
                  <a:lnTo>
                    <a:pt x="2879" y="707"/>
                  </a:lnTo>
                  <a:close/>
                  <a:moveTo>
                    <a:pt x="3094" y="0"/>
                  </a:moveTo>
                  <a:lnTo>
                    <a:pt x="1023" y="505"/>
                  </a:lnTo>
                  <a:lnTo>
                    <a:pt x="0" y="2046"/>
                  </a:lnTo>
                  <a:lnTo>
                    <a:pt x="2172" y="4887"/>
                  </a:lnTo>
                  <a:lnTo>
                    <a:pt x="2361" y="6440"/>
                  </a:lnTo>
                  <a:lnTo>
                    <a:pt x="821" y="7917"/>
                  </a:lnTo>
                  <a:lnTo>
                    <a:pt x="821" y="10822"/>
                  </a:lnTo>
                  <a:lnTo>
                    <a:pt x="6503" y="9774"/>
                  </a:lnTo>
                  <a:lnTo>
                    <a:pt x="6503" y="7917"/>
                  </a:lnTo>
                  <a:lnTo>
                    <a:pt x="5506" y="5493"/>
                  </a:lnTo>
                  <a:lnTo>
                    <a:pt x="3498" y="3094"/>
                  </a:lnTo>
                  <a:lnTo>
                    <a:pt x="4470" y="1541"/>
                  </a:lnTo>
                  <a:lnTo>
                    <a:pt x="30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52"/>
            <p:cNvSpPr/>
            <p:nvPr/>
          </p:nvSpPr>
          <p:spPr>
            <a:xfrm>
              <a:off x="3658775" y="1084500"/>
              <a:ext cx="236775" cy="215300"/>
            </a:xfrm>
            <a:custGeom>
              <a:avLst/>
              <a:gdLst/>
              <a:ahLst/>
              <a:cxnLst/>
              <a:rect l="l" t="t" r="r" b="b"/>
              <a:pathLst>
                <a:path w="9471" h="8612" extrusionOk="0">
                  <a:moveTo>
                    <a:pt x="3498" y="0"/>
                  </a:moveTo>
                  <a:lnTo>
                    <a:pt x="1907" y="972"/>
                  </a:lnTo>
                  <a:lnTo>
                    <a:pt x="1907" y="1692"/>
                  </a:lnTo>
                  <a:lnTo>
                    <a:pt x="1" y="2273"/>
                  </a:lnTo>
                  <a:lnTo>
                    <a:pt x="2173" y="5026"/>
                  </a:lnTo>
                  <a:lnTo>
                    <a:pt x="3801" y="6162"/>
                  </a:lnTo>
                  <a:lnTo>
                    <a:pt x="3271" y="6970"/>
                  </a:lnTo>
                  <a:lnTo>
                    <a:pt x="5254" y="8612"/>
                  </a:lnTo>
                  <a:lnTo>
                    <a:pt x="6327" y="4028"/>
                  </a:lnTo>
                  <a:lnTo>
                    <a:pt x="7488" y="5278"/>
                  </a:lnTo>
                  <a:lnTo>
                    <a:pt x="7122" y="7046"/>
                  </a:lnTo>
                  <a:lnTo>
                    <a:pt x="8537" y="7046"/>
                  </a:lnTo>
                  <a:lnTo>
                    <a:pt x="9471" y="5177"/>
                  </a:lnTo>
                  <a:lnTo>
                    <a:pt x="6150" y="2513"/>
                  </a:lnTo>
                  <a:lnTo>
                    <a:pt x="349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52"/>
            <p:cNvSpPr/>
            <p:nvPr/>
          </p:nvSpPr>
          <p:spPr>
            <a:xfrm>
              <a:off x="3645200" y="1074400"/>
              <a:ext cx="260450" cy="239600"/>
            </a:xfrm>
            <a:custGeom>
              <a:avLst/>
              <a:gdLst/>
              <a:ahLst/>
              <a:cxnLst/>
              <a:rect l="l" t="t" r="r" b="b"/>
              <a:pathLst>
                <a:path w="10418" h="9584" extrusionOk="0">
                  <a:moveTo>
                    <a:pt x="4003" y="796"/>
                  </a:moveTo>
                  <a:lnTo>
                    <a:pt x="6491" y="3157"/>
                  </a:lnTo>
                  <a:lnTo>
                    <a:pt x="9610" y="5670"/>
                  </a:lnTo>
                  <a:lnTo>
                    <a:pt x="8878" y="7134"/>
                  </a:lnTo>
                  <a:lnTo>
                    <a:pt x="8057" y="7134"/>
                  </a:lnTo>
                  <a:lnTo>
                    <a:pt x="8372" y="5581"/>
                  </a:lnTo>
                  <a:lnTo>
                    <a:pt x="6693" y="3788"/>
                  </a:lnTo>
                  <a:lnTo>
                    <a:pt x="5607" y="8460"/>
                  </a:lnTo>
                  <a:lnTo>
                    <a:pt x="4231" y="7324"/>
                  </a:lnTo>
                  <a:lnTo>
                    <a:pt x="4774" y="6478"/>
                  </a:lnTo>
                  <a:lnTo>
                    <a:pt x="2943" y="5202"/>
                  </a:lnTo>
                  <a:lnTo>
                    <a:pt x="1074" y="2841"/>
                  </a:lnTo>
                  <a:lnTo>
                    <a:pt x="2779" y="2323"/>
                  </a:lnTo>
                  <a:lnTo>
                    <a:pt x="2779" y="1553"/>
                  </a:lnTo>
                  <a:lnTo>
                    <a:pt x="4003" y="796"/>
                  </a:lnTo>
                  <a:close/>
                  <a:moveTo>
                    <a:pt x="4092" y="0"/>
                  </a:moveTo>
                  <a:lnTo>
                    <a:pt x="2147" y="1200"/>
                  </a:lnTo>
                  <a:lnTo>
                    <a:pt x="2147" y="1856"/>
                  </a:lnTo>
                  <a:lnTo>
                    <a:pt x="1" y="2513"/>
                  </a:lnTo>
                  <a:lnTo>
                    <a:pt x="2476" y="5632"/>
                  </a:lnTo>
                  <a:lnTo>
                    <a:pt x="3915" y="6654"/>
                  </a:lnTo>
                  <a:lnTo>
                    <a:pt x="3397" y="7437"/>
                  </a:lnTo>
                  <a:lnTo>
                    <a:pt x="5986" y="9584"/>
                  </a:lnTo>
                  <a:lnTo>
                    <a:pt x="7047" y="5076"/>
                  </a:lnTo>
                  <a:lnTo>
                    <a:pt x="7691" y="5771"/>
                  </a:lnTo>
                  <a:lnTo>
                    <a:pt x="7274" y="7778"/>
                  </a:lnTo>
                  <a:lnTo>
                    <a:pt x="9269" y="7778"/>
                  </a:lnTo>
                  <a:lnTo>
                    <a:pt x="10418" y="5505"/>
                  </a:lnTo>
                  <a:lnTo>
                    <a:pt x="6908" y="2690"/>
                  </a:lnTo>
                  <a:lnTo>
                    <a:pt x="409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52"/>
            <p:cNvSpPr/>
            <p:nvPr/>
          </p:nvSpPr>
          <p:spPr>
            <a:xfrm>
              <a:off x="3780950" y="1045975"/>
              <a:ext cx="134825" cy="91250"/>
            </a:xfrm>
            <a:custGeom>
              <a:avLst/>
              <a:gdLst/>
              <a:ahLst/>
              <a:cxnLst/>
              <a:rect l="l" t="t" r="r" b="b"/>
              <a:pathLst>
                <a:path w="5393" h="3650" extrusionOk="0">
                  <a:moveTo>
                    <a:pt x="1175" y="1"/>
                  </a:moveTo>
                  <a:lnTo>
                    <a:pt x="0" y="1137"/>
                  </a:lnTo>
                  <a:lnTo>
                    <a:pt x="2235" y="2842"/>
                  </a:lnTo>
                  <a:lnTo>
                    <a:pt x="3612" y="3650"/>
                  </a:lnTo>
                  <a:lnTo>
                    <a:pt x="5392" y="1819"/>
                  </a:lnTo>
                  <a:lnTo>
                    <a:pt x="4584" y="329"/>
                  </a:lnTo>
                  <a:lnTo>
                    <a:pt x="3208" y="1"/>
                  </a:lnTo>
                  <a:lnTo>
                    <a:pt x="2703" y="1137"/>
                  </a:lnTo>
                  <a:lnTo>
                    <a:pt x="117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52"/>
            <p:cNvSpPr/>
            <p:nvPr/>
          </p:nvSpPr>
          <p:spPr>
            <a:xfrm>
              <a:off x="3768950" y="1035550"/>
              <a:ext cx="156600" cy="111475"/>
            </a:xfrm>
            <a:custGeom>
              <a:avLst/>
              <a:gdLst/>
              <a:ahLst/>
              <a:cxnLst/>
              <a:rect l="l" t="t" r="r" b="b"/>
              <a:pathLst>
                <a:path w="6264" h="4459" extrusionOk="0">
                  <a:moveTo>
                    <a:pt x="3864" y="784"/>
                  </a:moveTo>
                  <a:lnTo>
                    <a:pt x="4849" y="1011"/>
                  </a:lnTo>
                  <a:lnTo>
                    <a:pt x="5481" y="2185"/>
                  </a:lnTo>
                  <a:lnTo>
                    <a:pt x="4041" y="3663"/>
                  </a:lnTo>
                  <a:lnTo>
                    <a:pt x="2905" y="3006"/>
                  </a:lnTo>
                  <a:lnTo>
                    <a:pt x="960" y="1529"/>
                  </a:lnTo>
                  <a:lnTo>
                    <a:pt x="1680" y="834"/>
                  </a:lnTo>
                  <a:lnTo>
                    <a:pt x="3309" y="2046"/>
                  </a:lnTo>
                  <a:lnTo>
                    <a:pt x="3864" y="784"/>
                  </a:lnTo>
                  <a:close/>
                  <a:moveTo>
                    <a:pt x="1629" y="1"/>
                  </a:moveTo>
                  <a:lnTo>
                    <a:pt x="0" y="1579"/>
                  </a:lnTo>
                  <a:lnTo>
                    <a:pt x="2564" y="3524"/>
                  </a:lnTo>
                  <a:lnTo>
                    <a:pt x="4142" y="4458"/>
                  </a:lnTo>
                  <a:lnTo>
                    <a:pt x="6264" y="2299"/>
                  </a:lnTo>
                  <a:lnTo>
                    <a:pt x="5279" y="468"/>
                  </a:lnTo>
                  <a:lnTo>
                    <a:pt x="3511" y="51"/>
                  </a:lnTo>
                  <a:lnTo>
                    <a:pt x="3056" y="1062"/>
                  </a:lnTo>
                  <a:lnTo>
                    <a:pt x="162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52"/>
            <p:cNvSpPr/>
            <p:nvPr/>
          </p:nvSpPr>
          <p:spPr>
            <a:xfrm>
              <a:off x="3098775" y="1751200"/>
              <a:ext cx="166375" cy="133550"/>
            </a:xfrm>
            <a:custGeom>
              <a:avLst/>
              <a:gdLst/>
              <a:ahLst/>
              <a:cxnLst/>
              <a:rect l="l" t="t" r="r" b="b"/>
              <a:pathLst>
                <a:path w="6655" h="5342" extrusionOk="0">
                  <a:moveTo>
                    <a:pt x="5619" y="0"/>
                  </a:moveTo>
                  <a:lnTo>
                    <a:pt x="4205" y="985"/>
                  </a:lnTo>
                  <a:lnTo>
                    <a:pt x="2475" y="1869"/>
                  </a:lnTo>
                  <a:lnTo>
                    <a:pt x="1288" y="404"/>
                  </a:lnTo>
                  <a:lnTo>
                    <a:pt x="0" y="1856"/>
                  </a:lnTo>
                  <a:lnTo>
                    <a:pt x="341" y="2829"/>
                  </a:lnTo>
                  <a:lnTo>
                    <a:pt x="341" y="4028"/>
                  </a:lnTo>
                  <a:lnTo>
                    <a:pt x="2766" y="5341"/>
                  </a:lnTo>
                  <a:lnTo>
                    <a:pt x="4963" y="4369"/>
                  </a:lnTo>
                  <a:lnTo>
                    <a:pt x="6655" y="2854"/>
                  </a:lnTo>
                  <a:lnTo>
                    <a:pt x="6655" y="1515"/>
                  </a:lnTo>
                  <a:lnTo>
                    <a:pt x="561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52"/>
            <p:cNvSpPr/>
            <p:nvPr/>
          </p:nvSpPr>
          <p:spPr>
            <a:xfrm>
              <a:off x="3089925" y="1740150"/>
              <a:ext cx="182800" cy="153450"/>
            </a:xfrm>
            <a:custGeom>
              <a:avLst/>
              <a:gdLst/>
              <a:ahLst/>
              <a:cxnLst/>
              <a:rect l="l" t="t" r="r" b="b"/>
              <a:pathLst>
                <a:path w="7312" h="6138" extrusionOk="0">
                  <a:moveTo>
                    <a:pt x="5885" y="884"/>
                  </a:moveTo>
                  <a:lnTo>
                    <a:pt x="6693" y="2046"/>
                  </a:lnTo>
                  <a:lnTo>
                    <a:pt x="6693" y="3157"/>
                  </a:lnTo>
                  <a:lnTo>
                    <a:pt x="5140" y="4546"/>
                  </a:lnTo>
                  <a:lnTo>
                    <a:pt x="3132" y="5443"/>
                  </a:lnTo>
                  <a:lnTo>
                    <a:pt x="1011" y="4281"/>
                  </a:lnTo>
                  <a:lnTo>
                    <a:pt x="1011" y="3271"/>
                  </a:lnTo>
                  <a:lnTo>
                    <a:pt x="708" y="2374"/>
                  </a:lnTo>
                  <a:lnTo>
                    <a:pt x="1630" y="1339"/>
                  </a:lnTo>
                  <a:lnTo>
                    <a:pt x="2741" y="2715"/>
                  </a:lnTo>
                  <a:lnTo>
                    <a:pt x="4698" y="1705"/>
                  </a:lnTo>
                  <a:lnTo>
                    <a:pt x="5885" y="884"/>
                  </a:lnTo>
                  <a:close/>
                  <a:moveTo>
                    <a:pt x="6049" y="0"/>
                  </a:moveTo>
                  <a:lnTo>
                    <a:pt x="4395" y="1162"/>
                  </a:lnTo>
                  <a:lnTo>
                    <a:pt x="2918" y="1920"/>
                  </a:lnTo>
                  <a:lnTo>
                    <a:pt x="1655" y="366"/>
                  </a:lnTo>
                  <a:lnTo>
                    <a:pt x="1" y="2235"/>
                  </a:lnTo>
                  <a:lnTo>
                    <a:pt x="380" y="3334"/>
                  </a:lnTo>
                  <a:lnTo>
                    <a:pt x="380" y="4660"/>
                  </a:lnTo>
                  <a:lnTo>
                    <a:pt x="3094" y="6137"/>
                  </a:lnTo>
                  <a:lnTo>
                    <a:pt x="5443" y="5102"/>
                  </a:lnTo>
                  <a:lnTo>
                    <a:pt x="7312" y="3435"/>
                  </a:lnTo>
                  <a:lnTo>
                    <a:pt x="7312" y="1856"/>
                  </a:lnTo>
                  <a:lnTo>
                    <a:pt x="604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52"/>
            <p:cNvSpPr/>
            <p:nvPr/>
          </p:nvSpPr>
          <p:spPr>
            <a:xfrm>
              <a:off x="3793250" y="2636350"/>
              <a:ext cx="57175" cy="35700"/>
            </a:xfrm>
            <a:custGeom>
              <a:avLst/>
              <a:gdLst/>
              <a:ahLst/>
              <a:cxnLst/>
              <a:rect l="l" t="t" r="r" b="b"/>
              <a:pathLst>
                <a:path w="2287" h="1428" extrusionOk="0">
                  <a:moveTo>
                    <a:pt x="1743" y="0"/>
                  </a:moveTo>
                  <a:lnTo>
                    <a:pt x="1" y="480"/>
                  </a:lnTo>
                  <a:lnTo>
                    <a:pt x="2286" y="1427"/>
                  </a:lnTo>
                  <a:lnTo>
                    <a:pt x="2286" y="1427"/>
                  </a:lnTo>
                  <a:lnTo>
                    <a:pt x="174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52"/>
            <p:cNvSpPr/>
            <p:nvPr/>
          </p:nvSpPr>
          <p:spPr>
            <a:xfrm>
              <a:off x="3768950" y="2626875"/>
              <a:ext cx="95675" cy="59375"/>
            </a:xfrm>
            <a:custGeom>
              <a:avLst/>
              <a:gdLst/>
              <a:ahLst/>
              <a:cxnLst/>
              <a:rect l="l" t="t" r="r" b="b"/>
              <a:pathLst>
                <a:path w="3827" h="2375" extrusionOk="0">
                  <a:moveTo>
                    <a:pt x="2526" y="758"/>
                  </a:moveTo>
                  <a:lnTo>
                    <a:pt x="2703" y="1238"/>
                  </a:lnTo>
                  <a:lnTo>
                    <a:pt x="1958" y="922"/>
                  </a:lnTo>
                  <a:lnTo>
                    <a:pt x="2526" y="758"/>
                  </a:lnTo>
                  <a:close/>
                  <a:moveTo>
                    <a:pt x="2905" y="0"/>
                  </a:moveTo>
                  <a:lnTo>
                    <a:pt x="0" y="796"/>
                  </a:lnTo>
                  <a:lnTo>
                    <a:pt x="3826" y="2374"/>
                  </a:lnTo>
                  <a:lnTo>
                    <a:pt x="290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52"/>
            <p:cNvSpPr/>
            <p:nvPr/>
          </p:nvSpPr>
          <p:spPr>
            <a:xfrm>
              <a:off x="3702975" y="2517025"/>
              <a:ext cx="43275" cy="68200"/>
            </a:xfrm>
            <a:custGeom>
              <a:avLst/>
              <a:gdLst/>
              <a:ahLst/>
              <a:cxnLst/>
              <a:rect l="l" t="t" r="r" b="b"/>
              <a:pathLst>
                <a:path w="1731" h="2728" extrusionOk="0">
                  <a:moveTo>
                    <a:pt x="733" y="0"/>
                  </a:moveTo>
                  <a:cubicBezTo>
                    <a:pt x="493" y="164"/>
                    <a:pt x="0" y="1288"/>
                    <a:pt x="0" y="1288"/>
                  </a:cubicBezTo>
                  <a:lnTo>
                    <a:pt x="695" y="2728"/>
                  </a:lnTo>
                  <a:lnTo>
                    <a:pt x="1730" y="2728"/>
                  </a:lnTo>
                  <a:lnTo>
                    <a:pt x="73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52"/>
            <p:cNvSpPr/>
            <p:nvPr/>
          </p:nvSpPr>
          <p:spPr>
            <a:xfrm>
              <a:off x="3694450" y="2505025"/>
              <a:ext cx="62850" cy="88100"/>
            </a:xfrm>
            <a:custGeom>
              <a:avLst/>
              <a:gdLst/>
              <a:ahLst/>
              <a:cxnLst/>
              <a:rect l="l" t="t" r="r" b="b"/>
              <a:pathLst>
                <a:path w="2514" h="3524" extrusionOk="0">
                  <a:moveTo>
                    <a:pt x="973" y="1162"/>
                  </a:moveTo>
                  <a:lnTo>
                    <a:pt x="1604" y="2892"/>
                  </a:lnTo>
                  <a:lnTo>
                    <a:pt x="1225" y="2892"/>
                  </a:lnTo>
                  <a:lnTo>
                    <a:pt x="682" y="1756"/>
                  </a:lnTo>
                  <a:cubicBezTo>
                    <a:pt x="771" y="1554"/>
                    <a:pt x="884" y="1352"/>
                    <a:pt x="973" y="1162"/>
                  </a:cubicBezTo>
                  <a:close/>
                  <a:moveTo>
                    <a:pt x="1238" y="0"/>
                  </a:moveTo>
                  <a:lnTo>
                    <a:pt x="897" y="215"/>
                  </a:lnTo>
                  <a:cubicBezTo>
                    <a:pt x="619" y="405"/>
                    <a:pt x="253" y="1187"/>
                    <a:pt x="51" y="1642"/>
                  </a:cubicBezTo>
                  <a:lnTo>
                    <a:pt x="1" y="1768"/>
                  </a:lnTo>
                  <a:lnTo>
                    <a:pt x="834" y="3523"/>
                  </a:lnTo>
                  <a:lnTo>
                    <a:pt x="2513" y="3523"/>
                  </a:lnTo>
                  <a:lnTo>
                    <a:pt x="123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52"/>
            <p:cNvSpPr/>
            <p:nvPr/>
          </p:nvSpPr>
          <p:spPr>
            <a:xfrm>
              <a:off x="3696975" y="2570375"/>
              <a:ext cx="25275" cy="78000"/>
            </a:xfrm>
            <a:custGeom>
              <a:avLst/>
              <a:gdLst/>
              <a:ahLst/>
              <a:cxnLst/>
              <a:rect l="l" t="t" r="r" b="b"/>
              <a:pathLst>
                <a:path w="1011" h="3120" extrusionOk="0">
                  <a:moveTo>
                    <a:pt x="455" y="0"/>
                  </a:moveTo>
                  <a:lnTo>
                    <a:pt x="1" y="1402"/>
                  </a:lnTo>
                  <a:lnTo>
                    <a:pt x="581" y="3119"/>
                  </a:lnTo>
                  <a:lnTo>
                    <a:pt x="1011" y="3119"/>
                  </a:lnTo>
                  <a:lnTo>
                    <a:pt x="1011" y="278"/>
                  </a:lnTo>
                  <a:lnTo>
                    <a:pt x="4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52"/>
            <p:cNvSpPr/>
            <p:nvPr/>
          </p:nvSpPr>
          <p:spPr>
            <a:xfrm>
              <a:off x="3688775" y="2563750"/>
              <a:ext cx="43275" cy="92500"/>
            </a:xfrm>
            <a:custGeom>
              <a:avLst/>
              <a:gdLst/>
              <a:ahLst/>
              <a:cxnLst/>
              <a:rect l="l" t="t" r="r" b="b"/>
              <a:pathLst>
                <a:path w="1731" h="3700" extrusionOk="0">
                  <a:moveTo>
                    <a:pt x="1023" y="846"/>
                  </a:moveTo>
                  <a:lnTo>
                    <a:pt x="1074" y="871"/>
                  </a:lnTo>
                  <a:lnTo>
                    <a:pt x="1074" y="2765"/>
                  </a:lnTo>
                  <a:lnTo>
                    <a:pt x="695" y="1755"/>
                  </a:lnTo>
                  <a:lnTo>
                    <a:pt x="1023" y="846"/>
                  </a:lnTo>
                  <a:close/>
                  <a:moveTo>
                    <a:pt x="632" y="0"/>
                  </a:moveTo>
                  <a:lnTo>
                    <a:pt x="0" y="1755"/>
                  </a:lnTo>
                  <a:lnTo>
                    <a:pt x="720" y="3700"/>
                  </a:lnTo>
                  <a:lnTo>
                    <a:pt x="1730" y="3700"/>
                  </a:lnTo>
                  <a:lnTo>
                    <a:pt x="1730" y="493"/>
                  </a:lnTo>
                  <a:lnTo>
                    <a:pt x="63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52"/>
            <p:cNvSpPr/>
            <p:nvPr/>
          </p:nvSpPr>
          <p:spPr>
            <a:xfrm>
              <a:off x="4360850" y="1623350"/>
              <a:ext cx="47375" cy="27475"/>
            </a:xfrm>
            <a:custGeom>
              <a:avLst/>
              <a:gdLst/>
              <a:ahLst/>
              <a:cxnLst/>
              <a:rect l="l" t="t" r="r" b="b"/>
              <a:pathLst>
                <a:path w="1895" h="1099" extrusionOk="0">
                  <a:moveTo>
                    <a:pt x="0" y="0"/>
                  </a:moveTo>
                  <a:lnTo>
                    <a:pt x="556" y="1099"/>
                  </a:lnTo>
                  <a:lnTo>
                    <a:pt x="1326" y="947"/>
                  </a:lnTo>
                  <a:lnTo>
                    <a:pt x="18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52"/>
            <p:cNvSpPr/>
            <p:nvPr/>
          </p:nvSpPr>
          <p:spPr>
            <a:xfrm>
              <a:off x="4347900" y="1615450"/>
              <a:ext cx="74200" cy="44550"/>
            </a:xfrm>
            <a:custGeom>
              <a:avLst/>
              <a:gdLst/>
              <a:ahLst/>
              <a:cxnLst/>
              <a:rect l="l" t="t" r="r" b="b"/>
              <a:pathLst>
                <a:path w="2968" h="1782" extrusionOk="0">
                  <a:moveTo>
                    <a:pt x="1857" y="632"/>
                  </a:moveTo>
                  <a:lnTo>
                    <a:pt x="1642" y="973"/>
                  </a:lnTo>
                  <a:lnTo>
                    <a:pt x="1238" y="1061"/>
                  </a:lnTo>
                  <a:lnTo>
                    <a:pt x="1023" y="632"/>
                  </a:lnTo>
                  <a:close/>
                  <a:moveTo>
                    <a:pt x="0" y="1"/>
                  </a:moveTo>
                  <a:lnTo>
                    <a:pt x="897" y="1781"/>
                  </a:lnTo>
                  <a:lnTo>
                    <a:pt x="2046" y="1541"/>
                  </a:lnTo>
                  <a:lnTo>
                    <a:pt x="296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52"/>
            <p:cNvSpPr/>
            <p:nvPr/>
          </p:nvSpPr>
          <p:spPr>
            <a:xfrm>
              <a:off x="2445000" y="785850"/>
              <a:ext cx="922425" cy="1196450"/>
            </a:xfrm>
            <a:custGeom>
              <a:avLst/>
              <a:gdLst/>
              <a:ahLst/>
              <a:cxnLst/>
              <a:rect l="l" t="t" r="r" b="b"/>
              <a:pathLst>
                <a:path w="36897" h="47858" extrusionOk="0">
                  <a:moveTo>
                    <a:pt x="27288" y="1"/>
                  </a:moveTo>
                  <a:lnTo>
                    <a:pt x="21921" y="2324"/>
                  </a:lnTo>
                  <a:lnTo>
                    <a:pt x="20027" y="2375"/>
                  </a:lnTo>
                  <a:lnTo>
                    <a:pt x="19396" y="4067"/>
                  </a:lnTo>
                  <a:lnTo>
                    <a:pt x="20179" y="6378"/>
                  </a:lnTo>
                  <a:lnTo>
                    <a:pt x="18600" y="6378"/>
                  </a:lnTo>
                  <a:lnTo>
                    <a:pt x="18285" y="4016"/>
                  </a:lnTo>
                  <a:lnTo>
                    <a:pt x="17262" y="3625"/>
                  </a:lnTo>
                  <a:lnTo>
                    <a:pt x="16782" y="5203"/>
                  </a:lnTo>
                  <a:lnTo>
                    <a:pt x="15620" y="4850"/>
                  </a:lnTo>
                  <a:lnTo>
                    <a:pt x="15305" y="3006"/>
                  </a:lnTo>
                  <a:lnTo>
                    <a:pt x="13411" y="3322"/>
                  </a:lnTo>
                  <a:lnTo>
                    <a:pt x="11277" y="4105"/>
                  </a:lnTo>
                  <a:lnTo>
                    <a:pt x="9698" y="5683"/>
                  </a:lnTo>
                  <a:lnTo>
                    <a:pt x="7489" y="6163"/>
                  </a:lnTo>
                  <a:lnTo>
                    <a:pt x="6150" y="7893"/>
                  </a:lnTo>
                  <a:lnTo>
                    <a:pt x="6933" y="9080"/>
                  </a:lnTo>
                  <a:lnTo>
                    <a:pt x="5355" y="10418"/>
                  </a:lnTo>
                  <a:lnTo>
                    <a:pt x="2678" y="11529"/>
                  </a:lnTo>
                  <a:lnTo>
                    <a:pt x="784" y="11883"/>
                  </a:lnTo>
                  <a:lnTo>
                    <a:pt x="1251" y="13575"/>
                  </a:lnTo>
                  <a:lnTo>
                    <a:pt x="2678" y="13726"/>
                  </a:lnTo>
                  <a:lnTo>
                    <a:pt x="3069" y="14598"/>
                  </a:lnTo>
                  <a:lnTo>
                    <a:pt x="1" y="14838"/>
                  </a:lnTo>
                  <a:lnTo>
                    <a:pt x="1" y="16176"/>
                  </a:lnTo>
                  <a:lnTo>
                    <a:pt x="1731" y="17363"/>
                  </a:lnTo>
                  <a:cubicBezTo>
                    <a:pt x="1731" y="17363"/>
                    <a:pt x="1944" y="16942"/>
                    <a:pt x="2599" y="16942"/>
                  </a:cubicBezTo>
                  <a:cubicBezTo>
                    <a:pt x="2926" y="16942"/>
                    <a:pt x="3364" y="17047"/>
                    <a:pt x="3940" y="17363"/>
                  </a:cubicBezTo>
                  <a:cubicBezTo>
                    <a:pt x="5683" y="18310"/>
                    <a:pt x="5759" y="18310"/>
                    <a:pt x="5759" y="18310"/>
                  </a:cubicBezTo>
                  <a:lnTo>
                    <a:pt x="7337" y="21378"/>
                  </a:lnTo>
                  <a:lnTo>
                    <a:pt x="6946" y="25331"/>
                  </a:lnTo>
                  <a:lnTo>
                    <a:pt x="6946" y="29434"/>
                  </a:lnTo>
                  <a:lnTo>
                    <a:pt x="8436" y="29902"/>
                  </a:lnTo>
                  <a:lnTo>
                    <a:pt x="7615" y="31164"/>
                  </a:lnTo>
                  <a:lnTo>
                    <a:pt x="5683" y="30849"/>
                  </a:lnTo>
                  <a:lnTo>
                    <a:pt x="5683" y="33223"/>
                  </a:lnTo>
                  <a:lnTo>
                    <a:pt x="7173" y="34321"/>
                  </a:lnTo>
                  <a:lnTo>
                    <a:pt x="6074" y="36695"/>
                  </a:lnTo>
                  <a:lnTo>
                    <a:pt x="6541" y="40546"/>
                  </a:lnTo>
                  <a:lnTo>
                    <a:pt x="7135" y="43463"/>
                  </a:lnTo>
                  <a:lnTo>
                    <a:pt x="7627" y="46153"/>
                  </a:lnTo>
                  <a:lnTo>
                    <a:pt x="9218" y="45913"/>
                  </a:lnTo>
                  <a:lnTo>
                    <a:pt x="10885" y="47857"/>
                  </a:lnTo>
                  <a:lnTo>
                    <a:pt x="12186" y="45647"/>
                  </a:lnTo>
                  <a:lnTo>
                    <a:pt x="13310" y="42175"/>
                  </a:lnTo>
                  <a:lnTo>
                    <a:pt x="14812" y="39776"/>
                  </a:lnTo>
                  <a:lnTo>
                    <a:pt x="16946" y="39195"/>
                  </a:lnTo>
                  <a:lnTo>
                    <a:pt x="20103" y="37857"/>
                  </a:lnTo>
                  <a:lnTo>
                    <a:pt x="21770" y="35798"/>
                  </a:lnTo>
                  <a:lnTo>
                    <a:pt x="24762" y="35407"/>
                  </a:lnTo>
                  <a:lnTo>
                    <a:pt x="28462" y="33071"/>
                  </a:lnTo>
                  <a:lnTo>
                    <a:pt x="26480" y="32869"/>
                  </a:lnTo>
                  <a:lnTo>
                    <a:pt x="25545" y="32869"/>
                  </a:lnTo>
                  <a:lnTo>
                    <a:pt x="26480" y="30659"/>
                  </a:lnTo>
                  <a:lnTo>
                    <a:pt x="28462" y="32478"/>
                  </a:lnTo>
                  <a:lnTo>
                    <a:pt x="29232" y="30735"/>
                  </a:lnTo>
                  <a:lnTo>
                    <a:pt x="28538" y="28487"/>
                  </a:lnTo>
                  <a:lnTo>
                    <a:pt x="28538" y="28487"/>
                  </a:lnTo>
                  <a:cubicBezTo>
                    <a:pt x="28538" y="28487"/>
                    <a:pt x="28571" y="28497"/>
                    <a:pt x="28628" y="28497"/>
                  </a:cubicBezTo>
                  <a:cubicBezTo>
                    <a:pt x="28850" y="28497"/>
                    <a:pt x="29441" y="28361"/>
                    <a:pt x="29952" y="27048"/>
                  </a:cubicBezTo>
                  <a:cubicBezTo>
                    <a:pt x="30176" y="26473"/>
                    <a:pt x="30217" y="26354"/>
                    <a:pt x="30211" y="26354"/>
                  </a:cubicBezTo>
                  <a:lnTo>
                    <a:pt x="30211" y="26354"/>
                  </a:lnTo>
                  <a:cubicBezTo>
                    <a:pt x="30207" y="26354"/>
                    <a:pt x="30180" y="26414"/>
                    <a:pt x="30178" y="26414"/>
                  </a:cubicBezTo>
                  <a:cubicBezTo>
                    <a:pt x="30175" y="26414"/>
                    <a:pt x="30241" y="26250"/>
                    <a:pt x="30596" y="25381"/>
                  </a:cubicBezTo>
                  <a:cubicBezTo>
                    <a:pt x="31467" y="23260"/>
                    <a:pt x="31455" y="23247"/>
                    <a:pt x="31455" y="23247"/>
                  </a:cubicBezTo>
                  <a:cubicBezTo>
                    <a:pt x="31455" y="23247"/>
                    <a:pt x="32086" y="23007"/>
                    <a:pt x="31455" y="21593"/>
                  </a:cubicBezTo>
                  <a:cubicBezTo>
                    <a:pt x="30823" y="20179"/>
                    <a:pt x="29876" y="20722"/>
                    <a:pt x="30823" y="20166"/>
                  </a:cubicBezTo>
                  <a:lnTo>
                    <a:pt x="31770" y="19623"/>
                  </a:lnTo>
                  <a:lnTo>
                    <a:pt x="32642" y="19068"/>
                  </a:lnTo>
                  <a:lnTo>
                    <a:pt x="32250" y="16694"/>
                  </a:lnTo>
                  <a:lnTo>
                    <a:pt x="32642" y="14042"/>
                  </a:lnTo>
                  <a:lnTo>
                    <a:pt x="34611" y="11858"/>
                  </a:lnTo>
                  <a:lnTo>
                    <a:pt x="36354" y="9762"/>
                  </a:lnTo>
                  <a:lnTo>
                    <a:pt x="36897" y="8032"/>
                  </a:lnTo>
                  <a:lnTo>
                    <a:pt x="34851" y="7085"/>
                  </a:lnTo>
                  <a:lnTo>
                    <a:pt x="32566" y="7943"/>
                  </a:lnTo>
                  <a:lnTo>
                    <a:pt x="30280" y="10090"/>
                  </a:lnTo>
                  <a:lnTo>
                    <a:pt x="31770" y="7451"/>
                  </a:lnTo>
                  <a:lnTo>
                    <a:pt x="31859" y="7009"/>
                  </a:lnTo>
                  <a:lnTo>
                    <a:pt x="27439" y="7009"/>
                  </a:lnTo>
                  <a:lnTo>
                    <a:pt x="27351" y="5986"/>
                  </a:lnTo>
                  <a:lnTo>
                    <a:pt x="29232" y="5759"/>
                  </a:lnTo>
                  <a:lnTo>
                    <a:pt x="31859" y="5759"/>
                  </a:lnTo>
                  <a:lnTo>
                    <a:pt x="31543" y="3625"/>
                  </a:lnTo>
                  <a:lnTo>
                    <a:pt x="30672" y="1655"/>
                  </a:lnTo>
                  <a:lnTo>
                    <a:pt x="2728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52"/>
            <p:cNvSpPr/>
            <p:nvPr/>
          </p:nvSpPr>
          <p:spPr>
            <a:xfrm>
              <a:off x="2437100" y="777350"/>
              <a:ext cx="939800" cy="1218525"/>
            </a:xfrm>
            <a:custGeom>
              <a:avLst/>
              <a:gdLst/>
              <a:ahLst/>
              <a:cxnLst/>
              <a:rect l="l" t="t" r="r" b="b"/>
              <a:pathLst>
                <a:path w="37592" h="48741" extrusionOk="0">
                  <a:moveTo>
                    <a:pt x="26909" y="31530"/>
                  </a:moveTo>
                  <a:lnTo>
                    <a:pt x="28601" y="33070"/>
                  </a:lnTo>
                  <a:lnTo>
                    <a:pt x="26796" y="32893"/>
                  </a:lnTo>
                  <a:lnTo>
                    <a:pt x="26341" y="32893"/>
                  </a:lnTo>
                  <a:lnTo>
                    <a:pt x="26909" y="31530"/>
                  </a:lnTo>
                  <a:close/>
                  <a:moveTo>
                    <a:pt x="27591" y="682"/>
                  </a:moveTo>
                  <a:lnTo>
                    <a:pt x="30748" y="2222"/>
                  </a:lnTo>
                  <a:lnTo>
                    <a:pt x="31543" y="4053"/>
                  </a:lnTo>
                  <a:lnTo>
                    <a:pt x="31809" y="5783"/>
                  </a:lnTo>
                  <a:lnTo>
                    <a:pt x="29498" y="5783"/>
                  </a:lnTo>
                  <a:lnTo>
                    <a:pt x="27339" y="6048"/>
                  </a:lnTo>
                  <a:lnTo>
                    <a:pt x="27465" y="7665"/>
                  </a:lnTo>
                  <a:lnTo>
                    <a:pt x="31796" y="7665"/>
                  </a:lnTo>
                  <a:lnTo>
                    <a:pt x="29321" y="12059"/>
                  </a:lnTo>
                  <a:lnTo>
                    <a:pt x="33046" y="8574"/>
                  </a:lnTo>
                  <a:lnTo>
                    <a:pt x="35155" y="7778"/>
                  </a:lnTo>
                  <a:lnTo>
                    <a:pt x="36834" y="8548"/>
                  </a:lnTo>
                  <a:lnTo>
                    <a:pt x="36380" y="9963"/>
                  </a:lnTo>
                  <a:lnTo>
                    <a:pt x="34700" y="11996"/>
                  </a:lnTo>
                  <a:lnTo>
                    <a:pt x="32667" y="14256"/>
                  </a:lnTo>
                  <a:lnTo>
                    <a:pt x="32250" y="17059"/>
                  </a:lnTo>
                  <a:lnTo>
                    <a:pt x="32617" y="19269"/>
                  </a:lnTo>
                  <a:lnTo>
                    <a:pt x="31935" y="19698"/>
                  </a:lnTo>
                  <a:cubicBezTo>
                    <a:pt x="31922" y="19711"/>
                    <a:pt x="31834" y="19761"/>
                    <a:pt x="30988" y="20254"/>
                  </a:cubicBezTo>
                  <a:cubicBezTo>
                    <a:pt x="30584" y="20494"/>
                    <a:pt x="30432" y="20582"/>
                    <a:pt x="30432" y="20809"/>
                  </a:cubicBezTo>
                  <a:cubicBezTo>
                    <a:pt x="30445" y="20986"/>
                    <a:pt x="30558" y="21125"/>
                    <a:pt x="30710" y="21188"/>
                  </a:cubicBezTo>
                  <a:cubicBezTo>
                    <a:pt x="30887" y="21289"/>
                    <a:pt x="31215" y="21466"/>
                    <a:pt x="31480" y="22072"/>
                  </a:cubicBezTo>
                  <a:cubicBezTo>
                    <a:pt x="31872" y="22943"/>
                    <a:pt x="31733" y="23259"/>
                    <a:pt x="31657" y="23309"/>
                  </a:cubicBezTo>
                  <a:lnTo>
                    <a:pt x="31455" y="23385"/>
                  </a:lnTo>
                  <a:lnTo>
                    <a:pt x="31455" y="23537"/>
                  </a:lnTo>
                  <a:cubicBezTo>
                    <a:pt x="31404" y="23676"/>
                    <a:pt x="31228" y="24118"/>
                    <a:pt x="30609" y="25620"/>
                  </a:cubicBezTo>
                  <a:cubicBezTo>
                    <a:pt x="30432" y="26062"/>
                    <a:pt x="30319" y="26353"/>
                    <a:pt x="30243" y="26555"/>
                  </a:cubicBezTo>
                  <a:lnTo>
                    <a:pt x="30218" y="26618"/>
                  </a:lnTo>
                  <a:cubicBezTo>
                    <a:pt x="30218" y="26618"/>
                    <a:pt x="30218" y="26630"/>
                    <a:pt x="30218" y="26630"/>
                  </a:cubicBezTo>
                  <a:cubicBezTo>
                    <a:pt x="30205" y="26681"/>
                    <a:pt x="30154" y="26832"/>
                    <a:pt x="29978" y="27287"/>
                  </a:cubicBezTo>
                  <a:cubicBezTo>
                    <a:pt x="29498" y="28499"/>
                    <a:pt x="29018" y="28537"/>
                    <a:pt x="28955" y="28537"/>
                  </a:cubicBezTo>
                  <a:lnTo>
                    <a:pt x="28399" y="28373"/>
                  </a:lnTo>
                  <a:lnTo>
                    <a:pt x="28399" y="28373"/>
                  </a:lnTo>
                  <a:lnTo>
                    <a:pt x="29220" y="31062"/>
                  </a:lnTo>
                  <a:lnTo>
                    <a:pt x="28677" y="32287"/>
                  </a:lnTo>
                  <a:lnTo>
                    <a:pt x="26682" y="30469"/>
                  </a:lnTo>
                  <a:lnTo>
                    <a:pt x="25394" y="33525"/>
                  </a:lnTo>
                  <a:lnTo>
                    <a:pt x="26758" y="33525"/>
                  </a:lnTo>
                  <a:lnTo>
                    <a:pt x="27844" y="33626"/>
                  </a:lnTo>
                  <a:lnTo>
                    <a:pt x="24977" y="35431"/>
                  </a:lnTo>
                  <a:lnTo>
                    <a:pt x="21922" y="35835"/>
                  </a:lnTo>
                  <a:lnTo>
                    <a:pt x="20230" y="37931"/>
                  </a:lnTo>
                  <a:lnTo>
                    <a:pt x="17199" y="39232"/>
                  </a:lnTo>
                  <a:lnTo>
                    <a:pt x="14939" y="39838"/>
                  </a:lnTo>
                  <a:lnTo>
                    <a:pt x="13360" y="42351"/>
                  </a:lnTo>
                  <a:lnTo>
                    <a:pt x="12211" y="45861"/>
                  </a:lnTo>
                  <a:lnTo>
                    <a:pt x="11163" y="47654"/>
                  </a:lnTo>
                  <a:lnTo>
                    <a:pt x="9661" y="45874"/>
                  </a:lnTo>
                  <a:lnTo>
                    <a:pt x="8209" y="46101"/>
                  </a:lnTo>
                  <a:lnTo>
                    <a:pt x="7767" y="43715"/>
                  </a:lnTo>
                  <a:lnTo>
                    <a:pt x="7173" y="40823"/>
                  </a:lnTo>
                  <a:lnTo>
                    <a:pt x="6719" y="37048"/>
                  </a:lnTo>
                  <a:lnTo>
                    <a:pt x="7893" y="34535"/>
                  </a:lnTo>
                  <a:lnTo>
                    <a:pt x="6315" y="33373"/>
                  </a:lnTo>
                  <a:lnTo>
                    <a:pt x="6315" y="31542"/>
                  </a:lnTo>
                  <a:lnTo>
                    <a:pt x="8082" y="31833"/>
                  </a:lnTo>
                  <a:lnTo>
                    <a:pt x="9244" y="30040"/>
                  </a:lnTo>
                  <a:lnTo>
                    <a:pt x="7577" y="29509"/>
                  </a:lnTo>
                  <a:lnTo>
                    <a:pt x="7577" y="25671"/>
                  </a:lnTo>
                  <a:lnTo>
                    <a:pt x="7981" y="21643"/>
                  </a:lnTo>
                  <a:lnTo>
                    <a:pt x="6277" y="18309"/>
                  </a:lnTo>
                  <a:lnTo>
                    <a:pt x="6125" y="18309"/>
                  </a:lnTo>
                  <a:cubicBezTo>
                    <a:pt x="6024" y="18271"/>
                    <a:pt x="5645" y="18082"/>
                    <a:pt x="4408" y="17413"/>
                  </a:cubicBezTo>
                  <a:cubicBezTo>
                    <a:pt x="3845" y="17104"/>
                    <a:pt x="3347" y="16952"/>
                    <a:pt x="2915" y="16952"/>
                  </a:cubicBezTo>
                  <a:cubicBezTo>
                    <a:pt x="2746" y="16952"/>
                    <a:pt x="2587" y="16975"/>
                    <a:pt x="2438" y="17021"/>
                  </a:cubicBezTo>
                  <a:cubicBezTo>
                    <a:pt x="2274" y="17072"/>
                    <a:pt x="2122" y="17147"/>
                    <a:pt x="1983" y="17261"/>
                  </a:cubicBezTo>
                  <a:lnTo>
                    <a:pt x="620" y="16339"/>
                  </a:lnTo>
                  <a:lnTo>
                    <a:pt x="620" y="15455"/>
                  </a:lnTo>
                  <a:lnTo>
                    <a:pt x="3852" y="15203"/>
                  </a:lnTo>
                  <a:lnTo>
                    <a:pt x="3208" y="13763"/>
                  </a:lnTo>
                  <a:lnTo>
                    <a:pt x="1819" y="13612"/>
                  </a:lnTo>
                  <a:lnTo>
                    <a:pt x="1504" y="12450"/>
                  </a:lnTo>
                  <a:lnTo>
                    <a:pt x="3057" y="12160"/>
                  </a:lnTo>
                  <a:lnTo>
                    <a:pt x="5797" y="11036"/>
                  </a:lnTo>
                  <a:lnTo>
                    <a:pt x="7678" y="9470"/>
                  </a:lnTo>
                  <a:lnTo>
                    <a:pt x="6857" y="8233"/>
                  </a:lnTo>
                  <a:lnTo>
                    <a:pt x="7994" y="6781"/>
                  </a:lnTo>
                  <a:lnTo>
                    <a:pt x="10178" y="6301"/>
                  </a:lnTo>
                  <a:lnTo>
                    <a:pt x="11769" y="4710"/>
                  </a:lnTo>
                  <a:lnTo>
                    <a:pt x="13777" y="3965"/>
                  </a:lnTo>
                  <a:lnTo>
                    <a:pt x="15355" y="3712"/>
                  </a:lnTo>
                  <a:lnTo>
                    <a:pt x="15646" y="5430"/>
                  </a:lnTo>
                  <a:lnTo>
                    <a:pt x="17325" y="5935"/>
                  </a:lnTo>
                  <a:lnTo>
                    <a:pt x="17792" y="4382"/>
                  </a:lnTo>
                  <a:lnTo>
                    <a:pt x="18323" y="4584"/>
                  </a:lnTo>
                  <a:lnTo>
                    <a:pt x="18651" y="7033"/>
                  </a:lnTo>
                  <a:lnTo>
                    <a:pt x="20949" y="7033"/>
                  </a:lnTo>
                  <a:lnTo>
                    <a:pt x="20053" y="4407"/>
                  </a:lnTo>
                  <a:lnTo>
                    <a:pt x="20570" y="3031"/>
                  </a:lnTo>
                  <a:lnTo>
                    <a:pt x="22250" y="2980"/>
                  </a:lnTo>
                  <a:lnTo>
                    <a:pt x="27591" y="682"/>
                  </a:lnTo>
                  <a:close/>
                  <a:moveTo>
                    <a:pt x="27604" y="0"/>
                  </a:moveTo>
                  <a:lnTo>
                    <a:pt x="22161" y="2361"/>
                  </a:lnTo>
                  <a:lnTo>
                    <a:pt x="20116" y="2424"/>
                  </a:lnTo>
                  <a:lnTo>
                    <a:pt x="19371" y="4407"/>
                  </a:lnTo>
                  <a:lnTo>
                    <a:pt x="20053" y="6415"/>
                  </a:lnTo>
                  <a:lnTo>
                    <a:pt x="19194" y="6415"/>
                  </a:lnTo>
                  <a:lnTo>
                    <a:pt x="18891" y="4142"/>
                  </a:lnTo>
                  <a:lnTo>
                    <a:pt x="17376" y="3548"/>
                  </a:lnTo>
                  <a:lnTo>
                    <a:pt x="16896" y="5152"/>
                  </a:lnTo>
                  <a:lnTo>
                    <a:pt x="16214" y="4937"/>
                  </a:lnTo>
                  <a:lnTo>
                    <a:pt x="15861" y="2993"/>
                  </a:lnTo>
                  <a:lnTo>
                    <a:pt x="13600" y="3359"/>
                  </a:lnTo>
                  <a:lnTo>
                    <a:pt x="11479" y="4154"/>
                  </a:lnTo>
                  <a:lnTo>
                    <a:pt x="9850" y="5733"/>
                  </a:lnTo>
                  <a:lnTo>
                    <a:pt x="7628" y="6200"/>
                  </a:lnTo>
                  <a:lnTo>
                    <a:pt x="6075" y="8208"/>
                  </a:lnTo>
                  <a:lnTo>
                    <a:pt x="6832" y="9344"/>
                  </a:lnTo>
                  <a:lnTo>
                    <a:pt x="5506" y="10480"/>
                  </a:lnTo>
                  <a:lnTo>
                    <a:pt x="2905" y="11541"/>
                  </a:lnTo>
                  <a:lnTo>
                    <a:pt x="708" y="11958"/>
                  </a:lnTo>
                  <a:lnTo>
                    <a:pt x="1339" y="14193"/>
                  </a:lnTo>
                  <a:lnTo>
                    <a:pt x="2792" y="14344"/>
                  </a:lnTo>
                  <a:lnTo>
                    <a:pt x="2918" y="14635"/>
                  </a:lnTo>
                  <a:lnTo>
                    <a:pt x="1" y="14862"/>
                  </a:lnTo>
                  <a:lnTo>
                    <a:pt x="1" y="16655"/>
                  </a:lnTo>
                  <a:lnTo>
                    <a:pt x="2173" y="18132"/>
                  </a:lnTo>
                  <a:lnTo>
                    <a:pt x="2337" y="17817"/>
                  </a:lnTo>
                  <a:cubicBezTo>
                    <a:pt x="2400" y="17716"/>
                    <a:pt x="2514" y="17640"/>
                    <a:pt x="2627" y="17615"/>
                  </a:cubicBezTo>
                  <a:cubicBezTo>
                    <a:pt x="2703" y="17592"/>
                    <a:pt x="2796" y="17576"/>
                    <a:pt x="2911" y="17576"/>
                  </a:cubicBezTo>
                  <a:cubicBezTo>
                    <a:pt x="3180" y="17576"/>
                    <a:pt x="3565" y="17663"/>
                    <a:pt x="4105" y="17956"/>
                  </a:cubicBezTo>
                  <a:cubicBezTo>
                    <a:pt x="5153" y="18536"/>
                    <a:pt x="5620" y="18764"/>
                    <a:pt x="5847" y="18865"/>
                  </a:cubicBezTo>
                  <a:lnTo>
                    <a:pt x="7325" y="21756"/>
                  </a:lnTo>
                  <a:lnTo>
                    <a:pt x="6933" y="25645"/>
                  </a:lnTo>
                  <a:lnTo>
                    <a:pt x="6933" y="29976"/>
                  </a:lnTo>
                  <a:lnTo>
                    <a:pt x="8259" y="30393"/>
                  </a:lnTo>
                  <a:lnTo>
                    <a:pt x="7767" y="31138"/>
                  </a:lnTo>
                  <a:lnTo>
                    <a:pt x="5671" y="30785"/>
                  </a:lnTo>
                  <a:lnTo>
                    <a:pt x="5671" y="33689"/>
                  </a:lnTo>
                  <a:lnTo>
                    <a:pt x="7097" y="34737"/>
                  </a:lnTo>
                  <a:lnTo>
                    <a:pt x="6062" y="36947"/>
                  </a:lnTo>
                  <a:lnTo>
                    <a:pt x="6554" y="40924"/>
                  </a:lnTo>
                  <a:lnTo>
                    <a:pt x="7148" y="43828"/>
                  </a:lnTo>
                  <a:lnTo>
                    <a:pt x="7691" y="46808"/>
                  </a:lnTo>
                  <a:lnTo>
                    <a:pt x="9408" y="46556"/>
                  </a:lnTo>
                  <a:lnTo>
                    <a:pt x="11252" y="48740"/>
                  </a:lnTo>
                  <a:lnTo>
                    <a:pt x="12780" y="46152"/>
                  </a:lnTo>
                  <a:lnTo>
                    <a:pt x="13916" y="42654"/>
                  </a:lnTo>
                  <a:lnTo>
                    <a:pt x="15343" y="40381"/>
                  </a:lnTo>
                  <a:lnTo>
                    <a:pt x="17388" y="39826"/>
                  </a:lnTo>
                  <a:lnTo>
                    <a:pt x="20621" y="38449"/>
                  </a:lnTo>
                  <a:lnTo>
                    <a:pt x="22250" y="36429"/>
                  </a:lnTo>
                  <a:lnTo>
                    <a:pt x="25116" y="36050"/>
                  </a:lnTo>
                  <a:lnTo>
                    <a:pt x="29738" y="33184"/>
                  </a:lnTo>
                  <a:lnTo>
                    <a:pt x="29005" y="33108"/>
                  </a:lnTo>
                  <a:lnTo>
                    <a:pt x="29877" y="31100"/>
                  </a:lnTo>
                  <a:lnTo>
                    <a:pt x="29270" y="29105"/>
                  </a:lnTo>
                  <a:cubicBezTo>
                    <a:pt x="29637" y="28979"/>
                    <a:pt x="30142" y="28600"/>
                    <a:pt x="30558" y="27514"/>
                  </a:cubicBezTo>
                  <a:cubicBezTo>
                    <a:pt x="30659" y="27274"/>
                    <a:pt x="30748" y="27022"/>
                    <a:pt x="30824" y="26782"/>
                  </a:cubicBezTo>
                  <a:lnTo>
                    <a:pt x="31202" y="25847"/>
                  </a:lnTo>
                  <a:cubicBezTo>
                    <a:pt x="31720" y="24585"/>
                    <a:pt x="31935" y="24054"/>
                    <a:pt x="32036" y="23815"/>
                  </a:cubicBezTo>
                  <a:cubicBezTo>
                    <a:pt x="32149" y="23726"/>
                    <a:pt x="32238" y="23600"/>
                    <a:pt x="32288" y="23474"/>
                  </a:cubicBezTo>
                  <a:cubicBezTo>
                    <a:pt x="32452" y="23070"/>
                    <a:pt x="32389" y="22514"/>
                    <a:pt x="32074" y="21807"/>
                  </a:cubicBezTo>
                  <a:cubicBezTo>
                    <a:pt x="31910" y="21403"/>
                    <a:pt x="31644" y="21062"/>
                    <a:pt x="31303" y="20797"/>
                  </a:cubicBezTo>
                  <a:cubicBezTo>
                    <a:pt x="31834" y="20494"/>
                    <a:pt x="32112" y="20329"/>
                    <a:pt x="32250" y="20228"/>
                  </a:cubicBezTo>
                  <a:lnTo>
                    <a:pt x="32263" y="20241"/>
                  </a:lnTo>
                  <a:lnTo>
                    <a:pt x="33311" y="19572"/>
                  </a:lnTo>
                  <a:lnTo>
                    <a:pt x="32894" y="17046"/>
                  </a:lnTo>
                  <a:lnTo>
                    <a:pt x="33261" y="14534"/>
                  </a:lnTo>
                  <a:lnTo>
                    <a:pt x="35167" y="12412"/>
                  </a:lnTo>
                  <a:lnTo>
                    <a:pt x="36897" y="10329"/>
                  </a:lnTo>
                  <a:lnTo>
                    <a:pt x="37592" y="8220"/>
                  </a:lnTo>
                  <a:lnTo>
                    <a:pt x="35167" y="7096"/>
                  </a:lnTo>
                  <a:lnTo>
                    <a:pt x="32756" y="8018"/>
                  </a:lnTo>
                  <a:lnTo>
                    <a:pt x="31872" y="8801"/>
                  </a:lnTo>
                  <a:lnTo>
                    <a:pt x="32364" y="7942"/>
                  </a:lnTo>
                  <a:lnTo>
                    <a:pt x="32541" y="7046"/>
                  </a:lnTo>
                  <a:lnTo>
                    <a:pt x="28046" y="7046"/>
                  </a:lnTo>
                  <a:lnTo>
                    <a:pt x="28008" y="6604"/>
                  </a:lnTo>
                  <a:lnTo>
                    <a:pt x="29536" y="6415"/>
                  </a:lnTo>
                  <a:lnTo>
                    <a:pt x="32541" y="6415"/>
                  </a:lnTo>
                  <a:lnTo>
                    <a:pt x="32162" y="3927"/>
                  </a:lnTo>
                  <a:lnTo>
                    <a:pt x="31228" y="1768"/>
                  </a:lnTo>
                  <a:lnTo>
                    <a:pt x="2760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52"/>
            <p:cNvSpPr/>
            <p:nvPr/>
          </p:nvSpPr>
          <p:spPr>
            <a:xfrm>
              <a:off x="2067150" y="740400"/>
              <a:ext cx="667350" cy="530050"/>
            </a:xfrm>
            <a:custGeom>
              <a:avLst/>
              <a:gdLst/>
              <a:ahLst/>
              <a:cxnLst/>
              <a:rect l="l" t="t" r="r" b="b"/>
              <a:pathLst>
                <a:path w="26694" h="21202" extrusionOk="0">
                  <a:moveTo>
                    <a:pt x="19218" y="1"/>
                  </a:moveTo>
                  <a:lnTo>
                    <a:pt x="14635" y="556"/>
                  </a:lnTo>
                  <a:lnTo>
                    <a:pt x="11415" y="1895"/>
                  </a:lnTo>
                  <a:lnTo>
                    <a:pt x="10228" y="3157"/>
                  </a:lnTo>
                  <a:lnTo>
                    <a:pt x="12122" y="5165"/>
                  </a:lnTo>
                  <a:lnTo>
                    <a:pt x="14016" y="6100"/>
                  </a:lnTo>
                  <a:lnTo>
                    <a:pt x="11099" y="6163"/>
                  </a:lnTo>
                  <a:lnTo>
                    <a:pt x="9041" y="4660"/>
                  </a:lnTo>
                  <a:lnTo>
                    <a:pt x="8814" y="2766"/>
                  </a:lnTo>
                  <a:lnTo>
                    <a:pt x="7627" y="2286"/>
                  </a:lnTo>
                  <a:lnTo>
                    <a:pt x="5190" y="6706"/>
                  </a:lnTo>
                  <a:lnTo>
                    <a:pt x="4786" y="9711"/>
                  </a:lnTo>
                  <a:lnTo>
                    <a:pt x="5733" y="11756"/>
                  </a:lnTo>
                  <a:lnTo>
                    <a:pt x="7627" y="12236"/>
                  </a:lnTo>
                  <a:lnTo>
                    <a:pt x="8650" y="13688"/>
                  </a:lnTo>
                  <a:lnTo>
                    <a:pt x="6288" y="13082"/>
                  </a:lnTo>
                  <a:lnTo>
                    <a:pt x="5101" y="14509"/>
                  </a:lnTo>
                  <a:lnTo>
                    <a:pt x="2816" y="14509"/>
                  </a:lnTo>
                  <a:lnTo>
                    <a:pt x="1642" y="14004"/>
                  </a:lnTo>
                  <a:lnTo>
                    <a:pt x="417" y="12741"/>
                  </a:lnTo>
                  <a:cubicBezTo>
                    <a:pt x="177" y="12905"/>
                    <a:pt x="0" y="14332"/>
                    <a:pt x="0" y="14332"/>
                  </a:cubicBezTo>
                  <a:lnTo>
                    <a:pt x="1212" y="15822"/>
                  </a:lnTo>
                  <a:lnTo>
                    <a:pt x="631" y="18007"/>
                  </a:lnTo>
                  <a:lnTo>
                    <a:pt x="51" y="19459"/>
                  </a:lnTo>
                  <a:lnTo>
                    <a:pt x="3914" y="20494"/>
                  </a:lnTo>
                  <a:lnTo>
                    <a:pt x="6566" y="21201"/>
                  </a:lnTo>
                  <a:lnTo>
                    <a:pt x="7551" y="20810"/>
                  </a:lnTo>
                  <a:lnTo>
                    <a:pt x="7551" y="19232"/>
                  </a:lnTo>
                  <a:lnTo>
                    <a:pt x="5809" y="18689"/>
                  </a:lnTo>
                  <a:lnTo>
                    <a:pt x="3927" y="18032"/>
                  </a:lnTo>
                  <a:lnTo>
                    <a:pt x="3296" y="16403"/>
                  </a:lnTo>
                  <a:lnTo>
                    <a:pt x="4748" y="16138"/>
                  </a:lnTo>
                  <a:lnTo>
                    <a:pt x="7071" y="17653"/>
                  </a:lnTo>
                  <a:lnTo>
                    <a:pt x="9129" y="17653"/>
                  </a:lnTo>
                  <a:lnTo>
                    <a:pt x="11024" y="18348"/>
                  </a:lnTo>
                  <a:lnTo>
                    <a:pt x="11806" y="15140"/>
                  </a:lnTo>
                  <a:lnTo>
                    <a:pt x="13625" y="13398"/>
                  </a:lnTo>
                  <a:lnTo>
                    <a:pt x="15115" y="12224"/>
                  </a:lnTo>
                  <a:lnTo>
                    <a:pt x="15115" y="10405"/>
                  </a:lnTo>
                  <a:lnTo>
                    <a:pt x="18587" y="9231"/>
                  </a:lnTo>
                  <a:lnTo>
                    <a:pt x="21277" y="7728"/>
                  </a:lnTo>
                  <a:lnTo>
                    <a:pt x="23322" y="5986"/>
                  </a:lnTo>
                  <a:lnTo>
                    <a:pt x="25494" y="5216"/>
                  </a:lnTo>
                  <a:lnTo>
                    <a:pt x="26694" y="3322"/>
                  </a:lnTo>
                  <a:lnTo>
                    <a:pt x="25671" y="1390"/>
                  </a:lnTo>
                  <a:lnTo>
                    <a:pt x="2276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52"/>
            <p:cNvSpPr/>
            <p:nvPr/>
          </p:nvSpPr>
          <p:spPr>
            <a:xfrm>
              <a:off x="2057975" y="732525"/>
              <a:ext cx="685375" cy="546450"/>
            </a:xfrm>
            <a:custGeom>
              <a:avLst/>
              <a:gdLst/>
              <a:ahLst/>
              <a:cxnLst/>
              <a:rect l="l" t="t" r="r" b="b"/>
              <a:pathLst>
                <a:path w="27415" h="21858" extrusionOk="0">
                  <a:moveTo>
                    <a:pt x="23058" y="631"/>
                  </a:moveTo>
                  <a:lnTo>
                    <a:pt x="25811" y="1919"/>
                  </a:lnTo>
                  <a:lnTo>
                    <a:pt x="26682" y="3599"/>
                  </a:lnTo>
                  <a:lnTo>
                    <a:pt x="25646" y="5240"/>
                  </a:lnTo>
                  <a:lnTo>
                    <a:pt x="23576" y="5998"/>
                  </a:lnTo>
                  <a:lnTo>
                    <a:pt x="21480" y="7753"/>
                  </a:lnTo>
                  <a:lnTo>
                    <a:pt x="18853" y="9230"/>
                  </a:lnTo>
                  <a:lnTo>
                    <a:pt x="15166" y="10493"/>
                  </a:lnTo>
                  <a:lnTo>
                    <a:pt x="15166" y="12387"/>
                  </a:lnTo>
                  <a:lnTo>
                    <a:pt x="13764" y="13486"/>
                  </a:lnTo>
                  <a:lnTo>
                    <a:pt x="11883" y="15291"/>
                  </a:lnTo>
                  <a:lnTo>
                    <a:pt x="11163" y="18246"/>
                  </a:lnTo>
                  <a:lnTo>
                    <a:pt x="9597" y="17678"/>
                  </a:lnTo>
                  <a:lnTo>
                    <a:pt x="7539" y="17665"/>
                  </a:lnTo>
                  <a:lnTo>
                    <a:pt x="5191" y="16125"/>
                  </a:lnTo>
                  <a:lnTo>
                    <a:pt x="3233" y="16478"/>
                  </a:lnTo>
                  <a:lnTo>
                    <a:pt x="4067" y="18600"/>
                  </a:lnTo>
                  <a:lnTo>
                    <a:pt x="6087" y="19307"/>
                  </a:lnTo>
                  <a:lnTo>
                    <a:pt x="7602" y="19786"/>
                  </a:lnTo>
                  <a:lnTo>
                    <a:pt x="7602" y="20910"/>
                  </a:lnTo>
                  <a:lnTo>
                    <a:pt x="6921" y="21188"/>
                  </a:lnTo>
                  <a:lnTo>
                    <a:pt x="847" y="19559"/>
                  </a:lnTo>
                  <a:lnTo>
                    <a:pt x="1301" y="18398"/>
                  </a:lnTo>
                  <a:lnTo>
                    <a:pt x="1920" y="16062"/>
                  </a:lnTo>
                  <a:lnTo>
                    <a:pt x="695" y="14559"/>
                  </a:lnTo>
                  <a:cubicBezTo>
                    <a:pt x="733" y="14243"/>
                    <a:pt x="796" y="13915"/>
                    <a:pt x="872" y="13612"/>
                  </a:cubicBezTo>
                  <a:lnTo>
                    <a:pt x="1769" y="14534"/>
                  </a:lnTo>
                  <a:lnTo>
                    <a:pt x="3057" y="15114"/>
                  </a:lnTo>
                  <a:lnTo>
                    <a:pt x="5620" y="15140"/>
                  </a:lnTo>
                  <a:lnTo>
                    <a:pt x="6769" y="13751"/>
                  </a:lnTo>
                  <a:lnTo>
                    <a:pt x="9762" y="14521"/>
                  </a:lnTo>
                  <a:lnTo>
                    <a:pt x="8183" y="12261"/>
                  </a:lnTo>
                  <a:lnTo>
                    <a:pt x="6327" y="11794"/>
                  </a:lnTo>
                  <a:lnTo>
                    <a:pt x="5481" y="9963"/>
                  </a:lnTo>
                  <a:lnTo>
                    <a:pt x="5860" y="7122"/>
                  </a:lnTo>
                  <a:lnTo>
                    <a:pt x="8133" y="3005"/>
                  </a:lnTo>
                  <a:lnTo>
                    <a:pt x="8890" y="3296"/>
                  </a:lnTo>
                  <a:lnTo>
                    <a:pt x="9130" y="5152"/>
                  </a:lnTo>
                  <a:lnTo>
                    <a:pt x="11365" y="6793"/>
                  </a:lnTo>
                  <a:lnTo>
                    <a:pt x="15684" y="6692"/>
                  </a:lnTo>
                  <a:lnTo>
                    <a:pt x="12678" y="5228"/>
                  </a:lnTo>
                  <a:lnTo>
                    <a:pt x="11024" y="3472"/>
                  </a:lnTo>
                  <a:lnTo>
                    <a:pt x="11971" y="2475"/>
                  </a:lnTo>
                  <a:lnTo>
                    <a:pt x="15090" y="1174"/>
                  </a:lnTo>
                  <a:lnTo>
                    <a:pt x="19585" y="631"/>
                  </a:lnTo>
                  <a:close/>
                  <a:moveTo>
                    <a:pt x="19548" y="0"/>
                  </a:moveTo>
                  <a:lnTo>
                    <a:pt x="14977" y="556"/>
                  </a:lnTo>
                  <a:lnTo>
                    <a:pt x="11656" y="1919"/>
                  </a:lnTo>
                  <a:lnTo>
                    <a:pt x="10166" y="3472"/>
                  </a:lnTo>
                  <a:lnTo>
                    <a:pt x="12262" y="5695"/>
                  </a:lnTo>
                  <a:lnTo>
                    <a:pt x="13083" y="6124"/>
                  </a:lnTo>
                  <a:lnTo>
                    <a:pt x="11567" y="6162"/>
                  </a:lnTo>
                  <a:lnTo>
                    <a:pt x="9724" y="4798"/>
                  </a:lnTo>
                  <a:lnTo>
                    <a:pt x="9471" y="2854"/>
                  </a:lnTo>
                  <a:lnTo>
                    <a:pt x="7868" y="2210"/>
                  </a:lnTo>
                  <a:lnTo>
                    <a:pt x="5279" y="6869"/>
                  </a:lnTo>
                  <a:lnTo>
                    <a:pt x="4837" y="10064"/>
                  </a:lnTo>
                  <a:lnTo>
                    <a:pt x="5885" y="12337"/>
                  </a:lnTo>
                  <a:lnTo>
                    <a:pt x="7804" y="12816"/>
                  </a:lnTo>
                  <a:lnTo>
                    <a:pt x="8272" y="13486"/>
                  </a:lnTo>
                  <a:lnTo>
                    <a:pt x="6542" y="13044"/>
                  </a:lnTo>
                  <a:lnTo>
                    <a:pt x="5330" y="14508"/>
                  </a:lnTo>
                  <a:lnTo>
                    <a:pt x="3259" y="14508"/>
                  </a:lnTo>
                  <a:lnTo>
                    <a:pt x="2185" y="14054"/>
                  </a:lnTo>
                  <a:lnTo>
                    <a:pt x="822" y="12652"/>
                  </a:lnTo>
                  <a:lnTo>
                    <a:pt x="607" y="12791"/>
                  </a:lnTo>
                  <a:cubicBezTo>
                    <a:pt x="519" y="12854"/>
                    <a:pt x="253" y="13031"/>
                    <a:pt x="51" y="14609"/>
                  </a:cubicBezTo>
                  <a:lnTo>
                    <a:pt x="39" y="14748"/>
                  </a:lnTo>
                  <a:lnTo>
                    <a:pt x="1238" y="16213"/>
                  </a:lnTo>
                  <a:lnTo>
                    <a:pt x="708" y="18208"/>
                  </a:lnTo>
                  <a:lnTo>
                    <a:pt x="1" y="19989"/>
                  </a:lnTo>
                  <a:lnTo>
                    <a:pt x="6946" y="21857"/>
                  </a:lnTo>
                  <a:lnTo>
                    <a:pt x="8234" y="21340"/>
                  </a:lnTo>
                  <a:lnTo>
                    <a:pt x="8234" y="19319"/>
                  </a:lnTo>
                  <a:lnTo>
                    <a:pt x="6289" y="18701"/>
                  </a:lnTo>
                  <a:lnTo>
                    <a:pt x="4547" y="18094"/>
                  </a:lnTo>
                  <a:lnTo>
                    <a:pt x="4092" y="16958"/>
                  </a:lnTo>
                  <a:lnTo>
                    <a:pt x="5052" y="16781"/>
                  </a:lnTo>
                  <a:lnTo>
                    <a:pt x="7350" y="18284"/>
                  </a:lnTo>
                  <a:lnTo>
                    <a:pt x="9433" y="18284"/>
                  </a:lnTo>
                  <a:lnTo>
                    <a:pt x="11605" y="19079"/>
                  </a:lnTo>
                  <a:lnTo>
                    <a:pt x="12464" y="15620"/>
                  </a:lnTo>
                  <a:lnTo>
                    <a:pt x="14181" y="13953"/>
                  </a:lnTo>
                  <a:lnTo>
                    <a:pt x="15797" y="12690"/>
                  </a:lnTo>
                  <a:lnTo>
                    <a:pt x="15797" y="10948"/>
                  </a:lnTo>
                  <a:lnTo>
                    <a:pt x="19106" y="9811"/>
                  </a:lnTo>
                  <a:lnTo>
                    <a:pt x="21833" y="8283"/>
                  </a:lnTo>
                  <a:lnTo>
                    <a:pt x="23853" y="6579"/>
                  </a:lnTo>
                  <a:lnTo>
                    <a:pt x="26063" y="5783"/>
                  </a:lnTo>
                  <a:lnTo>
                    <a:pt x="27414" y="3637"/>
                  </a:lnTo>
                  <a:lnTo>
                    <a:pt x="26265" y="1452"/>
                  </a:lnTo>
                  <a:lnTo>
                    <a:pt x="2320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52"/>
            <p:cNvSpPr/>
            <p:nvPr/>
          </p:nvSpPr>
          <p:spPr>
            <a:xfrm>
              <a:off x="2007475" y="1152350"/>
              <a:ext cx="49275" cy="59075"/>
            </a:xfrm>
            <a:custGeom>
              <a:avLst/>
              <a:gdLst/>
              <a:ahLst/>
              <a:cxnLst/>
              <a:rect l="l" t="t" r="r" b="b"/>
              <a:pathLst>
                <a:path w="1971" h="2363" extrusionOk="0">
                  <a:moveTo>
                    <a:pt x="1339" y="1"/>
                  </a:moveTo>
                  <a:cubicBezTo>
                    <a:pt x="1023" y="241"/>
                    <a:pt x="1" y="1554"/>
                    <a:pt x="1" y="1554"/>
                  </a:cubicBezTo>
                  <a:lnTo>
                    <a:pt x="1339" y="2362"/>
                  </a:lnTo>
                  <a:lnTo>
                    <a:pt x="1970" y="1188"/>
                  </a:lnTo>
                  <a:lnTo>
                    <a:pt x="133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52"/>
            <p:cNvSpPr/>
            <p:nvPr/>
          </p:nvSpPr>
          <p:spPr>
            <a:xfrm>
              <a:off x="1995800" y="1140375"/>
              <a:ext cx="70100" cy="82100"/>
            </a:xfrm>
            <a:custGeom>
              <a:avLst/>
              <a:gdLst/>
              <a:ahLst/>
              <a:cxnLst/>
              <a:rect l="l" t="t" r="r" b="b"/>
              <a:pathLst>
                <a:path w="2804" h="3284" extrusionOk="0">
                  <a:moveTo>
                    <a:pt x="1730" y="998"/>
                  </a:moveTo>
                  <a:lnTo>
                    <a:pt x="2084" y="1667"/>
                  </a:lnTo>
                  <a:lnTo>
                    <a:pt x="1692" y="2399"/>
                  </a:lnTo>
                  <a:lnTo>
                    <a:pt x="935" y="1945"/>
                  </a:lnTo>
                  <a:cubicBezTo>
                    <a:pt x="1200" y="1629"/>
                    <a:pt x="1516" y="1250"/>
                    <a:pt x="1730" y="998"/>
                  </a:cubicBezTo>
                  <a:close/>
                  <a:moveTo>
                    <a:pt x="1920" y="0"/>
                  </a:moveTo>
                  <a:lnTo>
                    <a:pt x="1617" y="227"/>
                  </a:lnTo>
                  <a:cubicBezTo>
                    <a:pt x="1288" y="480"/>
                    <a:pt x="392" y="1616"/>
                    <a:pt x="228" y="1844"/>
                  </a:cubicBezTo>
                  <a:lnTo>
                    <a:pt x="0" y="2121"/>
                  </a:lnTo>
                  <a:lnTo>
                    <a:pt x="1932" y="3283"/>
                  </a:lnTo>
                  <a:lnTo>
                    <a:pt x="2804" y="1654"/>
                  </a:lnTo>
                  <a:lnTo>
                    <a:pt x="192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52"/>
            <p:cNvSpPr/>
            <p:nvPr/>
          </p:nvSpPr>
          <p:spPr>
            <a:xfrm>
              <a:off x="2092700" y="954125"/>
              <a:ext cx="54950" cy="101675"/>
            </a:xfrm>
            <a:custGeom>
              <a:avLst/>
              <a:gdLst/>
              <a:ahLst/>
              <a:cxnLst/>
              <a:rect l="l" t="t" r="r" b="b"/>
              <a:pathLst>
                <a:path w="2198" h="4067" extrusionOk="0">
                  <a:moveTo>
                    <a:pt x="1125" y="0"/>
                  </a:moveTo>
                  <a:lnTo>
                    <a:pt x="1" y="2096"/>
                  </a:lnTo>
                  <a:lnTo>
                    <a:pt x="455" y="4066"/>
                  </a:lnTo>
                  <a:lnTo>
                    <a:pt x="847" y="4066"/>
                  </a:lnTo>
                  <a:lnTo>
                    <a:pt x="847" y="2488"/>
                  </a:lnTo>
                  <a:lnTo>
                    <a:pt x="2198" y="1717"/>
                  </a:lnTo>
                  <a:lnTo>
                    <a:pt x="112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52"/>
            <p:cNvSpPr/>
            <p:nvPr/>
          </p:nvSpPr>
          <p:spPr>
            <a:xfrm>
              <a:off x="2084500" y="938325"/>
              <a:ext cx="73900" cy="125350"/>
            </a:xfrm>
            <a:custGeom>
              <a:avLst/>
              <a:gdLst/>
              <a:ahLst/>
              <a:cxnLst/>
              <a:rect l="l" t="t" r="r" b="b"/>
              <a:pathLst>
                <a:path w="2956" h="5014" extrusionOk="0">
                  <a:moveTo>
                    <a:pt x="1478" y="1263"/>
                  </a:moveTo>
                  <a:lnTo>
                    <a:pt x="2084" y="2236"/>
                  </a:lnTo>
                  <a:lnTo>
                    <a:pt x="859" y="2943"/>
                  </a:lnTo>
                  <a:lnTo>
                    <a:pt x="859" y="3637"/>
                  </a:lnTo>
                  <a:lnTo>
                    <a:pt x="670" y="2779"/>
                  </a:lnTo>
                  <a:lnTo>
                    <a:pt x="1478" y="1263"/>
                  </a:lnTo>
                  <a:close/>
                  <a:moveTo>
                    <a:pt x="1440" y="1"/>
                  </a:moveTo>
                  <a:lnTo>
                    <a:pt x="1" y="2690"/>
                  </a:lnTo>
                  <a:lnTo>
                    <a:pt x="531" y="5014"/>
                  </a:lnTo>
                  <a:lnTo>
                    <a:pt x="1491" y="5014"/>
                  </a:lnTo>
                  <a:lnTo>
                    <a:pt x="1491" y="3296"/>
                  </a:lnTo>
                  <a:lnTo>
                    <a:pt x="2955" y="2463"/>
                  </a:lnTo>
                  <a:lnTo>
                    <a:pt x="144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52"/>
            <p:cNvSpPr/>
            <p:nvPr/>
          </p:nvSpPr>
          <p:spPr>
            <a:xfrm>
              <a:off x="1999575" y="874575"/>
              <a:ext cx="83050" cy="141750"/>
            </a:xfrm>
            <a:custGeom>
              <a:avLst/>
              <a:gdLst/>
              <a:ahLst/>
              <a:cxnLst/>
              <a:rect l="l" t="t" r="r" b="b"/>
              <a:pathLst>
                <a:path w="3322" h="5670" extrusionOk="0">
                  <a:moveTo>
                    <a:pt x="796" y="0"/>
                  </a:moveTo>
                  <a:lnTo>
                    <a:pt x="796" y="1882"/>
                  </a:lnTo>
                  <a:lnTo>
                    <a:pt x="1" y="2601"/>
                  </a:lnTo>
                  <a:lnTo>
                    <a:pt x="1264" y="4407"/>
                  </a:lnTo>
                  <a:lnTo>
                    <a:pt x="1617" y="5670"/>
                  </a:lnTo>
                  <a:lnTo>
                    <a:pt x="3322" y="2286"/>
                  </a:lnTo>
                  <a:lnTo>
                    <a:pt x="3322" y="631"/>
                  </a:lnTo>
                  <a:lnTo>
                    <a:pt x="79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52"/>
            <p:cNvSpPr/>
            <p:nvPr/>
          </p:nvSpPr>
          <p:spPr>
            <a:xfrm>
              <a:off x="1989175" y="864475"/>
              <a:ext cx="101025" cy="173625"/>
            </a:xfrm>
            <a:custGeom>
              <a:avLst/>
              <a:gdLst/>
              <a:ahLst/>
              <a:cxnLst/>
              <a:rect l="l" t="t" r="r" b="b"/>
              <a:pathLst>
                <a:path w="4041" h="6945" extrusionOk="0">
                  <a:moveTo>
                    <a:pt x="1528" y="808"/>
                  </a:moveTo>
                  <a:lnTo>
                    <a:pt x="3422" y="1275"/>
                  </a:lnTo>
                  <a:lnTo>
                    <a:pt x="3422" y="2614"/>
                  </a:lnTo>
                  <a:lnTo>
                    <a:pt x="2109" y="5202"/>
                  </a:lnTo>
                  <a:lnTo>
                    <a:pt x="1970" y="4735"/>
                  </a:lnTo>
                  <a:lnTo>
                    <a:pt x="834" y="3043"/>
                  </a:lnTo>
                  <a:lnTo>
                    <a:pt x="1528" y="2437"/>
                  </a:lnTo>
                  <a:lnTo>
                    <a:pt x="1528" y="808"/>
                  </a:lnTo>
                  <a:close/>
                  <a:moveTo>
                    <a:pt x="884" y="0"/>
                  </a:moveTo>
                  <a:lnTo>
                    <a:pt x="884" y="2147"/>
                  </a:lnTo>
                  <a:lnTo>
                    <a:pt x="0" y="2955"/>
                  </a:lnTo>
                  <a:lnTo>
                    <a:pt x="1389" y="4950"/>
                  </a:lnTo>
                  <a:lnTo>
                    <a:pt x="1932" y="6945"/>
                  </a:lnTo>
                  <a:lnTo>
                    <a:pt x="4041" y="2765"/>
                  </a:lnTo>
                  <a:lnTo>
                    <a:pt x="4041" y="783"/>
                  </a:lnTo>
                  <a:lnTo>
                    <a:pt x="8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52"/>
            <p:cNvSpPr/>
            <p:nvPr/>
          </p:nvSpPr>
          <p:spPr>
            <a:xfrm>
              <a:off x="1924775" y="1047875"/>
              <a:ext cx="106400" cy="104500"/>
            </a:xfrm>
            <a:custGeom>
              <a:avLst/>
              <a:gdLst/>
              <a:ahLst/>
              <a:cxnLst/>
              <a:rect l="l" t="t" r="r" b="b"/>
              <a:pathLst>
                <a:path w="4256" h="4180" extrusionOk="0">
                  <a:moveTo>
                    <a:pt x="0" y="0"/>
                  </a:moveTo>
                  <a:lnTo>
                    <a:pt x="0" y="1894"/>
                  </a:lnTo>
                  <a:lnTo>
                    <a:pt x="1263" y="2690"/>
                  </a:lnTo>
                  <a:lnTo>
                    <a:pt x="947" y="4180"/>
                  </a:lnTo>
                  <a:cubicBezTo>
                    <a:pt x="947" y="4180"/>
                    <a:pt x="2481" y="3571"/>
                    <a:pt x="2595" y="3571"/>
                  </a:cubicBezTo>
                  <a:cubicBezTo>
                    <a:pt x="2599" y="3571"/>
                    <a:pt x="2601" y="3572"/>
                    <a:pt x="2601" y="3574"/>
                  </a:cubicBezTo>
                  <a:cubicBezTo>
                    <a:pt x="2601" y="3574"/>
                    <a:pt x="2602" y="3575"/>
                    <a:pt x="2602" y="3575"/>
                  </a:cubicBezTo>
                  <a:cubicBezTo>
                    <a:pt x="2638" y="3575"/>
                    <a:pt x="4256" y="1389"/>
                    <a:pt x="4256" y="1389"/>
                  </a:cubicBezTo>
                  <a:lnTo>
                    <a:pt x="3296" y="0"/>
                  </a:lnTo>
                  <a:lnTo>
                    <a:pt x="2147" y="796"/>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52"/>
            <p:cNvSpPr/>
            <p:nvPr/>
          </p:nvSpPr>
          <p:spPr>
            <a:xfrm>
              <a:off x="1916875" y="1036500"/>
              <a:ext cx="124100" cy="128500"/>
            </a:xfrm>
            <a:custGeom>
              <a:avLst/>
              <a:gdLst/>
              <a:ahLst/>
              <a:cxnLst/>
              <a:rect l="l" t="t" r="r" b="b"/>
              <a:pathLst>
                <a:path w="4964" h="5140" extrusionOk="0">
                  <a:moveTo>
                    <a:pt x="3524" y="897"/>
                  </a:moveTo>
                  <a:lnTo>
                    <a:pt x="4180" y="1844"/>
                  </a:lnTo>
                  <a:cubicBezTo>
                    <a:pt x="3675" y="2526"/>
                    <a:pt x="2968" y="3473"/>
                    <a:pt x="2753" y="3738"/>
                  </a:cubicBezTo>
                  <a:cubicBezTo>
                    <a:pt x="2577" y="3789"/>
                    <a:pt x="2261" y="3903"/>
                    <a:pt x="1693" y="4130"/>
                  </a:cubicBezTo>
                  <a:lnTo>
                    <a:pt x="1933" y="2981"/>
                  </a:lnTo>
                  <a:lnTo>
                    <a:pt x="632" y="2173"/>
                  </a:lnTo>
                  <a:lnTo>
                    <a:pt x="632" y="910"/>
                  </a:lnTo>
                  <a:lnTo>
                    <a:pt x="2501" y="1604"/>
                  </a:lnTo>
                  <a:lnTo>
                    <a:pt x="3524" y="897"/>
                  </a:lnTo>
                  <a:close/>
                  <a:moveTo>
                    <a:pt x="1" y="1"/>
                  </a:moveTo>
                  <a:lnTo>
                    <a:pt x="1" y="2526"/>
                  </a:lnTo>
                  <a:lnTo>
                    <a:pt x="1225" y="3284"/>
                  </a:lnTo>
                  <a:lnTo>
                    <a:pt x="834" y="5140"/>
                  </a:lnTo>
                  <a:lnTo>
                    <a:pt x="1377" y="4925"/>
                  </a:lnTo>
                  <a:cubicBezTo>
                    <a:pt x="1996" y="4685"/>
                    <a:pt x="2690" y="4420"/>
                    <a:pt x="2905" y="4344"/>
                  </a:cubicBezTo>
                  <a:cubicBezTo>
                    <a:pt x="2916" y="4347"/>
                    <a:pt x="2927" y="4348"/>
                    <a:pt x="2938" y="4348"/>
                  </a:cubicBezTo>
                  <a:cubicBezTo>
                    <a:pt x="3130" y="4348"/>
                    <a:pt x="3368" y="4002"/>
                    <a:pt x="4824" y="2021"/>
                  </a:cubicBezTo>
                  <a:lnTo>
                    <a:pt x="4963" y="1832"/>
                  </a:lnTo>
                  <a:lnTo>
                    <a:pt x="3688" y="13"/>
                  </a:lnTo>
                  <a:lnTo>
                    <a:pt x="2412" y="885"/>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52"/>
            <p:cNvSpPr/>
            <p:nvPr/>
          </p:nvSpPr>
          <p:spPr>
            <a:xfrm>
              <a:off x="1706650" y="1016300"/>
              <a:ext cx="192575" cy="136400"/>
            </a:xfrm>
            <a:custGeom>
              <a:avLst/>
              <a:gdLst/>
              <a:ahLst/>
              <a:cxnLst/>
              <a:rect l="l" t="t" r="r" b="b"/>
              <a:pathLst>
                <a:path w="7703" h="5456" extrusionOk="0">
                  <a:moveTo>
                    <a:pt x="2412" y="1"/>
                  </a:moveTo>
                  <a:lnTo>
                    <a:pt x="1616" y="518"/>
                  </a:lnTo>
                  <a:cubicBezTo>
                    <a:pt x="1376" y="594"/>
                    <a:pt x="0" y="2147"/>
                    <a:pt x="0" y="2147"/>
                  </a:cubicBezTo>
                  <a:lnTo>
                    <a:pt x="859" y="4029"/>
                  </a:lnTo>
                  <a:lnTo>
                    <a:pt x="1692" y="5456"/>
                  </a:lnTo>
                  <a:lnTo>
                    <a:pt x="4142" y="4849"/>
                  </a:lnTo>
                  <a:lnTo>
                    <a:pt x="5253" y="4269"/>
                  </a:lnTo>
                  <a:lnTo>
                    <a:pt x="7387" y="4837"/>
                  </a:lnTo>
                  <a:lnTo>
                    <a:pt x="7703" y="2652"/>
                  </a:lnTo>
                  <a:lnTo>
                    <a:pt x="6907" y="480"/>
                  </a:lnTo>
                  <a:lnTo>
                    <a:pt x="5013" y="1819"/>
                  </a:lnTo>
                  <a:lnTo>
                    <a:pt x="4520" y="2968"/>
                  </a:lnTo>
                  <a:lnTo>
                    <a:pt x="3043" y="2652"/>
                  </a:lnTo>
                  <a:lnTo>
                    <a:pt x="3043" y="1263"/>
                  </a:lnTo>
                  <a:lnTo>
                    <a:pt x="241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52"/>
            <p:cNvSpPr/>
            <p:nvPr/>
          </p:nvSpPr>
          <p:spPr>
            <a:xfrm>
              <a:off x="1697800" y="1004950"/>
              <a:ext cx="209625" cy="156600"/>
            </a:xfrm>
            <a:custGeom>
              <a:avLst/>
              <a:gdLst/>
              <a:ahLst/>
              <a:cxnLst/>
              <a:rect l="l" t="t" r="r" b="b"/>
              <a:pathLst>
                <a:path w="8385" h="6264" extrusionOk="0">
                  <a:moveTo>
                    <a:pt x="2652" y="909"/>
                  </a:moveTo>
                  <a:lnTo>
                    <a:pt x="3094" y="1793"/>
                  </a:lnTo>
                  <a:lnTo>
                    <a:pt x="3094" y="3359"/>
                  </a:lnTo>
                  <a:lnTo>
                    <a:pt x="5064" y="3788"/>
                  </a:lnTo>
                  <a:lnTo>
                    <a:pt x="5632" y="2475"/>
                  </a:lnTo>
                  <a:lnTo>
                    <a:pt x="7122" y="1427"/>
                  </a:lnTo>
                  <a:lnTo>
                    <a:pt x="7728" y="3132"/>
                  </a:lnTo>
                  <a:lnTo>
                    <a:pt x="7476" y="4887"/>
                  </a:lnTo>
                  <a:lnTo>
                    <a:pt x="5582" y="4382"/>
                  </a:lnTo>
                  <a:lnTo>
                    <a:pt x="4395" y="5000"/>
                  </a:lnTo>
                  <a:lnTo>
                    <a:pt x="2210" y="5531"/>
                  </a:lnTo>
                  <a:lnTo>
                    <a:pt x="1503" y="4356"/>
                  </a:lnTo>
                  <a:lnTo>
                    <a:pt x="733" y="2664"/>
                  </a:lnTo>
                  <a:cubicBezTo>
                    <a:pt x="1288" y="2033"/>
                    <a:pt x="1920" y="1364"/>
                    <a:pt x="2084" y="1263"/>
                  </a:cubicBezTo>
                  <a:lnTo>
                    <a:pt x="2652" y="909"/>
                  </a:lnTo>
                  <a:close/>
                  <a:moveTo>
                    <a:pt x="2917" y="0"/>
                  </a:moveTo>
                  <a:lnTo>
                    <a:pt x="1831" y="682"/>
                  </a:lnTo>
                  <a:cubicBezTo>
                    <a:pt x="1705" y="745"/>
                    <a:pt x="1352" y="1010"/>
                    <a:pt x="139" y="2387"/>
                  </a:cubicBezTo>
                  <a:lnTo>
                    <a:pt x="0" y="2551"/>
                  </a:lnTo>
                  <a:lnTo>
                    <a:pt x="947" y="4647"/>
                  </a:lnTo>
                  <a:lnTo>
                    <a:pt x="1907" y="6263"/>
                  </a:lnTo>
                  <a:lnTo>
                    <a:pt x="4584" y="5606"/>
                  </a:lnTo>
                  <a:lnTo>
                    <a:pt x="5645" y="5051"/>
                  </a:lnTo>
                  <a:lnTo>
                    <a:pt x="8006" y="5682"/>
                  </a:lnTo>
                  <a:lnTo>
                    <a:pt x="8385" y="3068"/>
                  </a:lnTo>
                  <a:lnTo>
                    <a:pt x="7438" y="429"/>
                  </a:lnTo>
                  <a:lnTo>
                    <a:pt x="5127" y="2058"/>
                  </a:lnTo>
                  <a:lnTo>
                    <a:pt x="4710" y="3043"/>
                  </a:lnTo>
                  <a:lnTo>
                    <a:pt x="3738" y="2841"/>
                  </a:lnTo>
                  <a:lnTo>
                    <a:pt x="3738" y="1642"/>
                  </a:lnTo>
                  <a:lnTo>
                    <a:pt x="291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52"/>
            <p:cNvSpPr/>
            <p:nvPr/>
          </p:nvSpPr>
          <p:spPr>
            <a:xfrm>
              <a:off x="1640975" y="919700"/>
              <a:ext cx="161975" cy="96625"/>
            </a:xfrm>
            <a:custGeom>
              <a:avLst/>
              <a:gdLst/>
              <a:ahLst/>
              <a:cxnLst/>
              <a:rect l="l" t="t" r="r" b="b"/>
              <a:pathLst>
                <a:path w="6479" h="3865" extrusionOk="0">
                  <a:moveTo>
                    <a:pt x="5203" y="1"/>
                  </a:moveTo>
                  <a:lnTo>
                    <a:pt x="3549" y="632"/>
                  </a:lnTo>
                  <a:lnTo>
                    <a:pt x="783" y="1819"/>
                  </a:lnTo>
                  <a:lnTo>
                    <a:pt x="1" y="3334"/>
                  </a:lnTo>
                  <a:lnTo>
                    <a:pt x="1579" y="3865"/>
                  </a:lnTo>
                  <a:lnTo>
                    <a:pt x="3157" y="3334"/>
                  </a:lnTo>
                  <a:lnTo>
                    <a:pt x="4572" y="3094"/>
                  </a:lnTo>
                  <a:lnTo>
                    <a:pt x="5759" y="1933"/>
                  </a:lnTo>
                  <a:lnTo>
                    <a:pt x="6478" y="708"/>
                  </a:lnTo>
                  <a:lnTo>
                    <a:pt x="520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52"/>
            <p:cNvSpPr/>
            <p:nvPr/>
          </p:nvSpPr>
          <p:spPr>
            <a:xfrm>
              <a:off x="1629625" y="910875"/>
              <a:ext cx="184375" cy="113650"/>
            </a:xfrm>
            <a:custGeom>
              <a:avLst/>
              <a:gdLst/>
              <a:ahLst/>
              <a:cxnLst/>
              <a:rect l="l" t="t" r="r" b="b"/>
              <a:pathLst>
                <a:path w="7375" h="4546" extrusionOk="0">
                  <a:moveTo>
                    <a:pt x="5632" y="707"/>
                  </a:moveTo>
                  <a:lnTo>
                    <a:pt x="6503" y="1175"/>
                  </a:lnTo>
                  <a:lnTo>
                    <a:pt x="5960" y="2084"/>
                  </a:lnTo>
                  <a:lnTo>
                    <a:pt x="4874" y="3144"/>
                  </a:lnTo>
                  <a:lnTo>
                    <a:pt x="3561" y="3372"/>
                  </a:lnTo>
                  <a:lnTo>
                    <a:pt x="2033" y="3877"/>
                  </a:lnTo>
                  <a:lnTo>
                    <a:pt x="909" y="3511"/>
                  </a:lnTo>
                  <a:lnTo>
                    <a:pt x="1477" y="2412"/>
                  </a:lnTo>
                  <a:lnTo>
                    <a:pt x="4116" y="1276"/>
                  </a:lnTo>
                  <a:lnTo>
                    <a:pt x="5632" y="707"/>
                  </a:lnTo>
                  <a:close/>
                  <a:moveTo>
                    <a:pt x="5682" y="0"/>
                  </a:moveTo>
                  <a:lnTo>
                    <a:pt x="3877" y="695"/>
                  </a:lnTo>
                  <a:lnTo>
                    <a:pt x="1010" y="1920"/>
                  </a:lnTo>
                  <a:lnTo>
                    <a:pt x="0" y="3877"/>
                  </a:lnTo>
                  <a:lnTo>
                    <a:pt x="2033" y="4546"/>
                  </a:lnTo>
                  <a:lnTo>
                    <a:pt x="3687" y="4003"/>
                  </a:lnTo>
                  <a:lnTo>
                    <a:pt x="5177" y="3750"/>
                  </a:lnTo>
                  <a:lnTo>
                    <a:pt x="6427" y="2513"/>
                  </a:lnTo>
                  <a:lnTo>
                    <a:pt x="7374" y="947"/>
                  </a:lnTo>
                  <a:lnTo>
                    <a:pt x="568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52"/>
            <p:cNvSpPr/>
            <p:nvPr/>
          </p:nvSpPr>
          <p:spPr>
            <a:xfrm>
              <a:off x="1843950" y="961050"/>
              <a:ext cx="72950" cy="40125"/>
            </a:xfrm>
            <a:custGeom>
              <a:avLst/>
              <a:gdLst/>
              <a:ahLst/>
              <a:cxnLst/>
              <a:rect l="l" t="t" r="r" b="b"/>
              <a:pathLst>
                <a:path w="2918" h="1605" extrusionOk="0">
                  <a:moveTo>
                    <a:pt x="392" y="1"/>
                  </a:moveTo>
                  <a:lnTo>
                    <a:pt x="1" y="594"/>
                  </a:lnTo>
                  <a:lnTo>
                    <a:pt x="1024" y="1605"/>
                  </a:lnTo>
                  <a:lnTo>
                    <a:pt x="2211" y="670"/>
                  </a:lnTo>
                  <a:lnTo>
                    <a:pt x="291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52"/>
            <p:cNvSpPr/>
            <p:nvPr/>
          </p:nvSpPr>
          <p:spPr>
            <a:xfrm>
              <a:off x="1833850" y="953475"/>
              <a:ext cx="102950" cy="58125"/>
            </a:xfrm>
            <a:custGeom>
              <a:avLst/>
              <a:gdLst/>
              <a:ahLst/>
              <a:cxnLst/>
              <a:rect l="l" t="t" r="r" b="b"/>
              <a:pathLst>
                <a:path w="4118" h="2325" extrusionOk="0">
                  <a:moveTo>
                    <a:pt x="2526" y="632"/>
                  </a:moveTo>
                  <a:lnTo>
                    <a:pt x="1453" y="1491"/>
                  </a:lnTo>
                  <a:lnTo>
                    <a:pt x="809" y="860"/>
                  </a:lnTo>
                  <a:lnTo>
                    <a:pt x="973" y="632"/>
                  </a:lnTo>
                  <a:close/>
                  <a:moveTo>
                    <a:pt x="632" y="1"/>
                  </a:moveTo>
                  <a:lnTo>
                    <a:pt x="1" y="948"/>
                  </a:lnTo>
                  <a:lnTo>
                    <a:pt x="1402" y="2324"/>
                  </a:lnTo>
                  <a:lnTo>
                    <a:pt x="2829" y="1213"/>
                  </a:lnTo>
                  <a:lnTo>
                    <a:pt x="411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52"/>
            <p:cNvSpPr/>
            <p:nvPr/>
          </p:nvSpPr>
          <p:spPr>
            <a:xfrm>
              <a:off x="1900150" y="882450"/>
              <a:ext cx="40425" cy="51500"/>
            </a:xfrm>
            <a:custGeom>
              <a:avLst/>
              <a:gdLst/>
              <a:ahLst/>
              <a:cxnLst/>
              <a:rect l="l" t="t" r="r" b="b"/>
              <a:pathLst>
                <a:path w="1617" h="2060" extrusionOk="0">
                  <a:moveTo>
                    <a:pt x="354" y="1"/>
                  </a:moveTo>
                  <a:lnTo>
                    <a:pt x="0" y="708"/>
                  </a:lnTo>
                  <a:lnTo>
                    <a:pt x="695" y="1137"/>
                  </a:lnTo>
                  <a:lnTo>
                    <a:pt x="1351" y="2059"/>
                  </a:lnTo>
                  <a:lnTo>
                    <a:pt x="1617" y="1339"/>
                  </a:lnTo>
                  <a:lnTo>
                    <a:pt x="1617" y="316"/>
                  </a:lnTo>
                  <a:lnTo>
                    <a:pt x="35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52"/>
            <p:cNvSpPr/>
            <p:nvPr/>
          </p:nvSpPr>
          <p:spPr>
            <a:xfrm>
              <a:off x="1889725" y="873000"/>
              <a:ext cx="58750" cy="77975"/>
            </a:xfrm>
            <a:custGeom>
              <a:avLst/>
              <a:gdLst/>
              <a:ahLst/>
              <a:cxnLst/>
              <a:rect l="l" t="t" r="r" b="b"/>
              <a:pathLst>
                <a:path w="2350" h="3119" extrusionOk="0">
                  <a:moveTo>
                    <a:pt x="948" y="745"/>
                  </a:moveTo>
                  <a:lnTo>
                    <a:pt x="1718" y="934"/>
                  </a:lnTo>
                  <a:lnTo>
                    <a:pt x="1718" y="1654"/>
                  </a:lnTo>
                  <a:lnTo>
                    <a:pt x="1680" y="1768"/>
                  </a:lnTo>
                  <a:lnTo>
                    <a:pt x="1364" y="1326"/>
                  </a:lnTo>
                  <a:lnTo>
                    <a:pt x="821" y="972"/>
                  </a:lnTo>
                  <a:lnTo>
                    <a:pt x="948" y="745"/>
                  </a:lnTo>
                  <a:close/>
                  <a:moveTo>
                    <a:pt x="607" y="0"/>
                  </a:moveTo>
                  <a:lnTo>
                    <a:pt x="1" y="1200"/>
                  </a:lnTo>
                  <a:lnTo>
                    <a:pt x="885" y="1755"/>
                  </a:lnTo>
                  <a:lnTo>
                    <a:pt x="1857" y="3119"/>
                  </a:lnTo>
                  <a:lnTo>
                    <a:pt x="2324" y="1818"/>
                  </a:lnTo>
                  <a:lnTo>
                    <a:pt x="2349" y="442"/>
                  </a:lnTo>
                  <a:lnTo>
                    <a:pt x="6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52"/>
            <p:cNvSpPr/>
            <p:nvPr/>
          </p:nvSpPr>
          <p:spPr>
            <a:xfrm>
              <a:off x="1439900" y="1099950"/>
              <a:ext cx="185325" cy="192275"/>
            </a:xfrm>
            <a:custGeom>
              <a:avLst/>
              <a:gdLst/>
              <a:ahLst/>
              <a:cxnLst/>
              <a:rect l="l" t="t" r="r" b="b"/>
              <a:pathLst>
                <a:path w="7413" h="7691" extrusionOk="0">
                  <a:moveTo>
                    <a:pt x="5682" y="1"/>
                  </a:moveTo>
                  <a:lnTo>
                    <a:pt x="3826" y="354"/>
                  </a:lnTo>
                  <a:cubicBezTo>
                    <a:pt x="3586" y="544"/>
                    <a:pt x="2374" y="834"/>
                    <a:pt x="2374" y="834"/>
                  </a:cubicBezTo>
                  <a:lnTo>
                    <a:pt x="2374" y="2337"/>
                  </a:lnTo>
                  <a:lnTo>
                    <a:pt x="1111" y="3991"/>
                  </a:lnTo>
                  <a:lnTo>
                    <a:pt x="0" y="4900"/>
                  </a:lnTo>
                  <a:lnTo>
                    <a:pt x="632" y="7691"/>
                  </a:lnTo>
                  <a:lnTo>
                    <a:pt x="2058" y="7691"/>
                  </a:lnTo>
                  <a:lnTo>
                    <a:pt x="4293" y="5254"/>
                  </a:lnTo>
                  <a:lnTo>
                    <a:pt x="5834" y="4622"/>
                  </a:lnTo>
                  <a:lnTo>
                    <a:pt x="7412" y="3650"/>
                  </a:lnTo>
                  <a:lnTo>
                    <a:pt x="7412" y="1705"/>
                  </a:lnTo>
                  <a:lnTo>
                    <a:pt x="6238" y="910"/>
                  </a:lnTo>
                  <a:lnTo>
                    <a:pt x="568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52"/>
            <p:cNvSpPr/>
            <p:nvPr/>
          </p:nvSpPr>
          <p:spPr>
            <a:xfrm>
              <a:off x="1431375" y="1091425"/>
              <a:ext cx="201725" cy="208700"/>
            </a:xfrm>
            <a:custGeom>
              <a:avLst/>
              <a:gdLst/>
              <a:ahLst/>
              <a:cxnLst/>
              <a:rect l="l" t="t" r="r" b="b"/>
              <a:pathLst>
                <a:path w="8069" h="8348" extrusionOk="0">
                  <a:moveTo>
                    <a:pt x="5859" y="708"/>
                  </a:moveTo>
                  <a:lnTo>
                    <a:pt x="6301" y="1428"/>
                  </a:lnTo>
                  <a:lnTo>
                    <a:pt x="7438" y="2223"/>
                  </a:lnTo>
                  <a:lnTo>
                    <a:pt x="7438" y="3814"/>
                  </a:lnTo>
                  <a:lnTo>
                    <a:pt x="6049" y="4673"/>
                  </a:lnTo>
                  <a:lnTo>
                    <a:pt x="4521" y="5304"/>
                  </a:lnTo>
                  <a:lnTo>
                    <a:pt x="2260" y="7716"/>
                  </a:lnTo>
                  <a:lnTo>
                    <a:pt x="1225" y="7716"/>
                  </a:lnTo>
                  <a:lnTo>
                    <a:pt x="695" y="5367"/>
                  </a:lnTo>
                  <a:lnTo>
                    <a:pt x="1642" y="4584"/>
                  </a:lnTo>
                  <a:lnTo>
                    <a:pt x="3018" y="2791"/>
                  </a:lnTo>
                  <a:lnTo>
                    <a:pt x="3018" y="1428"/>
                  </a:lnTo>
                  <a:cubicBezTo>
                    <a:pt x="3422" y="1327"/>
                    <a:pt x="4003" y="1163"/>
                    <a:pt x="4281" y="998"/>
                  </a:cubicBezTo>
                  <a:lnTo>
                    <a:pt x="5859" y="708"/>
                  </a:lnTo>
                  <a:close/>
                  <a:moveTo>
                    <a:pt x="6175" y="1"/>
                  </a:moveTo>
                  <a:lnTo>
                    <a:pt x="4117" y="380"/>
                  </a:lnTo>
                  <a:lnTo>
                    <a:pt x="4028" y="405"/>
                  </a:lnTo>
                  <a:lnTo>
                    <a:pt x="3965" y="443"/>
                  </a:lnTo>
                  <a:cubicBezTo>
                    <a:pt x="3851" y="544"/>
                    <a:pt x="3182" y="733"/>
                    <a:pt x="2639" y="872"/>
                  </a:cubicBezTo>
                  <a:lnTo>
                    <a:pt x="2399" y="923"/>
                  </a:lnTo>
                  <a:lnTo>
                    <a:pt x="2399" y="2564"/>
                  </a:lnTo>
                  <a:lnTo>
                    <a:pt x="1225" y="4105"/>
                  </a:lnTo>
                  <a:lnTo>
                    <a:pt x="0" y="5115"/>
                  </a:lnTo>
                  <a:lnTo>
                    <a:pt x="733" y="8347"/>
                  </a:lnTo>
                  <a:lnTo>
                    <a:pt x="2538" y="8347"/>
                  </a:lnTo>
                  <a:lnTo>
                    <a:pt x="4836" y="5847"/>
                  </a:lnTo>
                  <a:lnTo>
                    <a:pt x="6352" y="5228"/>
                  </a:lnTo>
                  <a:lnTo>
                    <a:pt x="8069" y="4168"/>
                  </a:lnTo>
                  <a:lnTo>
                    <a:pt x="8069" y="1870"/>
                  </a:lnTo>
                  <a:lnTo>
                    <a:pt x="6806" y="1024"/>
                  </a:lnTo>
                  <a:lnTo>
                    <a:pt x="617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52"/>
            <p:cNvSpPr/>
            <p:nvPr/>
          </p:nvSpPr>
          <p:spPr>
            <a:xfrm>
              <a:off x="1514700" y="1211400"/>
              <a:ext cx="329275" cy="270225"/>
            </a:xfrm>
            <a:custGeom>
              <a:avLst/>
              <a:gdLst/>
              <a:ahLst/>
              <a:cxnLst/>
              <a:rect l="l" t="t" r="r" b="b"/>
              <a:pathLst>
                <a:path w="13171" h="10809" extrusionOk="0">
                  <a:moveTo>
                    <a:pt x="12072" y="0"/>
                  </a:moveTo>
                  <a:lnTo>
                    <a:pt x="9623" y="480"/>
                  </a:lnTo>
                  <a:lnTo>
                    <a:pt x="8676" y="4180"/>
                  </a:lnTo>
                  <a:lnTo>
                    <a:pt x="7678" y="3536"/>
                  </a:lnTo>
                  <a:lnTo>
                    <a:pt x="8297" y="1503"/>
                  </a:lnTo>
                  <a:lnTo>
                    <a:pt x="4925" y="707"/>
                  </a:lnTo>
                  <a:lnTo>
                    <a:pt x="1440" y="1818"/>
                  </a:lnTo>
                  <a:lnTo>
                    <a:pt x="1074" y="2993"/>
                  </a:lnTo>
                  <a:lnTo>
                    <a:pt x="2791" y="3574"/>
                  </a:lnTo>
                  <a:lnTo>
                    <a:pt x="1" y="3940"/>
                  </a:lnTo>
                  <a:lnTo>
                    <a:pt x="1" y="6389"/>
                  </a:lnTo>
                  <a:lnTo>
                    <a:pt x="2842" y="6389"/>
                  </a:lnTo>
                  <a:lnTo>
                    <a:pt x="3549" y="6781"/>
                  </a:lnTo>
                  <a:lnTo>
                    <a:pt x="632" y="7021"/>
                  </a:lnTo>
                  <a:lnTo>
                    <a:pt x="1503" y="8637"/>
                  </a:lnTo>
                  <a:lnTo>
                    <a:pt x="1819" y="10177"/>
                  </a:lnTo>
                  <a:lnTo>
                    <a:pt x="4736" y="10177"/>
                  </a:lnTo>
                  <a:lnTo>
                    <a:pt x="6706" y="9142"/>
                  </a:lnTo>
                  <a:lnTo>
                    <a:pt x="8751" y="10809"/>
                  </a:lnTo>
                  <a:lnTo>
                    <a:pt x="10570" y="10089"/>
                  </a:lnTo>
                  <a:lnTo>
                    <a:pt x="11529" y="8789"/>
                  </a:lnTo>
                  <a:lnTo>
                    <a:pt x="10102" y="5695"/>
                  </a:lnTo>
                  <a:lnTo>
                    <a:pt x="11201" y="2614"/>
                  </a:lnTo>
                  <a:lnTo>
                    <a:pt x="13171" y="1111"/>
                  </a:lnTo>
                  <a:lnTo>
                    <a:pt x="120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52"/>
            <p:cNvSpPr/>
            <p:nvPr/>
          </p:nvSpPr>
          <p:spPr>
            <a:xfrm>
              <a:off x="1506825" y="1202875"/>
              <a:ext cx="349150" cy="287600"/>
            </a:xfrm>
            <a:custGeom>
              <a:avLst/>
              <a:gdLst/>
              <a:ahLst/>
              <a:cxnLst/>
              <a:rect l="l" t="t" r="r" b="b"/>
              <a:pathLst>
                <a:path w="13966" h="11504" extrusionOk="0">
                  <a:moveTo>
                    <a:pt x="12274" y="682"/>
                  </a:moveTo>
                  <a:lnTo>
                    <a:pt x="13006" y="1414"/>
                  </a:lnTo>
                  <a:lnTo>
                    <a:pt x="11238" y="2766"/>
                  </a:lnTo>
                  <a:lnTo>
                    <a:pt x="10064" y="6061"/>
                  </a:lnTo>
                  <a:lnTo>
                    <a:pt x="11478" y="9092"/>
                  </a:lnTo>
                  <a:lnTo>
                    <a:pt x="10683" y="10178"/>
                  </a:lnTo>
                  <a:lnTo>
                    <a:pt x="9129" y="10784"/>
                  </a:lnTo>
                  <a:lnTo>
                    <a:pt x="7059" y="9117"/>
                  </a:lnTo>
                  <a:lnTo>
                    <a:pt x="4975" y="10203"/>
                  </a:lnTo>
                  <a:lnTo>
                    <a:pt x="2399" y="10203"/>
                  </a:lnTo>
                  <a:lnTo>
                    <a:pt x="2134" y="8915"/>
                  </a:lnTo>
                  <a:lnTo>
                    <a:pt x="1465" y="7640"/>
                  </a:lnTo>
                  <a:lnTo>
                    <a:pt x="4937" y="7349"/>
                  </a:lnTo>
                  <a:lnTo>
                    <a:pt x="3245" y="6415"/>
                  </a:lnTo>
                  <a:lnTo>
                    <a:pt x="644" y="6415"/>
                  </a:lnTo>
                  <a:lnTo>
                    <a:pt x="644" y="4559"/>
                  </a:lnTo>
                  <a:lnTo>
                    <a:pt x="4495" y="4053"/>
                  </a:lnTo>
                  <a:lnTo>
                    <a:pt x="1781" y="3132"/>
                  </a:lnTo>
                  <a:lnTo>
                    <a:pt x="2008" y="2399"/>
                  </a:lnTo>
                  <a:lnTo>
                    <a:pt x="5253" y="1377"/>
                  </a:lnTo>
                  <a:lnTo>
                    <a:pt x="8208" y="2071"/>
                  </a:lnTo>
                  <a:lnTo>
                    <a:pt x="7627" y="4003"/>
                  </a:lnTo>
                  <a:lnTo>
                    <a:pt x="9193" y="5026"/>
                  </a:lnTo>
                  <a:lnTo>
                    <a:pt x="10190" y="1086"/>
                  </a:lnTo>
                  <a:lnTo>
                    <a:pt x="12274" y="682"/>
                  </a:lnTo>
                  <a:close/>
                  <a:moveTo>
                    <a:pt x="12488" y="0"/>
                  </a:moveTo>
                  <a:lnTo>
                    <a:pt x="9685" y="543"/>
                  </a:lnTo>
                  <a:lnTo>
                    <a:pt x="8801" y="4016"/>
                  </a:lnTo>
                  <a:lnTo>
                    <a:pt x="8372" y="3738"/>
                  </a:lnTo>
                  <a:lnTo>
                    <a:pt x="9003" y="1616"/>
                  </a:lnTo>
                  <a:lnTo>
                    <a:pt x="5228" y="733"/>
                  </a:lnTo>
                  <a:lnTo>
                    <a:pt x="1503" y="1907"/>
                  </a:lnTo>
                  <a:lnTo>
                    <a:pt x="998" y="3536"/>
                  </a:lnTo>
                  <a:lnTo>
                    <a:pt x="1717" y="3788"/>
                  </a:lnTo>
                  <a:lnTo>
                    <a:pt x="0" y="4003"/>
                  </a:lnTo>
                  <a:lnTo>
                    <a:pt x="0" y="7046"/>
                  </a:lnTo>
                  <a:lnTo>
                    <a:pt x="1010" y="7046"/>
                  </a:lnTo>
                  <a:lnTo>
                    <a:pt x="442" y="7097"/>
                  </a:lnTo>
                  <a:lnTo>
                    <a:pt x="1515" y="9079"/>
                  </a:lnTo>
                  <a:lnTo>
                    <a:pt x="1882" y="10834"/>
                  </a:lnTo>
                  <a:lnTo>
                    <a:pt x="5127" y="10834"/>
                  </a:lnTo>
                  <a:lnTo>
                    <a:pt x="6983" y="9862"/>
                  </a:lnTo>
                  <a:lnTo>
                    <a:pt x="9016" y="11503"/>
                  </a:lnTo>
                  <a:lnTo>
                    <a:pt x="11087" y="10708"/>
                  </a:lnTo>
                  <a:lnTo>
                    <a:pt x="12210" y="9167"/>
                  </a:lnTo>
                  <a:lnTo>
                    <a:pt x="10758" y="6023"/>
                  </a:lnTo>
                  <a:lnTo>
                    <a:pt x="11781" y="3144"/>
                  </a:lnTo>
                  <a:lnTo>
                    <a:pt x="13966" y="1490"/>
                  </a:lnTo>
                  <a:lnTo>
                    <a:pt x="1248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52"/>
            <p:cNvSpPr/>
            <p:nvPr/>
          </p:nvSpPr>
          <p:spPr>
            <a:xfrm>
              <a:off x="1843950" y="1219275"/>
              <a:ext cx="96625" cy="163875"/>
            </a:xfrm>
            <a:custGeom>
              <a:avLst/>
              <a:gdLst/>
              <a:ahLst/>
              <a:cxnLst/>
              <a:rect l="l" t="t" r="r" b="b"/>
              <a:pathLst>
                <a:path w="3865" h="6555" extrusionOk="0">
                  <a:moveTo>
                    <a:pt x="2602" y="1"/>
                  </a:moveTo>
                  <a:lnTo>
                    <a:pt x="2046" y="1339"/>
                  </a:lnTo>
                  <a:lnTo>
                    <a:pt x="1466" y="3334"/>
                  </a:lnTo>
                  <a:lnTo>
                    <a:pt x="1024" y="1642"/>
                  </a:lnTo>
                  <a:lnTo>
                    <a:pt x="1" y="3246"/>
                  </a:lnTo>
                  <a:lnTo>
                    <a:pt x="392" y="5026"/>
                  </a:lnTo>
                  <a:lnTo>
                    <a:pt x="1024" y="6554"/>
                  </a:lnTo>
                  <a:lnTo>
                    <a:pt x="3057" y="5014"/>
                  </a:lnTo>
                  <a:lnTo>
                    <a:pt x="3865" y="3221"/>
                  </a:lnTo>
                  <a:lnTo>
                    <a:pt x="3865" y="1339"/>
                  </a:lnTo>
                  <a:lnTo>
                    <a:pt x="260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52"/>
            <p:cNvSpPr/>
            <p:nvPr/>
          </p:nvSpPr>
          <p:spPr>
            <a:xfrm>
              <a:off x="1835425" y="1205075"/>
              <a:ext cx="113050" cy="190700"/>
            </a:xfrm>
            <a:custGeom>
              <a:avLst/>
              <a:gdLst/>
              <a:ahLst/>
              <a:cxnLst/>
              <a:rect l="l" t="t" r="r" b="b"/>
              <a:pathLst>
                <a:path w="4522" h="7628" extrusionOk="0">
                  <a:moveTo>
                    <a:pt x="3044" y="1150"/>
                  </a:moveTo>
                  <a:lnTo>
                    <a:pt x="3890" y="2034"/>
                  </a:lnTo>
                  <a:lnTo>
                    <a:pt x="3890" y="3726"/>
                  </a:lnTo>
                  <a:lnTo>
                    <a:pt x="3145" y="5380"/>
                  </a:lnTo>
                  <a:lnTo>
                    <a:pt x="1503" y="6630"/>
                  </a:lnTo>
                  <a:lnTo>
                    <a:pt x="1049" y="5519"/>
                  </a:lnTo>
                  <a:lnTo>
                    <a:pt x="683" y="3877"/>
                  </a:lnTo>
                  <a:lnTo>
                    <a:pt x="1238" y="2981"/>
                  </a:lnTo>
                  <a:lnTo>
                    <a:pt x="1781" y="5089"/>
                  </a:lnTo>
                  <a:lnTo>
                    <a:pt x="2678" y="2034"/>
                  </a:lnTo>
                  <a:lnTo>
                    <a:pt x="3044" y="1150"/>
                  </a:lnTo>
                  <a:close/>
                  <a:moveTo>
                    <a:pt x="2842" y="1"/>
                  </a:moveTo>
                  <a:lnTo>
                    <a:pt x="2084" y="1819"/>
                  </a:lnTo>
                  <a:lnTo>
                    <a:pt x="1819" y="2715"/>
                  </a:lnTo>
                  <a:lnTo>
                    <a:pt x="1491" y="1427"/>
                  </a:lnTo>
                  <a:lnTo>
                    <a:pt x="1" y="3763"/>
                  </a:lnTo>
                  <a:lnTo>
                    <a:pt x="443" y="5708"/>
                  </a:lnTo>
                  <a:lnTo>
                    <a:pt x="1238" y="7627"/>
                  </a:lnTo>
                  <a:lnTo>
                    <a:pt x="3650" y="5784"/>
                  </a:lnTo>
                  <a:lnTo>
                    <a:pt x="4496" y="3915"/>
                  </a:lnTo>
                  <a:lnTo>
                    <a:pt x="4521" y="1781"/>
                  </a:lnTo>
                  <a:lnTo>
                    <a:pt x="284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52"/>
            <p:cNvSpPr/>
            <p:nvPr/>
          </p:nvSpPr>
          <p:spPr>
            <a:xfrm>
              <a:off x="1794700" y="1458875"/>
              <a:ext cx="74850" cy="69800"/>
            </a:xfrm>
            <a:custGeom>
              <a:avLst/>
              <a:gdLst/>
              <a:ahLst/>
              <a:cxnLst/>
              <a:rect l="l" t="t" r="r" b="b"/>
              <a:pathLst>
                <a:path w="2994" h="2792" extrusionOk="0">
                  <a:moveTo>
                    <a:pt x="1971" y="1"/>
                  </a:moveTo>
                  <a:lnTo>
                    <a:pt x="872" y="847"/>
                  </a:lnTo>
                  <a:lnTo>
                    <a:pt x="1" y="1465"/>
                  </a:lnTo>
                  <a:lnTo>
                    <a:pt x="1504" y="2791"/>
                  </a:lnTo>
                  <a:lnTo>
                    <a:pt x="2994" y="2791"/>
                  </a:lnTo>
                  <a:lnTo>
                    <a:pt x="197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52"/>
            <p:cNvSpPr/>
            <p:nvPr/>
          </p:nvSpPr>
          <p:spPr>
            <a:xfrm>
              <a:off x="1782075" y="1445925"/>
              <a:ext cx="98850" cy="90625"/>
            </a:xfrm>
            <a:custGeom>
              <a:avLst/>
              <a:gdLst/>
              <a:ahLst/>
              <a:cxnLst/>
              <a:rect l="l" t="t" r="r" b="b"/>
              <a:pathLst>
                <a:path w="3954" h="3625" extrusionOk="0">
                  <a:moveTo>
                    <a:pt x="2324" y="1024"/>
                  </a:moveTo>
                  <a:lnTo>
                    <a:pt x="3057" y="2994"/>
                  </a:lnTo>
                  <a:lnTo>
                    <a:pt x="2122" y="2994"/>
                  </a:lnTo>
                  <a:lnTo>
                    <a:pt x="1011" y="2009"/>
                  </a:lnTo>
                  <a:lnTo>
                    <a:pt x="2324" y="1024"/>
                  </a:lnTo>
                  <a:close/>
                  <a:moveTo>
                    <a:pt x="2627" y="1"/>
                  </a:moveTo>
                  <a:lnTo>
                    <a:pt x="1188" y="1112"/>
                  </a:lnTo>
                  <a:lnTo>
                    <a:pt x="1" y="1958"/>
                  </a:lnTo>
                  <a:lnTo>
                    <a:pt x="1882" y="3625"/>
                  </a:lnTo>
                  <a:lnTo>
                    <a:pt x="3953" y="3625"/>
                  </a:lnTo>
                  <a:lnTo>
                    <a:pt x="262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52"/>
            <p:cNvSpPr/>
            <p:nvPr/>
          </p:nvSpPr>
          <p:spPr>
            <a:xfrm>
              <a:off x="241275" y="1079650"/>
              <a:ext cx="2559200" cy="3887025"/>
            </a:xfrm>
            <a:custGeom>
              <a:avLst/>
              <a:gdLst/>
              <a:ahLst/>
              <a:cxnLst/>
              <a:rect l="l" t="t" r="r" b="b"/>
              <a:pathLst>
                <a:path w="102368" h="155481" extrusionOk="0">
                  <a:moveTo>
                    <a:pt x="22033" y="0"/>
                  </a:moveTo>
                  <a:cubicBezTo>
                    <a:pt x="21541" y="0"/>
                    <a:pt x="20848" y="207"/>
                    <a:pt x="19875" y="825"/>
                  </a:cubicBezTo>
                  <a:cubicBezTo>
                    <a:pt x="16958" y="2669"/>
                    <a:pt x="16718" y="2669"/>
                    <a:pt x="16718" y="2669"/>
                  </a:cubicBezTo>
                  <a:lnTo>
                    <a:pt x="14357" y="4096"/>
                  </a:lnTo>
                  <a:lnTo>
                    <a:pt x="14357" y="5043"/>
                  </a:lnTo>
                  <a:lnTo>
                    <a:pt x="15304" y="8351"/>
                  </a:lnTo>
                  <a:lnTo>
                    <a:pt x="15532" y="10056"/>
                  </a:lnTo>
                  <a:lnTo>
                    <a:pt x="13423" y="9450"/>
                  </a:lnTo>
                  <a:lnTo>
                    <a:pt x="12665" y="8869"/>
                  </a:lnTo>
                  <a:lnTo>
                    <a:pt x="10051" y="10043"/>
                  </a:lnTo>
                  <a:lnTo>
                    <a:pt x="9319" y="11584"/>
                  </a:lnTo>
                  <a:lnTo>
                    <a:pt x="9319" y="12606"/>
                  </a:lnTo>
                  <a:lnTo>
                    <a:pt x="11920" y="12998"/>
                  </a:lnTo>
                  <a:lnTo>
                    <a:pt x="13890" y="12846"/>
                  </a:lnTo>
                  <a:lnTo>
                    <a:pt x="13890" y="12846"/>
                  </a:lnTo>
                  <a:lnTo>
                    <a:pt x="12236" y="14854"/>
                  </a:lnTo>
                  <a:lnTo>
                    <a:pt x="9281" y="15447"/>
                  </a:lnTo>
                  <a:lnTo>
                    <a:pt x="7324" y="17884"/>
                  </a:lnTo>
                  <a:lnTo>
                    <a:pt x="5922" y="20094"/>
                  </a:lnTo>
                  <a:lnTo>
                    <a:pt x="6478" y="22228"/>
                  </a:lnTo>
                  <a:lnTo>
                    <a:pt x="7665" y="23491"/>
                  </a:lnTo>
                  <a:lnTo>
                    <a:pt x="9559" y="25069"/>
                  </a:lnTo>
                  <a:cubicBezTo>
                    <a:pt x="9559" y="25069"/>
                    <a:pt x="8448" y="26534"/>
                    <a:pt x="8372" y="26862"/>
                  </a:cubicBezTo>
                  <a:cubicBezTo>
                    <a:pt x="8296" y="27191"/>
                    <a:pt x="2841" y="30196"/>
                    <a:pt x="2841" y="30196"/>
                  </a:cubicBezTo>
                  <a:lnTo>
                    <a:pt x="0" y="31610"/>
                  </a:lnTo>
                  <a:lnTo>
                    <a:pt x="0" y="31610"/>
                  </a:lnTo>
                  <a:lnTo>
                    <a:pt x="4344" y="30903"/>
                  </a:lnTo>
                  <a:lnTo>
                    <a:pt x="10178" y="28529"/>
                  </a:lnTo>
                  <a:lnTo>
                    <a:pt x="12476" y="25852"/>
                  </a:lnTo>
                  <a:lnTo>
                    <a:pt x="14446" y="24110"/>
                  </a:lnTo>
                  <a:lnTo>
                    <a:pt x="16883" y="22380"/>
                  </a:lnTo>
                  <a:lnTo>
                    <a:pt x="15393" y="25132"/>
                  </a:lnTo>
                  <a:lnTo>
                    <a:pt x="17287" y="24741"/>
                  </a:lnTo>
                  <a:cubicBezTo>
                    <a:pt x="17287" y="24741"/>
                    <a:pt x="19648" y="24034"/>
                    <a:pt x="19812" y="23794"/>
                  </a:cubicBezTo>
                  <a:cubicBezTo>
                    <a:pt x="19818" y="23784"/>
                    <a:pt x="19832" y="23779"/>
                    <a:pt x="19854" y="23779"/>
                  </a:cubicBezTo>
                  <a:cubicBezTo>
                    <a:pt x="20342" y="23779"/>
                    <a:pt x="24610" y="26319"/>
                    <a:pt x="24610" y="26319"/>
                  </a:cubicBezTo>
                  <a:lnTo>
                    <a:pt x="26113" y="29085"/>
                  </a:lnTo>
                  <a:lnTo>
                    <a:pt x="26820" y="33100"/>
                  </a:lnTo>
                  <a:lnTo>
                    <a:pt x="26189" y="36105"/>
                  </a:lnTo>
                  <a:lnTo>
                    <a:pt x="25633" y="38151"/>
                  </a:lnTo>
                  <a:lnTo>
                    <a:pt x="26429" y="40045"/>
                  </a:lnTo>
                  <a:lnTo>
                    <a:pt x="27376" y="37040"/>
                  </a:lnTo>
                  <a:lnTo>
                    <a:pt x="28474" y="36105"/>
                  </a:lnTo>
                  <a:lnTo>
                    <a:pt x="29194" y="40512"/>
                  </a:lnTo>
                  <a:lnTo>
                    <a:pt x="30457" y="43505"/>
                  </a:lnTo>
                  <a:lnTo>
                    <a:pt x="28083" y="42015"/>
                  </a:lnTo>
                  <a:lnTo>
                    <a:pt x="27856" y="43505"/>
                  </a:lnTo>
                  <a:lnTo>
                    <a:pt x="29585" y="47293"/>
                  </a:lnTo>
                  <a:lnTo>
                    <a:pt x="29346" y="49894"/>
                  </a:lnTo>
                  <a:lnTo>
                    <a:pt x="28083" y="52419"/>
                  </a:lnTo>
                  <a:lnTo>
                    <a:pt x="27616" y="56763"/>
                  </a:lnTo>
                  <a:lnTo>
                    <a:pt x="27931" y="61258"/>
                  </a:lnTo>
                  <a:lnTo>
                    <a:pt x="29661" y="64011"/>
                  </a:lnTo>
                  <a:lnTo>
                    <a:pt x="31404" y="65198"/>
                  </a:lnTo>
                  <a:lnTo>
                    <a:pt x="32666" y="68670"/>
                  </a:lnTo>
                  <a:lnTo>
                    <a:pt x="33538" y="71713"/>
                  </a:lnTo>
                  <a:lnTo>
                    <a:pt x="34081" y="73708"/>
                  </a:lnTo>
                  <a:lnTo>
                    <a:pt x="36631" y="76398"/>
                  </a:lnTo>
                  <a:lnTo>
                    <a:pt x="36631" y="76398"/>
                  </a:lnTo>
                  <a:lnTo>
                    <a:pt x="36050" y="73241"/>
                  </a:lnTo>
                  <a:lnTo>
                    <a:pt x="34560" y="71347"/>
                  </a:lnTo>
                  <a:lnTo>
                    <a:pt x="33929" y="66852"/>
                  </a:lnTo>
                  <a:lnTo>
                    <a:pt x="35343" y="68506"/>
                  </a:lnTo>
                  <a:lnTo>
                    <a:pt x="36215" y="71713"/>
                  </a:lnTo>
                  <a:lnTo>
                    <a:pt x="38424" y="73784"/>
                  </a:lnTo>
                  <a:lnTo>
                    <a:pt x="40470" y="77332"/>
                  </a:lnTo>
                  <a:lnTo>
                    <a:pt x="40634" y="79618"/>
                  </a:lnTo>
                  <a:lnTo>
                    <a:pt x="42288" y="81436"/>
                  </a:lnTo>
                  <a:lnTo>
                    <a:pt x="46241" y="82623"/>
                  </a:lnTo>
                  <a:lnTo>
                    <a:pt x="49082" y="84113"/>
                  </a:lnTo>
                  <a:lnTo>
                    <a:pt x="49940" y="83557"/>
                  </a:lnTo>
                  <a:lnTo>
                    <a:pt x="52541" y="85616"/>
                  </a:lnTo>
                  <a:lnTo>
                    <a:pt x="55458" y="86247"/>
                  </a:lnTo>
                  <a:lnTo>
                    <a:pt x="57428" y="88457"/>
                  </a:lnTo>
                  <a:lnTo>
                    <a:pt x="58855" y="90035"/>
                  </a:lnTo>
                  <a:lnTo>
                    <a:pt x="61380" y="91373"/>
                  </a:lnTo>
                  <a:lnTo>
                    <a:pt x="62643" y="90275"/>
                  </a:lnTo>
                  <a:lnTo>
                    <a:pt x="64221" y="92081"/>
                  </a:lnTo>
                  <a:lnTo>
                    <a:pt x="63906" y="95553"/>
                  </a:lnTo>
                  <a:lnTo>
                    <a:pt x="62378" y="97346"/>
                  </a:lnTo>
                  <a:lnTo>
                    <a:pt x="61595" y="99644"/>
                  </a:lnTo>
                  <a:lnTo>
                    <a:pt x="61355" y="101854"/>
                  </a:lnTo>
                  <a:lnTo>
                    <a:pt x="60875" y="103028"/>
                  </a:lnTo>
                  <a:lnTo>
                    <a:pt x="63325" y="105629"/>
                  </a:lnTo>
                  <a:lnTo>
                    <a:pt x="65459" y="108862"/>
                  </a:lnTo>
                  <a:lnTo>
                    <a:pt x="67580" y="112170"/>
                  </a:lnTo>
                  <a:lnTo>
                    <a:pt x="69550" y="113281"/>
                  </a:lnTo>
                  <a:lnTo>
                    <a:pt x="70813" y="115011"/>
                  </a:lnTo>
                  <a:lnTo>
                    <a:pt x="71293" y="119746"/>
                  </a:lnTo>
                  <a:lnTo>
                    <a:pt x="71532" y="123610"/>
                  </a:lnTo>
                  <a:lnTo>
                    <a:pt x="71293" y="127562"/>
                  </a:lnTo>
                  <a:lnTo>
                    <a:pt x="71444" y="129608"/>
                  </a:lnTo>
                  <a:lnTo>
                    <a:pt x="70661" y="132765"/>
                  </a:lnTo>
                  <a:lnTo>
                    <a:pt x="70585" y="135214"/>
                  </a:lnTo>
                  <a:lnTo>
                    <a:pt x="70813" y="138220"/>
                  </a:lnTo>
                  <a:lnTo>
                    <a:pt x="72151" y="139167"/>
                  </a:lnTo>
                  <a:lnTo>
                    <a:pt x="70346" y="143334"/>
                  </a:lnTo>
                  <a:lnTo>
                    <a:pt x="71684" y="145392"/>
                  </a:lnTo>
                  <a:lnTo>
                    <a:pt x="72000" y="147210"/>
                  </a:lnTo>
                  <a:lnTo>
                    <a:pt x="73225" y="150998"/>
                  </a:lnTo>
                  <a:lnTo>
                    <a:pt x="75548" y="154344"/>
                  </a:lnTo>
                  <a:lnTo>
                    <a:pt x="77278" y="155481"/>
                  </a:lnTo>
                  <a:lnTo>
                    <a:pt x="80283" y="155481"/>
                  </a:lnTo>
                  <a:lnTo>
                    <a:pt x="81546" y="153991"/>
                  </a:lnTo>
                  <a:lnTo>
                    <a:pt x="78313" y="152248"/>
                  </a:lnTo>
                  <a:lnTo>
                    <a:pt x="77126" y="149331"/>
                  </a:lnTo>
                  <a:cubicBezTo>
                    <a:pt x="77126" y="149331"/>
                    <a:pt x="75864" y="148826"/>
                    <a:pt x="77050" y="147399"/>
                  </a:cubicBezTo>
                  <a:cubicBezTo>
                    <a:pt x="78237" y="145985"/>
                    <a:pt x="78237" y="145960"/>
                    <a:pt x="78237" y="145960"/>
                  </a:cubicBezTo>
                  <a:lnTo>
                    <a:pt x="78553" y="144925"/>
                  </a:lnTo>
                  <a:lnTo>
                    <a:pt x="76899" y="143738"/>
                  </a:lnTo>
                  <a:lnTo>
                    <a:pt x="77758" y="142083"/>
                  </a:lnTo>
                  <a:lnTo>
                    <a:pt x="78553" y="141528"/>
                  </a:lnTo>
                  <a:lnTo>
                    <a:pt x="78945" y="139318"/>
                  </a:lnTo>
                  <a:lnTo>
                    <a:pt x="78389" y="138055"/>
                  </a:lnTo>
                  <a:lnTo>
                    <a:pt x="78465" y="136957"/>
                  </a:lnTo>
                  <a:lnTo>
                    <a:pt x="79892" y="137108"/>
                  </a:lnTo>
                  <a:lnTo>
                    <a:pt x="79967" y="135530"/>
                  </a:lnTo>
                  <a:lnTo>
                    <a:pt x="79967" y="134962"/>
                  </a:lnTo>
                  <a:lnTo>
                    <a:pt x="81861" y="134406"/>
                  </a:lnTo>
                  <a:lnTo>
                    <a:pt x="83755" y="133926"/>
                  </a:lnTo>
                  <a:lnTo>
                    <a:pt x="83755" y="131805"/>
                  </a:lnTo>
                  <a:lnTo>
                    <a:pt x="83604" y="130542"/>
                  </a:lnTo>
                  <a:lnTo>
                    <a:pt x="83516" y="129595"/>
                  </a:lnTo>
                  <a:lnTo>
                    <a:pt x="86205" y="130063"/>
                  </a:lnTo>
                  <a:lnTo>
                    <a:pt x="87821" y="128484"/>
                  </a:lnTo>
                  <a:lnTo>
                    <a:pt x="89261" y="126047"/>
                  </a:lnTo>
                  <a:lnTo>
                    <a:pt x="90612" y="124065"/>
                  </a:lnTo>
                  <a:lnTo>
                    <a:pt x="91079" y="121312"/>
                  </a:lnTo>
                  <a:lnTo>
                    <a:pt x="93605" y="119570"/>
                  </a:lnTo>
                  <a:lnTo>
                    <a:pt x="96294" y="118155"/>
                  </a:lnTo>
                  <a:lnTo>
                    <a:pt x="97633" y="117360"/>
                  </a:lnTo>
                  <a:lnTo>
                    <a:pt x="98188" y="113572"/>
                  </a:lnTo>
                  <a:lnTo>
                    <a:pt x="99047" y="110415"/>
                  </a:lnTo>
                  <a:lnTo>
                    <a:pt x="99451" y="108445"/>
                  </a:lnTo>
                  <a:lnTo>
                    <a:pt x="101257" y="106160"/>
                  </a:lnTo>
                  <a:lnTo>
                    <a:pt x="102368" y="104190"/>
                  </a:lnTo>
                  <a:lnTo>
                    <a:pt x="101332" y="102296"/>
                  </a:lnTo>
                  <a:cubicBezTo>
                    <a:pt x="101332" y="102296"/>
                    <a:pt x="101888" y="102220"/>
                    <a:pt x="98655" y="100957"/>
                  </a:cubicBezTo>
                  <a:lnTo>
                    <a:pt x="95423" y="99695"/>
                  </a:lnTo>
                  <a:lnTo>
                    <a:pt x="93529" y="99379"/>
                  </a:lnTo>
                  <a:lnTo>
                    <a:pt x="91471" y="98596"/>
                  </a:lnTo>
                  <a:lnTo>
                    <a:pt x="89185" y="97649"/>
                  </a:lnTo>
                  <a:lnTo>
                    <a:pt x="88011" y="94884"/>
                  </a:lnTo>
                  <a:lnTo>
                    <a:pt x="86508" y="92750"/>
                  </a:lnTo>
                  <a:lnTo>
                    <a:pt x="83124" y="91651"/>
                  </a:lnTo>
                  <a:lnTo>
                    <a:pt x="80914" y="91411"/>
                  </a:lnTo>
                  <a:lnTo>
                    <a:pt x="78616" y="89202"/>
                  </a:lnTo>
                  <a:lnTo>
                    <a:pt x="76571" y="88015"/>
                  </a:lnTo>
                  <a:lnTo>
                    <a:pt x="74121" y="87787"/>
                  </a:lnTo>
                  <a:lnTo>
                    <a:pt x="71596" y="87156"/>
                  </a:lnTo>
                  <a:lnTo>
                    <a:pt x="68755" y="87232"/>
                  </a:lnTo>
                  <a:cubicBezTo>
                    <a:pt x="68755" y="87232"/>
                    <a:pt x="65522" y="88179"/>
                    <a:pt x="65446" y="88495"/>
                  </a:cubicBezTo>
                  <a:cubicBezTo>
                    <a:pt x="65358" y="88810"/>
                    <a:pt x="64903" y="90174"/>
                    <a:pt x="64903" y="90174"/>
                  </a:cubicBezTo>
                  <a:lnTo>
                    <a:pt x="63325" y="88911"/>
                  </a:lnTo>
                  <a:lnTo>
                    <a:pt x="61595" y="89467"/>
                  </a:lnTo>
                  <a:lnTo>
                    <a:pt x="59852" y="88596"/>
                  </a:lnTo>
                  <a:lnTo>
                    <a:pt x="58590" y="85994"/>
                  </a:lnTo>
                  <a:lnTo>
                    <a:pt x="59385" y="83949"/>
                  </a:lnTo>
                  <a:lnTo>
                    <a:pt x="57491" y="83317"/>
                  </a:lnTo>
                  <a:lnTo>
                    <a:pt x="54966" y="83002"/>
                  </a:lnTo>
                  <a:lnTo>
                    <a:pt x="55673" y="81032"/>
                  </a:lnTo>
                  <a:lnTo>
                    <a:pt x="56380" y="79643"/>
                  </a:lnTo>
                  <a:lnTo>
                    <a:pt x="56532" y="78507"/>
                  </a:lnTo>
                  <a:lnTo>
                    <a:pt x="53779" y="78507"/>
                  </a:lnTo>
                  <a:lnTo>
                    <a:pt x="52592" y="80476"/>
                  </a:lnTo>
                  <a:lnTo>
                    <a:pt x="49915" y="81423"/>
                  </a:lnTo>
                  <a:lnTo>
                    <a:pt x="47933" y="78747"/>
                  </a:lnTo>
                  <a:lnTo>
                    <a:pt x="47541" y="75160"/>
                  </a:lnTo>
                  <a:lnTo>
                    <a:pt x="48412" y="72218"/>
                  </a:lnTo>
                  <a:lnTo>
                    <a:pt x="51165" y="70173"/>
                  </a:lnTo>
                  <a:lnTo>
                    <a:pt x="54095" y="69769"/>
                  </a:lnTo>
                  <a:lnTo>
                    <a:pt x="55433" y="70880"/>
                  </a:lnTo>
                  <a:lnTo>
                    <a:pt x="56064" y="69693"/>
                  </a:lnTo>
                  <a:lnTo>
                    <a:pt x="58198" y="69693"/>
                  </a:lnTo>
                  <a:lnTo>
                    <a:pt x="60964" y="70552"/>
                  </a:lnTo>
                  <a:lnTo>
                    <a:pt x="61191" y="72521"/>
                  </a:lnTo>
                  <a:lnTo>
                    <a:pt x="62529" y="74567"/>
                  </a:lnTo>
                  <a:lnTo>
                    <a:pt x="62933" y="72484"/>
                  </a:lnTo>
                  <a:lnTo>
                    <a:pt x="62769" y="68759"/>
                  </a:lnTo>
                  <a:lnTo>
                    <a:pt x="63805" y="66852"/>
                  </a:lnTo>
                  <a:lnTo>
                    <a:pt x="66797" y="64806"/>
                  </a:lnTo>
                  <a:lnTo>
                    <a:pt x="68300" y="62281"/>
                  </a:lnTo>
                  <a:lnTo>
                    <a:pt x="69083" y="60248"/>
                  </a:lnTo>
                  <a:lnTo>
                    <a:pt x="71684" y="57697"/>
                  </a:lnTo>
                  <a:lnTo>
                    <a:pt x="73338" y="57697"/>
                  </a:lnTo>
                  <a:lnTo>
                    <a:pt x="74197" y="55412"/>
                  </a:lnTo>
                  <a:lnTo>
                    <a:pt x="76722" y="53758"/>
                  </a:lnTo>
                  <a:lnTo>
                    <a:pt x="77833" y="55488"/>
                  </a:lnTo>
                  <a:lnTo>
                    <a:pt x="79879" y="54187"/>
                  </a:lnTo>
                  <a:lnTo>
                    <a:pt x="83351" y="52748"/>
                  </a:lnTo>
                  <a:lnTo>
                    <a:pt x="82569" y="51876"/>
                  </a:lnTo>
                  <a:lnTo>
                    <a:pt x="79412" y="52104"/>
                  </a:lnTo>
                  <a:lnTo>
                    <a:pt x="78692" y="50525"/>
                  </a:lnTo>
                  <a:lnTo>
                    <a:pt x="78692" y="49187"/>
                  </a:lnTo>
                  <a:lnTo>
                    <a:pt x="77833" y="48707"/>
                  </a:lnTo>
                  <a:lnTo>
                    <a:pt x="76091" y="49502"/>
                  </a:lnTo>
                  <a:lnTo>
                    <a:pt x="78540" y="48240"/>
                  </a:lnTo>
                  <a:lnTo>
                    <a:pt x="80902" y="48240"/>
                  </a:lnTo>
                  <a:lnTo>
                    <a:pt x="83111" y="48391"/>
                  </a:lnTo>
                  <a:lnTo>
                    <a:pt x="85725" y="46901"/>
                  </a:lnTo>
                  <a:cubicBezTo>
                    <a:pt x="85725" y="46901"/>
                    <a:pt x="87619" y="45474"/>
                    <a:pt x="87695" y="45361"/>
                  </a:cubicBezTo>
                  <a:cubicBezTo>
                    <a:pt x="87771" y="45247"/>
                    <a:pt x="86041" y="42204"/>
                    <a:pt x="86041" y="42204"/>
                  </a:cubicBezTo>
                  <a:lnTo>
                    <a:pt x="83983" y="40297"/>
                  </a:lnTo>
                  <a:lnTo>
                    <a:pt x="83591" y="38151"/>
                  </a:lnTo>
                  <a:lnTo>
                    <a:pt x="83111" y="33820"/>
                  </a:lnTo>
                  <a:lnTo>
                    <a:pt x="81066" y="36105"/>
                  </a:lnTo>
                  <a:lnTo>
                    <a:pt x="79172" y="35701"/>
                  </a:lnTo>
                  <a:lnTo>
                    <a:pt x="78856" y="33656"/>
                  </a:lnTo>
                  <a:lnTo>
                    <a:pt x="79639" y="32203"/>
                  </a:lnTo>
                  <a:lnTo>
                    <a:pt x="77909" y="31724"/>
                  </a:lnTo>
                  <a:lnTo>
                    <a:pt x="76798" y="30575"/>
                  </a:lnTo>
                  <a:lnTo>
                    <a:pt x="73957" y="30575"/>
                  </a:lnTo>
                  <a:lnTo>
                    <a:pt x="73098" y="30650"/>
                  </a:lnTo>
                  <a:lnTo>
                    <a:pt x="73010" y="33491"/>
                  </a:lnTo>
                  <a:lnTo>
                    <a:pt x="71671" y="34918"/>
                  </a:lnTo>
                  <a:lnTo>
                    <a:pt x="72467" y="36156"/>
                  </a:lnTo>
                  <a:lnTo>
                    <a:pt x="72694" y="38479"/>
                  </a:lnTo>
                  <a:lnTo>
                    <a:pt x="70573" y="40285"/>
                  </a:lnTo>
                  <a:lnTo>
                    <a:pt x="68603" y="40979"/>
                  </a:lnTo>
                  <a:lnTo>
                    <a:pt x="68603" y="44136"/>
                  </a:lnTo>
                  <a:lnTo>
                    <a:pt x="67340" y="44767"/>
                  </a:lnTo>
                  <a:lnTo>
                    <a:pt x="65913" y="42962"/>
                  </a:lnTo>
                  <a:lnTo>
                    <a:pt x="66545" y="40196"/>
                  </a:lnTo>
                  <a:lnTo>
                    <a:pt x="64386" y="39098"/>
                  </a:lnTo>
                  <a:lnTo>
                    <a:pt x="62113" y="37747"/>
                  </a:lnTo>
                  <a:lnTo>
                    <a:pt x="61115" y="36888"/>
                  </a:lnTo>
                  <a:lnTo>
                    <a:pt x="60092" y="36888"/>
                  </a:lnTo>
                  <a:lnTo>
                    <a:pt x="59852" y="34123"/>
                  </a:lnTo>
                  <a:lnTo>
                    <a:pt x="60244" y="31686"/>
                  </a:lnTo>
                  <a:lnTo>
                    <a:pt x="61088" y="29679"/>
                  </a:lnTo>
                  <a:lnTo>
                    <a:pt x="61088" y="29679"/>
                  </a:lnTo>
                  <a:cubicBezTo>
                    <a:pt x="61170" y="29674"/>
                    <a:pt x="61518" y="29543"/>
                    <a:pt x="62694" y="28958"/>
                  </a:cubicBezTo>
                  <a:cubicBezTo>
                    <a:pt x="63454" y="28578"/>
                    <a:pt x="63639" y="28510"/>
                    <a:pt x="63679" y="28510"/>
                  </a:cubicBezTo>
                  <a:cubicBezTo>
                    <a:pt x="63702" y="28510"/>
                    <a:pt x="63680" y="28531"/>
                    <a:pt x="63688" y="28531"/>
                  </a:cubicBezTo>
                  <a:cubicBezTo>
                    <a:pt x="63704" y="28531"/>
                    <a:pt x="63843" y="28444"/>
                    <a:pt x="64739" y="27910"/>
                  </a:cubicBezTo>
                  <a:cubicBezTo>
                    <a:pt x="66873" y="26648"/>
                    <a:pt x="66873" y="26648"/>
                    <a:pt x="66873" y="26648"/>
                  </a:cubicBezTo>
                  <a:lnTo>
                    <a:pt x="68451" y="25145"/>
                  </a:lnTo>
                  <a:lnTo>
                    <a:pt x="69714" y="23870"/>
                  </a:lnTo>
                  <a:lnTo>
                    <a:pt x="70585" y="23642"/>
                  </a:lnTo>
                  <a:lnTo>
                    <a:pt x="73969" y="23642"/>
                  </a:lnTo>
                  <a:lnTo>
                    <a:pt x="74121" y="21597"/>
                  </a:lnTo>
                  <a:lnTo>
                    <a:pt x="75144" y="19779"/>
                  </a:lnTo>
                  <a:lnTo>
                    <a:pt x="74677" y="18049"/>
                  </a:lnTo>
                  <a:lnTo>
                    <a:pt x="73035" y="16660"/>
                  </a:lnTo>
                  <a:lnTo>
                    <a:pt x="71987" y="18693"/>
                  </a:lnTo>
                  <a:lnTo>
                    <a:pt x="70371" y="19943"/>
                  </a:lnTo>
                  <a:lnTo>
                    <a:pt x="69234" y="20726"/>
                  </a:lnTo>
                  <a:lnTo>
                    <a:pt x="69234" y="18276"/>
                  </a:lnTo>
                  <a:lnTo>
                    <a:pt x="69487" y="17013"/>
                  </a:lnTo>
                  <a:lnTo>
                    <a:pt x="69487" y="17013"/>
                  </a:lnTo>
                  <a:lnTo>
                    <a:pt x="68439" y="17960"/>
                  </a:lnTo>
                  <a:lnTo>
                    <a:pt x="67403" y="15599"/>
                  </a:lnTo>
                  <a:lnTo>
                    <a:pt x="68565" y="14336"/>
                  </a:lnTo>
                  <a:lnTo>
                    <a:pt x="69373" y="12594"/>
                  </a:lnTo>
                  <a:lnTo>
                    <a:pt x="70636" y="9841"/>
                  </a:lnTo>
                  <a:lnTo>
                    <a:pt x="71633" y="9450"/>
                  </a:lnTo>
                  <a:lnTo>
                    <a:pt x="73401" y="7783"/>
                  </a:lnTo>
                  <a:lnTo>
                    <a:pt x="72618" y="7379"/>
                  </a:lnTo>
                  <a:lnTo>
                    <a:pt x="71633" y="7240"/>
                  </a:lnTo>
                  <a:lnTo>
                    <a:pt x="69234" y="7240"/>
                  </a:lnTo>
                  <a:lnTo>
                    <a:pt x="69234" y="9450"/>
                  </a:lnTo>
                  <a:lnTo>
                    <a:pt x="67164" y="12152"/>
                  </a:lnTo>
                  <a:lnTo>
                    <a:pt x="65408" y="14854"/>
                  </a:lnTo>
                  <a:lnTo>
                    <a:pt x="66280" y="16091"/>
                  </a:lnTo>
                  <a:lnTo>
                    <a:pt x="65926" y="18516"/>
                  </a:lnTo>
                  <a:lnTo>
                    <a:pt x="62921" y="20094"/>
                  </a:lnTo>
                  <a:lnTo>
                    <a:pt x="62921" y="18276"/>
                  </a:lnTo>
                  <a:lnTo>
                    <a:pt x="61191" y="18124"/>
                  </a:lnTo>
                  <a:lnTo>
                    <a:pt x="59701" y="19299"/>
                  </a:lnTo>
                  <a:lnTo>
                    <a:pt x="57845" y="16698"/>
                  </a:lnTo>
                  <a:lnTo>
                    <a:pt x="55673" y="16698"/>
                  </a:lnTo>
                  <a:lnTo>
                    <a:pt x="54966" y="18049"/>
                  </a:lnTo>
                  <a:lnTo>
                    <a:pt x="54259" y="19071"/>
                  </a:lnTo>
                  <a:lnTo>
                    <a:pt x="53223" y="16786"/>
                  </a:lnTo>
                  <a:cubicBezTo>
                    <a:pt x="53223" y="16786"/>
                    <a:pt x="52623" y="16998"/>
                    <a:pt x="52038" y="16998"/>
                  </a:cubicBezTo>
                  <a:cubicBezTo>
                    <a:pt x="51500" y="16998"/>
                    <a:pt x="50974" y="16819"/>
                    <a:pt x="50938" y="16129"/>
                  </a:cubicBezTo>
                  <a:cubicBezTo>
                    <a:pt x="50862" y="14690"/>
                    <a:pt x="50862" y="14677"/>
                    <a:pt x="50862" y="14677"/>
                  </a:cubicBezTo>
                  <a:lnTo>
                    <a:pt x="47629" y="11672"/>
                  </a:lnTo>
                  <a:lnTo>
                    <a:pt x="46594" y="10952"/>
                  </a:lnTo>
                  <a:lnTo>
                    <a:pt x="44788" y="11268"/>
                  </a:lnTo>
                  <a:lnTo>
                    <a:pt x="43993" y="8869"/>
                  </a:lnTo>
                  <a:lnTo>
                    <a:pt x="42579" y="8427"/>
                  </a:lnTo>
                  <a:lnTo>
                    <a:pt x="39030" y="8869"/>
                  </a:lnTo>
                  <a:lnTo>
                    <a:pt x="36972" y="8427"/>
                  </a:lnTo>
                  <a:lnTo>
                    <a:pt x="34295" y="6141"/>
                  </a:lnTo>
                  <a:lnTo>
                    <a:pt x="30747" y="4462"/>
                  </a:lnTo>
                  <a:lnTo>
                    <a:pt x="28159" y="1962"/>
                  </a:lnTo>
                  <a:lnTo>
                    <a:pt x="26037" y="194"/>
                  </a:lnTo>
                  <a:lnTo>
                    <a:pt x="23196" y="825"/>
                  </a:lnTo>
                  <a:cubicBezTo>
                    <a:pt x="23196" y="825"/>
                    <a:pt x="23017" y="0"/>
                    <a:pt x="2203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52"/>
            <p:cNvSpPr/>
            <p:nvPr/>
          </p:nvSpPr>
          <p:spPr>
            <a:xfrm>
              <a:off x="238125" y="1071925"/>
              <a:ext cx="2568675" cy="3902025"/>
            </a:xfrm>
            <a:custGeom>
              <a:avLst/>
              <a:gdLst/>
              <a:ahLst/>
              <a:cxnLst/>
              <a:rect l="l" t="t" r="r" b="b"/>
              <a:pathLst>
                <a:path w="102747" h="156081" extrusionOk="0">
                  <a:moveTo>
                    <a:pt x="61468" y="29836"/>
                  </a:moveTo>
                  <a:cubicBezTo>
                    <a:pt x="61506" y="29899"/>
                    <a:pt x="61519" y="29962"/>
                    <a:pt x="61506" y="30025"/>
                  </a:cubicBezTo>
                  <a:lnTo>
                    <a:pt x="61342" y="29899"/>
                  </a:lnTo>
                  <a:lnTo>
                    <a:pt x="61468" y="29836"/>
                  </a:lnTo>
                  <a:close/>
                  <a:moveTo>
                    <a:pt x="101181" y="102504"/>
                  </a:moveTo>
                  <a:lnTo>
                    <a:pt x="101282" y="102542"/>
                  </a:lnTo>
                  <a:lnTo>
                    <a:pt x="101193" y="102718"/>
                  </a:lnTo>
                  <a:cubicBezTo>
                    <a:pt x="101155" y="102655"/>
                    <a:pt x="101143" y="102567"/>
                    <a:pt x="101181" y="102504"/>
                  </a:cubicBezTo>
                  <a:close/>
                  <a:moveTo>
                    <a:pt x="22159" y="618"/>
                  </a:moveTo>
                  <a:cubicBezTo>
                    <a:pt x="22328" y="618"/>
                    <a:pt x="22461" y="648"/>
                    <a:pt x="22565" y="692"/>
                  </a:cubicBezTo>
                  <a:cubicBezTo>
                    <a:pt x="22779" y="781"/>
                    <a:pt x="22943" y="970"/>
                    <a:pt x="23019" y="1198"/>
                  </a:cubicBezTo>
                  <a:lnTo>
                    <a:pt x="23385" y="1437"/>
                  </a:lnTo>
                  <a:lnTo>
                    <a:pt x="26075" y="844"/>
                  </a:lnTo>
                  <a:lnTo>
                    <a:pt x="28057" y="2498"/>
                  </a:lnTo>
                  <a:lnTo>
                    <a:pt x="30658" y="4998"/>
                  </a:lnTo>
                  <a:lnTo>
                    <a:pt x="34257" y="6716"/>
                  </a:lnTo>
                  <a:lnTo>
                    <a:pt x="36909" y="8976"/>
                  </a:lnTo>
                  <a:lnTo>
                    <a:pt x="37048" y="9052"/>
                  </a:lnTo>
                  <a:lnTo>
                    <a:pt x="39093" y="9481"/>
                  </a:lnTo>
                  <a:lnTo>
                    <a:pt x="39207" y="9481"/>
                  </a:lnTo>
                  <a:lnTo>
                    <a:pt x="42679" y="9052"/>
                  </a:lnTo>
                  <a:lnTo>
                    <a:pt x="43879" y="9430"/>
                  </a:lnTo>
                  <a:lnTo>
                    <a:pt x="44624" y="11678"/>
                  </a:lnTo>
                  <a:lnTo>
                    <a:pt x="44978" y="11893"/>
                  </a:lnTo>
                  <a:lnTo>
                    <a:pt x="46657" y="11590"/>
                  </a:lnTo>
                  <a:lnTo>
                    <a:pt x="47541" y="12208"/>
                  </a:lnTo>
                  <a:lnTo>
                    <a:pt x="50685" y="15125"/>
                  </a:lnTo>
                  <a:cubicBezTo>
                    <a:pt x="50698" y="15302"/>
                    <a:pt x="50710" y="15668"/>
                    <a:pt x="50761" y="16464"/>
                  </a:cubicBezTo>
                  <a:cubicBezTo>
                    <a:pt x="50761" y="16830"/>
                    <a:pt x="50937" y="17183"/>
                    <a:pt x="51253" y="17385"/>
                  </a:cubicBezTo>
                  <a:cubicBezTo>
                    <a:pt x="51517" y="17561"/>
                    <a:pt x="51851" y="17620"/>
                    <a:pt x="52180" y="17620"/>
                  </a:cubicBezTo>
                  <a:cubicBezTo>
                    <a:pt x="52561" y="17620"/>
                    <a:pt x="52935" y="17541"/>
                    <a:pt x="53185" y="17474"/>
                  </a:cubicBezTo>
                  <a:lnTo>
                    <a:pt x="54094" y="19507"/>
                  </a:lnTo>
                  <a:lnTo>
                    <a:pt x="54637" y="19557"/>
                  </a:lnTo>
                  <a:lnTo>
                    <a:pt x="55370" y="18497"/>
                  </a:lnTo>
                  <a:lnTo>
                    <a:pt x="55988" y="17322"/>
                  </a:lnTo>
                  <a:lnTo>
                    <a:pt x="57807" y="17322"/>
                  </a:lnTo>
                  <a:lnTo>
                    <a:pt x="59562" y="19784"/>
                  </a:lnTo>
                  <a:lnTo>
                    <a:pt x="60016" y="19848"/>
                  </a:lnTo>
                  <a:lnTo>
                    <a:pt x="61418" y="18762"/>
                  </a:lnTo>
                  <a:lnTo>
                    <a:pt x="62744" y="18875"/>
                  </a:lnTo>
                  <a:lnTo>
                    <a:pt x="62744" y="20403"/>
                  </a:lnTo>
                  <a:lnTo>
                    <a:pt x="63198" y="20681"/>
                  </a:lnTo>
                  <a:lnTo>
                    <a:pt x="66204" y="19103"/>
                  </a:lnTo>
                  <a:lnTo>
                    <a:pt x="66355" y="18875"/>
                  </a:lnTo>
                  <a:lnTo>
                    <a:pt x="66709" y="16451"/>
                  </a:lnTo>
                  <a:lnTo>
                    <a:pt x="66658" y="16224"/>
                  </a:lnTo>
                  <a:lnTo>
                    <a:pt x="65913" y="15150"/>
                  </a:lnTo>
                  <a:lnTo>
                    <a:pt x="67542" y="12650"/>
                  </a:lnTo>
                  <a:lnTo>
                    <a:pt x="69613" y="9961"/>
                  </a:lnTo>
                  <a:lnTo>
                    <a:pt x="69676" y="9771"/>
                  </a:lnTo>
                  <a:lnTo>
                    <a:pt x="69676" y="7877"/>
                  </a:lnTo>
                  <a:lnTo>
                    <a:pt x="71709" y="7877"/>
                  </a:lnTo>
                  <a:lnTo>
                    <a:pt x="72631" y="8004"/>
                  </a:lnTo>
                  <a:lnTo>
                    <a:pt x="72984" y="8180"/>
                  </a:lnTo>
                  <a:lnTo>
                    <a:pt x="71570" y="9493"/>
                  </a:lnTo>
                  <a:lnTo>
                    <a:pt x="70636" y="9872"/>
                  </a:lnTo>
                  <a:lnTo>
                    <a:pt x="70472" y="10024"/>
                  </a:lnTo>
                  <a:lnTo>
                    <a:pt x="68413" y="14469"/>
                  </a:lnTo>
                  <a:lnTo>
                    <a:pt x="67290" y="15693"/>
                  </a:lnTo>
                  <a:lnTo>
                    <a:pt x="67226" y="16034"/>
                  </a:lnTo>
                  <a:lnTo>
                    <a:pt x="68274" y="18408"/>
                  </a:lnTo>
                  <a:lnTo>
                    <a:pt x="68780" y="18509"/>
                  </a:lnTo>
                  <a:lnTo>
                    <a:pt x="69108" y="18206"/>
                  </a:lnTo>
                  <a:lnTo>
                    <a:pt x="69108" y="18206"/>
                  </a:lnTo>
                  <a:lnTo>
                    <a:pt x="69045" y="18522"/>
                  </a:lnTo>
                  <a:lnTo>
                    <a:pt x="69045" y="21035"/>
                  </a:lnTo>
                  <a:lnTo>
                    <a:pt x="69537" y="21287"/>
                  </a:lnTo>
                  <a:lnTo>
                    <a:pt x="70686" y="20504"/>
                  </a:lnTo>
                  <a:lnTo>
                    <a:pt x="72315" y="19254"/>
                  </a:lnTo>
                  <a:lnTo>
                    <a:pt x="73262" y="17474"/>
                  </a:lnTo>
                  <a:lnTo>
                    <a:pt x="74525" y="18534"/>
                  </a:lnTo>
                  <a:lnTo>
                    <a:pt x="74929" y="20050"/>
                  </a:lnTo>
                  <a:lnTo>
                    <a:pt x="73982" y="21742"/>
                  </a:lnTo>
                  <a:lnTo>
                    <a:pt x="73805" y="23636"/>
                  </a:lnTo>
                  <a:lnTo>
                    <a:pt x="70699" y="23636"/>
                  </a:lnTo>
                  <a:lnTo>
                    <a:pt x="69752" y="23863"/>
                  </a:lnTo>
                  <a:lnTo>
                    <a:pt x="69613" y="23951"/>
                  </a:lnTo>
                  <a:lnTo>
                    <a:pt x="68350" y="25227"/>
                  </a:lnTo>
                  <a:lnTo>
                    <a:pt x="66797" y="26704"/>
                  </a:lnTo>
                  <a:cubicBezTo>
                    <a:pt x="66721" y="26755"/>
                    <a:pt x="66368" y="26982"/>
                    <a:pt x="64701" y="27954"/>
                  </a:cubicBezTo>
                  <a:lnTo>
                    <a:pt x="64171" y="28270"/>
                  </a:lnTo>
                  <a:lnTo>
                    <a:pt x="63779" y="28510"/>
                  </a:lnTo>
                  <a:cubicBezTo>
                    <a:pt x="63602" y="28535"/>
                    <a:pt x="63299" y="28674"/>
                    <a:pt x="62668" y="28990"/>
                  </a:cubicBezTo>
                  <a:cubicBezTo>
                    <a:pt x="61443" y="29608"/>
                    <a:pt x="61216" y="29684"/>
                    <a:pt x="61178" y="29684"/>
                  </a:cubicBezTo>
                  <a:lnTo>
                    <a:pt x="61178" y="29785"/>
                  </a:lnTo>
                  <a:lnTo>
                    <a:pt x="61039" y="29684"/>
                  </a:lnTo>
                  <a:cubicBezTo>
                    <a:pt x="60938" y="29747"/>
                    <a:pt x="60875" y="29861"/>
                    <a:pt x="60862" y="29974"/>
                  </a:cubicBezTo>
                  <a:lnTo>
                    <a:pt x="60079" y="31868"/>
                  </a:lnTo>
                  <a:lnTo>
                    <a:pt x="59663" y="34381"/>
                  </a:lnTo>
                  <a:lnTo>
                    <a:pt x="59663" y="34457"/>
                  </a:lnTo>
                  <a:lnTo>
                    <a:pt x="59890" y="37222"/>
                  </a:lnTo>
                  <a:lnTo>
                    <a:pt x="60206" y="37500"/>
                  </a:lnTo>
                  <a:lnTo>
                    <a:pt x="61115" y="37500"/>
                  </a:lnTo>
                  <a:lnTo>
                    <a:pt x="62075" y="38321"/>
                  </a:lnTo>
                  <a:lnTo>
                    <a:pt x="64360" y="39685"/>
                  </a:lnTo>
                  <a:lnTo>
                    <a:pt x="66317" y="40669"/>
                  </a:lnTo>
                  <a:lnTo>
                    <a:pt x="65736" y="43195"/>
                  </a:lnTo>
                  <a:lnTo>
                    <a:pt x="65800" y="43460"/>
                  </a:lnTo>
                  <a:lnTo>
                    <a:pt x="67214" y="45278"/>
                  </a:lnTo>
                  <a:lnTo>
                    <a:pt x="67605" y="45354"/>
                  </a:lnTo>
                  <a:lnTo>
                    <a:pt x="68868" y="44723"/>
                  </a:lnTo>
                  <a:lnTo>
                    <a:pt x="69045" y="44445"/>
                  </a:lnTo>
                  <a:lnTo>
                    <a:pt x="69045" y="41516"/>
                  </a:lnTo>
                  <a:lnTo>
                    <a:pt x="70800" y="40884"/>
                  </a:lnTo>
                  <a:lnTo>
                    <a:pt x="73035" y="39028"/>
                  </a:lnTo>
                  <a:lnTo>
                    <a:pt x="73136" y="38750"/>
                  </a:lnTo>
                  <a:lnTo>
                    <a:pt x="72909" y="36414"/>
                  </a:lnTo>
                  <a:lnTo>
                    <a:pt x="72858" y="36275"/>
                  </a:lnTo>
                  <a:lnTo>
                    <a:pt x="72201" y="35253"/>
                  </a:lnTo>
                  <a:lnTo>
                    <a:pt x="73376" y="34015"/>
                  </a:lnTo>
                  <a:lnTo>
                    <a:pt x="73464" y="33800"/>
                  </a:lnTo>
                  <a:lnTo>
                    <a:pt x="73527" y="31250"/>
                  </a:lnTo>
                  <a:lnTo>
                    <a:pt x="74095" y="31199"/>
                  </a:lnTo>
                  <a:lnTo>
                    <a:pt x="76798" y="31199"/>
                  </a:lnTo>
                  <a:lnTo>
                    <a:pt x="77808" y="32247"/>
                  </a:lnTo>
                  <a:lnTo>
                    <a:pt x="77947" y="32323"/>
                  </a:lnTo>
                  <a:lnTo>
                    <a:pt x="79298" y="32702"/>
                  </a:lnTo>
                  <a:lnTo>
                    <a:pt x="78704" y="33813"/>
                  </a:lnTo>
                  <a:lnTo>
                    <a:pt x="78666" y="34015"/>
                  </a:lnTo>
                  <a:lnTo>
                    <a:pt x="78982" y="36061"/>
                  </a:lnTo>
                  <a:lnTo>
                    <a:pt x="79235" y="36326"/>
                  </a:lnTo>
                  <a:lnTo>
                    <a:pt x="81129" y="36730"/>
                  </a:lnTo>
                  <a:lnTo>
                    <a:pt x="81419" y="36629"/>
                  </a:lnTo>
                  <a:lnTo>
                    <a:pt x="82998" y="34861"/>
                  </a:lnTo>
                  <a:lnTo>
                    <a:pt x="83402" y="38523"/>
                  </a:lnTo>
                  <a:lnTo>
                    <a:pt x="83793" y="40657"/>
                  </a:lnTo>
                  <a:lnTo>
                    <a:pt x="83894" y="40834"/>
                  </a:lnTo>
                  <a:lnTo>
                    <a:pt x="85902" y="42715"/>
                  </a:lnTo>
                  <a:cubicBezTo>
                    <a:pt x="86558" y="43864"/>
                    <a:pt x="87253" y="45127"/>
                    <a:pt x="87455" y="45569"/>
                  </a:cubicBezTo>
                  <a:cubicBezTo>
                    <a:pt x="87152" y="45821"/>
                    <a:pt x="86369" y="46415"/>
                    <a:pt x="85687" y="46932"/>
                  </a:cubicBezTo>
                  <a:lnTo>
                    <a:pt x="83162" y="48385"/>
                  </a:lnTo>
                  <a:lnTo>
                    <a:pt x="81028" y="48220"/>
                  </a:lnTo>
                  <a:lnTo>
                    <a:pt x="78654" y="48220"/>
                  </a:lnTo>
                  <a:lnTo>
                    <a:pt x="78515" y="48258"/>
                  </a:lnTo>
                  <a:lnTo>
                    <a:pt x="76065" y="49521"/>
                  </a:lnTo>
                  <a:lnTo>
                    <a:pt x="76343" y="50089"/>
                  </a:lnTo>
                  <a:lnTo>
                    <a:pt x="77934" y="49369"/>
                  </a:lnTo>
                  <a:lnTo>
                    <a:pt x="78502" y="49685"/>
                  </a:lnTo>
                  <a:lnTo>
                    <a:pt x="78502" y="50834"/>
                  </a:lnTo>
                  <a:lnTo>
                    <a:pt x="79235" y="52539"/>
                  </a:lnTo>
                  <a:lnTo>
                    <a:pt x="79550" y="52728"/>
                  </a:lnTo>
                  <a:lnTo>
                    <a:pt x="82556" y="52514"/>
                  </a:lnTo>
                  <a:lnTo>
                    <a:pt x="82934" y="52930"/>
                  </a:lnTo>
                  <a:lnTo>
                    <a:pt x="79828" y="54231"/>
                  </a:lnTo>
                  <a:lnTo>
                    <a:pt x="78048" y="55355"/>
                  </a:lnTo>
                  <a:lnTo>
                    <a:pt x="77113" y="53890"/>
                  </a:lnTo>
                  <a:lnTo>
                    <a:pt x="76671" y="53802"/>
                  </a:lnTo>
                  <a:lnTo>
                    <a:pt x="74146" y="55456"/>
                  </a:lnTo>
                  <a:lnTo>
                    <a:pt x="74032" y="55607"/>
                  </a:lnTo>
                  <a:lnTo>
                    <a:pt x="73237" y="57691"/>
                  </a:lnTo>
                  <a:lnTo>
                    <a:pt x="71797" y="57691"/>
                  </a:lnTo>
                  <a:lnTo>
                    <a:pt x="71583" y="57779"/>
                  </a:lnTo>
                  <a:lnTo>
                    <a:pt x="68982" y="60330"/>
                  </a:lnTo>
                  <a:lnTo>
                    <a:pt x="68136" y="62426"/>
                  </a:lnTo>
                  <a:lnTo>
                    <a:pt x="66671" y="64888"/>
                  </a:lnTo>
                  <a:lnTo>
                    <a:pt x="63741" y="66908"/>
                  </a:lnTo>
                  <a:lnTo>
                    <a:pt x="63640" y="67009"/>
                  </a:lnTo>
                  <a:lnTo>
                    <a:pt x="62618" y="68916"/>
                  </a:lnTo>
                  <a:lnTo>
                    <a:pt x="62580" y="69068"/>
                  </a:lnTo>
                  <a:lnTo>
                    <a:pt x="62731" y="72767"/>
                  </a:lnTo>
                  <a:lnTo>
                    <a:pt x="62491" y="74043"/>
                  </a:lnTo>
                  <a:lnTo>
                    <a:pt x="61620" y="72717"/>
                  </a:lnTo>
                  <a:lnTo>
                    <a:pt x="61393" y="70823"/>
                  </a:lnTo>
                  <a:lnTo>
                    <a:pt x="61178" y="70558"/>
                  </a:lnTo>
                  <a:lnTo>
                    <a:pt x="58413" y="69686"/>
                  </a:lnTo>
                  <a:lnTo>
                    <a:pt x="56190" y="69674"/>
                  </a:lnTo>
                  <a:lnTo>
                    <a:pt x="55913" y="69838"/>
                  </a:lnTo>
                  <a:lnTo>
                    <a:pt x="55471" y="70684"/>
                  </a:lnTo>
                  <a:lnTo>
                    <a:pt x="54423" y="69838"/>
                  </a:lnTo>
                  <a:lnTo>
                    <a:pt x="54183" y="69762"/>
                  </a:lnTo>
                  <a:lnTo>
                    <a:pt x="51266" y="70166"/>
                  </a:lnTo>
                  <a:lnTo>
                    <a:pt x="51114" y="70229"/>
                  </a:lnTo>
                  <a:lnTo>
                    <a:pt x="48362" y="72287"/>
                  </a:lnTo>
                  <a:lnTo>
                    <a:pt x="48248" y="72452"/>
                  </a:lnTo>
                  <a:lnTo>
                    <a:pt x="47377" y="75381"/>
                  </a:lnTo>
                  <a:lnTo>
                    <a:pt x="47377" y="75507"/>
                  </a:lnTo>
                  <a:lnTo>
                    <a:pt x="47768" y="79093"/>
                  </a:lnTo>
                  <a:lnTo>
                    <a:pt x="47819" y="79245"/>
                  </a:lnTo>
                  <a:lnTo>
                    <a:pt x="49801" y="81934"/>
                  </a:lnTo>
                  <a:lnTo>
                    <a:pt x="50155" y="82048"/>
                  </a:lnTo>
                  <a:lnTo>
                    <a:pt x="52832" y="81101"/>
                  </a:lnTo>
                  <a:lnTo>
                    <a:pt x="52996" y="80962"/>
                  </a:lnTo>
                  <a:lnTo>
                    <a:pt x="54082" y="79144"/>
                  </a:lnTo>
                  <a:lnTo>
                    <a:pt x="56304" y="79144"/>
                  </a:lnTo>
                  <a:lnTo>
                    <a:pt x="56203" y="79876"/>
                  </a:lnTo>
                  <a:lnTo>
                    <a:pt x="55496" y="81240"/>
                  </a:lnTo>
                  <a:lnTo>
                    <a:pt x="54789" y="83210"/>
                  </a:lnTo>
                  <a:lnTo>
                    <a:pt x="55054" y="83639"/>
                  </a:lnTo>
                  <a:lnTo>
                    <a:pt x="57516" y="83930"/>
                  </a:lnTo>
                  <a:lnTo>
                    <a:pt x="59095" y="84460"/>
                  </a:lnTo>
                  <a:lnTo>
                    <a:pt x="58413" y="86202"/>
                  </a:lnTo>
                  <a:lnTo>
                    <a:pt x="58425" y="86455"/>
                  </a:lnTo>
                  <a:lnTo>
                    <a:pt x="59688" y="89056"/>
                  </a:lnTo>
                  <a:lnTo>
                    <a:pt x="59840" y="89195"/>
                  </a:lnTo>
                  <a:lnTo>
                    <a:pt x="61569" y="90066"/>
                  </a:lnTo>
                  <a:lnTo>
                    <a:pt x="61809" y="90079"/>
                  </a:lnTo>
                  <a:lnTo>
                    <a:pt x="63388" y="89586"/>
                  </a:lnTo>
                  <a:lnTo>
                    <a:pt x="64827" y="90735"/>
                  </a:lnTo>
                  <a:lnTo>
                    <a:pt x="65320" y="90597"/>
                  </a:lnTo>
                  <a:cubicBezTo>
                    <a:pt x="65345" y="90546"/>
                    <a:pt x="65749" y="89397"/>
                    <a:pt x="65863" y="88980"/>
                  </a:cubicBezTo>
                  <a:cubicBezTo>
                    <a:pt x="66166" y="88766"/>
                    <a:pt x="67656" y="88261"/>
                    <a:pt x="68944" y="87882"/>
                  </a:cubicBezTo>
                  <a:lnTo>
                    <a:pt x="71696" y="87806"/>
                  </a:lnTo>
                  <a:lnTo>
                    <a:pt x="74222" y="88437"/>
                  </a:lnTo>
                  <a:lnTo>
                    <a:pt x="76596" y="88665"/>
                  </a:lnTo>
                  <a:lnTo>
                    <a:pt x="78553" y="89788"/>
                  </a:lnTo>
                  <a:lnTo>
                    <a:pt x="80813" y="91973"/>
                  </a:lnTo>
                  <a:lnTo>
                    <a:pt x="81002" y="92061"/>
                  </a:lnTo>
                  <a:lnTo>
                    <a:pt x="83174" y="92289"/>
                  </a:lnTo>
                  <a:lnTo>
                    <a:pt x="86432" y="93362"/>
                  </a:lnTo>
                  <a:lnTo>
                    <a:pt x="87846" y="95370"/>
                  </a:lnTo>
                  <a:lnTo>
                    <a:pt x="89021" y="98097"/>
                  </a:lnTo>
                  <a:lnTo>
                    <a:pt x="89185" y="98274"/>
                  </a:lnTo>
                  <a:lnTo>
                    <a:pt x="91470" y="99221"/>
                  </a:lnTo>
                  <a:lnTo>
                    <a:pt x="93529" y="100016"/>
                  </a:lnTo>
                  <a:lnTo>
                    <a:pt x="95448" y="100345"/>
                  </a:lnTo>
                  <a:lnTo>
                    <a:pt x="98655" y="101595"/>
                  </a:lnTo>
                  <a:cubicBezTo>
                    <a:pt x="100625" y="102365"/>
                    <a:pt x="101092" y="102655"/>
                    <a:pt x="101193" y="102731"/>
                  </a:cubicBezTo>
                  <a:lnTo>
                    <a:pt x="101168" y="102782"/>
                  </a:lnTo>
                  <a:lnTo>
                    <a:pt x="102115" y="104524"/>
                  </a:lnTo>
                  <a:lnTo>
                    <a:pt x="101130" y="106305"/>
                  </a:lnTo>
                  <a:lnTo>
                    <a:pt x="99312" y="108590"/>
                  </a:lnTo>
                  <a:lnTo>
                    <a:pt x="99249" y="108716"/>
                  </a:lnTo>
                  <a:lnTo>
                    <a:pt x="98857" y="110673"/>
                  </a:lnTo>
                  <a:lnTo>
                    <a:pt x="97986" y="113855"/>
                  </a:lnTo>
                  <a:lnTo>
                    <a:pt x="97456" y="117492"/>
                  </a:lnTo>
                  <a:lnTo>
                    <a:pt x="96256" y="118199"/>
                  </a:lnTo>
                  <a:lnTo>
                    <a:pt x="93541" y="119639"/>
                  </a:lnTo>
                  <a:lnTo>
                    <a:pt x="91016" y="121369"/>
                  </a:lnTo>
                  <a:lnTo>
                    <a:pt x="90889" y="121583"/>
                  </a:lnTo>
                  <a:lnTo>
                    <a:pt x="90422" y="124260"/>
                  </a:lnTo>
                  <a:lnTo>
                    <a:pt x="89096" y="126192"/>
                  </a:lnTo>
                  <a:lnTo>
                    <a:pt x="87682" y="128604"/>
                  </a:lnTo>
                  <a:lnTo>
                    <a:pt x="86205" y="130031"/>
                  </a:lnTo>
                  <a:lnTo>
                    <a:pt x="83679" y="129589"/>
                  </a:lnTo>
                  <a:lnTo>
                    <a:pt x="83313" y="129930"/>
                  </a:lnTo>
                  <a:lnTo>
                    <a:pt x="83389" y="130889"/>
                  </a:lnTo>
                  <a:lnTo>
                    <a:pt x="83553" y="132114"/>
                  </a:lnTo>
                  <a:lnTo>
                    <a:pt x="83553" y="134008"/>
                  </a:lnTo>
                  <a:lnTo>
                    <a:pt x="81886" y="134412"/>
                  </a:lnTo>
                  <a:lnTo>
                    <a:pt x="79992" y="134968"/>
                  </a:lnTo>
                  <a:lnTo>
                    <a:pt x="79765" y="135271"/>
                  </a:lnTo>
                  <a:lnTo>
                    <a:pt x="79765" y="135801"/>
                  </a:lnTo>
                  <a:lnTo>
                    <a:pt x="79702" y="137039"/>
                  </a:lnTo>
                  <a:lnTo>
                    <a:pt x="78616" y="136912"/>
                  </a:lnTo>
                  <a:lnTo>
                    <a:pt x="78262" y="137215"/>
                  </a:lnTo>
                  <a:lnTo>
                    <a:pt x="78187" y="138314"/>
                  </a:lnTo>
                  <a:lnTo>
                    <a:pt x="78212" y="138465"/>
                  </a:lnTo>
                  <a:lnTo>
                    <a:pt x="78730" y="139640"/>
                  </a:lnTo>
                  <a:lnTo>
                    <a:pt x="78376" y="141622"/>
                  </a:lnTo>
                  <a:lnTo>
                    <a:pt x="77694" y="142102"/>
                  </a:lnTo>
                  <a:lnTo>
                    <a:pt x="77593" y="142216"/>
                  </a:lnTo>
                  <a:lnTo>
                    <a:pt x="76722" y="143882"/>
                  </a:lnTo>
                  <a:lnTo>
                    <a:pt x="76823" y="144274"/>
                  </a:lnTo>
                  <a:lnTo>
                    <a:pt x="78300" y="145335"/>
                  </a:lnTo>
                  <a:lnTo>
                    <a:pt x="78060" y="146105"/>
                  </a:lnTo>
                  <a:cubicBezTo>
                    <a:pt x="77997" y="146181"/>
                    <a:pt x="77757" y="146484"/>
                    <a:pt x="76924" y="147481"/>
                  </a:cubicBezTo>
                  <a:cubicBezTo>
                    <a:pt x="76444" y="148062"/>
                    <a:pt x="76255" y="148592"/>
                    <a:pt x="76381" y="149059"/>
                  </a:cubicBezTo>
                  <a:cubicBezTo>
                    <a:pt x="76469" y="149388"/>
                    <a:pt x="76697" y="149678"/>
                    <a:pt x="77000" y="149842"/>
                  </a:cubicBezTo>
                  <a:lnTo>
                    <a:pt x="78136" y="152646"/>
                  </a:lnTo>
                  <a:lnTo>
                    <a:pt x="78275" y="152810"/>
                  </a:lnTo>
                  <a:lnTo>
                    <a:pt x="81167" y="154363"/>
                  </a:lnTo>
                  <a:lnTo>
                    <a:pt x="80245" y="155449"/>
                  </a:lnTo>
                  <a:lnTo>
                    <a:pt x="77492" y="155449"/>
                  </a:lnTo>
                  <a:lnTo>
                    <a:pt x="75889" y="154401"/>
                  </a:lnTo>
                  <a:lnTo>
                    <a:pt x="73628" y="151130"/>
                  </a:lnTo>
                  <a:lnTo>
                    <a:pt x="72429" y="147443"/>
                  </a:lnTo>
                  <a:lnTo>
                    <a:pt x="72113" y="145625"/>
                  </a:lnTo>
                  <a:lnTo>
                    <a:pt x="70825" y="143605"/>
                  </a:lnTo>
                  <a:lnTo>
                    <a:pt x="72568" y="139577"/>
                  </a:lnTo>
                  <a:lnTo>
                    <a:pt x="72454" y="139198"/>
                  </a:lnTo>
                  <a:lnTo>
                    <a:pt x="71242" y="138327"/>
                  </a:lnTo>
                  <a:lnTo>
                    <a:pt x="71014" y="135523"/>
                  </a:lnTo>
                  <a:lnTo>
                    <a:pt x="71090" y="133112"/>
                  </a:lnTo>
                  <a:lnTo>
                    <a:pt x="71873" y="129993"/>
                  </a:lnTo>
                  <a:lnTo>
                    <a:pt x="71886" y="129892"/>
                  </a:lnTo>
                  <a:lnTo>
                    <a:pt x="71722" y="127884"/>
                  </a:lnTo>
                  <a:lnTo>
                    <a:pt x="71962" y="123907"/>
                  </a:lnTo>
                  <a:lnTo>
                    <a:pt x="71722" y="120030"/>
                  </a:lnTo>
                  <a:lnTo>
                    <a:pt x="71242" y="115295"/>
                  </a:lnTo>
                  <a:lnTo>
                    <a:pt x="71191" y="115131"/>
                  </a:lnTo>
                  <a:lnTo>
                    <a:pt x="69929" y="113401"/>
                  </a:lnTo>
                  <a:lnTo>
                    <a:pt x="67921" y="112252"/>
                  </a:lnTo>
                  <a:lnTo>
                    <a:pt x="65837" y="109007"/>
                  </a:lnTo>
                  <a:lnTo>
                    <a:pt x="63678" y="105724"/>
                  </a:lnTo>
                  <a:lnTo>
                    <a:pt x="61367" y="103274"/>
                  </a:lnTo>
                  <a:lnTo>
                    <a:pt x="61772" y="102277"/>
                  </a:lnTo>
                  <a:lnTo>
                    <a:pt x="62024" y="100029"/>
                  </a:lnTo>
                  <a:lnTo>
                    <a:pt x="62782" y="97832"/>
                  </a:lnTo>
                  <a:lnTo>
                    <a:pt x="64246" y="96051"/>
                  </a:lnTo>
                  <a:lnTo>
                    <a:pt x="64322" y="95887"/>
                  </a:lnTo>
                  <a:lnTo>
                    <a:pt x="64638" y="92415"/>
                  </a:lnTo>
                  <a:lnTo>
                    <a:pt x="64562" y="92175"/>
                  </a:lnTo>
                  <a:lnTo>
                    <a:pt x="62971" y="90369"/>
                  </a:lnTo>
                  <a:lnTo>
                    <a:pt x="62529" y="90344"/>
                  </a:lnTo>
                  <a:lnTo>
                    <a:pt x="61431" y="91304"/>
                  </a:lnTo>
                  <a:lnTo>
                    <a:pt x="59145" y="90091"/>
                  </a:lnTo>
                  <a:lnTo>
                    <a:pt x="55799" y="86341"/>
                  </a:lnTo>
                  <a:lnTo>
                    <a:pt x="55622" y="86253"/>
                  </a:lnTo>
                  <a:lnTo>
                    <a:pt x="52781" y="85634"/>
                  </a:lnTo>
                  <a:lnTo>
                    <a:pt x="50243" y="83626"/>
                  </a:lnTo>
                  <a:lnTo>
                    <a:pt x="49877" y="83614"/>
                  </a:lnTo>
                  <a:lnTo>
                    <a:pt x="49157" y="84068"/>
                  </a:lnTo>
                  <a:lnTo>
                    <a:pt x="46430" y="82629"/>
                  </a:lnTo>
                  <a:lnTo>
                    <a:pt x="42566" y="81467"/>
                  </a:lnTo>
                  <a:lnTo>
                    <a:pt x="41051" y="79801"/>
                  </a:lnTo>
                  <a:lnTo>
                    <a:pt x="40899" y="77629"/>
                  </a:lnTo>
                  <a:lnTo>
                    <a:pt x="40861" y="77490"/>
                  </a:lnTo>
                  <a:lnTo>
                    <a:pt x="38803" y="73942"/>
                  </a:lnTo>
                  <a:lnTo>
                    <a:pt x="36606" y="71858"/>
                  </a:lnTo>
                  <a:lnTo>
                    <a:pt x="35760" y="68739"/>
                  </a:lnTo>
                  <a:lnTo>
                    <a:pt x="34282" y="66959"/>
                  </a:lnTo>
                  <a:lnTo>
                    <a:pt x="33727" y="67199"/>
                  </a:lnTo>
                  <a:lnTo>
                    <a:pt x="34358" y="71694"/>
                  </a:lnTo>
                  <a:lnTo>
                    <a:pt x="34421" y="71858"/>
                  </a:lnTo>
                  <a:lnTo>
                    <a:pt x="35873" y="73689"/>
                  </a:lnTo>
                  <a:lnTo>
                    <a:pt x="36240" y="75722"/>
                  </a:lnTo>
                  <a:lnTo>
                    <a:pt x="36240" y="75722"/>
                  </a:lnTo>
                  <a:lnTo>
                    <a:pt x="34484" y="73866"/>
                  </a:lnTo>
                  <a:lnTo>
                    <a:pt x="33070" y="68878"/>
                  </a:lnTo>
                  <a:lnTo>
                    <a:pt x="31808" y="65406"/>
                  </a:lnTo>
                  <a:lnTo>
                    <a:pt x="31694" y="65242"/>
                  </a:lnTo>
                  <a:lnTo>
                    <a:pt x="30014" y="64093"/>
                  </a:lnTo>
                  <a:lnTo>
                    <a:pt x="28360" y="61454"/>
                  </a:lnTo>
                  <a:lnTo>
                    <a:pt x="28045" y="57097"/>
                  </a:lnTo>
                  <a:lnTo>
                    <a:pt x="28512" y="52817"/>
                  </a:lnTo>
                  <a:lnTo>
                    <a:pt x="29749" y="50354"/>
                  </a:lnTo>
                  <a:lnTo>
                    <a:pt x="30014" y="47627"/>
                  </a:lnTo>
                  <a:lnTo>
                    <a:pt x="29989" y="47475"/>
                  </a:lnTo>
                  <a:lnTo>
                    <a:pt x="28310" y="43776"/>
                  </a:lnTo>
                  <a:lnTo>
                    <a:pt x="28449" y="42841"/>
                  </a:lnTo>
                  <a:lnTo>
                    <a:pt x="30419" y="44079"/>
                  </a:lnTo>
                  <a:lnTo>
                    <a:pt x="30873" y="43700"/>
                  </a:lnTo>
                  <a:lnTo>
                    <a:pt x="29623" y="40733"/>
                  </a:lnTo>
                  <a:lnTo>
                    <a:pt x="28916" y="36364"/>
                  </a:lnTo>
                  <a:lnTo>
                    <a:pt x="28411" y="36174"/>
                  </a:lnTo>
                  <a:lnTo>
                    <a:pt x="27300" y="37109"/>
                  </a:lnTo>
                  <a:lnTo>
                    <a:pt x="27211" y="37260"/>
                  </a:lnTo>
                  <a:lnTo>
                    <a:pt x="26517" y="39432"/>
                  </a:lnTo>
                  <a:lnTo>
                    <a:pt x="26100" y="38435"/>
                  </a:lnTo>
                  <a:lnTo>
                    <a:pt x="26630" y="36477"/>
                  </a:lnTo>
                  <a:lnTo>
                    <a:pt x="27262" y="33472"/>
                  </a:lnTo>
                  <a:lnTo>
                    <a:pt x="27262" y="33358"/>
                  </a:lnTo>
                  <a:lnTo>
                    <a:pt x="26555" y="29330"/>
                  </a:lnTo>
                  <a:lnTo>
                    <a:pt x="25027" y="26477"/>
                  </a:lnTo>
                  <a:lnTo>
                    <a:pt x="24901" y="26363"/>
                  </a:lnTo>
                  <a:cubicBezTo>
                    <a:pt x="21319" y="24236"/>
                    <a:pt x="20275" y="23768"/>
                    <a:pt x="19914" y="23768"/>
                  </a:cubicBezTo>
                  <a:cubicBezTo>
                    <a:pt x="19779" y="23768"/>
                    <a:pt x="19739" y="23832"/>
                    <a:pt x="19698" y="23901"/>
                  </a:cubicBezTo>
                  <a:cubicBezTo>
                    <a:pt x="19521" y="24040"/>
                    <a:pt x="18322" y="24444"/>
                    <a:pt x="17337" y="24747"/>
                  </a:cubicBezTo>
                  <a:lnTo>
                    <a:pt x="16112" y="24999"/>
                  </a:lnTo>
                  <a:lnTo>
                    <a:pt x="17299" y="22840"/>
                  </a:lnTo>
                  <a:lnTo>
                    <a:pt x="16832" y="22436"/>
                  </a:lnTo>
                  <a:lnTo>
                    <a:pt x="14370" y="24191"/>
                  </a:lnTo>
                  <a:lnTo>
                    <a:pt x="12362" y="25959"/>
                  </a:lnTo>
                  <a:lnTo>
                    <a:pt x="10127" y="28573"/>
                  </a:lnTo>
                  <a:lnTo>
                    <a:pt x="4394" y="30896"/>
                  </a:lnTo>
                  <a:lnTo>
                    <a:pt x="2134" y="31262"/>
                  </a:lnTo>
                  <a:lnTo>
                    <a:pt x="3132" y="30770"/>
                  </a:lnTo>
                  <a:cubicBezTo>
                    <a:pt x="8687" y="27702"/>
                    <a:pt x="8763" y="27399"/>
                    <a:pt x="8801" y="27247"/>
                  </a:cubicBezTo>
                  <a:cubicBezTo>
                    <a:pt x="8852" y="27058"/>
                    <a:pt x="9432" y="26224"/>
                    <a:pt x="9937" y="25555"/>
                  </a:cubicBezTo>
                  <a:lnTo>
                    <a:pt x="9887" y="25126"/>
                  </a:lnTo>
                  <a:lnTo>
                    <a:pt x="8018" y="23573"/>
                  </a:lnTo>
                  <a:lnTo>
                    <a:pt x="6882" y="22373"/>
                  </a:lnTo>
                  <a:lnTo>
                    <a:pt x="6389" y="20454"/>
                  </a:lnTo>
                  <a:lnTo>
                    <a:pt x="7702" y="18396"/>
                  </a:lnTo>
                  <a:lnTo>
                    <a:pt x="9584" y="16034"/>
                  </a:lnTo>
                  <a:lnTo>
                    <a:pt x="12425" y="15466"/>
                  </a:lnTo>
                  <a:lnTo>
                    <a:pt x="12602" y="15365"/>
                  </a:lnTo>
                  <a:lnTo>
                    <a:pt x="14256" y="13332"/>
                  </a:lnTo>
                  <a:lnTo>
                    <a:pt x="13991" y="12814"/>
                  </a:lnTo>
                  <a:lnTo>
                    <a:pt x="12059" y="12979"/>
                  </a:lnTo>
                  <a:lnTo>
                    <a:pt x="9761" y="12625"/>
                  </a:lnTo>
                  <a:lnTo>
                    <a:pt x="9761" y="11943"/>
                  </a:lnTo>
                  <a:lnTo>
                    <a:pt x="10405" y="10579"/>
                  </a:lnTo>
                  <a:lnTo>
                    <a:pt x="12753" y="9531"/>
                  </a:lnTo>
                  <a:lnTo>
                    <a:pt x="13347" y="9999"/>
                  </a:lnTo>
                  <a:lnTo>
                    <a:pt x="15582" y="10655"/>
                  </a:lnTo>
                  <a:lnTo>
                    <a:pt x="15986" y="10302"/>
                  </a:lnTo>
                  <a:lnTo>
                    <a:pt x="15733" y="8572"/>
                  </a:lnTo>
                  <a:lnTo>
                    <a:pt x="14799" y="5301"/>
                  </a:lnTo>
                  <a:lnTo>
                    <a:pt x="14799" y="4582"/>
                  </a:lnTo>
                  <a:lnTo>
                    <a:pt x="16996" y="3268"/>
                  </a:lnTo>
                  <a:cubicBezTo>
                    <a:pt x="17249" y="3167"/>
                    <a:pt x="17943" y="2814"/>
                    <a:pt x="20178" y="1387"/>
                  </a:cubicBezTo>
                  <a:cubicBezTo>
                    <a:pt x="21117" y="797"/>
                    <a:pt x="21746" y="618"/>
                    <a:pt x="22159" y="618"/>
                  </a:cubicBezTo>
                  <a:close/>
                  <a:moveTo>
                    <a:pt x="22164" y="0"/>
                  </a:moveTo>
                  <a:cubicBezTo>
                    <a:pt x="21532" y="0"/>
                    <a:pt x="20754" y="291"/>
                    <a:pt x="19837" y="869"/>
                  </a:cubicBezTo>
                  <a:cubicBezTo>
                    <a:pt x="17274" y="2498"/>
                    <a:pt x="16819" y="2675"/>
                    <a:pt x="16781" y="2688"/>
                  </a:cubicBezTo>
                  <a:lnTo>
                    <a:pt x="14332" y="4127"/>
                  </a:lnTo>
                  <a:lnTo>
                    <a:pt x="14180" y="4392"/>
                  </a:lnTo>
                  <a:lnTo>
                    <a:pt x="14180" y="5339"/>
                  </a:lnTo>
                  <a:lnTo>
                    <a:pt x="15127" y="8698"/>
                  </a:lnTo>
                  <a:lnTo>
                    <a:pt x="15291" y="9923"/>
                  </a:lnTo>
                  <a:lnTo>
                    <a:pt x="13688" y="9468"/>
                  </a:lnTo>
                  <a:lnTo>
                    <a:pt x="12993" y="8925"/>
                  </a:lnTo>
                  <a:lnTo>
                    <a:pt x="12665" y="8875"/>
                  </a:lnTo>
                  <a:lnTo>
                    <a:pt x="10051" y="10062"/>
                  </a:lnTo>
                  <a:lnTo>
                    <a:pt x="9887" y="10213"/>
                  </a:lnTo>
                  <a:lnTo>
                    <a:pt x="9155" y="11754"/>
                  </a:lnTo>
                  <a:lnTo>
                    <a:pt x="9129" y="12915"/>
                  </a:lnTo>
                  <a:lnTo>
                    <a:pt x="9395" y="13231"/>
                  </a:lnTo>
                  <a:lnTo>
                    <a:pt x="11983" y="13623"/>
                  </a:lnTo>
                  <a:lnTo>
                    <a:pt x="12059" y="13623"/>
                  </a:lnTo>
                  <a:lnTo>
                    <a:pt x="13284" y="13521"/>
                  </a:lnTo>
                  <a:lnTo>
                    <a:pt x="12185" y="14873"/>
                  </a:lnTo>
                  <a:lnTo>
                    <a:pt x="9344" y="15441"/>
                  </a:lnTo>
                  <a:lnTo>
                    <a:pt x="9155" y="15554"/>
                  </a:lnTo>
                  <a:lnTo>
                    <a:pt x="7185" y="18029"/>
                  </a:lnTo>
                  <a:lnTo>
                    <a:pt x="5771" y="20239"/>
                  </a:lnTo>
                  <a:lnTo>
                    <a:pt x="5733" y="20479"/>
                  </a:lnTo>
                  <a:lnTo>
                    <a:pt x="6288" y="22613"/>
                  </a:lnTo>
                  <a:lnTo>
                    <a:pt x="6364" y="22752"/>
                  </a:lnTo>
                  <a:lnTo>
                    <a:pt x="7576" y="24040"/>
                  </a:lnTo>
                  <a:lnTo>
                    <a:pt x="9243" y="25416"/>
                  </a:lnTo>
                  <a:cubicBezTo>
                    <a:pt x="8877" y="25909"/>
                    <a:pt x="8334" y="26679"/>
                    <a:pt x="8208" y="27032"/>
                  </a:cubicBezTo>
                  <a:cubicBezTo>
                    <a:pt x="7841" y="27386"/>
                    <a:pt x="4874" y="29091"/>
                    <a:pt x="2841" y="30214"/>
                  </a:cubicBezTo>
                  <a:lnTo>
                    <a:pt x="0" y="31629"/>
                  </a:lnTo>
                  <a:lnTo>
                    <a:pt x="189" y="32222"/>
                  </a:lnTo>
                  <a:lnTo>
                    <a:pt x="4533" y="31515"/>
                  </a:lnTo>
                  <a:lnTo>
                    <a:pt x="10430" y="29128"/>
                  </a:lnTo>
                  <a:lnTo>
                    <a:pt x="10556" y="29040"/>
                  </a:lnTo>
                  <a:lnTo>
                    <a:pt x="12804" y="26388"/>
                  </a:lnTo>
                  <a:lnTo>
                    <a:pt x="14748" y="24684"/>
                  </a:lnTo>
                  <a:lnTo>
                    <a:pt x="16087" y="23737"/>
                  </a:lnTo>
                  <a:lnTo>
                    <a:pt x="15241" y="25302"/>
                  </a:lnTo>
                  <a:lnTo>
                    <a:pt x="15582" y="25757"/>
                  </a:lnTo>
                  <a:lnTo>
                    <a:pt x="17488" y="25366"/>
                  </a:lnTo>
                  <a:cubicBezTo>
                    <a:pt x="19180" y="24861"/>
                    <a:pt x="19787" y="24595"/>
                    <a:pt x="20026" y="24431"/>
                  </a:cubicBezTo>
                  <a:cubicBezTo>
                    <a:pt x="20544" y="24595"/>
                    <a:pt x="22628" y="25757"/>
                    <a:pt x="24496" y="26868"/>
                  </a:cubicBezTo>
                  <a:lnTo>
                    <a:pt x="25936" y="29507"/>
                  </a:lnTo>
                  <a:lnTo>
                    <a:pt x="26618" y="33409"/>
                  </a:lnTo>
                  <a:lnTo>
                    <a:pt x="26012" y="36338"/>
                  </a:lnTo>
                  <a:lnTo>
                    <a:pt x="25456" y="38384"/>
                  </a:lnTo>
                  <a:lnTo>
                    <a:pt x="25469" y="38586"/>
                  </a:lnTo>
                  <a:lnTo>
                    <a:pt x="26264" y="40480"/>
                  </a:lnTo>
                  <a:lnTo>
                    <a:pt x="26858" y="40455"/>
                  </a:lnTo>
                  <a:lnTo>
                    <a:pt x="27767" y="37538"/>
                  </a:lnTo>
                  <a:lnTo>
                    <a:pt x="28373" y="37033"/>
                  </a:lnTo>
                  <a:lnTo>
                    <a:pt x="29004" y="40884"/>
                  </a:lnTo>
                  <a:lnTo>
                    <a:pt x="29888" y="43018"/>
                  </a:lnTo>
                  <a:lnTo>
                    <a:pt x="28360" y="42058"/>
                  </a:lnTo>
                  <a:lnTo>
                    <a:pt x="27893" y="42273"/>
                  </a:lnTo>
                  <a:lnTo>
                    <a:pt x="27653" y="43763"/>
                  </a:lnTo>
                  <a:lnTo>
                    <a:pt x="27678" y="43953"/>
                  </a:lnTo>
                  <a:lnTo>
                    <a:pt x="29383" y="47652"/>
                  </a:lnTo>
                  <a:lnTo>
                    <a:pt x="29156" y="50114"/>
                  </a:lnTo>
                  <a:lnTo>
                    <a:pt x="27918" y="52589"/>
                  </a:lnTo>
                  <a:lnTo>
                    <a:pt x="27413" y="57085"/>
                  </a:lnTo>
                  <a:lnTo>
                    <a:pt x="27729" y="61580"/>
                  </a:lnTo>
                  <a:lnTo>
                    <a:pt x="27779" y="61719"/>
                  </a:lnTo>
                  <a:lnTo>
                    <a:pt x="29522" y="64484"/>
                  </a:lnTo>
                  <a:lnTo>
                    <a:pt x="31252" y="65696"/>
                  </a:lnTo>
                  <a:lnTo>
                    <a:pt x="32464" y="69030"/>
                  </a:lnTo>
                  <a:lnTo>
                    <a:pt x="33891" y="74080"/>
                  </a:lnTo>
                  <a:lnTo>
                    <a:pt x="33967" y="74219"/>
                  </a:lnTo>
                  <a:lnTo>
                    <a:pt x="36505" y="76896"/>
                  </a:lnTo>
                  <a:lnTo>
                    <a:pt x="37048" y="76631"/>
                  </a:lnTo>
                  <a:lnTo>
                    <a:pt x="36467" y="73474"/>
                  </a:lnTo>
                  <a:lnTo>
                    <a:pt x="36404" y="73335"/>
                  </a:lnTo>
                  <a:lnTo>
                    <a:pt x="34964" y="71505"/>
                  </a:lnTo>
                  <a:lnTo>
                    <a:pt x="34484" y="68171"/>
                  </a:lnTo>
                  <a:lnTo>
                    <a:pt x="34484" y="68171"/>
                  </a:lnTo>
                  <a:lnTo>
                    <a:pt x="35166" y="68954"/>
                  </a:lnTo>
                  <a:lnTo>
                    <a:pt x="36012" y="72098"/>
                  </a:lnTo>
                  <a:lnTo>
                    <a:pt x="36101" y="72237"/>
                  </a:lnTo>
                  <a:lnTo>
                    <a:pt x="38273" y="74295"/>
                  </a:lnTo>
                  <a:lnTo>
                    <a:pt x="40268" y="77730"/>
                  </a:lnTo>
                  <a:lnTo>
                    <a:pt x="40419" y="79939"/>
                  </a:lnTo>
                  <a:lnTo>
                    <a:pt x="40508" y="80141"/>
                  </a:lnTo>
                  <a:lnTo>
                    <a:pt x="42162" y="81947"/>
                  </a:lnTo>
                  <a:lnTo>
                    <a:pt x="42301" y="82035"/>
                  </a:lnTo>
                  <a:lnTo>
                    <a:pt x="46202" y="83197"/>
                  </a:lnTo>
                  <a:lnTo>
                    <a:pt x="49043" y="84700"/>
                  </a:lnTo>
                  <a:lnTo>
                    <a:pt x="49359" y="84687"/>
                  </a:lnTo>
                  <a:lnTo>
                    <a:pt x="50028" y="84245"/>
                  </a:lnTo>
                  <a:lnTo>
                    <a:pt x="52453" y="86165"/>
                  </a:lnTo>
                  <a:lnTo>
                    <a:pt x="52592" y="86228"/>
                  </a:lnTo>
                  <a:lnTo>
                    <a:pt x="55407" y="86834"/>
                  </a:lnTo>
                  <a:lnTo>
                    <a:pt x="58716" y="90546"/>
                  </a:lnTo>
                  <a:lnTo>
                    <a:pt x="61330" y="91960"/>
                  </a:lnTo>
                  <a:lnTo>
                    <a:pt x="61683" y="91910"/>
                  </a:lnTo>
                  <a:lnTo>
                    <a:pt x="62706" y="91013"/>
                  </a:lnTo>
                  <a:lnTo>
                    <a:pt x="63994" y="92491"/>
                  </a:lnTo>
                  <a:lnTo>
                    <a:pt x="63691" y="95723"/>
                  </a:lnTo>
                  <a:lnTo>
                    <a:pt x="62251" y="97466"/>
                  </a:lnTo>
                  <a:lnTo>
                    <a:pt x="61405" y="99840"/>
                  </a:lnTo>
                  <a:lnTo>
                    <a:pt x="61165" y="102074"/>
                  </a:lnTo>
                  <a:lnTo>
                    <a:pt x="60711" y="103224"/>
                  </a:lnTo>
                  <a:lnTo>
                    <a:pt x="60774" y="103552"/>
                  </a:lnTo>
                  <a:lnTo>
                    <a:pt x="63186" y="106115"/>
                  </a:lnTo>
                  <a:lnTo>
                    <a:pt x="65320" y="109335"/>
                  </a:lnTo>
                  <a:lnTo>
                    <a:pt x="67441" y="112656"/>
                  </a:lnTo>
                  <a:lnTo>
                    <a:pt x="67555" y="112757"/>
                  </a:lnTo>
                  <a:lnTo>
                    <a:pt x="69461" y="113818"/>
                  </a:lnTo>
                  <a:lnTo>
                    <a:pt x="70623" y="115421"/>
                  </a:lnTo>
                  <a:lnTo>
                    <a:pt x="71090" y="120055"/>
                  </a:lnTo>
                  <a:lnTo>
                    <a:pt x="71330" y="123881"/>
                  </a:lnTo>
                  <a:lnTo>
                    <a:pt x="71090" y="127871"/>
                  </a:lnTo>
                  <a:lnTo>
                    <a:pt x="71254" y="129866"/>
                  </a:lnTo>
                  <a:lnTo>
                    <a:pt x="70472" y="132973"/>
                  </a:lnTo>
                  <a:lnTo>
                    <a:pt x="70383" y="135511"/>
                  </a:lnTo>
                  <a:lnTo>
                    <a:pt x="70623" y="138516"/>
                  </a:lnTo>
                  <a:lnTo>
                    <a:pt x="70749" y="138743"/>
                  </a:lnTo>
                  <a:lnTo>
                    <a:pt x="71886" y="139539"/>
                  </a:lnTo>
                  <a:lnTo>
                    <a:pt x="70168" y="143491"/>
                  </a:lnTo>
                  <a:lnTo>
                    <a:pt x="70194" y="143794"/>
                  </a:lnTo>
                  <a:lnTo>
                    <a:pt x="71507" y="145789"/>
                  </a:lnTo>
                  <a:lnTo>
                    <a:pt x="71823" y="147582"/>
                  </a:lnTo>
                  <a:lnTo>
                    <a:pt x="73035" y="151370"/>
                  </a:lnTo>
                  <a:lnTo>
                    <a:pt x="75409" y="154805"/>
                  </a:lnTo>
                  <a:lnTo>
                    <a:pt x="77227" y="156030"/>
                  </a:lnTo>
                  <a:lnTo>
                    <a:pt x="77391" y="156080"/>
                  </a:lnTo>
                  <a:lnTo>
                    <a:pt x="80396" y="156080"/>
                  </a:lnTo>
                  <a:lnTo>
                    <a:pt x="80624" y="155966"/>
                  </a:lnTo>
                  <a:lnTo>
                    <a:pt x="81886" y="154476"/>
                  </a:lnTo>
                  <a:lnTo>
                    <a:pt x="81798" y="153984"/>
                  </a:lnTo>
                  <a:lnTo>
                    <a:pt x="78666" y="152305"/>
                  </a:lnTo>
                  <a:lnTo>
                    <a:pt x="77530" y="149501"/>
                  </a:lnTo>
                  <a:lnTo>
                    <a:pt x="77353" y="149325"/>
                  </a:lnTo>
                  <a:cubicBezTo>
                    <a:pt x="77176" y="149249"/>
                    <a:pt x="77038" y="149097"/>
                    <a:pt x="76974" y="148908"/>
                  </a:cubicBezTo>
                  <a:cubicBezTo>
                    <a:pt x="76911" y="148643"/>
                    <a:pt x="77063" y="148289"/>
                    <a:pt x="77391" y="147885"/>
                  </a:cubicBezTo>
                  <a:cubicBezTo>
                    <a:pt x="78363" y="146723"/>
                    <a:pt x="78591" y="146458"/>
                    <a:pt x="78641" y="146332"/>
                  </a:cubicBezTo>
                  <a:lnTo>
                    <a:pt x="78957" y="145309"/>
                  </a:lnTo>
                  <a:lnTo>
                    <a:pt x="78831" y="144956"/>
                  </a:lnTo>
                  <a:lnTo>
                    <a:pt x="77404" y="143933"/>
                  </a:lnTo>
                  <a:lnTo>
                    <a:pt x="78111" y="142582"/>
                  </a:lnTo>
                  <a:lnTo>
                    <a:pt x="78831" y="142077"/>
                  </a:lnTo>
                  <a:lnTo>
                    <a:pt x="78957" y="141862"/>
                  </a:lnTo>
                  <a:lnTo>
                    <a:pt x="79361" y="139652"/>
                  </a:lnTo>
                  <a:lnTo>
                    <a:pt x="79336" y="139476"/>
                  </a:lnTo>
                  <a:lnTo>
                    <a:pt x="78818" y="138289"/>
                  </a:lnTo>
                  <a:lnTo>
                    <a:pt x="78869" y="137582"/>
                  </a:lnTo>
                  <a:lnTo>
                    <a:pt x="79954" y="137708"/>
                  </a:lnTo>
                  <a:lnTo>
                    <a:pt x="80308" y="137417"/>
                  </a:lnTo>
                  <a:lnTo>
                    <a:pt x="80384" y="135814"/>
                  </a:lnTo>
                  <a:lnTo>
                    <a:pt x="80384" y="135498"/>
                  </a:lnTo>
                  <a:lnTo>
                    <a:pt x="82038" y="135018"/>
                  </a:lnTo>
                  <a:lnTo>
                    <a:pt x="83932" y="134551"/>
                  </a:lnTo>
                  <a:lnTo>
                    <a:pt x="84172" y="134235"/>
                  </a:lnTo>
                  <a:lnTo>
                    <a:pt x="84172" y="132076"/>
                  </a:lnTo>
                  <a:lnTo>
                    <a:pt x="84020" y="130826"/>
                  </a:lnTo>
                  <a:lnTo>
                    <a:pt x="83970" y="130283"/>
                  </a:lnTo>
                  <a:lnTo>
                    <a:pt x="86243" y="130675"/>
                  </a:lnTo>
                  <a:lnTo>
                    <a:pt x="86521" y="130586"/>
                  </a:lnTo>
                  <a:lnTo>
                    <a:pt x="88137" y="129008"/>
                  </a:lnTo>
                  <a:lnTo>
                    <a:pt x="89614" y="126520"/>
                  </a:lnTo>
                  <a:lnTo>
                    <a:pt x="90965" y="124551"/>
                  </a:lnTo>
                  <a:lnTo>
                    <a:pt x="91470" y="121798"/>
                  </a:lnTo>
                  <a:lnTo>
                    <a:pt x="93857" y="120156"/>
                  </a:lnTo>
                  <a:lnTo>
                    <a:pt x="96546" y="118742"/>
                  </a:lnTo>
                  <a:lnTo>
                    <a:pt x="97897" y="117947"/>
                  </a:lnTo>
                  <a:lnTo>
                    <a:pt x="98049" y="117719"/>
                  </a:lnTo>
                  <a:lnTo>
                    <a:pt x="98592" y="113982"/>
                  </a:lnTo>
                  <a:lnTo>
                    <a:pt x="99463" y="110800"/>
                  </a:lnTo>
                  <a:lnTo>
                    <a:pt x="99842" y="108906"/>
                  </a:lnTo>
                  <a:lnTo>
                    <a:pt x="101648" y="106645"/>
                  </a:lnTo>
                  <a:lnTo>
                    <a:pt x="102746" y="104676"/>
                  </a:lnTo>
                  <a:lnTo>
                    <a:pt x="102746" y="104373"/>
                  </a:lnTo>
                  <a:lnTo>
                    <a:pt x="101799" y="102617"/>
                  </a:lnTo>
                  <a:cubicBezTo>
                    <a:pt x="101824" y="102352"/>
                    <a:pt x="101774" y="102125"/>
                    <a:pt x="98882" y="100989"/>
                  </a:cubicBezTo>
                  <a:lnTo>
                    <a:pt x="95650" y="99726"/>
                  </a:lnTo>
                  <a:lnTo>
                    <a:pt x="93718" y="99410"/>
                  </a:lnTo>
                  <a:lnTo>
                    <a:pt x="91710" y="98627"/>
                  </a:lnTo>
                  <a:lnTo>
                    <a:pt x="89551" y="97731"/>
                  </a:lnTo>
                  <a:lnTo>
                    <a:pt x="88415" y="95092"/>
                  </a:lnTo>
                  <a:lnTo>
                    <a:pt x="86887" y="92907"/>
                  </a:lnTo>
                  <a:lnTo>
                    <a:pt x="86735" y="92794"/>
                  </a:lnTo>
                  <a:lnTo>
                    <a:pt x="83338" y="91682"/>
                  </a:lnTo>
                  <a:lnTo>
                    <a:pt x="81179" y="91455"/>
                  </a:lnTo>
                  <a:lnTo>
                    <a:pt x="78970" y="89321"/>
                  </a:lnTo>
                  <a:lnTo>
                    <a:pt x="76861" y="88084"/>
                  </a:lnTo>
                  <a:lnTo>
                    <a:pt x="74335" y="87819"/>
                  </a:lnTo>
                  <a:lnTo>
                    <a:pt x="71810" y="87187"/>
                  </a:lnTo>
                  <a:lnTo>
                    <a:pt x="71722" y="87175"/>
                  </a:lnTo>
                  <a:lnTo>
                    <a:pt x="68881" y="87263"/>
                  </a:lnTo>
                  <a:lnTo>
                    <a:pt x="68792" y="87276"/>
                  </a:lnTo>
                  <a:cubicBezTo>
                    <a:pt x="65395" y="88273"/>
                    <a:pt x="65320" y="88576"/>
                    <a:pt x="65269" y="88753"/>
                  </a:cubicBezTo>
                  <a:cubicBezTo>
                    <a:pt x="65219" y="88942"/>
                    <a:pt x="65029" y="89523"/>
                    <a:pt x="64878" y="89965"/>
                  </a:cubicBezTo>
                  <a:lnTo>
                    <a:pt x="63640" y="88993"/>
                  </a:lnTo>
                  <a:lnTo>
                    <a:pt x="63350" y="88930"/>
                  </a:lnTo>
                  <a:lnTo>
                    <a:pt x="61734" y="89448"/>
                  </a:lnTo>
                  <a:lnTo>
                    <a:pt x="60218" y="88690"/>
                  </a:lnTo>
                  <a:lnTo>
                    <a:pt x="59057" y="86303"/>
                  </a:lnTo>
                  <a:lnTo>
                    <a:pt x="59802" y="84384"/>
                  </a:lnTo>
                  <a:lnTo>
                    <a:pt x="59600" y="83967"/>
                  </a:lnTo>
                  <a:lnTo>
                    <a:pt x="57655" y="83311"/>
                  </a:lnTo>
                  <a:lnTo>
                    <a:pt x="55521" y="83046"/>
                  </a:lnTo>
                  <a:lnTo>
                    <a:pt x="56077" y="81480"/>
                  </a:lnTo>
                  <a:lnTo>
                    <a:pt x="56796" y="80104"/>
                  </a:lnTo>
                  <a:lnTo>
                    <a:pt x="56986" y="78853"/>
                  </a:lnTo>
                  <a:lnTo>
                    <a:pt x="56670" y="78500"/>
                  </a:lnTo>
                  <a:lnTo>
                    <a:pt x="53905" y="78500"/>
                  </a:lnTo>
                  <a:lnTo>
                    <a:pt x="53640" y="78651"/>
                  </a:lnTo>
                  <a:lnTo>
                    <a:pt x="52516" y="80533"/>
                  </a:lnTo>
                  <a:lnTo>
                    <a:pt x="50155" y="81366"/>
                  </a:lnTo>
                  <a:lnTo>
                    <a:pt x="48374" y="78942"/>
                  </a:lnTo>
                  <a:lnTo>
                    <a:pt x="47995" y="75495"/>
                  </a:lnTo>
                  <a:lnTo>
                    <a:pt x="48816" y="72717"/>
                  </a:lnTo>
                  <a:lnTo>
                    <a:pt x="51443" y="70772"/>
                  </a:lnTo>
                  <a:lnTo>
                    <a:pt x="54132" y="70393"/>
                  </a:lnTo>
                  <a:lnTo>
                    <a:pt x="55370" y="71416"/>
                  </a:lnTo>
                  <a:lnTo>
                    <a:pt x="55849" y="71315"/>
                  </a:lnTo>
                  <a:lnTo>
                    <a:pt x="56392" y="70305"/>
                  </a:lnTo>
                  <a:lnTo>
                    <a:pt x="58286" y="70305"/>
                  </a:lnTo>
                  <a:lnTo>
                    <a:pt x="60799" y="71088"/>
                  </a:lnTo>
                  <a:lnTo>
                    <a:pt x="61014" y="72856"/>
                  </a:lnTo>
                  <a:lnTo>
                    <a:pt x="61064" y="72995"/>
                  </a:lnTo>
                  <a:lnTo>
                    <a:pt x="62403" y="75040"/>
                  </a:lnTo>
                  <a:lnTo>
                    <a:pt x="62971" y="74926"/>
                  </a:lnTo>
                  <a:lnTo>
                    <a:pt x="63363" y="72843"/>
                  </a:lnTo>
                  <a:lnTo>
                    <a:pt x="63363" y="72767"/>
                  </a:lnTo>
                  <a:lnTo>
                    <a:pt x="63211" y="69131"/>
                  </a:lnTo>
                  <a:lnTo>
                    <a:pt x="64158" y="67376"/>
                  </a:lnTo>
                  <a:lnTo>
                    <a:pt x="67087" y="65355"/>
                  </a:lnTo>
                  <a:lnTo>
                    <a:pt x="68704" y="62691"/>
                  </a:lnTo>
                  <a:lnTo>
                    <a:pt x="69461" y="60721"/>
                  </a:lnTo>
                  <a:lnTo>
                    <a:pt x="71924" y="58322"/>
                  </a:lnTo>
                  <a:lnTo>
                    <a:pt x="73452" y="58322"/>
                  </a:lnTo>
                  <a:lnTo>
                    <a:pt x="73755" y="58107"/>
                  </a:lnTo>
                  <a:lnTo>
                    <a:pt x="74575" y="55923"/>
                  </a:lnTo>
                  <a:lnTo>
                    <a:pt x="76747" y="54496"/>
                  </a:lnTo>
                  <a:lnTo>
                    <a:pt x="77682" y="55961"/>
                  </a:lnTo>
                  <a:lnTo>
                    <a:pt x="78124" y="56062"/>
                  </a:lnTo>
                  <a:lnTo>
                    <a:pt x="80119" y="54786"/>
                  </a:lnTo>
                  <a:lnTo>
                    <a:pt x="83591" y="53347"/>
                  </a:lnTo>
                  <a:lnTo>
                    <a:pt x="83705" y="52855"/>
                  </a:lnTo>
                  <a:lnTo>
                    <a:pt x="82909" y="51983"/>
                  </a:lnTo>
                  <a:lnTo>
                    <a:pt x="82657" y="51870"/>
                  </a:lnTo>
                  <a:lnTo>
                    <a:pt x="79715" y="52084"/>
                  </a:lnTo>
                  <a:lnTo>
                    <a:pt x="79134" y="50771"/>
                  </a:lnTo>
                  <a:lnTo>
                    <a:pt x="79134" y="49496"/>
                  </a:lnTo>
                  <a:lnTo>
                    <a:pt x="78970" y="49218"/>
                  </a:lnTo>
                  <a:lnTo>
                    <a:pt x="78528" y="48978"/>
                  </a:lnTo>
                  <a:lnTo>
                    <a:pt x="78742" y="48864"/>
                  </a:lnTo>
                  <a:lnTo>
                    <a:pt x="81002" y="48864"/>
                  </a:lnTo>
                  <a:lnTo>
                    <a:pt x="83212" y="49029"/>
                  </a:lnTo>
                  <a:lnTo>
                    <a:pt x="83389" y="48991"/>
                  </a:lnTo>
                  <a:lnTo>
                    <a:pt x="86028" y="47463"/>
                  </a:lnTo>
                  <a:cubicBezTo>
                    <a:pt x="87973" y="46023"/>
                    <a:pt x="88048" y="45910"/>
                    <a:pt x="88074" y="45847"/>
                  </a:cubicBezTo>
                  <a:cubicBezTo>
                    <a:pt x="88213" y="45657"/>
                    <a:pt x="88263" y="45569"/>
                    <a:pt x="86432" y="42362"/>
                  </a:cubicBezTo>
                  <a:lnTo>
                    <a:pt x="84399" y="40455"/>
                  </a:lnTo>
                  <a:lnTo>
                    <a:pt x="84033" y="38435"/>
                  </a:lnTo>
                  <a:lnTo>
                    <a:pt x="83553" y="34103"/>
                  </a:lnTo>
                  <a:lnTo>
                    <a:pt x="83010" y="33927"/>
                  </a:lnTo>
                  <a:lnTo>
                    <a:pt x="81078" y="36086"/>
                  </a:lnTo>
                  <a:lnTo>
                    <a:pt x="79576" y="35758"/>
                  </a:lnTo>
                  <a:lnTo>
                    <a:pt x="79310" y="34028"/>
                  </a:lnTo>
                  <a:lnTo>
                    <a:pt x="80055" y="32677"/>
                  </a:lnTo>
                  <a:lnTo>
                    <a:pt x="79866" y="32222"/>
                  </a:lnTo>
                  <a:lnTo>
                    <a:pt x="78212" y="31755"/>
                  </a:lnTo>
                  <a:lnTo>
                    <a:pt x="77164" y="30669"/>
                  </a:lnTo>
                  <a:lnTo>
                    <a:pt x="76937" y="30568"/>
                  </a:lnTo>
                  <a:lnTo>
                    <a:pt x="74070" y="30568"/>
                  </a:lnTo>
                  <a:lnTo>
                    <a:pt x="73199" y="30656"/>
                  </a:lnTo>
                  <a:lnTo>
                    <a:pt x="72921" y="30959"/>
                  </a:lnTo>
                  <a:lnTo>
                    <a:pt x="72845" y="33674"/>
                  </a:lnTo>
                  <a:lnTo>
                    <a:pt x="71583" y="35013"/>
                  </a:lnTo>
                  <a:lnTo>
                    <a:pt x="71545" y="35391"/>
                  </a:lnTo>
                  <a:lnTo>
                    <a:pt x="72290" y="36566"/>
                  </a:lnTo>
                  <a:lnTo>
                    <a:pt x="72492" y="38662"/>
                  </a:lnTo>
                  <a:lnTo>
                    <a:pt x="70535" y="40316"/>
                  </a:lnTo>
                  <a:lnTo>
                    <a:pt x="68615" y="40998"/>
                  </a:lnTo>
                  <a:lnTo>
                    <a:pt x="68401" y="41288"/>
                  </a:lnTo>
                  <a:lnTo>
                    <a:pt x="68401" y="44256"/>
                  </a:lnTo>
                  <a:lnTo>
                    <a:pt x="67555" y="44685"/>
                  </a:lnTo>
                  <a:lnTo>
                    <a:pt x="66380" y="43195"/>
                  </a:lnTo>
                  <a:lnTo>
                    <a:pt x="66974" y="40581"/>
                  </a:lnTo>
                  <a:lnTo>
                    <a:pt x="66822" y="40228"/>
                  </a:lnTo>
                  <a:lnTo>
                    <a:pt x="64676" y="39142"/>
                  </a:lnTo>
                  <a:lnTo>
                    <a:pt x="62453" y="37816"/>
                  </a:lnTo>
                  <a:lnTo>
                    <a:pt x="61443" y="36957"/>
                  </a:lnTo>
                  <a:lnTo>
                    <a:pt x="61241" y="36881"/>
                  </a:lnTo>
                  <a:lnTo>
                    <a:pt x="60509" y="36881"/>
                  </a:lnTo>
                  <a:lnTo>
                    <a:pt x="60307" y="34444"/>
                  </a:lnTo>
                  <a:lnTo>
                    <a:pt x="60686" y="32083"/>
                  </a:lnTo>
                  <a:lnTo>
                    <a:pt x="61456" y="30252"/>
                  </a:lnTo>
                  <a:cubicBezTo>
                    <a:pt x="61974" y="30050"/>
                    <a:pt x="62479" y="29823"/>
                    <a:pt x="62971" y="29558"/>
                  </a:cubicBezTo>
                  <a:cubicBezTo>
                    <a:pt x="63413" y="29330"/>
                    <a:pt x="63640" y="29229"/>
                    <a:pt x="63754" y="29179"/>
                  </a:cubicBezTo>
                  <a:cubicBezTo>
                    <a:pt x="63761" y="29180"/>
                    <a:pt x="63768" y="29180"/>
                    <a:pt x="63775" y="29180"/>
                  </a:cubicBezTo>
                  <a:cubicBezTo>
                    <a:pt x="63887" y="29180"/>
                    <a:pt x="64048" y="29086"/>
                    <a:pt x="64499" y="28813"/>
                  </a:cubicBezTo>
                  <a:lnTo>
                    <a:pt x="65029" y="28497"/>
                  </a:lnTo>
                  <a:cubicBezTo>
                    <a:pt x="66469" y="27638"/>
                    <a:pt x="66999" y="27323"/>
                    <a:pt x="67201" y="27171"/>
                  </a:cubicBezTo>
                  <a:lnTo>
                    <a:pt x="67214" y="27184"/>
                  </a:lnTo>
                  <a:lnTo>
                    <a:pt x="68792" y="25681"/>
                  </a:lnTo>
                  <a:lnTo>
                    <a:pt x="69992" y="24456"/>
                  </a:lnTo>
                  <a:lnTo>
                    <a:pt x="70737" y="24267"/>
                  </a:lnTo>
                  <a:lnTo>
                    <a:pt x="74083" y="24267"/>
                  </a:lnTo>
                  <a:lnTo>
                    <a:pt x="74399" y="23977"/>
                  </a:lnTo>
                  <a:lnTo>
                    <a:pt x="74550" y="21994"/>
                  </a:lnTo>
                  <a:lnTo>
                    <a:pt x="75548" y="20252"/>
                  </a:lnTo>
                  <a:lnTo>
                    <a:pt x="75573" y="20012"/>
                  </a:lnTo>
                  <a:lnTo>
                    <a:pt x="75106" y="18269"/>
                  </a:lnTo>
                  <a:lnTo>
                    <a:pt x="75005" y="18118"/>
                  </a:lnTo>
                  <a:lnTo>
                    <a:pt x="73363" y="16741"/>
                  </a:lnTo>
                  <a:lnTo>
                    <a:pt x="72883" y="16830"/>
                  </a:lnTo>
                  <a:lnTo>
                    <a:pt x="71873" y="18800"/>
                  </a:lnTo>
                  <a:lnTo>
                    <a:pt x="70320" y="19999"/>
                  </a:lnTo>
                  <a:lnTo>
                    <a:pt x="69676" y="20441"/>
                  </a:lnTo>
                  <a:lnTo>
                    <a:pt x="69676" y="18623"/>
                  </a:lnTo>
                  <a:lnTo>
                    <a:pt x="69929" y="17385"/>
                  </a:lnTo>
                  <a:lnTo>
                    <a:pt x="69411" y="17082"/>
                  </a:lnTo>
                  <a:lnTo>
                    <a:pt x="68691" y="17739"/>
                  </a:lnTo>
                  <a:lnTo>
                    <a:pt x="67896" y="15959"/>
                  </a:lnTo>
                  <a:lnTo>
                    <a:pt x="68918" y="14860"/>
                  </a:lnTo>
                  <a:lnTo>
                    <a:pt x="71002" y="10403"/>
                  </a:lnTo>
                  <a:lnTo>
                    <a:pt x="71873" y="10049"/>
                  </a:lnTo>
                  <a:lnTo>
                    <a:pt x="73767" y="8332"/>
                  </a:lnTo>
                  <a:lnTo>
                    <a:pt x="73691" y="7827"/>
                  </a:lnTo>
                  <a:lnTo>
                    <a:pt x="72896" y="7410"/>
                  </a:lnTo>
                  <a:lnTo>
                    <a:pt x="71785" y="7233"/>
                  </a:lnTo>
                  <a:lnTo>
                    <a:pt x="69373" y="7233"/>
                  </a:lnTo>
                  <a:lnTo>
                    <a:pt x="69057" y="7549"/>
                  </a:lnTo>
                  <a:lnTo>
                    <a:pt x="69057" y="9658"/>
                  </a:lnTo>
                  <a:lnTo>
                    <a:pt x="67037" y="12284"/>
                  </a:lnTo>
                  <a:lnTo>
                    <a:pt x="65294" y="14986"/>
                  </a:lnTo>
                  <a:lnTo>
                    <a:pt x="65294" y="15340"/>
                  </a:lnTo>
                  <a:lnTo>
                    <a:pt x="66077" y="16476"/>
                  </a:lnTo>
                  <a:lnTo>
                    <a:pt x="65762" y="18623"/>
                  </a:lnTo>
                  <a:lnTo>
                    <a:pt x="63375" y="19885"/>
                  </a:lnTo>
                  <a:lnTo>
                    <a:pt x="63375" y="18585"/>
                  </a:lnTo>
                  <a:lnTo>
                    <a:pt x="63085" y="18269"/>
                  </a:lnTo>
                  <a:lnTo>
                    <a:pt x="61342" y="18118"/>
                  </a:lnTo>
                  <a:lnTo>
                    <a:pt x="61128" y="18181"/>
                  </a:lnTo>
                  <a:lnTo>
                    <a:pt x="59890" y="19153"/>
                  </a:lnTo>
                  <a:lnTo>
                    <a:pt x="58223" y="16830"/>
                  </a:lnTo>
                  <a:lnTo>
                    <a:pt x="57971" y="16703"/>
                  </a:lnTo>
                  <a:lnTo>
                    <a:pt x="55799" y="16703"/>
                  </a:lnTo>
                  <a:lnTo>
                    <a:pt x="55521" y="16868"/>
                  </a:lnTo>
                  <a:lnTo>
                    <a:pt x="54827" y="18168"/>
                  </a:lnTo>
                  <a:lnTo>
                    <a:pt x="54435" y="18736"/>
                  </a:lnTo>
                  <a:lnTo>
                    <a:pt x="53652" y="16969"/>
                  </a:lnTo>
                  <a:lnTo>
                    <a:pt x="53261" y="16792"/>
                  </a:lnTo>
                  <a:cubicBezTo>
                    <a:pt x="53061" y="16867"/>
                    <a:pt x="52586" y="16997"/>
                    <a:pt x="52167" y="16997"/>
                  </a:cubicBezTo>
                  <a:cubicBezTo>
                    <a:pt x="51950" y="16997"/>
                    <a:pt x="51749" y="16962"/>
                    <a:pt x="51607" y="16868"/>
                  </a:cubicBezTo>
                  <a:cubicBezTo>
                    <a:pt x="51455" y="16767"/>
                    <a:pt x="51379" y="16590"/>
                    <a:pt x="51392" y="16426"/>
                  </a:cubicBezTo>
                  <a:cubicBezTo>
                    <a:pt x="51316" y="15112"/>
                    <a:pt x="51316" y="14986"/>
                    <a:pt x="51316" y="14974"/>
                  </a:cubicBezTo>
                  <a:lnTo>
                    <a:pt x="51215" y="14746"/>
                  </a:lnTo>
                  <a:lnTo>
                    <a:pt x="47945" y="11716"/>
                  </a:lnTo>
                  <a:lnTo>
                    <a:pt x="46922" y="11009"/>
                  </a:lnTo>
                  <a:lnTo>
                    <a:pt x="46682" y="10958"/>
                  </a:lnTo>
                  <a:lnTo>
                    <a:pt x="45142" y="11223"/>
                  </a:lnTo>
                  <a:lnTo>
                    <a:pt x="44435" y="9077"/>
                  </a:lnTo>
                  <a:lnTo>
                    <a:pt x="44233" y="8875"/>
                  </a:lnTo>
                  <a:lnTo>
                    <a:pt x="42806" y="8433"/>
                  </a:lnTo>
                  <a:lnTo>
                    <a:pt x="42679" y="8420"/>
                  </a:lnTo>
                  <a:lnTo>
                    <a:pt x="39182" y="8862"/>
                  </a:lnTo>
                  <a:lnTo>
                    <a:pt x="37262" y="8445"/>
                  </a:lnTo>
                  <a:lnTo>
                    <a:pt x="34649" y="6210"/>
                  </a:lnTo>
                  <a:lnTo>
                    <a:pt x="31075" y="4506"/>
                  </a:lnTo>
                  <a:lnTo>
                    <a:pt x="28499" y="2031"/>
                  </a:lnTo>
                  <a:lnTo>
                    <a:pt x="26365" y="263"/>
                  </a:lnTo>
                  <a:lnTo>
                    <a:pt x="26100" y="187"/>
                  </a:lnTo>
                  <a:lnTo>
                    <a:pt x="23524" y="756"/>
                  </a:lnTo>
                  <a:cubicBezTo>
                    <a:pt x="23360" y="465"/>
                    <a:pt x="23120" y="238"/>
                    <a:pt x="22817" y="124"/>
                  </a:cubicBezTo>
                  <a:cubicBezTo>
                    <a:pt x="22620" y="41"/>
                    <a:pt x="22402" y="0"/>
                    <a:pt x="2216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52"/>
            <p:cNvSpPr/>
            <p:nvPr/>
          </p:nvSpPr>
          <p:spPr>
            <a:xfrm>
              <a:off x="1940550" y="1654925"/>
              <a:ext cx="124725" cy="149650"/>
            </a:xfrm>
            <a:custGeom>
              <a:avLst/>
              <a:gdLst/>
              <a:ahLst/>
              <a:cxnLst/>
              <a:rect l="l" t="t" r="r" b="b"/>
              <a:pathLst>
                <a:path w="4989" h="5986" extrusionOk="0">
                  <a:moveTo>
                    <a:pt x="2425" y="0"/>
                  </a:moveTo>
                  <a:lnTo>
                    <a:pt x="1023" y="1200"/>
                  </a:lnTo>
                  <a:lnTo>
                    <a:pt x="1" y="3851"/>
                  </a:lnTo>
                  <a:lnTo>
                    <a:pt x="1" y="5985"/>
                  </a:lnTo>
                  <a:lnTo>
                    <a:pt x="2362" y="4104"/>
                  </a:lnTo>
                  <a:lnTo>
                    <a:pt x="3511" y="4887"/>
                  </a:lnTo>
                  <a:lnTo>
                    <a:pt x="4988" y="4419"/>
                  </a:lnTo>
                  <a:lnTo>
                    <a:pt x="3271" y="2210"/>
                  </a:lnTo>
                  <a:lnTo>
                    <a:pt x="242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52"/>
            <p:cNvSpPr/>
            <p:nvPr/>
          </p:nvSpPr>
          <p:spPr>
            <a:xfrm>
              <a:off x="1932650" y="1641650"/>
              <a:ext cx="145575" cy="179325"/>
            </a:xfrm>
            <a:custGeom>
              <a:avLst/>
              <a:gdLst/>
              <a:ahLst/>
              <a:cxnLst/>
              <a:rect l="l" t="t" r="r" b="b"/>
              <a:pathLst>
                <a:path w="5823" h="7173" extrusionOk="0">
                  <a:moveTo>
                    <a:pt x="2602" y="1049"/>
                  </a:moveTo>
                  <a:lnTo>
                    <a:pt x="3297" y="2842"/>
                  </a:lnTo>
                  <a:lnTo>
                    <a:pt x="4774" y="4774"/>
                  </a:lnTo>
                  <a:lnTo>
                    <a:pt x="3877" y="5064"/>
                  </a:lnTo>
                  <a:lnTo>
                    <a:pt x="2665" y="4231"/>
                  </a:lnTo>
                  <a:lnTo>
                    <a:pt x="632" y="5860"/>
                  </a:lnTo>
                  <a:lnTo>
                    <a:pt x="632" y="4433"/>
                  </a:lnTo>
                  <a:lnTo>
                    <a:pt x="1605" y="1907"/>
                  </a:lnTo>
                  <a:lnTo>
                    <a:pt x="2602" y="1049"/>
                  </a:lnTo>
                  <a:close/>
                  <a:moveTo>
                    <a:pt x="2880" y="1"/>
                  </a:moveTo>
                  <a:lnTo>
                    <a:pt x="1074" y="1541"/>
                  </a:lnTo>
                  <a:lnTo>
                    <a:pt x="26" y="4269"/>
                  </a:lnTo>
                  <a:lnTo>
                    <a:pt x="1" y="7173"/>
                  </a:lnTo>
                  <a:lnTo>
                    <a:pt x="1" y="7173"/>
                  </a:lnTo>
                  <a:lnTo>
                    <a:pt x="2703" y="5026"/>
                  </a:lnTo>
                  <a:lnTo>
                    <a:pt x="3776" y="5771"/>
                  </a:lnTo>
                  <a:lnTo>
                    <a:pt x="5822" y="5102"/>
                  </a:lnTo>
                  <a:lnTo>
                    <a:pt x="3865" y="2577"/>
                  </a:lnTo>
                  <a:lnTo>
                    <a:pt x="288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52"/>
            <p:cNvSpPr/>
            <p:nvPr/>
          </p:nvSpPr>
          <p:spPr>
            <a:xfrm>
              <a:off x="2019475" y="1292525"/>
              <a:ext cx="410075" cy="583375"/>
            </a:xfrm>
            <a:custGeom>
              <a:avLst/>
              <a:gdLst/>
              <a:ahLst/>
              <a:cxnLst/>
              <a:rect l="l" t="t" r="r" b="b"/>
              <a:pathLst>
                <a:path w="16403" h="23335" extrusionOk="0">
                  <a:moveTo>
                    <a:pt x="4129" y="0"/>
                  </a:moveTo>
                  <a:lnTo>
                    <a:pt x="1213" y="2122"/>
                  </a:lnTo>
                  <a:lnTo>
                    <a:pt x="0" y="4407"/>
                  </a:lnTo>
                  <a:lnTo>
                    <a:pt x="0" y="7248"/>
                  </a:lnTo>
                  <a:lnTo>
                    <a:pt x="2122" y="6857"/>
                  </a:lnTo>
                  <a:lnTo>
                    <a:pt x="4571" y="8347"/>
                  </a:lnTo>
                  <a:lnTo>
                    <a:pt x="6541" y="8827"/>
                  </a:lnTo>
                  <a:lnTo>
                    <a:pt x="7210" y="7576"/>
                  </a:lnTo>
                  <a:lnTo>
                    <a:pt x="8170" y="11339"/>
                  </a:lnTo>
                  <a:lnTo>
                    <a:pt x="9521" y="12842"/>
                  </a:lnTo>
                  <a:lnTo>
                    <a:pt x="8258" y="15052"/>
                  </a:lnTo>
                  <a:cubicBezTo>
                    <a:pt x="8258" y="15052"/>
                    <a:pt x="8978" y="16314"/>
                    <a:pt x="6996" y="16706"/>
                  </a:cubicBezTo>
                  <a:cubicBezTo>
                    <a:pt x="5026" y="17097"/>
                    <a:pt x="6364" y="16946"/>
                    <a:pt x="5026" y="17097"/>
                  </a:cubicBezTo>
                  <a:cubicBezTo>
                    <a:pt x="3688" y="17261"/>
                    <a:pt x="3688" y="17539"/>
                    <a:pt x="3688" y="17539"/>
                  </a:cubicBezTo>
                  <a:lnTo>
                    <a:pt x="4180" y="18915"/>
                  </a:lnTo>
                  <a:lnTo>
                    <a:pt x="6604" y="18915"/>
                  </a:lnTo>
                  <a:lnTo>
                    <a:pt x="7943" y="20810"/>
                  </a:lnTo>
                  <a:lnTo>
                    <a:pt x="9521" y="22539"/>
                  </a:lnTo>
                  <a:lnTo>
                    <a:pt x="11579" y="23335"/>
                  </a:lnTo>
                  <a:lnTo>
                    <a:pt x="10405" y="20532"/>
                  </a:lnTo>
                  <a:lnTo>
                    <a:pt x="12375" y="21693"/>
                  </a:lnTo>
                  <a:lnTo>
                    <a:pt x="13473" y="20115"/>
                  </a:lnTo>
                  <a:lnTo>
                    <a:pt x="12059" y="16794"/>
                  </a:lnTo>
                  <a:lnTo>
                    <a:pt x="12615" y="15923"/>
                  </a:lnTo>
                  <a:lnTo>
                    <a:pt x="14420" y="18360"/>
                  </a:lnTo>
                  <a:lnTo>
                    <a:pt x="15683" y="16794"/>
                  </a:lnTo>
                  <a:lnTo>
                    <a:pt x="16403" y="15052"/>
                  </a:lnTo>
                  <a:lnTo>
                    <a:pt x="12931" y="12135"/>
                  </a:lnTo>
                  <a:lnTo>
                    <a:pt x="14269" y="11630"/>
                  </a:lnTo>
                  <a:lnTo>
                    <a:pt x="13549" y="8195"/>
                  </a:lnTo>
                  <a:lnTo>
                    <a:pt x="12211" y="5821"/>
                  </a:lnTo>
                  <a:lnTo>
                    <a:pt x="10721" y="4963"/>
                  </a:lnTo>
                  <a:lnTo>
                    <a:pt x="9067" y="3624"/>
                  </a:lnTo>
                  <a:lnTo>
                    <a:pt x="10557" y="3069"/>
                  </a:lnTo>
                  <a:lnTo>
                    <a:pt x="10165" y="1414"/>
                  </a:lnTo>
                  <a:lnTo>
                    <a:pt x="7918" y="354"/>
                  </a:lnTo>
                  <a:lnTo>
                    <a:pt x="5670" y="1326"/>
                  </a:lnTo>
                  <a:lnTo>
                    <a:pt x="5165" y="2677"/>
                  </a:lnTo>
                  <a:lnTo>
                    <a:pt x="3814" y="4256"/>
                  </a:lnTo>
                  <a:lnTo>
                    <a:pt x="2993" y="3069"/>
                  </a:lnTo>
                  <a:lnTo>
                    <a:pt x="412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52"/>
            <p:cNvSpPr/>
            <p:nvPr/>
          </p:nvSpPr>
          <p:spPr>
            <a:xfrm>
              <a:off x="2011275" y="1270725"/>
              <a:ext cx="427750" cy="619075"/>
            </a:xfrm>
            <a:custGeom>
              <a:avLst/>
              <a:gdLst/>
              <a:ahLst/>
              <a:cxnLst/>
              <a:rect l="l" t="t" r="r" b="b"/>
              <a:pathLst>
                <a:path w="17110" h="24763" extrusionOk="0">
                  <a:moveTo>
                    <a:pt x="8246" y="1567"/>
                  </a:moveTo>
                  <a:lnTo>
                    <a:pt x="10228" y="2501"/>
                  </a:lnTo>
                  <a:lnTo>
                    <a:pt x="10518" y="3739"/>
                  </a:lnTo>
                  <a:lnTo>
                    <a:pt x="8763" y="4383"/>
                  </a:lnTo>
                  <a:lnTo>
                    <a:pt x="10885" y="6087"/>
                  </a:lnTo>
                  <a:lnTo>
                    <a:pt x="12311" y="6908"/>
                  </a:lnTo>
                  <a:lnTo>
                    <a:pt x="13587" y="9156"/>
                  </a:lnTo>
                  <a:lnTo>
                    <a:pt x="14231" y="12287"/>
                  </a:lnTo>
                  <a:lnTo>
                    <a:pt x="12640" y="12881"/>
                  </a:lnTo>
                  <a:lnTo>
                    <a:pt x="16340" y="15999"/>
                  </a:lnTo>
                  <a:lnTo>
                    <a:pt x="15733" y="17477"/>
                  </a:lnTo>
                  <a:lnTo>
                    <a:pt x="14761" y="18689"/>
                  </a:lnTo>
                  <a:lnTo>
                    <a:pt x="12918" y="16227"/>
                  </a:lnTo>
                  <a:lnTo>
                    <a:pt x="12021" y="17616"/>
                  </a:lnTo>
                  <a:lnTo>
                    <a:pt x="13448" y="20937"/>
                  </a:lnTo>
                  <a:lnTo>
                    <a:pt x="12615" y="22136"/>
                  </a:lnTo>
                  <a:lnTo>
                    <a:pt x="10076" y="20633"/>
                  </a:lnTo>
                  <a:lnTo>
                    <a:pt x="11339" y="23639"/>
                  </a:lnTo>
                  <a:lnTo>
                    <a:pt x="10051" y="23146"/>
                  </a:lnTo>
                  <a:lnTo>
                    <a:pt x="8549" y="21492"/>
                  </a:lnTo>
                  <a:lnTo>
                    <a:pt x="7109" y="19459"/>
                  </a:lnTo>
                  <a:lnTo>
                    <a:pt x="4748" y="19459"/>
                  </a:lnTo>
                  <a:lnTo>
                    <a:pt x="4407" y="18500"/>
                  </a:lnTo>
                  <a:cubicBezTo>
                    <a:pt x="4723" y="18373"/>
                    <a:pt x="5064" y="18297"/>
                    <a:pt x="5417" y="18272"/>
                  </a:cubicBezTo>
                  <a:cubicBezTo>
                    <a:pt x="6124" y="18196"/>
                    <a:pt x="6124" y="18196"/>
                    <a:pt x="6238" y="18146"/>
                  </a:cubicBezTo>
                  <a:cubicBezTo>
                    <a:pt x="6301" y="18121"/>
                    <a:pt x="6453" y="18070"/>
                    <a:pt x="7412" y="17881"/>
                  </a:cubicBezTo>
                  <a:cubicBezTo>
                    <a:pt x="8208" y="17717"/>
                    <a:pt x="8725" y="17401"/>
                    <a:pt x="8940" y="16934"/>
                  </a:cubicBezTo>
                  <a:cubicBezTo>
                    <a:pt x="9079" y="16618"/>
                    <a:pt x="9079" y="16265"/>
                    <a:pt x="8953" y="15936"/>
                  </a:cubicBezTo>
                  <a:lnTo>
                    <a:pt x="10253" y="13676"/>
                  </a:lnTo>
                  <a:lnTo>
                    <a:pt x="8801" y="12060"/>
                  </a:lnTo>
                  <a:lnTo>
                    <a:pt x="7652" y="7590"/>
                  </a:lnTo>
                  <a:lnTo>
                    <a:pt x="6718" y="9332"/>
                  </a:lnTo>
                  <a:lnTo>
                    <a:pt x="5026" y="8928"/>
                  </a:lnTo>
                  <a:lnTo>
                    <a:pt x="2513" y="7388"/>
                  </a:lnTo>
                  <a:lnTo>
                    <a:pt x="644" y="7741"/>
                  </a:lnTo>
                  <a:lnTo>
                    <a:pt x="644" y="5367"/>
                  </a:lnTo>
                  <a:lnTo>
                    <a:pt x="1793" y="3208"/>
                  </a:lnTo>
                  <a:lnTo>
                    <a:pt x="3801" y="1744"/>
                  </a:lnTo>
                  <a:lnTo>
                    <a:pt x="3801" y="1744"/>
                  </a:lnTo>
                  <a:lnTo>
                    <a:pt x="2980" y="3991"/>
                  </a:lnTo>
                  <a:lnTo>
                    <a:pt x="4129" y="5645"/>
                  </a:lnTo>
                  <a:lnTo>
                    <a:pt x="5745" y="3751"/>
                  </a:lnTo>
                  <a:lnTo>
                    <a:pt x="6263" y="2438"/>
                  </a:lnTo>
                  <a:lnTo>
                    <a:pt x="8246" y="1567"/>
                  </a:lnTo>
                  <a:close/>
                  <a:moveTo>
                    <a:pt x="5114" y="1"/>
                  </a:moveTo>
                  <a:lnTo>
                    <a:pt x="1288" y="2779"/>
                  </a:lnTo>
                  <a:lnTo>
                    <a:pt x="0" y="5203"/>
                  </a:lnTo>
                  <a:lnTo>
                    <a:pt x="0" y="8486"/>
                  </a:lnTo>
                  <a:lnTo>
                    <a:pt x="2374" y="8044"/>
                  </a:lnTo>
                  <a:lnTo>
                    <a:pt x="4723" y="9471"/>
                  </a:lnTo>
                  <a:lnTo>
                    <a:pt x="7021" y="10039"/>
                  </a:lnTo>
                  <a:lnTo>
                    <a:pt x="7425" y="9294"/>
                  </a:lnTo>
                  <a:lnTo>
                    <a:pt x="8208" y="12350"/>
                  </a:lnTo>
                  <a:lnTo>
                    <a:pt x="9458" y="13739"/>
                  </a:lnTo>
                  <a:lnTo>
                    <a:pt x="8321" y="15747"/>
                  </a:lnTo>
                  <a:lnTo>
                    <a:pt x="8233" y="15911"/>
                  </a:lnTo>
                  <a:lnTo>
                    <a:pt x="8309" y="16063"/>
                  </a:lnTo>
                  <a:cubicBezTo>
                    <a:pt x="8410" y="16252"/>
                    <a:pt x="8422" y="16467"/>
                    <a:pt x="8347" y="16669"/>
                  </a:cubicBezTo>
                  <a:cubicBezTo>
                    <a:pt x="8220" y="16946"/>
                    <a:pt x="7842" y="17148"/>
                    <a:pt x="7273" y="17262"/>
                  </a:cubicBezTo>
                  <a:cubicBezTo>
                    <a:pt x="6263" y="17464"/>
                    <a:pt x="6099" y="17527"/>
                    <a:pt x="6011" y="17565"/>
                  </a:cubicBezTo>
                  <a:cubicBezTo>
                    <a:pt x="5783" y="17603"/>
                    <a:pt x="5556" y="17641"/>
                    <a:pt x="5329" y="17654"/>
                  </a:cubicBezTo>
                  <a:cubicBezTo>
                    <a:pt x="4937" y="17704"/>
                    <a:pt x="3712" y="17843"/>
                    <a:pt x="3712" y="18411"/>
                  </a:cubicBezTo>
                  <a:lnTo>
                    <a:pt x="4293" y="20103"/>
                  </a:lnTo>
                  <a:lnTo>
                    <a:pt x="6793" y="20103"/>
                  </a:lnTo>
                  <a:lnTo>
                    <a:pt x="8056" y="21884"/>
                  </a:lnTo>
                  <a:lnTo>
                    <a:pt x="9685" y="23677"/>
                  </a:lnTo>
                  <a:lnTo>
                    <a:pt x="12488" y="24763"/>
                  </a:lnTo>
                  <a:lnTo>
                    <a:pt x="11390" y="22161"/>
                  </a:lnTo>
                  <a:lnTo>
                    <a:pt x="12791" y="22982"/>
                  </a:lnTo>
                  <a:lnTo>
                    <a:pt x="14168" y="20987"/>
                  </a:lnTo>
                  <a:lnTo>
                    <a:pt x="12741" y="17666"/>
                  </a:lnTo>
                  <a:lnTo>
                    <a:pt x="12968" y="17325"/>
                  </a:lnTo>
                  <a:lnTo>
                    <a:pt x="14748" y="19712"/>
                  </a:lnTo>
                  <a:lnTo>
                    <a:pt x="16264" y="17830"/>
                  </a:lnTo>
                  <a:lnTo>
                    <a:pt x="17110" y="15810"/>
                  </a:lnTo>
                  <a:lnTo>
                    <a:pt x="13877" y="13083"/>
                  </a:lnTo>
                  <a:lnTo>
                    <a:pt x="14963" y="12678"/>
                  </a:lnTo>
                  <a:lnTo>
                    <a:pt x="14193" y="8979"/>
                  </a:lnTo>
                  <a:lnTo>
                    <a:pt x="12779" y="6453"/>
                  </a:lnTo>
                  <a:lnTo>
                    <a:pt x="11238" y="5569"/>
                  </a:lnTo>
                  <a:lnTo>
                    <a:pt x="10013" y="4585"/>
                  </a:lnTo>
                  <a:lnTo>
                    <a:pt x="11263" y="4117"/>
                  </a:lnTo>
                  <a:lnTo>
                    <a:pt x="10771" y="2047"/>
                  </a:lnTo>
                  <a:lnTo>
                    <a:pt x="8258" y="860"/>
                  </a:lnTo>
                  <a:lnTo>
                    <a:pt x="5758" y="1958"/>
                  </a:lnTo>
                  <a:lnTo>
                    <a:pt x="5215" y="3372"/>
                  </a:lnTo>
                  <a:lnTo>
                    <a:pt x="4180" y="4597"/>
                  </a:lnTo>
                  <a:lnTo>
                    <a:pt x="3675" y="3890"/>
                  </a:lnTo>
                  <a:lnTo>
                    <a:pt x="51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52"/>
            <p:cNvSpPr/>
            <p:nvPr/>
          </p:nvSpPr>
          <p:spPr>
            <a:xfrm>
              <a:off x="2342725" y="2272700"/>
              <a:ext cx="102300" cy="109875"/>
            </a:xfrm>
            <a:custGeom>
              <a:avLst/>
              <a:gdLst/>
              <a:ahLst/>
              <a:cxnLst/>
              <a:rect l="l" t="t" r="r" b="b"/>
              <a:pathLst>
                <a:path w="4092" h="4395" extrusionOk="0">
                  <a:moveTo>
                    <a:pt x="112" y="2946"/>
                  </a:moveTo>
                  <a:cubicBezTo>
                    <a:pt x="41" y="2963"/>
                    <a:pt x="1" y="2986"/>
                    <a:pt x="1" y="3018"/>
                  </a:cubicBezTo>
                  <a:cubicBezTo>
                    <a:pt x="1" y="3026"/>
                    <a:pt x="3" y="3031"/>
                    <a:pt x="9" y="3031"/>
                  </a:cubicBezTo>
                  <a:cubicBezTo>
                    <a:pt x="25" y="3031"/>
                    <a:pt x="60" y="3000"/>
                    <a:pt x="112" y="2946"/>
                  </a:cubicBezTo>
                  <a:close/>
                  <a:moveTo>
                    <a:pt x="2337" y="0"/>
                  </a:moveTo>
                  <a:cubicBezTo>
                    <a:pt x="2337" y="0"/>
                    <a:pt x="576" y="2455"/>
                    <a:pt x="112" y="2946"/>
                  </a:cubicBezTo>
                  <a:lnTo>
                    <a:pt x="112" y="2946"/>
                  </a:lnTo>
                  <a:cubicBezTo>
                    <a:pt x="226" y="2918"/>
                    <a:pt x="419" y="2908"/>
                    <a:pt x="644" y="2908"/>
                  </a:cubicBezTo>
                  <a:cubicBezTo>
                    <a:pt x="1336" y="2908"/>
                    <a:pt x="2337" y="3005"/>
                    <a:pt x="2337" y="3005"/>
                  </a:cubicBezTo>
                  <a:lnTo>
                    <a:pt x="3145" y="4394"/>
                  </a:lnTo>
                  <a:lnTo>
                    <a:pt x="4092" y="3990"/>
                  </a:lnTo>
                  <a:lnTo>
                    <a:pt x="4092" y="2096"/>
                  </a:lnTo>
                  <a:lnTo>
                    <a:pt x="2438" y="1465"/>
                  </a:lnTo>
                  <a:lnTo>
                    <a:pt x="233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52"/>
            <p:cNvSpPr/>
            <p:nvPr/>
          </p:nvSpPr>
          <p:spPr>
            <a:xfrm>
              <a:off x="2334825" y="2250600"/>
              <a:ext cx="118400" cy="142075"/>
            </a:xfrm>
            <a:custGeom>
              <a:avLst/>
              <a:gdLst/>
              <a:ahLst/>
              <a:cxnLst/>
              <a:rect l="l" t="t" r="r" b="b"/>
              <a:pathLst>
                <a:path w="4736" h="5683" extrusionOk="0">
                  <a:moveTo>
                    <a:pt x="2387" y="1781"/>
                  </a:moveTo>
                  <a:lnTo>
                    <a:pt x="2450" y="2576"/>
                  </a:lnTo>
                  <a:lnTo>
                    <a:pt x="4079" y="3207"/>
                  </a:lnTo>
                  <a:lnTo>
                    <a:pt x="4079" y="4659"/>
                  </a:lnTo>
                  <a:lnTo>
                    <a:pt x="3587" y="4874"/>
                  </a:lnTo>
                  <a:lnTo>
                    <a:pt x="2829" y="3586"/>
                  </a:lnTo>
                  <a:lnTo>
                    <a:pt x="2665" y="3574"/>
                  </a:lnTo>
                  <a:cubicBezTo>
                    <a:pt x="1983" y="3510"/>
                    <a:pt x="1491" y="3473"/>
                    <a:pt x="1125" y="3473"/>
                  </a:cubicBezTo>
                  <a:lnTo>
                    <a:pt x="1137" y="3473"/>
                  </a:lnTo>
                  <a:cubicBezTo>
                    <a:pt x="1428" y="3106"/>
                    <a:pt x="1819" y="2576"/>
                    <a:pt x="2387" y="1781"/>
                  </a:cubicBezTo>
                  <a:close/>
                  <a:moveTo>
                    <a:pt x="2905" y="0"/>
                  </a:moveTo>
                  <a:lnTo>
                    <a:pt x="2400" y="707"/>
                  </a:lnTo>
                  <a:cubicBezTo>
                    <a:pt x="1541" y="1894"/>
                    <a:pt x="582" y="3195"/>
                    <a:pt x="253" y="3561"/>
                  </a:cubicBezTo>
                  <a:cubicBezTo>
                    <a:pt x="203" y="3574"/>
                    <a:pt x="165" y="3599"/>
                    <a:pt x="127" y="3637"/>
                  </a:cubicBezTo>
                  <a:lnTo>
                    <a:pt x="1" y="3763"/>
                  </a:lnTo>
                  <a:lnTo>
                    <a:pt x="1" y="4142"/>
                  </a:lnTo>
                  <a:lnTo>
                    <a:pt x="228" y="4218"/>
                  </a:lnTo>
                  <a:cubicBezTo>
                    <a:pt x="268" y="4227"/>
                    <a:pt x="302" y="4237"/>
                    <a:pt x="339" y="4237"/>
                  </a:cubicBezTo>
                  <a:cubicBezTo>
                    <a:pt x="396" y="4237"/>
                    <a:pt x="462" y="4214"/>
                    <a:pt x="569" y="4129"/>
                  </a:cubicBezTo>
                  <a:cubicBezTo>
                    <a:pt x="771" y="4117"/>
                    <a:pt x="974" y="4111"/>
                    <a:pt x="1176" y="4111"/>
                  </a:cubicBezTo>
                  <a:cubicBezTo>
                    <a:pt x="1605" y="4111"/>
                    <a:pt x="2034" y="4137"/>
                    <a:pt x="2463" y="4180"/>
                  </a:cubicBezTo>
                  <a:lnTo>
                    <a:pt x="3334" y="5682"/>
                  </a:lnTo>
                  <a:lnTo>
                    <a:pt x="4736" y="5076"/>
                  </a:lnTo>
                  <a:lnTo>
                    <a:pt x="4736" y="2753"/>
                  </a:lnTo>
                  <a:lnTo>
                    <a:pt x="3069" y="2121"/>
                  </a:lnTo>
                  <a:lnTo>
                    <a:pt x="290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52"/>
            <p:cNvSpPr/>
            <p:nvPr/>
          </p:nvSpPr>
          <p:spPr>
            <a:xfrm>
              <a:off x="1713900" y="3010725"/>
              <a:ext cx="224775" cy="69925"/>
            </a:xfrm>
            <a:custGeom>
              <a:avLst/>
              <a:gdLst/>
              <a:ahLst/>
              <a:cxnLst/>
              <a:rect l="l" t="t" r="r" b="b"/>
              <a:pathLst>
                <a:path w="8991" h="2797" extrusionOk="0">
                  <a:moveTo>
                    <a:pt x="1112" y="1"/>
                  </a:moveTo>
                  <a:lnTo>
                    <a:pt x="0" y="556"/>
                  </a:lnTo>
                  <a:lnTo>
                    <a:pt x="1112" y="834"/>
                  </a:lnTo>
                  <a:cubicBezTo>
                    <a:pt x="1112" y="834"/>
                    <a:pt x="3864" y="1125"/>
                    <a:pt x="4104" y="1125"/>
                  </a:cubicBezTo>
                  <a:cubicBezTo>
                    <a:pt x="4344" y="1125"/>
                    <a:pt x="6705" y="2110"/>
                    <a:pt x="6705" y="2110"/>
                  </a:cubicBezTo>
                  <a:cubicBezTo>
                    <a:pt x="6705" y="2110"/>
                    <a:pt x="5423" y="2797"/>
                    <a:pt x="5497" y="2797"/>
                  </a:cubicBezTo>
                  <a:cubicBezTo>
                    <a:pt x="5501" y="2797"/>
                    <a:pt x="5508" y="2795"/>
                    <a:pt x="5518" y="2791"/>
                  </a:cubicBezTo>
                  <a:cubicBezTo>
                    <a:pt x="5758" y="2716"/>
                    <a:pt x="8991" y="2463"/>
                    <a:pt x="8991" y="2463"/>
                  </a:cubicBezTo>
                  <a:lnTo>
                    <a:pt x="7892" y="1390"/>
                  </a:lnTo>
                  <a:lnTo>
                    <a:pt x="324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52"/>
            <p:cNvSpPr/>
            <p:nvPr/>
          </p:nvSpPr>
          <p:spPr>
            <a:xfrm>
              <a:off x="1691475" y="3002850"/>
              <a:ext cx="265200" cy="86825"/>
            </a:xfrm>
            <a:custGeom>
              <a:avLst/>
              <a:gdLst/>
              <a:ahLst/>
              <a:cxnLst/>
              <a:rect l="l" t="t" r="r" b="b"/>
              <a:pathLst>
                <a:path w="10608" h="3473" extrusionOk="0">
                  <a:moveTo>
                    <a:pt x="4079" y="644"/>
                  </a:moveTo>
                  <a:lnTo>
                    <a:pt x="8613" y="1995"/>
                  </a:lnTo>
                  <a:lnTo>
                    <a:pt x="9168" y="2526"/>
                  </a:lnTo>
                  <a:cubicBezTo>
                    <a:pt x="8764" y="2551"/>
                    <a:pt x="8310" y="2589"/>
                    <a:pt x="7880" y="2627"/>
                  </a:cubicBezTo>
                  <a:lnTo>
                    <a:pt x="8335" y="2387"/>
                  </a:lnTo>
                  <a:lnTo>
                    <a:pt x="7716" y="2134"/>
                  </a:lnTo>
                  <a:cubicBezTo>
                    <a:pt x="6112" y="1465"/>
                    <a:pt x="5191" y="1124"/>
                    <a:pt x="5001" y="1124"/>
                  </a:cubicBezTo>
                  <a:cubicBezTo>
                    <a:pt x="4824" y="1124"/>
                    <a:pt x="3095" y="947"/>
                    <a:pt x="2072" y="846"/>
                  </a:cubicBezTo>
                  <a:lnTo>
                    <a:pt x="1807" y="770"/>
                  </a:lnTo>
                  <a:lnTo>
                    <a:pt x="2072" y="644"/>
                  </a:lnTo>
                  <a:close/>
                  <a:moveTo>
                    <a:pt x="1933" y="0"/>
                  </a:moveTo>
                  <a:lnTo>
                    <a:pt x="1" y="973"/>
                  </a:lnTo>
                  <a:lnTo>
                    <a:pt x="1971" y="1465"/>
                  </a:lnTo>
                  <a:cubicBezTo>
                    <a:pt x="2438" y="1515"/>
                    <a:pt x="4749" y="1755"/>
                    <a:pt x="4976" y="1755"/>
                  </a:cubicBezTo>
                  <a:cubicBezTo>
                    <a:pt x="5127" y="1781"/>
                    <a:pt x="5974" y="2096"/>
                    <a:pt x="6857" y="2462"/>
                  </a:cubicBezTo>
                  <a:cubicBezTo>
                    <a:pt x="5974" y="2942"/>
                    <a:pt x="5986" y="2980"/>
                    <a:pt x="6100" y="3233"/>
                  </a:cubicBezTo>
                  <a:lnTo>
                    <a:pt x="6251" y="3473"/>
                  </a:lnTo>
                  <a:lnTo>
                    <a:pt x="6516" y="3410"/>
                  </a:lnTo>
                  <a:cubicBezTo>
                    <a:pt x="6706" y="3359"/>
                    <a:pt x="8411" y="3207"/>
                    <a:pt x="9913" y="3094"/>
                  </a:cubicBezTo>
                  <a:lnTo>
                    <a:pt x="10608" y="3043"/>
                  </a:lnTo>
                  <a:lnTo>
                    <a:pt x="8953" y="1427"/>
                  </a:lnTo>
                  <a:lnTo>
                    <a:pt x="4231" y="13"/>
                  </a:lnTo>
                  <a:lnTo>
                    <a:pt x="193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52"/>
            <p:cNvSpPr/>
            <p:nvPr/>
          </p:nvSpPr>
          <p:spPr>
            <a:xfrm>
              <a:off x="1938650" y="3067875"/>
              <a:ext cx="120300" cy="55275"/>
            </a:xfrm>
            <a:custGeom>
              <a:avLst/>
              <a:gdLst/>
              <a:ahLst/>
              <a:cxnLst/>
              <a:rect l="l" t="t" r="r" b="b"/>
              <a:pathLst>
                <a:path w="4812" h="2211" extrusionOk="0">
                  <a:moveTo>
                    <a:pt x="1807" y="0"/>
                  </a:moveTo>
                  <a:lnTo>
                    <a:pt x="1099" y="1036"/>
                  </a:lnTo>
                  <a:lnTo>
                    <a:pt x="1" y="2210"/>
                  </a:lnTo>
                  <a:lnTo>
                    <a:pt x="1" y="2210"/>
                  </a:lnTo>
                  <a:lnTo>
                    <a:pt x="2842" y="1743"/>
                  </a:lnTo>
                  <a:lnTo>
                    <a:pt x="4812" y="2210"/>
                  </a:lnTo>
                  <a:lnTo>
                    <a:pt x="4812" y="2210"/>
                  </a:lnTo>
                  <a:lnTo>
                    <a:pt x="4408" y="493"/>
                  </a:lnTo>
                  <a:lnTo>
                    <a:pt x="1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52"/>
            <p:cNvSpPr/>
            <p:nvPr/>
          </p:nvSpPr>
          <p:spPr>
            <a:xfrm>
              <a:off x="1916875" y="3059350"/>
              <a:ext cx="152175" cy="75475"/>
            </a:xfrm>
            <a:custGeom>
              <a:avLst/>
              <a:gdLst/>
              <a:ahLst/>
              <a:cxnLst/>
              <a:rect l="l" t="t" r="r" b="b"/>
              <a:pathLst>
                <a:path w="6087" h="3019" extrusionOk="0">
                  <a:moveTo>
                    <a:pt x="2829" y="695"/>
                  </a:moveTo>
                  <a:lnTo>
                    <a:pt x="5026" y="1099"/>
                  </a:lnTo>
                  <a:lnTo>
                    <a:pt x="5253" y="2122"/>
                  </a:lnTo>
                  <a:lnTo>
                    <a:pt x="5253" y="2122"/>
                  </a:lnTo>
                  <a:lnTo>
                    <a:pt x="3713" y="1756"/>
                  </a:lnTo>
                  <a:lnTo>
                    <a:pt x="1731" y="2084"/>
                  </a:lnTo>
                  <a:lnTo>
                    <a:pt x="2236" y="1541"/>
                  </a:lnTo>
                  <a:lnTo>
                    <a:pt x="2829" y="695"/>
                  </a:lnTo>
                  <a:close/>
                  <a:moveTo>
                    <a:pt x="2526" y="0"/>
                  </a:moveTo>
                  <a:lnTo>
                    <a:pt x="1743" y="1162"/>
                  </a:lnTo>
                  <a:lnTo>
                    <a:pt x="1" y="3018"/>
                  </a:lnTo>
                  <a:lnTo>
                    <a:pt x="3675" y="2400"/>
                  </a:lnTo>
                  <a:lnTo>
                    <a:pt x="6087" y="2980"/>
                  </a:lnTo>
                  <a:lnTo>
                    <a:pt x="5531" y="556"/>
                  </a:lnTo>
                  <a:lnTo>
                    <a:pt x="252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52"/>
            <p:cNvSpPr/>
            <p:nvPr/>
          </p:nvSpPr>
          <p:spPr>
            <a:xfrm>
              <a:off x="1843950" y="3121225"/>
              <a:ext cx="55275" cy="29075"/>
            </a:xfrm>
            <a:custGeom>
              <a:avLst/>
              <a:gdLst/>
              <a:ahLst/>
              <a:cxnLst/>
              <a:rect l="l" t="t" r="r" b="b"/>
              <a:pathLst>
                <a:path w="2211" h="1163" extrusionOk="0">
                  <a:moveTo>
                    <a:pt x="1" y="0"/>
                  </a:moveTo>
                  <a:lnTo>
                    <a:pt x="1226" y="1162"/>
                  </a:lnTo>
                  <a:lnTo>
                    <a:pt x="2211" y="278"/>
                  </a:lnTo>
                  <a:lnTo>
                    <a:pt x="16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52"/>
            <p:cNvSpPr/>
            <p:nvPr/>
          </p:nvSpPr>
          <p:spPr>
            <a:xfrm>
              <a:off x="1824375" y="3113325"/>
              <a:ext cx="88750" cy="47700"/>
            </a:xfrm>
            <a:custGeom>
              <a:avLst/>
              <a:gdLst/>
              <a:ahLst/>
              <a:cxnLst/>
              <a:rect l="l" t="t" r="r" b="b"/>
              <a:pathLst>
                <a:path w="3550" h="1908" extrusionOk="0">
                  <a:moveTo>
                    <a:pt x="2375" y="632"/>
                  </a:moveTo>
                  <a:lnTo>
                    <a:pt x="2438" y="670"/>
                  </a:lnTo>
                  <a:lnTo>
                    <a:pt x="2021" y="1049"/>
                  </a:lnTo>
                  <a:lnTo>
                    <a:pt x="1579" y="632"/>
                  </a:lnTo>
                  <a:close/>
                  <a:moveTo>
                    <a:pt x="1" y="1"/>
                  </a:moveTo>
                  <a:lnTo>
                    <a:pt x="1996" y="1907"/>
                  </a:lnTo>
                  <a:lnTo>
                    <a:pt x="3549" y="518"/>
                  </a:lnTo>
                  <a:lnTo>
                    <a:pt x="25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52"/>
            <p:cNvSpPr/>
            <p:nvPr/>
          </p:nvSpPr>
          <p:spPr>
            <a:xfrm>
              <a:off x="2090500" y="3105425"/>
              <a:ext cx="65050" cy="33175"/>
            </a:xfrm>
            <a:custGeom>
              <a:avLst/>
              <a:gdLst/>
              <a:ahLst/>
              <a:cxnLst/>
              <a:rect l="l" t="t" r="r" b="b"/>
              <a:pathLst>
                <a:path w="2602" h="1327" extrusionOk="0">
                  <a:moveTo>
                    <a:pt x="0" y="1"/>
                  </a:moveTo>
                  <a:lnTo>
                    <a:pt x="468" y="1327"/>
                  </a:lnTo>
                  <a:lnTo>
                    <a:pt x="2602" y="658"/>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52"/>
            <p:cNvSpPr/>
            <p:nvPr/>
          </p:nvSpPr>
          <p:spPr>
            <a:xfrm>
              <a:off x="2077875" y="3094075"/>
              <a:ext cx="106725" cy="54325"/>
            </a:xfrm>
            <a:custGeom>
              <a:avLst/>
              <a:gdLst/>
              <a:ahLst/>
              <a:cxnLst/>
              <a:rect l="l" t="t" r="r" b="b"/>
              <a:pathLst>
                <a:path w="4269" h="2173" extrusionOk="0">
                  <a:moveTo>
                    <a:pt x="998" y="910"/>
                  </a:moveTo>
                  <a:lnTo>
                    <a:pt x="1945" y="1137"/>
                  </a:lnTo>
                  <a:lnTo>
                    <a:pt x="1162" y="1377"/>
                  </a:lnTo>
                  <a:lnTo>
                    <a:pt x="998" y="910"/>
                  </a:lnTo>
                  <a:close/>
                  <a:moveTo>
                    <a:pt x="0" y="0"/>
                  </a:moveTo>
                  <a:lnTo>
                    <a:pt x="783" y="2172"/>
                  </a:lnTo>
                  <a:lnTo>
                    <a:pt x="4268" y="1086"/>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05" name="Google Shape;1005;p52"/>
          <p:cNvSpPr/>
          <p:nvPr/>
        </p:nvSpPr>
        <p:spPr>
          <a:xfrm>
            <a:off x="3139691" y="2493024"/>
            <a:ext cx="183603" cy="183603"/>
          </a:xfrm>
          <a:custGeom>
            <a:avLst/>
            <a:gdLst/>
            <a:ahLst/>
            <a:cxnLst/>
            <a:rect l="l" t="t" r="r" b="b"/>
            <a:pathLst>
              <a:path w="1033" h="1033" extrusionOk="0">
                <a:moveTo>
                  <a:pt x="1033" y="198"/>
                </a:moveTo>
                <a:lnTo>
                  <a:pt x="714" y="516"/>
                </a:lnTo>
                <a:lnTo>
                  <a:pt x="1033" y="835"/>
                </a:lnTo>
                <a:lnTo>
                  <a:pt x="837" y="1033"/>
                </a:lnTo>
                <a:lnTo>
                  <a:pt x="517" y="714"/>
                </a:lnTo>
                <a:lnTo>
                  <a:pt x="198" y="1033"/>
                </a:lnTo>
                <a:lnTo>
                  <a:pt x="1" y="835"/>
                </a:lnTo>
                <a:lnTo>
                  <a:pt x="319" y="516"/>
                </a:lnTo>
                <a:lnTo>
                  <a:pt x="1" y="198"/>
                </a:lnTo>
                <a:lnTo>
                  <a:pt x="198" y="0"/>
                </a:lnTo>
                <a:lnTo>
                  <a:pt x="517" y="319"/>
                </a:lnTo>
                <a:lnTo>
                  <a:pt x="83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52"/>
          <p:cNvSpPr/>
          <p:nvPr/>
        </p:nvSpPr>
        <p:spPr>
          <a:xfrm>
            <a:off x="4270718" y="2727586"/>
            <a:ext cx="183603" cy="183603"/>
          </a:xfrm>
          <a:custGeom>
            <a:avLst/>
            <a:gdLst/>
            <a:ahLst/>
            <a:cxnLst/>
            <a:rect l="l" t="t" r="r" b="b"/>
            <a:pathLst>
              <a:path w="1033" h="1033" extrusionOk="0">
                <a:moveTo>
                  <a:pt x="1033" y="198"/>
                </a:moveTo>
                <a:lnTo>
                  <a:pt x="714" y="516"/>
                </a:lnTo>
                <a:lnTo>
                  <a:pt x="1033" y="835"/>
                </a:lnTo>
                <a:lnTo>
                  <a:pt x="837" y="1033"/>
                </a:lnTo>
                <a:lnTo>
                  <a:pt x="517" y="714"/>
                </a:lnTo>
                <a:lnTo>
                  <a:pt x="198" y="1033"/>
                </a:lnTo>
                <a:lnTo>
                  <a:pt x="1" y="835"/>
                </a:lnTo>
                <a:lnTo>
                  <a:pt x="319" y="516"/>
                </a:lnTo>
                <a:lnTo>
                  <a:pt x="1" y="198"/>
                </a:lnTo>
                <a:lnTo>
                  <a:pt x="198" y="0"/>
                </a:lnTo>
                <a:lnTo>
                  <a:pt x="517" y="319"/>
                </a:lnTo>
                <a:lnTo>
                  <a:pt x="83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TextBox 2">
            <a:extLst>
              <a:ext uri="{FF2B5EF4-FFF2-40B4-BE49-F238E27FC236}">
                <a16:creationId xmlns:a16="http://schemas.microsoft.com/office/drawing/2014/main" id="{9BBC5E80-538C-8969-5BAC-1B9799076DB5}"/>
              </a:ext>
            </a:extLst>
          </p:cNvPr>
          <p:cNvSpPr txBox="1"/>
          <p:nvPr/>
        </p:nvSpPr>
        <p:spPr>
          <a:xfrm>
            <a:off x="4960159" y="2138326"/>
            <a:ext cx="3550086" cy="1815882"/>
          </a:xfrm>
          <a:prstGeom prst="rect">
            <a:avLst/>
          </a:prstGeom>
          <a:solidFill>
            <a:schemeClr val="tx1"/>
          </a:solidFill>
        </p:spPr>
        <p:txBody>
          <a:bodyPr wrap="square">
            <a:spAutoFit/>
          </a:bodyPr>
          <a:lstStyle/>
          <a:p>
            <a:pPr algn="just"/>
            <a:r>
              <a:rPr lang="en-US" b="0" i="0" dirty="0">
                <a:solidFill>
                  <a:srgbClr val="555555"/>
                </a:solidFill>
                <a:effectLst/>
                <a:latin typeface="Book Antiqua" panose="02040602050305030304" pitchFamily="18" charset="0"/>
              </a:rPr>
              <a:t>The ss (socket statistics) program displays network information via a CLI command. The ss command is a simplified and speedier replacement for the now-defunct netstat command. ss, in conjunction with the </a:t>
            </a:r>
            <a:r>
              <a:rPr lang="en-US" b="0" i="0" dirty="0" err="1">
                <a:solidFill>
                  <a:srgbClr val="555555"/>
                </a:solidFill>
                <a:effectLst/>
                <a:latin typeface="Book Antiqua" panose="02040602050305030304" pitchFamily="18" charset="0"/>
              </a:rPr>
              <a:t>ip</a:t>
            </a:r>
            <a:r>
              <a:rPr lang="en-US" b="0" i="0" dirty="0">
                <a:solidFill>
                  <a:srgbClr val="555555"/>
                </a:solidFill>
                <a:effectLst/>
                <a:latin typeface="Book Antiqua" panose="02040602050305030304" pitchFamily="18" charset="0"/>
              </a:rPr>
              <a:t> command, is critical for acquiring network information and troubleshooting network issues.</a:t>
            </a:r>
            <a:endParaRPr lang="en-US" dirty="0">
              <a:latin typeface="Book Antiqua" panose="02040602050305030304" pitchFamily="18" charset="0"/>
            </a:endParaRPr>
          </a:p>
        </p:txBody>
      </p:sp>
      <p:sp>
        <p:nvSpPr>
          <p:cNvPr id="7" name="TextBox 6">
            <a:extLst>
              <a:ext uri="{FF2B5EF4-FFF2-40B4-BE49-F238E27FC236}">
                <a16:creationId xmlns:a16="http://schemas.microsoft.com/office/drawing/2014/main" id="{1B822188-A0AE-3F29-678E-ACF68D098DA9}"/>
              </a:ext>
            </a:extLst>
          </p:cNvPr>
          <p:cNvSpPr txBox="1"/>
          <p:nvPr/>
        </p:nvSpPr>
        <p:spPr>
          <a:xfrm>
            <a:off x="1633685" y="324399"/>
            <a:ext cx="4572000" cy="461665"/>
          </a:xfrm>
          <a:prstGeom prst="rect">
            <a:avLst/>
          </a:prstGeom>
          <a:noFill/>
        </p:spPr>
        <p:txBody>
          <a:bodyPr wrap="square">
            <a:spAutoFit/>
          </a:bodyPr>
          <a:lstStyle/>
          <a:p>
            <a:pPr algn="l"/>
            <a:r>
              <a:rPr lang="en-US" sz="2400" b="1" i="0" dirty="0">
                <a:solidFill>
                  <a:srgbClr val="555555"/>
                </a:solidFill>
                <a:effectLst/>
                <a:latin typeface="Algerian" panose="04020705040A02060702" pitchFamily="82" charset="0"/>
              </a:rPr>
              <a:t>Ss command</a:t>
            </a:r>
          </a:p>
        </p:txBody>
      </p:sp>
      <p:sp>
        <p:nvSpPr>
          <p:cNvPr id="2" name="AutoShape 2" descr="System Info: Find out when your Windows 11/10 was installed and more">
            <a:extLst>
              <a:ext uri="{FF2B5EF4-FFF2-40B4-BE49-F238E27FC236}">
                <a16:creationId xmlns:a16="http://schemas.microsoft.com/office/drawing/2014/main" id="{32556926-1CAF-5937-E292-CA50E8AD4585}"/>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5602" name="Picture 2" descr="Terminal output of the command ss">
            <a:extLst>
              <a:ext uri="{FF2B5EF4-FFF2-40B4-BE49-F238E27FC236}">
                <a16:creationId xmlns:a16="http://schemas.microsoft.com/office/drawing/2014/main" id="{B1C2BA4D-2907-1295-3B91-E42388BABF8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5" t="679" r="22377" b="-679"/>
          <a:stretch/>
        </p:blipFill>
        <p:spPr bwMode="auto">
          <a:xfrm>
            <a:off x="672603" y="1346627"/>
            <a:ext cx="4220353" cy="30108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303539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878"/>
        <p:cNvGrpSpPr/>
        <p:nvPr/>
      </p:nvGrpSpPr>
      <p:grpSpPr>
        <a:xfrm>
          <a:off x="0" y="0"/>
          <a:ext cx="0" cy="0"/>
          <a:chOff x="0" y="0"/>
          <a:chExt cx="0" cy="0"/>
        </a:xfrm>
      </p:grpSpPr>
      <p:grpSp>
        <p:nvGrpSpPr>
          <p:cNvPr id="880" name="Google Shape;880;p52"/>
          <p:cNvGrpSpPr/>
          <p:nvPr/>
        </p:nvGrpSpPr>
        <p:grpSpPr>
          <a:xfrm>
            <a:off x="2459239" y="1749306"/>
            <a:ext cx="4225534" cy="2513468"/>
            <a:chOff x="238125" y="732525"/>
            <a:chExt cx="7130500" cy="4241425"/>
          </a:xfrm>
        </p:grpSpPr>
        <p:sp>
          <p:nvSpPr>
            <p:cNvPr id="881" name="Google Shape;881;p52"/>
            <p:cNvSpPr/>
            <p:nvPr/>
          </p:nvSpPr>
          <p:spPr>
            <a:xfrm>
              <a:off x="3175800" y="1003350"/>
              <a:ext cx="3741725" cy="3331975"/>
            </a:xfrm>
            <a:custGeom>
              <a:avLst/>
              <a:gdLst/>
              <a:ahLst/>
              <a:cxnLst/>
              <a:rect l="l" t="t" r="r" b="b"/>
              <a:pathLst>
                <a:path w="149669" h="133279" extrusionOk="0">
                  <a:moveTo>
                    <a:pt x="81445" y="1"/>
                  </a:moveTo>
                  <a:lnTo>
                    <a:pt x="79450" y="1466"/>
                  </a:lnTo>
                  <a:lnTo>
                    <a:pt x="78288" y="3145"/>
                  </a:lnTo>
                  <a:lnTo>
                    <a:pt x="77341" y="834"/>
                  </a:lnTo>
                  <a:lnTo>
                    <a:pt x="75131" y="834"/>
                  </a:lnTo>
                  <a:lnTo>
                    <a:pt x="73868" y="2413"/>
                  </a:lnTo>
                  <a:lnTo>
                    <a:pt x="73161" y="4888"/>
                  </a:lnTo>
                  <a:lnTo>
                    <a:pt x="69891" y="7325"/>
                  </a:lnTo>
                  <a:lnTo>
                    <a:pt x="68313" y="10330"/>
                  </a:lnTo>
                  <a:lnTo>
                    <a:pt x="69474" y="11466"/>
                  </a:lnTo>
                  <a:lnTo>
                    <a:pt x="66318" y="13247"/>
                  </a:lnTo>
                  <a:lnTo>
                    <a:pt x="67782" y="14825"/>
                  </a:lnTo>
                  <a:lnTo>
                    <a:pt x="69790" y="15873"/>
                  </a:lnTo>
                  <a:lnTo>
                    <a:pt x="68729" y="16504"/>
                  </a:lnTo>
                  <a:lnTo>
                    <a:pt x="65888" y="14812"/>
                  </a:lnTo>
                  <a:lnTo>
                    <a:pt x="65257" y="16605"/>
                  </a:lnTo>
                  <a:lnTo>
                    <a:pt x="63994" y="17439"/>
                  </a:lnTo>
                  <a:lnTo>
                    <a:pt x="65358" y="21644"/>
                  </a:lnTo>
                  <a:lnTo>
                    <a:pt x="67050" y="21959"/>
                  </a:lnTo>
                  <a:lnTo>
                    <a:pt x="68199" y="22906"/>
                  </a:lnTo>
                  <a:cubicBezTo>
                    <a:pt x="67252" y="23336"/>
                    <a:pt x="65674" y="23651"/>
                    <a:pt x="65674" y="23651"/>
                  </a:cubicBezTo>
                  <a:lnTo>
                    <a:pt x="66419" y="25230"/>
                  </a:lnTo>
                  <a:lnTo>
                    <a:pt x="65358" y="26593"/>
                  </a:lnTo>
                  <a:lnTo>
                    <a:pt x="63577" y="25962"/>
                  </a:lnTo>
                  <a:lnTo>
                    <a:pt x="64625" y="23967"/>
                  </a:lnTo>
                  <a:lnTo>
                    <a:pt x="63262" y="20394"/>
                  </a:lnTo>
                  <a:lnTo>
                    <a:pt x="62214" y="17439"/>
                  </a:lnTo>
                  <a:lnTo>
                    <a:pt x="61368" y="15343"/>
                  </a:lnTo>
                  <a:lnTo>
                    <a:pt x="59688" y="14711"/>
                  </a:lnTo>
                  <a:lnTo>
                    <a:pt x="58842" y="18386"/>
                  </a:lnTo>
                  <a:lnTo>
                    <a:pt x="58792" y="21012"/>
                  </a:lnTo>
                  <a:lnTo>
                    <a:pt x="60951" y="22906"/>
                  </a:lnTo>
                  <a:lnTo>
                    <a:pt x="60951" y="24485"/>
                  </a:lnTo>
                  <a:lnTo>
                    <a:pt x="58009" y="23020"/>
                  </a:lnTo>
                  <a:lnTo>
                    <a:pt x="55319" y="22389"/>
                  </a:lnTo>
                  <a:lnTo>
                    <a:pt x="54978" y="23437"/>
                  </a:lnTo>
                  <a:lnTo>
                    <a:pt x="55547" y="24598"/>
                  </a:lnTo>
                  <a:lnTo>
                    <a:pt x="52516" y="25230"/>
                  </a:lnTo>
                  <a:lnTo>
                    <a:pt x="48526" y="27326"/>
                  </a:lnTo>
                  <a:lnTo>
                    <a:pt x="46632" y="29535"/>
                  </a:lnTo>
                  <a:lnTo>
                    <a:pt x="46114" y="26909"/>
                  </a:lnTo>
                  <a:lnTo>
                    <a:pt x="44852" y="26391"/>
                  </a:lnTo>
                  <a:lnTo>
                    <a:pt x="44536" y="29119"/>
                  </a:lnTo>
                  <a:lnTo>
                    <a:pt x="42326" y="30381"/>
                  </a:lnTo>
                  <a:lnTo>
                    <a:pt x="43488" y="32162"/>
                  </a:lnTo>
                  <a:lnTo>
                    <a:pt x="41379" y="32061"/>
                  </a:lnTo>
                  <a:lnTo>
                    <a:pt x="40647" y="33223"/>
                  </a:lnTo>
                  <a:lnTo>
                    <a:pt x="39169" y="30381"/>
                  </a:lnTo>
                  <a:lnTo>
                    <a:pt x="37490" y="29119"/>
                  </a:lnTo>
                  <a:lnTo>
                    <a:pt x="37490" y="29119"/>
                  </a:lnTo>
                  <a:lnTo>
                    <a:pt x="40748" y="29750"/>
                  </a:lnTo>
                  <a:lnTo>
                    <a:pt x="42225" y="28803"/>
                  </a:lnTo>
                  <a:lnTo>
                    <a:pt x="41379" y="26593"/>
                  </a:lnTo>
                  <a:lnTo>
                    <a:pt x="37806" y="24699"/>
                  </a:lnTo>
                  <a:lnTo>
                    <a:pt x="35078" y="23538"/>
                  </a:lnTo>
                  <a:lnTo>
                    <a:pt x="32654" y="22906"/>
                  </a:lnTo>
                  <a:lnTo>
                    <a:pt x="29181" y="24068"/>
                  </a:lnTo>
                  <a:lnTo>
                    <a:pt x="25292" y="28172"/>
                  </a:lnTo>
                  <a:lnTo>
                    <a:pt x="22767" y="31745"/>
                  </a:lnTo>
                  <a:lnTo>
                    <a:pt x="21403" y="34586"/>
                  </a:lnTo>
                  <a:lnTo>
                    <a:pt x="18878" y="37112"/>
                  </a:lnTo>
                  <a:lnTo>
                    <a:pt x="18082" y="38892"/>
                  </a:lnTo>
                  <a:lnTo>
                    <a:pt x="19130" y="42680"/>
                  </a:lnTo>
                  <a:lnTo>
                    <a:pt x="20923" y="42364"/>
                  </a:lnTo>
                  <a:lnTo>
                    <a:pt x="22186" y="40786"/>
                  </a:lnTo>
                  <a:lnTo>
                    <a:pt x="23651" y="43311"/>
                  </a:lnTo>
                  <a:lnTo>
                    <a:pt x="23449" y="44776"/>
                  </a:lnTo>
                  <a:lnTo>
                    <a:pt x="26441" y="45092"/>
                  </a:lnTo>
                  <a:cubicBezTo>
                    <a:pt x="26441" y="45092"/>
                    <a:pt x="28058" y="42882"/>
                    <a:pt x="28058" y="42566"/>
                  </a:cubicBezTo>
                  <a:cubicBezTo>
                    <a:pt x="28058" y="42251"/>
                    <a:pt x="28487" y="40256"/>
                    <a:pt x="28487" y="40256"/>
                  </a:cubicBezTo>
                  <a:lnTo>
                    <a:pt x="26909" y="37932"/>
                  </a:lnTo>
                  <a:lnTo>
                    <a:pt x="27111" y="35622"/>
                  </a:lnTo>
                  <a:lnTo>
                    <a:pt x="28904" y="34157"/>
                  </a:lnTo>
                  <a:lnTo>
                    <a:pt x="29535" y="32364"/>
                  </a:lnTo>
                  <a:lnTo>
                    <a:pt x="30899" y="31202"/>
                  </a:lnTo>
                  <a:lnTo>
                    <a:pt x="32376" y="32263"/>
                  </a:lnTo>
                  <a:lnTo>
                    <a:pt x="29535" y="35836"/>
                  </a:lnTo>
                  <a:lnTo>
                    <a:pt x="30684" y="39309"/>
                  </a:lnTo>
                  <a:lnTo>
                    <a:pt x="32477" y="39523"/>
                  </a:lnTo>
                  <a:lnTo>
                    <a:pt x="35002" y="38778"/>
                  </a:lnTo>
                  <a:lnTo>
                    <a:pt x="36467" y="39725"/>
                  </a:lnTo>
                  <a:lnTo>
                    <a:pt x="34257" y="41089"/>
                  </a:lnTo>
                  <a:lnTo>
                    <a:pt x="31416" y="41203"/>
                  </a:lnTo>
                  <a:lnTo>
                    <a:pt x="31101" y="42983"/>
                  </a:lnTo>
                  <a:lnTo>
                    <a:pt x="29952" y="44360"/>
                  </a:lnTo>
                  <a:lnTo>
                    <a:pt x="29219" y="46822"/>
                  </a:lnTo>
                  <a:lnTo>
                    <a:pt x="25532" y="47504"/>
                  </a:lnTo>
                  <a:lnTo>
                    <a:pt x="21555" y="47504"/>
                  </a:lnTo>
                  <a:lnTo>
                    <a:pt x="22287" y="45092"/>
                  </a:lnTo>
                  <a:lnTo>
                    <a:pt x="21239" y="43880"/>
                  </a:lnTo>
                  <a:lnTo>
                    <a:pt x="19976" y="45382"/>
                  </a:lnTo>
                  <a:lnTo>
                    <a:pt x="19762" y="48072"/>
                  </a:lnTo>
                  <a:lnTo>
                    <a:pt x="17022" y="49208"/>
                  </a:lnTo>
                  <a:lnTo>
                    <a:pt x="16075" y="52618"/>
                  </a:lnTo>
                  <a:lnTo>
                    <a:pt x="14294" y="54448"/>
                  </a:lnTo>
                  <a:lnTo>
                    <a:pt x="12716" y="54448"/>
                  </a:lnTo>
                  <a:lnTo>
                    <a:pt x="10822" y="54764"/>
                  </a:lnTo>
                  <a:lnTo>
                    <a:pt x="12501" y="55648"/>
                  </a:lnTo>
                  <a:lnTo>
                    <a:pt x="13448" y="57681"/>
                  </a:lnTo>
                  <a:lnTo>
                    <a:pt x="11971" y="59209"/>
                  </a:lnTo>
                  <a:lnTo>
                    <a:pt x="8460" y="58780"/>
                  </a:lnTo>
                  <a:lnTo>
                    <a:pt x="6087" y="60017"/>
                  </a:lnTo>
                  <a:lnTo>
                    <a:pt x="6087" y="65484"/>
                  </a:lnTo>
                  <a:lnTo>
                    <a:pt x="8612" y="66217"/>
                  </a:lnTo>
                  <a:lnTo>
                    <a:pt x="9723" y="67164"/>
                  </a:lnTo>
                  <a:lnTo>
                    <a:pt x="11150" y="66318"/>
                  </a:lnTo>
                  <a:lnTo>
                    <a:pt x="13233" y="66431"/>
                  </a:lnTo>
                  <a:lnTo>
                    <a:pt x="15115" y="63691"/>
                  </a:lnTo>
                  <a:lnTo>
                    <a:pt x="16176" y="61797"/>
                  </a:lnTo>
                  <a:lnTo>
                    <a:pt x="17123" y="61381"/>
                  </a:lnTo>
                  <a:lnTo>
                    <a:pt x="17438" y="59600"/>
                  </a:lnTo>
                  <a:lnTo>
                    <a:pt x="19850" y="60232"/>
                  </a:lnTo>
                  <a:lnTo>
                    <a:pt x="21226" y="59487"/>
                  </a:lnTo>
                  <a:lnTo>
                    <a:pt x="22805" y="59487"/>
                  </a:lnTo>
                  <a:lnTo>
                    <a:pt x="24699" y="61595"/>
                  </a:lnTo>
                  <a:lnTo>
                    <a:pt x="26113" y="62909"/>
                  </a:lnTo>
                  <a:lnTo>
                    <a:pt x="26896" y="64222"/>
                  </a:lnTo>
                  <a:lnTo>
                    <a:pt x="26896" y="65484"/>
                  </a:lnTo>
                  <a:lnTo>
                    <a:pt x="28159" y="64752"/>
                  </a:lnTo>
                  <a:lnTo>
                    <a:pt x="28159" y="62959"/>
                  </a:lnTo>
                  <a:lnTo>
                    <a:pt x="29421" y="63376"/>
                  </a:lnTo>
                  <a:lnTo>
                    <a:pt x="29787" y="62542"/>
                  </a:lnTo>
                  <a:lnTo>
                    <a:pt x="27035" y="60964"/>
                  </a:lnTo>
                  <a:lnTo>
                    <a:pt x="24661" y="58653"/>
                  </a:lnTo>
                  <a:lnTo>
                    <a:pt x="25103" y="57075"/>
                  </a:lnTo>
                  <a:lnTo>
                    <a:pt x="27527" y="58754"/>
                  </a:lnTo>
                  <a:lnTo>
                    <a:pt x="30368" y="61595"/>
                  </a:lnTo>
                  <a:lnTo>
                    <a:pt x="31846" y="65383"/>
                  </a:lnTo>
                  <a:lnTo>
                    <a:pt x="33525" y="66671"/>
                  </a:lnTo>
                  <a:lnTo>
                    <a:pt x="34889" y="65383"/>
                  </a:lnTo>
                  <a:lnTo>
                    <a:pt x="33740" y="64020"/>
                  </a:lnTo>
                  <a:lnTo>
                    <a:pt x="35002" y="62643"/>
                  </a:lnTo>
                  <a:lnTo>
                    <a:pt x="36366" y="62441"/>
                  </a:lnTo>
                  <a:lnTo>
                    <a:pt x="37945" y="62126"/>
                  </a:lnTo>
                  <a:lnTo>
                    <a:pt x="37831" y="59701"/>
                  </a:lnTo>
                  <a:lnTo>
                    <a:pt x="39409" y="56343"/>
                  </a:lnTo>
                  <a:lnTo>
                    <a:pt x="41101" y="55913"/>
                  </a:lnTo>
                  <a:lnTo>
                    <a:pt x="41733" y="58237"/>
                  </a:lnTo>
                  <a:lnTo>
                    <a:pt x="43627" y="58237"/>
                  </a:lnTo>
                  <a:lnTo>
                    <a:pt x="43513" y="56759"/>
                  </a:lnTo>
                  <a:lnTo>
                    <a:pt x="45407" y="55547"/>
                  </a:lnTo>
                  <a:lnTo>
                    <a:pt x="44776" y="57466"/>
                  </a:lnTo>
                  <a:lnTo>
                    <a:pt x="47402" y="60168"/>
                  </a:lnTo>
                  <a:lnTo>
                    <a:pt x="49195" y="61507"/>
                  </a:lnTo>
                  <a:lnTo>
                    <a:pt x="45306" y="62340"/>
                  </a:lnTo>
                  <a:lnTo>
                    <a:pt x="42149" y="61494"/>
                  </a:lnTo>
                  <a:lnTo>
                    <a:pt x="39624" y="62126"/>
                  </a:lnTo>
                  <a:lnTo>
                    <a:pt x="38147" y="62972"/>
                  </a:lnTo>
                  <a:lnTo>
                    <a:pt x="37099" y="65497"/>
                  </a:lnTo>
                  <a:lnTo>
                    <a:pt x="38892" y="66671"/>
                  </a:lnTo>
                  <a:lnTo>
                    <a:pt x="41619" y="67366"/>
                  </a:lnTo>
                  <a:lnTo>
                    <a:pt x="44031" y="66002"/>
                  </a:lnTo>
                  <a:lnTo>
                    <a:pt x="44978" y="67366"/>
                  </a:lnTo>
                  <a:lnTo>
                    <a:pt x="44144" y="70523"/>
                  </a:lnTo>
                  <a:lnTo>
                    <a:pt x="41404" y="71785"/>
                  </a:lnTo>
                  <a:lnTo>
                    <a:pt x="38046" y="72316"/>
                  </a:lnTo>
                  <a:lnTo>
                    <a:pt x="32578" y="70737"/>
                  </a:lnTo>
                  <a:lnTo>
                    <a:pt x="30684" y="71053"/>
                  </a:lnTo>
                  <a:lnTo>
                    <a:pt x="29005" y="72518"/>
                  </a:lnTo>
                  <a:lnTo>
                    <a:pt x="26441" y="70422"/>
                  </a:lnTo>
                  <a:lnTo>
                    <a:pt x="23966" y="69891"/>
                  </a:lnTo>
                  <a:lnTo>
                    <a:pt x="23600" y="67139"/>
                  </a:lnTo>
                  <a:lnTo>
                    <a:pt x="22186" y="66823"/>
                  </a:lnTo>
                  <a:lnTo>
                    <a:pt x="20077" y="67164"/>
                  </a:lnTo>
                  <a:lnTo>
                    <a:pt x="15948" y="67139"/>
                  </a:lnTo>
                  <a:lnTo>
                    <a:pt x="11554" y="68742"/>
                  </a:lnTo>
                  <a:lnTo>
                    <a:pt x="10291" y="68111"/>
                  </a:lnTo>
                  <a:lnTo>
                    <a:pt x="8511" y="69891"/>
                  </a:lnTo>
                  <a:lnTo>
                    <a:pt x="6718" y="71785"/>
                  </a:lnTo>
                  <a:lnTo>
                    <a:pt x="6087" y="73793"/>
                  </a:lnTo>
                  <a:lnTo>
                    <a:pt x="3460" y="75687"/>
                  </a:lnTo>
                  <a:lnTo>
                    <a:pt x="1048" y="79564"/>
                  </a:lnTo>
                  <a:lnTo>
                    <a:pt x="0" y="82089"/>
                  </a:lnTo>
                  <a:lnTo>
                    <a:pt x="518" y="84501"/>
                  </a:lnTo>
                  <a:lnTo>
                    <a:pt x="0" y="87342"/>
                  </a:lnTo>
                  <a:lnTo>
                    <a:pt x="834" y="90814"/>
                  </a:lnTo>
                  <a:lnTo>
                    <a:pt x="3258" y="93340"/>
                  </a:lnTo>
                  <a:lnTo>
                    <a:pt x="5038" y="95234"/>
                  </a:lnTo>
                  <a:lnTo>
                    <a:pt x="8094" y="97027"/>
                  </a:lnTo>
                  <a:lnTo>
                    <a:pt x="10822" y="96711"/>
                  </a:lnTo>
                  <a:lnTo>
                    <a:pt x="13347" y="96711"/>
                  </a:lnTo>
                  <a:lnTo>
                    <a:pt x="16075" y="95335"/>
                  </a:lnTo>
                  <a:lnTo>
                    <a:pt x="18398" y="95600"/>
                  </a:lnTo>
                  <a:lnTo>
                    <a:pt x="19345" y="97203"/>
                  </a:lnTo>
                  <a:lnTo>
                    <a:pt x="22186" y="97052"/>
                  </a:lnTo>
                  <a:lnTo>
                    <a:pt x="23335" y="98921"/>
                  </a:lnTo>
                  <a:lnTo>
                    <a:pt x="22918" y="103012"/>
                  </a:lnTo>
                  <a:lnTo>
                    <a:pt x="25040" y="106169"/>
                  </a:lnTo>
                  <a:lnTo>
                    <a:pt x="25646" y="109325"/>
                  </a:lnTo>
                  <a:lnTo>
                    <a:pt x="25646" y="112166"/>
                  </a:lnTo>
                  <a:lnTo>
                    <a:pt x="23752" y="114793"/>
                  </a:lnTo>
                  <a:lnTo>
                    <a:pt x="23752" y="117205"/>
                  </a:lnTo>
                  <a:lnTo>
                    <a:pt x="25646" y="119945"/>
                  </a:lnTo>
                  <a:lnTo>
                    <a:pt x="25646" y="123505"/>
                  </a:lnTo>
                  <a:lnTo>
                    <a:pt x="27641" y="126132"/>
                  </a:lnTo>
                  <a:lnTo>
                    <a:pt x="28752" y="128228"/>
                  </a:lnTo>
                  <a:lnTo>
                    <a:pt x="29143" y="130539"/>
                  </a:lnTo>
                  <a:lnTo>
                    <a:pt x="30899" y="133279"/>
                  </a:lnTo>
                  <a:lnTo>
                    <a:pt x="35419" y="133279"/>
                  </a:lnTo>
                  <a:lnTo>
                    <a:pt x="37945" y="131385"/>
                  </a:lnTo>
                  <a:lnTo>
                    <a:pt x="39624" y="129541"/>
                  </a:lnTo>
                  <a:lnTo>
                    <a:pt x="42149" y="126675"/>
                  </a:lnTo>
                  <a:lnTo>
                    <a:pt x="42781" y="123808"/>
                  </a:lnTo>
                  <a:lnTo>
                    <a:pt x="44258" y="123808"/>
                  </a:lnTo>
                  <a:lnTo>
                    <a:pt x="44574" y="119705"/>
                  </a:lnTo>
                  <a:lnTo>
                    <a:pt x="44574" y="118442"/>
                  </a:lnTo>
                  <a:lnTo>
                    <a:pt x="48678" y="115285"/>
                  </a:lnTo>
                  <a:lnTo>
                    <a:pt x="50256" y="112874"/>
                  </a:lnTo>
                  <a:lnTo>
                    <a:pt x="50256" y="110260"/>
                  </a:lnTo>
                  <a:lnTo>
                    <a:pt x="49410" y="108265"/>
                  </a:lnTo>
                  <a:lnTo>
                    <a:pt x="49460" y="105954"/>
                  </a:lnTo>
                  <a:lnTo>
                    <a:pt x="48905" y="104477"/>
                  </a:lnTo>
                  <a:lnTo>
                    <a:pt x="51683" y="101951"/>
                  </a:lnTo>
                  <a:lnTo>
                    <a:pt x="54334" y="99009"/>
                  </a:lnTo>
                  <a:lnTo>
                    <a:pt x="57592" y="97014"/>
                  </a:lnTo>
                  <a:cubicBezTo>
                    <a:pt x="57592" y="97014"/>
                    <a:pt x="59070" y="94388"/>
                    <a:pt x="59070" y="93958"/>
                  </a:cubicBezTo>
                  <a:cubicBezTo>
                    <a:pt x="59070" y="93542"/>
                    <a:pt x="59916" y="91433"/>
                    <a:pt x="59916" y="91433"/>
                  </a:cubicBezTo>
                  <a:lnTo>
                    <a:pt x="59398" y="89754"/>
                  </a:lnTo>
                  <a:lnTo>
                    <a:pt x="57921" y="90498"/>
                  </a:lnTo>
                  <a:lnTo>
                    <a:pt x="54132" y="91016"/>
                  </a:lnTo>
                  <a:lnTo>
                    <a:pt x="52870" y="91648"/>
                  </a:lnTo>
                  <a:lnTo>
                    <a:pt x="52238" y="89754"/>
                  </a:lnTo>
                  <a:lnTo>
                    <a:pt x="51721" y="88604"/>
                  </a:lnTo>
                  <a:lnTo>
                    <a:pt x="49612" y="86597"/>
                  </a:lnTo>
                  <a:lnTo>
                    <a:pt x="48248" y="85650"/>
                  </a:lnTo>
                  <a:lnTo>
                    <a:pt x="46139" y="80826"/>
                  </a:lnTo>
                  <a:lnTo>
                    <a:pt x="45306" y="79665"/>
                  </a:lnTo>
                  <a:lnTo>
                    <a:pt x="44258" y="76823"/>
                  </a:lnTo>
                  <a:lnTo>
                    <a:pt x="43513" y="75561"/>
                  </a:lnTo>
                  <a:lnTo>
                    <a:pt x="44675" y="75144"/>
                  </a:lnTo>
                  <a:lnTo>
                    <a:pt x="47200" y="78617"/>
                  </a:lnTo>
                  <a:lnTo>
                    <a:pt x="48665" y="80927"/>
                  </a:lnTo>
                  <a:lnTo>
                    <a:pt x="49511" y="83339"/>
                  </a:lnTo>
                  <a:lnTo>
                    <a:pt x="51506" y="84917"/>
                  </a:lnTo>
                  <a:lnTo>
                    <a:pt x="52769" y="87973"/>
                  </a:lnTo>
                  <a:lnTo>
                    <a:pt x="53299" y="89438"/>
                  </a:lnTo>
                  <a:lnTo>
                    <a:pt x="56771" y="87859"/>
                  </a:lnTo>
                  <a:lnTo>
                    <a:pt x="60560" y="87026"/>
                  </a:lnTo>
                  <a:lnTo>
                    <a:pt x="64449" y="85018"/>
                  </a:lnTo>
                  <a:lnTo>
                    <a:pt x="65585" y="82922"/>
                  </a:lnTo>
                  <a:lnTo>
                    <a:pt x="66431" y="80814"/>
                  </a:lnTo>
                  <a:lnTo>
                    <a:pt x="64853" y="79235"/>
                  </a:lnTo>
                  <a:lnTo>
                    <a:pt x="63476" y="77771"/>
                  </a:lnTo>
                  <a:lnTo>
                    <a:pt x="61065" y="78503"/>
                  </a:lnTo>
                  <a:lnTo>
                    <a:pt x="58956" y="78604"/>
                  </a:lnTo>
                  <a:lnTo>
                    <a:pt x="57693" y="76293"/>
                  </a:lnTo>
                  <a:lnTo>
                    <a:pt x="55799" y="74740"/>
                  </a:lnTo>
                  <a:lnTo>
                    <a:pt x="56746" y="73149"/>
                  </a:lnTo>
                  <a:lnTo>
                    <a:pt x="59587" y="75460"/>
                  </a:lnTo>
                  <a:lnTo>
                    <a:pt x="61696" y="76609"/>
                  </a:lnTo>
                  <a:lnTo>
                    <a:pt x="63476" y="76722"/>
                  </a:lnTo>
                  <a:lnTo>
                    <a:pt x="65269" y="77669"/>
                  </a:lnTo>
                  <a:lnTo>
                    <a:pt x="67997" y="78086"/>
                  </a:lnTo>
                  <a:lnTo>
                    <a:pt x="71368" y="77669"/>
                  </a:lnTo>
                  <a:lnTo>
                    <a:pt x="73995" y="79564"/>
                  </a:lnTo>
                  <a:lnTo>
                    <a:pt x="75358" y="81874"/>
                  </a:lnTo>
                  <a:lnTo>
                    <a:pt x="76621" y="82076"/>
                  </a:lnTo>
                  <a:lnTo>
                    <a:pt x="77884" y="80612"/>
                  </a:lnTo>
                  <a:lnTo>
                    <a:pt x="78515" y="83137"/>
                  </a:lnTo>
                  <a:lnTo>
                    <a:pt x="79147" y="85864"/>
                  </a:lnTo>
                  <a:lnTo>
                    <a:pt x="80510" y="88806"/>
                  </a:lnTo>
                  <a:lnTo>
                    <a:pt x="81988" y="92178"/>
                  </a:lnTo>
                  <a:lnTo>
                    <a:pt x="82505" y="94072"/>
                  </a:lnTo>
                  <a:lnTo>
                    <a:pt x="84298" y="91231"/>
                  </a:lnTo>
                  <a:lnTo>
                    <a:pt x="84298" y="88188"/>
                  </a:lnTo>
                  <a:lnTo>
                    <a:pt x="85245" y="86609"/>
                  </a:lnTo>
                  <a:lnTo>
                    <a:pt x="87291" y="84816"/>
                  </a:lnTo>
                  <a:lnTo>
                    <a:pt x="90322" y="82089"/>
                  </a:lnTo>
                  <a:lnTo>
                    <a:pt x="91622" y="80296"/>
                  </a:lnTo>
                  <a:lnTo>
                    <a:pt x="94375" y="79665"/>
                  </a:lnTo>
                  <a:lnTo>
                    <a:pt x="95120" y="82720"/>
                  </a:lnTo>
                  <a:lnTo>
                    <a:pt x="96913" y="83554"/>
                  </a:lnTo>
                  <a:lnTo>
                    <a:pt x="96913" y="86925"/>
                  </a:lnTo>
                  <a:lnTo>
                    <a:pt x="98857" y="85763"/>
                  </a:lnTo>
                  <a:lnTo>
                    <a:pt x="100701" y="89652"/>
                  </a:lnTo>
                  <a:lnTo>
                    <a:pt x="100701" y="93857"/>
                  </a:lnTo>
                  <a:lnTo>
                    <a:pt x="102696" y="94905"/>
                  </a:lnTo>
                  <a:lnTo>
                    <a:pt x="103694" y="97014"/>
                  </a:lnTo>
                  <a:lnTo>
                    <a:pt x="105133" y="98908"/>
                  </a:lnTo>
                  <a:lnTo>
                    <a:pt x="107179" y="99741"/>
                  </a:lnTo>
                  <a:lnTo>
                    <a:pt x="107179" y="99741"/>
                  </a:lnTo>
                  <a:lnTo>
                    <a:pt x="106560" y="97746"/>
                  </a:lnTo>
                  <a:lnTo>
                    <a:pt x="106257" y="96067"/>
                  </a:lnTo>
                  <a:lnTo>
                    <a:pt x="104577" y="94804"/>
                  </a:lnTo>
                  <a:lnTo>
                    <a:pt x="103428" y="93226"/>
                  </a:lnTo>
                  <a:lnTo>
                    <a:pt x="102797" y="91761"/>
                  </a:lnTo>
                  <a:lnTo>
                    <a:pt x="103113" y="89551"/>
                  </a:lnTo>
                  <a:lnTo>
                    <a:pt x="103845" y="88604"/>
                  </a:lnTo>
                  <a:lnTo>
                    <a:pt x="105537" y="90183"/>
                  </a:lnTo>
                  <a:lnTo>
                    <a:pt x="107217" y="91963"/>
                  </a:lnTo>
                  <a:lnTo>
                    <a:pt x="108050" y="92393"/>
                  </a:lnTo>
                  <a:cubicBezTo>
                    <a:pt x="108050" y="92393"/>
                    <a:pt x="110146" y="90814"/>
                    <a:pt x="110146" y="90498"/>
                  </a:cubicBezTo>
                  <a:lnTo>
                    <a:pt x="110146" y="86925"/>
                  </a:lnTo>
                  <a:lnTo>
                    <a:pt x="108252" y="85132"/>
                  </a:lnTo>
                  <a:lnTo>
                    <a:pt x="107469" y="83554"/>
                  </a:lnTo>
                  <a:cubicBezTo>
                    <a:pt x="107469" y="83554"/>
                    <a:pt x="107747" y="81975"/>
                    <a:pt x="108063" y="81773"/>
                  </a:cubicBezTo>
                  <a:cubicBezTo>
                    <a:pt x="108378" y="81559"/>
                    <a:pt x="110209" y="80927"/>
                    <a:pt x="110209" y="80927"/>
                  </a:cubicBezTo>
                  <a:lnTo>
                    <a:pt x="110752" y="82190"/>
                  </a:lnTo>
                  <a:lnTo>
                    <a:pt x="112646" y="80826"/>
                  </a:lnTo>
                  <a:lnTo>
                    <a:pt x="116434" y="78932"/>
                  </a:lnTo>
                  <a:lnTo>
                    <a:pt x="118177" y="75775"/>
                  </a:lnTo>
                  <a:lnTo>
                    <a:pt x="118960" y="73566"/>
                  </a:lnTo>
                  <a:lnTo>
                    <a:pt x="118960" y="69891"/>
                  </a:lnTo>
                  <a:lnTo>
                    <a:pt x="117520" y="66949"/>
                  </a:lnTo>
                  <a:lnTo>
                    <a:pt x="116093" y="65169"/>
                  </a:lnTo>
                  <a:lnTo>
                    <a:pt x="118278" y="63691"/>
                  </a:lnTo>
                  <a:lnTo>
                    <a:pt x="118947" y="63174"/>
                  </a:lnTo>
                  <a:lnTo>
                    <a:pt x="117280" y="62643"/>
                  </a:lnTo>
                  <a:lnTo>
                    <a:pt x="115816" y="63174"/>
                  </a:lnTo>
                  <a:lnTo>
                    <a:pt x="114868" y="62113"/>
                  </a:lnTo>
                  <a:lnTo>
                    <a:pt x="114237" y="61280"/>
                  </a:lnTo>
                  <a:lnTo>
                    <a:pt x="116030" y="60219"/>
                  </a:lnTo>
                  <a:lnTo>
                    <a:pt x="116876" y="58540"/>
                  </a:lnTo>
                  <a:lnTo>
                    <a:pt x="117924" y="59070"/>
                  </a:lnTo>
                  <a:lnTo>
                    <a:pt x="117394" y="60964"/>
                  </a:lnTo>
                  <a:lnTo>
                    <a:pt x="117394" y="60964"/>
                  </a:lnTo>
                  <a:lnTo>
                    <a:pt x="119086" y="60118"/>
                  </a:lnTo>
                  <a:lnTo>
                    <a:pt x="120235" y="61065"/>
                  </a:lnTo>
                  <a:lnTo>
                    <a:pt x="121182" y="62744"/>
                  </a:lnTo>
                  <a:lnTo>
                    <a:pt x="122129" y="63906"/>
                  </a:lnTo>
                  <a:lnTo>
                    <a:pt x="122129" y="65484"/>
                  </a:lnTo>
                  <a:lnTo>
                    <a:pt x="122975" y="66318"/>
                  </a:lnTo>
                  <a:lnTo>
                    <a:pt x="124806" y="64853"/>
                  </a:lnTo>
                  <a:lnTo>
                    <a:pt x="124263" y="62542"/>
                  </a:lnTo>
                  <a:lnTo>
                    <a:pt x="122621" y="60850"/>
                  </a:lnTo>
                  <a:lnTo>
                    <a:pt x="122116" y="59802"/>
                  </a:lnTo>
                  <a:lnTo>
                    <a:pt x="123594" y="58540"/>
                  </a:lnTo>
                  <a:lnTo>
                    <a:pt x="123707" y="55699"/>
                  </a:lnTo>
                  <a:lnTo>
                    <a:pt x="124970" y="54651"/>
                  </a:lnTo>
                  <a:lnTo>
                    <a:pt x="126233" y="55383"/>
                  </a:lnTo>
                  <a:lnTo>
                    <a:pt x="128127" y="52125"/>
                  </a:lnTo>
                  <a:lnTo>
                    <a:pt x="129705" y="47289"/>
                  </a:lnTo>
                  <a:lnTo>
                    <a:pt x="128544" y="44031"/>
                  </a:lnTo>
                  <a:lnTo>
                    <a:pt x="127811" y="41102"/>
                  </a:lnTo>
                  <a:lnTo>
                    <a:pt x="126132" y="39523"/>
                  </a:lnTo>
                  <a:lnTo>
                    <a:pt x="123922" y="38892"/>
                  </a:lnTo>
                  <a:lnTo>
                    <a:pt x="122558" y="38362"/>
                  </a:lnTo>
                  <a:lnTo>
                    <a:pt x="121498" y="37516"/>
                  </a:lnTo>
                  <a:lnTo>
                    <a:pt x="123606" y="33311"/>
                  </a:lnTo>
                  <a:lnTo>
                    <a:pt x="124440" y="30533"/>
                  </a:lnTo>
                  <a:lnTo>
                    <a:pt x="126650" y="29220"/>
                  </a:lnTo>
                  <a:lnTo>
                    <a:pt x="130021" y="29220"/>
                  </a:lnTo>
                  <a:lnTo>
                    <a:pt x="132332" y="28588"/>
                  </a:lnTo>
                  <a:lnTo>
                    <a:pt x="132231" y="28588"/>
                  </a:lnTo>
                  <a:lnTo>
                    <a:pt x="132231" y="23222"/>
                  </a:lnTo>
                  <a:lnTo>
                    <a:pt x="135072" y="21959"/>
                  </a:lnTo>
                  <a:lnTo>
                    <a:pt x="135804" y="23853"/>
                  </a:lnTo>
                  <a:lnTo>
                    <a:pt x="136650" y="21959"/>
                  </a:lnTo>
                  <a:lnTo>
                    <a:pt x="136650" y="20065"/>
                  </a:lnTo>
                  <a:lnTo>
                    <a:pt x="138115" y="20899"/>
                  </a:lnTo>
                  <a:lnTo>
                    <a:pt x="137433" y="24788"/>
                  </a:lnTo>
                  <a:lnTo>
                    <a:pt x="136006" y="30571"/>
                  </a:lnTo>
                  <a:lnTo>
                    <a:pt x="136006" y="33942"/>
                  </a:lnTo>
                  <a:lnTo>
                    <a:pt x="139428" y="38677"/>
                  </a:lnTo>
                  <a:lnTo>
                    <a:pt x="140426" y="42049"/>
                  </a:lnTo>
                  <a:lnTo>
                    <a:pt x="140426" y="43412"/>
                  </a:lnTo>
                  <a:lnTo>
                    <a:pt x="141688" y="42364"/>
                  </a:lnTo>
                  <a:lnTo>
                    <a:pt x="141688" y="38993"/>
                  </a:lnTo>
                  <a:lnTo>
                    <a:pt x="143166" y="35622"/>
                  </a:lnTo>
                  <a:lnTo>
                    <a:pt x="142370" y="32894"/>
                  </a:lnTo>
                  <a:lnTo>
                    <a:pt x="142244" y="31316"/>
                  </a:lnTo>
                  <a:lnTo>
                    <a:pt x="141966" y="29220"/>
                  </a:lnTo>
                  <a:lnTo>
                    <a:pt x="140085" y="27742"/>
                  </a:lnTo>
                  <a:lnTo>
                    <a:pt x="139782" y="24800"/>
                  </a:lnTo>
                  <a:lnTo>
                    <a:pt x="142522" y="23020"/>
                  </a:lnTo>
                  <a:lnTo>
                    <a:pt x="144832" y="23336"/>
                  </a:lnTo>
                  <a:lnTo>
                    <a:pt x="144832" y="20697"/>
                  </a:lnTo>
                  <a:lnTo>
                    <a:pt x="145881" y="18967"/>
                  </a:lnTo>
                  <a:lnTo>
                    <a:pt x="148090" y="17855"/>
                  </a:lnTo>
                  <a:lnTo>
                    <a:pt x="148936" y="17855"/>
                  </a:lnTo>
                  <a:lnTo>
                    <a:pt x="147573" y="14067"/>
                  </a:lnTo>
                  <a:lnTo>
                    <a:pt x="144315" y="12868"/>
                  </a:lnTo>
                  <a:lnTo>
                    <a:pt x="144832" y="10784"/>
                  </a:lnTo>
                  <a:lnTo>
                    <a:pt x="144517" y="8751"/>
                  </a:lnTo>
                  <a:lnTo>
                    <a:pt x="144315" y="7577"/>
                  </a:lnTo>
                  <a:lnTo>
                    <a:pt x="146310" y="8613"/>
                  </a:lnTo>
                  <a:lnTo>
                    <a:pt x="147674" y="7565"/>
                  </a:lnTo>
                  <a:lnTo>
                    <a:pt x="148936" y="8398"/>
                  </a:lnTo>
                  <a:lnTo>
                    <a:pt x="149669" y="6188"/>
                  </a:lnTo>
                  <a:lnTo>
                    <a:pt x="148406" y="4509"/>
                  </a:lnTo>
                  <a:lnTo>
                    <a:pt x="147775" y="2084"/>
                  </a:lnTo>
                  <a:lnTo>
                    <a:pt x="144201" y="1567"/>
                  </a:lnTo>
                  <a:lnTo>
                    <a:pt x="144201" y="3031"/>
                  </a:lnTo>
                  <a:lnTo>
                    <a:pt x="142623" y="2981"/>
                  </a:lnTo>
                  <a:lnTo>
                    <a:pt x="141890" y="2084"/>
                  </a:lnTo>
                  <a:lnTo>
                    <a:pt x="134440" y="2084"/>
                  </a:lnTo>
                  <a:lnTo>
                    <a:pt x="131069" y="2400"/>
                  </a:lnTo>
                  <a:lnTo>
                    <a:pt x="133493" y="4774"/>
                  </a:lnTo>
                  <a:lnTo>
                    <a:pt x="130867" y="4799"/>
                  </a:lnTo>
                  <a:lnTo>
                    <a:pt x="130337" y="3499"/>
                  </a:lnTo>
                  <a:lnTo>
                    <a:pt x="127294" y="4837"/>
                  </a:lnTo>
                  <a:lnTo>
                    <a:pt x="124654" y="6504"/>
                  </a:lnTo>
                  <a:lnTo>
                    <a:pt x="123076" y="6504"/>
                  </a:lnTo>
                  <a:lnTo>
                    <a:pt x="122028" y="4294"/>
                  </a:lnTo>
                  <a:lnTo>
                    <a:pt x="119503" y="3928"/>
                  </a:lnTo>
                  <a:lnTo>
                    <a:pt x="117407" y="5115"/>
                  </a:lnTo>
                  <a:lnTo>
                    <a:pt x="114149" y="4016"/>
                  </a:lnTo>
                  <a:lnTo>
                    <a:pt x="112040" y="3158"/>
                  </a:lnTo>
                  <a:lnTo>
                    <a:pt x="107835" y="3461"/>
                  </a:lnTo>
                  <a:lnTo>
                    <a:pt x="106055" y="4610"/>
                  </a:lnTo>
                  <a:lnTo>
                    <a:pt x="107204" y="7767"/>
                  </a:lnTo>
                  <a:lnTo>
                    <a:pt x="104792" y="7767"/>
                  </a:lnTo>
                  <a:lnTo>
                    <a:pt x="103529" y="7653"/>
                  </a:lnTo>
                  <a:lnTo>
                    <a:pt x="101951" y="8448"/>
                  </a:lnTo>
                  <a:lnTo>
                    <a:pt x="102898" y="10153"/>
                  </a:lnTo>
                  <a:lnTo>
                    <a:pt x="100587" y="9484"/>
                  </a:lnTo>
                  <a:lnTo>
                    <a:pt x="99741" y="6529"/>
                  </a:lnTo>
                  <a:lnTo>
                    <a:pt x="97115" y="4319"/>
                  </a:lnTo>
                  <a:lnTo>
                    <a:pt x="93327" y="4837"/>
                  </a:lnTo>
                  <a:lnTo>
                    <a:pt x="94173" y="7577"/>
                  </a:lnTo>
                  <a:lnTo>
                    <a:pt x="91016" y="7463"/>
                  </a:lnTo>
                  <a:lnTo>
                    <a:pt x="89968" y="6100"/>
                  </a:lnTo>
                  <a:lnTo>
                    <a:pt x="87758" y="7249"/>
                  </a:lnTo>
                  <a:lnTo>
                    <a:pt x="86066" y="7779"/>
                  </a:lnTo>
                  <a:lnTo>
                    <a:pt x="83541" y="10822"/>
                  </a:lnTo>
                  <a:lnTo>
                    <a:pt x="83023" y="8827"/>
                  </a:lnTo>
                  <a:lnTo>
                    <a:pt x="85233" y="5468"/>
                  </a:lnTo>
                  <a:lnTo>
                    <a:pt x="84601" y="2312"/>
                  </a:lnTo>
                  <a:lnTo>
                    <a:pt x="8144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52"/>
            <p:cNvSpPr/>
            <p:nvPr/>
          </p:nvSpPr>
          <p:spPr>
            <a:xfrm>
              <a:off x="3167575" y="993250"/>
              <a:ext cx="3759100" cy="3349975"/>
            </a:xfrm>
            <a:custGeom>
              <a:avLst/>
              <a:gdLst/>
              <a:ahLst/>
              <a:cxnLst/>
              <a:rect l="l" t="t" r="r" b="b"/>
              <a:pathLst>
                <a:path w="150364" h="133999" extrusionOk="0">
                  <a:moveTo>
                    <a:pt x="81786" y="784"/>
                  </a:moveTo>
                  <a:lnTo>
                    <a:pt x="84653" y="2892"/>
                  </a:lnTo>
                  <a:lnTo>
                    <a:pt x="85234" y="5797"/>
                  </a:lnTo>
                  <a:lnTo>
                    <a:pt x="83024" y="9168"/>
                  </a:lnTo>
                  <a:lnTo>
                    <a:pt x="83731" y="11895"/>
                  </a:lnTo>
                  <a:lnTo>
                    <a:pt x="86597" y="8448"/>
                  </a:lnTo>
                  <a:lnTo>
                    <a:pt x="88239" y="7931"/>
                  </a:lnTo>
                  <a:lnTo>
                    <a:pt x="90209" y="6895"/>
                  </a:lnTo>
                  <a:lnTo>
                    <a:pt x="91193" y="8171"/>
                  </a:lnTo>
                  <a:lnTo>
                    <a:pt x="94931" y="8297"/>
                  </a:lnTo>
                  <a:lnTo>
                    <a:pt x="94931" y="8297"/>
                  </a:lnTo>
                  <a:lnTo>
                    <a:pt x="94072" y="5494"/>
                  </a:lnTo>
                  <a:lnTo>
                    <a:pt x="97355" y="5039"/>
                  </a:lnTo>
                  <a:lnTo>
                    <a:pt x="99805" y="7110"/>
                  </a:lnTo>
                  <a:lnTo>
                    <a:pt x="100664" y="10140"/>
                  </a:lnTo>
                  <a:lnTo>
                    <a:pt x="103871" y="11075"/>
                  </a:lnTo>
                  <a:lnTo>
                    <a:pt x="102722" y="8991"/>
                  </a:lnTo>
                  <a:lnTo>
                    <a:pt x="103922" y="8385"/>
                  </a:lnTo>
                  <a:lnTo>
                    <a:pt x="105121" y="8486"/>
                  </a:lnTo>
                  <a:lnTo>
                    <a:pt x="107987" y="8486"/>
                  </a:lnTo>
                  <a:lnTo>
                    <a:pt x="106763" y="5153"/>
                  </a:lnTo>
                  <a:lnTo>
                    <a:pt x="108265" y="4180"/>
                  </a:lnTo>
                  <a:lnTo>
                    <a:pt x="112319" y="3890"/>
                  </a:lnTo>
                  <a:lnTo>
                    <a:pt x="114377" y="4723"/>
                  </a:lnTo>
                  <a:lnTo>
                    <a:pt x="117761" y="5860"/>
                  </a:lnTo>
                  <a:lnTo>
                    <a:pt x="119895" y="4673"/>
                  </a:lnTo>
                  <a:lnTo>
                    <a:pt x="122142" y="5001"/>
                  </a:lnTo>
                  <a:lnTo>
                    <a:pt x="123216" y="7236"/>
                  </a:lnTo>
                  <a:lnTo>
                    <a:pt x="125084" y="7236"/>
                  </a:lnTo>
                  <a:lnTo>
                    <a:pt x="127749" y="5544"/>
                  </a:lnTo>
                  <a:lnTo>
                    <a:pt x="130489" y="4332"/>
                  </a:lnTo>
                  <a:lnTo>
                    <a:pt x="130981" y="5532"/>
                  </a:lnTo>
                  <a:lnTo>
                    <a:pt x="134580" y="5494"/>
                  </a:lnTo>
                  <a:lnTo>
                    <a:pt x="132105" y="3069"/>
                  </a:lnTo>
                  <a:lnTo>
                    <a:pt x="134769" y="2817"/>
                  </a:lnTo>
                  <a:lnTo>
                    <a:pt x="142080" y="2817"/>
                  </a:lnTo>
                  <a:lnTo>
                    <a:pt x="142813" y="3713"/>
                  </a:lnTo>
                  <a:lnTo>
                    <a:pt x="144858" y="3776"/>
                  </a:lnTo>
                  <a:lnTo>
                    <a:pt x="144858" y="2337"/>
                  </a:lnTo>
                  <a:lnTo>
                    <a:pt x="147864" y="2779"/>
                  </a:lnTo>
                  <a:lnTo>
                    <a:pt x="148432" y="4989"/>
                  </a:lnTo>
                  <a:lnTo>
                    <a:pt x="149657" y="6643"/>
                  </a:lnTo>
                  <a:lnTo>
                    <a:pt x="149101" y="8309"/>
                  </a:lnTo>
                  <a:lnTo>
                    <a:pt x="147990" y="7564"/>
                  </a:lnTo>
                  <a:lnTo>
                    <a:pt x="146601" y="8638"/>
                  </a:lnTo>
                  <a:lnTo>
                    <a:pt x="144214" y="7400"/>
                  </a:lnTo>
                  <a:lnTo>
                    <a:pt x="144846" y="11163"/>
                  </a:lnTo>
                  <a:lnTo>
                    <a:pt x="144278" y="13461"/>
                  </a:lnTo>
                  <a:lnTo>
                    <a:pt x="147662" y="14724"/>
                  </a:lnTo>
                  <a:lnTo>
                    <a:pt x="148823" y="17944"/>
                  </a:lnTo>
                  <a:lnTo>
                    <a:pt x="148356" y="17944"/>
                  </a:lnTo>
                  <a:lnTo>
                    <a:pt x="145995" y="19118"/>
                  </a:lnTo>
                  <a:lnTo>
                    <a:pt x="144846" y="21012"/>
                  </a:lnTo>
                  <a:lnTo>
                    <a:pt x="144846" y="23373"/>
                  </a:lnTo>
                  <a:lnTo>
                    <a:pt x="142775" y="23096"/>
                  </a:lnTo>
                  <a:lnTo>
                    <a:pt x="139770" y="25040"/>
                  </a:lnTo>
                  <a:lnTo>
                    <a:pt x="140111" y="28311"/>
                  </a:lnTo>
                  <a:lnTo>
                    <a:pt x="141992" y="29788"/>
                  </a:lnTo>
                  <a:lnTo>
                    <a:pt x="142257" y="31745"/>
                  </a:lnTo>
                  <a:lnTo>
                    <a:pt x="142396" y="33387"/>
                  </a:lnTo>
                  <a:lnTo>
                    <a:pt x="143154" y="36000"/>
                  </a:lnTo>
                  <a:lnTo>
                    <a:pt x="141727" y="39271"/>
                  </a:lnTo>
                  <a:lnTo>
                    <a:pt x="141702" y="42604"/>
                  </a:lnTo>
                  <a:lnTo>
                    <a:pt x="141070" y="43135"/>
                  </a:lnTo>
                  <a:lnTo>
                    <a:pt x="141070" y="42440"/>
                  </a:lnTo>
                  <a:lnTo>
                    <a:pt x="140060" y="38993"/>
                  </a:lnTo>
                  <a:lnTo>
                    <a:pt x="136651" y="34245"/>
                  </a:lnTo>
                  <a:lnTo>
                    <a:pt x="136651" y="31025"/>
                  </a:lnTo>
                  <a:lnTo>
                    <a:pt x="138078" y="25255"/>
                  </a:lnTo>
                  <a:lnTo>
                    <a:pt x="138797" y="21151"/>
                  </a:lnTo>
                  <a:lnTo>
                    <a:pt x="136663" y="19939"/>
                  </a:lnTo>
                  <a:lnTo>
                    <a:pt x="136663" y="22300"/>
                  </a:lnTo>
                  <a:lnTo>
                    <a:pt x="136158" y="23437"/>
                  </a:lnTo>
                  <a:lnTo>
                    <a:pt x="135578" y="21947"/>
                  </a:lnTo>
                  <a:lnTo>
                    <a:pt x="132244" y="23424"/>
                  </a:lnTo>
                  <a:lnTo>
                    <a:pt x="132244" y="28765"/>
                  </a:lnTo>
                  <a:lnTo>
                    <a:pt x="130312" y="29295"/>
                  </a:lnTo>
                  <a:lnTo>
                    <a:pt x="126890" y="29295"/>
                  </a:lnTo>
                  <a:lnTo>
                    <a:pt x="124504" y="30722"/>
                  </a:lnTo>
                  <a:lnTo>
                    <a:pt x="123645" y="33576"/>
                  </a:lnTo>
                  <a:lnTo>
                    <a:pt x="121435" y="38008"/>
                  </a:lnTo>
                  <a:lnTo>
                    <a:pt x="122685" y="39006"/>
                  </a:lnTo>
                  <a:lnTo>
                    <a:pt x="124163" y="39586"/>
                  </a:lnTo>
                  <a:lnTo>
                    <a:pt x="126297" y="40193"/>
                  </a:lnTo>
                  <a:lnTo>
                    <a:pt x="127862" y="41657"/>
                  </a:lnTo>
                  <a:lnTo>
                    <a:pt x="128582" y="44549"/>
                  </a:lnTo>
                  <a:lnTo>
                    <a:pt x="129706" y="47706"/>
                  </a:lnTo>
                  <a:lnTo>
                    <a:pt x="128178" y="52403"/>
                  </a:lnTo>
                  <a:lnTo>
                    <a:pt x="126461" y="55358"/>
                  </a:lnTo>
                  <a:lnTo>
                    <a:pt x="125274" y="54676"/>
                  </a:lnTo>
                  <a:lnTo>
                    <a:pt x="123733" y="55951"/>
                  </a:lnTo>
                  <a:lnTo>
                    <a:pt x="123620" y="58792"/>
                  </a:lnTo>
                  <a:lnTo>
                    <a:pt x="122067" y="60118"/>
                  </a:lnTo>
                  <a:lnTo>
                    <a:pt x="122673" y="61393"/>
                  </a:lnTo>
                  <a:lnTo>
                    <a:pt x="124314" y="63098"/>
                  </a:lnTo>
                  <a:lnTo>
                    <a:pt x="124807" y="65131"/>
                  </a:lnTo>
                  <a:lnTo>
                    <a:pt x="123342" y="66305"/>
                  </a:lnTo>
                  <a:lnTo>
                    <a:pt x="122786" y="65750"/>
                  </a:lnTo>
                  <a:lnTo>
                    <a:pt x="122786" y="64196"/>
                  </a:lnTo>
                  <a:lnTo>
                    <a:pt x="121801" y="62997"/>
                  </a:lnTo>
                  <a:lnTo>
                    <a:pt x="120854" y="61317"/>
                  </a:lnTo>
                  <a:lnTo>
                    <a:pt x="119465" y="60143"/>
                  </a:lnTo>
                  <a:lnTo>
                    <a:pt x="118241" y="60762"/>
                  </a:lnTo>
                  <a:lnTo>
                    <a:pt x="118241" y="60762"/>
                  </a:lnTo>
                  <a:lnTo>
                    <a:pt x="118645" y="59297"/>
                  </a:lnTo>
                  <a:lnTo>
                    <a:pt x="117079" y="58514"/>
                  </a:lnTo>
                  <a:lnTo>
                    <a:pt x="116132" y="60396"/>
                  </a:lnTo>
                  <a:lnTo>
                    <a:pt x="114112" y="61583"/>
                  </a:lnTo>
                  <a:lnTo>
                    <a:pt x="114970" y="62719"/>
                  </a:lnTo>
                  <a:lnTo>
                    <a:pt x="116056" y="63931"/>
                  </a:lnTo>
                  <a:lnTo>
                    <a:pt x="117622" y="63376"/>
                  </a:lnTo>
                  <a:lnTo>
                    <a:pt x="118607" y="63691"/>
                  </a:lnTo>
                  <a:lnTo>
                    <a:pt x="115968" y="65497"/>
                  </a:lnTo>
                  <a:lnTo>
                    <a:pt x="117597" y="67530"/>
                  </a:lnTo>
                  <a:lnTo>
                    <a:pt x="119011" y="70371"/>
                  </a:lnTo>
                  <a:lnTo>
                    <a:pt x="119011" y="73919"/>
                  </a:lnTo>
                  <a:lnTo>
                    <a:pt x="118266" y="76028"/>
                  </a:lnTo>
                  <a:lnTo>
                    <a:pt x="116574" y="79096"/>
                  </a:lnTo>
                  <a:lnTo>
                    <a:pt x="112824" y="80978"/>
                  </a:lnTo>
                  <a:lnTo>
                    <a:pt x="111245" y="82114"/>
                  </a:lnTo>
                  <a:lnTo>
                    <a:pt x="110740" y="80940"/>
                  </a:lnTo>
                  <a:lnTo>
                    <a:pt x="110462" y="81041"/>
                  </a:lnTo>
                  <a:cubicBezTo>
                    <a:pt x="110159" y="81142"/>
                    <a:pt x="108594" y="81697"/>
                    <a:pt x="108253" y="81912"/>
                  </a:cubicBezTo>
                  <a:cubicBezTo>
                    <a:pt x="107886" y="82165"/>
                    <a:pt x="107634" y="83276"/>
                    <a:pt x="107520" y="83907"/>
                  </a:cubicBezTo>
                  <a:lnTo>
                    <a:pt x="107495" y="84008"/>
                  </a:lnTo>
                  <a:lnTo>
                    <a:pt x="108341" y="85688"/>
                  </a:lnTo>
                  <a:lnTo>
                    <a:pt x="110197" y="87468"/>
                  </a:lnTo>
                  <a:lnTo>
                    <a:pt x="110197" y="90852"/>
                  </a:lnTo>
                  <a:cubicBezTo>
                    <a:pt x="110046" y="91092"/>
                    <a:pt x="109174" y="91824"/>
                    <a:pt x="108379" y="92430"/>
                  </a:cubicBezTo>
                  <a:lnTo>
                    <a:pt x="107760" y="92115"/>
                  </a:lnTo>
                  <a:lnTo>
                    <a:pt x="106093" y="90360"/>
                  </a:lnTo>
                  <a:lnTo>
                    <a:pt x="104161" y="88541"/>
                  </a:lnTo>
                  <a:lnTo>
                    <a:pt x="103164" y="89829"/>
                  </a:lnTo>
                  <a:lnTo>
                    <a:pt x="102823" y="92203"/>
                  </a:lnTo>
                  <a:lnTo>
                    <a:pt x="103492" y="93756"/>
                  </a:lnTo>
                  <a:lnTo>
                    <a:pt x="104679" y="95398"/>
                  </a:lnTo>
                  <a:lnTo>
                    <a:pt x="106321" y="96648"/>
                  </a:lnTo>
                  <a:lnTo>
                    <a:pt x="106611" y="98239"/>
                  </a:lnTo>
                  <a:lnTo>
                    <a:pt x="107028" y="99602"/>
                  </a:lnTo>
                  <a:lnTo>
                    <a:pt x="105689" y="99047"/>
                  </a:lnTo>
                  <a:lnTo>
                    <a:pt x="104313" y="97254"/>
                  </a:lnTo>
                  <a:lnTo>
                    <a:pt x="103290" y="95082"/>
                  </a:lnTo>
                  <a:lnTo>
                    <a:pt x="101371" y="94072"/>
                  </a:lnTo>
                  <a:lnTo>
                    <a:pt x="101371" y="90056"/>
                  </a:lnTo>
                  <a:lnTo>
                    <a:pt x="99351" y="85725"/>
                  </a:lnTo>
                  <a:lnTo>
                    <a:pt x="97583" y="86773"/>
                  </a:lnTo>
                  <a:lnTo>
                    <a:pt x="97583" y="83756"/>
                  </a:lnTo>
                  <a:lnTo>
                    <a:pt x="95739" y="82897"/>
                  </a:lnTo>
                  <a:lnTo>
                    <a:pt x="94944" y="79690"/>
                  </a:lnTo>
                  <a:lnTo>
                    <a:pt x="91774" y="80422"/>
                  </a:lnTo>
                  <a:lnTo>
                    <a:pt x="90423" y="82278"/>
                  </a:lnTo>
                  <a:lnTo>
                    <a:pt x="87431" y="84980"/>
                  </a:lnTo>
                  <a:lnTo>
                    <a:pt x="85372" y="86773"/>
                  </a:lnTo>
                  <a:lnTo>
                    <a:pt x="84324" y="88503"/>
                  </a:lnTo>
                  <a:lnTo>
                    <a:pt x="84324" y="91546"/>
                  </a:lnTo>
                  <a:lnTo>
                    <a:pt x="82961" y="93706"/>
                  </a:lnTo>
                  <a:lnTo>
                    <a:pt x="82620" y="92456"/>
                  </a:lnTo>
                  <a:lnTo>
                    <a:pt x="81142" y="89084"/>
                  </a:lnTo>
                  <a:lnTo>
                    <a:pt x="79791" y="86180"/>
                  </a:lnTo>
                  <a:lnTo>
                    <a:pt x="79160" y="83465"/>
                  </a:lnTo>
                  <a:lnTo>
                    <a:pt x="78377" y="80359"/>
                  </a:lnTo>
                  <a:lnTo>
                    <a:pt x="76837" y="82152"/>
                  </a:lnTo>
                  <a:lnTo>
                    <a:pt x="75890" y="82000"/>
                  </a:lnTo>
                  <a:lnTo>
                    <a:pt x="74602" y="79803"/>
                  </a:lnTo>
                  <a:lnTo>
                    <a:pt x="71773" y="77745"/>
                  </a:lnTo>
                  <a:lnTo>
                    <a:pt x="68326" y="78175"/>
                  </a:lnTo>
                  <a:lnTo>
                    <a:pt x="65687" y="77770"/>
                  </a:lnTo>
                  <a:lnTo>
                    <a:pt x="63957" y="76849"/>
                  </a:lnTo>
                  <a:lnTo>
                    <a:pt x="62113" y="76710"/>
                  </a:lnTo>
                  <a:lnTo>
                    <a:pt x="60118" y="75624"/>
                  </a:lnTo>
                  <a:lnTo>
                    <a:pt x="56999" y="73086"/>
                  </a:lnTo>
                  <a:lnTo>
                    <a:pt x="55737" y="75232"/>
                  </a:lnTo>
                  <a:lnTo>
                    <a:pt x="57782" y="76912"/>
                  </a:lnTo>
                  <a:lnTo>
                    <a:pt x="59108" y="79349"/>
                  </a:lnTo>
                  <a:lnTo>
                    <a:pt x="61419" y="79235"/>
                  </a:lnTo>
                  <a:lnTo>
                    <a:pt x="63717" y="78541"/>
                  </a:lnTo>
                  <a:lnTo>
                    <a:pt x="64954" y="79879"/>
                  </a:lnTo>
                  <a:lnTo>
                    <a:pt x="66394" y="81306"/>
                  </a:lnTo>
                  <a:lnTo>
                    <a:pt x="65636" y="83187"/>
                  </a:lnTo>
                  <a:lnTo>
                    <a:pt x="64538" y="85208"/>
                  </a:lnTo>
                  <a:lnTo>
                    <a:pt x="60775" y="87140"/>
                  </a:lnTo>
                  <a:lnTo>
                    <a:pt x="57025" y="87973"/>
                  </a:lnTo>
                  <a:lnTo>
                    <a:pt x="53805" y="89425"/>
                  </a:lnTo>
                  <a:lnTo>
                    <a:pt x="53388" y="88263"/>
                  </a:lnTo>
                  <a:lnTo>
                    <a:pt x="52100" y="85132"/>
                  </a:lnTo>
                  <a:lnTo>
                    <a:pt x="50105" y="83554"/>
                  </a:lnTo>
                  <a:lnTo>
                    <a:pt x="49297" y="81230"/>
                  </a:lnTo>
                  <a:lnTo>
                    <a:pt x="47782" y="78831"/>
                  </a:lnTo>
                  <a:lnTo>
                    <a:pt x="45117" y="75169"/>
                  </a:lnTo>
                  <a:lnTo>
                    <a:pt x="43387" y="75801"/>
                  </a:lnTo>
                  <a:lnTo>
                    <a:pt x="44284" y="77341"/>
                  </a:lnTo>
                  <a:lnTo>
                    <a:pt x="45332" y="80182"/>
                  </a:lnTo>
                  <a:lnTo>
                    <a:pt x="46203" y="81382"/>
                  </a:lnTo>
                  <a:lnTo>
                    <a:pt x="48325" y="86281"/>
                  </a:lnTo>
                  <a:lnTo>
                    <a:pt x="49726" y="87241"/>
                  </a:lnTo>
                  <a:lnTo>
                    <a:pt x="51772" y="89198"/>
                  </a:lnTo>
                  <a:lnTo>
                    <a:pt x="52264" y="90271"/>
                  </a:lnTo>
                  <a:lnTo>
                    <a:pt x="53009" y="92506"/>
                  </a:lnTo>
                  <a:lnTo>
                    <a:pt x="54550" y="91736"/>
                  </a:lnTo>
                  <a:lnTo>
                    <a:pt x="58287" y="91218"/>
                  </a:lnTo>
                  <a:lnTo>
                    <a:pt x="59525" y="90612"/>
                  </a:lnTo>
                  <a:lnTo>
                    <a:pt x="59904" y="91837"/>
                  </a:lnTo>
                  <a:cubicBezTo>
                    <a:pt x="59664" y="92443"/>
                    <a:pt x="59070" y="93946"/>
                    <a:pt x="59070" y="94362"/>
                  </a:cubicBezTo>
                  <a:cubicBezTo>
                    <a:pt x="59045" y="94615"/>
                    <a:pt x="58338" y="96016"/>
                    <a:pt x="57681" y="97191"/>
                  </a:cubicBezTo>
                  <a:lnTo>
                    <a:pt x="54487" y="99148"/>
                  </a:lnTo>
                  <a:lnTo>
                    <a:pt x="51784" y="102128"/>
                  </a:lnTo>
                  <a:lnTo>
                    <a:pt x="48855" y="104792"/>
                  </a:lnTo>
                  <a:lnTo>
                    <a:pt x="49474" y="106408"/>
                  </a:lnTo>
                  <a:lnTo>
                    <a:pt x="49411" y="108719"/>
                  </a:lnTo>
                  <a:lnTo>
                    <a:pt x="50257" y="110727"/>
                  </a:lnTo>
                  <a:lnTo>
                    <a:pt x="50257" y="113189"/>
                  </a:lnTo>
                  <a:lnTo>
                    <a:pt x="48767" y="115487"/>
                  </a:lnTo>
                  <a:lnTo>
                    <a:pt x="44587" y="118694"/>
                  </a:lnTo>
                  <a:lnTo>
                    <a:pt x="44587" y="120096"/>
                  </a:lnTo>
                  <a:lnTo>
                    <a:pt x="44297" y="123897"/>
                  </a:lnTo>
                  <a:lnTo>
                    <a:pt x="42845" y="123897"/>
                  </a:lnTo>
                  <a:lnTo>
                    <a:pt x="42175" y="126927"/>
                  </a:lnTo>
                  <a:lnTo>
                    <a:pt x="39713" y="129730"/>
                  </a:lnTo>
                  <a:lnTo>
                    <a:pt x="38084" y="131536"/>
                  </a:lnTo>
                  <a:lnTo>
                    <a:pt x="35647" y="133367"/>
                  </a:lnTo>
                  <a:lnTo>
                    <a:pt x="31404" y="133367"/>
                  </a:lnTo>
                  <a:lnTo>
                    <a:pt x="29776" y="130842"/>
                  </a:lnTo>
                  <a:lnTo>
                    <a:pt x="29371" y="128581"/>
                  </a:lnTo>
                  <a:lnTo>
                    <a:pt x="28210" y="126334"/>
                  </a:lnTo>
                  <a:lnTo>
                    <a:pt x="26278" y="123796"/>
                  </a:lnTo>
                  <a:lnTo>
                    <a:pt x="26278" y="120222"/>
                  </a:lnTo>
                  <a:lnTo>
                    <a:pt x="24384" y="117495"/>
                  </a:lnTo>
                  <a:lnTo>
                    <a:pt x="24384" y="115285"/>
                  </a:lnTo>
                  <a:lnTo>
                    <a:pt x="26278" y="112659"/>
                  </a:lnTo>
                  <a:lnTo>
                    <a:pt x="26278" y="109654"/>
                  </a:lnTo>
                  <a:lnTo>
                    <a:pt x="25672" y="106509"/>
                  </a:lnTo>
                  <a:lnTo>
                    <a:pt x="23563" y="103340"/>
                  </a:lnTo>
                  <a:lnTo>
                    <a:pt x="23992" y="99262"/>
                  </a:lnTo>
                  <a:lnTo>
                    <a:pt x="22679" y="97140"/>
                  </a:lnTo>
                  <a:lnTo>
                    <a:pt x="19838" y="97279"/>
                  </a:lnTo>
                  <a:lnTo>
                    <a:pt x="18916" y="95701"/>
                  </a:lnTo>
                  <a:lnTo>
                    <a:pt x="16353" y="95410"/>
                  </a:lnTo>
                  <a:lnTo>
                    <a:pt x="13600" y="96787"/>
                  </a:lnTo>
                  <a:lnTo>
                    <a:pt x="11113" y="96787"/>
                  </a:lnTo>
                  <a:lnTo>
                    <a:pt x="8486" y="97090"/>
                  </a:lnTo>
                  <a:lnTo>
                    <a:pt x="5570" y="95385"/>
                  </a:lnTo>
                  <a:lnTo>
                    <a:pt x="1453" y="91067"/>
                  </a:lnTo>
                  <a:lnTo>
                    <a:pt x="645" y="87746"/>
                  </a:lnTo>
                  <a:lnTo>
                    <a:pt x="1175" y="84905"/>
                  </a:lnTo>
                  <a:lnTo>
                    <a:pt x="658" y="82518"/>
                  </a:lnTo>
                  <a:lnTo>
                    <a:pt x="1642" y="80132"/>
                  </a:lnTo>
                  <a:lnTo>
                    <a:pt x="4029" y="76306"/>
                  </a:lnTo>
                  <a:lnTo>
                    <a:pt x="6681" y="74386"/>
                  </a:lnTo>
                  <a:lnTo>
                    <a:pt x="7325" y="72353"/>
                  </a:lnTo>
                  <a:lnTo>
                    <a:pt x="9055" y="70523"/>
                  </a:lnTo>
                  <a:lnTo>
                    <a:pt x="10683" y="68894"/>
                  </a:lnTo>
                  <a:lnTo>
                    <a:pt x="11870" y="69487"/>
                  </a:lnTo>
                  <a:lnTo>
                    <a:pt x="16328" y="67858"/>
                  </a:lnTo>
                  <a:lnTo>
                    <a:pt x="20457" y="67871"/>
                  </a:lnTo>
                  <a:lnTo>
                    <a:pt x="22490" y="67543"/>
                  </a:lnTo>
                  <a:lnTo>
                    <a:pt x="23639" y="67795"/>
                  </a:lnTo>
                  <a:lnTo>
                    <a:pt x="24005" y="70560"/>
                  </a:lnTo>
                  <a:lnTo>
                    <a:pt x="26619" y="71116"/>
                  </a:lnTo>
                  <a:lnTo>
                    <a:pt x="29334" y="73338"/>
                  </a:lnTo>
                  <a:lnTo>
                    <a:pt x="31152" y="71747"/>
                  </a:lnTo>
                  <a:lnTo>
                    <a:pt x="32894" y="71457"/>
                  </a:lnTo>
                  <a:lnTo>
                    <a:pt x="38349" y="73035"/>
                  </a:lnTo>
                  <a:lnTo>
                    <a:pt x="41784" y="72505"/>
                  </a:lnTo>
                  <a:lnTo>
                    <a:pt x="44739" y="71154"/>
                  </a:lnTo>
                  <a:lnTo>
                    <a:pt x="45648" y="67719"/>
                  </a:lnTo>
                  <a:lnTo>
                    <a:pt x="44461" y="65989"/>
                  </a:lnTo>
                  <a:lnTo>
                    <a:pt x="41910" y="67442"/>
                  </a:lnTo>
                  <a:lnTo>
                    <a:pt x="39347" y="66785"/>
                  </a:lnTo>
                  <a:lnTo>
                    <a:pt x="37819" y="65762"/>
                  </a:lnTo>
                  <a:lnTo>
                    <a:pt x="38715" y="63590"/>
                  </a:lnTo>
                  <a:lnTo>
                    <a:pt x="40067" y="62820"/>
                  </a:lnTo>
                  <a:lnTo>
                    <a:pt x="42466" y="62227"/>
                  </a:lnTo>
                  <a:lnTo>
                    <a:pt x="45610" y="63073"/>
                  </a:lnTo>
                  <a:lnTo>
                    <a:pt x="50244" y="62075"/>
                  </a:lnTo>
                  <a:lnTo>
                    <a:pt x="47946" y="60345"/>
                  </a:lnTo>
                  <a:lnTo>
                    <a:pt x="45458" y="57782"/>
                  </a:lnTo>
                  <a:lnTo>
                    <a:pt x="46304" y="55206"/>
                  </a:lnTo>
                  <a:lnTo>
                    <a:pt x="43501" y="56999"/>
                  </a:lnTo>
                  <a:lnTo>
                    <a:pt x="43602" y="58312"/>
                  </a:lnTo>
                  <a:lnTo>
                    <a:pt x="42289" y="58312"/>
                  </a:lnTo>
                  <a:lnTo>
                    <a:pt x="41632" y="55938"/>
                  </a:lnTo>
                  <a:lnTo>
                    <a:pt x="39511" y="56469"/>
                  </a:lnTo>
                  <a:lnTo>
                    <a:pt x="37832" y="60042"/>
                  </a:lnTo>
                  <a:lnTo>
                    <a:pt x="37933" y="62265"/>
                  </a:lnTo>
                  <a:lnTo>
                    <a:pt x="36632" y="62530"/>
                  </a:lnTo>
                  <a:lnTo>
                    <a:pt x="35167" y="62757"/>
                  </a:lnTo>
                  <a:lnTo>
                    <a:pt x="33639" y="64398"/>
                  </a:lnTo>
                  <a:lnTo>
                    <a:pt x="34776" y="65750"/>
                  </a:lnTo>
                  <a:lnTo>
                    <a:pt x="33829" y="66659"/>
                  </a:lnTo>
                  <a:lnTo>
                    <a:pt x="32427" y="65585"/>
                  </a:lnTo>
                  <a:lnTo>
                    <a:pt x="30988" y="61886"/>
                  </a:lnTo>
                  <a:lnTo>
                    <a:pt x="28033" y="58893"/>
                  </a:lnTo>
                  <a:lnTo>
                    <a:pt x="25242" y="56974"/>
                  </a:lnTo>
                  <a:lnTo>
                    <a:pt x="24636" y="59146"/>
                  </a:lnTo>
                  <a:lnTo>
                    <a:pt x="27136" y="61595"/>
                  </a:lnTo>
                  <a:lnTo>
                    <a:pt x="29712" y="63085"/>
                  </a:lnTo>
                  <a:lnTo>
                    <a:pt x="29574" y="63401"/>
                  </a:lnTo>
                  <a:lnTo>
                    <a:pt x="28172" y="62921"/>
                  </a:lnTo>
                  <a:lnTo>
                    <a:pt x="28172" y="64967"/>
                  </a:lnTo>
                  <a:lnTo>
                    <a:pt x="27541" y="65333"/>
                  </a:lnTo>
                  <a:lnTo>
                    <a:pt x="27541" y="64537"/>
                  </a:lnTo>
                  <a:lnTo>
                    <a:pt x="26720" y="63148"/>
                  </a:lnTo>
                  <a:lnTo>
                    <a:pt x="25255" y="61785"/>
                  </a:lnTo>
                  <a:lnTo>
                    <a:pt x="23273" y="59575"/>
                  </a:lnTo>
                  <a:lnTo>
                    <a:pt x="21467" y="59575"/>
                  </a:lnTo>
                  <a:lnTo>
                    <a:pt x="20141" y="60295"/>
                  </a:lnTo>
                  <a:lnTo>
                    <a:pt x="17515" y="59600"/>
                  </a:lnTo>
                  <a:lnTo>
                    <a:pt x="17174" y="61557"/>
                  </a:lnTo>
                  <a:lnTo>
                    <a:pt x="16277" y="61949"/>
                  </a:lnTo>
                  <a:lnTo>
                    <a:pt x="15179" y="63919"/>
                  </a:lnTo>
                  <a:lnTo>
                    <a:pt x="13386" y="66507"/>
                  </a:lnTo>
                  <a:lnTo>
                    <a:pt x="11391" y="66406"/>
                  </a:lnTo>
                  <a:lnTo>
                    <a:pt x="10065" y="67176"/>
                  </a:lnTo>
                  <a:lnTo>
                    <a:pt x="9143" y="66381"/>
                  </a:lnTo>
                  <a:lnTo>
                    <a:pt x="6719" y="65649"/>
                  </a:lnTo>
                  <a:lnTo>
                    <a:pt x="6719" y="60610"/>
                  </a:lnTo>
                  <a:lnTo>
                    <a:pt x="8827" y="59499"/>
                  </a:lnTo>
                  <a:lnTo>
                    <a:pt x="12413" y="59954"/>
                  </a:lnTo>
                  <a:lnTo>
                    <a:pt x="14156" y="58148"/>
                  </a:lnTo>
                  <a:lnTo>
                    <a:pt x="13070" y="55825"/>
                  </a:lnTo>
                  <a:lnTo>
                    <a:pt x="12110" y="55320"/>
                  </a:lnTo>
                  <a:lnTo>
                    <a:pt x="13045" y="55168"/>
                  </a:lnTo>
                  <a:lnTo>
                    <a:pt x="14749" y="55168"/>
                  </a:lnTo>
                  <a:lnTo>
                    <a:pt x="16694" y="53186"/>
                  </a:lnTo>
                  <a:lnTo>
                    <a:pt x="17616" y="49840"/>
                  </a:lnTo>
                  <a:lnTo>
                    <a:pt x="20381" y="48691"/>
                  </a:lnTo>
                  <a:lnTo>
                    <a:pt x="20608" y="45913"/>
                  </a:lnTo>
                  <a:lnTo>
                    <a:pt x="21568" y="44764"/>
                  </a:lnTo>
                  <a:lnTo>
                    <a:pt x="22250" y="45559"/>
                  </a:lnTo>
                  <a:lnTo>
                    <a:pt x="21442" y="48211"/>
                  </a:lnTo>
                  <a:lnTo>
                    <a:pt x="25924" y="48211"/>
                  </a:lnTo>
                  <a:lnTo>
                    <a:pt x="29788" y="47504"/>
                  </a:lnTo>
                  <a:lnTo>
                    <a:pt x="30558" y="44915"/>
                  </a:lnTo>
                  <a:lnTo>
                    <a:pt x="31733" y="43539"/>
                  </a:lnTo>
                  <a:lnTo>
                    <a:pt x="32023" y="41910"/>
                  </a:lnTo>
                  <a:lnTo>
                    <a:pt x="34687" y="41821"/>
                  </a:lnTo>
                  <a:lnTo>
                    <a:pt x="37390" y="40129"/>
                  </a:lnTo>
                  <a:lnTo>
                    <a:pt x="35369" y="38841"/>
                  </a:lnTo>
                  <a:lnTo>
                    <a:pt x="32768" y="39599"/>
                  </a:lnTo>
                  <a:lnTo>
                    <a:pt x="31253" y="39422"/>
                  </a:lnTo>
                  <a:lnTo>
                    <a:pt x="30205" y="36303"/>
                  </a:lnTo>
                  <a:lnTo>
                    <a:pt x="33147" y="32604"/>
                  </a:lnTo>
                  <a:lnTo>
                    <a:pt x="31202" y="31215"/>
                  </a:lnTo>
                  <a:lnTo>
                    <a:pt x="29586" y="32591"/>
                  </a:lnTo>
                  <a:lnTo>
                    <a:pt x="28955" y="34372"/>
                  </a:lnTo>
                  <a:lnTo>
                    <a:pt x="27136" y="35874"/>
                  </a:lnTo>
                  <a:lnTo>
                    <a:pt x="26897" y="38425"/>
                  </a:lnTo>
                  <a:lnTo>
                    <a:pt x="28462" y="40723"/>
                  </a:lnTo>
                  <a:cubicBezTo>
                    <a:pt x="28361" y="41241"/>
                    <a:pt x="28071" y="42667"/>
                    <a:pt x="28071" y="42933"/>
                  </a:cubicBezTo>
                  <a:cubicBezTo>
                    <a:pt x="28008" y="43147"/>
                    <a:pt x="27288" y="44233"/>
                    <a:pt x="26619" y="45155"/>
                  </a:cubicBezTo>
                  <a:lnTo>
                    <a:pt x="24131" y="44902"/>
                  </a:lnTo>
                  <a:lnTo>
                    <a:pt x="24308" y="43640"/>
                  </a:lnTo>
                  <a:lnTo>
                    <a:pt x="22553" y="40622"/>
                  </a:lnTo>
                  <a:lnTo>
                    <a:pt x="21076" y="42465"/>
                  </a:lnTo>
                  <a:lnTo>
                    <a:pt x="19687" y="42718"/>
                  </a:lnTo>
                  <a:lnTo>
                    <a:pt x="18740" y="39321"/>
                  </a:lnTo>
                  <a:lnTo>
                    <a:pt x="19510" y="37680"/>
                  </a:lnTo>
                  <a:lnTo>
                    <a:pt x="21985" y="35205"/>
                  </a:lnTo>
                  <a:lnTo>
                    <a:pt x="23386" y="32326"/>
                  </a:lnTo>
                  <a:lnTo>
                    <a:pt x="25874" y="28790"/>
                  </a:lnTo>
                  <a:lnTo>
                    <a:pt x="29712" y="24750"/>
                  </a:lnTo>
                  <a:lnTo>
                    <a:pt x="33021" y="23639"/>
                  </a:lnTo>
                  <a:lnTo>
                    <a:pt x="35294" y="24232"/>
                  </a:lnTo>
                  <a:lnTo>
                    <a:pt x="38008" y="25381"/>
                  </a:lnTo>
                  <a:lnTo>
                    <a:pt x="41481" y="27212"/>
                  </a:lnTo>
                  <a:lnTo>
                    <a:pt x="42188" y="29068"/>
                  </a:lnTo>
                  <a:lnTo>
                    <a:pt x="41039" y="29813"/>
                  </a:lnTo>
                  <a:lnTo>
                    <a:pt x="36556" y="28942"/>
                  </a:lnTo>
                  <a:lnTo>
                    <a:pt x="39284" y="30975"/>
                  </a:lnTo>
                  <a:lnTo>
                    <a:pt x="40976" y="34245"/>
                  </a:lnTo>
                  <a:lnTo>
                    <a:pt x="41910" y="32781"/>
                  </a:lnTo>
                  <a:lnTo>
                    <a:pt x="44436" y="32907"/>
                  </a:lnTo>
                  <a:lnTo>
                    <a:pt x="43135" y="30886"/>
                  </a:lnTo>
                  <a:lnTo>
                    <a:pt x="45181" y="29712"/>
                  </a:lnTo>
                  <a:lnTo>
                    <a:pt x="45471" y="27237"/>
                  </a:lnTo>
                  <a:lnTo>
                    <a:pt x="46191" y="27528"/>
                  </a:lnTo>
                  <a:lnTo>
                    <a:pt x="46809" y="30634"/>
                  </a:lnTo>
                  <a:lnTo>
                    <a:pt x="49082" y="27982"/>
                  </a:lnTo>
                  <a:lnTo>
                    <a:pt x="52971" y="25924"/>
                  </a:lnTo>
                  <a:lnTo>
                    <a:pt x="56330" y="25217"/>
                  </a:lnTo>
                  <a:lnTo>
                    <a:pt x="55648" y="23815"/>
                  </a:lnTo>
                  <a:lnTo>
                    <a:pt x="55863" y="23159"/>
                  </a:lnTo>
                  <a:lnTo>
                    <a:pt x="58224" y="23714"/>
                  </a:lnTo>
                  <a:lnTo>
                    <a:pt x="61596" y="25406"/>
                  </a:lnTo>
                  <a:lnTo>
                    <a:pt x="61596" y="23171"/>
                  </a:lnTo>
                  <a:lnTo>
                    <a:pt x="59449" y="21277"/>
                  </a:lnTo>
                  <a:lnTo>
                    <a:pt x="59500" y="18828"/>
                  </a:lnTo>
                  <a:lnTo>
                    <a:pt x="60245" y="15532"/>
                  </a:lnTo>
                  <a:lnTo>
                    <a:pt x="61457" y="15987"/>
                  </a:lnTo>
                  <a:lnTo>
                    <a:pt x="62252" y="17944"/>
                  </a:lnTo>
                  <a:lnTo>
                    <a:pt x="63300" y="20899"/>
                  </a:lnTo>
                  <a:lnTo>
                    <a:pt x="64614" y="24333"/>
                  </a:lnTo>
                  <a:lnTo>
                    <a:pt x="63464" y="26530"/>
                  </a:lnTo>
                  <a:lnTo>
                    <a:pt x="65813" y="27364"/>
                  </a:lnTo>
                  <a:lnTo>
                    <a:pt x="67114" y="25659"/>
                  </a:lnTo>
                  <a:lnTo>
                    <a:pt x="66470" y="24270"/>
                  </a:lnTo>
                  <a:cubicBezTo>
                    <a:pt x="67215" y="24106"/>
                    <a:pt x="67947" y="23879"/>
                    <a:pt x="68667" y="23601"/>
                  </a:cubicBezTo>
                  <a:lnTo>
                    <a:pt x="69134" y="23386"/>
                  </a:lnTo>
                  <a:lnTo>
                    <a:pt x="67530" y="22060"/>
                  </a:lnTo>
                  <a:lnTo>
                    <a:pt x="65952" y="21770"/>
                  </a:lnTo>
                  <a:lnTo>
                    <a:pt x="64715" y="17982"/>
                  </a:lnTo>
                  <a:lnTo>
                    <a:pt x="65864" y="17211"/>
                  </a:lnTo>
                  <a:lnTo>
                    <a:pt x="66407" y="15696"/>
                  </a:lnTo>
                  <a:lnTo>
                    <a:pt x="69071" y="17275"/>
                  </a:lnTo>
                  <a:lnTo>
                    <a:pt x="70750" y="16252"/>
                  </a:lnTo>
                  <a:lnTo>
                    <a:pt x="68313" y="14964"/>
                  </a:lnTo>
                  <a:lnTo>
                    <a:pt x="67152" y="13726"/>
                  </a:lnTo>
                  <a:lnTo>
                    <a:pt x="70321" y="11946"/>
                  </a:lnTo>
                  <a:lnTo>
                    <a:pt x="69033" y="10683"/>
                  </a:lnTo>
                  <a:lnTo>
                    <a:pt x="70460" y="7943"/>
                  </a:lnTo>
                  <a:lnTo>
                    <a:pt x="73743" y="5481"/>
                  </a:lnTo>
                  <a:lnTo>
                    <a:pt x="74501" y="2968"/>
                  </a:lnTo>
                  <a:lnTo>
                    <a:pt x="75624" y="1554"/>
                  </a:lnTo>
                  <a:lnTo>
                    <a:pt x="77468" y="1554"/>
                  </a:lnTo>
                  <a:lnTo>
                    <a:pt x="78554" y="4206"/>
                  </a:lnTo>
                  <a:lnTo>
                    <a:pt x="80019" y="2097"/>
                  </a:lnTo>
                  <a:lnTo>
                    <a:pt x="81786" y="784"/>
                  </a:lnTo>
                  <a:close/>
                  <a:moveTo>
                    <a:pt x="81786" y="1"/>
                  </a:moveTo>
                  <a:lnTo>
                    <a:pt x="79614" y="1605"/>
                  </a:lnTo>
                  <a:lnTo>
                    <a:pt x="78705" y="2880"/>
                  </a:lnTo>
                  <a:lnTo>
                    <a:pt x="77910" y="910"/>
                  </a:lnTo>
                  <a:lnTo>
                    <a:pt x="75334" y="910"/>
                  </a:lnTo>
                  <a:lnTo>
                    <a:pt x="73983" y="2615"/>
                  </a:lnTo>
                  <a:lnTo>
                    <a:pt x="73213" y="5090"/>
                  </a:lnTo>
                  <a:lnTo>
                    <a:pt x="70043" y="7476"/>
                  </a:lnTo>
                  <a:lnTo>
                    <a:pt x="68263" y="10784"/>
                  </a:lnTo>
                  <a:lnTo>
                    <a:pt x="69286" y="11794"/>
                  </a:lnTo>
                  <a:lnTo>
                    <a:pt x="66154" y="13562"/>
                  </a:lnTo>
                  <a:lnTo>
                    <a:pt x="67897" y="15431"/>
                  </a:lnTo>
                  <a:lnTo>
                    <a:pt x="69475" y="16277"/>
                  </a:lnTo>
                  <a:lnTo>
                    <a:pt x="69071" y="16517"/>
                  </a:lnTo>
                  <a:lnTo>
                    <a:pt x="66066" y="14737"/>
                  </a:lnTo>
                  <a:lnTo>
                    <a:pt x="65346" y="16795"/>
                  </a:lnTo>
                  <a:lnTo>
                    <a:pt x="63970" y="17704"/>
                  </a:lnTo>
                  <a:lnTo>
                    <a:pt x="65472" y="22313"/>
                  </a:lnTo>
                  <a:lnTo>
                    <a:pt x="67253" y="22654"/>
                  </a:lnTo>
                  <a:lnTo>
                    <a:pt x="67934" y="23209"/>
                  </a:lnTo>
                  <a:cubicBezTo>
                    <a:pt x="67290" y="23411"/>
                    <a:pt x="66634" y="23588"/>
                    <a:pt x="65965" y="23727"/>
                  </a:cubicBezTo>
                  <a:lnTo>
                    <a:pt x="65573" y="23803"/>
                  </a:lnTo>
                  <a:lnTo>
                    <a:pt x="66394" y="25571"/>
                  </a:lnTo>
                  <a:lnTo>
                    <a:pt x="65611" y="26606"/>
                  </a:lnTo>
                  <a:lnTo>
                    <a:pt x="64386" y="26177"/>
                  </a:lnTo>
                  <a:lnTo>
                    <a:pt x="65333" y="24371"/>
                  </a:lnTo>
                  <a:lnTo>
                    <a:pt x="63906" y="20671"/>
                  </a:lnTo>
                  <a:lnTo>
                    <a:pt x="62858" y="17717"/>
                  </a:lnTo>
                  <a:lnTo>
                    <a:pt x="61962" y="15482"/>
                  </a:lnTo>
                  <a:lnTo>
                    <a:pt x="59815" y="14686"/>
                  </a:lnTo>
                  <a:lnTo>
                    <a:pt x="58894" y="18714"/>
                  </a:lnTo>
                  <a:lnTo>
                    <a:pt x="58830" y="21555"/>
                  </a:lnTo>
                  <a:lnTo>
                    <a:pt x="60990" y="23449"/>
                  </a:lnTo>
                  <a:lnTo>
                    <a:pt x="60990" y="24371"/>
                  </a:lnTo>
                  <a:lnTo>
                    <a:pt x="58502" y="23121"/>
                  </a:lnTo>
                  <a:lnTo>
                    <a:pt x="55459" y="22401"/>
                  </a:lnTo>
                  <a:lnTo>
                    <a:pt x="54992" y="23853"/>
                  </a:lnTo>
                  <a:lnTo>
                    <a:pt x="55434" y="24762"/>
                  </a:lnTo>
                  <a:lnTo>
                    <a:pt x="52807" y="25305"/>
                  </a:lnTo>
                  <a:lnTo>
                    <a:pt x="48729" y="27439"/>
                  </a:lnTo>
                  <a:lnTo>
                    <a:pt x="47176" y="29232"/>
                  </a:lnTo>
                  <a:lnTo>
                    <a:pt x="46746" y="27073"/>
                  </a:lnTo>
                  <a:lnTo>
                    <a:pt x="44941" y="26316"/>
                  </a:lnTo>
                  <a:lnTo>
                    <a:pt x="44600" y="29321"/>
                  </a:lnTo>
                  <a:lnTo>
                    <a:pt x="42238" y="30672"/>
                  </a:lnTo>
                  <a:lnTo>
                    <a:pt x="43249" y="32212"/>
                  </a:lnTo>
                  <a:lnTo>
                    <a:pt x="41582" y="32137"/>
                  </a:lnTo>
                  <a:lnTo>
                    <a:pt x="41039" y="32983"/>
                  </a:lnTo>
                  <a:lnTo>
                    <a:pt x="39814" y="30634"/>
                  </a:lnTo>
                  <a:lnTo>
                    <a:pt x="39145" y="30078"/>
                  </a:lnTo>
                  <a:lnTo>
                    <a:pt x="41178" y="30482"/>
                  </a:lnTo>
                  <a:lnTo>
                    <a:pt x="42971" y="29321"/>
                  </a:lnTo>
                  <a:lnTo>
                    <a:pt x="41999" y="26770"/>
                  </a:lnTo>
                  <a:lnTo>
                    <a:pt x="38299" y="24813"/>
                  </a:lnTo>
                  <a:lnTo>
                    <a:pt x="35496" y="23639"/>
                  </a:lnTo>
                  <a:lnTo>
                    <a:pt x="32983" y="22982"/>
                  </a:lnTo>
                  <a:lnTo>
                    <a:pt x="29359" y="24194"/>
                  </a:lnTo>
                  <a:lnTo>
                    <a:pt x="25381" y="28386"/>
                  </a:lnTo>
                  <a:lnTo>
                    <a:pt x="22831" y="32010"/>
                  </a:lnTo>
                  <a:lnTo>
                    <a:pt x="21492" y="34801"/>
                  </a:lnTo>
                  <a:lnTo>
                    <a:pt x="19005" y="37276"/>
                  </a:lnTo>
                  <a:lnTo>
                    <a:pt x="18058" y="39258"/>
                  </a:lnTo>
                  <a:lnTo>
                    <a:pt x="19219" y="43438"/>
                  </a:lnTo>
                  <a:lnTo>
                    <a:pt x="21404" y="43046"/>
                  </a:lnTo>
                  <a:lnTo>
                    <a:pt x="22452" y="41733"/>
                  </a:lnTo>
                  <a:lnTo>
                    <a:pt x="23639" y="43766"/>
                  </a:lnTo>
                  <a:lnTo>
                    <a:pt x="23399" y="45458"/>
                  </a:lnTo>
                  <a:lnTo>
                    <a:pt x="26909" y="45824"/>
                  </a:lnTo>
                  <a:lnTo>
                    <a:pt x="27010" y="45673"/>
                  </a:lnTo>
                  <a:cubicBezTo>
                    <a:pt x="28702" y="43387"/>
                    <a:pt x="28702" y="43072"/>
                    <a:pt x="28702" y="42970"/>
                  </a:cubicBezTo>
                  <a:cubicBezTo>
                    <a:pt x="28702" y="42794"/>
                    <a:pt x="28904" y="41683"/>
                    <a:pt x="29106" y="40723"/>
                  </a:cubicBezTo>
                  <a:lnTo>
                    <a:pt x="29144" y="40597"/>
                  </a:lnTo>
                  <a:lnTo>
                    <a:pt x="27566" y="38261"/>
                  </a:lnTo>
                  <a:lnTo>
                    <a:pt x="27743" y="36190"/>
                  </a:lnTo>
                  <a:lnTo>
                    <a:pt x="29498" y="34750"/>
                  </a:lnTo>
                  <a:lnTo>
                    <a:pt x="30129" y="32957"/>
                  </a:lnTo>
                  <a:lnTo>
                    <a:pt x="31240" y="32010"/>
                  </a:lnTo>
                  <a:lnTo>
                    <a:pt x="32238" y="32730"/>
                  </a:lnTo>
                  <a:lnTo>
                    <a:pt x="29510" y="36177"/>
                  </a:lnTo>
                  <a:lnTo>
                    <a:pt x="30773" y="39991"/>
                  </a:lnTo>
                  <a:lnTo>
                    <a:pt x="32831" y="40243"/>
                  </a:lnTo>
                  <a:lnTo>
                    <a:pt x="35281" y="39523"/>
                  </a:lnTo>
                  <a:lnTo>
                    <a:pt x="36203" y="40129"/>
                  </a:lnTo>
                  <a:lnTo>
                    <a:pt x="34498" y="41190"/>
                  </a:lnTo>
                  <a:lnTo>
                    <a:pt x="31493" y="41291"/>
                  </a:lnTo>
                  <a:lnTo>
                    <a:pt x="31139" y="43248"/>
                  </a:lnTo>
                  <a:lnTo>
                    <a:pt x="30041" y="44549"/>
                  </a:lnTo>
                  <a:lnTo>
                    <a:pt x="29296" y="46948"/>
                  </a:lnTo>
                  <a:lnTo>
                    <a:pt x="25861" y="47592"/>
                  </a:lnTo>
                  <a:lnTo>
                    <a:pt x="22288" y="47592"/>
                  </a:lnTo>
                  <a:lnTo>
                    <a:pt x="22957" y="45420"/>
                  </a:lnTo>
                  <a:lnTo>
                    <a:pt x="21543" y="43804"/>
                  </a:lnTo>
                  <a:lnTo>
                    <a:pt x="19990" y="45660"/>
                  </a:lnTo>
                  <a:lnTo>
                    <a:pt x="19775" y="48261"/>
                  </a:lnTo>
                  <a:lnTo>
                    <a:pt x="17085" y="49385"/>
                  </a:lnTo>
                  <a:lnTo>
                    <a:pt x="16113" y="52857"/>
                  </a:lnTo>
                  <a:lnTo>
                    <a:pt x="14484" y="54524"/>
                  </a:lnTo>
                  <a:lnTo>
                    <a:pt x="12982" y="54524"/>
                  </a:lnTo>
                  <a:lnTo>
                    <a:pt x="10178" y="55004"/>
                  </a:lnTo>
                  <a:lnTo>
                    <a:pt x="12590" y="56279"/>
                  </a:lnTo>
                  <a:lnTo>
                    <a:pt x="13398" y="58022"/>
                  </a:lnTo>
                  <a:lnTo>
                    <a:pt x="12186" y="59285"/>
                  </a:lnTo>
                  <a:lnTo>
                    <a:pt x="8714" y="58855"/>
                  </a:lnTo>
                  <a:lnTo>
                    <a:pt x="6100" y="60232"/>
                  </a:lnTo>
                  <a:lnTo>
                    <a:pt x="6100" y="66116"/>
                  </a:lnTo>
                  <a:lnTo>
                    <a:pt x="8777" y="66899"/>
                  </a:lnTo>
                  <a:lnTo>
                    <a:pt x="10002" y="67947"/>
                  </a:lnTo>
                  <a:lnTo>
                    <a:pt x="11555" y="67038"/>
                  </a:lnTo>
                  <a:lnTo>
                    <a:pt x="13714" y="67151"/>
                  </a:lnTo>
                  <a:lnTo>
                    <a:pt x="15709" y="64247"/>
                  </a:lnTo>
                  <a:lnTo>
                    <a:pt x="16719" y="62441"/>
                  </a:lnTo>
                  <a:lnTo>
                    <a:pt x="17729" y="61999"/>
                  </a:lnTo>
                  <a:lnTo>
                    <a:pt x="18020" y="60383"/>
                  </a:lnTo>
                  <a:lnTo>
                    <a:pt x="20229" y="60964"/>
                  </a:lnTo>
                  <a:lnTo>
                    <a:pt x="21631" y="60194"/>
                  </a:lnTo>
                  <a:lnTo>
                    <a:pt x="22982" y="60194"/>
                  </a:lnTo>
                  <a:lnTo>
                    <a:pt x="24800" y="62227"/>
                  </a:lnTo>
                  <a:lnTo>
                    <a:pt x="26202" y="63502"/>
                  </a:lnTo>
                  <a:lnTo>
                    <a:pt x="26909" y="64702"/>
                  </a:lnTo>
                  <a:lnTo>
                    <a:pt x="26909" y="66444"/>
                  </a:lnTo>
                  <a:lnTo>
                    <a:pt x="28803" y="65333"/>
                  </a:lnTo>
                  <a:lnTo>
                    <a:pt x="28803" y="63805"/>
                  </a:lnTo>
                  <a:lnTo>
                    <a:pt x="29927" y="64171"/>
                  </a:lnTo>
                  <a:lnTo>
                    <a:pt x="30521" y="62807"/>
                  </a:lnTo>
                  <a:lnTo>
                    <a:pt x="27553" y="61115"/>
                  </a:lnTo>
                  <a:lnTo>
                    <a:pt x="25343" y="58956"/>
                  </a:lnTo>
                  <a:lnTo>
                    <a:pt x="25609" y="57997"/>
                  </a:lnTo>
                  <a:lnTo>
                    <a:pt x="27629" y="59386"/>
                  </a:lnTo>
                  <a:lnTo>
                    <a:pt x="30432" y="62176"/>
                  </a:lnTo>
                  <a:lnTo>
                    <a:pt x="31910" y="65977"/>
                  </a:lnTo>
                  <a:lnTo>
                    <a:pt x="33879" y="67492"/>
                  </a:lnTo>
                  <a:lnTo>
                    <a:pt x="35660" y="65800"/>
                  </a:lnTo>
                  <a:lnTo>
                    <a:pt x="34498" y="64424"/>
                  </a:lnTo>
                  <a:lnTo>
                    <a:pt x="35496" y="63338"/>
                  </a:lnTo>
                  <a:lnTo>
                    <a:pt x="36758" y="63148"/>
                  </a:lnTo>
                  <a:lnTo>
                    <a:pt x="38602" y="62782"/>
                  </a:lnTo>
                  <a:lnTo>
                    <a:pt x="38488" y="60168"/>
                  </a:lnTo>
                  <a:lnTo>
                    <a:pt x="39966" y="57012"/>
                  </a:lnTo>
                  <a:lnTo>
                    <a:pt x="41203" y="56696"/>
                  </a:lnTo>
                  <a:lnTo>
                    <a:pt x="41809" y="58944"/>
                  </a:lnTo>
                  <a:lnTo>
                    <a:pt x="44284" y="58944"/>
                  </a:lnTo>
                  <a:lnTo>
                    <a:pt x="44158" y="57315"/>
                  </a:lnTo>
                  <a:lnTo>
                    <a:pt x="45155" y="56683"/>
                  </a:lnTo>
                  <a:lnTo>
                    <a:pt x="44739" y="57946"/>
                  </a:lnTo>
                  <a:lnTo>
                    <a:pt x="47529" y="60812"/>
                  </a:lnTo>
                  <a:lnTo>
                    <a:pt x="48767" y="61747"/>
                  </a:lnTo>
                  <a:lnTo>
                    <a:pt x="45635" y="62416"/>
                  </a:lnTo>
                  <a:lnTo>
                    <a:pt x="42478" y="61570"/>
                  </a:lnTo>
                  <a:lnTo>
                    <a:pt x="39877" y="62214"/>
                  </a:lnTo>
                  <a:lnTo>
                    <a:pt x="38223" y="63136"/>
                  </a:lnTo>
                  <a:lnTo>
                    <a:pt x="37036" y="66002"/>
                  </a:lnTo>
                  <a:lnTo>
                    <a:pt x="39044" y="67341"/>
                  </a:lnTo>
                  <a:lnTo>
                    <a:pt x="41999" y="68111"/>
                  </a:lnTo>
                  <a:lnTo>
                    <a:pt x="44284" y="66823"/>
                  </a:lnTo>
                  <a:lnTo>
                    <a:pt x="44979" y="67833"/>
                  </a:lnTo>
                  <a:lnTo>
                    <a:pt x="44208" y="70712"/>
                  </a:lnTo>
                  <a:lnTo>
                    <a:pt x="41658" y="71886"/>
                  </a:lnTo>
                  <a:lnTo>
                    <a:pt x="38400" y="72391"/>
                  </a:lnTo>
                  <a:lnTo>
                    <a:pt x="32932" y="70813"/>
                  </a:lnTo>
                  <a:lnTo>
                    <a:pt x="30887" y="71154"/>
                  </a:lnTo>
                  <a:lnTo>
                    <a:pt x="29334" y="72518"/>
                  </a:lnTo>
                  <a:lnTo>
                    <a:pt x="26922" y="70535"/>
                  </a:lnTo>
                  <a:lnTo>
                    <a:pt x="24586" y="70030"/>
                  </a:lnTo>
                  <a:lnTo>
                    <a:pt x="24207" y="67277"/>
                  </a:lnTo>
                  <a:lnTo>
                    <a:pt x="22515" y="66899"/>
                  </a:lnTo>
                  <a:lnTo>
                    <a:pt x="20406" y="67252"/>
                  </a:lnTo>
                  <a:lnTo>
                    <a:pt x="16227" y="67227"/>
                  </a:lnTo>
                  <a:lnTo>
                    <a:pt x="11908" y="68805"/>
                  </a:lnTo>
                  <a:lnTo>
                    <a:pt x="10570" y="68136"/>
                  </a:lnTo>
                  <a:lnTo>
                    <a:pt x="8613" y="70081"/>
                  </a:lnTo>
                  <a:lnTo>
                    <a:pt x="6782" y="72025"/>
                  </a:lnTo>
                  <a:lnTo>
                    <a:pt x="6163" y="73995"/>
                  </a:lnTo>
                  <a:lnTo>
                    <a:pt x="3612" y="75826"/>
                  </a:lnTo>
                  <a:lnTo>
                    <a:pt x="1087" y="79854"/>
                  </a:lnTo>
                  <a:lnTo>
                    <a:pt x="1" y="82468"/>
                  </a:lnTo>
                  <a:lnTo>
                    <a:pt x="531" y="84917"/>
                  </a:lnTo>
                  <a:lnTo>
                    <a:pt x="14" y="87758"/>
                  </a:lnTo>
                  <a:lnTo>
                    <a:pt x="885" y="91382"/>
                  </a:lnTo>
                  <a:lnTo>
                    <a:pt x="5140" y="95852"/>
                  </a:lnTo>
                  <a:lnTo>
                    <a:pt x="8347" y="97746"/>
                  </a:lnTo>
                  <a:lnTo>
                    <a:pt x="11151" y="97418"/>
                  </a:lnTo>
                  <a:lnTo>
                    <a:pt x="13752" y="97418"/>
                  </a:lnTo>
                  <a:lnTo>
                    <a:pt x="16467" y="96054"/>
                  </a:lnTo>
                  <a:lnTo>
                    <a:pt x="18525" y="96294"/>
                  </a:lnTo>
                  <a:lnTo>
                    <a:pt x="19497" y="97923"/>
                  </a:lnTo>
                  <a:lnTo>
                    <a:pt x="22338" y="97784"/>
                  </a:lnTo>
                  <a:lnTo>
                    <a:pt x="23336" y="99400"/>
                  </a:lnTo>
                  <a:lnTo>
                    <a:pt x="22906" y="103492"/>
                  </a:lnTo>
                  <a:lnTo>
                    <a:pt x="25066" y="106686"/>
                  </a:lnTo>
                  <a:lnTo>
                    <a:pt x="25659" y="109717"/>
                  </a:lnTo>
                  <a:lnTo>
                    <a:pt x="25659" y="112457"/>
                  </a:lnTo>
                  <a:lnTo>
                    <a:pt x="23765" y="115083"/>
                  </a:lnTo>
                  <a:lnTo>
                    <a:pt x="23765" y="117697"/>
                  </a:lnTo>
                  <a:lnTo>
                    <a:pt x="25659" y="120437"/>
                  </a:lnTo>
                  <a:lnTo>
                    <a:pt x="25659" y="124010"/>
                  </a:lnTo>
                  <a:lnTo>
                    <a:pt x="27692" y="126675"/>
                  </a:lnTo>
                  <a:lnTo>
                    <a:pt x="28778" y="128733"/>
                  </a:lnTo>
                  <a:lnTo>
                    <a:pt x="29157" y="130993"/>
                  </a:lnTo>
                  <a:lnTo>
                    <a:pt x="31051" y="133998"/>
                  </a:lnTo>
                  <a:lnTo>
                    <a:pt x="35849" y="133998"/>
                  </a:lnTo>
                  <a:lnTo>
                    <a:pt x="38501" y="132003"/>
                  </a:lnTo>
                  <a:lnTo>
                    <a:pt x="40193" y="130160"/>
                  </a:lnTo>
                  <a:lnTo>
                    <a:pt x="42769" y="127243"/>
                  </a:lnTo>
                  <a:lnTo>
                    <a:pt x="43362" y="124541"/>
                  </a:lnTo>
                  <a:lnTo>
                    <a:pt x="44865" y="124541"/>
                  </a:lnTo>
                  <a:lnTo>
                    <a:pt x="45206" y="120121"/>
                  </a:lnTo>
                  <a:lnTo>
                    <a:pt x="45206" y="119010"/>
                  </a:lnTo>
                  <a:lnTo>
                    <a:pt x="49183" y="115954"/>
                  </a:lnTo>
                  <a:lnTo>
                    <a:pt x="50888" y="113379"/>
                  </a:lnTo>
                  <a:lnTo>
                    <a:pt x="50888" y="110651"/>
                  </a:lnTo>
                  <a:lnTo>
                    <a:pt x="50042" y="108606"/>
                  </a:lnTo>
                  <a:lnTo>
                    <a:pt x="50092" y="106295"/>
                  </a:lnTo>
                  <a:lnTo>
                    <a:pt x="49600" y="104969"/>
                  </a:lnTo>
                  <a:lnTo>
                    <a:pt x="52239" y="102570"/>
                  </a:lnTo>
                  <a:lnTo>
                    <a:pt x="54853" y="99653"/>
                  </a:lnTo>
                  <a:lnTo>
                    <a:pt x="58149" y="97645"/>
                  </a:lnTo>
                  <a:lnTo>
                    <a:pt x="58186" y="97570"/>
                  </a:lnTo>
                  <a:cubicBezTo>
                    <a:pt x="58641" y="96761"/>
                    <a:pt x="59702" y="94817"/>
                    <a:pt x="59702" y="94362"/>
                  </a:cubicBezTo>
                  <a:cubicBezTo>
                    <a:pt x="59702" y="94148"/>
                    <a:pt x="60131" y="92948"/>
                    <a:pt x="60522" y="91963"/>
                  </a:cubicBezTo>
                  <a:lnTo>
                    <a:pt x="60573" y="91862"/>
                  </a:lnTo>
                  <a:lnTo>
                    <a:pt x="59904" y="89716"/>
                  </a:lnTo>
                  <a:lnTo>
                    <a:pt x="58149" y="90587"/>
                  </a:lnTo>
                  <a:lnTo>
                    <a:pt x="54411" y="91117"/>
                  </a:lnTo>
                  <a:lnTo>
                    <a:pt x="53375" y="91610"/>
                  </a:lnTo>
                  <a:lnTo>
                    <a:pt x="52858" y="90031"/>
                  </a:lnTo>
                  <a:lnTo>
                    <a:pt x="52327" y="88870"/>
                  </a:lnTo>
                  <a:lnTo>
                    <a:pt x="50118" y="86748"/>
                  </a:lnTo>
                  <a:lnTo>
                    <a:pt x="48830" y="85852"/>
                  </a:lnTo>
                  <a:lnTo>
                    <a:pt x="46772" y="81104"/>
                  </a:lnTo>
                  <a:lnTo>
                    <a:pt x="45913" y="79917"/>
                  </a:lnTo>
                  <a:lnTo>
                    <a:pt x="44852" y="77076"/>
                  </a:lnTo>
                  <a:lnTo>
                    <a:pt x="44309" y="76142"/>
                  </a:lnTo>
                  <a:lnTo>
                    <a:pt x="44890" y="75927"/>
                  </a:lnTo>
                  <a:lnTo>
                    <a:pt x="47264" y="79185"/>
                  </a:lnTo>
                  <a:lnTo>
                    <a:pt x="48716" y="81470"/>
                  </a:lnTo>
                  <a:lnTo>
                    <a:pt x="49562" y="83945"/>
                  </a:lnTo>
                  <a:lnTo>
                    <a:pt x="51570" y="85523"/>
                  </a:lnTo>
                  <a:lnTo>
                    <a:pt x="52795" y="88478"/>
                  </a:lnTo>
                  <a:lnTo>
                    <a:pt x="53439" y="90271"/>
                  </a:lnTo>
                  <a:lnTo>
                    <a:pt x="57189" y="88579"/>
                  </a:lnTo>
                  <a:lnTo>
                    <a:pt x="60939" y="87746"/>
                  </a:lnTo>
                  <a:lnTo>
                    <a:pt x="65005" y="85675"/>
                  </a:lnTo>
                  <a:lnTo>
                    <a:pt x="66230" y="83453"/>
                  </a:lnTo>
                  <a:lnTo>
                    <a:pt x="67139" y="81154"/>
                  </a:lnTo>
                  <a:lnTo>
                    <a:pt x="65422" y="79437"/>
                  </a:lnTo>
                  <a:lnTo>
                    <a:pt x="63932" y="77821"/>
                  </a:lnTo>
                  <a:lnTo>
                    <a:pt x="61356" y="78616"/>
                  </a:lnTo>
                  <a:lnTo>
                    <a:pt x="59487" y="78705"/>
                  </a:lnTo>
                  <a:lnTo>
                    <a:pt x="58325" y="76571"/>
                  </a:lnTo>
                  <a:lnTo>
                    <a:pt x="56570" y="75094"/>
                  </a:lnTo>
                  <a:lnTo>
                    <a:pt x="57189" y="74045"/>
                  </a:lnTo>
                  <a:lnTo>
                    <a:pt x="59790" y="76154"/>
                  </a:lnTo>
                  <a:lnTo>
                    <a:pt x="61886" y="77303"/>
                  </a:lnTo>
                  <a:lnTo>
                    <a:pt x="63742" y="77442"/>
                  </a:lnTo>
                  <a:lnTo>
                    <a:pt x="65472" y="78364"/>
                  </a:lnTo>
                  <a:lnTo>
                    <a:pt x="68351" y="78818"/>
                  </a:lnTo>
                  <a:lnTo>
                    <a:pt x="71634" y="78414"/>
                  </a:lnTo>
                  <a:lnTo>
                    <a:pt x="74109" y="80195"/>
                  </a:lnTo>
                  <a:lnTo>
                    <a:pt x="75511" y="82569"/>
                  </a:lnTo>
                  <a:lnTo>
                    <a:pt x="77089" y="82834"/>
                  </a:lnTo>
                  <a:lnTo>
                    <a:pt x="78074" y="81697"/>
                  </a:lnTo>
                  <a:lnTo>
                    <a:pt x="78541" y="83617"/>
                  </a:lnTo>
                  <a:lnTo>
                    <a:pt x="79173" y="86357"/>
                  </a:lnTo>
                  <a:lnTo>
                    <a:pt x="80562" y="89349"/>
                  </a:lnTo>
                  <a:lnTo>
                    <a:pt x="82014" y="92670"/>
                  </a:lnTo>
                  <a:lnTo>
                    <a:pt x="82721" y="95246"/>
                  </a:lnTo>
                  <a:lnTo>
                    <a:pt x="84930" y="91723"/>
                  </a:lnTo>
                  <a:lnTo>
                    <a:pt x="84930" y="88668"/>
                  </a:lnTo>
                  <a:lnTo>
                    <a:pt x="85802" y="87215"/>
                  </a:lnTo>
                  <a:lnTo>
                    <a:pt x="87822" y="85460"/>
                  </a:lnTo>
                  <a:lnTo>
                    <a:pt x="90840" y="82720"/>
                  </a:lnTo>
                  <a:lnTo>
                    <a:pt x="92115" y="80990"/>
                  </a:lnTo>
                  <a:lnTo>
                    <a:pt x="94451" y="80447"/>
                  </a:lnTo>
                  <a:lnTo>
                    <a:pt x="95158" y="83339"/>
                  </a:lnTo>
                  <a:lnTo>
                    <a:pt x="96914" y="84160"/>
                  </a:lnTo>
                  <a:lnTo>
                    <a:pt x="96914" y="87885"/>
                  </a:lnTo>
                  <a:lnTo>
                    <a:pt x="99035" y="86622"/>
                  </a:lnTo>
                  <a:lnTo>
                    <a:pt x="100702" y="90132"/>
                  </a:lnTo>
                  <a:lnTo>
                    <a:pt x="100702" y="94451"/>
                  </a:lnTo>
                  <a:lnTo>
                    <a:pt x="102772" y="95549"/>
                  </a:lnTo>
                  <a:lnTo>
                    <a:pt x="103720" y="97557"/>
                  </a:lnTo>
                  <a:lnTo>
                    <a:pt x="105247" y="99565"/>
                  </a:lnTo>
                  <a:lnTo>
                    <a:pt x="107975" y="100701"/>
                  </a:lnTo>
                  <a:lnTo>
                    <a:pt x="107192" y="98100"/>
                  </a:lnTo>
                  <a:lnTo>
                    <a:pt x="106864" y="96294"/>
                  </a:lnTo>
                  <a:lnTo>
                    <a:pt x="105121" y="94994"/>
                  </a:lnTo>
                  <a:lnTo>
                    <a:pt x="104023" y="93478"/>
                  </a:lnTo>
                  <a:lnTo>
                    <a:pt x="103442" y="92127"/>
                  </a:lnTo>
                  <a:lnTo>
                    <a:pt x="103732" y="90082"/>
                  </a:lnTo>
                  <a:lnTo>
                    <a:pt x="104212" y="89476"/>
                  </a:lnTo>
                  <a:lnTo>
                    <a:pt x="105626" y="90801"/>
                  </a:lnTo>
                  <a:lnTo>
                    <a:pt x="107306" y="92595"/>
                  </a:lnTo>
                  <a:lnTo>
                    <a:pt x="108417" y="93163"/>
                  </a:lnTo>
                  <a:lnTo>
                    <a:pt x="108568" y="93049"/>
                  </a:lnTo>
                  <a:cubicBezTo>
                    <a:pt x="110803" y="91382"/>
                    <a:pt x="110803" y="91041"/>
                    <a:pt x="110803" y="90902"/>
                  </a:cubicBezTo>
                  <a:lnTo>
                    <a:pt x="110803" y="87203"/>
                  </a:lnTo>
                  <a:lnTo>
                    <a:pt x="108846" y="85359"/>
                  </a:lnTo>
                  <a:lnTo>
                    <a:pt x="108139" y="83932"/>
                  </a:lnTo>
                  <a:cubicBezTo>
                    <a:pt x="108265" y="83238"/>
                    <a:pt x="108480" y="82556"/>
                    <a:pt x="108581" y="82455"/>
                  </a:cubicBezTo>
                  <a:cubicBezTo>
                    <a:pt x="108758" y="82341"/>
                    <a:pt x="109654" y="82000"/>
                    <a:pt x="110374" y="81748"/>
                  </a:cubicBezTo>
                  <a:lnTo>
                    <a:pt x="110967" y="83099"/>
                  </a:lnTo>
                  <a:lnTo>
                    <a:pt x="113139" y="81521"/>
                  </a:lnTo>
                  <a:lnTo>
                    <a:pt x="117016" y="79589"/>
                  </a:lnTo>
                  <a:lnTo>
                    <a:pt x="118821" y="76293"/>
                  </a:lnTo>
                  <a:lnTo>
                    <a:pt x="119604" y="74083"/>
                  </a:lnTo>
                  <a:lnTo>
                    <a:pt x="119630" y="70232"/>
                  </a:lnTo>
                  <a:lnTo>
                    <a:pt x="118140" y="67227"/>
                  </a:lnTo>
                  <a:lnTo>
                    <a:pt x="116890" y="65649"/>
                  </a:lnTo>
                  <a:lnTo>
                    <a:pt x="118809" y="64348"/>
                  </a:lnTo>
                  <a:lnTo>
                    <a:pt x="119958" y="63451"/>
                  </a:lnTo>
                  <a:lnTo>
                    <a:pt x="117622" y="62719"/>
                  </a:lnTo>
                  <a:lnTo>
                    <a:pt x="116258" y="63212"/>
                  </a:lnTo>
                  <a:lnTo>
                    <a:pt x="115475" y="62340"/>
                  </a:lnTo>
                  <a:lnTo>
                    <a:pt x="115059" y="61772"/>
                  </a:lnTo>
                  <a:lnTo>
                    <a:pt x="116624" y="60863"/>
                  </a:lnTo>
                  <a:lnTo>
                    <a:pt x="117369" y="59373"/>
                  </a:lnTo>
                  <a:lnTo>
                    <a:pt x="117900" y="59638"/>
                  </a:lnTo>
                  <a:lnTo>
                    <a:pt x="117256" y="61974"/>
                  </a:lnTo>
                  <a:lnTo>
                    <a:pt x="119390" y="60901"/>
                  </a:lnTo>
                  <a:lnTo>
                    <a:pt x="120337" y="61684"/>
                  </a:lnTo>
                  <a:lnTo>
                    <a:pt x="121284" y="63350"/>
                  </a:lnTo>
                  <a:lnTo>
                    <a:pt x="122168" y="64424"/>
                  </a:lnTo>
                  <a:lnTo>
                    <a:pt x="122168" y="66015"/>
                  </a:lnTo>
                  <a:lnTo>
                    <a:pt x="123291" y="67151"/>
                  </a:lnTo>
                  <a:lnTo>
                    <a:pt x="125501" y="65383"/>
                  </a:lnTo>
                  <a:lnTo>
                    <a:pt x="124882" y="62782"/>
                  </a:lnTo>
                  <a:lnTo>
                    <a:pt x="123216" y="61078"/>
                  </a:lnTo>
                  <a:lnTo>
                    <a:pt x="122837" y="60295"/>
                  </a:lnTo>
                  <a:lnTo>
                    <a:pt x="124238" y="59095"/>
                  </a:lnTo>
                  <a:lnTo>
                    <a:pt x="124352" y="56254"/>
                  </a:lnTo>
                  <a:lnTo>
                    <a:pt x="125337" y="55433"/>
                  </a:lnTo>
                  <a:lnTo>
                    <a:pt x="126688" y="56229"/>
                  </a:lnTo>
                  <a:lnTo>
                    <a:pt x="128734" y="52693"/>
                  </a:lnTo>
                  <a:lnTo>
                    <a:pt x="130363" y="47693"/>
                  </a:lnTo>
                  <a:lnTo>
                    <a:pt x="129176" y="44359"/>
                  </a:lnTo>
                  <a:lnTo>
                    <a:pt x="128418" y="41329"/>
                  </a:lnTo>
                  <a:lnTo>
                    <a:pt x="126625" y="39650"/>
                  </a:lnTo>
                  <a:lnTo>
                    <a:pt x="124365" y="39006"/>
                  </a:lnTo>
                  <a:lnTo>
                    <a:pt x="123039" y="38501"/>
                  </a:lnTo>
                  <a:lnTo>
                    <a:pt x="122231" y="37844"/>
                  </a:lnTo>
                  <a:lnTo>
                    <a:pt x="124238" y="33816"/>
                  </a:lnTo>
                  <a:lnTo>
                    <a:pt x="125047" y="31152"/>
                  </a:lnTo>
                  <a:lnTo>
                    <a:pt x="127067" y="29939"/>
                  </a:lnTo>
                  <a:lnTo>
                    <a:pt x="130350" y="29939"/>
                  </a:lnTo>
                  <a:lnTo>
                    <a:pt x="135009" y="28677"/>
                  </a:lnTo>
                  <a:lnTo>
                    <a:pt x="132875" y="28677"/>
                  </a:lnTo>
                  <a:lnTo>
                    <a:pt x="132875" y="23841"/>
                  </a:lnTo>
                  <a:lnTo>
                    <a:pt x="135224" y="22793"/>
                  </a:lnTo>
                  <a:lnTo>
                    <a:pt x="136108" y="25091"/>
                  </a:lnTo>
                  <a:lnTo>
                    <a:pt x="137257" y="22490"/>
                  </a:lnTo>
                  <a:lnTo>
                    <a:pt x="137282" y="21025"/>
                  </a:lnTo>
                  <a:lnTo>
                    <a:pt x="138090" y="21479"/>
                  </a:lnTo>
                  <a:lnTo>
                    <a:pt x="137446" y="25129"/>
                  </a:lnTo>
                  <a:lnTo>
                    <a:pt x="136032" y="30912"/>
                  </a:lnTo>
                  <a:lnTo>
                    <a:pt x="136019" y="34447"/>
                  </a:lnTo>
                  <a:lnTo>
                    <a:pt x="139467" y="39220"/>
                  </a:lnTo>
                  <a:lnTo>
                    <a:pt x="140452" y="42491"/>
                  </a:lnTo>
                  <a:lnTo>
                    <a:pt x="140452" y="44486"/>
                  </a:lnTo>
                  <a:lnTo>
                    <a:pt x="142346" y="42907"/>
                  </a:lnTo>
                  <a:lnTo>
                    <a:pt x="142346" y="39460"/>
                  </a:lnTo>
                  <a:lnTo>
                    <a:pt x="143836" y="36051"/>
                  </a:lnTo>
                  <a:lnTo>
                    <a:pt x="143028" y="33273"/>
                  </a:lnTo>
                  <a:lnTo>
                    <a:pt x="142901" y="31682"/>
                  </a:lnTo>
                  <a:lnTo>
                    <a:pt x="142598" y="29447"/>
                  </a:lnTo>
                  <a:lnTo>
                    <a:pt x="140742" y="27982"/>
                  </a:lnTo>
                  <a:lnTo>
                    <a:pt x="140464" y="25356"/>
                  </a:lnTo>
                  <a:lnTo>
                    <a:pt x="142939" y="23740"/>
                  </a:lnTo>
                  <a:lnTo>
                    <a:pt x="145502" y="24093"/>
                  </a:lnTo>
                  <a:lnTo>
                    <a:pt x="145502" y="21189"/>
                  </a:lnTo>
                  <a:lnTo>
                    <a:pt x="146462" y="19611"/>
                  </a:lnTo>
                  <a:lnTo>
                    <a:pt x="148508" y="18588"/>
                  </a:lnTo>
                  <a:lnTo>
                    <a:pt x="149732" y="18588"/>
                  </a:lnTo>
                  <a:lnTo>
                    <a:pt x="148141" y="14231"/>
                  </a:lnTo>
                  <a:lnTo>
                    <a:pt x="145010" y="13070"/>
                  </a:lnTo>
                  <a:lnTo>
                    <a:pt x="145490" y="11214"/>
                  </a:lnTo>
                  <a:lnTo>
                    <a:pt x="145161" y="9105"/>
                  </a:lnTo>
                  <a:lnTo>
                    <a:pt x="145060" y="8562"/>
                  </a:lnTo>
                  <a:lnTo>
                    <a:pt x="146664" y="9395"/>
                  </a:lnTo>
                  <a:lnTo>
                    <a:pt x="148015" y="8360"/>
                  </a:lnTo>
                  <a:lnTo>
                    <a:pt x="149442" y="9307"/>
                  </a:lnTo>
                  <a:lnTo>
                    <a:pt x="150364" y="6542"/>
                  </a:lnTo>
                  <a:lnTo>
                    <a:pt x="149038" y="4774"/>
                  </a:lnTo>
                  <a:lnTo>
                    <a:pt x="148369" y="2223"/>
                  </a:lnTo>
                  <a:lnTo>
                    <a:pt x="144227" y="1605"/>
                  </a:lnTo>
                  <a:lnTo>
                    <a:pt x="144227" y="3120"/>
                  </a:lnTo>
                  <a:lnTo>
                    <a:pt x="143116" y="3082"/>
                  </a:lnTo>
                  <a:lnTo>
                    <a:pt x="142384" y="2185"/>
                  </a:lnTo>
                  <a:lnTo>
                    <a:pt x="134744" y="2185"/>
                  </a:lnTo>
                  <a:lnTo>
                    <a:pt x="130704" y="2564"/>
                  </a:lnTo>
                  <a:lnTo>
                    <a:pt x="133065" y="4875"/>
                  </a:lnTo>
                  <a:lnTo>
                    <a:pt x="131411" y="4888"/>
                  </a:lnTo>
                  <a:lnTo>
                    <a:pt x="130842" y="3486"/>
                  </a:lnTo>
                  <a:lnTo>
                    <a:pt x="127458" y="4989"/>
                  </a:lnTo>
                  <a:lnTo>
                    <a:pt x="124908" y="6605"/>
                  </a:lnTo>
                  <a:lnTo>
                    <a:pt x="123620" y="6605"/>
                  </a:lnTo>
                  <a:lnTo>
                    <a:pt x="122584" y="4420"/>
                  </a:lnTo>
                  <a:lnTo>
                    <a:pt x="119781" y="4016"/>
                  </a:lnTo>
                  <a:lnTo>
                    <a:pt x="117710" y="5178"/>
                  </a:lnTo>
                  <a:lnTo>
                    <a:pt x="114604" y="4143"/>
                  </a:lnTo>
                  <a:lnTo>
                    <a:pt x="112432" y="3259"/>
                  </a:lnTo>
                  <a:lnTo>
                    <a:pt x="108076" y="3574"/>
                  </a:lnTo>
                  <a:lnTo>
                    <a:pt x="106005" y="4900"/>
                  </a:lnTo>
                  <a:lnTo>
                    <a:pt x="107091" y="7842"/>
                  </a:lnTo>
                  <a:lnTo>
                    <a:pt x="105146" y="7842"/>
                  </a:lnTo>
                  <a:lnTo>
                    <a:pt x="103795" y="7729"/>
                  </a:lnTo>
                  <a:lnTo>
                    <a:pt x="101851" y="8714"/>
                  </a:lnTo>
                  <a:lnTo>
                    <a:pt x="102583" y="10039"/>
                  </a:lnTo>
                  <a:lnTo>
                    <a:pt x="102583" y="10039"/>
                  </a:lnTo>
                  <a:lnTo>
                    <a:pt x="101169" y="9623"/>
                  </a:lnTo>
                  <a:lnTo>
                    <a:pt x="100348" y="6744"/>
                  </a:lnTo>
                  <a:lnTo>
                    <a:pt x="97545" y="4370"/>
                  </a:lnTo>
                  <a:lnTo>
                    <a:pt x="93252" y="4963"/>
                  </a:lnTo>
                  <a:lnTo>
                    <a:pt x="94072" y="7628"/>
                  </a:lnTo>
                  <a:lnTo>
                    <a:pt x="91509" y="7539"/>
                  </a:lnTo>
                  <a:lnTo>
                    <a:pt x="90385" y="6074"/>
                  </a:lnTo>
                  <a:lnTo>
                    <a:pt x="87999" y="7337"/>
                  </a:lnTo>
                  <a:lnTo>
                    <a:pt x="86231" y="7893"/>
                  </a:lnTo>
                  <a:lnTo>
                    <a:pt x="84034" y="10544"/>
                  </a:lnTo>
                  <a:lnTo>
                    <a:pt x="83706" y="9282"/>
                  </a:lnTo>
                  <a:lnTo>
                    <a:pt x="85915" y="5923"/>
                  </a:lnTo>
                  <a:lnTo>
                    <a:pt x="85234" y="2526"/>
                  </a:lnTo>
                  <a:lnTo>
                    <a:pt x="8178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52"/>
            <p:cNvSpPr/>
            <p:nvPr/>
          </p:nvSpPr>
          <p:spPr>
            <a:xfrm>
              <a:off x="4467225" y="3815075"/>
              <a:ext cx="177425" cy="289800"/>
            </a:xfrm>
            <a:custGeom>
              <a:avLst/>
              <a:gdLst/>
              <a:ahLst/>
              <a:cxnLst/>
              <a:rect l="l" t="t" r="r" b="b"/>
              <a:pathLst>
                <a:path w="7097" h="11592" extrusionOk="0">
                  <a:moveTo>
                    <a:pt x="5683" y="0"/>
                  </a:moveTo>
                  <a:lnTo>
                    <a:pt x="4572" y="1339"/>
                  </a:lnTo>
                  <a:lnTo>
                    <a:pt x="2602" y="2513"/>
                  </a:lnTo>
                  <a:lnTo>
                    <a:pt x="1023" y="3271"/>
                  </a:lnTo>
                  <a:lnTo>
                    <a:pt x="1415" y="5809"/>
                  </a:lnTo>
                  <a:lnTo>
                    <a:pt x="1023" y="7362"/>
                  </a:lnTo>
                  <a:lnTo>
                    <a:pt x="1" y="8524"/>
                  </a:lnTo>
                  <a:lnTo>
                    <a:pt x="556" y="10809"/>
                  </a:lnTo>
                  <a:lnTo>
                    <a:pt x="2134" y="11592"/>
                  </a:lnTo>
                  <a:lnTo>
                    <a:pt x="3864" y="9849"/>
                  </a:lnTo>
                  <a:lnTo>
                    <a:pt x="5203" y="6541"/>
                  </a:lnTo>
                  <a:lnTo>
                    <a:pt x="6226" y="3384"/>
                  </a:lnTo>
                  <a:lnTo>
                    <a:pt x="7097" y="1655"/>
                  </a:lnTo>
                  <a:lnTo>
                    <a:pt x="615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52"/>
            <p:cNvSpPr/>
            <p:nvPr/>
          </p:nvSpPr>
          <p:spPr>
            <a:xfrm>
              <a:off x="4458375" y="3806875"/>
              <a:ext cx="194800" cy="307475"/>
            </a:xfrm>
            <a:custGeom>
              <a:avLst/>
              <a:gdLst/>
              <a:ahLst/>
              <a:cxnLst/>
              <a:rect l="l" t="t" r="r" b="b"/>
              <a:pathLst>
                <a:path w="7792" h="12299" extrusionOk="0">
                  <a:moveTo>
                    <a:pt x="6327" y="644"/>
                  </a:moveTo>
                  <a:lnTo>
                    <a:pt x="7097" y="1995"/>
                  </a:lnTo>
                  <a:lnTo>
                    <a:pt x="6277" y="3611"/>
                  </a:lnTo>
                  <a:lnTo>
                    <a:pt x="5266" y="6756"/>
                  </a:lnTo>
                  <a:lnTo>
                    <a:pt x="3953" y="10001"/>
                  </a:lnTo>
                  <a:lnTo>
                    <a:pt x="2413" y="11529"/>
                  </a:lnTo>
                  <a:lnTo>
                    <a:pt x="1175" y="10910"/>
                  </a:lnTo>
                  <a:lnTo>
                    <a:pt x="695" y="8940"/>
                  </a:lnTo>
                  <a:lnTo>
                    <a:pt x="1668" y="7829"/>
                  </a:lnTo>
                  <a:lnTo>
                    <a:pt x="2097" y="6149"/>
                  </a:lnTo>
                  <a:lnTo>
                    <a:pt x="1731" y="3776"/>
                  </a:lnTo>
                  <a:lnTo>
                    <a:pt x="3120" y="3119"/>
                  </a:lnTo>
                  <a:lnTo>
                    <a:pt x="5090" y="1932"/>
                  </a:lnTo>
                  <a:lnTo>
                    <a:pt x="6176" y="644"/>
                  </a:lnTo>
                  <a:close/>
                  <a:moveTo>
                    <a:pt x="5873" y="0"/>
                  </a:moveTo>
                  <a:lnTo>
                    <a:pt x="4711" y="1427"/>
                  </a:lnTo>
                  <a:lnTo>
                    <a:pt x="2817" y="2563"/>
                  </a:lnTo>
                  <a:lnTo>
                    <a:pt x="1024" y="3409"/>
                  </a:lnTo>
                  <a:lnTo>
                    <a:pt x="1440" y="6124"/>
                  </a:lnTo>
                  <a:lnTo>
                    <a:pt x="1087" y="7538"/>
                  </a:lnTo>
                  <a:lnTo>
                    <a:pt x="1" y="8776"/>
                  </a:lnTo>
                  <a:lnTo>
                    <a:pt x="632" y="11352"/>
                  </a:lnTo>
                  <a:lnTo>
                    <a:pt x="2552" y="12299"/>
                  </a:lnTo>
                  <a:lnTo>
                    <a:pt x="4420" y="10405"/>
                  </a:lnTo>
                  <a:lnTo>
                    <a:pt x="5847" y="6958"/>
                  </a:lnTo>
                  <a:lnTo>
                    <a:pt x="6845" y="3851"/>
                  </a:lnTo>
                  <a:lnTo>
                    <a:pt x="7792" y="1970"/>
                  </a:lnTo>
                  <a:lnTo>
                    <a:pt x="668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52"/>
            <p:cNvSpPr/>
            <p:nvPr/>
          </p:nvSpPr>
          <p:spPr>
            <a:xfrm>
              <a:off x="5304725" y="3312525"/>
              <a:ext cx="45475" cy="78625"/>
            </a:xfrm>
            <a:custGeom>
              <a:avLst/>
              <a:gdLst/>
              <a:ahLst/>
              <a:cxnLst/>
              <a:rect l="l" t="t" r="r" b="b"/>
              <a:pathLst>
                <a:path w="1819" h="3145" extrusionOk="0">
                  <a:moveTo>
                    <a:pt x="480" y="0"/>
                  </a:moveTo>
                  <a:lnTo>
                    <a:pt x="0" y="1654"/>
                  </a:lnTo>
                  <a:lnTo>
                    <a:pt x="480" y="3144"/>
                  </a:lnTo>
                  <a:lnTo>
                    <a:pt x="1503" y="2753"/>
                  </a:lnTo>
                  <a:lnTo>
                    <a:pt x="1818" y="1566"/>
                  </a:lnTo>
                  <a:lnTo>
                    <a:pt x="48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52"/>
            <p:cNvSpPr/>
            <p:nvPr/>
          </p:nvSpPr>
          <p:spPr>
            <a:xfrm>
              <a:off x="5296500" y="3296100"/>
              <a:ext cx="62525" cy="105475"/>
            </a:xfrm>
            <a:custGeom>
              <a:avLst/>
              <a:gdLst/>
              <a:ahLst/>
              <a:cxnLst/>
              <a:rect l="l" t="t" r="r" b="b"/>
              <a:pathLst>
                <a:path w="2501" h="4219" extrusionOk="0">
                  <a:moveTo>
                    <a:pt x="948" y="1301"/>
                  </a:moveTo>
                  <a:lnTo>
                    <a:pt x="1806" y="2311"/>
                  </a:lnTo>
                  <a:lnTo>
                    <a:pt x="1567" y="3170"/>
                  </a:lnTo>
                  <a:lnTo>
                    <a:pt x="1011" y="3397"/>
                  </a:lnTo>
                  <a:lnTo>
                    <a:pt x="657" y="2299"/>
                  </a:lnTo>
                  <a:lnTo>
                    <a:pt x="948" y="1301"/>
                  </a:lnTo>
                  <a:close/>
                  <a:moveTo>
                    <a:pt x="670" y="1"/>
                  </a:moveTo>
                  <a:lnTo>
                    <a:pt x="1" y="2311"/>
                  </a:lnTo>
                  <a:lnTo>
                    <a:pt x="607" y="4218"/>
                  </a:lnTo>
                  <a:lnTo>
                    <a:pt x="2097" y="3650"/>
                  </a:lnTo>
                  <a:lnTo>
                    <a:pt x="2501" y="2147"/>
                  </a:lnTo>
                  <a:lnTo>
                    <a:pt x="67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52"/>
            <p:cNvSpPr/>
            <p:nvPr/>
          </p:nvSpPr>
          <p:spPr>
            <a:xfrm>
              <a:off x="5643750" y="3420800"/>
              <a:ext cx="232675" cy="252250"/>
            </a:xfrm>
            <a:custGeom>
              <a:avLst/>
              <a:gdLst/>
              <a:ahLst/>
              <a:cxnLst/>
              <a:rect l="l" t="t" r="r" b="b"/>
              <a:pathLst>
                <a:path w="9307" h="10090" extrusionOk="0">
                  <a:moveTo>
                    <a:pt x="1" y="0"/>
                  </a:moveTo>
                  <a:lnTo>
                    <a:pt x="948" y="1301"/>
                  </a:lnTo>
                  <a:lnTo>
                    <a:pt x="2337" y="1553"/>
                  </a:lnTo>
                  <a:cubicBezTo>
                    <a:pt x="2337" y="1553"/>
                    <a:pt x="3536" y="3852"/>
                    <a:pt x="3688" y="4091"/>
                  </a:cubicBezTo>
                  <a:cubicBezTo>
                    <a:pt x="3852" y="4331"/>
                    <a:pt x="5897" y="8233"/>
                    <a:pt x="5897" y="8233"/>
                  </a:cubicBezTo>
                  <a:lnTo>
                    <a:pt x="7804" y="10089"/>
                  </a:lnTo>
                  <a:lnTo>
                    <a:pt x="8587" y="10089"/>
                  </a:lnTo>
                  <a:lnTo>
                    <a:pt x="9307" y="8119"/>
                  </a:lnTo>
                  <a:lnTo>
                    <a:pt x="7880" y="5039"/>
                  </a:lnTo>
                  <a:lnTo>
                    <a:pt x="4647" y="1882"/>
                  </a:lnTo>
                  <a:lnTo>
                    <a:pt x="3473" y="1061"/>
                  </a:lnTo>
                  <a:lnTo>
                    <a:pt x="197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52"/>
            <p:cNvSpPr/>
            <p:nvPr/>
          </p:nvSpPr>
          <p:spPr>
            <a:xfrm>
              <a:off x="5628275" y="3412900"/>
              <a:ext cx="256350" cy="268025"/>
            </a:xfrm>
            <a:custGeom>
              <a:avLst/>
              <a:gdLst/>
              <a:ahLst/>
              <a:cxnLst/>
              <a:rect l="l" t="t" r="r" b="b"/>
              <a:pathLst>
                <a:path w="10254" h="10721" extrusionOk="0">
                  <a:moveTo>
                    <a:pt x="2488" y="632"/>
                  </a:moveTo>
                  <a:lnTo>
                    <a:pt x="5052" y="2438"/>
                  </a:lnTo>
                  <a:lnTo>
                    <a:pt x="8246" y="5544"/>
                  </a:lnTo>
                  <a:lnTo>
                    <a:pt x="9585" y="8448"/>
                  </a:lnTo>
                  <a:lnTo>
                    <a:pt x="9004" y="10090"/>
                  </a:lnTo>
                  <a:lnTo>
                    <a:pt x="8562" y="10090"/>
                  </a:lnTo>
                  <a:lnTo>
                    <a:pt x="6782" y="8360"/>
                  </a:lnTo>
                  <a:cubicBezTo>
                    <a:pt x="6478" y="7792"/>
                    <a:pt x="4723" y="4471"/>
                    <a:pt x="4572" y="4231"/>
                  </a:cubicBezTo>
                  <a:cubicBezTo>
                    <a:pt x="4458" y="4067"/>
                    <a:pt x="3688" y="2614"/>
                    <a:pt x="3233" y="1731"/>
                  </a:cubicBezTo>
                  <a:lnTo>
                    <a:pt x="3158" y="1592"/>
                  </a:lnTo>
                  <a:lnTo>
                    <a:pt x="1743" y="1327"/>
                  </a:lnTo>
                  <a:lnTo>
                    <a:pt x="1238" y="632"/>
                  </a:lnTo>
                  <a:close/>
                  <a:moveTo>
                    <a:pt x="1" y="1"/>
                  </a:moveTo>
                  <a:lnTo>
                    <a:pt x="1390" y="1907"/>
                  </a:lnTo>
                  <a:lnTo>
                    <a:pt x="2741" y="2160"/>
                  </a:lnTo>
                  <a:cubicBezTo>
                    <a:pt x="3019" y="2690"/>
                    <a:pt x="3903" y="4370"/>
                    <a:pt x="4041" y="4584"/>
                  </a:cubicBezTo>
                  <a:cubicBezTo>
                    <a:pt x="4155" y="4748"/>
                    <a:pt x="5430" y="7135"/>
                    <a:pt x="6251" y="8701"/>
                  </a:cubicBezTo>
                  <a:lnTo>
                    <a:pt x="8297" y="10721"/>
                  </a:lnTo>
                  <a:lnTo>
                    <a:pt x="9433" y="10721"/>
                  </a:lnTo>
                  <a:lnTo>
                    <a:pt x="10254" y="8423"/>
                  </a:lnTo>
                  <a:lnTo>
                    <a:pt x="8789" y="5228"/>
                  </a:lnTo>
                  <a:lnTo>
                    <a:pt x="5443" y="1945"/>
                  </a:lnTo>
                  <a:lnTo>
                    <a:pt x="269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52"/>
            <p:cNvSpPr/>
            <p:nvPr/>
          </p:nvSpPr>
          <p:spPr>
            <a:xfrm>
              <a:off x="5873550" y="3662925"/>
              <a:ext cx="284775" cy="73250"/>
            </a:xfrm>
            <a:custGeom>
              <a:avLst/>
              <a:gdLst/>
              <a:ahLst/>
              <a:cxnLst/>
              <a:rect l="l" t="t" r="r" b="b"/>
              <a:pathLst>
                <a:path w="11391" h="2930" extrusionOk="0">
                  <a:moveTo>
                    <a:pt x="1150" y="0"/>
                  </a:moveTo>
                  <a:lnTo>
                    <a:pt x="1" y="998"/>
                  </a:lnTo>
                  <a:lnTo>
                    <a:pt x="2324" y="2058"/>
                  </a:lnTo>
                  <a:lnTo>
                    <a:pt x="5696" y="2930"/>
                  </a:lnTo>
                  <a:lnTo>
                    <a:pt x="11391" y="2930"/>
                  </a:lnTo>
                  <a:lnTo>
                    <a:pt x="8082" y="1667"/>
                  </a:lnTo>
                  <a:lnTo>
                    <a:pt x="5708" y="1667"/>
                  </a:lnTo>
                  <a:lnTo>
                    <a:pt x="115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52"/>
            <p:cNvSpPr/>
            <p:nvPr/>
          </p:nvSpPr>
          <p:spPr>
            <a:xfrm>
              <a:off x="5859050" y="3654075"/>
              <a:ext cx="342200" cy="90000"/>
            </a:xfrm>
            <a:custGeom>
              <a:avLst/>
              <a:gdLst/>
              <a:ahLst/>
              <a:cxnLst/>
              <a:rect l="l" t="t" r="r" b="b"/>
              <a:pathLst>
                <a:path w="13688" h="3600" extrusionOk="0">
                  <a:moveTo>
                    <a:pt x="1806" y="720"/>
                  </a:moveTo>
                  <a:lnTo>
                    <a:pt x="6187" y="2311"/>
                  </a:lnTo>
                  <a:lnTo>
                    <a:pt x="8599" y="2337"/>
                  </a:lnTo>
                  <a:lnTo>
                    <a:pt x="10266" y="2968"/>
                  </a:lnTo>
                  <a:lnTo>
                    <a:pt x="6314" y="2968"/>
                  </a:lnTo>
                  <a:lnTo>
                    <a:pt x="3043" y="2122"/>
                  </a:lnTo>
                  <a:lnTo>
                    <a:pt x="1174" y="1263"/>
                  </a:lnTo>
                  <a:lnTo>
                    <a:pt x="1806" y="720"/>
                  </a:lnTo>
                  <a:close/>
                  <a:moveTo>
                    <a:pt x="1667" y="1"/>
                  </a:moveTo>
                  <a:lnTo>
                    <a:pt x="0" y="1428"/>
                  </a:lnTo>
                  <a:lnTo>
                    <a:pt x="2829" y="2715"/>
                  </a:lnTo>
                  <a:lnTo>
                    <a:pt x="6200" y="3587"/>
                  </a:lnTo>
                  <a:lnTo>
                    <a:pt x="13688" y="3599"/>
                  </a:lnTo>
                  <a:lnTo>
                    <a:pt x="8763" y="1731"/>
                  </a:lnTo>
                  <a:lnTo>
                    <a:pt x="6352" y="1705"/>
                  </a:lnTo>
                  <a:lnTo>
                    <a:pt x="166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52"/>
            <p:cNvSpPr/>
            <p:nvPr/>
          </p:nvSpPr>
          <p:spPr>
            <a:xfrm>
              <a:off x="6185775" y="3706475"/>
              <a:ext cx="137975" cy="31600"/>
            </a:xfrm>
            <a:custGeom>
              <a:avLst/>
              <a:gdLst/>
              <a:ahLst/>
              <a:cxnLst/>
              <a:rect l="l" t="t" r="r" b="b"/>
              <a:pathLst>
                <a:path w="5519" h="1264" extrusionOk="0">
                  <a:moveTo>
                    <a:pt x="3397" y="1"/>
                  </a:moveTo>
                  <a:lnTo>
                    <a:pt x="0" y="556"/>
                  </a:lnTo>
                  <a:lnTo>
                    <a:pt x="1818" y="1263"/>
                  </a:lnTo>
                  <a:lnTo>
                    <a:pt x="5518" y="556"/>
                  </a:lnTo>
                  <a:lnTo>
                    <a:pt x="339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52"/>
            <p:cNvSpPr/>
            <p:nvPr/>
          </p:nvSpPr>
          <p:spPr>
            <a:xfrm>
              <a:off x="6156100" y="3698600"/>
              <a:ext cx="203625" cy="47675"/>
            </a:xfrm>
            <a:custGeom>
              <a:avLst/>
              <a:gdLst/>
              <a:ahLst/>
              <a:cxnLst/>
              <a:rect l="l" t="t" r="r" b="b"/>
              <a:pathLst>
                <a:path w="8145" h="1907" extrusionOk="0">
                  <a:moveTo>
                    <a:pt x="4571" y="644"/>
                  </a:moveTo>
                  <a:lnTo>
                    <a:pt x="5278" y="821"/>
                  </a:lnTo>
                  <a:lnTo>
                    <a:pt x="3031" y="1250"/>
                  </a:lnTo>
                  <a:lnTo>
                    <a:pt x="2374" y="998"/>
                  </a:lnTo>
                  <a:lnTo>
                    <a:pt x="4571" y="644"/>
                  </a:lnTo>
                  <a:close/>
                  <a:moveTo>
                    <a:pt x="4596" y="0"/>
                  </a:moveTo>
                  <a:lnTo>
                    <a:pt x="0" y="745"/>
                  </a:lnTo>
                  <a:lnTo>
                    <a:pt x="2968" y="1907"/>
                  </a:lnTo>
                  <a:lnTo>
                    <a:pt x="8145" y="922"/>
                  </a:lnTo>
                  <a:lnTo>
                    <a:pt x="459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52"/>
            <p:cNvSpPr/>
            <p:nvPr/>
          </p:nvSpPr>
          <p:spPr>
            <a:xfrm>
              <a:off x="6158300" y="3493725"/>
              <a:ext cx="139875" cy="161950"/>
            </a:xfrm>
            <a:custGeom>
              <a:avLst/>
              <a:gdLst/>
              <a:ahLst/>
              <a:cxnLst/>
              <a:rect l="l" t="t" r="r" b="b"/>
              <a:pathLst>
                <a:path w="5595" h="6478" extrusionOk="0">
                  <a:moveTo>
                    <a:pt x="3864" y="0"/>
                  </a:moveTo>
                  <a:lnTo>
                    <a:pt x="632" y="1579"/>
                  </a:lnTo>
                  <a:lnTo>
                    <a:pt x="1" y="4925"/>
                  </a:lnTo>
                  <a:lnTo>
                    <a:pt x="1099" y="6478"/>
                  </a:lnTo>
                  <a:lnTo>
                    <a:pt x="1730" y="4420"/>
                  </a:lnTo>
                  <a:lnTo>
                    <a:pt x="3473" y="6225"/>
                  </a:lnTo>
                  <a:lnTo>
                    <a:pt x="3473" y="4331"/>
                  </a:lnTo>
                  <a:lnTo>
                    <a:pt x="2678" y="3510"/>
                  </a:lnTo>
                  <a:lnTo>
                    <a:pt x="4104" y="2765"/>
                  </a:lnTo>
                  <a:lnTo>
                    <a:pt x="1895" y="2765"/>
                  </a:lnTo>
                  <a:lnTo>
                    <a:pt x="5594" y="1023"/>
                  </a:lnTo>
                  <a:lnTo>
                    <a:pt x="386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52"/>
            <p:cNvSpPr/>
            <p:nvPr/>
          </p:nvSpPr>
          <p:spPr>
            <a:xfrm>
              <a:off x="6149775" y="3484875"/>
              <a:ext cx="165125" cy="188175"/>
            </a:xfrm>
            <a:custGeom>
              <a:avLst/>
              <a:gdLst/>
              <a:ahLst/>
              <a:cxnLst/>
              <a:rect l="l" t="t" r="r" b="b"/>
              <a:pathLst>
                <a:path w="6605" h="7527" extrusionOk="0">
                  <a:moveTo>
                    <a:pt x="4193" y="708"/>
                  </a:moveTo>
                  <a:lnTo>
                    <a:pt x="5266" y="1339"/>
                  </a:lnTo>
                  <a:lnTo>
                    <a:pt x="1023" y="3334"/>
                  </a:lnTo>
                  <a:lnTo>
                    <a:pt x="1023" y="3334"/>
                  </a:lnTo>
                  <a:lnTo>
                    <a:pt x="1251" y="2147"/>
                  </a:lnTo>
                  <a:lnTo>
                    <a:pt x="4193" y="708"/>
                  </a:lnTo>
                  <a:close/>
                  <a:moveTo>
                    <a:pt x="3157" y="3423"/>
                  </a:moveTo>
                  <a:lnTo>
                    <a:pt x="2501" y="3776"/>
                  </a:lnTo>
                  <a:lnTo>
                    <a:pt x="3486" y="4812"/>
                  </a:lnTo>
                  <a:lnTo>
                    <a:pt x="3486" y="5796"/>
                  </a:lnTo>
                  <a:lnTo>
                    <a:pt x="1933" y="4168"/>
                  </a:lnTo>
                  <a:lnTo>
                    <a:pt x="1326" y="6125"/>
                  </a:lnTo>
                  <a:lnTo>
                    <a:pt x="670" y="5203"/>
                  </a:lnTo>
                  <a:lnTo>
                    <a:pt x="1011" y="3423"/>
                  </a:lnTo>
                  <a:close/>
                  <a:moveTo>
                    <a:pt x="4218" y="1"/>
                  </a:moveTo>
                  <a:lnTo>
                    <a:pt x="683" y="1718"/>
                  </a:lnTo>
                  <a:lnTo>
                    <a:pt x="1" y="5354"/>
                  </a:lnTo>
                  <a:lnTo>
                    <a:pt x="1554" y="7526"/>
                  </a:lnTo>
                  <a:lnTo>
                    <a:pt x="2210" y="5392"/>
                  </a:lnTo>
                  <a:lnTo>
                    <a:pt x="4117" y="7375"/>
                  </a:lnTo>
                  <a:lnTo>
                    <a:pt x="4117" y="4572"/>
                  </a:lnTo>
                  <a:lnTo>
                    <a:pt x="3536" y="3953"/>
                  </a:lnTo>
                  <a:lnTo>
                    <a:pt x="5708" y="2804"/>
                  </a:lnTo>
                  <a:lnTo>
                    <a:pt x="3650" y="2804"/>
                  </a:lnTo>
                  <a:lnTo>
                    <a:pt x="6605" y="1415"/>
                  </a:lnTo>
                  <a:lnTo>
                    <a:pt x="421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52"/>
            <p:cNvSpPr/>
            <p:nvPr/>
          </p:nvSpPr>
          <p:spPr>
            <a:xfrm>
              <a:off x="5945525" y="3367450"/>
              <a:ext cx="213125" cy="254775"/>
            </a:xfrm>
            <a:custGeom>
              <a:avLst/>
              <a:gdLst/>
              <a:ahLst/>
              <a:cxnLst/>
              <a:rect l="l" t="t" r="r" b="b"/>
              <a:pathLst>
                <a:path w="8525" h="10191" extrusionOk="0">
                  <a:moveTo>
                    <a:pt x="6542" y="0"/>
                  </a:moveTo>
                  <a:lnTo>
                    <a:pt x="3941" y="3119"/>
                  </a:lnTo>
                  <a:lnTo>
                    <a:pt x="2817" y="5291"/>
                  </a:lnTo>
                  <a:lnTo>
                    <a:pt x="935" y="5291"/>
                  </a:lnTo>
                  <a:lnTo>
                    <a:pt x="1" y="6869"/>
                  </a:lnTo>
                  <a:lnTo>
                    <a:pt x="1491" y="9067"/>
                  </a:lnTo>
                  <a:lnTo>
                    <a:pt x="2817" y="9546"/>
                  </a:lnTo>
                  <a:lnTo>
                    <a:pt x="4686" y="9344"/>
                  </a:lnTo>
                  <a:lnTo>
                    <a:pt x="6049" y="10190"/>
                  </a:lnTo>
                  <a:lnTo>
                    <a:pt x="7363" y="6516"/>
                  </a:lnTo>
                  <a:lnTo>
                    <a:pt x="8524" y="4874"/>
                  </a:lnTo>
                  <a:lnTo>
                    <a:pt x="7653" y="3384"/>
                  </a:lnTo>
                  <a:lnTo>
                    <a:pt x="8512" y="2134"/>
                  </a:lnTo>
                  <a:lnTo>
                    <a:pt x="654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52"/>
            <p:cNvSpPr/>
            <p:nvPr/>
          </p:nvSpPr>
          <p:spPr>
            <a:xfrm>
              <a:off x="5936075" y="3355775"/>
              <a:ext cx="232350" cy="278450"/>
            </a:xfrm>
            <a:custGeom>
              <a:avLst/>
              <a:gdLst/>
              <a:ahLst/>
              <a:cxnLst/>
              <a:rect l="l" t="t" r="r" b="b"/>
              <a:pathLst>
                <a:path w="9294" h="11138" extrusionOk="0">
                  <a:moveTo>
                    <a:pt x="6932" y="947"/>
                  </a:moveTo>
                  <a:lnTo>
                    <a:pt x="8486" y="2627"/>
                  </a:lnTo>
                  <a:lnTo>
                    <a:pt x="7652" y="3839"/>
                  </a:lnTo>
                  <a:lnTo>
                    <a:pt x="8523" y="5329"/>
                  </a:lnTo>
                  <a:lnTo>
                    <a:pt x="7475" y="6806"/>
                  </a:lnTo>
                  <a:lnTo>
                    <a:pt x="6263" y="10190"/>
                  </a:lnTo>
                  <a:lnTo>
                    <a:pt x="5139" y="9496"/>
                  </a:lnTo>
                  <a:lnTo>
                    <a:pt x="3220" y="9685"/>
                  </a:lnTo>
                  <a:lnTo>
                    <a:pt x="2071" y="9281"/>
                  </a:lnTo>
                  <a:lnTo>
                    <a:pt x="745" y="7324"/>
                  </a:lnTo>
                  <a:lnTo>
                    <a:pt x="1490" y="6074"/>
                  </a:lnTo>
                  <a:lnTo>
                    <a:pt x="3384" y="6074"/>
                  </a:lnTo>
                  <a:lnTo>
                    <a:pt x="4584" y="3763"/>
                  </a:lnTo>
                  <a:lnTo>
                    <a:pt x="6932" y="947"/>
                  </a:lnTo>
                  <a:close/>
                  <a:moveTo>
                    <a:pt x="6907" y="0"/>
                  </a:moveTo>
                  <a:lnTo>
                    <a:pt x="4079" y="3397"/>
                  </a:lnTo>
                  <a:lnTo>
                    <a:pt x="3005" y="5442"/>
                  </a:lnTo>
                  <a:lnTo>
                    <a:pt x="1137" y="5442"/>
                  </a:lnTo>
                  <a:lnTo>
                    <a:pt x="0" y="7336"/>
                  </a:lnTo>
                  <a:lnTo>
                    <a:pt x="1667" y="9799"/>
                  </a:lnTo>
                  <a:lnTo>
                    <a:pt x="3157" y="10329"/>
                  </a:lnTo>
                  <a:lnTo>
                    <a:pt x="4988" y="10140"/>
                  </a:lnTo>
                  <a:lnTo>
                    <a:pt x="6591" y="11137"/>
                  </a:lnTo>
                  <a:lnTo>
                    <a:pt x="8018" y="7147"/>
                  </a:lnTo>
                  <a:lnTo>
                    <a:pt x="9281" y="5379"/>
                  </a:lnTo>
                  <a:lnTo>
                    <a:pt x="8397" y="3877"/>
                  </a:lnTo>
                  <a:lnTo>
                    <a:pt x="9294" y="2576"/>
                  </a:lnTo>
                  <a:lnTo>
                    <a:pt x="69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52"/>
            <p:cNvSpPr/>
            <p:nvPr/>
          </p:nvSpPr>
          <p:spPr>
            <a:xfrm>
              <a:off x="6429775" y="3529075"/>
              <a:ext cx="453650" cy="254450"/>
            </a:xfrm>
            <a:custGeom>
              <a:avLst/>
              <a:gdLst/>
              <a:ahLst/>
              <a:cxnLst/>
              <a:rect l="l" t="t" r="r" b="b"/>
              <a:pathLst>
                <a:path w="18146" h="10178" extrusionOk="0">
                  <a:moveTo>
                    <a:pt x="1794" y="0"/>
                  </a:moveTo>
                  <a:lnTo>
                    <a:pt x="1" y="745"/>
                  </a:lnTo>
                  <a:lnTo>
                    <a:pt x="1705" y="2576"/>
                  </a:lnTo>
                  <a:lnTo>
                    <a:pt x="2223" y="4496"/>
                  </a:lnTo>
                  <a:lnTo>
                    <a:pt x="4281" y="4496"/>
                  </a:lnTo>
                  <a:lnTo>
                    <a:pt x="5847" y="5039"/>
                  </a:lnTo>
                  <a:lnTo>
                    <a:pt x="5847" y="6705"/>
                  </a:lnTo>
                  <a:lnTo>
                    <a:pt x="8764" y="8915"/>
                  </a:lnTo>
                  <a:lnTo>
                    <a:pt x="11214" y="8915"/>
                  </a:lnTo>
                  <a:lnTo>
                    <a:pt x="12236" y="7412"/>
                  </a:lnTo>
                  <a:lnTo>
                    <a:pt x="14055" y="8120"/>
                  </a:lnTo>
                  <a:lnTo>
                    <a:pt x="15633" y="10178"/>
                  </a:lnTo>
                  <a:lnTo>
                    <a:pt x="18146" y="10178"/>
                  </a:lnTo>
                  <a:lnTo>
                    <a:pt x="14522" y="5443"/>
                  </a:lnTo>
                  <a:lnTo>
                    <a:pt x="10431" y="3157"/>
                  </a:lnTo>
                  <a:lnTo>
                    <a:pt x="5531" y="1819"/>
                  </a:lnTo>
                  <a:lnTo>
                    <a:pt x="3650" y="2652"/>
                  </a:lnTo>
                  <a:lnTo>
                    <a:pt x="3094" y="733"/>
                  </a:lnTo>
                  <a:lnTo>
                    <a:pt x="17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52"/>
            <p:cNvSpPr/>
            <p:nvPr/>
          </p:nvSpPr>
          <p:spPr>
            <a:xfrm>
              <a:off x="6416200" y="3519925"/>
              <a:ext cx="483325" cy="271500"/>
            </a:xfrm>
            <a:custGeom>
              <a:avLst/>
              <a:gdLst/>
              <a:ahLst/>
              <a:cxnLst/>
              <a:rect l="l" t="t" r="r" b="b"/>
              <a:pathLst>
                <a:path w="19333" h="10860" extrusionOk="0">
                  <a:moveTo>
                    <a:pt x="2312" y="707"/>
                  </a:moveTo>
                  <a:lnTo>
                    <a:pt x="3372" y="1313"/>
                  </a:lnTo>
                  <a:lnTo>
                    <a:pt x="3991" y="3447"/>
                  </a:lnTo>
                  <a:lnTo>
                    <a:pt x="6112" y="2513"/>
                  </a:lnTo>
                  <a:lnTo>
                    <a:pt x="10860" y="3814"/>
                  </a:lnTo>
                  <a:lnTo>
                    <a:pt x="14863" y="6061"/>
                  </a:lnTo>
                  <a:lnTo>
                    <a:pt x="18058" y="10228"/>
                  </a:lnTo>
                  <a:lnTo>
                    <a:pt x="16328" y="10228"/>
                  </a:lnTo>
                  <a:lnTo>
                    <a:pt x="14787" y="8233"/>
                  </a:lnTo>
                  <a:lnTo>
                    <a:pt x="12653" y="7400"/>
                  </a:lnTo>
                  <a:lnTo>
                    <a:pt x="11580" y="8965"/>
                  </a:lnTo>
                  <a:lnTo>
                    <a:pt x="9408" y="8965"/>
                  </a:lnTo>
                  <a:lnTo>
                    <a:pt x="6706" y="6920"/>
                  </a:lnTo>
                  <a:lnTo>
                    <a:pt x="6706" y="5177"/>
                  </a:lnTo>
                  <a:lnTo>
                    <a:pt x="4913" y="4571"/>
                  </a:lnTo>
                  <a:lnTo>
                    <a:pt x="3006" y="4546"/>
                  </a:lnTo>
                  <a:lnTo>
                    <a:pt x="2526" y="2778"/>
                  </a:lnTo>
                  <a:lnTo>
                    <a:pt x="1074" y="1225"/>
                  </a:lnTo>
                  <a:lnTo>
                    <a:pt x="2312" y="707"/>
                  </a:lnTo>
                  <a:close/>
                  <a:moveTo>
                    <a:pt x="2362" y="0"/>
                  </a:moveTo>
                  <a:lnTo>
                    <a:pt x="1" y="998"/>
                  </a:lnTo>
                  <a:lnTo>
                    <a:pt x="1958" y="3094"/>
                  </a:lnTo>
                  <a:lnTo>
                    <a:pt x="2526" y="5177"/>
                  </a:lnTo>
                  <a:lnTo>
                    <a:pt x="4761" y="5177"/>
                  </a:lnTo>
                  <a:lnTo>
                    <a:pt x="6074" y="5632"/>
                  </a:lnTo>
                  <a:lnTo>
                    <a:pt x="6074" y="7223"/>
                  </a:lnTo>
                  <a:lnTo>
                    <a:pt x="9206" y="9597"/>
                  </a:lnTo>
                  <a:lnTo>
                    <a:pt x="11921" y="9597"/>
                  </a:lnTo>
                  <a:lnTo>
                    <a:pt x="12906" y="8170"/>
                  </a:lnTo>
                  <a:lnTo>
                    <a:pt x="14396" y="8751"/>
                  </a:lnTo>
                  <a:lnTo>
                    <a:pt x="16025" y="10859"/>
                  </a:lnTo>
                  <a:lnTo>
                    <a:pt x="19333" y="10859"/>
                  </a:lnTo>
                  <a:lnTo>
                    <a:pt x="15317" y="5607"/>
                  </a:lnTo>
                  <a:lnTo>
                    <a:pt x="11125" y="3245"/>
                  </a:lnTo>
                  <a:lnTo>
                    <a:pt x="6049" y="1844"/>
                  </a:lnTo>
                  <a:lnTo>
                    <a:pt x="4395" y="2576"/>
                  </a:lnTo>
                  <a:lnTo>
                    <a:pt x="3903" y="884"/>
                  </a:lnTo>
                  <a:lnTo>
                    <a:pt x="236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52"/>
            <p:cNvSpPr/>
            <p:nvPr/>
          </p:nvSpPr>
          <p:spPr>
            <a:xfrm>
              <a:off x="5992575" y="3785400"/>
              <a:ext cx="867500" cy="764650"/>
            </a:xfrm>
            <a:custGeom>
              <a:avLst/>
              <a:gdLst/>
              <a:ahLst/>
              <a:cxnLst/>
              <a:rect l="l" t="t" r="r" b="b"/>
              <a:pathLst>
                <a:path w="34700" h="30586" extrusionOk="0">
                  <a:moveTo>
                    <a:pt x="18082" y="1"/>
                  </a:moveTo>
                  <a:lnTo>
                    <a:pt x="15494" y="2602"/>
                  </a:lnTo>
                  <a:lnTo>
                    <a:pt x="13953" y="3574"/>
                  </a:lnTo>
                  <a:lnTo>
                    <a:pt x="12577" y="3006"/>
                  </a:lnTo>
                  <a:lnTo>
                    <a:pt x="9976" y="5430"/>
                  </a:lnTo>
                  <a:lnTo>
                    <a:pt x="8195" y="7627"/>
                  </a:lnTo>
                  <a:lnTo>
                    <a:pt x="4950" y="9572"/>
                  </a:lnTo>
                  <a:lnTo>
                    <a:pt x="1617" y="10228"/>
                  </a:lnTo>
                  <a:lnTo>
                    <a:pt x="0" y="12779"/>
                  </a:lnTo>
                  <a:lnTo>
                    <a:pt x="0" y="15999"/>
                  </a:lnTo>
                  <a:lnTo>
                    <a:pt x="973" y="20835"/>
                  </a:lnTo>
                  <a:lnTo>
                    <a:pt x="480" y="22704"/>
                  </a:lnTo>
                  <a:lnTo>
                    <a:pt x="1857" y="24244"/>
                  </a:lnTo>
                  <a:lnTo>
                    <a:pt x="5481" y="23424"/>
                  </a:lnTo>
                  <a:lnTo>
                    <a:pt x="9408" y="22211"/>
                  </a:lnTo>
                  <a:lnTo>
                    <a:pt x="12223" y="20999"/>
                  </a:lnTo>
                  <a:lnTo>
                    <a:pt x="16214" y="21365"/>
                  </a:lnTo>
                  <a:lnTo>
                    <a:pt x="18070" y="24964"/>
                  </a:lnTo>
                  <a:lnTo>
                    <a:pt x="20103" y="23184"/>
                  </a:lnTo>
                  <a:lnTo>
                    <a:pt x="20911" y="26833"/>
                  </a:lnTo>
                  <a:cubicBezTo>
                    <a:pt x="20911" y="26833"/>
                    <a:pt x="21719" y="29421"/>
                    <a:pt x="22047" y="29421"/>
                  </a:cubicBezTo>
                  <a:cubicBezTo>
                    <a:pt x="22349" y="29421"/>
                    <a:pt x="23677" y="30586"/>
                    <a:pt x="24015" y="30586"/>
                  </a:cubicBezTo>
                  <a:cubicBezTo>
                    <a:pt x="24045" y="30586"/>
                    <a:pt x="24067" y="30577"/>
                    <a:pt x="24080" y="30558"/>
                  </a:cubicBezTo>
                  <a:cubicBezTo>
                    <a:pt x="24232" y="30318"/>
                    <a:pt x="25621" y="29990"/>
                    <a:pt x="25621" y="29990"/>
                  </a:cubicBezTo>
                  <a:lnTo>
                    <a:pt x="28133" y="30229"/>
                  </a:lnTo>
                  <a:cubicBezTo>
                    <a:pt x="28133" y="30229"/>
                    <a:pt x="30735" y="28045"/>
                    <a:pt x="30735" y="27729"/>
                  </a:cubicBezTo>
                  <a:cubicBezTo>
                    <a:pt x="30735" y="27401"/>
                    <a:pt x="32831" y="23348"/>
                    <a:pt x="32831" y="23348"/>
                  </a:cubicBezTo>
                  <a:lnTo>
                    <a:pt x="34371" y="19699"/>
                  </a:lnTo>
                  <a:lnTo>
                    <a:pt x="34700" y="14193"/>
                  </a:lnTo>
                  <a:lnTo>
                    <a:pt x="31303" y="8107"/>
                  </a:lnTo>
                  <a:lnTo>
                    <a:pt x="30078" y="5114"/>
                  </a:lnTo>
                  <a:lnTo>
                    <a:pt x="29434" y="3081"/>
                  </a:lnTo>
                  <a:lnTo>
                    <a:pt x="27654" y="1"/>
                  </a:lnTo>
                  <a:lnTo>
                    <a:pt x="26025" y="3410"/>
                  </a:lnTo>
                  <a:lnTo>
                    <a:pt x="26113" y="4950"/>
                  </a:lnTo>
                  <a:lnTo>
                    <a:pt x="24333" y="6251"/>
                  </a:lnTo>
                  <a:lnTo>
                    <a:pt x="21971" y="4054"/>
                  </a:lnTo>
                  <a:lnTo>
                    <a:pt x="22224" y="1301"/>
                  </a:lnTo>
                  <a:lnTo>
                    <a:pt x="1808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52"/>
            <p:cNvSpPr/>
            <p:nvPr/>
          </p:nvSpPr>
          <p:spPr>
            <a:xfrm>
              <a:off x="5985000" y="3768350"/>
              <a:ext cx="883600" cy="789850"/>
            </a:xfrm>
            <a:custGeom>
              <a:avLst/>
              <a:gdLst/>
              <a:ahLst/>
              <a:cxnLst/>
              <a:rect l="l" t="t" r="r" b="b"/>
              <a:pathLst>
                <a:path w="35344" h="31594" extrusionOk="0">
                  <a:moveTo>
                    <a:pt x="18474" y="1049"/>
                  </a:moveTo>
                  <a:lnTo>
                    <a:pt x="22186" y="2210"/>
                  </a:lnTo>
                  <a:lnTo>
                    <a:pt x="21946" y="4862"/>
                  </a:lnTo>
                  <a:lnTo>
                    <a:pt x="24598" y="7337"/>
                  </a:lnTo>
                  <a:lnTo>
                    <a:pt x="26732" y="5784"/>
                  </a:lnTo>
                  <a:lnTo>
                    <a:pt x="26643" y="4155"/>
                  </a:lnTo>
                  <a:lnTo>
                    <a:pt x="27969" y="1364"/>
                  </a:lnTo>
                  <a:lnTo>
                    <a:pt x="29447" y="3890"/>
                  </a:lnTo>
                  <a:lnTo>
                    <a:pt x="30091" y="5910"/>
                  </a:lnTo>
                  <a:lnTo>
                    <a:pt x="31315" y="8941"/>
                  </a:lnTo>
                  <a:lnTo>
                    <a:pt x="34674" y="14938"/>
                  </a:lnTo>
                  <a:lnTo>
                    <a:pt x="34359" y="20305"/>
                  </a:lnTo>
                  <a:lnTo>
                    <a:pt x="32856" y="23891"/>
                  </a:lnTo>
                  <a:cubicBezTo>
                    <a:pt x="31530" y="26442"/>
                    <a:pt x="30810" y="27932"/>
                    <a:pt x="30722" y="28336"/>
                  </a:cubicBezTo>
                  <a:cubicBezTo>
                    <a:pt x="30583" y="28601"/>
                    <a:pt x="29396" y="29687"/>
                    <a:pt x="28335" y="30596"/>
                  </a:cubicBezTo>
                  <a:lnTo>
                    <a:pt x="25898" y="30356"/>
                  </a:lnTo>
                  <a:lnTo>
                    <a:pt x="25848" y="30369"/>
                  </a:lnTo>
                  <a:cubicBezTo>
                    <a:pt x="25052" y="30558"/>
                    <a:pt x="24522" y="30747"/>
                    <a:pt x="24257" y="30937"/>
                  </a:cubicBezTo>
                  <a:cubicBezTo>
                    <a:pt x="23979" y="30773"/>
                    <a:pt x="23714" y="30596"/>
                    <a:pt x="23461" y="30406"/>
                  </a:cubicBezTo>
                  <a:cubicBezTo>
                    <a:pt x="22931" y="30028"/>
                    <a:pt x="22666" y="29851"/>
                    <a:pt x="22464" y="29800"/>
                  </a:cubicBezTo>
                  <a:cubicBezTo>
                    <a:pt x="22262" y="29560"/>
                    <a:pt x="21832" y="28411"/>
                    <a:pt x="21517" y="27439"/>
                  </a:cubicBezTo>
                  <a:lnTo>
                    <a:pt x="20595" y="23272"/>
                  </a:lnTo>
                  <a:lnTo>
                    <a:pt x="18474" y="25141"/>
                  </a:lnTo>
                  <a:lnTo>
                    <a:pt x="16706" y="21744"/>
                  </a:lnTo>
                  <a:lnTo>
                    <a:pt x="12463" y="21353"/>
                  </a:lnTo>
                  <a:lnTo>
                    <a:pt x="9610" y="22590"/>
                  </a:lnTo>
                  <a:lnTo>
                    <a:pt x="5708" y="23803"/>
                  </a:lnTo>
                  <a:lnTo>
                    <a:pt x="2261" y="24573"/>
                  </a:lnTo>
                  <a:lnTo>
                    <a:pt x="1124" y="23297"/>
                  </a:lnTo>
                  <a:lnTo>
                    <a:pt x="1591" y="21530"/>
                  </a:lnTo>
                  <a:lnTo>
                    <a:pt x="619" y="16681"/>
                  </a:lnTo>
                  <a:lnTo>
                    <a:pt x="619" y="13537"/>
                  </a:lnTo>
                  <a:lnTo>
                    <a:pt x="2109" y="11188"/>
                  </a:lnTo>
                  <a:lnTo>
                    <a:pt x="5316" y="10557"/>
                  </a:lnTo>
                  <a:lnTo>
                    <a:pt x="8662" y="8574"/>
                  </a:lnTo>
                  <a:lnTo>
                    <a:pt x="10493" y="6352"/>
                  </a:lnTo>
                  <a:lnTo>
                    <a:pt x="12943" y="4054"/>
                  </a:lnTo>
                  <a:lnTo>
                    <a:pt x="14282" y="4609"/>
                  </a:lnTo>
                  <a:lnTo>
                    <a:pt x="15961" y="3549"/>
                  </a:lnTo>
                  <a:lnTo>
                    <a:pt x="18474" y="1049"/>
                  </a:lnTo>
                  <a:close/>
                  <a:moveTo>
                    <a:pt x="27944" y="1"/>
                  </a:moveTo>
                  <a:lnTo>
                    <a:pt x="26025" y="4016"/>
                  </a:lnTo>
                  <a:lnTo>
                    <a:pt x="26100" y="5468"/>
                  </a:lnTo>
                  <a:lnTo>
                    <a:pt x="24674" y="6516"/>
                  </a:lnTo>
                  <a:lnTo>
                    <a:pt x="22615" y="4609"/>
                  </a:lnTo>
                  <a:lnTo>
                    <a:pt x="22868" y="1756"/>
                  </a:lnTo>
                  <a:lnTo>
                    <a:pt x="18310" y="316"/>
                  </a:lnTo>
                  <a:lnTo>
                    <a:pt x="15607" y="3018"/>
                  </a:lnTo>
                  <a:lnTo>
                    <a:pt x="14231" y="3890"/>
                  </a:lnTo>
                  <a:lnTo>
                    <a:pt x="12817" y="3309"/>
                  </a:lnTo>
                  <a:lnTo>
                    <a:pt x="10039" y="5910"/>
                  </a:lnTo>
                  <a:lnTo>
                    <a:pt x="8296" y="8057"/>
                  </a:lnTo>
                  <a:lnTo>
                    <a:pt x="5152" y="9951"/>
                  </a:lnTo>
                  <a:lnTo>
                    <a:pt x="1743" y="10633"/>
                  </a:lnTo>
                  <a:lnTo>
                    <a:pt x="0" y="13360"/>
                  </a:lnTo>
                  <a:lnTo>
                    <a:pt x="0" y="16744"/>
                  </a:lnTo>
                  <a:lnTo>
                    <a:pt x="947" y="21504"/>
                  </a:lnTo>
                  <a:lnTo>
                    <a:pt x="430" y="23462"/>
                  </a:lnTo>
                  <a:lnTo>
                    <a:pt x="2046" y="25267"/>
                  </a:lnTo>
                  <a:lnTo>
                    <a:pt x="5872" y="24409"/>
                  </a:lnTo>
                  <a:lnTo>
                    <a:pt x="9824" y="23184"/>
                  </a:lnTo>
                  <a:lnTo>
                    <a:pt x="12564" y="21997"/>
                  </a:lnTo>
                  <a:lnTo>
                    <a:pt x="16314" y="22338"/>
                  </a:lnTo>
                  <a:lnTo>
                    <a:pt x="18284" y="26151"/>
                  </a:lnTo>
                  <a:lnTo>
                    <a:pt x="20216" y="24459"/>
                  </a:lnTo>
                  <a:lnTo>
                    <a:pt x="20923" y="27616"/>
                  </a:lnTo>
                  <a:cubicBezTo>
                    <a:pt x="21795" y="30419"/>
                    <a:pt x="22136" y="30419"/>
                    <a:pt x="22325" y="30419"/>
                  </a:cubicBezTo>
                  <a:cubicBezTo>
                    <a:pt x="22590" y="30571"/>
                    <a:pt x="22855" y="30735"/>
                    <a:pt x="23095" y="30924"/>
                  </a:cubicBezTo>
                  <a:cubicBezTo>
                    <a:pt x="23752" y="31391"/>
                    <a:pt x="24067" y="31593"/>
                    <a:pt x="24320" y="31593"/>
                  </a:cubicBezTo>
                  <a:cubicBezTo>
                    <a:pt x="24345" y="31581"/>
                    <a:pt x="24383" y="31581"/>
                    <a:pt x="24421" y="31568"/>
                  </a:cubicBezTo>
                  <a:cubicBezTo>
                    <a:pt x="24509" y="31555"/>
                    <a:pt x="24598" y="31505"/>
                    <a:pt x="24648" y="31429"/>
                  </a:cubicBezTo>
                  <a:cubicBezTo>
                    <a:pt x="24749" y="31341"/>
                    <a:pt x="25355" y="31126"/>
                    <a:pt x="25962" y="30987"/>
                  </a:cubicBezTo>
                  <a:lnTo>
                    <a:pt x="28563" y="31240"/>
                  </a:lnTo>
                  <a:lnTo>
                    <a:pt x="28664" y="31151"/>
                  </a:lnTo>
                  <a:cubicBezTo>
                    <a:pt x="31366" y="28866"/>
                    <a:pt x="31366" y="28550"/>
                    <a:pt x="31366" y="28424"/>
                  </a:cubicBezTo>
                  <a:cubicBezTo>
                    <a:pt x="31416" y="28146"/>
                    <a:pt x="32464" y="26037"/>
                    <a:pt x="33449" y="24143"/>
                  </a:cubicBezTo>
                  <a:lnTo>
                    <a:pt x="34990" y="20494"/>
                  </a:lnTo>
                  <a:lnTo>
                    <a:pt x="35343" y="14787"/>
                  </a:lnTo>
                  <a:lnTo>
                    <a:pt x="31909" y="8663"/>
                  </a:lnTo>
                  <a:lnTo>
                    <a:pt x="30697" y="5683"/>
                  </a:lnTo>
                  <a:lnTo>
                    <a:pt x="30053" y="3662"/>
                  </a:lnTo>
                  <a:lnTo>
                    <a:pt x="2794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52"/>
            <p:cNvSpPr/>
            <p:nvPr/>
          </p:nvSpPr>
          <p:spPr>
            <a:xfrm>
              <a:off x="6575950" y="4616250"/>
              <a:ext cx="97550" cy="109575"/>
            </a:xfrm>
            <a:custGeom>
              <a:avLst/>
              <a:gdLst/>
              <a:ahLst/>
              <a:cxnLst/>
              <a:rect l="l" t="t" r="r" b="b"/>
              <a:pathLst>
                <a:path w="3902" h="4383" extrusionOk="0">
                  <a:moveTo>
                    <a:pt x="303" y="1"/>
                  </a:moveTo>
                  <a:lnTo>
                    <a:pt x="0" y="430"/>
                  </a:lnTo>
                  <a:lnTo>
                    <a:pt x="0" y="2955"/>
                  </a:lnTo>
                  <a:lnTo>
                    <a:pt x="1326" y="4382"/>
                  </a:lnTo>
                  <a:lnTo>
                    <a:pt x="3498" y="2753"/>
                  </a:lnTo>
                  <a:lnTo>
                    <a:pt x="3902" y="430"/>
                  </a:lnTo>
                  <a:lnTo>
                    <a:pt x="2273" y="1213"/>
                  </a:lnTo>
                  <a:lnTo>
                    <a:pt x="30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52"/>
            <p:cNvSpPr/>
            <p:nvPr/>
          </p:nvSpPr>
          <p:spPr>
            <a:xfrm>
              <a:off x="6568050" y="4609625"/>
              <a:ext cx="115875" cy="126600"/>
            </a:xfrm>
            <a:custGeom>
              <a:avLst/>
              <a:gdLst/>
              <a:ahLst/>
              <a:cxnLst/>
              <a:rect l="l" t="t" r="r" b="b"/>
              <a:pathLst>
                <a:path w="4635" h="5064" extrusionOk="0">
                  <a:moveTo>
                    <a:pt x="783" y="1"/>
                  </a:moveTo>
                  <a:lnTo>
                    <a:pt x="455" y="531"/>
                  </a:lnTo>
                  <a:lnTo>
                    <a:pt x="2564" y="1844"/>
                  </a:lnTo>
                  <a:lnTo>
                    <a:pt x="3814" y="1251"/>
                  </a:lnTo>
                  <a:lnTo>
                    <a:pt x="3536" y="2842"/>
                  </a:lnTo>
                  <a:lnTo>
                    <a:pt x="1680" y="4218"/>
                  </a:lnTo>
                  <a:lnTo>
                    <a:pt x="632" y="3094"/>
                  </a:lnTo>
                  <a:lnTo>
                    <a:pt x="632" y="695"/>
                  </a:lnTo>
                  <a:lnTo>
                    <a:pt x="0" y="695"/>
                  </a:lnTo>
                  <a:lnTo>
                    <a:pt x="0" y="3347"/>
                  </a:lnTo>
                  <a:lnTo>
                    <a:pt x="1592" y="5064"/>
                  </a:lnTo>
                  <a:lnTo>
                    <a:pt x="4104" y="3208"/>
                  </a:lnTo>
                  <a:lnTo>
                    <a:pt x="4635" y="139"/>
                  </a:lnTo>
                  <a:lnTo>
                    <a:pt x="2602" y="1124"/>
                  </a:lnTo>
                  <a:lnTo>
                    <a:pt x="78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52"/>
            <p:cNvSpPr/>
            <p:nvPr/>
          </p:nvSpPr>
          <p:spPr>
            <a:xfrm>
              <a:off x="6995150" y="4713800"/>
              <a:ext cx="195750" cy="190700"/>
            </a:xfrm>
            <a:custGeom>
              <a:avLst/>
              <a:gdLst/>
              <a:ahLst/>
              <a:cxnLst/>
              <a:rect l="l" t="t" r="r" b="b"/>
              <a:pathLst>
                <a:path w="7830" h="7628" extrusionOk="0">
                  <a:moveTo>
                    <a:pt x="6883" y="0"/>
                  </a:moveTo>
                  <a:lnTo>
                    <a:pt x="4648" y="1932"/>
                  </a:lnTo>
                  <a:lnTo>
                    <a:pt x="2615" y="2905"/>
                  </a:lnTo>
                  <a:lnTo>
                    <a:pt x="468" y="4660"/>
                  </a:lnTo>
                  <a:lnTo>
                    <a:pt x="1" y="5859"/>
                  </a:lnTo>
                  <a:lnTo>
                    <a:pt x="1958" y="7627"/>
                  </a:lnTo>
                  <a:lnTo>
                    <a:pt x="4471" y="4622"/>
                  </a:lnTo>
                  <a:lnTo>
                    <a:pt x="6921" y="2425"/>
                  </a:lnTo>
                  <a:lnTo>
                    <a:pt x="7830" y="1124"/>
                  </a:lnTo>
                  <a:lnTo>
                    <a:pt x="783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52"/>
            <p:cNvSpPr/>
            <p:nvPr/>
          </p:nvSpPr>
          <p:spPr>
            <a:xfrm>
              <a:off x="6985700" y="4705900"/>
              <a:ext cx="213100" cy="209650"/>
            </a:xfrm>
            <a:custGeom>
              <a:avLst/>
              <a:gdLst/>
              <a:ahLst/>
              <a:cxnLst/>
              <a:rect l="l" t="t" r="r" b="b"/>
              <a:pathLst>
                <a:path w="8524" h="8386" extrusionOk="0">
                  <a:moveTo>
                    <a:pt x="7905" y="632"/>
                  </a:moveTo>
                  <a:lnTo>
                    <a:pt x="7905" y="1339"/>
                  </a:lnTo>
                  <a:lnTo>
                    <a:pt x="7071" y="2526"/>
                  </a:lnTo>
                  <a:lnTo>
                    <a:pt x="4609" y="4736"/>
                  </a:lnTo>
                  <a:lnTo>
                    <a:pt x="2311" y="7489"/>
                  </a:lnTo>
                  <a:lnTo>
                    <a:pt x="758" y="6074"/>
                  </a:lnTo>
                  <a:lnTo>
                    <a:pt x="1111" y="5165"/>
                  </a:lnTo>
                  <a:lnTo>
                    <a:pt x="3169" y="3486"/>
                  </a:lnTo>
                  <a:lnTo>
                    <a:pt x="5165" y="2526"/>
                  </a:lnTo>
                  <a:lnTo>
                    <a:pt x="7387" y="632"/>
                  </a:lnTo>
                  <a:close/>
                  <a:moveTo>
                    <a:pt x="7147" y="1"/>
                  </a:moveTo>
                  <a:lnTo>
                    <a:pt x="4836" y="1971"/>
                  </a:lnTo>
                  <a:lnTo>
                    <a:pt x="2854" y="2943"/>
                  </a:lnTo>
                  <a:lnTo>
                    <a:pt x="568" y="4786"/>
                  </a:lnTo>
                  <a:lnTo>
                    <a:pt x="0" y="6251"/>
                  </a:lnTo>
                  <a:lnTo>
                    <a:pt x="2374" y="8385"/>
                  </a:lnTo>
                  <a:lnTo>
                    <a:pt x="5064" y="5165"/>
                  </a:lnTo>
                  <a:lnTo>
                    <a:pt x="7513" y="2981"/>
                  </a:lnTo>
                  <a:lnTo>
                    <a:pt x="8523" y="1541"/>
                  </a:lnTo>
                  <a:lnTo>
                    <a:pt x="852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52"/>
            <p:cNvSpPr/>
            <p:nvPr/>
          </p:nvSpPr>
          <p:spPr>
            <a:xfrm>
              <a:off x="7223700" y="4478300"/>
              <a:ext cx="126625" cy="235850"/>
            </a:xfrm>
            <a:custGeom>
              <a:avLst/>
              <a:gdLst/>
              <a:ahLst/>
              <a:cxnLst/>
              <a:rect l="l" t="t" r="r" b="b"/>
              <a:pathLst>
                <a:path w="5065" h="9434" extrusionOk="0">
                  <a:moveTo>
                    <a:pt x="607" y="1"/>
                  </a:moveTo>
                  <a:lnTo>
                    <a:pt x="1099" y="3334"/>
                  </a:lnTo>
                  <a:lnTo>
                    <a:pt x="1175" y="5557"/>
                  </a:lnTo>
                  <a:lnTo>
                    <a:pt x="266" y="5948"/>
                  </a:lnTo>
                  <a:lnTo>
                    <a:pt x="1087" y="7792"/>
                  </a:lnTo>
                  <a:cubicBezTo>
                    <a:pt x="1087" y="7792"/>
                    <a:pt x="1" y="8612"/>
                    <a:pt x="317" y="8827"/>
                  </a:cubicBezTo>
                  <a:cubicBezTo>
                    <a:pt x="569" y="9004"/>
                    <a:pt x="809" y="9206"/>
                    <a:pt x="1036" y="9433"/>
                  </a:cubicBezTo>
                  <a:lnTo>
                    <a:pt x="2640" y="7716"/>
                  </a:lnTo>
                  <a:lnTo>
                    <a:pt x="3448" y="5531"/>
                  </a:lnTo>
                  <a:lnTo>
                    <a:pt x="5064" y="5026"/>
                  </a:lnTo>
                  <a:lnTo>
                    <a:pt x="4092" y="4370"/>
                  </a:lnTo>
                  <a:lnTo>
                    <a:pt x="2791" y="4370"/>
                  </a:lnTo>
                  <a:lnTo>
                    <a:pt x="2665" y="733"/>
                  </a:lnTo>
                  <a:lnTo>
                    <a:pt x="60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52"/>
            <p:cNvSpPr/>
            <p:nvPr/>
          </p:nvSpPr>
          <p:spPr>
            <a:xfrm>
              <a:off x="7219600" y="4466625"/>
              <a:ext cx="149025" cy="258875"/>
            </a:xfrm>
            <a:custGeom>
              <a:avLst/>
              <a:gdLst/>
              <a:ahLst/>
              <a:cxnLst/>
              <a:rect l="l" t="t" r="r" b="b"/>
              <a:pathLst>
                <a:path w="5961" h="10355" extrusionOk="0">
                  <a:moveTo>
                    <a:pt x="1162" y="948"/>
                  </a:moveTo>
                  <a:lnTo>
                    <a:pt x="2526" y="1427"/>
                  </a:lnTo>
                  <a:lnTo>
                    <a:pt x="2652" y="5152"/>
                  </a:lnTo>
                  <a:lnTo>
                    <a:pt x="4155" y="5152"/>
                  </a:lnTo>
                  <a:lnTo>
                    <a:pt x="4509" y="5392"/>
                  </a:lnTo>
                  <a:lnTo>
                    <a:pt x="3372" y="5733"/>
                  </a:lnTo>
                  <a:lnTo>
                    <a:pt x="2539" y="8019"/>
                  </a:lnTo>
                  <a:lnTo>
                    <a:pt x="1188" y="9458"/>
                  </a:lnTo>
                  <a:cubicBezTo>
                    <a:pt x="1074" y="9344"/>
                    <a:pt x="922" y="9231"/>
                    <a:pt x="784" y="9117"/>
                  </a:cubicBezTo>
                  <a:cubicBezTo>
                    <a:pt x="973" y="8903"/>
                    <a:pt x="1200" y="8701"/>
                    <a:pt x="1440" y="8524"/>
                  </a:cubicBezTo>
                  <a:lnTo>
                    <a:pt x="1642" y="8360"/>
                  </a:lnTo>
                  <a:lnTo>
                    <a:pt x="847" y="6579"/>
                  </a:lnTo>
                  <a:lnTo>
                    <a:pt x="1667" y="6238"/>
                  </a:lnTo>
                  <a:lnTo>
                    <a:pt x="1566" y="3751"/>
                  </a:lnTo>
                  <a:lnTo>
                    <a:pt x="1162" y="948"/>
                  </a:lnTo>
                  <a:close/>
                  <a:moveTo>
                    <a:pt x="380" y="1"/>
                  </a:moveTo>
                  <a:lnTo>
                    <a:pt x="948" y="3814"/>
                  </a:lnTo>
                  <a:lnTo>
                    <a:pt x="1011" y="5822"/>
                  </a:lnTo>
                  <a:lnTo>
                    <a:pt x="1" y="6251"/>
                  </a:lnTo>
                  <a:lnTo>
                    <a:pt x="859" y="8158"/>
                  </a:lnTo>
                  <a:cubicBezTo>
                    <a:pt x="481" y="8473"/>
                    <a:pt x="114" y="8865"/>
                    <a:pt x="114" y="9193"/>
                  </a:cubicBezTo>
                  <a:cubicBezTo>
                    <a:pt x="114" y="9332"/>
                    <a:pt x="190" y="9471"/>
                    <a:pt x="304" y="9559"/>
                  </a:cubicBezTo>
                  <a:cubicBezTo>
                    <a:pt x="544" y="9723"/>
                    <a:pt x="771" y="9913"/>
                    <a:pt x="973" y="10127"/>
                  </a:cubicBezTo>
                  <a:lnTo>
                    <a:pt x="1200" y="10355"/>
                  </a:lnTo>
                  <a:lnTo>
                    <a:pt x="3044" y="8397"/>
                  </a:lnTo>
                  <a:lnTo>
                    <a:pt x="3852" y="6251"/>
                  </a:lnTo>
                  <a:lnTo>
                    <a:pt x="5961" y="5607"/>
                  </a:lnTo>
                  <a:lnTo>
                    <a:pt x="4357" y="4521"/>
                  </a:lnTo>
                  <a:lnTo>
                    <a:pt x="3258" y="4521"/>
                  </a:lnTo>
                  <a:lnTo>
                    <a:pt x="3132" y="973"/>
                  </a:lnTo>
                  <a:lnTo>
                    <a:pt x="38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52"/>
            <p:cNvSpPr/>
            <p:nvPr/>
          </p:nvSpPr>
          <p:spPr>
            <a:xfrm>
              <a:off x="6134625" y="2921400"/>
              <a:ext cx="43275" cy="96300"/>
            </a:xfrm>
            <a:custGeom>
              <a:avLst/>
              <a:gdLst/>
              <a:ahLst/>
              <a:cxnLst/>
              <a:rect l="l" t="t" r="r" b="b"/>
              <a:pathLst>
                <a:path w="1731" h="3852" extrusionOk="0">
                  <a:moveTo>
                    <a:pt x="1415" y="0"/>
                  </a:moveTo>
                  <a:lnTo>
                    <a:pt x="1" y="682"/>
                  </a:lnTo>
                  <a:lnTo>
                    <a:pt x="1" y="2627"/>
                  </a:lnTo>
                  <a:lnTo>
                    <a:pt x="1415" y="3852"/>
                  </a:lnTo>
                  <a:lnTo>
                    <a:pt x="1730" y="1920"/>
                  </a:lnTo>
                  <a:lnTo>
                    <a:pt x="141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52"/>
            <p:cNvSpPr/>
            <p:nvPr/>
          </p:nvSpPr>
          <p:spPr>
            <a:xfrm>
              <a:off x="6126725" y="2909725"/>
              <a:ext cx="59375" cy="122825"/>
            </a:xfrm>
            <a:custGeom>
              <a:avLst/>
              <a:gdLst/>
              <a:ahLst/>
              <a:cxnLst/>
              <a:rect l="l" t="t" r="r" b="b"/>
              <a:pathLst>
                <a:path w="2375" h="4913" extrusionOk="0">
                  <a:moveTo>
                    <a:pt x="1491" y="935"/>
                  </a:moveTo>
                  <a:lnTo>
                    <a:pt x="1731" y="2387"/>
                  </a:lnTo>
                  <a:lnTo>
                    <a:pt x="1516" y="3713"/>
                  </a:lnTo>
                  <a:lnTo>
                    <a:pt x="632" y="2955"/>
                  </a:lnTo>
                  <a:lnTo>
                    <a:pt x="632" y="1351"/>
                  </a:lnTo>
                  <a:lnTo>
                    <a:pt x="1491" y="935"/>
                  </a:lnTo>
                  <a:close/>
                  <a:moveTo>
                    <a:pt x="1983" y="0"/>
                  </a:moveTo>
                  <a:lnTo>
                    <a:pt x="1" y="960"/>
                  </a:lnTo>
                  <a:lnTo>
                    <a:pt x="1" y="3245"/>
                  </a:lnTo>
                  <a:lnTo>
                    <a:pt x="1958" y="4912"/>
                  </a:lnTo>
                  <a:lnTo>
                    <a:pt x="2375" y="2387"/>
                  </a:lnTo>
                  <a:lnTo>
                    <a:pt x="198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52"/>
            <p:cNvSpPr/>
            <p:nvPr/>
          </p:nvSpPr>
          <p:spPr>
            <a:xfrm>
              <a:off x="5917450" y="3060600"/>
              <a:ext cx="65350" cy="60650"/>
            </a:xfrm>
            <a:custGeom>
              <a:avLst/>
              <a:gdLst/>
              <a:ahLst/>
              <a:cxnLst/>
              <a:rect l="l" t="t" r="r" b="b"/>
              <a:pathLst>
                <a:path w="2614" h="2426" extrusionOk="0">
                  <a:moveTo>
                    <a:pt x="1099" y="1"/>
                  </a:moveTo>
                  <a:lnTo>
                    <a:pt x="0" y="1175"/>
                  </a:lnTo>
                  <a:lnTo>
                    <a:pt x="568" y="2425"/>
                  </a:lnTo>
                  <a:lnTo>
                    <a:pt x="1440" y="2425"/>
                  </a:lnTo>
                  <a:lnTo>
                    <a:pt x="2614" y="708"/>
                  </a:lnTo>
                  <a:lnTo>
                    <a:pt x="109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52"/>
            <p:cNvSpPr/>
            <p:nvPr/>
          </p:nvSpPr>
          <p:spPr>
            <a:xfrm>
              <a:off x="5908275" y="3050825"/>
              <a:ext cx="86225" cy="78325"/>
            </a:xfrm>
            <a:custGeom>
              <a:avLst/>
              <a:gdLst/>
              <a:ahLst/>
              <a:cxnLst/>
              <a:rect l="l" t="t" r="r" b="b"/>
              <a:pathLst>
                <a:path w="3449" h="3133" extrusionOk="0">
                  <a:moveTo>
                    <a:pt x="1541" y="771"/>
                  </a:moveTo>
                  <a:lnTo>
                    <a:pt x="2514" y="1225"/>
                  </a:lnTo>
                  <a:lnTo>
                    <a:pt x="1630" y="2501"/>
                  </a:lnTo>
                  <a:lnTo>
                    <a:pt x="1137" y="2501"/>
                  </a:lnTo>
                  <a:lnTo>
                    <a:pt x="746" y="1617"/>
                  </a:lnTo>
                  <a:lnTo>
                    <a:pt x="1541" y="771"/>
                  </a:lnTo>
                  <a:close/>
                  <a:moveTo>
                    <a:pt x="1390" y="1"/>
                  </a:moveTo>
                  <a:lnTo>
                    <a:pt x="1" y="1503"/>
                  </a:lnTo>
                  <a:lnTo>
                    <a:pt x="733" y="3132"/>
                  </a:lnTo>
                  <a:lnTo>
                    <a:pt x="1971" y="3132"/>
                  </a:lnTo>
                  <a:lnTo>
                    <a:pt x="3448" y="960"/>
                  </a:lnTo>
                  <a:lnTo>
                    <a:pt x="139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52"/>
            <p:cNvSpPr/>
            <p:nvPr/>
          </p:nvSpPr>
          <p:spPr>
            <a:xfrm>
              <a:off x="6168100" y="3083025"/>
              <a:ext cx="108300" cy="173650"/>
            </a:xfrm>
            <a:custGeom>
              <a:avLst/>
              <a:gdLst/>
              <a:ahLst/>
              <a:cxnLst/>
              <a:rect l="l" t="t" r="r" b="b"/>
              <a:pathLst>
                <a:path w="4332" h="6946" extrusionOk="0">
                  <a:moveTo>
                    <a:pt x="1578" y="0"/>
                  </a:moveTo>
                  <a:lnTo>
                    <a:pt x="707" y="1440"/>
                  </a:lnTo>
                  <a:lnTo>
                    <a:pt x="0" y="3132"/>
                  </a:lnTo>
                  <a:lnTo>
                    <a:pt x="783" y="5897"/>
                  </a:lnTo>
                  <a:lnTo>
                    <a:pt x="2399" y="5405"/>
                  </a:lnTo>
                  <a:lnTo>
                    <a:pt x="3472" y="6945"/>
                  </a:lnTo>
                  <a:lnTo>
                    <a:pt x="4331" y="5241"/>
                  </a:lnTo>
                  <a:lnTo>
                    <a:pt x="3472" y="3789"/>
                  </a:lnTo>
                  <a:lnTo>
                    <a:pt x="1818" y="2564"/>
                  </a:lnTo>
                  <a:lnTo>
                    <a:pt x="2399" y="1352"/>
                  </a:lnTo>
                  <a:lnTo>
                    <a:pt x="157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52"/>
            <p:cNvSpPr/>
            <p:nvPr/>
          </p:nvSpPr>
          <p:spPr>
            <a:xfrm>
              <a:off x="6159575" y="3067875"/>
              <a:ext cx="125650" cy="204275"/>
            </a:xfrm>
            <a:custGeom>
              <a:avLst/>
              <a:gdLst/>
              <a:ahLst/>
              <a:cxnLst/>
              <a:rect l="l" t="t" r="r" b="b"/>
              <a:pathLst>
                <a:path w="5026" h="8171" extrusionOk="0">
                  <a:moveTo>
                    <a:pt x="1932" y="1213"/>
                  </a:moveTo>
                  <a:lnTo>
                    <a:pt x="2399" y="1970"/>
                  </a:lnTo>
                  <a:lnTo>
                    <a:pt x="1768" y="3271"/>
                  </a:lnTo>
                  <a:lnTo>
                    <a:pt x="3574" y="4609"/>
                  </a:lnTo>
                  <a:lnTo>
                    <a:pt x="4319" y="5872"/>
                  </a:lnTo>
                  <a:lnTo>
                    <a:pt x="3763" y="6933"/>
                  </a:lnTo>
                  <a:lnTo>
                    <a:pt x="2866" y="5645"/>
                  </a:lnTo>
                  <a:lnTo>
                    <a:pt x="1351" y="6099"/>
                  </a:lnTo>
                  <a:lnTo>
                    <a:pt x="682" y="3763"/>
                  </a:lnTo>
                  <a:lnTo>
                    <a:pt x="1326" y="2197"/>
                  </a:lnTo>
                  <a:lnTo>
                    <a:pt x="1932" y="1213"/>
                  </a:lnTo>
                  <a:close/>
                  <a:moveTo>
                    <a:pt x="1907" y="0"/>
                  </a:moveTo>
                  <a:lnTo>
                    <a:pt x="758" y="1920"/>
                  </a:lnTo>
                  <a:lnTo>
                    <a:pt x="0" y="3725"/>
                  </a:lnTo>
                  <a:lnTo>
                    <a:pt x="909" y="6895"/>
                  </a:lnTo>
                  <a:lnTo>
                    <a:pt x="2614" y="6377"/>
                  </a:lnTo>
                  <a:lnTo>
                    <a:pt x="3851" y="8170"/>
                  </a:lnTo>
                  <a:lnTo>
                    <a:pt x="5026" y="5834"/>
                  </a:lnTo>
                  <a:lnTo>
                    <a:pt x="4079" y="4230"/>
                  </a:lnTo>
                  <a:lnTo>
                    <a:pt x="2551" y="3081"/>
                  </a:lnTo>
                  <a:lnTo>
                    <a:pt x="3094" y="1945"/>
                  </a:lnTo>
                  <a:lnTo>
                    <a:pt x="19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52"/>
            <p:cNvSpPr/>
            <p:nvPr/>
          </p:nvSpPr>
          <p:spPr>
            <a:xfrm>
              <a:off x="6241950" y="3244650"/>
              <a:ext cx="111475" cy="160375"/>
            </a:xfrm>
            <a:custGeom>
              <a:avLst/>
              <a:gdLst/>
              <a:ahLst/>
              <a:cxnLst/>
              <a:rect l="l" t="t" r="r" b="b"/>
              <a:pathLst>
                <a:path w="4459" h="6415" extrusionOk="0">
                  <a:moveTo>
                    <a:pt x="2248" y="0"/>
                  </a:moveTo>
                  <a:lnTo>
                    <a:pt x="1781" y="1693"/>
                  </a:lnTo>
                  <a:lnTo>
                    <a:pt x="2021" y="3069"/>
                  </a:lnTo>
                  <a:lnTo>
                    <a:pt x="518" y="3965"/>
                  </a:lnTo>
                  <a:lnTo>
                    <a:pt x="1" y="4281"/>
                  </a:lnTo>
                  <a:lnTo>
                    <a:pt x="1377" y="4912"/>
                  </a:lnTo>
                  <a:lnTo>
                    <a:pt x="2842" y="6415"/>
                  </a:lnTo>
                  <a:lnTo>
                    <a:pt x="4458" y="4912"/>
                  </a:lnTo>
                  <a:lnTo>
                    <a:pt x="3271" y="3208"/>
                  </a:lnTo>
                  <a:lnTo>
                    <a:pt x="3650" y="1541"/>
                  </a:lnTo>
                  <a:lnTo>
                    <a:pt x="224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52"/>
            <p:cNvSpPr/>
            <p:nvPr/>
          </p:nvSpPr>
          <p:spPr>
            <a:xfrm>
              <a:off x="6225225" y="3228550"/>
              <a:ext cx="138600" cy="187525"/>
            </a:xfrm>
            <a:custGeom>
              <a:avLst/>
              <a:gdLst/>
              <a:ahLst/>
              <a:cxnLst/>
              <a:rect l="l" t="t" r="r" b="b"/>
              <a:pathLst>
                <a:path w="5544" h="7501" extrusionOk="0">
                  <a:moveTo>
                    <a:pt x="3082" y="1276"/>
                  </a:moveTo>
                  <a:lnTo>
                    <a:pt x="3978" y="2273"/>
                  </a:lnTo>
                  <a:lnTo>
                    <a:pt x="3612" y="3915"/>
                  </a:lnTo>
                  <a:lnTo>
                    <a:pt x="4723" y="5519"/>
                  </a:lnTo>
                  <a:lnTo>
                    <a:pt x="3523" y="6617"/>
                  </a:lnTo>
                  <a:lnTo>
                    <a:pt x="2286" y="5342"/>
                  </a:lnTo>
                  <a:lnTo>
                    <a:pt x="1339" y="4887"/>
                  </a:lnTo>
                  <a:lnTo>
                    <a:pt x="3044" y="3877"/>
                  </a:lnTo>
                  <a:lnTo>
                    <a:pt x="2791" y="2362"/>
                  </a:lnTo>
                  <a:lnTo>
                    <a:pt x="3082" y="1276"/>
                  </a:lnTo>
                  <a:close/>
                  <a:moveTo>
                    <a:pt x="2766" y="1"/>
                  </a:moveTo>
                  <a:lnTo>
                    <a:pt x="2134" y="2324"/>
                  </a:lnTo>
                  <a:lnTo>
                    <a:pt x="2337" y="3549"/>
                  </a:lnTo>
                  <a:lnTo>
                    <a:pt x="1023" y="4344"/>
                  </a:lnTo>
                  <a:lnTo>
                    <a:pt x="1" y="4976"/>
                  </a:lnTo>
                  <a:lnTo>
                    <a:pt x="1857" y="5822"/>
                  </a:lnTo>
                  <a:lnTo>
                    <a:pt x="3498" y="7501"/>
                  </a:lnTo>
                  <a:lnTo>
                    <a:pt x="5544" y="5607"/>
                  </a:lnTo>
                  <a:lnTo>
                    <a:pt x="4281" y="3776"/>
                  </a:lnTo>
                  <a:lnTo>
                    <a:pt x="4660" y="2084"/>
                  </a:lnTo>
                  <a:lnTo>
                    <a:pt x="276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52"/>
            <p:cNvSpPr/>
            <p:nvPr/>
          </p:nvSpPr>
          <p:spPr>
            <a:xfrm>
              <a:off x="6323400" y="2434950"/>
              <a:ext cx="220375" cy="347575"/>
            </a:xfrm>
            <a:custGeom>
              <a:avLst/>
              <a:gdLst/>
              <a:ahLst/>
              <a:cxnLst/>
              <a:rect l="l" t="t" r="r" b="b"/>
              <a:pathLst>
                <a:path w="8815" h="13903" extrusionOk="0">
                  <a:moveTo>
                    <a:pt x="7766" y="0"/>
                  </a:moveTo>
                  <a:lnTo>
                    <a:pt x="6718" y="392"/>
                  </a:lnTo>
                  <a:lnTo>
                    <a:pt x="6301" y="2235"/>
                  </a:lnTo>
                  <a:lnTo>
                    <a:pt x="6150" y="4836"/>
                  </a:lnTo>
                  <a:lnTo>
                    <a:pt x="4433" y="5960"/>
                  </a:lnTo>
                  <a:lnTo>
                    <a:pt x="3877" y="7337"/>
                  </a:lnTo>
                  <a:lnTo>
                    <a:pt x="2248" y="7425"/>
                  </a:lnTo>
                  <a:lnTo>
                    <a:pt x="847" y="9104"/>
                  </a:lnTo>
                  <a:lnTo>
                    <a:pt x="1" y="10367"/>
                  </a:lnTo>
                  <a:lnTo>
                    <a:pt x="1187" y="12640"/>
                  </a:lnTo>
                  <a:lnTo>
                    <a:pt x="1932" y="13903"/>
                  </a:lnTo>
                  <a:lnTo>
                    <a:pt x="2652" y="11478"/>
                  </a:lnTo>
                  <a:lnTo>
                    <a:pt x="2248" y="10304"/>
                  </a:lnTo>
                  <a:lnTo>
                    <a:pt x="4256" y="9799"/>
                  </a:lnTo>
                  <a:lnTo>
                    <a:pt x="6011" y="9799"/>
                  </a:lnTo>
                  <a:lnTo>
                    <a:pt x="8814" y="7576"/>
                  </a:lnTo>
                  <a:lnTo>
                    <a:pt x="8499" y="4660"/>
                  </a:lnTo>
                  <a:lnTo>
                    <a:pt x="8814" y="2639"/>
                  </a:lnTo>
                  <a:lnTo>
                    <a:pt x="776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52"/>
            <p:cNvSpPr/>
            <p:nvPr/>
          </p:nvSpPr>
          <p:spPr>
            <a:xfrm>
              <a:off x="6314250" y="2424850"/>
              <a:ext cx="238050" cy="377575"/>
            </a:xfrm>
            <a:custGeom>
              <a:avLst/>
              <a:gdLst/>
              <a:ahLst/>
              <a:cxnLst/>
              <a:rect l="l" t="t" r="r" b="b"/>
              <a:pathLst>
                <a:path w="9522" h="15103" extrusionOk="0">
                  <a:moveTo>
                    <a:pt x="7955" y="808"/>
                  </a:moveTo>
                  <a:lnTo>
                    <a:pt x="8852" y="3069"/>
                  </a:lnTo>
                  <a:lnTo>
                    <a:pt x="8536" y="5051"/>
                  </a:lnTo>
                  <a:lnTo>
                    <a:pt x="8852" y="7842"/>
                  </a:lnTo>
                  <a:lnTo>
                    <a:pt x="6263" y="9887"/>
                  </a:lnTo>
                  <a:lnTo>
                    <a:pt x="4622" y="9887"/>
                  </a:lnTo>
                  <a:lnTo>
                    <a:pt x="2210" y="10493"/>
                  </a:lnTo>
                  <a:lnTo>
                    <a:pt x="2690" y="11895"/>
                  </a:lnTo>
                  <a:lnTo>
                    <a:pt x="2197" y="13536"/>
                  </a:lnTo>
                  <a:lnTo>
                    <a:pt x="1844" y="12905"/>
                  </a:lnTo>
                  <a:lnTo>
                    <a:pt x="733" y="10784"/>
                  </a:lnTo>
                  <a:lnTo>
                    <a:pt x="1478" y="9710"/>
                  </a:lnTo>
                  <a:lnTo>
                    <a:pt x="2778" y="8132"/>
                  </a:lnTo>
                  <a:lnTo>
                    <a:pt x="4470" y="8044"/>
                  </a:lnTo>
                  <a:lnTo>
                    <a:pt x="5064" y="6579"/>
                  </a:lnTo>
                  <a:lnTo>
                    <a:pt x="6819" y="5417"/>
                  </a:lnTo>
                  <a:lnTo>
                    <a:pt x="6983" y="2715"/>
                  </a:lnTo>
                  <a:lnTo>
                    <a:pt x="7349" y="1036"/>
                  </a:lnTo>
                  <a:lnTo>
                    <a:pt x="7955" y="808"/>
                  </a:lnTo>
                  <a:close/>
                  <a:moveTo>
                    <a:pt x="8309" y="0"/>
                  </a:moveTo>
                  <a:lnTo>
                    <a:pt x="6806" y="556"/>
                  </a:lnTo>
                  <a:lnTo>
                    <a:pt x="6364" y="2627"/>
                  </a:lnTo>
                  <a:lnTo>
                    <a:pt x="6200" y="5064"/>
                  </a:lnTo>
                  <a:lnTo>
                    <a:pt x="4546" y="6162"/>
                  </a:lnTo>
                  <a:lnTo>
                    <a:pt x="4028" y="7450"/>
                  </a:lnTo>
                  <a:lnTo>
                    <a:pt x="2463" y="7526"/>
                  </a:lnTo>
                  <a:lnTo>
                    <a:pt x="973" y="9319"/>
                  </a:lnTo>
                  <a:lnTo>
                    <a:pt x="0" y="10758"/>
                  </a:lnTo>
                  <a:lnTo>
                    <a:pt x="1276" y="13208"/>
                  </a:lnTo>
                  <a:lnTo>
                    <a:pt x="2387" y="15102"/>
                  </a:lnTo>
                  <a:lnTo>
                    <a:pt x="3347" y="11870"/>
                  </a:lnTo>
                  <a:lnTo>
                    <a:pt x="3031" y="10923"/>
                  </a:lnTo>
                  <a:lnTo>
                    <a:pt x="4660" y="10506"/>
                  </a:lnTo>
                  <a:lnTo>
                    <a:pt x="6491" y="10506"/>
                  </a:lnTo>
                  <a:lnTo>
                    <a:pt x="9521" y="8119"/>
                  </a:lnTo>
                  <a:lnTo>
                    <a:pt x="9180" y="5076"/>
                  </a:lnTo>
                  <a:lnTo>
                    <a:pt x="9509" y="3005"/>
                  </a:lnTo>
                  <a:lnTo>
                    <a:pt x="830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52"/>
            <p:cNvSpPr/>
            <p:nvPr/>
          </p:nvSpPr>
          <p:spPr>
            <a:xfrm>
              <a:off x="6470500" y="2285950"/>
              <a:ext cx="89675" cy="141450"/>
            </a:xfrm>
            <a:custGeom>
              <a:avLst/>
              <a:gdLst/>
              <a:ahLst/>
              <a:cxnLst/>
              <a:rect l="l" t="t" r="r" b="b"/>
              <a:pathLst>
                <a:path w="3587" h="5658" extrusionOk="0">
                  <a:moveTo>
                    <a:pt x="266" y="0"/>
                  </a:moveTo>
                  <a:lnTo>
                    <a:pt x="1" y="897"/>
                  </a:lnTo>
                  <a:lnTo>
                    <a:pt x="380" y="2677"/>
                  </a:lnTo>
                  <a:lnTo>
                    <a:pt x="76" y="3940"/>
                  </a:lnTo>
                  <a:lnTo>
                    <a:pt x="342" y="5657"/>
                  </a:lnTo>
                  <a:lnTo>
                    <a:pt x="2021" y="5657"/>
                  </a:lnTo>
                  <a:lnTo>
                    <a:pt x="1554" y="3801"/>
                  </a:lnTo>
                  <a:lnTo>
                    <a:pt x="1554" y="3801"/>
                  </a:lnTo>
                  <a:lnTo>
                    <a:pt x="2943" y="4420"/>
                  </a:lnTo>
                  <a:lnTo>
                    <a:pt x="3587" y="2677"/>
                  </a:lnTo>
                  <a:lnTo>
                    <a:pt x="3587" y="1566"/>
                  </a:lnTo>
                  <a:lnTo>
                    <a:pt x="1832" y="821"/>
                  </a:lnTo>
                  <a:lnTo>
                    <a:pt x="26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52"/>
            <p:cNvSpPr/>
            <p:nvPr/>
          </p:nvSpPr>
          <p:spPr>
            <a:xfrm>
              <a:off x="6462300" y="2274900"/>
              <a:ext cx="105775" cy="160375"/>
            </a:xfrm>
            <a:custGeom>
              <a:avLst/>
              <a:gdLst/>
              <a:ahLst/>
              <a:cxnLst/>
              <a:rect l="l" t="t" r="r" b="b"/>
              <a:pathLst>
                <a:path w="4231" h="6415" extrusionOk="0">
                  <a:moveTo>
                    <a:pt x="783" y="897"/>
                  </a:moveTo>
                  <a:lnTo>
                    <a:pt x="2033" y="1541"/>
                  </a:lnTo>
                  <a:lnTo>
                    <a:pt x="3599" y="2210"/>
                  </a:lnTo>
                  <a:lnTo>
                    <a:pt x="3599" y="3069"/>
                  </a:lnTo>
                  <a:lnTo>
                    <a:pt x="3094" y="4432"/>
                  </a:lnTo>
                  <a:lnTo>
                    <a:pt x="1427" y="3700"/>
                  </a:lnTo>
                  <a:lnTo>
                    <a:pt x="1945" y="5784"/>
                  </a:lnTo>
                  <a:lnTo>
                    <a:pt x="935" y="5784"/>
                  </a:lnTo>
                  <a:lnTo>
                    <a:pt x="733" y="4395"/>
                  </a:lnTo>
                  <a:lnTo>
                    <a:pt x="1036" y="3119"/>
                  </a:lnTo>
                  <a:lnTo>
                    <a:pt x="657" y="1352"/>
                  </a:lnTo>
                  <a:lnTo>
                    <a:pt x="783" y="897"/>
                  </a:lnTo>
                  <a:close/>
                  <a:moveTo>
                    <a:pt x="392" y="0"/>
                  </a:moveTo>
                  <a:lnTo>
                    <a:pt x="0" y="1326"/>
                  </a:lnTo>
                  <a:lnTo>
                    <a:pt x="379" y="3119"/>
                  </a:lnTo>
                  <a:lnTo>
                    <a:pt x="89" y="4369"/>
                  </a:lnTo>
                  <a:lnTo>
                    <a:pt x="404" y="6415"/>
                  </a:lnTo>
                  <a:lnTo>
                    <a:pt x="2753" y="6415"/>
                  </a:lnTo>
                  <a:lnTo>
                    <a:pt x="2336" y="4799"/>
                  </a:lnTo>
                  <a:lnTo>
                    <a:pt x="2336" y="4799"/>
                  </a:lnTo>
                  <a:lnTo>
                    <a:pt x="3448" y="5291"/>
                  </a:lnTo>
                  <a:lnTo>
                    <a:pt x="4205" y="3233"/>
                  </a:lnTo>
                  <a:lnTo>
                    <a:pt x="4230" y="1793"/>
                  </a:lnTo>
                  <a:lnTo>
                    <a:pt x="2299" y="985"/>
                  </a:lnTo>
                  <a:lnTo>
                    <a:pt x="39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52"/>
            <p:cNvSpPr/>
            <p:nvPr/>
          </p:nvSpPr>
          <p:spPr>
            <a:xfrm>
              <a:off x="6378950" y="1950375"/>
              <a:ext cx="126300" cy="303725"/>
            </a:xfrm>
            <a:custGeom>
              <a:avLst/>
              <a:gdLst/>
              <a:ahLst/>
              <a:cxnLst/>
              <a:rect l="l" t="t" r="r" b="b"/>
              <a:pathLst>
                <a:path w="5052" h="12149" extrusionOk="0">
                  <a:moveTo>
                    <a:pt x="708" y="1"/>
                  </a:moveTo>
                  <a:lnTo>
                    <a:pt x="1" y="1365"/>
                  </a:lnTo>
                  <a:lnTo>
                    <a:pt x="1428" y="5456"/>
                  </a:lnTo>
                  <a:lnTo>
                    <a:pt x="2211" y="7021"/>
                  </a:lnTo>
                  <a:lnTo>
                    <a:pt x="2211" y="8676"/>
                  </a:lnTo>
                  <a:lnTo>
                    <a:pt x="3271" y="12148"/>
                  </a:lnTo>
                  <a:lnTo>
                    <a:pt x="5052" y="12148"/>
                  </a:lnTo>
                  <a:lnTo>
                    <a:pt x="4168" y="8878"/>
                  </a:lnTo>
                  <a:lnTo>
                    <a:pt x="5052" y="8398"/>
                  </a:lnTo>
                  <a:lnTo>
                    <a:pt x="3360" y="5317"/>
                  </a:lnTo>
                  <a:lnTo>
                    <a:pt x="2185" y="2198"/>
                  </a:lnTo>
                  <a:lnTo>
                    <a:pt x="70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52"/>
            <p:cNvSpPr/>
            <p:nvPr/>
          </p:nvSpPr>
          <p:spPr>
            <a:xfrm>
              <a:off x="6370425" y="1934925"/>
              <a:ext cx="145575" cy="327050"/>
            </a:xfrm>
            <a:custGeom>
              <a:avLst/>
              <a:gdLst/>
              <a:ahLst/>
              <a:cxnLst/>
              <a:rect l="l" t="t" r="r" b="b"/>
              <a:pathLst>
                <a:path w="5823" h="13082" extrusionOk="0">
                  <a:moveTo>
                    <a:pt x="1074" y="1238"/>
                  </a:moveTo>
                  <a:lnTo>
                    <a:pt x="2249" y="2968"/>
                  </a:lnTo>
                  <a:lnTo>
                    <a:pt x="3423" y="6086"/>
                  </a:lnTo>
                  <a:lnTo>
                    <a:pt x="4963" y="8890"/>
                  </a:lnTo>
                  <a:lnTo>
                    <a:pt x="4143" y="9344"/>
                  </a:lnTo>
                  <a:lnTo>
                    <a:pt x="4976" y="12450"/>
                  </a:lnTo>
                  <a:lnTo>
                    <a:pt x="3852" y="12450"/>
                  </a:lnTo>
                  <a:lnTo>
                    <a:pt x="2867" y="9243"/>
                  </a:lnTo>
                  <a:lnTo>
                    <a:pt x="2867" y="7564"/>
                  </a:lnTo>
                  <a:lnTo>
                    <a:pt x="2072" y="5960"/>
                  </a:lnTo>
                  <a:lnTo>
                    <a:pt x="683" y="2008"/>
                  </a:lnTo>
                  <a:lnTo>
                    <a:pt x="1074" y="1238"/>
                  </a:lnTo>
                  <a:close/>
                  <a:moveTo>
                    <a:pt x="998" y="0"/>
                  </a:moveTo>
                  <a:lnTo>
                    <a:pt x="1" y="1957"/>
                  </a:lnTo>
                  <a:lnTo>
                    <a:pt x="1491" y="6213"/>
                  </a:lnTo>
                  <a:lnTo>
                    <a:pt x="2236" y="7715"/>
                  </a:lnTo>
                  <a:lnTo>
                    <a:pt x="2236" y="9294"/>
                  </a:lnTo>
                  <a:lnTo>
                    <a:pt x="3385" y="13082"/>
                  </a:lnTo>
                  <a:lnTo>
                    <a:pt x="5797" y="13082"/>
                  </a:lnTo>
                  <a:lnTo>
                    <a:pt x="4875" y="9660"/>
                  </a:lnTo>
                  <a:lnTo>
                    <a:pt x="5822" y="9142"/>
                  </a:lnTo>
                  <a:lnTo>
                    <a:pt x="3991" y="5834"/>
                  </a:lnTo>
                  <a:lnTo>
                    <a:pt x="2829" y="2715"/>
                  </a:lnTo>
                  <a:lnTo>
                    <a:pt x="99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52"/>
            <p:cNvSpPr/>
            <p:nvPr/>
          </p:nvSpPr>
          <p:spPr>
            <a:xfrm>
              <a:off x="5626075" y="893825"/>
              <a:ext cx="145875" cy="113350"/>
            </a:xfrm>
            <a:custGeom>
              <a:avLst/>
              <a:gdLst/>
              <a:ahLst/>
              <a:cxnLst/>
              <a:rect l="l" t="t" r="r" b="b"/>
              <a:pathLst>
                <a:path w="5835" h="4534" extrusionOk="0">
                  <a:moveTo>
                    <a:pt x="4142" y="0"/>
                  </a:moveTo>
                  <a:lnTo>
                    <a:pt x="2362" y="796"/>
                  </a:lnTo>
                  <a:lnTo>
                    <a:pt x="480" y="796"/>
                  </a:lnTo>
                  <a:lnTo>
                    <a:pt x="0" y="2425"/>
                  </a:lnTo>
                  <a:lnTo>
                    <a:pt x="2362" y="4533"/>
                  </a:lnTo>
                  <a:lnTo>
                    <a:pt x="4458" y="3334"/>
                  </a:lnTo>
                  <a:lnTo>
                    <a:pt x="5834" y="2273"/>
                  </a:lnTo>
                  <a:lnTo>
                    <a:pt x="5834" y="480"/>
                  </a:lnTo>
                  <a:lnTo>
                    <a:pt x="414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52"/>
            <p:cNvSpPr/>
            <p:nvPr/>
          </p:nvSpPr>
          <p:spPr>
            <a:xfrm>
              <a:off x="5617225" y="885625"/>
              <a:ext cx="162600" cy="131025"/>
            </a:xfrm>
            <a:custGeom>
              <a:avLst/>
              <a:gdLst/>
              <a:ahLst/>
              <a:cxnLst/>
              <a:rect l="l" t="t" r="r" b="b"/>
              <a:pathLst>
                <a:path w="6504" h="5241" extrusionOk="0">
                  <a:moveTo>
                    <a:pt x="4521" y="657"/>
                  </a:moveTo>
                  <a:lnTo>
                    <a:pt x="5872" y="1048"/>
                  </a:lnTo>
                  <a:lnTo>
                    <a:pt x="5872" y="2437"/>
                  </a:lnTo>
                  <a:lnTo>
                    <a:pt x="4660" y="3371"/>
                  </a:lnTo>
                  <a:lnTo>
                    <a:pt x="2766" y="4470"/>
                  </a:lnTo>
                  <a:lnTo>
                    <a:pt x="708" y="2652"/>
                  </a:lnTo>
                  <a:lnTo>
                    <a:pt x="1074" y="1452"/>
                  </a:lnTo>
                  <a:lnTo>
                    <a:pt x="2728" y="1452"/>
                  </a:lnTo>
                  <a:lnTo>
                    <a:pt x="4521" y="657"/>
                  </a:lnTo>
                  <a:close/>
                  <a:moveTo>
                    <a:pt x="4471" y="0"/>
                  </a:moveTo>
                  <a:lnTo>
                    <a:pt x="2653" y="821"/>
                  </a:lnTo>
                  <a:lnTo>
                    <a:pt x="607" y="821"/>
                  </a:lnTo>
                  <a:lnTo>
                    <a:pt x="1" y="2854"/>
                  </a:lnTo>
                  <a:lnTo>
                    <a:pt x="2678" y="5240"/>
                  </a:lnTo>
                  <a:lnTo>
                    <a:pt x="5001" y="3902"/>
                  </a:lnTo>
                  <a:lnTo>
                    <a:pt x="6504" y="2753"/>
                  </a:lnTo>
                  <a:lnTo>
                    <a:pt x="6504" y="581"/>
                  </a:lnTo>
                  <a:lnTo>
                    <a:pt x="447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52"/>
            <p:cNvSpPr/>
            <p:nvPr/>
          </p:nvSpPr>
          <p:spPr>
            <a:xfrm>
              <a:off x="5828725" y="897925"/>
              <a:ext cx="80850" cy="36650"/>
            </a:xfrm>
            <a:custGeom>
              <a:avLst/>
              <a:gdLst/>
              <a:ahLst/>
              <a:cxnLst/>
              <a:rect l="l" t="t" r="r" b="b"/>
              <a:pathLst>
                <a:path w="3234" h="1466" extrusionOk="0">
                  <a:moveTo>
                    <a:pt x="1" y="1"/>
                  </a:moveTo>
                  <a:lnTo>
                    <a:pt x="885" y="1465"/>
                  </a:lnTo>
                  <a:lnTo>
                    <a:pt x="3233" y="733"/>
                  </a:lnTo>
                  <a:lnTo>
                    <a:pt x="235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52"/>
            <p:cNvSpPr/>
            <p:nvPr/>
          </p:nvSpPr>
          <p:spPr>
            <a:xfrm>
              <a:off x="5814525" y="890350"/>
              <a:ext cx="111475" cy="53700"/>
            </a:xfrm>
            <a:custGeom>
              <a:avLst/>
              <a:gdLst/>
              <a:ahLst/>
              <a:cxnLst/>
              <a:rect l="l" t="t" r="r" b="b"/>
              <a:pathLst>
                <a:path w="4459" h="2148" extrusionOk="0">
                  <a:moveTo>
                    <a:pt x="2804" y="632"/>
                  </a:moveTo>
                  <a:lnTo>
                    <a:pt x="3157" y="922"/>
                  </a:lnTo>
                  <a:lnTo>
                    <a:pt x="1604" y="1402"/>
                  </a:lnTo>
                  <a:lnTo>
                    <a:pt x="1125" y="632"/>
                  </a:lnTo>
                  <a:close/>
                  <a:moveTo>
                    <a:pt x="1" y="0"/>
                  </a:moveTo>
                  <a:lnTo>
                    <a:pt x="1314" y="2147"/>
                  </a:lnTo>
                  <a:lnTo>
                    <a:pt x="4458" y="1175"/>
                  </a:lnTo>
                  <a:lnTo>
                    <a:pt x="303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52"/>
            <p:cNvSpPr/>
            <p:nvPr/>
          </p:nvSpPr>
          <p:spPr>
            <a:xfrm>
              <a:off x="5765925" y="1013475"/>
              <a:ext cx="80825" cy="48625"/>
            </a:xfrm>
            <a:custGeom>
              <a:avLst/>
              <a:gdLst/>
              <a:ahLst/>
              <a:cxnLst/>
              <a:rect l="l" t="t" r="r" b="b"/>
              <a:pathLst>
                <a:path w="3233" h="1945" extrusionOk="0">
                  <a:moveTo>
                    <a:pt x="0" y="0"/>
                  </a:moveTo>
                  <a:lnTo>
                    <a:pt x="871" y="1945"/>
                  </a:lnTo>
                  <a:lnTo>
                    <a:pt x="3233" y="972"/>
                  </a:lnTo>
                  <a:lnTo>
                    <a:pt x="1616" y="164"/>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52"/>
            <p:cNvSpPr/>
            <p:nvPr/>
          </p:nvSpPr>
          <p:spPr>
            <a:xfrm>
              <a:off x="5752975" y="1004300"/>
              <a:ext cx="113025" cy="68225"/>
            </a:xfrm>
            <a:custGeom>
              <a:avLst/>
              <a:gdLst/>
              <a:ahLst/>
              <a:cxnLst/>
              <a:rect l="l" t="t" r="r" b="b"/>
              <a:pathLst>
                <a:path w="4521" h="2729" extrusionOk="0">
                  <a:moveTo>
                    <a:pt x="1023" y="733"/>
                  </a:moveTo>
                  <a:lnTo>
                    <a:pt x="2046" y="847"/>
                  </a:lnTo>
                  <a:lnTo>
                    <a:pt x="2993" y="1314"/>
                  </a:lnTo>
                  <a:lnTo>
                    <a:pt x="1554" y="1908"/>
                  </a:lnTo>
                  <a:lnTo>
                    <a:pt x="1023" y="733"/>
                  </a:lnTo>
                  <a:close/>
                  <a:moveTo>
                    <a:pt x="0" y="1"/>
                  </a:moveTo>
                  <a:lnTo>
                    <a:pt x="1225" y="2728"/>
                  </a:lnTo>
                  <a:lnTo>
                    <a:pt x="4521" y="1365"/>
                  </a:lnTo>
                  <a:lnTo>
                    <a:pt x="2273" y="253"/>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52"/>
            <p:cNvSpPr/>
            <p:nvPr/>
          </p:nvSpPr>
          <p:spPr>
            <a:xfrm>
              <a:off x="4952100" y="890350"/>
              <a:ext cx="78950" cy="112725"/>
            </a:xfrm>
            <a:custGeom>
              <a:avLst/>
              <a:gdLst/>
              <a:ahLst/>
              <a:cxnLst/>
              <a:rect l="l" t="t" r="r" b="b"/>
              <a:pathLst>
                <a:path w="3158" h="4509" extrusionOk="0">
                  <a:moveTo>
                    <a:pt x="1" y="0"/>
                  </a:moveTo>
                  <a:lnTo>
                    <a:pt x="1" y="1882"/>
                  </a:lnTo>
                  <a:lnTo>
                    <a:pt x="960" y="4508"/>
                  </a:lnTo>
                  <a:lnTo>
                    <a:pt x="3157" y="2576"/>
                  </a:lnTo>
                  <a:lnTo>
                    <a:pt x="3157" y="1251"/>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52"/>
            <p:cNvSpPr/>
            <p:nvPr/>
          </p:nvSpPr>
          <p:spPr>
            <a:xfrm>
              <a:off x="4944200" y="878675"/>
              <a:ext cx="94750" cy="137975"/>
            </a:xfrm>
            <a:custGeom>
              <a:avLst/>
              <a:gdLst/>
              <a:ahLst/>
              <a:cxnLst/>
              <a:rect l="l" t="t" r="r" b="b"/>
              <a:pathLst>
                <a:path w="3790" h="5519" extrusionOk="0">
                  <a:moveTo>
                    <a:pt x="620" y="922"/>
                  </a:moveTo>
                  <a:lnTo>
                    <a:pt x="3145" y="1932"/>
                  </a:lnTo>
                  <a:lnTo>
                    <a:pt x="3145" y="2892"/>
                  </a:lnTo>
                  <a:lnTo>
                    <a:pt x="1415" y="4432"/>
                  </a:lnTo>
                  <a:lnTo>
                    <a:pt x="632" y="2298"/>
                  </a:lnTo>
                  <a:lnTo>
                    <a:pt x="620" y="922"/>
                  </a:lnTo>
                  <a:close/>
                  <a:moveTo>
                    <a:pt x="1" y="0"/>
                  </a:moveTo>
                  <a:lnTo>
                    <a:pt x="1" y="2349"/>
                  </a:lnTo>
                  <a:lnTo>
                    <a:pt x="1137" y="5518"/>
                  </a:lnTo>
                  <a:lnTo>
                    <a:pt x="3789" y="3182"/>
                  </a:lnTo>
                  <a:lnTo>
                    <a:pt x="3789" y="1503"/>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52"/>
            <p:cNvSpPr/>
            <p:nvPr/>
          </p:nvSpPr>
          <p:spPr>
            <a:xfrm>
              <a:off x="4770275" y="799125"/>
              <a:ext cx="164800" cy="161950"/>
            </a:xfrm>
            <a:custGeom>
              <a:avLst/>
              <a:gdLst/>
              <a:ahLst/>
              <a:cxnLst/>
              <a:rect l="l" t="t" r="r" b="b"/>
              <a:pathLst>
                <a:path w="6592" h="6478" extrusionOk="0">
                  <a:moveTo>
                    <a:pt x="1049" y="0"/>
                  </a:moveTo>
                  <a:lnTo>
                    <a:pt x="0" y="1856"/>
                  </a:lnTo>
                  <a:lnTo>
                    <a:pt x="948" y="4546"/>
                  </a:lnTo>
                  <a:lnTo>
                    <a:pt x="2539" y="6478"/>
                  </a:lnTo>
                  <a:lnTo>
                    <a:pt x="5064" y="6478"/>
                  </a:lnTo>
                  <a:lnTo>
                    <a:pt x="6592" y="6213"/>
                  </a:lnTo>
                  <a:lnTo>
                    <a:pt x="5695" y="3801"/>
                  </a:lnTo>
                  <a:lnTo>
                    <a:pt x="3296" y="2500"/>
                  </a:lnTo>
                  <a:lnTo>
                    <a:pt x="104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52"/>
            <p:cNvSpPr/>
            <p:nvPr/>
          </p:nvSpPr>
          <p:spPr>
            <a:xfrm>
              <a:off x="4761750" y="785550"/>
              <a:ext cx="184075" cy="183425"/>
            </a:xfrm>
            <a:custGeom>
              <a:avLst/>
              <a:gdLst/>
              <a:ahLst/>
              <a:cxnLst/>
              <a:rect l="l" t="t" r="r" b="b"/>
              <a:pathLst>
                <a:path w="7363" h="7337" extrusionOk="0">
                  <a:moveTo>
                    <a:pt x="1453" y="1074"/>
                  </a:moveTo>
                  <a:lnTo>
                    <a:pt x="3410" y="3245"/>
                  </a:lnTo>
                  <a:lnTo>
                    <a:pt x="5784" y="4559"/>
                  </a:lnTo>
                  <a:lnTo>
                    <a:pt x="6503" y="6516"/>
                  </a:lnTo>
                  <a:lnTo>
                    <a:pt x="5405" y="6705"/>
                  </a:lnTo>
                  <a:lnTo>
                    <a:pt x="3031" y="6705"/>
                  </a:lnTo>
                  <a:lnTo>
                    <a:pt x="1566" y="4937"/>
                  </a:lnTo>
                  <a:lnTo>
                    <a:pt x="695" y="2425"/>
                  </a:lnTo>
                  <a:lnTo>
                    <a:pt x="1453" y="1074"/>
                  </a:lnTo>
                  <a:close/>
                  <a:moveTo>
                    <a:pt x="1326" y="0"/>
                  </a:moveTo>
                  <a:lnTo>
                    <a:pt x="1" y="2374"/>
                  </a:lnTo>
                  <a:lnTo>
                    <a:pt x="985" y="5203"/>
                  </a:lnTo>
                  <a:lnTo>
                    <a:pt x="2728" y="7337"/>
                  </a:lnTo>
                  <a:lnTo>
                    <a:pt x="5468" y="7337"/>
                  </a:lnTo>
                  <a:lnTo>
                    <a:pt x="7362" y="7008"/>
                  </a:lnTo>
                  <a:lnTo>
                    <a:pt x="6289" y="4129"/>
                  </a:lnTo>
                  <a:lnTo>
                    <a:pt x="3839" y="2791"/>
                  </a:lnTo>
                  <a:lnTo>
                    <a:pt x="132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52"/>
            <p:cNvSpPr/>
            <p:nvPr/>
          </p:nvSpPr>
          <p:spPr>
            <a:xfrm>
              <a:off x="4392100" y="1174150"/>
              <a:ext cx="165750" cy="386075"/>
            </a:xfrm>
            <a:custGeom>
              <a:avLst/>
              <a:gdLst/>
              <a:ahLst/>
              <a:cxnLst/>
              <a:rect l="l" t="t" r="r" b="b"/>
              <a:pathLst>
                <a:path w="6630" h="15443" extrusionOk="0">
                  <a:moveTo>
                    <a:pt x="6629" y="0"/>
                  </a:moveTo>
                  <a:lnTo>
                    <a:pt x="4521" y="1036"/>
                  </a:lnTo>
                  <a:lnTo>
                    <a:pt x="2261" y="3056"/>
                  </a:lnTo>
                  <a:lnTo>
                    <a:pt x="0" y="6301"/>
                  </a:lnTo>
                  <a:lnTo>
                    <a:pt x="354" y="10594"/>
                  </a:lnTo>
                  <a:lnTo>
                    <a:pt x="51" y="12652"/>
                  </a:lnTo>
                  <a:lnTo>
                    <a:pt x="1288" y="15443"/>
                  </a:lnTo>
                  <a:lnTo>
                    <a:pt x="4357" y="15443"/>
                  </a:lnTo>
                  <a:lnTo>
                    <a:pt x="2425" y="11731"/>
                  </a:lnTo>
                  <a:lnTo>
                    <a:pt x="2955" y="7033"/>
                  </a:lnTo>
                  <a:lnTo>
                    <a:pt x="4634" y="4154"/>
                  </a:lnTo>
                  <a:lnTo>
                    <a:pt x="6629" y="1844"/>
                  </a:lnTo>
                  <a:lnTo>
                    <a:pt x="662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52"/>
            <p:cNvSpPr/>
            <p:nvPr/>
          </p:nvSpPr>
          <p:spPr>
            <a:xfrm>
              <a:off x="4383875" y="1161200"/>
              <a:ext cx="181875" cy="406925"/>
            </a:xfrm>
            <a:custGeom>
              <a:avLst/>
              <a:gdLst/>
              <a:ahLst/>
              <a:cxnLst/>
              <a:rect l="l" t="t" r="r" b="b"/>
              <a:pathLst>
                <a:path w="7275" h="16277" extrusionOk="0">
                  <a:moveTo>
                    <a:pt x="6643" y="1023"/>
                  </a:moveTo>
                  <a:lnTo>
                    <a:pt x="6643" y="2248"/>
                  </a:lnTo>
                  <a:lnTo>
                    <a:pt x="4686" y="4508"/>
                  </a:lnTo>
                  <a:lnTo>
                    <a:pt x="3006" y="7387"/>
                  </a:lnTo>
                  <a:lnTo>
                    <a:pt x="2425" y="12299"/>
                  </a:lnTo>
                  <a:lnTo>
                    <a:pt x="4168" y="15645"/>
                  </a:lnTo>
                  <a:lnTo>
                    <a:pt x="1819" y="15645"/>
                  </a:lnTo>
                  <a:lnTo>
                    <a:pt x="708" y="13120"/>
                  </a:lnTo>
                  <a:lnTo>
                    <a:pt x="999" y="11125"/>
                  </a:lnTo>
                  <a:lnTo>
                    <a:pt x="645" y="6895"/>
                  </a:lnTo>
                  <a:lnTo>
                    <a:pt x="2829" y="3789"/>
                  </a:lnTo>
                  <a:lnTo>
                    <a:pt x="5039" y="1806"/>
                  </a:lnTo>
                  <a:lnTo>
                    <a:pt x="6643" y="1023"/>
                  </a:lnTo>
                  <a:close/>
                  <a:moveTo>
                    <a:pt x="7274" y="0"/>
                  </a:moveTo>
                  <a:lnTo>
                    <a:pt x="4723" y="1263"/>
                  </a:lnTo>
                  <a:lnTo>
                    <a:pt x="2387" y="3347"/>
                  </a:lnTo>
                  <a:lnTo>
                    <a:pt x="1" y="6731"/>
                  </a:lnTo>
                  <a:lnTo>
                    <a:pt x="380" y="11112"/>
                  </a:lnTo>
                  <a:lnTo>
                    <a:pt x="64" y="13221"/>
                  </a:lnTo>
                  <a:lnTo>
                    <a:pt x="1415" y="16277"/>
                  </a:lnTo>
                  <a:lnTo>
                    <a:pt x="5203" y="16277"/>
                  </a:lnTo>
                  <a:lnTo>
                    <a:pt x="3069" y="12185"/>
                  </a:lnTo>
                  <a:lnTo>
                    <a:pt x="3587" y="7652"/>
                  </a:lnTo>
                  <a:lnTo>
                    <a:pt x="5203" y="4874"/>
                  </a:lnTo>
                  <a:lnTo>
                    <a:pt x="7274" y="2475"/>
                  </a:lnTo>
                  <a:lnTo>
                    <a:pt x="727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52"/>
            <p:cNvSpPr/>
            <p:nvPr/>
          </p:nvSpPr>
          <p:spPr>
            <a:xfrm>
              <a:off x="3327950" y="2153675"/>
              <a:ext cx="78950" cy="116200"/>
            </a:xfrm>
            <a:custGeom>
              <a:avLst/>
              <a:gdLst/>
              <a:ahLst/>
              <a:cxnLst/>
              <a:rect l="l" t="t" r="r" b="b"/>
              <a:pathLst>
                <a:path w="3158" h="4648" extrusionOk="0">
                  <a:moveTo>
                    <a:pt x="1288" y="1"/>
                  </a:moveTo>
                  <a:lnTo>
                    <a:pt x="1" y="1655"/>
                  </a:lnTo>
                  <a:lnTo>
                    <a:pt x="1" y="3069"/>
                  </a:lnTo>
                  <a:lnTo>
                    <a:pt x="1" y="3700"/>
                  </a:lnTo>
                  <a:lnTo>
                    <a:pt x="884" y="4647"/>
                  </a:lnTo>
                  <a:lnTo>
                    <a:pt x="2677" y="3915"/>
                  </a:lnTo>
                  <a:lnTo>
                    <a:pt x="3157" y="1731"/>
                  </a:lnTo>
                  <a:lnTo>
                    <a:pt x="3157" y="544"/>
                  </a:lnTo>
                  <a:lnTo>
                    <a:pt x="128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52"/>
            <p:cNvSpPr/>
            <p:nvPr/>
          </p:nvSpPr>
          <p:spPr>
            <a:xfrm>
              <a:off x="3320050" y="2144525"/>
              <a:ext cx="94725" cy="134825"/>
            </a:xfrm>
            <a:custGeom>
              <a:avLst/>
              <a:gdLst/>
              <a:ahLst/>
              <a:cxnLst/>
              <a:rect l="l" t="t" r="r" b="b"/>
              <a:pathLst>
                <a:path w="3789" h="5393" extrusionOk="0">
                  <a:moveTo>
                    <a:pt x="1718" y="720"/>
                  </a:moveTo>
                  <a:lnTo>
                    <a:pt x="3158" y="1150"/>
                  </a:lnTo>
                  <a:lnTo>
                    <a:pt x="3158" y="2059"/>
                  </a:lnTo>
                  <a:lnTo>
                    <a:pt x="2728" y="4054"/>
                  </a:lnTo>
                  <a:lnTo>
                    <a:pt x="1289" y="4647"/>
                  </a:lnTo>
                  <a:lnTo>
                    <a:pt x="632" y="3953"/>
                  </a:lnTo>
                  <a:lnTo>
                    <a:pt x="632" y="2122"/>
                  </a:lnTo>
                  <a:lnTo>
                    <a:pt x="1718" y="720"/>
                  </a:lnTo>
                  <a:close/>
                  <a:moveTo>
                    <a:pt x="1491" y="0"/>
                  </a:moveTo>
                  <a:lnTo>
                    <a:pt x="1" y="1907"/>
                  </a:lnTo>
                  <a:lnTo>
                    <a:pt x="1" y="4193"/>
                  </a:lnTo>
                  <a:lnTo>
                    <a:pt x="1125" y="5392"/>
                  </a:lnTo>
                  <a:lnTo>
                    <a:pt x="3271" y="4508"/>
                  </a:lnTo>
                  <a:lnTo>
                    <a:pt x="3789" y="2160"/>
                  </a:lnTo>
                  <a:lnTo>
                    <a:pt x="3789" y="682"/>
                  </a:lnTo>
                  <a:lnTo>
                    <a:pt x="149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52"/>
            <p:cNvSpPr/>
            <p:nvPr/>
          </p:nvSpPr>
          <p:spPr>
            <a:xfrm>
              <a:off x="3404025" y="2057075"/>
              <a:ext cx="144925" cy="252250"/>
            </a:xfrm>
            <a:custGeom>
              <a:avLst/>
              <a:gdLst/>
              <a:ahLst/>
              <a:cxnLst/>
              <a:rect l="l" t="t" r="r" b="b"/>
              <a:pathLst>
                <a:path w="5797" h="10090" extrusionOk="0">
                  <a:moveTo>
                    <a:pt x="2602" y="1"/>
                  </a:moveTo>
                  <a:lnTo>
                    <a:pt x="834" y="443"/>
                  </a:lnTo>
                  <a:lnTo>
                    <a:pt x="1" y="1680"/>
                  </a:lnTo>
                  <a:lnTo>
                    <a:pt x="2097" y="4408"/>
                  </a:lnTo>
                  <a:lnTo>
                    <a:pt x="2311" y="6201"/>
                  </a:lnTo>
                  <a:lnTo>
                    <a:pt x="746" y="7703"/>
                  </a:lnTo>
                  <a:lnTo>
                    <a:pt x="746" y="10090"/>
                  </a:lnTo>
                  <a:lnTo>
                    <a:pt x="5796" y="9155"/>
                  </a:lnTo>
                  <a:lnTo>
                    <a:pt x="5796" y="7564"/>
                  </a:lnTo>
                  <a:lnTo>
                    <a:pt x="4837" y="5266"/>
                  </a:lnTo>
                  <a:lnTo>
                    <a:pt x="2728" y="2753"/>
                  </a:lnTo>
                  <a:lnTo>
                    <a:pt x="3700" y="1213"/>
                  </a:lnTo>
                  <a:lnTo>
                    <a:pt x="260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52"/>
            <p:cNvSpPr/>
            <p:nvPr/>
          </p:nvSpPr>
          <p:spPr>
            <a:xfrm>
              <a:off x="3394250" y="2048250"/>
              <a:ext cx="162600" cy="270550"/>
            </a:xfrm>
            <a:custGeom>
              <a:avLst/>
              <a:gdLst/>
              <a:ahLst/>
              <a:cxnLst/>
              <a:rect l="l" t="t" r="r" b="b"/>
              <a:pathLst>
                <a:path w="6504" h="10822" extrusionOk="0">
                  <a:moveTo>
                    <a:pt x="2879" y="707"/>
                  </a:moveTo>
                  <a:lnTo>
                    <a:pt x="3687" y="1604"/>
                  </a:lnTo>
                  <a:lnTo>
                    <a:pt x="2728" y="3132"/>
                  </a:lnTo>
                  <a:lnTo>
                    <a:pt x="4950" y="5783"/>
                  </a:lnTo>
                  <a:lnTo>
                    <a:pt x="5872" y="7980"/>
                  </a:lnTo>
                  <a:lnTo>
                    <a:pt x="5872" y="9243"/>
                  </a:lnTo>
                  <a:lnTo>
                    <a:pt x="1452" y="10064"/>
                  </a:lnTo>
                  <a:lnTo>
                    <a:pt x="1452" y="8195"/>
                  </a:lnTo>
                  <a:lnTo>
                    <a:pt x="3031" y="6667"/>
                  </a:lnTo>
                  <a:lnTo>
                    <a:pt x="2791" y="4634"/>
                  </a:lnTo>
                  <a:lnTo>
                    <a:pt x="783" y="2008"/>
                  </a:lnTo>
                  <a:lnTo>
                    <a:pt x="1414" y="1061"/>
                  </a:lnTo>
                  <a:lnTo>
                    <a:pt x="2879" y="707"/>
                  </a:lnTo>
                  <a:close/>
                  <a:moveTo>
                    <a:pt x="3094" y="0"/>
                  </a:moveTo>
                  <a:lnTo>
                    <a:pt x="1023" y="505"/>
                  </a:lnTo>
                  <a:lnTo>
                    <a:pt x="0" y="2046"/>
                  </a:lnTo>
                  <a:lnTo>
                    <a:pt x="2172" y="4887"/>
                  </a:lnTo>
                  <a:lnTo>
                    <a:pt x="2361" y="6440"/>
                  </a:lnTo>
                  <a:lnTo>
                    <a:pt x="821" y="7917"/>
                  </a:lnTo>
                  <a:lnTo>
                    <a:pt x="821" y="10822"/>
                  </a:lnTo>
                  <a:lnTo>
                    <a:pt x="6503" y="9774"/>
                  </a:lnTo>
                  <a:lnTo>
                    <a:pt x="6503" y="7917"/>
                  </a:lnTo>
                  <a:lnTo>
                    <a:pt x="5506" y="5493"/>
                  </a:lnTo>
                  <a:lnTo>
                    <a:pt x="3498" y="3094"/>
                  </a:lnTo>
                  <a:lnTo>
                    <a:pt x="4470" y="1541"/>
                  </a:lnTo>
                  <a:lnTo>
                    <a:pt x="30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52"/>
            <p:cNvSpPr/>
            <p:nvPr/>
          </p:nvSpPr>
          <p:spPr>
            <a:xfrm>
              <a:off x="3658775" y="1084500"/>
              <a:ext cx="236775" cy="215300"/>
            </a:xfrm>
            <a:custGeom>
              <a:avLst/>
              <a:gdLst/>
              <a:ahLst/>
              <a:cxnLst/>
              <a:rect l="l" t="t" r="r" b="b"/>
              <a:pathLst>
                <a:path w="9471" h="8612" extrusionOk="0">
                  <a:moveTo>
                    <a:pt x="3498" y="0"/>
                  </a:moveTo>
                  <a:lnTo>
                    <a:pt x="1907" y="972"/>
                  </a:lnTo>
                  <a:lnTo>
                    <a:pt x="1907" y="1692"/>
                  </a:lnTo>
                  <a:lnTo>
                    <a:pt x="1" y="2273"/>
                  </a:lnTo>
                  <a:lnTo>
                    <a:pt x="2173" y="5026"/>
                  </a:lnTo>
                  <a:lnTo>
                    <a:pt x="3801" y="6162"/>
                  </a:lnTo>
                  <a:lnTo>
                    <a:pt x="3271" y="6970"/>
                  </a:lnTo>
                  <a:lnTo>
                    <a:pt x="5254" y="8612"/>
                  </a:lnTo>
                  <a:lnTo>
                    <a:pt x="6327" y="4028"/>
                  </a:lnTo>
                  <a:lnTo>
                    <a:pt x="7488" y="5278"/>
                  </a:lnTo>
                  <a:lnTo>
                    <a:pt x="7122" y="7046"/>
                  </a:lnTo>
                  <a:lnTo>
                    <a:pt x="8537" y="7046"/>
                  </a:lnTo>
                  <a:lnTo>
                    <a:pt x="9471" y="5177"/>
                  </a:lnTo>
                  <a:lnTo>
                    <a:pt x="6150" y="2513"/>
                  </a:lnTo>
                  <a:lnTo>
                    <a:pt x="349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52"/>
            <p:cNvSpPr/>
            <p:nvPr/>
          </p:nvSpPr>
          <p:spPr>
            <a:xfrm>
              <a:off x="3645200" y="1074400"/>
              <a:ext cx="260450" cy="239600"/>
            </a:xfrm>
            <a:custGeom>
              <a:avLst/>
              <a:gdLst/>
              <a:ahLst/>
              <a:cxnLst/>
              <a:rect l="l" t="t" r="r" b="b"/>
              <a:pathLst>
                <a:path w="10418" h="9584" extrusionOk="0">
                  <a:moveTo>
                    <a:pt x="4003" y="796"/>
                  </a:moveTo>
                  <a:lnTo>
                    <a:pt x="6491" y="3157"/>
                  </a:lnTo>
                  <a:lnTo>
                    <a:pt x="9610" y="5670"/>
                  </a:lnTo>
                  <a:lnTo>
                    <a:pt x="8878" y="7134"/>
                  </a:lnTo>
                  <a:lnTo>
                    <a:pt x="8057" y="7134"/>
                  </a:lnTo>
                  <a:lnTo>
                    <a:pt x="8372" y="5581"/>
                  </a:lnTo>
                  <a:lnTo>
                    <a:pt x="6693" y="3788"/>
                  </a:lnTo>
                  <a:lnTo>
                    <a:pt x="5607" y="8460"/>
                  </a:lnTo>
                  <a:lnTo>
                    <a:pt x="4231" y="7324"/>
                  </a:lnTo>
                  <a:lnTo>
                    <a:pt x="4774" y="6478"/>
                  </a:lnTo>
                  <a:lnTo>
                    <a:pt x="2943" y="5202"/>
                  </a:lnTo>
                  <a:lnTo>
                    <a:pt x="1074" y="2841"/>
                  </a:lnTo>
                  <a:lnTo>
                    <a:pt x="2779" y="2323"/>
                  </a:lnTo>
                  <a:lnTo>
                    <a:pt x="2779" y="1553"/>
                  </a:lnTo>
                  <a:lnTo>
                    <a:pt x="4003" y="796"/>
                  </a:lnTo>
                  <a:close/>
                  <a:moveTo>
                    <a:pt x="4092" y="0"/>
                  </a:moveTo>
                  <a:lnTo>
                    <a:pt x="2147" y="1200"/>
                  </a:lnTo>
                  <a:lnTo>
                    <a:pt x="2147" y="1856"/>
                  </a:lnTo>
                  <a:lnTo>
                    <a:pt x="1" y="2513"/>
                  </a:lnTo>
                  <a:lnTo>
                    <a:pt x="2476" y="5632"/>
                  </a:lnTo>
                  <a:lnTo>
                    <a:pt x="3915" y="6654"/>
                  </a:lnTo>
                  <a:lnTo>
                    <a:pt x="3397" y="7437"/>
                  </a:lnTo>
                  <a:lnTo>
                    <a:pt x="5986" y="9584"/>
                  </a:lnTo>
                  <a:lnTo>
                    <a:pt x="7047" y="5076"/>
                  </a:lnTo>
                  <a:lnTo>
                    <a:pt x="7691" y="5771"/>
                  </a:lnTo>
                  <a:lnTo>
                    <a:pt x="7274" y="7778"/>
                  </a:lnTo>
                  <a:lnTo>
                    <a:pt x="9269" y="7778"/>
                  </a:lnTo>
                  <a:lnTo>
                    <a:pt x="10418" y="5505"/>
                  </a:lnTo>
                  <a:lnTo>
                    <a:pt x="6908" y="2690"/>
                  </a:lnTo>
                  <a:lnTo>
                    <a:pt x="409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52"/>
            <p:cNvSpPr/>
            <p:nvPr/>
          </p:nvSpPr>
          <p:spPr>
            <a:xfrm>
              <a:off x="3780950" y="1045975"/>
              <a:ext cx="134825" cy="91250"/>
            </a:xfrm>
            <a:custGeom>
              <a:avLst/>
              <a:gdLst/>
              <a:ahLst/>
              <a:cxnLst/>
              <a:rect l="l" t="t" r="r" b="b"/>
              <a:pathLst>
                <a:path w="5393" h="3650" extrusionOk="0">
                  <a:moveTo>
                    <a:pt x="1175" y="1"/>
                  </a:moveTo>
                  <a:lnTo>
                    <a:pt x="0" y="1137"/>
                  </a:lnTo>
                  <a:lnTo>
                    <a:pt x="2235" y="2842"/>
                  </a:lnTo>
                  <a:lnTo>
                    <a:pt x="3612" y="3650"/>
                  </a:lnTo>
                  <a:lnTo>
                    <a:pt x="5392" y="1819"/>
                  </a:lnTo>
                  <a:lnTo>
                    <a:pt x="4584" y="329"/>
                  </a:lnTo>
                  <a:lnTo>
                    <a:pt x="3208" y="1"/>
                  </a:lnTo>
                  <a:lnTo>
                    <a:pt x="2703" y="1137"/>
                  </a:lnTo>
                  <a:lnTo>
                    <a:pt x="117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52"/>
            <p:cNvSpPr/>
            <p:nvPr/>
          </p:nvSpPr>
          <p:spPr>
            <a:xfrm>
              <a:off x="3768950" y="1035550"/>
              <a:ext cx="156600" cy="111475"/>
            </a:xfrm>
            <a:custGeom>
              <a:avLst/>
              <a:gdLst/>
              <a:ahLst/>
              <a:cxnLst/>
              <a:rect l="l" t="t" r="r" b="b"/>
              <a:pathLst>
                <a:path w="6264" h="4459" extrusionOk="0">
                  <a:moveTo>
                    <a:pt x="3864" y="784"/>
                  </a:moveTo>
                  <a:lnTo>
                    <a:pt x="4849" y="1011"/>
                  </a:lnTo>
                  <a:lnTo>
                    <a:pt x="5481" y="2185"/>
                  </a:lnTo>
                  <a:lnTo>
                    <a:pt x="4041" y="3663"/>
                  </a:lnTo>
                  <a:lnTo>
                    <a:pt x="2905" y="3006"/>
                  </a:lnTo>
                  <a:lnTo>
                    <a:pt x="960" y="1529"/>
                  </a:lnTo>
                  <a:lnTo>
                    <a:pt x="1680" y="834"/>
                  </a:lnTo>
                  <a:lnTo>
                    <a:pt x="3309" y="2046"/>
                  </a:lnTo>
                  <a:lnTo>
                    <a:pt x="3864" y="784"/>
                  </a:lnTo>
                  <a:close/>
                  <a:moveTo>
                    <a:pt x="1629" y="1"/>
                  </a:moveTo>
                  <a:lnTo>
                    <a:pt x="0" y="1579"/>
                  </a:lnTo>
                  <a:lnTo>
                    <a:pt x="2564" y="3524"/>
                  </a:lnTo>
                  <a:lnTo>
                    <a:pt x="4142" y="4458"/>
                  </a:lnTo>
                  <a:lnTo>
                    <a:pt x="6264" y="2299"/>
                  </a:lnTo>
                  <a:lnTo>
                    <a:pt x="5279" y="468"/>
                  </a:lnTo>
                  <a:lnTo>
                    <a:pt x="3511" y="51"/>
                  </a:lnTo>
                  <a:lnTo>
                    <a:pt x="3056" y="1062"/>
                  </a:lnTo>
                  <a:lnTo>
                    <a:pt x="162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52"/>
            <p:cNvSpPr/>
            <p:nvPr/>
          </p:nvSpPr>
          <p:spPr>
            <a:xfrm>
              <a:off x="3098775" y="1751200"/>
              <a:ext cx="166375" cy="133550"/>
            </a:xfrm>
            <a:custGeom>
              <a:avLst/>
              <a:gdLst/>
              <a:ahLst/>
              <a:cxnLst/>
              <a:rect l="l" t="t" r="r" b="b"/>
              <a:pathLst>
                <a:path w="6655" h="5342" extrusionOk="0">
                  <a:moveTo>
                    <a:pt x="5619" y="0"/>
                  </a:moveTo>
                  <a:lnTo>
                    <a:pt x="4205" y="985"/>
                  </a:lnTo>
                  <a:lnTo>
                    <a:pt x="2475" y="1869"/>
                  </a:lnTo>
                  <a:lnTo>
                    <a:pt x="1288" y="404"/>
                  </a:lnTo>
                  <a:lnTo>
                    <a:pt x="0" y="1856"/>
                  </a:lnTo>
                  <a:lnTo>
                    <a:pt x="341" y="2829"/>
                  </a:lnTo>
                  <a:lnTo>
                    <a:pt x="341" y="4028"/>
                  </a:lnTo>
                  <a:lnTo>
                    <a:pt x="2766" y="5341"/>
                  </a:lnTo>
                  <a:lnTo>
                    <a:pt x="4963" y="4369"/>
                  </a:lnTo>
                  <a:lnTo>
                    <a:pt x="6655" y="2854"/>
                  </a:lnTo>
                  <a:lnTo>
                    <a:pt x="6655" y="1515"/>
                  </a:lnTo>
                  <a:lnTo>
                    <a:pt x="561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52"/>
            <p:cNvSpPr/>
            <p:nvPr/>
          </p:nvSpPr>
          <p:spPr>
            <a:xfrm>
              <a:off x="3089925" y="1740150"/>
              <a:ext cx="182800" cy="153450"/>
            </a:xfrm>
            <a:custGeom>
              <a:avLst/>
              <a:gdLst/>
              <a:ahLst/>
              <a:cxnLst/>
              <a:rect l="l" t="t" r="r" b="b"/>
              <a:pathLst>
                <a:path w="7312" h="6138" extrusionOk="0">
                  <a:moveTo>
                    <a:pt x="5885" y="884"/>
                  </a:moveTo>
                  <a:lnTo>
                    <a:pt x="6693" y="2046"/>
                  </a:lnTo>
                  <a:lnTo>
                    <a:pt x="6693" y="3157"/>
                  </a:lnTo>
                  <a:lnTo>
                    <a:pt x="5140" y="4546"/>
                  </a:lnTo>
                  <a:lnTo>
                    <a:pt x="3132" y="5443"/>
                  </a:lnTo>
                  <a:lnTo>
                    <a:pt x="1011" y="4281"/>
                  </a:lnTo>
                  <a:lnTo>
                    <a:pt x="1011" y="3271"/>
                  </a:lnTo>
                  <a:lnTo>
                    <a:pt x="708" y="2374"/>
                  </a:lnTo>
                  <a:lnTo>
                    <a:pt x="1630" y="1339"/>
                  </a:lnTo>
                  <a:lnTo>
                    <a:pt x="2741" y="2715"/>
                  </a:lnTo>
                  <a:lnTo>
                    <a:pt x="4698" y="1705"/>
                  </a:lnTo>
                  <a:lnTo>
                    <a:pt x="5885" y="884"/>
                  </a:lnTo>
                  <a:close/>
                  <a:moveTo>
                    <a:pt x="6049" y="0"/>
                  </a:moveTo>
                  <a:lnTo>
                    <a:pt x="4395" y="1162"/>
                  </a:lnTo>
                  <a:lnTo>
                    <a:pt x="2918" y="1920"/>
                  </a:lnTo>
                  <a:lnTo>
                    <a:pt x="1655" y="366"/>
                  </a:lnTo>
                  <a:lnTo>
                    <a:pt x="1" y="2235"/>
                  </a:lnTo>
                  <a:lnTo>
                    <a:pt x="380" y="3334"/>
                  </a:lnTo>
                  <a:lnTo>
                    <a:pt x="380" y="4660"/>
                  </a:lnTo>
                  <a:lnTo>
                    <a:pt x="3094" y="6137"/>
                  </a:lnTo>
                  <a:lnTo>
                    <a:pt x="5443" y="5102"/>
                  </a:lnTo>
                  <a:lnTo>
                    <a:pt x="7312" y="3435"/>
                  </a:lnTo>
                  <a:lnTo>
                    <a:pt x="7312" y="1856"/>
                  </a:lnTo>
                  <a:lnTo>
                    <a:pt x="604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52"/>
            <p:cNvSpPr/>
            <p:nvPr/>
          </p:nvSpPr>
          <p:spPr>
            <a:xfrm>
              <a:off x="3793250" y="2636350"/>
              <a:ext cx="57175" cy="35700"/>
            </a:xfrm>
            <a:custGeom>
              <a:avLst/>
              <a:gdLst/>
              <a:ahLst/>
              <a:cxnLst/>
              <a:rect l="l" t="t" r="r" b="b"/>
              <a:pathLst>
                <a:path w="2287" h="1428" extrusionOk="0">
                  <a:moveTo>
                    <a:pt x="1743" y="0"/>
                  </a:moveTo>
                  <a:lnTo>
                    <a:pt x="1" y="480"/>
                  </a:lnTo>
                  <a:lnTo>
                    <a:pt x="2286" y="1427"/>
                  </a:lnTo>
                  <a:lnTo>
                    <a:pt x="2286" y="1427"/>
                  </a:lnTo>
                  <a:lnTo>
                    <a:pt x="174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52"/>
            <p:cNvSpPr/>
            <p:nvPr/>
          </p:nvSpPr>
          <p:spPr>
            <a:xfrm>
              <a:off x="3768950" y="2626875"/>
              <a:ext cx="95675" cy="59375"/>
            </a:xfrm>
            <a:custGeom>
              <a:avLst/>
              <a:gdLst/>
              <a:ahLst/>
              <a:cxnLst/>
              <a:rect l="l" t="t" r="r" b="b"/>
              <a:pathLst>
                <a:path w="3827" h="2375" extrusionOk="0">
                  <a:moveTo>
                    <a:pt x="2526" y="758"/>
                  </a:moveTo>
                  <a:lnTo>
                    <a:pt x="2703" y="1238"/>
                  </a:lnTo>
                  <a:lnTo>
                    <a:pt x="1958" y="922"/>
                  </a:lnTo>
                  <a:lnTo>
                    <a:pt x="2526" y="758"/>
                  </a:lnTo>
                  <a:close/>
                  <a:moveTo>
                    <a:pt x="2905" y="0"/>
                  </a:moveTo>
                  <a:lnTo>
                    <a:pt x="0" y="796"/>
                  </a:lnTo>
                  <a:lnTo>
                    <a:pt x="3826" y="2374"/>
                  </a:lnTo>
                  <a:lnTo>
                    <a:pt x="290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52"/>
            <p:cNvSpPr/>
            <p:nvPr/>
          </p:nvSpPr>
          <p:spPr>
            <a:xfrm>
              <a:off x="3702975" y="2517025"/>
              <a:ext cx="43275" cy="68200"/>
            </a:xfrm>
            <a:custGeom>
              <a:avLst/>
              <a:gdLst/>
              <a:ahLst/>
              <a:cxnLst/>
              <a:rect l="l" t="t" r="r" b="b"/>
              <a:pathLst>
                <a:path w="1731" h="2728" extrusionOk="0">
                  <a:moveTo>
                    <a:pt x="733" y="0"/>
                  </a:moveTo>
                  <a:cubicBezTo>
                    <a:pt x="493" y="164"/>
                    <a:pt x="0" y="1288"/>
                    <a:pt x="0" y="1288"/>
                  </a:cubicBezTo>
                  <a:lnTo>
                    <a:pt x="695" y="2728"/>
                  </a:lnTo>
                  <a:lnTo>
                    <a:pt x="1730" y="2728"/>
                  </a:lnTo>
                  <a:lnTo>
                    <a:pt x="73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52"/>
            <p:cNvSpPr/>
            <p:nvPr/>
          </p:nvSpPr>
          <p:spPr>
            <a:xfrm>
              <a:off x="3694450" y="2505025"/>
              <a:ext cx="62850" cy="88100"/>
            </a:xfrm>
            <a:custGeom>
              <a:avLst/>
              <a:gdLst/>
              <a:ahLst/>
              <a:cxnLst/>
              <a:rect l="l" t="t" r="r" b="b"/>
              <a:pathLst>
                <a:path w="2514" h="3524" extrusionOk="0">
                  <a:moveTo>
                    <a:pt x="973" y="1162"/>
                  </a:moveTo>
                  <a:lnTo>
                    <a:pt x="1604" y="2892"/>
                  </a:lnTo>
                  <a:lnTo>
                    <a:pt x="1225" y="2892"/>
                  </a:lnTo>
                  <a:lnTo>
                    <a:pt x="682" y="1756"/>
                  </a:lnTo>
                  <a:cubicBezTo>
                    <a:pt x="771" y="1554"/>
                    <a:pt x="884" y="1352"/>
                    <a:pt x="973" y="1162"/>
                  </a:cubicBezTo>
                  <a:close/>
                  <a:moveTo>
                    <a:pt x="1238" y="0"/>
                  </a:moveTo>
                  <a:lnTo>
                    <a:pt x="897" y="215"/>
                  </a:lnTo>
                  <a:cubicBezTo>
                    <a:pt x="619" y="405"/>
                    <a:pt x="253" y="1187"/>
                    <a:pt x="51" y="1642"/>
                  </a:cubicBezTo>
                  <a:lnTo>
                    <a:pt x="1" y="1768"/>
                  </a:lnTo>
                  <a:lnTo>
                    <a:pt x="834" y="3523"/>
                  </a:lnTo>
                  <a:lnTo>
                    <a:pt x="2513" y="3523"/>
                  </a:lnTo>
                  <a:lnTo>
                    <a:pt x="123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52"/>
            <p:cNvSpPr/>
            <p:nvPr/>
          </p:nvSpPr>
          <p:spPr>
            <a:xfrm>
              <a:off x="3696975" y="2570375"/>
              <a:ext cx="25275" cy="78000"/>
            </a:xfrm>
            <a:custGeom>
              <a:avLst/>
              <a:gdLst/>
              <a:ahLst/>
              <a:cxnLst/>
              <a:rect l="l" t="t" r="r" b="b"/>
              <a:pathLst>
                <a:path w="1011" h="3120" extrusionOk="0">
                  <a:moveTo>
                    <a:pt x="455" y="0"/>
                  </a:moveTo>
                  <a:lnTo>
                    <a:pt x="1" y="1402"/>
                  </a:lnTo>
                  <a:lnTo>
                    <a:pt x="581" y="3119"/>
                  </a:lnTo>
                  <a:lnTo>
                    <a:pt x="1011" y="3119"/>
                  </a:lnTo>
                  <a:lnTo>
                    <a:pt x="1011" y="278"/>
                  </a:lnTo>
                  <a:lnTo>
                    <a:pt x="4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52"/>
            <p:cNvSpPr/>
            <p:nvPr/>
          </p:nvSpPr>
          <p:spPr>
            <a:xfrm>
              <a:off x="3688775" y="2563750"/>
              <a:ext cx="43275" cy="92500"/>
            </a:xfrm>
            <a:custGeom>
              <a:avLst/>
              <a:gdLst/>
              <a:ahLst/>
              <a:cxnLst/>
              <a:rect l="l" t="t" r="r" b="b"/>
              <a:pathLst>
                <a:path w="1731" h="3700" extrusionOk="0">
                  <a:moveTo>
                    <a:pt x="1023" y="846"/>
                  </a:moveTo>
                  <a:lnTo>
                    <a:pt x="1074" y="871"/>
                  </a:lnTo>
                  <a:lnTo>
                    <a:pt x="1074" y="2765"/>
                  </a:lnTo>
                  <a:lnTo>
                    <a:pt x="695" y="1755"/>
                  </a:lnTo>
                  <a:lnTo>
                    <a:pt x="1023" y="846"/>
                  </a:lnTo>
                  <a:close/>
                  <a:moveTo>
                    <a:pt x="632" y="0"/>
                  </a:moveTo>
                  <a:lnTo>
                    <a:pt x="0" y="1755"/>
                  </a:lnTo>
                  <a:lnTo>
                    <a:pt x="720" y="3700"/>
                  </a:lnTo>
                  <a:lnTo>
                    <a:pt x="1730" y="3700"/>
                  </a:lnTo>
                  <a:lnTo>
                    <a:pt x="1730" y="493"/>
                  </a:lnTo>
                  <a:lnTo>
                    <a:pt x="63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52"/>
            <p:cNvSpPr/>
            <p:nvPr/>
          </p:nvSpPr>
          <p:spPr>
            <a:xfrm>
              <a:off x="4360850" y="1623350"/>
              <a:ext cx="47375" cy="27475"/>
            </a:xfrm>
            <a:custGeom>
              <a:avLst/>
              <a:gdLst/>
              <a:ahLst/>
              <a:cxnLst/>
              <a:rect l="l" t="t" r="r" b="b"/>
              <a:pathLst>
                <a:path w="1895" h="1099" extrusionOk="0">
                  <a:moveTo>
                    <a:pt x="0" y="0"/>
                  </a:moveTo>
                  <a:lnTo>
                    <a:pt x="556" y="1099"/>
                  </a:lnTo>
                  <a:lnTo>
                    <a:pt x="1326" y="947"/>
                  </a:lnTo>
                  <a:lnTo>
                    <a:pt x="18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52"/>
            <p:cNvSpPr/>
            <p:nvPr/>
          </p:nvSpPr>
          <p:spPr>
            <a:xfrm>
              <a:off x="4347900" y="1615450"/>
              <a:ext cx="74200" cy="44550"/>
            </a:xfrm>
            <a:custGeom>
              <a:avLst/>
              <a:gdLst/>
              <a:ahLst/>
              <a:cxnLst/>
              <a:rect l="l" t="t" r="r" b="b"/>
              <a:pathLst>
                <a:path w="2968" h="1782" extrusionOk="0">
                  <a:moveTo>
                    <a:pt x="1857" y="632"/>
                  </a:moveTo>
                  <a:lnTo>
                    <a:pt x="1642" y="973"/>
                  </a:lnTo>
                  <a:lnTo>
                    <a:pt x="1238" y="1061"/>
                  </a:lnTo>
                  <a:lnTo>
                    <a:pt x="1023" y="632"/>
                  </a:lnTo>
                  <a:close/>
                  <a:moveTo>
                    <a:pt x="0" y="1"/>
                  </a:moveTo>
                  <a:lnTo>
                    <a:pt x="897" y="1781"/>
                  </a:lnTo>
                  <a:lnTo>
                    <a:pt x="2046" y="1541"/>
                  </a:lnTo>
                  <a:lnTo>
                    <a:pt x="296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52"/>
            <p:cNvSpPr/>
            <p:nvPr/>
          </p:nvSpPr>
          <p:spPr>
            <a:xfrm>
              <a:off x="2445000" y="785850"/>
              <a:ext cx="922425" cy="1196450"/>
            </a:xfrm>
            <a:custGeom>
              <a:avLst/>
              <a:gdLst/>
              <a:ahLst/>
              <a:cxnLst/>
              <a:rect l="l" t="t" r="r" b="b"/>
              <a:pathLst>
                <a:path w="36897" h="47858" extrusionOk="0">
                  <a:moveTo>
                    <a:pt x="27288" y="1"/>
                  </a:moveTo>
                  <a:lnTo>
                    <a:pt x="21921" y="2324"/>
                  </a:lnTo>
                  <a:lnTo>
                    <a:pt x="20027" y="2375"/>
                  </a:lnTo>
                  <a:lnTo>
                    <a:pt x="19396" y="4067"/>
                  </a:lnTo>
                  <a:lnTo>
                    <a:pt x="20179" y="6378"/>
                  </a:lnTo>
                  <a:lnTo>
                    <a:pt x="18600" y="6378"/>
                  </a:lnTo>
                  <a:lnTo>
                    <a:pt x="18285" y="4016"/>
                  </a:lnTo>
                  <a:lnTo>
                    <a:pt x="17262" y="3625"/>
                  </a:lnTo>
                  <a:lnTo>
                    <a:pt x="16782" y="5203"/>
                  </a:lnTo>
                  <a:lnTo>
                    <a:pt x="15620" y="4850"/>
                  </a:lnTo>
                  <a:lnTo>
                    <a:pt x="15305" y="3006"/>
                  </a:lnTo>
                  <a:lnTo>
                    <a:pt x="13411" y="3322"/>
                  </a:lnTo>
                  <a:lnTo>
                    <a:pt x="11277" y="4105"/>
                  </a:lnTo>
                  <a:lnTo>
                    <a:pt x="9698" y="5683"/>
                  </a:lnTo>
                  <a:lnTo>
                    <a:pt x="7489" y="6163"/>
                  </a:lnTo>
                  <a:lnTo>
                    <a:pt x="6150" y="7893"/>
                  </a:lnTo>
                  <a:lnTo>
                    <a:pt x="6933" y="9080"/>
                  </a:lnTo>
                  <a:lnTo>
                    <a:pt x="5355" y="10418"/>
                  </a:lnTo>
                  <a:lnTo>
                    <a:pt x="2678" y="11529"/>
                  </a:lnTo>
                  <a:lnTo>
                    <a:pt x="784" y="11883"/>
                  </a:lnTo>
                  <a:lnTo>
                    <a:pt x="1251" y="13575"/>
                  </a:lnTo>
                  <a:lnTo>
                    <a:pt x="2678" y="13726"/>
                  </a:lnTo>
                  <a:lnTo>
                    <a:pt x="3069" y="14598"/>
                  </a:lnTo>
                  <a:lnTo>
                    <a:pt x="1" y="14838"/>
                  </a:lnTo>
                  <a:lnTo>
                    <a:pt x="1" y="16176"/>
                  </a:lnTo>
                  <a:lnTo>
                    <a:pt x="1731" y="17363"/>
                  </a:lnTo>
                  <a:cubicBezTo>
                    <a:pt x="1731" y="17363"/>
                    <a:pt x="1944" y="16942"/>
                    <a:pt x="2599" y="16942"/>
                  </a:cubicBezTo>
                  <a:cubicBezTo>
                    <a:pt x="2926" y="16942"/>
                    <a:pt x="3364" y="17047"/>
                    <a:pt x="3940" y="17363"/>
                  </a:cubicBezTo>
                  <a:cubicBezTo>
                    <a:pt x="5683" y="18310"/>
                    <a:pt x="5759" y="18310"/>
                    <a:pt x="5759" y="18310"/>
                  </a:cubicBezTo>
                  <a:lnTo>
                    <a:pt x="7337" y="21378"/>
                  </a:lnTo>
                  <a:lnTo>
                    <a:pt x="6946" y="25331"/>
                  </a:lnTo>
                  <a:lnTo>
                    <a:pt x="6946" y="29434"/>
                  </a:lnTo>
                  <a:lnTo>
                    <a:pt x="8436" y="29902"/>
                  </a:lnTo>
                  <a:lnTo>
                    <a:pt x="7615" y="31164"/>
                  </a:lnTo>
                  <a:lnTo>
                    <a:pt x="5683" y="30849"/>
                  </a:lnTo>
                  <a:lnTo>
                    <a:pt x="5683" y="33223"/>
                  </a:lnTo>
                  <a:lnTo>
                    <a:pt x="7173" y="34321"/>
                  </a:lnTo>
                  <a:lnTo>
                    <a:pt x="6074" y="36695"/>
                  </a:lnTo>
                  <a:lnTo>
                    <a:pt x="6541" y="40546"/>
                  </a:lnTo>
                  <a:lnTo>
                    <a:pt x="7135" y="43463"/>
                  </a:lnTo>
                  <a:lnTo>
                    <a:pt x="7627" y="46153"/>
                  </a:lnTo>
                  <a:lnTo>
                    <a:pt x="9218" y="45913"/>
                  </a:lnTo>
                  <a:lnTo>
                    <a:pt x="10885" y="47857"/>
                  </a:lnTo>
                  <a:lnTo>
                    <a:pt x="12186" y="45647"/>
                  </a:lnTo>
                  <a:lnTo>
                    <a:pt x="13310" y="42175"/>
                  </a:lnTo>
                  <a:lnTo>
                    <a:pt x="14812" y="39776"/>
                  </a:lnTo>
                  <a:lnTo>
                    <a:pt x="16946" y="39195"/>
                  </a:lnTo>
                  <a:lnTo>
                    <a:pt x="20103" y="37857"/>
                  </a:lnTo>
                  <a:lnTo>
                    <a:pt x="21770" y="35798"/>
                  </a:lnTo>
                  <a:lnTo>
                    <a:pt x="24762" y="35407"/>
                  </a:lnTo>
                  <a:lnTo>
                    <a:pt x="28462" y="33071"/>
                  </a:lnTo>
                  <a:lnTo>
                    <a:pt x="26480" y="32869"/>
                  </a:lnTo>
                  <a:lnTo>
                    <a:pt x="25545" y="32869"/>
                  </a:lnTo>
                  <a:lnTo>
                    <a:pt x="26480" y="30659"/>
                  </a:lnTo>
                  <a:lnTo>
                    <a:pt x="28462" y="32478"/>
                  </a:lnTo>
                  <a:lnTo>
                    <a:pt x="29232" y="30735"/>
                  </a:lnTo>
                  <a:lnTo>
                    <a:pt x="28538" y="28487"/>
                  </a:lnTo>
                  <a:lnTo>
                    <a:pt x="28538" y="28487"/>
                  </a:lnTo>
                  <a:cubicBezTo>
                    <a:pt x="28538" y="28487"/>
                    <a:pt x="28571" y="28497"/>
                    <a:pt x="28628" y="28497"/>
                  </a:cubicBezTo>
                  <a:cubicBezTo>
                    <a:pt x="28850" y="28497"/>
                    <a:pt x="29441" y="28361"/>
                    <a:pt x="29952" y="27048"/>
                  </a:cubicBezTo>
                  <a:cubicBezTo>
                    <a:pt x="30176" y="26473"/>
                    <a:pt x="30217" y="26354"/>
                    <a:pt x="30211" y="26354"/>
                  </a:cubicBezTo>
                  <a:lnTo>
                    <a:pt x="30211" y="26354"/>
                  </a:lnTo>
                  <a:cubicBezTo>
                    <a:pt x="30207" y="26354"/>
                    <a:pt x="30180" y="26414"/>
                    <a:pt x="30178" y="26414"/>
                  </a:cubicBezTo>
                  <a:cubicBezTo>
                    <a:pt x="30175" y="26414"/>
                    <a:pt x="30241" y="26250"/>
                    <a:pt x="30596" y="25381"/>
                  </a:cubicBezTo>
                  <a:cubicBezTo>
                    <a:pt x="31467" y="23260"/>
                    <a:pt x="31455" y="23247"/>
                    <a:pt x="31455" y="23247"/>
                  </a:cubicBezTo>
                  <a:cubicBezTo>
                    <a:pt x="31455" y="23247"/>
                    <a:pt x="32086" y="23007"/>
                    <a:pt x="31455" y="21593"/>
                  </a:cubicBezTo>
                  <a:cubicBezTo>
                    <a:pt x="30823" y="20179"/>
                    <a:pt x="29876" y="20722"/>
                    <a:pt x="30823" y="20166"/>
                  </a:cubicBezTo>
                  <a:lnTo>
                    <a:pt x="31770" y="19623"/>
                  </a:lnTo>
                  <a:lnTo>
                    <a:pt x="32642" y="19068"/>
                  </a:lnTo>
                  <a:lnTo>
                    <a:pt x="32250" y="16694"/>
                  </a:lnTo>
                  <a:lnTo>
                    <a:pt x="32642" y="14042"/>
                  </a:lnTo>
                  <a:lnTo>
                    <a:pt x="34611" y="11858"/>
                  </a:lnTo>
                  <a:lnTo>
                    <a:pt x="36354" y="9762"/>
                  </a:lnTo>
                  <a:lnTo>
                    <a:pt x="36897" y="8032"/>
                  </a:lnTo>
                  <a:lnTo>
                    <a:pt x="34851" y="7085"/>
                  </a:lnTo>
                  <a:lnTo>
                    <a:pt x="32566" y="7943"/>
                  </a:lnTo>
                  <a:lnTo>
                    <a:pt x="30280" y="10090"/>
                  </a:lnTo>
                  <a:lnTo>
                    <a:pt x="31770" y="7451"/>
                  </a:lnTo>
                  <a:lnTo>
                    <a:pt x="31859" y="7009"/>
                  </a:lnTo>
                  <a:lnTo>
                    <a:pt x="27439" y="7009"/>
                  </a:lnTo>
                  <a:lnTo>
                    <a:pt x="27351" y="5986"/>
                  </a:lnTo>
                  <a:lnTo>
                    <a:pt x="29232" y="5759"/>
                  </a:lnTo>
                  <a:lnTo>
                    <a:pt x="31859" y="5759"/>
                  </a:lnTo>
                  <a:lnTo>
                    <a:pt x="31543" y="3625"/>
                  </a:lnTo>
                  <a:lnTo>
                    <a:pt x="30672" y="1655"/>
                  </a:lnTo>
                  <a:lnTo>
                    <a:pt x="2728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52"/>
            <p:cNvSpPr/>
            <p:nvPr/>
          </p:nvSpPr>
          <p:spPr>
            <a:xfrm>
              <a:off x="2437100" y="777350"/>
              <a:ext cx="939800" cy="1218525"/>
            </a:xfrm>
            <a:custGeom>
              <a:avLst/>
              <a:gdLst/>
              <a:ahLst/>
              <a:cxnLst/>
              <a:rect l="l" t="t" r="r" b="b"/>
              <a:pathLst>
                <a:path w="37592" h="48741" extrusionOk="0">
                  <a:moveTo>
                    <a:pt x="26909" y="31530"/>
                  </a:moveTo>
                  <a:lnTo>
                    <a:pt x="28601" y="33070"/>
                  </a:lnTo>
                  <a:lnTo>
                    <a:pt x="26796" y="32893"/>
                  </a:lnTo>
                  <a:lnTo>
                    <a:pt x="26341" y="32893"/>
                  </a:lnTo>
                  <a:lnTo>
                    <a:pt x="26909" y="31530"/>
                  </a:lnTo>
                  <a:close/>
                  <a:moveTo>
                    <a:pt x="27591" y="682"/>
                  </a:moveTo>
                  <a:lnTo>
                    <a:pt x="30748" y="2222"/>
                  </a:lnTo>
                  <a:lnTo>
                    <a:pt x="31543" y="4053"/>
                  </a:lnTo>
                  <a:lnTo>
                    <a:pt x="31809" y="5783"/>
                  </a:lnTo>
                  <a:lnTo>
                    <a:pt x="29498" y="5783"/>
                  </a:lnTo>
                  <a:lnTo>
                    <a:pt x="27339" y="6048"/>
                  </a:lnTo>
                  <a:lnTo>
                    <a:pt x="27465" y="7665"/>
                  </a:lnTo>
                  <a:lnTo>
                    <a:pt x="31796" y="7665"/>
                  </a:lnTo>
                  <a:lnTo>
                    <a:pt x="29321" y="12059"/>
                  </a:lnTo>
                  <a:lnTo>
                    <a:pt x="33046" y="8574"/>
                  </a:lnTo>
                  <a:lnTo>
                    <a:pt x="35155" y="7778"/>
                  </a:lnTo>
                  <a:lnTo>
                    <a:pt x="36834" y="8548"/>
                  </a:lnTo>
                  <a:lnTo>
                    <a:pt x="36380" y="9963"/>
                  </a:lnTo>
                  <a:lnTo>
                    <a:pt x="34700" y="11996"/>
                  </a:lnTo>
                  <a:lnTo>
                    <a:pt x="32667" y="14256"/>
                  </a:lnTo>
                  <a:lnTo>
                    <a:pt x="32250" y="17059"/>
                  </a:lnTo>
                  <a:lnTo>
                    <a:pt x="32617" y="19269"/>
                  </a:lnTo>
                  <a:lnTo>
                    <a:pt x="31935" y="19698"/>
                  </a:lnTo>
                  <a:cubicBezTo>
                    <a:pt x="31922" y="19711"/>
                    <a:pt x="31834" y="19761"/>
                    <a:pt x="30988" y="20254"/>
                  </a:cubicBezTo>
                  <a:cubicBezTo>
                    <a:pt x="30584" y="20494"/>
                    <a:pt x="30432" y="20582"/>
                    <a:pt x="30432" y="20809"/>
                  </a:cubicBezTo>
                  <a:cubicBezTo>
                    <a:pt x="30445" y="20986"/>
                    <a:pt x="30558" y="21125"/>
                    <a:pt x="30710" y="21188"/>
                  </a:cubicBezTo>
                  <a:cubicBezTo>
                    <a:pt x="30887" y="21289"/>
                    <a:pt x="31215" y="21466"/>
                    <a:pt x="31480" y="22072"/>
                  </a:cubicBezTo>
                  <a:cubicBezTo>
                    <a:pt x="31872" y="22943"/>
                    <a:pt x="31733" y="23259"/>
                    <a:pt x="31657" y="23309"/>
                  </a:cubicBezTo>
                  <a:lnTo>
                    <a:pt x="31455" y="23385"/>
                  </a:lnTo>
                  <a:lnTo>
                    <a:pt x="31455" y="23537"/>
                  </a:lnTo>
                  <a:cubicBezTo>
                    <a:pt x="31404" y="23676"/>
                    <a:pt x="31228" y="24118"/>
                    <a:pt x="30609" y="25620"/>
                  </a:cubicBezTo>
                  <a:cubicBezTo>
                    <a:pt x="30432" y="26062"/>
                    <a:pt x="30319" y="26353"/>
                    <a:pt x="30243" y="26555"/>
                  </a:cubicBezTo>
                  <a:lnTo>
                    <a:pt x="30218" y="26618"/>
                  </a:lnTo>
                  <a:cubicBezTo>
                    <a:pt x="30218" y="26618"/>
                    <a:pt x="30218" y="26630"/>
                    <a:pt x="30218" y="26630"/>
                  </a:cubicBezTo>
                  <a:cubicBezTo>
                    <a:pt x="30205" y="26681"/>
                    <a:pt x="30154" y="26832"/>
                    <a:pt x="29978" y="27287"/>
                  </a:cubicBezTo>
                  <a:cubicBezTo>
                    <a:pt x="29498" y="28499"/>
                    <a:pt x="29018" y="28537"/>
                    <a:pt x="28955" y="28537"/>
                  </a:cubicBezTo>
                  <a:lnTo>
                    <a:pt x="28399" y="28373"/>
                  </a:lnTo>
                  <a:lnTo>
                    <a:pt x="28399" y="28373"/>
                  </a:lnTo>
                  <a:lnTo>
                    <a:pt x="29220" y="31062"/>
                  </a:lnTo>
                  <a:lnTo>
                    <a:pt x="28677" y="32287"/>
                  </a:lnTo>
                  <a:lnTo>
                    <a:pt x="26682" y="30469"/>
                  </a:lnTo>
                  <a:lnTo>
                    <a:pt x="25394" y="33525"/>
                  </a:lnTo>
                  <a:lnTo>
                    <a:pt x="26758" y="33525"/>
                  </a:lnTo>
                  <a:lnTo>
                    <a:pt x="27844" y="33626"/>
                  </a:lnTo>
                  <a:lnTo>
                    <a:pt x="24977" y="35431"/>
                  </a:lnTo>
                  <a:lnTo>
                    <a:pt x="21922" y="35835"/>
                  </a:lnTo>
                  <a:lnTo>
                    <a:pt x="20230" y="37931"/>
                  </a:lnTo>
                  <a:lnTo>
                    <a:pt x="17199" y="39232"/>
                  </a:lnTo>
                  <a:lnTo>
                    <a:pt x="14939" y="39838"/>
                  </a:lnTo>
                  <a:lnTo>
                    <a:pt x="13360" y="42351"/>
                  </a:lnTo>
                  <a:lnTo>
                    <a:pt x="12211" y="45861"/>
                  </a:lnTo>
                  <a:lnTo>
                    <a:pt x="11163" y="47654"/>
                  </a:lnTo>
                  <a:lnTo>
                    <a:pt x="9661" y="45874"/>
                  </a:lnTo>
                  <a:lnTo>
                    <a:pt x="8209" y="46101"/>
                  </a:lnTo>
                  <a:lnTo>
                    <a:pt x="7767" y="43715"/>
                  </a:lnTo>
                  <a:lnTo>
                    <a:pt x="7173" y="40823"/>
                  </a:lnTo>
                  <a:lnTo>
                    <a:pt x="6719" y="37048"/>
                  </a:lnTo>
                  <a:lnTo>
                    <a:pt x="7893" y="34535"/>
                  </a:lnTo>
                  <a:lnTo>
                    <a:pt x="6315" y="33373"/>
                  </a:lnTo>
                  <a:lnTo>
                    <a:pt x="6315" y="31542"/>
                  </a:lnTo>
                  <a:lnTo>
                    <a:pt x="8082" y="31833"/>
                  </a:lnTo>
                  <a:lnTo>
                    <a:pt x="9244" y="30040"/>
                  </a:lnTo>
                  <a:lnTo>
                    <a:pt x="7577" y="29509"/>
                  </a:lnTo>
                  <a:lnTo>
                    <a:pt x="7577" y="25671"/>
                  </a:lnTo>
                  <a:lnTo>
                    <a:pt x="7981" y="21643"/>
                  </a:lnTo>
                  <a:lnTo>
                    <a:pt x="6277" y="18309"/>
                  </a:lnTo>
                  <a:lnTo>
                    <a:pt x="6125" y="18309"/>
                  </a:lnTo>
                  <a:cubicBezTo>
                    <a:pt x="6024" y="18271"/>
                    <a:pt x="5645" y="18082"/>
                    <a:pt x="4408" y="17413"/>
                  </a:cubicBezTo>
                  <a:cubicBezTo>
                    <a:pt x="3845" y="17104"/>
                    <a:pt x="3347" y="16952"/>
                    <a:pt x="2915" y="16952"/>
                  </a:cubicBezTo>
                  <a:cubicBezTo>
                    <a:pt x="2746" y="16952"/>
                    <a:pt x="2587" y="16975"/>
                    <a:pt x="2438" y="17021"/>
                  </a:cubicBezTo>
                  <a:cubicBezTo>
                    <a:pt x="2274" y="17072"/>
                    <a:pt x="2122" y="17147"/>
                    <a:pt x="1983" y="17261"/>
                  </a:cubicBezTo>
                  <a:lnTo>
                    <a:pt x="620" y="16339"/>
                  </a:lnTo>
                  <a:lnTo>
                    <a:pt x="620" y="15455"/>
                  </a:lnTo>
                  <a:lnTo>
                    <a:pt x="3852" y="15203"/>
                  </a:lnTo>
                  <a:lnTo>
                    <a:pt x="3208" y="13763"/>
                  </a:lnTo>
                  <a:lnTo>
                    <a:pt x="1819" y="13612"/>
                  </a:lnTo>
                  <a:lnTo>
                    <a:pt x="1504" y="12450"/>
                  </a:lnTo>
                  <a:lnTo>
                    <a:pt x="3057" y="12160"/>
                  </a:lnTo>
                  <a:lnTo>
                    <a:pt x="5797" y="11036"/>
                  </a:lnTo>
                  <a:lnTo>
                    <a:pt x="7678" y="9470"/>
                  </a:lnTo>
                  <a:lnTo>
                    <a:pt x="6857" y="8233"/>
                  </a:lnTo>
                  <a:lnTo>
                    <a:pt x="7994" y="6781"/>
                  </a:lnTo>
                  <a:lnTo>
                    <a:pt x="10178" y="6301"/>
                  </a:lnTo>
                  <a:lnTo>
                    <a:pt x="11769" y="4710"/>
                  </a:lnTo>
                  <a:lnTo>
                    <a:pt x="13777" y="3965"/>
                  </a:lnTo>
                  <a:lnTo>
                    <a:pt x="15355" y="3712"/>
                  </a:lnTo>
                  <a:lnTo>
                    <a:pt x="15646" y="5430"/>
                  </a:lnTo>
                  <a:lnTo>
                    <a:pt x="17325" y="5935"/>
                  </a:lnTo>
                  <a:lnTo>
                    <a:pt x="17792" y="4382"/>
                  </a:lnTo>
                  <a:lnTo>
                    <a:pt x="18323" y="4584"/>
                  </a:lnTo>
                  <a:lnTo>
                    <a:pt x="18651" y="7033"/>
                  </a:lnTo>
                  <a:lnTo>
                    <a:pt x="20949" y="7033"/>
                  </a:lnTo>
                  <a:lnTo>
                    <a:pt x="20053" y="4407"/>
                  </a:lnTo>
                  <a:lnTo>
                    <a:pt x="20570" y="3031"/>
                  </a:lnTo>
                  <a:lnTo>
                    <a:pt x="22250" y="2980"/>
                  </a:lnTo>
                  <a:lnTo>
                    <a:pt x="27591" y="682"/>
                  </a:lnTo>
                  <a:close/>
                  <a:moveTo>
                    <a:pt x="27604" y="0"/>
                  </a:moveTo>
                  <a:lnTo>
                    <a:pt x="22161" y="2361"/>
                  </a:lnTo>
                  <a:lnTo>
                    <a:pt x="20116" y="2424"/>
                  </a:lnTo>
                  <a:lnTo>
                    <a:pt x="19371" y="4407"/>
                  </a:lnTo>
                  <a:lnTo>
                    <a:pt x="20053" y="6415"/>
                  </a:lnTo>
                  <a:lnTo>
                    <a:pt x="19194" y="6415"/>
                  </a:lnTo>
                  <a:lnTo>
                    <a:pt x="18891" y="4142"/>
                  </a:lnTo>
                  <a:lnTo>
                    <a:pt x="17376" y="3548"/>
                  </a:lnTo>
                  <a:lnTo>
                    <a:pt x="16896" y="5152"/>
                  </a:lnTo>
                  <a:lnTo>
                    <a:pt x="16214" y="4937"/>
                  </a:lnTo>
                  <a:lnTo>
                    <a:pt x="15861" y="2993"/>
                  </a:lnTo>
                  <a:lnTo>
                    <a:pt x="13600" y="3359"/>
                  </a:lnTo>
                  <a:lnTo>
                    <a:pt x="11479" y="4154"/>
                  </a:lnTo>
                  <a:lnTo>
                    <a:pt x="9850" y="5733"/>
                  </a:lnTo>
                  <a:lnTo>
                    <a:pt x="7628" y="6200"/>
                  </a:lnTo>
                  <a:lnTo>
                    <a:pt x="6075" y="8208"/>
                  </a:lnTo>
                  <a:lnTo>
                    <a:pt x="6832" y="9344"/>
                  </a:lnTo>
                  <a:lnTo>
                    <a:pt x="5506" y="10480"/>
                  </a:lnTo>
                  <a:lnTo>
                    <a:pt x="2905" y="11541"/>
                  </a:lnTo>
                  <a:lnTo>
                    <a:pt x="708" y="11958"/>
                  </a:lnTo>
                  <a:lnTo>
                    <a:pt x="1339" y="14193"/>
                  </a:lnTo>
                  <a:lnTo>
                    <a:pt x="2792" y="14344"/>
                  </a:lnTo>
                  <a:lnTo>
                    <a:pt x="2918" y="14635"/>
                  </a:lnTo>
                  <a:lnTo>
                    <a:pt x="1" y="14862"/>
                  </a:lnTo>
                  <a:lnTo>
                    <a:pt x="1" y="16655"/>
                  </a:lnTo>
                  <a:lnTo>
                    <a:pt x="2173" y="18132"/>
                  </a:lnTo>
                  <a:lnTo>
                    <a:pt x="2337" y="17817"/>
                  </a:lnTo>
                  <a:cubicBezTo>
                    <a:pt x="2400" y="17716"/>
                    <a:pt x="2514" y="17640"/>
                    <a:pt x="2627" y="17615"/>
                  </a:cubicBezTo>
                  <a:cubicBezTo>
                    <a:pt x="2703" y="17592"/>
                    <a:pt x="2796" y="17576"/>
                    <a:pt x="2911" y="17576"/>
                  </a:cubicBezTo>
                  <a:cubicBezTo>
                    <a:pt x="3180" y="17576"/>
                    <a:pt x="3565" y="17663"/>
                    <a:pt x="4105" y="17956"/>
                  </a:cubicBezTo>
                  <a:cubicBezTo>
                    <a:pt x="5153" y="18536"/>
                    <a:pt x="5620" y="18764"/>
                    <a:pt x="5847" y="18865"/>
                  </a:cubicBezTo>
                  <a:lnTo>
                    <a:pt x="7325" y="21756"/>
                  </a:lnTo>
                  <a:lnTo>
                    <a:pt x="6933" y="25645"/>
                  </a:lnTo>
                  <a:lnTo>
                    <a:pt x="6933" y="29976"/>
                  </a:lnTo>
                  <a:lnTo>
                    <a:pt x="8259" y="30393"/>
                  </a:lnTo>
                  <a:lnTo>
                    <a:pt x="7767" y="31138"/>
                  </a:lnTo>
                  <a:lnTo>
                    <a:pt x="5671" y="30785"/>
                  </a:lnTo>
                  <a:lnTo>
                    <a:pt x="5671" y="33689"/>
                  </a:lnTo>
                  <a:lnTo>
                    <a:pt x="7097" y="34737"/>
                  </a:lnTo>
                  <a:lnTo>
                    <a:pt x="6062" y="36947"/>
                  </a:lnTo>
                  <a:lnTo>
                    <a:pt x="6554" y="40924"/>
                  </a:lnTo>
                  <a:lnTo>
                    <a:pt x="7148" y="43828"/>
                  </a:lnTo>
                  <a:lnTo>
                    <a:pt x="7691" y="46808"/>
                  </a:lnTo>
                  <a:lnTo>
                    <a:pt x="9408" y="46556"/>
                  </a:lnTo>
                  <a:lnTo>
                    <a:pt x="11252" y="48740"/>
                  </a:lnTo>
                  <a:lnTo>
                    <a:pt x="12780" y="46152"/>
                  </a:lnTo>
                  <a:lnTo>
                    <a:pt x="13916" y="42654"/>
                  </a:lnTo>
                  <a:lnTo>
                    <a:pt x="15343" y="40381"/>
                  </a:lnTo>
                  <a:lnTo>
                    <a:pt x="17388" y="39826"/>
                  </a:lnTo>
                  <a:lnTo>
                    <a:pt x="20621" y="38449"/>
                  </a:lnTo>
                  <a:lnTo>
                    <a:pt x="22250" y="36429"/>
                  </a:lnTo>
                  <a:lnTo>
                    <a:pt x="25116" y="36050"/>
                  </a:lnTo>
                  <a:lnTo>
                    <a:pt x="29738" y="33184"/>
                  </a:lnTo>
                  <a:lnTo>
                    <a:pt x="29005" y="33108"/>
                  </a:lnTo>
                  <a:lnTo>
                    <a:pt x="29877" y="31100"/>
                  </a:lnTo>
                  <a:lnTo>
                    <a:pt x="29270" y="29105"/>
                  </a:lnTo>
                  <a:cubicBezTo>
                    <a:pt x="29637" y="28979"/>
                    <a:pt x="30142" y="28600"/>
                    <a:pt x="30558" y="27514"/>
                  </a:cubicBezTo>
                  <a:cubicBezTo>
                    <a:pt x="30659" y="27274"/>
                    <a:pt x="30748" y="27022"/>
                    <a:pt x="30824" y="26782"/>
                  </a:cubicBezTo>
                  <a:lnTo>
                    <a:pt x="31202" y="25847"/>
                  </a:lnTo>
                  <a:cubicBezTo>
                    <a:pt x="31720" y="24585"/>
                    <a:pt x="31935" y="24054"/>
                    <a:pt x="32036" y="23815"/>
                  </a:cubicBezTo>
                  <a:cubicBezTo>
                    <a:pt x="32149" y="23726"/>
                    <a:pt x="32238" y="23600"/>
                    <a:pt x="32288" y="23474"/>
                  </a:cubicBezTo>
                  <a:cubicBezTo>
                    <a:pt x="32452" y="23070"/>
                    <a:pt x="32389" y="22514"/>
                    <a:pt x="32074" y="21807"/>
                  </a:cubicBezTo>
                  <a:cubicBezTo>
                    <a:pt x="31910" y="21403"/>
                    <a:pt x="31644" y="21062"/>
                    <a:pt x="31303" y="20797"/>
                  </a:cubicBezTo>
                  <a:cubicBezTo>
                    <a:pt x="31834" y="20494"/>
                    <a:pt x="32112" y="20329"/>
                    <a:pt x="32250" y="20228"/>
                  </a:cubicBezTo>
                  <a:lnTo>
                    <a:pt x="32263" y="20241"/>
                  </a:lnTo>
                  <a:lnTo>
                    <a:pt x="33311" y="19572"/>
                  </a:lnTo>
                  <a:lnTo>
                    <a:pt x="32894" y="17046"/>
                  </a:lnTo>
                  <a:lnTo>
                    <a:pt x="33261" y="14534"/>
                  </a:lnTo>
                  <a:lnTo>
                    <a:pt x="35167" y="12412"/>
                  </a:lnTo>
                  <a:lnTo>
                    <a:pt x="36897" y="10329"/>
                  </a:lnTo>
                  <a:lnTo>
                    <a:pt x="37592" y="8220"/>
                  </a:lnTo>
                  <a:lnTo>
                    <a:pt x="35167" y="7096"/>
                  </a:lnTo>
                  <a:lnTo>
                    <a:pt x="32756" y="8018"/>
                  </a:lnTo>
                  <a:lnTo>
                    <a:pt x="31872" y="8801"/>
                  </a:lnTo>
                  <a:lnTo>
                    <a:pt x="32364" y="7942"/>
                  </a:lnTo>
                  <a:lnTo>
                    <a:pt x="32541" y="7046"/>
                  </a:lnTo>
                  <a:lnTo>
                    <a:pt x="28046" y="7046"/>
                  </a:lnTo>
                  <a:lnTo>
                    <a:pt x="28008" y="6604"/>
                  </a:lnTo>
                  <a:lnTo>
                    <a:pt x="29536" y="6415"/>
                  </a:lnTo>
                  <a:lnTo>
                    <a:pt x="32541" y="6415"/>
                  </a:lnTo>
                  <a:lnTo>
                    <a:pt x="32162" y="3927"/>
                  </a:lnTo>
                  <a:lnTo>
                    <a:pt x="31228" y="1768"/>
                  </a:lnTo>
                  <a:lnTo>
                    <a:pt x="2760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52"/>
            <p:cNvSpPr/>
            <p:nvPr/>
          </p:nvSpPr>
          <p:spPr>
            <a:xfrm>
              <a:off x="2067150" y="740400"/>
              <a:ext cx="667350" cy="530050"/>
            </a:xfrm>
            <a:custGeom>
              <a:avLst/>
              <a:gdLst/>
              <a:ahLst/>
              <a:cxnLst/>
              <a:rect l="l" t="t" r="r" b="b"/>
              <a:pathLst>
                <a:path w="26694" h="21202" extrusionOk="0">
                  <a:moveTo>
                    <a:pt x="19218" y="1"/>
                  </a:moveTo>
                  <a:lnTo>
                    <a:pt x="14635" y="556"/>
                  </a:lnTo>
                  <a:lnTo>
                    <a:pt x="11415" y="1895"/>
                  </a:lnTo>
                  <a:lnTo>
                    <a:pt x="10228" y="3157"/>
                  </a:lnTo>
                  <a:lnTo>
                    <a:pt x="12122" y="5165"/>
                  </a:lnTo>
                  <a:lnTo>
                    <a:pt x="14016" y="6100"/>
                  </a:lnTo>
                  <a:lnTo>
                    <a:pt x="11099" y="6163"/>
                  </a:lnTo>
                  <a:lnTo>
                    <a:pt x="9041" y="4660"/>
                  </a:lnTo>
                  <a:lnTo>
                    <a:pt x="8814" y="2766"/>
                  </a:lnTo>
                  <a:lnTo>
                    <a:pt x="7627" y="2286"/>
                  </a:lnTo>
                  <a:lnTo>
                    <a:pt x="5190" y="6706"/>
                  </a:lnTo>
                  <a:lnTo>
                    <a:pt x="4786" y="9711"/>
                  </a:lnTo>
                  <a:lnTo>
                    <a:pt x="5733" y="11756"/>
                  </a:lnTo>
                  <a:lnTo>
                    <a:pt x="7627" y="12236"/>
                  </a:lnTo>
                  <a:lnTo>
                    <a:pt x="8650" y="13688"/>
                  </a:lnTo>
                  <a:lnTo>
                    <a:pt x="6288" y="13082"/>
                  </a:lnTo>
                  <a:lnTo>
                    <a:pt x="5101" y="14509"/>
                  </a:lnTo>
                  <a:lnTo>
                    <a:pt x="2816" y="14509"/>
                  </a:lnTo>
                  <a:lnTo>
                    <a:pt x="1642" y="14004"/>
                  </a:lnTo>
                  <a:lnTo>
                    <a:pt x="417" y="12741"/>
                  </a:lnTo>
                  <a:cubicBezTo>
                    <a:pt x="177" y="12905"/>
                    <a:pt x="0" y="14332"/>
                    <a:pt x="0" y="14332"/>
                  </a:cubicBezTo>
                  <a:lnTo>
                    <a:pt x="1212" y="15822"/>
                  </a:lnTo>
                  <a:lnTo>
                    <a:pt x="631" y="18007"/>
                  </a:lnTo>
                  <a:lnTo>
                    <a:pt x="51" y="19459"/>
                  </a:lnTo>
                  <a:lnTo>
                    <a:pt x="3914" y="20494"/>
                  </a:lnTo>
                  <a:lnTo>
                    <a:pt x="6566" y="21201"/>
                  </a:lnTo>
                  <a:lnTo>
                    <a:pt x="7551" y="20810"/>
                  </a:lnTo>
                  <a:lnTo>
                    <a:pt x="7551" y="19232"/>
                  </a:lnTo>
                  <a:lnTo>
                    <a:pt x="5809" y="18689"/>
                  </a:lnTo>
                  <a:lnTo>
                    <a:pt x="3927" y="18032"/>
                  </a:lnTo>
                  <a:lnTo>
                    <a:pt x="3296" y="16403"/>
                  </a:lnTo>
                  <a:lnTo>
                    <a:pt x="4748" y="16138"/>
                  </a:lnTo>
                  <a:lnTo>
                    <a:pt x="7071" y="17653"/>
                  </a:lnTo>
                  <a:lnTo>
                    <a:pt x="9129" y="17653"/>
                  </a:lnTo>
                  <a:lnTo>
                    <a:pt x="11024" y="18348"/>
                  </a:lnTo>
                  <a:lnTo>
                    <a:pt x="11806" y="15140"/>
                  </a:lnTo>
                  <a:lnTo>
                    <a:pt x="13625" y="13398"/>
                  </a:lnTo>
                  <a:lnTo>
                    <a:pt x="15115" y="12224"/>
                  </a:lnTo>
                  <a:lnTo>
                    <a:pt x="15115" y="10405"/>
                  </a:lnTo>
                  <a:lnTo>
                    <a:pt x="18587" y="9231"/>
                  </a:lnTo>
                  <a:lnTo>
                    <a:pt x="21277" y="7728"/>
                  </a:lnTo>
                  <a:lnTo>
                    <a:pt x="23322" y="5986"/>
                  </a:lnTo>
                  <a:lnTo>
                    <a:pt x="25494" y="5216"/>
                  </a:lnTo>
                  <a:lnTo>
                    <a:pt x="26694" y="3322"/>
                  </a:lnTo>
                  <a:lnTo>
                    <a:pt x="25671" y="1390"/>
                  </a:lnTo>
                  <a:lnTo>
                    <a:pt x="2276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52"/>
            <p:cNvSpPr/>
            <p:nvPr/>
          </p:nvSpPr>
          <p:spPr>
            <a:xfrm>
              <a:off x="2057975" y="732525"/>
              <a:ext cx="685375" cy="546450"/>
            </a:xfrm>
            <a:custGeom>
              <a:avLst/>
              <a:gdLst/>
              <a:ahLst/>
              <a:cxnLst/>
              <a:rect l="l" t="t" r="r" b="b"/>
              <a:pathLst>
                <a:path w="27415" h="21858" extrusionOk="0">
                  <a:moveTo>
                    <a:pt x="23058" y="631"/>
                  </a:moveTo>
                  <a:lnTo>
                    <a:pt x="25811" y="1919"/>
                  </a:lnTo>
                  <a:lnTo>
                    <a:pt x="26682" y="3599"/>
                  </a:lnTo>
                  <a:lnTo>
                    <a:pt x="25646" y="5240"/>
                  </a:lnTo>
                  <a:lnTo>
                    <a:pt x="23576" y="5998"/>
                  </a:lnTo>
                  <a:lnTo>
                    <a:pt x="21480" y="7753"/>
                  </a:lnTo>
                  <a:lnTo>
                    <a:pt x="18853" y="9230"/>
                  </a:lnTo>
                  <a:lnTo>
                    <a:pt x="15166" y="10493"/>
                  </a:lnTo>
                  <a:lnTo>
                    <a:pt x="15166" y="12387"/>
                  </a:lnTo>
                  <a:lnTo>
                    <a:pt x="13764" y="13486"/>
                  </a:lnTo>
                  <a:lnTo>
                    <a:pt x="11883" y="15291"/>
                  </a:lnTo>
                  <a:lnTo>
                    <a:pt x="11163" y="18246"/>
                  </a:lnTo>
                  <a:lnTo>
                    <a:pt x="9597" y="17678"/>
                  </a:lnTo>
                  <a:lnTo>
                    <a:pt x="7539" y="17665"/>
                  </a:lnTo>
                  <a:lnTo>
                    <a:pt x="5191" y="16125"/>
                  </a:lnTo>
                  <a:lnTo>
                    <a:pt x="3233" y="16478"/>
                  </a:lnTo>
                  <a:lnTo>
                    <a:pt x="4067" y="18600"/>
                  </a:lnTo>
                  <a:lnTo>
                    <a:pt x="6087" y="19307"/>
                  </a:lnTo>
                  <a:lnTo>
                    <a:pt x="7602" y="19786"/>
                  </a:lnTo>
                  <a:lnTo>
                    <a:pt x="7602" y="20910"/>
                  </a:lnTo>
                  <a:lnTo>
                    <a:pt x="6921" y="21188"/>
                  </a:lnTo>
                  <a:lnTo>
                    <a:pt x="847" y="19559"/>
                  </a:lnTo>
                  <a:lnTo>
                    <a:pt x="1301" y="18398"/>
                  </a:lnTo>
                  <a:lnTo>
                    <a:pt x="1920" y="16062"/>
                  </a:lnTo>
                  <a:lnTo>
                    <a:pt x="695" y="14559"/>
                  </a:lnTo>
                  <a:cubicBezTo>
                    <a:pt x="733" y="14243"/>
                    <a:pt x="796" y="13915"/>
                    <a:pt x="872" y="13612"/>
                  </a:cubicBezTo>
                  <a:lnTo>
                    <a:pt x="1769" y="14534"/>
                  </a:lnTo>
                  <a:lnTo>
                    <a:pt x="3057" y="15114"/>
                  </a:lnTo>
                  <a:lnTo>
                    <a:pt x="5620" y="15140"/>
                  </a:lnTo>
                  <a:lnTo>
                    <a:pt x="6769" y="13751"/>
                  </a:lnTo>
                  <a:lnTo>
                    <a:pt x="9762" y="14521"/>
                  </a:lnTo>
                  <a:lnTo>
                    <a:pt x="8183" y="12261"/>
                  </a:lnTo>
                  <a:lnTo>
                    <a:pt x="6327" y="11794"/>
                  </a:lnTo>
                  <a:lnTo>
                    <a:pt x="5481" y="9963"/>
                  </a:lnTo>
                  <a:lnTo>
                    <a:pt x="5860" y="7122"/>
                  </a:lnTo>
                  <a:lnTo>
                    <a:pt x="8133" y="3005"/>
                  </a:lnTo>
                  <a:lnTo>
                    <a:pt x="8890" y="3296"/>
                  </a:lnTo>
                  <a:lnTo>
                    <a:pt x="9130" y="5152"/>
                  </a:lnTo>
                  <a:lnTo>
                    <a:pt x="11365" y="6793"/>
                  </a:lnTo>
                  <a:lnTo>
                    <a:pt x="15684" y="6692"/>
                  </a:lnTo>
                  <a:lnTo>
                    <a:pt x="12678" y="5228"/>
                  </a:lnTo>
                  <a:lnTo>
                    <a:pt x="11024" y="3472"/>
                  </a:lnTo>
                  <a:lnTo>
                    <a:pt x="11971" y="2475"/>
                  </a:lnTo>
                  <a:lnTo>
                    <a:pt x="15090" y="1174"/>
                  </a:lnTo>
                  <a:lnTo>
                    <a:pt x="19585" y="631"/>
                  </a:lnTo>
                  <a:close/>
                  <a:moveTo>
                    <a:pt x="19548" y="0"/>
                  </a:moveTo>
                  <a:lnTo>
                    <a:pt x="14977" y="556"/>
                  </a:lnTo>
                  <a:lnTo>
                    <a:pt x="11656" y="1919"/>
                  </a:lnTo>
                  <a:lnTo>
                    <a:pt x="10166" y="3472"/>
                  </a:lnTo>
                  <a:lnTo>
                    <a:pt x="12262" y="5695"/>
                  </a:lnTo>
                  <a:lnTo>
                    <a:pt x="13083" y="6124"/>
                  </a:lnTo>
                  <a:lnTo>
                    <a:pt x="11567" y="6162"/>
                  </a:lnTo>
                  <a:lnTo>
                    <a:pt x="9724" y="4798"/>
                  </a:lnTo>
                  <a:lnTo>
                    <a:pt x="9471" y="2854"/>
                  </a:lnTo>
                  <a:lnTo>
                    <a:pt x="7868" y="2210"/>
                  </a:lnTo>
                  <a:lnTo>
                    <a:pt x="5279" y="6869"/>
                  </a:lnTo>
                  <a:lnTo>
                    <a:pt x="4837" y="10064"/>
                  </a:lnTo>
                  <a:lnTo>
                    <a:pt x="5885" y="12337"/>
                  </a:lnTo>
                  <a:lnTo>
                    <a:pt x="7804" y="12816"/>
                  </a:lnTo>
                  <a:lnTo>
                    <a:pt x="8272" y="13486"/>
                  </a:lnTo>
                  <a:lnTo>
                    <a:pt x="6542" y="13044"/>
                  </a:lnTo>
                  <a:lnTo>
                    <a:pt x="5330" y="14508"/>
                  </a:lnTo>
                  <a:lnTo>
                    <a:pt x="3259" y="14508"/>
                  </a:lnTo>
                  <a:lnTo>
                    <a:pt x="2185" y="14054"/>
                  </a:lnTo>
                  <a:lnTo>
                    <a:pt x="822" y="12652"/>
                  </a:lnTo>
                  <a:lnTo>
                    <a:pt x="607" y="12791"/>
                  </a:lnTo>
                  <a:cubicBezTo>
                    <a:pt x="519" y="12854"/>
                    <a:pt x="253" y="13031"/>
                    <a:pt x="51" y="14609"/>
                  </a:cubicBezTo>
                  <a:lnTo>
                    <a:pt x="39" y="14748"/>
                  </a:lnTo>
                  <a:lnTo>
                    <a:pt x="1238" y="16213"/>
                  </a:lnTo>
                  <a:lnTo>
                    <a:pt x="708" y="18208"/>
                  </a:lnTo>
                  <a:lnTo>
                    <a:pt x="1" y="19989"/>
                  </a:lnTo>
                  <a:lnTo>
                    <a:pt x="6946" y="21857"/>
                  </a:lnTo>
                  <a:lnTo>
                    <a:pt x="8234" y="21340"/>
                  </a:lnTo>
                  <a:lnTo>
                    <a:pt x="8234" y="19319"/>
                  </a:lnTo>
                  <a:lnTo>
                    <a:pt x="6289" y="18701"/>
                  </a:lnTo>
                  <a:lnTo>
                    <a:pt x="4547" y="18094"/>
                  </a:lnTo>
                  <a:lnTo>
                    <a:pt x="4092" y="16958"/>
                  </a:lnTo>
                  <a:lnTo>
                    <a:pt x="5052" y="16781"/>
                  </a:lnTo>
                  <a:lnTo>
                    <a:pt x="7350" y="18284"/>
                  </a:lnTo>
                  <a:lnTo>
                    <a:pt x="9433" y="18284"/>
                  </a:lnTo>
                  <a:lnTo>
                    <a:pt x="11605" y="19079"/>
                  </a:lnTo>
                  <a:lnTo>
                    <a:pt x="12464" y="15620"/>
                  </a:lnTo>
                  <a:lnTo>
                    <a:pt x="14181" y="13953"/>
                  </a:lnTo>
                  <a:lnTo>
                    <a:pt x="15797" y="12690"/>
                  </a:lnTo>
                  <a:lnTo>
                    <a:pt x="15797" y="10948"/>
                  </a:lnTo>
                  <a:lnTo>
                    <a:pt x="19106" y="9811"/>
                  </a:lnTo>
                  <a:lnTo>
                    <a:pt x="21833" y="8283"/>
                  </a:lnTo>
                  <a:lnTo>
                    <a:pt x="23853" y="6579"/>
                  </a:lnTo>
                  <a:lnTo>
                    <a:pt x="26063" y="5783"/>
                  </a:lnTo>
                  <a:lnTo>
                    <a:pt x="27414" y="3637"/>
                  </a:lnTo>
                  <a:lnTo>
                    <a:pt x="26265" y="1452"/>
                  </a:lnTo>
                  <a:lnTo>
                    <a:pt x="2320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52"/>
            <p:cNvSpPr/>
            <p:nvPr/>
          </p:nvSpPr>
          <p:spPr>
            <a:xfrm>
              <a:off x="2007475" y="1152350"/>
              <a:ext cx="49275" cy="59075"/>
            </a:xfrm>
            <a:custGeom>
              <a:avLst/>
              <a:gdLst/>
              <a:ahLst/>
              <a:cxnLst/>
              <a:rect l="l" t="t" r="r" b="b"/>
              <a:pathLst>
                <a:path w="1971" h="2363" extrusionOk="0">
                  <a:moveTo>
                    <a:pt x="1339" y="1"/>
                  </a:moveTo>
                  <a:cubicBezTo>
                    <a:pt x="1023" y="241"/>
                    <a:pt x="1" y="1554"/>
                    <a:pt x="1" y="1554"/>
                  </a:cubicBezTo>
                  <a:lnTo>
                    <a:pt x="1339" y="2362"/>
                  </a:lnTo>
                  <a:lnTo>
                    <a:pt x="1970" y="1188"/>
                  </a:lnTo>
                  <a:lnTo>
                    <a:pt x="133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52"/>
            <p:cNvSpPr/>
            <p:nvPr/>
          </p:nvSpPr>
          <p:spPr>
            <a:xfrm>
              <a:off x="1995800" y="1140375"/>
              <a:ext cx="70100" cy="82100"/>
            </a:xfrm>
            <a:custGeom>
              <a:avLst/>
              <a:gdLst/>
              <a:ahLst/>
              <a:cxnLst/>
              <a:rect l="l" t="t" r="r" b="b"/>
              <a:pathLst>
                <a:path w="2804" h="3284" extrusionOk="0">
                  <a:moveTo>
                    <a:pt x="1730" y="998"/>
                  </a:moveTo>
                  <a:lnTo>
                    <a:pt x="2084" y="1667"/>
                  </a:lnTo>
                  <a:lnTo>
                    <a:pt x="1692" y="2399"/>
                  </a:lnTo>
                  <a:lnTo>
                    <a:pt x="935" y="1945"/>
                  </a:lnTo>
                  <a:cubicBezTo>
                    <a:pt x="1200" y="1629"/>
                    <a:pt x="1516" y="1250"/>
                    <a:pt x="1730" y="998"/>
                  </a:cubicBezTo>
                  <a:close/>
                  <a:moveTo>
                    <a:pt x="1920" y="0"/>
                  </a:moveTo>
                  <a:lnTo>
                    <a:pt x="1617" y="227"/>
                  </a:lnTo>
                  <a:cubicBezTo>
                    <a:pt x="1288" y="480"/>
                    <a:pt x="392" y="1616"/>
                    <a:pt x="228" y="1844"/>
                  </a:cubicBezTo>
                  <a:lnTo>
                    <a:pt x="0" y="2121"/>
                  </a:lnTo>
                  <a:lnTo>
                    <a:pt x="1932" y="3283"/>
                  </a:lnTo>
                  <a:lnTo>
                    <a:pt x="2804" y="1654"/>
                  </a:lnTo>
                  <a:lnTo>
                    <a:pt x="192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52"/>
            <p:cNvSpPr/>
            <p:nvPr/>
          </p:nvSpPr>
          <p:spPr>
            <a:xfrm>
              <a:off x="2092700" y="954125"/>
              <a:ext cx="54950" cy="101675"/>
            </a:xfrm>
            <a:custGeom>
              <a:avLst/>
              <a:gdLst/>
              <a:ahLst/>
              <a:cxnLst/>
              <a:rect l="l" t="t" r="r" b="b"/>
              <a:pathLst>
                <a:path w="2198" h="4067" extrusionOk="0">
                  <a:moveTo>
                    <a:pt x="1125" y="0"/>
                  </a:moveTo>
                  <a:lnTo>
                    <a:pt x="1" y="2096"/>
                  </a:lnTo>
                  <a:lnTo>
                    <a:pt x="455" y="4066"/>
                  </a:lnTo>
                  <a:lnTo>
                    <a:pt x="847" y="4066"/>
                  </a:lnTo>
                  <a:lnTo>
                    <a:pt x="847" y="2488"/>
                  </a:lnTo>
                  <a:lnTo>
                    <a:pt x="2198" y="1717"/>
                  </a:lnTo>
                  <a:lnTo>
                    <a:pt x="112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52"/>
            <p:cNvSpPr/>
            <p:nvPr/>
          </p:nvSpPr>
          <p:spPr>
            <a:xfrm>
              <a:off x="2084500" y="938325"/>
              <a:ext cx="73900" cy="125350"/>
            </a:xfrm>
            <a:custGeom>
              <a:avLst/>
              <a:gdLst/>
              <a:ahLst/>
              <a:cxnLst/>
              <a:rect l="l" t="t" r="r" b="b"/>
              <a:pathLst>
                <a:path w="2956" h="5014" extrusionOk="0">
                  <a:moveTo>
                    <a:pt x="1478" y="1263"/>
                  </a:moveTo>
                  <a:lnTo>
                    <a:pt x="2084" y="2236"/>
                  </a:lnTo>
                  <a:lnTo>
                    <a:pt x="859" y="2943"/>
                  </a:lnTo>
                  <a:lnTo>
                    <a:pt x="859" y="3637"/>
                  </a:lnTo>
                  <a:lnTo>
                    <a:pt x="670" y="2779"/>
                  </a:lnTo>
                  <a:lnTo>
                    <a:pt x="1478" y="1263"/>
                  </a:lnTo>
                  <a:close/>
                  <a:moveTo>
                    <a:pt x="1440" y="1"/>
                  </a:moveTo>
                  <a:lnTo>
                    <a:pt x="1" y="2690"/>
                  </a:lnTo>
                  <a:lnTo>
                    <a:pt x="531" y="5014"/>
                  </a:lnTo>
                  <a:lnTo>
                    <a:pt x="1491" y="5014"/>
                  </a:lnTo>
                  <a:lnTo>
                    <a:pt x="1491" y="3296"/>
                  </a:lnTo>
                  <a:lnTo>
                    <a:pt x="2955" y="2463"/>
                  </a:lnTo>
                  <a:lnTo>
                    <a:pt x="144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52"/>
            <p:cNvSpPr/>
            <p:nvPr/>
          </p:nvSpPr>
          <p:spPr>
            <a:xfrm>
              <a:off x="1999575" y="874575"/>
              <a:ext cx="83050" cy="141750"/>
            </a:xfrm>
            <a:custGeom>
              <a:avLst/>
              <a:gdLst/>
              <a:ahLst/>
              <a:cxnLst/>
              <a:rect l="l" t="t" r="r" b="b"/>
              <a:pathLst>
                <a:path w="3322" h="5670" extrusionOk="0">
                  <a:moveTo>
                    <a:pt x="796" y="0"/>
                  </a:moveTo>
                  <a:lnTo>
                    <a:pt x="796" y="1882"/>
                  </a:lnTo>
                  <a:lnTo>
                    <a:pt x="1" y="2601"/>
                  </a:lnTo>
                  <a:lnTo>
                    <a:pt x="1264" y="4407"/>
                  </a:lnTo>
                  <a:lnTo>
                    <a:pt x="1617" y="5670"/>
                  </a:lnTo>
                  <a:lnTo>
                    <a:pt x="3322" y="2286"/>
                  </a:lnTo>
                  <a:lnTo>
                    <a:pt x="3322" y="631"/>
                  </a:lnTo>
                  <a:lnTo>
                    <a:pt x="79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52"/>
            <p:cNvSpPr/>
            <p:nvPr/>
          </p:nvSpPr>
          <p:spPr>
            <a:xfrm>
              <a:off x="1989175" y="864475"/>
              <a:ext cx="101025" cy="173625"/>
            </a:xfrm>
            <a:custGeom>
              <a:avLst/>
              <a:gdLst/>
              <a:ahLst/>
              <a:cxnLst/>
              <a:rect l="l" t="t" r="r" b="b"/>
              <a:pathLst>
                <a:path w="4041" h="6945" extrusionOk="0">
                  <a:moveTo>
                    <a:pt x="1528" y="808"/>
                  </a:moveTo>
                  <a:lnTo>
                    <a:pt x="3422" y="1275"/>
                  </a:lnTo>
                  <a:lnTo>
                    <a:pt x="3422" y="2614"/>
                  </a:lnTo>
                  <a:lnTo>
                    <a:pt x="2109" y="5202"/>
                  </a:lnTo>
                  <a:lnTo>
                    <a:pt x="1970" y="4735"/>
                  </a:lnTo>
                  <a:lnTo>
                    <a:pt x="834" y="3043"/>
                  </a:lnTo>
                  <a:lnTo>
                    <a:pt x="1528" y="2437"/>
                  </a:lnTo>
                  <a:lnTo>
                    <a:pt x="1528" y="808"/>
                  </a:lnTo>
                  <a:close/>
                  <a:moveTo>
                    <a:pt x="884" y="0"/>
                  </a:moveTo>
                  <a:lnTo>
                    <a:pt x="884" y="2147"/>
                  </a:lnTo>
                  <a:lnTo>
                    <a:pt x="0" y="2955"/>
                  </a:lnTo>
                  <a:lnTo>
                    <a:pt x="1389" y="4950"/>
                  </a:lnTo>
                  <a:lnTo>
                    <a:pt x="1932" y="6945"/>
                  </a:lnTo>
                  <a:lnTo>
                    <a:pt x="4041" y="2765"/>
                  </a:lnTo>
                  <a:lnTo>
                    <a:pt x="4041" y="783"/>
                  </a:lnTo>
                  <a:lnTo>
                    <a:pt x="8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52"/>
            <p:cNvSpPr/>
            <p:nvPr/>
          </p:nvSpPr>
          <p:spPr>
            <a:xfrm>
              <a:off x="1924775" y="1047875"/>
              <a:ext cx="106400" cy="104500"/>
            </a:xfrm>
            <a:custGeom>
              <a:avLst/>
              <a:gdLst/>
              <a:ahLst/>
              <a:cxnLst/>
              <a:rect l="l" t="t" r="r" b="b"/>
              <a:pathLst>
                <a:path w="4256" h="4180" extrusionOk="0">
                  <a:moveTo>
                    <a:pt x="0" y="0"/>
                  </a:moveTo>
                  <a:lnTo>
                    <a:pt x="0" y="1894"/>
                  </a:lnTo>
                  <a:lnTo>
                    <a:pt x="1263" y="2690"/>
                  </a:lnTo>
                  <a:lnTo>
                    <a:pt x="947" y="4180"/>
                  </a:lnTo>
                  <a:cubicBezTo>
                    <a:pt x="947" y="4180"/>
                    <a:pt x="2481" y="3571"/>
                    <a:pt x="2595" y="3571"/>
                  </a:cubicBezTo>
                  <a:cubicBezTo>
                    <a:pt x="2599" y="3571"/>
                    <a:pt x="2601" y="3572"/>
                    <a:pt x="2601" y="3574"/>
                  </a:cubicBezTo>
                  <a:cubicBezTo>
                    <a:pt x="2601" y="3574"/>
                    <a:pt x="2602" y="3575"/>
                    <a:pt x="2602" y="3575"/>
                  </a:cubicBezTo>
                  <a:cubicBezTo>
                    <a:pt x="2638" y="3575"/>
                    <a:pt x="4256" y="1389"/>
                    <a:pt x="4256" y="1389"/>
                  </a:cubicBezTo>
                  <a:lnTo>
                    <a:pt x="3296" y="0"/>
                  </a:lnTo>
                  <a:lnTo>
                    <a:pt x="2147" y="796"/>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52"/>
            <p:cNvSpPr/>
            <p:nvPr/>
          </p:nvSpPr>
          <p:spPr>
            <a:xfrm>
              <a:off x="1916875" y="1036500"/>
              <a:ext cx="124100" cy="128500"/>
            </a:xfrm>
            <a:custGeom>
              <a:avLst/>
              <a:gdLst/>
              <a:ahLst/>
              <a:cxnLst/>
              <a:rect l="l" t="t" r="r" b="b"/>
              <a:pathLst>
                <a:path w="4964" h="5140" extrusionOk="0">
                  <a:moveTo>
                    <a:pt x="3524" y="897"/>
                  </a:moveTo>
                  <a:lnTo>
                    <a:pt x="4180" y="1844"/>
                  </a:lnTo>
                  <a:cubicBezTo>
                    <a:pt x="3675" y="2526"/>
                    <a:pt x="2968" y="3473"/>
                    <a:pt x="2753" y="3738"/>
                  </a:cubicBezTo>
                  <a:cubicBezTo>
                    <a:pt x="2577" y="3789"/>
                    <a:pt x="2261" y="3903"/>
                    <a:pt x="1693" y="4130"/>
                  </a:cubicBezTo>
                  <a:lnTo>
                    <a:pt x="1933" y="2981"/>
                  </a:lnTo>
                  <a:lnTo>
                    <a:pt x="632" y="2173"/>
                  </a:lnTo>
                  <a:lnTo>
                    <a:pt x="632" y="910"/>
                  </a:lnTo>
                  <a:lnTo>
                    <a:pt x="2501" y="1604"/>
                  </a:lnTo>
                  <a:lnTo>
                    <a:pt x="3524" y="897"/>
                  </a:lnTo>
                  <a:close/>
                  <a:moveTo>
                    <a:pt x="1" y="1"/>
                  </a:moveTo>
                  <a:lnTo>
                    <a:pt x="1" y="2526"/>
                  </a:lnTo>
                  <a:lnTo>
                    <a:pt x="1225" y="3284"/>
                  </a:lnTo>
                  <a:lnTo>
                    <a:pt x="834" y="5140"/>
                  </a:lnTo>
                  <a:lnTo>
                    <a:pt x="1377" y="4925"/>
                  </a:lnTo>
                  <a:cubicBezTo>
                    <a:pt x="1996" y="4685"/>
                    <a:pt x="2690" y="4420"/>
                    <a:pt x="2905" y="4344"/>
                  </a:cubicBezTo>
                  <a:cubicBezTo>
                    <a:pt x="2916" y="4347"/>
                    <a:pt x="2927" y="4348"/>
                    <a:pt x="2938" y="4348"/>
                  </a:cubicBezTo>
                  <a:cubicBezTo>
                    <a:pt x="3130" y="4348"/>
                    <a:pt x="3368" y="4002"/>
                    <a:pt x="4824" y="2021"/>
                  </a:cubicBezTo>
                  <a:lnTo>
                    <a:pt x="4963" y="1832"/>
                  </a:lnTo>
                  <a:lnTo>
                    <a:pt x="3688" y="13"/>
                  </a:lnTo>
                  <a:lnTo>
                    <a:pt x="2412" y="885"/>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52"/>
            <p:cNvSpPr/>
            <p:nvPr/>
          </p:nvSpPr>
          <p:spPr>
            <a:xfrm>
              <a:off x="1706650" y="1016300"/>
              <a:ext cx="192575" cy="136400"/>
            </a:xfrm>
            <a:custGeom>
              <a:avLst/>
              <a:gdLst/>
              <a:ahLst/>
              <a:cxnLst/>
              <a:rect l="l" t="t" r="r" b="b"/>
              <a:pathLst>
                <a:path w="7703" h="5456" extrusionOk="0">
                  <a:moveTo>
                    <a:pt x="2412" y="1"/>
                  </a:moveTo>
                  <a:lnTo>
                    <a:pt x="1616" y="518"/>
                  </a:lnTo>
                  <a:cubicBezTo>
                    <a:pt x="1376" y="594"/>
                    <a:pt x="0" y="2147"/>
                    <a:pt x="0" y="2147"/>
                  </a:cubicBezTo>
                  <a:lnTo>
                    <a:pt x="859" y="4029"/>
                  </a:lnTo>
                  <a:lnTo>
                    <a:pt x="1692" y="5456"/>
                  </a:lnTo>
                  <a:lnTo>
                    <a:pt x="4142" y="4849"/>
                  </a:lnTo>
                  <a:lnTo>
                    <a:pt x="5253" y="4269"/>
                  </a:lnTo>
                  <a:lnTo>
                    <a:pt x="7387" y="4837"/>
                  </a:lnTo>
                  <a:lnTo>
                    <a:pt x="7703" y="2652"/>
                  </a:lnTo>
                  <a:lnTo>
                    <a:pt x="6907" y="480"/>
                  </a:lnTo>
                  <a:lnTo>
                    <a:pt x="5013" y="1819"/>
                  </a:lnTo>
                  <a:lnTo>
                    <a:pt x="4520" y="2968"/>
                  </a:lnTo>
                  <a:lnTo>
                    <a:pt x="3043" y="2652"/>
                  </a:lnTo>
                  <a:lnTo>
                    <a:pt x="3043" y="1263"/>
                  </a:lnTo>
                  <a:lnTo>
                    <a:pt x="241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52"/>
            <p:cNvSpPr/>
            <p:nvPr/>
          </p:nvSpPr>
          <p:spPr>
            <a:xfrm>
              <a:off x="1697800" y="1004950"/>
              <a:ext cx="209625" cy="156600"/>
            </a:xfrm>
            <a:custGeom>
              <a:avLst/>
              <a:gdLst/>
              <a:ahLst/>
              <a:cxnLst/>
              <a:rect l="l" t="t" r="r" b="b"/>
              <a:pathLst>
                <a:path w="8385" h="6264" extrusionOk="0">
                  <a:moveTo>
                    <a:pt x="2652" y="909"/>
                  </a:moveTo>
                  <a:lnTo>
                    <a:pt x="3094" y="1793"/>
                  </a:lnTo>
                  <a:lnTo>
                    <a:pt x="3094" y="3359"/>
                  </a:lnTo>
                  <a:lnTo>
                    <a:pt x="5064" y="3788"/>
                  </a:lnTo>
                  <a:lnTo>
                    <a:pt x="5632" y="2475"/>
                  </a:lnTo>
                  <a:lnTo>
                    <a:pt x="7122" y="1427"/>
                  </a:lnTo>
                  <a:lnTo>
                    <a:pt x="7728" y="3132"/>
                  </a:lnTo>
                  <a:lnTo>
                    <a:pt x="7476" y="4887"/>
                  </a:lnTo>
                  <a:lnTo>
                    <a:pt x="5582" y="4382"/>
                  </a:lnTo>
                  <a:lnTo>
                    <a:pt x="4395" y="5000"/>
                  </a:lnTo>
                  <a:lnTo>
                    <a:pt x="2210" y="5531"/>
                  </a:lnTo>
                  <a:lnTo>
                    <a:pt x="1503" y="4356"/>
                  </a:lnTo>
                  <a:lnTo>
                    <a:pt x="733" y="2664"/>
                  </a:lnTo>
                  <a:cubicBezTo>
                    <a:pt x="1288" y="2033"/>
                    <a:pt x="1920" y="1364"/>
                    <a:pt x="2084" y="1263"/>
                  </a:cubicBezTo>
                  <a:lnTo>
                    <a:pt x="2652" y="909"/>
                  </a:lnTo>
                  <a:close/>
                  <a:moveTo>
                    <a:pt x="2917" y="0"/>
                  </a:moveTo>
                  <a:lnTo>
                    <a:pt x="1831" y="682"/>
                  </a:lnTo>
                  <a:cubicBezTo>
                    <a:pt x="1705" y="745"/>
                    <a:pt x="1352" y="1010"/>
                    <a:pt x="139" y="2387"/>
                  </a:cubicBezTo>
                  <a:lnTo>
                    <a:pt x="0" y="2551"/>
                  </a:lnTo>
                  <a:lnTo>
                    <a:pt x="947" y="4647"/>
                  </a:lnTo>
                  <a:lnTo>
                    <a:pt x="1907" y="6263"/>
                  </a:lnTo>
                  <a:lnTo>
                    <a:pt x="4584" y="5606"/>
                  </a:lnTo>
                  <a:lnTo>
                    <a:pt x="5645" y="5051"/>
                  </a:lnTo>
                  <a:lnTo>
                    <a:pt x="8006" y="5682"/>
                  </a:lnTo>
                  <a:lnTo>
                    <a:pt x="8385" y="3068"/>
                  </a:lnTo>
                  <a:lnTo>
                    <a:pt x="7438" y="429"/>
                  </a:lnTo>
                  <a:lnTo>
                    <a:pt x="5127" y="2058"/>
                  </a:lnTo>
                  <a:lnTo>
                    <a:pt x="4710" y="3043"/>
                  </a:lnTo>
                  <a:lnTo>
                    <a:pt x="3738" y="2841"/>
                  </a:lnTo>
                  <a:lnTo>
                    <a:pt x="3738" y="1642"/>
                  </a:lnTo>
                  <a:lnTo>
                    <a:pt x="291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52"/>
            <p:cNvSpPr/>
            <p:nvPr/>
          </p:nvSpPr>
          <p:spPr>
            <a:xfrm>
              <a:off x="1640975" y="919700"/>
              <a:ext cx="161975" cy="96625"/>
            </a:xfrm>
            <a:custGeom>
              <a:avLst/>
              <a:gdLst/>
              <a:ahLst/>
              <a:cxnLst/>
              <a:rect l="l" t="t" r="r" b="b"/>
              <a:pathLst>
                <a:path w="6479" h="3865" extrusionOk="0">
                  <a:moveTo>
                    <a:pt x="5203" y="1"/>
                  </a:moveTo>
                  <a:lnTo>
                    <a:pt x="3549" y="632"/>
                  </a:lnTo>
                  <a:lnTo>
                    <a:pt x="783" y="1819"/>
                  </a:lnTo>
                  <a:lnTo>
                    <a:pt x="1" y="3334"/>
                  </a:lnTo>
                  <a:lnTo>
                    <a:pt x="1579" y="3865"/>
                  </a:lnTo>
                  <a:lnTo>
                    <a:pt x="3157" y="3334"/>
                  </a:lnTo>
                  <a:lnTo>
                    <a:pt x="4572" y="3094"/>
                  </a:lnTo>
                  <a:lnTo>
                    <a:pt x="5759" y="1933"/>
                  </a:lnTo>
                  <a:lnTo>
                    <a:pt x="6478" y="708"/>
                  </a:lnTo>
                  <a:lnTo>
                    <a:pt x="520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52"/>
            <p:cNvSpPr/>
            <p:nvPr/>
          </p:nvSpPr>
          <p:spPr>
            <a:xfrm>
              <a:off x="1629625" y="910875"/>
              <a:ext cx="184375" cy="113650"/>
            </a:xfrm>
            <a:custGeom>
              <a:avLst/>
              <a:gdLst/>
              <a:ahLst/>
              <a:cxnLst/>
              <a:rect l="l" t="t" r="r" b="b"/>
              <a:pathLst>
                <a:path w="7375" h="4546" extrusionOk="0">
                  <a:moveTo>
                    <a:pt x="5632" y="707"/>
                  </a:moveTo>
                  <a:lnTo>
                    <a:pt x="6503" y="1175"/>
                  </a:lnTo>
                  <a:lnTo>
                    <a:pt x="5960" y="2084"/>
                  </a:lnTo>
                  <a:lnTo>
                    <a:pt x="4874" y="3144"/>
                  </a:lnTo>
                  <a:lnTo>
                    <a:pt x="3561" y="3372"/>
                  </a:lnTo>
                  <a:lnTo>
                    <a:pt x="2033" y="3877"/>
                  </a:lnTo>
                  <a:lnTo>
                    <a:pt x="909" y="3511"/>
                  </a:lnTo>
                  <a:lnTo>
                    <a:pt x="1477" y="2412"/>
                  </a:lnTo>
                  <a:lnTo>
                    <a:pt x="4116" y="1276"/>
                  </a:lnTo>
                  <a:lnTo>
                    <a:pt x="5632" y="707"/>
                  </a:lnTo>
                  <a:close/>
                  <a:moveTo>
                    <a:pt x="5682" y="0"/>
                  </a:moveTo>
                  <a:lnTo>
                    <a:pt x="3877" y="695"/>
                  </a:lnTo>
                  <a:lnTo>
                    <a:pt x="1010" y="1920"/>
                  </a:lnTo>
                  <a:lnTo>
                    <a:pt x="0" y="3877"/>
                  </a:lnTo>
                  <a:lnTo>
                    <a:pt x="2033" y="4546"/>
                  </a:lnTo>
                  <a:lnTo>
                    <a:pt x="3687" y="4003"/>
                  </a:lnTo>
                  <a:lnTo>
                    <a:pt x="5177" y="3750"/>
                  </a:lnTo>
                  <a:lnTo>
                    <a:pt x="6427" y="2513"/>
                  </a:lnTo>
                  <a:lnTo>
                    <a:pt x="7374" y="947"/>
                  </a:lnTo>
                  <a:lnTo>
                    <a:pt x="568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52"/>
            <p:cNvSpPr/>
            <p:nvPr/>
          </p:nvSpPr>
          <p:spPr>
            <a:xfrm>
              <a:off x="1843950" y="961050"/>
              <a:ext cx="72950" cy="40125"/>
            </a:xfrm>
            <a:custGeom>
              <a:avLst/>
              <a:gdLst/>
              <a:ahLst/>
              <a:cxnLst/>
              <a:rect l="l" t="t" r="r" b="b"/>
              <a:pathLst>
                <a:path w="2918" h="1605" extrusionOk="0">
                  <a:moveTo>
                    <a:pt x="392" y="1"/>
                  </a:moveTo>
                  <a:lnTo>
                    <a:pt x="1" y="594"/>
                  </a:lnTo>
                  <a:lnTo>
                    <a:pt x="1024" y="1605"/>
                  </a:lnTo>
                  <a:lnTo>
                    <a:pt x="2211" y="670"/>
                  </a:lnTo>
                  <a:lnTo>
                    <a:pt x="291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52"/>
            <p:cNvSpPr/>
            <p:nvPr/>
          </p:nvSpPr>
          <p:spPr>
            <a:xfrm>
              <a:off x="1833850" y="953475"/>
              <a:ext cx="102950" cy="58125"/>
            </a:xfrm>
            <a:custGeom>
              <a:avLst/>
              <a:gdLst/>
              <a:ahLst/>
              <a:cxnLst/>
              <a:rect l="l" t="t" r="r" b="b"/>
              <a:pathLst>
                <a:path w="4118" h="2325" extrusionOk="0">
                  <a:moveTo>
                    <a:pt x="2526" y="632"/>
                  </a:moveTo>
                  <a:lnTo>
                    <a:pt x="1453" y="1491"/>
                  </a:lnTo>
                  <a:lnTo>
                    <a:pt x="809" y="860"/>
                  </a:lnTo>
                  <a:lnTo>
                    <a:pt x="973" y="632"/>
                  </a:lnTo>
                  <a:close/>
                  <a:moveTo>
                    <a:pt x="632" y="1"/>
                  </a:moveTo>
                  <a:lnTo>
                    <a:pt x="1" y="948"/>
                  </a:lnTo>
                  <a:lnTo>
                    <a:pt x="1402" y="2324"/>
                  </a:lnTo>
                  <a:lnTo>
                    <a:pt x="2829" y="1213"/>
                  </a:lnTo>
                  <a:lnTo>
                    <a:pt x="411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52"/>
            <p:cNvSpPr/>
            <p:nvPr/>
          </p:nvSpPr>
          <p:spPr>
            <a:xfrm>
              <a:off x="1900150" y="882450"/>
              <a:ext cx="40425" cy="51500"/>
            </a:xfrm>
            <a:custGeom>
              <a:avLst/>
              <a:gdLst/>
              <a:ahLst/>
              <a:cxnLst/>
              <a:rect l="l" t="t" r="r" b="b"/>
              <a:pathLst>
                <a:path w="1617" h="2060" extrusionOk="0">
                  <a:moveTo>
                    <a:pt x="354" y="1"/>
                  </a:moveTo>
                  <a:lnTo>
                    <a:pt x="0" y="708"/>
                  </a:lnTo>
                  <a:lnTo>
                    <a:pt x="695" y="1137"/>
                  </a:lnTo>
                  <a:lnTo>
                    <a:pt x="1351" y="2059"/>
                  </a:lnTo>
                  <a:lnTo>
                    <a:pt x="1617" y="1339"/>
                  </a:lnTo>
                  <a:lnTo>
                    <a:pt x="1617" y="316"/>
                  </a:lnTo>
                  <a:lnTo>
                    <a:pt x="35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52"/>
            <p:cNvSpPr/>
            <p:nvPr/>
          </p:nvSpPr>
          <p:spPr>
            <a:xfrm>
              <a:off x="1889725" y="873000"/>
              <a:ext cx="58750" cy="77975"/>
            </a:xfrm>
            <a:custGeom>
              <a:avLst/>
              <a:gdLst/>
              <a:ahLst/>
              <a:cxnLst/>
              <a:rect l="l" t="t" r="r" b="b"/>
              <a:pathLst>
                <a:path w="2350" h="3119" extrusionOk="0">
                  <a:moveTo>
                    <a:pt x="948" y="745"/>
                  </a:moveTo>
                  <a:lnTo>
                    <a:pt x="1718" y="934"/>
                  </a:lnTo>
                  <a:lnTo>
                    <a:pt x="1718" y="1654"/>
                  </a:lnTo>
                  <a:lnTo>
                    <a:pt x="1680" y="1768"/>
                  </a:lnTo>
                  <a:lnTo>
                    <a:pt x="1364" y="1326"/>
                  </a:lnTo>
                  <a:lnTo>
                    <a:pt x="821" y="972"/>
                  </a:lnTo>
                  <a:lnTo>
                    <a:pt x="948" y="745"/>
                  </a:lnTo>
                  <a:close/>
                  <a:moveTo>
                    <a:pt x="607" y="0"/>
                  </a:moveTo>
                  <a:lnTo>
                    <a:pt x="1" y="1200"/>
                  </a:lnTo>
                  <a:lnTo>
                    <a:pt x="885" y="1755"/>
                  </a:lnTo>
                  <a:lnTo>
                    <a:pt x="1857" y="3119"/>
                  </a:lnTo>
                  <a:lnTo>
                    <a:pt x="2324" y="1818"/>
                  </a:lnTo>
                  <a:lnTo>
                    <a:pt x="2349" y="442"/>
                  </a:lnTo>
                  <a:lnTo>
                    <a:pt x="6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52"/>
            <p:cNvSpPr/>
            <p:nvPr/>
          </p:nvSpPr>
          <p:spPr>
            <a:xfrm>
              <a:off x="1439900" y="1099950"/>
              <a:ext cx="185325" cy="192275"/>
            </a:xfrm>
            <a:custGeom>
              <a:avLst/>
              <a:gdLst/>
              <a:ahLst/>
              <a:cxnLst/>
              <a:rect l="l" t="t" r="r" b="b"/>
              <a:pathLst>
                <a:path w="7413" h="7691" extrusionOk="0">
                  <a:moveTo>
                    <a:pt x="5682" y="1"/>
                  </a:moveTo>
                  <a:lnTo>
                    <a:pt x="3826" y="354"/>
                  </a:lnTo>
                  <a:cubicBezTo>
                    <a:pt x="3586" y="544"/>
                    <a:pt x="2374" y="834"/>
                    <a:pt x="2374" y="834"/>
                  </a:cubicBezTo>
                  <a:lnTo>
                    <a:pt x="2374" y="2337"/>
                  </a:lnTo>
                  <a:lnTo>
                    <a:pt x="1111" y="3991"/>
                  </a:lnTo>
                  <a:lnTo>
                    <a:pt x="0" y="4900"/>
                  </a:lnTo>
                  <a:lnTo>
                    <a:pt x="632" y="7691"/>
                  </a:lnTo>
                  <a:lnTo>
                    <a:pt x="2058" y="7691"/>
                  </a:lnTo>
                  <a:lnTo>
                    <a:pt x="4293" y="5254"/>
                  </a:lnTo>
                  <a:lnTo>
                    <a:pt x="5834" y="4622"/>
                  </a:lnTo>
                  <a:lnTo>
                    <a:pt x="7412" y="3650"/>
                  </a:lnTo>
                  <a:lnTo>
                    <a:pt x="7412" y="1705"/>
                  </a:lnTo>
                  <a:lnTo>
                    <a:pt x="6238" y="910"/>
                  </a:lnTo>
                  <a:lnTo>
                    <a:pt x="568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52"/>
            <p:cNvSpPr/>
            <p:nvPr/>
          </p:nvSpPr>
          <p:spPr>
            <a:xfrm>
              <a:off x="1431375" y="1091425"/>
              <a:ext cx="201725" cy="208700"/>
            </a:xfrm>
            <a:custGeom>
              <a:avLst/>
              <a:gdLst/>
              <a:ahLst/>
              <a:cxnLst/>
              <a:rect l="l" t="t" r="r" b="b"/>
              <a:pathLst>
                <a:path w="8069" h="8348" extrusionOk="0">
                  <a:moveTo>
                    <a:pt x="5859" y="708"/>
                  </a:moveTo>
                  <a:lnTo>
                    <a:pt x="6301" y="1428"/>
                  </a:lnTo>
                  <a:lnTo>
                    <a:pt x="7438" y="2223"/>
                  </a:lnTo>
                  <a:lnTo>
                    <a:pt x="7438" y="3814"/>
                  </a:lnTo>
                  <a:lnTo>
                    <a:pt x="6049" y="4673"/>
                  </a:lnTo>
                  <a:lnTo>
                    <a:pt x="4521" y="5304"/>
                  </a:lnTo>
                  <a:lnTo>
                    <a:pt x="2260" y="7716"/>
                  </a:lnTo>
                  <a:lnTo>
                    <a:pt x="1225" y="7716"/>
                  </a:lnTo>
                  <a:lnTo>
                    <a:pt x="695" y="5367"/>
                  </a:lnTo>
                  <a:lnTo>
                    <a:pt x="1642" y="4584"/>
                  </a:lnTo>
                  <a:lnTo>
                    <a:pt x="3018" y="2791"/>
                  </a:lnTo>
                  <a:lnTo>
                    <a:pt x="3018" y="1428"/>
                  </a:lnTo>
                  <a:cubicBezTo>
                    <a:pt x="3422" y="1327"/>
                    <a:pt x="4003" y="1163"/>
                    <a:pt x="4281" y="998"/>
                  </a:cubicBezTo>
                  <a:lnTo>
                    <a:pt x="5859" y="708"/>
                  </a:lnTo>
                  <a:close/>
                  <a:moveTo>
                    <a:pt x="6175" y="1"/>
                  </a:moveTo>
                  <a:lnTo>
                    <a:pt x="4117" y="380"/>
                  </a:lnTo>
                  <a:lnTo>
                    <a:pt x="4028" y="405"/>
                  </a:lnTo>
                  <a:lnTo>
                    <a:pt x="3965" y="443"/>
                  </a:lnTo>
                  <a:cubicBezTo>
                    <a:pt x="3851" y="544"/>
                    <a:pt x="3182" y="733"/>
                    <a:pt x="2639" y="872"/>
                  </a:cubicBezTo>
                  <a:lnTo>
                    <a:pt x="2399" y="923"/>
                  </a:lnTo>
                  <a:lnTo>
                    <a:pt x="2399" y="2564"/>
                  </a:lnTo>
                  <a:lnTo>
                    <a:pt x="1225" y="4105"/>
                  </a:lnTo>
                  <a:lnTo>
                    <a:pt x="0" y="5115"/>
                  </a:lnTo>
                  <a:lnTo>
                    <a:pt x="733" y="8347"/>
                  </a:lnTo>
                  <a:lnTo>
                    <a:pt x="2538" y="8347"/>
                  </a:lnTo>
                  <a:lnTo>
                    <a:pt x="4836" y="5847"/>
                  </a:lnTo>
                  <a:lnTo>
                    <a:pt x="6352" y="5228"/>
                  </a:lnTo>
                  <a:lnTo>
                    <a:pt x="8069" y="4168"/>
                  </a:lnTo>
                  <a:lnTo>
                    <a:pt x="8069" y="1870"/>
                  </a:lnTo>
                  <a:lnTo>
                    <a:pt x="6806" y="1024"/>
                  </a:lnTo>
                  <a:lnTo>
                    <a:pt x="617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52"/>
            <p:cNvSpPr/>
            <p:nvPr/>
          </p:nvSpPr>
          <p:spPr>
            <a:xfrm>
              <a:off x="1514700" y="1211400"/>
              <a:ext cx="329275" cy="270225"/>
            </a:xfrm>
            <a:custGeom>
              <a:avLst/>
              <a:gdLst/>
              <a:ahLst/>
              <a:cxnLst/>
              <a:rect l="l" t="t" r="r" b="b"/>
              <a:pathLst>
                <a:path w="13171" h="10809" extrusionOk="0">
                  <a:moveTo>
                    <a:pt x="12072" y="0"/>
                  </a:moveTo>
                  <a:lnTo>
                    <a:pt x="9623" y="480"/>
                  </a:lnTo>
                  <a:lnTo>
                    <a:pt x="8676" y="4180"/>
                  </a:lnTo>
                  <a:lnTo>
                    <a:pt x="7678" y="3536"/>
                  </a:lnTo>
                  <a:lnTo>
                    <a:pt x="8297" y="1503"/>
                  </a:lnTo>
                  <a:lnTo>
                    <a:pt x="4925" y="707"/>
                  </a:lnTo>
                  <a:lnTo>
                    <a:pt x="1440" y="1818"/>
                  </a:lnTo>
                  <a:lnTo>
                    <a:pt x="1074" y="2993"/>
                  </a:lnTo>
                  <a:lnTo>
                    <a:pt x="2791" y="3574"/>
                  </a:lnTo>
                  <a:lnTo>
                    <a:pt x="1" y="3940"/>
                  </a:lnTo>
                  <a:lnTo>
                    <a:pt x="1" y="6389"/>
                  </a:lnTo>
                  <a:lnTo>
                    <a:pt x="2842" y="6389"/>
                  </a:lnTo>
                  <a:lnTo>
                    <a:pt x="3549" y="6781"/>
                  </a:lnTo>
                  <a:lnTo>
                    <a:pt x="632" y="7021"/>
                  </a:lnTo>
                  <a:lnTo>
                    <a:pt x="1503" y="8637"/>
                  </a:lnTo>
                  <a:lnTo>
                    <a:pt x="1819" y="10177"/>
                  </a:lnTo>
                  <a:lnTo>
                    <a:pt x="4736" y="10177"/>
                  </a:lnTo>
                  <a:lnTo>
                    <a:pt x="6706" y="9142"/>
                  </a:lnTo>
                  <a:lnTo>
                    <a:pt x="8751" y="10809"/>
                  </a:lnTo>
                  <a:lnTo>
                    <a:pt x="10570" y="10089"/>
                  </a:lnTo>
                  <a:lnTo>
                    <a:pt x="11529" y="8789"/>
                  </a:lnTo>
                  <a:lnTo>
                    <a:pt x="10102" y="5695"/>
                  </a:lnTo>
                  <a:lnTo>
                    <a:pt x="11201" y="2614"/>
                  </a:lnTo>
                  <a:lnTo>
                    <a:pt x="13171" y="1111"/>
                  </a:lnTo>
                  <a:lnTo>
                    <a:pt x="120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52"/>
            <p:cNvSpPr/>
            <p:nvPr/>
          </p:nvSpPr>
          <p:spPr>
            <a:xfrm>
              <a:off x="1506825" y="1202875"/>
              <a:ext cx="349150" cy="287600"/>
            </a:xfrm>
            <a:custGeom>
              <a:avLst/>
              <a:gdLst/>
              <a:ahLst/>
              <a:cxnLst/>
              <a:rect l="l" t="t" r="r" b="b"/>
              <a:pathLst>
                <a:path w="13966" h="11504" extrusionOk="0">
                  <a:moveTo>
                    <a:pt x="12274" y="682"/>
                  </a:moveTo>
                  <a:lnTo>
                    <a:pt x="13006" y="1414"/>
                  </a:lnTo>
                  <a:lnTo>
                    <a:pt x="11238" y="2766"/>
                  </a:lnTo>
                  <a:lnTo>
                    <a:pt x="10064" y="6061"/>
                  </a:lnTo>
                  <a:lnTo>
                    <a:pt x="11478" y="9092"/>
                  </a:lnTo>
                  <a:lnTo>
                    <a:pt x="10683" y="10178"/>
                  </a:lnTo>
                  <a:lnTo>
                    <a:pt x="9129" y="10784"/>
                  </a:lnTo>
                  <a:lnTo>
                    <a:pt x="7059" y="9117"/>
                  </a:lnTo>
                  <a:lnTo>
                    <a:pt x="4975" y="10203"/>
                  </a:lnTo>
                  <a:lnTo>
                    <a:pt x="2399" y="10203"/>
                  </a:lnTo>
                  <a:lnTo>
                    <a:pt x="2134" y="8915"/>
                  </a:lnTo>
                  <a:lnTo>
                    <a:pt x="1465" y="7640"/>
                  </a:lnTo>
                  <a:lnTo>
                    <a:pt x="4937" y="7349"/>
                  </a:lnTo>
                  <a:lnTo>
                    <a:pt x="3245" y="6415"/>
                  </a:lnTo>
                  <a:lnTo>
                    <a:pt x="644" y="6415"/>
                  </a:lnTo>
                  <a:lnTo>
                    <a:pt x="644" y="4559"/>
                  </a:lnTo>
                  <a:lnTo>
                    <a:pt x="4495" y="4053"/>
                  </a:lnTo>
                  <a:lnTo>
                    <a:pt x="1781" y="3132"/>
                  </a:lnTo>
                  <a:lnTo>
                    <a:pt x="2008" y="2399"/>
                  </a:lnTo>
                  <a:lnTo>
                    <a:pt x="5253" y="1377"/>
                  </a:lnTo>
                  <a:lnTo>
                    <a:pt x="8208" y="2071"/>
                  </a:lnTo>
                  <a:lnTo>
                    <a:pt x="7627" y="4003"/>
                  </a:lnTo>
                  <a:lnTo>
                    <a:pt x="9193" y="5026"/>
                  </a:lnTo>
                  <a:lnTo>
                    <a:pt x="10190" y="1086"/>
                  </a:lnTo>
                  <a:lnTo>
                    <a:pt x="12274" y="682"/>
                  </a:lnTo>
                  <a:close/>
                  <a:moveTo>
                    <a:pt x="12488" y="0"/>
                  </a:moveTo>
                  <a:lnTo>
                    <a:pt x="9685" y="543"/>
                  </a:lnTo>
                  <a:lnTo>
                    <a:pt x="8801" y="4016"/>
                  </a:lnTo>
                  <a:lnTo>
                    <a:pt x="8372" y="3738"/>
                  </a:lnTo>
                  <a:lnTo>
                    <a:pt x="9003" y="1616"/>
                  </a:lnTo>
                  <a:lnTo>
                    <a:pt x="5228" y="733"/>
                  </a:lnTo>
                  <a:lnTo>
                    <a:pt x="1503" y="1907"/>
                  </a:lnTo>
                  <a:lnTo>
                    <a:pt x="998" y="3536"/>
                  </a:lnTo>
                  <a:lnTo>
                    <a:pt x="1717" y="3788"/>
                  </a:lnTo>
                  <a:lnTo>
                    <a:pt x="0" y="4003"/>
                  </a:lnTo>
                  <a:lnTo>
                    <a:pt x="0" y="7046"/>
                  </a:lnTo>
                  <a:lnTo>
                    <a:pt x="1010" y="7046"/>
                  </a:lnTo>
                  <a:lnTo>
                    <a:pt x="442" y="7097"/>
                  </a:lnTo>
                  <a:lnTo>
                    <a:pt x="1515" y="9079"/>
                  </a:lnTo>
                  <a:lnTo>
                    <a:pt x="1882" y="10834"/>
                  </a:lnTo>
                  <a:lnTo>
                    <a:pt x="5127" y="10834"/>
                  </a:lnTo>
                  <a:lnTo>
                    <a:pt x="6983" y="9862"/>
                  </a:lnTo>
                  <a:lnTo>
                    <a:pt x="9016" y="11503"/>
                  </a:lnTo>
                  <a:lnTo>
                    <a:pt x="11087" y="10708"/>
                  </a:lnTo>
                  <a:lnTo>
                    <a:pt x="12210" y="9167"/>
                  </a:lnTo>
                  <a:lnTo>
                    <a:pt x="10758" y="6023"/>
                  </a:lnTo>
                  <a:lnTo>
                    <a:pt x="11781" y="3144"/>
                  </a:lnTo>
                  <a:lnTo>
                    <a:pt x="13966" y="1490"/>
                  </a:lnTo>
                  <a:lnTo>
                    <a:pt x="1248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52"/>
            <p:cNvSpPr/>
            <p:nvPr/>
          </p:nvSpPr>
          <p:spPr>
            <a:xfrm>
              <a:off x="1843950" y="1219275"/>
              <a:ext cx="96625" cy="163875"/>
            </a:xfrm>
            <a:custGeom>
              <a:avLst/>
              <a:gdLst/>
              <a:ahLst/>
              <a:cxnLst/>
              <a:rect l="l" t="t" r="r" b="b"/>
              <a:pathLst>
                <a:path w="3865" h="6555" extrusionOk="0">
                  <a:moveTo>
                    <a:pt x="2602" y="1"/>
                  </a:moveTo>
                  <a:lnTo>
                    <a:pt x="2046" y="1339"/>
                  </a:lnTo>
                  <a:lnTo>
                    <a:pt x="1466" y="3334"/>
                  </a:lnTo>
                  <a:lnTo>
                    <a:pt x="1024" y="1642"/>
                  </a:lnTo>
                  <a:lnTo>
                    <a:pt x="1" y="3246"/>
                  </a:lnTo>
                  <a:lnTo>
                    <a:pt x="392" y="5026"/>
                  </a:lnTo>
                  <a:lnTo>
                    <a:pt x="1024" y="6554"/>
                  </a:lnTo>
                  <a:lnTo>
                    <a:pt x="3057" y="5014"/>
                  </a:lnTo>
                  <a:lnTo>
                    <a:pt x="3865" y="3221"/>
                  </a:lnTo>
                  <a:lnTo>
                    <a:pt x="3865" y="1339"/>
                  </a:lnTo>
                  <a:lnTo>
                    <a:pt x="260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52"/>
            <p:cNvSpPr/>
            <p:nvPr/>
          </p:nvSpPr>
          <p:spPr>
            <a:xfrm>
              <a:off x="1835425" y="1205075"/>
              <a:ext cx="113050" cy="190700"/>
            </a:xfrm>
            <a:custGeom>
              <a:avLst/>
              <a:gdLst/>
              <a:ahLst/>
              <a:cxnLst/>
              <a:rect l="l" t="t" r="r" b="b"/>
              <a:pathLst>
                <a:path w="4522" h="7628" extrusionOk="0">
                  <a:moveTo>
                    <a:pt x="3044" y="1150"/>
                  </a:moveTo>
                  <a:lnTo>
                    <a:pt x="3890" y="2034"/>
                  </a:lnTo>
                  <a:lnTo>
                    <a:pt x="3890" y="3726"/>
                  </a:lnTo>
                  <a:lnTo>
                    <a:pt x="3145" y="5380"/>
                  </a:lnTo>
                  <a:lnTo>
                    <a:pt x="1503" y="6630"/>
                  </a:lnTo>
                  <a:lnTo>
                    <a:pt x="1049" y="5519"/>
                  </a:lnTo>
                  <a:lnTo>
                    <a:pt x="683" y="3877"/>
                  </a:lnTo>
                  <a:lnTo>
                    <a:pt x="1238" y="2981"/>
                  </a:lnTo>
                  <a:lnTo>
                    <a:pt x="1781" y="5089"/>
                  </a:lnTo>
                  <a:lnTo>
                    <a:pt x="2678" y="2034"/>
                  </a:lnTo>
                  <a:lnTo>
                    <a:pt x="3044" y="1150"/>
                  </a:lnTo>
                  <a:close/>
                  <a:moveTo>
                    <a:pt x="2842" y="1"/>
                  </a:moveTo>
                  <a:lnTo>
                    <a:pt x="2084" y="1819"/>
                  </a:lnTo>
                  <a:lnTo>
                    <a:pt x="1819" y="2715"/>
                  </a:lnTo>
                  <a:lnTo>
                    <a:pt x="1491" y="1427"/>
                  </a:lnTo>
                  <a:lnTo>
                    <a:pt x="1" y="3763"/>
                  </a:lnTo>
                  <a:lnTo>
                    <a:pt x="443" y="5708"/>
                  </a:lnTo>
                  <a:lnTo>
                    <a:pt x="1238" y="7627"/>
                  </a:lnTo>
                  <a:lnTo>
                    <a:pt x="3650" y="5784"/>
                  </a:lnTo>
                  <a:lnTo>
                    <a:pt x="4496" y="3915"/>
                  </a:lnTo>
                  <a:lnTo>
                    <a:pt x="4521" y="1781"/>
                  </a:lnTo>
                  <a:lnTo>
                    <a:pt x="284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52"/>
            <p:cNvSpPr/>
            <p:nvPr/>
          </p:nvSpPr>
          <p:spPr>
            <a:xfrm>
              <a:off x="1794700" y="1458875"/>
              <a:ext cx="74850" cy="69800"/>
            </a:xfrm>
            <a:custGeom>
              <a:avLst/>
              <a:gdLst/>
              <a:ahLst/>
              <a:cxnLst/>
              <a:rect l="l" t="t" r="r" b="b"/>
              <a:pathLst>
                <a:path w="2994" h="2792" extrusionOk="0">
                  <a:moveTo>
                    <a:pt x="1971" y="1"/>
                  </a:moveTo>
                  <a:lnTo>
                    <a:pt x="872" y="847"/>
                  </a:lnTo>
                  <a:lnTo>
                    <a:pt x="1" y="1465"/>
                  </a:lnTo>
                  <a:lnTo>
                    <a:pt x="1504" y="2791"/>
                  </a:lnTo>
                  <a:lnTo>
                    <a:pt x="2994" y="2791"/>
                  </a:lnTo>
                  <a:lnTo>
                    <a:pt x="197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52"/>
            <p:cNvSpPr/>
            <p:nvPr/>
          </p:nvSpPr>
          <p:spPr>
            <a:xfrm>
              <a:off x="1782075" y="1445925"/>
              <a:ext cx="98850" cy="90625"/>
            </a:xfrm>
            <a:custGeom>
              <a:avLst/>
              <a:gdLst/>
              <a:ahLst/>
              <a:cxnLst/>
              <a:rect l="l" t="t" r="r" b="b"/>
              <a:pathLst>
                <a:path w="3954" h="3625" extrusionOk="0">
                  <a:moveTo>
                    <a:pt x="2324" y="1024"/>
                  </a:moveTo>
                  <a:lnTo>
                    <a:pt x="3057" y="2994"/>
                  </a:lnTo>
                  <a:lnTo>
                    <a:pt x="2122" y="2994"/>
                  </a:lnTo>
                  <a:lnTo>
                    <a:pt x="1011" y="2009"/>
                  </a:lnTo>
                  <a:lnTo>
                    <a:pt x="2324" y="1024"/>
                  </a:lnTo>
                  <a:close/>
                  <a:moveTo>
                    <a:pt x="2627" y="1"/>
                  </a:moveTo>
                  <a:lnTo>
                    <a:pt x="1188" y="1112"/>
                  </a:lnTo>
                  <a:lnTo>
                    <a:pt x="1" y="1958"/>
                  </a:lnTo>
                  <a:lnTo>
                    <a:pt x="1882" y="3625"/>
                  </a:lnTo>
                  <a:lnTo>
                    <a:pt x="3953" y="3625"/>
                  </a:lnTo>
                  <a:lnTo>
                    <a:pt x="262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52"/>
            <p:cNvSpPr/>
            <p:nvPr/>
          </p:nvSpPr>
          <p:spPr>
            <a:xfrm>
              <a:off x="241275" y="1079650"/>
              <a:ext cx="2559200" cy="3887025"/>
            </a:xfrm>
            <a:custGeom>
              <a:avLst/>
              <a:gdLst/>
              <a:ahLst/>
              <a:cxnLst/>
              <a:rect l="l" t="t" r="r" b="b"/>
              <a:pathLst>
                <a:path w="102368" h="155481" extrusionOk="0">
                  <a:moveTo>
                    <a:pt x="22033" y="0"/>
                  </a:moveTo>
                  <a:cubicBezTo>
                    <a:pt x="21541" y="0"/>
                    <a:pt x="20848" y="207"/>
                    <a:pt x="19875" y="825"/>
                  </a:cubicBezTo>
                  <a:cubicBezTo>
                    <a:pt x="16958" y="2669"/>
                    <a:pt x="16718" y="2669"/>
                    <a:pt x="16718" y="2669"/>
                  </a:cubicBezTo>
                  <a:lnTo>
                    <a:pt x="14357" y="4096"/>
                  </a:lnTo>
                  <a:lnTo>
                    <a:pt x="14357" y="5043"/>
                  </a:lnTo>
                  <a:lnTo>
                    <a:pt x="15304" y="8351"/>
                  </a:lnTo>
                  <a:lnTo>
                    <a:pt x="15532" y="10056"/>
                  </a:lnTo>
                  <a:lnTo>
                    <a:pt x="13423" y="9450"/>
                  </a:lnTo>
                  <a:lnTo>
                    <a:pt x="12665" y="8869"/>
                  </a:lnTo>
                  <a:lnTo>
                    <a:pt x="10051" y="10043"/>
                  </a:lnTo>
                  <a:lnTo>
                    <a:pt x="9319" y="11584"/>
                  </a:lnTo>
                  <a:lnTo>
                    <a:pt x="9319" y="12606"/>
                  </a:lnTo>
                  <a:lnTo>
                    <a:pt x="11920" y="12998"/>
                  </a:lnTo>
                  <a:lnTo>
                    <a:pt x="13890" y="12846"/>
                  </a:lnTo>
                  <a:lnTo>
                    <a:pt x="13890" y="12846"/>
                  </a:lnTo>
                  <a:lnTo>
                    <a:pt x="12236" y="14854"/>
                  </a:lnTo>
                  <a:lnTo>
                    <a:pt x="9281" y="15447"/>
                  </a:lnTo>
                  <a:lnTo>
                    <a:pt x="7324" y="17884"/>
                  </a:lnTo>
                  <a:lnTo>
                    <a:pt x="5922" y="20094"/>
                  </a:lnTo>
                  <a:lnTo>
                    <a:pt x="6478" y="22228"/>
                  </a:lnTo>
                  <a:lnTo>
                    <a:pt x="7665" y="23491"/>
                  </a:lnTo>
                  <a:lnTo>
                    <a:pt x="9559" y="25069"/>
                  </a:lnTo>
                  <a:cubicBezTo>
                    <a:pt x="9559" y="25069"/>
                    <a:pt x="8448" y="26534"/>
                    <a:pt x="8372" y="26862"/>
                  </a:cubicBezTo>
                  <a:cubicBezTo>
                    <a:pt x="8296" y="27191"/>
                    <a:pt x="2841" y="30196"/>
                    <a:pt x="2841" y="30196"/>
                  </a:cubicBezTo>
                  <a:lnTo>
                    <a:pt x="0" y="31610"/>
                  </a:lnTo>
                  <a:lnTo>
                    <a:pt x="0" y="31610"/>
                  </a:lnTo>
                  <a:lnTo>
                    <a:pt x="4344" y="30903"/>
                  </a:lnTo>
                  <a:lnTo>
                    <a:pt x="10178" y="28529"/>
                  </a:lnTo>
                  <a:lnTo>
                    <a:pt x="12476" y="25852"/>
                  </a:lnTo>
                  <a:lnTo>
                    <a:pt x="14446" y="24110"/>
                  </a:lnTo>
                  <a:lnTo>
                    <a:pt x="16883" y="22380"/>
                  </a:lnTo>
                  <a:lnTo>
                    <a:pt x="15393" y="25132"/>
                  </a:lnTo>
                  <a:lnTo>
                    <a:pt x="17287" y="24741"/>
                  </a:lnTo>
                  <a:cubicBezTo>
                    <a:pt x="17287" y="24741"/>
                    <a:pt x="19648" y="24034"/>
                    <a:pt x="19812" y="23794"/>
                  </a:cubicBezTo>
                  <a:cubicBezTo>
                    <a:pt x="19818" y="23784"/>
                    <a:pt x="19832" y="23779"/>
                    <a:pt x="19854" y="23779"/>
                  </a:cubicBezTo>
                  <a:cubicBezTo>
                    <a:pt x="20342" y="23779"/>
                    <a:pt x="24610" y="26319"/>
                    <a:pt x="24610" y="26319"/>
                  </a:cubicBezTo>
                  <a:lnTo>
                    <a:pt x="26113" y="29085"/>
                  </a:lnTo>
                  <a:lnTo>
                    <a:pt x="26820" y="33100"/>
                  </a:lnTo>
                  <a:lnTo>
                    <a:pt x="26189" y="36105"/>
                  </a:lnTo>
                  <a:lnTo>
                    <a:pt x="25633" y="38151"/>
                  </a:lnTo>
                  <a:lnTo>
                    <a:pt x="26429" y="40045"/>
                  </a:lnTo>
                  <a:lnTo>
                    <a:pt x="27376" y="37040"/>
                  </a:lnTo>
                  <a:lnTo>
                    <a:pt x="28474" y="36105"/>
                  </a:lnTo>
                  <a:lnTo>
                    <a:pt x="29194" y="40512"/>
                  </a:lnTo>
                  <a:lnTo>
                    <a:pt x="30457" y="43505"/>
                  </a:lnTo>
                  <a:lnTo>
                    <a:pt x="28083" y="42015"/>
                  </a:lnTo>
                  <a:lnTo>
                    <a:pt x="27856" y="43505"/>
                  </a:lnTo>
                  <a:lnTo>
                    <a:pt x="29585" y="47293"/>
                  </a:lnTo>
                  <a:lnTo>
                    <a:pt x="29346" y="49894"/>
                  </a:lnTo>
                  <a:lnTo>
                    <a:pt x="28083" y="52419"/>
                  </a:lnTo>
                  <a:lnTo>
                    <a:pt x="27616" y="56763"/>
                  </a:lnTo>
                  <a:lnTo>
                    <a:pt x="27931" y="61258"/>
                  </a:lnTo>
                  <a:lnTo>
                    <a:pt x="29661" y="64011"/>
                  </a:lnTo>
                  <a:lnTo>
                    <a:pt x="31404" y="65198"/>
                  </a:lnTo>
                  <a:lnTo>
                    <a:pt x="32666" y="68670"/>
                  </a:lnTo>
                  <a:lnTo>
                    <a:pt x="33538" y="71713"/>
                  </a:lnTo>
                  <a:lnTo>
                    <a:pt x="34081" y="73708"/>
                  </a:lnTo>
                  <a:lnTo>
                    <a:pt x="36631" y="76398"/>
                  </a:lnTo>
                  <a:lnTo>
                    <a:pt x="36631" y="76398"/>
                  </a:lnTo>
                  <a:lnTo>
                    <a:pt x="36050" y="73241"/>
                  </a:lnTo>
                  <a:lnTo>
                    <a:pt x="34560" y="71347"/>
                  </a:lnTo>
                  <a:lnTo>
                    <a:pt x="33929" y="66852"/>
                  </a:lnTo>
                  <a:lnTo>
                    <a:pt x="35343" y="68506"/>
                  </a:lnTo>
                  <a:lnTo>
                    <a:pt x="36215" y="71713"/>
                  </a:lnTo>
                  <a:lnTo>
                    <a:pt x="38424" y="73784"/>
                  </a:lnTo>
                  <a:lnTo>
                    <a:pt x="40470" y="77332"/>
                  </a:lnTo>
                  <a:lnTo>
                    <a:pt x="40634" y="79618"/>
                  </a:lnTo>
                  <a:lnTo>
                    <a:pt x="42288" y="81436"/>
                  </a:lnTo>
                  <a:lnTo>
                    <a:pt x="46241" y="82623"/>
                  </a:lnTo>
                  <a:lnTo>
                    <a:pt x="49082" y="84113"/>
                  </a:lnTo>
                  <a:lnTo>
                    <a:pt x="49940" y="83557"/>
                  </a:lnTo>
                  <a:lnTo>
                    <a:pt x="52541" y="85616"/>
                  </a:lnTo>
                  <a:lnTo>
                    <a:pt x="55458" y="86247"/>
                  </a:lnTo>
                  <a:lnTo>
                    <a:pt x="57428" y="88457"/>
                  </a:lnTo>
                  <a:lnTo>
                    <a:pt x="58855" y="90035"/>
                  </a:lnTo>
                  <a:lnTo>
                    <a:pt x="61380" y="91373"/>
                  </a:lnTo>
                  <a:lnTo>
                    <a:pt x="62643" y="90275"/>
                  </a:lnTo>
                  <a:lnTo>
                    <a:pt x="64221" y="92081"/>
                  </a:lnTo>
                  <a:lnTo>
                    <a:pt x="63906" y="95553"/>
                  </a:lnTo>
                  <a:lnTo>
                    <a:pt x="62378" y="97346"/>
                  </a:lnTo>
                  <a:lnTo>
                    <a:pt x="61595" y="99644"/>
                  </a:lnTo>
                  <a:lnTo>
                    <a:pt x="61355" y="101854"/>
                  </a:lnTo>
                  <a:lnTo>
                    <a:pt x="60875" y="103028"/>
                  </a:lnTo>
                  <a:lnTo>
                    <a:pt x="63325" y="105629"/>
                  </a:lnTo>
                  <a:lnTo>
                    <a:pt x="65459" y="108862"/>
                  </a:lnTo>
                  <a:lnTo>
                    <a:pt x="67580" y="112170"/>
                  </a:lnTo>
                  <a:lnTo>
                    <a:pt x="69550" y="113281"/>
                  </a:lnTo>
                  <a:lnTo>
                    <a:pt x="70813" y="115011"/>
                  </a:lnTo>
                  <a:lnTo>
                    <a:pt x="71293" y="119746"/>
                  </a:lnTo>
                  <a:lnTo>
                    <a:pt x="71532" y="123610"/>
                  </a:lnTo>
                  <a:lnTo>
                    <a:pt x="71293" y="127562"/>
                  </a:lnTo>
                  <a:lnTo>
                    <a:pt x="71444" y="129608"/>
                  </a:lnTo>
                  <a:lnTo>
                    <a:pt x="70661" y="132765"/>
                  </a:lnTo>
                  <a:lnTo>
                    <a:pt x="70585" y="135214"/>
                  </a:lnTo>
                  <a:lnTo>
                    <a:pt x="70813" y="138220"/>
                  </a:lnTo>
                  <a:lnTo>
                    <a:pt x="72151" y="139167"/>
                  </a:lnTo>
                  <a:lnTo>
                    <a:pt x="70346" y="143334"/>
                  </a:lnTo>
                  <a:lnTo>
                    <a:pt x="71684" y="145392"/>
                  </a:lnTo>
                  <a:lnTo>
                    <a:pt x="72000" y="147210"/>
                  </a:lnTo>
                  <a:lnTo>
                    <a:pt x="73225" y="150998"/>
                  </a:lnTo>
                  <a:lnTo>
                    <a:pt x="75548" y="154344"/>
                  </a:lnTo>
                  <a:lnTo>
                    <a:pt x="77278" y="155481"/>
                  </a:lnTo>
                  <a:lnTo>
                    <a:pt x="80283" y="155481"/>
                  </a:lnTo>
                  <a:lnTo>
                    <a:pt x="81546" y="153991"/>
                  </a:lnTo>
                  <a:lnTo>
                    <a:pt x="78313" y="152248"/>
                  </a:lnTo>
                  <a:lnTo>
                    <a:pt x="77126" y="149331"/>
                  </a:lnTo>
                  <a:cubicBezTo>
                    <a:pt x="77126" y="149331"/>
                    <a:pt x="75864" y="148826"/>
                    <a:pt x="77050" y="147399"/>
                  </a:cubicBezTo>
                  <a:cubicBezTo>
                    <a:pt x="78237" y="145985"/>
                    <a:pt x="78237" y="145960"/>
                    <a:pt x="78237" y="145960"/>
                  </a:cubicBezTo>
                  <a:lnTo>
                    <a:pt x="78553" y="144925"/>
                  </a:lnTo>
                  <a:lnTo>
                    <a:pt x="76899" y="143738"/>
                  </a:lnTo>
                  <a:lnTo>
                    <a:pt x="77758" y="142083"/>
                  </a:lnTo>
                  <a:lnTo>
                    <a:pt x="78553" y="141528"/>
                  </a:lnTo>
                  <a:lnTo>
                    <a:pt x="78945" y="139318"/>
                  </a:lnTo>
                  <a:lnTo>
                    <a:pt x="78389" y="138055"/>
                  </a:lnTo>
                  <a:lnTo>
                    <a:pt x="78465" y="136957"/>
                  </a:lnTo>
                  <a:lnTo>
                    <a:pt x="79892" y="137108"/>
                  </a:lnTo>
                  <a:lnTo>
                    <a:pt x="79967" y="135530"/>
                  </a:lnTo>
                  <a:lnTo>
                    <a:pt x="79967" y="134962"/>
                  </a:lnTo>
                  <a:lnTo>
                    <a:pt x="81861" y="134406"/>
                  </a:lnTo>
                  <a:lnTo>
                    <a:pt x="83755" y="133926"/>
                  </a:lnTo>
                  <a:lnTo>
                    <a:pt x="83755" y="131805"/>
                  </a:lnTo>
                  <a:lnTo>
                    <a:pt x="83604" y="130542"/>
                  </a:lnTo>
                  <a:lnTo>
                    <a:pt x="83516" y="129595"/>
                  </a:lnTo>
                  <a:lnTo>
                    <a:pt x="86205" y="130063"/>
                  </a:lnTo>
                  <a:lnTo>
                    <a:pt x="87821" y="128484"/>
                  </a:lnTo>
                  <a:lnTo>
                    <a:pt x="89261" y="126047"/>
                  </a:lnTo>
                  <a:lnTo>
                    <a:pt x="90612" y="124065"/>
                  </a:lnTo>
                  <a:lnTo>
                    <a:pt x="91079" y="121312"/>
                  </a:lnTo>
                  <a:lnTo>
                    <a:pt x="93605" y="119570"/>
                  </a:lnTo>
                  <a:lnTo>
                    <a:pt x="96294" y="118155"/>
                  </a:lnTo>
                  <a:lnTo>
                    <a:pt x="97633" y="117360"/>
                  </a:lnTo>
                  <a:lnTo>
                    <a:pt x="98188" y="113572"/>
                  </a:lnTo>
                  <a:lnTo>
                    <a:pt x="99047" y="110415"/>
                  </a:lnTo>
                  <a:lnTo>
                    <a:pt x="99451" y="108445"/>
                  </a:lnTo>
                  <a:lnTo>
                    <a:pt x="101257" y="106160"/>
                  </a:lnTo>
                  <a:lnTo>
                    <a:pt x="102368" y="104190"/>
                  </a:lnTo>
                  <a:lnTo>
                    <a:pt x="101332" y="102296"/>
                  </a:lnTo>
                  <a:cubicBezTo>
                    <a:pt x="101332" y="102296"/>
                    <a:pt x="101888" y="102220"/>
                    <a:pt x="98655" y="100957"/>
                  </a:cubicBezTo>
                  <a:lnTo>
                    <a:pt x="95423" y="99695"/>
                  </a:lnTo>
                  <a:lnTo>
                    <a:pt x="93529" y="99379"/>
                  </a:lnTo>
                  <a:lnTo>
                    <a:pt x="91471" y="98596"/>
                  </a:lnTo>
                  <a:lnTo>
                    <a:pt x="89185" y="97649"/>
                  </a:lnTo>
                  <a:lnTo>
                    <a:pt x="88011" y="94884"/>
                  </a:lnTo>
                  <a:lnTo>
                    <a:pt x="86508" y="92750"/>
                  </a:lnTo>
                  <a:lnTo>
                    <a:pt x="83124" y="91651"/>
                  </a:lnTo>
                  <a:lnTo>
                    <a:pt x="80914" y="91411"/>
                  </a:lnTo>
                  <a:lnTo>
                    <a:pt x="78616" y="89202"/>
                  </a:lnTo>
                  <a:lnTo>
                    <a:pt x="76571" y="88015"/>
                  </a:lnTo>
                  <a:lnTo>
                    <a:pt x="74121" y="87787"/>
                  </a:lnTo>
                  <a:lnTo>
                    <a:pt x="71596" y="87156"/>
                  </a:lnTo>
                  <a:lnTo>
                    <a:pt x="68755" y="87232"/>
                  </a:lnTo>
                  <a:cubicBezTo>
                    <a:pt x="68755" y="87232"/>
                    <a:pt x="65522" y="88179"/>
                    <a:pt x="65446" y="88495"/>
                  </a:cubicBezTo>
                  <a:cubicBezTo>
                    <a:pt x="65358" y="88810"/>
                    <a:pt x="64903" y="90174"/>
                    <a:pt x="64903" y="90174"/>
                  </a:cubicBezTo>
                  <a:lnTo>
                    <a:pt x="63325" y="88911"/>
                  </a:lnTo>
                  <a:lnTo>
                    <a:pt x="61595" y="89467"/>
                  </a:lnTo>
                  <a:lnTo>
                    <a:pt x="59852" y="88596"/>
                  </a:lnTo>
                  <a:lnTo>
                    <a:pt x="58590" y="85994"/>
                  </a:lnTo>
                  <a:lnTo>
                    <a:pt x="59385" y="83949"/>
                  </a:lnTo>
                  <a:lnTo>
                    <a:pt x="57491" y="83317"/>
                  </a:lnTo>
                  <a:lnTo>
                    <a:pt x="54966" y="83002"/>
                  </a:lnTo>
                  <a:lnTo>
                    <a:pt x="55673" y="81032"/>
                  </a:lnTo>
                  <a:lnTo>
                    <a:pt x="56380" y="79643"/>
                  </a:lnTo>
                  <a:lnTo>
                    <a:pt x="56532" y="78507"/>
                  </a:lnTo>
                  <a:lnTo>
                    <a:pt x="53779" y="78507"/>
                  </a:lnTo>
                  <a:lnTo>
                    <a:pt x="52592" y="80476"/>
                  </a:lnTo>
                  <a:lnTo>
                    <a:pt x="49915" y="81423"/>
                  </a:lnTo>
                  <a:lnTo>
                    <a:pt x="47933" y="78747"/>
                  </a:lnTo>
                  <a:lnTo>
                    <a:pt x="47541" y="75160"/>
                  </a:lnTo>
                  <a:lnTo>
                    <a:pt x="48412" y="72218"/>
                  </a:lnTo>
                  <a:lnTo>
                    <a:pt x="51165" y="70173"/>
                  </a:lnTo>
                  <a:lnTo>
                    <a:pt x="54095" y="69769"/>
                  </a:lnTo>
                  <a:lnTo>
                    <a:pt x="55433" y="70880"/>
                  </a:lnTo>
                  <a:lnTo>
                    <a:pt x="56064" y="69693"/>
                  </a:lnTo>
                  <a:lnTo>
                    <a:pt x="58198" y="69693"/>
                  </a:lnTo>
                  <a:lnTo>
                    <a:pt x="60964" y="70552"/>
                  </a:lnTo>
                  <a:lnTo>
                    <a:pt x="61191" y="72521"/>
                  </a:lnTo>
                  <a:lnTo>
                    <a:pt x="62529" y="74567"/>
                  </a:lnTo>
                  <a:lnTo>
                    <a:pt x="62933" y="72484"/>
                  </a:lnTo>
                  <a:lnTo>
                    <a:pt x="62769" y="68759"/>
                  </a:lnTo>
                  <a:lnTo>
                    <a:pt x="63805" y="66852"/>
                  </a:lnTo>
                  <a:lnTo>
                    <a:pt x="66797" y="64806"/>
                  </a:lnTo>
                  <a:lnTo>
                    <a:pt x="68300" y="62281"/>
                  </a:lnTo>
                  <a:lnTo>
                    <a:pt x="69083" y="60248"/>
                  </a:lnTo>
                  <a:lnTo>
                    <a:pt x="71684" y="57697"/>
                  </a:lnTo>
                  <a:lnTo>
                    <a:pt x="73338" y="57697"/>
                  </a:lnTo>
                  <a:lnTo>
                    <a:pt x="74197" y="55412"/>
                  </a:lnTo>
                  <a:lnTo>
                    <a:pt x="76722" y="53758"/>
                  </a:lnTo>
                  <a:lnTo>
                    <a:pt x="77833" y="55488"/>
                  </a:lnTo>
                  <a:lnTo>
                    <a:pt x="79879" y="54187"/>
                  </a:lnTo>
                  <a:lnTo>
                    <a:pt x="83351" y="52748"/>
                  </a:lnTo>
                  <a:lnTo>
                    <a:pt x="82569" y="51876"/>
                  </a:lnTo>
                  <a:lnTo>
                    <a:pt x="79412" y="52104"/>
                  </a:lnTo>
                  <a:lnTo>
                    <a:pt x="78692" y="50525"/>
                  </a:lnTo>
                  <a:lnTo>
                    <a:pt x="78692" y="49187"/>
                  </a:lnTo>
                  <a:lnTo>
                    <a:pt x="77833" y="48707"/>
                  </a:lnTo>
                  <a:lnTo>
                    <a:pt x="76091" y="49502"/>
                  </a:lnTo>
                  <a:lnTo>
                    <a:pt x="78540" y="48240"/>
                  </a:lnTo>
                  <a:lnTo>
                    <a:pt x="80902" y="48240"/>
                  </a:lnTo>
                  <a:lnTo>
                    <a:pt x="83111" y="48391"/>
                  </a:lnTo>
                  <a:lnTo>
                    <a:pt x="85725" y="46901"/>
                  </a:lnTo>
                  <a:cubicBezTo>
                    <a:pt x="85725" y="46901"/>
                    <a:pt x="87619" y="45474"/>
                    <a:pt x="87695" y="45361"/>
                  </a:cubicBezTo>
                  <a:cubicBezTo>
                    <a:pt x="87771" y="45247"/>
                    <a:pt x="86041" y="42204"/>
                    <a:pt x="86041" y="42204"/>
                  </a:cubicBezTo>
                  <a:lnTo>
                    <a:pt x="83983" y="40297"/>
                  </a:lnTo>
                  <a:lnTo>
                    <a:pt x="83591" y="38151"/>
                  </a:lnTo>
                  <a:lnTo>
                    <a:pt x="83111" y="33820"/>
                  </a:lnTo>
                  <a:lnTo>
                    <a:pt x="81066" y="36105"/>
                  </a:lnTo>
                  <a:lnTo>
                    <a:pt x="79172" y="35701"/>
                  </a:lnTo>
                  <a:lnTo>
                    <a:pt x="78856" y="33656"/>
                  </a:lnTo>
                  <a:lnTo>
                    <a:pt x="79639" y="32203"/>
                  </a:lnTo>
                  <a:lnTo>
                    <a:pt x="77909" y="31724"/>
                  </a:lnTo>
                  <a:lnTo>
                    <a:pt x="76798" y="30575"/>
                  </a:lnTo>
                  <a:lnTo>
                    <a:pt x="73957" y="30575"/>
                  </a:lnTo>
                  <a:lnTo>
                    <a:pt x="73098" y="30650"/>
                  </a:lnTo>
                  <a:lnTo>
                    <a:pt x="73010" y="33491"/>
                  </a:lnTo>
                  <a:lnTo>
                    <a:pt x="71671" y="34918"/>
                  </a:lnTo>
                  <a:lnTo>
                    <a:pt x="72467" y="36156"/>
                  </a:lnTo>
                  <a:lnTo>
                    <a:pt x="72694" y="38479"/>
                  </a:lnTo>
                  <a:lnTo>
                    <a:pt x="70573" y="40285"/>
                  </a:lnTo>
                  <a:lnTo>
                    <a:pt x="68603" y="40979"/>
                  </a:lnTo>
                  <a:lnTo>
                    <a:pt x="68603" y="44136"/>
                  </a:lnTo>
                  <a:lnTo>
                    <a:pt x="67340" y="44767"/>
                  </a:lnTo>
                  <a:lnTo>
                    <a:pt x="65913" y="42962"/>
                  </a:lnTo>
                  <a:lnTo>
                    <a:pt x="66545" y="40196"/>
                  </a:lnTo>
                  <a:lnTo>
                    <a:pt x="64386" y="39098"/>
                  </a:lnTo>
                  <a:lnTo>
                    <a:pt x="62113" y="37747"/>
                  </a:lnTo>
                  <a:lnTo>
                    <a:pt x="61115" y="36888"/>
                  </a:lnTo>
                  <a:lnTo>
                    <a:pt x="60092" y="36888"/>
                  </a:lnTo>
                  <a:lnTo>
                    <a:pt x="59852" y="34123"/>
                  </a:lnTo>
                  <a:lnTo>
                    <a:pt x="60244" y="31686"/>
                  </a:lnTo>
                  <a:lnTo>
                    <a:pt x="61088" y="29679"/>
                  </a:lnTo>
                  <a:lnTo>
                    <a:pt x="61088" y="29679"/>
                  </a:lnTo>
                  <a:cubicBezTo>
                    <a:pt x="61170" y="29674"/>
                    <a:pt x="61518" y="29543"/>
                    <a:pt x="62694" y="28958"/>
                  </a:cubicBezTo>
                  <a:cubicBezTo>
                    <a:pt x="63454" y="28578"/>
                    <a:pt x="63639" y="28510"/>
                    <a:pt x="63679" y="28510"/>
                  </a:cubicBezTo>
                  <a:cubicBezTo>
                    <a:pt x="63702" y="28510"/>
                    <a:pt x="63680" y="28531"/>
                    <a:pt x="63688" y="28531"/>
                  </a:cubicBezTo>
                  <a:cubicBezTo>
                    <a:pt x="63704" y="28531"/>
                    <a:pt x="63843" y="28444"/>
                    <a:pt x="64739" y="27910"/>
                  </a:cubicBezTo>
                  <a:cubicBezTo>
                    <a:pt x="66873" y="26648"/>
                    <a:pt x="66873" y="26648"/>
                    <a:pt x="66873" y="26648"/>
                  </a:cubicBezTo>
                  <a:lnTo>
                    <a:pt x="68451" y="25145"/>
                  </a:lnTo>
                  <a:lnTo>
                    <a:pt x="69714" y="23870"/>
                  </a:lnTo>
                  <a:lnTo>
                    <a:pt x="70585" y="23642"/>
                  </a:lnTo>
                  <a:lnTo>
                    <a:pt x="73969" y="23642"/>
                  </a:lnTo>
                  <a:lnTo>
                    <a:pt x="74121" y="21597"/>
                  </a:lnTo>
                  <a:lnTo>
                    <a:pt x="75144" y="19779"/>
                  </a:lnTo>
                  <a:lnTo>
                    <a:pt x="74677" y="18049"/>
                  </a:lnTo>
                  <a:lnTo>
                    <a:pt x="73035" y="16660"/>
                  </a:lnTo>
                  <a:lnTo>
                    <a:pt x="71987" y="18693"/>
                  </a:lnTo>
                  <a:lnTo>
                    <a:pt x="70371" y="19943"/>
                  </a:lnTo>
                  <a:lnTo>
                    <a:pt x="69234" y="20726"/>
                  </a:lnTo>
                  <a:lnTo>
                    <a:pt x="69234" y="18276"/>
                  </a:lnTo>
                  <a:lnTo>
                    <a:pt x="69487" y="17013"/>
                  </a:lnTo>
                  <a:lnTo>
                    <a:pt x="69487" y="17013"/>
                  </a:lnTo>
                  <a:lnTo>
                    <a:pt x="68439" y="17960"/>
                  </a:lnTo>
                  <a:lnTo>
                    <a:pt x="67403" y="15599"/>
                  </a:lnTo>
                  <a:lnTo>
                    <a:pt x="68565" y="14336"/>
                  </a:lnTo>
                  <a:lnTo>
                    <a:pt x="69373" y="12594"/>
                  </a:lnTo>
                  <a:lnTo>
                    <a:pt x="70636" y="9841"/>
                  </a:lnTo>
                  <a:lnTo>
                    <a:pt x="71633" y="9450"/>
                  </a:lnTo>
                  <a:lnTo>
                    <a:pt x="73401" y="7783"/>
                  </a:lnTo>
                  <a:lnTo>
                    <a:pt x="72618" y="7379"/>
                  </a:lnTo>
                  <a:lnTo>
                    <a:pt x="71633" y="7240"/>
                  </a:lnTo>
                  <a:lnTo>
                    <a:pt x="69234" y="7240"/>
                  </a:lnTo>
                  <a:lnTo>
                    <a:pt x="69234" y="9450"/>
                  </a:lnTo>
                  <a:lnTo>
                    <a:pt x="67164" y="12152"/>
                  </a:lnTo>
                  <a:lnTo>
                    <a:pt x="65408" y="14854"/>
                  </a:lnTo>
                  <a:lnTo>
                    <a:pt x="66280" y="16091"/>
                  </a:lnTo>
                  <a:lnTo>
                    <a:pt x="65926" y="18516"/>
                  </a:lnTo>
                  <a:lnTo>
                    <a:pt x="62921" y="20094"/>
                  </a:lnTo>
                  <a:lnTo>
                    <a:pt x="62921" y="18276"/>
                  </a:lnTo>
                  <a:lnTo>
                    <a:pt x="61191" y="18124"/>
                  </a:lnTo>
                  <a:lnTo>
                    <a:pt x="59701" y="19299"/>
                  </a:lnTo>
                  <a:lnTo>
                    <a:pt x="57845" y="16698"/>
                  </a:lnTo>
                  <a:lnTo>
                    <a:pt x="55673" y="16698"/>
                  </a:lnTo>
                  <a:lnTo>
                    <a:pt x="54966" y="18049"/>
                  </a:lnTo>
                  <a:lnTo>
                    <a:pt x="54259" y="19071"/>
                  </a:lnTo>
                  <a:lnTo>
                    <a:pt x="53223" y="16786"/>
                  </a:lnTo>
                  <a:cubicBezTo>
                    <a:pt x="53223" y="16786"/>
                    <a:pt x="52623" y="16998"/>
                    <a:pt x="52038" y="16998"/>
                  </a:cubicBezTo>
                  <a:cubicBezTo>
                    <a:pt x="51500" y="16998"/>
                    <a:pt x="50974" y="16819"/>
                    <a:pt x="50938" y="16129"/>
                  </a:cubicBezTo>
                  <a:cubicBezTo>
                    <a:pt x="50862" y="14690"/>
                    <a:pt x="50862" y="14677"/>
                    <a:pt x="50862" y="14677"/>
                  </a:cubicBezTo>
                  <a:lnTo>
                    <a:pt x="47629" y="11672"/>
                  </a:lnTo>
                  <a:lnTo>
                    <a:pt x="46594" y="10952"/>
                  </a:lnTo>
                  <a:lnTo>
                    <a:pt x="44788" y="11268"/>
                  </a:lnTo>
                  <a:lnTo>
                    <a:pt x="43993" y="8869"/>
                  </a:lnTo>
                  <a:lnTo>
                    <a:pt x="42579" y="8427"/>
                  </a:lnTo>
                  <a:lnTo>
                    <a:pt x="39030" y="8869"/>
                  </a:lnTo>
                  <a:lnTo>
                    <a:pt x="36972" y="8427"/>
                  </a:lnTo>
                  <a:lnTo>
                    <a:pt x="34295" y="6141"/>
                  </a:lnTo>
                  <a:lnTo>
                    <a:pt x="30747" y="4462"/>
                  </a:lnTo>
                  <a:lnTo>
                    <a:pt x="28159" y="1962"/>
                  </a:lnTo>
                  <a:lnTo>
                    <a:pt x="26037" y="194"/>
                  </a:lnTo>
                  <a:lnTo>
                    <a:pt x="23196" y="825"/>
                  </a:lnTo>
                  <a:cubicBezTo>
                    <a:pt x="23196" y="825"/>
                    <a:pt x="23017" y="0"/>
                    <a:pt x="2203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52"/>
            <p:cNvSpPr/>
            <p:nvPr/>
          </p:nvSpPr>
          <p:spPr>
            <a:xfrm>
              <a:off x="238125" y="1071925"/>
              <a:ext cx="2568675" cy="3902025"/>
            </a:xfrm>
            <a:custGeom>
              <a:avLst/>
              <a:gdLst/>
              <a:ahLst/>
              <a:cxnLst/>
              <a:rect l="l" t="t" r="r" b="b"/>
              <a:pathLst>
                <a:path w="102747" h="156081" extrusionOk="0">
                  <a:moveTo>
                    <a:pt x="61468" y="29836"/>
                  </a:moveTo>
                  <a:cubicBezTo>
                    <a:pt x="61506" y="29899"/>
                    <a:pt x="61519" y="29962"/>
                    <a:pt x="61506" y="30025"/>
                  </a:cubicBezTo>
                  <a:lnTo>
                    <a:pt x="61342" y="29899"/>
                  </a:lnTo>
                  <a:lnTo>
                    <a:pt x="61468" y="29836"/>
                  </a:lnTo>
                  <a:close/>
                  <a:moveTo>
                    <a:pt x="101181" y="102504"/>
                  </a:moveTo>
                  <a:lnTo>
                    <a:pt x="101282" y="102542"/>
                  </a:lnTo>
                  <a:lnTo>
                    <a:pt x="101193" y="102718"/>
                  </a:lnTo>
                  <a:cubicBezTo>
                    <a:pt x="101155" y="102655"/>
                    <a:pt x="101143" y="102567"/>
                    <a:pt x="101181" y="102504"/>
                  </a:cubicBezTo>
                  <a:close/>
                  <a:moveTo>
                    <a:pt x="22159" y="618"/>
                  </a:moveTo>
                  <a:cubicBezTo>
                    <a:pt x="22328" y="618"/>
                    <a:pt x="22461" y="648"/>
                    <a:pt x="22565" y="692"/>
                  </a:cubicBezTo>
                  <a:cubicBezTo>
                    <a:pt x="22779" y="781"/>
                    <a:pt x="22943" y="970"/>
                    <a:pt x="23019" y="1198"/>
                  </a:cubicBezTo>
                  <a:lnTo>
                    <a:pt x="23385" y="1437"/>
                  </a:lnTo>
                  <a:lnTo>
                    <a:pt x="26075" y="844"/>
                  </a:lnTo>
                  <a:lnTo>
                    <a:pt x="28057" y="2498"/>
                  </a:lnTo>
                  <a:lnTo>
                    <a:pt x="30658" y="4998"/>
                  </a:lnTo>
                  <a:lnTo>
                    <a:pt x="34257" y="6716"/>
                  </a:lnTo>
                  <a:lnTo>
                    <a:pt x="36909" y="8976"/>
                  </a:lnTo>
                  <a:lnTo>
                    <a:pt x="37048" y="9052"/>
                  </a:lnTo>
                  <a:lnTo>
                    <a:pt x="39093" y="9481"/>
                  </a:lnTo>
                  <a:lnTo>
                    <a:pt x="39207" y="9481"/>
                  </a:lnTo>
                  <a:lnTo>
                    <a:pt x="42679" y="9052"/>
                  </a:lnTo>
                  <a:lnTo>
                    <a:pt x="43879" y="9430"/>
                  </a:lnTo>
                  <a:lnTo>
                    <a:pt x="44624" y="11678"/>
                  </a:lnTo>
                  <a:lnTo>
                    <a:pt x="44978" y="11893"/>
                  </a:lnTo>
                  <a:lnTo>
                    <a:pt x="46657" y="11590"/>
                  </a:lnTo>
                  <a:lnTo>
                    <a:pt x="47541" y="12208"/>
                  </a:lnTo>
                  <a:lnTo>
                    <a:pt x="50685" y="15125"/>
                  </a:lnTo>
                  <a:cubicBezTo>
                    <a:pt x="50698" y="15302"/>
                    <a:pt x="50710" y="15668"/>
                    <a:pt x="50761" y="16464"/>
                  </a:cubicBezTo>
                  <a:cubicBezTo>
                    <a:pt x="50761" y="16830"/>
                    <a:pt x="50937" y="17183"/>
                    <a:pt x="51253" y="17385"/>
                  </a:cubicBezTo>
                  <a:cubicBezTo>
                    <a:pt x="51517" y="17561"/>
                    <a:pt x="51851" y="17620"/>
                    <a:pt x="52180" y="17620"/>
                  </a:cubicBezTo>
                  <a:cubicBezTo>
                    <a:pt x="52561" y="17620"/>
                    <a:pt x="52935" y="17541"/>
                    <a:pt x="53185" y="17474"/>
                  </a:cubicBezTo>
                  <a:lnTo>
                    <a:pt x="54094" y="19507"/>
                  </a:lnTo>
                  <a:lnTo>
                    <a:pt x="54637" y="19557"/>
                  </a:lnTo>
                  <a:lnTo>
                    <a:pt x="55370" y="18497"/>
                  </a:lnTo>
                  <a:lnTo>
                    <a:pt x="55988" y="17322"/>
                  </a:lnTo>
                  <a:lnTo>
                    <a:pt x="57807" y="17322"/>
                  </a:lnTo>
                  <a:lnTo>
                    <a:pt x="59562" y="19784"/>
                  </a:lnTo>
                  <a:lnTo>
                    <a:pt x="60016" y="19848"/>
                  </a:lnTo>
                  <a:lnTo>
                    <a:pt x="61418" y="18762"/>
                  </a:lnTo>
                  <a:lnTo>
                    <a:pt x="62744" y="18875"/>
                  </a:lnTo>
                  <a:lnTo>
                    <a:pt x="62744" y="20403"/>
                  </a:lnTo>
                  <a:lnTo>
                    <a:pt x="63198" y="20681"/>
                  </a:lnTo>
                  <a:lnTo>
                    <a:pt x="66204" y="19103"/>
                  </a:lnTo>
                  <a:lnTo>
                    <a:pt x="66355" y="18875"/>
                  </a:lnTo>
                  <a:lnTo>
                    <a:pt x="66709" y="16451"/>
                  </a:lnTo>
                  <a:lnTo>
                    <a:pt x="66658" y="16224"/>
                  </a:lnTo>
                  <a:lnTo>
                    <a:pt x="65913" y="15150"/>
                  </a:lnTo>
                  <a:lnTo>
                    <a:pt x="67542" y="12650"/>
                  </a:lnTo>
                  <a:lnTo>
                    <a:pt x="69613" y="9961"/>
                  </a:lnTo>
                  <a:lnTo>
                    <a:pt x="69676" y="9771"/>
                  </a:lnTo>
                  <a:lnTo>
                    <a:pt x="69676" y="7877"/>
                  </a:lnTo>
                  <a:lnTo>
                    <a:pt x="71709" y="7877"/>
                  </a:lnTo>
                  <a:lnTo>
                    <a:pt x="72631" y="8004"/>
                  </a:lnTo>
                  <a:lnTo>
                    <a:pt x="72984" y="8180"/>
                  </a:lnTo>
                  <a:lnTo>
                    <a:pt x="71570" y="9493"/>
                  </a:lnTo>
                  <a:lnTo>
                    <a:pt x="70636" y="9872"/>
                  </a:lnTo>
                  <a:lnTo>
                    <a:pt x="70472" y="10024"/>
                  </a:lnTo>
                  <a:lnTo>
                    <a:pt x="68413" y="14469"/>
                  </a:lnTo>
                  <a:lnTo>
                    <a:pt x="67290" y="15693"/>
                  </a:lnTo>
                  <a:lnTo>
                    <a:pt x="67226" y="16034"/>
                  </a:lnTo>
                  <a:lnTo>
                    <a:pt x="68274" y="18408"/>
                  </a:lnTo>
                  <a:lnTo>
                    <a:pt x="68780" y="18509"/>
                  </a:lnTo>
                  <a:lnTo>
                    <a:pt x="69108" y="18206"/>
                  </a:lnTo>
                  <a:lnTo>
                    <a:pt x="69108" y="18206"/>
                  </a:lnTo>
                  <a:lnTo>
                    <a:pt x="69045" y="18522"/>
                  </a:lnTo>
                  <a:lnTo>
                    <a:pt x="69045" y="21035"/>
                  </a:lnTo>
                  <a:lnTo>
                    <a:pt x="69537" y="21287"/>
                  </a:lnTo>
                  <a:lnTo>
                    <a:pt x="70686" y="20504"/>
                  </a:lnTo>
                  <a:lnTo>
                    <a:pt x="72315" y="19254"/>
                  </a:lnTo>
                  <a:lnTo>
                    <a:pt x="73262" y="17474"/>
                  </a:lnTo>
                  <a:lnTo>
                    <a:pt x="74525" y="18534"/>
                  </a:lnTo>
                  <a:lnTo>
                    <a:pt x="74929" y="20050"/>
                  </a:lnTo>
                  <a:lnTo>
                    <a:pt x="73982" y="21742"/>
                  </a:lnTo>
                  <a:lnTo>
                    <a:pt x="73805" y="23636"/>
                  </a:lnTo>
                  <a:lnTo>
                    <a:pt x="70699" y="23636"/>
                  </a:lnTo>
                  <a:lnTo>
                    <a:pt x="69752" y="23863"/>
                  </a:lnTo>
                  <a:lnTo>
                    <a:pt x="69613" y="23951"/>
                  </a:lnTo>
                  <a:lnTo>
                    <a:pt x="68350" y="25227"/>
                  </a:lnTo>
                  <a:lnTo>
                    <a:pt x="66797" y="26704"/>
                  </a:lnTo>
                  <a:cubicBezTo>
                    <a:pt x="66721" y="26755"/>
                    <a:pt x="66368" y="26982"/>
                    <a:pt x="64701" y="27954"/>
                  </a:cubicBezTo>
                  <a:lnTo>
                    <a:pt x="64171" y="28270"/>
                  </a:lnTo>
                  <a:lnTo>
                    <a:pt x="63779" y="28510"/>
                  </a:lnTo>
                  <a:cubicBezTo>
                    <a:pt x="63602" y="28535"/>
                    <a:pt x="63299" y="28674"/>
                    <a:pt x="62668" y="28990"/>
                  </a:cubicBezTo>
                  <a:cubicBezTo>
                    <a:pt x="61443" y="29608"/>
                    <a:pt x="61216" y="29684"/>
                    <a:pt x="61178" y="29684"/>
                  </a:cubicBezTo>
                  <a:lnTo>
                    <a:pt x="61178" y="29785"/>
                  </a:lnTo>
                  <a:lnTo>
                    <a:pt x="61039" y="29684"/>
                  </a:lnTo>
                  <a:cubicBezTo>
                    <a:pt x="60938" y="29747"/>
                    <a:pt x="60875" y="29861"/>
                    <a:pt x="60862" y="29974"/>
                  </a:cubicBezTo>
                  <a:lnTo>
                    <a:pt x="60079" y="31868"/>
                  </a:lnTo>
                  <a:lnTo>
                    <a:pt x="59663" y="34381"/>
                  </a:lnTo>
                  <a:lnTo>
                    <a:pt x="59663" y="34457"/>
                  </a:lnTo>
                  <a:lnTo>
                    <a:pt x="59890" y="37222"/>
                  </a:lnTo>
                  <a:lnTo>
                    <a:pt x="60206" y="37500"/>
                  </a:lnTo>
                  <a:lnTo>
                    <a:pt x="61115" y="37500"/>
                  </a:lnTo>
                  <a:lnTo>
                    <a:pt x="62075" y="38321"/>
                  </a:lnTo>
                  <a:lnTo>
                    <a:pt x="64360" y="39685"/>
                  </a:lnTo>
                  <a:lnTo>
                    <a:pt x="66317" y="40669"/>
                  </a:lnTo>
                  <a:lnTo>
                    <a:pt x="65736" y="43195"/>
                  </a:lnTo>
                  <a:lnTo>
                    <a:pt x="65800" y="43460"/>
                  </a:lnTo>
                  <a:lnTo>
                    <a:pt x="67214" y="45278"/>
                  </a:lnTo>
                  <a:lnTo>
                    <a:pt x="67605" y="45354"/>
                  </a:lnTo>
                  <a:lnTo>
                    <a:pt x="68868" y="44723"/>
                  </a:lnTo>
                  <a:lnTo>
                    <a:pt x="69045" y="44445"/>
                  </a:lnTo>
                  <a:lnTo>
                    <a:pt x="69045" y="41516"/>
                  </a:lnTo>
                  <a:lnTo>
                    <a:pt x="70800" y="40884"/>
                  </a:lnTo>
                  <a:lnTo>
                    <a:pt x="73035" y="39028"/>
                  </a:lnTo>
                  <a:lnTo>
                    <a:pt x="73136" y="38750"/>
                  </a:lnTo>
                  <a:lnTo>
                    <a:pt x="72909" y="36414"/>
                  </a:lnTo>
                  <a:lnTo>
                    <a:pt x="72858" y="36275"/>
                  </a:lnTo>
                  <a:lnTo>
                    <a:pt x="72201" y="35253"/>
                  </a:lnTo>
                  <a:lnTo>
                    <a:pt x="73376" y="34015"/>
                  </a:lnTo>
                  <a:lnTo>
                    <a:pt x="73464" y="33800"/>
                  </a:lnTo>
                  <a:lnTo>
                    <a:pt x="73527" y="31250"/>
                  </a:lnTo>
                  <a:lnTo>
                    <a:pt x="74095" y="31199"/>
                  </a:lnTo>
                  <a:lnTo>
                    <a:pt x="76798" y="31199"/>
                  </a:lnTo>
                  <a:lnTo>
                    <a:pt x="77808" y="32247"/>
                  </a:lnTo>
                  <a:lnTo>
                    <a:pt x="77947" y="32323"/>
                  </a:lnTo>
                  <a:lnTo>
                    <a:pt x="79298" y="32702"/>
                  </a:lnTo>
                  <a:lnTo>
                    <a:pt x="78704" y="33813"/>
                  </a:lnTo>
                  <a:lnTo>
                    <a:pt x="78666" y="34015"/>
                  </a:lnTo>
                  <a:lnTo>
                    <a:pt x="78982" y="36061"/>
                  </a:lnTo>
                  <a:lnTo>
                    <a:pt x="79235" y="36326"/>
                  </a:lnTo>
                  <a:lnTo>
                    <a:pt x="81129" y="36730"/>
                  </a:lnTo>
                  <a:lnTo>
                    <a:pt x="81419" y="36629"/>
                  </a:lnTo>
                  <a:lnTo>
                    <a:pt x="82998" y="34861"/>
                  </a:lnTo>
                  <a:lnTo>
                    <a:pt x="83402" y="38523"/>
                  </a:lnTo>
                  <a:lnTo>
                    <a:pt x="83793" y="40657"/>
                  </a:lnTo>
                  <a:lnTo>
                    <a:pt x="83894" y="40834"/>
                  </a:lnTo>
                  <a:lnTo>
                    <a:pt x="85902" y="42715"/>
                  </a:lnTo>
                  <a:cubicBezTo>
                    <a:pt x="86558" y="43864"/>
                    <a:pt x="87253" y="45127"/>
                    <a:pt x="87455" y="45569"/>
                  </a:cubicBezTo>
                  <a:cubicBezTo>
                    <a:pt x="87152" y="45821"/>
                    <a:pt x="86369" y="46415"/>
                    <a:pt x="85687" y="46932"/>
                  </a:cubicBezTo>
                  <a:lnTo>
                    <a:pt x="83162" y="48385"/>
                  </a:lnTo>
                  <a:lnTo>
                    <a:pt x="81028" y="48220"/>
                  </a:lnTo>
                  <a:lnTo>
                    <a:pt x="78654" y="48220"/>
                  </a:lnTo>
                  <a:lnTo>
                    <a:pt x="78515" y="48258"/>
                  </a:lnTo>
                  <a:lnTo>
                    <a:pt x="76065" y="49521"/>
                  </a:lnTo>
                  <a:lnTo>
                    <a:pt x="76343" y="50089"/>
                  </a:lnTo>
                  <a:lnTo>
                    <a:pt x="77934" y="49369"/>
                  </a:lnTo>
                  <a:lnTo>
                    <a:pt x="78502" y="49685"/>
                  </a:lnTo>
                  <a:lnTo>
                    <a:pt x="78502" y="50834"/>
                  </a:lnTo>
                  <a:lnTo>
                    <a:pt x="79235" y="52539"/>
                  </a:lnTo>
                  <a:lnTo>
                    <a:pt x="79550" y="52728"/>
                  </a:lnTo>
                  <a:lnTo>
                    <a:pt x="82556" y="52514"/>
                  </a:lnTo>
                  <a:lnTo>
                    <a:pt x="82934" y="52930"/>
                  </a:lnTo>
                  <a:lnTo>
                    <a:pt x="79828" y="54231"/>
                  </a:lnTo>
                  <a:lnTo>
                    <a:pt x="78048" y="55355"/>
                  </a:lnTo>
                  <a:lnTo>
                    <a:pt x="77113" y="53890"/>
                  </a:lnTo>
                  <a:lnTo>
                    <a:pt x="76671" y="53802"/>
                  </a:lnTo>
                  <a:lnTo>
                    <a:pt x="74146" y="55456"/>
                  </a:lnTo>
                  <a:lnTo>
                    <a:pt x="74032" y="55607"/>
                  </a:lnTo>
                  <a:lnTo>
                    <a:pt x="73237" y="57691"/>
                  </a:lnTo>
                  <a:lnTo>
                    <a:pt x="71797" y="57691"/>
                  </a:lnTo>
                  <a:lnTo>
                    <a:pt x="71583" y="57779"/>
                  </a:lnTo>
                  <a:lnTo>
                    <a:pt x="68982" y="60330"/>
                  </a:lnTo>
                  <a:lnTo>
                    <a:pt x="68136" y="62426"/>
                  </a:lnTo>
                  <a:lnTo>
                    <a:pt x="66671" y="64888"/>
                  </a:lnTo>
                  <a:lnTo>
                    <a:pt x="63741" y="66908"/>
                  </a:lnTo>
                  <a:lnTo>
                    <a:pt x="63640" y="67009"/>
                  </a:lnTo>
                  <a:lnTo>
                    <a:pt x="62618" y="68916"/>
                  </a:lnTo>
                  <a:lnTo>
                    <a:pt x="62580" y="69068"/>
                  </a:lnTo>
                  <a:lnTo>
                    <a:pt x="62731" y="72767"/>
                  </a:lnTo>
                  <a:lnTo>
                    <a:pt x="62491" y="74043"/>
                  </a:lnTo>
                  <a:lnTo>
                    <a:pt x="61620" y="72717"/>
                  </a:lnTo>
                  <a:lnTo>
                    <a:pt x="61393" y="70823"/>
                  </a:lnTo>
                  <a:lnTo>
                    <a:pt x="61178" y="70558"/>
                  </a:lnTo>
                  <a:lnTo>
                    <a:pt x="58413" y="69686"/>
                  </a:lnTo>
                  <a:lnTo>
                    <a:pt x="56190" y="69674"/>
                  </a:lnTo>
                  <a:lnTo>
                    <a:pt x="55913" y="69838"/>
                  </a:lnTo>
                  <a:lnTo>
                    <a:pt x="55471" y="70684"/>
                  </a:lnTo>
                  <a:lnTo>
                    <a:pt x="54423" y="69838"/>
                  </a:lnTo>
                  <a:lnTo>
                    <a:pt x="54183" y="69762"/>
                  </a:lnTo>
                  <a:lnTo>
                    <a:pt x="51266" y="70166"/>
                  </a:lnTo>
                  <a:lnTo>
                    <a:pt x="51114" y="70229"/>
                  </a:lnTo>
                  <a:lnTo>
                    <a:pt x="48362" y="72287"/>
                  </a:lnTo>
                  <a:lnTo>
                    <a:pt x="48248" y="72452"/>
                  </a:lnTo>
                  <a:lnTo>
                    <a:pt x="47377" y="75381"/>
                  </a:lnTo>
                  <a:lnTo>
                    <a:pt x="47377" y="75507"/>
                  </a:lnTo>
                  <a:lnTo>
                    <a:pt x="47768" y="79093"/>
                  </a:lnTo>
                  <a:lnTo>
                    <a:pt x="47819" y="79245"/>
                  </a:lnTo>
                  <a:lnTo>
                    <a:pt x="49801" y="81934"/>
                  </a:lnTo>
                  <a:lnTo>
                    <a:pt x="50155" y="82048"/>
                  </a:lnTo>
                  <a:lnTo>
                    <a:pt x="52832" y="81101"/>
                  </a:lnTo>
                  <a:lnTo>
                    <a:pt x="52996" y="80962"/>
                  </a:lnTo>
                  <a:lnTo>
                    <a:pt x="54082" y="79144"/>
                  </a:lnTo>
                  <a:lnTo>
                    <a:pt x="56304" y="79144"/>
                  </a:lnTo>
                  <a:lnTo>
                    <a:pt x="56203" y="79876"/>
                  </a:lnTo>
                  <a:lnTo>
                    <a:pt x="55496" y="81240"/>
                  </a:lnTo>
                  <a:lnTo>
                    <a:pt x="54789" y="83210"/>
                  </a:lnTo>
                  <a:lnTo>
                    <a:pt x="55054" y="83639"/>
                  </a:lnTo>
                  <a:lnTo>
                    <a:pt x="57516" y="83930"/>
                  </a:lnTo>
                  <a:lnTo>
                    <a:pt x="59095" y="84460"/>
                  </a:lnTo>
                  <a:lnTo>
                    <a:pt x="58413" y="86202"/>
                  </a:lnTo>
                  <a:lnTo>
                    <a:pt x="58425" y="86455"/>
                  </a:lnTo>
                  <a:lnTo>
                    <a:pt x="59688" y="89056"/>
                  </a:lnTo>
                  <a:lnTo>
                    <a:pt x="59840" y="89195"/>
                  </a:lnTo>
                  <a:lnTo>
                    <a:pt x="61569" y="90066"/>
                  </a:lnTo>
                  <a:lnTo>
                    <a:pt x="61809" y="90079"/>
                  </a:lnTo>
                  <a:lnTo>
                    <a:pt x="63388" y="89586"/>
                  </a:lnTo>
                  <a:lnTo>
                    <a:pt x="64827" y="90735"/>
                  </a:lnTo>
                  <a:lnTo>
                    <a:pt x="65320" y="90597"/>
                  </a:lnTo>
                  <a:cubicBezTo>
                    <a:pt x="65345" y="90546"/>
                    <a:pt x="65749" y="89397"/>
                    <a:pt x="65863" y="88980"/>
                  </a:cubicBezTo>
                  <a:cubicBezTo>
                    <a:pt x="66166" y="88766"/>
                    <a:pt x="67656" y="88261"/>
                    <a:pt x="68944" y="87882"/>
                  </a:cubicBezTo>
                  <a:lnTo>
                    <a:pt x="71696" y="87806"/>
                  </a:lnTo>
                  <a:lnTo>
                    <a:pt x="74222" y="88437"/>
                  </a:lnTo>
                  <a:lnTo>
                    <a:pt x="76596" y="88665"/>
                  </a:lnTo>
                  <a:lnTo>
                    <a:pt x="78553" y="89788"/>
                  </a:lnTo>
                  <a:lnTo>
                    <a:pt x="80813" y="91973"/>
                  </a:lnTo>
                  <a:lnTo>
                    <a:pt x="81002" y="92061"/>
                  </a:lnTo>
                  <a:lnTo>
                    <a:pt x="83174" y="92289"/>
                  </a:lnTo>
                  <a:lnTo>
                    <a:pt x="86432" y="93362"/>
                  </a:lnTo>
                  <a:lnTo>
                    <a:pt x="87846" y="95370"/>
                  </a:lnTo>
                  <a:lnTo>
                    <a:pt x="89021" y="98097"/>
                  </a:lnTo>
                  <a:lnTo>
                    <a:pt x="89185" y="98274"/>
                  </a:lnTo>
                  <a:lnTo>
                    <a:pt x="91470" y="99221"/>
                  </a:lnTo>
                  <a:lnTo>
                    <a:pt x="93529" y="100016"/>
                  </a:lnTo>
                  <a:lnTo>
                    <a:pt x="95448" y="100345"/>
                  </a:lnTo>
                  <a:lnTo>
                    <a:pt x="98655" y="101595"/>
                  </a:lnTo>
                  <a:cubicBezTo>
                    <a:pt x="100625" y="102365"/>
                    <a:pt x="101092" y="102655"/>
                    <a:pt x="101193" y="102731"/>
                  </a:cubicBezTo>
                  <a:lnTo>
                    <a:pt x="101168" y="102782"/>
                  </a:lnTo>
                  <a:lnTo>
                    <a:pt x="102115" y="104524"/>
                  </a:lnTo>
                  <a:lnTo>
                    <a:pt x="101130" y="106305"/>
                  </a:lnTo>
                  <a:lnTo>
                    <a:pt x="99312" y="108590"/>
                  </a:lnTo>
                  <a:lnTo>
                    <a:pt x="99249" y="108716"/>
                  </a:lnTo>
                  <a:lnTo>
                    <a:pt x="98857" y="110673"/>
                  </a:lnTo>
                  <a:lnTo>
                    <a:pt x="97986" y="113855"/>
                  </a:lnTo>
                  <a:lnTo>
                    <a:pt x="97456" y="117492"/>
                  </a:lnTo>
                  <a:lnTo>
                    <a:pt x="96256" y="118199"/>
                  </a:lnTo>
                  <a:lnTo>
                    <a:pt x="93541" y="119639"/>
                  </a:lnTo>
                  <a:lnTo>
                    <a:pt x="91016" y="121369"/>
                  </a:lnTo>
                  <a:lnTo>
                    <a:pt x="90889" y="121583"/>
                  </a:lnTo>
                  <a:lnTo>
                    <a:pt x="90422" y="124260"/>
                  </a:lnTo>
                  <a:lnTo>
                    <a:pt x="89096" y="126192"/>
                  </a:lnTo>
                  <a:lnTo>
                    <a:pt x="87682" y="128604"/>
                  </a:lnTo>
                  <a:lnTo>
                    <a:pt x="86205" y="130031"/>
                  </a:lnTo>
                  <a:lnTo>
                    <a:pt x="83679" y="129589"/>
                  </a:lnTo>
                  <a:lnTo>
                    <a:pt x="83313" y="129930"/>
                  </a:lnTo>
                  <a:lnTo>
                    <a:pt x="83389" y="130889"/>
                  </a:lnTo>
                  <a:lnTo>
                    <a:pt x="83553" y="132114"/>
                  </a:lnTo>
                  <a:lnTo>
                    <a:pt x="83553" y="134008"/>
                  </a:lnTo>
                  <a:lnTo>
                    <a:pt x="81886" y="134412"/>
                  </a:lnTo>
                  <a:lnTo>
                    <a:pt x="79992" y="134968"/>
                  </a:lnTo>
                  <a:lnTo>
                    <a:pt x="79765" y="135271"/>
                  </a:lnTo>
                  <a:lnTo>
                    <a:pt x="79765" y="135801"/>
                  </a:lnTo>
                  <a:lnTo>
                    <a:pt x="79702" y="137039"/>
                  </a:lnTo>
                  <a:lnTo>
                    <a:pt x="78616" y="136912"/>
                  </a:lnTo>
                  <a:lnTo>
                    <a:pt x="78262" y="137215"/>
                  </a:lnTo>
                  <a:lnTo>
                    <a:pt x="78187" y="138314"/>
                  </a:lnTo>
                  <a:lnTo>
                    <a:pt x="78212" y="138465"/>
                  </a:lnTo>
                  <a:lnTo>
                    <a:pt x="78730" y="139640"/>
                  </a:lnTo>
                  <a:lnTo>
                    <a:pt x="78376" y="141622"/>
                  </a:lnTo>
                  <a:lnTo>
                    <a:pt x="77694" y="142102"/>
                  </a:lnTo>
                  <a:lnTo>
                    <a:pt x="77593" y="142216"/>
                  </a:lnTo>
                  <a:lnTo>
                    <a:pt x="76722" y="143882"/>
                  </a:lnTo>
                  <a:lnTo>
                    <a:pt x="76823" y="144274"/>
                  </a:lnTo>
                  <a:lnTo>
                    <a:pt x="78300" y="145335"/>
                  </a:lnTo>
                  <a:lnTo>
                    <a:pt x="78060" y="146105"/>
                  </a:lnTo>
                  <a:cubicBezTo>
                    <a:pt x="77997" y="146181"/>
                    <a:pt x="77757" y="146484"/>
                    <a:pt x="76924" y="147481"/>
                  </a:cubicBezTo>
                  <a:cubicBezTo>
                    <a:pt x="76444" y="148062"/>
                    <a:pt x="76255" y="148592"/>
                    <a:pt x="76381" y="149059"/>
                  </a:cubicBezTo>
                  <a:cubicBezTo>
                    <a:pt x="76469" y="149388"/>
                    <a:pt x="76697" y="149678"/>
                    <a:pt x="77000" y="149842"/>
                  </a:cubicBezTo>
                  <a:lnTo>
                    <a:pt x="78136" y="152646"/>
                  </a:lnTo>
                  <a:lnTo>
                    <a:pt x="78275" y="152810"/>
                  </a:lnTo>
                  <a:lnTo>
                    <a:pt x="81167" y="154363"/>
                  </a:lnTo>
                  <a:lnTo>
                    <a:pt x="80245" y="155449"/>
                  </a:lnTo>
                  <a:lnTo>
                    <a:pt x="77492" y="155449"/>
                  </a:lnTo>
                  <a:lnTo>
                    <a:pt x="75889" y="154401"/>
                  </a:lnTo>
                  <a:lnTo>
                    <a:pt x="73628" y="151130"/>
                  </a:lnTo>
                  <a:lnTo>
                    <a:pt x="72429" y="147443"/>
                  </a:lnTo>
                  <a:lnTo>
                    <a:pt x="72113" y="145625"/>
                  </a:lnTo>
                  <a:lnTo>
                    <a:pt x="70825" y="143605"/>
                  </a:lnTo>
                  <a:lnTo>
                    <a:pt x="72568" y="139577"/>
                  </a:lnTo>
                  <a:lnTo>
                    <a:pt x="72454" y="139198"/>
                  </a:lnTo>
                  <a:lnTo>
                    <a:pt x="71242" y="138327"/>
                  </a:lnTo>
                  <a:lnTo>
                    <a:pt x="71014" y="135523"/>
                  </a:lnTo>
                  <a:lnTo>
                    <a:pt x="71090" y="133112"/>
                  </a:lnTo>
                  <a:lnTo>
                    <a:pt x="71873" y="129993"/>
                  </a:lnTo>
                  <a:lnTo>
                    <a:pt x="71886" y="129892"/>
                  </a:lnTo>
                  <a:lnTo>
                    <a:pt x="71722" y="127884"/>
                  </a:lnTo>
                  <a:lnTo>
                    <a:pt x="71962" y="123907"/>
                  </a:lnTo>
                  <a:lnTo>
                    <a:pt x="71722" y="120030"/>
                  </a:lnTo>
                  <a:lnTo>
                    <a:pt x="71242" y="115295"/>
                  </a:lnTo>
                  <a:lnTo>
                    <a:pt x="71191" y="115131"/>
                  </a:lnTo>
                  <a:lnTo>
                    <a:pt x="69929" y="113401"/>
                  </a:lnTo>
                  <a:lnTo>
                    <a:pt x="67921" y="112252"/>
                  </a:lnTo>
                  <a:lnTo>
                    <a:pt x="65837" y="109007"/>
                  </a:lnTo>
                  <a:lnTo>
                    <a:pt x="63678" y="105724"/>
                  </a:lnTo>
                  <a:lnTo>
                    <a:pt x="61367" y="103274"/>
                  </a:lnTo>
                  <a:lnTo>
                    <a:pt x="61772" y="102277"/>
                  </a:lnTo>
                  <a:lnTo>
                    <a:pt x="62024" y="100029"/>
                  </a:lnTo>
                  <a:lnTo>
                    <a:pt x="62782" y="97832"/>
                  </a:lnTo>
                  <a:lnTo>
                    <a:pt x="64246" y="96051"/>
                  </a:lnTo>
                  <a:lnTo>
                    <a:pt x="64322" y="95887"/>
                  </a:lnTo>
                  <a:lnTo>
                    <a:pt x="64638" y="92415"/>
                  </a:lnTo>
                  <a:lnTo>
                    <a:pt x="64562" y="92175"/>
                  </a:lnTo>
                  <a:lnTo>
                    <a:pt x="62971" y="90369"/>
                  </a:lnTo>
                  <a:lnTo>
                    <a:pt x="62529" y="90344"/>
                  </a:lnTo>
                  <a:lnTo>
                    <a:pt x="61431" y="91304"/>
                  </a:lnTo>
                  <a:lnTo>
                    <a:pt x="59145" y="90091"/>
                  </a:lnTo>
                  <a:lnTo>
                    <a:pt x="55799" y="86341"/>
                  </a:lnTo>
                  <a:lnTo>
                    <a:pt x="55622" y="86253"/>
                  </a:lnTo>
                  <a:lnTo>
                    <a:pt x="52781" y="85634"/>
                  </a:lnTo>
                  <a:lnTo>
                    <a:pt x="50243" y="83626"/>
                  </a:lnTo>
                  <a:lnTo>
                    <a:pt x="49877" y="83614"/>
                  </a:lnTo>
                  <a:lnTo>
                    <a:pt x="49157" y="84068"/>
                  </a:lnTo>
                  <a:lnTo>
                    <a:pt x="46430" y="82629"/>
                  </a:lnTo>
                  <a:lnTo>
                    <a:pt x="42566" y="81467"/>
                  </a:lnTo>
                  <a:lnTo>
                    <a:pt x="41051" y="79801"/>
                  </a:lnTo>
                  <a:lnTo>
                    <a:pt x="40899" y="77629"/>
                  </a:lnTo>
                  <a:lnTo>
                    <a:pt x="40861" y="77490"/>
                  </a:lnTo>
                  <a:lnTo>
                    <a:pt x="38803" y="73942"/>
                  </a:lnTo>
                  <a:lnTo>
                    <a:pt x="36606" y="71858"/>
                  </a:lnTo>
                  <a:lnTo>
                    <a:pt x="35760" y="68739"/>
                  </a:lnTo>
                  <a:lnTo>
                    <a:pt x="34282" y="66959"/>
                  </a:lnTo>
                  <a:lnTo>
                    <a:pt x="33727" y="67199"/>
                  </a:lnTo>
                  <a:lnTo>
                    <a:pt x="34358" y="71694"/>
                  </a:lnTo>
                  <a:lnTo>
                    <a:pt x="34421" y="71858"/>
                  </a:lnTo>
                  <a:lnTo>
                    <a:pt x="35873" y="73689"/>
                  </a:lnTo>
                  <a:lnTo>
                    <a:pt x="36240" y="75722"/>
                  </a:lnTo>
                  <a:lnTo>
                    <a:pt x="36240" y="75722"/>
                  </a:lnTo>
                  <a:lnTo>
                    <a:pt x="34484" y="73866"/>
                  </a:lnTo>
                  <a:lnTo>
                    <a:pt x="33070" y="68878"/>
                  </a:lnTo>
                  <a:lnTo>
                    <a:pt x="31808" y="65406"/>
                  </a:lnTo>
                  <a:lnTo>
                    <a:pt x="31694" y="65242"/>
                  </a:lnTo>
                  <a:lnTo>
                    <a:pt x="30014" y="64093"/>
                  </a:lnTo>
                  <a:lnTo>
                    <a:pt x="28360" y="61454"/>
                  </a:lnTo>
                  <a:lnTo>
                    <a:pt x="28045" y="57097"/>
                  </a:lnTo>
                  <a:lnTo>
                    <a:pt x="28512" y="52817"/>
                  </a:lnTo>
                  <a:lnTo>
                    <a:pt x="29749" y="50354"/>
                  </a:lnTo>
                  <a:lnTo>
                    <a:pt x="30014" y="47627"/>
                  </a:lnTo>
                  <a:lnTo>
                    <a:pt x="29989" y="47475"/>
                  </a:lnTo>
                  <a:lnTo>
                    <a:pt x="28310" y="43776"/>
                  </a:lnTo>
                  <a:lnTo>
                    <a:pt x="28449" y="42841"/>
                  </a:lnTo>
                  <a:lnTo>
                    <a:pt x="30419" y="44079"/>
                  </a:lnTo>
                  <a:lnTo>
                    <a:pt x="30873" y="43700"/>
                  </a:lnTo>
                  <a:lnTo>
                    <a:pt x="29623" y="40733"/>
                  </a:lnTo>
                  <a:lnTo>
                    <a:pt x="28916" y="36364"/>
                  </a:lnTo>
                  <a:lnTo>
                    <a:pt x="28411" y="36174"/>
                  </a:lnTo>
                  <a:lnTo>
                    <a:pt x="27300" y="37109"/>
                  </a:lnTo>
                  <a:lnTo>
                    <a:pt x="27211" y="37260"/>
                  </a:lnTo>
                  <a:lnTo>
                    <a:pt x="26517" y="39432"/>
                  </a:lnTo>
                  <a:lnTo>
                    <a:pt x="26100" y="38435"/>
                  </a:lnTo>
                  <a:lnTo>
                    <a:pt x="26630" y="36477"/>
                  </a:lnTo>
                  <a:lnTo>
                    <a:pt x="27262" y="33472"/>
                  </a:lnTo>
                  <a:lnTo>
                    <a:pt x="27262" y="33358"/>
                  </a:lnTo>
                  <a:lnTo>
                    <a:pt x="26555" y="29330"/>
                  </a:lnTo>
                  <a:lnTo>
                    <a:pt x="25027" y="26477"/>
                  </a:lnTo>
                  <a:lnTo>
                    <a:pt x="24901" y="26363"/>
                  </a:lnTo>
                  <a:cubicBezTo>
                    <a:pt x="21319" y="24236"/>
                    <a:pt x="20275" y="23768"/>
                    <a:pt x="19914" y="23768"/>
                  </a:cubicBezTo>
                  <a:cubicBezTo>
                    <a:pt x="19779" y="23768"/>
                    <a:pt x="19739" y="23832"/>
                    <a:pt x="19698" y="23901"/>
                  </a:cubicBezTo>
                  <a:cubicBezTo>
                    <a:pt x="19521" y="24040"/>
                    <a:pt x="18322" y="24444"/>
                    <a:pt x="17337" y="24747"/>
                  </a:cubicBezTo>
                  <a:lnTo>
                    <a:pt x="16112" y="24999"/>
                  </a:lnTo>
                  <a:lnTo>
                    <a:pt x="17299" y="22840"/>
                  </a:lnTo>
                  <a:lnTo>
                    <a:pt x="16832" y="22436"/>
                  </a:lnTo>
                  <a:lnTo>
                    <a:pt x="14370" y="24191"/>
                  </a:lnTo>
                  <a:lnTo>
                    <a:pt x="12362" y="25959"/>
                  </a:lnTo>
                  <a:lnTo>
                    <a:pt x="10127" y="28573"/>
                  </a:lnTo>
                  <a:lnTo>
                    <a:pt x="4394" y="30896"/>
                  </a:lnTo>
                  <a:lnTo>
                    <a:pt x="2134" y="31262"/>
                  </a:lnTo>
                  <a:lnTo>
                    <a:pt x="3132" y="30770"/>
                  </a:lnTo>
                  <a:cubicBezTo>
                    <a:pt x="8687" y="27702"/>
                    <a:pt x="8763" y="27399"/>
                    <a:pt x="8801" y="27247"/>
                  </a:cubicBezTo>
                  <a:cubicBezTo>
                    <a:pt x="8852" y="27058"/>
                    <a:pt x="9432" y="26224"/>
                    <a:pt x="9937" y="25555"/>
                  </a:cubicBezTo>
                  <a:lnTo>
                    <a:pt x="9887" y="25126"/>
                  </a:lnTo>
                  <a:lnTo>
                    <a:pt x="8018" y="23573"/>
                  </a:lnTo>
                  <a:lnTo>
                    <a:pt x="6882" y="22373"/>
                  </a:lnTo>
                  <a:lnTo>
                    <a:pt x="6389" y="20454"/>
                  </a:lnTo>
                  <a:lnTo>
                    <a:pt x="7702" y="18396"/>
                  </a:lnTo>
                  <a:lnTo>
                    <a:pt x="9584" y="16034"/>
                  </a:lnTo>
                  <a:lnTo>
                    <a:pt x="12425" y="15466"/>
                  </a:lnTo>
                  <a:lnTo>
                    <a:pt x="12602" y="15365"/>
                  </a:lnTo>
                  <a:lnTo>
                    <a:pt x="14256" y="13332"/>
                  </a:lnTo>
                  <a:lnTo>
                    <a:pt x="13991" y="12814"/>
                  </a:lnTo>
                  <a:lnTo>
                    <a:pt x="12059" y="12979"/>
                  </a:lnTo>
                  <a:lnTo>
                    <a:pt x="9761" y="12625"/>
                  </a:lnTo>
                  <a:lnTo>
                    <a:pt x="9761" y="11943"/>
                  </a:lnTo>
                  <a:lnTo>
                    <a:pt x="10405" y="10579"/>
                  </a:lnTo>
                  <a:lnTo>
                    <a:pt x="12753" y="9531"/>
                  </a:lnTo>
                  <a:lnTo>
                    <a:pt x="13347" y="9999"/>
                  </a:lnTo>
                  <a:lnTo>
                    <a:pt x="15582" y="10655"/>
                  </a:lnTo>
                  <a:lnTo>
                    <a:pt x="15986" y="10302"/>
                  </a:lnTo>
                  <a:lnTo>
                    <a:pt x="15733" y="8572"/>
                  </a:lnTo>
                  <a:lnTo>
                    <a:pt x="14799" y="5301"/>
                  </a:lnTo>
                  <a:lnTo>
                    <a:pt x="14799" y="4582"/>
                  </a:lnTo>
                  <a:lnTo>
                    <a:pt x="16996" y="3268"/>
                  </a:lnTo>
                  <a:cubicBezTo>
                    <a:pt x="17249" y="3167"/>
                    <a:pt x="17943" y="2814"/>
                    <a:pt x="20178" y="1387"/>
                  </a:cubicBezTo>
                  <a:cubicBezTo>
                    <a:pt x="21117" y="797"/>
                    <a:pt x="21746" y="618"/>
                    <a:pt x="22159" y="618"/>
                  </a:cubicBezTo>
                  <a:close/>
                  <a:moveTo>
                    <a:pt x="22164" y="0"/>
                  </a:moveTo>
                  <a:cubicBezTo>
                    <a:pt x="21532" y="0"/>
                    <a:pt x="20754" y="291"/>
                    <a:pt x="19837" y="869"/>
                  </a:cubicBezTo>
                  <a:cubicBezTo>
                    <a:pt x="17274" y="2498"/>
                    <a:pt x="16819" y="2675"/>
                    <a:pt x="16781" y="2688"/>
                  </a:cubicBezTo>
                  <a:lnTo>
                    <a:pt x="14332" y="4127"/>
                  </a:lnTo>
                  <a:lnTo>
                    <a:pt x="14180" y="4392"/>
                  </a:lnTo>
                  <a:lnTo>
                    <a:pt x="14180" y="5339"/>
                  </a:lnTo>
                  <a:lnTo>
                    <a:pt x="15127" y="8698"/>
                  </a:lnTo>
                  <a:lnTo>
                    <a:pt x="15291" y="9923"/>
                  </a:lnTo>
                  <a:lnTo>
                    <a:pt x="13688" y="9468"/>
                  </a:lnTo>
                  <a:lnTo>
                    <a:pt x="12993" y="8925"/>
                  </a:lnTo>
                  <a:lnTo>
                    <a:pt x="12665" y="8875"/>
                  </a:lnTo>
                  <a:lnTo>
                    <a:pt x="10051" y="10062"/>
                  </a:lnTo>
                  <a:lnTo>
                    <a:pt x="9887" y="10213"/>
                  </a:lnTo>
                  <a:lnTo>
                    <a:pt x="9155" y="11754"/>
                  </a:lnTo>
                  <a:lnTo>
                    <a:pt x="9129" y="12915"/>
                  </a:lnTo>
                  <a:lnTo>
                    <a:pt x="9395" y="13231"/>
                  </a:lnTo>
                  <a:lnTo>
                    <a:pt x="11983" y="13623"/>
                  </a:lnTo>
                  <a:lnTo>
                    <a:pt x="12059" y="13623"/>
                  </a:lnTo>
                  <a:lnTo>
                    <a:pt x="13284" y="13521"/>
                  </a:lnTo>
                  <a:lnTo>
                    <a:pt x="12185" y="14873"/>
                  </a:lnTo>
                  <a:lnTo>
                    <a:pt x="9344" y="15441"/>
                  </a:lnTo>
                  <a:lnTo>
                    <a:pt x="9155" y="15554"/>
                  </a:lnTo>
                  <a:lnTo>
                    <a:pt x="7185" y="18029"/>
                  </a:lnTo>
                  <a:lnTo>
                    <a:pt x="5771" y="20239"/>
                  </a:lnTo>
                  <a:lnTo>
                    <a:pt x="5733" y="20479"/>
                  </a:lnTo>
                  <a:lnTo>
                    <a:pt x="6288" y="22613"/>
                  </a:lnTo>
                  <a:lnTo>
                    <a:pt x="6364" y="22752"/>
                  </a:lnTo>
                  <a:lnTo>
                    <a:pt x="7576" y="24040"/>
                  </a:lnTo>
                  <a:lnTo>
                    <a:pt x="9243" y="25416"/>
                  </a:lnTo>
                  <a:cubicBezTo>
                    <a:pt x="8877" y="25909"/>
                    <a:pt x="8334" y="26679"/>
                    <a:pt x="8208" y="27032"/>
                  </a:cubicBezTo>
                  <a:cubicBezTo>
                    <a:pt x="7841" y="27386"/>
                    <a:pt x="4874" y="29091"/>
                    <a:pt x="2841" y="30214"/>
                  </a:cubicBezTo>
                  <a:lnTo>
                    <a:pt x="0" y="31629"/>
                  </a:lnTo>
                  <a:lnTo>
                    <a:pt x="189" y="32222"/>
                  </a:lnTo>
                  <a:lnTo>
                    <a:pt x="4533" y="31515"/>
                  </a:lnTo>
                  <a:lnTo>
                    <a:pt x="10430" y="29128"/>
                  </a:lnTo>
                  <a:lnTo>
                    <a:pt x="10556" y="29040"/>
                  </a:lnTo>
                  <a:lnTo>
                    <a:pt x="12804" y="26388"/>
                  </a:lnTo>
                  <a:lnTo>
                    <a:pt x="14748" y="24684"/>
                  </a:lnTo>
                  <a:lnTo>
                    <a:pt x="16087" y="23737"/>
                  </a:lnTo>
                  <a:lnTo>
                    <a:pt x="15241" y="25302"/>
                  </a:lnTo>
                  <a:lnTo>
                    <a:pt x="15582" y="25757"/>
                  </a:lnTo>
                  <a:lnTo>
                    <a:pt x="17488" y="25366"/>
                  </a:lnTo>
                  <a:cubicBezTo>
                    <a:pt x="19180" y="24861"/>
                    <a:pt x="19787" y="24595"/>
                    <a:pt x="20026" y="24431"/>
                  </a:cubicBezTo>
                  <a:cubicBezTo>
                    <a:pt x="20544" y="24595"/>
                    <a:pt x="22628" y="25757"/>
                    <a:pt x="24496" y="26868"/>
                  </a:cubicBezTo>
                  <a:lnTo>
                    <a:pt x="25936" y="29507"/>
                  </a:lnTo>
                  <a:lnTo>
                    <a:pt x="26618" y="33409"/>
                  </a:lnTo>
                  <a:lnTo>
                    <a:pt x="26012" y="36338"/>
                  </a:lnTo>
                  <a:lnTo>
                    <a:pt x="25456" y="38384"/>
                  </a:lnTo>
                  <a:lnTo>
                    <a:pt x="25469" y="38586"/>
                  </a:lnTo>
                  <a:lnTo>
                    <a:pt x="26264" y="40480"/>
                  </a:lnTo>
                  <a:lnTo>
                    <a:pt x="26858" y="40455"/>
                  </a:lnTo>
                  <a:lnTo>
                    <a:pt x="27767" y="37538"/>
                  </a:lnTo>
                  <a:lnTo>
                    <a:pt x="28373" y="37033"/>
                  </a:lnTo>
                  <a:lnTo>
                    <a:pt x="29004" y="40884"/>
                  </a:lnTo>
                  <a:lnTo>
                    <a:pt x="29888" y="43018"/>
                  </a:lnTo>
                  <a:lnTo>
                    <a:pt x="28360" y="42058"/>
                  </a:lnTo>
                  <a:lnTo>
                    <a:pt x="27893" y="42273"/>
                  </a:lnTo>
                  <a:lnTo>
                    <a:pt x="27653" y="43763"/>
                  </a:lnTo>
                  <a:lnTo>
                    <a:pt x="27678" y="43953"/>
                  </a:lnTo>
                  <a:lnTo>
                    <a:pt x="29383" y="47652"/>
                  </a:lnTo>
                  <a:lnTo>
                    <a:pt x="29156" y="50114"/>
                  </a:lnTo>
                  <a:lnTo>
                    <a:pt x="27918" y="52589"/>
                  </a:lnTo>
                  <a:lnTo>
                    <a:pt x="27413" y="57085"/>
                  </a:lnTo>
                  <a:lnTo>
                    <a:pt x="27729" y="61580"/>
                  </a:lnTo>
                  <a:lnTo>
                    <a:pt x="27779" y="61719"/>
                  </a:lnTo>
                  <a:lnTo>
                    <a:pt x="29522" y="64484"/>
                  </a:lnTo>
                  <a:lnTo>
                    <a:pt x="31252" y="65696"/>
                  </a:lnTo>
                  <a:lnTo>
                    <a:pt x="32464" y="69030"/>
                  </a:lnTo>
                  <a:lnTo>
                    <a:pt x="33891" y="74080"/>
                  </a:lnTo>
                  <a:lnTo>
                    <a:pt x="33967" y="74219"/>
                  </a:lnTo>
                  <a:lnTo>
                    <a:pt x="36505" y="76896"/>
                  </a:lnTo>
                  <a:lnTo>
                    <a:pt x="37048" y="76631"/>
                  </a:lnTo>
                  <a:lnTo>
                    <a:pt x="36467" y="73474"/>
                  </a:lnTo>
                  <a:lnTo>
                    <a:pt x="36404" y="73335"/>
                  </a:lnTo>
                  <a:lnTo>
                    <a:pt x="34964" y="71505"/>
                  </a:lnTo>
                  <a:lnTo>
                    <a:pt x="34484" y="68171"/>
                  </a:lnTo>
                  <a:lnTo>
                    <a:pt x="34484" y="68171"/>
                  </a:lnTo>
                  <a:lnTo>
                    <a:pt x="35166" y="68954"/>
                  </a:lnTo>
                  <a:lnTo>
                    <a:pt x="36012" y="72098"/>
                  </a:lnTo>
                  <a:lnTo>
                    <a:pt x="36101" y="72237"/>
                  </a:lnTo>
                  <a:lnTo>
                    <a:pt x="38273" y="74295"/>
                  </a:lnTo>
                  <a:lnTo>
                    <a:pt x="40268" y="77730"/>
                  </a:lnTo>
                  <a:lnTo>
                    <a:pt x="40419" y="79939"/>
                  </a:lnTo>
                  <a:lnTo>
                    <a:pt x="40508" y="80141"/>
                  </a:lnTo>
                  <a:lnTo>
                    <a:pt x="42162" y="81947"/>
                  </a:lnTo>
                  <a:lnTo>
                    <a:pt x="42301" y="82035"/>
                  </a:lnTo>
                  <a:lnTo>
                    <a:pt x="46202" y="83197"/>
                  </a:lnTo>
                  <a:lnTo>
                    <a:pt x="49043" y="84700"/>
                  </a:lnTo>
                  <a:lnTo>
                    <a:pt x="49359" y="84687"/>
                  </a:lnTo>
                  <a:lnTo>
                    <a:pt x="50028" y="84245"/>
                  </a:lnTo>
                  <a:lnTo>
                    <a:pt x="52453" y="86165"/>
                  </a:lnTo>
                  <a:lnTo>
                    <a:pt x="52592" y="86228"/>
                  </a:lnTo>
                  <a:lnTo>
                    <a:pt x="55407" y="86834"/>
                  </a:lnTo>
                  <a:lnTo>
                    <a:pt x="58716" y="90546"/>
                  </a:lnTo>
                  <a:lnTo>
                    <a:pt x="61330" y="91960"/>
                  </a:lnTo>
                  <a:lnTo>
                    <a:pt x="61683" y="91910"/>
                  </a:lnTo>
                  <a:lnTo>
                    <a:pt x="62706" y="91013"/>
                  </a:lnTo>
                  <a:lnTo>
                    <a:pt x="63994" y="92491"/>
                  </a:lnTo>
                  <a:lnTo>
                    <a:pt x="63691" y="95723"/>
                  </a:lnTo>
                  <a:lnTo>
                    <a:pt x="62251" y="97466"/>
                  </a:lnTo>
                  <a:lnTo>
                    <a:pt x="61405" y="99840"/>
                  </a:lnTo>
                  <a:lnTo>
                    <a:pt x="61165" y="102074"/>
                  </a:lnTo>
                  <a:lnTo>
                    <a:pt x="60711" y="103224"/>
                  </a:lnTo>
                  <a:lnTo>
                    <a:pt x="60774" y="103552"/>
                  </a:lnTo>
                  <a:lnTo>
                    <a:pt x="63186" y="106115"/>
                  </a:lnTo>
                  <a:lnTo>
                    <a:pt x="65320" y="109335"/>
                  </a:lnTo>
                  <a:lnTo>
                    <a:pt x="67441" y="112656"/>
                  </a:lnTo>
                  <a:lnTo>
                    <a:pt x="67555" y="112757"/>
                  </a:lnTo>
                  <a:lnTo>
                    <a:pt x="69461" y="113818"/>
                  </a:lnTo>
                  <a:lnTo>
                    <a:pt x="70623" y="115421"/>
                  </a:lnTo>
                  <a:lnTo>
                    <a:pt x="71090" y="120055"/>
                  </a:lnTo>
                  <a:lnTo>
                    <a:pt x="71330" y="123881"/>
                  </a:lnTo>
                  <a:lnTo>
                    <a:pt x="71090" y="127871"/>
                  </a:lnTo>
                  <a:lnTo>
                    <a:pt x="71254" y="129866"/>
                  </a:lnTo>
                  <a:lnTo>
                    <a:pt x="70472" y="132973"/>
                  </a:lnTo>
                  <a:lnTo>
                    <a:pt x="70383" y="135511"/>
                  </a:lnTo>
                  <a:lnTo>
                    <a:pt x="70623" y="138516"/>
                  </a:lnTo>
                  <a:lnTo>
                    <a:pt x="70749" y="138743"/>
                  </a:lnTo>
                  <a:lnTo>
                    <a:pt x="71886" y="139539"/>
                  </a:lnTo>
                  <a:lnTo>
                    <a:pt x="70168" y="143491"/>
                  </a:lnTo>
                  <a:lnTo>
                    <a:pt x="70194" y="143794"/>
                  </a:lnTo>
                  <a:lnTo>
                    <a:pt x="71507" y="145789"/>
                  </a:lnTo>
                  <a:lnTo>
                    <a:pt x="71823" y="147582"/>
                  </a:lnTo>
                  <a:lnTo>
                    <a:pt x="73035" y="151370"/>
                  </a:lnTo>
                  <a:lnTo>
                    <a:pt x="75409" y="154805"/>
                  </a:lnTo>
                  <a:lnTo>
                    <a:pt x="77227" y="156030"/>
                  </a:lnTo>
                  <a:lnTo>
                    <a:pt x="77391" y="156080"/>
                  </a:lnTo>
                  <a:lnTo>
                    <a:pt x="80396" y="156080"/>
                  </a:lnTo>
                  <a:lnTo>
                    <a:pt x="80624" y="155966"/>
                  </a:lnTo>
                  <a:lnTo>
                    <a:pt x="81886" y="154476"/>
                  </a:lnTo>
                  <a:lnTo>
                    <a:pt x="81798" y="153984"/>
                  </a:lnTo>
                  <a:lnTo>
                    <a:pt x="78666" y="152305"/>
                  </a:lnTo>
                  <a:lnTo>
                    <a:pt x="77530" y="149501"/>
                  </a:lnTo>
                  <a:lnTo>
                    <a:pt x="77353" y="149325"/>
                  </a:lnTo>
                  <a:cubicBezTo>
                    <a:pt x="77176" y="149249"/>
                    <a:pt x="77038" y="149097"/>
                    <a:pt x="76974" y="148908"/>
                  </a:cubicBezTo>
                  <a:cubicBezTo>
                    <a:pt x="76911" y="148643"/>
                    <a:pt x="77063" y="148289"/>
                    <a:pt x="77391" y="147885"/>
                  </a:cubicBezTo>
                  <a:cubicBezTo>
                    <a:pt x="78363" y="146723"/>
                    <a:pt x="78591" y="146458"/>
                    <a:pt x="78641" y="146332"/>
                  </a:cubicBezTo>
                  <a:lnTo>
                    <a:pt x="78957" y="145309"/>
                  </a:lnTo>
                  <a:lnTo>
                    <a:pt x="78831" y="144956"/>
                  </a:lnTo>
                  <a:lnTo>
                    <a:pt x="77404" y="143933"/>
                  </a:lnTo>
                  <a:lnTo>
                    <a:pt x="78111" y="142582"/>
                  </a:lnTo>
                  <a:lnTo>
                    <a:pt x="78831" y="142077"/>
                  </a:lnTo>
                  <a:lnTo>
                    <a:pt x="78957" y="141862"/>
                  </a:lnTo>
                  <a:lnTo>
                    <a:pt x="79361" y="139652"/>
                  </a:lnTo>
                  <a:lnTo>
                    <a:pt x="79336" y="139476"/>
                  </a:lnTo>
                  <a:lnTo>
                    <a:pt x="78818" y="138289"/>
                  </a:lnTo>
                  <a:lnTo>
                    <a:pt x="78869" y="137582"/>
                  </a:lnTo>
                  <a:lnTo>
                    <a:pt x="79954" y="137708"/>
                  </a:lnTo>
                  <a:lnTo>
                    <a:pt x="80308" y="137417"/>
                  </a:lnTo>
                  <a:lnTo>
                    <a:pt x="80384" y="135814"/>
                  </a:lnTo>
                  <a:lnTo>
                    <a:pt x="80384" y="135498"/>
                  </a:lnTo>
                  <a:lnTo>
                    <a:pt x="82038" y="135018"/>
                  </a:lnTo>
                  <a:lnTo>
                    <a:pt x="83932" y="134551"/>
                  </a:lnTo>
                  <a:lnTo>
                    <a:pt x="84172" y="134235"/>
                  </a:lnTo>
                  <a:lnTo>
                    <a:pt x="84172" y="132076"/>
                  </a:lnTo>
                  <a:lnTo>
                    <a:pt x="84020" y="130826"/>
                  </a:lnTo>
                  <a:lnTo>
                    <a:pt x="83970" y="130283"/>
                  </a:lnTo>
                  <a:lnTo>
                    <a:pt x="86243" y="130675"/>
                  </a:lnTo>
                  <a:lnTo>
                    <a:pt x="86521" y="130586"/>
                  </a:lnTo>
                  <a:lnTo>
                    <a:pt x="88137" y="129008"/>
                  </a:lnTo>
                  <a:lnTo>
                    <a:pt x="89614" y="126520"/>
                  </a:lnTo>
                  <a:lnTo>
                    <a:pt x="90965" y="124551"/>
                  </a:lnTo>
                  <a:lnTo>
                    <a:pt x="91470" y="121798"/>
                  </a:lnTo>
                  <a:lnTo>
                    <a:pt x="93857" y="120156"/>
                  </a:lnTo>
                  <a:lnTo>
                    <a:pt x="96546" y="118742"/>
                  </a:lnTo>
                  <a:lnTo>
                    <a:pt x="97897" y="117947"/>
                  </a:lnTo>
                  <a:lnTo>
                    <a:pt x="98049" y="117719"/>
                  </a:lnTo>
                  <a:lnTo>
                    <a:pt x="98592" y="113982"/>
                  </a:lnTo>
                  <a:lnTo>
                    <a:pt x="99463" y="110800"/>
                  </a:lnTo>
                  <a:lnTo>
                    <a:pt x="99842" y="108906"/>
                  </a:lnTo>
                  <a:lnTo>
                    <a:pt x="101648" y="106645"/>
                  </a:lnTo>
                  <a:lnTo>
                    <a:pt x="102746" y="104676"/>
                  </a:lnTo>
                  <a:lnTo>
                    <a:pt x="102746" y="104373"/>
                  </a:lnTo>
                  <a:lnTo>
                    <a:pt x="101799" y="102617"/>
                  </a:lnTo>
                  <a:cubicBezTo>
                    <a:pt x="101824" y="102352"/>
                    <a:pt x="101774" y="102125"/>
                    <a:pt x="98882" y="100989"/>
                  </a:cubicBezTo>
                  <a:lnTo>
                    <a:pt x="95650" y="99726"/>
                  </a:lnTo>
                  <a:lnTo>
                    <a:pt x="93718" y="99410"/>
                  </a:lnTo>
                  <a:lnTo>
                    <a:pt x="91710" y="98627"/>
                  </a:lnTo>
                  <a:lnTo>
                    <a:pt x="89551" y="97731"/>
                  </a:lnTo>
                  <a:lnTo>
                    <a:pt x="88415" y="95092"/>
                  </a:lnTo>
                  <a:lnTo>
                    <a:pt x="86887" y="92907"/>
                  </a:lnTo>
                  <a:lnTo>
                    <a:pt x="86735" y="92794"/>
                  </a:lnTo>
                  <a:lnTo>
                    <a:pt x="83338" y="91682"/>
                  </a:lnTo>
                  <a:lnTo>
                    <a:pt x="81179" y="91455"/>
                  </a:lnTo>
                  <a:lnTo>
                    <a:pt x="78970" y="89321"/>
                  </a:lnTo>
                  <a:lnTo>
                    <a:pt x="76861" y="88084"/>
                  </a:lnTo>
                  <a:lnTo>
                    <a:pt x="74335" y="87819"/>
                  </a:lnTo>
                  <a:lnTo>
                    <a:pt x="71810" y="87187"/>
                  </a:lnTo>
                  <a:lnTo>
                    <a:pt x="71722" y="87175"/>
                  </a:lnTo>
                  <a:lnTo>
                    <a:pt x="68881" y="87263"/>
                  </a:lnTo>
                  <a:lnTo>
                    <a:pt x="68792" y="87276"/>
                  </a:lnTo>
                  <a:cubicBezTo>
                    <a:pt x="65395" y="88273"/>
                    <a:pt x="65320" y="88576"/>
                    <a:pt x="65269" y="88753"/>
                  </a:cubicBezTo>
                  <a:cubicBezTo>
                    <a:pt x="65219" y="88942"/>
                    <a:pt x="65029" y="89523"/>
                    <a:pt x="64878" y="89965"/>
                  </a:cubicBezTo>
                  <a:lnTo>
                    <a:pt x="63640" y="88993"/>
                  </a:lnTo>
                  <a:lnTo>
                    <a:pt x="63350" y="88930"/>
                  </a:lnTo>
                  <a:lnTo>
                    <a:pt x="61734" y="89448"/>
                  </a:lnTo>
                  <a:lnTo>
                    <a:pt x="60218" y="88690"/>
                  </a:lnTo>
                  <a:lnTo>
                    <a:pt x="59057" y="86303"/>
                  </a:lnTo>
                  <a:lnTo>
                    <a:pt x="59802" y="84384"/>
                  </a:lnTo>
                  <a:lnTo>
                    <a:pt x="59600" y="83967"/>
                  </a:lnTo>
                  <a:lnTo>
                    <a:pt x="57655" y="83311"/>
                  </a:lnTo>
                  <a:lnTo>
                    <a:pt x="55521" y="83046"/>
                  </a:lnTo>
                  <a:lnTo>
                    <a:pt x="56077" y="81480"/>
                  </a:lnTo>
                  <a:lnTo>
                    <a:pt x="56796" y="80104"/>
                  </a:lnTo>
                  <a:lnTo>
                    <a:pt x="56986" y="78853"/>
                  </a:lnTo>
                  <a:lnTo>
                    <a:pt x="56670" y="78500"/>
                  </a:lnTo>
                  <a:lnTo>
                    <a:pt x="53905" y="78500"/>
                  </a:lnTo>
                  <a:lnTo>
                    <a:pt x="53640" y="78651"/>
                  </a:lnTo>
                  <a:lnTo>
                    <a:pt x="52516" y="80533"/>
                  </a:lnTo>
                  <a:lnTo>
                    <a:pt x="50155" y="81366"/>
                  </a:lnTo>
                  <a:lnTo>
                    <a:pt x="48374" y="78942"/>
                  </a:lnTo>
                  <a:lnTo>
                    <a:pt x="47995" y="75495"/>
                  </a:lnTo>
                  <a:lnTo>
                    <a:pt x="48816" y="72717"/>
                  </a:lnTo>
                  <a:lnTo>
                    <a:pt x="51443" y="70772"/>
                  </a:lnTo>
                  <a:lnTo>
                    <a:pt x="54132" y="70393"/>
                  </a:lnTo>
                  <a:lnTo>
                    <a:pt x="55370" y="71416"/>
                  </a:lnTo>
                  <a:lnTo>
                    <a:pt x="55849" y="71315"/>
                  </a:lnTo>
                  <a:lnTo>
                    <a:pt x="56392" y="70305"/>
                  </a:lnTo>
                  <a:lnTo>
                    <a:pt x="58286" y="70305"/>
                  </a:lnTo>
                  <a:lnTo>
                    <a:pt x="60799" y="71088"/>
                  </a:lnTo>
                  <a:lnTo>
                    <a:pt x="61014" y="72856"/>
                  </a:lnTo>
                  <a:lnTo>
                    <a:pt x="61064" y="72995"/>
                  </a:lnTo>
                  <a:lnTo>
                    <a:pt x="62403" y="75040"/>
                  </a:lnTo>
                  <a:lnTo>
                    <a:pt x="62971" y="74926"/>
                  </a:lnTo>
                  <a:lnTo>
                    <a:pt x="63363" y="72843"/>
                  </a:lnTo>
                  <a:lnTo>
                    <a:pt x="63363" y="72767"/>
                  </a:lnTo>
                  <a:lnTo>
                    <a:pt x="63211" y="69131"/>
                  </a:lnTo>
                  <a:lnTo>
                    <a:pt x="64158" y="67376"/>
                  </a:lnTo>
                  <a:lnTo>
                    <a:pt x="67087" y="65355"/>
                  </a:lnTo>
                  <a:lnTo>
                    <a:pt x="68704" y="62691"/>
                  </a:lnTo>
                  <a:lnTo>
                    <a:pt x="69461" y="60721"/>
                  </a:lnTo>
                  <a:lnTo>
                    <a:pt x="71924" y="58322"/>
                  </a:lnTo>
                  <a:lnTo>
                    <a:pt x="73452" y="58322"/>
                  </a:lnTo>
                  <a:lnTo>
                    <a:pt x="73755" y="58107"/>
                  </a:lnTo>
                  <a:lnTo>
                    <a:pt x="74575" y="55923"/>
                  </a:lnTo>
                  <a:lnTo>
                    <a:pt x="76747" y="54496"/>
                  </a:lnTo>
                  <a:lnTo>
                    <a:pt x="77682" y="55961"/>
                  </a:lnTo>
                  <a:lnTo>
                    <a:pt x="78124" y="56062"/>
                  </a:lnTo>
                  <a:lnTo>
                    <a:pt x="80119" y="54786"/>
                  </a:lnTo>
                  <a:lnTo>
                    <a:pt x="83591" y="53347"/>
                  </a:lnTo>
                  <a:lnTo>
                    <a:pt x="83705" y="52855"/>
                  </a:lnTo>
                  <a:lnTo>
                    <a:pt x="82909" y="51983"/>
                  </a:lnTo>
                  <a:lnTo>
                    <a:pt x="82657" y="51870"/>
                  </a:lnTo>
                  <a:lnTo>
                    <a:pt x="79715" y="52084"/>
                  </a:lnTo>
                  <a:lnTo>
                    <a:pt x="79134" y="50771"/>
                  </a:lnTo>
                  <a:lnTo>
                    <a:pt x="79134" y="49496"/>
                  </a:lnTo>
                  <a:lnTo>
                    <a:pt x="78970" y="49218"/>
                  </a:lnTo>
                  <a:lnTo>
                    <a:pt x="78528" y="48978"/>
                  </a:lnTo>
                  <a:lnTo>
                    <a:pt x="78742" y="48864"/>
                  </a:lnTo>
                  <a:lnTo>
                    <a:pt x="81002" y="48864"/>
                  </a:lnTo>
                  <a:lnTo>
                    <a:pt x="83212" y="49029"/>
                  </a:lnTo>
                  <a:lnTo>
                    <a:pt x="83389" y="48991"/>
                  </a:lnTo>
                  <a:lnTo>
                    <a:pt x="86028" y="47463"/>
                  </a:lnTo>
                  <a:cubicBezTo>
                    <a:pt x="87973" y="46023"/>
                    <a:pt x="88048" y="45910"/>
                    <a:pt x="88074" y="45847"/>
                  </a:cubicBezTo>
                  <a:cubicBezTo>
                    <a:pt x="88213" y="45657"/>
                    <a:pt x="88263" y="45569"/>
                    <a:pt x="86432" y="42362"/>
                  </a:cubicBezTo>
                  <a:lnTo>
                    <a:pt x="84399" y="40455"/>
                  </a:lnTo>
                  <a:lnTo>
                    <a:pt x="84033" y="38435"/>
                  </a:lnTo>
                  <a:lnTo>
                    <a:pt x="83553" y="34103"/>
                  </a:lnTo>
                  <a:lnTo>
                    <a:pt x="83010" y="33927"/>
                  </a:lnTo>
                  <a:lnTo>
                    <a:pt x="81078" y="36086"/>
                  </a:lnTo>
                  <a:lnTo>
                    <a:pt x="79576" y="35758"/>
                  </a:lnTo>
                  <a:lnTo>
                    <a:pt x="79310" y="34028"/>
                  </a:lnTo>
                  <a:lnTo>
                    <a:pt x="80055" y="32677"/>
                  </a:lnTo>
                  <a:lnTo>
                    <a:pt x="79866" y="32222"/>
                  </a:lnTo>
                  <a:lnTo>
                    <a:pt x="78212" y="31755"/>
                  </a:lnTo>
                  <a:lnTo>
                    <a:pt x="77164" y="30669"/>
                  </a:lnTo>
                  <a:lnTo>
                    <a:pt x="76937" y="30568"/>
                  </a:lnTo>
                  <a:lnTo>
                    <a:pt x="74070" y="30568"/>
                  </a:lnTo>
                  <a:lnTo>
                    <a:pt x="73199" y="30656"/>
                  </a:lnTo>
                  <a:lnTo>
                    <a:pt x="72921" y="30959"/>
                  </a:lnTo>
                  <a:lnTo>
                    <a:pt x="72845" y="33674"/>
                  </a:lnTo>
                  <a:lnTo>
                    <a:pt x="71583" y="35013"/>
                  </a:lnTo>
                  <a:lnTo>
                    <a:pt x="71545" y="35391"/>
                  </a:lnTo>
                  <a:lnTo>
                    <a:pt x="72290" y="36566"/>
                  </a:lnTo>
                  <a:lnTo>
                    <a:pt x="72492" y="38662"/>
                  </a:lnTo>
                  <a:lnTo>
                    <a:pt x="70535" y="40316"/>
                  </a:lnTo>
                  <a:lnTo>
                    <a:pt x="68615" y="40998"/>
                  </a:lnTo>
                  <a:lnTo>
                    <a:pt x="68401" y="41288"/>
                  </a:lnTo>
                  <a:lnTo>
                    <a:pt x="68401" y="44256"/>
                  </a:lnTo>
                  <a:lnTo>
                    <a:pt x="67555" y="44685"/>
                  </a:lnTo>
                  <a:lnTo>
                    <a:pt x="66380" y="43195"/>
                  </a:lnTo>
                  <a:lnTo>
                    <a:pt x="66974" y="40581"/>
                  </a:lnTo>
                  <a:lnTo>
                    <a:pt x="66822" y="40228"/>
                  </a:lnTo>
                  <a:lnTo>
                    <a:pt x="64676" y="39142"/>
                  </a:lnTo>
                  <a:lnTo>
                    <a:pt x="62453" y="37816"/>
                  </a:lnTo>
                  <a:lnTo>
                    <a:pt x="61443" y="36957"/>
                  </a:lnTo>
                  <a:lnTo>
                    <a:pt x="61241" y="36881"/>
                  </a:lnTo>
                  <a:lnTo>
                    <a:pt x="60509" y="36881"/>
                  </a:lnTo>
                  <a:lnTo>
                    <a:pt x="60307" y="34444"/>
                  </a:lnTo>
                  <a:lnTo>
                    <a:pt x="60686" y="32083"/>
                  </a:lnTo>
                  <a:lnTo>
                    <a:pt x="61456" y="30252"/>
                  </a:lnTo>
                  <a:cubicBezTo>
                    <a:pt x="61974" y="30050"/>
                    <a:pt x="62479" y="29823"/>
                    <a:pt x="62971" y="29558"/>
                  </a:cubicBezTo>
                  <a:cubicBezTo>
                    <a:pt x="63413" y="29330"/>
                    <a:pt x="63640" y="29229"/>
                    <a:pt x="63754" y="29179"/>
                  </a:cubicBezTo>
                  <a:cubicBezTo>
                    <a:pt x="63761" y="29180"/>
                    <a:pt x="63768" y="29180"/>
                    <a:pt x="63775" y="29180"/>
                  </a:cubicBezTo>
                  <a:cubicBezTo>
                    <a:pt x="63887" y="29180"/>
                    <a:pt x="64048" y="29086"/>
                    <a:pt x="64499" y="28813"/>
                  </a:cubicBezTo>
                  <a:lnTo>
                    <a:pt x="65029" y="28497"/>
                  </a:lnTo>
                  <a:cubicBezTo>
                    <a:pt x="66469" y="27638"/>
                    <a:pt x="66999" y="27323"/>
                    <a:pt x="67201" y="27171"/>
                  </a:cubicBezTo>
                  <a:lnTo>
                    <a:pt x="67214" y="27184"/>
                  </a:lnTo>
                  <a:lnTo>
                    <a:pt x="68792" y="25681"/>
                  </a:lnTo>
                  <a:lnTo>
                    <a:pt x="69992" y="24456"/>
                  </a:lnTo>
                  <a:lnTo>
                    <a:pt x="70737" y="24267"/>
                  </a:lnTo>
                  <a:lnTo>
                    <a:pt x="74083" y="24267"/>
                  </a:lnTo>
                  <a:lnTo>
                    <a:pt x="74399" y="23977"/>
                  </a:lnTo>
                  <a:lnTo>
                    <a:pt x="74550" y="21994"/>
                  </a:lnTo>
                  <a:lnTo>
                    <a:pt x="75548" y="20252"/>
                  </a:lnTo>
                  <a:lnTo>
                    <a:pt x="75573" y="20012"/>
                  </a:lnTo>
                  <a:lnTo>
                    <a:pt x="75106" y="18269"/>
                  </a:lnTo>
                  <a:lnTo>
                    <a:pt x="75005" y="18118"/>
                  </a:lnTo>
                  <a:lnTo>
                    <a:pt x="73363" y="16741"/>
                  </a:lnTo>
                  <a:lnTo>
                    <a:pt x="72883" y="16830"/>
                  </a:lnTo>
                  <a:lnTo>
                    <a:pt x="71873" y="18800"/>
                  </a:lnTo>
                  <a:lnTo>
                    <a:pt x="70320" y="19999"/>
                  </a:lnTo>
                  <a:lnTo>
                    <a:pt x="69676" y="20441"/>
                  </a:lnTo>
                  <a:lnTo>
                    <a:pt x="69676" y="18623"/>
                  </a:lnTo>
                  <a:lnTo>
                    <a:pt x="69929" y="17385"/>
                  </a:lnTo>
                  <a:lnTo>
                    <a:pt x="69411" y="17082"/>
                  </a:lnTo>
                  <a:lnTo>
                    <a:pt x="68691" y="17739"/>
                  </a:lnTo>
                  <a:lnTo>
                    <a:pt x="67896" y="15959"/>
                  </a:lnTo>
                  <a:lnTo>
                    <a:pt x="68918" y="14860"/>
                  </a:lnTo>
                  <a:lnTo>
                    <a:pt x="71002" y="10403"/>
                  </a:lnTo>
                  <a:lnTo>
                    <a:pt x="71873" y="10049"/>
                  </a:lnTo>
                  <a:lnTo>
                    <a:pt x="73767" y="8332"/>
                  </a:lnTo>
                  <a:lnTo>
                    <a:pt x="73691" y="7827"/>
                  </a:lnTo>
                  <a:lnTo>
                    <a:pt x="72896" y="7410"/>
                  </a:lnTo>
                  <a:lnTo>
                    <a:pt x="71785" y="7233"/>
                  </a:lnTo>
                  <a:lnTo>
                    <a:pt x="69373" y="7233"/>
                  </a:lnTo>
                  <a:lnTo>
                    <a:pt x="69057" y="7549"/>
                  </a:lnTo>
                  <a:lnTo>
                    <a:pt x="69057" y="9658"/>
                  </a:lnTo>
                  <a:lnTo>
                    <a:pt x="67037" y="12284"/>
                  </a:lnTo>
                  <a:lnTo>
                    <a:pt x="65294" y="14986"/>
                  </a:lnTo>
                  <a:lnTo>
                    <a:pt x="65294" y="15340"/>
                  </a:lnTo>
                  <a:lnTo>
                    <a:pt x="66077" y="16476"/>
                  </a:lnTo>
                  <a:lnTo>
                    <a:pt x="65762" y="18623"/>
                  </a:lnTo>
                  <a:lnTo>
                    <a:pt x="63375" y="19885"/>
                  </a:lnTo>
                  <a:lnTo>
                    <a:pt x="63375" y="18585"/>
                  </a:lnTo>
                  <a:lnTo>
                    <a:pt x="63085" y="18269"/>
                  </a:lnTo>
                  <a:lnTo>
                    <a:pt x="61342" y="18118"/>
                  </a:lnTo>
                  <a:lnTo>
                    <a:pt x="61128" y="18181"/>
                  </a:lnTo>
                  <a:lnTo>
                    <a:pt x="59890" y="19153"/>
                  </a:lnTo>
                  <a:lnTo>
                    <a:pt x="58223" y="16830"/>
                  </a:lnTo>
                  <a:lnTo>
                    <a:pt x="57971" y="16703"/>
                  </a:lnTo>
                  <a:lnTo>
                    <a:pt x="55799" y="16703"/>
                  </a:lnTo>
                  <a:lnTo>
                    <a:pt x="55521" y="16868"/>
                  </a:lnTo>
                  <a:lnTo>
                    <a:pt x="54827" y="18168"/>
                  </a:lnTo>
                  <a:lnTo>
                    <a:pt x="54435" y="18736"/>
                  </a:lnTo>
                  <a:lnTo>
                    <a:pt x="53652" y="16969"/>
                  </a:lnTo>
                  <a:lnTo>
                    <a:pt x="53261" y="16792"/>
                  </a:lnTo>
                  <a:cubicBezTo>
                    <a:pt x="53061" y="16867"/>
                    <a:pt x="52586" y="16997"/>
                    <a:pt x="52167" y="16997"/>
                  </a:cubicBezTo>
                  <a:cubicBezTo>
                    <a:pt x="51950" y="16997"/>
                    <a:pt x="51749" y="16962"/>
                    <a:pt x="51607" y="16868"/>
                  </a:cubicBezTo>
                  <a:cubicBezTo>
                    <a:pt x="51455" y="16767"/>
                    <a:pt x="51379" y="16590"/>
                    <a:pt x="51392" y="16426"/>
                  </a:cubicBezTo>
                  <a:cubicBezTo>
                    <a:pt x="51316" y="15112"/>
                    <a:pt x="51316" y="14986"/>
                    <a:pt x="51316" y="14974"/>
                  </a:cubicBezTo>
                  <a:lnTo>
                    <a:pt x="51215" y="14746"/>
                  </a:lnTo>
                  <a:lnTo>
                    <a:pt x="47945" y="11716"/>
                  </a:lnTo>
                  <a:lnTo>
                    <a:pt x="46922" y="11009"/>
                  </a:lnTo>
                  <a:lnTo>
                    <a:pt x="46682" y="10958"/>
                  </a:lnTo>
                  <a:lnTo>
                    <a:pt x="45142" y="11223"/>
                  </a:lnTo>
                  <a:lnTo>
                    <a:pt x="44435" y="9077"/>
                  </a:lnTo>
                  <a:lnTo>
                    <a:pt x="44233" y="8875"/>
                  </a:lnTo>
                  <a:lnTo>
                    <a:pt x="42806" y="8433"/>
                  </a:lnTo>
                  <a:lnTo>
                    <a:pt x="42679" y="8420"/>
                  </a:lnTo>
                  <a:lnTo>
                    <a:pt x="39182" y="8862"/>
                  </a:lnTo>
                  <a:lnTo>
                    <a:pt x="37262" y="8445"/>
                  </a:lnTo>
                  <a:lnTo>
                    <a:pt x="34649" y="6210"/>
                  </a:lnTo>
                  <a:lnTo>
                    <a:pt x="31075" y="4506"/>
                  </a:lnTo>
                  <a:lnTo>
                    <a:pt x="28499" y="2031"/>
                  </a:lnTo>
                  <a:lnTo>
                    <a:pt x="26365" y="263"/>
                  </a:lnTo>
                  <a:lnTo>
                    <a:pt x="26100" y="187"/>
                  </a:lnTo>
                  <a:lnTo>
                    <a:pt x="23524" y="756"/>
                  </a:lnTo>
                  <a:cubicBezTo>
                    <a:pt x="23360" y="465"/>
                    <a:pt x="23120" y="238"/>
                    <a:pt x="22817" y="124"/>
                  </a:cubicBezTo>
                  <a:cubicBezTo>
                    <a:pt x="22620" y="41"/>
                    <a:pt x="22402" y="0"/>
                    <a:pt x="2216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52"/>
            <p:cNvSpPr/>
            <p:nvPr/>
          </p:nvSpPr>
          <p:spPr>
            <a:xfrm>
              <a:off x="1940550" y="1654925"/>
              <a:ext cx="124725" cy="149650"/>
            </a:xfrm>
            <a:custGeom>
              <a:avLst/>
              <a:gdLst/>
              <a:ahLst/>
              <a:cxnLst/>
              <a:rect l="l" t="t" r="r" b="b"/>
              <a:pathLst>
                <a:path w="4989" h="5986" extrusionOk="0">
                  <a:moveTo>
                    <a:pt x="2425" y="0"/>
                  </a:moveTo>
                  <a:lnTo>
                    <a:pt x="1023" y="1200"/>
                  </a:lnTo>
                  <a:lnTo>
                    <a:pt x="1" y="3851"/>
                  </a:lnTo>
                  <a:lnTo>
                    <a:pt x="1" y="5985"/>
                  </a:lnTo>
                  <a:lnTo>
                    <a:pt x="2362" y="4104"/>
                  </a:lnTo>
                  <a:lnTo>
                    <a:pt x="3511" y="4887"/>
                  </a:lnTo>
                  <a:lnTo>
                    <a:pt x="4988" y="4419"/>
                  </a:lnTo>
                  <a:lnTo>
                    <a:pt x="3271" y="2210"/>
                  </a:lnTo>
                  <a:lnTo>
                    <a:pt x="242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52"/>
            <p:cNvSpPr/>
            <p:nvPr/>
          </p:nvSpPr>
          <p:spPr>
            <a:xfrm>
              <a:off x="1932650" y="1641650"/>
              <a:ext cx="145575" cy="179325"/>
            </a:xfrm>
            <a:custGeom>
              <a:avLst/>
              <a:gdLst/>
              <a:ahLst/>
              <a:cxnLst/>
              <a:rect l="l" t="t" r="r" b="b"/>
              <a:pathLst>
                <a:path w="5823" h="7173" extrusionOk="0">
                  <a:moveTo>
                    <a:pt x="2602" y="1049"/>
                  </a:moveTo>
                  <a:lnTo>
                    <a:pt x="3297" y="2842"/>
                  </a:lnTo>
                  <a:lnTo>
                    <a:pt x="4774" y="4774"/>
                  </a:lnTo>
                  <a:lnTo>
                    <a:pt x="3877" y="5064"/>
                  </a:lnTo>
                  <a:lnTo>
                    <a:pt x="2665" y="4231"/>
                  </a:lnTo>
                  <a:lnTo>
                    <a:pt x="632" y="5860"/>
                  </a:lnTo>
                  <a:lnTo>
                    <a:pt x="632" y="4433"/>
                  </a:lnTo>
                  <a:lnTo>
                    <a:pt x="1605" y="1907"/>
                  </a:lnTo>
                  <a:lnTo>
                    <a:pt x="2602" y="1049"/>
                  </a:lnTo>
                  <a:close/>
                  <a:moveTo>
                    <a:pt x="2880" y="1"/>
                  </a:moveTo>
                  <a:lnTo>
                    <a:pt x="1074" y="1541"/>
                  </a:lnTo>
                  <a:lnTo>
                    <a:pt x="26" y="4269"/>
                  </a:lnTo>
                  <a:lnTo>
                    <a:pt x="1" y="7173"/>
                  </a:lnTo>
                  <a:lnTo>
                    <a:pt x="1" y="7173"/>
                  </a:lnTo>
                  <a:lnTo>
                    <a:pt x="2703" y="5026"/>
                  </a:lnTo>
                  <a:lnTo>
                    <a:pt x="3776" y="5771"/>
                  </a:lnTo>
                  <a:lnTo>
                    <a:pt x="5822" y="5102"/>
                  </a:lnTo>
                  <a:lnTo>
                    <a:pt x="3865" y="2577"/>
                  </a:lnTo>
                  <a:lnTo>
                    <a:pt x="288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52"/>
            <p:cNvSpPr/>
            <p:nvPr/>
          </p:nvSpPr>
          <p:spPr>
            <a:xfrm>
              <a:off x="2019475" y="1292525"/>
              <a:ext cx="410075" cy="583375"/>
            </a:xfrm>
            <a:custGeom>
              <a:avLst/>
              <a:gdLst/>
              <a:ahLst/>
              <a:cxnLst/>
              <a:rect l="l" t="t" r="r" b="b"/>
              <a:pathLst>
                <a:path w="16403" h="23335" extrusionOk="0">
                  <a:moveTo>
                    <a:pt x="4129" y="0"/>
                  </a:moveTo>
                  <a:lnTo>
                    <a:pt x="1213" y="2122"/>
                  </a:lnTo>
                  <a:lnTo>
                    <a:pt x="0" y="4407"/>
                  </a:lnTo>
                  <a:lnTo>
                    <a:pt x="0" y="7248"/>
                  </a:lnTo>
                  <a:lnTo>
                    <a:pt x="2122" y="6857"/>
                  </a:lnTo>
                  <a:lnTo>
                    <a:pt x="4571" y="8347"/>
                  </a:lnTo>
                  <a:lnTo>
                    <a:pt x="6541" y="8827"/>
                  </a:lnTo>
                  <a:lnTo>
                    <a:pt x="7210" y="7576"/>
                  </a:lnTo>
                  <a:lnTo>
                    <a:pt x="8170" y="11339"/>
                  </a:lnTo>
                  <a:lnTo>
                    <a:pt x="9521" y="12842"/>
                  </a:lnTo>
                  <a:lnTo>
                    <a:pt x="8258" y="15052"/>
                  </a:lnTo>
                  <a:cubicBezTo>
                    <a:pt x="8258" y="15052"/>
                    <a:pt x="8978" y="16314"/>
                    <a:pt x="6996" y="16706"/>
                  </a:cubicBezTo>
                  <a:cubicBezTo>
                    <a:pt x="5026" y="17097"/>
                    <a:pt x="6364" y="16946"/>
                    <a:pt x="5026" y="17097"/>
                  </a:cubicBezTo>
                  <a:cubicBezTo>
                    <a:pt x="3688" y="17261"/>
                    <a:pt x="3688" y="17539"/>
                    <a:pt x="3688" y="17539"/>
                  </a:cubicBezTo>
                  <a:lnTo>
                    <a:pt x="4180" y="18915"/>
                  </a:lnTo>
                  <a:lnTo>
                    <a:pt x="6604" y="18915"/>
                  </a:lnTo>
                  <a:lnTo>
                    <a:pt x="7943" y="20810"/>
                  </a:lnTo>
                  <a:lnTo>
                    <a:pt x="9521" y="22539"/>
                  </a:lnTo>
                  <a:lnTo>
                    <a:pt x="11579" y="23335"/>
                  </a:lnTo>
                  <a:lnTo>
                    <a:pt x="10405" y="20532"/>
                  </a:lnTo>
                  <a:lnTo>
                    <a:pt x="12375" y="21693"/>
                  </a:lnTo>
                  <a:lnTo>
                    <a:pt x="13473" y="20115"/>
                  </a:lnTo>
                  <a:lnTo>
                    <a:pt x="12059" y="16794"/>
                  </a:lnTo>
                  <a:lnTo>
                    <a:pt x="12615" y="15923"/>
                  </a:lnTo>
                  <a:lnTo>
                    <a:pt x="14420" y="18360"/>
                  </a:lnTo>
                  <a:lnTo>
                    <a:pt x="15683" y="16794"/>
                  </a:lnTo>
                  <a:lnTo>
                    <a:pt x="16403" y="15052"/>
                  </a:lnTo>
                  <a:lnTo>
                    <a:pt x="12931" y="12135"/>
                  </a:lnTo>
                  <a:lnTo>
                    <a:pt x="14269" y="11630"/>
                  </a:lnTo>
                  <a:lnTo>
                    <a:pt x="13549" y="8195"/>
                  </a:lnTo>
                  <a:lnTo>
                    <a:pt x="12211" y="5821"/>
                  </a:lnTo>
                  <a:lnTo>
                    <a:pt x="10721" y="4963"/>
                  </a:lnTo>
                  <a:lnTo>
                    <a:pt x="9067" y="3624"/>
                  </a:lnTo>
                  <a:lnTo>
                    <a:pt x="10557" y="3069"/>
                  </a:lnTo>
                  <a:lnTo>
                    <a:pt x="10165" y="1414"/>
                  </a:lnTo>
                  <a:lnTo>
                    <a:pt x="7918" y="354"/>
                  </a:lnTo>
                  <a:lnTo>
                    <a:pt x="5670" y="1326"/>
                  </a:lnTo>
                  <a:lnTo>
                    <a:pt x="5165" y="2677"/>
                  </a:lnTo>
                  <a:lnTo>
                    <a:pt x="3814" y="4256"/>
                  </a:lnTo>
                  <a:lnTo>
                    <a:pt x="2993" y="3069"/>
                  </a:lnTo>
                  <a:lnTo>
                    <a:pt x="412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52"/>
            <p:cNvSpPr/>
            <p:nvPr/>
          </p:nvSpPr>
          <p:spPr>
            <a:xfrm>
              <a:off x="2011275" y="1270725"/>
              <a:ext cx="427750" cy="619075"/>
            </a:xfrm>
            <a:custGeom>
              <a:avLst/>
              <a:gdLst/>
              <a:ahLst/>
              <a:cxnLst/>
              <a:rect l="l" t="t" r="r" b="b"/>
              <a:pathLst>
                <a:path w="17110" h="24763" extrusionOk="0">
                  <a:moveTo>
                    <a:pt x="8246" y="1567"/>
                  </a:moveTo>
                  <a:lnTo>
                    <a:pt x="10228" y="2501"/>
                  </a:lnTo>
                  <a:lnTo>
                    <a:pt x="10518" y="3739"/>
                  </a:lnTo>
                  <a:lnTo>
                    <a:pt x="8763" y="4383"/>
                  </a:lnTo>
                  <a:lnTo>
                    <a:pt x="10885" y="6087"/>
                  </a:lnTo>
                  <a:lnTo>
                    <a:pt x="12311" y="6908"/>
                  </a:lnTo>
                  <a:lnTo>
                    <a:pt x="13587" y="9156"/>
                  </a:lnTo>
                  <a:lnTo>
                    <a:pt x="14231" y="12287"/>
                  </a:lnTo>
                  <a:lnTo>
                    <a:pt x="12640" y="12881"/>
                  </a:lnTo>
                  <a:lnTo>
                    <a:pt x="16340" y="15999"/>
                  </a:lnTo>
                  <a:lnTo>
                    <a:pt x="15733" y="17477"/>
                  </a:lnTo>
                  <a:lnTo>
                    <a:pt x="14761" y="18689"/>
                  </a:lnTo>
                  <a:lnTo>
                    <a:pt x="12918" y="16227"/>
                  </a:lnTo>
                  <a:lnTo>
                    <a:pt x="12021" y="17616"/>
                  </a:lnTo>
                  <a:lnTo>
                    <a:pt x="13448" y="20937"/>
                  </a:lnTo>
                  <a:lnTo>
                    <a:pt x="12615" y="22136"/>
                  </a:lnTo>
                  <a:lnTo>
                    <a:pt x="10076" y="20633"/>
                  </a:lnTo>
                  <a:lnTo>
                    <a:pt x="11339" y="23639"/>
                  </a:lnTo>
                  <a:lnTo>
                    <a:pt x="10051" y="23146"/>
                  </a:lnTo>
                  <a:lnTo>
                    <a:pt x="8549" y="21492"/>
                  </a:lnTo>
                  <a:lnTo>
                    <a:pt x="7109" y="19459"/>
                  </a:lnTo>
                  <a:lnTo>
                    <a:pt x="4748" y="19459"/>
                  </a:lnTo>
                  <a:lnTo>
                    <a:pt x="4407" y="18500"/>
                  </a:lnTo>
                  <a:cubicBezTo>
                    <a:pt x="4723" y="18373"/>
                    <a:pt x="5064" y="18297"/>
                    <a:pt x="5417" y="18272"/>
                  </a:cubicBezTo>
                  <a:cubicBezTo>
                    <a:pt x="6124" y="18196"/>
                    <a:pt x="6124" y="18196"/>
                    <a:pt x="6238" y="18146"/>
                  </a:cubicBezTo>
                  <a:cubicBezTo>
                    <a:pt x="6301" y="18121"/>
                    <a:pt x="6453" y="18070"/>
                    <a:pt x="7412" y="17881"/>
                  </a:cubicBezTo>
                  <a:cubicBezTo>
                    <a:pt x="8208" y="17717"/>
                    <a:pt x="8725" y="17401"/>
                    <a:pt x="8940" y="16934"/>
                  </a:cubicBezTo>
                  <a:cubicBezTo>
                    <a:pt x="9079" y="16618"/>
                    <a:pt x="9079" y="16265"/>
                    <a:pt x="8953" y="15936"/>
                  </a:cubicBezTo>
                  <a:lnTo>
                    <a:pt x="10253" y="13676"/>
                  </a:lnTo>
                  <a:lnTo>
                    <a:pt x="8801" y="12060"/>
                  </a:lnTo>
                  <a:lnTo>
                    <a:pt x="7652" y="7590"/>
                  </a:lnTo>
                  <a:lnTo>
                    <a:pt x="6718" y="9332"/>
                  </a:lnTo>
                  <a:lnTo>
                    <a:pt x="5026" y="8928"/>
                  </a:lnTo>
                  <a:lnTo>
                    <a:pt x="2513" y="7388"/>
                  </a:lnTo>
                  <a:lnTo>
                    <a:pt x="644" y="7741"/>
                  </a:lnTo>
                  <a:lnTo>
                    <a:pt x="644" y="5367"/>
                  </a:lnTo>
                  <a:lnTo>
                    <a:pt x="1793" y="3208"/>
                  </a:lnTo>
                  <a:lnTo>
                    <a:pt x="3801" y="1744"/>
                  </a:lnTo>
                  <a:lnTo>
                    <a:pt x="3801" y="1744"/>
                  </a:lnTo>
                  <a:lnTo>
                    <a:pt x="2980" y="3991"/>
                  </a:lnTo>
                  <a:lnTo>
                    <a:pt x="4129" y="5645"/>
                  </a:lnTo>
                  <a:lnTo>
                    <a:pt x="5745" y="3751"/>
                  </a:lnTo>
                  <a:lnTo>
                    <a:pt x="6263" y="2438"/>
                  </a:lnTo>
                  <a:lnTo>
                    <a:pt x="8246" y="1567"/>
                  </a:lnTo>
                  <a:close/>
                  <a:moveTo>
                    <a:pt x="5114" y="1"/>
                  </a:moveTo>
                  <a:lnTo>
                    <a:pt x="1288" y="2779"/>
                  </a:lnTo>
                  <a:lnTo>
                    <a:pt x="0" y="5203"/>
                  </a:lnTo>
                  <a:lnTo>
                    <a:pt x="0" y="8486"/>
                  </a:lnTo>
                  <a:lnTo>
                    <a:pt x="2374" y="8044"/>
                  </a:lnTo>
                  <a:lnTo>
                    <a:pt x="4723" y="9471"/>
                  </a:lnTo>
                  <a:lnTo>
                    <a:pt x="7021" y="10039"/>
                  </a:lnTo>
                  <a:lnTo>
                    <a:pt x="7425" y="9294"/>
                  </a:lnTo>
                  <a:lnTo>
                    <a:pt x="8208" y="12350"/>
                  </a:lnTo>
                  <a:lnTo>
                    <a:pt x="9458" y="13739"/>
                  </a:lnTo>
                  <a:lnTo>
                    <a:pt x="8321" y="15747"/>
                  </a:lnTo>
                  <a:lnTo>
                    <a:pt x="8233" y="15911"/>
                  </a:lnTo>
                  <a:lnTo>
                    <a:pt x="8309" y="16063"/>
                  </a:lnTo>
                  <a:cubicBezTo>
                    <a:pt x="8410" y="16252"/>
                    <a:pt x="8422" y="16467"/>
                    <a:pt x="8347" y="16669"/>
                  </a:cubicBezTo>
                  <a:cubicBezTo>
                    <a:pt x="8220" y="16946"/>
                    <a:pt x="7842" y="17148"/>
                    <a:pt x="7273" y="17262"/>
                  </a:cubicBezTo>
                  <a:cubicBezTo>
                    <a:pt x="6263" y="17464"/>
                    <a:pt x="6099" y="17527"/>
                    <a:pt x="6011" y="17565"/>
                  </a:cubicBezTo>
                  <a:cubicBezTo>
                    <a:pt x="5783" y="17603"/>
                    <a:pt x="5556" y="17641"/>
                    <a:pt x="5329" y="17654"/>
                  </a:cubicBezTo>
                  <a:cubicBezTo>
                    <a:pt x="4937" y="17704"/>
                    <a:pt x="3712" y="17843"/>
                    <a:pt x="3712" y="18411"/>
                  </a:cubicBezTo>
                  <a:lnTo>
                    <a:pt x="4293" y="20103"/>
                  </a:lnTo>
                  <a:lnTo>
                    <a:pt x="6793" y="20103"/>
                  </a:lnTo>
                  <a:lnTo>
                    <a:pt x="8056" y="21884"/>
                  </a:lnTo>
                  <a:lnTo>
                    <a:pt x="9685" y="23677"/>
                  </a:lnTo>
                  <a:lnTo>
                    <a:pt x="12488" y="24763"/>
                  </a:lnTo>
                  <a:lnTo>
                    <a:pt x="11390" y="22161"/>
                  </a:lnTo>
                  <a:lnTo>
                    <a:pt x="12791" y="22982"/>
                  </a:lnTo>
                  <a:lnTo>
                    <a:pt x="14168" y="20987"/>
                  </a:lnTo>
                  <a:lnTo>
                    <a:pt x="12741" y="17666"/>
                  </a:lnTo>
                  <a:lnTo>
                    <a:pt x="12968" y="17325"/>
                  </a:lnTo>
                  <a:lnTo>
                    <a:pt x="14748" y="19712"/>
                  </a:lnTo>
                  <a:lnTo>
                    <a:pt x="16264" y="17830"/>
                  </a:lnTo>
                  <a:lnTo>
                    <a:pt x="17110" y="15810"/>
                  </a:lnTo>
                  <a:lnTo>
                    <a:pt x="13877" y="13083"/>
                  </a:lnTo>
                  <a:lnTo>
                    <a:pt x="14963" y="12678"/>
                  </a:lnTo>
                  <a:lnTo>
                    <a:pt x="14193" y="8979"/>
                  </a:lnTo>
                  <a:lnTo>
                    <a:pt x="12779" y="6453"/>
                  </a:lnTo>
                  <a:lnTo>
                    <a:pt x="11238" y="5569"/>
                  </a:lnTo>
                  <a:lnTo>
                    <a:pt x="10013" y="4585"/>
                  </a:lnTo>
                  <a:lnTo>
                    <a:pt x="11263" y="4117"/>
                  </a:lnTo>
                  <a:lnTo>
                    <a:pt x="10771" y="2047"/>
                  </a:lnTo>
                  <a:lnTo>
                    <a:pt x="8258" y="860"/>
                  </a:lnTo>
                  <a:lnTo>
                    <a:pt x="5758" y="1958"/>
                  </a:lnTo>
                  <a:lnTo>
                    <a:pt x="5215" y="3372"/>
                  </a:lnTo>
                  <a:lnTo>
                    <a:pt x="4180" y="4597"/>
                  </a:lnTo>
                  <a:lnTo>
                    <a:pt x="3675" y="3890"/>
                  </a:lnTo>
                  <a:lnTo>
                    <a:pt x="51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52"/>
            <p:cNvSpPr/>
            <p:nvPr/>
          </p:nvSpPr>
          <p:spPr>
            <a:xfrm>
              <a:off x="2342725" y="2272700"/>
              <a:ext cx="102300" cy="109875"/>
            </a:xfrm>
            <a:custGeom>
              <a:avLst/>
              <a:gdLst/>
              <a:ahLst/>
              <a:cxnLst/>
              <a:rect l="l" t="t" r="r" b="b"/>
              <a:pathLst>
                <a:path w="4092" h="4395" extrusionOk="0">
                  <a:moveTo>
                    <a:pt x="112" y="2946"/>
                  </a:moveTo>
                  <a:cubicBezTo>
                    <a:pt x="41" y="2963"/>
                    <a:pt x="1" y="2986"/>
                    <a:pt x="1" y="3018"/>
                  </a:cubicBezTo>
                  <a:cubicBezTo>
                    <a:pt x="1" y="3026"/>
                    <a:pt x="3" y="3031"/>
                    <a:pt x="9" y="3031"/>
                  </a:cubicBezTo>
                  <a:cubicBezTo>
                    <a:pt x="25" y="3031"/>
                    <a:pt x="60" y="3000"/>
                    <a:pt x="112" y="2946"/>
                  </a:cubicBezTo>
                  <a:close/>
                  <a:moveTo>
                    <a:pt x="2337" y="0"/>
                  </a:moveTo>
                  <a:cubicBezTo>
                    <a:pt x="2337" y="0"/>
                    <a:pt x="576" y="2455"/>
                    <a:pt x="112" y="2946"/>
                  </a:cubicBezTo>
                  <a:lnTo>
                    <a:pt x="112" y="2946"/>
                  </a:lnTo>
                  <a:cubicBezTo>
                    <a:pt x="226" y="2918"/>
                    <a:pt x="419" y="2908"/>
                    <a:pt x="644" y="2908"/>
                  </a:cubicBezTo>
                  <a:cubicBezTo>
                    <a:pt x="1336" y="2908"/>
                    <a:pt x="2337" y="3005"/>
                    <a:pt x="2337" y="3005"/>
                  </a:cubicBezTo>
                  <a:lnTo>
                    <a:pt x="3145" y="4394"/>
                  </a:lnTo>
                  <a:lnTo>
                    <a:pt x="4092" y="3990"/>
                  </a:lnTo>
                  <a:lnTo>
                    <a:pt x="4092" y="2096"/>
                  </a:lnTo>
                  <a:lnTo>
                    <a:pt x="2438" y="1465"/>
                  </a:lnTo>
                  <a:lnTo>
                    <a:pt x="233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52"/>
            <p:cNvSpPr/>
            <p:nvPr/>
          </p:nvSpPr>
          <p:spPr>
            <a:xfrm>
              <a:off x="2334825" y="2250600"/>
              <a:ext cx="118400" cy="142075"/>
            </a:xfrm>
            <a:custGeom>
              <a:avLst/>
              <a:gdLst/>
              <a:ahLst/>
              <a:cxnLst/>
              <a:rect l="l" t="t" r="r" b="b"/>
              <a:pathLst>
                <a:path w="4736" h="5683" extrusionOk="0">
                  <a:moveTo>
                    <a:pt x="2387" y="1781"/>
                  </a:moveTo>
                  <a:lnTo>
                    <a:pt x="2450" y="2576"/>
                  </a:lnTo>
                  <a:lnTo>
                    <a:pt x="4079" y="3207"/>
                  </a:lnTo>
                  <a:lnTo>
                    <a:pt x="4079" y="4659"/>
                  </a:lnTo>
                  <a:lnTo>
                    <a:pt x="3587" y="4874"/>
                  </a:lnTo>
                  <a:lnTo>
                    <a:pt x="2829" y="3586"/>
                  </a:lnTo>
                  <a:lnTo>
                    <a:pt x="2665" y="3574"/>
                  </a:lnTo>
                  <a:cubicBezTo>
                    <a:pt x="1983" y="3510"/>
                    <a:pt x="1491" y="3473"/>
                    <a:pt x="1125" y="3473"/>
                  </a:cubicBezTo>
                  <a:lnTo>
                    <a:pt x="1137" y="3473"/>
                  </a:lnTo>
                  <a:cubicBezTo>
                    <a:pt x="1428" y="3106"/>
                    <a:pt x="1819" y="2576"/>
                    <a:pt x="2387" y="1781"/>
                  </a:cubicBezTo>
                  <a:close/>
                  <a:moveTo>
                    <a:pt x="2905" y="0"/>
                  </a:moveTo>
                  <a:lnTo>
                    <a:pt x="2400" y="707"/>
                  </a:lnTo>
                  <a:cubicBezTo>
                    <a:pt x="1541" y="1894"/>
                    <a:pt x="582" y="3195"/>
                    <a:pt x="253" y="3561"/>
                  </a:cubicBezTo>
                  <a:cubicBezTo>
                    <a:pt x="203" y="3574"/>
                    <a:pt x="165" y="3599"/>
                    <a:pt x="127" y="3637"/>
                  </a:cubicBezTo>
                  <a:lnTo>
                    <a:pt x="1" y="3763"/>
                  </a:lnTo>
                  <a:lnTo>
                    <a:pt x="1" y="4142"/>
                  </a:lnTo>
                  <a:lnTo>
                    <a:pt x="228" y="4218"/>
                  </a:lnTo>
                  <a:cubicBezTo>
                    <a:pt x="268" y="4227"/>
                    <a:pt x="302" y="4237"/>
                    <a:pt x="339" y="4237"/>
                  </a:cubicBezTo>
                  <a:cubicBezTo>
                    <a:pt x="396" y="4237"/>
                    <a:pt x="462" y="4214"/>
                    <a:pt x="569" y="4129"/>
                  </a:cubicBezTo>
                  <a:cubicBezTo>
                    <a:pt x="771" y="4117"/>
                    <a:pt x="974" y="4111"/>
                    <a:pt x="1176" y="4111"/>
                  </a:cubicBezTo>
                  <a:cubicBezTo>
                    <a:pt x="1605" y="4111"/>
                    <a:pt x="2034" y="4137"/>
                    <a:pt x="2463" y="4180"/>
                  </a:cubicBezTo>
                  <a:lnTo>
                    <a:pt x="3334" y="5682"/>
                  </a:lnTo>
                  <a:lnTo>
                    <a:pt x="4736" y="5076"/>
                  </a:lnTo>
                  <a:lnTo>
                    <a:pt x="4736" y="2753"/>
                  </a:lnTo>
                  <a:lnTo>
                    <a:pt x="3069" y="2121"/>
                  </a:lnTo>
                  <a:lnTo>
                    <a:pt x="290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52"/>
            <p:cNvSpPr/>
            <p:nvPr/>
          </p:nvSpPr>
          <p:spPr>
            <a:xfrm>
              <a:off x="1713900" y="3010725"/>
              <a:ext cx="224775" cy="69925"/>
            </a:xfrm>
            <a:custGeom>
              <a:avLst/>
              <a:gdLst/>
              <a:ahLst/>
              <a:cxnLst/>
              <a:rect l="l" t="t" r="r" b="b"/>
              <a:pathLst>
                <a:path w="8991" h="2797" extrusionOk="0">
                  <a:moveTo>
                    <a:pt x="1112" y="1"/>
                  </a:moveTo>
                  <a:lnTo>
                    <a:pt x="0" y="556"/>
                  </a:lnTo>
                  <a:lnTo>
                    <a:pt x="1112" y="834"/>
                  </a:lnTo>
                  <a:cubicBezTo>
                    <a:pt x="1112" y="834"/>
                    <a:pt x="3864" y="1125"/>
                    <a:pt x="4104" y="1125"/>
                  </a:cubicBezTo>
                  <a:cubicBezTo>
                    <a:pt x="4344" y="1125"/>
                    <a:pt x="6705" y="2110"/>
                    <a:pt x="6705" y="2110"/>
                  </a:cubicBezTo>
                  <a:cubicBezTo>
                    <a:pt x="6705" y="2110"/>
                    <a:pt x="5423" y="2797"/>
                    <a:pt x="5497" y="2797"/>
                  </a:cubicBezTo>
                  <a:cubicBezTo>
                    <a:pt x="5501" y="2797"/>
                    <a:pt x="5508" y="2795"/>
                    <a:pt x="5518" y="2791"/>
                  </a:cubicBezTo>
                  <a:cubicBezTo>
                    <a:pt x="5758" y="2716"/>
                    <a:pt x="8991" y="2463"/>
                    <a:pt x="8991" y="2463"/>
                  </a:cubicBezTo>
                  <a:lnTo>
                    <a:pt x="7892" y="1390"/>
                  </a:lnTo>
                  <a:lnTo>
                    <a:pt x="324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52"/>
            <p:cNvSpPr/>
            <p:nvPr/>
          </p:nvSpPr>
          <p:spPr>
            <a:xfrm>
              <a:off x="1691475" y="3002850"/>
              <a:ext cx="265200" cy="86825"/>
            </a:xfrm>
            <a:custGeom>
              <a:avLst/>
              <a:gdLst/>
              <a:ahLst/>
              <a:cxnLst/>
              <a:rect l="l" t="t" r="r" b="b"/>
              <a:pathLst>
                <a:path w="10608" h="3473" extrusionOk="0">
                  <a:moveTo>
                    <a:pt x="4079" y="644"/>
                  </a:moveTo>
                  <a:lnTo>
                    <a:pt x="8613" y="1995"/>
                  </a:lnTo>
                  <a:lnTo>
                    <a:pt x="9168" y="2526"/>
                  </a:lnTo>
                  <a:cubicBezTo>
                    <a:pt x="8764" y="2551"/>
                    <a:pt x="8310" y="2589"/>
                    <a:pt x="7880" y="2627"/>
                  </a:cubicBezTo>
                  <a:lnTo>
                    <a:pt x="8335" y="2387"/>
                  </a:lnTo>
                  <a:lnTo>
                    <a:pt x="7716" y="2134"/>
                  </a:lnTo>
                  <a:cubicBezTo>
                    <a:pt x="6112" y="1465"/>
                    <a:pt x="5191" y="1124"/>
                    <a:pt x="5001" y="1124"/>
                  </a:cubicBezTo>
                  <a:cubicBezTo>
                    <a:pt x="4824" y="1124"/>
                    <a:pt x="3095" y="947"/>
                    <a:pt x="2072" y="846"/>
                  </a:cubicBezTo>
                  <a:lnTo>
                    <a:pt x="1807" y="770"/>
                  </a:lnTo>
                  <a:lnTo>
                    <a:pt x="2072" y="644"/>
                  </a:lnTo>
                  <a:close/>
                  <a:moveTo>
                    <a:pt x="1933" y="0"/>
                  </a:moveTo>
                  <a:lnTo>
                    <a:pt x="1" y="973"/>
                  </a:lnTo>
                  <a:lnTo>
                    <a:pt x="1971" y="1465"/>
                  </a:lnTo>
                  <a:cubicBezTo>
                    <a:pt x="2438" y="1515"/>
                    <a:pt x="4749" y="1755"/>
                    <a:pt x="4976" y="1755"/>
                  </a:cubicBezTo>
                  <a:cubicBezTo>
                    <a:pt x="5127" y="1781"/>
                    <a:pt x="5974" y="2096"/>
                    <a:pt x="6857" y="2462"/>
                  </a:cubicBezTo>
                  <a:cubicBezTo>
                    <a:pt x="5974" y="2942"/>
                    <a:pt x="5986" y="2980"/>
                    <a:pt x="6100" y="3233"/>
                  </a:cubicBezTo>
                  <a:lnTo>
                    <a:pt x="6251" y="3473"/>
                  </a:lnTo>
                  <a:lnTo>
                    <a:pt x="6516" y="3410"/>
                  </a:lnTo>
                  <a:cubicBezTo>
                    <a:pt x="6706" y="3359"/>
                    <a:pt x="8411" y="3207"/>
                    <a:pt x="9913" y="3094"/>
                  </a:cubicBezTo>
                  <a:lnTo>
                    <a:pt x="10608" y="3043"/>
                  </a:lnTo>
                  <a:lnTo>
                    <a:pt x="8953" y="1427"/>
                  </a:lnTo>
                  <a:lnTo>
                    <a:pt x="4231" y="13"/>
                  </a:lnTo>
                  <a:lnTo>
                    <a:pt x="193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52"/>
            <p:cNvSpPr/>
            <p:nvPr/>
          </p:nvSpPr>
          <p:spPr>
            <a:xfrm>
              <a:off x="1938650" y="3067875"/>
              <a:ext cx="120300" cy="55275"/>
            </a:xfrm>
            <a:custGeom>
              <a:avLst/>
              <a:gdLst/>
              <a:ahLst/>
              <a:cxnLst/>
              <a:rect l="l" t="t" r="r" b="b"/>
              <a:pathLst>
                <a:path w="4812" h="2211" extrusionOk="0">
                  <a:moveTo>
                    <a:pt x="1807" y="0"/>
                  </a:moveTo>
                  <a:lnTo>
                    <a:pt x="1099" y="1036"/>
                  </a:lnTo>
                  <a:lnTo>
                    <a:pt x="1" y="2210"/>
                  </a:lnTo>
                  <a:lnTo>
                    <a:pt x="1" y="2210"/>
                  </a:lnTo>
                  <a:lnTo>
                    <a:pt x="2842" y="1743"/>
                  </a:lnTo>
                  <a:lnTo>
                    <a:pt x="4812" y="2210"/>
                  </a:lnTo>
                  <a:lnTo>
                    <a:pt x="4812" y="2210"/>
                  </a:lnTo>
                  <a:lnTo>
                    <a:pt x="4408" y="493"/>
                  </a:lnTo>
                  <a:lnTo>
                    <a:pt x="1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52"/>
            <p:cNvSpPr/>
            <p:nvPr/>
          </p:nvSpPr>
          <p:spPr>
            <a:xfrm>
              <a:off x="1916875" y="3059350"/>
              <a:ext cx="152175" cy="75475"/>
            </a:xfrm>
            <a:custGeom>
              <a:avLst/>
              <a:gdLst/>
              <a:ahLst/>
              <a:cxnLst/>
              <a:rect l="l" t="t" r="r" b="b"/>
              <a:pathLst>
                <a:path w="6087" h="3019" extrusionOk="0">
                  <a:moveTo>
                    <a:pt x="2829" y="695"/>
                  </a:moveTo>
                  <a:lnTo>
                    <a:pt x="5026" y="1099"/>
                  </a:lnTo>
                  <a:lnTo>
                    <a:pt x="5253" y="2122"/>
                  </a:lnTo>
                  <a:lnTo>
                    <a:pt x="5253" y="2122"/>
                  </a:lnTo>
                  <a:lnTo>
                    <a:pt x="3713" y="1756"/>
                  </a:lnTo>
                  <a:lnTo>
                    <a:pt x="1731" y="2084"/>
                  </a:lnTo>
                  <a:lnTo>
                    <a:pt x="2236" y="1541"/>
                  </a:lnTo>
                  <a:lnTo>
                    <a:pt x="2829" y="695"/>
                  </a:lnTo>
                  <a:close/>
                  <a:moveTo>
                    <a:pt x="2526" y="0"/>
                  </a:moveTo>
                  <a:lnTo>
                    <a:pt x="1743" y="1162"/>
                  </a:lnTo>
                  <a:lnTo>
                    <a:pt x="1" y="3018"/>
                  </a:lnTo>
                  <a:lnTo>
                    <a:pt x="3675" y="2400"/>
                  </a:lnTo>
                  <a:lnTo>
                    <a:pt x="6087" y="2980"/>
                  </a:lnTo>
                  <a:lnTo>
                    <a:pt x="5531" y="556"/>
                  </a:lnTo>
                  <a:lnTo>
                    <a:pt x="252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52"/>
            <p:cNvSpPr/>
            <p:nvPr/>
          </p:nvSpPr>
          <p:spPr>
            <a:xfrm>
              <a:off x="1843950" y="3121225"/>
              <a:ext cx="55275" cy="29075"/>
            </a:xfrm>
            <a:custGeom>
              <a:avLst/>
              <a:gdLst/>
              <a:ahLst/>
              <a:cxnLst/>
              <a:rect l="l" t="t" r="r" b="b"/>
              <a:pathLst>
                <a:path w="2211" h="1163" extrusionOk="0">
                  <a:moveTo>
                    <a:pt x="1" y="0"/>
                  </a:moveTo>
                  <a:lnTo>
                    <a:pt x="1226" y="1162"/>
                  </a:lnTo>
                  <a:lnTo>
                    <a:pt x="2211" y="278"/>
                  </a:lnTo>
                  <a:lnTo>
                    <a:pt x="16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52"/>
            <p:cNvSpPr/>
            <p:nvPr/>
          </p:nvSpPr>
          <p:spPr>
            <a:xfrm>
              <a:off x="1824375" y="3113325"/>
              <a:ext cx="88750" cy="47700"/>
            </a:xfrm>
            <a:custGeom>
              <a:avLst/>
              <a:gdLst/>
              <a:ahLst/>
              <a:cxnLst/>
              <a:rect l="l" t="t" r="r" b="b"/>
              <a:pathLst>
                <a:path w="3550" h="1908" extrusionOk="0">
                  <a:moveTo>
                    <a:pt x="2375" y="632"/>
                  </a:moveTo>
                  <a:lnTo>
                    <a:pt x="2438" y="670"/>
                  </a:lnTo>
                  <a:lnTo>
                    <a:pt x="2021" y="1049"/>
                  </a:lnTo>
                  <a:lnTo>
                    <a:pt x="1579" y="632"/>
                  </a:lnTo>
                  <a:close/>
                  <a:moveTo>
                    <a:pt x="1" y="1"/>
                  </a:moveTo>
                  <a:lnTo>
                    <a:pt x="1996" y="1907"/>
                  </a:lnTo>
                  <a:lnTo>
                    <a:pt x="3549" y="518"/>
                  </a:lnTo>
                  <a:lnTo>
                    <a:pt x="25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52"/>
            <p:cNvSpPr/>
            <p:nvPr/>
          </p:nvSpPr>
          <p:spPr>
            <a:xfrm>
              <a:off x="2090500" y="3105425"/>
              <a:ext cx="65050" cy="33175"/>
            </a:xfrm>
            <a:custGeom>
              <a:avLst/>
              <a:gdLst/>
              <a:ahLst/>
              <a:cxnLst/>
              <a:rect l="l" t="t" r="r" b="b"/>
              <a:pathLst>
                <a:path w="2602" h="1327" extrusionOk="0">
                  <a:moveTo>
                    <a:pt x="0" y="1"/>
                  </a:moveTo>
                  <a:lnTo>
                    <a:pt x="468" y="1327"/>
                  </a:lnTo>
                  <a:lnTo>
                    <a:pt x="2602" y="658"/>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52"/>
            <p:cNvSpPr/>
            <p:nvPr/>
          </p:nvSpPr>
          <p:spPr>
            <a:xfrm>
              <a:off x="2077875" y="3094075"/>
              <a:ext cx="106725" cy="54325"/>
            </a:xfrm>
            <a:custGeom>
              <a:avLst/>
              <a:gdLst/>
              <a:ahLst/>
              <a:cxnLst/>
              <a:rect l="l" t="t" r="r" b="b"/>
              <a:pathLst>
                <a:path w="4269" h="2173" extrusionOk="0">
                  <a:moveTo>
                    <a:pt x="998" y="910"/>
                  </a:moveTo>
                  <a:lnTo>
                    <a:pt x="1945" y="1137"/>
                  </a:lnTo>
                  <a:lnTo>
                    <a:pt x="1162" y="1377"/>
                  </a:lnTo>
                  <a:lnTo>
                    <a:pt x="998" y="910"/>
                  </a:lnTo>
                  <a:close/>
                  <a:moveTo>
                    <a:pt x="0" y="0"/>
                  </a:moveTo>
                  <a:lnTo>
                    <a:pt x="783" y="2172"/>
                  </a:lnTo>
                  <a:lnTo>
                    <a:pt x="4268" y="1086"/>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05" name="Google Shape;1005;p52"/>
          <p:cNvSpPr/>
          <p:nvPr/>
        </p:nvSpPr>
        <p:spPr>
          <a:xfrm>
            <a:off x="3139691" y="2493024"/>
            <a:ext cx="183603" cy="183603"/>
          </a:xfrm>
          <a:custGeom>
            <a:avLst/>
            <a:gdLst/>
            <a:ahLst/>
            <a:cxnLst/>
            <a:rect l="l" t="t" r="r" b="b"/>
            <a:pathLst>
              <a:path w="1033" h="1033" extrusionOk="0">
                <a:moveTo>
                  <a:pt x="1033" y="198"/>
                </a:moveTo>
                <a:lnTo>
                  <a:pt x="714" y="516"/>
                </a:lnTo>
                <a:lnTo>
                  <a:pt x="1033" y="835"/>
                </a:lnTo>
                <a:lnTo>
                  <a:pt x="837" y="1033"/>
                </a:lnTo>
                <a:lnTo>
                  <a:pt x="517" y="714"/>
                </a:lnTo>
                <a:lnTo>
                  <a:pt x="198" y="1033"/>
                </a:lnTo>
                <a:lnTo>
                  <a:pt x="1" y="835"/>
                </a:lnTo>
                <a:lnTo>
                  <a:pt x="319" y="516"/>
                </a:lnTo>
                <a:lnTo>
                  <a:pt x="1" y="198"/>
                </a:lnTo>
                <a:lnTo>
                  <a:pt x="198" y="0"/>
                </a:lnTo>
                <a:lnTo>
                  <a:pt x="517" y="319"/>
                </a:lnTo>
                <a:lnTo>
                  <a:pt x="83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52"/>
          <p:cNvSpPr/>
          <p:nvPr/>
        </p:nvSpPr>
        <p:spPr>
          <a:xfrm>
            <a:off x="4270718" y="2727586"/>
            <a:ext cx="183603" cy="183603"/>
          </a:xfrm>
          <a:custGeom>
            <a:avLst/>
            <a:gdLst/>
            <a:ahLst/>
            <a:cxnLst/>
            <a:rect l="l" t="t" r="r" b="b"/>
            <a:pathLst>
              <a:path w="1033" h="1033" extrusionOk="0">
                <a:moveTo>
                  <a:pt x="1033" y="198"/>
                </a:moveTo>
                <a:lnTo>
                  <a:pt x="714" y="516"/>
                </a:lnTo>
                <a:lnTo>
                  <a:pt x="1033" y="835"/>
                </a:lnTo>
                <a:lnTo>
                  <a:pt x="837" y="1033"/>
                </a:lnTo>
                <a:lnTo>
                  <a:pt x="517" y="714"/>
                </a:lnTo>
                <a:lnTo>
                  <a:pt x="198" y="1033"/>
                </a:lnTo>
                <a:lnTo>
                  <a:pt x="1" y="835"/>
                </a:lnTo>
                <a:lnTo>
                  <a:pt x="319" y="516"/>
                </a:lnTo>
                <a:lnTo>
                  <a:pt x="1" y="198"/>
                </a:lnTo>
                <a:lnTo>
                  <a:pt x="198" y="0"/>
                </a:lnTo>
                <a:lnTo>
                  <a:pt x="517" y="319"/>
                </a:lnTo>
                <a:lnTo>
                  <a:pt x="83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TextBox 2">
            <a:extLst>
              <a:ext uri="{FF2B5EF4-FFF2-40B4-BE49-F238E27FC236}">
                <a16:creationId xmlns:a16="http://schemas.microsoft.com/office/drawing/2014/main" id="{9BBC5E80-538C-8969-5BAC-1B9799076DB5}"/>
              </a:ext>
            </a:extLst>
          </p:cNvPr>
          <p:cNvSpPr txBox="1"/>
          <p:nvPr/>
        </p:nvSpPr>
        <p:spPr>
          <a:xfrm>
            <a:off x="4965403" y="1936568"/>
            <a:ext cx="3862495" cy="3108543"/>
          </a:xfrm>
          <a:prstGeom prst="rect">
            <a:avLst/>
          </a:prstGeom>
          <a:solidFill>
            <a:schemeClr val="tx1"/>
          </a:solidFill>
        </p:spPr>
        <p:txBody>
          <a:bodyPr wrap="square">
            <a:spAutoFit/>
          </a:bodyPr>
          <a:lstStyle/>
          <a:p>
            <a:pPr algn="just"/>
            <a:r>
              <a:rPr lang="en-US" b="0" i="0" dirty="0">
                <a:solidFill>
                  <a:srgbClr val="555555"/>
                </a:solidFill>
                <a:effectLst/>
                <a:latin typeface="Book Antiqua" panose="02040602050305030304" pitchFamily="18" charset="0"/>
              </a:rPr>
              <a:t>The dig command (domain information groper) is a versatile tool for querying DNS name servers. It does DNS lookups and displays the results supplied by the name server queried (s). Because of its flexibility, ease of use, and clarity of output, most DNS administrators employ the dig command to troubleshoot DNS problems. Although dig is typically used with command-line inputs, it also includes a batch mode that allows it to read lookup requests from a file. Unlike previous versions, the BIND9 implementation of dig supports multiple lookups from the command line.</a:t>
            </a:r>
            <a:endParaRPr lang="en-US" dirty="0">
              <a:latin typeface="Book Antiqua" panose="02040602050305030304" pitchFamily="18" charset="0"/>
            </a:endParaRPr>
          </a:p>
        </p:txBody>
      </p:sp>
      <p:sp>
        <p:nvSpPr>
          <p:cNvPr id="7" name="TextBox 6">
            <a:extLst>
              <a:ext uri="{FF2B5EF4-FFF2-40B4-BE49-F238E27FC236}">
                <a16:creationId xmlns:a16="http://schemas.microsoft.com/office/drawing/2014/main" id="{1B822188-A0AE-3F29-678E-ACF68D098DA9}"/>
              </a:ext>
            </a:extLst>
          </p:cNvPr>
          <p:cNvSpPr txBox="1"/>
          <p:nvPr/>
        </p:nvSpPr>
        <p:spPr>
          <a:xfrm>
            <a:off x="1633685" y="324399"/>
            <a:ext cx="4572000" cy="523220"/>
          </a:xfrm>
          <a:prstGeom prst="rect">
            <a:avLst/>
          </a:prstGeom>
          <a:noFill/>
        </p:spPr>
        <p:txBody>
          <a:bodyPr wrap="square">
            <a:spAutoFit/>
          </a:bodyPr>
          <a:lstStyle/>
          <a:p>
            <a:pPr algn="l"/>
            <a:r>
              <a:rPr lang="en-US" sz="2400" b="1" i="0" dirty="0">
                <a:solidFill>
                  <a:srgbClr val="555555"/>
                </a:solidFill>
                <a:effectLst/>
                <a:latin typeface="Algerian" panose="04020705040A02060702" pitchFamily="82" charset="0"/>
              </a:rPr>
              <a:t> </a:t>
            </a:r>
            <a:r>
              <a:rPr lang="en-US" sz="2800" b="1" i="0" dirty="0">
                <a:solidFill>
                  <a:srgbClr val="555555"/>
                </a:solidFill>
                <a:effectLst/>
                <a:latin typeface="Algerian" panose="04020705040A02060702" pitchFamily="82" charset="0"/>
              </a:rPr>
              <a:t>dig command</a:t>
            </a:r>
            <a:endParaRPr lang="en-US" sz="2400" b="1" i="0" dirty="0">
              <a:solidFill>
                <a:srgbClr val="555555"/>
              </a:solidFill>
              <a:effectLst/>
              <a:latin typeface="Algerian" panose="04020705040A02060702" pitchFamily="82" charset="0"/>
            </a:endParaRPr>
          </a:p>
        </p:txBody>
      </p:sp>
      <p:sp>
        <p:nvSpPr>
          <p:cNvPr id="2" name="AutoShape 2" descr="System Info: Find out when your Windows 11/10 was installed and more">
            <a:extLst>
              <a:ext uri="{FF2B5EF4-FFF2-40B4-BE49-F238E27FC236}">
                <a16:creationId xmlns:a16="http://schemas.microsoft.com/office/drawing/2014/main" id="{32556926-1CAF-5937-E292-CA50E8AD4585}"/>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6626" name="Picture 2" descr="Dig Command in Linux (DNS Lookup) | Linuxize">
            <a:extLst>
              <a:ext uri="{FF2B5EF4-FFF2-40B4-BE49-F238E27FC236}">
                <a16:creationId xmlns:a16="http://schemas.microsoft.com/office/drawing/2014/main" id="{B0DC5DC9-7126-1BBF-A5E6-5030E297B7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7888" y="1186826"/>
            <a:ext cx="4252552" cy="3225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017642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p37"/>
          <p:cNvSpPr/>
          <p:nvPr/>
        </p:nvSpPr>
        <p:spPr>
          <a:xfrm>
            <a:off x="962151" y="2246625"/>
            <a:ext cx="649748" cy="1675402"/>
          </a:xfrm>
          <a:custGeom>
            <a:avLst/>
            <a:gdLst/>
            <a:ahLst/>
            <a:cxnLst/>
            <a:rect l="l" t="t" r="r" b="b"/>
            <a:pathLst>
              <a:path w="3028" h="7807" extrusionOk="0">
                <a:moveTo>
                  <a:pt x="1243" y="7807"/>
                </a:moveTo>
                <a:lnTo>
                  <a:pt x="1243" y="1041"/>
                </a:lnTo>
                <a:lnTo>
                  <a:pt x="385" y="1897"/>
                </a:lnTo>
                <a:lnTo>
                  <a:pt x="1" y="1512"/>
                </a:lnTo>
                <a:lnTo>
                  <a:pt x="1514" y="1"/>
                </a:lnTo>
                <a:lnTo>
                  <a:pt x="3028" y="1512"/>
                </a:lnTo>
                <a:lnTo>
                  <a:pt x="2643" y="1897"/>
                </a:lnTo>
                <a:lnTo>
                  <a:pt x="1788" y="1041"/>
                </a:lnTo>
                <a:lnTo>
                  <a:pt x="1788" y="7807"/>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0" name="Google Shape;580;p37"/>
          <p:cNvGrpSpPr/>
          <p:nvPr/>
        </p:nvGrpSpPr>
        <p:grpSpPr>
          <a:xfrm>
            <a:off x="2327137" y="1679609"/>
            <a:ext cx="5374570" cy="2699669"/>
            <a:chOff x="1378750" y="2164200"/>
            <a:chExt cx="5607968" cy="1105100"/>
          </a:xfrm>
        </p:grpSpPr>
        <p:sp>
          <p:nvSpPr>
            <p:cNvPr id="581" name="Google Shape;581;p37"/>
            <p:cNvSpPr/>
            <p:nvPr/>
          </p:nvSpPr>
          <p:spPr>
            <a:xfrm>
              <a:off x="1443018" y="2249900"/>
              <a:ext cx="5543700" cy="1019400"/>
            </a:xfrm>
            <a:prstGeom prst="roundRect">
              <a:avLst>
                <a:gd name="adj" fmla="val 16667"/>
              </a:avLst>
            </a:prstGeom>
            <a:solidFill>
              <a:schemeClr val="lt1"/>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7"/>
            <p:cNvSpPr/>
            <p:nvPr/>
          </p:nvSpPr>
          <p:spPr>
            <a:xfrm>
              <a:off x="1378750" y="2164200"/>
              <a:ext cx="5543700" cy="10194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5" name="Google Shape;585;p37"/>
          <p:cNvSpPr txBox="1">
            <a:spLocks noGrp="1"/>
          </p:cNvSpPr>
          <p:nvPr>
            <p:ph type="title"/>
          </p:nvPr>
        </p:nvSpPr>
        <p:spPr>
          <a:xfrm>
            <a:off x="2825398" y="2503864"/>
            <a:ext cx="4295691"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4000" dirty="0">
                <a:solidFill>
                  <a:schemeClr val="bg1"/>
                </a:solidFill>
                <a:latin typeface="Algerian" panose="04020705040A02060702" pitchFamily="82" charset="0"/>
              </a:rPr>
              <a:t>Internet protocol</a:t>
            </a:r>
            <a:endParaRPr sz="4000" dirty="0">
              <a:solidFill>
                <a:schemeClr val="bg1"/>
              </a:solidFill>
              <a:latin typeface="Algerian" panose="04020705040A02060702" pitchFamily="82" charset="0"/>
            </a:endParaRPr>
          </a:p>
        </p:txBody>
      </p:sp>
      <p:grpSp>
        <p:nvGrpSpPr>
          <p:cNvPr id="587" name="Google Shape;587;p37"/>
          <p:cNvGrpSpPr/>
          <p:nvPr/>
        </p:nvGrpSpPr>
        <p:grpSpPr>
          <a:xfrm rot="2700000">
            <a:off x="134199" y="2884805"/>
            <a:ext cx="1724943" cy="1744699"/>
            <a:chOff x="7499398" y="624507"/>
            <a:chExt cx="1440046" cy="1407772"/>
          </a:xfrm>
        </p:grpSpPr>
        <p:sp>
          <p:nvSpPr>
            <p:cNvPr id="588" name="Google Shape;588;p37"/>
            <p:cNvSpPr/>
            <p:nvPr/>
          </p:nvSpPr>
          <p:spPr>
            <a:xfrm rot="-497753">
              <a:off x="7734887" y="799728"/>
              <a:ext cx="1129014" cy="1129014"/>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9" name="Google Shape;589;p37"/>
            <p:cNvGrpSpPr/>
            <p:nvPr/>
          </p:nvGrpSpPr>
          <p:grpSpPr>
            <a:xfrm rot="-1343739">
              <a:off x="7664174" y="789203"/>
              <a:ext cx="1078029" cy="1078380"/>
              <a:chOff x="5759760" y="3433415"/>
              <a:chExt cx="583422" cy="583612"/>
            </a:xfrm>
          </p:grpSpPr>
          <p:sp>
            <p:nvSpPr>
              <p:cNvPr id="590" name="Google Shape;590;p37"/>
              <p:cNvSpPr/>
              <p:nvPr/>
            </p:nvSpPr>
            <p:spPr>
              <a:xfrm>
                <a:off x="5759760" y="3433415"/>
                <a:ext cx="583422" cy="583612"/>
              </a:xfrm>
              <a:custGeom>
                <a:avLst/>
                <a:gdLst/>
                <a:ahLst/>
                <a:cxnLst/>
                <a:rect l="l" t="t" r="r" b="b"/>
                <a:pathLst>
                  <a:path w="12302" h="12306" extrusionOk="0">
                    <a:moveTo>
                      <a:pt x="6540" y="217"/>
                    </a:moveTo>
                    <a:cubicBezTo>
                      <a:pt x="9818" y="430"/>
                      <a:pt x="12302" y="3262"/>
                      <a:pt x="12090" y="6542"/>
                    </a:cubicBezTo>
                    <a:cubicBezTo>
                      <a:pt x="11876" y="9820"/>
                      <a:pt x="9042" y="12306"/>
                      <a:pt x="5762" y="12092"/>
                    </a:cubicBezTo>
                    <a:cubicBezTo>
                      <a:pt x="2487" y="11878"/>
                      <a:pt x="1" y="9047"/>
                      <a:pt x="214" y="5767"/>
                    </a:cubicBezTo>
                    <a:cubicBezTo>
                      <a:pt x="426" y="2487"/>
                      <a:pt x="3260" y="1"/>
                      <a:pt x="6540" y="217"/>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7"/>
              <p:cNvSpPr/>
              <p:nvPr/>
            </p:nvSpPr>
            <p:spPr>
              <a:xfrm>
                <a:off x="5834360" y="3463578"/>
                <a:ext cx="315613" cy="339421"/>
              </a:xfrm>
              <a:custGeom>
                <a:avLst/>
                <a:gdLst/>
                <a:ahLst/>
                <a:cxnLst/>
                <a:rect l="l" t="t" r="r" b="b"/>
                <a:pathLst>
                  <a:path w="6655" h="7157" extrusionOk="0">
                    <a:moveTo>
                      <a:pt x="5732" y="251"/>
                    </a:moveTo>
                    <a:cubicBezTo>
                      <a:pt x="5999" y="269"/>
                      <a:pt x="6233" y="393"/>
                      <a:pt x="6398" y="580"/>
                    </a:cubicBezTo>
                    <a:cubicBezTo>
                      <a:pt x="6562" y="769"/>
                      <a:pt x="6655" y="1016"/>
                      <a:pt x="6636" y="1283"/>
                    </a:cubicBezTo>
                    <a:cubicBezTo>
                      <a:pt x="6620" y="1551"/>
                      <a:pt x="6497" y="1783"/>
                      <a:pt x="6307" y="1947"/>
                    </a:cubicBezTo>
                    <a:cubicBezTo>
                      <a:pt x="6122" y="2112"/>
                      <a:pt x="5874" y="2205"/>
                      <a:pt x="5606" y="2188"/>
                    </a:cubicBezTo>
                    <a:cubicBezTo>
                      <a:pt x="5339" y="2170"/>
                      <a:pt x="5104" y="2046"/>
                      <a:pt x="4940" y="1859"/>
                    </a:cubicBezTo>
                    <a:cubicBezTo>
                      <a:pt x="4775" y="1674"/>
                      <a:pt x="4683" y="1423"/>
                      <a:pt x="4701" y="1156"/>
                    </a:cubicBezTo>
                    <a:cubicBezTo>
                      <a:pt x="4720" y="888"/>
                      <a:pt x="4843" y="656"/>
                      <a:pt x="5030" y="492"/>
                    </a:cubicBezTo>
                    <a:cubicBezTo>
                      <a:pt x="5216" y="329"/>
                      <a:pt x="5464" y="237"/>
                      <a:pt x="5732" y="251"/>
                    </a:cubicBezTo>
                    <a:close/>
                    <a:moveTo>
                      <a:pt x="1535" y="4298"/>
                    </a:moveTo>
                    <a:cubicBezTo>
                      <a:pt x="1925" y="4323"/>
                      <a:pt x="2271" y="4506"/>
                      <a:pt x="2509" y="4777"/>
                    </a:cubicBezTo>
                    <a:cubicBezTo>
                      <a:pt x="2748" y="5051"/>
                      <a:pt x="2884" y="5417"/>
                      <a:pt x="2859" y="5805"/>
                    </a:cubicBezTo>
                    <a:cubicBezTo>
                      <a:pt x="2832" y="6196"/>
                      <a:pt x="2651" y="6541"/>
                      <a:pt x="2378" y="6780"/>
                    </a:cubicBezTo>
                    <a:cubicBezTo>
                      <a:pt x="2106" y="7018"/>
                      <a:pt x="1740" y="7156"/>
                      <a:pt x="1350" y="7129"/>
                    </a:cubicBezTo>
                    <a:cubicBezTo>
                      <a:pt x="959" y="7105"/>
                      <a:pt x="616" y="6922"/>
                      <a:pt x="375" y="6650"/>
                    </a:cubicBezTo>
                    <a:cubicBezTo>
                      <a:pt x="136" y="6377"/>
                      <a:pt x="1" y="6009"/>
                      <a:pt x="25" y="5622"/>
                    </a:cubicBezTo>
                    <a:cubicBezTo>
                      <a:pt x="52" y="5231"/>
                      <a:pt x="235" y="4886"/>
                      <a:pt x="507" y="4647"/>
                    </a:cubicBezTo>
                    <a:cubicBezTo>
                      <a:pt x="780" y="4409"/>
                      <a:pt x="1144" y="4271"/>
                      <a:pt x="1535" y="4298"/>
                    </a:cubicBezTo>
                    <a:close/>
                    <a:moveTo>
                      <a:pt x="2333" y="4937"/>
                    </a:moveTo>
                    <a:cubicBezTo>
                      <a:pt x="2133" y="4711"/>
                      <a:pt x="1845" y="4559"/>
                      <a:pt x="1522" y="4538"/>
                    </a:cubicBezTo>
                    <a:cubicBezTo>
                      <a:pt x="1195" y="4518"/>
                      <a:pt x="893" y="4629"/>
                      <a:pt x="667" y="4830"/>
                    </a:cubicBezTo>
                    <a:cubicBezTo>
                      <a:pt x="441" y="5028"/>
                      <a:pt x="289" y="5316"/>
                      <a:pt x="268" y="5639"/>
                    </a:cubicBezTo>
                    <a:cubicBezTo>
                      <a:pt x="247" y="5966"/>
                      <a:pt x="358" y="6270"/>
                      <a:pt x="558" y="6496"/>
                    </a:cubicBezTo>
                    <a:cubicBezTo>
                      <a:pt x="759" y="6722"/>
                      <a:pt x="1043" y="6872"/>
                      <a:pt x="1368" y="6893"/>
                    </a:cubicBezTo>
                    <a:cubicBezTo>
                      <a:pt x="1695" y="6914"/>
                      <a:pt x="1997" y="6805"/>
                      <a:pt x="2224" y="6603"/>
                    </a:cubicBezTo>
                    <a:cubicBezTo>
                      <a:pt x="2452" y="6406"/>
                      <a:pt x="2602" y="6118"/>
                      <a:pt x="2622" y="5793"/>
                    </a:cubicBezTo>
                    <a:cubicBezTo>
                      <a:pt x="2643" y="5468"/>
                      <a:pt x="2530" y="5164"/>
                      <a:pt x="2333" y="4937"/>
                    </a:cubicBezTo>
                    <a:close/>
                    <a:moveTo>
                      <a:pt x="3468" y="12"/>
                    </a:moveTo>
                    <a:cubicBezTo>
                      <a:pt x="3638" y="23"/>
                      <a:pt x="3788" y="103"/>
                      <a:pt x="3891" y="220"/>
                    </a:cubicBezTo>
                    <a:cubicBezTo>
                      <a:pt x="3998" y="339"/>
                      <a:pt x="4056" y="498"/>
                      <a:pt x="4043" y="668"/>
                    </a:cubicBezTo>
                    <a:cubicBezTo>
                      <a:pt x="4033" y="837"/>
                      <a:pt x="3953" y="987"/>
                      <a:pt x="3836" y="1092"/>
                    </a:cubicBezTo>
                    <a:cubicBezTo>
                      <a:pt x="3716" y="1197"/>
                      <a:pt x="3558" y="1257"/>
                      <a:pt x="3387" y="1244"/>
                    </a:cubicBezTo>
                    <a:cubicBezTo>
                      <a:pt x="3219" y="1234"/>
                      <a:pt x="3069" y="1154"/>
                      <a:pt x="2964" y="1034"/>
                    </a:cubicBezTo>
                    <a:cubicBezTo>
                      <a:pt x="2859" y="917"/>
                      <a:pt x="2799" y="757"/>
                      <a:pt x="2812" y="588"/>
                    </a:cubicBezTo>
                    <a:cubicBezTo>
                      <a:pt x="2826" y="420"/>
                      <a:pt x="2902" y="269"/>
                      <a:pt x="3021" y="165"/>
                    </a:cubicBezTo>
                    <a:cubicBezTo>
                      <a:pt x="3139" y="60"/>
                      <a:pt x="3299" y="0"/>
                      <a:pt x="3468" y="12"/>
                    </a:cubicBezTo>
                    <a:close/>
                    <a:moveTo>
                      <a:pt x="3756" y="339"/>
                    </a:moveTo>
                    <a:cubicBezTo>
                      <a:pt x="3682" y="253"/>
                      <a:pt x="3577" y="198"/>
                      <a:pt x="3455" y="193"/>
                    </a:cubicBezTo>
                    <a:cubicBezTo>
                      <a:pt x="3334" y="185"/>
                      <a:pt x="3221" y="226"/>
                      <a:pt x="3139" y="300"/>
                    </a:cubicBezTo>
                    <a:cubicBezTo>
                      <a:pt x="3054" y="374"/>
                      <a:pt x="2997" y="481"/>
                      <a:pt x="2993" y="601"/>
                    </a:cubicBezTo>
                    <a:cubicBezTo>
                      <a:pt x="2984" y="722"/>
                      <a:pt x="3026" y="835"/>
                      <a:pt x="3100" y="917"/>
                    </a:cubicBezTo>
                    <a:cubicBezTo>
                      <a:pt x="3176" y="1002"/>
                      <a:pt x="3281" y="1055"/>
                      <a:pt x="3402" y="1063"/>
                    </a:cubicBezTo>
                    <a:cubicBezTo>
                      <a:pt x="3521" y="1071"/>
                      <a:pt x="3634" y="1030"/>
                      <a:pt x="3716" y="956"/>
                    </a:cubicBezTo>
                    <a:cubicBezTo>
                      <a:pt x="3803" y="882"/>
                      <a:pt x="3856" y="775"/>
                      <a:pt x="3865" y="656"/>
                    </a:cubicBezTo>
                    <a:cubicBezTo>
                      <a:pt x="3871" y="537"/>
                      <a:pt x="3830" y="424"/>
                      <a:pt x="3756" y="339"/>
                    </a:cubicBezTo>
                    <a:close/>
                    <a:moveTo>
                      <a:pt x="5719" y="432"/>
                    </a:moveTo>
                    <a:cubicBezTo>
                      <a:pt x="5503" y="415"/>
                      <a:pt x="5300" y="492"/>
                      <a:pt x="5150" y="627"/>
                    </a:cubicBezTo>
                    <a:cubicBezTo>
                      <a:pt x="4998" y="761"/>
                      <a:pt x="4895" y="950"/>
                      <a:pt x="4882" y="1170"/>
                    </a:cubicBezTo>
                    <a:cubicBezTo>
                      <a:pt x="4866" y="1386"/>
                      <a:pt x="4944" y="1588"/>
                      <a:pt x="5078" y="1740"/>
                    </a:cubicBezTo>
                    <a:cubicBezTo>
                      <a:pt x="5211" y="1892"/>
                      <a:pt x="5401" y="1995"/>
                      <a:pt x="5619" y="2007"/>
                    </a:cubicBezTo>
                    <a:cubicBezTo>
                      <a:pt x="5834" y="2024"/>
                      <a:pt x="6038" y="1945"/>
                      <a:pt x="6190" y="1812"/>
                    </a:cubicBezTo>
                    <a:cubicBezTo>
                      <a:pt x="6342" y="1678"/>
                      <a:pt x="6445" y="1487"/>
                      <a:pt x="6458" y="1269"/>
                    </a:cubicBezTo>
                    <a:cubicBezTo>
                      <a:pt x="6486" y="835"/>
                      <a:pt x="6157" y="459"/>
                      <a:pt x="5719" y="43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37"/>
              <p:cNvSpPr/>
              <p:nvPr/>
            </p:nvSpPr>
            <p:spPr>
              <a:xfrm>
                <a:off x="5815058" y="3536707"/>
                <a:ext cx="519161" cy="470788"/>
              </a:xfrm>
              <a:custGeom>
                <a:avLst/>
                <a:gdLst/>
                <a:ahLst/>
                <a:cxnLst/>
                <a:rect l="l" t="t" r="r" b="b"/>
                <a:pathLst>
                  <a:path w="10947" h="9927" extrusionOk="0">
                    <a:moveTo>
                      <a:pt x="9412" y="0"/>
                    </a:moveTo>
                    <a:cubicBezTo>
                      <a:pt x="10165" y="837"/>
                      <a:pt x="10679" y="1886"/>
                      <a:pt x="10860" y="3038"/>
                    </a:cubicBezTo>
                    <a:lnTo>
                      <a:pt x="10887" y="3219"/>
                    </a:lnTo>
                    <a:cubicBezTo>
                      <a:pt x="10934" y="3591"/>
                      <a:pt x="10946" y="3973"/>
                      <a:pt x="10922" y="4364"/>
                    </a:cubicBezTo>
                    <a:cubicBezTo>
                      <a:pt x="10899" y="4714"/>
                      <a:pt x="10848" y="5053"/>
                      <a:pt x="10768" y="5380"/>
                    </a:cubicBezTo>
                    <a:lnTo>
                      <a:pt x="10722" y="5555"/>
                    </a:lnTo>
                    <a:cubicBezTo>
                      <a:pt x="10054" y="7998"/>
                      <a:pt x="7878" y="9778"/>
                      <a:pt x="5316" y="9916"/>
                    </a:cubicBezTo>
                    <a:cubicBezTo>
                      <a:pt x="5324" y="9875"/>
                      <a:pt x="5326" y="9834"/>
                      <a:pt x="5328" y="9793"/>
                    </a:cubicBezTo>
                    <a:cubicBezTo>
                      <a:pt x="5355" y="9408"/>
                      <a:pt x="5222" y="9048"/>
                      <a:pt x="4985" y="8779"/>
                    </a:cubicBezTo>
                    <a:cubicBezTo>
                      <a:pt x="4749" y="8507"/>
                      <a:pt x="4409" y="8329"/>
                      <a:pt x="4023" y="8302"/>
                    </a:cubicBezTo>
                    <a:cubicBezTo>
                      <a:pt x="3638" y="8277"/>
                      <a:pt x="3278" y="8411"/>
                      <a:pt x="3009" y="8647"/>
                    </a:cubicBezTo>
                    <a:cubicBezTo>
                      <a:pt x="2785" y="8843"/>
                      <a:pt x="2626" y="9106"/>
                      <a:pt x="2561" y="9410"/>
                    </a:cubicBezTo>
                    <a:cubicBezTo>
                      <a:pt x="1508" y="8939"/>
                      <a:pt x="622" y="8174"/>
                      <a:pt x="0" y="7222"/>
                    </a:cubicBezTo>
                    <a:cubicBezTo>
                      <a:pt x="2532" y="7506"/>
                      <a:pt x="3509" y="7043"/>
                      <a:pt x="4434" y="5147"/>
                    </a:cubicBezTo>
                    <a:cubicBezTo>
                      <a:pt x="5417" y="3138"/>
                      <a:pt x="7218" y="5590"/>
                      <a:pt x="8004" y="2400"/>
                    </a:cubicBezTo>
                    <a:cubicBezTo>
                      <a:pt x="8370" y="893"/>
                      <a:pt x="8929" y="253"/>
                      <a:pt x="9412" y="0"/>
                    </a:cubicBezTo>
                    <a:close/>
                    <a:moveTo>
                      <a:pt x="5131" y="9922"/>
                    </a:moveTo>
                    <a:cubicBezTo>
                      <a:pt x="5139" y="9875"/>
                      <a:pt x="5148" y="9828"/>
                      <a:pt x="5150" y="9778"/>
                    </a:cubicBezTo>
                    <a:cubicBezTo>
                      <a:pt x="5170" y="9441"/>
                      <a:pt x="5055" y="9126"/>
                      <a:pt x="4849" y="8894"/>
                    </a:cubicBezTo>
                    <a:cubicBezTo>
                      <a:pt x="4644" y="8660"/>
                      <a:pt x="4348" y="8503"/>
                      <a:pt x="4010" y="8479"/>
                    </a:cubicBezTo>
                    <a:cubicBezTo>
                      <a:pt x="3673" y="8458"/>
                      <a:pt x="3361" y="8575"/>
                      <a:pt x="3124" y="8781"/>
                    </a:cubicBezTo>
                    <a:cubicBezTo>
                      <a:pt x="2921" y="8958"/>
                      <a:pt x="2777" y="9203"/>
                      <a:pt x="2729" y="9482"/>
                    </a:cubicBezTo>
                    <a:cubicBezTo>
                      <a:pt x="3309" y="9719"/>
                      <a:pt x="3936" y="9871"/>
                      <a:pt x="4594" y="9912"/>
                    </a:cubicBezTo>
                    <a:cubicBezTo>
                      <a:pt x="4777" y="9924"/>
                      <a:pt x="4954" y="9926"/>
                      <a:pt x="5131" y="992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37"/>
              <p:cNvSpPr/>
              <p:nvPr/>
            </p:nvSpPr>
            <p:spPr>
              <a:xfrm>
                <a:off x="6114357" y="3762165"/>
                <a:ext cx="55724" cy="55630"/>
              </a:xfrm>
              <a:custGeom>
                <a:avLst/>
                <a:gdLst/>
                <a:ahLst/>
                <a:cxnLst/>
                <a:rect l="l" t="t" r="r" b="b"/>
                <a:pathLst>
                  <a:path w="1175" h="1173" extrusionOk="0">
                    <a:moveTo>
                      <a:pt x="626" y="19"/>
                    </a:moveTo>
                    <a:cubicBezTo>
                      <a:pt x="936" y="40"/>
                      <a:pt x="1175" y="309"/>
                      <a:pt x="1154" y="624"/>
                    </a:cubicBezTo>
                    <a:cubicBezTo>
                      <a:pt x="1133" y="934"/>
                      <a:pt x="864" y="1173"/>
                      <a:pt x="552" y="1152"/>
                    </a:cubicBezTo>
                    <a:cubicBezTo>
                      <a:pt x="237" y="1132"/>
                      <a:pt x="0" y="862"/>
                      <a:pt x="21" y="550"/>
                    </a:cubicBezTo>
                    <a:cubicBezTo>
                      <a:pt x="42" y="237"/>
                      <a:pt x="311" y="1"/>
                      <a:pt x="626" y="1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94" name="Google Shape;594;p37"/>
          <p:cNvSpPr/>
          <p:nvPr/>
        </p:nvSpPr>
        <p:spPr>
          <a:xfrm>
            <a:off x="441892" y="4334348"/>
            <a:ext cx="649752" cy="649871"/>
          </a:xfrm>
          <a:custGeom>
            <a:avLst/>
            <a:gdLst/>
            <a:ahLst/>
            <a:cxnLst/>
            <a:rect l="l" t="t" r="r" b="b"/>
            <a:pathLst>
              <a:path w="6293" h="6294" extrusionOk="0">
                <a:moveTo>
                  <a:pt x="6293" y="3147"/>
                </a:moveTo>
                <a:cubicBezTo>
                  <a:pt x="6293" y="4885"/>
                  <a:pt x="4882" y="6293"/>
                  <a:pt x="3146" y="6293"/>
                </a:cubicBezTo>
                <a:cubicBezTo>
                  <a:pt x="1409" y="6293"/>
                  <a:pt x="0" y="4885"/>
                  <a:pt x="0" y="3147"/>
                </a:cubicBezTo>
                <a:cubicBezTo>
                  <a:pt x="0" y="1409"/>
                  <a:pt x="1409" y="1"/>
                  <a:pt x="3146" y="1"/>
                </a:cubicBezTo>
                <a:cubicBezTo>
                  <a:pt x="4882" y="1"/>
                  <a:pt x="6293" y="1409"/>
                  <a:pt x="6293" y="314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5" name="Google Shape;595;p37"/>
          <p:cNvGrpSpPr/>
          <p:nvPr/>
        </p:nvGrpSpPr>
        <p:grpSpPr>
          <a:xfrm rot="585029">
            <a:off x="1392974" y="4072531"/>
            <a:ext cx="1045017" cy="1021596"/>
            <a:chOff x="7499398" y="624507"/>
            <a:chExt cx="1440046" cy="1407772"/>
          </a:xfrm>
        </p:grpSpPr>
        <p:sp>
          <p:nvSpPr>
            <p:cNvPr id="596" name="Google Shape;596;p37"/>
            <p:cNvSpPr/>
            <p:nvPr/>
          </p:nvSpPr>
          <p:spPr>
            <a:xfrm rot="-497753">
              <a:off x="7734887" y="799728"/>
              <a:ext cx="1129014" cy="1129014"/>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7" name="Google Shape;597;p37"/>
            <p:cNvGrpSpPr/>
            <p:nvPr/>
          </p:nvGrpSpPr>
          <p:grpSpPr>
            <a:xfrm rot="-1343739">
              <a:off x="7664174" y="789203"/>
              <a:ext cx="1078029" cy="1078380"/>
              <a:chOff x="5759760" y="3433415"/>
              <a:chExt cx="583422" cy="583612"/>
            </a:xfrm>
          </p:grpSpPr>
          <p:sp>
            <p:nvSpPr>
              <p:cNvPr id="598" name="Google Shape;598;p37"/>
              <p:cNvSpPr/>
              <p:nvPr/>
            </p:nvSpPr>
            <p:spPr>
              <a:xfrm>
                <a:off x="5759760" y="3433415"/>
                <a:ext cx="583422" cy="583612"/>
              </a:xfrm>
              <a:custGeom>
                <a:avLst/>
                <a:gdLst/>
                <a:ahLst/>
                <a:cxnLst/>
                <a:rect l="l" t="t" r="r" b="b"/>
                <a:pathLst>
                  <a:path w="12302" h="12306" extrusionOk="0">
                    <a:moveTo>
                      <a:pt x="6540" y="217"/>
                    </a:moveTo>
                    <a:cubicBezTo>
                      <a:pt x="9818" y="430"/>
                      <a:pt x="12302" y="3262"/>
                      <a:pt x="12090" y="6542"/>
                    </a:cubicBezTo>
                    <a:cubicBezTo>
                      <a:pt x="11876" y="9820"/>
                      <a:pt x="9042" y="12306"/>
                      <a:pt x="5762" y="12092"/>
                    </a:cubicBezTo>
                    <a:cubicBezTo>
                      <a:pt x="2487" y="11878"/>
                      <a:pt x="1" y="9047"/>
                      <a:pt x="214" y="5767"/>
                    </a:cubicBezTo>
                    <a:cubicBezTo>
                      <a:pt x="426" y="2487"/>
                      <a:pt x="3260" y="1"/>
                      <a:pt x="6540" y="217"/>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37"/>
              <p:cNvSpPr/>
              <p:nvPr/>
            </p:nvSpPr>
            <p:spPr>
              <a:xfrm>
                <a:off x="5834360" y="3463578"/>
                <a:ext cx="315613" cy="339421"/>
              </a:xfrm>
              <a:custGeom>
                <a:avLst/>
                <a:gdLst/>
                <a:ahLst/>
                <a:cxnLst/>
                <a:rect l="l" t="t" r="r" b="b"/>
                <a:pathLst>
                  <a:path w="6655" h="7157" extrusionOk="0">
                    <a:moveTo>
                      <a:pt x="5732" y="251"/>
                    </a:moveTo>
                    <a:cubicBezTo>
                      <a:pt x="5999" y="269"/>
                      <a:pt x="6233" y="393"/>
                      <a:pt x="6398" y="580"/>
                    </a:cubicBezTo>
                    <a:cubicBezTo>
                      <a:pt x="6562" y="769"/>
                      <a:pt x="6655" y="1016"/>
                      <a:pt x="6636" y="1283"/>
                    </a:cubicBezTo>
                    <a:cubicBezTo>
                      <a:pt x="6620" y="1551"/>
                      <a:pt x="6497" y="1783"/>
                      <a:pt x="6307" y="1947"/>
                    </a:cubicBezTo>
                    <a:cubicBezTo>
                      <a:pt x="6122" y="2112"/>
                      <a:pt x="5874" y="2205"/>
                      <a:pt x="5606" y="2188"/>
                    </a:cubicBezTo>
                    <a:cubicBezTo>
                      <a:pt x="5339" y="2170"/>
                      <a:pt x="5104" y="2046"/>
                      <a:pt x="4940" y="1859"/>
                    </a:cubicBezTo>
                    <a:cubicBezTo>
                      <a:pt x="4775" y="1674"/>
                      <a:pt x="4683" y="1423"/>
                      <a:pt x="4701" y="1156"/>
                    </a:cubicBezTo>
                    <a:cubicBezTo>
                      <a:pt x="4720" y="888"/>
                      <a:pt x="4843" y="656"/>
                      <a:pt x="5030" y="492"/>
                    </a:cubicBezTo>
                    <a:cubicBezTo>
                      <a:pt x="5216" y="329"/>
                      <a:pt x="5464" y="237"/>
                      <a:pt x="5732" y="251"/>
                    </a:cubicBezTo>
                    <a:close/>
                    <a:moveTo>
                      <a:pt x="1535" y="4298"/>
                    </a:moveTo>
                    <a:cubicBezTo>
                      <a:pt x="1925" y="4323"/>
                      <a:pt x="2271" y="4506"/>
                      <a:pt x="2509" y="4777"/>
                    </a:cubicBezTo>
                    <a:cubicBezTo>
                      <a:pt x="2748" y="5051"/>
                      <a:pt x="2884" y="5417"/>
                      <a:pt x="2859" y="5805"/>
                    </a:cubicBezTo>
                    <a:cubicBezTo>
                      <a:pt x="2832" y="6196"/>
                      <a:pt x="2651" y="6541"/>
                      <a:pt x="2378" y="6780"/>
                    </a:cubicBezTo>
                    <a:cubicBezTo>
                      <a:pt x="2106" y="7018"/>
                      <a:pt x="1740" y="7156"/>
                      <a:pt x="1350" y="7129"/>
                    </a:cubicBezTo>
                    <a:cubicBezTo>
                      <a:pt x="959" y="7105"/>
                      <a:pt x="616" y="6922"/>
                      <a:pt x="375" y="6650"/>
                    </a:cubicBezTo>
                    <a:cubicBezTo>
                      <a:pt x="136" y="6377"/>
                      <a:pt x="1" y="6009"/>
                      <a:pt x="25" y="5622"/>
                    </a:cubicBezTo>
                    <a:cubicBezTo>
                      <a:pt x="52" y="5231"/>
                      <a:pt x="235" y="4886"/>
                      <a:pt x="507" y="4647"/>
                    </a:cubicBezTo>
                    <a:cubicBezTo>
                      <a:pt x="780" y="4409"/>
                      <a:pt x="1144" y="4271"/>
                      <a:pt x="1535" y="4298"/>
                    </a:cubicBezTo>
                    <a:close/>
                    <a:moveTo>
                      <a:pt x="2333" y="4937"/>
                    </a:moveTo>
                    <a:cubicBezTo>
                      <a:pt x="2133" y="4711"/>
                      <a:pt x="1845" y="4559"/>
                      <a:pt x="1522" y="4538"/>
                    </a:cubicBezTo>
                    <a:cubicBezTo>
                      <a:pt x="1195" y="4518"/>
                      <a:pt x="893" y="4629"/>
                      <a:pt x="667" y="4830"/>
                    </a:cubicBezTo>
                    <a:cubicBezTo>
                      <a:pt x="441" y="5028"/>
                      <a:pt x="289" y="5316"/>
                      <a:pt x="268" y="5639"/>
                    </a:cubicBezTo>
                    <a:cubicBezTo>
                      <a:pt x="247" y="5966"/>
                      <a:pt x="358" y="6270"/>
                      <a:pt x="558" y="6496"/>
                    </a:cubicBezTo>
                    <a:cubicBezTo>
                      <a:pt x="759" y="6722"/>
                      <a:pt x="1043" y="6872"/>
                      <a:pt x="1368" y="6893"/>
                    </a:cubicBezTo>
                    <a:cubicBezTo>
                      <a:pt x="1695" y="6914"/>
                      <a:pt x="1997" y="6805"/>
                      <a:pt x="2224" y="6603"/>
                    </a:cubicBezTo>
                    <a:cubicBezTo>
                      <a:pt x="2452" y="6406"/>
                      <a:pt x="2602" y="6118"/>
                      <a:pt x="2622" y="5793"/>
                    </a:cubicBezTo>
                    <a:cubicBezTo>
                      <a:pt x="2643" y="5468"/>
                      <a:pt x="2530" y="5164"/>
                      <a:pt x="2333" y="4937"/>
                    </a:cubicBezTo>
                    <a:close/>
                    <a:moveTo>
                      <a:pt x="3468" y="12"/>
                    </a:moveTo>
                    <a:cubicBezTo>
                      <a:pt x="3638" y="23"/>
                      <a:pt x="3788" y="103"/>
                      <a:pt x="3891" y="220"/>
                    </a:cubicBezTo>
                    <a:cubicBezTo>
                      <a:pt x="3998" y="339"/>
                      <a:pt x="4056" y="498"/>
                      <a:pt x="4043" y="668"/>
                    </a:cubicBezTo>
                    <a:cubicBezTo>
                      <a:pt x="4033" y="837"/>
                      <a:pt x="3953" y="987"/>
                      <a:pt x="3836" y="1092"/>
                    </a:cubicBezTo>
                    <a:cubicBezTo>
                      <a:pt x="3716" y="1197"/>
                      <a:pt x="3558" y="1257"/>
                      <a:pt x="3387" y="1244"/>
                    </a:cubicBezTo>
                    <a:cubicBezTo>
                      <a:pt x="3219" y="1234"/>
                      <a:pt x="3069" y="1154"/>
                      <a:pt x="2964" y="1034"/>
                    </a:cubicBezTo>
                    <a:cubicBezTo>
                      <a:pt x="2859" y="917"/>
                      <a:pt x="2799" y="757"/>
                      <a:pt x="2812" y="588"/>
                    </a:cubicBezTo>
                    <a:cubicBezTo>
                      <a:pt x="2826" y="420"/>
                      <a:pt x="2902" y="269"/>
                      <a:pt x="3021" y="165"/>
                    </a:cubicBezTo>
                    <a:cubicBezTo>
                      <a:pt x="3139" y="60"/>
                      <a:pt x="3299" y="0"/>
                      <a:pt x="3468" y="12"/>
                    </a:cubicBezTo>
                    <a:close/>
                    <a:moveTo>
                      <a:pt x="3756" y="339"/>
                    </a:moveTo>
                    <a:cubicBezTo>
                      <a:pt x="3682" y="253"/>
                      <a:pt x="3577" y="198"/>
                      <a:pt x="3455" y="193"/>
                    </a:cubicBezTo>
                    <a:cubicBezTo>
                      <a:pt x="3334" y="185"/>
                      <a:pt x="3221" y="226"/>
                      <a:pt x="3139" y="300"/>
                    </a:cubicBezTo>
                    <a:cubicBezTo>
                      <a:pt x="3054" y="374"/>
                      <a:pt x="2997" y="481"/>
                      <a:pt x="2993" y="601"/>
                    </a:cubicBezTo>
                    <a:cubicBezTo>
                      <a:pt x="2984" y="722"/>
                      <a:pt x="3026" y="835"/>
                      <a:pt x="3100" y="917"/>
                    </a:cubicBezTo>
                    <a:cubicBezTo>
                      <a:pt x="3176" y="1002"/>
                      <a:pt x="3281" y="1055"/>
                      <a:pt x="3402" y="1063"/>
                    </a:cubicBezTo>
                    <a:cubicBezTo>
                      <a:pt x="3521" y="1071"/>
                      <a:pt x="3634" y="1030"/>
                      <a:pt x="3716" y="956"/>
                    </a:cubicBezTo>
                    <a:cubicBezTo>
                      <a:pt x="3803" y="882"/>
                      <a:pt x="3856" y="775"/>
                      <a:pt x="3865" y="656"/>
                    </a:cubicBezTo>
                    <a:cubicBezTo>
                      <a:pt x="3871" y="537"/>
                      <a:pt x="3830" y="424"/>
                      <a:pt x="3756" y="339"/>
                    </a:cubicBezTo>
                    <a:close/>
                    <a:moveTo>
                      <a:pt x="5719" y="432"/>
                    </a:moveTo>
                    <a:cubicBezTo>
                      <a:pt x="5503" y="415"/>
                      <a:pt x="5300" y="492"/>
                      <a:pt x="5150" y="627"/>
                    </a:cubicBezTo>
                    <a:cubicBezTo>
                      <a:pt x="4998" y="761"/>
                      <a:pt x="4895" y="950"/>
                      <a:pt x="4882" y="1170"/>
                    </a:cubicBezTo>
                    <a:cubicBezTo>
                      <a:pt x="4866" y="1386"/>
                      <a:pt x="4944" y="1588"/>
                      <a:pt x="5078" y="1740"/>
                    </a:cubicBezTo>
                    <a:cubicBezTo>
                      <a:pt x="5211" y="1892"/>
                      <a:pt x="5401" y="1995"/>
                      <a:pt x="5619" y="2007"/>
                    </a:cubicBezTo>
                    <a:cubicBezTo>
                      <a:pt x="5834" y="2024"/>
                      <a:pt x="6038" y="1945"/>
                      <a:pt x="6190" y="1812"/>
                    </a:cubicBezTo>
                    <a:cubicBezTo>
                      <a:pt x="6342" y="1678"/>
                      <a:pt x="6445" y="1487"/>
                      <a:pt x="6458" y="1269"/>
                    </a:cubicBezTo>
                    <a:cubicBezTo>
                      <a:pt x="6486" y="835"/>
                      <a:pt x="6157" y="459"/>
                      <a:pt x="5719" y="43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37"/>
              <p:cNvSpPr/>
              <p:nvPr/>
            </p:nvSpPr>
            <p:spPr>
              <a:xfrm>
                <a:off x="5815058" y="3536707"/>
                <a:ext cx="519161" cy="470788"/>
              </a:xfrm>
              <a:custGeom>
                <a:avLst/>
                <a:gdLst/>
                <a:ahLst/>
                <a:cxnLst/>
                <a:rect l="l" t="t" r="r" b="b"/>
                <a:pathLst>
                  <a:path w="10947" h="9927" extrusionOk="0">
                    <a:moveTo>
                      <a:pt x="9412" y="0"/>
                    </a:moveTo>
                    <a:cubicBezTo>
                      <a:pt x="10165" y="837"/>
                      <a:pt x="10679" y="1886"/>
                      <a:pt x="10860" y="3038"/>
                    </a:cubicBezTo>
                    <a:lnTo>
                      <a:pt x="10887" y="3219"/>
                    </a:lnTo>
                    <a:cubicBezTo>
                      <a:pt x="10934" y="3591"/>
                      <a:pt x="10946" y="3973"/>
                      <a:pt x="10922" y="4364"/>
                    </a:cubicBezTo>
                    <a:cubicBezTo>
                      <a:pt x="10899" y="4714"/>
                      <a:pt x="10848" y="5053"/>
                      <a:pt x="10768" y="5380"/>
                    </a:cubicBezTo>
                    <a:lnTo>
                      <a:pt x="10722" y="5555"/>
                    </a:lnTo>
                    <a:cubicBezTo>
                      <a:pt x="10054" y="7998"/>
                      <a:pt x="7878" y="9778"/>
                      <a:pt x="5316" y="9916"/>
                    </a:cubicBezTo>
                    <a:cubicBezTo>
                      <a:pt x="5324" y="9875"/>
                      <a:pt x="5326" y="9834"/>
                      <a:pt x="5328" y="9793"/>
                    </a:cubicBezTo>
                    <a:cubicBezTo>
                      <a:pt x="5355" y="9408"/>
                      <a:pt x="5222" y="9048"/>
                      <a:pt x="4985" y="8779"/>
                    </a:cubicBezTo>
                    <a:cubicBezTo>
                      <a:pt x="4749" y="8507"/>
                      <a:pt x="4409" y="8329"/>
                      <a:pt x="4023" y="8302"/>
                    </a:cubicBezTo>
                    <a:cubicBezTo>
                      <a:pt x="3638" y="8277"/>
                      <a:pt x="3278" y="8411"/>
                      <a:pt x="3009" y="8647"/>
                    </a:cubicBezTo>
                    <a:cubicBezTo>
                      <a:pt x="2785" y="8843"/>
                      <a:pt x="2626" y="9106"/>
                      <a:pt x="2561" y="9410"/>
                    </a:cubicBezTo>
                    <a:cubicBezTo>
                      <a:pt x="1508" y="8939"/>
                      <a:pt x="622" y="8174"/>
                      <a:pt x="0" y="7222"/>
                    </a:cubicBezTo>
                    <a:cubicBezTo>
                      <a:pt x="2532" y="7506"/>
                      <a:pt x="3509" y="7043"/>
                      <a:pt x="4434" y="5147"/>
                    </a:cubicBezTo>
                    <a:cubicBezTo>
                      <a:pt x="5417" y="3138"/>
                      <a:pt x="7218" y="5590"/>
                      <a:pt x="8004" y="2400"/>
                    </a:cubicBezTo>
                    <a:cubicBezTo>
                      <a:pt x="8370" y="893"/>
                      <a:pt x="8929" y="253"/>
                      <a:pt x="9412" y="0"/>
                    </a:cubicBezTo>
                    <a:close/>
                    <a:moveTo>
                      <a:pt x="5131" y="9922"/>
                    </a:moveTo>
                    <a:cubicBezTo>
                      <a:pt x="5139" y="9875"/>
                      <a:pt x="5148" y="9828"/>
                      <a:pt x="5150" y="9778"/>
                    </a:cubicBezTo>
                    <a:cubicBezTo>
                      <a:pt x="5170" y="9441"/>
                      <a:pt x="5055" y="9126"/>
                      <a:pt x="4849" y="8894"/>
                    </a:cubicBezTo>
                    <a:cubicBezTo>
                      <a:pt x="4644" y="8660"/>
                      <a:pt x="4348" y="8503"/>
                      <a:pt x="4010" y="8479"/>
                    </a:cubicBezTo>
                    <a:cubicBezTo>
                      <a:pt x="3673" y="8458"/>
                      <a:pt x="3361" y="8575"/>
                      <a:pt x="3124" y="8781"/>
                    </a:cubicBezTo>
                    <a:cubicBezTo>
                      <a:pt x="2921" y="8958"/>
                      <a:pt x="2777" y="9203"/>
                      <a:pt x="2729" y="9482"/>
                    </a:cubicBezTo>
                    <a:cubicBezTo>
                      <a:pt x="3309" y="9719"/>
                      <a:pt x="3936" y="9871"/>
                      <a:pt x="4594" y="9912"/>
                    </a:cubicBezTo>
                    <a:cubicBezTo>
                      <a:pt x="4777" y="9924"/>
                      <a:pt x="4954" y="9926"/>
                      <a:pt x="5131" y="992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7"/>
              <p:cNvSpPr/>
              <p:nvPr/>
            </p:nvSpPr>
            <p:spPr>
              <a:xfrm>
                <a:off x="6114357" y="3762165"/>
                <a:ext cx="55724" cy="55630"/>
              </a:xfrm>
              <a:custGeom>
                <a:avLst/>
                <a:gdLst/>
                <a:ahLst/>
                <a:cxnLst/>
                <a:rect l="l" t="t" r="r" b="b"/>
                <a:pathLst>
                  <a:path w="1175" h="1173" extrusionOk="0">
                    <a:moveTo>
                      <a:pt x="626" y="19"/>
                    </a:moveTo>
                    <a:cubicBezTo>
                      <a:pt x="936" y="40"/>
                      <a:pt x="1175" y="309"/>
                      <a:pt x="1154" y="624"/>
                    </a:cubicBezTo>
                    <a:cubicBezTo>
                      <a:pt x="1133" y="934"/>
                      <a:pt x="864" y="1173"/>
                      <a:pt x="552" y="1152"/>
                    </a:cubicBezTo>
                    <a:cubicBezTo>
                      <a:pt x="237" y="1132"/>
                      <a:pt x="0" y="862"/>
                      <a:pt x="21" y="550"/>
                    </a:cubicBezTo>
                    <a:cubicBezTo>
                      <a:pt x="42" y="237"/>
                      <a:pt x="311" y="1"/>
                      <a:pt x="626" y="1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02" name="Google Shape;602;p37"/>
          <p:cNvSpPr/>
          <p:nvPr/>
        </p:nvSpPr>
        <p:spPr>
          <a:xfrm>
            <a:off x="2586619" y="4361947"/>
            <a:ext cx="168275" cy="168302"/>
          </a:xfrm>
          <a:custGeom>
            <a:avLst/>
            <a:gdLst/>
            <a:ahLst/>
            <a:cxnLst/>
            <a:rect l="l" t="t" r="r" b="b"/>
            <a:pathLst>
              <a:path w="6293" h="6294" extrusionOk="0">
                <a:moveTo>
                  <a:pt x="6293" y="3147"/>
                </a:moveTo>
                <a:cubicBezTo>
                  <a:pt x="6293" y="4885"/>
                  <a:pt x="4882" y="6293"/>
                  <a:pt x="3146" y="6293"/>
                </a:cubicBezTo>
                <a:cubicBezTo>
                  <a:pt x="1409" y="6293"/>
                  <a:pt x="0" y="4885"/>
                  <a:pt x="0" y="3147"/>
                </a:cubicBezTo>
                <a:cubicBezTo>
                  <a:pt x="0" y="1409"/>
                  <a:pt x="1409" y="1"/>
                  <a:pt x="3146" y="1"/>
                </a:cubicBezTo>
                <a:cubicBezTo>
                  <a:pt x="4882" y="1"/>
                  <a:pt x="6293" y="1409"/>
                  <a:pt x="6293" y="314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37"/>
          <p:cNvSpPr/>
          <p:nvPr/>
        </p:nvSpPr>
        <p:spPr>
          <a:xfrm>
            <a:off x="717614" y="2624730"/>
            <a:ext cx="98328" cy="98344"/>
          </a:xfrm>
          <a:custGeom>
            <a:avLst/>
            <a:gdLst/>
            <a:ahLst/>
            <a:cxnLst/>
            <a:rect l="l" t="t" r="r" b="b"/>
            <a:pathLst>
              <a:path w="6293" h="6294" extrusionOk="0">
                <a:moveTo>
                  <a:pt x="6293" y="3147"/>
                </a:moveTo>
                <a:cubicBezTo>
                  <a:pt x="6293" y="4885"/>
                  <a:pt x="4882" y="6293"/>
                  <a:pt x="3146" y="6293"/>
                </a:cubicBezTo>
                <a:cubicBezTo>
                  <a:pt x="1409" y="6293"/>
                  <a:pt x="0" y="4885"/>
                  <a:pt x="0" y="3147"/>
                </a:cubicBezTo>
                <a:cubicBezTo>
                  <a:pt x="0" y="1409"/>
                  <a:pt x="1409" y="1"/>
                  <a:pt x="3146" y="1"/>
                </a:cubicBezTo>
                <a:cubicBezTo>
                  <a:pt x="4882" y="1"/>
                  <a:pt x="6293" y="1409"/>
                  <a:pt x="6293" y="314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7778109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878"/>
        <p:cNvGrpSpPr/>
        <p:nvPr/>
      </p:nvGrpSpPr>
      <p:grpSpPr>
        <a:xfrm>
          <a:off x="0" y="0"/>
          <a:ext cx="0" cy="0"/>
          <a:chOff x="0" y="0"/>
          <a:chExt cx="0" cy="0"/>
        </a:xfrm>
      </p:grpSpPr>
      <p:sp>
        <p:nvSpPr>
          <p:cNvPr id="1005" name="Google Shape;1005;p52"/>
          <p:cNvSpPr/>
          <p:nvPr/>
        </p:nvSpPr>
        <p:spPr>
          <a:xfrm>
            <a:off x="3139691" y="2493024"/>
            <a:ext cx="183603" cy="183603"/>
          </a:xfrm>
          <a:custGeom>
            <a:avLst/>
            <a:gdLst/>
            <a:ahLst/>
            <a:cxnLst/>
            <a:rect l="l" t="t" r="r" b="b"/>
            <a:pathLst>
              <a:path w="1033" h="1033" extrusionOk="0">
                <a:moveTo>
                  <a:pt x="1033" y="198"/>
                </a:moveTo>
                <a:lnTo>
                  <a:pt x="714" y="516"/>
                </a:lnTo>
                <a:lnTo>
                  <a:pt x="1033" y="835"/>
                </a:lnTo>
                <a:lnTo>
                  <a:pt x="837" y="1033"/>
                </a:lnTo>
                <a:lnTo>
                  <a:pt x="517" y="714"/>
                </a:lnTo>
                <a:lnTo>
                  <a:pt x="198" y="1033"/>
                </a:lnTo>
                <a:lnTo>
                  <a:pt x="1" y="835"/>
                </a:lnTo>
                <a:lnTo>
                  <a:pt x="319" y="516"/>
                </a:lnTo>
                <a:lnTo>
                  <a:pt x="1" y="198"/>
                </a:lnTo>
                <a:lnTo>
                  <a:pt x="198" y="0"/>
                </a:lnTo>
                <a:lnTo>
                  <a:pt x="517" y="319"/>
                </a:lnTo>
                <a:lnTo>
                  <a:pt x="83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52"/>
          <p:cNvSpPr/>
          <p:nvPr/>
        </p:nvSpPr>
        <p:spPr>
          <a:xfrm>
            <a:off x="4270718" y="2727586"/>
            <a:ext cx="183603" cy="183603"/>
          </a:xfrm>
          <a:custGeom>
            <a:avLst/>
            <a:gdLst/>
            <a:ahLst/>
            <a:cxnLst/>
            <a:rect l="l" t="t" r="r" b="b"/>
            <a:pathLst>
              <a:path w="1033" h="1033" extrusionOk="0">
                <a:moveTo>
                  <a:pt x="1033" y="198"/>
                </a:moveTo>
                <a:lnTo>
                  <a:pt x="714" y="516"/>
                </a:lnTo>
                <a:lnTo>
                  <a:pt x="1033" y="835"/>
                </a:lnTo>
                <a:lnTo>
                  <a:pt x="837" y="1033"/>
                </a:lnTo>
                <a:lnTo>
                  <a:pt x="517" y="714"/>
                </a:lnTo>
                <a:lnTo>
                  <a:pt x="198" y="1033"/>
                </a:lnTo>
                <a:lnTo>
                  <a:pt x="1" y="835"/>
                </a:lnTo>
                <a:lnTo>
                  <a:pt x="319" y="516"/>
                </a:lnTo>
                <a:lnTo>
                  <a:pt x="1" y="198"/>
                </a:lnTo>
                <a:lnTo>
                  <a:pt x="198" y="0"/>
                </a:lnTo>
                <a:lnTo>
                  <a:pt x="517" y="319"/>
                </a:lnTo>
                <a:lnTo>
                  <a:pt x="83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TextBox 6">
            <a:extLst>
              <a:ext uri="{FF2B5EF4-FFF2-40B4-BE49-F238E27FC236}">
                <a16:creationId xmlns:a16="http://schemas.microsoft.com/office/drawing/2014/main" id="{1B822188-A0AE-3F29-678E-ACF68D098DA9}"/>
              </a:ext>
            </a:extLst>
          </p:cNvPr>
          <p:cNvSpPr txBox="1"/>
          <p:nvPr/>
        </p:nvSpPr>
        <p:spPr>
          <a:xfrm>
            <a:off x="1642406" y="336589"/>
            <a:ext cx="3153981" cy="400110"/>
          </a:xfrm>
          <a:prstGeom prst="rect">
            <a:avLst/>
          </a:prstGeom>
          <a:solidFill>
            <a:schemeClr val="tx1"/>
          </a:solidFill>
        </p:spPr>
        <p:txBody>
          <a:bodyPr wrap="square">
            <a:spAutoFit/>
          </a:bodyPr>
          <a:lstStyle/>
          <a:p>
            <a:pPr algn="l"/>
            <a:r>
              <a:rPr lang="en-US" sz="2000" b="1" i="0" dirty="0">
                <a:solidFill>
                  <a:schemeClr val="bg1"/>
                </a:solidFill>
                <a:effectLst/>
                <a:latin typeface="Algerian" panose="04020705040A02060702" pitchFamily="82" charset="0"/>
              </a:rPr>
              <a:t>Internet protocol</a:t>
            </a:r>
          </a:p>
        </p:txBody>
      </p:sp>
      <p:sp>
        <p:nvSpPr>
          <p:cNvPr id="2" name="TextBox 1">
            <a:extLst>
              <a:ext uri="{FF2B5EF4-FFF2-40B4-BE49-F238E27FC236}">
                <a16:creationId xmlns:a16="http://schemas.microsoft.com/office/drawing/2014/main" id="{EBBFFA93-9BB4-F78D-C411-342C10902C1A}"/>
              </a:ext>
            </a:extLst>
          </p:cNvPr>
          <p:cNvSpPr txBox="1"/>
          <p:nvPr/>
        </p:nvSpPr>
        <p:spPr>
          <a:xfrm>
            <a:off x="4270718" y="1387695"/>
            <a:ext cx="4215816" cy="3046988"/>
          </a:xfrm>
          <a:prstGeom prst="rect">
            <a:avLst/>
          </a:prstGeom>
          <a:solidFill>
            <a:schemeClr val="tx1"/>
          </a:solidFill>
        </p:spPr>
        <p:txBody>
          <a:bodyPr wrap="square">
            <a:spAutoFit/>
          </a:bodyPr>
          <a:lstStyle/>
          <a:p>
            <a:pPr algn="just"/>
            <a:r>
              <a:rPr lang="en-US" sz="1200" dirty="0">
                <a:latin typeface="Book Antiqua" panose="02040602050305030304" pitchFamily="18" charset="0"/>
              </a:rPr>
              <a:t>Internet Protocol (IP) is the method or protocol by which data is sent from one computer to another on the internet. Every computer on the internet, referred to as a host, has at least one IP address that distinguishes it from every other computer there. The core set of protocols that make up the contemporary internet is IP. A Protocol for Packet Network Intercommunication, a paper by Vinton Cerf and Robert Kahn that was published by the Institute of Electrical and Electronics Engineers in May 1974, is where it was first described. Additional transport protocols that permit actual communication between multiple sites are at the heart of what is often referred to as IP. The Transmission Control Protocol (TCP) is one of the main protocols that operates on top of IP, which is why IP is also known as TCP/IP. TCP, however, is not the sole protocol included in IP.</a:t>
            </a:r>
          </a:p>
        </p:txBody>
      </p:sp>
      <p:pic>
        <p:nvPicPr>
          <p:cNvPr id="8196" name="Picture 4" descr="The Internet Protocol Stack">
            <a:extLst>
              <a:ext uri="{FF2B5EF4-FFF2-40B4-BE49-F238E27FC236}">
                <a16:creationId xmlns:a16="http://schemas.microsoft.com/office/drawing/2014/main" id="{2062EEC0-3D96-1F02-DDC7-C15F07D67CD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297"/>
          <a:stretch/>
        </p:blipFill>
        <p:spPr bwMode="auto">
          <a:xfrm>
            <a:off x="634735" y="1136911"/>
            <a:ext cx="3439145" cy="3181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227533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878"/>
        <p:cNvGrpSpPr/>
        <p:nvPr/>
      </p:nvGrpSpPr>
      <p:grpSpPr>
        <a:xfrm>
          <a:off x="0" y="0"/>
          <a:ext cx="0" cy="0"/>
          <a:chOff x="0" y="0"/>
          <a:chExt cx="0" cy="0"/>
        </a:xfrm>
      </p:grpSpPr>
      <p:grpSp>
        <p:nvGrpSpPr>
          <p:cNvPr id="880" name="Google Shape;880;p52"/>
          <p:cNvGrpSpPr/>
          <p:nvPr/>
        </p:nvGrpSpPr>
        <p:grpSpPr>
          <a:xfrm>
            <a:off x="2459239" y="1749306"/>
            <a:ext cx="4225534" cy="2513468"/>
            <a:chOff x="238125" y="732525"/>
            <a:chExt cx="7130500" cy="4241425"/>
          </a:xfrm>
        </p:grpSpPr>
        <p:sp>
          <p:nvSpPr>
            <p:cNvPr id="881" name="Google Shape;881;p52"/>
            <p:cNvSpPr/>
            <p:nvPr/>
          </p:nvSpPr>
          <p:spPr>
            <a:xfrm>
              <a:off x="3175800" y="1003350"/>
              <a:ext cx="3741725" cy="3331975"/>
            </a:xfrm>
            <a:custGeom>
              <a:avLst/>
              <a:gdLst/>
              <a:ahLst/>
              <a:cxnLst/>
              <a:rect l="l" t="t" r="r" b="b"/>
              <a:pathLst>
                <a:path w="149669" h="133279" extrusionOk="0">
                  <a:moveTo>
                    <a:pt x="81445" y="1"/>
                  </a:moveTo>
                  <a:lnTo>
                    <a:pt x="79450" y="1466"/>
                  </a:lnTo>
                  <a:lnTo>
                    <a:pt x="78288" y="3145"/>
                  </a:lnTo>
                  <a:lnTo>
                    <a:pt x="77341" y="834"/>
                  </a:lnTo>
                  <a:lnTo>
                    <a:pt x="75131" y="834"/>
                  </a:lnTo>
                  <a:lnTo>
                    <a:pt x="73868" y="2413"/>
                  </a:lnTo>
                  <a:lnTo>
                    <a:pt x="73161" y="4888"/>
                  </a:lnTo>
                  <a:lnTo>
                    <a:pt x="69891" y="7325"/>
                  </a:lnTo>
                  <a:lnTo>
                    <a:pt x="68313" y="10330"/>
                  </a:lnTo>
                  <a:lnTo>
                    <a:pt x="69474" y="11466"/>
                  </a:lnTo>
                  <a:lnTo>
                    <a:pt x="66318" y="13247"/>
                  </a:lnTo>
                  <a:lnTo>
                    <a:pt x="67782" y="14825"/>
                  </a:lnTo>
                  <a:lnTo>
                    <a:pt x="69790" y="15873"/>
                  </a:lnTo>
                  <a:lnTo>
                    <a:pt x="68729" y="16504"/>
                  </a:lnTo>
                  <a:lnTo>
                    <a:pt x="65888" y="14812"/>
                  </a:lnTo>
                  <a:lnTo>
                    <a:pt x="65257" y="16605"/>
                  </a:lnTo>
                  <a:lnTo>
                    <a:pt x="63994" y="17439"/>
                  </a:lnTo>
                  <a:lnTo>
                    <a:pt x="65358" y="21644"/>
                  </a:lnTo>
                  <a:lnTo>
                    <a:pt x="67050" y="21959"/>
                  </a:lnTo>
                  <a:lnTo>
                    <a:pt x="68199" y="22906"/>
                  </a:lnTo>
                  <a:cubicBezTo>
                    <a:pt x="67252" y="23336"/>
                    <a:pt x="65674" y="23651"/>
                    <a:pt x="65674" y="23651"/>
                  </a:cubicBezTo>
                  <a:lnTo>
                    <a:pt x="66419" y="25230"/>
                  </a:lnTo>
                  <a:lnTo>
                    <a:pt x="65358" y="26593"/>
                  </a:lnTo>
                  <a:lnTo>
                    <a:pt x="63577" y="25962"/>
                  </a:lnTo>
                  <a:lnTo>
                    <a:pt x="64625" y="23967"/>
                  </a:lnTo>
                  <a:lnTo>
                    <a:pt x="63262" y="20394"/>
                  </a:lnTo>
                  <a:lnTo>
                    <a:pt x="62214" y="17439"/>
                  </a:lnTo>
                  <a:lnTo>
                    <a:pt x="61368" y="15343"/>
                  </a:lnTo>
                  <a:lnTo>
                    <a:pt x="59688" y="14711"/>
                  </a:lnTo>
                  <a:lnTo>
                    <a:pt x="58842" y="18386"/>
                  </a:lnTo>
                  <a:lnTo>
                    <a:pt x="58792" y="21012"/>
                  </a:lnTo>
                  <a:lnTo>
                    <a:pt x="60951" y="22906"/>
                  </a:lnTo>
                  <a:lnTo>
                    <a:pt x="60951" y="24485"/>
                  </a:lnTo>
                  <a:lnTo>
                    <a:pt x="58009" y="23020"/>
                  </a:lnTo>
                  <a:lnTo>
                    <a:pt x="55319" y="22389"/>
                  </a:lnTo>
                  <a:lnTo>
                    <a:pt x="54978" y="23437"/>
                  </a:lnTo>
                  <a:lnTo>
                    <a:pt x="55547" y="24598"/>
                  </a:lnTo>
                  <a:lnTo>
                    <a:pt x="52516" y="25230"/>
                  </a:lnTo>
                  <a:lnTo>
                    <a:pt x="48526" y="27326"/>
                  </a:lnTo>
                  <a:lnTo>
                    <a:pt x="46632" y="29535"/>
                  </a:lnTo>
                  <a:lnTo>
                    <a:pt x="46114" y="26909"/>
                  </a:lnTo>
                  <a:lnTo>
                    <a:pt x="44852" y="26391"/>
                  </a:lnTo>
                  <a:lnTo>
                    <a:pt x="44536" y="29119"/>
                  </a:lnTo>
                  <a:lnTo>
                    <a:pt x="42326" y="30381"/>
                  </a:lnTo>
                  <a:lnTo>
                    <a:pt x="43488" y="32162"/>
                  </a:lnTo>
                  <a:lnTo>
                    <a:pt x="41379" y="32061"/>
                  </a:lnTo>
                  <a:lnTo>
                    <a:pt x="40647" y="33223"/>
                  </a:lnTo>
                  <a:lnTo>
                    <a:pt x="39169" y="30381"/>
                  </a:lnTo>
                  <a:lnTo>
                    <a:pt x="37490" y="29119"/>
                  </a:lnTo>
                  <a:lnTo>
                    <a:pt x="37490" y="29119"/>
                  </a:lnTo>
                  <a:lnTo>
                    <a:pt x="40748" y="29750"/>
                  </a:lnTo>
                  <a:lnTo>
                    <a:pt x="42225" y="28803"/>
                  </a:lnTo>
                  <a:lnTo>
                    <a:pt x="41379" y="26593"/>
                  </a:lnTo>
                  <a:lnTo>
                    <a:pt x="37806" y="24699"/>
                  </a:lnTo>
                  <a:lnTo>
                    <a:pt x="35078" y="23538"/>
                  </a:lnTo>
                  <a:lnTo>
                    <a:pt x="32654" y="22906"/>
                  </a:lnTo>
                  <a:lnTo>
                    <a:pt x="29181" y="24068"/>
                  </a:lnTo>
                  <a:lnTo>
                    <a:pt x="25292" y="28172"/>
                  </a:lnTo>
                  <a:lnTo>
                    <a:pt x="22767" y="31745"/>
                  </a:lnTo>
                  <a:lnTo>
                    <a:pt x="21403" y="34586"/>
                  </a:lnTo>
                  <a:lnTo>
                    <a:pt x="18878" y="37112"/>
                  </a:lnTo>
                  <a:lnTo>
                    <a:pt x="18082" y="38892"/>
                  </a:lnTo>
                  <a:lnTo>
                    <a:pt x="19130" y="42680"/>
                  </a:lnTo>
                  <a:lnTo>
                    <a:pt x="20923" y="42364"/>
                  </a:lnTo>
                  <a:lnTo>
                    <a:pt x="22186" y="40786"/>
                  </a:lnTo>
                  <a:lnTo>
                    <a:pt x="23651" y="43311"/>
                  </a:lnTo>
                  <a:lnTo>
                    <a:pt x="23449" y="44776"/>
                  </a:lnTo>
                  <a:lnTo>
                    <a:pt x="26441" y="45092"/>
                  </a:lnTo>
                  <a:cubicBezTo>
                    <a:pt x="26441" y="45092"/>
                    <a:pt x="28058" y="42882"/>
                    <a:pt x="28058" y="42566"/>
                  </a:cubicBezTo>
                  <a:cubicBezTo>
                    <a:pt x="28058" y="42251"/>
                    <a:pt x="28487" y="40256"/>
                    <a:pt x="28487" y="40256"/>
                  </a:cubicBezTo>
                  <a:lnTo>
                    <a:pt x="26909" y="37932"/>
                  </a:lnTo>
                  <a:lnTo>
                    <a:pt x="27111" y="35622"/>
                  </a:lnTo>
                  <a:lnTo>
                    <a:pt x="28904" y="34157"/>
                  </a:lnTo>
                  <a:lnTo>
                    <a:pt x="29535" y="32364"/>
                  </a:lnTo>
                  <a:lnTo>
                    <a:pt x="30899" y="31202"/>
                  </a:lnTo>
                  <a:lnTo>
                    <a:pt x="32376" y="32263"/>
                  </a:lnTo>
                  <a:lnTo>
                    <a:pt x="29535" y="35836"/>
                  </a:lnTo>
                  <a:lnTo>
                    <a:pt x="30684" y="39309"/>
                  </a:lnTo>
                  <a:lnTo>
                    <a:pt x="32477" y="39523"/>
                  </a:lnTo>
                  <a:lnTo>
                    <a:pt x="35002" y="38778"/>
                  </a:lnTo>
                  <a:lnTo>
                    <a:pt x="36467" y="39725"/>
                  </a:lnTo>
                  <a:lnTo>
                    <a:pt x="34257" y="41089"/>
                  </a:lnTo>
                  <a:lnTo>
                    <a:pt x="31416" y="41203"/>
                  </a:lnTo>
                  <a:lnTo>
                    <a:pt x="31101" y="42983"/>
                  </a:lnTo>
                  <a:lnTo>
                    <a:pt x="29952" y="44360"/>
                  </a:lnTo>
                  <a:lnTo>
                    <a:pt x="29219" y="46822"/>
                  </a:lnTo>
                  <a:lnTo>
                    <a:pt x="25532" y="47504"/>
                  </a:lnTo>
                  <a:lnTo>
                    <a:pt x="21555" y="47504"/>
                  </a:lnTo>
                  <a:lnTo>
                    <a:pt x="22287" y="45092"/>
                  </a:lnTo>
                  <a:lnTo>
                    <a:pt x="21239" y="43880"/>
                  </a:lnTo>
                  <a:lnTo>
                    <a:pt x="19976" y="45382"/>
                  </a:lnTo>
                  <a:lnTo>
                    <a:pt x="19762" y="48072"/>
                  </a:lnTo>
                  <a:lnTo>
                    <a:pt x="17022" y="49208"/>
                  </a:lnTo>
                  <a:lnTo>
                    <a:pt x="16075" y="52618"/>
                  </a:lnTo>
                  <a:lnTo>
                    <a:pt x="14294" y="54448"/>
                  </a:lnTo>
                  <a:lnTo>
                    <a:pt x="12716" y="54448"/>
                  </a:lnTo>
                  <a:lnTo>
                    <a:pt x="10822" y="54764"/>
                  </a:lnTo>
                  <a:lnTo>
                    <a:pt x="12501" y="55648"/>
                  </a:lnTo>
                  <a:lnTo>
                    <a:pt x="13448" y="57681"/>
                  </a:lnTo>
                  <a:lnTo>
                    <a:pt x="11971" y="59209"/>
                  </a:lnTo>
                  <a:lnTo>
                    <a:pt x="8460" y="58780"/>
                  </a:lnTo>
                  <a:lnTo>
                    <a:pt x="6087" y="60017"/>
                  </a:lnTo>
                  <a:lnTo>
                    <a:pt x="6087" y="65484"/>
                  </a:lnTo>
                  <a:lnTo>
                    <a:pt x="8612" y="66217"/>
                  </a:lnTo>
                  <a:lnTo>
                    <a:pt x="9723" y="67164"/>
                  </a:lnTo>
                  <a:lnTo>
                    <a:pt x="11150" y="66318"/>
                  </a:lnTo>
                  <a:lnTo>
                    <a:pt x="13233" y="66431"/>
                  </a:lnTo>
                  <a:lnTo>
                    <a:pt x="15115" y="63691"/>
                  </a:lnTo>
                  <a:lnTo>
                    <a:pt x="16176" y="61797"/>
                  </a:lnTo>
                  <a:lnTo>
                    <a:pt x="17123" y="61381"/>
                  </a:lnTo>
                  <a:lnTo>
                    <a:pt x="17438" y="59600"/>
                  </a:lnTo>
                  <a:lnTo>
                    <a:pt x="19850" y="60232"/>
                  </a:lnTo>
                  <a:lnTo>
                    <a:pt x="21226" y="59487"/>
                  </a:lnTo>
                  <a:lnTo>
                    <a:pt x="22805" y="59487"/>
                  </a:lnTo>
                  <a:lnTo>
                    <a:pt x="24699" y="61595"/>
                  </a:lnTo>
                  <a:lnTo>
                    <a:pt x="26113" y="62909"/>
                  </a:lnTo>
                  <a:lnTo>
                    <a:pt x="26896" y="64222"/>
                  </a:lnTo>
                  <a:lnTo>
                    <a:pt x="26896" y="65484"/>
                  </a:lnTo>
                  <a:lnTo>
                    <a:pt x="28159" y="64752"/>
                  </a:lnTo>
                  <a:lnTo>
                    <a:pt x="28159" y="62959"/>
                  </a:lnTo>
                  <a:lnTo>
                    <a:pt x="29421" y="63376"/>
                  </a:lnTo>
                  <a:lnTo>
                    <a:pt x="29787" y="62542"/>
                  </a:lnTo>
                  <a:lnTo>
                    <a:pt x="27035" y="60964"/>
                  </a:lnTo>
                  <a:lnTo>
                    <a:pt x="24661" y="58653"/>
                  </a:lnTo>
                  <a:lnTo>
                    <a:pt x="25103" y="57075"/>
                  </a:lnTo>
                  <a:lnTo>
                    <a:pt x="27527" y="58754"/>
                  </a:lnTo>
                  <a:lnTo>
                    <a:pt x="30368" y="61595"/>
                  </a:lnTo>
                  <a:lnTo>
                    <a:pt x="31846" y="65383"/>
                  </a:lnTo>
                  <a:lnTo>
                    <a:pt x="33525" y="66671"/>
                  </a:lnTo>
                  <a:lnTo>
                    <a:pt x="34889" y="65383"/>
                  </a:lnTo>
                  <a:lnTo>
                    <a:pt x="33740" y="64020"/>
                  </a:lnTo>
                  <a:lnTo>
                    <a:pt x="35002" y="62643"/>
                  </a:lnTo>
                  <a:lnTo>
                    <a:pt x="36366" y="62441"/>
                  </a:lnTo>
                  <a:lnTo>
                    <a:pt x="37945" y="62126"/>
                  </a:lnTo>
                  <a:lnTo>
                    <a:pt x="37831" y="59701"/>
                  </a:lnTo>
                  <a:lnTo>
                    <a:pt x="39409" y="56343"/>
                  </a:lnTo>
                  <a:lnTo>
                    <a:pt x="41101" y="55913"/>
                  </a:lnTo>
                  <a:lnTo>
                    <a:pt x="41733" y="58237"/>
                  </a:lnTo>
                  <a:lnTo>
                    <a:pt x="43627" y="58237"/>
                  </a:lnTo>
                  <a:lnTo>
                    <a:pt x="43513" y="56759"/>
                  </a:lnTo>
                  <a:lnTo>
                    <a:pt x="45407" y="55547"/>
                  </a:lnTo>
                  <a:lnTo>
                    <a:pt x="44776" y="57466"/>
                  </a:lnTo>
                  <a:lnTo>
                    <a:pt x="47402" y="60168"/>
                  </a:lnTo>
                  <a:lnTo>
                    <a:pt x="49195" y="61507"/>
                  </a:lnTo>
                  <a:lnTo>
                    <a:pt x="45306" y="62340"/>
                  </a:lnTo>
                  <a:lnTo>
                    <a:pt x="42149" y="61494"/>
                  </a:lnTo>
                  <a:lnTo>
                    <a:pt x="39624" y="62126"/>
                  </a:lnTo>
                  <a:lnTo>
                    <a:pt x="38147" y="62972"/>
                  </a:lnTo>
                  <a:lnTo>
                    <a:pt x="37099" y="65497"/>
                  </a:lnTo>
                  <a:lnTo>
                    <a:pt x="38892" y="66671"/>
                  </a:lnTo>
                  <a:lnTo>
                    <a:pt x="41619" y="67366"/>
                  </a:lnTo>
                  <a:lnTo>
                    <a:pt x="44031" y="66002"/>
                  </a:lnTo>
                  <a:lnTo>
                    <a:pt x="44978" y="67366"/>
                  </a:lnTo>
                  <a:lnTo>
                    <a:pt x="44144" y="70523"/>
                  </a:lnTo>
                  <a:lnTo>
                    <a:pt x="41404" y="71785"/>
                  </a:lnTo>
                  <a:lnTo>
                    <a:pt x="38046" y="72316"/>
                  </a:lnTo>
                  <a:lnTo>
                    <a:pt x="32578" y="70737"/>
                  </a:lnTo>
                  <a:lnTo>
                    <a:pt x="30684" y="71053"/>
                  </a:lnTo>
                  <a:lnTo>
                    <a:pt x="29005" y="72518"/>
                  </a:lnTo>
                  <a:lnTo>
                    <a:pt x="26441" y="70422"/>
                  </a:lnTo>
                  <a:lnTo>
                    <a:pt x="23966" y="69891"/>
                  </a:lnTo>
                  <a:lnTo>
                    <a:pt x="23600" y="67139"/>
                  </a:lnTo>
                  <a:lnTo>
                    <a:pt x="22186" y="66823"/>
                  </a:lnTo>
                  <a:lnTo>
                    <a:pt x="20077" y="67164"/>
                  </a:lnTo>
                  <a:lnTo>
                    <a:pt x="15948" y="67139"/>
                  </a:lnTo>
                  <a:lnTo>
                    <a:pt x="11554" y="68742"/>
                  </a:lnTo>
                  <a:lnTo>
                    <a:pt x="10291" y="68111"/>
                  </a:lnTo>
                  <a:lnTo>
                    <a:pt x="8511" y="69891"/>
                  </a:lnTo>
                  <a:lnTo>
                    <a:pt x="6718" y="71785"/>
                  </a:lnTo>
                  <a:lnTo>
                    <a:pt x="6087" y="73793"/>
                  </a:lnTo>
                  <a:lnTo>
                    <a:pt x="3460" y="75687"/>
                  </a:lnTo>
                  <a:lnTo>
                    <a:pt x="1048" y="79564"/>
                  </a:lnTo>
                  <a:lnTo>
                    <a:pt x="0" y="82089"/>
                  </a:lnTo>
                  <a:lnTo>
                    <a:pt x="518" y="84501"/>
                  </a:lnTo>
                  <a:lnTo>
                    <a:pt x="0" y="87342"/>
                  </a:lnTo>
                  <a:lnTo>
                    <a:pt x="834" y="90814"/>
                  </a:lnTo>
                  <a:lnTo>
                    <a:pt x="3258" y="93340"/>
                  </a:lnTo>
                  <a:lnTo>
                    <a:pt x="5038" y="95234"/>
                  </a:lnTo>
                  <a:lnTo>
                    <a:pt x="8094" y="97027"/>
                  </a:lnTo>
                  <a:lnTo>
                    <a:pt x="10822" y="96711"/>
                  </a:lnTo>
                  <a:lnTo>
                    <a:pt x="13347" y="96711"/>
                  </a:lnTo>
                  <a:lnTo>
                    <a:pt x="16075" y="95335"/>
                  </a:lnTo>
                  <a:lnTo>
                    <a:pt x="18398" y="95600"/>
                  </a:lnTo>
                  <a:lnTo>
                    <a:pt x="19345" y="97203"/>
                  </a:lnTo>
                  <a:lnTo>
                    <a:pt x="22186" y="97052"/>
                  </a:lnTo>
                  <a:lnTo>
                    <a:pt x="23335" y="98921"/>
                  </a:lnTo>
                  <a:lnTo>
                    <a:pt x="22918" y="103012"/>
                  </a:lnTo>
                  <a:lnTo>
                    <a:pt x="25040" y="106169"/>
                  </a:lnTo>
                  <a:lnTo>
                    <a:pt x="25646" y="109325"/>
                  </a:lnTo>
                  <a:lnTo>
                    <a:pt x="25646" y="112166"/>
                  </a:lnTo>
                  <a:lnTo>
                    <a:pt x="23752" y="114793"/>
                  </a:lnTo>
                  <a:lnTo>
                    <a:pt x="23752" y="117205"/>
                  </a:lnTo>
                  <a:lnTo>
                    <a:pt x="25646" y="119945"/>
                  </a:lnTo>
                  <a:lnTo>
                    <a:pt x="25646" y="123505"/>
                  </a:lnTo>
                  <a:lnTo>
                    <a:pt x="27641" y="126132"/>
                  </a:lnTo>
                  <a:lnTo>
                    <a:pt x="28752" y="128228"/>
                  </a:lnTo>
                  <a:lnTo>
                    <a:pt x="29143" y="130539"/>
                  </a:lnTo>
                  <a:lnTo>
                    <a:pt x="30899" y="133279"/>
                  </a:lnTo>
                  <a:lnTo>
                    <a:pt x="35419" y="133279"/>
                  </a:lnTo>
                  <a:lnTo>
                    <a:pt x="37945" y="131385"/>
                  </a:lnTo>
                  <a:lnTo>
                    <a:pt x="39624" y="129541"/>
                  </a:lnTo>
                  <a:lnTo>
                    <a:pt x="42149" y="126675"/>
                  </a:lnTo>
                  <a:lnTo>
                    <a:pt x="42781" y="123808"/>
                  </a:lnTo>
                  <a:lnTo>
                    <a:pt x="44258" y="123808"/>
                  </a:lnTo>
                  <a:lnTo>
                    <a:pt x="44574" y="119705"/>
                  </a:lnTo>
                  <a:lnTo>
                    <a:pt x="44574" y="118442"/>
                  </a:lnTo>
                  <a:lnTo>
                    <a:pt x="48678" y="115285"/>
                  </a:lnTo>
                  <a:lnTo>
                    <a:pt x="50256" y="112874"/>
                  </a:lnTo>
                  <a:lnTo>
                    <a:pt x="50256" y="110260"/>
                  </a:lnTo>
                  <a:lnTo>
                    <a:pt x="49410" y="108265"/>
                  </a:lnTo>
                  <a:lnTo>
                    <a:pt x="49460" y="105954"/>
                  </a:lnTo>
                  <a:lnTo>
                    <a:pt x="48905" y="104477"/>
                  </a:lnTo>
                  <a:lnTo>
                    <a:pt x="51683" y="101951"/>
                  </a:lnTo>
                  <a:lnTo>
                    <a:pt x="54334" y="99009"/>
                  </a:lnTo>
                  <a:lnTo>
                    <a:pt x="57592" y="97014"/>
                  </a:lnTo>
                  <a:cubicBezTo>
                    <a:pt x="57592" y="97014"/>
                    <a:pt x="59070" y="94388"/>
                    <a:pt x="59070" y="93958"/>
                  </a:cubicBezTo>
                  <a:cubicBezTo>
                    <a:pt x="59070" y="93542"/>
                    <a:pt x="59916" y="91433"/>
                    <a:pt x="59916" y="91433"/>
                  </a:cubicBezTo>
                  <a:lnTo>
                    <a:pt x="59398" y="89754"/>
                  </a:lnTo>
                  <a:lnTo>
                    <a:pt x="57921" y="90498"/>
                  </a:lnTo>
                  <a:lnTo>
                    <a:pt x="54132" y="91016"/>
                  </a:lnTo>
                  <a:lnTo>
                    <a:pt x="52870" y="91648"/>
                  </a:lnTo>
                  <a:lnTo>
                    <a:pt x="52238" y="89754"/>
                  </a:lnTo>
                  <a:lnTo>
                    <a:pt x="51721" y="88604"/>
                  </a:lnTo>
                  <a:lnTo>
                    <a:pt x="49612" y="86597"/>
                  </a:lnTo>
                  <a:lnTo>
                    <a:pt x="48248" y="85650"/>
                  </a:lnTo>
                  <a:lnTo>
                    <a:pt x="46139" y="80826"/>
                  </a:lnTo>
                  <a:lnTo>
                    <a:pt x="45306" y="79665"/>
                  </a:lnTo>
                  <a:lnTo>
                    <a:pt x="44258" y="76823"/>
                  </a:lnTo>
                  <a:lnTo>
                    <a:pt x="43513" y="75561"/>
                  </a:lnTo>
                  <a:lnTo>
                    <a:pt x="44675" y="75144"/>
                  </a:lnTo>
                  <a:lnTo>
                    <a:pt x="47200" y="78617"/>
                  </a:lnTo>
                  <a:lnTo>
                    <a:pt x="48665" y="80927"/>
                  </a:lnTo>
                  <a:lnTo>
                    <a:pt x="49511" y="83339"/>
                  </a:lnTo>
                  <a:lnTo>
                    <a:pt x="51506" y="84917"/>
                  </a:lnTo>
                  <a:lnTo>
                    <a:pt x="52769" y="87973"/>
                  </a:lnTo>
                  <a:lnTo>
                    <a:pt x="53299" y="89438"/>
                  </a:lnTo>
                  <a:lnTo>
                    <a:pt x="56771" y="87859"/>
                  </a:lnTo>
                  <a:lnTo>
                    <a:pt x="60560" y="87026"/>
                  </a:lnTo>
                  <a:lnTo>
                    <a:pt x="64449" y="85018"/>
                  </a:lnTo>
                  <a:lnTo>
                    <a:pt x="65585" y="82922"/>
                  </a:lnTo>
                  <a:lnTo>
                    <a:pt x="66431" y="80814"/>
                  </a:lnTo>
                  <a:lnTo>
                    <a:pt x="64853" y="79235"/>
                  </a:lnTo>
                  <a:lnTo>
                    <a:pt x="63476" y="77771"/>
                  </a:lnTo>
                  <a:lnTo>
                    <a:pt x="61065" y="78503"/>
                  </a:lnTo>
                  <a:lnTo>
                    <a:pt x="58956" y="78604"/>
                  </a:lnTo>
                  <a:lnTo>
                    <a:pt x="57693" y="76293"/>
                  </a:lnTo>
                  <a:lnTo>
                    <a:pt x="55799" y="74740"/>
                  </a:lnTo>
                  <a:lnTo>
                    <a:pt x="56746" y="73149"/>
                  </a:lnTo>
                  <a:lnTo>
                    <a:pt x="59587" y="75460"/>
                  </a:lnTo>
                  <a:lnTo>
                    <a:pt x="61696" y="76609"/>
                  </a:lnTo>
                  <a:lnTo>
                    <a:pt x="63476" y="76722"/>
                  </a:lnTo>
                  <a:lnTo>
                    <a:pt x="65269" y="77669"/>
                  </a:lnTo>
                  <a:lnTo>
                    <a:pt x="67997" y="78086"/>
                  </a:lnTo>
                  <a:lnTo>
                    <a:pt x="71368" y="77669"/>
                  </a:lnTo>
                  <a:lnTo>
                    <a:pt x="73995" y="79564"/>
                  </a:lnTo>
                  <a:lnTo>
                    <a:pt x="75358" y="81874"/>
                  </a:lnTo>
                  <a:lnTo>
                    <a:pt x="76621" y="82076"/>
                  </a:lnTo>
                  <a:lnTo>
                    <a:pt x="77884" y="80612"/>
                  </a:lnTo>
                  <a:lnTo>
                    <a:pt x="78515" y="83137"/>
                  </a:lnTo>
                  <a:lnTo>
                    <a:pt x="79147" y="85864"/>
                  </a:lnTo>
                  <a:lnTo>
                    <a:pt x="80510" y="88806"/>
                  </a:lnTo>
                  <a:lnTo>
                    <a:pt x="81988" y="92178"/>
                  </a:lnTo>
                  <a:lnTo>
                    <a:pt x="82505" y="94072"/>
                  </a:lnTo>
                  <a:lnTo>
                    <a:pt x="84298" y="91231"/>
                  </a:lnTo>
                  <a:lnTo>
                    <a:pt x="84298" y="88188"/>
                  </a:lnTo>
                  <a:lnTo>
                    <a:pt x="85245" y="86609"/>
                  </a:lnTo>
                  <a:lnTo>
                    <a:pt x="87291" y="84816"/>
                  </a:lnTo>
                  <a:lnTo>
                    <a:pt x="90322" y="82089"/>
                  </a:lnTo>
                  <a:lnTo>
                    <a:pt x="91622" y="80296"/>
                  </a:lnTo>
                  <a:lnTo>
                    <a:pt x="94375" y="79665"/>
                  </a:lnTo>
                  <a:lnTo>
                    <a:pt x="95120" y="82720"/>
                  </a:lnTo>
                  <a:lnTo>
                    <a:pt x="96913" y="83554"/>
                  </a:lnTo>
                  <a:lnTo>
                    <a:pt x="96913" y="86925"/>
                  </a:lnTo>
                  <a:lnTo>
                    <a:pt x="98857" y="85763"/>
                  </a:lnTo>
                  <a:lnTo>
                    <a:pt x="100701" y="89652"/>
                  </a:lnTo>
                  <a:lnTo>
                    <a:pt x="100701" y="93857"/>
                  </a:lnTo>
                  <a:lnTo>
                    <a:pt x="102696" y="94905"/>
                  </a:lnTo>
                  <a:lnTo>
                    <a:pt x="103694" y="97014"/>
                  </a:lnTo>
                  <a:lnTo>
                    <a:pt x="105133" y="98908"/>
                  </a:lnTo>
                  <a:lnTo>
                    <a:pt x="107179" y="99741"/>
                  </a:lnTo>
                  <a:lnTo>
                    <a:pt x="107179" y="99741"/>
                  </a:lnTo>
                  <a:lnTo>
                    <a:pt x="106560" y="97746"/>
                  </a:lnTo>
                  <a:lnTo>
                    <a:pt x="106257" y="96067"/>
                  </a:lnTo>
                  <a:lnTo>
                    <a:pt x="104577" y="94804"/>
                  </a:lnTo>
                  <a:lnTo>
                    <a:pt x="103428" y="93226"/>
                  </a:lnTo>
                  <a:lnTo>
                    <a:pt x="102797" y="91761"/>
                  </a:lnTo>
                  <a:lnTo>
                    <a:pt x="103113" y="89551"/>
                  </a:lnTo>
                  <a:lnTo>
                    <a:pt x="103845" y="88604"/>
                  </a:lnTo>
                  <a:lnTo>
                    <a:pt x="105537" y="90183"/>
                  </a:lnTo>
                  <a:lnTo>
                    <a:pt x="107217" y="91963"/>
                  </a:lnTo>
                  <a:lnTo>
                    <a:pt x="108050" y="92393"/>
                  </a:lnTo>
                  <a:cubicBezTo>
                    <a:pt x="108050" y="92393"/>
                    <a:pt x="110146" y="90814"/>
                    <a:pt x="110146" y="90498"/>
                  </a:cubicBezTo>
                  <a:lnTo>
                    <a:pt x="110146" y="86925"/>
                  </a:lnTo>
                  <a:lnTo>
                    <a:pt x="108252" y="85132"/>
                  </a:lnTo>
                  <a:lnTo>
                    <a:pt x="107469" y="83554"/>
                  </a:lnTo>
                  <a:cubicBezTo>
                    <a:pt x="107469" y="83554"/>
                    <a:pt x="107747" y="81975"/>
                    <a:pt x="108063" y="81773"/>
                  </a:cubicBezTo>
                  <a:cubicBezTo>
                    <a:pt x="108378" y="81559"/>
                    <a:pt x="110209" y="80927"/>
                    <a:pt x="110209" y="80927"/>
                  </a:cubicBezTo>
                  <a:lnTo>
                    <a:pt x="110752" y="82190"/>
                  </a:lnTo>
                  <a:lnTo>
                    <a:pt x="112646" y="80826"/>
                  </a:lnTo>
                  <a:lnTo>
                    <a:pt x="116434" y="78932"/>
                  </a:lnTo>
                  <a:lnTo>
                    <a:pt x="118177" y="75775"/>
                  </a:lnTo>
                  <a:lnTo>
                    <a:pt x="118960" y="73566"/>
                  </a:lnTo>
                  <a:lnTo>
                    <a:pt x="118960" y="69891"/>
                  </a:lnTo>
                  <a:lnTo>
                    <a:pt x="117520" y="66949"/>
                  </a:lnTo>
                  <a:lnTo>
                    <a:pt x="116093" y="65169"/>
                  </a:lnTo>
                  <a:lnTo>
                    <a:pt x="118278" y="63691"/>
                  </a:lnTo>
                  <a:lnTo>
                    <a:pt x="118947" y="63174"/>
                  </a:lnTo>
                  <a:lnTo>
                    <a:pt x="117280" y="62643"/>
                  </a:lnTo>
                  <a:lnTo>
                    <a:pt x="115816" y="63174"/>
                  </a:lnTo>
                  <a:lnTo>
                    <a:pt x="114868" y="62113"/>
                  </a:lnTo>
                  <a:lnTo>
                    <a:pt x="114237" y="61280"/>
                  </a:lnTo>
                  <a:lnTo>
                    <a:pt x="116030" y="60219"/>
                  </a:lnTo>
                  <a:lnTo>
                    <a:pt x="116876" y="58540"/>
                  </a:lnTo>
                  <a:lnTo>
                    <a:pt x="117924" y="59070"/>
                  </a:lnTo>
                  <a:lnTo>
                    <a:pt x="117394" y="60964"/>
                  </a:lnTo>
                  <a:lnTo>
                    <a:pt x="117394" y="60964"/>
                  </a:lnTo>
                  <a:lnTo>
                    <a:pt x="119086" y="60118"/>
                  </a:lnTo>
                  <a:lnTo>
                    <a:pt x="120235" y="61065"/>
                  </a:lnTo>
                  <a:lnTo>
                    <a:pt x="121182" y="62744"/>
                  </a:lnTo>
                  <a:lnTo>
                    <a:pt x="122129" y="63906"/>
                  </a:lnTo>
                  <a:lnTo>
                    <a:pt x="122129" y="65484"/>
                  </a:lnTo>
                  <a:lnTo>
                    <a:pt x="122975" y="66318"/>
                  </a:lnTo>
                  <a:lnTo>
                    <a:pt x="124806" y="64853"/>
                  </a:lnTo>
                  <a:lnTo>
                    <a:pt x="124263" y="62542"/>
                  </a:lnTo>
                  <a:lnTo>
                    <a:pt x="122621" y="60850"/>
                  </a:lnTo>
                  <a:lnTo>
                    <a:pt x="122116" y="59802"/>
                  </a:lnTo>
                  <a:lnTo>
                    <a:pt x="123594" y="58540"/>
                  </a:lnTo>
                  <a:lnTo>
                    <a:pt x="123707" y="55699"/>
                  </a:lnTo>
                  <a:lnTo>
                    <a:pt x="124970" y="54651"/>
                  </a:lnTo>
                  <a:lnTo>
                    <a:pt x="126233" y="55383"/>
                  </a:lnTo>
                  <a:lnTo>
                    <a:pt x="128127" y="52125"/>
                  </a:lnTo>
                  <a:lnTo>
                    <a:pt x="129705" y="47289"/>
                  </a:lnTo>
                  <a:lnTo>
                    <a:pt x="128544" y="44031"/>
                  </a:lnTo>
                  <a:lnTo>
                    <a:pt x="127811" y="41102"/>
                  </a:lnTo>
                  <a:lnTo>
                    <a:pt x="126132" y="39523"/>
                  </a:lnTo>
                  <a:lnTo>
                    <a:pt x="123922" y="38892"/>
                  </a:lnTo>
                  <a:lnTo>
                    <a:pt x="122558" y="38362"/>
                  </a:lnTo>
                  <a:lnTo>
                    <a:pt x="121498" y="37516"/>
                  </a:lnTo>
                  <a:lnTo>
                    <a:pt x="123606" y="33311"/>
                  </a:lnTo>
                  <a:lnTo>
                    <a:pt x="124440" y="30533"/>
                  </a:lnTo>
                  <a:lnTo>
                    <a:pt x="126650" y="29220"/>
                  </a:lnTo>
                  <a:lnTo>
                    <a:pt x="130021" y="29220"/>
                  </a:lnTo>
                  <a:lnTo>
                    <a:pt x="132332" y="28588"/>
                  </a:lnTo>
                  <a:lnTo>
                    <a:pt x="132231" y="28588"/>
                  </a:lnTo>
                  <a:lnTo>
                    <a:pt x="132231" y="23222"/>
                  </a:lnTo>
                  <a:lnTo>
                    <a:pt x="135072" y="21959"/>
                  </a:lnTo>
                  <a:lnTo>
                    <a:pt x="135804" y="23853"/>
                  </a:lnTo>
                  <a:lnTo>
                    <a:pt x="136650" y="21959"/>
                  </a:lnTo>
                  <a:lnTo>
                    <a:pt x="136650" y="20065"/>
                  </a:lnTo>
                  <a:lnTo>
                    <a:pt x="138115" y="20899"/>
                  </a:lnTo>
                  <a:lnTo>
                    <a:pt x="137433" y="24788"/>
                  </a:lnTo>
                  <a:lnTo>
                    <a:pt x="136006" y="30571"/>
                  </a:lnTo>
                  <a:lnTo>
                    <a:pt x="136006" y="33942"/>
                  </a:lnTo>
                  <a:lnTo>
                    <a:pt x="139428" y="38677"/>
                  </a:lnTo>
                  <a:lnTo>
                    <a:pt x="140426" y="42049"/>
                  </a:lnTo>
                  <a:lnTo>
                    <a:pt x="140426" y="43412"/>
                  </a:lnTo>
                  <a:lnTo>
                    <a:pt x="141688" y="42364"/>
                  </a:lnTo>
                  <a:lnTo>
                    <a:pt x="141688" y="38993"/>
                  </a:lnTo>
                  <a:lnTo>
                    <a:pt x="143166" y="35622"/>
                  </a:lnTo>
                  <a:lnTo>
                    <a:pt x="142370" y="32894"/>
                  </a:lnTo>
                  <a:lnTo>
                    <a:pt x="142244" y="31316"/>
                  </a:lnTo>
                  <a:lnTo>
                    <a:pt x="141966" y="29220"/>
                  </a:lnTo>
                  <a:lnTo>
                    <a:pt x="140085" y="27742"/>
                  </a:lnTo>
                  <a:lnTo>
                    <a:pt x="139782" y="24800"/>
                  </a:lnTo>
                  <a:lnTo>
                    <a:pt x="142522" y="23020"/>
                  </a:lnTo>
                  <a:lnTo>
                    <a:pt x="144832" y="23336"/>
                  </a:lnTo>
                  <a:lnTo>
                    <a:pt x="144832" y="20697"/>
                  </a:lnTo>
                  <a:lnTo>
                    <a:pt x="145881" y="18967"/>
                  </a:lnTo>
                  <a:lnTo>
                    <a:pt x="148090" y="17855"/>
                  </a:lnTo>
                  <a:lnTo>
                    <a:pt x="148936" y="17855"/>
                  </a:lnTo>
                  <a:lnTo>
                    <a:pt x="147573" y="14067"/>
                  </a:lnTo>
                  <a:lnTo>
                    <a:pt x="144315" y="12868"/>
                  </a:lnTo>
                  <a:lnTo>
                    <a:pt x="144832" y="10784"/>
                  </a:lnTo>
                  <a:lnTo>
                    <a:pt x="144517" y="8751"/>
                  </a:lnTo>
                  <a:lnTo>
                    <a:pt x="144315" y="7577"/>
                  </a:lnTo>
                  <a:lnTo>
                    <a:pt x="146310" y="8613"/>
                  </a:lnTo>
                  <a:lnTo>
                    <a:pt x="147674" y="7565"/>
                  </a:lnTo>
                  <a:lnTo>
                    <a:pt x="148936" y="8398"/>
                  </a:lnTo>
                  <a:lnTo>
                    <a:pt x="149669" y="6188"/>
                  </a:lnTo>
                  <a:lnTo>
                    <a:pt x="148406" y="4509"/>
                  </a:lnTo>
                  <a:lnTo>
                    <a:pt x="147775" y="2084"/>
                  </a:lnTo>
                  <a:lnTo>
                    <a:pt x="144201" y="1567"/>
                  </a:lnTo>
                  <a:lnTo>
                    <a:pt x="144201" y="3031"/>
                  </a:lnTo>
                  <a:lnTo>
                    <a:pt x="142623" y="2981"/>
                  </a:lnTo>
                  <a:lnTo>
                    <a:pt x="141890" y="2084"/>
                  </a:lnTo>
                  <a:lnTo>
                    <a:pt x="134440" y="2084"/>
                  </a:lnTo>
                  <a:lnTo>
                    <a:pt x="131069" y="2400"/>
                  </a:lnTo>
                  <a:lnTo>
                    <a:pt x="133493" y="4774"/>
                  </a:lnTo>
                  <a:lnTo>
                    <a:pt x="130867" y="4799"/>
                  </a:lnTo>
                  <a:lnTo>
                    <a:pt x="130337" y="3499"/>
                  </a:lnTo>
                  <a:lnTo>
                    <a:pt x="127294" y="4837"/>
                  </a:lnTo>
                  <a:lnTo>
                    <a:pt x="124654" y="6504"/>
                  </a:lnTo>
                  <a:lnTo>
                    <a:pt x="123076" y="6504"/>
                  </a:lnTo>
                  <a:lnTo>
                    <a:pt x="122028" y="4294"/>
                  </a:lnTo>
                  <a:lnTo>
                    <a:pt x="119503" y="3928"/>
                  </a:lnTo>
                  <a:lnTo>
                    <a:pt x="117407" y="5115"/>
                  </a:lnTo>
                  <a:lnTo>
                    <a:pt x="114149" y="4016"/>
                  </a:lnTo>
                  <a:lnTo>
                    <a:pt x="112040" y="3158"/>
                  </a:lnTo>
                  <a:lnTo>
                    <a:pt x="107835" y="3461"/>
                  </a:lnTo>
                  <a:lnTo>
                    <a:pt x="106055" y="4610"/>
                  </a:lnTo>
                  <a:lnTo>
                    <a:pt x="107204" y="7767"/>
                  </a:lnTo>
                  <a:lnTo>
                    <a:pt x="104792" y="7767"/>
                  </a:lnTo>
                  <a:lnTo>
                    <a:pt x="103529" y="7653"/>
                  </a:lnTo>
                  <a:lnTo>
                    <a:pt x="101951" y="8448"/>
                  </a:lnTo>
                  <a:lnTo>
                    <a:pt x="102898" y="10153"/>
                  </a:lnTo>
                  <a:lnTo>
                    <a:pt x="100587" y="9484"/>
                  </a:lnTo>
                  <a:lnTo>
                    <a:pt x="99741" y="6529"/>
                  </a:lnTo>
                  <a:lnTo>
                    <a:pt x="97115" y="4319"/>
                  </a:lnTo>
                  <a:lnTo>
                    <a:pt x="93327" y="4837"/>
                  </a:lnTo>
                  <a:lnTo>
                    <a:pt x="94173" y="7577"/>
                  </a:lnTo>
                  <a:lnTo>
                    <a:pt x="91016" y="7463"/>
                  </a:lnTo>
                  <a:lnTo>
                    <a:pt x="89968" y="6100"/>
                  </a:lnTo>
                  <a:lnTo>
                    <a:pt x="87758" y="7249"/>
                  </a:lnTo>
                  <a:lnTo>
                    <a:pt x="86066" y="7779"/>
                  </a:lnTo>
                  <a:lnTo>
                    <a:pt x="83541" y="10822"/>
                  </a:lnTo>
                  <a:lnTo>
                    <a:pt x="83023" y="8827"/>
                  </a:lnTo>
                  <a:lnTo>
                    <a:pt x="85233" y="5468"/>
                  </a:lnTo>
                  <a:lnTo>
                    <a:pt x="84601" y="2312"/>
                  </a:lnTo>
                  <a:lnTo>
                    <a:pt x="8144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52"/>
            <p:cNvSpPr/>
            <p:nvPr/>
          </p:nvSpPr>
          <p:spPr>
            <a:xfrm>
              <a:off x="3167575" y="993250"/>
              <a:ext cx="3759100" cy="3349975"/>
            </a:xfrm>
            <a:custGeom>
              <a:avLst/>
              <a:gdLst/>
              <a:ahLst/>
              <a:cxnLst/>
              <a:rect l="l" t="t" r="r" b="b"/>
              <a:pathLst>
                <a:path w="150364" h="133999" extrusionOk="0">
                  <a:moveTo>
                    <a:pt x="81786" y="784"/>
                  </a:moveTo>
                  <a:lnTo>
                    <a:pt x="84653" y="2892"/>
                  </a:lnTo>
                  <a:lnTo>
                    <a:pt x="85234" y="5797"/>
                  </a:lnTo>
                  <a:lnTo>
                    <a:pt x="83024" y="9168"/>
                  </a:lnTo>
                  <a:lnTo>
                    <a:pt x="83731" y="11895"/>
                  </a:lnTo>
                  <a:lnTo>
                    <a:pt x="86597" y="8448"/>
                  </a:lnTo>
                  <a:lnTo>
                    <a:pt x="88239" y="7931"/>
                  </a:lnTo>
                  <a:lnTo>
                    <a:pt x="90209" y="6895"/>
                  </a:lnTo>
                  <a:lnTo>
                    <a:pt x="91193" y="8171"/>
                  </a:lnTo>
                  <a:lnTo>
                    <a:pt x="94931" y="8297"/>
                  </a:lnTo>
                  <a:lnTo>
                    <a:pt x="94931" y="8297"/>
                  </a:lnTo>
                  <a:lnTo>
                    <a:pt x="94072" y="5494"/>
                  </a:lnTo>
                  <a:lnTo>
                    <a:pt x="97355" y="5039"/>
                  </a:lnTo>
                  <a:lnTo>
                    <a:pt x="99805" y="7110"/>
                  </a:lnTo>
                  <a:lnTo>
                    <a:pt x="100664" y="10140"/>
                  </a:lnTo>
                  <a:lnTo>
                    <a:pt x="103871" y="11075"/>
                  </a:lnTo>
                  <a:lnTo>
                    <a:pt x="102722" y="8991"/>
                  </a:lnTo>
                  <a:lnTo>
                    <a:pt x="103922" y="8385"/>
                  </a:lnTo>
                  <a:lnTo>
                    <a:pt x="105121" y="8486"/>
                  </a:lnTo>
                  <a:lnTo>
                    <a:pt x="107987" y="8486"/>
                  </a:lnTo>
                  <a:lnTo>
                    <a:pt x="106763" y="5153"/>
                  </a:lnTo>
                  <a:lnTo>
                    <a:pt x="108265" y="4180"/>
                  </a:lnTo>
                  <a:lnTo>
                    <a:pt x="112319" y="3890"/>
                  </a:lnTo>
                  <a:lnTo>
                    <a:pt x="114377" y="4723"/>
                  </a:lnTo>
                  <a:lnTo>
                    <a:pt x="117761" y="5860"/>
                  </a:lnTo>
                  <a:lnTo>
                    <a:pt x="119895" y="4673"/>
                  </a:lnTo>
                  <a:lnTo>
                    <a:pt x="122142" y="5001"/>
                  </a:lnTo>
                  <a:lnTo>
                    <a:pt x="123216" y="7236"/>
                  </a:lnTo>
                  <a:lnTo>
                    <a:pt x="125084" y="7236"/>
                  </a:lnTo>
                  <a:lnTo>
                    <a:pt x="127749" y="5544"/>
                  </a:lnTo>
                  <a:lnTo>
                    <a:pt x="130489" y="4332"/>
                  </a:lnTo>
                  <a:lnTo>
                    <a:pt x="130981" y="5532"/>
                  </a:lnTo>
                  <a:lnTo>
                    <a:pt x="134580" y="5494"/>
                  </a:lnTo>
                  <a:lnTo>
                    <a:pt x="132105" y="3069"/>
                  </a:lnTo>
                  <a:lnTo>
                    <a:pt x="134769" y="2817"/>
                  </a:lnTo>
                  <a:lnTo>
                    <a:pt x="142080" y="2817"/>
                  </a:lnTo>
                  <a:lnTo>
                    <a:pt x="142813" y="3713"/>
                  </a:lnTo>
                  <a:lnTo>
                    <a:pt x="144858" y="3776"/>
                  </a:lnTo>
                  <a:lnTo>
                    <a:pt x="144858" y="2337"/>
                  </a:lnTo>
                  <a:lnTo>
                    <a:pt x="147864" y="2779"/>
                  </a:lnTo>
                  <a:lnTo>
                    <a:pt x="148432" y="4989"/>
                  </a:lnTo>
                  <a:lnTo>
                    <a:pt x="149657" y="6643"/>
                  </a:lnTo>
                  <a:lnTo>
                    <a:pt x="149101" y="8309"/>
                  </a:lnTo>
                  <a:lnTo>
                    <a:pt x="147990" y="7564"/>
                  </a:lnTo>
                  <a:lnTo>
                    <a:pt x="146601" y="8638"/>
                  </a:lnTo>
                  <a:lnTo>
                    <a:pt x="144214" y="7400"/>
                  </a:lnTo>
                  <a:lnTo>
                    <a:pt x="144846" y="11163"/>
                  </a:lnTo>
                  <a:lnTo>
                    <a:pt x="144278" y="13461"/>
                  </a:lnTo>
                  <a:lnTo>
                    <a:pt x="147662" y="14724"/>
                  </a:lnTo>
                  <a:lnTo>
                    <a:pt x="148823" y="17944"/>
                  </a:lnTo>
                  <a:lnTo>
                    <a:pt x="148356" y="17944"/>
                  </a:lnTo>
                  <a:lnTo>
                    <a:pt x="145995" y="19118"/>
                  </a:lnTo>
                  <a:lnTo>
                    <a:pt x="144846" y="21012"/>
                  </a:lnTo>
                  <a:lnTo>
                    <a:pt x="144846" y="23373"/>
                  </a:lnTo>
                  <a:lnTo>
                    <a:pt x="142775" y="23096"/>
                  </a:lnTo>
                  <a:lnTo>
                    <a:pt x="139770" y="25040"/>
                  </a:lnTo>
                  <a:lnTo>
                    <a:pt x="140111" y="28311"/>
                  </a:lnTo>
                  <a:lnTo>
                    <a:pt x="141992" y="29788"/>
                  </a:lnTo>
                  <a:lnTo>
                    <a:pt x="142257" y="31745"/>
                  </a:lnTo>
                  <a:lnTo>
                    <a:pt x="142396" y="33387"/>
                  </a:lnTo>
                  <a:lnTo>
                    <a:pt x="143154" y="36000"/>
                  </a:lnTo>
                  <a:lnTo>
                    <a:pt x="141727" y="39271"/>
                  </a:lnTo>
                  <a:lnTo>
                    <a:pt x="141702" y="42604"/>
                  </a:lnTo>
                  <a:lnTo>
                    <a:pt x="141070" y="43135"/>
                  </a:lnTo>
                  <a:lnTo>
                    <a:pt x="141070" y="42440"/>
                  </a:lnTo>
                  <a:lnTo>
                    <a:pt x="140060" y="38993"/>
                  </a:lnTo>
                  <a:lnTo>
                    <a:pt x="136651" y="34245"/>
                  </a:lnTo>
                  <a:lnTo>
                    <a:pt x="136651" y="31025"/>
                  </a:lnTo>
                  <a:lnTo>
                    <a:pt x="138078" y="25255"/>
                  </a:lnTo>
                  <a:lnTo>
                    <a:pt x="138797" y="21151"/>
                  </a:lnTo>
                  <a:lnTo>
                    <a:pt x="136663" y="19939"/>
                  </a:lnTo>
                  <a:lnTo>
                    <a:pt x="136663" y="22300"/>
                  </a:lnTo>
                  <a:lnTo>
                    <a:pt x="136158" y="23437"/>
                  </a:lnTo>
                  <a:lnTo>
                    <a:pt x="135578" y="21947"/>
                  </a:lnTo>
                  <a:lnTo>
                    <a:pt x="132244" y="23424"/>
                  </a:lnTo>
                  <a:lnTo>
                    <a:pt x="132244" y="28765"/>
                  </a:lnTo>
                  <a:lnTo>
                    <a:pt x="130312" y="29295"/>
                  </a:lnTo>
                  <a:lnTo>
                    <a:pt x="126890" y="29295"/>
                  </a:lnTo>
                  <a:lnTo>
                    <a:pt x="124504" y="30722"/>
                  </a:lnTo>
                  <a:lnTo>
                    <a:pt x="123645" y="33576"/>
                  </a:lnTo>
                  <a:lnTo>
                    <a:pt x="121435" y="38008"/>
                  </a:lnTo>
                  <a:lnTo>
                    <a:pt x="122685" y="39006"/>
                  </a:lnTo>
                  <a:lnTo>
                    <a:pt x="124163" y="39586"/>
                  </a:lnTo>
                  <a:lnTo>
                    <a:pt x="126297" y="40193"/>
                  </a:lnTo>
                  <a:lnTo>
                    <a:pt x="127862" y="41657"/>
                  </a:lnTo>
                  <a:lnTo>
                    <a:pt x="128582" y="44549"/>
                  </a:lnTo>
                  <a:lnTo>
                    <a:pt x="129706" y="47706"/>
                  </a:lnTo>
                  <a:lnTo>
                    <a:pt x="128178" y="52403"/>
                  </a:lnTo>
                  <a:lnTo>
                    <a:pt x="126461" y="55358"/>
                  </a:lnTo>
                  <a:lnTo>
                    <a:pt x="125274" y="54676"/>
                  </a:lnTo>
                  <a:lnTo>
                    <a:pt x="123733" y="55951"/>
                  </a:lnTo>
                  <a:lnTo>
                    <a:pt x="123620" y="58792"/>
                  </a:lnTo>
                  <a:lnTo>
                    <a:pt x="122067" y="60118"/>
                  </a:lnTo>
                  <a:lnTo>
                    <a:pt x="122673" y="61393"/>
                  </a:lnTo>
                  <a:lnTo>
                    <a:pt x="124314" y="63098"/>
                  </a:lnTo>
                  <a:lnTo>
                    <a:pt x="124807" y="65131"/>
                  </a:lnTo>
                  <a:lnTo>
                    <a:pt x="123342" y="66305"/>
                  </a:lnTo>
                  <a:lnTo>
                    <a:pt x="122786" y="65750"/>
                  </a:lnTo>
                  <a:lnTo>
                    <a:pt x="122786" y="64196"/>
                  </a:lnTo>
                  <a:lnTo>
                    <a:pt x="121801" y="62997"/>
                  </a:lnTo>
                  <a:lnTo>
                    <a:pt x="120854" y="61317"/>
                  </a:lnTo>
                  <a:lnTo>
                    <a:pt x="119465" y="60143"/>
                  </a:lnTo>
                  <a:lnTo>
                    <a:pt x="118241" y="60762"/>
                  </a:lnTo>
                  <a:lnTo>
                    <a:pt x="118241" y="60762"/>
                  </a:lnTo>
                  <a:lnTo>
                    <a:pt x="118645" y="59297"/>
                  </a:lnTo>
                  <a:lnTo>
                    <a:pt x="117079" y="58514"/>
                  </a:lnTo>
                  <a:lnTo>
                    <a:pt x="116132" y="60396"/>
                  </a:lnTo>
                  <a:lnTo>
                    <a:pt x="114112" y="61583"/>
                  </a:lnTo>
                  <a:lnTo>
                    <a:pt x="114970" y="62719"/>
                  </a:lnTo>
                  <a:lnTo>
                    <a:pt x="116056" y="63931"/>
                  </a:lnTo>
                  <a:lnTo>
                    <a:pt x="117622" y="63376"/>
                  </a:lnTo>
                  <a:lnTo>
                    <a:pt x="118607" y="63691"/>
                  </a:lnTo>
                  <a:lnTo>
                    <a:pt x="115968" y="65497"/>
                  </a:lnTo>
                  <a:lnTo>
                    <a:pt x="117597" y="67530"/>
                  </a:lnTo>
                  <a:lnTo>
                    <a:pt x="119011" y="70371"/>
                  </a:lnTo>
                  <a:lnTo>
                    <a:pt x="119011" y="73919"/>
                  </a:lnTo>
                  <a:lnTo>
                    <a:pt x="118266" y="76028"/>
                  </a:lnTo>
                  <a:lnTo>
                    <a:pt x="116574" y="79096"/>
                  </a:lnTo>
                  <a:lnTo>
                    <a:pt x="112824" y="80978"/>
                  </a:lnTo>
                  <a:lnTo>
                    <a:pt x="111245" y="82114"/>
                  </a:lnTo>
                  <a:lnTo>
                    <a:pt x="110740" y="80940"/>
                  </a:lnTo>
                  <a:lnTo>
                    <a:pt x="110462" y="81041"/>
                  </a:lnTo>
                  <a:cubicBezTo>
                    <a:pt x="110159" y="81142"/>
                    <a:pt x="108594" y="81697"/>
                    <a:pt x="108253" y="81912"/>
                  </a:cubicBezTo>
                  <a:cubicBezTo>
                    <a:pt x="107886" y="82165"/>
                    <a:pt x="107634" y="83276"/>
                    <a:pt x="107520" y="83907"/>
                  </a:cubicBezTo>
                  <a:lnTo>
                    <a:pt x="107495" y="84008"/>
                  </a:lnTo>
                  <a:lnTo>
                    <a:pt x="108341" y="85688"/>
                  </a:lnTo>
                  <a:lnTo>
                    <a:pt x="110197" y="87468"/>
                  </a:lnTo>
                  <a:lnTo>
                    <a:pt x="110197" y="90852"/>
                  </a:lnTo>
                  <a:cubicBezTo>
                    <a:pt x="110046" y="91092"/>
                    <a:pt x="109174" y="91824"/>
                    <a:pt x="108379" y="92430"/>
                  </a:cubicBezTo>
                  <a:lnTo>
                    <a:pt x="107760" y="92115"/>
                  </a:lnTo>
                  <a:lnTo>
                    <a:pt x="106093" y="90360"/>
                  </a:lnTo>
                  <a:lnTo>
                    <a:pt x="104161" y="88541"/>
                  </a:lnTo>
                  <a:lnTo>
                    <a:pt x="103164" y="89829"/>
                  </a:lnTo>
                  <a:lnTo>
                    <a:pt x="102823" y="92203"/>
                  </a:lnTo>
                  <a:lnTo>
                    <a:pt x="103492" y="93756"/>
                  </a:lnTo>
                  <a:lnTo>
                    <a:pt x="104679" y="95398"/>
                  </a:lnTo>
                  <a:lnTo>
                    <a:pt x="106321" y="96648"/>
                  </a:lnTo>
                  <a:lnTo>
                    <a:pt x="106611" y="98239"/>
                  </a:lnTo>
                  <a:lnTo>
                    <a:pt x="107028" y="99602"/>
                  </a:lnTo>
                  <a:lnTo>
                    <a:pt x="105689" y="99047"/>
                  </a:lnTo>
                  <a:lnTo>
                    <a:pt x="104313" y="97254"/>
                  </a:lnTo>
                  <a:lnTo>
                    <a:pt x="103290" y="95082"/>
                  </a:lnTo>
                  <a:lnTo>
                    <a:pt x="101371" y="94072"/>
                  </a:lnTo>
                  <a:lnTo>
                    <a:pt x="101371" y="90056"/>
                  </a:lnTo>
                  <a:lnTo>
                    <a:pt x="99351" y="85725"/>
                  </a:lnTo>
                  <a:lnTo>
                    <a:pt x="97583" y="86773"/>
                  </a:lnTo>
                  <a:lnTo>
                    <a:pt x="97583" y="83756"/>
                  </a:lnTo>
                  <a:lnTo>
                    <a:pt x="95739" y="82897"/>
                  </a:lnTo>
                  <a:lnTo>
                    <a:pt x="94944" y="79690"/>
                  </a:lnTo>
                  <a:lnTo>
                    <a:pt x="91774" y="80422"/>
                  </a:lnTo>
                  <a:lnTo>
                    <a:pt x="90423" y="82278"/>
                  </a:lnTo>
                  <a:lnTo>
                    <a:pt x="87431" y="84980"/>
                  </a:lnTo>
                  <a:lnTo>
                    <a:pt x="85372" y="86773"/>
                  </a:lnTo>
                  <a:lnTo>
                    <a:pt x="84324" y="88503"/>
                  </a:lnTo>
                  <a:lnTo>
                    <a:pt x="84324" y="91546"/>
                  </a:lnTo>
                  <a:lnTo>
                    <a:pt x="82961" y="93706"/>
                  </a:lnTo>
                  <a:lnTo>
                    <a:pt x="82620" y="92456"/>
                  </a:lnTo>
                  <a:lnTo>
                    <a:pt x="81142" y="89084"/>
                  </a:lnTo>
                  <a:lnTo>
                    <a:pt x="79791" y="86180"/>
                  </a:lnTo>
                  <a:lnTo>
                    <a:pt x="79160" y="83465"/>
                  </a:lnTo>
                  <a:lnTo>
                    <a:pt x="78377" y="80359"/>
                  </a:lnTo>
                  <a:lnTo>
                    <a:pt x="76837" y="82152"/>
                  </a:lnTo>
                  <a:lnTo>
                    <a:pt x="75890" y="82000"/>
                  </a:lnTo>
                  <a:lnTo>
                    <a:pt x="74602" y="79803"/>
                  </a:lnTo>
                  <a:lnTo>
                    <a:pt x="71773" y="77745"/>
                  </a:lnTo>
                  <a:lnTo>
                    <a:pt x="68326" y="78175"/>
                  </a:lnTo>
                  <a:lnTo>
                    <a:pt x="65687" y="77770"/>
                  </a:lnTo>
                  <a:lnTo>
                    <a:pt x="63957" y="76849"/>
                  </a:lnTo>
                  <a:lnTo>
                    <a:pt x="62113" y="76710"/>
                  </a:lnTo>
                  <a:lnTo>
                    <a:pt x="60118" y="75624"/>
                  </a:lnTo>
                  <a:lnTo>
                    <a:pt x="56999" y="73086"/>
                  </a:lnTo>
                  <a:lnTo>
                    <a:pt x="55737" y="75232"/>
                  </a:lnTo>
                  <a:lnTo>
                    <a:pt x="57782" y="76912"/>
                  </a:lnTo>
                  <a:lnTo>
                    <a:pt x="59108" y="79349"/>
                  </a:lnTo>
                  <a:lnTo>
                    <a:pt x="61419" y="79235"/>
                  </a:lnTo>
                  <a:lnTo>
                    <a:pt x="63717" y="78541"/>
                  </a:lnTo>
                  <a:lnTo>
                    <a:pt x="64954" y="79879"/>
                  </a:lnTo>
                  <a:lnTo>
                    <a:pt x="66394" y="81306"/>
                  </a:lnTo>
                  <a:lnTo>
                    <a:pt x="65636" y="83187"/>
                  </a:lnTo>
                  <a:lnTo>
                    <a:pt x="64538" y="85208"/>
                  </a:lnTo>
                  <a:lnTo>
                    <a:pt x="60775" y="87140"/>
                  </a:lnTo>
                  <a:lnTo>
                    <a:pt x="57025" y="87973"/>
                  </a:lnTo>
                  <a:lnTo>
                    <a:pt x="53805" y="89425"/>
                  </a:lnTo>
                  <a:lnTo>
                    <a:pt x="53388" y="88263"/>
                  </a:lnTo>
                  <a:lnTo>
                    <a:pt x="52100" y="85132"/>
                  </a:lnTo>
                  <a:lnTo>
                    <a:pt x="50105" y="83554"/>
                  </a:lnTo>
                  <a:lnTo>
                    <a:pt x="49297" y="81230"/>
                  </a:lnTo>
                  <a:lnTo>
                    <a:pt x="47782" y="78831"/>
                  </a:lnTo>
                  <a:lnTo>
                    <a:pt x="45117" y="75169"/>
                  </a:lnTo>
                  <a:lnTo>
                    <a:pt x="43387" y="75801"/>
                  </a:lnTo>
                  <a:lnTo>
                    <a:pt x="44284" y="77341"/>
                  </a:lnTo>
                  <a:lnTo>
                    <a:pt x="45332" y="80182"/>
                  </a:lnTo>
                  <a:lnTo>
                    <a:pt x="46203" y="81382"/>
                  </a:lnTo>
                  <a:lnTo>
                    <a:pt x="48325" y="86281"/>
                  </a:lnTo>
                  <a:lnTo>
                    <a:pt x="49726" y="87241"/>
                  </a:lnTo>
                  <a:lnTo>
                    <a:pt x="51772" y="89198"/>
                  </a:lnTo>
                  <a:lnTo>
                    <a:pt x="52264" y="90271"/>
                  </a:lnTo>
                  <a:lnTo>
                    <a:pt x="53009" y="92506"/>
                  </a:lnTo>
                  <a:lnTo>
                    <a:pt x="54550" y="91736"/>
                  </a:lnTo>
                  <a:lnTo>
                    <a:pt x="58287" y="91218"/>
                  </a:lnTo>
                  <a:lnTo>
                    <a:pt x="59525" y="90612"/>
                  </a:lnTo>
                  <a:lnTo>
                    <a:pt x="59904" y="91837"/>
                  </a:lnTo>
                  <a:cubicBezTo>
                    <a:pt x="59664" y="92443"/>
                    <a:pt x="59070" y="93946"/>
                    <a:pt x="59070" y="94362"/>
                  </a:cubicBezTo>
                  <a:cubicBezTo>
                    <a:pt x="59045" y="94615"/>
                    <a:pt x="58338" y="96016"/>
                    <a:pt x="57681" y="97191"/>
                  </a:cubicBezTo>
                  <a:lnTo>
                    <a:pt x="54487" y="99148"/>
                  </a:lnTo>
                  <a:lnTo>
                    <a:pt x="51784" y="102128"/>
                  </a:lnTo>
                  <a:lnTo>
                    <a:pt x="48855" y="104792"/>
                  </a:lnTo>
                  <a:lnTo>
                    <a:pt x="49474" y="106408"/>
                  </a:lnTo>
                  <a:lnTo>
                    <a:pt x="49411" y="108719"/>
                  </a:lnTo>
                  <a:lnTo>
                    <a:pt x="50257" y="110727"/>
                  </a:lnTo>
                  <a:lnTo>
                    <a:pt x="50257" y="113189"/>
                  </a:lnTo>
                  <a:lnTo>
                    <a:pt x="48767" y="115487"/>
                  </a:lnTo>
                  <a:lnTo>
                    <a:pt x="44587" y="118694"/>
                  </a:lnTo>
                  <a:lnTo>
                    <a:pt x="44587" y="120096"/>
                  </a:lnTo>
                  <a:lnTo>
                    <a:pt x="44297" y="123897"/>
                  </a:lnTo>
                  <a:lnTo>
                    <a:pt x="42845" y="123897"/>
                  </a:lnTo>
                  <a:lnTo>
                    <a:pt x="42175" y="126927"/>
                  </a:lnTo>
                  <a:lnTo>
                    <a:pt x="39713" y="129730"/>
                  </a:lnTo>
                  <a:lnTo>
                    <a:pt x="38084" y="131536"/>
                  </a:lnTo>
                  <a:lnTo>
                    <a:pt x="35647" y="133367"/>
                  </a:lnTo>
                  <a:lnTo>
                    <a:pt x="31404" y="133367"/>
                  </a:lnTo>
                  <a:lnTo>
                    <a:pt x="29776" y="130842"/>
                  </a:lnTo>
                  <a:lnTo>
                    <a:pt x="29371" y="128581"/>
                  </a:lnTo>
                  <a:lnTo>
                    <a:pt x="28210" y="126334"/>
                  </a:lnTo>
                  <a:lnTo>
                    <a:pt x="26278" y="123796"/>
                  </a:lnTo>
                  <a:lnTo>
                    <a:pt x="26278" y="120222"/>
                  </a:lnTo>
                  <a:lnTo>
                    <a:pt x="24384" y="117495"/>
                  </a:lnTo>
                  <a:lnTo>
                    <a:pt x="24384" y="115285"/>
                  </a:lnTo>
                  <a:lnTo>
                    <a:pt x="26278" y="112659"/>
                  </a:lnTo>
                  <a:lnTo>
                    <a:pt x="26278" y="109654"/>
                  </a:lnTo>
                  <a:lnTo>
                    <a:pt x="25672" y="106509"/>
                  </a:lnTo>
                  <a:lnTo>
                    <a:pt x="23563" y="103340"/>
                  </a:lnTo>
                  <a:lnTo>
                    <a:pt x="23992" y="99262"/>
                  </a:lnTo>
                  <a:lnTo>
                    <a:pt x="22679" y="97140"/>
                  </a:lnTo>
                  <a:lnTo>
                    <a:pt x="19838" y="97279"/>
                  </a:lnTo>
                  <a:lnTo>
                    <a:pt x="18916" y="95701"/>
                  </a:lnTo>
                  <a:lnTo>
                    <a:pt x="16353" y="95410"/>
                  </a:lnTo>
                  <a:lnTo>
                    <a:pt x="13600" y="96787"/>
                  </a:lnTo>
                  <a:lnTo>
                    <a:pt x="11113" y="96787"/>
                  </a:lnTo>
                  <a:lnTo>
                    <a:pt x="8486" y="97090"/>
                  </a:lnTo>
                  <a:lnTo>
                    <a:pt x="5570" y="95385"/>
                  </a:lnTo>
                  <a:lnTo>
                    <a:pt x="1453" y="91067"/>
                  </a:lnTo>
                  <a:lnTo>
                    <a:pt x="645" y="87746"/>
                  </a:lnTo>
                  <a:lnTo>
                    <a:pt x="1175" y="84905"/>
                  </a:lnTo>
                  <a:lnTo>
                    <a:pt x="658" y="82518"/>
                  </a:lnTo>
                  <a:lnTo>
                    <a:pt x="1642" y="80132"/>
                  </a:lnTo>
                  <a:lnTo>
                    <a:pt x="4029" y="76306"/>
                  </a:lnTo>
                  <a:lnTo>
                    <a:pt x="6681" y="74386"/>
                  </a:lnTo>
                  <a:lnTo>
                    <a:pt x="7325" y="72353"/>
                  </a:lnTo>
                  <a:lnTo>
                    <a:pt x="9055" y="70523"/>
                  </a:lnTo>
                  <a:lnTo>
                    <a:pt x="10683" y="68894"/>
                  </a:lnTo>
                  <a:lnTo>
                    <a:pt x="11870" y="69487"/>
                  </a:lnTo>
                  <a:lnTo>
                    <a:pt x="16328" y="67858"/>
                  </a:lnTo>
                  <a:lnTo>
                    <a:pt x="20457" y="67871"/>
                  </a:lnTo>
                  <a:lnTo>
                    <a:pt x="22490" y="67543"/>
                  </a:lnTo>
                  <a:lnTo>
                    <a:pt x="23639" y="67795"/>
                  </a:lnTo>
                  <a:lnTo>
                    <a:pt x="24005" y="70560"/>
                  </a:lnTo>
                  <a:lnTo>
                    <a:pt x="26619" y="71116"/>
                  </a:lnTo>
                  <a:lnTo>
                    <a:pt x="29334" y="73338"/>
                  </a:lnTo>
                  <a:lnTo>
                    <a:pt x="31152" y="71747"/>
                  </a:lnTo>
                  <a:lnTo>
                    <a:pt x="32894" y="71457"/>
                  </a:lnTo>
                  <a:lnTo>
                    <a:pt x="38349" y="73035"/>
                  </a:lnTo>
                  <a:lnTo>
                    <a:pt x="41784" y="72505"/>
                  </a:lnTo>
                  <a:lnTo>
                    <a:pt x="44739" y="71154"/>
                  </a:lnTo>
                  <a:lnTo>
                    <a:pt x="45648" y="67719"/>
                  </a:lnTo>
                  <a:lnTo>
                    <a:pt x="44461" y="65989"/>
                  </a:lnTo>
                  <a:lnTo>
                    <a:pt x="41910" y="67442"/>
                  </a:lnTo>
                  <a:lnTo>
                    <a:pt x="39347" y="66785"/>
                  </a:lnTo>
                  <a:lnTo>
                    <a:pt x="37819" y="65762"/>
                  </a:lnTo>
                  <a:lnTo>
                    <a:pt x="38715" y="63590"/>
                  </a:lnTo>
                  <a:lnTo>
                    <a:pt x="40067" y="62820"/>
                  </a:lnTo>
                  <a:lnTo>
                    <a:pt x="42466" y="62227"/>
                  </a:lnTo>
                  <a:lnTo>
                    <a:pt x="45610" y="63073"/>
                  </a:lnTo>
                  <a:lnTo>
                    <a:pt x="50244" y="62075"/>
                  </a:lnTo>
                  <a:lnTo>
                    <a:pt x="47946" y="60345"/>
                  </a:lnTo>
                  <a:lnTo>
                    <a:pt x="45458" y="57782"/>
                  </a:lnTo>
                  <a:lnTo>
                    <a:pt x="46304" y="55206"/>
                  </a:lnTo>
                  <a:lnTo>
                    <a:pt x="43501" y="56999"/>
                  </a:lnTo>
                  <a:lnTo>
                    <a:pt x="43602" y="58312"/>
                  </a:lnTo>
                  <a:lnTo>
                    <a:pt x="42289" y="58312"/>
                  </a:lnTo>
                  <a:lnTo>
                    <a:pt x="41632" y="55938"/>
                  </a:lnTo>
                  <a:lnTo>
                    <a:pt x="39511" y="56469"/>
                  </a:lnTo>
                  <a:lnTo>
                    <a:pt x="37832" y="60042"/>
                  </a:lnTo>
                  <a:lnTo>
                    <a:pt x="37933" y="62265"/>
                  </a:lnTo>
                  <a:lnTo>
                    <a:pt x="36632" y="62530"/>
                  </a:lnTo>
                  <a:lnTo>
                    <a:pt x="35167" y="62757"/>
                  </a:lnTo>
                  <a:lnTo>
                    <a:pt x="33639" y="64398"/>
                  </a:lnTo>
                  <a:lnTo>
                    <a:pt x="34776" y="65750"/>
                  </a:lnTo>
                  <a:lnTo>
                    <a:pt x="33829" y="66659"/>
                  </a:lnTo>
                  <a:lnTo>
                    <a:pt x="32427" y="65585"/>
                  </a:lnTo>
                  <a:lnTo>
                    <a:pt x="30988" y="61886"/>
                  </a:lnTo>
                  <a:lnTo>
                    <a:pt x="28033" y="58893"/>
                  </a:lnTo>
                  <a:lnTo>
                    <a:pt x="25242" y="56974"/>
                  </a:lnTo>
                  <a:lnTo>
                    <a:pt x="24636" y="59146"/>
                  </a:lnTo>
                  <a:lnTo>
                    <a:pt x="27136" y="61595"/>
                  </a:lnTo>
                  <a:lnTo>
                    <a:pt x="29712" y="63085"/>
                  </a:lnTo>
                  <a:lnTo>
                    <a:pt x="29574" y="63401"/>
                  </a:lnTo>
                  <a:lnTo>
                    <a:pt x="28172" y="62921"/>
                  </a:lnTo>
                  <a:lnTo>
                    <a:pt x="28172" y="64967"/>
                  </a:lnTo>
                  <a:lnTo>
                    <a:pt x="27541" y="65333"/>
                  </a:lnTo>
                  <a:lnTo>
                    <a:pt x="27541" y="64537"/>
                  </a:lnTo>
                  <a:lnTo>
                    <a:pt x="26720" y="63148"/>
                  </a:lnTo>
                  <a:lnTo>
                    <a:pt x="25255" y="61785"/>
                  </a:lnTo>
                  <a:lnTo>
                    <a:pt x="23273" y="59575"/>
                  </a:lnTo>
                  <a:lnTo>
                    <a:pt x="21467" y="59575"/>
                  </a:lnTo>
                  <a:lnTo>
                    <a:pt x="20141" y="60295"/>
                  </a:lnTo>
                  <a:lnTo>
                    <a:pt x="17515" y="59600"/>
                  </a:lnTo>
                  <a:lnTo>
                    <a:pt x="17174" y="61557"/>
                  </a:lnTo>
                  <a:lnTo>
                    <a:pt x="16277" y="61949"/>
                  </a:lnTo>
                  <a:lnTo>
                    <a:pt x="15179" y="63919"/>
                  </a:lnTo>
                  <a:lnTo>
                    <a:pt x="13386" y="66507"/>
                  </a:lnTo>
                  <a:lnTo>
                    <a:pt x="11391" y="66406"/>
                  </a:lnTo>
                  <a:lnTo>
                    <a:pt x="10065" y="67176"/>
                  </a:lnTo>
                  <a:lnTo>
                    <a:pt x="9143" y="66381"/>
                  </a:lnTo>
                  <a:lnTo>
                    <a:pt x="6719" y="65649"/>
                  </a:lnTo>
                  <a:lnTo>
                    <a:pt x="6719" y="60610"/>
                  </a:lnTo>
                  <a:lnTo>
                    <a:pt x="8827" y="59499"/>
                  </a:lnTo>
                  <a:lnTo>
                    <a:pt x="12413" y="59954"/>
                  </a:lnTo>
                  <a:lnTo>
                    <a:pt x="14156" y="58148"/>
                  </a:lnTo>
                  <a:lnTo>
                    <a:pt x="13070" y="55825"/>
                  </a:lnTo>
                  <a:lnTo>
                    <a:pt x="12110" y="55320"/>
                  </a:lnTo>
                  <a:lnTo>
                    <a:pt x="13045" y="55168"/>
                  </a:lnTo>
                  <a:lnTo>
                    <a:pt x="14749" y="55168"/>
                  </a:lnTo>
                  <a:lnTo>
                    <a:pt x="16694" y="53186"/>
                  </a:lnTo>
                  <a:lnTo>
                    <a:pt x="17616" y="49840"/>
                  </a:lnTo>
                  <a:lnTo>
                    <a:pt x="20381" y="48691"/>
                  </a:lnTo>
                  <a:lnTo>
                    <a:pt x="20608" y="45913"/>
                  </a:lnTo>
                  <a:lnTo>
                    <a:pt x="21568" y="44764"/>
                  </a:lnTo>
                  <a:lnTo>
                    <a:pt x="22250" y="45559"/>
                  </a:lnTo>
                  <a:lnTo>
                    <a:pt x="21442" y="48211"/>
                  </a:lnTo>
                  <a:lnTo>
                    <a:pt x="25924" y="48211"/>
                  </a:lnTo>
                  <a:lnTo>
                    <a:pt x="29788" y="47504"/>
                  </a:lnTo>
                  <a:lnTo>
                    <a:pt x="30558" y="44915"/>
                  </a:lnTo>
                  <a:lnTo>
                    <a:pt x="31733" y="43539"/>
                  </a:lnTo>
                  <a:lnTo>
                    <a:pt x="32023" y="41910"/>
                  </a:lnTo>
                  <a:lnTo>
                    <a:pt x="34687" y="41821"/>
                  </a:lnTo>
                  <a:lnTo>
                    <a:pt x="37390" y="40129"/>
                  </a:lnTo>
                  <a:lnTo>
                    <a:pt x="35369" y="38841"/>
                  </a:lnTo>
                  <a:lnTo>
                    <a:pt x="32768" y="39599"/>
                  </a:lnTo>
                  <a:lnTo>
                    <a:pt x="31253" y="39422"/>
                  </a:lnTo>
                  <a:lnTo>
                    <a:pt x="30205" y="36303"/>
                  </a:lnTo>
                  <a:lnTo>
                    <a:pt x="33147" y="32604"/>
                  </a:lnTo>
                  <a:lnTo>
                    <a:pt x="31202" y="31215"/>
                  </a:lnTo>
                  <a:lnTo>
                    <a:pt x="29586" y="32591"/>
                  </a:lnTo>
                  <a:lnTo>
                    <a:pt x="28955" y="34372"/>
                  </a:lnTo>
                  <a:lnTo>
                    <a:pt x="27136" y="35874"/>
                  </a:lnTo>
                  <a:lnTo>
                    <a:pt x="26897" y="38425"/>
                  </a:lnTo>
                  <a:lnTo>
                    <a:pt x="28462" y="40723"/>
                  </a:lnTo>
                  <a:cubicBezTo>
                    <a:pt x="28361" y="41241"/>
                    <a:pt x="28071" y="42667"/>
                    <a:pt x="28071" y="42933"/>
                  </a:cubicBezTo>
                  <a:cubicBezTo>
                    <a:pt x="28008" y="43147"/>
                    <a:pt x="27288" y="44233"/>
                    <a:pt x="26619" y="45155"/>
                  </a:cubicBezTo>
                  <a:lnTo>
                    <a:pt x="24131" y="44902"/>
                  </a:lnTo>
                  <a:lnTo>
                    <a:pt x="24308" y="43640"/>
                  </a:lnTo>
                  <a:lnTo>
                    <a:pt x="22553" y="40622"/>
                  </a:lnTo>
                  <a:lnTo>
                    <a:pt x="21076" y="42465"/>
                  </a:lnTo>
                  <a:lnTo>
                    <a:pt x="19687" y="42718"/>
                  </a:lnTo>
                  <a:lnTo>
                    <a:pt x="18740" y="39321"/>
                  </a:lnTo>
                  <a:lnTo>
                    <a:pt x="19510" y="37680"/>
                  </a:lnTo>
                  <a:lnTo>
                    <a:pt x="21985" y="35205"/>
                  </a:lnTo>
                  <a:lnTo>
                    <a:pt x="23386" y="32326"/>
                  </a:lnTo>
                  <a:lnTo>
                    <a:pt x="25874" y="28790"/>
                  </a:lnTo>
                  <a:lnTo>
                    <a:pt x="29712" y="24750"/>
                  </a:lnTo>
                  <a:lnTo>
                    <a:pt x="33021" y="23639"/>
                  </a:lnTo>
                  <a:lnTo>
                    <a:pt x="35294" y="24232"/>
                  </a:lnTo>
                  <a:lnTo>
                    <a:pt x="38008" y="25381"/>
                  </a:lnTo>
                  <a:lnTo>
                    <a:pt x="41481" y="27212"/>
                  </a:lnTo>
                  <a:lnTo>
                    <a:pt x="42188" y="29068"/>
                  </a:lnTo>
                  <a:lnTo>
                    <a:pt x="41039" y="29813"/>
                  </a:lnTo>
                  <a:lnTo>
                    <a:pt x="36556" y="28942"/>
                  </a:lnTo>
                  <a:lnTo>
                    <a:pt x="39284" y="30975"/>
                  </a:lnTo>
                  <a:lnTo>
                    <a:pt x="40976" y="34245"/>
                  </a:lnTo>
                  <a:lnTo>
                    <a:pt x="41910" y="32781"/>
                  </a:lnTo>
                  <a:lnTo>
                    <a:pt x="44436" y="32907"/>
                  </a:lnTo>
                  <a:lnTo>
                    <a:pt x="43135" y="30886"/>
                  </a:lnTo>
                  <a:lnTo>
                    <a:pt x="45181" y="29712"/>
                  </a:lnTo>
                  <a:lnTo>
                    <a:pt x="45471" y="27237"/>
                  </a:lnTo>
                  <a:lnTo>
                    <a:pt x="46191" y="27528"/>
                  </a:lnTo>
                  <a:lnTo>
                    <a:pt x="46809" y="30634"/>
                  </a:lnTo>
                  <a:lnTo>
                    <a:pt x="49082" y="27982"/>
                  </a:lnTo>
                  <a:lnTo>
                    <a:pt x="52971" y="25924"/>
                  </a:lnTo>
                  <a:lnTo>
                    <a:pt x="56330" y="25217"/>
                  </a:lnTo>
                  <a:lnTo>
                    <a:pt x="55648" y="23815"/>
                  </a:lnTo>
                  <a:lnTo>
                    <a:pt x="55863" y="23159"/>
                  </a:lnTo>
                  <a:lnTo>
                    <a:pt x="58224" y="23714"/>
                  </a:lnTo>
                  <a:lnTo>
                    <a:pt x="61596" y="25406"/>
                  </a:lnTo>
                  <a:lnTo>
                    <a:pt x="61596" y="23171"/>
                  </a:lnTo>
                  <a:lnTo>
                    <a:pt x="59449" y="21277"/>
                  </a:lnTo>
                  <a:lnTo>
                    <a:pt x="59500" y="18828"/>
                  </a:lnTo>
                  <a:lnTo>
                    <a:pt x="60245" y="15532"/>
                  </a:lnTo>
                  <a:lnTo>
                    <a:pt x="61457" y="15987"/>
                  </a:lnTo>
                  <a:lnTo>
                    <a:pt x="62252" y="17944"/>
                  </a:lnTo>
                  <a:lnTo>
                    <a:pt x="63300" y="20899"/>
                  </a:lnTo>
                  <a:lnTo>
                    <a:pt x="64614" y="24333"/>
                  </a:lnTo>
                  <a:lnTo>
                    <a:pt x="63464" y="26530"/>
                  </a:lnTo>
                  <a:lnTo>
                    <a:pt x="65813" y="27364"/>
                  </a:lnTo>
                  <a:lnTo>
                    <a:pt x="67114" y="25659"/>
                  </a:lnTo>
                  <a:lnTo>
                    <a:pt x="66470" y="24270"/>
                  </a:lnTo>
                  <a:cubicBezTo>
                    <a:pt x="67215" y="24106"/>
                    <a:pt x="67947" y="23879"/>
                    <a:pt x="68667" y="23601"/>
                  </a:cubicBezTo>
                  <a:lnTo>
                    <a:pt x="69134" y="23386"/>
                  </a:lnTo>
                  <a:lnTo>
                    <a:pt x="67530" y="22060"/>
                  </a:lnTo>
                  <a:lnTo>
                    <a:pt x="65952" y="21770"/>
                  </a:lnTo>
                  <a:lnTo>
                    <a:pt x="64715" y="17982"/>
                  </a:lnTo>
                  <a:lnTo>
                    <a:pt x="65864" y="17211"/>
                  </a:lnTo>
                  <a:lnTo>
                    <a:pt x="66407" y="15696"/>
                  </a:lnTo>
                  <a:lnTo>
                    <a:pt x="69071" y="17275"/>
                  </a:lnTo>
                  <a:lnTo>
                    <a:pt x="70750" y="16252"/>
                  </a:lnTo>
                  <a:lnTo>
                    <a:pt x="68313" y="14964"/>
                  </a:lnTo>
                  <a:lnTo>
                    <a:pt x="67152" y="13726"/>
                  </a:lnTo>
                  <a:lnTo>
                    <a:pt x="70321" y="11946"/>
                  </a:lnTo>
                  <a:lnTo>
                    <a:pt x="69033" y="10683"/>
                  </a:lnTo>
                  <a:lnTo>
                    <a:pt x="70460" y="7943"/>
                  </a:lnTo>
                  <a:lnTo>
                    <a:pt x="73743" y="5481"/>
                  </a:lnTo>
                  <a:lnTo>
                    <a:pt x="74501" y="2968"/>
                  </a:lnTo>
                  <a:lnTo>
                    <a:pt x="75624" y="1554"/>
                  </a:lnTo>
                  <a:lnTo>
                    <a:pt x="77468" y="1554"/>
                  </a:lnTo>
                  <a:lnTo>
                    <a:pt x="78554" y="4206"/>
                  </a:lnTo>
                  <a:lnTo>
                    <a:pt x="80019" y="2097"/>
                  </a:lnTo>
                  <a:lnTo>
                    <a:pt x="81786" y="784"/>
                  </a:lnTo>
                  <a:close/>
                  <a:moveTo>
                    <a:pt x="81786" y="1"/>
                  </a:moveTo>
                  <a:lnTo>
                    <a:pt x="79614" y="1605"/>
                  </a:lnTo>
                  <a:lnTo>
                    <a:pt x="78705" y="2880"/>
                  </a:lnTo>
                  <a:lnTo>
                    <a:pt x="77910" y="910"/>
                  </a:lnTo>
                  <a:lnTo>
                    <a:pt x="75334" y="910"/>
                  </a:lnTo>
                  <a:lnTo>
                    <a:pt x="73983" y="2615"/>
                  </a:lnTo>
                  <a:lnTo>
                    <a:pt x="73213" y="5090"/>
                  </a:lnTo>
                  <a:lnTo>
                    <a:pt x="70043" y="7476"/>
                  </a:lnTo>
                  <a:lnTo>
                    <a:pt x="68263" y="10784"/>
                  </a:lnTo>
                  <a:lnTo>
                    <a:pt x="69286" y="11794"/>
                  </a:lnTo>
                  <a:lnTo>
                    <a:pt x="66154" y="13562"/>
                  </a:lnTo>
                  <a:lnTo>
                    <a:pt x="67897" y="15431"/>
                  </a:lnTo>
                  <a:lnTo>
                    <a:pt x="69475" y="16277"/>
                  </a:lnTo>
                  <a:lnTo>
                    <a:pt x="69071" y="16517"/>
                  </a:lnTo>
                  <a:lnTo>
                    <a:pt x="66066" y="14737"/>
                  </a:lnTo>
                  <a:lnTo>
                    <a:pt x="65346" y="16795"/>
                  </a:lnTo>
                  <a:lnTo>
                    <a:pt x="63970" y="17704"/>
                  </a:lnTo>
                  <a:lnTo>
                    <a:pt x="65472" y="22313"/>
                  </a:lnTo>
                  <a:lnTo>
                    <a:pt x="67253" y="22654"/>
                  </a:lnTo>
                  <a:lnTo>
                    <a:pt x="67934" y="23209"/>
                  </a:lnTo>
                  <a:cubicBezTo>
                    <a:pt x="67290" y="23411"/>
                    <a:pt x="66634" y="23588"/>
                    <a:pt x="65965" y="23727"/>
                  </a:cubicBezTo>
                  <a:lnTo>
                    <a:pt x="65573" y="23803"/>
                  </a:lnTo>
                  <a:lnTo>
                    <a:pt x="66394" y="25571"/>
                  </a:lnTo>
                  <a:lnTo>
                    <a:pt x="65611" y="26606"/>
                  </a:lnTo>
                  <a:lnTo>
                    <a:pt x="64386" y="26177"/>
                  </a:lnTo>
                  <a:lnTo>
                    <a:pt x="65333" y="24371"/>
                  </a:lnTo>
                  <a:lnTo>
                    <a:pt x="63906" y="20671"/>
                  </a:lnTo>
                  <a:lnTo>
                    <a:pt x="62858" y="17717"/>
                  </a:lnTo>
                  <a:lnTo>
                    <a:pt x="61962" y="15482"/>
                  </a:lnTo>
                  <a:lnTo>
                    <a:pt x="59815" y="14686"/>
                  </a:lnTo>
                  <a:lnTo>
                    <a:pt x="58894" y="18714"/>
                  </a:lnTo>
                  <a:lnTo>
                    <a:pt x="58830" y="21555"/>
                  </a:lnTo>
                  <a:lnTo>
                    <a:pt x="60990" y="23449"/>
                  </a:lnTo>
                  <a:lnTo>
                    <a:pt x="60990" y="24371"/>
                  </a:lnTo>
                  <a:lnTo>
                    <a:pt x="58502" y="23121"/>
                  </a:lnTo>
                  <a:lnTo>
                    <a:pt x="55459" y="22401"/>
                  </a:lnTo>
                  <a:lnTo>
                    <a:pt x="54992" y="23853"/>
                  </a:lnTo>
                  <a:lnTo>
                    <a:pt x="55434" y="24762"/>
                  </a:lnTo>
                  <a:lnTo>
                    <a:pt x="52807" y="25305"/>
                  </a:lnTo>
                  <a:lnTo>
                    <a:pt x="48729" y="27439"/>
                  </a:lnTo>
                  <a:lnTo>
                    <a:pt x="47176" y="29232"/>
                  </a:lnTo>
                  <a:lnTo>
                    <a:pt x="46746" y="27073"/>
                  </a:lnTo>
                  <a:lnTo>
                    <a:pt x="44941" y="26316"/>
                  </a:lnTo>
                  <a:lnTo>
                    <a:pt x="44600" y="29321"/>
                  </a:lnTo>
                  <a:lnTo>
                    <a:pt x="42238" y="30672"/>
                  </a:lnTo>
                  <a:lnTo>
                    <a:pt x="43249" y="32212"/>
                  </a:lnTo>
                  <a:lnTo>
                    <a:pt x="41582" y="32137"/>
                  </a:lnTo>
                  <a:lnTo>
                    <a:pt x="41039" y="32983"/>
                  </a:lnTo>
                  <a:lnTo>
                    <a:pt x="39814" y="30634"/>
                  </a:lnTo>
                  <a:lnTo>
                    <a:pt x="39145" y="30078"/>
                  </a:lnTo>
                  <a:lnTo>
                    <a:pt x="41178" y="30482"/>
                  </a:lnTo>
                  <a:lnTo>
                    <a:pt x="42971" y="29321"/>
                  </a:lnTo>
                  <a:lnTo>
                    <a:pt x="41999" y="26770"/>
                  </a:lnTo>
                  <a:lnTo>
                    <a:pt x="38299" y="24813"/>
                  </a:lnTo>
                  <a:lnTo>
                    <a:pt x="35496" y="23639"/>
                  </a:lnTo>
                  <a:lnTo>
                    <a:pt x="32983" y="22982"/>
                  </a:lnTo>
                  <a:lnTo>
                    <a:pt x="29359" y="24194"/>
                  </a:lnTo>
                  <a:lnTo>
                    <a:pt x="25381" y="28386"/>
                  </a:lnTo>
                  <a:lnTo>
                    <a:pt x="22831" y="32010"/>
                  </a:lnTo>
                  <a:lnTo>
                    <a:pt x="21492" y="34801"/>
                  </a:lnTo>
                  <a:lnTo>
                    <a:pt x="19005" y="37276"/>
                  </a:lnTo>
                  <a:lnTo>
                    <a:pt x="18058" y="39258"/>
                  </a:lnTo>
                  <a:lnTo>
                    <a:pt x="19219" y="43438"/>
                  </a:lnTo>
                  <a:lnTo>
                    <a:pt x="21404" y="43046"/>
                  </a:lnTo>
                  <a:lnTo>
                    <a:pt x="22452" y="41733"/>
                  </a:lnTo>
                  <a:lnTo>
                    <a:pt x="23639" y="43766"/>
                  </a:lnTo>
                  <a:lnTo>
                    <a:pt x="23399" y="45458"/>
                  </a:lnTo>
                  <a:lnTo>
                    <a:pt x="26909" y="45824"/>
                  </a:lnTo>
                  <a:lnTo>
                    <a:pt x="27010" y="45673"/>
                  </a:lnTo>
                  <a:cubicBezTo>
                    <a:pt x="28702" y="43387"/>
                    <a:pt x="28702" y="43072"/>
                    <a:pt x="28702" y="42970"/>
                  </a:cubicBezTo>
                  <a:cubicBezTo>
                    <a:pt x="28702" y="42794"/>
                    <a:pt x="28904" y="41683"/>
                    <a:pt x="29106" y="40723"/>
                  </a:cubicBezTo>
                  <a:lnTo>
                    <a:pt x="29144" y="40597"/>
                  </a:lnTo>
                  <a:lnTo>
                    <a:pt x="27566" y="38261"/>
                  </a:lnTo>
                  <a:lnTo>
                    <a:pt x="27743" y="36190"/>
                  </a:lnTo>
                  <a:lnTo>
                    <a:pt x="29498" y="34750"/>
                  </a:lnTo>
                  <a:lnTo>
                    <a:pt x="30129" y="32957"/>
                  </a:lnTo>
                  <a:lnTo>
                    <a:pt x="31240" y="32010"/>
                  </a:lnTo>
                  <a:lnTo>
                    <a:pt x="32238" y="32730"/>
                  </a:lnTo>
                  <a:lnTo>
                    <a:pt x="29510" y="36177"/>
                  </a:lnTo>
                  <a:lnTo>
                    <a:pt x="30773" y="39991"/>
                  </a:lnTo>
                  <a:lnTo>
                    <a:pt x="32831" y="40243"/>
                  </a:lnTo>
                  <a:lnTo>
                    <a:pt x="35281" y="39523"/>
                  </a:lnTo>
                  <a:lnTo>
                    <a:pt x="36203" y="40129"/>
                  </a:lnTo>
                  <a:lnTo>
                    <a:pt x="34498" y="41190"/>
                  </a:lnTo>
                  <a:lnTo>
                    <a:pt x="31493" y="41291"/>
                  </a:lnTo>
                  <a:lnTo>
                    <a:pt x="31139" y="43248"/>
                  </a:lnTo>
                  <a:lnTo>
                    <a:pt x="30041" y="44549"/>
                  </a:lnTo>
                  <a:lnTo>
                    <a:pt x="29296" y="46948"/>
                  </a:lnTo>
                  <a:lnTo>
                    <a:pt x="25861" y="47592"/>
                  </a:lnTo>
                  <a:lnTo>
                    <a:pt x="22288" y="47592"/>
                  </a:lnTo>
                  <a:lnTo>
                    <a:pt x="22957" y="45420"/>
                  </a:lnTo>
                  <a:lnTo>
                    <a:pt x="21543" y="43804"/>
                  </a:lnTo>
                  <a:lnTo>
                    <a:pt x="19990" y="45660"/>
                  </a:lnTo>
                  <a:lnTo>
                    <a:pt x="19775" y="48261"/>
                  </a:lnTo>
                  <a:lnTo>
                    <a:pt x="17085" y="49385"/>
                  </a:lnTo>
                  <a:lnTo>
                    <a:pt x="16113" y="52857"/>
                  </a:lnTo>
                  <a:lnTo>
                    <a:pt x="14484" y="54524"/>
                  </a:lnTo>
                  <a:lnTo>
                    <a:pt x="12982" y="54524"/>
                  </a:lnTo>
                  <a:lnTo>
                    <a:pt x="10178" y="55004"/>
                  </a:lnTo>
                  <a:lnTo>
                    <a:pt x="12590" y="56279"/>
                  </a:lnTo>
                  <a:lnTo>
                    <a:pt x="13398" y="58022"/>
                  </a:lnTo>
                  <a:lnTo>
                    <a:pt x="12186" y="59285"/>
                  </a:lnTo>
                  <a:lnTo>
                    <a:pt x="8714" y="58855"/>
                  </a:lnTo>
                  <a:lnTo>
                    <a:pt x="6100" y="60232"/>
                  </a:lnTo>
                  <a:lnTo>
                    <a:pt x="6100" y="66116"/>
                  </a:lnTo>
                  <a:lnTo>
                    <a:pt x="8777" y="66899"/>
                  </a:lnTo>
                  <a:lnTo>
                    <a:pt x="10002" y="67947"/>
                  </a:lnTo>
                  <a:lnTo>
                    <a:pt x="11555" y="67038"/>
                  </a:lnTo>
                  <a:lnTo>
                    <a:pt x="13714" y="67151"/>
                  </a:lnTo>
                  <a:lnTo>
                    <a:pt x="15709" y="64247"/>
                  </a:lnTo>
                  <a:lnTo>
                    <a:pt x="16719" y="62441"/>
                  </a:lnTo>
                  <a:lnTo>
                    <a:pt x="17729" y="61999"/>
                  </a:lnTo>
                  <a:lnTo>
                    <a:pt x="18020" y="60383"/>
                  </a:lnTo>
                  <a:lnTo>
                    <a:pt x="20229" y="60964"/>
                  </a:lnTo>
                  <a:lnTo>
                    <a:pt x="21631" y="60194"/>
                  </a:lnTo>
                  <a:lnTo>
                    <a:pt x="22982" y="60194"/>
                  </a:lnTo>
                  <a:lnTo>
                    <a:pt x="24800" y="62227"/>
                  </a:lnTo>
                  <a:lnTo>
                    <a:pt x="26202" y="63502"/>
                  </a:lnTo>
                  <a:lnTo>
                    <a:pt x="26909" y="64702"/>
                  </a:lnTo>
                  <a:lnTo>
                    <a:pt x="26909" y="66444"/>
                  </a:lnTo>
                  <a:lnTo>
                    <a:pt x="28803" y="65333"/>
                  </a:lnTo>
                  <a:lnTo>
                    <a:pt x="28803" y="63805"/>
                  </a:lnTo>
                  <a:lnTo>
                    <a:pt x="29927" y="64171"/>
                  </a:lnTo>
                  <a:lnTo>
                    <a:pt x="30521" y="62807"/>
                  </a:lnTo>
                  <a:lnTo>
                    <a:pt x="27553" y="61115"/>
                  </a:lnTo>
                  <a:lnTo>
                    <a:pt x="25343" y="58956"/>
                  </a:lnTo>
                  <a:lnTo>
                    <a:pt x="25609" y="57997"/>
                  </a:lnTo>
                  <a:lnTo>
                    <a:pt x="27629" y="59386"/>
                  </a:lnTo>
                  <a:lnTo>
                    <a:pt x="30432" y="62176"/>
                  </a:lnTo>
                  <a:lnTo>
                    <a:pt x="31910" y="65977"/>
                  </a:lnTo>
                  <a:lnTo>
                    <a:pt x="33879" y="67492"/>
                  </a:lnTo>
                  <a:lnTo>
                    <a:pt x="35660" y="65800"/>
                  </a:lnTo>
                  <a:lnTo>
                    <a:pt x="34498" y="64424"/>
                  </a:lnTo>
                  <a:lnTo>
                    <a:pt x="35496" y="63338"/>
                  </a:lnTo>
                  <a:lnTo>
                    <a:pt x="36758" y="63148"/>
                  </a:lnTo>
                  <a:lnTo>
                    <a:pt x="38602" y="62782"/>
                  </a:lnTo>
                  <a:lnTo>
                    <a:pt x="38488" y="60168"/>
                  </a:lnTo>
                  <a:lnTo>
                    <a:pt x="39966" y="57012"/>
                  </a:lnTo>
                  <a:lnTo>
                    <a:pt x="41203" y="56696"/>
                  </a:lnTo>
                  <a:lnTo>
                    <a:pt x="41809" y="58944"/>
                  </a:lnTo>
                  <a:lnTo>
                    <a:pt x="44284" y="58944"/>
                  </a:lnTo>
                  <a:lnTo>
                    <a:pt x="44158" y="57315"/>
                  </a:lnTo>
                  <a:lnTo>
                    <a:pt x="45155" y="56683"/>
                  </a:lnTo>
                  <a:lnTo>
                    <a:pt x="44739" y="57946"/>
                  </a:lnTo>
                  <a:lnTo>
                    <a:pt x="47529" y="60812"/>
                  </a:lnTo>
                  <a:lnTo>
                    <a:pt x="48767" y="61747"/>
                  </a:lnTo>
                  <a:lnTo>
                    <a:pt x="45635" y="62416"/>
                  </a:lnTo>
                  <a:lnTo>
                    <a:pt x="42478" y="61570"/>
                  </a:lnTo>
                  <a:lnTo>
                    <a:pt x="39877" y="62214"/>
                  </a:lnTo>
                  <a:lnTo>
                    <a:pt x="38223" y="63136"/>
                  </a:lnTo>
                  <a:lnTo>
                    <a:pt x="37036" y="66002"/>
                  </a:lnTo>
                  <a:lnTo>
                    <a:pt x="39044" y="67341"/>
                  </a:lnTo>
                  <a:lnTo>
                    <a:pt x="41999" y="68111"/>
                  </a:lnTo>
                  <a:lnTo>
                    <a:pt x="44284" y="66823"/>
                  </a:lnTo>
                  <a:lnTo>
                    <a:pt x="44979" y="67833"/>
                  </a:lnTo>
                  <a:lnTo>
                    <a:pt x="44208" y="70712"/>
                  </a:lnTo>
                  <a:lnTo>
                    <a:pt x="41658" y="71886"/>
                  </a:lnTo>
                  <a:lnTo>
                    <a:pt x="38400" y="72391"/>
                  </a:lnTo>
                  <a:lnTo>
                    <a:pt x="32932" y="70813"/>
                  </a:lnTo>
                  <a:lnTo>
                    <a:pt x="30887" y="71154"/>
                  </a:lnTo>
                  <a:lnTo>
                    <a:pt x="29334" y="72518"/>
                  </a:lnTo>
                  <a:lnTo>
                    <a:pt x="26922" y="70535"/>
                  </a:lnTo>
                  <a:lnTo>
                    <a:pt x="24586" y="70030"/>
                  </a:lnTo>
                  <a:lnTo>
                    <a:pt x="24207" y="67277"/>
                  </a:lnTo>
                  <a:lnTo>
                    <a:pt x="22515" y="66899"/>
                  </a:lnTo>
                  <a:lnTo>
                    <a:pt x="20406" y="67252"/>
                  </a:lnTo>
                  <a:lnTo>
                    <a:pt x="16227" y="67227"/>
                  </a:lnTo>
                  <a:lnTo>
                    <a:pt x="11908" y="68805"/>
                  </a:lnTo>
                  <a:lnTo>
                    <a:pt x="10570" y="68136"/>
                  </a:lnTo>
                  <a:lnTo>
                    <a:pt x="8613" y="70081"/>
                  </a:lnTo>
                  <a:lnTo>
                    <a:pt x="6782" y="72025"/>
                  </a:lnTo>
                  <a:lnTo>
                    <a:pt x="6163" y="73995"/>
                  </a:lnTo>
                  <a:lnTo>
                    <a:pt x="3612" y="75826"/>
                  </a:lnTo>
                  <a:lnTo>
                    <a:pt x="1087" y="79854"/>
                  </a:lnTo>
                  <a:lnTo>
                    <a:pt x="1" y="82468"/>
                  </a:lnTo>
                  <a:lnTo>
                    <a:pt x="531" y="84917"/>
                  </a:lnTo>
                  <a:lnTo>
                    <a:pt x="14" y="87758"/>
                  </a:lnTo>
                  <a:lnTo>
                    <a:pt x="885" y="91382"/>
                  </a:lnTo>
                  <a:lnTo>
                    <a:pt x="5140" y="95852"/>
                  </a:lnTo>
                  <a:lnTo>
                    <a:pt x="8347" y="97746"/>
                  </a:lnTo>
                  <a:lnTo>
                    <a:pt x="11151" y="97418"/>
                  </a:lnTo>
                  <a:lnTo>
                    <a:pt x="13752" y="97418"/>
                  </a:lnTo>
                  <a:lnTo>
                    <a:pt x="16467" y="96054"/>
                  </a:lnTo>
                  <a:lnTo>
                    <a:pt x="18525" y="96294"/>
                  </a:lnTo>
                  <a:lnTo>
                    <a:pt x="19497" y="97923"/>
                  </a:lnTo>
                  <a:lnTo>
                    <a:pt x="22338" y="97784"/>
                  </a:lnTo>
                  <a:lnTo>
                    <a:pt x="23336" y="99400"/>
                  </a:lnTo>
                  <a:lnTo>
                    <a:pt x="22906" y="103492"/>
                  </a:lnTo>
                  <a:lnTo>
                    <a:pt x="25066" y="106686"/>
                  </a:lnTo>
                  <a:lnTo>
                    <a:pt x="25659" y="109717"/>
                  </a:lnTo>
                  <a:lnTo>
                    <a:pt x="25659" y="112457"/>
                  </a:lnTo>
                  <a:lnTo>
                    <a:pt x="23765" y="115083"/>
                  </a:lnTo>
                  <a:lnTo>
                    <a:pt x="23765" y="117697"/>
                  </a:lnTo>
                  <a:lnTo>
                    <a:pt x="25659" y="120437"/>
                  </a:lnTo>
                  <a:lnTo>
                    <a:pt x="25659" y="124010"/>
                  </a:lnTo>
                  <a:lnTo>
                    <a:pt x="27692" y="126675"/>
                  </a:lnTo>
                  <a:lnTo>
                    <a:pt x="28778" y="128733"/>
                  </a:lnTo>
                  <a:lnTo>
                    <a:pt x="29157" y="130993"/>
                  </a:lnTo>
                  <a:lnTo>
                    <a:pt x="31051" y="133998"/>
                  </a:lnTo>
                  <a:lnTo>
                    <a:pt x="35849" y="133998"/>
                  </a:lnTo>
                  <a:lnTo>
                    <a:pt x="38501" y="132003"/>
                  </a:lnTo>
                  <a:lnTo>
                    <a:pt x="40193" y="130160"/>
                  </a:lnTo>
                  <a:lnTo>
                    <a:pt x="42769" y="127243"/>
                  </a:lnTo>
                  <a:lnTo>
                    <a:pt x="43362" y="124541"/>
                  </a:lnTo>
                  <a:lnTo>
                    <a:pt x="44865" y="124541"/>
                  </a:lnTo>
                  <a:lnTo>
                    <a:pt x="45206" y="120121"/>
                  </a:lnTo>
                  <a:lnTo>
                    <a:pt x="45206" y="119010"/>
                  </a:lnTo>
                  <a:lnTo>
                    <a:pt x="49183" y="115954"/>
                  </a:lnTo>
                  <a:lnTo>
                    <a:pt x="50888" y="113379"/>
                  </a:lnTo>
                  <a:lnTo>
                    <a:pt x="50888" y="110651"/>
                  </a:lnTo>
                  <a:lnTo>
                    <a:pt x="50042" y="108606"/>
                  </a:lnTo>
                  <a:lnTo>
                    <a:pt x="50092" y="106295"/>
                  </a:lnTo>
                  <a:lnTo>
                    <a:pt x="49600" y="104969"/>
                  </a:lnTo>
                  <a:lnTo>
                    <a:pt x="52239" y="102570"/>
                  </a:lnTo>
                  <a:lnTo>
                    <a:pt x="54853" y="99653"/>
                  </a:lnTo>
                  <a:lnTo>
                    <a:pt x="58149" y="97645"/>
                  </a:lnTo>
                  <a:lnTo>
                    <a:pt x="58186" y="97570"/>
                  </a:lnTo>
                  <a:cubicBezTo>
                    <a:pt x="58641" y="96761"/>
                    <a:pt x="59702" y="94817"/>
                    <a:pt x="59702" y="94362"/>
                  </a:cubicBezTo>
                  <a:cubicBezTo>
                    <a:pt x="59702" y="94148"/>
                    <a:pt x="60131" y="92948"/>
                    <a:pt x="60522" y="91963"/>
                  </a:cubicBezTo>
                  <a:lnTo>
                    <a:pt x="60573" y="91862"/>
                  </a:lnTo>
                  <a:lnTo>
                    <a:pt x="59904" y="89716"/>
                  </a:lnTo>
                  <a:lnTo>
                    <a:pt x="58149" y="90587"/>
                  </a:lnTo>
                  <a:lnTo>
                    <a:pt x="54411" y="91117"/>
                  </a:lnTo>
                  <a:lnTo>
                    <a:pt x="53375" y="91610"/>
                  </a:lnTo>
                  <a:lnTo>
                    <a:pt x="52858" y="90031"/>
                  </a:lnTo>
                  <a:lnTo>
                    <a:pt x="52327" y="88870"/>
                  </a:lnTo>
                  <a:lnTo>
                    <a:pt x="50118" y="86748"/>
                  </a:lnTo>
                  <a:lnTo>
                    <a:pt x="48830" y="85852"/>
                  </a:lnTo>
                  <a:lnTo>
                    <a:pt x="46772" y="81104"/>
                  </a:lnTo>
                  <a:lnTo>
                    <a:pt x="45913" y="79917"/>
                  </a:lnTo>
                  <a:lnTo>
                    <a:pt x="44852" y="77076"/>
                  </a:lnTo>
                  <a:lnTo>
                    <a:pt x="44309" y="76142"/>
                  </a:lnTo>
                  <a:lnTo>
                    <a:pt x="44890" y="75927"/>
                  </a:lnTo>
                  <a:lnTo>
                    <a:pt x="47264" y="79185"/>
                  </a:lnTo>
                  <a:lnTo>
                    <a:pt x="48716" y="81470"/>
                  </a:lnTo>
                  <a:lnTo>
                    <a:pt x="49562" y="83945"/>
                  </a:lnTo>
                  <a:lnTo>
                    <a:pt x="51570" y="85523"/>
                  </a:lnTo>
                  <a:lnTo>
                    <a:pt x="52795" y="88478"/>
                  </a:lnTo>
                  <a:lnTo>
                    <a:pt x="53439" y="90271"/>
                  </a:lnTo>
                  <a:lnTo>
                    <a:pt x="57189" y="88579"/>
                  </a:lnTo>
                  <a:lnTo>
                    <a:pt x="60939" y="87746"/>
                  </a:lnTo>
                  <a:lnTo>
                    <a:pt x="65005" y="85675"/>
                  </a:lnTo>
                  <a:lnTo>
                    <a:pt x="66230" y="83453"/>
                  </a:lnTo>
                  <a:lnTo>
                    <a:pt x="67139" y="81154"/>
                  </a:lnTo>
                  <a:lnTo>
                    <a:pt x="65422" y="79437"/>
                  </a:lnTo>
                  <a:lnTo>
                    <a:pt x="63932" y="77821"/>
                  </a:lnTo>
                  <a:lnTo>
                    <a:pt x="61356" y="78616"/>
                  </a:lnTo>
                  <a:lnTo>
                    <a:pt x="59487" y="78705"/>
                  </a:lnTo>
                  <a:lnTo>
                    <a:pt x="58325" y="76571"/>
                  </a:lnTo>
                  <a:lnTo>
                    <a:pt x="56570" y="75094"/>
                  </a:lnTo>
                  <a:lnTo>
                    <a:pt x="57189" y="74045"/>
                  </a:lnTo>
                  <a:lnTo>
                    <a:pt x="59790" y="76154"/>
                  </a:lnTo>
                  <a:lnTo>
                    <a:pt x="61886" y="77303"/>
                  </a:lnTo>
                  <a:lnTo>
                    <a:pt x="63742" y="77442"/>
                  </a:lnTo>
                  <a:lnTo>
                    <a:pt x="65472" y="78364"/>
                  </a:lnTo>
                  <a:lnTo>
                    <a:pt x="68351" y="78818"/>
                  </a:lnTo>
                  <a:lnTo>
                    <a:pt x="71634" y="78414"/>
                  </a:lnTo>
                  <a:lnTo>
                    <a:pt x="74109" y="80195"/>
                  </a:lnTo>
                  <a:lnTo>
                    <a:pt x="75511" y="82569"/>
                  </a:lnTo>
                  <a:lnTo>
                    <a:pt x="77089" y="82834"/>
                  </a:lnTo>
                  <a:lnTo>
                    <a:pt x="78074" y="81697"/>
                  </a:lnTo>
                  <a:lnTo>
                    <a:pt x="78541" y="83617"/>
                  </a:lnTo>
                  <a:lnTo>
                    <a:pt x="79173" y="86357"/>
                  </a:lnTo>
                  <a:lnTo>
                    <a:pt x="80562" y="89349"/>
                  </a:lnTo>
                  <a:lnTo>
                    <a:pt x="82014" y="92670"/>
                  </a:lnTo>
                  <a:lnTo>
                    <a:pt x="82721" y="95246"/>
                  </a:lnTo>
                  <a:lnTo>
                    <a:pt x="84930" y="91723"/>
                  </a:lnTo>
                  <a:lnTo>
                    <a:pt x="84930" y="88668"/>
                  </a:lnTo>
                  <a:lnTo>
                    <a:pt x="85802" y="87215"/>
                  </a:lnTo>
                  <a:lnTo>
                    <a:pt x="87822" y="85460"/>
                  </a:lnTo>
                  <a:lnTo>
                    <a:pt x="90840" y="82720"/>
                  </a:lnTo>
                  <a:lnTo>
                    <a:pt x="92115" y="80990"/>
                  </a:lnTo>
                  <a:lnTo>
                    <a:pt x="94451" y="80447"/>
                  </a:lnTo>
                  <a:lnTo>
                    <a:pt x="95158" y="83339"/>
                  </a:lnTo>
                  <a:lnTo>
                    <a:pt x="96914" y="84160"/>
                  </a:lnTo>
                  <a:lnTo>
                    <a:pt x="96914" y="87885"/>
                  </a:lnTo>
                  <a:lnTo>
                    <a:pt x="99035" y="86622"/>
                  </a:lnTo>
                  <a:lnTo>
                    <a:pt x="100702" y="90132"/>
                  </a:lnTo>
                  <a:lnTo>
                    <a:pt x="100702" y="94451"/>
                  </a:lnTo>
                  <a:lnTo>
                    <a:pt x="102772" y="95549"/>
                  </a:lnTo>
                  <a:lnTo>
                    <a:pt x="103720" y="97557"/>
                  </a:lnTo>
                  <a:lnTo>
                    <a:pt x="105247" y="99565"/>
                  </a:lnTo>
                  <a:lnTo>
                    <a:pt x="107975" y="100701"/>
                  </a:lnTo>
                  <a:lnTo>
                    <a:pt x="107192" y="98100"/>
                  </a:lnTo>
                  <a:lnTo>
                    <a:pt x="106864" y="96294"/>
                  </a:lnTo>
                  <a:lnTo>
                    <a:pt x="105121" y="94994"/>
                  </a:lnTo>
                  <a:lnTo>
                    <a:pt x="104023" y="93478"/>
                  </a:lnTo>
                  <a:lnTo>
                    <a:pt x="103442" y="92127"/>
                  </a:lnTo>
                  <a:lnTo>
                    <a:pt x="103732" y="90082"/>
                  </a:lnTo>
                  <a:lnTo>
                    <a:pt x="104212" y="89476"/>
                  </a:lnTo>
                  <a:lnTo>
                    <a:pt x="105626" y="90801"/>
                  </a:lnTo>
                  <a:lnTo>
                    <a:pt x="107306" y="92595"/>
                  </a:lnTo>
                  <a:lnTo>
                    <a:pt x="108417" y="93163"/>
                  </a:lnTo>
                  <a:lnTo>
                    <a:pt x="108568" y="93049"/>
                  </a:lnTo>
                  <a:cubicBezTo>
                    <a:pt x="110803" y="91382"/>
                    <a:pt x="110803" y="91041"/>
                    <a:pt x="110803" y="90902"/>
                  </a:cubicBezTo>
                  <a:lnTo>
                    <a:pt x="110803" y="87203"/>
                  </a:lnTo>
                  <a:lnTo>
                    <a:pt x="108846" y="85359"/>
                  </a:lnTo>
                  <a:lnTo>
                    <a:pt x="108139" y="83932"/>
                  </a:lnTo>
                  <a:cubicBezTo>
                    <a:pt x="108265" y="83238"/>
                    <a:pt x="108480" y="82556"/>
                    <a:pt x="108581" y="82455"/>
                  </a:cubicBezTo>
                  <a:cubicBezTo>
                    <a:pt x="108758" y="82341"/>
                    <a:pt x="109654" y="82000"/>
                    <a:pt x="110374" y="81748"/>
                  </a:cubicBezTo>
                  <a:lnTo>
                    <a:pt x="110967" y="83099"/>
                  </a:lnTo>
                  <a:lnTo>
                    <a:pt x="113139" y="81521"/>
                  </a:lnTo>
                  <a:lnTo>
                    <a:pt x="117016" y="79589"/>
                  </a:lnTo>
                  <a:lnTo>
                    <a:pt x="118821" y="76293"/>
                  </a:lnTo>
                  <a:lnTo>
                    <a:pt x="119604" y="74083"/>
                  </a:lnTo>
                  <a:lnTo>
                    <a:pt x="119630" y="70232"/>
                  </a:lnTo>
                  <a:lnTo>
                    <a:pt x="118140" y="67227"/>
                  </a:lnTo>
                  <a:lnTo>
                    <a:pt x="116890" y="65649"/>
                  </a:lnTo>
                  <a:lnTo>
                    <a:pt x="118809" y="64348"/>
                  </a:lnTo>
                  <a:lnTo>
                    <a:pt x="119958" y="63451"/>
                  </a:lnTo>
                  <a:lnTo>
                    <a:pt x="117622" y="62719"/>
                  </a:lnTo>
                  <a:lnTo>
                    <a:pt x="116258" y="63212"/>
                  </a:lnTo>
                  <a:lnTo>
                    <a:pt x="115475" y="62340"/>
                  </a:lnTo>
                  <a:lnTo>
                    <a:pt x="115059" y="61772"/>
                  </a:lnTo>
                  <a:lnTo>
                    <a:pt x="116624" y="60863"/>
                  </a:lnTo>
                  <a:lnTo>
                    <a:pt x="117369" y="59373"/>
                  </a:lnTo>
                  <a:lnTo>
                    <a:pt x="117900" y="59638"/>
                  </a:lnTo>
                  <a:lnTo>
                    <a:pt x="117256" y="61974"/>
                  </a:lnTo>
                  <a:lnTo>
                    <a:pt x="119390" y="60901"/>
                  </a:lnTo>
                  <a:lnTo>
                    <a:pt x="120337" y="61684"/>
                  </a:lnTo>
                  <a:lnTo>
                    <a:pt x="121284" y="63350"/>
                  </a:lnTo>
                  <a:lnTo>
                    <a:pt x="122168" y="64424"/>
                  </a:lnTo>
                  <a:lnTo>
                    <a:pt x="122168" y="66015"/>
                  </a:lnTo>
                  <a:lnTo>
                    <a:pt x="123291" y="67151"/>
                  </a:lnTo>
                  <a:lnTo>
                    <a:pt x="125501" y="65383"/>
                  </a:lnTo>
                  <a:lnTo>
                    <a:pt x="124882" y="62782"/>
                  </a:lnTo>
                  <a:lnTo>
                    <a:pt x="123216" y="61078"/>
                  </a:lnTo>
                  <a:lnTo>
                    <a:pt x="122837" y="60295"/>
                  </a:lnTo>
                  <a:lnTo>
                    <a:pt x="124238" y="59095"/>
                  </a:lnTo>
                  <a:lnTo>
                    <a:pt x="124352" y="56254"/>
                  </a:lnTo>
                  <a:lnTo>
                    <a:pt x="125337" y="55433"/>
                  </a:lnTo>
                  <a:lnTo>
                    <a:pt x="126688" y="56229"/>
                  </a:lnTo>
                  <a:lnTo>
                    <a:pt x="128734" y="52693"/>
                  </a:lnTo>
                  <a:lnTo>
                    <a:pt x="130363" y="47693"/>
                  </a:lnTo>
                  <a:lnTo>
                    <a:pt x="129176" y="44359"/>
                  </a:lnTo>
                  <a:lnTo>
                    <a:pt x="128418" y="41329"/>
                  </a:lnTo>
                  <a:lnTo>
                    <a:pt x="126625" y="39650"/>
                  </a:lnTo>
                  <a:lnTo>
                    <a:pt x="124365" y="39006"/>
                  </a:lnTo>
                  <a:lnTo>
                    <a:pt x="123039" y="38501"/>
                  </a:lnTo>
                  <a:lnTo>
                    <a:pt x="122231" y="37844"/>
                  </a:lnTo>
                  <a:lnTo>
                    <a:pt x="124238" y="33816"/>
                  </a:lnTo>
                  <a:lnTo>
                    <a:pt x="125047" y="31152"/>
                  </a:lnTo>
                  <a:lnTo>
                    <a:pt x="127067" y="29939"/>
                  </a:lnTo>
                  <a:lnTo>
                    <a:pt x="130350" y="29939"/>
                  </a:lnTo>
                  <a:lnTo>
                    <a:pt x="135009" y="28677"/>
                  </a:lnTo>
                  <a:lnTo>
                    <a:pt x="132875" y="28677"/>
                  </a:lnTo>
                  <a:lnTo>
                    <a:pt x="132875" y="23841"/>
                  </a:lnTo>
                  <a:lnTo>
                    <a:pt x="135224" y="22793"/>
                  </a:lnTo>
                  <a:lnTo>
                    <a:pt x="136108" y="25091"/>
                  </a:lnTo>
                  <a:lnTo>
                    <a:pt x="137257" y="22490"/>
                  </a:lnTo>
                  <a:lnTo>
                    <a:pt x="137282" y="21025"/>
                  </a:lnTo>
                  <a:lnTo>
                    <a:pt x="138090" y="21479"/>
                  </a:lnTo>
                  <a:lnTo>
                    <a:pt x="137446" y="25129"/>
                  </a:lnTo>
                  <a:lnTo>
                    <a:pt x="136032" y="30912"/>
                  </a:lnTo>
                  <a:lnTo>
                    <a:pt x="136019" y="34447"/>
                  </a:lnTo>
                  <a:lnTo>
                    <a:pt x="139467" y="39220"/>
                  </a:lnTo>
                  <a:lnTo>
                    <a:pt x="140452" y="42491"/>
                  </a:lnTo>
                  <a:lnTo>
                    <a:pt x="140452" y="44486"/>
                  </a:lnTo>
                  <a:lnTo>
                    <a:pt x="142346" y="42907"/>
                  </a:lnTo>
                  <a:lnTo>
                    <a:pt x="142346" y="39460"/>
                  </a:lnTo>
                  <a:lnTo>
                    <a:pt x="143836" y="36051"/>
                  </a:lnTo>
                  <a:lnTo>
                    <a:pt x="143028" y="33273"/>
                  </a:lnTo>
                  <a:lnTo>
                    <a:pt x="142901" y="31682"/>
                  </a:lnTo>
                  <a:lnTo>
                    <a:pt x="142598" y="29447"/>
                  </a:lnTo>
                  <a:lnTo>
                    <a:pt x="140742" y="27982"/>
                  </a:lnTo>
                  <a:lnTo>
                    <a:pt x="140464" y="25356"/>
                  </a:lnTo>
                  <a:lnTo>
                    <a:pt x="142939" y="23740"/>
                  </a:lnTo>
                  <a:lnTo>
                    <a:pt x="145502" y="24093"/>
                  </a:lnTo>
                  <a:lnTo>
                    <a:pt x="145502" y="21189"/>
                  </a:lnTo>
                  <a:lnTo>
                    <a:pt x="146462" y="19611"/>
                  </a:lnTo>
                  <a:lnTo>
                    <a:pt x="148508" y="18588"/>
                  </a:lnTo>
                  <a:lnTo>
                    <a:pt x="149732" y="18588"/>
                  </a:lnTo>
                  <a:lnTo>
                    <a:pt x="148141" y="14231"/>
                  </a:lnTo>
                  <a:lnTo>
                    <a:pt x="145010" y="13070"/>
                  </a:lnTo>
                  <a:lnTo>
                    <a:pt x="145490" y="11214"/>
                  </a:lnTo>
                  <a:lnTo>
                    <a:pt x="145161" y="9105"/>
                  </a:lnTo>
                  <a:lnTo>
                    <a:pt x="145060" y="8562"/>
                  </a:lnTo>
                  <a:lnTo>
                    <a:pt x="146664" y="9395"/>
                  </a:lnTo>
                  <a:lnTo>
                    <a:pt x="148015" y="8360"/>
                  </a:lnTo>
                  <a:lnTo>
                    <a:pt x="149442" y="9307"/>
                  </a:lnTo>
                  <a:lnTo>
                    <a:pt x="150364" y="6542"/>
                  </a:lnTo>
                  <a:lnTo>
                    <a:pt x="149038" y="4774"/>
                  </a:lnTo>
                  <a:lnTo>
                    <a:pt x="148369" y="2223"/>
                  </a:lnTo>
                  <a:lnTo>
                    <a:pt x="144227" y="1605"/>
                  </a:lnTo>
                  <a:lnTo>
                    <a:pt x="144227" y="3120"/>
                  </a:lnTo>
                  <a:lnTo>
                    <a:pt x="143116" y="3082"/>
                  </a:lnTo>
                  <a:lnTo>
                    <a:pt x="142384" y="2185"/>
                  </a:lnTo>
                  <a:lnTo>
                    <a:pt x="134744" y="2185"/>
                  </a:lnTo>
                  <a:lnTo>
                    <a:pt x="130704" y="2564"/>
                  </a:lnTo>
                  <a:lnTo>
                    <a:pt x="133065" y="4875"/>
                  </a:lnTo>
                  <a:lnTo>
                    <a:pt x="131411" y="4888"/>
                  </a:lnTo>
                  <a:lnTo>
                    <a:pt x="130842" y="3486"/>
                  </a:lnTo>
                  <a:lnTo>
                    <a:pt x="127458" y="4989"/>
                  </a:lnTo>
                  <a:lnTo>
                    <a:pt x="124908" y="6605"/>
                  </a:lnTo>
                  <a:lnTo>
                    <a:pt x="123620" y="6605"/>
                  </a:lnTo>
                  <a:lnTo>
                    <a:pt x="122584" y="4420"/>
                  </a:lnTo>
                  <a:lnTo>
                    <a:pt x="119781" y="4016"/>
                  </a:lnTo>
                  <a:lnTo>
                    <a:pt x="117710" y="5178"/>
                  </a:lnTo>
                  <a:lnTo>
                    <a:pt x="114604" y="4143"/>
                  </a:lnTo>
                  <a:lnTo>
                    <a:pt x="112432" y="3259"/>
                  </a:lnTo>
                  <a:lnTo>
                    <a:pt x="108076" y="3574"/>
                  </a:lnTo>
                  <a:lnTo>
                    <a:pt x="106005" y="4900"/>
                  </a:lnTo>
                  <a:lnTo>
                    <a:pt x="107091" y="7842"/>
                  </a:lnTo>
                  <a:lnTo>
                    <a:pt x="105146" y="7842"/>
                  </a:lnTo>
                  <a:lnTo>
                    <a:pt x="103795" y="7729"/>
                  </a:lnTo>
                  <a:lnTo>
                    <a:pt x="101851" y="8714"/>
                  </a:lnTo>
                  <a:lnTo>
                    <a:pt x="102583" y="10039"/>
                  </a:lnTo>
                  <a:lnTo>
                    <a:pt x="102583" y="10039"/>
                  </a:lnTo>
                  <a:lnTo>
                    <a:pt x="101169" y="9623"/>
                  </a:lnTo>
                  <a:lnTo>
                    <a:pt x="100348" y="6744"/>
                  </a:lnTo>
                  <a:lnTo>
                    <a:pt x="97545" y="4370"/>
                  </a:lnTo>
                  <a:lnTo>
                    <a:pt x="93252" y="4963"/>
                  </a:lnTo>
                  <a:lnTo>
                    <a:pt x="94072" y="7628"/>
                  </a:lnTo>
                  <a:lnTo>
                    <a:pt x="91509" y="7539"/>
                  </a:lnTo>
                  <a:lnTo>
                    <a:pt x="90385" y="6074"/>
                  </a:lnTo>
                  <a:lnTo>
                    <a:pt x="87999" y="7337"/>
                  </a:lnTo>
                  <a:lnTo>
                    <a:pt x="86231" y="7893"/>
                  </a:lnTo>
                  <a:lnTo>
                    <a:pt x="84034" y="10544"/>
                  </a:lnTo>
                  <a:lnTo>
                    <a:pt x="83706" y="9282"/>
                  </a:lnTo>
                  <a:lnTo>
                    <a:pt x="85915" y="5923"/>
                  </a:lnTo>
                  <a:lnTo>
                    <a:pt x="85234" y="2526"/>
                  </a:lnTo>
                  <a:lnTo>
                    <a:pt x="8178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52"/>
            <p:cNvSpPr/>
            <p:nvPr/>
          </p:nvSpPr>
          <p:spPr>
            <a:xfrm>
              <a:off x="4467225" y="3815075"/>
              <a:ext cx="177425" cy="289800"/>
            </a:xfrm>
            <a:custGeom>
              <a:avLst/>
              <a:gdLst/>
              <a:ahLst/>
              <a:cxnLst/>
              <a:rect l="l" t="t" r="r" b="b"/>
              <a:pathLst>
                <a:path w="7097" h="11592" extrusionOk="0">
                  <a:moveTo>
                    <a:pt x="5683" y="0"/>
                  </a:moveTo>
                  <a:lnTo>
                    <a:pt x="4572" y="1339"/>
                  </a:lnTo>
                  <a:lnTo>
                    <a:pt x="2602" y="2513"/>
                  </a:lnTo>
                  <a:lnTo>
                    <a:pt x="1023" y="3271"/>
                  </a:lnTo>
                  <a:lnTo>
                    <a:pt x="1415" y="5809"/>
                  </a:lnTo>
                  <a:lnTo>
                    <a:pt x="1023" y="7362"/>
                  </a:lnTo>
                  <a:lnTo>
                    <a:pt x="1" y="8524"/>
                  </a:lnTo>
                  <a:lnTo>
                    <a:pt x="556" y="10809"/>
                  </a:lnTo>
                  <a:lnTo>
                    <a:pt x="2134" y="11592"/>
                  </a:lnTo>
                  <a:lnTo>
                    <a:pt x="3864" y="9849"/>
                  </a:lnTo>
                  <a:lnTo>
                    <a:pt x="5203" y="6541"/>
                  </a:lnTo>
                  <a:lnTo>
                    <a:pt x="6226" y="3384"/>
                  </a:lnTo>
                  <a:lnTo>
                    <a:pt x="7097" y="1655"/>
                  </a:lnTo>
                  <a:lnTo>
                    <a:pt x="615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52"/>
            <p:cNvSpPr/>
            <p:nvPr/>
          </p:nvSpPr>
          <p:spPr>
            <a:xfrm>
              <a:off x="4458375" y="3806875"/>
              <a:ext cx="194800" cy="307475"/>
            </a:xfrm>
            <a:custGeom>
              <a:avLst/>
              <a:gdLst/>
              <a:ahLst/>
              <a:cxnLst/>
              <a:rect l="l" t="t" r="r" b="b"/>
              <a:pathLst>
                <a:path w="7792" h="12299" extrusionOk="0">
                  <a:moveTo>
                    <a:pt x="6327" y="644"/>
                  </a:moveTo>
                  <a:lnTo>
                    <a:pt x="7097" y="1995"/>
                  </a:lnTo>
                  <a:lnTo>
                    <a:pt x="6277" y="3611"/>
                  </a:lnTo>
                  <a:lnTo>
                    <a:pt x="5266" y="6756"/>
                  </a:lnTo>
                  <a:lnTo>
                    <a:pt x="3953" y="10001"/>
                  </a:lnTo>
                  <a:lnTo>
                    <a:pt x="2413" y="11529"/>
                  </a:lnTo>
                  <a:lnTo>
                    <a:pt x="1175" y="10910"/>
                  </a:lnTo>
                  <a:lnTo>
                    <a:pt x="695" y="8940"/>
                  </a:lnTo>
                  <a:lnTo>
                    <a:pt x="1668" y="7829"/>
                  </a:lnTo>
                  <a:lnTo>
                    <a:pt x="2097" y="6149"/>
                  </a:lnTo>
                  <a:lnTo>
                    <a:pt x="1731" y="3776"/>
                  </a:lnTo>
                  <a:lnTo>
                    <a:pt x="3120" y="3119"/>
                  </a:lnTo>
                  <a:lnTo>
                    <a:pt x="5090" y="1932"/>
                  </a:lnTo>
                  <a:lnTo>
                    <a:pt x="6176" y="644"/>
                  </a:lnTo>
                  <a:close/>
                  <a:moveTo>
                    <a:pt x="5873" y="0"/>
                  </a:moveTo>
                  <a:lnTo>
                    <a:pt x="4711" y="1427"/>
                  </a:lnTo>
                  <a:lnTo>
                    <a:pt x="2817" y="2563"/>
                  </a:lnTo>
                  <a:lnTo>
                    <a:pt x="1024" y="3409"/>
                  </a:lnTo>
                  <a:lnTo>
                    <a:pt x="1440" y="6124"/>
                  </a:lnTo>
                  <a:lnTo>
                    <a:pt x="1087" y="7538"/>
                  </a:lnTo>
                  <a:lnTo>
                    <a:pt x="1" y="8776"/>
                  </a:lnTo>
                  <a:lnTo>
                    <a:pt x="632" y="11352"/>
                  </a:lnTo>
                  <a:lnTo>
                    <a:pt x="2552" y="12299"/>
                  </a:lnTo>
                  <a:lnTo>
                    <a:pt x="4420" y="10405"/>
                  </a:lnTo>
                  <a:lnTo>
                    <a:pt x="5847" y="6958"/>
                  </a:lnTo>
                  <a:lnTo>
                    <a:pt x="6845" y="3851"/>
                  </a:lnTo>
                  <a:lnTo>
                    <a:pt x="7792" y="1970"/>
                  </a:lnTo>
                  <a:lnTo>
                    <a:pt x="668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52"/>
            <p:cNvSpPr/>
            <p:nvPr/>
          </p:nvSpPr>
          <p:spPr>
            <a:xfrm>
              <a:off x="5304725" y="3312525"/>
              <a:ext cx="45475" cy="78625"/>
            </a:xfrm>
            <a:custGeom>
              <a:avLst/>
              <a:gdLst/>
              <a:ahLst/>
              <a:cxnLst/>
              <a:rect l="l" t="t" r="r" b="b"/>
              <a:pathLst>
                <a:path w="1819" h="3145" extrusionOk="0">
                  <a:moveTo>
                    <a:pt x="480" y="0"/>
                  </a:moveTo>
                  <a:lnTo>
                    <a:pt x="0" y="1654"/>
                  </a:lnTo>
                  <a:lnTo>
                    <a:pt x="480" y="3144"/>
                  </a:lnTo>
                  <a:lnTo>
                    <a:pt x="1503" y="2753"/>
                  </a:lnTo>
                  <a:lnTo>
                    <a:pt x="1818" y="1566"/>
                  </a:lnTo>
                  <a:lnTo>
                    <a:pt x="48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52"/>
            <p:cNvSpPr/>
            <p:nvPr/>
          </p:nvSpPr>
          <p:spPr>
            <a:xfrm>
              <a:off x="5296500" y="3296100"/>
              <a:ext cx="62525" cy="105475"/>
            </a:xfrm>
            <a:custGeom>
              <a:avLst/>
              <a:gdLst/>
              <a:ahLst/>
              <a:cxnLst/>
              <a:rect l="l" t="t" r="r" b="b"/>
              <a:pathLst>
                <a:path w="2501" h="4219" extrusionOk="0">
                  <a:moveTo>
                    <a:pt x="948" y="1301"/>
                  </a:moveTo>
                  <a:lnTo>
                    <a:pt x="1806" y="2311"/>
                  </a:lnTo>
                  <a:lnTo>
                    <a:pt x="1567" y="3170"/>
                  </a:lnTo>
                  <a:lnTo>
                    <a:pt x="1011" y="3397"/>
                  </a:lnTo>
                  <a:lnTo>
                    <a:pt x="657" y="2299"/>
                  </a:lnTo>
                  <a:lnTo>
                    <a:pt x="948" y="1301"/>
                  </a:lnTo>
                  <a:close/>
                  <a:moveTo>
                    <a:pt x="670" y="1"/>
                  </a:moveTo>
                  <a:lnTo>
                    <a:pt x="1" y="2311"/>
                  </a:lnTo>
                  <a:lnTo>
                    <a:pt x="607" y="4218"/>
                  </a:lnTo>
                  <a:lnTo>
                    <a:pt x="2097" y="3650"/>
                  </a:lnTo>
                  <a:lnTo>
                    <a:pt x="2501" y="2147"/>
                  </a:lnTo>
                  <a:lnTo>
                    <a:pt x="67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52"/>
            <p:cNvSpPr/>
            <p:nvPr/>
          </p:nvSpPr>
          <p:spPr>
            <a:xfrm>
              <a:off x="5643750" y="3420800"/>
              <a:ext cx="232675" cy="252250"/>
            </a:xfrm>
            <a:custGeom>
              <a:avLst/>
              <a:gdLst/>
              <a:ahLst/>
              <a:cxnLst/>
              <a:rect l="l" t="t" r="r" b="b"/>
              <a:pathLst>
                <a:path w="9307" h="10090" extrusionOk="0">
                  <a:moveTo>
                    <a:pt x="1" y="0"/>
                  </a:moveTo>
                  <a:lnTo>
                    <a:pt x="948" y="1301"/>
                  </a:lnTo>
                  <a:lnTo>
                    <a:pt x="2337" y="1553"/>
                  </a:lnTo>
                  <a:cubicBezTo>
                    <a:pt x="2337" y="1553"/>
                    <a:pt x="3536" y="3852"/>
                    <a:pt x="3688" y="4091"/>
                  </a:cubicBezTo>
                  <a:cubicBezTo>
                    <a:pt x="3852" y="4331"/>
                    <a:pt x="5897" y="8233"/>
                    <a:pt x="5897" y="8233"/>
                  </a:cubicBezTo>
                  <a:lnTo>
                    <a:pt x="7804" y="10089"/>
                  </a:lnTo>
                  <a:lnTo>
                    <a:pt x="8587" y="10089"/>
                  </a:lnTo>
                  <a:lnTo>
                    <a:pt x="9307" y="8119"/>
                  </a:lnTo>
                  <a:lnTo>
                    <a:pt x="7880" y="5039"/>
                  </a:lnTo>
                  <a:lnTo>
                    <a:pt x="4647" y="1882"/>
                  </a:lnTo>
                  <a:lnTo>
                    <a:pt x="3473" y="1061"/>
                  </a:lnTo>
                  <a:lnTo>
                    <a:pt x="197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52"/>
            <p:cNvSpPr/>
            <p:nvPr/>
          </p:nvSpPr>
          <p:spPr>
            <a:xfrm>
              <a:off x="5628275" y="3412900"/>
              <a:ext cx="256350" cy="268025"/>
            </a:xfrm>
            <a:custGeom>
              <a:avLst/>
              <a:gdLst/>
              <a:ahLst/>
              <a:cxnLst/>
              <a:rect l="l" t="t" r="r" b="b"/>
              <a:pathLst>
                <a:path w="10254" h="10721" extrusionOk="0">
                  <a:moveTo>
                    <a:pt x="2488" y="632"/>
                  </a:moveTo>
                  <a:lnTo>
                    <a:pt x="5052" y="2438"/>
                  </a:lnTo>
                  <a:lnTo>
                    <a:pt x="8246" y="5544"/>
                  </a:lnTo>
                  <a:lnTo>
                    <a:pt x="9585" y="8448"/>
                  </a:lnTo>
                  <a:lnTo>
                    <a:pt x="9004" y="10090"/>
                  </a:lnTo>
                  <a:lnTo>
                    <a:pt x="8562" y="10090"/>
                  </a:lnTo>
                  <a:lnTo>
                    <a:pt x="6782" y="8360"/>
                  </a:lnTo>
                  <a:cubicBezTo>
                    <a:pt x="6478" y="7792"/>
                    <a:pt x="4723" y="4471"/>
                    <a:pt x="4572" y="4231"/>
                  </a:cubicBezTo>
                  <a:cubicBezTo>
                    <a:pt x="4458" y="4067"/>
                    <a:pt x="3688" y="2614"/>
                    <a:pt x="3233" y="1731"/>
                  </a:cubicBezTo>
                  <a:lnTo>
                    <a:pt x="3158" y="1592"/>
                  </a:lnTo>
                  <a:lnTo>
                    <a:pt x="1743" y="1327"/>
                  </a:lnTo>
                  <a:lnTo>
                    <a:pt x="1238" y="632"/>
                  </a:lnTo>
                  <a:close/>
                  <a:moveTo>
                    <a:pt x="1" y="1"/>
                  </a:moveTo>
                  <a:lnTo>
                    <a:pt x="1390" y="1907"/>
                  </a:lnTo>
                  <a:lnTo>
                    <a:pt x="2741" y="2160"/>
                  </a:lnTo>
                  <a:cubicBezTo>
                    <a:pt x="3019" y="2690"/>
                    <a:pt x="3903" y="4370"/>
                    <a:pt x="4041" y="4584"/>
                  </a:cubicBezTo>
                  <a:cubicBezTo>
                    <a:pt x="4155" y="4748"/>
                    <a:pt x="5430" y="7135"/>
                    <a:pt x="6251" y="8701"/>
                  </a:cubicBezTo>
                  <a:lnTo>
                    <a:pt x="8297" y="10721"/>
                  </a:lnTo>
                  <a:lnTo>
                    <a:pt x="9433" y="10721"/>
                  </a:lnTo>
                  <a:lnTo>
                    <a:pt x="10254" y="8423"/>
                  </a:lnTo>
                  <a:lnTo>
                    <a:pt x="8789" y="5228"/>
                  </a:lnTo>
                  <a:lnTo>
                    <a:pt x="5443" y="1945"/>
                  </a:lnTo>
                  <a:lnTo>
                    <a:pt x="269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52"/>
            <p:cNvSpPr/>
            <p:nvPr/>
          </p:nvSpPr>
          <p:spPr>
            <a:xfrm>
              <a:off x="5873550" y="3662925"/>
              <a:ext cx="284775" cy="73250"/>
            </a:xfrm>
            <a:custGeom>
              <a:avLst/>
              <a:gdLst/>
              <a:ahLst/>
              <a:cxnLst/>
              <a:rect l="l" t="t" r="r" b="b"/>
              <a:pathLst>
                <a:path w="11391" h="2930" extrusionOk="0">
                  <a:moveTo>
                    <a:pt x="1150" y="0"/>
                  </a:moveTo>
                  <a:lnTo>
                    <a:pt x="1" y="998"/>
                  </a:lnTo>
                  <a:lnTo>
                    <a:pt x="2324" y="2058"/>
                  </a:lnTo>
                  <a:lnTo>
                    <a:pt x="5696" y="2930"/>
                  </a:lnTo>
                  <a:lnTo>
                    <a:pt x="11391" y="2930"/>
                  </a:lnTo>
                  <a:lnTo>
                    <a:pt x="8082" y="1667"/>
                  </a:lnTo>
                  <a:lnTo>
                    <a:pt x="5708" y="1667"/>
                  </a:lnTo>
                  <a:lnTo>
                    <a:pt x="115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52"/>
            <p:cNvSpPr/>
            <p:nvPr/>
          </p:nvSpPr>
          <p:spPr>
            <a:xfrm>
              <a:off x="5859050" y="3654075"/>
              <a:ext cx="342200" cy="90000"/>
            </a:xfrm>
            <a:custGeom>
              <a:avLst/>
              <a:gdLst/>
              <a:ahLst/>
              <a:cxnLst/>
              <a:rect l="l" t="t" r="r" b="b"/>
              <a:pathLst>
                <a:path w="13688" h="3600" extrusionOk="0">
                  <a:moveTo>
                    <a:pt x="1806" y="720"/>
                  </a:moveTo>
                  <a:lnTo>
                    <a:pt x="6187" y="2311"/>
                  </a:lnTo>
                  <a:lnTo>
                    <a:pt x="8599" y="2337"/>
                  </a:lnTo>
                  <a:lnTo>
                    <a:pt x="10266" y="2968"/>
                  </a:lnTo>
                  <a:lnTo>
                    <a:pt x="6314" y="2968"/>
                  </a:lnTo>
                  <a:lnTo>
                    <a:pt x="3043" y="2122"/>
                  </a:lnTo>
                  <a:lnTo>
                    <a:pt x="1174" y="1263"/>
                  </a:lnTo>
                  <a:lnTo>
                    <a:pt x="1806" y="720"/>
                  </a:lnTo>
                  <a:close/>
                  <a:moveTo>
                    <a:pt x="1667" y="1"/>
                  </a:moveTo>
                  <a:lnTo>
                    <a:pt x="0" y="1428"/>
                  </a:lnTo>
                  <a:lnTo>
                    <a:pt x="2829" y="2715"/>
                  </a:lnTo>
                  <a:lnTo>
                    <a:pt x="6200" y="3587"/>
                  </a:lnTo>
                  <a:lnTo>
                    <a:pt x="13688" y="3599"/>
                  </a:lnTo>
                  <a:lnTo>
                    <a:pt x="8763" y="1731"/>
                  </a:lnTo>
                  <a:lnTo>
                    <a:pt x="6352" y="1705"/>
                  </a:lnTo>
                  <a:lnTo>
                    <a:pt x="166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52"/>
            <p:cNvSpPr/>
            <p:nvPr/>
          </p:nvSpPr>
          <p:spPr>
            <a:xfrm>
              <a:off x="6185775" y="3706475"/>
              <a:ext cx="137975" cy="31600"/>
            </a:xfrm>
            <a:custGeom>
              <a:avLst/>
              <a:gdLst/>
              <a:ahLst/>
              <a:cxnLst/>
              <a:rect l="l" t="t" r="r" b="b"/>
              <a:pathLst>
                <a:path w="5519" h="1264" extrusionOk="0">
                  <a:moveTo>
                    <a:pt x="3397" y="1"/>
                  </a:moveTo>
                  <a:lnTo>
                    <a:pt x="0" y="556"/>
                  </a:lnTo>
                  <a:lnTo>
                    <a:pt x="1818" y="1263"/>
                  </a:lnTo>
                  <a:lnTo>
                    <a:pt x="5518" y="556"/>
                  </a:lnTo>
                  <a:lnTo>
                    <a:pt x="339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52"/>
            <p:cNvSpPr/>
            <p:nvPr/>
          </p:nvSpPr>
          <p:spPr>
            <a:xfrm>
              <a:off x="6156100" y="3698600"/>
              <a:ext cx="203625" cy="47675"/>
            </a:xfrm>
            <a:custGeom>
              <a:avLst/>
              <a:gdLst/>
              <a:ahLst/>
              <a:cxnLst/>
              <a:rect l="l" t="t" r="r" b="b"/>
              <a:pathLst>
                <a:path w="8145" h="1907" extrusionOk="0">
                  <a:moveTo>
                    <a:pt x="4571" y="644"/>
                  </a:moveTo>
                  <a:lnTo>
                    <a:pt x="5278" y="821"/>
                  </a:lnTo>
                  <a:lnTo>
                    <a:pt x="3031" y="1250"/>
                  </a:lnTo>
                  <a:lnTo>
                    <a:pt x="2374" y="998"/>
                  </a:lnTo>
                  <a:lnTo>
                    <a:pt x="4571" y="644"/>
                  </a:lnTo>
                  <a:close/>
                  <a:moveTo>
                    <a:pt x="4596" y="0"/>
                  </a:moveTo>
                  <a:lnTo>
                    <a:pt x="0" y="745"/>
                  </a:lnTo>
                  <a:lnTo>
                    <a:pt x="2968" y="1907"/>
                  </a:lnTo>
                  <a:lnTo>
                    <a:pt x="8145" y="922"/>
                  </a:lnTo>
                  <a:lnTo>
                    <a:pt x="459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52"/>
            <p:cNvSpPr/>
            <p:nvPr/>
          </p:nvSpPr>
          <p:spPr>
            <a:xfrm>
              <a:off x="6158300" y="3493725"/>
              <a:ext cx="139875" cy="161950"/>
            </a:xfrm>
            <a:custGeom>
              <a:avLst/>
              <a:gdLst/>
              <a:ahLst/>
              <a:cxnLst/>
              <a:rect l="l" t="t" r="r" b="b"/>
              <a:pathLst>
                <a:path w="5595" h="6478" extrusionOk="0">
                  <a:moveTo>
                    <a:pt x="3864" y="0"/>
                  </a:moveTo>
                  <a:lnTo>
                    <a:pt x="632" y="1579"/>
                  </a:lnTo>
                  <a:lnTo>
                    <a:pt x="1" y="4925"/>
                  </a:lnTo>
                  <a:lnTo>
                    <a:pt x="1099" y="6478"/>
                  </a:lnTo>
                  <a:lnTo>
                    <a:pt x="1730" y="4420"/>
                  </a:lnTo>
                  <a:lnTo>
                    <a:pt x="3473" y="6225"/>
                  </a:lnTo>
                  <a:lnTo>
                    <a:pt x="3473" y="4331"/>
                  </a:lnTo>
                  <a:lnTo>
                    <a:pt x="2678" y="3510"/>
                  </a:lnTo>
                  <a:lnTo>
                    <a:pt x="4104" y="2765"/>
                  </a:lnTo>
                  <a:lnTo>
                    <a:pt x="1895" y="2765"/>
                  </a:lnTo>
                  <a:lnTo>
                    <a:pt x="5594" y="1023"/>
                  </a:lnTo>
                  <a:lnTo>
                    <a:pt x="386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52"/>
            <p:cNvSpPr/>
            <p:nvPr/>
          </p:nvSpPr>
          <p:spPr>
            <a:xfrm>
              <a:off x="6149775" y="3484875"/>
              <a:ext cx="165125" cy="188175"/>
            </a:xfrm>
            <a:custGeom>
              <a:avLst/>
              <a:gdLst/>
              <a:ahLst/>
              <a:cxnLst/>
              <a:rect l="l" t="t" r="r" b="b"/>
              <a:pathLst>
                <a:path w="6605" h="7527" extrusionOk="0">
                  <a:moveTo>
                    <a:pt x="4193" y="708"/>
                  </a:moveTo>
                  <a:lnTo>
                    <a:pt x="5266" y="1339"/>
                  </a:lnTo>
                  <a:lnTo>
                    <a:pt x="1023" y="3334"/>
                  </a:lnTo>
                  <a:lnTo>
                    <a:pt x="1023" y="3334"/>
                  </a:lnTo>
                  <a:lnTo>
                    <a:pt x="1251" y="2147"/>
                  </a:lnTo>
                  <a:lnTo>
                    <a:pt x="4193" y="708"/>
                  </a:lnTo>
                  <a:close/>
                  <a:moveTo>
                    <a:pt x="3157" y="3423"/>
                  </a:moveTo>
                  <a:lnTo>
                    <a:pt x="2501" y="3776"/>
                  </a:lnTo>
                  <a:lnTo>
                    <a:pt x="3486" y="4812"/>
                  </a:lnTo>
                  <a:lnTo>
                    <a:pt x="3486" y="5796"/>
                  </a:lnTo>
                  <a:lnTo>
                    <a:pt x="1933" y="4168"/>
                  </a:lnTo>
                  <a:lnTo>
                    <a:pt x="1326" y="6125"/>
                  </a:lnTo>
                  <a:lnTo>
                    <a:pt x="670" y="5203"/>
                  </a:lnTo>
                  <a:lnTo>
                    <a:pt x="1011" y="3423"/>
                  </a:lnTo>
                  <a:close/>
                  <a:moveTo>
                    <a:pt x="4218" y="1"/>
                  </a:moveTo>
                  <a:lnTo>
                    <a:pt x="683" y="1718"/>
                  </a:lnTo>
                  <a:lnTo>
                    <a:pt x="1" y="5354"/>
                  </a:lnTo>
                  <a:lnTo>
                    <a:pt x="1554" y="7526"/>
                  </a:lnTo>
                  <a:lnTo>
                    <a:pt x="2210" y="5392"/>
                  </a:lnTo>
                  <a:lnTo>
                    <a:pt x="4117" y="7375"/>
                  </a:lnTo>
                  <a:lnTo>
                    <a:pt x="4117" y="4572"/>
                  </a:lnTo>
                  <a:lnTo>
                    <a:pt x="3536" y="3953"/>
                  </a:lnTo>
                  <a:lnTo>
                    <a:pt x="5708" y="2804"/>
                  </a:lnTo>
                  <a:lnTo>
                    <a:pt x="3650" y="2804"/>
                  </a:lnTo>
                  <a:lnTo>
                    <a:pt x="6605" y="1415"/>
                  </a:lnTo>
                  <a:lnTo>
                    <a:pt x="421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52"/>
            <p:cNvSpPr/>
            <p:nvPr/>
          </p:nvSpPr>
          <p:spPr>
            <a:xfrm>
              <a:off x="5945525" y="3367450"/>
              <a:ext cx="213125" cy="254775"/>
            </a:xfrm>
            <a:custGeom>
              <a:avLst/>
              <a:gdLst/>
              <a:ahLst/>
              <a:cxnLst/>
              <a:rect l="l" t="t" r="r" b="b"/>
              <a:pathLst>
                <a:path w="8525" h="10191" extrusionOk="0">
                  <a:moveTo>
                    <a:pt x="6542" y="0"/>
                  </a:moveTo>
                  <a:lnTo>
                    <a:pt x="3941" y="3119"/>
                  </a:lnTo>
                  <a:lnTo>
                    <a:pt x="2817" y="5291"/>
                  </a:lnTo>
                  <a:lnTo>
                    <a:pt x="935" y="5291"/>
                  </a:lnTo>
                  <a:lnTo>
                    <a:pt x="1" y="6869"/>
                  </a:lnTo>
                  <a:lnTo>
                    <a:pt x="1491" y="9067"/>
                  </a:lnTo>
                  <a:lnTo>
                    <a:pt x="2817" y="9546"/>
                  </a:lnTo>
                  <a:lnTo>
                    <a:pt x="4686" y="9344"/>
                  </a:lnTo>
                  <a:lnTo>
                    <a:pt x="6049" y="10190"/>
                  </a:lnTo>
                  <a:lnTo>
                    <a:pt x="7363" y="6516"/>
                  </a:lnTo>
                  <a:lnTo>
                    <a:pt x="8524" y="4874"/>
                  </a:lnTo>
                  <a:lnTo>
                    <a:pt x="7653" y="3384"/>
                  </a:lnTo>
                  <a:lnTo>
                    <a:pt x="8512" y="2134"/>
                  </a:lnTo>
                  <a:lnTo>
                    <a:pt x="654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52"/>
            <p:cNvSpPr/>
            <p:nvPr/>
          </p:nvSpPr>
          <p:spPr>
            <a:xfrm>
              <a:off x="5936075" y="3355775"/>
              <a:ext cx="232350" cy="278450"/>
            </a:xfrm>
            <a:custGeom>
              <a:avLst/>
              <a:gdLst/>
              <a:ahLst/>
              <a:cxnLst/>
              <a:rect l="l" t="t" r="r" b="b"/>
              <a:pathLst>
                <a:path w="9294" h="11138" extrusionOk="0">
                  <a:moveTo>
                    <a:pt x="6932" y="947"/>
                  </a:moveTo>
                  <a:lnTo>
                    <a:pt x="8486" y="2627"/>
                  </a:lnTo>
                  <a:lnTo>
                    <a:pt x="7652" y="3839"/>
                  </a:lnTo>
                  <a:lnTo>
                    <a:pt x="8523" y="5329"/>
                  </a:lnTo>
                  <a:lnTo>
                    <a:pt x="7475" y="6806"/>
                  </a:lnTo>
                  <a:lnTo>
                    <a:pt x="6263" y="10190"/>
                  </a:lnTo>
                  <a:lnTo>
                    <a:pt x="5139" y="9496"/>
                  </a:lnTo>
                  <a:lnTo>
                    <a:pt x="3220" y="9685"/>
                  </a:lnTo>
                  <a:lnTo>
                    <a:pt x="2071" y="9281"/>
                  </a:lnTo>
                  <a:lnTo>
                    <a:pt x="745" y="7324"/>
                  </a:lnTo>
                  <a:lnTo>
                    <a:pt x="1490" y="6074"/>
                  </a:lnTo>
                  <a:lnTo>
                    <a:pt x="3384" y="6074"/>
                  </a:lnTo>
                  <a:lnTo>
                    <a:pt x="4584" y="3763"/>
                  </a:lnTo>
                  <a:lnTo>
                    <a:pt x="6932" y="947"/>
                  </a:lnTo>
                  <a:close/>
                  <a:moveTo>
                    <a:pt x="6907" y="0"/>
                  </a:moveTo>
                  <a:lnTo>
                    <a:pt x="4079" y="3397"/>
                  </a:lnTo>
                  <a:lnTo>
                    <a:pt x="3005" y="5442"/>
                  </a:lnTo>
                  <a:lnTo>
                    <a:pt x="1137" y="5442"/>
                  </a:lnTo>
                  <a:lnTo>
                    <a:pt x="0" y="7336"/>
                  </a:lnTo>
                  <a:lnTo>
                    <a:pt x="1667" y="9799"/>
                  </a:lnTo>
                  <a:lnTo>
                    <a:pt x="3157" y="10329"/>
                  </a:lnTo>
                  <a:lnTo>
                    <a:pt x="4988" y="10140"/>
                  </a:lnTo>
                  <a:lnTo>
                    <a:pt x="6591" y="11137"/>
                  </a:lnTo>
                  <a:lnTo>
                    <a:pt x="8018" y="7147"/>
                  </a:lnTo>
                  <a:lnTo>
                    <a:pt x="9281" y="5379"/>
                  </a:lnTo>
                  <a:lnTo>
                    <a:pt x="8397" y="3877"/>
                  </a:lnTo>
                  <a:lnTo>
                    <a:pt x="9294" y="2576"/>
                  </a:lnTo>
                  <a:lnTo>
                    <a:pt x="69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52"/>
            <p:cNvSpPr/>
            <p:nvPr/>
          </p:nvSpPr>
          <p:spPr>
            <a:xfrm>
              <a:off x="6429775" y="3529075"/>
              <a:ext cx="453650" cy="254450"/>
            </a:xfrm>
            <a:custGeom>
              <a:avLst/>
              <a:gdLst/>
              <a:ahLst/>
              <a:cxnLst/>
              <a:rect l="l" t="t" r="r" b="b"/>
              <a:pathLst>
                <a:path w="18146" h="10178" extrusionOk="0">
                  <a:moveTo>
                    <a:pt x="1794" y="0"/>
                  </a:moveTo>
                  <a:lnTo>
                    <a:pt x="1" y="745"/>
                  </a:lnTo>
                  <a:lnTo>
                    <a:pt x="1705" y="2576"/>
                  </a:lnTo>
                  <a:lnTo>
                    <a:pt x="2223" y="4496"/>
                  </a:lnTo>
                  <a:lnTo>
                    <a:pt x="4281" y="4496"/>
                  </a:lnTo>
                  <a:lnTo>
                    <a:pt x="5847" y="5039"/>
                  </a:lnTo>
                  <a:lnTo>
                    <a:pt x="5847" y="6705"/>
                  </a:lnTo>
                  <a:lnTo>
                    <a:pt x="8764" y="8915"/>
                  </a:lnTo>
                  <a:lnTo>
                    <a:pt x="11214" y="8915"/>
                  </a:lnTo>
                  <a:lnTo>
                    <a:pt x="12236" y="7412"/>
                  </a:lnTo>
                  <a:lnTo>
                    <a:pt x="14055" y="8120"/>
                  </a:lnTo>
                  <a:lnTo>
                    <a:pt x="15633" y="10178"/>
                  </a:lnTo>
                  <a:lnTo>
                    <a:pt x="18146" y="10178"/>
                  </a:lnTo>
                  <a:lnTo>
                    <a:pt x="14522" y="5443"/>
                  </a:lnTo>
                  <a:lnTo>
                    <a:pt x="10431" y="3157"/>
                  </a:lnTo>
                  <a:lnTo>
                    <a:pt x="5531" y="1819"/>
                  </a:lnTo>
                  <a:lnTo>
                    <a:pt x="3650" y="2652"/>
                  </a:lnTo>
                  <a:lnTo>
                    <a:pt x="3094" y="733"/>
                  </a:lnTo>
                  <a:lnTo>
                    <a:pt x="17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52"/>
            <p:cNvSpPr/>
            <p:nvPr/>
          </p:nvSpPr>
          <p:spPr>
            <a:xfrm>
              <a:off x="6416200" y="3519925"/>
              <a:ext cx="483325" cy="271500"/>
            </a:xfrm>
            <a:custGeom>
              <a:avLst/>
              <a:gdLst/>
              <a:ahLst/>
              <a:cxnLst/>
              <a:rect l="l" t="t" r="r" b="b"/>
              <a:pathLst>
                <a:path w="19333" h="10860" extrusionOk="0">
                  <a:moveTo>
                    <a:pt x="2312" y="707"/>
                  </a:moveTo>
                  <a:lnTo>
                    <a:pt x="3372" y="1313"/>
                  </a:lnTo>
                  <a:lnTo>
                    <a:pt x="3991" y="3447"/>
                  </a:lnTo>
                  <a:lnTo>
                    <a:pt x="6112" y="2513"/>
                  </a:lnTo>
                  <a:lnTo>
                    <a:pt x="10860" y="3814"/>
                  </a:lnTo>
                  <a:lnTo>
                    <a:pt x="14863" y="6061"/>
                  </a:lnTo>
                  <a:lnTo>
                    <a:pt x="18058" y="10228"/>
                  </a:lnTo>
                  <a:lnTo>
                    <a:pt x="16328" y="10228"/>
                  </a:lnTo>
                  <a:lnTo>
                    <a:pt x="14787" y="8233"/>
                  </a:lnTo>
                  <a:lnTo>
                    <a:pt x="12653" y="7400"/>
                  </a:lnTo>
                  <a:lnTo>
                    <a:pt x="11580" y="8965"/>
                  </a:lnTo>
                  <a:lnTo>
                    <a:pt x="9408" y="8965"/>
                  </a:lnTo>
                  <a:lnTo>
                    <a:pt x="6706" y="6920"/>
                  </a:lnTo>
                  <a:lnTo>
                    <a:pt x="6706" y="5177"/>
                  </a:lnTo>
                  <a:lnTo>
                    <a:pt x="4913" y="4571"/>
                  </a:lnTo>
                  <a:lnTo>
                    <a:pt x="3006" y="4546"/>
                  </a:lnTo>
                  <a:lnTo>
                    <a:pt x="2526" y="2778"/>
                  </a:lnTo>
                  <a:lnTo>
                    <a:pt x="1074" y="1225"/>
                  </a:lnTo>
                  <a:lnTo>
                    <a:pt x="2312" y="707"/>
                  </a:lnTo>
                  <a:close/>
                  <a:moveTo>
                    <a:pt x="2362" y="0"/>
                  </a:moveTo>
                  <a:lnTo>
                    <a:pt x="1" y="998"/>
                  </a:lnTo>
                  <a:lnTo>
                    <a:pt x="1958" y="3094"/>
                  </a:lnTo>
                  <a:lnTo>
                    <a:pt x="2526" y="5177"/>
                  </a:lnTo>
                  <a:lnTo>
                    <a:pt x="4761" y="5177"/>
                  </a:lnTo>
                  <a:lnTo>
                    <a:pt x="6074" y="5632"/>
                  </a:lnTo>
                  <a:lnTo>
                    <a:pt x="6074" y="7223"/>
                  </a:lnTo>
                  <a:lnTo>
                    <a:pt x="9206" y="9597"/>
                  </a:lnTo>
                  <a:lnTo>
                    <a:pt x="11921" y="9597"/>
                  </a:lnTo>
                  <a:lnTo>
                    <a:pt x="12906" y="8170"/>
                  </a:lnTo>
                  <a:lnTo>
                    <a:pt x="14396" y="8751"/>
                  </a:lnTo>
                  <a:lnTo>
                    <a:pt x="16025" y="10859"/>
                  </a:lnTo>
                  <a:lnTo>
                    <a:pt x="19333" y="10859"/>
                  </a:lnTo>
                  <a:lnTo>
                    <a:pt x="15317" y="5607"/>
                  </a:lnTo>
                  <a:lnTo>
                    <a:pt x="11125" y="3245"/>
                  </a:lnTo>
                  <a:lnTo>
                    <a:pt x="6049" y="1844"/>
                  </a:lnTo>
                  <a:lnTo>
                    <a:pt x="4395" y="2576"/>
                  </a:lnTo>
                  <a:lnTo>
                    <a:pt x="3903" y="884"/>
                  </a:lnTo>
                  <a:lnTo>
                    <a:pt x="236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52"/>
            <p:cNvSpPr/>
            <p:nvPr/>
          </p:nvSpPr>
          <p:spPr>
            <a:xfrm>
              <a:off x="5992575" y="3785400"/>
              <a:ext cx="867500" cy="764650"/>
            </a:xfrm>
            <a:custGeom>
              <a:avLst/>
              <a:gdLst/>
              <a:ahLst/>
              <a:cxnLst/>
              <a:rect l="l" t="t" r="r" b="b"/>
              <a:pathLst>
                <a:path w="34700" h="30586" extrusionOk="0">
                  <a:moveTo>
                    <a:pt x="18082" y="1"/>
                  </a:moveTo>
                  <a:lnTo>
                    <a:pt x="15494" y="2602"/>
                  </a:lnTo>
                  <a:lnTo>
                    <a:pt x="13953" y="3574"/>
                  </a:lnTo>
                  <a:lnTo>
                    <a:pt x="12577" y="3006"/>
                  </a:lnTo>
                  <a:lnTo>
                    <a:pt x="9976" y="5430"/>
                  </a:lnTo>
                  <a:lnTo>
                    <a:pt x="8195" y="7627"/>
                  </a:lnTo>
                  <a:lnTo>
                    <a:pt x="4950" y="9572"/>
                  </a:lnTo>
                  <a:lnTo>
                    <a:pt x="1617" y="10228"/>
                  </a:lnTo>
                  <a:lnTo>
                    <a:pt x="0" y="12779"/>
                  </a:lnTo>
                  <a:lnTo>
                    <a:pt x="0" y="15999"/>
                  </a:lnTo>
                  <a:lnTo>
                    <a:pt x="973" y="20835"/>
                  </a:lnTo>
                  <a:lnTo>
                    <a:pt x="480" y="22704"/>
                  </a:lnTo>
                  <a:lnTo>
                    <a:pt x="1857" y="24244"/>
                  </a:lnTo>
                  <a:lnTo>
                    <a:pt x="5481" y="23424"/>
                  </a:lnTo>
                  <a:lnTo>
                    <a:pt x="9408" y="22211"/>
                  </a:lnTo>
                  <a:lnTo>
                    <a:pt x="12223" y="20999"/>
                  </a:lnTo>
                  <a:lnTo>
                    <a:pt x="16214" y="21365"/>
                  </a:lnTo>
                  <a:lnTo>
                    <a:pt x="18070" y="24964"/>
                  </a:lnTo>
                  <a:lnTo>
                    <a:pt x="20103" y="23184"/>
                  </a:lnTo>
                  <a:lnTo>
                    <a:pt x="20911" y="26833"/>
                  </a:lnTo>
                  <a:cubicBezTo>
                    <a:pt x="20911" y="26833"/>
                    <a:pt x="21719" y="29421"/>
                    <a:pt x="22047" y="29421"/>
                  </a:cubicBezTo>
                  <a:cubicBezTo>
                    <a:pt x="22349" y="29421"/>
                    <a:pt x="23677" y="30586"/>
                    <a:pt x="24015" y="30586"/>
                  </a:cubicBezTo>
                  <a:cubicBezTo>
                    <a:pt x="24045" y="30586"/>
                    <a:pt x="24067" y="30577"/>
                    <a:pt x="24080" y="30558"/>
                  </a:cubicBezTo>
                  <a:cubicBezTo>
                    <a:pt x="24232" y="30318"/>
                    <a:pt x="25621" y="29990"/>
                    <a:pt x="25621" y="29990"/>
                  </a:cubicBezTo>
                  <a:lnTo>
                    <a:pt x="28133" y="30229"/>
                  </a:lnTo>
                  <a:cubicBezTo>
                    <a:pt x="28133" y="30229"/>
                    <a:pt x="30735" y="28045"/>
                    <a:pt x="30735" y="27729"/>
                  </a:cubicBezTo>
                  <a:cubicBezTo>
                    <a:pt x="30735" y="27401"/>
                    <a:pt x="32831" y="23348"/>
                    <a:pt x="32831" y="23348"/>
                  </a:cubicBezTo>
                  <a:lnTo>
                    <a:pt x="34371" y="19699"/>
                  </a:lnTo>
                  <a:lnTo>
                    <a:pt x="34700" y="14193"/>
                  </a:lnTo>
                  <a:lnTo>
                    <a:pt x="31303" y="8107"/>
                  </a:lnTo>
                  <a:lnTo>
                    <a:pt x="30078" y="5114"/>
                  </a:lnTo>
                  <a:lnTo>
                    <a:pt x="29434" y="3081"/>
                  </a:lnTo>
                  <a:lnTo>
                    <a:pt x="27654" y="1"/>
                  </a:lnTo>
                  <a:lnTo>
                    <a:pt x="26025" y="3410"/>
                  </a:lnTo>
                  <a:lnTo>
                    <a:pt x="26113" y="4950"/>
                  </a:lnTo>
                  <a:lnTo>
                    <a:pt x="24333" y="6251"/>
                  </a:lnTo>
                  <a:lnTo>
                    <a:pt x="21971" y="4054"/>
                  </a:lnTo>
                  <a:lnTo>
                    <a:pt x="22224" y="1301"/>
                  </a:lnTo>
                  <a:lnTo>
                    <a:pt x="1808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52"/>
            <p:cNvSpPr/>
            <p:nvPr/>
          </p:nvSpPr>
          <p:spPr>
            <a:xfrm>
              <a:off x="5985000" y="3768350"/>
              <a:ext cx="883600" cy="789850"/>
            </a:xfrm>
            <a:custGeom>
              <a:avLst/>
              <a:gdLst/>
              <a:ahLst/>
              <a:cxnLst/>
              <a:rect l="l" t="t" r="r" b="b"/>
              <a:pathLst>
                <a:path w="35344" h="31594" extrusionOk="0">
                  <a:moveTo>
                    <a:pt x="18474" y="1049"/>
                  </a:moveTo>
                  <a:lnTo>
                    <a:pt x="22186" y="2210"/>
                  </a:lnTo>
                  <a:lnTo>
                    <a:pt x="21946" y="4862"/>
                  </a:lnTo>
                  <a:lnTo>
                    <a:pt x="24598" y="7337"/>
                  </a:lnTo>
                  <a:lnTo>
                    <a:pt x="26732" y="5784"/>
                  </a:lnTo>
                  <a:lnTo>
                    <a:pt x="26643" y="4155"/>
                  </a:lnTo>
                  <a:lnTo>
                    <a:pt x="27969" y="1364"/>
                  </a:lnTo>
                  <a:lnTo>
                    <a:pt x="29447" y="3890"/>
                  </a:lnTo>
                  <a:lnTo>
                    <a:pt x="30091" y="5910"/>
                  </a:lnTo>
                  <a:lnTo>
                    <a:pt x="31315" y="8941"/>
                  </a:lnTo>
                  <a:lnTo>
                    <a:pt x="34674" y="14938"/>
                  </a:lnTo>
                  <a:lnTo>
                    <a:pt x="34359" y="20305"/>
                  </a:lnTo>
                  <a:lnTo>
                    <a:pt x="32856" y="23891"/>
                  </a:lnTo>
                  <a:cubicBezTo>
                    <a:pt x="31530" y="26442"/>
                    <a:pt x="30810" y="27932"/>
                    <a:pt x="30722" y="28336"/>
                  </a:cubicBezTo>
                  <a:cubicBezTo>
                    <a:pt x="30583" y="28601"/>
                    <a:pt x="29396" y="29687"/>
                    <a:pt x="28335" y="30596"/>
                  </a:cubicBezTo>
                  <a:lnTo>
                    <a:pt x="25898" y="30356"/>
                  </a:lnTo>
                  <a:lnTo>
                    <a:pt x="25848" y="30369"/>
                  </a:lnTo>
                  <a:cubicBezTo>
                    <a:pt x="25052" y="30558"/>
                    <a:pt x="24522" y="30747"/>
                    <a:pt x="24257" y="30937"/>
                  </a:cubicBezTo>
                  <a:cubicBezTo>
                    <a:pt x="23979" y="30773"/>
                    <a:pt x="23714" y="30596"/>
                    <a:pt x="23461" y="30406"/>
                  </a:cubicBezTo>
                  <a:cubicBezTo>
                    <a:pt x="22931" y="30028"/>
                    <a:pt x="22666" y="29851"/>
                    <a:pt x="22464" y="29800"/>
                  </a:cubicBezTo>
                  <a:cubicBezTo>
                    <a:pt x="22262" y="29560"/>
                    <a:pt x="21832" y="28411"/>
                    <a:pt x="21517" y="27439"/>
                  </a:cubicBezTo>
                  <a:lnTo>
                    <a:pt x="20595" y="23272"/>
                  </a:lnTo>
                  <a:lnTo>
                    <a:pt x="18474" y="25141"/>
                  </a:lnTo>
                  <a:lnTo>
                    <a:pt x="16706" y="21744"/>
                  </a:lnTo>
                  <a:lnTo>
                    <a:pt x="12463" y="21353"/>
                  </a:lnTo>
                  <a:lnTo>
                    <a:pt x="9610" y="22590"/>
                  </a:lnTo>
                  <a:lnTo>
                    <a:pt x="5708" y="23803"/>
                  </a:lnTo>
                  <a:lnTo>
                    <a:pt x="2261" y="24573"/>
                  </a:lnTo>
                  <a:lnTo>
                    <a:pt x="1124" y="23297"/>
                  </a:lnTo>
                  <a:lnTo>
                    <a:pt x="1591" y="21530"/>
                  </a:lnTo>
                  <a:lnTo>
                    <a:pt x="619" y="16681"/>
                  </a:lnTo>
                  <a:lnTo>
                    <a:pt x="619" y="13537"/>
                  </a:lnTo>
                  <a:lnTo>
                    <a:pt x="2109" y="11188"/>
                  </a:lnTo>
                  <a:lnTo>
                    <a:pt x="5316" y="10557"/>
                  </a:lnTo>
                  <a:lnTo>
                    <a:pt x="8662" y="8574"/>
                  </a:lnTo>
                  <a:lnTo>
                    <a:pt x="10493" y="6352"/>
                  </a:lnTo>
                  <a:lnTo>
                    <a:pt x="12943" y="4054"/>
                  </a:lnTo>
                  <a:lnTo>
                    <a:pt x="14282" y="4609"/>
                  </a:lnTo>
                  <a:lnTo>
                    <a:pt x="15961" y="3549"/>
                  </a:lnTo>
                  <a:lnTo>
                    <a:pt x="18474" y="1049"/>
                  </a:lnTo>
                  <a:close/>
                  <a:moveTo>
                    <a:pt x="27944" y="1"/>
                  </a:moveTo>
                  <a:lnTo>
                    <a:pt x="26025" y="4016"/>
                  </a:lnTo>
                  <a:lnTo>
                    <a:pt x="26100" y="5468"/>
                  </a:lnTo>
                  <a:lnTo>
                    <a:pt x="24674" y="6516"/>
                  </a:lnTo>
                  <a:lnTo>
                    <a:pt x="22615" y="4609"/>
                  </a:lnTo>
                  <a:lnTo>
                    <a:pt x="22868" y="1756"/>
                  </a:lnTo>
                  <a:lnTo>
                    <a:pt x="18310" y="316"/>
                  </a:lnTo>
                  <a:lnTo>
                    <a:pt x="15607" y="3018"/>
                  </a:lnTo>
                  <a:lnTo>
                    <a:pt x="14231" y="3890"/>
                  </a:lnTo>
                  <a:lnTo>
                    <a:pt x="12817" y="3309"/>
                  </a:lnTo>
                  <a:lnTo>
                    <a:pt x="10039" y="5910"/>
                  </a:lnTo>
                  <a:lnTo>
                    <a:pt x="8296" y="8057"/>
                  </a:lnTo>
                  <a:lnTo>
                    <a:pt x="5152" y="9951"/>
                  </a:lnTo>
                  <a:lnTo>
                    <a:pt x="1743" y="10633"/>
                  </a:lnTo>
                  <a:lnTo>
                    <a:pt x="0" y="13360"/>
                  </a:lnTo>
                  <a:lnTo>
                    <a:pt x="0" y="16744"/>
                  </a:lnTo>
                  <a:lnTo>
                    <a:pt x="947" y="21504"/>
                  </a:lnTo>
                  <a:lnTo>
                    <a:pt x="430" y="23462"/>
                  </a:lnTo>
                  <a:lnTo>
                    <a:pt x="2046" y="25267"/>
                  </a:lnTo>
                  <a:lnTo>
                    <a:pt x="5872" y="24409"/>
                  </a:lnTo>
                  <a:lnTo>
                    <a:pt x="9824" y="23184"/>
                  </a:lnTo>
                  <a:lnTo>
                    <a:pt x="12564" y="21997"/>
                  </a:lnTo>
                  <a:lnTo>
                    <a:pt x="16314" y="22338"/>
                  </a:lnTo>
                  <a:lnTo>
                    <a:pt x="18284" y="26151"/>
                  </a:lnTo>
                  <a:lnTo>
                    <a:pt x="20216" y="24459"/>
                  </a:lnTo>
                  <a:lnTo>
                    <a:pt x="20923" y="27616"/>
                  </a:lnTo>
                  <a:cubicBezTo>
                    <a:pt x="21795" y="30419"/>
                    <a:pt x="22136" y="30419"/>
                    <a:pt x="22325" y="30419"/>
                  </a:cubicBezTo>
                  <a:cubicBezTo>
                    <a:pt x="22590" y="30571"/>
                    <a:pt x="22855" y="30735"/>
                    <a:pt x="23095" y="30924"/>
                  </a:cubicBezTo>
                  <a:cubicBezTo>
                    <a:pt x="23752" y="31391"/>
                    <a:pt x="24067" y="31593"/>
                    <a:pt x="24320" y="31593"/>
                  </a:cubicBezTo>
                  <a:cubicBezTo>
                    <a:pt x="24345" y="31581"/>
                    <a:pt x="24383" y="31581"/>
                    <a:pt x="24421" y="31568"/>
                  </a:cubicBezTo>
                  <a:cubicBezTo>
                    <a:pt x="24509" y="31555"/>
                    <a:pt x="24598" y="31505"/>
                    <a:pt x="24648" y="31429"/>
                  </a:cubicBezTo>
                  <a:cubicBezTo>
                    <a:pt x="24749" y="31341"/>
                    <a:pt x="25355" y="31126"/>
                    <a:pt x="25962" y="30987"/>
                  </a:cubicBezTo>
                  <a:lnTo>
                    <a:pt x="28563" y="31240"/>
                  </a:lnTo>
                  <a:lnTo>
                    <a:pt x="28664" y="31151"/>
                  </a:lnTo>
                  <a:cubicBezTo>
                    <a:pt x="31366" y="28866"/>
                    <a:pt x="31366" y="28550"/>
                    <a:pt x="31366" y="28424"/>
                  </a:cubicBezTo>
                  <a:cubicBezTo>
                    <a:pt x="31416" y="28146"/>
                    <a:pt x="32464" y="26037"/>
                    <a:pt x="33449" y="24143"/>
                  </a:cubicBezTo>
                  <a:lnTo>
                    <a:pt x="34990" y="20494"/>
                  </a:lnTo>
                  <a:lnTo>
                    <a:pt x="35343" y="14787"/>
                  </a:lnTo>
                  <a:lnTo>
                    <a:pt x="31909" y="8663"/>
                  </a:lnTo>
                  <a:lnTo>
                    <a:pt x="30697" y="5683"/>
                  </a:lnTo>
                  <a:lnTo>
                    <a:pt x="30053" y="3662"/>
                  </a:lnTo>
                  <a:lnTo>
                    <a:pt x="2794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52"/>
            <p:cNvSpPr/>
            <p:nvPr/>
          </p:nvSpPr>
          <p:spPr>
            <a:xfrm>
              <a:off x="6575950" y="4616250"/>
              <a:ext cx="97550" cy="109575"/>
            </a:xfrm>
            <a:custGeom>
              <a:avLst/>
              <a:gdLst/>
              <a:ahLst/>
              <a:cxnLst/>
              <a:rect l="l" t="t" r="r" b="b"/>
              <a:pathLst>
                <a:path w="3902" h="4383" extrusionOk="0">
                  <a:moveTo>
                    <a:pt x="303" y="1"/>
                  </a:moveTo>
                  <a:lnTo>
                    <a:pt x="0" y="430"/>
                  </a:lnTo>
                  <a:lnTo>
                    <a:pt x="0" y="2955"/>
                  </a:lnTo>
                  <a:lnTo>
                    <a:pt x="1326" y="4382"/>
                  </a:lnTo>
                  <a:lnTo>
                    <a:pt x="3498" y="2753"/>
                  </a:lnTo>
                  <a:lnTo>
                    <a:pt x="3902" y="430"/>
                  </a:lnTo>
                  <a:lnTo>
                    <a:pt x="2273" y="1213"/>
                  </a:lnTo>
                  <a:lnTo>
                    <a:pt x="30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52"/>
            <p:cNvSpPr/>
            <p:nvPr/>
          </p:nvSpPr>
          <p:spPr>
            <a:xfrm>
              <a:off x="6568050" y="4609625"/>
              <a:ext cx="115875" cy="126600"/>
            </a:xfrm>
            <a:custGeom>
              <a:avLst/>
              <a:gdLst/>
              <a:ahLst/>
              <a:cxnLst/>
              <a:rect l="l" t="t" r="r" b="b"/>
              <a:pathLst>
                <a:path w="4635" h="5064" extrusionOk="0">
                  <a:moveTo>
                    <a:pt x="783" y="1"/>
                  </a:moveTo>
                  <a:lnTo>
                    <a:pt x="455" y="531"/>
                  </a:lnTo>
                  <a:lnTo>
                    <a:pt x="2564" y="1844"/>
                  </a:lnTo>
                  <a:lnTo>
                    <a:pt x="3814" y="1251"/>
                  </a:lnTo>
                  <a:lnTo>
                    <a:pt x="3536" y="2842"/>
                  </a:lnTo>
                  <a:lnTo>
                    <a:pt x="1680" y="4218"/>
                  </a:lnTo>
                  <a:lnTo>
                    <a:pt x="632" y="3094"/>
                  </a:lnTo>
                  <a:lnTo>
                    <a:pt x="632" y="695"/>
                  </a:lnTo>
                  <a:lnTo>
                    <a:pt x="0" y="695"/>
                  </a:lnTo>
                  <a:lnTo>
                    <a:pt x="0" y="3347"/>
                  </a:lnTo>
                  <a:lnTo>
                    <a:pt x="1592" y="5064"/>
                  </a:lnTo>
                  <a:lnTo>
                    <a:pt x="4104" y="3208"/>
                  </a:lnTo>
                  <a:lnTo>
                    <a:pt x="4635" y="139"/>
                  </a:lnTo>
                  <a:lnTo>
                    <a:pt x="2602" y="1124"/>
                  </a:lnTo>
                  <a:lnTo>
                    <a:pt x="78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52"/>
            <p:cNvSpPr/>
            <p:nvPr/>
          </p:nvSpPr>
          <p:spPr>
            <a:xfrm>
              <a:off x="6995150" y="4713800"/>
              <a:ext cx="195750" cy="190700"/>
            </a:xfrm>
            <a:custGeom>
              <a:avLst/>
              <a:gdLst/>
              <a:ahLst/>
              <a:cxnLst/>
              <a:rect l="l" t="t" r="r" b="b"/>
              <a:pathLst>
                <a:path w="7830" h="7628" extrusionOk="0">
                  <a:moveTo>
                    <a:pt x="6883" y="0"/>
                  </a:moveTo>
                  <a:lnTo>
                    <a:pt x="4648" y="1932"/>
                  </a:lnTo>
                  <a:lnTo>
                    <a:pt x="2615" y="2905"/>
                  </a:lnTo>
                  <a:lnTo>
                    <a:pt x="468" y="4660"/>
                  </a:lnTo>
                  <a:lnTo>
                    <a:pt x="1" y="5859"/>
                  </a:lnTo>
                  <a:lnTo>
                    <a:pt x="1958" y="7627"/>
                  </a:lnTo>
                  <a:lnTo>
                    <a:pt x="4471" y="4622"/>
                  </a:lnTo>
                  <a:lnTo>
                    <a:pt x="6921" y="2425"/>
                  </a:lnTo>
                  <a:lnTo>
                    <a:pt x="7830" y="1124"/>
                  </a:lnTo>
                  <a:lnTo>
                    <a:pt x="783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52"/>
            <p:cNvSpPr/>
            <p:nvPr/>
          </p:nvSpPr>
          <p:spPr>
            <a:xfrm>
              <a:off x="6985700" y="4705900"/>
              <a:ext cx="213100" cy="209650"/>
            </a:xfrm>
            <a:custGeom>
              <a:avLst/>
              <a:gdLst/>
              <a:ahLst/>
              <a:cxnLst/>
              <a:rect l="l" t="t" r="r" b="b"/>
              <a:pathLst>
                <a:path w="8524" h="8386" extrusionOk="0">
                  <a:moveTo>
                    <a:pt x="7905" y="632"/>
                  </a:moveTo>
                  <a:lnTo>
                    <a:pt x="7905" y="1339"/>
                  </a:lnTo>
                  <a:lnTo>
                    <a:pt x="7071" y="2526"/>
                  </a:lnTo>
                  <a:lnTo>
                    <a:pt x="4609" y="4736"/>
                  </a:lnTo>
                  <a:lnTo>
                    <a:pt x="2311" y="7489"/>
                  </a:lnTo>
                  <a:lnTo>
                    <a:pt x="758" y="6074"/>
                  </a:lnTo>
                  <a:lnTo>
                    <a:pt x="1111" y="5165"/>
                  </a:lnTo>
                  <a:lnTo>
                    <a:pt x="3169" y="3486"/>
                  </a:lnTo>
                  <a:lnTo>
                    <a:pt x="5165" y="2526"/>
                  </a:lnTo>
                  <a:lnTo>
                    <a:pt x="7387" y="632"/>
                  </a:lnTo>
                  <a:close/>
                  <a:moveTo>
                    <a:pt x="7147" y="1"/>
                  </a:moveTo>
                  <a:lnTo>
                    <a:pt x="4836" y="1971"/>
                  </a:lnTo>
                  <a:lnTo>
                    <a:pt x="2854" y="2943"/>
                  </a:lnTo>
                  <a:lnTo>
                    <a:pt x="568" y="4786"/>
                  </a:lnTo>
                  <a:lnTo>
                    <a:pt x="0" y="6251"/>
                  </a:lnTo>
                  <a:lnTo>
                    <a:pt x="2374" y="8385"/>
                  </a:lnTo>
                  <a:lnTo>
                    <a:pt x="5064" y="5165"/>
                  </a:lnTo>
                  <a:lnTo>
                    <a:pt x="7513" y="2981"/>
                  </a:lnTo>
                  <a:lnTo>
                    <a:pt x="8523" y="1541"/>
                  </a:lnTo>
                  <a:lnTo>
                    <a:pt x="852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52"/>
            <p:cNvSpPr/>
            <p:nvPr/>
          </p:nvSpPr>
          <p:spPr>
            <a:xfrm>
              <a:off x="7223700" y="4478300"/>
              <a:ext cx="126625" cy="235850"/>
            </a:xfrm>
            <a:custGeom>
              <a:avLst/>
              <a:gdLst/>
              <a:ahLst/>
              <a:cxnLst/>
              <a:rect l="l" t="t" r="r" b="b"/>
              <a:pathLst>
                <a:path w="5065" h="9434" extrusionOk="0">
                  <a:moveTo>
                    <a:pt x="607" y="1"/>
                  </a:moveTo>
                  <a:lnTo>
                    <a:pt x="1099" y="3334"/>
                  </a:lnTo>
                  <a:lnTo>
                    <a:pt x="1175" y="5557"/>
                  </a:lnTo>
                  <a:lnTo>
                    <a:pt x="266" y="5948"/>
                  </a:lnTo>
                  <a:lnTo>
                    <a:pt x="1087" y="7792"/>
                  </a:lnTo>
                  <a:cubicBezTo>
                    <a:pt x="1087" y="7792"/>
                    <a:pt x="1" y="8612"/>
                    <a:pt x="317" y="8827"/>
                  </a:cubicBezTo>
                  <a:cubicBezTo>
                    <a:pt x="569" y="9004"/>
                    <a:pt x="809" y="9206"/>
                    <a:pt x="1036" y="9433"/>
                  </a:cubicBezTo>
                  <a:lnTo>
                    <a:pt x="2640" y="7716"/>
                  </a:lnTo>
                  <a:lnTo>
                    <a:pt x="3448" y="5531"/>
                  </a:lnTo>
                  <a:lnTo>
                    <a:pt x="5064" y="5026"/>
                  </a:lnTo>
                  <a:lnTo>
                    <a:pt x="4092" y="4370"/>
                  </a:lnTo>
                  <a:lnTo>
                    <a:pt x="2791" y="4370"/>
                  </a:lnTo>
                  <a:lnTo>
                    <a:pt x="2665" y="733"/>
                  </a:lnTo>
                  <a:lnTo>
                    <a:pt x="60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52"/>
            <p:cNvSpPr/>
            <p:nvPr/>
          </p:nvSpPr>
          <p:spPr>
            <a:xfrm>
              <a:off x="7219600" y="4466625"/>
              <a:ext cx="149025" cy="258875"/>
            </a:xfrm>
            <a:custGeom>
              <a:avLst/>
              <a:gdLst/>
              <a:ahLst/>
              <a:cxnLst/>
              <a:rect l="l" t="t" r="r" b="b"/>
              <a:pathLst>
                <a:path w="5961" h="10355" extrusionOk="0">
                  <a:moveTo>
                    <a:pt x="1162" y="948"/>
                  </a:moveTo>
                  <a:lnTo>
                    <a:pt x="2526" y="1427"/>
                  </a:lnTo>
                  <a:lnTo>
                    <a:pt x="2652" y="5152"/>
                  </a:lnTo>
                  <a:lnTo>
                    <a:pt x="4155" y="5152"/>
                  </a:lnTo>
                  <a:lnTo>
                    <a:pt x="4509" y="5392"/>
                  </a:lnTo>
                  <a:lnTo>
                    <a:pt x="3372" y="5733"/>
                  </a:lnTo>
                  <a:lnTo>
                    <a:pt x="2539" y="8019"/>
                  </a:lnTo>
                  <a:lnTo>
                    <a:pt x="1188" y="9458"/>
                  </a:lnTo>
                  <a:cubicBezTo>
                    <a:pt x="1074" y="9344"/>
                    <a:pt x="922" y="9231"/>
                    <a:pt x="784" y="9117"/>
                  </a:cubicBezTo>
                  <a:cubicBezTo>
                    <a:pt x="973" y="8903"/>
                    <a:pt x="1200" y="8701"/>
                    <a:pt x="1440" y="8524"/>
                  </a:cubicBezTo>
                  <a:lnTo>
                    <a:pt x="1642" y="8360"/>
                  </a:lnTo>
                  <a:lnTo>
                    <a:pt x="847" y="6579"/>
                  </a:lnTo>
                  <a:lnTo>
                    <a:pt x="1667" y="6238"/>
                  </a:lnTo>
                  <a:lnTo>
                    <a:pt x="1566" y="3751"/>
                  </a:lnTo>
                  <a:lnTo>
                    <a:pt x="1162" y="948"/>
                  </a:lnTo>
                  <a:close/>
                  <a:moveTo>
                    <a:pt x="380" y="1"/>
                  </a:moveTo>
                  <a:lnTo>
                    <a:pt x="948" y="3814"/>
                  </a:lnTo>
                  <a:lnTo>
                    <a:pt x="1011" y="5822"/>
                  </a:lnTo>
                  <a:lnTo>
                    <a:pt x="1" y="6251"/>
                  </a:lnTo>
                  <a:lnTo>
                    <a:pt x="859" y="8158"/>
                  </a:lnTo>
                  <a:cubicBezTo>
                    <a:pt x="481" y="8473"/>
                    <a:pt x="114" y="8865"/>
                    <a:pt x="114" y="9193"/>
                  </a:cubicBezTo>
                  <a:cubicBezTo>
                    <a:pt x="114" y="9332"/>
                    <a:pt x="190" y="9471"/>
                    <a:pt x="304" y="9559"/>
                  </a:cubicBezTo>
                  <a:cubicBezTo>
                    <a:pt x="544" y="9723"/>
                    <a:pt x="771" y="9913"/>
                    <a:pt x="973" y="10127"/>
                  </a:cubicBezTo>
                  <a:lnTo>
                    <a:pt x="1200" y="10355"/>
                  </a:lnTo>
                  <a:lnTo>
                    <a:pt x="3044" y="8397"/>
                  </a:lnTo>
                  <a:lnTo>
                    <a:pt x="3852" y="6251"/>
                  </a:lnTo>
                  <a:lnTo>
                    <a:pt x="5961" y="5607"/>
                  </a:lnTo>
                  <a:lnTo>
                    <a:pt x="4357" y="4521"/>
                  </a:lnTo>
                  <a:lnTo>
                    <a:pt x="3258" y="4521"/>
                  </a:lnTo>
                  <a:lnTo>
                    <a:pt x="3132" y="973"/>
                  </a:lnTo>
                  <a:lnTo>
                    <a:pt x="38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52"/>
            <p:cNvSpPr/>
            <p:nvPr/>
          </p:nvSpPr>
          <p:spPr>
            <a:xfrm>
              <a:off x="6134625" y="2921400"/>
              <a:ext cx="43275" cy="96300"/>
            </a:xfrm>
            <a:custGeom>
              <a:avLst/>
              <a:gdLst/>
              <a:ahLst/>
              <a:cxnLst/>
              <a:rect l="l" t="t" r="r" b="b"/>
              <a:pathLst>
                <a:path w="1731" h="3852" extrusionOk="0">
                  <a:moveTo>
                    <a:pt x="1415" y="0"/>
                  </a:moveTo>
                  <a:lnTo>
                    <a:pt x="1" y="682"/>
                  </a:lnTo>
                  <a:lnTo>
                    <a:pt x="1" y="2627"/>
                  </a:lnTo>
                  <a:lnTo>
                    <a:pt x="1415" y="3852"/>
                  </a:lnTo>
                  <a:lnTo>
                    <a:pt x="1730" y="1920"/>
                  </a:lnTo>
                  <a:lnTo>
                    <a:pt x="141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52"/>
            <p:cNvSpPr/>
            <p:nvPr/>
          </p:nvSpPr>
          <p:spPr>
            <a:xfrm>
              <a:off x="6126725" y="2909725"/>
              <a:ext cx="59375" cy="122825"/>
            </a:xfrm>
            <a:custGeom>
              <a:avLst/>
              <a:gdLst/>
              <a:ahLst/>
              <a:cxnLst/>
              <a:rect l="l" t="t" r="r" b="b"/>
              <a:pathLst>
                <a:path w="2375" h="4913" extrusionOk="0">
                  <a:moveTo>
                    <a:pt x="1491" y="935"/>
                  </a:moveTo>
                  <a:lnTo>
                    <a:pt x="1731" y="2387"/>
                  </a:lnTo>
                  <a:lnTo>
                    <a:pt x="1516" y="3713"/>
                  </a:lnTo>
                  <a:lnTo>
                    <a:pt x="632" y="2955"/>
                  </a:lnTo>
                  <a:lnTo>
                    <a:pt x="632" y="1351"/>
                  </a:lnTo>
                  <a:lnTo>
                    <a:pt x="1491" y="935"/>
                  </a:lnTo>
                  <a:close/>
                  <a:moveTo>
                    <a:pt x="1983" y="0"/>
                  </a:moveTo>
                  <a:lnTo>
                    <a:pt x="1" y="960"/>
                  </a:lnTo>
                  <a:lnTo>
                    <a:pt x="1" y="3245"/>
                  </a:lnTo>
                  <a:lnTo>
                    <a:pt x="1958" y="4912"/>
                  </a:lnTo>
                  <a:lnTo>
                    <a:pt x="2375" y="2387"/>
                  </a:lnTo>
                  <a:lnTo>
                    <a:pt x="198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52"/>
            <p:cNvSpPr/>
            <p:nvPr/>
          </p:nvSpPr>
          <p:spPr>
            <a:xfrm>
              <a:off x="5917450" y="3060600"/>
              <a:ext cx="65350" cy="60650"/>
            </a:xfrm>
            <a:custGeom>
              <a:avLst/>
              <a:gdLst/>
              <a:ahLst/>
              <a:cxnLst/>
              <a:rect l="l" t="t" r="r" b="b"/>
              <a:pathLst>
                <a:path w="2614" h="2426" extrusionOk="0">
                  <a:moveTo>
                    <a:pt x="1099" y="1"/>
                  </a:moveTo>
                  <a:lnTo>
                    <a:pt x="0" y="1175"/>
                  </a:lnTo>
                  <a:lnTo>
                    <a:pt x="568" y="2425"/>
                  </a:lnTo>
                  <a:lnTo>
                    <a:pt x="1440" y="2425"/>
                  </a:lnTo>
                  <a:lnTo>
                    <a:pt x="2614" y="708"/>
                  </a:lnTo>
                  <a:lnTo>
                    <a:pt x="109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52"/>
            <p:cNvSpPr/>
            <p:nvPr/>
          </p:nvSpPr>
          <p:spPr>
            <a:xfrm>
              <a:off x="5908275" y="3050825"/>
              <a:ext cx="86225" cy="78325"/>
            </a:xfrm>
            <a:custGeom>
              <a:avLst/>
              <a:gdLst/>
              <a:ahLst/>
              <a:cxnLst/>
              <a:rect l="l" t="t" r="r" b="b"/>
              <a:pathLst>
                <a:path w="3449" h="3133" extrusionOk="0">
                  <a:moveTo>
                    <a:pt x="1541" y="771"/>
                  </a:moveTo>
                  <a:lnTo>
                    <a:pt x="2514" y="1225"/>
                  </a:lnTo>
                  <a:lnTo>
                    <a:pt x="1630" y="2501"/>
                  </a:lnTo>
                  <a:lnTo>
                    <a:pt x="1137" y="2501"/>
                  </a:lnTo>
                  <a:lnTo>
                    <a:pt x="746" y="1617"/>
                  </a:lnTo>
                  <a:lnTo>
                    <a:pt x="1541" y="771"/>
                  </a:lnTo>
                  <a:close/>
                  <a:moveTo>
                    <a:pt x="1390" y="1"/>
                  </a:moveTo>
                  <a:lnTo>
                    <a:pt x="1" y="1503"/>
                  </a:lnTo>
                  <a:lnTo>
                    <a:pt x="733" y="3132"/>
                  </a:lnTo>
                  <a:lnTo>
                    <a:pt x="1971" y="3132"/>
                  </a:lnTo>
                  <a:lnTo>
                    <a:pt x="3448" y="960"/>
                  </a:lnTo>
                  <a:lnTo>
                    <a:pt x="139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52"/>
            <p:cNvSpPr/>
            <p:nvPr/>
          </p:nvSpPr>
          <p:spPr>
            <a:xfrm>
              <a:off x="6168100" y="3083025"/>
              <a:ext cx="108300" cy="173650"/>
            </a:xfrm>
            <a:custGeom>
              <a:avLst/>
              <a:gdLst/>
              <a:ahLst/>
              <a:cxnLst/>
              <a:rect l="l" t="t" r="r" b="b"/>
              <a:pathLst>
                <a:path w="4332" h="6946" extrusionOk="0">
                  <a:moveTo>
                    <a:pt x="1578" y="0"/>
                  </a:moveTo>
                  <a:lnTo>
                    <a:pt x="707" y="1440"/>
                  </a:lnTo>
                  <a:lnTo>
                    <a:pt x="0" y="3132"/>
                  </a:lnTo>
                  <a:lnTo>
                    <a:pt x="783" y="5897"/>
                  </a:lnTo>
                  <a:lnTo>
                    <a:pt x="2399" y="5405"/>
                  </a:lnTo>
                  <a:lnTo>
                    <a:pt x="3472" y="6945"/>
                  </a:lnTo>
                  <a:lnTo>
                    <a:pt x="4331" y="5241"/>
                  </a:lnTo>
                  <a:lnTo>
                    <a:pt x="3472" y="3789"/>
                  </a:lnTo>
                  <a:lnTo>
                    <a:pt x="1818" y="2564"/>
                  </a:lnTo>
                  <a:lnTo>
                    <a:pt x="2399" y="1352"/>
                  </a:lnTo>
                  <a:lnTo>
                    <a:pt x="157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52"/>
            <p:cNvSpPr/>
            <p:nvPr/>
          </p:nvSpPr>
          <p:spPr>
            <a:xfrm>
              <a:off x="6159575" y="3067875"/>
              <a:ext cx="125650" cy="204275"/>
            </a:xfrm>
            <a:custGeom>
              <a:avLst/>
              <a:gdLst/>
              <a:ahLst/>
              <a:cxnLst/>
              <a:rect l="l" t="t" r="r" b="b"/>
              <a:pathLst>
                <a:path w="5026" h="8171" extrusionOk="0">
                  <a:moveTo>
                    <a:pt x="1932" y="1213"/>
                  </a:moveTo>
                  <a:lnTo>
                    <a:pt x="2399" y="1970"/>
                  </a:lnTo>
                  <a:lnTo>
                    <a:pt x="1768" y="3271"/>
                  </a:lnTo>
                  <a:lnTo>
                    <a:pt x="3574" y="4609"/>
                  </a:lnTo>
                  <a:lnTo>
                    <a:pt x="4319" y="5872"/>
                  </a:lnTo>
                  <a:lnTo>
                    <a:pt x="3763" y="6933"/>
                  </a:lnTo>
                  <a:lnTo>
                    <a:pt x="2866" y="5645"/>
                  </a:lnTo>
                  <a:lnTo>
                    <a:pt x="1351" y="6099"/>
                  </a:lnTo>
                  <a:lnTo>
                    <a:pt x="682" y="3763"/>
                  </a:lnTo>
                  <a:lnTo>
                    <a:pt x="1326" y="2197"/>
                  </a:lnTo>
                  <a:lnTo>
                    <a:pt x="1932" y="1213"/>
                  </a:lnTo>
                  <a:close/>
                  <a:moveTo>
                    <a:pt x="1907" y="0"/>
                  </a:moveTo>
                  <a:lnTo>
                    <a:pt x="758" y="1920"/>
                  </a:lnTo>
                  <a:lnTo>
                    <a:pt x="0" y="3725"/>
                  </a:lnTo>
                  <a:lnTo>
                    <a:pt x="909" y="6895"/>
                  </a:lnTo>
                  <a:lnTo>
                    <a:pt x="2614" y="6377"/>
                  </a:lnTo>
                  <a:lnTo>
                    <a:pt x="3851" y="8170"/>
                  </a:lnTo>
                  <a:lnTo>
                    <a:pt x="5026" y="5834"/>
                  </a:lnTo>
                  <a:lnTo>
                    <a:pt x="4079" y="4230"/>
                  </a:lnTo>
                  <a:lnTo>
                    <a:pt x="2551" y="3081"/>
                  </a:lnTo>
                  <a:lnTo>
                    <a:pt x="3094" y="1945"/>
                  </a:lnTo>
                  <a:lnTo>
                    <a:pt x="19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52"/>
            <p:cNvSpPr/>
            <p:nvPr/>
          </p:nvSpPr>
          <p:spPr>
            <a:xfrm>
              <a:off x="6241950" y="3244650"/>
              <a:ext cx="111475" cy="160375"/>
            </a:xfrm>
            <a:custGeom>
              <a:avLst/>
              <a:gdLst/>
              <a:ahLst/>
              <a:cxnLst/>
              <a:rect l="l" t="t" r="r" b="b"/>
              <a:pathLst>
                <a:path w="4459" h="6415" extrusionOk="0">
                  <a:moveTo>
                    <a:pt x="2248" y="0"/>
                  </a:moveTo>
                  <a:lnTo>
                    <a:pt x="1781" y="1693"/>
                  </a:lnTo>
                  <a:lnTo>
                    <a:pt x="2021" y="3069"/>
                  </a:lnTo>
                  <a:lnTo>
                    <a:pt x="518" y="3965"/>
                  </a:lnTo>
                  <a:lnTo>
                    <a:pt x="1" y="4281"/>
                  </a:lnTo>
                  <a:lnTo>
                    <a:pt x="1377" y="4912"/>
                  </a:lnTo>
                  <a:lnTo>
                    <a:pt x="2842" y="6415"/>
                  </a:lnTo>
                  <a:lnTo>
                    <a:pt x="4458" y="4912"/>
                  </a:lnTo>
                  <a:lnTo>
                    <a:pt x="3271" y="3208"/>
                  </a:lnTo>
                  <a:lnTo>
                    <a:pt x="3650" y="1541"/>
                  </a:lnTo>
                  <a:lnTo>
                    <a:pt x="224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52"/>
            <p:cNvSpPr/>
            <p:nvPr/>
          </p:nvSpPr>
          <p:spPr>
            <a:xfrm>
              <a:off x="6225225" y="3228550"/>
              <a:ext cx="138600" cy="187525"/>
            </a:xfrm>
            <a:custGeom>
              <a:avLst/>
              <a:gdLst/>
              <a:ahLst/>
              <a:cxnLst/>
              <a:rect l="l" t="t" r="r" b="b"/>
              <a:pathLst>
                <a:path w="5544" h="7501" extrusionOk="0">
                  <a:moveTo>
                    <a:pt x="3082" y="1276"/>
                  </a:moveTo>
                  <a:lnTo>
                    <a:pt x="3978" y="2273"/>
                  </a:lnTo>
                  <a:lnTo>
                    <a:pt x="3612" y="3915"/>
                  </a:lnTo>
                  <a:lnTo>
                    <a:pt x="4723" y="5519"/>
                  </a:lnTo>
                  <a:lnTo>
                    <a:pt x="3523" y="6617"/>
                  </a:lnTo>
                  <a:lnTo>
                    <a:pt x="2286" y="5342"/>
                  </a:lnTo>
                  <a:lnTo>
                    <a:pt x="1339" y="4887"/>
                  </a:lnTo>
                  <a:lnTo>
                    <a:pt x="3044" y="3877"/>
                  </a:lnTo>
                  <a:lnTo>
                    <a:pt x="2791" y="2362"/>
                  </a:lnTo>
                  <a:lnTo>
                    <a:pt x="3082" y="1276"/>
                  </a:lnTo>
                  <a:close/>
                  <a:moveTo>
                    <a:pt x="2766" y="1"/>
                  </a:moveTo>
                  <a:lnTo>
                    <a:pt x="2134" y="2324"/>
                  </a:lnTo>
                  <a:lnTo>
                    <a:pt x="2337" y="3549"/>
                  </a:lnTo>
                  <a:lnTo>
                    <a:pt x="1023" y="4344"/>
                  </a:lnTo>
                  <a:lnTo>
                    <a:pt x="1" y="4976"/>
                  </a:lnTo>
                  <a:lnTo>
                    <a:pt x="1857" y="5822"/>
                  </a:lnTo>
                  <a:lnTo>
                    <a:pt x="3498" y="7501"/>
                  </a:lnTo>
                  <a:lnTo>
                    <a:pt x="5544" y="5607"/>
                  </a:lnTo>
                  <a:lnTo>
                    <a:pt x="4281" y="3776"/>
                  </a:lnTo>
                  <a:lnTo>
                    <a:pt x="4660" y="2084"/>
                  </a:lnTo>
                  <a:lnTo>
                    <a:pt x="276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52"/>
            <p:cNvSpPr/>
            <p:nvPr/>
          </p:nvSpPr>
          <p:spPr>
            <a:xfrm>
              <a:off x="6323400" y="2434950"/>
              <a:ext cx="220375" cy="347575"/>
            </a:xfrm>
            <a:custGeom>
              <a:avLst/>
              <a:gdLst/>
              <a:ahLst/>
              <a:cxnLst/>
              <a:rect l="l" t="t" r="r" b="b"/>
              <a:pathLst>
                <a:path w="8815" h="13903" extrusionOk="0">
                  <a:moveTo>
                    <a:pt x="7766" y="0"/>
                  </a:moveTo>
                  <a:lnTo>
                    <a:pt x="6718" y="392"/>
                  </a:lnTo>
                  <a:lnTo>
                    <a:pt x="6301" y="2235"/>
                  </a:lnTo>
                  <a:lnTo>
                    <a:pt x="6150" y="4836"/>
                  </a:lnTo>
                  <a:lnTo>
                    <a:pt x="4433" y="5960"/>
                  </a:lnTo>
                  <a:lnTo>
                    <a:pt x="3877" y="7337"/>
                  </a:lnTo>
                  <a:lnTo>
                    <a:pt x="2248" y="7425"/>
                  </a:lnTo>
                  <a:lnTo>
                    <a:pt x="847" y="9104"/>
                  </a:lnTo>
                  <a:lnTo>
                    <a:pt x="1" y="10367"/>
                  </a:lnTo>
                  <a:lnTo>
                    <a:pt x="1187" y="12640"/>
                  </a:lnTo>
                  <a:lnTo>
                    <a:pt x="1932" y="13903"/>
                  </a:lnTo>
                  <a:lnTo>
                    <a:pt x="2652" y="11478"/>
                  </a:lnTo>
                  <a:lnTo>
                    <a:pt x="2248" y="10304"/>
                  </a:lnTo>
                  <a:lnTo>
                    <a:pt x="4256" y="9799"/>
                  </a:lnTo>
                  <a:lnTo>
                    <a:pt x="6011" y="9799"/>
                  </a:lnTo>
                  <a:lnTo>
                    <a:pt x="8814" y="7576"/>
                  </a:lnTo>
                  <a:lnTo>
                    <a:pt x="8499" y="4660"/>
                  </a:lnTo>
                  <a:lnTo>
                    <a:pt x="8814" y="2639"/>
                  </a:lnTo>
                  <a:lnTo>
                    <a:pt x="776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52"/>
            <p:cNvSpPr/>
            <p:nvPr/>
          </p:nvSpPr>
          <p:spPr>
            <a:xfrm>
              <a:off x="6314250" y="2424850"/>
              <a:ext cx="238050" cy="377575"/>
            </a:xfrm>
            <a:custGeom>
              <a:avLst/>
              <a:gdLst/>
              <a:ahLst/>
              <a:cxnLst/>
              <a:rect l="l" t="t" r="r" b="b"/>
              <a:pathLst>
                <a:path w="9522" h="15103" extrusionOk="0">
                  <a:moveTo>
                    <a:pt x="7955" y="808"/>
                  </a:moveTo>
                  <a:lnTo>
                    <a:pt x="8852" y="3069"/>
                  </a:lnTo>
                  <a:lnTo>
                    <a:pt x="8536" y="5051"/>
                  </a:lnTo>
                  <a:lnTo>
                    <a:pt x="8852" y="7842"/>
                  </a:lnTo>
                  <a:lnTo>
                    <a:pt x="6263" y="9887"/>
                  </a:lnTo>
                  <a:lnTo>
                    <a:pt x="4622" y="9887"/>
                  </a:lnTo>
                  <a:lnTo>
                    <a:pt x="2210" y="10493"/>
                  </a:lnTo>
                  <a:lnTo>
                    <a:pt x="2690" y="11895"/>
                  </a:lnTo>
                  <a:lnTo>
                    <a:pt x="2197" y="13536"/>
                  </a:lnTo>
                  <a:lnTo>
                    <a:pt x="1844" y="12905"/>
                  </a:lnTo>
                  <a:lnTo>
                    <a:pt x="733" y="10784"/>
                  </a:lnTo>
                  <a:lnTo>
                    <a:pt x="1478" y="9710"/>
                  </a:lnTo>
                  <a:lnTo>
                    <a:pt x="2778" y="8132"/>
                  </a:lnTo>
                  <a:lnTo>
                    <a:pt x="4470" y="8044"/>
                  </a:lnTo>
                  <a:lnTo>
                    <a:pt x="5064" y="6579"/>
                  </a:lnTo>
                  <a:lnTo>
                    <a:pt x="6819" y="5417"/>
                  </a:lnTo>
                  <a:lnTo>
                    <a:pt x="6983" y="2715"/>
                  </a:lnTo>
                  <a:lnTo>
                    <a:pt x="7349" y="1036"/>
                  </a:lnTo>
                  <a:lnTo>
                    <a:pt x="7955" y="808"/>
                  </a:lnTo>
                  <a:close/>
                  <a:moveTo>
                    <a:pt x="8309" y="0"/>
                  </a:moveTo>
                  <a:lnTo>
                    <a:pt x="6806" y="556"/>
                  </a:lnTo>
                  <a:lnTo>
                    <a:pt x="6364" y="2627"/>
                  </a:lnTo>
                  <a:lnTo>
                    <a:pt x="6200" y="5064"/>
                  </a:lnTo>
                  <a:lnTo>
                    <a:pt x="4546" y="6162"/>
                  </a:lnTo>
                  <a:lnTo>
                    <a:pt x="4028" y="7450"/>
                  </a:lnTo>
                  <a:lnTo>
                    <a:pt x="2463" y="7526"/>
                  </a:lnTo>
                  <a:lnTo>
                    <a:pt x="973" y="9319"/>
                  </a:lnTo>
                  <a:lnTo>
                    <a:pt x="0" y="10758"/>
                  </a:lnTo>
                  <a:lnTo>
                    <a:pt x="1276" y="13208"/>
                  </a:lnTo>
                  <a:lnTo>
                    <a:pt x="2387" y="15102"/>
                  </a:lnTo>
                  <a:lnTo>
                    <a:pt x="3347" y="11870"/>
                  </a:lnTo>
                  <a:lnTo>
                    <a:pt x="3031" y="10923"/>
                  </a:lnTo>
                  <a:lnTo>
                    <a:pt x="4660" y="10506"/>
                  </a:lnTo>
                  <a:lnTo>
                    <a:pt x="6491" y="10506"/>
                  </a:lnTo>
                  <a:lnTo>
                    <a:pt x="9521" y="8119"/>
                  </a:lnTo>
                  <a:lnTo>
                    <a:pt x="9180" y="5076"/>
                  </a:lnTo>
                  <a:lnTo>
                    <a:pt x="9509" y="3005"/>
                  </a:lnTo>
                  <a:lnTo>
                    <a:pt x="830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52"/>
            <p:cNvSpPr/>
            <p:nvPr/>
          </p:nvSpPr>
          <p:spPr>
            <a:xfrm>
              <a:off x="6470500" y="2285950"/>
              <a:ext cx="89675" cy="141450"/>
            </a:xfrm>
            <a:custGeom>
              <a:avLst/>
              <a:gdLst/>
              <a:ahLst/>
              <a:cxnLst/>
              <a:rect l="l" t="t" r="r" b="b"/>
              <a:pathLst>
                <a:path w="3587" h="5658" extrusionOk="0">
                  <a:moveTo>
                    <a:pt x="266" y="0"/>
                  </a:moveTo>
                  <a:lnTo>
                    <a:pt x="1" y="897"/>
                  </a:lnTo>
                  <a:lnTo>
                    <a:pt x="380" y="2677"/>
                  </a:lnTo>
                  <a:lnTo>
                    <a:pt x="76" y="3940"/>
                  </a:lnTo>
                  <a:lnTo>
                    <a:pt x="342" y="5657"/>
                  </a:lnTo>
                  <a:lnTo>
                    <a:pt x="2021" y="5657"/>
                  </a:lnTo>
                  <a:lnTo>
                    <a:pt x="1554" y="3801"/>
                  </a:lnTo>
                  <a:lnTo>
                    <a:pt x="1554" y="3801"/>
                  </a:lnTo>
                  <a:lnTo>
                    <a:pt x="2943" y="4420"/>
                  </a:lnTo>
                  <a:lnTo>
                    <a:pt x="3587" y="2677"/>
                  </a:lnTo>
                  <a:lnTo>
                    <a:pt x="3587" y="1566"/>
                  </a:lnTo>
                  <a:lnTo>
                    <a:pt x="1832" y="821"/>
                  </a:lnTo>
                  <a:lnTo>
                    <a:pt x="26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52"/>
            <p:cNvSpPr/>
            <p:nvPr/>
          </p:nvSpPr>
          <p:spPr>
            <a:xfrm>
              <a:off x="6462300" y="2274900"/>
              <a:ext cx="105775" cy="160375"/>
            </a:xfrm>
            <a:custGeom>
              <a:avLst/>
              <a:gdLst/>
              <a:ahLst/>
              <a:cxnLst/>
              <a:rect l="l" t="t" r="r" b="b"/>
              <a:pathLst>
                <a:path w="4231" h="6415" extrusionOk="0">
                  <a:moveTo>
                    <a:pt x="783" y="897"/>
                  </a:moveTo>
                  <a:lnTo>
                    <a:pt x="2033" y="1541"/>
                  </a:lnTo>
                  <a:lnTo>
                    <a:pt x="3599" y="2210"/>
                  </a:lnTo>
                  <a:lnTo>
                    <a:pt x="3599" y="3069"/>
                  </a:lnTo>
                  <a:lnTo>
                    <a:pt x="3094" y="4432"/>
                  </a:lnTo>
                  <a:lnTo>
                    <a:pt x="1427" y="3700"/>
                  </a:lnTo>
                  <a:lnTo>
                    <a:pt x="1945" y="5784"/>
                  </a:lnTo>
                  <a:lnTo>
                    <a:pt x="935" y="5784"/>
                  </a:lnTo>
                  <a:lnTo>
                    <a:pt x="733" y="4395"/>
                  </a:lnTo>
                  <a:lnTo>
                    <a:pt x="1036" y="3119"/>
                  </a:lnTo>
                  <a:lnTo>
                    <a:pt x="657" y="1352"/>
                  </a:lnTo>
                  <a:lnTo>
                    <a:pt x="783" y="897"/>
                  </a:lnTo>
                  <a:close/>
                  <a:moveTo>
                    <a:pt x="392" y="0"/>
                  </a:moveTo>
                  <a:lnTo>
                    <a:pt x="0" y="1326"/>
                  </a:lnTo>
                  <a:lnTo>
                    <a:pt x="379" y="3119"/>
                  </a:lnTo>
                  <a:lnTo>
                    <a:pt x="89" y="4369"/>
                  </a:lnTo>
                  <a:lnTo>
                    <a:pt x="404" y="6415"/>
                  </a:lnTo>
                  <a:lnTo>
                    <a:pt x="2753" y="6415"/>
                  </a:lnTo>
                  <a:lnTo>
                    <a:pt x="2336" y="4799"/>
                  </a:lnTo>
                  <a:lnTo>
                    <a:pt x="2336" y="4799"/>
                  </a:lnTo>
                  <a:lnTo>
                    <a:pt x="3448" y="5291"/>
                  </a:lnTo>
                  <a:lnTo>
                    <a:pt x="4205" y="3233"/>
                  </a:lnTo>
                  <a:lnTo>
                    <a:pt x="4230" y="1793"/>
                  </a:lnTo>
                  <a:lnTo>
                    <a:pt x="2299" y="985"/>
                  </a:lnTo>
                  <a:lnTo>
                    <a:pt x="39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52"/>
            <p:cNvSpPr/>
            <p:nvPr/>
          </p:nvSpPr>
          <p:spPr>
            <a:xfrm>
              <a:off x="6378950" y="1950375"/>
              <a:ext cx="126300" cy="303725"/>
            </a:xfrm>
            <a:custGeom>
              <a:avLst/>
              <a:gdLst/>
              <a:ahLst/>
              <a:cxnLst/>
              <a:rect l="l" t="t" r="r" b="b"/>
              <a:pathLst>
                <a:path w="5052" h="12149" extrusionOk="0">
                  <a:moveTo>
                    <a:pt x="708" y="1"/>
                  </a:moveTo>
                  <a:lnTo>
                    <a:pt x="1" y="1365"/>
                  </a:lnTo>
                  <a:lnTo>
                    <a:pt x="1428" y="5456"/>
                  </a:lnTo>
                  <a:lnTo>
                    <a:pt x="2211" y="7021"/>
                  </a:lnTo>
                  <a:lnTo>
                    <a:pt x="2211" y="8676"/>
                  </a:lnTo>
                  <a:lnTo>
                    <a:pt x="3271" y="12148"/>
                  </a:lnTo>
                  <a:lnTo>
                    <a:pt x="5052" y="12148"/>
                  </a:lnTo>
                  <a:lnTo>
                    <a:pt x="4168" y="8878"/>
                  </a:lnTo>
                  <a:lnTo>
                    <a:pt x="5052" y="8398"/>
                  </a:lnTo>
                  <a:lnTo>
                    <a:pt x="3360" y="5317"/>
                  </a:lnTo>
                  <a:lnTo>
                    <a:pt x="2185" y="2198"/>
                  </a:lnTo>
                  <a:lnTo>
                    <a:pt x="70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52"/>
            <p:cNvSpPr/>
            <p:nvPr/>
          </p:nvSpPr>
          <p:spPr>
            <a:xfrm>
              <a:off x="6370425" y="1934925"/>
              <a:ext cx="145575" cy="327050"/>
            </a:xfrm>
            <a:custGeom>
              <a:avLst/>
              <a:gdLst/>
              <a:ahLst/>
              <a:cxnLst/>
              <a:rect l="l" t="t" r="r" b="b"/>
              <a:pathLst>
                <a:path w="5823" h="13082" extrusionOk="0">
                  <a:moveTo>
                    <a:pt x="1074" y="1238"/>
                  </a:moveTo>
                  <a:lnTo>
                    <a:pt x="2249" y="2968"/>
                  </a:lnTo>
                  <a:lnTo>
                    <a:pt x="3423" y="6086"/>
                  </a:lnTo>
                  <a:lnTo>
                    <a:pt x="4963" y="8890"/>
                  </a:lnTo>
                  <a:lnTo>
                    <a:pt x="4143" y="9344"/>
                  </a:lnTo>
                  <a:lnTo>
                    <a:pt x="4976" y="12450"/>
                  </a:lnTo>
                  <a:lnTo>
                    <a:pt x="3852" y="12450"/>
                  </a:lnTo>
                  <a:lnTo>
                    <a:pt x="2867" y="9243"/>
                  </a:lnTo>
                  <a:lnTo>
                    <a:pt x="2867" y="7564"/>
                  </a:lnTo>
                  <a:lnTo>
                    <a:pt x="2072" y="5960"/>
                  </a:lnTo>
                  <a:lnTo>
                    <a:pt x="683" y="2008"/>
                  </a:lnTo>
                  <a:lnTo>
                    <a:pt x="1074" y="1238"/>
                  </a:lnTo>
                  <a:close/>
                  <a:moveTo>
                    <a:pt x="998" y="0"/>
                  </a:moveTo>
                  <a:lnTo>
                    <a:pt x="1" y="1957"/>
                  </a:lnTo>
                  <a:lnTo>
                    <a:pt x="1491" y="6213"/>
                  </a:lnTo>
                  <a:lnTo>
                    <a:pt x="2236" y="7715"/>
                  </a:lnTo>
                  <a:lnTo>
                    <a:pt x="2236" y="9294"/>
                  </a:lnTo>
                  <a:lnTo>
                    <a:pt x="3385" y="13082"/>
                  </a:lnTo>
                  <a:lnTo>
                    <a:pt x="5797" y="13082"/>
                  </a:lnTo>
                  <a:lnTo>
                    <a:pt x="4875" y="9660"/>
                  </a:lnTo>
                  <a:lnTo>
                    <a:pt x="5822" y="9142"/>
                  </a:lnTo>
                  <a:lnTo>
                    <a:pt x="3991" y="5834"/>
                  </a:lnTo>
                  <a:lnTo>
                    <a:pt x="2829" y="2715"/>
                  </a:lnTo>
                  <a:lnTo>
                    <a:pt x="99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52"/>
            <p:cNvSpPr/>
            <p:nvPr/>
          </p:nvSpPr>
          <p:spPr>
            <a:xfrm>
              <a:off x="5626075" y="893825"/>
              <a:ext cx="145875" cy="113350"/>
            </a:xfrm>
            <a:custGeom>
              <a:avLst/>
              <a:gdLst/>
              <a:ahLst/>
              <a:cxnLst/>
              <a:rect l="l" t="t" r="r" b="b"/>
              <a:pathLst>
                <a:path w="5835" h="4534" extrusionOk="0">
                  <a:moveTo>
                    <a:pt x="4142" y="0"/>
                  </a:moveTo>
                  <a:lnTo>
                    <a:pt x="2362" y="796"/>
                  </a:lnTo>
                  <a:lnTo>
                    <a:pt x="480" y="796"/>
                  </a:lnTo>
                  <a:lnTo>
                    <a:pt x="0" y="2425"/>
                  </a:lnTo>
                  <a:lnTo>
                    <a:pt x="2362" y="4533"/>
                  </a:lnTo>
                  <a:lnTo>
                    <a:pt x="4458" y="3334"/>
                  </a:lnTo>
                  <a:lnTo>
                    <a:pt x="5834" y="2273"/>
                  </a:lnTo>
                  <a:lnTo>
                    <a:pt x="5834" y="480"/>
                  </a:lnTo>
                  <a:lnTo>
                    <a:pt x="414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52"/>
            <p:cNvSpPr/>
            <p:nvPr/>
          </p:nvSpPr>
          <p:spPr>
            <a:xfrm>
              <a:off x="5617225" y="885625"/>
              <a:ext cx="162600" cy="131025"/>
            </a:xfrm>
            <a:custGeom>
              <a:avLst/>
              <a:gdLst/>
              <a:ahLst/>
              <a:cxnLst/>
              <a:rect l="l" t="t" r="r" b="b"/>
              <a:pathLst>
                <a:path w="6504" h="5241" extrusionOk="0">
                  <a:moveTo>
                    <a:pt x="4521" y="657"/>
                  </a:moveTo>
                  <a:lnTo>
                    <a:pt x="5872" y="1048"/>
                  </a:lnTo>
                  <a:lnTo>
                    <a:pt x="5872" y="2437"/>
                  </a:lnTo>
                  <a:lnTo>
                    <a:pt x="4660" y="3371"/>
                  </a:lnTo>
                  <a:lnTo>
                    <a:pt x="2766" y="4470"/>
                  </a:lnTo>
                  <a:lnTo>
                    <a:pt x="708" y="2652"/>
                  </a:lnTo>
                  <a:lnTo>
                    <a:pt x="1074" y="1452"/>
                  </a:lnTo>
                  <a:lnTo>
                    <a:pt x="2728" y="1452"/>
                  </a:lnTo>
                  <a:lnTo>
                    <a:pt x="4521" y="657"/>
                  </a:lnTo>
                  <a:close/>
                  <a:moveTo>
                    <a:pt x="4471" y="0"/>
                  </a:moveTo>
                  <a:lnTo>
                    <a:pt x="2653" y="821"/>
                  </a:lnTo>
                  <a:lnTo>
                    <a:pt x="607" y="821"/>
                  </a:lnTo>
                  <a:lnTo>
                    <a:pt x="1" y="2854"/>
                  </a:lnTo>
                  <a:lnTo>
                    <a:pt x="2678" y="5240"/>
                  </a:lnTo>
                  <a:lnTo>
                    <a:pt x="5001" y="3902"/>
                  </a:lnTo>
                  <a:lnTo>
                    <a:pt x="6504" y="2753"/>
                  </a:lnTo>
                  <a:lnTo>
                    <a:pt x="6504" y="581"/>
                  </a:lnTo>
                  <a:lnTo>
                    <a:pt x="447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52"/>
            <p:cNvSpPr/>
            <p:nvPr/>
          </p:nvSpPr>
          <p:spPr>
            <a:xfrm>
              <a:off x="5828725" y="897925"/>
              <a:ext cx="80850" cy="36650"/>
            </a:xfrm>
            <a:custGeom>
              <a:avLst/>
              <a:gdLst/>
              <a:ahLst/>
              <a:cxnLst/>
              <a:rect l="l" t="t" r="r" b="b"/>
              <a:pathLst>
                <a:path w="3234" h="1466" extrusionOk="0">
                  <a:moveTo>
                    <a:pt x="1" y="1"/>
                  </a:moveTo>
                  <a:lnTo>
                    <a:pt x="885" y="1465"/>
                  </a:lnTo>
                  <a:lnTo>
                    <a:pt x="3233" y="733"/>
                  </a:lnTo>
                  <a:lnTo>
                    <a:pt x="235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52"/>
            <p:cNvSpPr/>
            <p:nvPr/>
          </p:nvSpPr>
          <p:spPr>
            <a:xfrm>
              <a:off x="5814525" y="890350"/>
              <a:ext cx="111475" cy="53700"/>
            </a:xfrm>
            <a:custGeom>
              <a:avLst/>
              <a:gdLst/>
              <a:ahLst/>
              <a:cxnLst/>
              <a:rect l="l" t="t" r="r" b="b"/>
              <a:pathLst>
                <a:path w="4459" h="2148" extrusionOk="0">
                  <a:moveTo>
                    <a:pt x="2804" y="632"/>
                  </a:moveTo>
                  <a:lnTo>
                    <a:pt x="3157" y="922"/>
                  </a:lnTo>
                  <a:lnTo>
                    <a:pt x="1604" y="1402"/>
                  </a:lnTo>
                  <a:lnTo>
                    <a:pt x="1125" y="632"/>
                  </a:lnTo>
                  <a:close/>
                  <a:moveTo>
                    <a:pt x="1" y="0"/>
                  </a:moveTo>
                  <a:lnTo>
                    <a:pt x="1314" y="2147"/>
                  </a:lnTo>
                  <a:lnTo>
                    <a:pt x="4458" y="1175"/>
                  </a:lnTo>
                  <a:lnTo>
                    <a:pt x="303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52"/>
            <p:cNvSpPr/>
            <p:nvPr/>
          </p:nvSpPr>
          <p:spPr>
            <a:xfrm>
              <a:off x="5765925" y="1013475"/>
              <a:ext cx="80825" cy="48625"/>
            </a:xfrm>
            <a:custGeom>
              <a:avLst/>
              <a:gdLst/>
              <a:ahLst/>
              <a:cxnLst/>
              <a:rect l="l" t="t" r="r" b="b"/>
              <a:pathLst>
                <a:path w="3233" h="1945" extrusionOk="0">
                  <a:moveTo>
                    <a:pt x="0" y="0"/>
                  </a:moveTo>
                  <a:lnTo>
                    <a:pt x="871" y="1945"/>
                  </a:lnTo>
                  <a:lnTo>
                    <a:pt x="3233" y="972"/>
                  </a:lnTo>
                  <a:lnTo>
                    <a:pt x="1616" y="164"/>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52"/>
            <p:cNvSpPr/>
            <p:nvPr/>
          </p:nvSpPr>
          <p:spPr>
            <a:xfrm>
              <a:off x="5752975" y="1004300"/>
              <a:ext cx="113025" cy="68225"/>
            </a:xfrm>
            <a:custGeom>
              <a:avLst/>
              <a:gdLst/>
              <a:ahLst/>
              <a:cxnLst/>
              <a:rect l="l" t="t" r="r" b="b"/>
              <a:pathLst>
                <a:path w="4521" h="2729" extrusionOk="0">
                  <a:moveTo>
                    <a:pt x="1023" y="733"/>
                  </a:moveTo>
                  <a:lnTo>
                    <a:pt x="2046" y="847"/>
                  </a:lnTo>
                  <a:lnTo>
                    <a:pt x="2993" y="1314"/>
                  </a:lnTo>
                  <a:lnTo>
                    <a:pt x="1554" y="1908"/>
                  </a:lnTo>
                  <a:lnTo>
                    <a:pt x="1023" y="733"/>
                  </a:lnTo>
                  <a:close/>
                  <a:moveTo>
                    <a:pt x="0" y="1"/>
                  </a:moveTo>
                  <a:lnTo>
                    <a:pt x="1225" y="2728"/>
                  </a:lnTo>
                  <a:lnTo>
                    <a:pt x="4521" y="1365"/>
                  </a:lnTo>
                  <a:lnTo>
                    <a:pt x="2273" y="253"/>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52"/>
            <p:cNvSpPr/>
            <p:nvPr/>
          </p:nvSpPr>
          <p:spPr>
            <a:xfrm>
              <a:off x="4952100" y="890350"/>
              <a:ext cx="78950" cy="112725"/>
            </a:xfrm>
            <a:custGeom>
              <a:avLst/>
              <a:gdLst/>
              <a:ahLst/>
              <a:cxnLst/>
              <a:rect l="l" t="t" r="r" b="b"/>
              <a:pathLst>
                <a:path w="3158" h="4509" extrusionOk="0">
                  <a:moveTo>
                    <a:pt x="1" y="0"/>
                  </a:moveTo>
                  <a:lnTo>
                    <a:pt x="1" y="1882"/>
                  </a:lnTo>
                  <a:lnTo>
                    <a:pt x="960" y="4508"/>
                  </a:lnTo>
                  <a:lnTo>
                    <a:pt x="3157" y="2576"/>
                  </a:lnTo>
                  <a:lnTo>
                    <a:pt x="3157" y="1251"/>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52"/>
            <p:cNvSpPr/>
            <p:nvPr/>
          </p:nvSpPr>
          <p:spPr>
            <a:xfrm>
              <a:off x="4944200" y="878675"/>
              <a:ext cx="94750" cy="137975"/>
            </a:xfrm>
            <a:custGeom>
              <a:avLst/>
              <a:gdLst/>
              <a:ahLst/>
              <a:cxnLst/>
              <a:rect l="l" t="t" r="r" b="b"/>
              <a:pathLst>
                <a:path w="3790" h="5519" extrusionOk="0">
                  <a:moveTo>
                    <a:pt x="620" y="922"/>
                  </a:moveTo>
                  <a:lnTo>
                    <a:pt x="3145" y="1932"/>
                  </a:lnTo>
                  <a:lnTo>
                    <a:pt x="3145" y="2892"/>
                  </a:lnTo>
                  <a:lnTo>
                    <a:pt x="1415" y="4432"/>
                  </a:lnTo>
                  <a:lnTo>
                    <a:pt x="632" y="2298"/>
                  </a:lnTo>
                  <a:lnTo>
                    <a:pt x="620" y="922"/>
                  </a:lnTo>
                  <a:close/>
                  <a:moveTo>
                    <a:pt x="1" y="0"/>
                  </a:moveTo>
                  <a:lnTo>
                    <a:pt x="1" y="2349"/>
                  </a:lnTo>
                  <a:lnTo>
                    <a:pt x="1137" y="5518"/>
                  </a:lnTo>
                  <a:lnTo>
                    <a:pt x="3789" y="3182"/>
                  </a:lnTo>
                  <a:lnTo>
                    <a:pt x="3789" y="1503"/>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52"/>
            <p:cNvSpPr/>
            <p:nvPr/>
          </p:nvSpPr>
          <p:spPr>
            <a:xfrm>
              <a:off x="4770275" y="799125"/>
              <a:ext cx="164800" cy="161950"/>
            </a:xfrm>
            <a:custGeom>
              <a:avLst/>
              <a:gdLst/>
              <a:ahLst/>
              <a:cxnLst/>
              <a:rect l="l" t="t" r="r" b="b"/>
              <a:pathLst>
                <a:path w="6592" h="6478" extrusionOk="0">
                  <a:moveTo>
                    <a:pt x="1049" y="0"/>
                  </a:moveTo>
                  <a:lnTo>
                    <a:pt x="0" y="1856"/>
                  </a:lnTo>
                  <a:lnTo>
                    <a:pt x="948" y="4546"/>
                  </a:lnTo>
                  <a:lnTo>
                    <a:pt x="2539" y="6478"/>
                  </a:lnTo>
                  <a:lnTo>
                    <a:pt x="5064" y="6478"/>
                  </a:lnTo>
                  <a:lnTo>
                    <a:pt x="6592" y="6213"/>
                  </a:lnTo>
                  <a:lnTo>
                    <a:pt x="5695" y="3801"/>
                  </a:lnTo>
                  <a:lnTo>
                    <a:pt x="3296" y="2500"/>
                  </a:lnTo>
                  <a:lnTo>
                    <a:pt x="104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52"/>
            <p:cNvSpPr/>
            <p:nvPr/>
          </p:nvSpPr>
          <p:spPr>
            <a:xfrm>
              <a:off x="4761750" y="785550"/>
              <a:ext cx="184075" cy="183425"/>
            </a:xfrm>
            <a:custGeom>
              <a:avLst/>
              <a:gdLst/>
              <a:ahLst/>
              <a:cxnLst/>
              <a:rect l="l" t="t" r="r" b="b"/>
              <a:pathLst>
                <a:path w="7363" h="7337" extrusionOk="0">
                  <a:moveTo>
                    <a:pt x="1453" y="1074"/>
                  </a:moveTo>
                  <a:lnTo>
                    <a:pt x="3410" y="3245"/>
                  </a:lnTo>
                  <a:lnTo>
                    <a:pt x="5784" y="4559"/>
                  </a:lnTo>
                  <a:lnTo>
                    <a:pt x="6503" y="6516"/>
                  </a:lnTo>
                  <a:lnTo>
                    <a:pt x="5405" y="6705"/>
                  </a:lnTo>
                  <a:lnTo>
                    <a:pt x="3031" y="6705"/>
                  </a:lnTo>
                  <a:lnTo>
                    <a:pt x="1566" y="4937"/>
                  </a:lnTo>
                  <a:lnTo>
                    <a:pt x="695" y="2425"/>
                  </a:lnTo>
                  <a:lnTo>
                    <a:pt x="1453" y="1074"/>
                  </a:lnTo>
                  <a:close/>
                  <a:moveTo>
                    <a:pt x="1326" y="0"/>
                  </a:moveTo>
                  <a:lnTo>
                    <a:pt x="1" y="2374"/>
                  </a:lnTo>
                  <a:lnTo>
                    <a:pt x="985" y="5203"/>
                  </a:lnTo>
                  <a:lnTo>
                    <a:pt x="2728" y="7337"/>
                  </a:lnTo>
                  <a:lnTo>
                    <a:pt x="5468" y="7337"/>
                  </a:lnTo>
                  <a:lnTo>
                    <a:pt x="7362" y="7008"/>
                  </a:lnTo>
                  <a:lnTo>
                    <a:pt x="6289" y="4129"/>
                  </a:lnTo>
                  <a:lnTo>
                    <a:pt x="3839" y="2791"/>
                  </a:lnTo>
                  <a:lnTo>
                    <a:pt x="132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52"/>
            <p:cNvSpPr/>
            <p:nvPr/>
          </p:nvSpPr>
          <p:spPr>
            <a:xfrm>
              <a:off x="4392100" y="1174150"/>
              <a:ext cx="165750" cy="386075"/>
            </a:xfrm>
            <a:custGeom>
              <a:avLst/>
              <a:gdLst/>
              <a:ahLst/>
              <a:cxnLst/>
              <a:rect l="l" t="t" r="r" b="b"/>
              <a:pathLst>
                <a:path w="6630" h="15443" extrusionOk="0">
                  <a:moveTo>
                    <a:pt x="6629" y="0"/>
                  </a:moveTo>
                  <a:lnTo>
                    <a:pt x="4521" y="1036"/>
                  </a:lnTo>
                  <a:lnTo>
                    <a:pt x="2261" y="3056"/>
                  </a:lnTo>
                  <a:lnTo>
                    <a:pt x="0" y="6301"/>
                  </a:lnTo>
                  <a:lnTo>
                    <a:pt x="354" y="10594"/>
                  </a:lnTo>
                  <a:lnTo>
                    <a:pt x="51" y="12652"/>
                  </a:lnTo>
                  <a:lnTo>
                    <a:pt x="1288" y="15443"/>
                  </a:lnTo>
                  <a:lnTo>
                    <a:pt x="4357" y="15443"/>
                  </a:lnTo>
                  <a:lnTo>
                    <a:pt x="2425" y="11731"/>
                  </a:lnTo>
                  <a:lnTo>
                    <a:pt x="2955" y="7033"/>
                  </a:lnTo>
                  <a:lnTo>
                    <a:pt x="4634" y="4154"/>
                  </a:lnTo>
                  <a:lnTo>
                    <a:pt x="6629" y="1844"/>
                  </a:lnTo>
                  <a:lnTo>
                    <a:pt x="662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52"/>
            <p:cNvSpPr/>
            <p:nvPr/>
          </p:nvSpPr>
          <p:spPr>
            <a:xfrm>
              <a:off x="4383875" y="1161200"/>
              <a:ext cx="181875" cy="406925"/>
            </a:xfrm>
            <a:custGeom>
              <a:avLst/>
              <a:gdLst/>
              <a:ahLst/>
              <a:cxnLst/>
              <a:rect l="l" t="t" r="r" b="b"/>
              <a:pathLst>
                <a:path w="7275" h="16277" extrusionOk="0">
                  <a:moveTo>
                    <a:pt x="6643" y="1023"/>
                  </a:moveTo>
                  <a:lnTo>
                    <a:pt x="6643" y="2248"/>
                  </a:lnTo>
                  <a:lnTo>
                    <a:pt x="4686" y="4508"/>
                  </a:lnTo>
                  <a:lnTo>
                    <a:pt x="3006" y="7387"/>
                  </a:lnTo>
                  <a:lnTo>
                    <a:pt x="2425" y="12299"/>
                  </a:lnTo>
                  <a:lnTo>
                    <a:pt x="4168" y="15645"/>
                  </a:lnTo>
                  <a:lnTo>
                    <a:pt x="1819" y="15645"/>
                  </a:lnTo>
                  <a:lnTo>
                    <a:pt x="708" y="13120"/>
                  </a:lnTo>
                  <a:lnTo>
                    <a:pt x="999" y="11125"/>
                  </a:lnTo>
                  <a:lnTo>
                    <a:pt x="645" y="6895"/>
                  </a:lnTo>
                  <a:lnTo>
                    <a:pt x="2829" y="3789"/>
                  </a:lnTo>
                  <a:lnTo>
                    <a:pt x="5039" y="1806"/>
                  </a:lnTo>
                  <a:lnTo>
                    <a:pt x="6643" y="1023"/>
                  </a:lnTo>
                  <a:close/>
                  <a:moveTo>
                    <a:pt x="7274" y="0"/>
                  </a:moveTo>
                  <a:lnTo>
                    <a:pt x="4723" y="1263"/>
                  </a:lnTo>
                  <a:lnTo>
                    <a:pt x="2387" y="3347"/>
                  </a:lnTo>
                  <a:lnTo>
                    <a:pt x="1" y="6731"/>
                  </a:lnTo>
                  <a:lnTo>
                    <a:pt x="380" y="11112"/>
                  </a:lnTo>
                  <a:lnTo>
                    <a:pt x="64" y="13221"/>
                  </a:lnTo>
                  <a:lnTo>
                    <a:pt x="1415" y="16277"/>
                  </a:lnTo>
                  <a:lnTo>
                    <a:pt x="5203" y="16277"/>
                  </a:lnTo>
                  <a:lnTo>
                    <a:pt x="3069" y="12185"/>
                  </a:lnTo>
                  <a:lnTo>
                    <a:pt x="3587" y="7652"/>
                  </a:lnTo>
                  <a:lnTo>
                    <a:pt x="5203" y="4874"/>
                  </a:lnTo>
                  <a:lnTo>
                    <a:pt x="7274" y="2475"/>
                  </a:lnTo>
                  <a:lnTo>
                    <a:pt x="727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52"/>
            <p:cNvSpPr/>
            <p:nvPr/>
          </p:nvSpPr>
          <p:spPr>
            <a:xfrm>
              <a:off x="3327950" y="2153675"/>
              <a:ext cx="78950" cy="116200"/>
            </a:xfrm>
            <a:custGeom>
              <a:avLst/>
              <a:gdLst/>
              <a:ahLst/>
              <a:cxnLst/>
              <a:rect l="l" t="t" r="r" b="b"/>
              <a:pathLst>
                <a:path w="3158" h="4648" extrusionOk="0">
                  <a:moveTo>
                    <a:pt x="1288" y="1"/>
                  </a:moveTo>
                  <a:lnTo>
                    <a:pt x="1" y="1655"/>
                  </a:lnTo>
                  <a:lnTo>
                    <a:pt x="1" y="3069"/>
                  </a:lnTo>
                  <a:lnTo>
                    <a:pt x="1" y="3700"/>
                  </a:lnTo>
                  <a:lnTo>
                    <a:pt x="884" y="4647"/>
                  </a:lnTo>
                  <a:lnTo>
                    <a:pt x="2677" y="3915"/>
                  </a:lnTo>
                  <a:lnTo>
                    <a:pt x="3157" y="1731"/>
                  </a:lnTo>
                  <a:lnTo>
                    <a:pt x="3157" y="544"/>
                  </a:lnTo>
                  <a:lnTo>
                    <a:pt x="128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52"/>
            <p:cNvSpPr/>
            <p:nvPr/>
          </p:nvSpPr>
          <p:spPr>
            <a:xfrm>
              <a:off x="3320050" y="2144525"/>
              <a:ext cx="94725" cy="134825"/>
            </a:xfrm>
            <a:custGeom>
              <a:avLst/>
              <a:gdLst/>
              <a:ahLst/>
              <a:cxnLst/>
              <a:rect l="l" t="t" r="r" b="b"/>
              <a:pathLst>
                <a:path w="3789" h="5393" extrusionOk="0">
                  <a:moveTo>
                    <a:pt x="1718" y="720"/>
                  </a:moveTo>
                  <a:lnTo>
                    <a:pt x="3158" y="1150"/>
                  </a:lnTo>
                  <a:lnTo>
                    <a:pt x="3158" y="2059"/>
                  </a:lnTo>
                  <a:lnTo>
                    <a:pt x="2728" y="4054"/>
                  </a:lnTo>
                  <a:lnTo>
                    <a:pt x="1289" y="4647"/>
                  </a:lnTo>
                  <a:lnTo>
                    <a:pt x="632" y="3953"/>
                  </a:lnTo>
                  <a:lnTo>
                    <a:pt x="632" y="2122"/>
                  </a:lnTo>
                  <a:lnTo>
                    <a:pt x="1718" y="720"/>
                  </a:lnTo>
                  <a:close/>
                  <a:moveTo>
                    <a:pt x="1491" y="0"/>
                  </a:moveTo>
                  <a:lnTo>
                    <a:pt x="1" y="1907"/>
                  </a:lnTo>
                  <a:lnTo>
                    <a:pt x="1" y="4193"/>
                  </a:lnTo>
                  <a:lnTo>
                    <a:pt x="1125" y="5392"/>
                  </a:lnTo>
                  <a:lnTo>
                    <a:pt x="3271" y="4508"/>
                  </a:lnTo>
                  <a:lnTo>
                    <a:pt x="3789" y="2160"/>
                  </a:lnTo>
                  <a:lnTo>
                    <a:pt x="3789" y="682"/>
                  </a:lnTo>
                  <a:lnTo>
                    <a:pt x="149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52"/>
            <p:cNvSpPr/>
            <p:nvPr/>
          </p:nvSpPr>
          <p:spPr>
            <a:xfrm>
              <a:off x="3404025" y="2057075"/>
              <a:ext cx="144925" cy="252250"/>
            </a:xfrm>
            <a:custGeom>
              <a:avLst/>
              <a:gdLst/>
              <a:ahLst/>
              <a:cxnLst/>
              <a:rect l="l" t="t" r="r" b="b"/>
              <a:pathLst>
                <a:path w="5797" h="10090" extrusionOk="0">
                  <a:moveTo>
                    <a:pt x="2602" y="1"/>
                  </a:moveTo>
                  <a:lnTo>
                    <a:pt x="834" y="443"/>
                  </a:lnTo>
                  <a:lnTo>
                    <a:pt x="1" y="1680"/>
                  </a:lnTo>
                  <a:lnTo>
                    <a:pt x="2097" y="4408"/>
                  </a:lnTo>
                  <a:lnTo>
                    <a:pt x="2311" y="6201"/>
                  </a:lnTo>
                  <a:lnTo>
                    <a:pt x="746" y="7703"/>
                  </a:lnTo>
                  <a:lnTo>
                    <a:pt x="746" y="10090"/>
                  </a:lnTo>
                  <a:lnTo>
                    <a:pt x="5796" y="9155"/>
                  </a:lnTo>
                  <a:lnTo>
                    <a:pt x="5796" y="7564"/>
                  </a:lnTo>
                  <a:lnTo>
                    <a:pt x="4837" y="5266"/>
                  </a:lnTo>
                  <a:lnTo>
                    <a:pt x="2728" y="2753"/>
                  </a:lnTo>
                  <a:lnTo>
                    <a:pt x="3700" y="1213"/>
                  </a:lnTo>
                  <a:lnTo>
                    <a:pt x="260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52"/>
            <p:cNvSpPr/>
            <p:nvPr/>
          </p:nvSpPr>
          <p:spPr>
            <a:xfrm>
              <a:off x="3394250" y="2048250"/>
              <a:ext cx="162600" cy="270550"/>
            </a:xfrm>
            <a:custGeom>
              <a:avLst/>
              <a:gdLst/>
              <a:ahLst/>
              <a:cxnLst/>
              <a:rect l="l" t="t" r="r" b="b"/>
              <a:pathLst>
                <a:path w="6504" h="10822" extrusionOk="0">
                  <a:moveTo>
                    <a:pt x="2879" y="707"/>
                  </a:moveTo>
                  <a:lnTo>
                    <a:pt x="3687" y="1604"/>
                  </a:lnTo>
                  <a:lnTo>
                    <a:pt x="2728" y="3132"/>
                  </a:lnTo>
                  <a:lnTo>
                    <a:pt x="4950" y="5783"/>
                  </a:lnTo>
                  <a:lnTo>
                    <a:pt x="5872" y="7980"/>
                  </a:lnTo>
                  <a:lnTo>
                    <a:pt x="5872" y="9243"/>
                  </a:lnTo>
                  <a:lnTo>
                    <a:pt x="1452" y="10064"/>
                  </a:lnTo>
                  <a:lnTo>
                    <a:pt x="1452" y="8195"/>
                  </a:lnTo>
                  <a:lnTo>
                    <a:pt x="3031" y="6667"/>
                  </a:lnTo>
                  <a:lnTo>
                    <a:pt x="2791" y="4634"/>
                  </a:lnTo>
                  <a:lnTo>
                    <a:pt x="783" y="2008"/>
                  </a:lnTo>
                  <a:lnTo>
                    <a:pt x="1414" y="1061"/>
                  </a:lnTo>
                  <a:lnTo>
                    <a:pt x="2879" y="707"/>
                  </a:lnTo>
                  <a:close/>
                  <a:moveTo>
                    <a:pt x="3094" y="0"/>
                  </a:moveTo>
                  <a:lnTo>
                    <a:pt x="1023" y="505"/>
                  </a:lnTo>
                  <a:lnTo>
                    <a:pt x="0" y="2046"/>
                  </a:lnTo>
                  <a:lnTo>
                    <a:pt x="2172" y="4887"/>
                  </a:lnTo>
                  <a:lnTo>
                    <a:pt x="2361" y="6440"/>
                  </a:lnTo>
                  <a:lnTo>
                    <a:pt x="821" y="7917"/>
                  </a:lnTo>
                  <a:lnTo>
                    <a:pt x="821" y="10822"/>
                  </a:lnTo>
                  <a:lnTo>
                    <a:pt x="6503" y="9774"/>
                  </a:lnTo>
                  <a:lnTo>
                    <a:pt x="6503" y="7917"/>
                  </a:lnTo>
                  <a:lnTo>
                    <a:pt x="5506" y="5493"/>
                  </a:lnTo>
                  <a:lnTo>
                    <a:pt x="3498" y="3094"/>
                  </a:lnTo>
                  <a:lnTo>
                    <a:pt x="4470" y="1541"/>
                  </a:lnTo>
                  <a:lnTo>
                    <a:pt x="30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52"/>
            <p:cNvSpPr/>
            <p:nvPr/>
          </p:nvSpPr>
          <p:spPr>
            <a:xfrm>
              <a:off x="3658775" y="1084500"/>
              <a:ext cx="236775" cy="215300"/>
            </a:xfrm>
            <a:custGeom>
              <a:avLst/>
              <a:gdLst/>
              <a:ahLst/>
              <a:cxnLst/>
              <a:rect l="l" t="t" r="r" b="b"/>
              <a:pathLst>
                <a:path w="9471" h="8612" extrusionOk="0">
                  <a:moveTo>
                    <a:pt x="3498" y="0"/>
                  </a:moveTo>
                  <a:lnTo>
                    <a:pt x="1907" y="972"/>
                  </a:lnTo>
                  <a:lnTo>
                    <a:pt x="1907" y="1692"/>
                  </a:lnTo>
                  <a:lnTo>
                    <a:pt x="1" y="2273"/>
                  </a:lnTo>
                  <a:lnTo>
                    <a:pt x="2173" y="5026"/>
                  </a:lnTo>
                  <a:lnTo>
                    <a:pt x="3801" y="6162"/>
                  </a:lnTo>
                  <a:lnTo>
                    <a:pt x="3271" y="6970"/>
                  </a:lnTo>
                  <a:lnTo>
                    <a:pt x="5254" y="8612"/>
                  </a:lnTo>
                  <a:lnTo>
                    <a:pt x="6327" y="4028"/>
                  </a:lnTo>
                  <a:lnTo>
                    <a:pt x="7488" y="5278"/>
                  </a:lnTo>
                  <a:lnTo>
                    <a:pt x="7122" y="7046"/>
                  </a:lnTo>
                  <a:lnTo>
                    <a:pt x="8537" y="7046"/>
                  </a:lnTo>
                  <a:lnTo>
                    <a:pt x="9471" y="5177"/>
                  </a:lnTo>
                  <a:lnTo>
                    <a:pt x="6150" y="2513"/>
                  </a:lnTo>
                  <a:lnTo>
                    <a:pt x="349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52"/>
            <p:cNvSpPr/>
            <p:nvPr/>
          </p:nvSpPr>
          <p:spPr>
            <a:xfrm>
              <a:off x="3645200" y="1074400"/>
              <a:ext cx="260450" cy="239600"/>
            </a:xfrm>
            <a:custGeom>
              <a:avLst/>
              <a:gdLst/>
              <a:ahLst/>
              <a:cxnLst/>
              <a:rect l="l" t="t" r="r" b="b"/>
              <a:pathLst>
                <a:path w="10418" h="9584" extrusionOk="0">
                  <a:moveTo>
                    <a:pt x="4003" y="796"/>
                  </a:moveTo>
                  <a:lnTo>
                    <a:pt x="6491" y="3157"/>
                  </a:lnTo>
                  <a:lnTo>
                    <a:pt x="9610" y="5670"/>
                  </a:lnTo>
                  <a:lnTo>
                    <a:pt x="8878" y="7134"/>
                  </a:lnTo>
                  <a:lnTo>
                    <a:pt x="8057" y="7134"/>
                  </a:lnTo>
                  <a:lnTo>
                    <a:pt x="8372" y="5581"/>
                  </a:lnTo>
                  <a:lnTo>
                    <a:pt x="6693" y="3788"/>
                  </a:lnTo>
                  <a:lnTo>
                    <a:pt x="5607" y="8460"/>
                  </a:lnTo>
                  <a:lnTo>
                    <a:pt x="4231" y="7324"/>
                  </a:lnTo>
                  <a:lnTo>
                    <a:pt x="4774" y="6478"/>
                  </a:lnTo>
                  <a:lnTo>
                    <a:pt x="2943" y="5202"/>
                  </a:lnTo>
                  <a:lnTo>
                    <a:pt x="1074" y="2841"/>
                  </a:lnTo>
                  <a:lnTo>
                    <a:pt x="2779" y="2323"/>
                  </a:lnTo>
                  <a:lnTo>
                    <a:pt x="2779" y="1553"/>
                  </a:lnTo>
                  <a:lnTo>
                    <a:pt x="4003" y="796"/>
                  </a:lnTo>
                  <a:close/>
                  <a:moveTo>
                    <a:pt x="4092" y="0"/>
                  </a:moveTo>
                  <a:lnTo>
                    <a:pt x="2147" y="1200"/>
                  </a:lnTo>
                  <a:lnTo>
                    <a:pt x="2147" y="1856"/>
                  </a:lnTo>
                  <a:lnTo>
                    <a:pt x="1" y="2513"/>
                  </a:lnTo>
                  <a:lnTo>
                    <a:pt x="2476" y="5632"/>
                  </a:lnTo>
                  <a:lnTo>
                    <a:pt x="3915" y="6654"/>
                  </a:lnTo>
                  <a:lnTo>
                    <a:pt x="3397" y="7437"/>
                  </a:lnTo>
                  <a:lnTo>
                    <a:pt x="5986" y="9584"/>
                  </a:lnTo>
                  <a:lnTo>
                    <a:pt x="7047" y="5076"/>
                  </a:lnTo>
                  <a:lnTo>
                    <a:pt x="7691" y="5771"/>
                  </a:lnTo>
                  <a:lnTo>
                    <a:pt x="7274" y="7778"/>
                  </a:lnTo>
                  <a:lnTo>
                    <a:pt x="9269" y="7778"/>
                  </a:lnTo>
                  <a:lnTo>
                    <a:pt x="10418" y="5505"/>
                  </a:lnTo>
                  <a:lnTo>
                    <a:pt x="6908" y="2690"/>
                  </a:lnTo>
                  <a:lnTo>
                    <a:pt x="409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52"/>
            <p:cNvSpPr/>
            <p:nvPr/>
          </p:nvSpPr>
          <p:spPr>
            <a:xfrm>
              <a:off x="3780950" y="1045975"/>
              <a:ext cx="134825" cy="91250"/>
            </a:xfrm>
            <a:custGeom>
              <a:avLst/>
              <a:gdLst/>
              <a:ahLst/>
              <a:cxnLst/>
              <a:rect l="l" t="t" r="r" b="b"/>
              <a:pathLst>
                <a:path w="5393" h="3650" extrusionOk="0">
                  <a:moveTo>
                    <a:pt x="1175" y="1"/>
                  </a:moveTo>
                  <a:lnTo>
                    <a:pt x="0" y="1137"/>
                  </a:lnTo>
                  <a:lnTo>
                    <a:pt x="2235" y="2842"/>
                  </a:lnTo>
                  <a:lnTo>
                    <a:pt x="3612" y="3650"/>
                  </a:lnTo>
                  <a:lnTo>
                    <a:pt x="5392" y="1819"/>
                  </a:lnTo>
                  <a:lnTo>
                    <a:pt x="4584" y="329"/>
                  </a:lnTo>
                  <a:lnTo>
                    <a:pt x="3208" y="1"/>
                  </a:lnTo>
                  <a:lnTo>
                    <a:pt x="2703" y="1137"/>
                  </a:lnTo>
                  <a:lnTo>
                    <a:pt x="117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52"/>
            <p:cNvSpPr/>
            <p:nvPr/>
          </p:nvSpPr>
          <p:spPr>
            <a:xfrm>
              <a:off x="3768950" y="1035550"/>
              <a:ext cx="156600" cy="111475"/>
            </a:xfrm>
            <a:custGeom>
              <a:avLst/>
              <a:gdLst/>
              <a:ahLst/>
              <a:cxnLst/>
              <a:rect l="l" t="t" r="r" b="b"/>
              <a:pathLst>
                <a:path w="6264" h="4459" extrusionOk="0">
                  <a:moveTo>
                    <a:pt x="3864" y="784"/>
                  </a:moveTo>
                  <a:lnTo>
                    <a:pt x="4849" y="1011"/>
                  </a:lnTo>
                  <a:lnTo>
                    <a:pt x="5481" y="2185"/>
                  </a:lnTo>
                  <a:lnTo>
                    <a:pt x="4041" y="3663"/>
                  </a:lnTo>
                  <a:lnTo>
                    <a:pt x="2905" y="3006"/>
                  </a:lnTo>
                  <a:lnTo>
                    <a:pt x="960" y="1529"/>
                  </a:lnTo>
                  <a:lnTo>
                    <a:pt x="1680" y="834"/>
                  </a:lnTo>
                  <a:lnTo>
                    <a:pt x="3309" y="2046"/>
                  </a:lnTo>
                  <a:lnTo>
                    <a:pt x="3864" y="784"/>
                  </a:lnTo>
                  <a:close/>
                  <a:moveTo>
                    <a:pt x="1629" y="1"/>
                  </a:moveTo>
                  <a:lnTo>
                    <a:pt x="0" y="1579"/>
                  </a:lnTo>
                  <a:lnTo>
                    <a:pt x="2564" y="3524"/>
                  </a:lnTo>
                  <a:lnTo>
                    <a:pt x="4142" y="4458"/>
                  </a:lnTo>
                  <a:lnTo>
                    <a:pt x="6264" y="2299"/>
                  </a:lnTo>
                  <a:lnTo>
                    <a:pt x="5279" y="468"/>
                  </a:lnTo>
                  <a:lnTo>
                    <a:pt x="3511" y="51"/>
                  </a:lnTo>
                  <a:lnTo>
                    <a:pt x="3056" y="1062"/>
                  </a:lnTo>
                  <a:lnTo>
                    <a:pt x="162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52"/>
            <p:cNvSpPr/>
            <p:nvPr/>
          </p:nvSpPr>
          <p:spPr>
            <a:xfrm>
              <a:off x="3098775" y="1751200"/>
              <a:ext cx="166375" cy="133550"/>
            </a:xfrm>
            <a:custGeom>
              <a:avLst/>
              <a:gdLst/>
              <a:ahLst/>
              <a:cxnLst/>
              <a:rect l="l" t="t" r="r" b="b"/>
              <a:pathLst>
                <a:path w="6655" h="5342" extrusionOk="0">
                  <a:moveTo>
                    <a:pt x="5619" y="0"/>
                  </a:moveTo>
                  <a:lnTo>
                    <a:pt x="4205" y="985"/>
                  </a:lnTo>
                  <a:lnTo>
                    <a:pt x="2475" y="1869"/>
                  </a:lnTo>
                  <a:lnTo>
                    <a:pt x="1288" y="404"/>
                  </a:lnTo>
                  <a:lnTo>
                    <a:pt x="0" y="1856"/>
                  </a:lnTo>
                  <a:lnTo>
                    <a:pt x="341" y="2829"/>
                  </a:lnTo>
                  <a:lnTo>
                    <a:pt x="341" y="4028"/>
                  </a:lnTo>
                  <a:lnTo>
                    <a:pt x="2766" y="5341"/>
                  </a:lnTo>
                  <a:lnTo>
                    <a:pt x="4963" y="4369"/>
                  </a:lnTo>
                  <a:lnTo>
                    <a:pt x="6655" y="2854"/>
                  </a:lnTo>
                  <a:lnTo>
                    <a:pt x="6655" y="1515"/>
                  </a:lnTo>
                  <a:lnTo>
                    <a:pt x="561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52"/>
            <p:cNvSpPr/>
            <p:nvPr/>
          </p:nvSpPr>
          <p:spPr>
            <a:xfrm>
              <a:off x="3089925" y="1740150"/>
              <a:ext cx="182800" cy="153450"/>
            </a:xfrm>
            <a:custGeom>
              <a:avLst/>
              <a:gdLst/>
              <a:ahLst/>
              <a:cxnLst/>
              <a:rect l="l" t="t" r="r" b="b"/>
              <a:pathLst>
                <a:path w="7312" h="6138" extrusionOk="0">
                  <a:moveTo>
                    <a:pt x="5885" y="884"/>
                  </a:moveTo>
                  <a:lnTo>
                    <a:pt x="6693" y="2046"/>
                  </a:lnTo>
                  <a:lnTo>
                    <a:pt x="6693" y="3157"/>
                  </a:lnTo>
                  <a:lnTo>
                    <a:pt x="5140" y="4546"/>
                  </a:lnTo>
                  <a:lnTo>
                    <a:pt x="3132" y="5443"/>
                  </a:lnTo>
                  <a:lnTo>
                    <a:pt x="1011" y="4281"/>
                  </a:lnTo>
                  <a:lnTo>
                    <a:pt x="1011" y="3271"/>
                  </a:lnTo>
                  <a:lnTo>
                    <a:pt x="708" y="2374"/>
                  </a:lnTo>
                  <a:lnTo>
                    <a:pt x="1630" y="1339"/>
                  </a:lnTo>
                  <a:lnTo>
                    <a:pt x="2741" y="2715"/>
                  </a:lnTo>
                  <a:lnTo>
                    <a:pt x="4698" y="1705"/>
                  </a:lnTo>
                  <a:lnTo>
                    <a:pt x="5885" y="884"/>
                  </a:lnTo>
                  <a:close/>
                  <a:moveTo>
                    <a:pt x="6049" y="0"/>
                  </a:moveTo>
                  <a:lnTo>
                    <a:pt x="4395" y="1162"/>
                  </a:lnTo>
                  <a:lnTo>
                    <a:pt x="2918" y="1920"/>
                  </a:lnTo>
                  <a:lnTo>
                    <a:pt x="1655" y="366"/>
                  </a:lnTo>
                  <a:lnTo>
                    <a:pt x="1" y="2235"/>
                  </a:lnTo>
                  <a:lnTo>
                    <a:pt x="380" y="3334"/>
                  </a:lnTo>
                  <a:lnTo>
                    <a:pt x="380" y="4660"/>
                  </a:lnTo>
                  <a:lnTo>
                    <a:pt x="3094" y="6137"/>
                  </a:lnTo>
                  <a:lnTo>
                    <a:pt x="5443" y="5102"/>
                  </a:lnTo>
                  <a:lnTo>
                    <a:pt x="7312" y="3435"/>
                  </a:lnTo>
                  <a:lnTo>
                    <a:pt x="7312" y="1856"/>
                  </a:lnTo>
                  <a:lnTo>
                    <a:pt x="604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52"/>
            <p:cNvSpPr/>
            <p:nvPr/>
          </p:nvSpPr>
          <p:spPr>
            <a:xfrm>
              <a:off x="3793250" y="2636350"/>
              <a:ext cx="57175" cy="35700"/>
            </a:xfrm>
            <a:custGeom>
              <a:avLst/>
              <a:gdLst/>
              <a:ahLst/>
              <a:cxnLst/>
              <a:rect l="l" t="t" r="r" b="b"/>
              <a:pathLst>
                <a:path w="2287" h="1428" extrusionOk="0">
                  <a:moveTo>
                    <a:pt x="1743" y="0"/>
                  </a:moveTo>
                  <a:lnTo>
                    <a:pt x="1" y="480"/>
                  </a:lnTo>
                  <a:lnTo>
                    <a:pt x="2286" y="1427"/>
                  </a:lnTo>
                  <a:lnTo>
                    <a:pt x="2286" y="1427"/>
                  </a:lnTo>
                  <a:lnTo>
                    <a:pt x="174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52"/>
            <p:cNvSpPr/>
            <p:nvPr/>
          </p:nvSpPr>
          <p:spPr>
            <a:xfrm>
              <a:off x="3768950" y="2626875"/>
              <a:ext cx="95675" cy="59375"/>
            </a:xfrm>
            <a:custGeom>
              <a:avLst/>
              <a:gdLst/>
              <a:ahLst/>
              <a:cxnLst/>
              <a:rect l="l" t="t" r="r" b="b"/>
              <a:pathLst>
                <a:path w="3827" h="2375" extrusionOk="0">
                  <a:moveTo>
                    <a:pt x="2526" y="758"/>
                  </a:moveTo>
                  <a:lnTo>
                    <a:pt x="2703" y="1238"/>
                  </a:lnTo>
                  <a:lnTo>
                    <a:pt x="1958" y="922"/>
                  </a:lnTo>
                  <a:lnTo>
                    <a:pt x="2526" y="758"/>
                  </a:lnTo>
                  <a:close/>
                  <a:moveTo>
                    <a:pt x="2905" y="0"/>
                  </a:moveTo>
                  <a:lnTo>
                    <a:pt x="0" y="796"/>
                  </a:lnTo>
                  <a:lnTo>
                    <a:pt x="3826" y="2374"/>
                  </a:lnTo>
                  <a:lnTo>
                    <a:pt x="290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52"/>
            <p:cNvSpPr/>
            <p:nvPr/>
          </p:nvSpPr>
          <p:spPr>
            <a:xfrm>
              <a:off x="3702975" y="2517025"/>
              <a:ext cx="43275" cy="68200"/>
            </a:xfrm>
            <a:custGeom>
              <a:avLst/>
              <a:gdLst/>
              <a:ahLst/>
              <a:cxnLst/>
              <a:rect l="l" t="t" r="r" b="b"/>
              <a:pathLst>
                <a:path w="1731" h="2728" extrusionOk="0">
                  <a:moveTo>
                    <a:pt x="733" y="0"/>
                  </a:moveTo>
                  <a:cubicBezTo>
                    <a:pt x="493" y="164"/>
                    <a:pt x="0" y="1288"/>
                    <a:pt x="0" y="1288"/>
                  </a:cubicBezTo>
                  <a:lnTo>
                    <a:pt x="695" y="2728"/>
                  </a:lnTo>
                  <a:lnTo>
                    <a:pt x="1730" y="2728"/>
                  </a:lnTo>
                  <a:lnTo>
                    <a:pt x="73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52"/>
            <p:cNvSpPr/>
            <p:nvPr/>
          </p:nvSpPr>
          <p:spPr>
            <a:xfrm>
              <a:off x="3694450" y="2505025"/>
              <a:ext cx="62850" cy="88100"/>
            </a:xfrm>
            <a:custGeom>
              <a:avLst/>
              <a:gdLst/>
              <a:ahLst/>
              <a:cxnLst/>
              <a:rect l="l" t="t" r="r" b="b"/>
              <a:pathLst>
                <a:path w="2514" h="3524" extrusionOk="0">
                  <a:moveTo>
                    <a:pt x="973" y="1162"/>
                  </a:moveTo>
                  <a:lnTo>
                    <a:pt x="1604" y="2892"/>
                  </a:lnTo>
                  <a:lnTo>
                    <a:pt x="1225" y="2892"/>
                  </a:lnTo>
                  <a:lnTo>
                    <a:pt x="682" y="1756"/>
                  </a:lnTo>
                  <a:cubicBezTo>
                    <a:pt x="771" y="1554"/>
                    <a:pt x="884" y="1352"/>
                    <a:pt x="973" y="1162"/>
                  </a:cubicBezTo>
                  <a:close/>
                  <a:moveTo>
                    <a:pt x="1238" y="0"/>
                  </a:moveTo>
                  <a:lnTo>
                    <a:pt x="897" y="215"/>
                  </a:lnTo>
                  <a:cubicBezTo>
                    <a:pt x="619" y="405"/>
                    <a:pt x="253" y="1187"/>
                    <a:pt x="51" y="1642"/>
                  </a:cubicBezTo>
                  <a:lnTo>
                    <a:pt x="1" y="1768"/>
                  </a:lnTo>
                  <a:lnTo>
                    <a:pt x="834" y="3523"/>
                  </a:lnTo>
                  <a:lnTo>
                    <a:pt x="2513" y="3523"/>
                  </a:lnTo>
                  <a:lnTo>
                    <a:pt x="123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52"/>
            <p:cNvSpPr/>
            <p:nvPr/>
          </p:nvSpPr>
          <p:spPr>
            <a:xfrm>
              <a:off x="3696975" y="2570375"/>
              <a:ext cx="25275" cy="78000"/>
            </a:xfrm>
            <a:custGeom>
              <a:avLst/>
              <a:gdLst/>
              <a:ahLst/>
              <a:cxnLst/>
              <a:rect l="l" t="t" r="r" b="b"/>
              <a:pathLst>
                <a:path w="1011" h="3120" extrusionOk="0">
                  <a:moveTo>
                    <a:pt x="455" y="0"/>
                  </a:moveTo>
                  <a:lnTo>
                    <a:pt x="1" y="1402"/>
                  </a:lnTo>
                  <a:lnTo>
                    <a:pt x="581" y="3119"/>
                  </a:lnTo>
                  <a:lnTo>
                    <a:pt x="1011" y="3119"/>
                  </a:lnTo>
                  <a:lnTo>
                    <a:pt x="1011" y="278"/>
                  </a:lnTo>
                  <a:lnTo>
                    <a:pt x="4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52"/>
            <p:cNvSpPr/>
            <p:nvPr/>
          </p:nvSpPr>
          <p:spPr>
            <a:xfrm>
              <a:off x="3688775" y="2563750"/>
              <a:ext cx="43275" cy="92500"/>
            </a:xfrm>
            <a:custGeom>
              <a:avLst/>
              <a:gdLst/>
              <a:ahLst/>
              <a:cxnLst/>
              <a:rect l="l" t="t" r="r" b="b"/>
              <a:pathLst>
                <a:path w="1731" h="3700" extrusionOk="0">
                  <a:moveTo>
                    <a:pt x="1023" y="846"/>
                  </a:moveTo>
                  <a:lnTo>
                    <a:pt x="1074" y="871"/>
                  </a:lnTo>
                  <a:lnTo>
                    <a:pt x="1074" y="2765"/>
                  </a:lnTo>
                  <a:lnTo>
                    <a:pt x="695" y="1755"/>
                  </a:lnTo>
                  <a:lnTo>
                    <a:pt x="1023" y="846"/>
                  </a:lnTo>
                  <a:close/>
                  <a:moveTo>
                    <a:pt x="632" y="0"/>
                  </a:moveTo>
                  <a:lnTo>
                    <a:pt x="0" y="1755"/>
                  </a:lnTo>
                  <a:lnTo>
                    <a:pt x="720" y="3700"/>
                  </a:lnTo>
                  <a:lnTo>
                    <a:pt x="1730" y="3700"/>
                  </a:lnTo>
                  <a:lnTo>
                    <a:pt x="1730" y="493"/>
                  </a:lnTo>
                  <a:lnTo>
                    <a:pt x="63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52"/>
            <p:cNvSpPr/>
            <p:nvPr/>
          </p:nvSpPr>
          <p:spPr>
            <a:xfrm>
              <a:off x="4360850" y="1623350"/>
              <a:ext cx="47375" cy="27475"/>
            </a:xfrm>
            <a:custGeom>
              <a:avLst/>
              <a:gdLst/>
              <a:ahLst/>
              <a:cxnLst/>
              <a:rect l="l" t="t" r="r" b="b"/>
              <a:pathLst>
                <a:path w="1895" h="1099" extrusionOk="0">
                  <a:moveTo>
                    <a:pt x="0" y="0"/>
                  </a:moveTo>
                  <a:lnTo>
                    <a:pt x="556" y="1099"/>
                  </a:lnTo>
                  <a:lnTo>
                    <a:pt x="1326" y="947"/>
                  </a:lnTo>
                  <a:lnTo>
                    <a:pt x="18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52"/>
            <p:cNvSpPr/>
            <p:nvPr/>
          </p:nvSpPr>
          <p:spPr>
            <a:xfrm>
              <a:off x="4347900" y="1615450"/>
              <a:ext cx="74200" cy="44550"/>
            </a:xfrm>
            <a:custGeom>
              <a:avLst/>
              <a:gdLst/>
              <a:ahLst/>
              <a:cxnLst/>
              <a:rect l="l" t="t" r="r" b="b"/>
              <a:pathLst>
                <a:path w="2968" h="1782" extrusionOk="0">
                  <a:moveTo>
                    <a:pt x="1857" y="632"/>
                  </a:moveTo>
                  <a:lnTo>
                    <a:pt x="1642" y="973"/>
                  </a:lnTo>
                  <a:lnTo>
                    <a:pt x="1238" y="1061"/>
                  </a:lnTo>
                  <a:lnTo>
                    <a:pt x="1023" y="632"/>
                  </a:lnTo>
                  <a:close/>
                  <a:moveTo>
                    <a:pt x="0" y="1"/>
                  </a:moveTo>
                  <a:lnTo>
                    <a:pt x="897" y="1781"/>
                  </a:lnTo>
                  <a:lnTo>
                    <a:pt x="2046" y="1541"/>
                  </a:lnTo>
                  <a:lnTo>
                    <a:pt x="296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52"/>
            <p:cNvSpPr/>
            <p:nvPr/>
          </p:nvSpPr>
          <p:spPr>
            <a:xfrm>
              <a:off x="2445000" y="785850"/>
              <a:ext cx="922425" cy="1196450"/>
            </a:xfrm>
            <a:custGeom>
              <a:avLst/>
              <a:gdLst/>
              <a:ahLst/>
              <a:cxnLst/>
              <a:rect l="l" t="t" r="r" b="b"/>
              <a:pathLst>
                <a:path w="36897" h="47858" extrusionOk="0">
                  <a:moveTo>
                    <a:pt x="27288" y="1"/>
                  </a:moveTo>
                  <a:lnTo>
                    <a:pt x="21921" y="2324"/>
                  </a:lnTo>
                  <a:lnTo>
                    <a:pt x="20027" y="2375"/>
                  </a:lnTo>
                  <a:lnTo>
                    <a:pt x="19396" y="4067"/>
                  </a:lnTo>
                  <a:lnTo>
                    <a:pt x="20179" y="6378"/>
                  </a:lnTo>
                  <a:lnTo>
                    <a:pt x="18600" y="6378"/>
                  </a:lnTo>
                  <a:lnTo>
                    <a:pt x="18285" y="4016"/>
                  </a:lnTo>
                  <a:lnTo>
                    <a:pt x="17262" y="3625"/>
                  </a:lnTo>
                  <a:lnTo>
                    <a:pt x="16782" y="5203"/>
                  </a:lnTo>
                  <a:lnTo>
                    <a:pt x="15620" y="4850"/>
                  </a:lnTo>
                  <a:lnTo>
                    <a:pt x="15305" y="3006"/>
                  </a:lnTo>
                  <a:lnTo>
                    <a:pt x="13411" y="3322"/>
                  </a:lnTo>
                  <a:lnTo>
                    <a:pt x="11277" y="4105"/>
                  </a:lnTo>
                  <a:lnTo>
                    <a:pt x="9698" y="5683"/>
                  </a:lnTo>
                  <a:lnTo>
                    <a:pt x="7489" y="6163"/>
                  </a:lnTo>
                  <a:lnTo>
                    <a:pt x="6150" y="7893"/>
                  </a:lnTo>
                  <a:lnTo>
                    <a:pt x="6933" y="9080"/>
                  </a:lnTo>
                  <a:lnTo>
                    <a:pt x="5355" y="10418"/>
                  </a:lnTo>
                  <a:lnTo>
                    <a:pt x="2678" y="11529"/>
                  </a:lnTo>
                  <a:lnTo>
                    <a:pt x="784" y="11883"/>
                  </a:lnTo>
                  <a:lnTo>
                    <a:pt x="1251" y="13575"/>
                  </a:lnTo>
                  <a:lnTo>
                    <a:pt x="2678" y="13726"/>
                  </a:lnTo>
                  <a:lnTo>
                    <a:pt x="3069" y="14598"/>
                  </a:lnTo>
                  <a:lnTo>
                    <a:pt x="1" y="14838"/>
                  </a:lnTo>
                  <a:lnTo>
                    <a:pt x="1" y="16176"/>
                  </a:lnTo>
                  <a:lnTo>
                    <a:pt x="1731" y="17363"/>
                  </a:lnTo>
                  <a:cubicBezTo>
                    <a:pt x="1731" y="17363"/>
                    <a:pt x="1944" y="16942"/>
                    <a:pt x="2599" y="16942"/>
                  </a:cubicBezTo>
                  <a:cubicBezTo>
                    <a:pt x="2926" y="16942"/>
                    <a:pt x="3364" y="17047"/>
                    <a:pt x="3940" y="17363"/>
                  </a:cubicBezTo>
                  <a:cubicBezTo>
                    <a:pt x="5683" y="18310"/>
                    <a:pt x="5759" y="18310"/>
                    <a:pt x="5759" y="18310"/>
                  </a:cubicBezTo>
                  <a:lnTo>
                    <a:pt x="7337" y="21378"/>
                  </a:lnTo>
                  <a:lnTo>
                    <a:pt x="6946" y="25331"/>
                  </a:lnTo>
                  <a:lnTo>
                    <a:pt x="6946" y="29434"/>
                  </a:lnTo>
                  <a:lnTo>
                    <a:pt x="8436" y="29902"/>
                  </a:lnTo>
                  <a:lnTo>
                    <a:pt x="7615" y="31164"/>
                  </a:lnTo>
                  <a:lnTo>
                    <a:pt x="5683" y="30849"/>
                  </a:lnTo>
                  <a:lnTo>
                    <a:pt x="5683" y="33223"/>
                  </a:lnTo>
                  <a:lnTo>
                    <a:pt x="7173" y="34321"/>
                  </a:lnTo>
                  <a:lnTo>
                    <a:pt x="6074" y="36695"/>
                  </a:lnTo>
                  <a:lnTo>
                    <a:pt x="6541" y="40546"/>
                  </a:lnTo>
                  <a:lnTo>
                    <a:pt x="7135" y="43463"/>
                  </a:lnTo>
                  <a:lnTo>
                    <a:pt x="7627" y="46153"/>
                  </a:lnTo>
                  <a:lnTo>
                    <a:pt x="9218" y="45913"/>
                  </a:lnTo>
                  <a:lnTo>
                    <a:pt x="10885" y="47857"/>
                  </a:lnTo>
                  <a:lnTo>
                    <a:pt x="12186" y="45647"/>
                  </a:lnTo>
                  <a:lnTo>
                    <a:pt x="13310" y="42175"/>
                  </a:lnTo>
                  <a:lnTo>
                    <a:pt x="14812" y="39776"/>
                  </a:lnTo>
                  <a:lnTo>
                    <a:pt x="16946" y="39195"/>
                  </a:lnTo>
                  <a:lnTo>
                    <a:pt x="20103" y="37857"/>
                  </a:lnTo>
                  <a:lnTo>
                    <a:pt x="21770" y="35798"/>
                  </a:lnTo>
                  <a:lnTo>
                    <a:pt x="24762" y="35407"/>
                  </a:lnTo>
                  <a:lnTo>
                    <a:pt x="28462" y="33071"/>
                  </a:lnTo>
                  <a:lnTo>
                    <a:pt x="26480" y="32869"/>
                  </a:lnTo>
                  <a:lnTo>
                    <a:pt x="25545" y="32869"/>
                  </a:lnTo>
                  <a:lnTo>
                    <a:pt x="26480" y="30659"/>
                  </a:lnTo>
                  <a:lnTo>
                    <a:pt x="28462" y="32478"/>
                  </a:lnTo>
                  <a:lnTo>
                    <a:pt x="29232" y="30735"/>
                  </a:lnTo>
                  <a:lnTo>
                    <a:pt x="28538" y="28487"/>
                  </a:lnTo>
                  <a:lnTo>
                    <a:pt x="28538" y="28487"/>
                  </a:lnTo>
                  <a:cubicBezTo>
                    <a:pt x="28538" y="28487"/>
                    <a:pt x="28571" y="28497"/>
                    <a:pt x="28628" y="28497"/>
                  </a:cubicBezTo>
                  <a:cubicBezTo>
                    <a:pt x="28850" y="28497"/>
                    <a:pt x="29441" y="28361"/>
                    <a:pt x="29952" y="27048"/>
                  </a:cubicBezTo>
                  <a:cubicBezTo>
                    <a:pt x="30176" y="26473"/>
                    <a:pt x="30217" y="26354"/>
                    <a:pt x="30211" y="26354"/>
                  </a:cubicBezTo>
                  <a:lnTo>
                    <a:pt x="30211" y="26354"/>
                  </a:lnTo>
                  <a:cubicBezTo>
                    <a:pt x="30207" y="26354"/>
                    <a:pt x="30180" y="26414"/>
                    <a:pt x="30178" y="26414"/>
                  </a:cubicBezTo>
                  <a:cubicBezTo>
                    <a:pt x="30175" y="26414"/>
                    <a:pt x="30241" y="26250"/>
                    <a:pt x="30596" y="25381"/>
                  </a:cubicBezTo>
                  <a:cubicBezTo>
                    <a:pt x="31467" y="23260"/>
                    <a:pt x="31455" y="23247"/>
                    <a:pt x="31455" y="23247"/>
                  </a:cubicBezTo>
                  <a:cubicBezTo>
                    <a:pt x="31455" y="23247"/>
                    <a:pt x="32086" y="23007"/>
                    <a:pt x="31455" y="21593"/>
                  </a:cubicBezTo>
                  <a:cubicBezTo>
                    <a:pt x="30823" y="20179"/>
                    <a:pt x="29876" y="20722"/>
                    <a:pt x="30823" y="20166"/>
                  </a:cubicBezTo>
                  <a:lnTo>
                    <a:pt x="31770" y="19623"/>
                  </a:lnTo>
                  <a:lnTo>
                    <a:pt x="32642" y="19068"/>
                  </a:lnTo>
                  <a:lnTo>
                    <a:pt x="32250" y="16694"/>
                  </a:lnTo>
                  <a:lnTo>
                    <a:pt x="32642" y="14042"/>
                  </a:lnTo>
                  <a:lnTo>
                    <a:pt x="34611" y="11858"/>
                  </a:lnTo>
                  <a:lnTo>
                    <a:pt x="36354" y="9762"/>
                  </a:lnTo>
                  <a:lnTo>
                    <a:pt x="36897" y="8032"/>
                  </a:lnTo>
                  <a:lnTo>
                    <a:pt x="34851" y="7085"/>
                  </a:lnTo>
                  <a:lnTo>
                    <a:pt x="32566" y="7943"/>
                  </a:lnTo>
                  <a:lnTo>
                    <a:pt x="30280" y="10090"/>
                  </a:lnTo>
                  <a:lnTo>
                    <a:pt x="31770" y="7451"/>
                  </a:lnTo>
                  <a:lnTo>
                    <a:pt x="31859" y="7009"/>
                  </a:lnTo>
                  <a:lnTo>
                    <a:pt x="27439" y="7009"/>
                  </a:lnTo>
                  <a:lnTo>
                    <a:pt x="27351" y="5986"/>
                  </a:lnTo>
                  <a:lnTo>
                    <a:pt x="29232" y="5759"/>
                  </a:lnTo>
                  <a:lnTo>
                    <a:pt x="31859" y="5759"/>
                  </a:lnTo>
                  <a:lnTo>
                    <a:pt x="31543" y="3625"/>
                  </a:lnTo>
                  <a:lnTo>
                    <a:pt x="30672" y="1655"/>
                  </a:lnTo>
                  <a:lnTo>
                    <a:pt x="2728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52"/>
            <p:cNvSpPr/>
            <p:nvPr/>
          </p:nvSpPr>
          <p:spPr>
            <a:xfrm>
              <a:off x="2437100" y="777350"/>
              <a:ext cx="939800" cy="1218525"/>
            </a:xfrm>
            <a:custGeom>
              <a:avLst/>
              <a:gdLst/>
              <a:ahLst/>
              <a:cxnLst/>
              <a:rect l="l" t="t" r="r" b="b"/>
              <a:pathLst>
                <a:path w="37592" h="48741" extrusionOk="0">
                  <a:moveTo>
                    <a:pt x="26909" y="31530"/>
                  </a:moveTo>
                  <a:lnTo>
                    <a:pt x="28601" y="33070"/>
                  </a:lnTo>
                  <a:lnTo>
                    <a:pt x="26796" y="32893"/>
                  </a:lnTo>
                  <a:lnTo>
                    <a:pt x="26341" y="32893"/>
                  </a:lnTo>
                  <a:lnTo>
                    <a:pt x="26909" y="31530"/>
                  </a:lnTo>
                  <a:close/>
                  <a:moveTo>
                    <a:pt x="27591" y="682"/>
                  </a:moveTo>
                  <a:lnTo>
                    <a:pt x="30748" y="2222"/>
                  </a:lnTo>
                  <a:lnTo>
                    <a:pt x="31543" y="4053"/>
                  </a:lnTo>
                  <a:lnTo>
                    <a:pt x="31809" y="5783"/>
                  </a:lnTo>
                  <a:lnTo>
                    <a:pt x="29498" y="5783"/>
                  </a:lnTo>
                  <a:lnTo>
                    <a:pt x="27339" y="6048"/>
                  </a:lnTo>
                  <a:lnTo>
                    <a:pt x="27465" y="7665"/>
                  </a:lnTo>
                  <a:lnTo>
                    <a:pt x="31796" y="7665"/>
                  </a:lnTo>
                  <a:lnTo>
                    <a:pt x="29321" y="12059"/>
                  </a:lnTo>
                  <a:lnTo>
                    <a:pt x="33046" y="8574"/>
                  </a:lnTo>
                  <a:lnTo>
                    <a:pt x="35155" y="7778"/>
                  </a:lnTo>
                  <a:lnTo>
                    <a:pt x="36834" y="8548"/>
                  </a:lnTo>
                  <a:lnTo>
                    <a:pt x="36380" y="9963"/>
                  </a:lnTo>
                  <a:lnTo>
                    <a:pt x="34700" y="11996"/>
                  </a:lnTo>
                  <a:lnTo>
                    <a:pt x="32667" y="14256"/>
                  </a:lnTo>
                  <a:lnTo>
                    <a:pt x="32250" y="17059"/>
                  </a:lnTo>
                  <a:lnTo>
                    <a:pt x="32617" y="19269"/>
                  </a:lnTo>
                  <a:lnTo>
                    <a:pt x="31935" y="19698"/>
                  </a:lnTo>
                  <a:cubicBezTo>
                    <a:pt x="31922" y="19711"/>
                    <a:pt x="31834" y="19761"/>
                    <a:pt x="30988" y="20254"/>
                  </a:cubicBezTo>
                  <a:cubicBezTo>
                    <a:pt x="30584" y="20494"/>
                    <a:pt x="30432" y="20582"/>
                    <a:pt x="30432" y="20809"/>
                  </a:cubicBezTo>
                  <a:cubicBezTo>
                    <a:pt x="30445" y="20986"/>
                    <a:pt x="30558" y="21125"/>
                    <a:pt x="30710" y="21188"/>
                  </a:cubicBezTo>
                  <a:cubicBezTo>
                    <a:pt x="30887" y="21289"/>
                    <a:pt x="31215" y="21466"/>
                    <a:pt x="31480" y="22072"/>
                  </a:cubicBezTo>
                  <a:cubicBezTo>
                    <a:pt x="31872" y="22943"/>
                    <a:pt x="31733" y="23259"/>
                    <a:pt x="31657" y="23309"/>
                  </a:cubicBezTo>
                  <a:lnTo>
                    <a:pt x="31455" y="23385"/>
                  </a:lnTo>
                  <a:lnTo>
                    <a:pt x="31455" y="23537"/>
                  </a:lnTo>
                  <a:cubicBezTo>
                    <a:pt x="31404" y="23676"/>
                    <a:pt x="31228" y="24118"/>
                    <a:pt x="30609" y="25620"/>
                  </a:cubicBezTo>
                  <a:cubicBezTo>
                    <a:pt x="30432" y="26062"/>
                    <a:pt x="30319" y="26353"/>
                    <a:pt x="30243" y="26555"/>
                  </a:cubicBezTo>
                  <a:lnTo>
                    <a:pt x="30218" y="26618"/>
                  </a:lnTo>
                  <a:cubicBezTo>
                    <a:pt x="30218" y="26618"/>
                    <a:pt x="30218" y="26630"/>
                    <a:pt x="30218" y="26630"/>
                  </a:cubicBezTo>
                  <a:cubicBezTo>
                    <a:pt x="30205" y="26681"/>
                    <a:pt x="30154" y="26832"/>
                    <a:pt x="29978" y="27287"/>
                  </a:cubicBezTo>
                  <a:cubicBezTo>
                    <a:pt x="29498" y="28499"/>
                    <a:pt x="29018" y="28537"/>
                    <a:pt x="28955" y="28537"/>
                  </a:cubicBezTo>
                  <a:lnTo>
                    <a:pt x="28399" y="28373"/>
                  </a:lnTo>
                  <a:lnTo>
                    <a:pt x="28399" y="28373"/>
                  </a:lnTo>
                  <a:lnTo>
                    <a:pt x="29220" y="31062"/>
                  </a:lnTo>
                  <a:lnTo>
                    <a:pt x="28677" y="32287"/>
                  </a:lnTo>
                  <a:lnTo>
                    <a:pt x="26682" y="30469"/>
                  </a:lnTo>
                  <a:lnTo>
                    <a:pt x="25394" y="33525"/>
                  </a:lnTo>
                  <a:lnTo>
                    <a:pt x="26758" y="33525"/>
                  </a:lnTo>
                  <a:lnTo>
                    <a:pt x="27844" y="33626"/>
                  </a:lnTo>
                  <a:lnTo>
                    <a:pt x="24977" y="35431"/>
                  </a:lnTo>
                  <a:lnTo>
                    <a:pt x="21922" y="35835"/>
                  </a:lnTo>
                  <a:lnTo>
                    <a:pt x="20230" y="37931"/>
                  </a:lnTo>
                  <a:lnTo>
                    <a:pt x="17199" y="39232"/>
                  </a:lnTo>
                  <a:lnTo>
                    <a:pt x="14939" y="39838"/>
                  </a:lnTo>
                  <a:lnTo>
                    <a:pt x="13360" y="42351"/>
                  </a:lnTo>
                  <a:lnTo>
                    <a:pt x="12211" y="45861"/>
                  </a:lnTo>
                  <a:lnTo>
                    <a:pt x="11163" y="47654"/>
                  </a:lnTo>
                  <a:lnTo>
                    <a:pt x="9661" y="45874"/>
                  </a:lnTo>
                  <a:lnTo>
                    <a:pt x="8209" y="46101"/>
                  </a:lnTo>
                  <a:lnTo>
                    <a:pt x="7767" y="43715"/>
                  </a:lnTo>
                  <a:lnTo>
                    <a:pt x="7173" y="40823"/>
                  </a:lnTo>
                  <a:lnTo>
                    <a:pt x="6719" y="37048"/>
                  </a:lnTo>
                  <a:lnTo>
                    <a:pt x="7893" y="34535"/>
                  </a:lnTo>
                  <a:lnTo>
                    <a:pt x="6315" y="33373"/>
                  </a:lnTo>
                  <a:lnTo>
                    <a:pt x="6315" y="31542"/>
                  </a:lnTo>
                  <a:lnTo>
                    <a:pt x="8082" y="31833"/>
                  </a:lnTo>
                  <a:lnTo>
                    <a:pt x="9244" y="30040"/>
                  </a:lnTo>
                  <a:lnTo>
                    <a:pt x="7577" y="29509"/>
                  </a:lnTo>
                  <a:lnTo>
                    <a:pt x="7577" y="25671"/>
                  </a:lnTo>
                  <a:lnTo>
                    <a:pt x="7981" y="21643"/>
                  </a:lnTo>
                  <a:lnTo>
                    <a:pt x="6277" y="18309"/>
                  </a:lnTo>
                  <a:lnTo>
                    <a:pt x="6125" y="18309"/>
                  </a:lnTo>
                  <a:cubicBezTo>
                    <a:pt x="6024" y="18271"/>
                    <a:pt x="5645" y="18082"/>
                    <a:pt x="4408" y="17413"/>
                  </a:cubicBezTo>
                  <a:cubicBezTo>
                    <a:pt x="3845" y="17104"/>
                    <a:pt x="3347" y="16952"/>
                    <a:pt x="2915" y="16952"/>
                  </a:cubicBezTo>
                  <a:cubicBezTo>
                    <a:pt x="2746" y="16952"/>
                    <a:pt x="2587" y="16975"/>
                    <a:pt x="2438" y="17021"/>
                  </a:cubicBezTo>
                  <a:cubicBezTo>
                    <a:pt x="2274" y="17072"/>
                    <a:pt x="2122" y="17147"/>
                    <a:pt x="1983" y="17261"/>
                  </a:cubicBezTo>
                  <a:lnTo>
                    <a:pt x="620" y="16339"/>
                  </a:lnTo>
                  <a:lnTo>
                    <a:pt x="620" y="15455"/>
                  </a:lnTo>
                  <a:lnTo>
                    <a:pt x="3852" y="15203"/>
                  </a:lnTo>
                  <a:lnTo>
                    <a:pt x="3208" y="13763"/>
                  </a:lnTo>
                  <a:lnTo>
                    <a:pt x="1819" y="13612"/>
                  </a:lnTo>
                  <a:lnTo>
                    <a:pt x="1504" y="12450"/>
                  </a:lnTo>
                  <a:lnTo>
                    <a:pt x="3057" y="12160"/>
                  </a:lnTo>
                  <a:lnTo>
                    <a:pt x="5797" y="11036"/>
                  </a:lnTo>
                  <a:lnTo>
                    <a:pt x="7678" y="9470"/>
                  </a:lnTo>
                  <a:lnTo>
                    <a:pt x="6857" y="8233"/>
                  </a:lnTo>
                  <a:lnTo>
                    <a:pt x="7994" y="6781"/>
                  </a:lnTo>
                  <a:lnTo>
                    <a:pt x="10178" y="6301"/>
                  </a:lnTo>
                  <a:lnTo>
                    <a:pt x="11769" y="4710"/>
                  </a:lnTo>
                  <a:lnTo>
                    <a:pt x="13777" y="3965"/>
                  </a:lnTo>
                  <a:lnTo>
                    <a:pt x="15355" y="3712"/>
                  </a:lnTo>
                  <a:lnTo>
                    <a:pt x="15646" y="5430"/>
                  </a:lnTo>
                  <a:lnTo>
                    <a:pt x="17325" y="5935"/>
                  </a:lnTo>
                  <a:lnTo>
                    <a:pt x="17792" y="4382"/>
                  </a:lnTo>
                  <a:lnTo>
                    <a:pt x="18323" y="4584"/>
                  </a:lnTo>
                  <a:lnTo>
                    <a:pt x="18651" y="7033"/>
                  </a:lnTo>
                  <a:lnTo>
                    <a:pt x="20949" y="7033"/>
                  </a:lnTo>
                  <a:lnTo>
                    <a:pt x="20053" y="4407"/>
                  </a:lnTo>
                  <a:lnTo>
                    <a:pt x="20570" y="3031"/>
                  </a:lnTo>
                  <a:lnTo>
                    <a:pt x="22250" y="2980"/>
                  </a:lnTo>
                  <a:lnTo>
                    <a:pt x="27591" y="682"/>
                  </a:lnTo>
                  <a:close/>
                  <a:moveTo>
                    <a:pt x="27604" y="0"/>
                  </a:moveTo>
                  <a:lnTo>
                    <a:pt x="22161" y="2361"/>
                  </a:lnTo>
                  <a:lnTo>
                    <a:pt x="20116" y="2424"/>
                  </a:lnTo>
                  <a:lnTo>
                    <a:pt x="19371" y="4407"/>
                  </a:lnTo>
                  <a:lnTo>
                    <a:pt x="20053" y="6415"/>
                  </a:lnTo>
                  <a:lnTo>
                    <a:pt x="19194" y="6415"/>
                  </a:lnTo>
                  <a:lnTo>
                    <a:pt x="18891" y="4142"/>
                  </a:lnTo>
                  <a:lnTo>
                    <a:pt x="17376" y="3548"/>
                  </a:lnTo>
                  <a:lnTo>
                    <a:pt x="16896" y="5152"/>
                  </a:lnTo>
                  <a:lnTo>
                    <a:pt x="16214" y="4937"/>
                  </a:lnTo>
                  <a:lnTo>
                    <a:pt x="15861" y="2993"/>
                  </a:lnTo>
                  <a:lnTo>
                    <a:pt x="13600" y="3359"/>
                  </a:lnTo>
                  <a:lnTo>
                    <a:pt x="11479" y="4154"/>
                  </a:lnTo>
                  <a:lnTo>
                    <a:pt x="9850" y="5733"/>
                  </a:lnTo>
                  <a:lnTo>
                    <a:pt x="7628" y="6200"/>
                  </a:lnTo>
                  <a:lnTo>
                    <a:pt x="6075" y="8208"/>
                  </a:lnTo>
                  <a:lnTo>
                    <a:pt x="6832" y="9344"/>
                  </a:lnTo>
                  <a:lnTo>
                    <a:pt x="5506" y="10480"/>
                  </a:lnTo>
                  <a:lnTo>
                    <a:pt x="2905" y="11541"/>
                  </a:lnTo>
                  <a:lnTo>
                    <a:pt x="708" y="11958"/>
                  </a:lnTo>
                  <a:lnTo>
                    <a:pt x="1339" y="14193"/>
                  </a:lnTo>
                  <a:lnTo>
                    <a:pt x="2792" y="14344"/>
                  </a:lnTo>
                  <a:lnTo>
                    <a:pt x="2918" y="14635"/>
                  </a:lnTo>
                  <a:lnTo>
                    <a:pt x="1" y="14862"/>
                  </a:lnTo>
                  <a:lnTo>
                    <a:pt x="1" y="16655"/>
                  </a:lnTo>
                  <a:lnTo>
                    <a:pt x="2173" y="18132"/>
                  </a:lnTo>
                  <a:lnTo>
                    <a:pt x="2337" y="17817"/>
                  </a:lnTo>
                  <a:cubicBezTo>
                    <a:pt x="2400" y="17716"/>
                    <a:pt x="2514" y="17640"/>
                    <a:pt x="2627" y="17615"/>
                  </a:cubicBezTo>
                  <a:cubicBezTo>
                    <a:pt x="2703" y="17592"/>
                    <a:pt x="2796" y="17576"/>
                    <a:pt x="2911" y="17576"/>
                  </a:cubicBezTo>
                  <a:cubicBezTo>
                    <a:pt x="3180" y="17576"/>
                    <a:pt x="3565" y="17663"/>
                    <a:pt x="4105" y="17956"/>
                  </a:cubicBezTo>
                  <a:cubicBezTo>
                    <a:pt x="5153" y="18536"/>
                    <a:pt x="5620" y="18764"/>
                    <a:pt x="5847" y="18865"/>
                  </a:cubicBezTo>
                  <a:lnTo>
                    <a:pt x="7325" y="21756"/>
                  </a:lnTo>
                  <a:lnTo>
                    <a:pt x="6933" y="25645"/>
                  </a:lnTo>
                  <a:lnTo>
                    <a:pt x="6933" y="29976"/>
                  </a:lnTo>
                  <a:lnTo>
                    <a:pt x="8259" y="30393"/>
                  </a:lnTo>
                  <a:lnTo>
                    <a:pt x="7767" y="31138"/>
                  </a:lnTo>
                  <a:lnTo>
                    <a:pt x="5671" y="30785"/>
                  </a:lnTo>
                  <a:lnTo>
                    <a:pt x="5671" y="33689"/>
                  </a:lnTo>
                  <a:lnTo>
                    <a:pt x="7097" y="34737"/>
                  </a:lnTo>
                  <a:lnTo>
                    <a:pt x="6062" y="36947"/>
                  </a:lnTo>
                  <a:lnTo>
                    <a:pt x="6554" y="40924"/>
                  </a:lnTo>
                  <a:lnTo>
                    <a:pt x="7148" y="43828"/>
                  </a:lnTo>
                  <a:lnTo>
                    <a:pt x="7691" y="46808"/>
                  </a:lnTo>
                  <a:lnTo>
                    <a:pt x="9408" y="46556"/>
                  </a:lnTo>
                  <a:lnTo>
                    <a:pt x="11252" y="48740"/>
                  </a:lnTo>
                  <a:lnTo>
                    <a:pt x="12780" y="46152"/>
                  </a:lnTo>
                  <a:lnTo>
                    <a:pt x="13916" y="42654"/>
                  </a:lnTo>
                  <a:lnTo>
                    <a:pt x="15343" y="40381"/>
                  </a:lnTo>
                  <a:lnTo>
                    <a:pt x="17388" y="39826"/>
                  </a:lnTo>
                  <a:lnTo>
                    <a:pt x="20621" y="38449"/>
                  </a:lnTo>
                  <a:lnTo>
                    <a:pt x="22250" y="36429"/>
                  </a:lnTo>
                  <a:lnTo>
                    <a:pt x="25116" y="36050"/>
                  </a:lnTo>
                  <a:lnTo>
                    <a:pt x="29738" y="33184"/>
                  </a:lnTo>
                  <a:lnTo>
                    <a:pt x="29005" y="33108"/>
                  </a:lnTo>
                  <a:lnTo>
                    <a:pt x="29877" y="31100"/>
                  </a:lnTo>
                  <a:lnTo>
                    <a:pt x="29270" y="29105"/>
                  </a:lnTo>
                  <a:cubicBezTo>
                    <a:pt x="29637" y="28979"/>
                    <a:pt x="30142" y="28600"/>
                    <a:pt x="30558" y="27514"/>
                  </a:cubicBezTo>
                  <a:cubicBezTo>
                    <a:pt x="30659" y="27274"/>
                    <a:pt x="30748" y="27022"/>
                    <a:pt x="30824" y="26782"/>
                  </a:cubicBezTo>
                  <a:lnTo>
                    <a:pt x="31202" y="25847"/>
                  </a:lnTo>
                  <a:cubicBezTo>
                    <a:pt x="31720" y="24585"/>
                    <a:pt x="31935" y="24054"/>
                    <a:pt x="32036" y="23815"/>
                  </a:cubicBezTo>
                  <a:cubicBezTo>
                    <a:pt x="32149" y="23726"/>
                    <a:pt x="32238" y="23600"/>
                    <a:pt x="32288" y="23474"/>
                  </a:cubicBezTo>
                  <a:cubicBezTo>
                    <a:pt x="32452" y="23070"/>
                    <a:pt x="32389" y="22514"/>
                    <a:pt x="32074" y="21807"/>
                  </a:cubicBezTo>
                  <a:cubicBezTo>
                    <a:pt x="31910" y="21403"/>
                    <a:pt x="31644" y="21062"/>
                    <a:pt x="31303" y="20797"/>
                  </a:cubicBezTo>
                  <a:cubicBezTo>
                    <a:pt x="31834" y="20494"/>
                    <a:pt x="32112" y="20329"/>
                    <a:pt x="32250" y="20228"/>
                  </a:cubicBezTo>
                  <a:lnTo>
                    <a:pt x="32263" y="20241"/>
                  </a:lnTo>
                  <a:lnTo>
                    <a:pt x="33311" y="19572"/>
                  </a:lnTo>
                  <a:lnTo>
                    <a:pt x="32894" y="17046"/>
                  </a:lnTo>
                  <a:lnTo>
                    <a:pt x="33261" y="14534"/>
                  </a:lnTo>
                  <a:lnTo>
                    <a:pt x="35167" y="12412"/>
                  </a:lnTo>
                  <a:lnTo>
                    <a:pt x="36897" y="10329"/>
                  </a:lnTo>
                  <a:lnTo>
                    <a:pt x="37592" y="8220"/>
                  </a:lnTo>
                  <a:lnTo>
                    <a:pt x="35167" y="7096"/>
                  </a:lnTo>
                  <a:lnTo>
                    <a:pt x="32756" y="8018"/>
                  </a:lnTo>
                  <a:lnTo>
                    <a:pt x="31872" y="8801"/>
                  </a:lnTo>
                  <a:lnTo>
                    <a:pt x="32364" y="7942"/>
                  </a:lnTo>
                  <a:lnTo>
                    <a:pt x="32541" y="7046"/>
                  </a:lnTo>
                  <a:lnTo>
                    <a:pt x="28046" y="7046"/>
                  </a:lnTo>
                  <a:lnTo>
                    <a:pt x="28008" y="6604"/>
                  </a:lnTo>
                  <a:lnTo>
                    <a:pt x="29536" y="6415"/>
                  </a:lnTo>
                  <a:lnTo>
                    <a:pt x="32541" y="6415"/>
                  </a:lnTo>
                  <a:lnTo>
                    <a:pt x="32162" y="3927"/>
                  </a:lnTo>
                  <a:lnTo>
                    <a:pt x="31228" y="1768"/>
                  </a:lnTo>
                  <a:lnTo>
                    <a:pt x="2760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52"/>
            <p:cNvSpPr/>
            <p:nvPr/>
          </p:nvSpPr>
          <p:spPr>
            <a:xfrm>
              <a:off x="2067150" y="740400"/>
              <a:ext cx="667350" cy="530050"/>
            </a:xfrm>
            <a:custGeom>
              <a:avLst/>
              <a:gdLst/>
              <a:ahLst/>
              <a:cxnLst/>
              <a:rect l="l" t="t" r="r" b="b"/>
              <a:pathLst>
                <a:path w="26694" h="21202" extrusionOk="0">
                  <a:moveTo>
                    <a:pt x="19218" y="1"/>
                  </a:moveTo>
                  <a:lnTo>
                    <a:pt x="14635" y="556"/>
                  </a:lnTo>
                  <a:lnTo>
                    <a:pt x="11415" y="1895"/>
                  </a:lnTo>
                  <a:lnTo>
                    <a:pt x="10228" y="3157"/>
                  </a:lnTo>
                  <a:lnTo>
                    <a:pt x="12122" y="5165"/>
                  </a:lnTo>
                  <a:lnTo>
                    <a:pt x="14016" y="6100"/>
                  </a:lnTo>
                  <a:lnTo>
                    <a:pt x="11099" y="6163"/>
                  </a:lnTo>
                  <a:lnTo>
                    <a:pt x="9041" y="4660"/>
                  </a:lnTo>
                  <a:lnTo>
                    <a:pt x="8814" y="2766"/>
                  </a:lnTo>
                  <a:lnTo>
                    <a:pt x="7627" y="2286"/>
                  </a:lnTo>
                  <a:lnTo>
                    <a:pt x="5190" y="6706"/>
                  </a:lnTo>
                  <a:lnTo>
                    <a:pt x="4786" y="9711"/>
                  </a:lnTo>
                  <a:lnTo>
                    <a:pt x="5733" y="11756"/>
                  </a:lnTo>
                  <a:lnTo>
                    <a:pt x="7627" y="12236"/>
                  </a:lnTo>
                  <a:lnTo>
                    <a:pt x="8650" y="13688"/>
                  </a:lnTo>
                  <a:lnTo>
                    <a:pt x="6288" y="13082"/>
                  </a:lnTo>
                  <a:lnTo>
                    <a:pt x="5101" y="14509"/>
                  </a:lnTo>
                  <a:lnTo>
                    <a:pt x="2816" y="14509"/>
                  </a:lnTo>
                  <a:lnTo>
                    <a:pt x="1642" y="14004"/>
                  </a:lnTo>
                  <a:lnTo>
                    <a:pt x="417" y="12741"/>
                  </a:lnTo>
                  <a:cubicBezTo>
                    <a:pt x="177" y="12905"/>
                    <a:pt x="0" y="14332"/>
                    <a:pt x="0" y="14332"/>
                  </a:cubicBezTo>
                  <a:lnTo>
                    <a:pt x="1212" y="15822"/>
                  </a:lnTo>
                  <a:lnTo>
                    <a:pt x="631" y="18007"/>
                  </a:lnTo>
                  <a:lnTo>
                    <a:pt x="51" y="19459"/>
                  </a:lnTo>
                  <a:lnTo>
                    <a:pt x="3914" y="20494"/>
                  </a:lnTo>
                  <a:lnTo>
                    <a:pt x="6566" y="21201"/>
                  </a:lnTo>
                  <a:lnTo>
                    <a:pt x="7551" y="20810"/>
                  </a:lnTo>
                  <a:lnTo>
                    <a:pt x="7551" y="19232"/>
                  </a:lnTo>
                  <a:lnTo>
                    <a:pt x="5809" y="18689"/>
                  </a:lnTo>
                  <a:lnTo>
                    <a:pt x="3927" y="18032"/>
                  </a:lnTo>
                  <a:lnTo>
                    <a:pt x="3296" y="16403"/>
                  </a:lnTo>
                  <a:lnTo>
                    <a:pt x="4748" y="16138"/>
                  </a:lnTo>
                  <a:lnTo>
                    <a:pt x="7071" y="17653"/>
                  </a:lnTo>
                  <a:lnTo>
                    <a:pt x="9129" y="17653"/>
                  </a:lnTo>
                  <a:lnTo>
                    <a:pt x="11024" y="18348"/>
                  </a:lnTo>
                  <a:lnTo>
                    <a:pt x="11806" y="15140"/>
                  </a:lnTo>
                  <a:lnTo>
                    <a:pt x="13625" y="13398"/>
                  </a:lnTo>
                  <a:lnTo>
                    <a:pt x="15115" y="12224"/>
                  </a:lnTo>
                  <a:lnTo>
                    <a:pt x="15115" y="10405"/>
                  </a:lnTo>
                  <a:lnTo>
                    <a:pt x="18587" y="9231"/>
                  </a:lnTo>
                  <a:lnTo>
                    <a:pt x="21277" y="7728"/>
                  </a:lnTo>
                  <a:lnTo>
                    <a:pt x="23322" y="5986"/>
                  </a:lnTo>
                  <a:lnTo>
                    <a:pt x="25494" y="5216"/>
                  </a:lnTo>
                  <a:lnTo>
                    <a:pt x="26694" y="3322"/>
                  </a:lnTo>
                  <a:lnTo>
                    <a:pt x="25671" y="1390"/>
                  </a:lnTo>
                  <a:lnTo>
                    <a:pt x="2276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52"/>
            <p:cNvSpPr/>
            <p:nvPr/>
          </p:nvSpPr>
          <p:spPr>
            <a:xfrm>
              <a:off x="2057975" y="732525"/>
              <a:ext cx="685375" cy="546450"/>
            </a:xfrm>
            <a:custGeom>
              <a:avLst/>
              <a:gdLst/>
              <a:ahLst/>
              <a:cxnLst/>
              <a:rect l="l" t="t" r="r" b="b"/>
              <a:pathLst>
                <a:path w="27415" h="21858" extrusionOk="0">
                  <a:moveTo>
                    <a:pt x="23058" y="631"/>
                  </a:moveTo>
                  <a:lnTo>
                    <a:pt x="25811" y="1919"/>
                  </a:lnTo>
                  <a:lnTo>
                    <a:pt x="26682" y="3599"/>
                  </a:lnTo>
                  <a:lnTo>
                    <a:pt x="25646" y="5240"/>
                  </a:lnTo>
                  <a:lnTo>
                    <a:pt x="23576" y="5998"/>
                  </a:lnTo>
                  <a:lnTo>
                    <a:pt x="21480" y="7753"/>
                  </a:lnTo>
                  <a:lnTo>
                    <a:pt x="18853" y="9230"/>
                  </a:lnTo>
                  <a:lnTo>
                    <a:pt x="15166" y="10493"/>
                  </a:lnTo>
                  <a:lnTo>
                    <a:pt x="15166" y="12387"/>
                  </a:lnTo>
                  <a:lnTo>
                    <a:pt x="13764" y="13486"/>
                  </a:lnTo>
                  <a:lnTo>
                    <a:pt x="11883" y="15291"/>
                  </a:lnTo>
                  <a:lnTo>
                    <a:pt x="11163" y="18246"/>
                  </a:lnTo>
                  <a:lnTo>
                    <a:pt x="9597" y="17678"/>
                  </a:lnTo>
                  <a:lnTo>
                    <a:pt x="7539" y="17665"/>
                  </a:lnTo>
                  <a:lnTo>
                    <a:pt x="5191" y="16125"/>
                  </a:lnTo>
                  <a:lnTo>
                    <a:pt x="3233" y="16478"/>
                  </a:lnTo>
                  <a:lnTo>
                    <a:pt x="4067" y="18600"/>
                  </a:lnTo>
                  <a:lnTo>
                    <a:pt x="6087" y="19307"/>
                  </a:lnTo>
                  <a:lnTo>
                    <a:pt x="7602" y="19786"/>
                  </a:lnTo>
                  <a:lnTo>
                    <a:pt x="7602" y="20910"/>
                  </a:lnTo>
                  <a:lnTo>
                    <a:pt x="6921" y="21188"/>
                  </a:lnTo>
                  <a:lnTo>
                    <a:pt x="847" y="19559"/>
                  </a:lnTo>
                  <a:lnTo>
                    <a:pt x="1301" y="18398"/>
                  </a:lnTo>
                  <a:lnTo>
                    <a:pt x="1920" y="16062"/>
                  </a:lnTo>
                  <a:lnTo>
                    <a:pt x="695" y="14559"/>
                  </a:lnTo>
                  <a:cubicBezTo>
                    <a:pt x="733" y="14243"/>
                    <a:pt x="796" y="13915"/>
                    <a:pt x="872" y="13612"/>
                  </a:cubicBezTo>
                  <a:lnTo>
                    <a:pt x="1769" y="14534"/>
                  </a:lnTo>
                  <a:lnTo>
                    <a:pt x="3057" y="15114"/>
                  </a:lnTo>
                  <a:lnTo>
                    <a:pt x="5620" y="15140"/>
                  </a:lnTo>
                  <a:lnTo>
                    <a:pt x="6769" y="13751"/>
                  </a:lnTo>
                  <a:lnTo>
                    <a:pt x="9762" y="14521"/>
                  </a:lnTo>
                  <a:lnTo>
                    <a:pt x="8183" y="12261"/>
                  </a:lnTo>
                  <a:lnTo>
                    <a:pt x="6327" y="11794"/>
                  </a:lnTo>
                  <a:lnTo>
                    <a:pt x="5481" y="9963"/>
                  </a:lnTo>
                  <a:lnTo>
                    <a:pt x="5860" y="7122"/>
                  </a:lnTo>
                  <a:lnTo>
                    <a:pt x="8133" y="3005"/>
                  </a:lnTo>
                  <a:lnTo>
                    <a:pt x="8890" y="3296"/>
                  </a:lnTo>
                  <a:lnTo>
                    <a:pt x="9130" y="5152"/>
                  </a:lnTo>
                  <a:lnTo>
                    <a:pt x="11365" y="6793"/>
                  </a:lnTo>
                  <a:lnTo>
                    <a:pt x="15684" y="6692"/>
                  </a:lnTo>
                  <a:lnTo>
                    <a:pt x="12678" y="5228"/>
                  </a:lnTo>
                  <a:lnTo>
                    <a:pt x="11024" y="3472"/>
                  </a:lnTo>
                  <a:lnTo>
                    <a:pt x="11971" y="2475"/>
                  </a:lnTo>
                  <a:lnTo>
                    <a:pt x="15090" y="1174"/>
                  </a:lnTo>
                  <a:lnTo>
                    <a:pt x="19585" y="631"/>
                  </a:lnTo>
                  <a:close/>
                  <a:moveTo>
                    <a:pt x="19548" y="0"/>
                  </a:moveTo>
                  <a:lnTo>
                    <a:pt x="14977" y="556"/>
                  </a:lnTo>
                  <a:lnTo>
                    <a:pt x="11656" y="1919"/>
                  </a:lnTo>
                  <a:lnTo>
                    <a:pt x="10166" y="3472"/>
                  </a:lnTo>
                  <a:lnTo>
                    <a:pt x="12262" y="5695"/>
                  </a:lnTo>
                  <a:lnTo>
                    <a:pt x="13083" y="6124"/>
                  </a:lnTo>
                  <a:lnTo>
                    <a:pt x="11567" y="6162"/>
                  </a:lnTo>
                  <a:lnTo>
                    <a:pt x="9724" y="4798"/>
                  </a:lnTo>
                  <a:lnTo>
                    <a:pt x="9471" y="2854"/>
                  </a:lnTo>
                  <a:lnTo>
                    <a:pt x="7868" y="2210"/>
                  </a:lnTo>
                  <a:lnTo>
                    <a:pt x="5279" y="6869"/>
                  </a:lnTo>
                  <a:lnTo>
                    <a:pt x="4837" y="10064"/>
                  </a:lnTo>
                  <a:lnTo>
                    <a:pt x="5885" y="12337"/>
                  </a:lnTo>
                  <a:lnTo>
                    <a:pt x="7804" y="12816"/>
                  </a:lnTo>
                  <a:lnTo>
                    <a:pt x="8272" y="13486"/>
                  </a:lnTo>
                  <a:lnTo>
                    <a:pt x="6542" y="13044"/>
                  </a:lnTo>
                  <a:lnTo>
                    <a:pt x="5330" y="14508"/>
                  </a:lnTo>
                  <a:lnTo>
                    <a:pt x="3259" y="14508"/>
                  </a:lnTo>
                  <a:lnTo>
                    <a:pt x="2185" y="14054"/>
                  </a:lnTo>
                  <a:lnTo>
                    <a:pt x="822" y="12652"/>
                  </a:lnTo>
                  <a:lnTo>
                    <a:pt x="607" y="12791"/>
                  </a:lnTo>
                  <a:cubicBezTo>
                    <a:pt x="519" y="12854"/>
                    <a:pt x="253" y="13031"/>
                    <a:pt x="51" y="14609"/>
                  </a:cubicBezTo>
                  <a:lnTo>
                    <a:pt x="39" y="14748"/>
                  </a:lnTo>
                  <a:lnTo>
                    <a:pt x="1238" y="16213"/>
                  </a:lnTo>
                  <a:lnTo>
                    <a:pt x="708" y="18208"/>
                  </a:lnTo>
                  <a:lnTo>
                    <a:pt x="1" y="19989"/>
                  </a:lnTo>
                  <a:lnTo>
                    <a:pt x="6946" y="21857"/>
                  </a:lnTo>
                  <a:lnTo>
                    <a:pt x="8234" y="21340"/>
                  </a:lnTo>
                  <a:lnTo>
                    <a:pt x="8234" y="19319"/>
                  </a:lnTo>
                  <a:lnTo>
                    <a:pt x="6289" y="18701"/>
                  </a:lnTo>
                  <a:lnTo>
                    <a:pt x="4547" y="18094"/>
                  </a:lnTo>
                  <a:lnTo>
                    <a:pt x="4092" y="16958"/>
                  </a:lnTo>
                  <a:lnTo>
                    <a:pt x="5052" y="16781"/>
                  </a:lnTo>
                  <a:lnTo>
                    <a:pt x="7350" y="18284"/>
                  </a:lnTo>
                  <a:lnTo>
                    <a:pt x="9433" y="18284"/>
                  </a:lnTo>
                  <a:lnTo>
                    <a:pt x="11605" y="19079"/>
                  </a:lnTo>
                  <a:lnTo>
                    <a:pt x="12464" y="15620"/>
                  </a:lnTo>
                  <a:lnTo>
                    <a:pt x="14181" y="13953"/>
                  </a:lnTo>
                  <a:lnTo>
                    <a:pt x="15797" y="12690"/>
                  </a:lnTo>
                  <a:lnTo>
                    <a:pt x="15797" y="10948"/>
                  </a:lnTo>
                  <a:lnTo>
                    <a:pt x="19106" y="9811"/>
                  </a:lnTo>
                  <a:lnTo>
                    <a:pt x="21833" y="8283"/>
                  </a:lnTo>
                  <a:lnTo>
                    <a:pt x="23853" y="6579"/>
                  </a:lnTo>
                  <a:lnTo>
                    <a:pt x="26063" y="5783"/>
                  </a:lnTo>
                  <a:lnTo>
                    <a:pt x="27414" y="3637"/>
                  </a:lnTo>
                  <a:lnTo>
                    <a:pt x="26265" y="1452"/>
                  </a:lnTo>
                  <a:lnTo>
                    <a:pt x="2320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52"/>
            <p:cNvSpPr/>
            <p:nvPr/>
          </p:nvSpPr>
          <p:spPr>
            <a:xfrm>
              <a:off x="2007475" y="1152350"/>
              <a:ext cx="49275" cy="59075"/>
            </a:xfrm>
            <a:custGeom>
              <a:avLst/>
              <a:gdLst/>
              <a:ahLst/>
              <a:cxnLst/>
              <a:rect l="l" t="t" r="r" b="b"/>
              <a:pathLst>
                <a:path w="1971" h="2363" extrusionOk="0">
                  <a:moveTo>
                    <a:pt x="1339" y="1"/>
                  </a:moveTo>
                  <a:cubicBezTo>
                    <a:pt x="1023" y="241"/>
                    <a:pt x="1" y="1554"/>
                    <a:pt x="1" y="1554"/>
                  </a:cubicBezTo>
                  <a:lnTo>
                    <a:pt x="1339" y="2362"/>
                  </a:lnTo>
                  <a:lnTo>
                    <a:pt x="1970" y="1188"/>
                  </a:lnTo>
                  <a:lnTo>
                    <a:pt x="133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52"/>
            <p:cNvSpPr/>
            <p:nvPr/>
          </p:nvSpPr>
          <p:spPr>
            <a:xfrm>
              <a:off x="1995800" y="1140375"/>
              <a:ext cx="70100" cy="82100"/>
            </a:xfrm>
            <a:custGeom>
              <a:avLst/>
              <a:gdLst/>
              <a:ahLst/>
              <a:cxnLst/>
              <a:rect l="l" t="t" r="r" b="b"/>
              <a:pathLst>
                <a:path w="2804" h="3284" extrusionOk="0">
                  <a:moveTo>
                    <a:pt x="1730" y="998"/>
                  </a:moveTo>
                  <a:lnTo>
                    <a:pt x="2084" y="1667"/>
                  </a:lnTo>
                  <a:lnTo>
                    <a:pt x="1692" y="2399"/>
                  </a:lnTo>
                  <a:lnTo>
                    <a:pt x="935" y="1945"/>
                  </a:lnTo>
                  <a:cubicBezTo>
                    <a:pt x="1200" y="1629"/>
                    <a:pt x="1516" y="1250"/>
                    <a:pt x="1730" y="998"/>
                  </a:cubicBezTo>
                  <a:close/>
                  <a:moveTo>
                    <a:pt x="1920" y="0"/>
                  </a:moveTo>
                  <a:lnTo>
                    <a:pt x="1617" y="227"/>
                  </a:lnTo>
                  <a:cubicBezTo>
                    <a:pt x="1288" y="480"/>
                    <a:pt x="392" y="1616"/>
                    <a:pt x="228" y="1844"/>
                  </a:cubicBezTo>
                  <a:lnTo>
                    <a:pt x="0" y="2121"/>
                  </a:lnTo>
                  <a:lnTo>
                    <a:pt x="1932" y="3283"/>
                  </a:lnTo>
                  <a:lnTo>
                    <a:pt x="2804" y="1654"/>
                  </a:lnTo>
                  <a:lnTo>
                    <a:pt x="192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52"/>
            <p:cNvSpPr/>
            <p:nvPr/>
          </p:nvSpPr>
          <p:spPr>
            <a:xfrm>
              <a:off x="2092700" y="954125"/>
              <a:ext cx="54950" cy="101675"/>
            </a:xfrm>
            <a:custGeom>
              <a:avLst/>
              <a:gdLst/>
              <a:ahLst/>
              <a:cxnLst/>
              <a:rect l="l" t="t" r="r" b="b"/>
              <a:pathLst>
                <a:path w="2198" h="4067" extrusionOk="0">
                  <a:moveTo>
                    <a:pt x="1125" y="0"/>
                  </a:moveTo>
                  <a:lnTo>
                    <a:pt x="1" y="2096"/>
                  </a:lnTo>
                  <a:lnTo>
                    <a:pt x="455" y="4066"/>
                  </a:lnTo>
                  <a:lnTo>
                    <a:pt x="847" y="4066"/>
                  </a:lnTo>
                  <a:lnTo>
                    <a:pt x="847" y="2488"/>
                  </a:lnTo>
                  <a:lnTo>
                    <a:pt x="2198" y="1717"/>
                  </a:lnTo>
                  <a:lnTo>
                    <a:pt x="112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52"/>
            <p:cNvSpPr/>
            <p:nvPr/>
          </p:nvSpPr>
          <p:spPr>
            <a:xfrm>
              <a:off x="2084500" y="938325"/>
              <a:ext cx="73900" cy="125350"/>
            </a:xfrm>
            <a:custGeom>
              <a:avLst/>
              <a:gdLst/>
              <a:ahLst/>
              <a:cxnLst/>
              <a:rect l="l" t="t" r="r" b="b"/>
              <a:pathLst>
                <a:path w="2956" h="5014" extrusionOk="0">
                  <a:moveTo>
                    <a:pt x="1478" y="1263"/>
                  </a:moveTo>
                  <a:lnTo>
                    <a:pt x="2084" y="2236"/>
                  </a:lnTo>
                  <a:lnTo>
                    <a:pt x="859" y="2943"/>
                  </a:lnTo>
                  <a:lnTo>
                    <a:pt x="859" y="3637"/>
                  </a:lnTo>
                  <a:lnTo>
                    <a:pt x="670" y="2779"/>
                  </a:lnTo>
                  <a:lnTo>
                    <a:pt x="1478" y="1263"/>
                  </a:lnTo>
                  <a:close/>
                  <a:moveTo>
                    <a:pt x="1440" y="1"/>
                  </a:moveTo>
                  <a:lnTo>
                    <a:pt x="1" y="2690"/>
                  </a:lnTo>
                  <a:lnTo>
                    <a:pt x="531" y="5014"/>
                  </a:lnTo>
                  <a:lnTo>
                    <a:pt x="1491" y="5014"/>
                  </a:lnTo>
                  <a:lnTo>
                    <a:pt x="1491" y="3296"/>
                  </a:lnTo>
                  <a:lnTo>
                    <a:pt x="2955" y="2463"/>
                  </a:lnTo>
                  <a:lnTo>
                    <a:pt x="144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52"/>
            <p:cNvSpPr/>
            <p:nvPr/>
          </p:nvSpPr>
          <p:spPr>
            <a:xfrm>
              <a:off x="1999575" y="874575"/>
              <a:ext cx="83050" cy="141750"/>
            </a:xfrm>
            <a:custGeom>
              <a:avLst/>
              <a:gdLst/>
              <a:ahLst/>
              <a:cxnLst/>
              <a:rect l="l" t="t" r="r" b="b"/>
              <a:pathLst>
                <a:path w="3322" h="5670" extrusionOk="0">
                  <a:moveTo>
                    <a:pt x="796" y="0"/>
                  </a:moveTo>
                  <a:lnTo>
                    <a:pt x="796" y="1882"/>
                  </a:lnTo>
                  <a:lnTo>
                    <a:pt x="1" y="2601"/>
                  </a:lnTo>
                  <a:lnTo>
                    <a:pt x="1264" y="4407"/>
                  </a:lnTo>
                  <a:lnTo>
                    <a:pt x="1617" y="5670"/>
                  </a:lnTo>
                  <a:lnTo>
                    <a:pt x="3322" y="2286"/>
                  </a:lnTo>
                  <a:lnTo>
                    <a:pt x="3322" y="631"/>
                  </a:lnTo>
                  <a:lnTo>
                    <a:pt x="79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52"/>
            <p:cNvSpPr/>
            <p:nvPr/>
          </p:nvSpPr>
          <p:spPr>
            <a:xfrm>
              <a:off x="1989175" y="864475"/>
              <a:ext cx="101025" cy="173625"/>
            </a:xfrm>
            <a:custGeom>
              <a:avLst/>
              <a:gdLst/>
              <a:ahLst/>
              <a:cxnLst/>
              <a:rect l="l" t="t" r="r" b="b"/>
              <a:pathLst>
                <a:path w="4041" h="6945" extrusionOk="0">
                  <a:moveTo>
                    <a:pt x="1528" y="808"/>
                  </a:moveTo>
                  <a:lnTo>
                    <a:pt x="3422" y="1275"/>
                  </a:lnTo>
                  <a:lnTo>
                    <a:pt x="3422" y="2614"/>
                  </a:lnTo>
                  <a:lnTo>
                    <a:pt x="2109" y="5202"/>
                  </a:lnTo>
                  <a:lnTo>
                    <a:pt x="1970" y="4735"/>
                  </a:lnTo>
                  <a:lnTo>
                    <a:pt x="834" y="3043"/>
                  </a:lnTo>
                  <a:lnTo>
                    <a:pt x="1528" y="2437"/>
                  </a:lnTo>
                  <a:lnTo>
                    <a:pt x="1528" y="808"/>
                  </a:lnTo>
                  <a:close/>
                  <a:moveTo>
                    <a:pt x="884" y="0"/>
                  </a:moveTo>
                  <a:lnTo>
                    <a:pt x="884" y="2147"/>
                  </a:lnTo>
                  <a:lnTo>
                    <a:pt x="0" y="2955"/>
                  </a:lnTo>
                  <a:lnTo>
                    <a:pt x="1389" y="4950"/>
                  </a:lnTo>
                  <a:lnTo>
                    <a:pt x="1932" y="6945"/>
                  </a:lnTo>
                  <a:lnTo>
                    <a:pt x="4041" y="2765"/>
                  </a:lnTo>
                  <a:lnTo>
                    <a:pt x="4041" y="783"/>
                  </a:lnTo>
                  <a:lnTo>
                    <a:pt x="8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52"/>
            <p:cNvSpPr/>
            <p:nvPr/>
          </p:nvSpPr>
          <p:spPr>
            <a:xfrm>
              <a:off x="1924775" y="1047875"/>
              <a:ext cx="106400" cy="104500"/>
            </a:xfrm>
            <a:custGeom>
              <a:avLst/>
              <a:gdLst/>
              <a:ahLst/>
              <a:cxnLst/>
              <a:rect l="l" t="t" r="r" b="b"/>
              <a:pathLst>
                <a:path w="4256" h="4180" extrusionOk="0">
                  <a:moveTo>
                    <a:pt x="0" y="0"/>
                  </a:moveTo>
                  <a:lnTo>
                    <a:pt x="0" y="1894"/>
                  </a:lnTo>
                  <a:lnTo>
                    <a:pt x="1263" y="2690"/>
                  </a:lnTo>
                  <a:lnTo>
                    <a:pt x="947" y="4180"/>
                  </a:lnTo>
                  <a:cubicBezTo>
                    <a:pt x="947" y="4180"/>
                    <a:pt x="2481" y="3571"/>
                    <a:pt x="2595" y="3571"/>
                  </a:cubicBezTo>
                  <a:cubicBezTo>
                    <a:pt x="2599" y="3571"/>
                    <a:pt x="2601" y="3572"/>
                    <a:pt x="2601" y="3574"/>
                  </a:cubicBezTo>
                  <a:cubicBezTo>
                    <a:pt x="2601" y="3574"/>
                    <a:pt x="2602" y="3575"/>
                    <a:pt x="2602" y="3575"/>
                  </a:cubicBezTo>
                  <a:cubicBezTo>
                    <a:pt x="2638" y="3575"/>
                    <a:pt x="4256" y="1389"/>
                    <a:pt x="4256" y="1389"/>
                  </a:cubicBezTo>
                  <a:lnTo>
                    <a:pt x="3296" y="0"/>
                  </a:lnTo>
                  <a:lnTo>
                    <a:pt x="2147" y="796"/>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52"/>
            <p:cNvSpPr/>
            <p:nvPr/>
          </p:nvSpPr>
          <p:spPr>
            <a:xfrm>
              <a:off x="1916875" y="1036500"/>
              <a:ext cx="124100" cy="128500"/>
            </a:xfrm>
            <a:custGeom>
              <a:avLst/>
              <a:gdLst/>
              <a:ahLst/>
              <a:cxnLst/>
              <a:rect l="l" t="t" r="r" b="b"/>
              <a:pathLst>
                <a:path w="4964" h="5140" extrusionOk="0">
                  <a:moveTo>
                    <a:pt x="3524" y="897"/>
                  </a:moveTo>
                  <a:lnTo>
                    <a:pt x="4180" y="1844"/>
                  </a:lnTo>
                  <a:cubicBezTo>
                    <a:pt x="3675" y="2526"/>
                    <a:pt x="2968" y="3473"/>
                    <a:pt x="2753" y="3738"/>
                  </a:cubicBezTo>
                  <a:cubicBezTo>
                    <a:pt x="2577" y="3789"/>
                    <a:pt x="2261" y="3903"/>
                    <a:pt x="1693" y="4130"/>
                  </a:cubicBezTo>
                  <a:lnTo>
                    <a:pt x="1933" y="2981"/>
                  </a:lnTo>
                  <a:lnTo>
                    <a:pt x="632" y="2173"/>
                  </a:lnTo>
                  <a:lnTo>
                    <a:pt x="632" y="910"/>
                  </a:lnTo>
                  <a:lnTo>
                    <a:pt x="2501" y="1604"/>
                  </a:lnTo>
                  <a:lnTo>
                    <a:pt x="3524" y="897"/>
                  </a:lnTo>
                  <a:close/>
                  <a:moveTo>
                    <a:pt x="1" y="1"/>
                  </a:moveTo>
                  <a:lnTo>
                    <a:pt x="1" y="2526"/>
                  </a:lnTo>
                  <a:lnTo>
                    <a:pt x="1225" y="3284"/>
                  </a:lnTo>
                  <a:lnTo>
                    <a:pt x="834" y="5140"/>
                  </a:lnTo>
                  <a:lnTo>
                    <a:pt x="1377" y="4925"/>
                  </a:lnTo>
                  <a:cubicBezTo>
                    <a:pt x="1996" y="4685"/>
                    <a:pt x="2690" y="4420"/>
                    <a:pt x="2905" y="4344"/>
                  </a:cubicBezTo>
                  <a:cubicBezTo>
                    <a:pt x="2916" y="4347"/>
                    <a:pt x="2927" y="4348"/>
                    <a:pt x="2938" y="4348"/>
                  </a:cubicBezTo>
                  <a:cubicBezTo>
                    <a:pt x="3130" y="4348"/>
                    <a:pt x="3368" y="4002"/>
                    <a:pt x="4824" y="2021"/>
                  </a:cubicBezTo>
                  <a:lnTo>
                    <a:pt x="4963" y="1832"/>
                  </a:lnTo>
                  <a:lnTo>
                    <a:pt x="3688" y="13"/>
                  </a:lnTo>
                  <a:lnTo>
                    <a:pt x="2412" y="885"/>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52"/>
            <p:cNvSpPr/>
            <p:nvPr/>
          </p:nvSpPr>
          <p:spPr>
            <a:xfrm>
              <a:off x="1706650" y="1016300"/>
              <a:ext cx="192575" cy="136400"/>
            </a:xfrm>
            <a:custGeom>
              <a:avLst/>
              <a:gdLst/>
              <a:ahLst/>
              <a:cxnLst/>
              <a:rect l="l" t="t" r="r" b="b"/>
              <a:pathLst>
                <a:path w="7703" h="5456" extrusionOk="0">
                  <a:moveTo>
                    <a:pt x="2412" y="1"/>
                  </a:moveTo>
                  <a:lnTo>
                    <a:pt x="1616" y="518"/>
                  </a:lnTo>
                  <a:cubicBezTo>
                    <a:pt x="1376" y="594"/>
                    <a:pt x="0" y="2147"/>
                    <a:pt x="0" y="2147"/>
                  </a:cubicBezTo>
                  <a:lnTo>
                    <a:pt x="859" y="4029"/>
                  </a:lnTo>
                  <a:lnTo>
                    <a:pt x="1692" y="5456"/>
                  </a:lnTo>
                  <a:lnTo>
                    <a:pt x="4142" y="4849"/>
                  </a:lnTo>
                  <a:lnTo>
                    <a:pt x="5253" y="4269"/>
                  </a:lnTo>
                  <a:lnTo>
                    <a:pt x="7387" y="4837"/>
                  </a:lnTo>
                  <a:lnTo>
                    <a:pt x="7703" y="2652"/>
                  </a:lnTo>
                  <a:lnTo>
                    <a:pt x="6907" y="480"/>
                  </a:lnTo>
                  <a:lnTo>
                    <a:pt x="5013" y="1819"/>
                  </a:lnTo>
                  <a:lnTo>
                    <a:pt x="4520" y="2968"/>
                  </a:lnTo>
                  <a:lnTo>
                    <a:pt x="3043" y="2652"/>
                  </a:lnTo>
                  <a:lnTo>
                    <a:pt x="3043" y="1263"/>
                  </a:lnTo>
                  <a:lnTo>
                    <a:pt x="241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52"/>
            <p:cNvSpPr/>
            <p:nvPr/>
          </p:nvSpPr>
          <p:spPr>
            <a:xfrm>
              <a:off x="1697800" y="1004950"/>
              <a:ext cx="209625" cy="156600"/>
            </a:xfrm>
            <a:custGeom>
              <a:avLst/>
              <a:gdLst/>
              <a:ahLst/>
              <a:cxnLst/>
              <a:rect l="l" t="t" r="r" b="b"/>
              <a:pathLst>
                <a:path w="8385" h="6264" extrusionOk="0">
                  <a:moveTo>
                    <a:pt x="2652" y="909"/>
                  </a:moveTo>
                  <a:lnTo>
                    <a:pt x="3094" y="1793"/>
                  </a:lnTo>
                  <a:lnTo>
                    <a:pt x="3094" y="3359"/>
                  </a:lnTo>
                  <a:lnTo>
                    <a:pt x="5064" y="3788"/>
                  </a:lnTo>
                  <a:lnTo>
                    <a:pt x="5632" y="2475"/>
                  </a:lnTo>
                  <a:lnTo>
                    <a:pt x="7122" y="1427"/>
                  </a:lnTo>
                  <a:lnTo>
                    <a:pt x="7728" y="3132"/>
                  </a:lnTo>
                  <a:lnTo>
                    <a:pt x="7476" y="4887"/>
                  </a:lnTo>
                  <a:lnTo>
                    <a:pt x="5582" y="4382"/>
                  </a:lnTo>
                  <a:lnTo>
                    <a:pt x="4395" y="5000"/>
                  </a:lnTo>
                  <a:lnTo>
                    <a:pt x="2210" y="5531"/>
                  </a:lnTo>
                  <a:lnTo>
                    <a:pt x="1503" y="4356"/>
                  </a:lnTo>
                  <a:lnTo>
                    <a:pt x="733" y="2664"/>
                  </a:lnTo>
                  <a:cubicBezTo>
                    <a:pt x="1288" y="2033"/>
                    <a:pt x="1920" y="1364"/>
                    <a:pt x="2084" y="1263"/>
                  </a:cubicBezTo>
                  <a:lnTo>
                    <a:pt x="2652" y="909"/>
                  </a:lnTo>
                  <a:close/>
                  <a:moveTo>
                    <a:pt x="2917" y="0"/>
                  </a:moveTo>
                  <a:lnTo>
                    <a:pt x="1831" y="682"/>
                  </a:lnTo>
                  <a:cubicBezTo>
                    <a:pt x="1705" y="745"/>
                    <a:pt x="1352" y="1010"/>
                    <a:pt x="139" y="2387"/>
                  </a:cubicBezTo>
                  <a:lnTo>
                    <a:pt x="0" y="2551"/>
                  </a:lnTo>
                  <a:lnTo>
                    <a:pt x="947" y="4647"/>
                  </a:lnTo>
                  <a:lnTo>
                    <a:pt x="1907" y="6263"/>
                  </a:lnTo>
                  <a:lnTo>
                    <a:pt x="4584" y="5606"/>
                  </a:lnTo>
                  <a:lnTo>
                    <a:pt x="5645" y="5051"/>
                  </a:lnTo>
                  <a:lnTo>
                    <a:pt x="8006" y="5682"/>
                  </a:lnTo>
                  <a:lnTo>
                    <a:pt x="8385" y="3068"/>
                  </a:lnTo>
                  <a:lnTo>
                    <a:pt x="7438" y="429"/>
                  </a:lnTo>
                  <a:lnTo>
                    <a:pt x="5127" y="2058"/>
                  </a:lnTo>
                  <a:lnTo>
                    <a:pt x="4710" y="3043"/>
                  </a:lnTo>
                  <a:lnTo>
                    <a:pt x="3738" y="2841"/>
                  </a:lnTo>
                  <a:lnTo>
                    <a:pt x="3738" y="1642"/>
                  </a:lnTo>
                  <a:lnTo>
                    <a:pt x="291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52"/>
            <p:cNvSpPr/>
            <p:nvPr/>
          </p:nvSpPr>
          <p:spPr>
            <a:xfrm>
              <a:off x="1640975" y="919700"/>
              <a:ext cx="161975" cy="96625"/>
            </a:xfrm>
            <a:custGeom>
              <a:avLst/>
              <a:gdLst/>
              <a:ahLst/>
              <a:cxnLst/>
              <a:rect l="l" t="t" r="r" b="b"/>
              <a:pathLst>
                <a:path w="6479" h="3865" extrusionOk="0">
                  <a:moveTo>
                    <a:pt x="5203" y="1"/>
                  </a:moveTo>
                  <a:lnTo>
                    <a:pt x="3549" y="632"/>
                  </a:lnTo>
                  <a:lnTo>
                    <a:pt x="783" y="1819"/>
                  </a:lnTo>
                  <a:lnTo>
                    <a:pt x="1" y="3334"/>
                  </a:lnTo>
                  <a:lnTo>
                    <a:pt x="1579" y="3865"/>
                  </a:lnTo>
                  <a:lnTo>
                    <a:pt x="3157" y="3334"/>
                  </a:lnTo>
                  <a:lnTo>
                    <a:pt x="4572" y="3094"/>
                  </a:lnTo>
                  <a:lnTo>
                    <a:pt x="5759" y="1933"/>
                  </a:lnTo>
                  <a:lnTo>
                    <a:pt x="6478" y="708"/>
                  </a:lnTo>
                  <a:lnTo>
                    <a:pt x="520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52"/>
            <p:cNvSpPr/>
            <p:nvPr/>
          </p:nvSpPr>
          <p:spPr>
            <a:xfrm>
              <a:off x="1629625" y="910875"/>
              <a:ext cx="184375" cy="113650"/>
            </a:xfrm>
            <a:custGeom>
              <a:avLst/>
              <a:gdLst/>
              <a:ahLst/>
              <a:cxnLst/>
              <a:rect l="l" t="t" r="r" b="b"/>
              <a:pathLst>
                <a:path w="7375" h="4546" extrusionOk="0">
                  <a:moveTo>
                    <a:pt x="5632" y="707"/>
                  </a:moveTo>
                  <a:lnTo>
                    <a:pt x="6503" y="1175"/>
                  </a:lnTo>
                  <a:lnTo>
                    <a:pt x="5960" y="2084"/>
                  </a:lnTo>
                  <a:lnTo>
                    <a:pt x="4874" y="3144"/>
                  </a:lnTo>
                  <a:lnTo>
                    <a:pt x="3561" y="3372"/>
                  </a:lnTo>
                  <a:lnTo>
                    <a:pt x="2033" y="3877"/>
                  </a:lnTo>
                  <a:lnTo>
                    <a:pt x="909" y="3511"/>
                  </a:lnTo>
                  <a:lnTo>
                    <a:pt x="1477" y="2412"/>
                  </a:lnTo>
                  <a:lnTo>
                    <a:pt x="4116" y="1276"/>
                  </a:lnTo>
                  <a:lnTo>
                    <a:pt x="5632" y="707"/>
                  </a:lnTo>
                  <a:close/>
                  <a:moveTo>
                    <a:pt x="5682" y="0"/>
                  </a:moveTo>
                  <a:lnTo>
                    <a:pt x="3877" y="695"/>
                  </a:lnTo>
                  <a:lnTo>
                    <a:pt x="1010" y="1920"/>
                  </a:lnTo>
                  <a:lnTo>
                    <a:pt x="0" y="3877"/>
                  </a:lnTo>
                  <a:lnTo>
                    <a:pt x="2033" y="4546"/>
                  </a:lnTo>
                  <a:lnTo>
                    <a:pt x="3687" y="4003"/>
                  </a:lnTo>
                  <a:lnTo>
                    <a:pt x="5177" y="3750"/>
                  </a:lnTo>
                  <a:lnTo>
                    <a:pt x="6427" y="2513"/>
                  </a:lnTo>
                  <a:lnTo>
                    <a:pt x="7374" y="947"/>
                  </a:lnTo>
                  <a:lnTo>
                    <a:pt x="568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52"/>
            <p:cNvSpPr/>
            <p:nvPr/>
          </p:nvSpPr>
          <p:spPr>
            <a:xfrm>
              <a:off x="1843950" y="961050"/>
              <a:ext cx="72950" cy="40125"/>
            </a:xfrm>
            <a:custGeom>
              <a:avLst/>
              <a:gdLst/>
              <a:ahLst/>
              <a:cxnLst/>
              <a:rect l="l" t="t" r="r" b="b"/>
              <a:pathLst>
                <a:path w="2918" h="1605" extrusionOk="0">
                  <a:moveTo>
                    <a:pt x="392" y="1"/>
                  </a:moveTo>
                  <a:lnTo>
                    <a:pt x="1" y="594"/>
                  </a:lnTo>
                  <a:lnTo>
                    <a:pt x="1024" y="1605"/>
                  </a:lnTo>
                  <a:lnTo>
                    <a:pt x="2211" y="670"/>
                  </a:lnTo>
                  <a:lnTo>
                    <a:pt x="291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52"/>
            <p:cNvSpPr/>
            <p:nvPr/>
          </p:nvSpPr>
          <p:spPr>
            <a:xfrm>
              <a:off x="1833850" y="953475"/>
              <a:ext cx="102950" cy="58125"/>
            </a:xfrm>
            <a:custGeom>
              <a:avLst/>
              <a:gdLst/>
              <a:ahLst/>
              <a:cxnLst/>
              <a:rect l="l" t="t" r="r" b="b"/>
              <a:pathLst>
                <a:path w="4118" h="2325" extrusionOk="0">
                  <a:moveTo>
                    <a:pt x="2526" y="632"/>
                  </a:moveTo>
                  <a:lnTo>
                    <a:pt x="1453" y="1491"/>
                  </a:lnTo>
                  <a:lnTo>
                    <a:pt x="809" y="860"/>
                  </a:lnTo>
                  <a:lnTo>
                    <a:pt x="973" y="632"/>
                  </a:lnTo>
                  <a:close/>
                  <a:moveTo>
                    <a:pt x="632" y="1"/>
                  </a:moveTo>
                  <a:lnTo>
                    <a:pt x="1" y="948"/>
                  </a:lnTo>
                  <a:lnTo>
                    <a:pt x="1402" y="2324"/>
                  </a:lnTo>
                  <a:lnTo>
                    <a:pt x="2829" y="1213"/>
                  </a:lnTo>
                  <a:lnTo>
                    <a:pt x="411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52"/>
            <p:cNvSpPr/>
            <p:nvPr/>
          </p:nvSpPr>
          <p:spPr>
            <a:xfrm>
              <a:off x="1900150" y="882450"/>
              <a:ext cx="40425" cy="51500"/>
            </a:xfrm>
            <a:custGeom>
              <a:avLst/>
              <a:gdLst/>
              <a:ahLst/>
              <a:cxnLst/>
              <a:rect l="l" t="t" r="r" b="b"/>
              <a:pathLst>
                <a:path w="1617" h="2060" extrusionOk="0">
                  <a:moveTo>
                    <a:pt x="354" y="1"/>
                  </a:moveTo>
                  <a:lnTo>
                    <a:pt x="0" y="708"/>
                  </a:lnTo>
                  <a:lnTo>
                    <a:pt x="695" y="1137"/>
                  </a:lnTo>
                  <a:lnTo>
                    <a:pt x="1351" y="2059"/>
                  </a:lnTo>
                  <a:lnTo>
                    <a:pt x="1617" y="1339"/>
                  </a:lnTo>
                  <a:lnTo>
                    <a:pt x="1617" y="316"/>
                  </a:lnTo>
                  <a:lnTo>
                    <a:pt x="35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52"/>
            <p:cNvSpPr/>
            <p:nvPr/>
          </p:nvSpPr>
          <p:spPr>
            <a:xfrm>
              <a:off x="1889725" y="873000"/>
              <a:ext cx="58750" cy="77975"/>
            </a:xfrm>
            <a:custGeom>
              <a:avLst/>
              <a:gdLst/>
              <a:ahLst/>
              <a:cxnLst/>
              <a:rect l="l" t="t" r="r" b="b"/>
              <a:pathLst>
                <a:path w="2350" h="3119" extrusionOk="0">
                  <a:moveTo>
                    <a:pt x="948" y="745"/>
                  </a:moveTo>
                  <a:lnTo>
                    <a:pt x="1718" y="934"/>
                  </a:lnTo>
                  <a:lnTo>
                    <a:pt x="1718" y="1654"/>
                  </a:lnTo>
                  <a:lnTo>
                    <a:pt x="1680" y="1768"/>
                  </a:lnTo>
                  <a:lnTo>
                    <a:pt x="1364" y="1326"/>
                  </a:lnTo>
                  <a:lnTo>
                    <a:pt x="821" y="972"/>
                  </a:lnTo>
                  <a:lnTo>
                    <a:pt x="948" y="745"/>
                  </a:lnTo>
                  <a:close/>
                  <a:moveTo>
                    <a:pt x="607" y="0"/>
                  </a:moveTo>
                  <a:lnTo>
                    <a:pt x="1" y="1200"/>
                  </a:lnTo>
                  <a:lnTo>
                    <a:pt x="885" y="1755"/>
                  </a:lnTo>
                  <a:lnTo>
                    <a:pt x="1857" y="3119"/>
                  </a:lnTo>
                  <a:lnTo>
                    <a:pt x="2324" y="1818"/>
                  </a:lnTo>
                  <a:lnTo>
                    <a:pt x="2349" y="442"/>
                  </a:lnTo>
                  <a:lnTo>
                    <a:pt x="6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52"/>
            <p:cNvSpPr/>
            <p:nvPr/>
          </p:nvSpPr>
          <p:spPr>
            <a:xfrm>
              <a:off x="1439900" y="1099950"/>
              <a:ext cx="185325" cy="192275"/>
            </a:xfrm>
            <a:custGeom>
              <a:avLst/>
              <a:gdLst/>
              <a:ahLst/>
              <a:cxnLst/>
              <a:rect l="l" t="t" r="r" b="b"/>
              <a:pathLst>
                <a:path w="7413" h="7691" extrusionOk="0">
                  <a:moveTo>
                    <a:pt x="5682" y="1"/>
                  </a:moveTo>
                  <a:lnTo>
                    <a:pt x="3826" y="354"/>
                  </a:lnTo>
                  <a:cubicBezTo>
                    <a:pt x="3586" y="544"/>
                    <a:pt x="2374" y="834"/>
                    <a:pt x="2374" y="834"/>
                  </a:cubicBezTo>
                  <a:lnTo>
                    <a:pt x="2374" y="2337"/>
                  </a:lnTo>
                  <a:lnTo>
                    <a:pt x="1111" y="3991"/>
                  </a:lnTo>
                  <a:lnTo>
                    <a:pt x="0" y="4900"/>
                  </a:lnTo>
                  <a:lnTo>
                    <a:pt x="632" y="7691"/>
                  </a:lnTo>
                  <a:lnTo>
                    <a:pt x="2058" y="7691"/>
                  </a:lnTo>
                  <a:lnTo>
                    <a:pt x="4293" y="5254"/>
                  </a:lnTo>
                  <a:lnTo>
                    <a:pt x="5834" y="4622"/>
                  </a:lnTo>
                  <a:lnTo>
                    <a:pt x="7412" y="3650"/>
                  </a:lnTo>
                  <a:lnTo>
                    <a:pt x="7412" y="1705"/>
                  </a:lnTo>
                  <a:lnTo>
                    <a:pt x="6238" y="910"/>
                  </a:lnTo>
                  <a:lnTo>
                    <a:pt x="568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52"/>
            <p:cNvSpPr/>
            <p:nvPr/>
          </p:nvSpPr>
          <p:spPr>
            <a:xfrm>
              <a:off x="1431375" y="1091425"/>
              <a:ext cx="201725" cy="208700"/>
            </a:xfrm>
            <a:custGeom>
              <a:avLst/>
              <a:gdLst/>
              <a:ahLst/>
              <a:cxnLst/>
              <a:rect l="l" t="t" r="r" b="b"/>
              <a:pathLst>
                <a:path w="8069" h="8348" extrusionOk="0">
                  <a:moveTo>
                    <a:pt x="5859" y="708"/>
                  </a:moveTo>
                  <a:lnTo>
                    <a:pt x="6301" y="1428"/>
                  </a:lnTo>
                  <a:lnTo>
                    <a:pt x="7438" y="2223"/>
                  </a:lnTo>
                  <a:lnTo>
                    <a:pt x="7438" y="3814"/>
                  </a:lnTo>
                  <a:lnTo>
                    <a:pt x="6049" y="4673"/>
                  </a:lnTo>
                  <a:lnTo>
                    <a:pt x="4521" y="5304"/>
                  </a:lnTo>
                  <a:lnTo>
                    <a:pt x="2260" y="7716"/>
                  </a:lnTo>
                  <a:lnTo>
                    <a:pt x="1225" y="7716"/>
                  </a:lnTo>
                  <a:lnTo>
                    <a:pt x="695" y="5367"/>
                  </a:lnTo>
                  <a:lnTo>
                    <a:pt x="1642" y="4584"/>
                  </a:lnTo>
                  <a:lnTo>
                    <a:pt x="3018" y="2791"/>
                  </a:lnTo>
                  <a:lnTo>
                    <a:pt x="3018" y="1428"/>
                  </a:lnTo>
                  <a:cubicBezTo>
                    <a:pt x="3422" y="1327"/>
                    <a:pt x="4003" y="1163"/>
                    <a:pt x="4281" y="998"/>
                  </a:cubicBezTo>
                  <a:lnTo>
                    <a:pt x="5859" y="708"/>
                  </a:lnTo>
                  <a:close/>
                  <a:moveTo>
                    <a:pt x="6175" y="1"/>
                  </a:moveTo>
                  <a:lnTo>
                    <a:pt x="4117" y="380"/>
                  </a:lnTo>
                  <a:lnTo>
                    <a:pt x="4028" y="405"/>
                  </a:lnTo>
                  <a:lnTo>
                    <a:pt x="3965" y="443"/>
                  </a:lnTo>
                  <a:cubicBezTo>
                    <a:pt x="3851" y="544"/>
                    <a:pt x="3182" y="733"/>
                    <a:pt x="2639" y="872"/>
                  </a:cubicBezTo>
                  <a:lnTo>
                    <a:pt x="2399" y="923"/>
                  </a:lnTo>
                  <a:lnTo>
                    <a:pt x="2399" y="2564"/>
                  </a:lnTo>
                  <a:lnTo>
                    <a:pt x="1225" y="4105"/>
                  </a:lnTo>
                  <a:lnTo>
                    <a:pt x="0" y="5115"/>
                  </a:lnTo>
                  <a:lnTo>
                    <a:pt x="733" y="8347"/>
                  </a:lnTo>
                  <a:lnTo>
                    <a:pt x="2538" y="8347"/>
                  </a:lnTo>
                  <a:lnTo>
                    <a:pt x="4836" y="5847"/>
                  </a:lnTo>
                  <a:lnTo>
                    <a:pt x="6352" y="5228"/>
                  </a:lnTo>
                  <a:lnTo>
                    <a:pt x="8069" y="4168"/>
                  </a:lnTo>
                  <a:lnTo>
                    <a:pt x="8069" y="1870"/>
                  </a:lnTo>
                  <a:lnTo>
                    <a:pt x="6806" y="1024"/>
                  </a:lnTo>
                  <a:lnTo>
                    <a:pt x="617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52"/>
            <p:cNvSpPr/>
            <p:nvPr/>
          </p:nvSpPr>
          <p:spPr>
            <a:xfrm>
              <a:off x="1514700" y="1211400"/>
              <a:ext cx="329275" cy="270225"/>
            </a:xfrm>
            <a:custGeom>
              <a:avLst/>
              <a:gdLst/>
              <a:ahLst/>
              <a:cxnLst/>
              <a:rect l="l" t="t" r="r" b="b"/>
              <a:pathLst>
                <a:path w="13171" h="10809" extrusionOk="0">
                  <a:moveTo>
                    <a:pt x="12072" y="0"/>
                  </a:moveTo>
                  <a:lnTo>
                    <a:pt x="9623" y="480"/>
                  </a:lnTo>
                  <a:lnTo>
                    <a:pt x="8676" y="4180"/>
                  </a:lnTo>
                  <a:lnTo>
                    <a:pt x="7678" y="3536"/>
                  </a:lnTo>
                  <a:lnTo>
                    <a:pt x="8297" y="1503"/>
                  </a:lnTo>
                  <a:lnTo>
                    <a:pt x="4925" y="707"/>
                  </a:lnTo>
                  <a:lnTo>
                    <a:pt x="1440" y="1818"/>
                  </a:lnTo>
                  <a:lnTo>
                    <a:pt x="1074" y="2993"/>
                  </a:lnTo>
                  <a:lnTo>
                    <a:pt x="2791" y="3574"/>
                  </a:lnTo>
                  <a:lnTo>
                    <a:pt x="1" y="3940"/>
                  </a:lnTo>
                  <a:lnTo>
                    <a:pt x="1" y="6389"/>
                  </a:lnTo>
                  <a:lnTo>
                    <a:pt x="2842" y="6389"/>
                  </a:lnTo>
                  <a:lnTo>
                    <a:pt x="3549" y="6781"/>
                  </a:lnTo>
                  <a:lnTo>
                    <a:pt x="632" y="7021"/>
                  </a:lnTo>
                  <a:lnTo>
                    <a:pt x="1503" y="8637"/>
                  </a:lnTo>
                  <a:lnTo>
                    <a:pt x="1819" y="10177"/>
                  </a:lnTo>
                  <a:lnTo>
                    <a:pt x="4736" y="10177"/>
                  </a:lnTo>
                  <a:lnTo>
                    <a:pt x="6706" y="9142"/>
                  </a:lnTo>
                  <a:lnTo>
                    <a:pt x="8751" y="10809"/>
                  </a:lnTo>
                  <a:lnTo>
                    <a:pt x="10570" y="10089"/>
                  </a:lnTo>
                  <a:lnTo>
                    <a:pt x="11529" y="8789"/>
                  </a:lnTo>
                  <a:lnTo>
                    <a:pt x="10102" y="5695"/>
                  </a:lnTo>
                  <a:lnTo>
                    <a:pt x="11201" y="2614"/>
                  </a:lnTo>
                  <a:lnTo>
                    <a:pt x="13171" y="1111"/>
                  </a:lnTo>
                  <a:lnTo>
                    <a:pt x="120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52"/>
            <p:cNvSpPr/>
            <p:nvPr/>
          </p:nvSpPr>
          <p:spPr>
            <a:xfrm>
              <a:off x="1506825" y="1202875"/>
              <a:ext cx="349150" cy="287600"/>
            </a:xfrm>
            <a:custGeom>
              <a:avLst/>
              <a:gdLst/>
              <a:ahLst/>
              <a:cxnLst/>
              <a:rect l="l" t="t" r="r" b="b"/>
              <a:pathLst>
                <a:path w="13966" h="11504" extrusionOk="0">
                  <a:moveTo>
                    <a:pt x="12274" y="682"/>
                  </a:moveTo>
                  <a:lnTo>
                    <a:pt x="13006" y="1414"/>
                  </a:lnTo>
                  <a:lnTo>
                    <a:pt x="11238" y="2766"/>
                  </a:lnTo>
                  <a:lnTo>
                    <a:pt x="10064" y="6061"/>
                  </a:lnTo>
                  <a:lnTo>
                    <a:pt x="11478" y="9092"/>
                  </a:lnTo>
                  <a:lnTo>
                    <a:pt x="10683" y="10178"/>
                  </a:lnTo>
                  <a:lnTo>
                    <a:pt x="9129" y="10784"/>
                  </a:lnTo>
                  <a:lnTo>
                    <a:pt x="7059" y="9117"/>
                  </a:lnTo>
                  <a:lnTo>
                    <a:pt x="4975" y="10203"/>
                  </a:lnTo>
                  <a:lnTo>
                    <a:pt x="2399" y="10203"/>
                  </a:lnTo>
                  <a:lnTo>
                    <a:pt x="2134" y="8915"/>
                  </a:lnTo>
                  <a:lnTo>
                    <a:pt x="1465" y="7640"/>
                  </a:lnTo>
                  <a:lnTo>
                    <a:pt x="4937" y="7349"/>
                  </a:lnTo>
                  <a:lnTo>
                    <a:pt x="3245" y="6415"/>
                  </a:lnTo>
                  <a:lnTo>
                    <a:pt x="644" y="6415"/>
                  </a:lnTo>
                  <a:lnTo>
                    <a:pt x="644" y="4559"/>
                  </a:lnTo>
                  <a:lnTo>
                    <a:pt x="4495" y="4053"/>
                  </a:lnTo>
                  <a:lnTo>
                    <a:pt x="1781" y="3132"/>
                  </a:lnTo>
                  <a:lnTo>
                    <a:pt x="2008" y="2399"/>
                  </a:lnTo>
                  <a:lnTo>
                    <a:pt x="5253" y="1377"/>
                  </a:lnTo>
                  <a:lnTo>
                    <a:pt x="8208" y="2071"/>
                  </a:lnTo>
                  <a:lnTo>
                    <a:pt x="7627" y="4003"/>
                  </a:lnTo>
                  <a:lnTo>
                    <a:pt x="9193" y="5026"/>
                  </a:lnTo>
                  <a:lnTo>
                    <a:pt x="10190" y="1086"/>
                  </a:lnTo>
                  <a:lnTo>
                    <a:pt x="12274" y="682"/>
                  </a:lnTo>
                  <a:close/>
                  <a:moveTo>
                    <a:pt x="12488" y="0"/>
                  </a:moveTo>
                  <a:lnTo>
                    <a:pt x="9685" y="543"/>
                  </a:lnTo>
                  <a:lnTo>
                    <a:pt x="8801" y="4016"/>
                  </a:lnTo>
                  <a:lnTo>
                    <a:pt x="8372" y="3738"/>
                  </a:lnTo>
                  <a:lnTo>
                    <a:pt x="9003" y="1616"/>
                  </a:lnTo>
                  <a:lnTo>
                    <a:pt x="5228" y="733"/>
                  </a:lnTo>
                  <a:lnTo>
                    <a:pt x="1503" y="1907"/>
                  </a:lnTo>
                  <a:lnTo>
                    <a:pt x="998" y="3536"/>
                  </a:lnTo>
                  <a:lnTo>
                    <a:pt x="1717" y="3788"/>
                  </a:lnTo>
                  <a:lnTo>
                    <a:pt x="0" y="4003"/>
                  </a:lnTo>
                  <a:lnTo>
                    <a:pt x="0" y="7046"/>
                  </a:lnTo>
                  <a:lnTo>
                    <a:pt x="1010" y="7046"/>
                  </a:lnTo>
                  <a:lnTo>
                    <a:pt x="442" y="7097"/>
                  </a:lnTo>
                  <a:lnTo>
                    <a:pt x="1515" y="9079"/>
                  </a:lnTo>
                  <a:lnTo>
                    <a:pt x="1882" y="10834"/>
                  </a:lnTo>
                  <a:lnTo>
                    <a:pt x="5127" y="10834"/>
                  </a:lnTo>
                  <a:lnTo>
                    <a:pt x="6983" y="9862"/>
                  </a:lnTo>
                  <a:lnTo>
                    <a:pt x="9016" y="11503"/>
                  </a:lnTo>
                  <a:lnTo>
                    <a:pt x="11087" y="10708"/>
                  </a:lnTo>
                  <a:lnTo>
                    <a:pt x="12210" y="9167"/>
                  </a:lnTo>
                  <a:lnTo>
                    <a:pt x="10758" y="6023"/>
                  </a:lnTo>
                  <a:lnTo>
                    <a:pt x="11781" y="3144"/>
                  </a:lnTo>
                  <a:lnTo>
                    <a:pt x="13966" y="1490"/>
                  </a:lnTo>
                  <a:lnTo>
                    <a:pt x="1248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52"/>
            <p:cNvSpPr/>
            <p:nvPr/>
          </p:nvSpPr>
          <p:spPr>
            <a:xfrm>
              <a:off x="1843950" y="1219275"/>
              <a:ext cx="96625" cy="163875"/>
            </a:xfrm>
            <a:custGeom>
              <a:avLst/>
              <a:gdLst/>
              <a:ahLst/>
              <a:cxnLst/>
              <a:rect l="l" t="t" r="r" b="b"/>
              <a:pathLst>
                <a:path w="3865" h="6555" extrusionOk="0">
                  <a:moveTo>
                    <a:pt x="2602" y="1"/>
                  </a:moveTo>
                  <a:lnTo>
                    <a:pt x="2046" y="1339"/>
                  </a:lnTo>
                  <a:lnTo>
                    <a:pt x="1466" y="3334"/>
                  </a:lnTo>
                  <a:lnTo>
                    <a:pt x="1024" y="1642"/>
                  </a:lnTo>
                  <a:lnTo>
                    <a:pt x="1" y="3246"/>
                  </a:lnTo>
                  <a:lnTo>
                    <a:pt x="392" y="5026"/>
                  </a:lnTo>
                  <a:lnTo>
                    <a:pt x="1024" y="6554"/>
                  </a:lnTo>
                  <a:lnTo>
                    <a:pt x="3057" y="5014"/>
                  </a:lnTo>
                  <a:lnTo>
                    <a:pt x="3865" y="3221"/>
                  </a:lnTo>
                  <a:lnTo>
                    <a:pt x="3865" y="1339"/>
                  </a:lnTo>
                  <a:lnTo>
                    <a:pt x="260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52"/>
            <p:cNvSpPr/>
            <p:nvPr/>
          </p:nvSpPr>
          <p:spPr>
            <a:xfrm>
              <a:off x="1835425" y="1205075"/>
              <a:ext cx="113050" cy="190700"/>
            </a:xfrm>
            <a:custGeom>
              <a:avLst/>
              <a:gdLst/>
              <a:ahLst/>
              <a:cxnLst/>
              <a:rect l="l" t="t" r="r" b="b"/>
              <a:pathLst>
                <a:path w="4522" h="7628" extrusionOk="0">
                  <a:moveTo>
                    <a:pt x="3044" y="1150"/>
                  </a:moveTo>
                  <a:lnTo>
                    <a:pt x="3890" y="2034"/>
                  </a:lnTo>
                  <a:lnTo>
                    <a:pt x="3890" y="3726"/>
                  </a:lnTo>
                  <a:lnTo>
                    <a:pt x="3145" y="5380"/>
                  </a:lnTo>
                  <a:lnTo>
                    <a:pt x="1503" y="6630"/>
                  </a:lnTo>
                  <a:lnTo>
                    <a:pt x="1049" y="5519"/>
                  </a:lnTo>
                  <a:lnTo>
                    <a:pt x="683" y="3877"/>
                  </a:lnTo>
                  <a:lnTo>
                    <a:pt x="1238" y="2981"/>
                  </a:lnTo>
                  <a:lnTo>
                    <a:pt x="1781" y="5089"/>
                  </a:lnTo>
                  <a:lnTo>
                    <a:pt x="2678" y="2034"/>
                  </a:lnTo>
                  <a:lnTo>
                    <a:pt x="3044" y="1150"/>
                  </a:lnTo>
                  <a:close/>
                  <a:moveTo>
                    <a:pt x="2842" y="1"/>
                  </a:moveTo>
                  <a:lnTo>
                    <a:pt x="2084" y="1819"/>
                  </a:lnTo>
                  <a:lnTo>
                    <a:pt x="1819" y="2715"/>
                  </a:lnTo>
                  <a:lnTo>
                    <a:pt x="1491" y="1427"/>
                  </a:lnTo>
                  <a:lnTo>
                    <a:pt x="1" y="3763"/>
                  </a:lnTo>
                  <a:lnTo>
                    <a:pt x="443" y="5708"/>
                  </a:lnTo>
                  <a:lnTo>
                    <a:pt x="1238" y="7627"/>
                  </a:lnTo>
                  <a:lnTo>
                    <a:pt x="3650" y="5784"/>
                  </a:lnTo>
                  <a:lnTo>
                    <a:pt x="4496" y="3915"/>
                  </a:lnTo>
                  <a:lnTo>
                    <a:pt x="4521" y="1781"/>
                  </a:lnTo>
                  <a:lnTo>
                    <a:pt x="284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52"/>
            <p:cNvSpPr/>
            <p:nvPr/>
          </p:nvSpPr>
          <p:spPr>
            <a:xfrm>
              <a:off x="1794700" y="1458875"/>
              <a:ext cx="74850" cy="69800"/>
            </a:xfrm>
            <a:custGeom>
              <a:avLst/>
              <a:gdLst/>
              <a:ahLst/>
              <a:cxnLst/>
              <a:rect l="l" t="t" r="r" b="b"/>
              <a:pathLst>
                <a:path w="2994" h="2792" extrusionOk="0">
                  <a:moveTo>
                    <a:pt x="1971" y="1"/>
                  </a:moveTo>
                  <a:lnTo>
                    <a:pt x="872" y="847"/>
                  </a:lnTo>
                  <a:lnTo>
                    <a:pt x="1" y="1465"/>
                  </a:lnTo>
                  <a:lnTo>
                    <a:pt x="1504" y="2791"/>
                  </a:lnTo>
                  <a:lnTo>
                    <a:pt x="2994" y="2791"/>
                  </a:lnTo>
                  <a:lnTo>
                    <a:pt x="197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52"/>
            <p:cNvSpPr/>
            <p:nvPr/>
          </p:nvSpPr>
          <p:spPr>
            <a:xfrm>
              <a:off x="1782075" y="1445925"/>
              <a:ext cx="98850" cy="90625"/>
            </a:xfrm>
            <a:custGeom>
              <a:avLst/>
              <a:gdLst/>
              <a:ahLst/>
              <a:cxnLst/>
              <a:rect l="l" t="t" r="r" b="b"/>
              <a:pathLst>
                <a:path w="3954" h="3625" extrusionOk="0">
                  <a:moveTo>
                    <a:pt x="2324" y="1024"/>
                  </a:moveTo>
                  <a:lnTo>
                    <a:pt x="3057" y="2994"/>
                  </a:lnTo>
                  <a:lnTo>
                    <a:pt x="2122" y="2994"/>
                  </a:lnTo>
                  <a:lnTo>
                    <a:pt x="1011" y="2009"/>
                  </a:lnTo>
                  <a:lnTo>
                    <a:pt x="2324" y="1024"/>
                  </a:lnTo>
                  <a:close/>
                  <a:moveTo>
                    <a:pt x="2627" y="1"/>
                  </a:moveTo>
                  <a:lnTo>
                    <a:pt x="1188" y="1112"/>
                  </a:lnTo>
                  <a:lnTo>
                    <a:pt x="1" y="1958"/>
                  </a:lnTo>
                  <a:lnTo>
                    <a:pt x="1882" y="3625"/>
                  </a:lnTo>
                  <a:lnTo>
                    <a:pt x="3953" y="3625"/>
                  </a:lnTo>
                  <a:lnTo>
                    <a:pt x="262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52"/>
            <p:cNvSpPr/>
            <p:nvPr/>
          </p:nvSpPr>
          <p:spPr>
            <a:xfrm>
              <a:off x="241275" y="1079650"/>
              <a:ext cx="2559200" cy="3887025"/>
            </a:xfrm>
            <a:custGeom>
              <a:avLst/>
              <a:gdLst/>
              <a:ahLst/>
              <a:cxnLst/>
              <a:rect l="l" t="t" r="r" b="b"/>
              <a:pathLst>
                <a:path w="102368" h="155481" extrusionOk="0">
                  <a:moveTo>
                    <a:pt x="22033" y="0"/>
                  </a:moveTo>
                  <a:cubicBezTo>
                    <a:pt x="21541" y="0"/>
                    <a:pt x="20848" y="207"/>
                    <a:pt x="19875" y="825"/>
                  </a:cubicBezTo>
                  <a:cubicBezTo>
                    <a:pt x="16958" y="2669"/>
                    <a:pt x="16718" y="2669"/>
                    <a:pt x="16718" y="2669"/>
                  </a:cubicBezTo>
                  <a:lnTo>
                    <a:pt x="14357" y="4096"/>
                  </a:lnTo>
                  <a:lnTo>
                    <a:pt x="14357" y="5043"/>
                  </a:lnTo>
                  <a:lnTo>
                    <a:pt x="15304" y="8351"/>
                  </a:lnTo>
                  <a:lnTo>
                    <a:pt x="15532" y="10056"/>
                  </a:lnTo>
                  <a:lnTo>
                    <a:pt x="13423" y="9450"/>
                  </a:lnTo>
                  <a:lnTo>
                    <a:pt x="12665" y="8869"/>
                  </a:lnTo>
                  <a:lnTo>
                    <a:pt x="10051" y="10043"/>
                  </a:lnTo>
                  <a:lnTo>
                    <a:pt x="9319" y="11584"/>
                  </a:lnTo>
                  <a:lnTo>
                    <a:pt x="9319" y="12606"/>
                  </a:lnTo>
                  <a:lnTo>
                    <a:pt x="11920" y="12998"/>
                  </a:lnTo>
                  <a:lnTo>
                    <a:pt x="13890" y="12846"/>
                  </a:lnTo>
                  <a:lnTo>
                    <a:pt x="13890" y="12846"/>
                  </a:lnTo>
                  <a:lnTo>
                    <a:pt x="12236" y="14854"/>
                  </a:lnTo>
                  <a:lnTo>
                    <a:pt x="9281" y="15447"/>
                  </a:lnTo>
                  <a:lnTo>
                    <a:pt x="7324" y="17884"/>
                  </a:lnTo>
                  <a:lnTo>
                    <a:pt x="5922" y="20094"/>
                  </a:lnTo>
                  <a:lnTo>
                    <a:pt x="6478" y="22228"/>
                  </a:lnTo>
                  <a:lnTo>
                    <a:pt x="7665" y="23491"/>
                  </a:lnTo>
                  <a:lnTo>
                    <a:pt x="9559" y="25069"/>
                  </a:lnTo>
                  <a:cubicBezTo>
                    <a:pt x="9559" y="25069"/>
                    <a:pt x="8448" y="26534"/>
                    <a:pt x="8372" y="26862"/>
                  </a:cubicBezTo>
                  <a:cubicBezTo>
                    <a:pt x="8296" y="27191"/>
                    <a:pt x="2841" y="30196"/>
                    <a:pt x="2841" y="30196"/>
                  </a:cubicBezTo>
                  <a:lnTo>
                    <a:pt x="0" y="31610"/>
                  </a:lnTo>
                  <a:lnTo>
                    <a:pt x="0" y="31610"/>
                  </a:lnTo>
                  <a:lnTo>
                    <a:pt x="4344" y="30903"/>
                  </a:lnTo>
                  <a:lnTo>
                    <a:pt x="10178" y="28529"/>
                  </a:lnTo>
                  <a:lnTo>
                    <a:pt x="12476" y="25852"/>
                  </a:lnTo>
                  <a:lnTo>
                    <a:pt x="14446" y="24110"/>
                  </a:lnTo>
                  <a:lnTo>
                    <a:pt x="16883" y="22380"/>
                  </a:lnTo>
                  <a:lnTo>
                    <a:pt x="15393" y="25132"/>
                  </a:lnTo>
                  <a:lnTo>
                    <a:pt x="17287" y="24741"/>
                  </a:lnTo>
                  <a:cubicBezTo>
                    <a:pt x="17287" y="24741"/>
                    <a:pt x="19648" y="24034"/>
                    <a:pt x="19812" y="23794"/>
                  </a:cubicBezTo>
                  <a:cubicBezTo>
                    <a:pt x="19818" y="23784"/>
                    <a:pt x="19832" y="23779"/>
                    <a:pt x="19854" y="23779"/>
                  </a:cubicBezTo>
                  <a:cubicBezTo>
                    <a:pt x="20342" y="23779"/>
                    <a:pt x="24610" y="26319"/>
                    <a:pt x="24610" y="26319"/>
                  </a:cubicBezTo>
                  <a:lnTo>
                    <a:pt x="26113" y="29085"/>
                  </a:lnTo>
                  <a:lnTo>
                    <a:pt x="26820" y="33100"/>
                  </a:lnTo>
                  <a:lnTo>
                    <a:pt x="26189" y="36105"/>
                  </a:lnTo>
                  <a:lnTo>
                    <a:pt x="25633" y="38151"/>
                  </a:lnTo>
                  <a:lnTo>
                    <a:pt x="26429" y="40045"/>
                  </a:lnTo>
                  <a:lnTo>
                    <a:pt x="27376" y="37040"/>
                  </a:lnTo>
                  <a:lnTo>
                    <a:pt x="28474" y="36105"/>
                  </a:lnTo>
                  <a:lnTo>
                    <a:pt x="29194" y="40512"/>
                  </a:lnTo>
                  <a:lnTo>
                    <a:pt x="30457" y="43505"/>
                  </a:lnTo>
                  <a:lnTo>
                    <a:pt x="28083" y="42015"/>
                  </a:lnTo>
                  <a:lnTo>
                    <a:pt x="27856" y="43505"/>
                  </a:lnTo>
                  <a:lnTo>
                    <a:pt x="29585" y="47293"/>
                  </a:lnTo>
                  <a:lnTo>
                    <a:pt x="29346" y="49894"/>
                  </a:lnTo>
                  <a:lnTo>
                    <a:pt x="28083" y="52419"/>
                  </a:lnTo>
                  <a:lnTo>
                    <a:pt x="27616" y="56763"/>
                  </a:lnTo>
                  <a:lnTo>
                    <a:pt x="27931" y="61258"/>
                  </a:lnTo>
                  <a:lnTo>
                    <a:pt x="29661" y="64011"/>
                  </a:lnTo>
                  <a:lnTo>
                    <a:pt x="31404" y="65198"/>
                  </a:lnTo>
                  <a:lnTo>
                    <a:pt x="32666" y="68670"/>
                  </a:lnTo>
                  <a:lnTo>
                    <a:pt x="33538" y="71713"/>
                  </a:lnTo>
                  <a:lnTo>
                    <a:pt x="34081" y="73708"/>
                  </a:lnTo>
                  <a:lnTo>
                    <a:pt x="36631" y="76398"/>
                  </a:lnTo>
                  <a:lnTo>
                    <a:pt x="36631" y="76398"/>
                  </a:lnTo>
                  <a:lnTo>
                    <a:pt x="36050" y="73241"/>
                  </a:lnTo>
                  <a:lnTo>
                    <a:pt x="34560" y="71347"/>
                  </a:lnTo>
                  <a:lnTo>
                    <a:pt x="33929" y="66852"/>
                  </a:lnTo>
                  <a:lnTo>
                    <a:pt x="35343" y="68506"/>
                  </a:lnTo>
                  <a:lnTo>
                    <a:pt x="36215" y="71713"/>
                  </a:lnTo>
                  <a:lnTo>
                    <a:pt x="38424" y="73784"/>
                  </a:lnTo>
                  <a:lnTo>
                    <a:pt x="40470" y="77332"/>
                  </a:lnTo>
                  <a:lnTo>
                    <a:pt x="40634" y="79618"/>
                  </a:lnTo>
                  <a:lnTo>
                    <a:pt x="42288" y="81436"/>
                  </a:lnTo>
                  <a:lnTo>
                    <a:pt x="46241" y="82623"/>
                  </a:lnTo>
                  <a:lnTo>
                    <a:pt x="49082" y="84113"/>
                  </a:lnTo>
                  <a:lnTo>
                    <a:pt x="49940" y="83557"/>
                  </a:lnTo>
                  <a:lnTo>
                    <a:pt x="52541" y="85616"/>
                  </a:lnTo>
                  <a:lnTo>
                    <a:pt x="55458" y="86247"/>
                  </a:lnTo>
                  <a:lnTo>
                    <a:pt x="57428" y="88457"/>
                  </a:lnTo>
                  <a:lnTo>
                    <a:pt x="58855" y="90035"/>
                  </a:lnTo>
                  <a:lnTo>
                    <a:pt x="61380" y="91373"/>
                  </a:lnTo>
                  <a:lnTo>
                    <a:pt x="62643" y="90275"/>
                  </a:lnTo>
                  <a:lnTo>
                    <a:pt x="64221" y="92081"/>
                  </a:lnTo>
                  <a:lnTo>
                    <a:pt x="63906" y="95553"/>
                  </a:lnTo>
                  <a:lnTo>
                    <a:pt x="62378" y="97346"/>
                  </a:lnTo>
                  <a:lnTo>
                    <a:pt x="61595" y="99644"/>
                  </a:lnTo>
                  <a:lnTo>
                    <a:pt x="61355" y="101854"/>
                  </a:lnTo>
                  <a:lnTo>
                    <a:pt x="60875" y="103028"/>
                  </a:lnTo>
                  <a:lnTo>
                    <a:pt x="63325" y="105629"/>
                  </a:lnTo>
                  <a:lnTo>
                    <a:pt x="65459" y="108862"/>
                  </a:lnTo>
                  <a:lnTo>
                    <a:pt x="67580" y="112170"/>
                  </a:lnTo>
                  <a:lnTo>
                    <a:pt x="69550" y="113281"/>
                  </a:lnTo>
                  <a:lnTo>
                    <a:pt x="70813" y="115011"/>
                  </a:lnTo>
                  <a:lnTo>
                    <a:pt x="71293" y="119746"/>
                  </a:lnTo>
                  <a:lnTo>
                    <a:pt x="71532" y="123610"/>
                  </a:lnTo>
                  <a:lnTo>
                    <a:pt x="71293" y="127562"/>
                  </a:lnTo>
                  <a:lnTo>
                    <a:pt x="71444" y="129608"/>
                  </a:lnTo>
                  <a:lnTo>
                    <a:pt x="70661" y="132765"/>
                  </a:lnTo>
                  <a:lnTo>
                    <a:pt x="70585" y="135214"/>
                  </a:lnTo>
                  <a:lnTo>
                    <a:pt x="70813" y="138220"/>
                  </a:lnTo>
                  <a:lnTo>
                    <a:pt x="72151" y="139167"/>
                  </a:lnTo>
                  <a:lnTo>
                    <a:pt x="70346" y="143334"/>
                  </a:lnTo>
                  <a:lnTo>
                    <a:pt x="71684" y="145392"/>
                  </a:lnTo>
                  <a:lnTo>
                    <a:pt x="72000" y="147210"/>
                  </a:lnTo>
                  <a:lnTo>
                    <a:pt x="73225" y="150998"/>
                  </a:lnTo>
                  <a:lnTo>
                    <a:pt x="75548" y="154344"/>
                  </a:lnTo>
                  <a:lnTo>
                    <a:pt x="77278" y="155481"/>
                  </a:lnTo>
                  <a:lnTo>
                    <a:pt x="80283" y="155481"/>
                  </a:lnTo>
                  <a:lnTo>
                    <a:pt x="81546" y="153991"/>
                  </a:lnTo>
                  <a:lnTo>
                    <a:pt x="78313" y="152248"/>
                  </a:lnTo>
                  <a:lnTo>
                    <a:pt x="77126" y="149331"/>
                  </a:lnTo>
                  <a:cubicBezTo>
                    <a:pt x="77126" y="149331"/>
                    <a:pt x="75864" y="148826"/>
                    <a:pt x="77050" y="147399"/>
                  </a:cubicBezTo>
                  <a:cubicBezTo>
                    <a:pt x="78237" y="145985"/>
                    <a:pt x="78237" y="145960"/>
                    <a:pt x="78237" y="145960"/>
                  </a:cubicBezTo>
                  <a:lnTo>
                    <a:pt x="78553" y="144925"/>
                  </a:lnTo>
                  <a:lnTo>
                    <a:pt x="76899" y="143738"/>
                  </a:lnTo>
                  <a:lnTo>
                    <a:pt x="77758" y="142083"/>
                  </a:lnTo>
                  <a:lnTo>
                    <a:pt x="78553" y="141528"/>
                  </a:lnTo>
                  <a:lnTo>
                    <a:pt x="78945" y="139318"/>
                  </a:lnTo>
                  <a:lnTo>
                    <a:pt x="78389" y="138055"/>
                  </a:lnTo>
                  <a:lnTo>
                    <a:pt x="78465" y="136957"/>
                  </a:lnTo>
                  <a:lnTo>
                    <a:pt x="79892" y="137108"/>
                  </a:lnTo>
                  <a:lnTo>
                    <a:pt x="79967" y="135530"/>
                  </a:lnTo>
                  <a:lnTo>
                    <a:pt x="79967" y="134962"/>
                  </a:lnTo>
                  <a:lnTo>
                    <a:pt x="81861" y="134406"/>
                  </a:lnTo>
                  <a:lnTo>
                    <a:pt x="83755" y="133926"/>
                  </a:lnTo>
                  <a:lnTo>
                    <a:pt x="83755" y="131805"/>
                  </a:lnTo>
                  <a:lnTo>
                    <a:pt x="83604" y="130542"/>
                  </a:lnTo>
                  <a:lnTo>
                    <a:pt x="83516" y="129595"/>
                  </a:lnTo>
                  <a:lnTo>
                    <a:pt x="86205" y="130063"/>
                  </a:lnTo>
                  <a:lnTo>
                    <a:pt x="87821" y="128484"/>
                  </a:lnTo>
                  <a:lnTo>
                    <a:pt x="89261" y="126047"/>
                  </a:lnTo>
                  <a:lnTo>
                    <a:pt x="90612" y="124065"/>
                  </a:lnTo>
                  <a:lnTo>
                    <a:pt x="91079" y="121312"/>
                  </a:lnTo>
                  <a:lnTo>
                    <a:pt x="93605" y="119570"/>
                  </a:lnTo>
                  <a:lnTo>
                    <a:pt x="96294" y="118155"/>
                  </a:lnTo>
                  <a:lnTo>
                    <a:pt x="97633" y="117360"/>
                  </a:lnTo>
                  <a:lnTo>
                    <a:pt x="98188" y="113572"/>
                  </a:lnTo>
                  <a:lnTo>
                    <a:pt x="99047" y="110415"/>
                  </a:lnTo>
                  <a:lnTo>
                    <a:pt x="99451" y="108445"/>
                  </a:lnTo>
                  <a:lnTo>
                    <a:pt x="101257" y="106160"/>
                  </a:lnTo>
                  <a:lnTo>
                    <a:pt x="102368" y="104190"/>
                  </a:lnTo>
                  <a:lnTo>
                    <a:pt x="101332" y="102296"/>
                  </a:lnTo>
                  <a:cubicBezTo>
                    <a:pt x="101332" y="102296"/>
                    <a:pt x="101888" y="102220"/>
                    <a:pt x="98655" y="100957"/>
                  </a:cubicBezTo>
                  <a:lnTo>
                    <a:pt x="95423" y="99695"/>
                  </a:lnTo>
                  <a:lnTo>
                    <a:pt x="93529" y="99379"/>
                  </a:lnTo>
                  <a:lnTo>
                    <a:pt x="91471" y="98596"/>
                  </a:lnTo>
                  <a:lnTo>
                    <a:pt x="89185" y="97649"/>
                  </a:lnTo>
                  <a:lnTo>
                    <a:pt x="88011" y="94884"/>
                  </a:lnTo>
                  <a:lnTo>
                    <a:pt x="86508" y="92750"/>
                  </a:lnTo>
                  <a:lnTo>
                    <a:pt x="83124" y="91651"/>
                  </a:lnTo>
                  <a:lnTo>
                    <a:pt x="80914" y="91411"/>
                  </a:lnTo>
                  <a:lnTo>
                    <a:pt x="78616" y="89202"/>
                  </a:lnTo>
                  <a:lnTo>
                    <a:pt x="76571" y="88015"/>
                  </a:lnTo>
                  <a:lnTo>
                    <a:pt x="74121" y="87787"/>
                  </a:lnTo>
                  <a:lnTo>
                    <a:pt x="71596" y="87156"/>
                  </a:lnTo>
                  <a:lnTo>
                    <a:pt x="68755" y="87232"/>
                  </a:lnTo>
                  <a:cubicBezTo>
                    <a:pt x="68755" y="87232"/>
                    <a:pt x="65522" y="88179"/>
                    <a:pt x="65446" y="88495"/>
                  </a:cubicBezTo>
                  <a:cubicBezTo>
                    <a:pt x="65358" y="88810"/>
                    <a:pt x="64903" y="90174"/>
                    <a:pt x="64903" y="90174"/>
                  </a:cubicBezTo>
                  <a:lnTo>
                    <a:pt x="63325" y="88911"/>
                  </a:lnTo>
                  <a:lnTo>
                    <a:pt x="61595" y="89467"/>
                  </a:lnTo>
                  <a:lnTo>
                    <a:pt x="59852" y="88596"/>
                  </a:lnTo>
                  <a:lnTo>
                    <a:pt x="58590" y="85994"/>
                  </a:lnTo>
                  <a:lnTo>
                    <a:pt x="59385" y="83949"/>
                  </a:lnTo>
                  <a:lnTo>
                    <a:pt x="57491" y="83317"/>
                  </a:lnTo>
                  <a:lnTo>
                    <a:pt x="54966" y="83002"/>
                  </a:lnTo>
                  <a:lnTo>
                    <a:pt x="55673" y="81032"/>
                  </a:lnTo>
                  <a:lnTo>
                    <a:pt x="56380" y="79643"/>
                  </a:lnTo>
                  <a:lnTo>
                    <a:pt x="56532" y="78507"/>
                  </a:lnTo>
                  <a:lnTo>
                    <a:pt x="53779" y="78507"/>
                  </a:lnTo>
                  <a:lnTo>
                    <a:pt x="52592" y="80476"/>
                  </a:lnTo>
                  <a:lnTo>
                    <a:pt x="49915" y="81423"/>
                  </a:lnTo>
                  <a:lnTo>
                    <a:pt x="47933" y="78747"/>
                  </a:lnTo>
                  <a:lnTo>
                    <a:pt x="47541" y="75160"/>
                  </a:lnTo>
                  <a:lnTo>
                    <a:pt x="48412" y="72218"/>
                  </a:lnTo>
                  <a:lnTo>
                    <a:pt x="51165" y="70173"/>
                  </a:lnTo>
                  <a:lnTo>
                    <a:pt x="54095" y="69769"/>
                  </a:lnTo>
                  <a:lnTo>
                    <a:pt x="55433" y="70880"/>
                  </a:lnTo>
                  <a:lnTo>
                    <a:pt x="56064" y="69693"/>
                  </a:lnTo>
                  <a:lnTo>
                    <a:pt x="58198" y="69693"/>
                  </a:lnTo>
                  <a:lnTo>
                    <a:pt x="60964" y="70552"/>
                  </a:lnTo>
                  <a:lnTo>
                    <a:pt x="61191" y="72521"/>
                  </a:lnTo>
                  <a:lnTo>
                    <a:pt x="62529" y="74567"/>
                  </a:lnTo>
                  <a:lnTo>
                    <a:pt x="62933" y="72484"/>
                  </a:lnTo>
                  <a:lnTo>
                    <a:pt x="62769" y="68759"/>
                  </a:lnTo>
                  <a:lnTo>
                    <a:pt x="63805" y="66852"/>
                  </a:lnTo>
                  <a:lnTo>
                    <a:pt x="66797" y="64806"/>
                  </a:lnTo>
                  <a:lnTo>
                    <a:pt x="68300" y="62281"/>
                  </a:lnTo>
                  <a:lnTo>
                    <a:pt x="69083" y="60248"/>
                  </a:lnTo>
                  <a:lnTo>
                    <a:pt x="71684" y="57697"/>
                  </a:lnTo>
                  <a:lnTo>
                    <a:pt x="73338" y="57697"/>
                  </a:lnTo>
                  <a:lnTo>
                    <a:pt x="74197" y="55412"/>
                  </a:lnTo>
                  <a:lnTo>
                    <a:pt x="76722" y="53758"/>
                  </a:lnTo>
                  <a:lnTo>
                    <a:pt x="77833" y="55488"/>
                  </a:lnTo>
                  <a:lnTo>
                    <a:pt x="79879" y="54187"/>
                  </a:lnTo>
                  <a:lnTo>
                    <a:pt x="83351" y="52748"/>
                  </a:lnTo>
                  <a:lnTo>
                    <a:pt x="82569" y="51876"/>
                  </a:lnTo>
                  <a:lnTo>
                    <a:pt x="79412" y="52104"/>
                  </a:lnTo>
                  <a:lnTo>
                    <a:pt x="78692" y="50525"/>
                  </a:lnTo>
                  <a:lnTo>
                    <a:pt x="78692" y="49187"/>
                  </a:lnTo>
                  <a:lnTo>
                    <a:pt x="77833" y="48707"/>
                  </a:lnTo>
                  <a:lnTo>
                    <a:pt x="76091" y="49502"/>
                  </a:lnTo>
                  <a:lnTo>
                    <a:pt x="78540" y="48240"/>
                  </a:lnTo>
                  <a:lnTo>
                    <a:pt x="80902" y="48240"/>
                  </a:lnTo>
                  <a:lnTo>
                    <a:pt x="83111" y="48391"/>
                  </a:lnTo>
                  <a:lnTo>
                    <a:pt x="85725" y="46901"/>
                  </a:lnTo>
                  <a:cubicBezTo>
                    <a:pt x="85725" y="46901"/>
                    <a:pt x="87619" y="45474"/>
                    <a:pt x="87695" y="45361"/>
                  </a:cubicBezTo>
                  <a:cubicBezTo>
                    <a:pt x="87771" y="45247"/>
                    <a:pt x="86041" y="42204"/>
                    <a:pt x="86041" y="42204"/>
                  </a:cubicBezTo>
                  <a:lnTo>
                    <a:pt x="83983" y="40297"/>
                  </a:lnTo>
                  <a:lnTo>
                    <a:pt x="83591" y="38151"/>
                  </a:lnTo>
                  <a:lnTo>
                    <a:pt x="83111" y="33820"/>
                  </a:lnTo>
                  <a:lnTo>
                    <a:pt x="81066" y="36105"/>
                  </a:lnTo>
                  <a:lnTo>
                    <a:pt x="79172" y="35701"/>
                  </a:lnTo>
                  <a:lnTo>
                    <a:pt x="78856" y="33656"/>
                  </a:lnTo>
                  <a:lnTo>
                    <a:pt x="79639" y="32203"/>
                  </a:lnTo>
                  <a:lnTo>
                    <a:pt x="77909" y="31724"/>
                  </a:lnTo>
                  <a:lnTo>
                    <a:pt x="76798" y="30575"/>
                  </a:lnTo>
                  <a:lnTo>
                    <a:pt x="73957" y="30575"/>
                  </a:lnTo>
                  <a:lnTo>
                    <a:pt x="73098" y="30650"/>
                  </a:lnTo>
                  <a:lnTo>
                    <a:pt x="73010" y="33491"/>
                  </a:lnTo>
                  <a:lnTo>
                    <a:pt x="71671" y="34918"/>
                  </a:lnTo>
                  <a:lnTo>
                    <a:pt x="72467" y="36156"/>
                  </a:lnTo>
                  <a:lnTo>
                    <a:pt x="72694" y="38479"/>
                  </a:lnTo>
                  <a:lnTo>
                    <a:pt x="70573" y="40285"/>
                  </a:lnTo>
                  <a:lnTo>
                    <a:pt x="68603" y="40979"/>
                  </a:lnTo>
                  <a:lnTo>
                    <a:pt x="68603" y="44136"/>
                  </a:lnTo>
                  <a:lnTo>
                    <a:pt x="67340" y="44767"/>
                  </a:lnTo>
                  <a:lnTo>
                    <a:pt x="65913" y="42962"/>
                  </a:lnTo>
                  <a:lnTo>
                    <a:pt x="66545" y="40196"/>
                  </a:lnTo>
                  <a:lnTo>
                    <a:pt x="64386" y="39098"/>
                  </a:lnTo>
                  <a:lnTo>
                    <a:pt x="62113" y="37747"/>
                  </a:lnTo>
                  <a:lnTo>
                    <a:pt x="61115" y="36888"/>
                  </a:lnTo>
                  <a:lnTo>
                    <a:pt x="60092" y="36888"/>
                  </a:lnTo>
                  <a:lnTo>
                    <a:pt x="59852" y="34123"/>
                  </a:lnTo>
                  <a:lnTo>
                    <a:pt x="60244" y="31686"/>
                  </a:lnTo>
                  <a:lnTo>
                    <a:pt x="61088" y="29679"/>
                  </a:lnTo>
                  <a:lnTo>
                    <a:pt x="61088" y="29679"/>
                  </a:lnTo>
                  <a:cubicBezTo>
                    <a:pt x="61170" y="29674"/>
                    <a:pt x="61518" y="29543"/>
                    <a:pt x="62694" y="28958"/>
                  </a:cubicBezTo>
                  <a:cubicBezTo>
                    <a:pt x="63454" y="28578"/>
                    <a:pt x="63639" y="28510"/>
                    <a:pt x="63679" y="28510"/>
                  </a:cubicBezTo>
                  <a:cubicBezTo>
                    <a:pt x="63702" y="28510"/>
                    <a:pt x="63680" y="28531"/>
                    <a:pt x="63688" y="28531"/>
                  </a:cubicBezTo>
                  <a:cubicBezTo>
                    <a:pt x="63704" y="28531"/>
                    <a:pt x="63843" y="28444"/>
                    <a:pt x="64739" y="27910"/>
                  </a:cubicBezTo>
                  <a:cubicBezTo>
                    <a:pt x="66873" y="26648"/>
                    <a:pt x="66873" y="26648"/>
                    <a:pt x="66873" y="26648"/>
                  </a:cubicBezTo>
                  <a:lnTo>
                    <a:pt x="68451" y="25145"/>
                  </a:lnTo>
                  <a:lnTo>
                    <a:pt x="69714" y="23870"/>
                  </a:lnTo>
                  <a:lnTo>
                    <a:pt x="70585" y="23642"/>
                  </a:lnTo>
                  <a:lnTo>
                    <a:pt x="73969" y="23642"/>
                  </a:lnTo>
                  <a:lnTo>
                    <a:pt x="74121" y="21597"/>
                  </a:lnTo>
                  <a:lnTo>
                    <a:pt x="75144" y="19779"/>
                  </a:lnTo>
                  <a:lnTo>
                    <a:pt x="74677" y="18049"/>
                  </a:lnTo>
                  <a:lnTo>
                    <a:pt x="73035" y="16660"/>
                  </a:lnTo>
                  <a:lnTo>
                    <a:pt x="71987" y="18693"/>
                  </a:lnTo>
                  <a:lnTo>
                    <a:pt x="70371" y="19943"/>
                  </a:lnTo>
                  <a:lnTo>
                    <a:pt x="69234" y="20726"/>
                  </a:lnTo>
                  <a:lnTo>
                    <a:pt x="69234" y="18276"/>
                  </a:lnTo>
                  <a:lnTo>
                    <a:pt x="69487" y="17013"/>
                  </a:lnTo>
                  <a:lnTo>
                    <a:pt x="69487" y="17013"/>
                  </a:lnTo>
                  <a:lnTo>
                    <a:pt x="68439" y="17960"/>
                  </a:lnTo>
                  <a:lnTo>
                    <a:pt x="67403" y="15599"/>
                  </a:lnTo>
                  <a:lnTo>
                    <a:pt x="68565" y="14336"/>
                  </a:lnTo>
                  <a:lnTo>
                    <a:pt x="69373" y="12594"/>
                  </a:lnTo>
                  <a:lnTo>
                    <a:pt x="70636" y="9841"/>
                  </a:lnTo>
                  <a:lnTo>
                    <a:pt x="71633" y="9450"/>
                  </a:lnTo>
                  <a:lnTo>
                    <a:pt x="73401" y="7783"/>
                  </a:lnTo>
                  <a:lnTo>
                    <a:pt x="72618" y="7379"/>
                  </a:lnTo>
                  <a:lnTo>
                    <a:pt x="71633" y="7240"/>
                  </a:lnTo>
                  <a:lnTo>
                    <a:pt x="69234" y="7240"/>
                  </a:lnTo>
                  <a:lnTo>
                    <a:pt x="69234" y="9450"/>
                  </a:lnTo>
                  <a:lnTo>
                    <a:pt x="67164" y="12152"/>
                  </a:lnTo>
                  <a:lnTo>
                    <a:pt x="65408" y="14854"/>
                  </a:lnTo>
                  <a:lnTo>
                    <a:pt x="66280" y="16091"/>
                  </a:lnTo>
                  <a:lnTo>
                    <a:pt x="65926" y="18516"/>
                  </a:lnTo>
                  <a:lnTo>
                    <a:pt x="62921" y="20094"/>
                  </a:lnTo>
                  <a:lnTo>
                    <a:pt x="62921" y="18276"/>
                  </a:lnTo>
                  <a:lnTo>
                    <a:pt x="61191" y="18124"/>
                  </a:lnTo>
                  <a:lnTo>
                    <a:pt x="59701" y="19299"/>
                  </a:lnTo>
                  <a:lnTo>
                    <a:pt x="57845" y="16698"/>
                  </a:lnTo>
                  <a:lnTo>
                    <a:pt x="55673" y="16698"/>
                  </a:lnTo>
                  <a:lnTo>
                    <a:pt x="54966" y="18049"/>
                  </a:lnTo>
                  <a:lnTo>
                    <a:pt x="54259" y="19071"/>
                  </a:lnTo>
                  <a:lnTo>
                    <a:pt x="53223" y="16786"/>
                  </a:lnTo>
                  <a:cubicBezTo>
                    <a:pt x="53223" y="16786"/>
                    <a:pt x="52623" y="16998"/>
                    <a:pt x="52038" y="16998"/>
                  </a:cubicBezTo>
                  <a:cubicBezTo>
                    <a:pt x="51500" y="16998"/>
                    <a:pt x="50974" y="16819"/>
                    <a:pt x="50938" y="16129"/>
                  </a:cubicBezTo>
                  <a:cubicBezTo>
                    <a:pt x="50862" y="14690"/>
                    <a:pt x="50862" y="14677"/>
                    <a:pt x="50862" y="14677"/>
                  </a:cubicBezTo>
                  <a:lnTo>
                    <a:pt x="47629" y="11672"/>
                  </a:lnTo>
                  <a:lnTo>
                    <a:pt x="46594" y="10952"/>
                  </a:lnTo>
                  <a:lnTo>
                    <a:pt x="44788" y="11268"/>
                  </a:lnTo>
                  <a:lnTo>
                    <a:pt x="43993" y="8869"/>
                  </a:lnTo>
                  <a:lnTo>
                    <a:pt x="42579" y="8427"/>
                  </a:lnTo>
                  <a:lnTo>
                    <a:pt x="39030" y="8869"/>
                  </a:lnTo>
                  <a:lnTo>
                    <a:pt x="36972" y="8427"/>
                  </a:lnTo>
                  <a:lnTo>
                    <a:pt x="34295" y="6141"/>
                  </a:lnTo>
                  <a:lnTo>
                    <a:pt x="30747" y="4462"/>
                  </a:lnTo>
                  <a:lnTo>
                    <a:pt x="28159" y="1962"/>
                  </a:lnTo>
                  <a:lnTo>
                    <a:pt x="26037" y="194"/>
                  </a:lnTo>
                  <a:lnTo>
                    <a:pt x="23196" y="825"/>
                  </a:lnTo>
                  <a:cubicBezTo>
                    <a:pt x="23196" y="825"/>
                    <a:pt x="23017" y="0"/>
                    <a:pt x="2203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52"/>
            <p:cNvSpPr/>
            <p:nvPr/>
          </p:nvSpPr>
          <p:spPr>
            <a:xfrm>
              <a:off x="238125" y="1071925"/>
              <a:ext cx="2568675" cy="3902025"/>
            </a:xfrm>
            <a:custGeom>
              <a:avLst/>
              <a:gdLst/>
              <a:ahLst/>
              <a:cxnLst/>
              <a:rect l="l" t="t" r="r" b="b"/>
              <a:pathLst>
                <a:path w="102747" h="156081" extrusionOk="0">
                  <a:moveTo>
                    <a:pt x="61468" y="29836"/>
                  </a:moveTo>
                  <a:cubicBezTo>
                    <a:pt x="61506" y="29899"/>
                    <a:pt x="61519" y="29962"/>
                    <a:pt x="61506" y="30025"/>
                  </a:cubicBezTo>
                  <a:lnTo>
                    <a:pt x="61342" y="29899"/>
                  </a:lnTo>
                  <a:lnTo>
                    <a:pt x="61468" y="29836"/>
                  </a:lnTo>
                  <a:close/>
                  <a:moveTo>
                    <a:pt x="101181" y="102504"/>
                  </a:moveTo>
                  <a:lnTo>
                    <a:pt x="101282" y="102542"/>
                  </a:lnTo>
                  <a:lnTo>
                    <a:pt x="101193" y="102718"/>
                  </a:lnTo>
                  <a:cubicBezTo>
                    <a:pt x="101155" y="102655"/>
                    <a:pt x="101143" y="102567"/>
                    <a:pt x="101181" y="102504"/>
                  </a:cubicBezTo>
                  <a:close/>
                  <a:moveTo>
                    <a:pt x="22159" y="618"/>
                  </a:moveTo>
                  <a:cubicBezTo>
                    <a:pt x="22328" y="618"/>
                    <a:pt x="22461" y="648"/>
                    <a:pt x="22565" y="692"/>
                  </a:cubicBezTo>
                  <a:cubicBezTo>
                    <a:pt x="22779" y="781"/>
                    <a:pt x="22943" y="970"/>
                    <a:pt x="23019" y="1198"/>
                  </a:cubicBezTo>
                  <a:lnTo>
                    <a:pt x="23385" y="1437"/>
                  </a:lnTo>
                  <a:lnTo>
                    <a:pt x="26075" y="844"/>
                  </a:lnTo>
                  <a:lnTo>
                    <a:pt x="28057" y="2498"/>
                  </a:lnTo>
                  <a:lnTo>
                    <a:pt x="30658" y="4998"/>
                  </a:lnTo>
                  <a:lnTo>
                    <a:pt x="34257" y="6716"/>
                  </a:lnTo>
                  <a:lnTo>
                    <a:pt x="36909" y="8976"/>
                  </a:lnTo>
                  <a:lnTo>
                    <a:pt x="37048" y="9052"/>
                  </a:lnTo>
                  <a:lnTo>
                    <a:pt x="39093" y="9481"/>
                  </a:lnTo>
                  <a:lnTo>
                    <a:pt x="39207" y="9481"/>
                  </a:lnTo>
                  <a:lnTo>
                    <a:pt x="42679" y="9052"/>
                  </a:lnTo>
                  <a:lnTo>
                    <a:pt x="43879" y="9430"/>
                  </a:lnTo>
                  <a:lnTo>
                    <a:pt x="44624" y="11678"/>
                  </a:lnTo>
                  <a:lnTo>
                    <a:pt x="44978" y="11893"/>
                  </a:lnTo>
                  <a:lnTo>
                    <a:pt x="46657" y="11590"/>
                  </a:lnTo>
                  <a:lnTo>
                    <a:pt x="47541" y="12208"/>
                  </a:lnTo>
                  <a:lnTo>
                    <a:pt x="50685" y="15125"/>
                  </a:lnTo>
                  <a:cubicBezTo>
                    <a:pt x="50698" y="15302"/>
                    <a:pt x="50710" y="15668"/>
                    <a:pt x="50761" y="16464"/>
                  </a:cubicBezTo>
                  <a:cubicBezTo>
                    <a:pt x="50761" y="16830"/>
                    <a:pt x="50937" y="17183"/>
                    <a:pt x="51253" y="17385"/>
                  </a:cubicBezTo>
                  <a:cubicBezTo>
                    <a:pt x="51517" y="17561"/>
                    <a:pt x="51851" y="17620"/>
                    <a:pt x="52180" y="17620"/>
                  </a:cubicBezTo>
                  <a:cubicBezTo>
                    <a:pt x="52561" y="17620"/>
                    <a:pt x="52935" y="17541"/>
                    <a:pt x="53185" y="17474"/>
                  </a:cubicBezTo>
                  <a:lnTo>
                    <a:pt x="54094" y="19507"/>
                  </a:lnTo>
                  <a:lnTo>
                    <a:pt x="54637" y="19557"/>
                  </a:lnTo>
                  <a:lnTo>
                    <a:pt x="55370" y="18497"/>
                  </a:lnTo>
                  <a:lnTo>
                    <a:pt x="55988" y="17322"/>
                  </a:lnTo>
                  <a:lnTo>
                    <a:pt x="57807" y="17322"/>
                  </a:lnTo>
                  <a:lnTo>
                    <a:pt x="59562" y="19784"/>
                  </a:lnTo>
                  <a:lnTo>
                    <a:pt x="60016" y="19848"/>
                  </a:lnTo>
                  <a:lnTo>
                    <a:pt x="61418" y="18762"/>
                  </a:lnTo>
                  <a:lnTo>
                    <a:pt x="62744" y="18875"/>
                  </a:lnTo>
                  <a:lnTo>
                    <a:pt x="62744" y="20403"/>
                  </a:lnTo>
                  <a:lnTo>
                    <a:pt x="63198" y="20681"/>
                  </a:lnTo>
                  <a:lnTo>
                    <a:pt x="66204" y="19103"/>
                  </a:lnTo>
                  <a:lnTo>
                    <a:pt x="66355" y="18875"/>
                  </a:lnTo>
                  <a:lnTo>
                    <a:pt x="66709" y="16451"/>
                  </a:lnTo>
                  <a:lnTo>
                    <a:pt x="66658" y="16224"/>
                  </a:lnTo>
                  <a:lnTo>
                    <a:pt x="65913" y="15150"/>
                  </a:lnTo>
                  <a:lnTo>
                    <a:pt x="67542" y="12650"/>
                  </a:lnTo>
                  <a:lnTo>
                    <a:pt x="69613" y="9961"/>
                  </a:lnTo>
                  <a:lnTo>
                    <a:pt x="69676" y="9771"/>
                  </a:lnTo>
                  <a:lnTo>
                    <a:pt x="69676" y="7877"/>
                  </a:lnTo>
                  <a:lnTo>
                    <a:pt x="71709" y="7877"/>
                  </a:lnTo>
                  <a:lnTo>
                    <a:pt x="72631" y="8004"/>
                  </a:lnTo>
                  <a:lnTo>
                    <a:pt x="72984" y="8180"/>
                  </a:lnTo>
                  <a:lnTo>
                    <a:pt x="71570" y="9493"/>
                  </a:lnTo>
                  <a:lnTo>
                    <a:pt x="70636" y="9872"/>
                  </a:lnTo>
                  <a:lnTo>
                    <a:pt x="70472" y="10024"/>
                  </a:lnTo>
                  <a:lnTo>
                    <a:pt x="68413" y="14469"/>
                  </a:lnTo>
                  <a:lnTo>
                    <a:pt x="67290" y="15693"/>
                  </a:lnTo>
                  <a:lnTo>
                    <a:pt x="67226" y="16034"/>
                  </a:lnTo>
                  <a:lnTo>
                    <a:pt x="68274" y="18408"/>
                  </a:lnTo>
                  <a:lnTo>
                    <a:pt x="68780" y="18509"/>
                  </a:lnTo>
                  <a:lnTo>
                    <a:pt x="69108" y="18206"/>
                  </a:lnTo>
                  <a:lnTo>
                    <a:pt x="69108" y="18206"/>
                  </a:lnTo>
                  <a:lnTo>
                    <a:pt x="69045" y="18522"/>
                  </a:lnTo>
                  <a:lnTo>
                    <a:pt x="69045" y="21035"/>
                  </a:lnTo>
                  <a:lnTo>
                    <a:pt x="69537" y="21287"/>
                  </a:lnTo>
                  <a:lnTo>
                    <a:pt x="70686" y="20504"/>
                  </a:lnTo>
                  <a:lnTo>
                    <a:pt x="72315" y="19254"/>
                  </a:lnTo>
                  <a:lnTo>
                    <a:pt x="73262" y="17474"/>
                  </a:lnTo>
                  <a:lnTo>
                    <a:pt x="74525" y="18534"/>
                  </a:lnTo>
                  <a:lnTo>
                    <a:pt x="74929" y="20050"/>
                  </a:lnTo>
                  <a:lnTo>
                    <a:pt x="73982" y="21742"/>
                  </a:lnTo>
                  <a:lnTo>
                    <a:pt x="73805" y="23636"/>
                  </a:lnTo>
                  <a:lnTo>
                    <a:pt x="70699" y="23636"/>
                  </a:lnTo>
                  <a:lnTo>
                    <a:pt x="69752" y="23863"/>
                  </a:lnTo>
                  <a:lnTo>
                    <a:pt x="69613" y="23951"/>
                  </a:lnTo>
                  <a:lnTo>
                    <a:pt x="68350" y="25227"/>
                  </a:lnTo>
                  <a:lnTo>
                    <a:pt x="66797" y="26704"/>
                  </a:lnTo>
                  <a:cubicBezTo>
                    <a:pt x="66721" y="26755"/>
                    <a:pt x="66368" y="26982"/>
                    <a:pt x="64701" y="27954"/>
                  </a:cubicBezTo>
                  <a:lnTo>
                    <a:pt x="64171" y="28270"/>
                  </a:lnTo>
                  <a:lnTo>
                    <a:pt x="63779" y="28510"/>
                  </a:lnTo>
                  <a:cubicBezTo>
                    <a:pt x="63602" y="28535"/>
                    <a:pt x="63299" y="28674"/>
                    <a:pt x="62668" y="28990"/>
                  </a:cubicBezTo>
                  <a:cubicBezTo>
                    <a:pt x="61443" y="29608"/>
                    <a:pt x="61216" y="29684"/>
                    <a:pt x="61178" y="29684"/>
                  </a:cubicBezTo>
                  <a:lnTo>
                    <a:pt x="61178" y="29785"/>
                  </a:lnTo>
                  <a:lnTo>
                    <a:pt x="61039" y="29684"/>
                  </a:lnTo>
                  <a:cubicBezTo>
                    <a:pt x="60938" y="29747"/>
                    <a:pt x="60875" y="29861"/>
                    <a:pt x="60862" y="29974"/>
                  </a:cubicBezTo>
                  <a:lnTo>
                    <a:pt x="60079" y="31868"/>
                  </a:lnTo>
                  <a:lnTo>
                    <a:pt x="59663" y="34381"/>
                  </a:lnTo>
                  <a:lnTo>
                    <a:pt x="59663" y="34457"/>
                  </a:lnTo>
                  <a:lnTo>
                    <a:pt x="59890" y="37222"/>
                  </a:lnTo>
                  <a:lnTo>
                    <a:pt x="60206" y="37500"/>
                  </a:lnTo>
                  <a:lnTo>
                    <a:pt x="61115" y="37500"/>
                  </a:lnTo>
                  <a:lnTo>
                    <a:pt x="62075" y="38321"/>
                  </a:lnTo>
                  <a:lnTo>
                    <a:pt x="64360" y="39685"/>
                  </a:lnTo>
                  <a:lnTo>
                    <a:pt x="66317" y="40669"/>
                  </a:lnTo>
                  <a:lnTo>
                    <a:pt x="65736" y="43195"/>
                  </a:lnTo>
                  <a:lnTo>
                    <a:pt x="65800" y="43460"/>
                  </a:lnTo>
                  <a:lnTo>
                    <a:pt x="67214" y="45278"/>
                  </a:lnTo>
                  <a:lnTo>
                    <a:pt x="67605" y="45354"/>
                  </a:lnTo>
                  <a:lnTo>
                    <a:pt x="68868" y="44723"/>
                  </a:lnTo>
                  <a:lnTo>
                    <a:pt x="69045" y="44445"/>
                  </a:lnTo>
                  <a:lnTo>
                    <a:pt x="69045" y="41516"/>
                  </a:lnTo>
                  <a:lnTo>
                    <a:pt x="70800" y="40884"/>
                  </a:lnTo>
                  <a:lnTo>
                    <a:pt x="73035" y="39028"/>
                  </a:lnTo>
                  <a:lnTo>
                    <a:pt x="73136" y="38750"/>
                  </a:lnTo>
                  <a:lnTo>
                    <a:pt x="72909" y="36414"/>
                  </a:lnTo>
                  <a:lnTo>
                    <a:pt x="72858" y="36275"/>
                  </a:lnTo>
                  <a:lnTo>
                    <a:pt x="72201" y="35253"/>
                  </a:lnTo>
                  <a:lnTo>
                    <a:pt x="73376" y="34015"/>
                  </a:lnTo>
                  <a:lnTo>
                    <a:pt x="73464" y="33800"/>
                  </a:lnTo>
                  <a:lnTo>
                    <a:pt x="73527" y="31250"/>
                  </a:lnTo>
                  <a:lnTo>
                    <a:pt x="74095" y="31199"/>
                  </a:lnTo>
                  <a:lnTo>
                    <a:pt x="76798" y="31199"/>
                  </a:lnTo>
                  <a:lnTo>
                    <a:pt x="77808" y="32247"/>
                  </a:lnTo>
                  <a:lnTo>
                    <a:pt x="77947" y="32323"/>
                  </a:lnTo>
                  <a:lnTo>
                    <a:pt x="79298" y="32702"/>
                  </a:lnTo>
                  <a:lnTo>
                    <a:pt x="78704" y="33813"/>
                  </a:lnTo>
                  <a:lnTo>
                    <a:pt x="78666" y="34015"/>
                  </a:lnTo>
                  <a:lnTo>
                    <a:pt x="78982" y="36061"/>
                  </a:lnTo>
                  <a:lnTo>
                    <a:pt x="79235" y="36326"/>
                  </a:lnTo>
                  <a:lnTo>
                    <a:pt x="81129" y="36730"/>
                  </a:lnTo>
                  <a:lnTo>
                    <a:pt x="81419" y="36629"/>
                  </a:lnTo>
                  <a:lnTo>
                    <a:pt x="82998" y="34861"/>
                  </a:lnTo>
                  <a:lnTo>
                    <a:pt x="83402" y="38523"/>
                  </a:lnTo>
                  <a:lnTo>
                    <a:pt x="83793" y="40657"/>
                  </a:lnTo>
                  <a:lnTo>
                    <a:pt x="83894" y="40834"/>
                  </a:lnTo>
                  <a:lnTo>
                    <a:pt x="85902" y="42715"/>
                  </a:lnTo>
                  <a:cubicBezTo>
                    <a:pt x="86558" y="43864"/>
                    <a:pt x="87253" y="45127"/>
                    <a:pt x="87455" y="45569"/>
                  </a:cubicBezTo>
                  <a:cubicBezTo>
                    <a:pt x="87152" y="45821"/>
                    <a:pt x="86369" y="46415"/>
                    <a:pt x="85687" y="46932"/>
                  </a:cubicBezTo>
                  <a:lnTo>
                    <a:pt x="83162" y="48385"/>
                  </a:lnTo>
                  <a:lnTo>
                    <a:pt x="81028" y="48220"/>
                  </a:lnTo>
                  <a:lnTo>
                    <a:pt x="78654" y="48220"/>
                  </a:lnTo>
                  <a:lnTo>
                    <a:pt x="78515" y="48258"/>
                  </a:lnTo>
                  <a:lnTo>
                    <a:pt x="76065" y="49521"/>
                  </a:lnTo>
                  <a:lnTo>
                    <a:pt x="76343" y="50089"/>
                  </a:lnTo>
                  <a:lnTo>
                    <a:pt x="77934" y="49369"/>
                  </a:lnTo>
                  <a:lnTo>
                    <a:pt x="78502" y="49685"/>
                  </a:lnTo>
                  <a:lnTo>
                    <a:pt x="78502" y="50834"/>
                  </a:lnTo>
                  <a:lnTo>
                    <a:pt x="79235" y="52539"/>
                  </a:lnTo>
                  <a:lnTo>
                    <a:pt x="79550" y="52728"/>
                  </a:lnTo>
                  <a:lnTo>
                    <a:pt x="82556" y="52514"/>
                  </a:lnTo>
                  <a:lnTo>
                    <a:pt x="82934" y="52930"/>
                  </a:lnTo>
                  <a:lnTo>
                    <a:pt x="79828" y="54231"/>
                  </a:lnTo>
                  <a:lnTo>
                    <a:pt x="78048" y="55355"/>
                  </a:lnTo>
                  <a:lnTo>
                    <a:pt x="77113" y="53890"/>
                  </a:lnTo>
                  <a:lnTo>
                    <a:pt x="76671" y="53802"/>
                  </a:lnTo>
                  <a:lnTo>
                    <a:pt x="74146" y="55456"/>
                  </a:lnTo>
                  <a:lnTo>
                    <a:pt x="74032" y="55607"/>
                  </a:lnTo>
                  <a:lnTo>
                    <a:pt x="73237" y="57691"/>
                  </a:lnTo>
                  <a:lnTo>
                    <a:pt x="71797" y="57691"/>
                  </a:lnTo>
                  <a:lnTo>
                    <a:pt x="71583" y="57779"/>
                  </a:lnTo>
                  <a:lnTo>
                    <a:pt x="68982" y="60330"/>
                  </a:lnTo>
                  <a:lnTo>
                    <a:pt x="68136" y="62426"/>
                  </a:lnTo>
                  <a:lnTo>
                    <a:pt x="66671" y="64888"/>
                  </a:lnTo>
                  <a:lnTo>
                    <a:pt x="63741" y="66908"/>
                  </a:lnTo>
                  <a:lnTo>
                    <a:pt x="63640" y="67009"/>
                  </a:lnTo>
                  <a:lnTo>
                    <a:pt x="62618" y="68916"/>
                  </a:lnTo>
                  <a:lnTo>
                    <a:pt x="62580" y="69068"/>
                  </a:lnTo>
                  <a:lnTo>
                    <a:pt x="62731" y="72767"/>
                  </a:lnTo>
                  <a:lnTo>
                    <a:pt x="62491" y="74043"/>
                  </a:lnTo>
                  <a:lnTo>
                    <a:pt x="61620" y="72717"/>
                  </a:lnTo>
                  <a:lnTo>
                    <a:pt x="61393" y="70823"/>
                  </a:lnTo>
                  <a:lnTo>
                    <a:pt x="61178" y="70558"/>
                  </a:lnTo>
                  <a:lnTo>
                    <a:pt x="58413" y="69686"/>
                  </a:lnTo>
                  <a:lnTo>
                    <a:pt x="56190" y="69674"/>
                  </a:lnTo>
                  <a:lnTo>
                    <a:pt x="55913" y="69838"/>
                  </a:lnTo>
                  <a:lnTo>
                    <a:pt x="55471" y="70684"/>
                  </a:lnTo>
                  <a:lnTo>
                    <a:pt x="54423" y="69838"/>
                  </a:lnTo>
                  <a:lnTo>
                    <a:pt x="54183" y="69762"/>
                  </a:lnTo>
                  <a:lnTo>
                    <a:pt x="51266" y="70166"/>
                  </a:lnTo>
                  <a:lnTo>
                    <a:pt x="51114" y="70229"/>
                  </a:lnTo>
                  <a:lnTo>
                    <a:pt x="48362" y="72287"/>
                  </a:lnTo>
                  <a:lnTo>
                    <a:pt x="48248" y="72452"/>
                  </a:lnTo>
                  <a:lnTo>
                    <a:pt x="47377" y="75381"/>
                  </a:lnTo>
                  <a:lnTo>
                    <a:pt x="47377" y="75507"/>
                  </a:lnTo>
                  <a:lnTo>
                    <a:pt x="47768" y="79093"/>
                  </a:lnTo>
                  <a:lnTo>
                    <a:pt x="47819" y="79245"/>
                  </a:lnTo>
                  <a:lnTo>
                    <a:pt x="49801" y="81934"/>
                  </a:lnTo>
                  <a:lnTo>
                    <a:pt x="50155" y="82048"/>
                  </a:lnTo>
                  <a:lnTo>
                    <a:pt x="52832" y="81101"/>
                  </a:lnTo>
                  <a:lnTo>
                    <a:pt x="52996" y="80962"/>
                  </a:lnTo>
                  <a:lnTo>
                    <a:pt x="54082" y="79144"/>
                  </a:lnTo>
                  <a:lnTo>
                    <a:pt x="56304" y="79144"/>
                  </a:lnTo>
                  <a:lnTo>
                    <a:pt x="56203" y="79876"/>
                  </a:lnTo>
                  <a:lnTo>
                    <a:pt x="55496" y="81240"/>
                  </a:lnTo>
                  <a:lnTo>
                    <a:pt x="54789" y="83210"/>
                  </a:lnTo>
                  <a:lnTo>
                    <a:pt x="55054" y="83639"/>
                  </a:lnTo>
                  <a:lnTo>
                    <a:pt x="57516" y="83930"/>
                  </a:lnTo>
                  <a:lnTo>
                    <a:pt x="59095" y="84460"/>
                  </a:lnTo>
                  <a:lnTo>
                    <a:pt x="58413" y="86202"/>
                  </a:lnTo>
                  <a:lnTo>
                    <a:pt x="58425" y="86455"/>
                  </a:lnTo>
                  <a:lnTo>
                    <a:pt x="59688" y="89056"/>
                  </a:lnTo>
                  <a:lnTo>
                    <a:pt x="59840" y="89195"/>
                  </a:lnTo>
                  <a:lnTo>
                    <a:pt x="61569" y="90066"/>
                  </a:lnTo>
                  <a:lnTo>
                    <a:pt x="61809" y="90079"/>
                  </a:lnTo>
                  <a:lnTo>
                    <a:pt x="63388" y="89586"/>
                  </a:lnTo>
                  <a:lnTo>
                    <a:pt x="64827" y="90735"/>
                  </a:lnTo>
                  <a:lnTo>
                    <a:pt x="65320" y="90597"/>
                  </a:lnTo>
                  <a:cubicBezTo>
                    <a:pt x="65345" y="90546"/>
                    <a:pt x="65749" y="89397"/>
                    <a:pt x="65863" y="88980"/>
                  </a:cubicBezTo>
                  <a:cubicBezTo>
                    <a:pt x="66166" y="88766"/>
                    <a:pt x="67656" y="88261"/>
                    <a:pt x="68944" y="87882"/>
                  </a:cubicBezTo>
                  <a:lnTo>
                    <a:pt x="71696" y="87806"/>
                  </a:lnTo>
                  <a:lnTo>
                    <a:pt x="74222" y="88437"/>
                  </a:lnTo>
                  <a:lnTo>
                    <a:pt x="76596" y="88665"/>
                  </a:lnTo>
                  <a:lnTo>
                    <a:pt x="78553" y="89788"/>
                  </a:lnTo>
                  <a:lnTo>
                    <a:pt x="80813" y="91973"/>
                  </a:lnTo>
                  <a:lnTo>
                    <a:pt x="81002" y="92061"/>
                  </a:lnTo>
                  <a:lnTo>
                    <a:pt x="83174" y="92289"/>
                  </a:lnTo>
                  <a:lnTo>
                    <a:pt x="86432" y="93362"/>
                  </a:lnTo>
                  <a:lnTo>
                    <a:pt x="87846" y="95370"/>
                  </a:lnTo>
                  <a:lnTo>
                    <a:pt x="89021" y="98097"/>
                  </a:lnTo>
                  <a:lnTo>
                    <a:pt x="89185" y="98274"/>
                  </a:lnTo>
                  <a:lnTo>
                    <a:pt x="91470" y="99221"/>
                  </a:lnTo>
                  <a:lnTo>
                    <a:pt x="93529" y="100016"/>
                  </a:lnTo>
                  <a:lnTo>
                    <a:pt x="95448" y="100345"/>
                  </a:lnTo>
                  <a:lnTo>
                    <a:pt x="98655" y="101595"/>
                  </a:lnTo>
                  <a:cubicBezTo>
                    <a:pt x="100625" y="102365"/>
                    <a:pt x="101092" y="102655"/>
                    <a:pt x="101193" y="102731"/>
                  </a:cubicBezTo>
                  <a:lnTo>
                    <a:pt x="101168" y="102782"/>
                  </a:lnTo>
                  <a:lnTo>
                    <a:pt x="102115" y="104524"/>
                  </a:lnTo>
                  <a:lnTo>
                    <a:pt x="101130" y="106305"/>
                  </a:lnTo>
                  <a:lnTo>
                    <a:pt x="99312" y="108590"/>
                  </a:lnTo>
                  <a:lnTo>
                    <a:pt x="99249" y="108716"/>
                  </a:lnTo>
                  <a:lnTo>
                    <a:pt x="98857" y="110673"/>
                  </a:lnTo>
                  <a:lnTo>
                    <a:pt x="97986" y="113855"/>
                  </a:lnTo>
                  <a:lnTo>
                    <a:pt x="97456" y="117492"/>
                  </a:lnTo>
                  <a:lnTo>
                    <a:pt x="96256" y="118199"/>
                  </a:lnTo>
                  <a:lnTo>
                    <a:pt x="93541" y="119639"/>
                  </a:lnTo>
                  <a:lnTo>
                    <a:pt x="91016" y="121369"/>
                  </a:lnTo>
                  <a:lnTo>
                    <a:pt x="90889" y="121583"/>
                  </a:lnTo>
                  <a:lnTo>
                    <a:pt x="90422" y="124260"/>
                  </a:lnTo>
                  <a:lnTo>
                    <a:pt x="89096" y="126192"/>
                  </a:lnTo>
                  <a:lnTo>
                    <a:pt x="87682" y="128604"/>
                  </a:lnTo>
                  <a:lnTo>
                    <a:pt x="86205" y="130031"/>
                  </a:lnTo>
                  <a:lnTo>
                    <a:pt x="83679" y="129589"/>
                  </a:lnTo>
                  <a:lnTo>
                    <a:pt x="83313" y="129930"/>
                  </a:lnTo>
                  <a:lnTo>
                    <a:pt x="83389" y="130889"/>
                  </a:lnTo>
                  <a:lnTo>
                    <a:pt x="83553" y="132114"/>
                  </a:lnTo>
                  <a:lnTo>
                    <a:pt x="83553" y="134008"/>
                  </a:lnTo>
                  <a:lnTo>
                    <a:pt x="81886" y="134412"/>
                  </a:lnTo>
                  <a:lnTo>
                    <a:pt x="79992" y="134968"/>
                  </a:lnTo>
                  <a:lnTo>
                    <a:pt x="79765" y="135271"/>
                  </a:lnTo>
                  <a:lnTo>
                    <a:pt x="79765" y="135801"/>
                  </a:lnTo>
                  <a:lnTo>
                    <a:pt x="79702" y="137039"/>
                  </a:lnTo>
                  <a:lnTo>
                    <a:pt x="78616" y="136912"/>
                  </a:lnTo>
                  <a:lnTo>
                    <a:pt x="78262" y="137215"/>
                  </a:lnTo>
                  <a:lnTo>
                    <a:pt x="78187" y="138314"/>
                  </a:lnTo>
                  <a:lnTo>
                    <a:pt x="78212" y="138465"/>
                  </a:lnTo>
                  <a:lnTo>
                    <a:pt x="78730" y="139640"/>
                  </a:lnTo>
                  <a:lnTo>
                    <a:pt x="78376" y="141622"/>
                  </a:lnTo>
                  <a:lnTo>
                    <a:pt x="77694" y="142102"/>
                  </a:lnTo>
                  <a:lnTo>
                    <a:pt x="77593" y="142216"/>
                  </a:lnTo>
                  <a:lnTo>
                    <a:pt x="76722" y="143882"/>
                  </a:lnTo>
                  <a:lnTo>
                    <a:pt x="76823" y="144274"/>
                  </a:lnTo>
                  <a:lnTo>
                    <a:pt x="78300" y="145335"/>
                  </a:lnTo>
                  <a:lnTo>
                    <a:pt x="78060" y="146105"/>
                  </a:lnTo>
                  <a:cubicBezTo>
                    <a:pt x="77997" y="146181"/>
                    <a:pt x="77757" y="146484"/>
                    <a:pt x="76924" y="147481"/>
                  </a:cubicBezTo>
                  <a:cubicBezTo>
                    <a:pt x="76444" y="148062"/>
                    <a:pt x="76255" y="148592"/>
                    <a:pt x="76381" y="149059"/>
                  </a:cubicBezTo>
                  <a:cubicBezTo>
                    <a:pt x="76469" y="149388"/>
                    <a:pt x="76697" y="149678"/>
                    <a:pt x="77000" y="149842"/>
                  </a:cubicBezTo>
                  <a:lnTo>
                    <a:pt x="78136" y="152646"/>
                  </a:lnTo>
                  <a:lnTo>
                    <a:pt x="78275" y="152810"/>
                  </a:lnTo>
                  <a:lnTo>
                    <a:pt x="81167" y="154363"/>
                  </a:lnTo>
                  <a:lnTo>
                    <a:pt x="80245" y="155449"/>
                  </a:lnTo>
                  <a:lnTo>
                    <a:pt x="77492" y="155449"/>
                  </a:lnTo>
                  <a:lnTo>
                    <a:pt x="75889" y="154401"/>
                  </a:lnTo>
                  <a:lnTo>
                    <a:pt x="73628" y="151130"/>
                  </a:lnTo>
                  <a:lnTo>
                    <a:pt x="72429" y="147443"/>
                  </a:lnTo>
                  <a:lnTo>
                    <a:pt x="72113" y="145625"/>
                  </a:lnTo>
                  <a:lnTo>
                    <a:pt x="70825" y="143605"/>
                  </a:lnTo>
                  <a:lnTo>
                    <a:pt x="72568" y="139577"/>
                  </a:lnTo>
                  <a:lnTo>
                    <a:pt x="72454" y="139198"/>
                  </a:lnTo>
                  <a:lnTo>
                    <a:pt x="71242" y="138327"/>
                  </a:lnTo>
                  <a:lnTo>
                    <a:pt x="71014" y="135523"/>
                  </a:lnTo>
                  <a:lnTo>
                    <a:pt x="71090" y="133112"/>
                  </a:lnTo>
                  <a:lnTo>
                    <a:pt x="71873" y="129993"/>
                  </a:lnTo>
                  <a:lnTo>
                    <a:pt x="71886" y="129892"/>
                  </a:lnTo>
                  <a:lnTo>
                    <a:pt x="71722" y="127884"/>
                  </a:lnTo>
                  <a:lnTo>
                    <a:pt x="71962" y="123907"/>
                  </a:lnTo>
                  <a:lnTo>
                    <a:pt x="71722" y="120030"/>
                  </a:lnTo>
                  <a:lnTo>
                    <a:pt x="71242" y="115295"/>
                  </a:lnTo>
                  <a:lnTo>
                    <a:pt x="71191" y="115131"/>
                  </a:lnTo>
                  <a:lnTo>
                    <a:pt x="69929" y="113401"/>
                  </a:lnTo>
                  <a:lnTo>
                    <a:pt x="67921" y="112252"/>
                  </a:lnTo>
                  <a:lnTo>
                    <a:pt x="65837" y="109007"/>
                  </a:lnTo>
                  <a:lnTo>
                    <a:pt x="63678" y="105724"/>
                  </a:lnTo>
                  <a:lnTo>
                    <a:pt x="61367" y="103274"/>
                  </a:lnTo>
                  <a:lnTo>
                    <a:pt x="61772" y="102277"/>
                  </a:lnTo>
                  <a:lnTo>
                    <a:pt x="62024" y="100029"/>
                  </a:lnTo>
                  <a:lnTo>
                    <a:pt x="62782" y="97832"/>
                  </a:lnTo>
                  <a:lnTo>
                    <a:pt x="64246" y="96051"/>
                  </a:lnTo>
                  <a:lnTo>
                    <a:pt x="64322" y="95887"/>
                  </a:lnTo>
                  <a:lnTo>
                    <a:pt x="64638" y="92415"/>
                  </a:lnTo>
                  <a:lnTo>
                    <a:pt x="64562" y="92175"/>
                  </a:lnTo>
                  <a:lnTo>
                    <a:pt x="62971" y="90369"/>
                  </a:lnTo>
                  <a:lnTo>
                    <a:pt x="62529" y="90344"/>
                  </a:lnTo>
                  <a:lnTo>
                    <a:pt x="61431" y="91304"/>
                  </a:lnTo>
                  <a:lnTo>
                    <a:pt x="59145" y="90091"/>
                  </a:lnTo>
                  <a:lnTo>
                    <a:pt x="55799" y="86341"/>
                  </a:lnTo>
                  <a:lnTo>
                    <a:pt x="55622" y="86253"/>
                  </a:lnTo>
                  <a:lnTo>
                    <a:pt x="52781" y="85634"/>
                  </a:lnTo>
                  <a:lnTo>
                    <a:pt x="50243" y="83626"/>
                  </a:lnTo>
                  <a:lnTo>
                    <a:pt x="49877" y="83614"/>
                  </a:lnTo>
                  <a:lnTo>
                    <a:pt x="49157" y="84068"/>
                  </a:lnTo>
                  <a:lnTo>
                    <a:pt x="46430" y="82629"/>
                  </a:lnTo>
                  <a:lnTo>
                    <a:pt x="42566" y="81467"/>
                  </a:lnTo>
                  <a:lnTo>
                    <a:pt x="41051" y="79801"/>
                  </a:lnTo>
                  <a:lnTo>
                    <a:pt x="40899" y="77629"/>
                  </a:lnTo>
                  <a:lnTo>
                    <a:pt x="40861" y="77490"/>
                  </a:lnTo>
                  <a:lnTo>
                    <a:pt x="38803" y="73942"/>
                  </a:lnTo>
                  <a:lnTo>
                    <a:pt x="36606" y="71858"/>
                  </a:lnTo>
                  <a:lnTo>
                    <a:pt x="35760" y="68739"/>
                  </a:lnTo>
                  <a:lnTo>
                    <a:pt x="34282" y="66959"/>
                  </a:lnTo>
                  <a:lnTo>
                    <a:pt x="33727" y="67199"/>
                  </a:lnTo>
                  <a:lnTo>
                    <a:pt x="34358" y="71694"/>
                  </a:lnTo>
                  <a:lnTo>
                    <a:pt x="34421" y="71858"/>
                  </a:lnTo>
                  <a:lnTo>
                    <a:pt x="35873" y="73689"/>
                  </a:lnTo>
                  <a:lnTo>
                    <a:pt x="36240" y="75722"/>
                  </a:lnTo>
                  <a:lnTo>
                    <a:pt x="36240" y="75722"/>
                  </a:lnTo>
                  <a:lnTo>
                    <a:pt x="34484" y="73866"/>
                  </a:lnTo>
                  <a:lnTo>
                    <a:pt x="33070" y="68878"/>
                  </a:lnTo>
                  <a:lnTo>
                    <a:pt x="31808" y="65406"/>
                  </a:lnTo>
                  <a:lnTo>
                    <a:pt x="31694" y="65242"/>
                  </a:lnTo>
                  <a:lnTo>
                    <a:pt x="30014" y="64093"/>
                  </a:lnTo>
                  <a:lnTo>
                    <a:pt x="28360" y="61454"/>
                  </a:lnTo>
                  <a:lnTo>
                    <a:pt x="28045" y="57097"/>
                  </a:lnTo>
                  <a:lnTo>
                    <a:pt x="28512" y="52817"/>
                  </a:lnTo>
                  <a:lnTo>
                    <a:pt x="29749" y="50354"/>
                  </a:lnTo>
                  <a:lnTo>
                    <a:pt x="30014" y="47627"/>
                  </a:lnTo>
                  <a:lnTo>
                    <a:pt x="29989" y="47475"/>
                  </a:lnTo>
                  <a:lnTo>
                    <a:pt x="28310" y="43776"/>
                  </a:lnTo>
                  <a:lnTo>
                    <a:pt x="28449" y="42841"/>
                  </a:lnTo>
                  <a:lnTo>
                    <a:pt x="30419" y="44079"/>
                  </a:lnTo>
                  <a:lnTo>
                    <a:pt x="30873" y="43700"/>
                  </a:lnTo>
                  <a:lnTo>
                    <a:pt x="29623" y="40733"/>
                  </a:lnTo>
                  <a:lnTo>
                    <a:pt x="28916" y="36364"/>
                  </a:lnTo>
                  <a:lnTo>
                    <a:pt x="28411" y="36174"/>
                  </a:lnTo>
                  <a:lnTo>
                    <a:pt x="27300" y="37109"/>
                  </a:lnTo>
                  <a:lnTo>
                    <a:pt x="27211" y="37260"/>
                  </a:lnTo>
                  <a:lnTo>
                    <a:pt x="26517" y="39432"/>
                  </a:lnTo>
                  <a:lnTo>
                    <a:pt x="26100" y="38435"/>
                  </a:lnTo>
                  <a:lnTo>
                    <a:pt x="26630" y="36477"/>
                  </a:lnTo>
                  <a:lnTo>
                    <a:pt x="27262" y="33472"/>
                  </a:lnTo>
                  <a:lnTo>
                    <a:pt x="27262" y="33358"/>
                  </a:lnTo>
                  <a:lnTo>
                    <a:pt x="26555" y="29330"/>
                  </a:lnTo>
                  <a:lnTo>
                    <a:pt x="25027" y="26477"/>
                  </a:lnTo>
                  <a:lnTo>
                    <a:pt x="24901" y="26363"/>
                  </a:lnTo>
                  <a:cubicBezTo>
                    <a:pt x="21319" y="24236"/>
                    <a:pt x="20275" y="23768"/>
                    <a:pt x="19914" y="23768"/>
                  </a:cubicBezTo>
                  <a:cubicBezTo>
                    <a:pt x="19779" y="23768"/>
                    <a:pt x="19739" y="23832"/>
                    <a:pt x="19698" y="23901"/>
                  </a:cubicBezTo>
                  <a:cubicBezTo>
                    <a:pt x="19521" y="24040"/>
                    <a:pt x="18322" y="24444"/>
                    <a:pt x="17337" y="24747"/>
                  </a:cubicBezTo>
                  <a:lnTo>
                    <a:pt x="16112" y="24999"/>
                  </a:lnTo>
                  <a:lnTo>
                    <a:pt x="17299" y="22840"/>
                  </a:lnTo>
                  <a:lnTo>
                    <a:pt x="16832" y="22436"/>
                  </a:lnTo>
                  <a:lnTo>
                    <a:pt x="14370" y="24191"/>
                  </a:lnTo>
                  <a:lnTo>
                    <a:pt x="12362" y="25959"/>
                  </a:lnTo>
                  <a:lnTo>
                    <a:pt x="10127" y="28573"/>
                  </a:lnTo>
                  <a:lnTo>
                    <a:pt x="4394" y="30896"/>
                  </a:lnTo>
                  <a:lnTo>
                    <a:pt x="2134" y="31262"/>
                  </a:lnTo>
                  <a:lnTo>
                    <a:pt x="3132" y="30770"/>
                  </a:lnTo>
                  <a:cubicBezTo>
                    <a:pt x="8687" y="27702"/>
                    <a:pt x="8763" y="27399"/>
                    <a:pt x="8801" y="27247"/>
                  </a:cubicBezTo>
                  <a:cubicBezTo>
                    <a:pt x="8852" y="27058"/>
                    <a:pt x="9432" y="26224"/>
                    <a:pt x="9937" y="25555"/>
                  </a:cubicBezTo>
                  <a:lnTo>
                    <a:pt x="9887" y="25126"/>
                  </a:lnTo>
                  <a:lnTo>
                    <a:pt x="8018" y="23573"/>
                  </a:lnTo>
                  <a:lnTo>
                    <a:pt x="6882" y="22373"/>
                  </a:lnTo>
                  <a:lnTo>
                    <a:pt x="6389" y="20454"/>
                  </a:lnTo>
                  <a:lnTo>
                    <a:pt x="7702" y="18396"/>
                  </a:lnTo>
                  <a:lnTo>
                    <a:pt x="9584" y="16034"/>
                  </a:lnTo>
                  <a:lnTo>
                    <a:pt x="12425" y="15466"/>
                  </a:lnTo>
                  <a:lnTo>
                    <a:pt x="12602" y="15365"/>
                  </a:lnTo>
                  <a:lnTo>
                    <a:pt x="14256" y="13332"/>
                  </a:lnTo>
                  <a:lnTo>
                    <a:pt x="13991" y="12814"/>
                  </a:lnTo>
                  <a:lnTo>
                    <a:pt x="12059" y="12979"/>
                  </a:lnTo>
                  <a:lnTo>
                    <a:pt x="9761" y="12625"/>
                  </a:lnTo>
                  <a:lnTo>
                    <a:pt x="9761" y="11943"/>
                  </a:lnTo>
                  <a:lnTo>
                    <a:pt x="10405" y="10579"/>
                  </a:lnTo>
                  <a:lnTo>
                    <a:pt x="12753" y="9531"/>
                  </a:lnTo>
                  <a:lnTo>
                    <a:pt x="13347" y="9999"/>
                  </a:lnTo>
                  <a:lnTo>
                    <a:pt x="15582" y="10655"/>
                  </a:lnTo>
                  <a:lnTo>
                    <a:pt x="15986" y="10302"/>
                  </a:lnTo>
                  <a:lnTo>
                    <a:pt x="15733" y="8572"/>
                  </a:lnTo>
                  <a:lnTo>
                    <a:pt x="14799" y="5301"/>
                  </a:lnTo>
                  <a:lnTo>
                    <a:pt x="14799" y="4582"/>
                  </a:lnTo>
                  <a:lnTo>
                    <a:pt x="16996" y="3268"/>
                  </a:lnTo>
                  <a:cubicBezTo>
                    <a:pt x="17249" y="3167"/>
                    <a:pt x="17943" y="2814"/>
                    <a:pt x="20178" y="1387"/>
                  </a:cubicBezTo>
                  <a:cubicBezTo>
                    <a:pt x="21117" y="797"/>
                    <a:pt x="21746" y="618"/>
                    <a:pt x="22159" y="618"/>
                  </a:cubicBezTo>
                  <a:close/>
                  <a:moveTo>
                    <a:pt x="22164" y="0"/>
                  </a:moveTo>
                  <a:cubicBezTo>
                    <a:pt x="21532" y="0"/>
                    <a:pt x="20754" y="291"/>
                    <a:pt x="19837" y="869"/>
                  </a:cubicBezTo>
                  <a:cubicBezTo>
                    <a:pt x="17274" y="2498"/>
                    <a:pt x="16819" y="2675"/>
                    <a:pt x="16781" y="2688"/>
                  </a:cubicBezTo>
                  <a:lnTo>
                    <a:pt x="14332" y="4127"/>
                  </a:lnTo>
                  <a:lnTo>
                    <a:pt x="14180" y="4392"/>
                  </a:lnTo>
                  <a:lnTo>
                    <a:pt x="14180" y="5339"/>
                  </a:lnTo>
                  <a:lnTo>
                    <a:pt x="15127" y="8698"/>
                  </a:lnTo>
                  <a:lnTo>
                    <a:pt x="15291" y="9923"/>
                  </a:lnTo>
                  <a:lnTo>
                    <a:pt x="13688" y="9468"/>
                  </a:lnTo>
                  <a:lnTo>
                    <a:pt x="12993" y="8925"/>
                  </a:lnTo>
                  <a:lnTo>
                    <a:pt x="12665" y="8875"/>
                  </a:lnTo>
                  <a:lnTo>
                    <a:pt x="10051" y="10062"/>
                  </a:lnTo>
                  <a:lnTo>
                    <a:pt x="9887" y="10213"/>
                  </a:lnTo>
                  <a:lnTo>
                    <a:pt x="9155" y="11754"/>
                  </a:lnTo>
                  <a:lnTo>
                    <a:pt x="9129" y="12915"/>
                  </a:lnTo>
                  <a:lnTo>
                    <a:pt x="9395" y="13231"/>
                  </a:lnTo>
                  <a:lnTo>
                    <a:pt x="11983" y="13623"/>
                  </a:lnTo>
                  <a:lnTo>
                    <a:pt x="12059" y="13623"/>
                  </a:lnTo>
                  <a:lnTo>
                    <a:pt x="13284" y="13521"/>
                  </a:lnTo>
                  <a:lnTo>
                    <a:pt x="12185" y="14873"/>
                  </a:lnTo>
                  <a:lnTo>
                    <a:pt x="9344" y="15441"/>
                  </a:lnTo>
                  <a:lnTo>
                    <a:pt x="9155" y="15554"/>
                  </a:lnTo>
                  <a:lnTo>
                    <a:pt x="7185" y="18029"/>
                  </a:lnTo>
                  <a:lnTo>
                    <a:pt x="5771" y="20239"/>
                  </a:lnTo>
                  <a:lnTo>
                    <a:pt x="5733" y="20479"/>
                  </a:lnTo>
                  <a:lnTo>
                    <a:pt x="6288" y="22613"/>
                  </a:lnTo>
                  <a:lnTo>
                    <a:pt x="6364" y="22752"/>
                  </a:lnTo>
                  <a:lnTo>
                    <a:pt x="7576" y="24040"/>
                  </a:lnTo>
                  <a:lnTo>
                    <a:pt x="9243" y="25416"/>
                  </a:lnTo>
                  <a:cubicBezTo>
                    <a:pt x="8877" y="25909"/>
                    <a:pt x="8334" y="26679"/>
                    <a:pt x="8208" y="27032"/>
                  </a:cubicBezTo>
                  <a:cubicBezTo>
                    <a:pt x="7841" y="27386"/>
                    <a:pt x="4874" y="29091"/>
                    <a:pt x="2841" y="30214"/>
                  </a:cubicBezTo>
                  <a:lnTo>
                    <a:pt x="0" y="31629"/>
                  </a:lnTo>
                  <a:lnTo>
                    <a:pt x="189" y="32222"/>
                  </a:lnTo>
                  <a:lnTo>
                    <a:pt x="4533" y="31515"/>
                  </a:lnTo>
                  <a:lnTo>
                    <a:pt x="10430" y="29128"/>
                  </a:lnTo>
                  <a:lnTo>
                    <a:pt x="10556" y="29040"/>
                  </a:lnTo>
                  <a:lnTo>
                    <a:pt x="12804" y="26388"/>
                  </a:lnTo>
                  <a:lnTo>
                    <a:pt x="14748" y="24684"/>
                  </a:lnTo>
                  <a:lnTo>
                    <a:pt x="16087" y="23737"/>
                  </a:lnTo>
                  <a:lnTo>
                    <a:pt x="15241" y="25302"/>
                  </a:lnTo>
                  <a:lnTo>
                    <a:pt x="15582" y="25757"/>
                  </a:lnTo>
                  <a:lnTo>
                    <a:pt x="17488" y="25366"/>
                  </a:lnTo>
                  <a:cubicBezTo>
                    <a:pt x="19180" y="24861"/>
                    <a:pt x="19787" y="24595"/>
                    <a:pt x="20026" y="24431"/>
                  </a:cubicBezTo>
                  <a:cubicBezTo>
                    <a:pt x="20544" y="24595"/>
                    <a:pt x="22628" y="25757"/>
                    <a:pt x="24496" y="26868"/>
                  </a:cubicBezTo>
                  <a:lnTo>
                    <a:pt x="25936" y="29507"/>
                  </a:lnTo>
                  <a:lnTo>
                    <a:pt x="26618" y="33409"/>
                  </a:lnTo>
                  <a:lnTo>
                    <a:pt x="26012" y="36338"/>
                  </a:lnTo>
                  <a:lnTo>
                    <a:pt x="25456" y="38384"/>
                  </a:lnTo>
                  <a:lnTo>
                    <a:pt x="25469" y="38586"/>
                  </a:lnTo>
                  <a:lnTo>
                    <a:pt x="26264" y="40480"/>
                  </a:lnTo>
                  <a:lnTo>
                    <a:pt x="26858" y="40455"/>
                  </a:lnTo>
                  <a:lnTo>
                    <a:pt x="27767" y="37538"/>
                  </a:lnTo>
                  <a:lnTo>
                    <a:pt x="28373" y="37033"/>
                  </a:lnTo>
                  <a:lnTo>
                    <a:pt x="29004" y="40884"/>
                  </a:lnTo>
                  <a:lnTo>
                    <a:pt x="29888" y="43018"/>
                  </a:lnTo>
                  <a:lnTo>
                    <a:pt x="28360" y="42058"/>
                  </a:lnTo>
                  <a:lnTo>
                    <a:pt x="27893" y="42273"/>
                  </a:lnTo>
                  <a:lnTo>
                    <a:pt x="27653" y="43763"/>
                  </a:lnTo>
                  <a:lnTo>
                    <a:pt x="27678" y="43953"/>
                  </a:lnTo>
                  <a:lnTo>
                    <a:pt x="29383" y="47652"/>
                  </a:lnTo>
                  <a:lnTo>
                    <a:pt x="29156" y="50114"/>
                  </a:lnTo>
                  <a:lnTo>
                    <a:pt x="27918" y="52589"/>
                  </a:lnTo>
                  <a:lnTo>
                    <a:pt x="27413" y="57085"/>
                  </a:lnTo>
                  <a:lnTo>
                    <a:pt x="27729" y="61580"/>
                  </a:lnTo>
                  <a:lnTo>
                    <a:pt x="27779" y="61719"/>
                  </a:lnTo>
                  <a:lnTo>
                    <a:pt x="29522" y="64484"/>
                  </a:lnTo>
                  <a:lnTo>
                    <a:pt x="31252" y="65696"/>
                  </a:lnTo>
                  <a:lnTo>
                    <a:pt x="32464" y="69030"/>
                  </a:lnTo>
                  <a:lnTo>
                    <a:pt x="33891" y="74080"/>
                  </a:lnTo>
                  <a:lnTo>
                    <a:pt x="33967" y="74219"/>
                  </a:lnTo>
                  <a:lnTo>
                    <a:pt x="36505" y="76896"/>
                  </a:lnTo>
                  <a:lnTo>
                    <a:pt x="37048" y="76631"/>
                  </a:lnTo>
                  <a:lnTo>
                    <a:pt x="36467" y="73474"/>
                  </a:lnTo>
                  <a:lnTo>
                    <a:pt x="36404" y="73335"/>
                  </a:lnTo>
                  <a:lnTo>
                    <a:pt x="34964" y="71505"/>
                  </a:lnTo>
                  <a:lnTo>
                    <a:pt x="34484" y="68171"/>
                  </a:lnTo>
                  <a:lnTo>
                    <a:pt x="34484" y="68171"/>
                  </a:lnTo>
                  <a:lnTo>
                    <a:pt x="35166" y="68954"/>
                  </a:lnTo>
                  <a:lnTo>
                    <a:pt x="36012" y="72098"/>
                  </a:lnTo>
                  <a:lnTo>
                    <a:pt x="36101" y="72237"/>
                  </a:lnTo>
                  <a:lnTo>
                    <a:pt x="38273" y="74295"/>
                  </a:lnTo>
                  <a:lnTo>
                    <a:pt x="40268" y="77730"/>
                  </a:lnTo>
                  <a:lnTo>
                    <a:pt x="40419" y="79939"/>
                  </a:lnTo>
                  <a:lnTo>
                    <a:pt x="40508" y="80141"/>
                  </a:lnTo>
                  <a:lnTo>
                    <a:pt x="42162" y="81947"/>
                  </a:lnTo>
                  <a:lnTo>
                    <a:pt x="42301" y="82035"/>
                  </a:lnTo>
                  <a:lnTo>
                    <a:pt x="46202" y="83197"/>
                  </a:lnTo>
                  <a:lnTo>
                    <a:pt x="49043" y="84700"/>
                  </a:lnTo>
                  <a:lnTo>
                    <a:pt x="49359" y="84687"/>
                  </a:lnTo>
                  <a:lnTo>
                    <a:pt x="50028" y="84245"/>
                  </a:lnTo>
                  <a:lnTo>
                    <a:pt x="52453" y="86165"/>
                  </a:lnTo>
                  <a:lnTo>
                    <a:pt x="52592" y="86228"/>
                  </a:lnTo>
                  <a:lnTo>
                    <a:pt x="55407" y="86834"/>
                  </a:lnTo>
                  <a:lnTo>
                    <a:pt x="58716" y="90546"/>
                  </a:lnTo>
                  <a:lnTo>
                    <a:pt x="61330" y="91960"/>
                  </a:lnTo>
                  <a:lnTo>
                    <a:pt x="61683" y="91910"/>
                  </a:lnTo>
                  <a:lnTo>
                    <a:pt x="62706" y="91013"/>
                  </a:lnTo>
                  <a:lnTo>
                    <a:pt x="63994" y="92491"/>
                  </a:lnTo>
                  <a:lnTo>
                    <a:pt x="63691" y="95723"/>
                  </a:lnTo>
                  <a:lnTo>
                    <a:pt x="62251" y="97466"/>
                  </a:lnTo>
                  <a:lnTo>
                    <a:pt x="61405" y="99840"/>
                  </a:lnTo>
                  <a:lnTo>
                    <a:pt x="61165" y="102074"/>
                  </a:lnTo>
                  <a:lnTo>
                    <a:pt x="60711" y="103224"/>
                  </a:lnTo>
                  <a:lnTo>
                    <a:pt x="60774" y="103552"/>
                  </a:lnTo>
                  <a:lnTo>
                    <a:pt x="63186" y="106115"/>
                  </a:lnTo>
                  <a:lnTo>
                    <a:pt x="65320" y="109335"/>
                  </a:lnTo>
                  <a:lnTo>
                    <a:pt x="67441" y="112656"/>
                  </a:lnTo>
                  <a:lnTo>
                    <a:pt x="67555" y="112757"/>
                  </a:lnTo>
                  <a:lnTo>
                    <a:pt x="69461" y="113818"/>
                  </a:lnTo>
                  <a:lnTo>
                    <a:pt x="70623" y="115421"/>
                  </a:lnTo>
                  <a:lnTo>
                    <a:pt x="71090" y="120055"/>
                  </a:lnTo>
                  <a:lnTo>
                    <a:pt x="71330" y="123881"/>
                  </a:lnTo>
                  <a:lnTo>
                    <a:pt x="71090" y="127871"/>
                  </a:lnTo>
                  <a:lnTo>
                    <a:pt x="71254" y="129866"/>
                  </a:lnTo>
                  <a:lnTo>
                    <a:pt x="70472" y="132973"/>
                  </a:lnTo>
                  <a:lnTo>
                    <a:pt x="70383" y="135511"/>
                  </a:lnTo>
                  <a:lnTo>
                    <a:pt x="70623" y="138516"/>
                  </a:lnTo>
                  <a:lnTo>
                    <a:pt x="70749" y="138743"/>
                  </a:lnTo>
                  <a:lnTo>
                    <a:pt x="71886" y="139539"/>
                  </a:lnTo>
                  <a:lnTo>
                    <a:pt x="70168" y="143491"/>
                  </a:lnTo>
                  <a:lnTo>
                    <a:pt x="70194" y="143794"/>
                  </a:lnTo>
                  <a:lnTo>
                    <a:pt x="71507" y="145789"/>
                  </a:lnTo>
                  <a:lnTo>
                    <a:pt x="71823" y="147582"/>
                  </a:lnTo>
                  <a:lnTo>
                    <a:pt x="73035" y="151370"/>
                  </a:lnTo>
                  <a:lnTo>
                    <a:pt x="75409" y="154805"/>
                  </a:lnTo>
                  <a:lnTo>
                    <a:pt x="77227" y="156030"/>
                  </a:lnTo>
                  <a:lnTo>
                    <a:pt x="77391" y="156080"/>
                  </a:lnTo>
                  <a:lnTo>
                    <a:pt x="80396" y="156080"/>
                  </a:lnTo>
                  <a:lnTo>
                    <a:pt x="80624" y="155966"/>
                  </a:lnTo>
                  <a:lnTo>
                    <a:pt x="81886" y="154476"/>
                  </a:lnTo>
                  <a:lnTo>
                    <a:pt x="81798" y="153984"/>
                  </a:lnTo>
                  <a:lnTo>
                    <a:pt x="78666" y="152305"/>
                  </a:lnTo>
                  <a:lnTo>
                    <a:pt x="77530" y="149501"/>
                  </a:lnTo>
                  <a:lnTo>
                    <a:pt x="77353" y="149325"/>
                  </a:lnTo>
                  <a:cubicBezTo>
                    <a:pt x="77176" y="149249"/>
                    <a:pt x="77038" y="149097"/>
                    <a:pt x="76974" y="148908"/>
                  </a:cubicBezTo>
                  <a:cubicBezTo>
                    <a:pt x="76911" y="148643"/>
                    <a:pt x="77063" y="148289"/>
                    <a:pt x="77391" y="147885"/>
                  </a:cubicBezTo>
                  <a:cubicBezTo>
                    <a:pt x="78363" y="146723"/>
                    <a:pt x="78591" y="146458"/>
                    <a:pt x="78641" y="146332"/>
                  </a:cubicBezTo>
                  <a:lnTo>
                    <a:pt x="78957" y="145309"/>
                  </a:lnTo>
                  <a:lnTo>
                    <a:pt x="78831" y="144956"/>
                  </a:lnTo>
                  <a:lnTo>
                    <a:pt x="77404" y="143933"/>
                  </a:lnTo>
                  <a:lnTo>
                    <a:pt x="78111" y="142582"/>
                  </a:lnTo>
                  <a:lnTo>
                    <a:pt x="78831" y="142077"/>
                  </a:lnTo>
                  <a:lnTo>
                    <a:pt x="78957" y="141862"/>
                  </a:lnTo>
                  <a:lnTo>
                    <a:pt x="79361" y="139652"/>
                  </a:lnTo>
                  <a:lnTo>
                    <a:pt x="79336" y="139476"/>
                  </a:lnTo>
                  <a:lnTo>
                    <a:pt x="78818" y="138289"/>
                  </a:lnTo>
                  <a:lnTo>
                    <a:pt x="78869" y="137582"/>
                  </a:lnTo>
                  <a:lnTo>
                    <a:pt x="79954" y="137708"/>
                  </a:lnTo>
                  <a:lnTo>
                    <a:pt x="80308" y="137417"/>
                  </a:lnTo>
                  <a:lnTo>
                    <a:pt x="80384" y="135814"/>
                  </a:lnTo>
                  <a:lnTo>
                    <a:pt x="80384" y="135498"/>
                  </a:lnTo>
                  <a:lnTo>
                    <a:pt x="82038" y="135018"/>
                  </a:lnTo>
                  <a:lnTo>
                    <a:pt x="83932" y="134551"/>
                  </a:lnTo>
                  <a:lnTo>
                    <a:pt x="84172" y="134235"/>
                  </a:lnTo>
                  <a:lnTo>
                    <a:pt x="84172" y="132076"/>
                  </a:lnTo>
                  <a:lnTo>
                    <a:pt x="84020" y="130826"/>
                  </a:lnTo>
                  <a:lnTo>
                    <a:pt x="83970" y="130283"/>
                  </a:lnTo>
                  <a:lnTo>
                    <a:pt x="86243" y="130675"/>
                  </a:lnTo>
                  <a:lnTo>
                    <a:pt x="86521" y="130586"/>
                  </a:lnTo>
                  <a:lnTo>
                    <a:pt x="88137" y="129008"/>
                  </a:lnTo>
                  <a:lnTo>
                    <a:pt x="89614" y="126520"/>
                  </a:lnTo>
                  <a:lnTo>
                    <a:pt x="90965" y="124551"/>
                  </a:lnTo>
                  <a:lnTo>
                    <a:pt x="91470" y="121798"/>
                  </a:lnTo>
                  <a:lnTo>
                    <a:pt x="93857" y="120156"/>
                  </a:lnTo>
                  <a:lnTo>
                    <a:pt x="96546" y="118742"/>
                  </a:lnTo>
                  <a:lnTo>
                    <a:pt x="97897" y="117947"/>
                  </a:lnTo>
                  <a:lnTo>
                    <a:pt x="98049" y="117719"/>
                  </a:lnTo>
                  <a:lnTo>
                    <a:pt x="98592" y="113982"/>
                  </a:lnTo>
                  <a:lnTo>
                    <a:pt x="99463" y="110800"/>
                  </a:lnTo>
                  <a:lnTo>
                    <a:pt x="99842" y="108906"/>
                  </a:lnTo>
                  <a:lnTo>
                    <a:pt x="101648" y="106645"/>
                  </a:lnTo>
                  <a:lnTo>
                    <a:pt x="102746" y="104676"/>
                  </a:lnTo>
                  <a:lnTo>
                    <a:pt x="102746" y="104373"/>
                  </a:lnTo>
                  <a:lnTo>
                    <a:pt x="101799" y="102617"/>
                  </a:lnTo>
                  <a:cubicBezTo>
                    <a:pt x="101824" y="102352"/>
                    <a:pt x="101774" y="102125"/>
                    <a:pt x="98882" y="100989"/>
                  </a:cubicBezTo>
                  <a:lnTo>
                    <a:pt x="95650" y="99726"/>
                  </a:lnTo>
                  <a:lnTo>
                    <a:pt x="93718" y="99410"/>
                  </a:lnTo>
                  <a:lnTo>
                    <a:pt x="91710" y="98627"/>
                  </a:lnTo>
                  <a:lnTo>
                    <a:pt x="89551" y="97731"/>
                  </a:lnTo>
                  <a:lnTo>
                    <a:pt x="88415" y="95092"/>
                  </a:lnTo>
                  <a:lnTo>
                    <a:pt x="86887" y="92907"/>
                  </a:lnTo>
                  <a:lnTo>
                    <a:pt x="86735" y="92794"/>
                  </a:lnTo>
                  <a:lnTo>
                    <a:pt x="83338" y="91682"/>
                  </a:lnTo>
                  <a:lnTo>
                    <a:pt x="81179" y="91455"/>
                  </a:lnTo>
                  <a:lnTo>
                    <a:pt x="78970" y="89321"/>
                  </a:lnTo>
                  <a:lnTo>
                    <a:pt x="76861" y="88084"/>
                  </a:lnTo>
                  <a:lnTo>
                    <a:pt x="74335" y="87819"/>
                  </a:lnTo>
                  <a:lnTo>
                    <a:pt x="71810" y="87187"/>
                  </a:lnTo>
                  <a:lnTo>
                    <a:pt x="71722" y="87175"/>
                  </a:lnTo>
                  <a:lnTo>
                    <a:pt x="68881" y="87263"/>
                  </a:lnTo>
                  <a:lnTo>
                    <a:pt x="68792" y="87276"/>
                  </a:lnTo>
                  <a:cubicBezTo>
                    <a:pt x="65395" y="88273"/>
                    <a:pt x="65320" y="88576"/>
                    <a:pt x="65269" y="88753"/>
                  </a:cubicBezTo>
                  <a:cubicBezTo>
                    <a:pt x="65219" y="88942"/>
                    <a:pt x="65029" y="89523"/>
                    <a:pt x="64878" y="89965"/>
                  </a:cubicBezTo>
                  <a:lnTo>
                    <a:pt x="63640" y="88993"/>
                  </a:lnTo>
                  <a:lnTo>
                    <a:pt x="63350" y="88930"/>
                  </a:lnTo>
                  <a:lnTo>
                    <a:pt x="61734" y="89448"/>
                  </a:lnTo>
                  <a:lnTo>
                    <a:pt x="60218" y="88690"/>
                  </a:lnTo>
                  <a:lnTo>
                    <a:pt x="59057" y="86303"/>
                  </a:lnTo>
                  <a:lnTo>
                    <a:pt x="59802" y="84384"/>
                  </a:lnTo>
                  <a:lnTo>
                    <a:pt x="59600" y="83967"/>
                  </a:lnTo>
                  <a:lnTo>
                    <a:pt x="57655" y="83311"/>
                  </a:lnTo>
                  <a:lnTo>
                    <a:pt x="55521" y="83046"/>
                  </a:lnTo>
                  <a:lnTo>
                    <a:pt x="56077" y="81480"/>
                  </a:lnTo>
                  <a:lnTo>
                    <a:pt x="56796" y="80104"/>
                  </a:lnTo>
                  <a:lnTo>
                    <a:pt x="56986" y="78853"/>
                  </a:lnTo>
                  <a:lnTo>
                    <a:pt x="56670" y="78500"/>
                  </a:lnTo>
                  <a:lnTo>
                    <a:pt x="53905" y="78500"/>
                  </a:lnTo>
                  <a:lnTo>
                    <a:pt x="53640" y="78651"/>
                  </a:lnTo>
                  <a:lnTo>
                    <a:pt x="52516" y="80533"/>
                  </a:lnTo>
                  <a:lnTo>
                    <a:pt x="50155" y="81366"/>
                  </a:lnTo>
                  <a:lnTo>
                    <a:pt x="48374" y="78942"/>
                  </a:lnTo>
                  <a:lnTo>
                    <a:pt x="47995" y="75495"/>
                  </a:lnTo>
                  <a:lnTo>
                    <a:pt x="48816" y="72717"/>
                  </a:lnTo>
                  <a:lnTo>
                    <a:pt x="51443" y="70772"/>
                  </a:lnTo>
                  <a:lnTo>
                    <a:pt x="54132" y="70393"/>
                  </a:lnTo>
                  <a:lnTo>
                    <a:pt x="55370" y="71416"/>
                  </a:lnTo>
                  <a:lnTo>
                    <a:pt x="55849" y="71315"/>
                  </a:lnTo>
                  <a:lnTo>
                    <a:pt x="56392" y="70305"/>
                  </a:lnTo>
                  <a:lnTo>
                    <a:pt x="58286" y="70305"/>
                  </a:lnTo>
                  <a:lnTo>
                    <a:pt x="60799" y="71088"/>
                  </a:lnTo>
                  <a:lnTo>
                    <a:pt x="61014" y="72856"/>
                  </a:lnTo>
                  <a:lnTo>
                    <a:pt x="61064" y="72995"/>
                  </a:lnTo>
                  <a:lnTo>
                    <a:pt x="62403" y="75040"/>
                  </a:lnTo>
                  <a:lnTo>
                    <a:pt x="62971" y="74926"/>
                  </a:lnTo>
                  <a:lnTo>
                    <a:pt x="63363" y="72843"/>
                  </a:lnTo>
                  <a:lnTo>
                    <a:pt x="63363" y="72767"/>
                  </a:lnTo>
                  <a:lnTo>
                    <a:pt x="63211" y="69131"/>
                  </a:lnTo>
                  <a:lnTo>
                    <a:pt x="64158" y="67376"/>
                  </a:lnTo>
                  <a:lnTo>
                    <a:pt x="67087" y="65355"/>
                  </a:lnTo>
                  <a:lnTo>
                    <a:pt x="68704" y="62691"/>
                  </a:lnTo>
                  <a:lnTo>
                    <a:pt x="69461" y="60721"/>
                  </a:lnTo>
                  <a:lnTo>
                    <a:pt x="71924" y="58322"/>
                  </a:lnTo>
                  <a:lnTo>
                    <a:pt x="73452" y="58322"/>
                  </a:lnTo>
                  <a:lnTo>
                    <a:pt x="73755" y="58107"/>
                  </a:lnTo>
                  <a:lnTo>
                    <a:pt x="74575" y="55923"/>
                  </a:lnTo>
                  <a:lnTo>
                    <a:pt x="76747" y="54496"/>
                  </a:lnTo>
                  <a:lnTo>
                    <a:pt x="77682" y="55961"/>
                  </a:lnTo>
                  <a:lnTo>
                    <a:pt x="78124" y="56062"/>
                  </a:lnTo>
                  <a:lnTo>
                    <a:pt x="80119" y="54786"/>
                  </a:lnTo>
                  <a:lnTo>
                    <a:pt x="83591" y="53347"/>
                  </a:lnTo>
                  <a:lnTo>
                    <a:pt x="83705" y="52855"/>
                  </a:lnTo>
                  <a:lnTo>
                    <a:pt x="82909" y="51983"/>
                  </a:lnTo>
                  <a:lnTo>
                    <a:pt x="82657" y="51870"/>
                  </a:lnTo>
                  <a:lnTo>
                    <a:pt x="79715" y="52084"/>
                  </a:lnTo>
                  <a:lnTo>
                    <a:pt x="79134" y="50771"/>
                  </a:lnTo>
                  <a:lnTo>
                    <a:pt x="79134" y="49496"/>
                  </a:lnTo>
                  <a:lnTo>
                    <a:pt x="78970" y="49218"/>
                  </a:lnTo>
                  <a:lnTo>
                    <a:pt x="78528" y="48978"/>
                  </a:lnTo>
                  <a:lnTo>
                    <a:pt x="78742" y="48864"/>
                  </a:lnTo>
                  <a:lnTo>
                    <a:pt x="81002" y="48864"/>
                  </a:lnTo>
                  <a:lnTo>
                    <a:pt x="83212" y="49029"/>
                  </a:lnTo>
                  <a:lnTo>
                    <a:pt x="83389" y="48991"/>
                  </a:lnTo>
                  <a:lnTo>
                    <a:pt x="86028" y="47463"/>
                  </a:lnTo>
                  <a:cubicBezTo>
                    <a:pt x="87973" y="46023"/>
                    <a:pt x="88048" y="45910"/>
                    <a:pt x="88074" y="45847"/>
                  </a:cubicBezTo>
                  <a:cubicBezTo>
                    <a:pt x="88213" y="45657"/>
                    <a:pt x="88263" y="45569"/>
                    <a:pt x="86432" y="42362"/>
                  </a:cubicBezTo>
                  <a:lnTo>
                    <a:pt x="84399" y="40455"/>
                  </a:lnTo>
                  <a:lnTo>
                    <a:pt x="84033" y="38435"/>
                  </a:lnTo>
                  <a:lnTo>
                    <a:pt x="83553" y="34103"/>
                  </a:lnTo>
                  <a:lnTo>
                    <a:pt x="83010" y="33927"/>
                  </a:lnTo>
                  <a:lnTo>
                    <a:pt x="81078" y="36086"/>
                  </a:lnTo>
                  <a:lnTo>
                    <a:pt x="79576" y="35758"/>
                  </a:lnTo>
                  <a:lnTo>
                    <a:pt x="79310" y="34028"/>
                  </a:lnTo>
                  <a:lnTo>
                    <a:pt x="80055" y="32677"/>
                  </a:lnTo>
                  <a:lnTo>
                    <a:pt x="79866" y="32222"/>
                  </a:lnTo>
                  <a:lnTo>
                    <a:pt x="78212" y="31755"/>
                  </a:lnTo>
                  <a:lnTo>
                    <a:pt x="77164" y="30669"/>
                  </a:lnTo>
                  <a:lnTo>
                    <a:pt x="76937" y="30568"/>
                  </a:lnTo>
                  <a:lnTo>
                    <a:pt x="74070" y="30568"/>
                  </a:lnTo>
                  <a:lnTo>
                    <a:pt x="73199" y="30656"/>
                  </a:lnTo>
                  <a:lnTo>
                    <a:pt x="72921" y="30959"/>
                  </a:lnTo>
                  <a:lnTo>
                    <a:pt x="72845" y="33674"/>
                  </a:lnTo>
                  <a:lnTo>
                    <a:pt x="71583" y="35013"/>
                  </a:lnTo>
                  <a:lnTo>
                    <a:pt x="71545" y="35391"/>
                  </a:lnTo>
                  <a:lnTo>
                    <a:pt x="72290" y="36566"/>
                  </a:lnTo>
                  <a:lnTo>
                    <a:pt x="72492" y="38662"/>
                  </a:lnTo>
                  <a:lnTo>
                    <a:pt x="70535" y="40316"/>
                  </a:lnTo>
                  <a:lnTo>
                    <a:pt x="68615" y="40998"/>
                  </a:lnTo>
                  <a:lnTo>
                    <a:pt x="68401" y="41288"/>
                  </a:lnTo>
                  <a:lnTo>
                    <a:pt x="68401" y="44256"/>
                  </a:lnTo>
                  <a:lnTo>
                    <a:pt x="67555" y="44685"/>
                  </a:lnTo>
                  <a:lnTo>
                    <a:pt x="66380" y="43195"/>
                  </a:lnTo>
                  <a:lnTo>
                    <a:pt x="66974" y="40581"/>
                  </a:lnTo>
                  <a:lnTo>
                    <a:pt x="66822" y="40228"/>
                  </a:lnTo>
                  <a:lnTo>
                    <a:pt x="64676" y="39142"/>
                  </a:lnTo>
                  <a:lnTo>
                    <a:pt x="62453" y="37816"/>
                  </a:lnTo>
                  <a:lnTo>
                    <a:pt x="61443" y="36957"/>
                  </a:lnTo>
                  <a:lnTo>
                    <a:pt x="61241" y="36881"/>
                  </a:lnTo>
                  <a:lnTo>
                    <a:pt x="60509" y="36881"/>
                  </a:lnTo>
                  <a:lnTo>
                    <a:pt x="60307" y="34444"/>
                  </a:lnTo>
                  <a:lnTo>
                    <a:pt x="60686" y="32083"/>
                  </a:lnTo>
                  <a:lnTo>
                    <a:pt x="61456" y="30252"/>
                  </a:lnTo>
                  <a:cubicBezTo>
                    <a:pt x="61974" y="30050"/>
                    <a:pt x="62479" y="29823"/>
                    <a:pt x="62971" y="29558"/>
                  </a:cubicBezTo>
                  <a:cubicBezTo>
                    <a:pt x="63413" y="29330"/>
                    <a:pt x="63640" y="29229"/>
                    <a:pt x="63754" y="29179"/>
                  </a:cubicBezTo>
                  <a:cubicBezTo>
                    <a:pt x="63761" y="29180"/>
                    <a:pt x="63768" y="29180"/>
                    <a:pt x="63775" y="29180"/>
                  </a:cubicBezTo>
                  <a:cubicBezTo>
                    <a:pt x="63887" y="29180"/>
                    <a:pt x="64048" y="29086"/>
                    <a:pt x="64499" y="28813"/>
                  </a:cubicBezTo>
                  <a:lnTo>
                    <a:pt x="65029" y="28497"/>
                  </a:lnTo>
                  <a:cubicBezTo>
                    <a:pt x="66469" y="27638"/>
                    <a:pt x="66999" y="27323"/>
                    <a:pt x="67201" y="27171"/>
                  </a:cubicBezTo>
                  <a:lnTo>
                    <a:pt x="67214" y="27184"/>
                  </a:lnTo>
                  <a:lnTo>
                    <a:pt x="68792" y="25681"/>
                  </a:lnTo>
                  <a:lnTo>
                    <a:pt x="69992" y="24456"/>
                  </a:lnTo>
                  <a:lnTo>
                    <a:pt x="70737" y="24267"/>
                  </a:lnTo>
                  <a:lnTo>
                    <a:pt x="74083" y="24267"/>
                  </a:lnTo>
                  <a:lnTo>
                    <a:pt x="74399" y="23977"/>
                  </a:lnTo>
                  <a:lnTo>
                    <a:pt x="74550" y="21994"/>
                  </a:lnTo>
                  <a:lnTo>
                    <a:pt x="75548" y="20252"/>
                  </a:lnTo>
                  <a:lnTo>
                    <a:pt x="75573" y="20012"/>
                  </a:lnTo>
                  <a:lnTo>
                    <a:pt x="75106" y="18269"/>
                  </a:lnTo>
                  <a:lnTo>
                    <a:pt x="75005" y="18118"/>
                  </a:lnTo>
                  <a:lnTo>
                    <a:pt x="73363" y="16741"/>
                  </a:lnTo>
                  <a:lnTo>
                    <a:pt x="72883" y="16830"/>
                  </a:lnTo>
                  <a:lnTo>
                    <a:pt x="71873" y="18800"/>
                  </a:lnTo>
                  <a:lnTo>
                    <a:pt x="70320" y="19999"/>
                  </a:lnTo>
                  <a:lnTo>
                    <a:pt x="69676" y="20441"/>
                  </a:lnTo>
                  <a:lnTo>
                    <a:pt x="69676" y="18623"/>
                  </a:lnTo>
                  <a:lnTo>
                    <a:pt x="69929" y="17385"/>
                  </a:lnTo>
                  <a:lnTo>
                    <a:pt x="69411" y="17082"/>
                  </a:lnTo>
                  <a:lnTo>
                    <a:pt x="68691" y="17739"/>
                  </a:lnTo>
                  <a:lnTo>
                    <a:pt x="67896" y="15959"/>
                  </a:lnTo>
                  <a:lnTo>
                    <a:pt x="68918" y="14860"/>
                  </a:lnTo>
                  <a:lnTo>
                    <a:pt x="71002" y="10403"/>
                  </a:lnTo>
                  <a:lnTo>
                    <a:pt x="71873" y="10049"/>
                  </a:lnTo>
                  <a:lnTo>
                    <a:pt x="73767" y="8332"/>
                  </a:lnTo>
                  <a:lnTo>
                    <a:pt x="73691" y="7827"/>
                  </a:lnTo>
                  <a:lnTo>
                    <a:pt x="72896" y="7410"/>
                  </a:lnTo>
                  <a:lnTo>
                    <a:pt x="71785" y="7233"/>
                  </a:lnTo>
                  <a:lnTo>
                    <a:pt x="69373" y="7233"/>
                  </a:lnTo>
                  <a:lnTo>
                    <a:pt x="69057" y="7549"/>
                  </a:lnTo>
                  <a:lnTo>
                    <a:pt x="69057" y="9658"/>
                  </a:lnTo>
                  <a:lnTo>
                    <a:pt x="67037" y="12284"/>
                  </a:lnTo>
                  <a:lnTo>
                    <a:pt x="65294" y="14986"/>
                  </a:lnTo>
                  <a:lnTo>
                    <a:pt x="65294" y="15340"/>
                  </a:lnTo>
                  <a:lnTo>
                    <a:pt x="66077" y="16476"/>
                  </a:lnTo>
                  <a:lnTo>
                    <a:pt x="65762" y="18623"/>
                  </a:lnTo>
                  <a:lnTo>
                    <a:pt x="63375" y="19885"/>
                  </a:lnTo>
                  <a:lnTo>
                    <a:pt x="63375" y="18585"/>
                  </a:lnTo>
                  <a:lnTo>
                    <a:pt x="63085" y="18269"/>
                  </a:lnTo>
                  <a:lnTo>
                    <a:pt x="61342" y="18118"/>
                  </a:lnTo>
                  <a:lnTo>
                    <a:pt x="61128" y="18181"/>
                  </a:lnTo>
                  <a:lnTo>
                    <a:pt x="59890" y="19153"/>
                  </a:lnTo>
                  <a:lnTo>
                    <a:pt x="58223" y="16830"/>
                  </a:lnTo>
                  <a:lnTo>
                    <a:pt x="57971" y="16703"/>
                  </a:lnTo>
                  <a:lnTo>
                    <a:pt x="55799" y="16703"/>
                  </a:lnTo>
                  <a:lnTo>
                    <a:pt x="55521" y="16868"/>
                  </a:lnTo>
                  <a:lnTo>
                    <a:pt x="54827" y="18168"/>
                  </a:lnTo>
                  <a:lnTo>
                    <a:pt x="54435" y="18736"/>
                  </a:lnTo>
                  <a:lnTo>
                    <a:pt x="53652" y="16969"/>
                  </a:lnTo>
                  <a:lnTo>
                    <a:pt x="53261" y="16792"/>
                  </a:lnTo>
                  <a:cubicBezTo>
                    <a:pt x="53061" y="16867"/>
                    <a:pt x="52586" y="16997"/>
                    <a:pt x="52167" y="16997"/>
                  </a:cubicBezTo>
                  <a:cubicBezTo>
                    <a:pt x="51950" y="16997"/>
                    <a:pt x="51749" y="16962"/>
                    <a:pt x="51607" y="16868"/>
                  </a:cubicBezTo>
                  <a:cubicBezTo>
                    <a:pt x="51455" y="16767"/>
                    <a:pt x="51379" y="16590"/>
                    <a:pt x="51392" y="16426"/>
                  </a:cubicBezTo>
                  <a:cubicBezTo>
                    <a:pt x="51316" y="15112"/>
                    <a:pt x="51316" y="14986"/>
                    <a:pt x="51316" y="14974"/>
                  </a:cubicBezTo>
                  <a:lnTo>
                    <a:pt x="51215" y="14746"/>
                  </a:lnTo>
                  <a:lnTo>
                    <a:pt x="47945" y="11716"/>
                  </a:lnTo>
                  <a:lnTo>
                    <a:pt x="46922" y="11009"/>
                  </a:lnTo>
                  <a:lnTo>
                    <a:pt x="46682" y="10958"/>
                  </a:lnTo>
                  <a:lnTo>
                    <a:pt x="45142" y="11223"/>
                  </a:lnTo>
                  <a:lnTo>
                    <a:pt x="44435" y="9077"/>
                  </a:lnTo>
                  <a:lnTo>
                    <a:pt x="44233" y="8875"/>
                  </a:lnTo>
                  <a:lnTo>
                    <a:pt x="42806" y="8433"/>
                  </a:lnTo>
                  <a:lnTo>
                    <a:pt x="42679" y="8420"/>
                  </a:lnTo>
                  <a:lnTo>
                    <a:pt x="39182" y="8862"/>
                  </a:lnTo>
                  <a:lnTo>
                    <a:pt x="37262" y="8445"/>
                  </a:lnTo>
                  <a:lnTo>
                    <a:pt x="34649" y="6210"/>
                  </a:lnTo>
                  <a:lnTo>
                    <a:pt x="31075" y="4506"/>
                  </a:lnTo>
                  <a:lnTo>
                    <a:pt x="28499" y="2031"/>
                  </a:lnTo>
                  <a:lnTo>
                    <a:pt x="26365" y="263"/>
                  </a:lnTo>
                  <a:lnTo>
                    <a:pt x="26100" y="187"/>
                  </a:lnTo>
                  <a:lnTo>
                    <a:pt x="23524" y="756"/>
                  </a:lnTo>
                  <a:cubicBezTo>
                    <a:pt x="23360" y="465"/>
                    <a:pt x="23120" y="238"/>
                    <a:pt x="22817" y="124"/>
                  </a:cubicBezTo>
                  <a:cubicBezTo>
                    <a:pt x="22620" y="41"/>
                    <a:pt x="22402" y="0"/>
                    <a:pt x="2216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52"/>
            <p:cNvSpPr/>
            <p:nvPr/>
          </p:nvSpPr>
          <p:spPr>
            <a:xfrm>
              <a:off x="1940550" y="1654925"/>
              <a:ext cx="124725" cy="149650"/>
            </a:xfrm>
            <a:custGeom>
              <a:avLst/>
              <a:gdLst/>
              <a:ahLst/>
              <a:cxnLst/>
              <a:rect l="l" t="t" r="r" b="b"/>
              <a:pathLst>
                <a:path w="4989" h="5986" extrusionOk="0">
                  <a:moveTo>
                    <a:pt x="2425" y="0"/>
                  </a:moveTo>
                  <a:lnTo>
                    <a:pt x="1023" y="1200"/>
                  </a:lnTo>
                  <a:lnTo>
                    <a:pt x="1" y="3851"/>
                  </a:lnTo>
                  <a:lnTo>
                    <a:pt x="1" y="5985"/>
                  </a:lnTo>
                  <a:lnTo>
                    <a:pt x="2362" y="4104"/>
                  </a:lnTo>
                  <a:lnTo>
                    <a:pt x="3511" y="4887"/>
                  </a:lnTo>
                  <a:lnTo>
                    <a:pt x="4988" y="4419"/>
                  </a:lnTo>
                  <a:lnTo>
                    <a:pt x="3271" y="2210"/>
                  </a:lnTo>
                  <a:lnTo>
                    <a:pt x="242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52"/>
            <p:cNvSpPr/>
            <p:nvPr/>
          </p:nvSpPr>
          <p:spPr>
            <a:xfrm>
              <a:off x="1932650" y="1641650"/>
              <a:ext cx="145575" cy="179325"/>
            </a:xfrm>
            <a:custGeom>
              <a:avLst/>
              <a:gdLst/>
              <a:ahLst/>
              <a:cxnLst/>
              <a:rect l="l" t="t" r="r" b="b"/>
              <a:pathLst>
                <a:path w="5823" h="7173" extrusionOk="0">
                  <a:moveTo>
                    <a:pt x="2602" y="1049"/>
                  </a:moveTo>
                  <a:lnTo>
                    <a:pt x="3297" y="2842"/>
                  </a:lnTo>
                  <a:lnTo>
                    <a:pt x="4774" y="4774"/>
                  </a:lnTo>
                  <a:lnTo>
                    <a:pt x="3877" y="5064"/>
                  </a:lnTo>
                  <a:lnTo>
                    <a:pt x="2665" y="4231"/>
                  </a:lnTo>
                  <a:lnTo>
                    <a:pt x="632" y="5860"/>
                  </a:lnTo>
                  <a:lnTo>
                    <a:pt x="632" y="4433"/>
                  </a:lnTo>
                  <a:lnTo>
                    <a:pt x="1605" y="1907"/>
                  </a:lnTo>
                  <a:lnTo>
                    <a:pt x="2602" y="1049"/>
                  </a:lnTo>
                  <a:close/>
                  <a:moveTo>
                    <a:pt x="2880" y="1"/>
                  </a:moveTo>
                  <a:lnTo>
                    <a:pt x="1074" y="1541"/>
                  </a:lnTo>
                  <a:lnTo>
                    <a:pt x="26" y="4269"/>
                  </a:lnTo>
                  <a:lnTo>
                    <a:pt x="1" y="7173"/>
                  </a:lnTo>
                  <a:lnTo>
                    <a:pt x="1" y="7173"/>
                  </a:lnTo>
                  <a:lnTo>
                    <a:pt x="2703" y="5026"/>
                  </a:lnTo>
                  <a:lnTo>
                    <a:pt x="3776" y="5771"/>
                  </a:lnTo>
                  <a:lnTo>
                    <a:pt x="5822" y="5102"/>
                  </a:lnTo>
                  <a:lnTo>
                    <a:pt x="3865" y="2577"/>
                  </a:lnTo>
                  <a:lnTo>
                    <a:pt x="288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52"/>
            <p:cNvSpPr/>
            <p:nvPr/>
          </p:nvSpPr>
          <p:spPr>
            <a:xfrm>
              <a:off x="2019475" y="1292525"/>
              <a:ext cx="410075" cy="583375"/>
            </a:xfrm>
            <a:custGeom>
              <a:avLst/>
              <a:gdLst/>
              <a:ahLst/>
              <a:cxnLst/>
              <a:rect l="l" t="t" r="r" b="b"/>
              <a:pathLst>
                <a:path w="16403" h="23335" extrusionOk="0">
                  <a:moveTo>
                    <a:pt x="4129" y="0"/>
                  </a:moveTo>
                  <a:lnTo>
                    <a:pt x="1213" y="2122"/>
                  </a:lnTo>
                  <a:lnTo>
                    <a:pt x="0" y="4407"/>
                  </a:lnTo>
                  <a:lnTo>
                    <a:pt x="0" y="7248"/>
                  </a:lnTo>
                  <a:lnTo>
                    <a:pt x="2122" y="6857"/>
                  </a:lnTo>
                  <a:lnTo>
                    <a:pt x="4571" y="8347"/>
                  </a:lnTo>
                  <a:lnTo>
                    <a:pt x="6541" y="8827"/>
                  </a:lnTo>
                  <a:lnTo>
                    <a:pt x="7210" y="7576"/>
                  </a:lnTo>
                  <a:lnTo>
                    <a:pt x="8170" y="11339"/>
                  </a:lnTo>
                  <a:lnTo>
                    <a:pt x="9521" y="12842"/>
                  </a:lnTo>
                  <a:lnTo>
                    <a:pt x="8258" y="15052"/>
                  </a:lnTo>
                  <a:cubicBezTo>
                    <a:pt x="8258" y="15052"/>
                    <a:pt x="8978" y="16314"/>
                    <a:pt x="6996" y="16706"/>
                  </a:cubicBezTo>
                  <a:cubicBezTo>
                    <a:pt x="5026" y="17097"/>
                    <a:pt x="6364" y="16946"/>
                    <a:pt x="5026" y="17097"/>
                  </a:cubicBezTo>
                  <a:cubicBezTo>
                    <a:pt x="3688" y="17261"/>
                    <a:pt x="3688" y="17539"/>
                    <a:pt x="3688" y="17539"/>
                  </a:cubicBezTo>
                  <a:lnTo>
                    <a:pt x="4180" y="18915"/>
                  </a:lnTo>
                  <a:lnTo>
                    <a:pt x="6604" y="18915"/>
                  </a:lnTo>
                  <a:lnTo>
                    <a:pt x="7943" y="20810"/>
                  </a:lnTo>
                  <a:lnTo>
                    <a:pt x="9521" y="22539"/>
                  </a:lnTo>
                  <a:lnTo>
                    <a:pt x="11579" y="23335"/>
                  </a:lnTo>
                  <a:lnTo>
                    <a:pt x="10405" y="20532"/>
                  </a:lnTo>
                  <a:lnTo>
                    <a:pt x="12375" y="21693"/>
                  </a:lnTo>
                  <a:lnTo>
                    <a:pt x="13473" y="20115"/>
                  </a:lnTo>
                  <a:lnTo>
                    <a:pt x="12059" y="16794"/>
                  </a:lnTo>
                  <a:lnTo>
                    <a:pt x="12615" y="15923"/>
                  </a:lnTo>
                  <a:lnTo>
                    <a:pt x="14420" y="18360"/>
                  </a:lnTo>
                  <a:lnTo>
                    <a:pt x="15683" y="16794"/>
                  </a:lnTo>
                  <a:lnTo>
                    <a:pt x="16403" y="15052"/>
                  </a:lnTo>
                  <a:lnTo>
                    <a:pt x="12931" y="12135"/>
                  </a:lnTo>
                  <a:lnTo>
                    <a:pt x="14269" y="11630"/>
                  </a:lnTo>
                  <a:lnTo>
                    <a:pt x="13549" y="8195"/>
                  </a:lnTo>
                  <a:lnTo>
                    <a:pt x="12211" y="5821"/>
                  </a:lnTo>
                  <a:lnTo>
                    <a:pt x="10721" y="4963"/>
                  </a:lnTo>
                  <a:lnTo>
                    <a:pt x="9067" y="3624"/>
                  </a:lnTo>
                  <a:lnTo>
                    <a:pt x="10557" y="3069"/>
                  </a:lnTo>
                  <a:lnTo>
                    <a:pt x="10165" y="1414"/>
                  </a:lnTo>
                  <a:lnTo>
                    <a:pt x="7918" y="354"/>
                  </a:lnTo>
                  <a:lnTo>
                    <a:pt x="5670" y="1326"/>
                  </a:lnTo>
                  <a:lnTo>
                    <a:pt x="5165" y="2677"/>
                  </a:lnTo>
                  <a:lnTo>
                    <a:pt x="3814" y="4256"/>
                  </a:lnTo>
                  <a:lnTo>
                    <a:pt x="2993" y="3069"/>
                  </a:lnTo>
                  <a:lnTo>
                    <a:pt x="412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52"/>
            <p:cNvSpPr/>
            <p:nvPr/>
          </p:nvSpPr>
          <p:spPr>
            <a:xfrm>
              <a:off x="2011275" y="1270725"/>
              <a:ext cx="427750" cy="619075"/>
            </a:xfrm>
            <a:custGeom>
              <a:avLst/>
              <a:gdLst/>
              <a:ahLst/>
              <a:cxnLst/>
              <a:rect l="l" t="t" r="r" b="b"/>
              <a:pathLst>
                <a:path w="17110" h="24763" extrusionOk="0">
                  <a:moveTo>
                    <a:pt x="8246" y="1567"/>
                  </a:moveTo>
                  <a:lnTo>
                    <a:pt x="10228" y="2501"/>
                  </a:lnTo>
                  <a:lnTo>
                    <a:pt x="10518" y="3739"/>
                  </a:lnTo>
                  <a:lnTo>
                    <a:pt x="8763" y="4383"/>
                  </a:lnTo>
                  <a:lnTo>
                    <a:pt x="10885" y="6087"/>
                  </a:lnTo>
                  <a:lnTo>
                    <a:pt x="12311" y="6908"/>
                  </a:lnTo>
                  <a:lnTo>
                    <a:pt x="13587" y="9156"/>
                  </a:lnTo>
                  <a:lnTo>
                    <a:pt x="14231" y="12287"/>
                  </a:lnTo>
                  <a:lnTo>
                    <a:pt x="12640" y="12881"/>
                  </a:lnTo>
                  <a:lnTo>
                    <a:pt x="16340" y="15999"/>
                  </a:lnTo>
                  <a:lnTo>
                    <a:pt x="15733" y="17477"/>
                  </a:lnTo>
                  <a:lnTo>
                    <a:pt x="14761" y="18689"/>
                  </a:lnTo>
                  <a:lnTo>
                    <a:pt x="12918" y="16227"/>
                  </a:lnTo>
                  <a:lnTo>
                    <a:pt x="12021" y="17616"/>
                  </a:lnTo>
                  <a:lnTo>
                    <a:pt x="13448" y="20937"/>
                  </a:lnTo>
                  <a:lnTo>
                    <a:pt x="12615" y="22136"/>
                  </a:lnTo>
                  <a:lnTo>
                    <a:pt x="10076" y="20633"/>
                  </a:lnTo>
                  <a:lnTo>
                    <a:pt x="11339" y="23639"/>
                  </a:lnTo>
                  <a:lnTo>
                    <a:pt x="10051" y="23146"/>
                  </a:lnTo>
                  <a:lnTo>
                    <a:pt x="8549" y="21492"/>
                  </a:lnTo>
                  <a:lnTo>
                    <a:pt x="7109" y="19459"/>
                  </a:lnTo>
                  <a:lnTo>
                    <a:pt x="4748" y="19459"/>
                  </a:lnTo>
                  <a:lnTo>
                    <a:pt x="4407" y="18500"/>
                  </a:lnTo>
                  <a:cubicBezTo>
                    <a:pt x="4723" y="18373"/>
                    <a:pt x="5064" y="18297"/>
                    <a:pt x="5417" y="18272"/>
                  </a:cubicBezTo>
                  <a:cubicBezTo>
                    <a:pt x="6124" y="18196"/>
                    <a:pt x="6124" y="18196"/>
                    <a:pt x="6238" y="18146"/>
                  </a:cubicBezTo>
                  <a:cubicBezTo>
                    <a:pt x="6301" y="18121"/>
                    <a:pt x="6453" y="18070"/>
                    <a:pt x="7412" y="17881"/>
                  </a:cubicBezTo>
                  <a:cubicBezTo>
                    <a:pt x="8208" y="17717"/>
                    <a:pt x="8725" y="17401"/>
                    <a:pt x="8940" y="16934"/>
                  </a:cubicBezTo>
                  <a:cubicBezTo>
                    <a:pt x="9079" y="16618"/>
                    <a:pt x="9079" y="16265"/>
                    <a:pt x="8953" y="15936"/>
                  </a:cubicBezTo>
                  <a:lnTo>
                    <a:pt x="10253" y="13676"/>
                  </a:lnTo>
                  <a:lnTo>
                    <a:pt x="8801" y="12060"/>
                  </a:lnTo>
                  <a:lnTo>
                    <a:pt x="7652" y="7590"/>
                  </a:lnTo>
                  <a:lnTo>
                    <a:pt x="6718" y="9332"/>
                  </a:lnTo>
                  <a:lnTo>
                    <a:pt x="5026" y="8928"/>
                  </a:lnTo>
                  <a:lnTo>
                    <a:pt x="2513" y="7388"/>
                  </a:lnTo>
                  <a:lnTo>
                    <a:pt x="644" y="7741"/>
                  </a:lnTo>
                  <a:lnTo>
                    <a:pt x="644" y="5367"/>
                  </a:lnTo>
                  <a:lnTo>
                    <a:pt x="1793" y="3208"/>
                  </a:lnTo>
                  <a:lnTo>
                    <a:pt x="3801" y="1744"/>
                  </a:lnTo>
                  <a:lnTo>
                    <a:pt x="3801" y="1744"/>
                  </a:lnTo>
                  <a:lnTo>
                    <a:pt x="2980" y="3991"/>
                  </a:lnTo>
                  <a:lnTo>
                    <a:pt x="4129" y="5645"/>
                  </a:lnTo>
                  <a:lnTo>
                    <a:pt x="5745" y="3751"/>
                  </a:lnTo>
                  <a:lnTo>
                    <a:pt x="6263" y="2438"/>
                  </a:lnTo>
                  <a:lnTo>
                    <a:pt x="8246" y="1567"/>
                  </a:lnTo>
                  <a:close/>
                  <a:moveTo>
                    <a:pt x="5114" y="1"/>
                  </a:moveTo>
                  <a:lnTo>
                    <a:pt x="1288" y="2779"/>
                  </a:lnTo>
                  <a:lnTo>
                    <a:pt x="0" y="5203"/>
                  </a:lnTo>
                  <a:lnTo>
                    <a:pt x="0" y="8486"/>
                  </a:lnTo>
                  <a:lnTo>
                    <a:pt x="2374" y="8044"/>
                  </a:lnTo>
                  <a:lnTo>
                    <a:pt x="4723" y="9471"/>
                  </a:lnTo>
                  <a:lnTo>
                    <a:pt x="7021" y="10039"/>
                  </a:lnTo>
                  <a:lnTo>
                    <a:pt x="7425" y="9294"/>
                  </a:lnTo>
                  <a:lnTo>
                    <a:pt x="8208" y="12350"/>
                  </a:lnTo>
                  <a:lnTo>
                    <a:pt x="9458" y="13739"/>
                  </a:lnTo>
                  <a:lnTo>
                    <a:pt x="8321" y="15747"/>
                  </a:lnTo>
                  <a:lnTo>
                    <a:pt x="8233" y="15911"/>
                  </a:lnTo>
                  <a:lnTo>
                    <a:pt x="8309" y="16063"/>
                  </a:lnTo>
                  <a:cubicBezTo>
                    <a:pt x="8410" y="16252"/>
                    <a:pt x="8422" y="16467"/>
                    <a:pt x="8347" y="16669"/>
                  </a:cubicBezTo>
                  <a:cubicBezTo>
                    <a:pt x="8220" y="16946"/>
                    <a:pt x="7842" y="17148"/>
                    <a:pt x="7273" y="17262"/>
                  </a:cubicBezTo>
                  <a:cubicBezTo>
                    <a:pt x="6263" y="17464"/>
                    <a:pt x="6099" y="17527"/>
                    <a:pt x="6011" y="17565"/>
                  </a:cubicBezTo>
                  <a:cubicBezTo>
                    <a:pt x="5783" y="17603"/>
                    <a:pt x="5556" y="17641"/>
                    <a:pt x="5329" y="17654"/>
                  </a:cubicBezTo>
                  <a:cubicBezTo>
                    <a:pt x="4937" y="17704"/>
                    <a:pt x="3712" y="17843"/>
                    <a:pt x="3712" y="18411"/>
                  </a:cubicBezTo>
                  <a:lnTo>
                    <a:pt x="4293" y="20103"/>
                  </a:lnTo>
                  <a:lnTo>
                    <a:pt x="6793" y="20103"/>
                  </a:lnTo>
                  <a:lnTo>
                    <a:pt x="8056" y="21884"/>
                  </a:lnTo>
                  <a:lnTo>
                    <a:pt x="9685" y="23677"/>
                  </a:lnTo>
                  <a:lnTo>
                    <a:pt x="12488" y="24763"/>
                  </a:lnTo>
                  <a:lnTo>
                    <a:pt x="11390" y="22161"/>
                  </a:lnTo>
                  <a:lnTo>
                    <a:pt x="12791" y="22982"/>
                  </a:lnTo>
                  <a:lnTo>
                    <a:pt x="14168" y="20987"/>
                  </a:lnTo>
                  <a:lnTo>
                    <a:pt x="12741" y="17666"/>
                  </a:lnTo>
                  <a:lnTo>
                    <a:pt x="12968" y="17325"/>
                  </a:lnTo>
                  <a:lnTo>
                    <a:pt x="14748" y="19712"/>
                  </a:lnTo>
                  <a:lnTo>
                    <a:pt x="16264" y="17830"/>
                  </a:lnTo>
                  <a:lnTo>
                    <a:pt x="17110" y="15810"/>
                  </a:lnTo>
                  <a:lnTo>
                    <a:pt x="13877" y="13083"/>
                  </a:lnTo>
                  <a:lnTo>
                    <a:pt x="14963" y="12678"/>
                  </a:lnTo>
                  <a:lnTo>
                    <a:pt x="14193" y="8979"/>
                  </a:lnTo>
                  <a:lnTo>
                    <a:pt x="12779" y="6453"/>
                  </a:lnTo>
                  <a:lnTo>
                    <a:pt x="11238" y="5569"/>
                  </a:lnTo>
                  <a:lnTo>
                    <a:pt x="10013" y="4585"/>
                  </a:lnTo>
                  <a:lnTo>
                    <a:pt x="11263" y="4117"/>
                  </a:lnTo>
                  <a:lnTo>
                    <a:pt x="10771" y="2047"/>
                  </a:lnTo>
                  <a:lnTo>
                    <a:pt x="8258" y="860"/>
                  </a:lnTo>
                  <a:lnTo>
                    <a:pt x="5758" y="1958"/>
                  </a:lnTo>
                  <a:lnTo>
                    <a:pt x="5215" y="3372"/>
                  </a:lnTo>
                  <a:lnTo>
                    <a:pt x="4180" y="4597"/>
                  </a:lnTo>
                  <a:lnTo>
                    <a:pt x="3675" y="3890"/>
                  </a:lnTo>
                  <a:lnTo>
                    <a:pt x="51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52"/>
            <p:cNvSpPr/>
            <p:nvPr/>
          </p:nvSpPr>
          <p:spPr>
            <a:xfrm>
              <a:off x="2342725" y="2272700"/>
              <a:ext cx="102300" cy="109875"/>
            </a:xfrm>
            <a:custGeom>
              <a:avLst/>
              <a:gdLst/>
              <a:ahLst/>
              <a:cxnLst/>
              <a:rect l="l" t="t" r="r" b="b"/>
              <a:pathLst>
                <a:path w="4092" h="4395" extrusionOk="0">
                  <a:moveTo>
                    <a:pt x="112" y="2946"/>
                  </a:moveTo>
                  <a:cubicBezTo>
                    <a:pt x="41" y="2963"/>
                    <a:pt x="1" y="2986"/>
                    <a:pt x="1" y="3018"/>
                  </a:cubicBezTo>
                  <a:cubicBezTo>
                    <a:pt x="1" y="3026"/>
                    <a:pt x="3" y="3031"/>
                    <a:pt x="9" y="3031"/>
                  </a:cubicBezTo>
                  <a:cubicBezTo>
                    <a:pt x="25" y="3031"/>
                    <a:pt x="60" y="3000"/>
                    <a:pt x="112" y="2946"/>
                  </a:cubicBezTo>
                  <a:close/>
                  <a:moveTo>
                    <a:pt x="2337" y="0"/>
                  </a:moveTo>
                  <a:cubicBezTo>
                    <a:pt x="2337" y="0"/>
                    <a:pt x="576" y="2455"/>
                    <a:pt x="112" y="2946"/>
                  </a:cubicBezTo>
                  <a:lnTo>
                    <a:pt x="112" y="2946"/>
                  </a:lnTo>
                  <a:cubicBezTo>
                    <a:pt x="226" y="2918"/>
                    <a:pt x="419" y="2908"/>
                    <a:pt x="644" y="2908"/>
                  </a:cubicBezTo>
                  <a:cubicBezTo>
                    <a:pt x="1336" y="2908"/>
                    <a:pt x="2337" y="3005"/>
                    <a:pt x="2337" y="3005"/>
                  </a:cubicBezTo>
                  <a:lnTo>
                    <a:pt x="3145" y="4394"/>
                  </a:lnTo>
                  <a:lnTo>
                    <a:pt x="4092" y="3990"/>
                  </a:lnTo>
                  <a:lnTo>
                    <a:pt x="4092" y="2096"/>
                  </a:lnTo>
                  <a:lnTo>
                    <a:pt x="2438" y="1465"/>
                  </a:lnTo>
                  <a:lnTo>
                    <a:pt x="233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52"/>
            <p:cNvSpPr/>
            <p:nvPr/>
          </p:nvSpPr>
          <p:spPr>
            <a:xfrm>
              <a:off x="2334825" y="2250600"/>
              <a:ext cx="118400" cy="142075"/>
            </a:xfrm>
            <a:custGeom>
              <a:avLst/>
              <a:gdLst/>
              <a:ahLst/>
              <a:cxnLst/>
              <a:rect l="l" t="t" r="r" b="b"/>
              <a:pathLst>
                <a:path w="4736" h="5683" extrusionOk="0">
                  <a:moveTo>
                    <a:pt x="2387" y="1781"/>
                  </a:moveTo>
                  <a:lnTo>
                    <a:pt x="2450" y="2576"/>
                  </a:lnTo>
                  <a:lnTo>
                    <a:pt x="4079" y="3207"/>
                  </a:lnTo>
                  <a:lnTo>
                    <a:pt x="4079" y="4659"/>
                  </a:lnTo>
                  <a:lnTo>
                    <a:pt x="3587" y="4874"/>
                  </a:lnTo>
                  <a:lnTo>
                    <a:pt x="2829" y="3586"/>
                  </a:lnTo>
                  <a:lnTo>
                    <a:pt x="2665" y="3574"/>
                  </a:lnTo>
                  <a:cubicBezTo>
                    <a:pt x="1983" y="3510"/>
                    <a:pt x="1491" y="3473"/>
                    <a:pt x="1125" y="3473"/>
                  </a:cubicBezTo>
                  <a:lnTo>
                    <a:pt x="1137" y="3473"/>
                  </a:lnTo>
                  <a:cubicBezTo>
                    <a:pt x="1428" y="3106"/>
                    <a:pt x="1819" y="2576"/>
                    <a:pt x="2387" y="1781"/>
                  </a:cubicBezTo>
                  <a:close/>
                  <a:moveTo>
                    <a:pt x="2905" y="0"/>
                  </a:moveTo>
                  <a:lnTo>
                    <a:pt x="2400" y="707"/>
                  </a:lnTo>
                  <a:cubicBezTo>
                    <a:pt x="1541" y="1894"/>
                    <a:pt x="582" y="3195"/>
                    <a:pt x="253" y="3561"/>
                  </a:cubicBezTo>
                  <a:cubicBezTo>
                    <a:pt x="203" y="3574"/>
                    <a:pt x="165" y="3599"/>
                    <a:pt x="127" y="3637"/>
                  </a:cubicBezTo>
                  <a:lnTo>
                    <a:pt x="1" y="3763"/>
                  </a:lnTo>
                  <a:lnTo>
                    <a:pt x="1" y="4142"/>
                  </a:lnTo>
                  <a:lnTo>
                    <a:pt x="228" y="4218"/>
                  </a:lnTo>
                  <a:cubicBezTo>
                    <a:pt x="268" y="4227"/>
                    <a:pt x="302" y="4237"/>
                    <a:pt x="339" y="4237"/>
                  </a:cubicBezTo>
                  <a:cubicBezTo>
                    <a:pt x="396" y="4237"/>
                    <a:pt x="462" y="4214"/>
                    <a:pt x="569" y="4129"/>
                  </a:cubicBezTo>
                  <a:cubicBezTo>
                    <a:pt x="771" y="4117"/>
                    <a:pt x="974" y="4111"/>
                    <a:pt x="1176" y="4111"/>
                  </a:cubicBezTo>
                  <a:cubicBezTo>
                    <a:pt x="1605" y="4111"/>
                    <a:pt x="2034" y="4137"/>
                    <a:pt x="2463" y="4180"/>
                  </a:cubicBezTo>
                  <a:lnTo>
                    <a:pt x="3334" y="5682"/>
                  </a:lnTo>
                  <a:lnTo>
                    <a:pt x="4736" y="5076"/>
                  </a:lnTo>
                  <a:lnTo>
                    <a:pt x="4736" y="2753"/>
                  </a:lnTo>
                  <a:lnTo>
                    <a:pt x="3069" y="2121"/>
                  </a:lnTo>
                  <a:lnTo>
                    <a:pt x="290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52"/>
            <p:cNvSpPr/>
            <p:nvPr/>
          </p:nvSpPr>
          <p:spPr>
            <a:xfrm>
              <a:off x="1713900" y="3010725"/>
              <a:ext cx="224775" cy="69925"/>
            </a:xfrm>
            <a:custGeom>
              <a:avLst/>
              <a:gdLst/>
              <a:ahLst/>
              <a:cxnLst/>
              <a:rect l="l" t="t" r="r" b="b"/>
              <a:pathLst>
                <a:path w="8991" h="2797" extrusionOk="0">
                  <a:moveTo>
                    <a:pt x="1112" y="1"/>
                  </a:moveTo>
                  <a:lnTo>
                    <a:pt x="0" y="556"/>
                  </a:lnTo>
                  <a:lnTo>
                    <a:pt x="1112" y="834"/>
                  </a:lnTo>
                  <a:cubicBezTo>
                    <a:pt x="1112" y="834"/>
                    <a:pt x="3864" y="1125"/>
                    <a:pt x="4104" y="1125"/>
                  </a:cubicBezTo>
                  <a:cubicBezTo>
                    <a:pt x="4344" y="1125"/>
                    <a:pt x="6705" y="2110"/>
                    <a:pt x="6705" y="2110"/>
                  </a:cubicBezTo>
                  <a:cubicBezTo>
                    <a:pt x="6705" y="2110"/>
                    <a:pt x="5423" y="2797"/>
                    <a:pt x="5497" y="2797"/>
                  </a:cubicBezTo>
                  <a:cubicBezTo>
                    <a:pt x="5501" y="2797"/>
                    <a:pt x="5508" y="2795"/>
                    <a:pt x="5518" y="2791"/>
                  </a:cubicBezTo>
                  <a:cubicBezTo>
                    <a:pt x="5758" y="2716"/>
                    <a:pt x="8991" y="2463"/>
                    <a:pt x="8991" y="2463"/>
                  </a:cubicBezTo>
                  <a:lnTo>
                    <a:pt x="7892" y="1390"/>
                  </a:lnTo>
                  <a:lnTo>
                    <a:pt x="324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52"/>
            <p:cNvSpPr/>
            <p:nvPr/>
          </p:nvSpPr>
          <p:spPr>
            <a:xfrm>
              <a:off x="1691475" y="3002850"/>
              <a:ext cx="265200" cy="86825"/>
            </a:xfrm>
            <a:custGeom>
              <a:avLst/>
              <a:gdLst/>
              <a:ahLst/>
              <a:cxnLst/>
              <a:rect l="l" t="t" r="r" b="b"/>
              <a:pathLst>
                <a:path w="10608" h="3473" extrusionOk="0">
                  <a:moveTo>
                    <a:pt x="4079" y="644"/>
                  </a:moveTo>
                  <a:lnTo>
                    <a:pt x="8613" y="1995"/>
                  </a:lnTo>
                  <a:lnTo>
                    <a:pt x="9168" y="2526"/>
                  </a:lnTo>
                  <a:cubicBezTo>
                    <a:pt x="8764" y="2551"/>
                    <a:pt x="8310" y="2589"/>
                    <a:pt x="7880" y="2627"/>
                  </a:cubicBezTo>
                  <a:lnTo>
                    <a:pt x="8335" y="2387"/>
                  </a:lnTo>
                  <a:lnTo>
                    <a:pt x="7716" y="2134"/>
                  </a:lnTo>
                  <a:cubicBezTo>
                    <a:pt x="6112" y="1465"/>
                    <a:pt x="5191" y="1124"/>
                    <a:pt x="5001" y="1124"/>
                  </a:cubicBezTo>
                  <a:cubicBezTo>
                    <a:pt x="4824" y="1124"/>
                    <a:pt x="3095" y="947"/>
                    <a:pt x="2072" y="846"/>
                  </a:cubicBezTo>
                  <a:lnTo>
                    <a:pt x="1807" y="770"/>
                  </a:lnTo>
                  <a:lnTo>
                    <a:pt x="2072" y="644"/>
                  </a:lnTo>
                  <a:close/>
                  <a:moveTo>
                    <a:pt x="1933" y="0"/>
                  </a:moveTo>
                  <a:lnTo>
                    <a:pt x="1" y="973"/>
                  </a:lnTo>
                  <a:lnTo>
                    <a:pt x="1971" y="1465"/>
                  </a:lnTo>
                  <a:cubicBezTo>
                    <a:pt x="2438" y="1515"/>
                    <a:pt x="4749" y="1755"/>
                    <a:pt x="4976" y="1755"/>
                  </a:cubicBezTo>
                  <a:cubicBezTo>
                    <a:pt x="5127" y="1781"/>
                    <a:pt x="5974" y="2096"/>
                    <a:pt x="6857" y="2462"/>
                  </a:cubicBezTo>
                  <a:cubicBezTo>
                    <a:pt x="5974" y="2942"/>
                    <a:pt x="5986" y="2980"/>
                    <a:pt x="6100" y="3233"/>
                  </a:cubicBezTo>
                  <a:lnTo>
                    <a:pt x="6251" y="3473"/>
                  </a:lnTo>
                  <a:lnTo>
                    <a:pt x="6516" y="3410"/>
                  </a:lnTo>
                  <a:cubicBezTo>
                    <a:pt x="6706" y="3359"/>
                    <a:pt x="8411" y="3207"/>
                    <a:pt x="9913" y="3094"/>
                  </a:cubicBezTo>
                  <a:lnTo>
                    <a:pt x="10608" y="3043"/>
                  </a:lnTo>
                  <a:lnTo>
                    <a:pt x="8953" y="1427"/>
                  </a:lnTo>
                  <a:lnTo>
                    <a:pt x="4231" y="13"/>
                  </a:lnTo>
                  <a:lnTo>
                    <a:pt x="193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52"/>
            <p:cNvSpPr/>
            <p:nvPr/>
          </p:nvSpPr>
          <p:spPr>
            <a:xfrm>
              <a:off x="1938650" y="3067875"/>
              <a:ext cx="120300" cy="55275"/>
            </a:xfrm>
            <a:custGeom>
              <a:avLst/>
              <a:gdLst/>
              <a:ahLst/>
              <a:cxnLst/>
              <a:rect l="l" t="t" r="r" b="b"/>
              <a:pathLst>
                <a:path w="4812" h="2211" extrusionOk="0">
                  <a:moveTo>
                    <a:pt x="1807" y="0"/>
                  </a:moveTo>
                  <a:lnTo>
                    <a:pt x="1099" y="1036"/>
                  </a:lnTo>
                  <a:lnTo>
                    <a:pt x="1" y="2210"/>
                  </a:lnTo>
                  <a:lnTo>
                    <a:pt x="1" y="2210"/>
                  </a:lnTo>
                  <a:lnTo>
                    <a:pt x="2842" y="1743"/>
                  </a:lnTo>
                  <a:lnTo>
                    <a:pt x="4812" y="2210"/>
                  </a:lnTo>
                  <a:lnTo>
                    <a:pt x="4812" y="2210"/>
                  </a:lnTo>
                  <a:lnTo>
                    <a:pt x="4408" y="493"/>
                  </a:lnTo>
                  <a:lnTo>
                    <a:pt x="1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52"/>
            <p:cNvSpPr/>
            <p:nvPr/>
          </p:nvSpPr>
          <p:spPr>
            <a:xfrm>
              <a:off x="1916875" y="3059350"/>
              <a:ext cx="152175" cy="75475"/>
            </a:xfrm>
            <a:custGeom>
              <a:avLst/>
              <a:gdLst/>
              <a:ahLst/>
              <a:cxnLst/>
              <a:rect l="l" t="t" r="r" b="b"/>
              <a:pathLst>
                <a:path w="6087" h="3019" extrusionOk="0">
                  <a:moveTo>
                    <a:pt x="2829" y="695"/>
                  </a:moveTo>
                  <a:lnTo>
                    <a:pt x="5026" y="1099"/>
                  </a:lnTo>
                  <a:lnTo>
                    <a:pt x="5253" y="2122"/>
                  </a:lnTo>
                  <a:lnTo>
                    <a:pt x="5253" y="2122"/>
                  </a:lnTo>
                  <a:lnTo>
                    <a:pt x="3713" y="1756"/>
                  </a:lnTo>
                  <a:lnTo>
                    <a:pt x="1731" y="2084"/>
                  </a:lnTo>
                  <a:lnTo>
                    <a:pt x="2236" y="1541"/>
                  </a:lnTo>
                  <a:lnTo>
                    <a:pt x="2829" y="695"/>
                  </a:lnTo>
                  <a:close/>
                  <a:moveTo>
                    <a:pt x="2526" y="0"/>
                  </a:moveTo>
                  <a:lnTo>
                    <a:pt x="1743" y="1162"/>
                  </a:lnTo>
                  <a:lnTo>
                    <a:pt x="1" y="3018"/>
                  </a:lnTo>
                  <a:lnTo>
                    <a:pt x="3675" y="2400"/>
                  </a:lnTo>
                  <a:lnTo>
                    <a:pt x="6087" y="2980"/>
                  </a:lnTo>
                  <a:lnTo>
                    <a:pt x="5531" y="556"/>
                  </a:lnTo>
                  <a:lnTo>
                    <a:pt x="252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52"/>
            <p:cNvSpPr/>
            <p:nvPr/>
          </p:nvSpPr>
          <p:spPr>
            <a:xfrm>
              <a:off x="1843950" y="3121225"/>
              <a:ext cx="55275" cy="29075"/>
            </a:xfrm>
            <a:custGeom>
              <a:avLst/>
              <a:gdLst/>
              <a:ahLst/>
              <a:cxnLst/>
              <a:rect l="l" t="t" r="r" b="b"/>
              <a:pathLst>
                <a:path w="2211" h="1163" extrusionOk="0">
                  <a:moveTo>
                    <a:pt x="1" y="0"/>
                  </a:moveTo>
                  <a:lnTo>
                    <a:pt x="1226" y="1162"/>
                  </a:lnTo>
                  <a:lnTo>
                    <a:pt x="2211" y="278"/>
                  </a:lnTo>
                  <a:lnTo>
                    <a:pt x="16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52"/>
            <p:cNvSpPr/>
            <p:nvPr/>
          </p:nvSpPr>
          <p:spPr>
            <a:xfrm>
              <a:off x="1824375" y="3113325"/>
              <a:ext cx="88750" cy="47700"/>
            </a:xfrm>
            <a:custGeom>
              <a:avLst/>
              <a:gdLst/>
              <a:ahLst/>
              <a:cxnLst/>
              <a:rect l="l" t="t" r="r" b="b"/>
              <a:pathLst>
                <a:path w="3550" h="1908" extrusionOk="0">
                  <a:moveTo>
                    <a:pt x="2375" y="632"/>
                  </a:moveTo>
                  <a:lnTo>
                    <a:pt x="2438" y="670"/>
                  </a:lnTo>
                  <a:lnTo>
                    <a:pt x="2021" y="1049"/>
                  </a:lnTo>
                  <a:lnTo>
                    <a:pt x="1579" y="632"/>
                  </a:lnTo>
                  <a:close/>
                  <a:moveTo>
                    <a:pt x="1" y="1"/>
                  </a:moveTo>
                  <a:lnTo>
                    <a:pt x="1996" y="1907"/>
                  </a:lnTo>
                  <a:lnTo>
                    <a:pt x="3549" y="518"/>
                  </a:lnTo>
                  <a:lnTo>
                    <a:pt x="25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52"/>
            <p:cNvSpPr/>
            <p:nvPr/>
          </p:nvSpPr>
          <p:spPr>
            <a:xfrm>
              <a:off x="2090500" y="3105425"/>
              <a:ext cx="65050" cy="33175"/>
            </a:xfrm>
            <a:custGeom>
              <a:avLst/>
              <a:gdLst/>
              <a:ahLst/>
              <a:cxnLst/>
              <a:rect l="l" t="t" r="r" b="b"/>
              <a:pathLst>
                <a:path w="2602" h="1327" extrusionOk="0">
                  <a:moveTo>
                    <a:pt x="0" y="1"/>
                  </a:moveTo>
                  <a:lnTo>
                    <a:pt x="468" y="1327"/>
                  </a:lnTo>
                  <a:lnTo>
                    <a:pt x="2602" y="658"/>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52"/>
            <p:cNvSpPr/>
            <p:nvPr/>
          </p:nvSpPr>
          <p:spPr>
            <a:xfrm>
              <a:off x="2077875" y="3094075"/>
              <a:ext cx="106725" cy="54325"/>
            </a:xfrm>
            <a:custGeom>
              <a:avLst/>
              <a:gdLst/>
              <a:ahLst/>
              <a:cxnLst/>
              <a:rect l="l" t="t" r="r" b="b"/>
              <a:pathLst>
                <a:path w="4269" h="2173" extrusionOk="0">
                  <a:moveTo>
                    <a:pt x="998" y="910"/>
                  </a:moveTo>
                  <a:lnTo>
                    <a:pt x="1945" y="1137"/>
                  </a:lnTo>
                  <a:lnTo>
                    <a:pt x="1162" y="1377"/>
                  </a:lnTo>
                  <a:lnTo>
                    <a:pt x="998" y="910"/>
                  </a:lnTo>
                  <a:close/>
                  <a:moveTo>
                    <a:pt x="0" y="0"/>
                  </a:moveTo>
                  <a:lnTo>
                    <a:pt x="783" y="2172"/>
                  </a:lnTo>
                  <a:lnTo>
                    <a:pt x="4268" y="1086"/>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05" name="Google Shape;1005;p52"/>
          <p:cNvSpPr/>
          <p:nvPr/>
        </p:nvSpPr>
        <p:spPr>
          <a:xfrm>
            <a:off x="3139691" y="2493024"/>
            <a:ext cx="183603" cy="183603"/>
          </a:xfrm>
          <a:custGeom>
            <a:avLst/>
            <a:gdLst/>
            <a:ahLst/>
            <a:cxnLst/>
            <a:rect l="l" t="t" r="r" b="b"/>
            <a:pathLst>
              <a:path w="1033" h="1033" extrusionOk="0">
                <a:moveTo>
                  <a:pt x="1033" y="198"/>
                </a:moveTo>
                <a:lnTo>
                  <a:pt x="714" y="516"/>
                </a:lnTo>
                <a:lnTo>
                  <a:pt x="1033" y="835"/>
                </a:lnTo>
                <a:lnTo>
                  <a:pt x="837" y="1033"/>
                </a:lnTo>
                <a:lnTo>
                  <a:pt x="517" y="714"/>
                </a:lnTo>
                <a:lnTo>
                  <a:pt x="198" y="1033"/>
                </a:lnTo>
                <a:lnTo>
                  <a:pt x="1" y="835"/>
                </a:lnTo>
                <a:lnTo>
                  <a:pt x="319" y="516"/>
                </a:lnTo>
                <a:lnTo>
                  <a:pt x="1" y="198"/>
                </a:lnTo>
                <a:lnTo>
                  <a:pt x="198" y="0"/>
                </a:lnTo>
                <a:lnTo>
                  <a:pt x="517" y="319"/>
                </a:lnTo>
                <a:lnTo>
                  <a:pt x="83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52"/>
          <p:cNvSpPr/>
          <p:nvPr/>
        </p:nvSpPr>
        <p:spPr>
          <a:xfrm>
            <a:off x="4270718" y="2727586"/>
            <a:ext cx="183603" cy="183603"/>
          </a:xfrm>
          <a:custGeom>
            <a:avLst/>
            <a:gdLst/>
            <a:ahLst/>
            <a:cxnLst/>
            <a:rect l="l" t="t" r="r" b="b"/>
            <a:pathLst>
              <a:path w="1033" h="1033" extrusionOk="0">
                <a:moveTo>
                  <a:pt x="1033" y="198"/>
                </a:moveTo>
                <a:lnTo>
                  <a:pt x="714" y="516"/>
                </a:lnTo>
                <a:lnTo>
                  <a:pt x="1033" y="835"/>
                </a:lnTo>
                <a:lnTo>
                  <a:pt x="837" y="1033"/>
                </a:lnTo>
                <a:lnTo>
                  <a:pt x="517" y="714"/>
                </a:lnTo>
                <a:lnTo>
                  <a:pt x="198" y="1033"/>
                </a:lnTo>
                <a:lnTo>
                  <a:pt x="1" y="835"/>
                </a:lnTo>
                <a:lnTo>
                  <a:pt x="319" y="516"/>
                </a:lnTo>
                <a:lnTo>
                  <a:pt x="1" y="198"/>
                </a:lnTo>
                <a:lnTo>
                  <a:pt x="198" y="0"/>
                </a:lnTo>
                <a:lnTo>
                  <a:pt x="517" y="319"/>
                </a:lnTo>
                <a:lnTo>
                  <a:pt x="83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TextBox 6">
            <a:extLst>
              <a:ext uri="{FF2B5EF4-FFF2-40B4-BE49-F238E27FC236}">
                <a16:creationId xmlns:a16="http://schemas.microsoft.com/office/drawing/2014/main" id="{1B822188-A0AE-3F29-678E-ACF68D098DA9}"/>
              </a:ext>
            </a:extLst>
          </p:cNvPr>
          <p:cNvSpPr txBox="1"/>
          <p:nvPr/>
        </p:nvSpPr>
        <p:spPr>
          <a:xfrm>
            <a:off x="1184937" y="1145118"/>
            <a:ext cx="3153981" cy="400110"/>
          </a:xfrm>
          <a:prstGeom prst="rect">
            <a:avLst/>
          </a:prstGeom>
          <a:solidFill>
            <a:schemeClr val="tx1"/>
          </a:solidFill>
        </p:spPr>
        <p:txBody>
          <a:bodyPr wrap="square">
            <a:spAutoFit/>
          </a:bodyPr>
          <a:lstStyle/>
          <a:p>
            <a:pPr algn="l"/>
            <a:r>
              <a:rPr lang="en-US" sz="2000" b="1" i="0" dirty="0">
                <a:solidFill>
                  <a:schemeClr val="bg1"/>
                </a:solidFill>
                <a:effectLst/>
                <a:latin typeface="Algerian" panose="04020705040A02060702" pitchFamily="82" charset="0"/>
              </a:rPr>
              <a:t>Function </a:t>
            </a:r>
          </a:p>
        </p:txBody>
      </p:sp>
      <p:sp>
        <p:nvSpPr>
          <p:cNvPr id="2" name="TextBox 1">
            <a:extLst>
              <a:ext uri="{FF2B5EF4-FFF2-40B4-BE49-F238E27FC236}">
                <a16:creationId xmlns:a16="http://schemas.microsoft.com/office/drawing/2014/main" id="{EBBFFA93-9BB4-F78D-C411-342C10902C1A}"/>
              </a:ext>
            </a:extLst>
          </p:cNvPr>
          <p:cNvSpPr txBox="1"/>
          <p:nvPr/>
        </p:nvSpPr>
        <p:spPr>
          <a:xfrm>
            <a:off x="1931884" y="1761560"/>
            <a:ext cx="5729005" cy="2462213"/>
          </a:xfrm>
          <a:prstGeom prst="rect">
            <a:avLst/>
          </a:prstGeom>
          <a:solidFill>
            <a:schemeClr val="tx1"/>
          </a:solidFill>
        </p:spPr>
        <p:txBody>
          <a:bodyPr wrap="square">
            <a:spAutoFit/>
          </a:bodyPr>
          <a:lstStyle/>
          <a:p>
            <a:pPr algn="just"/>
            <a:r>
              <a:rPr lang="en-US" dirty="0">
                <a:latin typeface="Book Antiqua" panose="02040602050305030304" pitchFamily="18" charset="0"/>
              </a:rPr>
              <a:t>Addressing host interfaces, encapsulating data into datagrams (including fragmentation and reassembly), and routing datagrams from a source host interface to a destination host interface across one or more IP networks are all responsibilities of the Internet Protocol. [2] The Internet Protocol defines the format of packets and offers an addressing mechanism for these purposes.  datagram is made up of two parts: a header and a payload. The IP header contains the source IP address, the destination IP address, and any additional metadata required to route and transmit the datagram. The data that is transported is referred to as the payload. Encapsulation refers to the process of enclosing the data payload into a packet with a header.</a:t>
            </a:r>
          </a:p>
        </p:txBody>
      </p:sp>
    </p:spTree>
    <p:extLst>
      <p:ext uri="{BB962C8B-B14F-4D97-AF65-F5344CB8AC3E}">
        <p14:creationId xmlns:p14="http://schemas.microsoft.com/office/powerpoint/2010/main" val="11721285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878"/>
        <p:cNvGrpSpPr/>
        <p:nvPr/>
      </p:nvGrpSpPr>
      <p:grpSpPr>
        <a:xfrm>
          <a:off x="0" y="0"/>
          <a:ext cx="0" cy="0"/>
          <a:chOff x="0" y="0"/>
          <a:chExt cx="0" cy="0"/>
        </a:xfrm>
      </p:grpSpPr>
      <p:grpSp>
        <p:nvGrpSpPr>
          <p:cNvPr id="880" name="Google Shape;880;p52"/>
          <p:cNvGrpSpPr/>
          <p:nvPr/>
        </p:nvGrpSpPr>
        <p:grpSpPr>
          <a:xfrm>
            <a:off x="2459239" y="1749306"/>
            <a:ext cx="4225534" cy="2513468"/>
            <a:chOff x="238125" y="732525"/>
            <a:chExt cx="7130500" cy="4241425"/>
          </a:xfrm>
        </p:grpSpPr>
        <p:sp>
          <p:nvSpPr>
            <p:cNvPr id="881" name="Google Shape;881;p52"/>
            <p:cNvSpPr/>
            <p:nvPr/>
          </p:nvSpPr>
          <p:spPr>
            <a:xfrm>
              <a:off x="3175800" y="1003350"/>
              <a:ext cx="3741725" cy="3331975"/>
            </a:xfrm>
            <a:custGeom>
              <a:avLst/>
              <a:gdLst/>
              <a:ahLst/>
              <a:cxnLst/>
              <a:rect l="l" t="t" r="r" b="b"/>
              <a:pathLst>
                <a:path w="149669" h="133279" extrusionOk="0">
                  <a:moveTo>
                    <a:pt x="81445" y="1"/>
                  </a:moveTo>
                  <a:lnTo>
                    <a:pt x="79450" y="1466"/>
                  </a:lnTo>
                  <a:lnTo>
                    <a:pt x="78288" y="3145"/>
                  </a:lnTo>
                  <a:lnTo>
                    <a:pt x="77341" y="834"/>
                  </a:lnTo>
                  <a:lnTo>
                    <a:pt x="75131" y="834"/>
                  </a:lnTo>
                  <a:lnTo>
                    <a:pt x="73868" y="2413"/>
                  </a:lnTo>
                  <a:lnTo>
                    <a:pt x="73161" y="4888"/>
                  </a:lnTo>
                  <a:lnTo>
                    <a:pt x="69891" y="7325"/>
                  </a:lnTo>
                  <a:lnTo>
                    <a:pt x="68313" y="10330"/>
                  </a:lnTo>
                  <a:lnTo>
                    <a:pt x="69474" y="11466"/>
                  </a:lnTo>
                  <a:lnTo>
                    <a:pt x="66318" y="13247"/>
                  </a:lnTo>
                  <a:lnTo>
                    <a:pt x="67782" y="14825"/>
                  </a:lnTo>
                  <a:lnTo>
                    <a:pt x="69790" y="15873"/>
                  </a:lnTo>
                  <a:lnTo>
                    <a:pt x="68729" y="16504"/>
                  </a:lnTo>
                  <a:lnTo>
                    <a:pt x="65888" y="14812"/>
                  </a:lnTo>
                  <a:lnTo>
                    <a:pt x="65257" y="16605"/>
                  </a:lnTo>
                  <a:lnTo>
                    <a:pt x="63994" y="17439"/>
                  </a:lnTo>
                  <a:lnTo>
                    <a:pt x="65358" y="21644"/>
                  </a:lnTo>
                  <a:lnTo>
                    <a:pt x="67050" y="21959"/>
                  </a:lnTo>
                  <a:lnTo>
                    <a:pt x="68199" y="22906"/>
                  </a:lnTo>
                  <a:cubicBezTo>
                    <a:pt x="67252" y="23336"/>
                    <a:pt x="65674" y="23651"/>
                    <a:pt x="65674" y="23651"/>
                  </a:cubicBezTo>
                  <a:lnTo>
                    <a:pt x="66419" y="25230"/>
                  </a:lnTo>
                  <a:lnTo>
                    <a:pt x="65358" y="26593"/>
                  </a:lnTo>
                  <a:lnTo>
                    <a:pt x="63577" y="25962"/>
                  </a:lnTo>
                  <a:lnTo>
                    <a:pt x="64625" y="23967"/>
                  </a:lnTo>
                  <a:lnTo>
                    <a:pt x="63262" y="20394"/>
                  </a:lnTo>
                  <a:lnTo>
                    <a:pt x="62214" y="17439"/>
                  </a:lnTo>
                  <a:lnTo>
                    <a:pt x="61368" y="15343"/>
                  </a:lnTo>
                  <a:lnTo>
                    <a:pt x="59688" y="14711"/>
                  </a:lnTo>
                  <a:lnTo>
                    <a:pt x="58842" y="18386"/>
                  </a:lnTo>
                  <a:lnTo>
                    <a:pt x="58792" y="21012"/>
                  </a:lnTo>
                  <a:lnTo>
                    <a:pt x="60951" y="22906"/>
                  </a:lnTo>
                  <a:lnTo>
                    <a:pt x="60951" y="24485"/>
                  </a:lnTo>
                  <a:lnTo>
                    <a:pt x="58009" y="23020"/>
                  </a:lnTo>
                  <a:lnTo>
                    <a:pt x="55319" y="22389"/>
                  </a:lnTo>
                  <a:lnTo>
                    <a:pt x="54978" y="23437"/>
                  </a:lnTo>
                  <a:lnTo>
                    <a:pt x="55547" y="24598"/>
                  </a:lnTo>
                  <a:lnTo>
                    <a:pt x="52516" y="25230"/>
                  </a:lnTo>
                  <a:lnTo>
                    <a:pt x="48526" y="27326"/>
                  </a:lnTo>
                  <a:lnTo>
                    <a:pt x="46632" y="29535"/>
                  </a:lnTo>
                  <a:lnTo>
                    <a:pt x="46114" y="26909"/>
                  </a:lnTo>
                  <a:lnTo>
                    <a:pt x="44852" y="26391"/>
                  </a:lnTo>
                  <a:lnTo>
                    <a:pt x="44536" y="29119"/>
                  </a:lnTo>
                  <a:lnTo>
                    <a:pt x="42326" y="30381"/>
                  </a:lnTo>
                  <a:lnTo>
                    <a:pt x="43488" y="32162"/>
                  </a:lnTo>
                  <a:lnTo>
                    <a:pt x="41379" y="32061"/>
                  </a:lnTo>
                  <a:lnTo>
                    <a:pt x="40647" y="33223"/>
                  </a:lnTo>
                  <a:lnTo>
                    <a:pt x="39169" y="30381"/>
                  </a:lnTo>
                  <a:lnTo>
                    <a:pt x="37490" y="29119"/>
                  </a:lnTo>
                  <a:lnTo>
                    <a:pt x="37490" y="29119"/>
                  </a:lnTo>
                  <a:lnTo>
                    <a:pt x="40748" y="29750"/>
                  </a:lnTo>
                  <a:lnTo>
                    <a:pt x="42225" y="28803"/>
                  </a:lnTo>
                  <a:lnTo>
                    <a:pt x="41379" y="26593"/>
                  </a:lnTo>
                  <a:lnTo>
                    <a:pt x="37806" y="24699"/>
                  </a:lnTo>
                  <a:lnTo>
                    <a:pt x="35078" y="23538"/>
                  </a:lnTo>
                  <a:lnTo>
                    <a:pt x="32654" y="22906"/>
                  </a:lnTo>
                  <a:lnTo>
                    <a:pt x="29181" y="24068"/>
                  </a:lnTo>
                  <a:lnTo>
                    <a:pt x="25292" y="28172"/>
                  </a:lnTo>
                  <a:lnTo>
                    <a:pt x="22767" y="31745"/>
                  </a:lnTo>
                  <a:lnTo>
                    <a:pt x="21403" y="34586"/>
                  </a:lnTo>
                  <a:lnTo>
                    <a:pt x="18878" y="37112"/>
                  </a:lnTo>
                  <a:lnTo>
                    <a:pt x="18082" y="38892"/>
                  </a:lnTo>
                  <a:lnTo>
                    <a:pt x="19130" y="42680"/>
                  </a:lnTo>
                  <a:lnTo>
                    <a:pt x="20923" y="42364"/>
                  </a:lnTo>
                  <a:lnTo>
                    <a:pt x="22186" y="40786"/>
                  </a:lnTo>
                  <a:lnTo>
                    <a:pt x="23651" y="43311"/>
                  </a:lnTo>
                  <a:lnTo>
                    <a:pt x="23449" y="44776"/>
                  </a:lnTo>
                  <a:lnTo>
                    <a:pt x="26441" y="45092"/>
                  </a:lnTo>
                  <a:cubicBezTo>
                    <a:pt x="26441" y="45092"/>
                    <a:pt x="28058" y="42882"/>
                    <a:pt x="28058" y="42566"/>
                  </a:cubicBezTo>
                  <a:cubicBezTo>
                    <a:pt x="28058" y="42251"/>
                    <a:pt x="28487" y="40256"/>
                    <a:pt x="28487" y="40256"/>
                  </a:cubicBezTo>
                  <a:lnTo>
                    <a:pt x="26909" y="37932"/>
                  </a:lnTo>
                  <a:lnTo>
                    <a:pt x="27111" y="35622"/>
                  </a:lnTo>
                  <a:lnTo>
                    <a:pt x="28904" y="34157"/>
                  </a:lnTo>
                  <a:lnTo>
                    <a:pt x="29535" y="32364"/>
                  </a:lnTo>
                  <a:lnTo>
                    <a:pt x="30899" y="31202"/>
                  </a:lnTo>
                  <a:lnTo>
                    <a:pt x="32376" y="32263"/>
                  </a:lnTo>
                  <a:lnTo>
                    <a:pt x="29535" y="35836"/>
                  </a:lnTo>
                  <a:lnTo>
                    <a:pt x="30684" y="39309"/>
                  </a:lnTo>
                  <a:lnTo>
                    <a:pt x="32477" y="39523"/>
                  </a:lnTo>
                  <a:lnTo>
                    <a:pt x="35002" y="38778"/>
                  </a:lnTo>
                  <a:lnTo>
                    <a:pt x="36467" y="39725"/>
                  </a:lnTo>
                  <a:lnTo>
                    <a:pt x="34257" y="41089"/>
                  </a:lnTo>
                  <a:lnTo>
                    <a:pt x="31416" y="41203"/>
                  </a:lnTo>
                  <a:lnTo>
                    <a:pt x="31101" y="42983"/>
                  </a:lnTo>
                  <a:lnTo>
                    <a:pt x="29952" y="44360"/>
                  </a:lnTo>
                  <a:lnTo>
                    <a:pt x="29219" y="46822"/>
                  </a:lnTo>
                  <a:lnTo>
                    <a:pt x="25532" y="47504"/>
                  </a:lnTo>
                  <a:lnTo>
                    <a:pt x="21555" y="47504"/>
                  </a:lnTo>
                  <a:lnTo>
                    <a:pt x="22287" y="45092"/>
                  </a:lnTo>
                  <a:lnTo>
                    <a:pt x="21239" y="43880"/>
                  </a:lnTo>
                  <a:lnTo>
                    <a:pt x="19976" y="45382"/>
                  </a:lnTo>
                  <a:lnTo>
                    <a:pt x="19762" y="48072"/>
                  </a:lnTo>
                  <a:lnTo>
                    <a:pt x="17022" y="49208"/>
                  </a:lnTo>
                  <a:lnTo>
                    <a:pt x="16075" y="52618"/>
                  </a:lnTo>
                  <a:lnTo>
                    <a:pt x="14294" y="54448"/>
                  </a:lnTo>
                  <a:lnTo>
                    <a:pt x="12716" y="54448"/>
                  </a:lnTo>
                  <a:lnTo>
                    <a:pt x="10822" y="54764"/>
                  </a:lnTo>
                  <a:lnTo>
                    <a:pt x="12501" y="55648"/>
                  </a:lnTo>
                  <a:lnTo>
                    <a:pt x="13448" y="57681"/>
                  </a:lnTo>
                  <a:lnTo>
                    <a:pt x="11971" y="59209"/>
                  </a:lnTo>
                  <a:lnTo>
                    <a:pt x="8460" y="58780"/>
                  </a:lnTo>
                  <a:lnTo>
                    <a:pt x="6087" y="60017"/>
                  </a:lnTo>
                  <a:lnTo>
                    <a:pt x="6087" y="65484"/>
                  </a:lnTo>
                  <a:lnTo>
                    <a:pt x="8612" y="66217"/>
                  </a:lnTo>
                  <a:lnTo>
                    <a:pt x="9723" y="67164"/>
                  </a:lnTo>
                  <a:lnTo>
                    <a:pt x="11150" y="66318"/>
                  </a:lnTo>
                  <a:lnTo>
                    <a:pt x="13233" y="66431"/>
                  </a:lnTo>
                  <a:lnTo>
                    <a:pt x="15115" y="63691"/>
                  </a:lnTo>
                  <a:lnTo>
                    <a:pt x="16176" y="61797"/>
                  </a:lnTo>
                  <a:lnTo>
                    <a:pt x="17123" y="61381"/>
                  </a:lnTo>
                  <a:lnTo>
                    <a:pt x="17438" y="59600"/>
                  </a:lnTo>
                  <a:lnTo>
                    <a:pt x="19850" y="60232"/>
                  </a:lnTo>
                  <a:lnTo>
                    <a:pt x="21226" y="59487"/>
                  </a:lnTo>
                  <a:lnTo>
                    <a:pt x="22805" y="59487"/>
                  </a:lnTo>
                  <a:lnTo>
                    <a:pt x="24699" y="61595"/>
                  </a:lnTo>
                  <a:lnTo>
                    <a:pt x="26113" y="62909"/>
                  </a:lnTo>
                  <a:lnTo>
                    <a:pt x="26896" y="64222"/>
                  </a:lnTo>
                  <a:lnTo>
                    <a:pt x="26896" y="65484"/>
                  </a:lnTo>
                  <a:lnTo>
                    <a:pt x="28159" y="64752"/>
                  </a:lnTo>
                  <a:lnTo>
                    <a:pt x="28159" y="62959"/>
                  </a:lnTo>
                  <a:lnTo>
                    <a:pt x="29421" y="63376"/>
                  </a:lnTo>
                  <a:lnTo>
                    <a:pt x="29787" y="62542"/>
                  </a:lnTo>
                  <a:lnTo>
                    <a:pt x="27035" y="60964"/>
                  </a:lnTo>
                  <a:lnTo>
                    <a:pt x="24661" y="58653"/>
                  </a:lnTo>
                  <a:lnTo>
                    <a:pt x="25103" y="57075"/>
                  </a:lnTo>
                  <a:lnTo>
                    <a:pt x="27527" y="58754"/>
                  </a:lnTo>
                  <a:lnTo>
                    <a:pt x="30368" y="61595"/>
                  </a:lnTo>
                  <a:lnTo>
                    <a:pt x="31846" y="65383"/>
                  </a:lnTo>
                  <a:lnTo>
                    <a:pt x="33525" y="66671"/>
                  </a:lnTo>
                  <a:lnTo>
                    <a:pt x="34889" y="65383"/>
                  </a:lnTo>
                  <a:lnTo>
                    <a:pt x="33740" y="64020"/>
                  </a:lnTo>
                  <a:lnTo>
                    <a:pt x="35002" y="62643"/>
                  </a:lnTo>
                  <a:lnTo>
                    <a:pt x="36366" y="62441"/>
                  </a:lnTo>
                  <a:lnTo>
                    <a:pt x="37945" y="62126"/>
                  </a:lnTo>
                  <a:lnTo>
                    <a:pt x="37831" y="59701"/>
                  </a:lnTo>
                  <a:lnTo>
                    <a:pt x="39409" y="56343"/>
                  </a:lnTo>
                  <a:lnTo>
                    <a:pt x="41101" y="55913"/>
                  </a:lnTo>
                  <a:lnTo>
                    <a:pt x="41733" y="58237"/>
                  </a:lnTo>
                  <a:lnTo>
                    <a:pt x="43627" y="58237"/>
                  </a:lnTo>
                  <a:lnTo>
                    <a:pt x="43513" y="56759"/>
                  </a:lnTo>
                  <a:lnTo>
                    <a:pt x="45407" y="55547"/>
                  </a:lnTo>
                  <a:lnTo>
                    <a:pt x="44776" y="57466"/>
                  </a:lnTo>
                  <a:lnTo>
                    <a:pt x="47402" y="60168"/>
                  </a:lnTo>
                  <a:lnTo>
                    <a:pt x="49195" y="61507"/>
                  </a:lnTo>
                  <a:lnTo>
                    <a:pt x="45306" y="62340"/>
                  </a:lnTo>
                  <a:lnTo>
                    <a:pt x="42149" y="61494"/>
                  </a:lnTo>
                  <a:lnTo>
                    <a:pt x="39624" y="62126"/>
                  </a:lnTo>
                  <a:lnTo>
                    <a:pt x="38147" y="62972"/>
                  </a:lnTo>
                  <a:lnTo>
                    <a:pt x="37099" y="65497"/>
                  </a:lnTo>
                  <a:lnTo>
                    <a:pt x="38892" y="66671"/>
                  </a:lnTo>
                  <a:lnTo>
                    <a:pt x="41619" y="67366"/>
                  </a:lnTo>
                  <a:lnTo>
                    <a:pt x="44031" y="66002"/>
                  </a:lnTo>
                  <a:lnTo>
                    <a:pt x="44978" y="67366"/>
                  </a:lnTo>
                  <a:lnTo>
                    <a:pt x="44144" y="70523"/>
                  </a:lnTo>
                  <a:lnTo>
                    <a:pt x="41404" y="71785"/>
                  </a:lnTo>
                  <a:lnTo>
                    <a:pt x="38046" y="72316"/>
                  </a:lnTo>
                  <a:lnTo>
                    <a:pt x="32578" y="70737"/>
                  </a:lnTo>
                  <a:lnTo>
                    <a:pt x="30684" y="71053"/>
                  </a:lnTo>
                  <a:lnTo>
                    <a:pt x="29005" y="72518"/>
                  </a:lnTo>
                  <a:lnTo>
                    <a:pt x="26441" y="70422"/>
                  </a:lnTo>
                  <a:lnTo>
                    <a:pt x="23966" y="69891"/>
                  </a:lnTo>
                  <a:lnTo>
                    <a:pt x="23600" y="67139"/>
                  </a:lnTo>
                  <a:lnTo>
                    <a:pt x="22186" y="66823"/>
                  </a:lnTo>
                  <a:lnTo>
                    <a:pt x="20077" y="67164"/>
                  </a:lnTo>
                  <a:lnTo>
                    <a:pt x="15948" y="67139"/>
                  </a:lnTo>
                  <a:lnTo>
                    <a:pt x="11554" y="68742"/>
                  </a:lnTo>
                  <a:lnTo>
                    <a:pt x="10291" y="68111"/>
                  </a:lnTo>
                  <a:lnTo>
                    <a:pt x="8511" y="69891"/>
                  </a:lnTo>
                  <a:lnTo>
                    <a:pt x="6718" y="71785"/>
                  </a:lnTo>
                  <a:lnTo>
                    <a:pt x="6087" y="73793"/>
                  </a:lnTo>
                  <a:lnTo>
                    <a:pt x="3460" y="75687"/>
                  </a:lnTo>
                  <a:lnTo>
                    <a:pt x="1048" y="79564"/>
                  </a:lnTo>
                  <a:lnTo>
                    <a:pt x="0" y="82089"/>
                  </a:lnTo>
                  <a:lnTo>
                    <a:pt x="518" y="84501"/>
                  </a:lnTo>
                  <a:lnTo>
                    <a:pt x="0" y="87342"/>
                  </a:lnTo>
                  <a:lnTo>
                    <a:pt x="834" y="90814"/>
                  </a:lnTo>
                  <a:lnTo>
                    <a:pt x="3258" y="93340"/>
                  </a:lnTo>
                  <a:lnTo>
                    <a:pt x="5038" y="95234"/>
                  </a:lnTo>
                  <a:lnTo>
                    <a:pt x="8094" y="97027"/>
                  </a:lnTo>
                  <a:lnTo>
                    <a:pt x="10822" y="96711"/>
                  </a:lnTo>
                  <a:lnTo>
                    <a:pt x="13347" y="96711"/>
                  </a:lnTo>
                  <a:lnTo>
                    <a:pt x="16075" y="95335"/>
                  </a:lnTo>
                  <a:lnTo>
                    <a:pt x="18398" y="95600"/>
                  </a:lnTo>
                  <a:lnTo>
                    <a:pt x="19345" y="97203"/>
                  </a:lnTo>
                  <a:lnTo>
                    <a:pt x="22186" y="97052"/>
                  </a:lnTo>
                  <a:lnTo>
                    <a:pt x="23335" y="98921"/>
                  </a:lnTo>
                  <a:lnTo>
                    <a:pt x="22918" y="103012"/>
                  </a:lnTo>
                  <a:lnTo>
                    <a:pt x="25040" y="106169"/>
                  </a:lnTo>
                  <a:lnTo>
                    <a:pt x="25646" y="109325"/>
                  </a:lnTo>
                  <a:lnTo>
                    <a:pt x="25646" y="112166"/>
                  </a:lnTo>
                  <a:lnTo>
                    <a:pt x="23752" y="114793"/>
                  </a:lnTo>
                  <a:lnTo>
                    <a:pt x="23752" y="117205"/>
                  </a:lnTo>
                  <a:lnTo>
                    <a:pt x="25646" y="119945"/>
                  </a:lnTo>
                  <a:lnTo>
                    <a:pt x="25646" y="123505"/>
                  </a:lnTo>
                  <a:lnTo>
                    <a:pt x="27641" y="126132"/>
                  </a:lnTo>
                  <a:lnTo>
                    <a:pt x="28752" y="128228"/>
                  </a:lnTo>
                  <a:lnTo>
                    <a:pt x="29143" y="130539"/>
                  </a:lnTo>
                  <a:lnTo>
                    <a:pt x="30899" y="133279"/>
                  </a:lnTo>
                  <a:lnTo>
                    <a:pt x="35419" y="133279"/>
                  </a:lnTo>
                  <a:lnTo>
                    <a:pt x="37945" y="131385"/>
                  </a:lnTo>
                  <a:lnTo>
                    <a:pt x="39624" y="129541"/>
                  </a:lnTo>
                  <a:lnTo>
                    <a:pt x="42149" y="126675"/>
                  </a:lnTo>
                  <a:lnTo>
                    <a:pt x="42781" y="123808"/>
                  </a:lnTo>
                  <a:lnTo>
                    <a:pt x="44258" y="123808"/>
                  </a:lnTo>
                  <a:lnTo>
                    <a:pt x="44574" y="119705"/>
                  </a:lnTo>
                  <a:lnTo>
                    <a:pt x="44574" y="118442"/>
                  </a:lnTo>
                  <a:lnTo>
                    <a:pt x="48678" y="115285"/>
                  </a:lnTo>
                  <a:lnTo>
                    <a:pt x="50256" y="112874"/>
                  </a:lnTo>
                  <a:lnTo>
                    <a:pt x="50256" y="110260"/>
                  </a:lnTo>
                  <a:lnTo>
                    <a:pt x="49410" y="108265"/>
                  </a:lnTo>
                  <a:lnTo>
                    <a:pt x="49460" y="105954"/>
                  </a:lnTo>
                  <a:lnTo>
                    <a:pt x="48905" y="104477"/>
                  </a:lnTo>
                  <a:lnTo>
                    <a:pt x="51683" y="101951"/>
                  </a:lnTo>
                  <a:lnTo>
                    <a:pt x="54334" y="99009"/>
                  </a:lnTo>
                  <a:lnTo>
                    <a:pt x="57592" y="97014"/>
                  </a:lnTo>
                  <a:cubicBezTo>
                    <a:pt x="57592" y="97014"/>
                    <a:pt x="59070" y="94388"/>
                    <a:pt x="59070" y="93958"/>
                  </a:cubicBezTo>
                  <a:cubicBezTo>
                    <a:pt x="59070" y="93542"/>
                    <a:pt x="59916" y="91433"/>
                    <a:pt x="59916" y="91433"/>
                  </a:cubicBezTo>
                  <a:lnTo>
                    <a:pt x="59398" y="89754"/>
                  </a:lnTo>
                  <a:lnTo>
                    <a:pt x="57921" y="90498"/>
                  </a:lnTo>
                  <a:lnTo>
                    <a:pt x="54132" y="91016"/>
                  </a:lnTo>
                  <a:lnTo>
                    <a:pt x="52870" y="91648"/>
                  </a:lnTo>
                  <a:lnTo>
                    <a:pt x="52238" y="89754"/>
                  </a:lnTo>
                  <a:lnTo>
                    <a:pt x="51721" y="88604"/>
                  </a:lnTo>
                  <a:lnTo>
                    <a:pt x="49612" y="86597"/>
                  </a:lnTo>
                  <a:lnTo>
                    <a:pt x="48248" y="85650"/>
                  </a:lnTo>
                  <a:lnTo>
                    <a:pt x="46139" y="80826"/>
                  </a:lnTo>
                  <a:lnTo>
                    <a:pt x="45306" y="79665"/>
                  </a:lnTo>
                  <a:lnTo>
                    <a:pt x="44258" y="76823"/>
                  </a:lnTo>
                  <a:lnTo>
                    <a:pt x="43513" y="75561"/>
                  </a:lnTo>
                  <a:lnTo>
                    <a:pt x="44675" y="75144"/>
                  </a:lnTo>
                  <a:lnTo>
                    <a:pt x="47200" y="78617"/>
                  </a:lnTo>
                  <a:lnTo>
                    <a:pt x="48665" y="80927"/>
                  </a:lnTo>
                  <a:lnTo>
                    <a:pt x="49511" y="83339"/>
                  </a:lnTo>
                  <a:lnTo>
                    <a:pt x="51506" y="84917"/>
                  </a:lnTo>
                  <a:lnTo>
                    <a:pt x="52769" y="87973"/>
                  </a:lnTo>
                  <a:lnTo>
                    <a:pt x="53299" y="89438"/>
                  </a:lnTo>
                  <a:lnTo>
                    <a:pt x="56771" y="87859"/>
                  </a:lnTo>
                  <a:lnTo>
                    <a:pt x="60560" y="87026"/>
                  </a:lnTo>
                  <a:lnTo>
                    <a:pt x="64449" y="85018"/>
                  </a:lnTo>
                  <a:lnTo>
                    <a:pt x="65585" y="82922"/>
                  </a:lnTo>
                  <a:lnTo>
                    <a:pt x="66431" y="80814"/>
                  </a:lnTo>
                  <a:lnTo>
                    <a:pt x="64853" y="79235"/>
                  </a:lnTo>
                  <a:lnTo>
                    <a:pt x="63476" y="77771"/>
                  </a:lnTo>
                  <a:lnTo>
                    <a:pt x="61065" y="78503"/>
                  </a:lnTo>
                  <a:lnTo>
                    <a:pt x="58956" y="78604"/>
                  </a:lnTo>
                  <a:lnTo>
                    <a:pt x="57693" y="76293"/>
                  </a:lnTo>
                  <a:lnTo>
                    <a:pt x="55799" y="74740"/>
                  </a:lnTo>
                  <a:lnTo>
                    <a:pt x="56746" y="73149"/>
                  </a:lnTo>
                  <a:lnTo>
                    <a:pt x="59587" y="75460"/>
                  </a:lnTo>
                  <a:lnTo>
                    <a:pt x="61696" y="76609"/>
                  </a:lnTo>
                  <a:lnTo>
                    <a:pt x="63476" y="76722"/>
                  </a:lnTo>
                  <a:lnTo>
                    <a:pt x="65269" y="77669"/>
                  </a:lnTo>
                  <a:lnTo>
                    <a:pt x="67997" y="78086"/>
                  </a:lnTo>
                  <a:lnTo>
                    <a:pt x="71368" y="77669"/>
                  </a:lnTo>
                  <a:lnTo>
                    <a:pt x="73995" y="79564"/>
                  </a:lnTo>
                  <a:lnTo>
                    <a:pt x="75358" y="81874"/>
                  </a:lnTo>
                  <a:lnTo>
                    <a:pt x="76621" y="82076"/>
                  </a:lnTo>
                  <a:lnTo>
                    <a:pt x="77884" y="80612"/>
                  </a:lnTo>
                  <a:lnTo>
                    <a:pt x="78515" y="83137"/>
                  </a:lnTo>
                  <a:lnTo>
                    <a:pt x="79147" y="85864"/>
                  </a:lnTo>
                  <a:lnTo>
                    <a:pt x="80510" y="88806"/>
                  </a:lnTo>
                  <a:lnTo>
                    <a:pt x="81988" y="92178"/>
                  </a:lnTo>
                  <a:lnTo>
                    <a:pt x="82505" y="94072"/>
                  </a:lnTo>
                  <a:lnTo>
                    <a:pt x="84298" y="91231"/>
                  </a:lnTo>
                  <a:lnTo>
                    <a:pt x="84298" y="88188"/>
                  </a:lnTo>
                  <a:lnTo>
                    <a:pt x="85245" y="86609"/>
                  </a:lnTo>
                  <a:lnTo>
                    <a:pt x="87291" y="84816"/>
                  </a:lnTo>
                  <a:lnTo>
                    <a:pt x="90322" y="82089"/>
                  </a:lnTo>
                  <a:lnTo>
                    <a:pt x="91622" y="80296"/>
                  </a:lnTo>
                  <a:lnTo>
                    <a:pt x="94375" y="79665"/>
                  </a:lnTo>
                  <a:lnTo>
                    <a:pt x="95120" y="82720"/>
                  </a:lnTo>
                  <a:lnTo>
                    <a:pt x="96913" y="83554"/>
                  </a:lnTo>
                  <a:lnTo>
                    <a:pt x="96913" y="86925"/>
                  </a:lnTo>
                  <a:lnTo>
                    <a:pt x="98857" y="85763"/>
                  </a:lnTo>
                  <a:lnTo>
                    <a:pt x="100701" y="89652"/>
                  </a:lnTo>
                  <a:lnTo>
                    <a:pt x="100701" y="93857"/>
                  </a:lnTo>
                  <a:lnTo>
                    <a:pt x="102696" y="94905"/>
                  </a:lnTo>
                  <a:lnTo>
                    <a:pt x="103694" y="97014"/>
                  </a:lnTo>
                  <a:lnTo>
                    <a:pt x="105133" y="98908"/>
                  </a:lnTo>
                  <a:lnTo>
                    <a:pt x="107179" y="99741"/>
                  </a:lnTo>
                  <a:lnTo>
                    <a:pt x="107179" y="99741"/>
                  </a:lnTo>
                  <a:lnTo>
                    <a:pt x="106560" y="97746"/>
                  </a:lnTo>
                  <a:lnTo>
                    <a:pt x="106257" y="96067"/>
                  </a:lnTo>
                  <a:lnTo>
                    <a:pt x="104577" y="94804"/>
                  </a:lnTo>
                  <a:lnTo>
                    <a:pt x="103428" y="93226"/>
                  </a:lnTo>
                  <a:lnTo>
                    <a:pt x="102797" y="91761"/>
                  </a:lnTo>
                  <a:lnTo>
                    <a:pt x="103113" y="89551"/>
                  </a:lnTo>
                  <a:lnTo>
                    <a:pt x="103845" y="88604"/>
                  </a:lnTo>
                  <a:lnTo>
                    <a:pt x="105537" y="90183"/>
                  </a:lnTo>
                  <a:lnTo>
                    <a:pt x="107217" y="91963"/>
                  </a:lnTo>
                  <a:lnTo>
                    <a:pt x="108050" y="92393"/>
                  </a:lnTo>
                  <a:cubicBezTo>
                    <a:pt x="108050" y="92393"/>
                    <a:pt x="110146" y="90814"/>
                    <a:pt x="110146" y="90498"/>
                  </a:cubicBezTo>
                  <a:lnTo>
                    <a:pt x="110146" y="86925"/>
                  </a:lnTo>
                  <a:lnTo>
                    <a:pt x="108252" y="85132"/>
                  </a:lnTo>
                  <a:lnTo>
                    <a:pt x="107469" y="83554"/>
                  </a:lnTo>
                  <a:cubicBezTo>
                    <a:pt x="107469" y="83554"/>
                    <a:pt x="107747" y="81975"/>
                    <a:pt x="108063" y="81773"/>
                  </a:cubicBezTo>
                  <a:cubicBezTo>
                    <a:pt x="108378" y="81559"/>
                    <a:pt x="110209" y="80927"/>
                    <a:pt x="110209" y="80927"/>
                  </a:cubicBezTo>
                  <a:lnTo>
                    <a:pt x="110752" y="82190"/>
                  </a:lnTo>
                  <a:lnTo>
                    <a:pt x="112646" y="80826"/>
                  </a:lnTo>
                  <a:lnTo>
                    <a:pt x="116434" y="78932"/>
                  </a:lnTo>
                  <a:lnTo>
                    <a:pt x="118177" y="75775"/>
                  </a:lnTo>
                  <a:lnTo>
                    <a:pt x="118960" y="73566"/>
                  </a:lnTo>
                  <a:lnTo>
                    <a:pt x="118960" y="69891"/>
                  </a:lnTo>
                  <a:lnTo>
                    <a:pt x="117520" y="66949"/>
                  </a:lnTo>
                  <a:lnTo>
                    <a:pt x="116093" y="65169"/>
                  </a:lnTo>
                  <a:lnTo>
                    <a:pt x="118278" y="63691"/>
                  </a:lnTo>
                  <a:lnTo>
                    <a:pt x="118947" y="63174"/>
                  </a:lnTo>
                  <a:lnTo>
                    <a:pt x="117280" y="62643"/>
                  </a:lnTo>
                  <a:lnTo>
                    <a:pt x="115816" y="63174"/>
                  </a:lnTo>
                  <a:lnTo>
                    <a:pt x="114868" y="62113"/>
                  </a:lnTo>
                  <a:lnTo>
                    <a:pt x="114237" y="61280"/>
                  </a:lnTo>
                  <a:lnTo>
                    <a:pt x="116030" y="60219"/>
                  </a:lnTo>
                  <a:lnTo>
                    <a:pt x="116876" y="58540"/>
                  </a:lnTo>
                  <a:lnTo>
                    <a:pt x="117924" y="59070"/>
                  </a:lnTo>
                  <a:lnTo>
                    <a:pt x="117394" y="60964"/>
                  </a:lnTo>
                  <a:lnTo>
                    <a:pt x="117394" y="60964"/>
                  </a:lnTo>
                  <a:lnTo>
                    <a:pt x="119086" y="60118"/>
                  </a:lnTo>
                  <a:lnTo>
                    <a:pt x="120235" y="61065"/>
                  </a:lnTo>
                  <a:lnTo>
                    <a:pt x="121182" y="62744"/>
                  </a:lnTo>
                  <a:lnTo>
                    <a:pt x="122129" y="63906"/>
                  </a:lnTo>
                  <a:lnTo>
                    <a:pt x="122129" y="65484"/>
                  </a:lnTo>
                  <a:lnTo>
                    <a:pt x="122975" y="66318"/>
                  </a:lnTo>
                  <a:lnTo>
                    <a:pt x="124806" y="64853"/>
                  </a:lnTo>
                  <a:lnTo>
                    <a:pt x="124263" y="62542"/>
                  </a:lnTo>
                  <a:lnTo>
                    <a:pt x="122621" y="60850"/>
                  </a:lnTo>
                  <a:lnTo>
                    <a:pt x="122116" y="59802"/>
                  </a:lnTo>
                  <a:lnTo>
                    <a:pt x="123594" y="58540"/>
                  </a:lnTo>
                  <a:lnTo>
                    <a:pt x="123707" y="55699"/>
                  </a:lnTo>
                  <a:lnTo>
                    <a:pt x="124970" y="54651"/>
                  </a:lnTo>
                  <a:lnTo>
                    <a:pt x="126233" y="55383"/>
                  </a:lnTo>
                  <a:lnTo>
                    <a:pt x="128127" y="52125"/>
                  </a:lnTo>
                  <a:lnTo>
                    <a:pt x="129705" y="47289"/>
                  </a:lnTo>
                  <a:lnTo>
                    <a:pt x="128544" y="44031"/>
                  </a:lnTo>
                  <a:lnTo>
                    <a:pt x="127811" y="41102"/>
                  </a:lnTo>
                  <a:lnTo>
                    <a:pt x="126132" y="39523"/>
                  </a:lnTo>
                  <a:lnTo>
                    <a:pt x="123922" y="38892"/>
                  </a:lnTo>
                  <a:lnTo>
                    <a:pt x="122558" y="38362"/>
                  </a:lnTo>
                  <a:lnTo>
                    <a:pt x="121498" y="37516"/>
                  </a:lnTo>
                  <a:lnTo>
                    <a:pt x="123606" y="33311"/>
                  </a:lnTo>
                  <a:lnTo>
                    <a:pt x="124440" y="30533"/>
                  </a:lnTo>
                  <a:lnTo>
                    <a:pt x="126650" y="29220"/>
                  </a:lnTo>
                  <a:lnTo>
                    <a:pt x="130021" y="29220"/>
                  </a:lnTo>
                  <a:lnTo>
                    <a:pt x="132332" y="28588"/>
                  </a:lnTo>
                  <a:lnTo>
                    <a:pt x="132231" y="28588"/>
                  </a:lnTo>
                  <a:lnTo>
                    <a:pt x="132231" y="23222"/>
                  </a:lnTo>
                  <a:lnTo>
                    <a:pt x="135072" y="21959"/>
                  </a:lnTo>
                  <a:lnTo>
                    <a:pt x="135804" y="23853"/>
                  </a:lnTo>
                  <a:lnTo>
                    <a:pt x="136650" y="21959"/>
                  </a:lnTo>
                  <a:lnTo>
                    <a:pt x="136650" y="20065"/>
                  </a:lnTo>
                  <a:lnTo>
                    <a:pt x="138115" y="20899"/>
                  </a:lnTo>
                  <a:lnTo>
                    <a:pt x="137433" y="24788"/>
                  </a:lnTo>
                  <a:lnTo>
                    <a:pt x="136006" y="30571"/>
                  </a:lnTo>
                  <a:lnTo>
                    <a:pt x="136006" y="33942"/>
                  </a:lnTo>
                  <a:lnTo>
                    <a:pt x="139428" y="38677"/>
                  </a:lnTo>
                  <a:lnTo>
                    <a:pt x="140426" y="42049"/>
                  </a:lnTo>
                  <a:lnTo>
                    <a:pt x="140426" y="43412"/>
                  </a:lnTo>
                  <a:lnTo>
                    <a:pt x="141688" y="42364"/>
                  </a:lnTo>
                  <a:lnTo>
                    <a:pt x="141688" y="38993"/>
                  </a:lnTo>
                  <a:lnTo>
                    <a:pt x="143166" y="35622"/>
                  </a:lnTo>
                  <a:lnTo>
                    <a:pt x="142370" y="32894"/>
                  </a:lnTo>
                  <a:lnTo>
                    <a:pt x="142244" y="31316"/>
                  </a:lnTo>
                  <a:lnTo>
                    <a:pt x="141966" y="29220"/>
                  </a:lnTo>
                  <a:lnTo>
                    <a:pt x="140085" y="27742"/>
                  </a:lnTo>
                  <a:lnTo>
                    <a:pt x="139782" y="24800"/>
                  </a:lnTo>
                  <a:lnTo>
                    <a:pt x="142522" y="23020"/>
                  </a:lnTo>
                  <a:lnTo>
                    <a:pt x="144832" y="23336"/>
                  </a:lnTo>
                  <a:lnTo>
                    <a:pt x="144832" y="20697"/>
                  </a:lnTo>
                  <a:lnTo>
                    <a:pt x="145881" y="18967"/>
                  </a:lnTo>
                  <a:lnTo>
                    <a:pt x="148090" y="17855"/>
                  </a:lnTo>
                  <a:lnTo>
                    <a:pt x="148936" y="17855"/>
                  </a:lnTo>
                  <a:lnTo>
                    <a:pt x="147573" y="14067"/>
                  </a:lnTo>
                  <a:lnTo>
                    <a:pt x="144315" y="12868"/>
                  </a:lnTo>
                  <a:lnTo>
                    <a:pt x="144832" y="10784"/>
                  </a:lnTo>
                  <a:lnTo>
                    <a:pt x="144517" y="8751"/>
                  </a:lnTo>
                  <a:lnTo>
                    <a:pt x="144315" y="7577"/>
                  </a:lnTo>
                  <a:lnTo>
                    <a:pt x="146310" y="8613"/>
                  </a:lnTo>
                  <a:lnTo>
                    <a:pt x="147674" y="7565"/>
                  </a:lnTo>
                  <a:lnTo>
                    <a:pt x="148936" y="8398"/>
                  </a:lnTo>
                  <a:lnTo>
                    <a:pt x="149669" y="6188"/>
                  </a:lnTo>
                  <a:lnTo>
                    <a:pt x="148406" y="4509"/>
                  </a:lnTo>
                  <a:lnTo>
                    <a:pt x="147775" y="2084"/>
                  </a:lnTo>
                  <a:lnTo>
                    <a:pt x="144201" y="1567"/>
                  </a:lnTo>
                  <a:lnTo>
                    <a:pt x="144201" y="3031"/>
                  </a:lnTo>
                  <a:lnTo>
                    <a:pt x="142623" y="2981"/>
                  </a:lnTo>
                  <a:lnTo>
                    <a:pt x="141890" y="2084"/>
                  </a:lnTo>
                  <a:lnTo>
                    <a:pt x="134440" y="2084"/>
                  </a:lnTo>
                  <a:lnTo>
                    <a:pt x="131069" y="2400"/>
                  </a:lnTo>
                  <a:lnTo>
                    <a:pt x="133493" y="4774"/>
                  </a:lnTo>
                  <a:lnTo>
                    <a:pt x="130867" y="4799"/>
                  </a:lnTo>
                  <a:lnTo>
                    <a:pt x="130337" y="3499"/>
                  </a:lnTo>
                  <a:lnTo>
                    <a:pt x="127294" y="4837"/>
                  </a:lnTo>
                  <a:lnTo>
                    <a:pt x="124654" y="6504"/>
                  </a:lnTo>
                  <a:lnTo>
                    <a:pt x="123076" y="6504"/>
                  </a:lnTo>
                  <a:lnTo>
                    <a:pt x="122028" y="4294"/>
                  </a:lnTo>
                  <a:lnTo>
                    <a:pt x="119503" y="3928"/>
                  </a:lnTo>
                  <a:lnTo>
                    <a:pt x="117407" y="5115"/>
                  </a:lnTo>
                  <a:lnTo>
                    <a:pt x="114149" y="4016"/>
                  </a:lnTo>
                  <a:lnTo>
                    <a:pt x="112040" y="3158"/>
                  </a:lnTo>
                  <a:lnTo>
                    <a:pt x="107835" y="3461"/>
                  </a:lnTo>
                  <a:lnTo>
                    <a:pt x="106055" y="4610"/>
                  </a:lnTo>
                  <a:lnTo>
                    <a:pt x="107204" y="7767"/>
                  </a:lnTo>
                  <a:lnTo>
                    <a:pt x="104792" y="7767"/>
                  </a:lnTo>
                  <a:lnTo>
                    <a:pt x="103529" y="7653"/>
                  </a:lnTo>
                  <a:lnTo>
                    <a:pt x="101951" y="8448"/>
                  </a:lnTo>
                  <a:lnTo>
                    <a:pt x="102898" y="10153"/>
                  </a:lnTo>
                  <a:lnTo>
                    <a:pt x="100587" y="9484"/>
                  </a:lnTo>
                  <a:lnTo>
                    <a:pt x="99741" y="6529"/>
                  </a:lnTo>
                  <a:lnTo>
                    <a:pt x="97115" y="4319"/>
                  </a:lnTo>
                  <a:lnTo>
                    <a:pt x="93327" y="4837"/>
                  </a:lnTo>
                  <a:lnTo>
                    <a:pt x="94173" y="7577"/>
                  </a:lnTo>
                  <a:lnTo>
                    <a:pt x="91016" y="7463"/>
                  </a:lnTo>
                  <a:lnTo>
                    <a:pt x="89968" y="6100"/>
                  </a:lnTo>
                  <a:lnTo>
                    <a:pt x="87758" y="7249"/>
                  </a:lnTo>
                  <a:lnTo>
                    <a:pt x="86066" y="7779"/>
                  </a:lnTo>
                  <a:lnTo>
                    <a:pt x="83541" y="10822"/>
                  </a:lnTo>
                  <a:lnTo>
                    <a:pt x="83023" y="8827"/>
                  </a:lnTo>
                  <a:lnTo>
                    <a:pt x="85233" y="5468"/>
                  </a:lnTo>
                  <a:lnTo>
                    <a:pt x="84601" y="2312"/>
                  </a:lnTo>
                  <a:lnTo>
                    <a:pt x="8144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52"/>
            <p:cNvSpPr/>
            <p:nvPr/>
          </p:nvSpPr>
          <p:spPr>
            <a:xfrm>
              <a:off x="3167575" y="993250"/>
              <a:ext cx="3759100" cy="3349975"/>
            </a:xfrm>
            <a:custGeom>
              <a:avLst/>
              <a:gdLst/>
              <a:ahLst/>
              <a:cxnLst/>
              <a:rect l="l" t="t" r="r" b="b"/>
              <a:pathLst>
                <a:path w="150364" h="133999" extrusionOk="0">
                  <a:moveTo>
                    <a:pt x="81786" y="784"/>
                  </a:moveTo>
                  <a:lnTo>
                    <a:pt x="84653" y="2892"/>
                  </a:lnTo>
                  <a:lnTo>
                    <a:pt x="85234" y="5797"/>
                  </a:lnTo>
                  <a:lnTo>
                    <a:pt x="83024" y="9168"/>
                  </a:lnTo>
                  <a:lnTo>
                    <a:pt x="83731" y="11895"/>
                  </a:lnTo>
                  <a:lnTo>
                    <a:pt x="86597" y="8448"/>
                  </a:lnTo>
                  <a:lnTo>
                    <a:pt x="88239" y="7931"/>
                  </a:lnTo>
                  <a:lnTo>
                    <a:pt x="90209" y="6895"/>
                  </a:lnTo>
                  <a:lnTo>
                    <a:pt x="91193" y="8171"/>
                  </a:lnTo>
                  <a:lnTo>
                    <a:pt x="94931" y="8297"/>
                  </a:lnTo>
                  <a:lnTo>
                    <a:pt x="94931" y="8297"/>
                  </a:lnTo>
                  <a:lnTo>
                    <a:pt x="94072" y="5494"/>
                  </a:lnTo>
                  <a:lnTo>
                    <a:pt x="97355" y="5039"/>
                  </a:lnTo>
                  <a:lnTo>
                    <a:pt x="99805" y="7110"/>
                  </a:lnTo>
                  <a:lnTo>
                    <a:pt x="100664" y="10140"/>
                  </a:lnTo>
                  <a:lnTo>
                    <a:pt x="103871" y="11075"/>
                  </a:lnTo>
                  <a:lnTo>
                    <a:pt x="102722" y="8991"/>
                  </a:lnTo>
                  <a:lnTo>
                    <a:pt x="103922" y="8385"/>
                  </a:lnTo>
                  <a:lnTo>
                    <a:pt x="105121" y="8486"/>
                  </a:lnTo>
                  <a:lnTo>
                    <a:pt x="107987" y="8486"/>
                  </a:lnTo>
                  <a:lnTo>
                    <a:pt x="106763" y="5153"/>
                  </a:lnTo>
                  <a:lnTo>
                    <a:pt x="108265" y="4180"/>
                  </a:lnTo>
                  <a:lnTo>
                    <a:pt x="112319" y="3890"/>
                  </a:lnTo>
                  <a:lnTo>
                    <a:pt x="114377" y="4723"/>
                  </a:lnTo>
                  <a:lnTo>
                    <a:pt x="117761" y="5860"/>
                  </a:lnTo>
                  <a:lnTo>
                    <a:pt x="119895" y="4673"/>
                  </a:lnTo>
                  <a:lnTo>
                    <a:pt x="122142" y="5001"/>
                  </a:lnTo>
                  <a:lnTo>
                    <a:pt x="123216" y="7236"/>
                  </a:lnTo>
                  <a:lnTo>
                    <a:pt x="125084" y="7236"/>
                  </a:lnTo>
                  <a:lnTo>
                    <a:pt x="127749" y="5544"/>
                  </a:lnTo>
                  <a:lnTo>
                    <a:pt x="130489" y="4332"/>
                  </a:lnTo>
                  <a:lnTo>
                    <a:pt x="130981" y="5532"/>
                  </a:lnTo>
                  <a:lnTo>
                    <a:pt x="134580" y="5494"/>
                  </a:lnTo>
                  <a:lnTo>
                    <a:pt x="132105" y="3069"/>
                  </a:lnTo>
                  <a:lnTo>
                    <a:pt x="134769" y="2817"/>
                  </a:lnTo>
                  <a:lnTo>
                    <a:pt x="142080" y="2817"/>
                  </a:lnTo>
                  <a:lnTo>
                    <a:pt x="142813" y="3713"/>
                  </a:lnTo>
                  <a:lnTo>
                    <a:pt x="144858" y="3776"/>
                  </a:lnTo>
                  <a:lnTo>
                    <a:pt x="144858" y="2337"/>
                  </a:lnTo>
                  <a:lnTo>
                    <a:pt x="147864" y="2779"/>
                  </a:lnTo>
                  <a:lnTo>
                    <a:pt x="148432" y="4989"/>
                  </a:lnTo>
                  <a:lnTo>
                    <a:pt x="149657" y="6643"/>
                  </a:lnTo>
                  <a:lnTo>
                    <a:pt x="149101" y="8309"/>
                  </a:lnTo>
                  <a:lnTo>
                    <a:pt x="147990" y="7564"/>
                  </a:lnTo>
                  <a:lnTo>
                    <a:pt x="146601" y="8638"/>
                  </a:lnTo>
                  <a:lnTo>
                    <a:pt x="144214" y="7400"/>
                  </a:lnTo>
                  <a:lnTo>
                    <a:pt x="144846" y="11163"/>
                  </a:lnTo>
                  <a:lnTo>
                    <a:pt x="144278" y="13461"/>
                  </a:lnTo>
                  <a:lnTo>
                    <a:pt x="147662" y="14724"/>
                  </a:lnTo>
                  <a:lnTo>
                    <a:pt x="148823" y="17944"/>
                  </a:lnTo>
                  <a:lnTo>
                    <a:pt x="148356" y="17944"/>
                  </a:lnTo>
                  <a:lnTo>
                    <a:pt x="145995" y="19118"/>
                  </a:lnTo>
                  <a:lnTo>
                    <a:pt x="144846" y="21012"/>
                  </a:lnTo>
                  <a:lnTo>
                    <a:pt x="144846" y="23373"/>
                  </a:lnTo>
                  <a:lnTo>
                    <a:pt x="142775" y="23096"/>
                  </a:lnTo>
                  <a:lnTo>
                    <a:pt x="139770" y="25040"/>
                  </a:lnTo>
                  <a:lnTo>
                    <a:pt x="140111" y="28311"/>
                  </a:lnTo>
                  <a:lnTo>
                    <a:pt x="141992" y="29788"/>
                  </a:lnTo>
                  <a:lnTo>
                    <a:pt x="142257" y="31745"/>
                  </a:lnTo>
                  <a:lnTo>
                    <a:pt x="142396" y="33387"/>
                  </a:lnTo>
                  <a:lnTo>
                    <a:pt x="143154" y="36000"/>
                  </a:lnTo>
                  <a:lnTo>
                    <a:pt x="141727" y="39271"/>
                  </a:lnTo>
                  <a:lnTo>
                    <a:pt x="141702" y="42604"/>
                  </a:lnTo>
                  <a:lnTo>
                    <a:pt x="141070" y="43135"/>
                  </a:lnTo>
                  <a:lnTo>
                    <a:pt x="141070" y="42440"/>
                  </a:lnTo>
                  <a:lnTo>
                    <a:pt x="140060" y="38993"/>
                  </a:lnTo>
                  <a:lnTo>
                    <a:pt x="136651" y="34245"/>
                  </a:lnTo>
                  <a:lnTo>
                    <a:pt x="136651" y="31025"/>
                  </a:lnTo>
                  <a:lnTo>
                    <a:pt x="138078" y="25255"/>
                  </a:lnTo>
                  <a:lnTo>
                    <a:pt x="138797" y="21151"/>
                  </a:lnTo>
                  <a:lnTo>
                    <a:pt x="136663" y="19939"/>
                  </a:lnTo>
                  <a:lnTo>
                    <a:pt x="136663" y="22300"/>
                  </a:lnTo>
                  <a:lnTo>
                    <a:pt x="136158" y="23437"/>
                  </a:lnTo>
                  <a:lnTo>
                    <a:pt x="135578" y="21947"/>
                  </a:lnTo>
                  <a:lnTo>
                    <a:pt x="132244" y="23424"/>
                  </a:lnTo>
                  <a:lnTo>
                    <a:pt x="132244" y="28765"/>
                  </a:lnTo>
                  <a:lnTo>
                    <a:pt x="130312" y="29295"/>
                  </a:lnTo>
                  <a:lnTo>
                    <a:pt x="126890" y="29295"/>
                  </a:lnTo>
                  <a:lnTo>
                    <a:pt x="124504" y="30722"/>
                  </a:lnTo>
                  <a:lnTo>
                    <a:pt x="123645" y="33576"/>
                  </a:lnTo>
                  <a:lnTo>
                    <a:pt x="121435" y="38008"/>
                  </a:lnTo>
                  <a:lnTo>
                    <a:pt x="122685" y="39006"/>
                  </a:lnTo>
                  <a:lnTo>
                    <a:pt x="124163" y="39586"/>
                  </a:lnTo>
                  <a:lnTo>
                    <a:pt x="126297" y="40193"/>
                  </a:lnTo>
                  <a:lnTo>
                    <a:pt x="127862" y="41657"/>
                  </a:lnTo>
                  <a:lnTo>
                    <a:pt x="128582" y="44549"/>
                  </a:lnTo>
                  <a:lnTo>
                    <a:pt x="129706" y="47706"/>
                  </a:lnTo>
                  <a:lnTo>
                    <a:pt x="128178" y="52403"/>
                  </a:lnTo>
                  <a:lnTo>
                    <a:pt x="126461" y="55358"/>
                  </a:lnTo>
                  <a:lnTo>
                    <a:pt x="125274" y="54676"/>
                  </a:lnTo>
                  <a:lnTo>
                    <a:pt x="123733" y="55951"/>
                  </a:lnTo>
                  <a:lnTo>
                    <a:pt x="123620" y="58792"/>
                  </a:lnTo>
                  <a:lnTo>
                    <a:pt x="122067" y="60118"/>
                  </a:lnTo>
                  <a:lnTo>
                    <a:pt x="122673" y="61393"/>
                  </a:lnTo>
                  <a:lnTo>
                    <a:pt x="124314" y="63098"/>
                  </a:lnTo>
                  <a:lnTo>
                    <a:pt x="124807" y="65131"/>
                  </a:lnTo>
                  <a:lnTo>
                    <a:pt x="123342" y="66305"/>
                  </a:lnTo>
                  <a:lnTo>
                    <a:pt x="122786" y="65750"/>
                  </a:lnTo>
                  <a:lnTo>
                    <a:pt x="122786" y="64196"/>
                  </a:lnTo>
                  <a:lnTo>
                    <a:pt x="121801" y="62997"/>
                  </a:lnTo>
                  <a:lnTo>
                    <a:pt x="120854" y="61317"/>
                  </a:lnTo>
                  <a:lnTo>
                    <a:pt x="119465" y="60143"/>
                  </a:lnTo>
                  <a:lnTo>
                    <a:pt x="118241" y="60762"/>
                  </a:lnTo>
                  <a:lnTo>
                    <a:pt x="118241" y="60762"/>
                  </a:lnTo>
                  <a:lnTo>
                    <a:pt x="118645" y="59297"/>
                  </a:lnTo>
                  <a:lnTo>
                    <a:pt x="117079" y="58514"/>
                  </a:lnTo>
                  <a:lnTo>
                    <a:pt x="116132" y="60396"/>
                  </a:lnTo>
                  <a:lnTo>
                    <a:pt x="114112" y="61583"/>
                  </a:lnTo>
                  <a:lnTo>
                    <a:pt x="114970" y="62719"/>
                  </a:lnTo>
                  <a:lnTo>
                    <a:pt x="116056" y="63931"/>
                  </a:lnTo>
                  <a:lnTo>
                    <a:pt x="117622" y="63376"/>
                  </a:lnTo>
                  <a:lnTo>
                    <a:pt x="118607" y="63691"/>
                  </a:lnTo>
                  <a:lnTo>
                    <a:pt x="115968" y="65497"/>
                  </a:lnTo>
                  <a:lnTo>
                    <a:pt x="117597" y="67530"/>
                  </a:lnTo>
                  <a:lnTo>
                    <a:pt x="119011" y="70371"/>
                  </a:lnTo>
                  <a:lnTo>
                    <a:pt x="119011" y="73919"/>
                  </a:lnTo>
                  <a:lnTo>
                    <a:pt x="118266" y="76028"/>
                  </a:lnTo>
                  <a:lnTo>
                    <a:pt x="116574" y="79096"/>
                  </a:lnTo>
                  <a:lnTo>
                    <a:pt x="112824" y="80978"/>
                  </a:lnTo>
                  <a:lnTo>
                    <a:pt x="111245" y="82114"/>
                  </a:lnTo>
                  <a:lnTo>
                    <a:pt x="110740" y="80940"/>
                  </a:lnTo>
                  <a:lnTo>
                    <a:pt x="110462" y="81041"/>
                  </a:lnTo>
                  <a:cubicBezTo>
                    <a:pt x="110159" y="81142"/>
                    <a:pt x="108594" y="81697"/>
                    <a:pt x="108253" y="81912"/>
                  </a:cubicBezTo>
                  <a:cubicBezTo>
                    <a:pt x="107886" y="82165"/>
                    <a:pt x="107634" y="83276"/>
                    <a:pt x="107520" y="83907"/>
                  </a:cubicBezTo>
                  <a:lnTo>
                    <a:pt x="107495" y="84008"/>
                  </a:lnTo>
                  <a:lnTo>
                    <a:pt x="108341" y="85688"/>
                  </a:lnTo>
                  <a:lnTo>
                    <a:pt x="110197" y="87468"/>
                  </a:lnTo>
                  <a:lnTo>
                    <a:pt x="110197" y="90852"/>
                  </a:lnTo>
                  <a:cubicBezTo>
                    <a:pt x="110046" y="91092"/>
                    <a:pt x="109174" y="91824"/>
                    <a:pt x="108379" y="92430"/>
                  </a:cubicBezTo>
                  <a:lnTo>
                    <a:pt x="107760" y="92115"/>
                  </a:lnTo>
                  <a:lnTo>
                    <a:pt x="106093" y="90360"/>
                  </a:lnTo>
                  <a:lnTo>
                    <a:pt x="104161" y="88541"/>
                  </a:lnTo>
                  <a:lnTo>
                    <a:pt x="103164" y="89829"/>
                  </a:lnTo>
                  <a:lnTo>
                    <a:pt x="102823" y="92203"/>
                  </a:lnTo>
                  <a:lnTo>
                    <a:pt x="103492" y="93756"/>
                  </a:lnTo>
                  <a:lnTo>
                    <a:pt x="104679" y="95398"/>
                  </a:lnTo>
                  <a:lnTo>
                    <a:pt x="106321" y="96648"/>
                  </a:lnTo>
                  <a:lnTo>
                    <a:pt x="106611" y="98239"/>
                  </a:lnTo>
                  <a:lnTo>
                    <a:pt x="107028" y="99602"/>
                  </a:lnTo>
                  <a:lnTo>
                    <a:pt x="105689" y="99047"/>
                  </a:lnTo>
                  <a:lnTo>
                    <a:pt x="104313" y="97254"/>
                  </a:lnTo>
                  <a:lnTo>
                    <a:pt x="103290" y="95082"/>
                  </a:lnTo>
                  <a:lnTo>
                    <a:pt x="101371" y="94072"/>
                  </a:lnTo>
                  <a:lnTo>
                    <a:pt x="101371" y="90056"/>
                  </a:lnTo>
                  <a:lnTo>
                    <a:pt x="99351" y="85725"/>
                  </a:lnTo>
                  <a:lnTo>
                    <a:pt x="97583" y="86773"/>
                  </a:lnTo>
                  <a:lnTo>
                    <a:pt x="97583" y="83756"/>
                  </a:lnTo>
                  <a:lnTo>
                    <a:pt x="95739" y="82897"/>
                  </a:lnTo>
                  <a:lnTo>
                    <a:pt x="94944" y="79690"/>
                  </a:lnTo>
                  <a:lnTo>
                    <a:pt x="91774" y="80422"/>
                  </a:lnTo>
                  <a:lnTo>
                    <a:pt x="90423" y="82278"/>
                  </a:lnTo>
                  <a:lnTo>
                    <a:pt x="87431" y="84980"/>
                  </a:lnTo>
                  <a:lnTo>
                    <a:pt x="85372" y="86773"/>
                  </a:lnTo>
                  <a:lnTo>
                    <a:pt x="84324" y="88503"/>
                  </a:lnTo>
                  <a:lnTo>
                    <a:pt x="84324" y="91546"/>
                  </a:lnTo>
                  <a:lnTo>
                    <a:pt x="82961" y="93706"/>
                  </a:lnTo>
                  <a:lnTo>
                    <a:pt x="82620" y="92456"/>
                  </a:lnTo>
                  <a:lnTo>
                    <a:pt x="81142" y="89084"/>
                  </a:lnTo>
                  <a:lnTo>
                    <a:pt x="79791" y="86180"/>
                  </a:lnTo>
                  <a:lnTo>
                    <a:pt x="79160" y="83465"/>
                  </a:lnTo>
                  <a:lnTo>
                    <a:pt x="78377" y="80359"/>
                  </a:lnTo>
                  <a:lnTo>
                    <a:pt x="76837" y="82152"/>
                  </a:lnTo>
                  <a:lnTo>
                    <a:pt x="75890" y="82000"/>
                  </a:lnTo>
                  <a:lnTo>
                    <a:pt x="74602" y="79803"/>
                  </a:lnTo>
                  <a:lnTo>
                    <a:pt x="71773" y="77745"/>
                  </a:lnTo>
                  <a:lnTo>
                    <a:pt x="68326" y="78175"/>
                  </a:lnTo>
                  <a:lnTo>
                    <a:pt x="65687" y="77770"/>
                  </a:lnTo>
                  <a:lnTo>
                    <a:pt x="63957" y="76849"/>
                  </a:lnTo>
                  <a:lnTo>
                    <a:pt x="62113" y="76710"/>
                  </a:lnTo>
                  <a:lnTo>
                    <a:pt x="60118" y="75624"/>
                  </a:lnTo>
                  <a:lnTo>
                    <a:pt x="56999" y="73086"/>
                  </a:lnTo>
                  <a:lnTo>
                    <a:pt x="55737" y="75232"/>
                  </a:lnTo>
                  <a:lnTo>
                    <a:pt x="57782" y="76912"/>
                  </a:lnTo>
                  <a:lnTo>
                    <a:pt x="59108" y="79349"/>
                  </a:lnTo>
                  <a:lnTo>
                    <a:pt x="61419" y="79235"/>
                  </a:lnTo>
                  <a:lnTo>
                    <a:pt x="63717" y="78541"/>
                  </a:lnTo>
                  <a:lnTo>
                    <a:pt x="64954" y="79879"/>
                  </a:lnTo>
                  <a:lnTo>
                    <a:pt x="66394" y="81306"/>
                  </a:lnTo>
                  <a:lnTo>
                    <a:pt x="65636" y="83187"/>
                  </a:lnTo>
                  <a:lnTo>
                    <a:pt x="64538" y="85208"/>
                  </a:lnTo>
                  <a:lnTo>
                    <a:pt x="60775" y="87140"/>
                  </a:lnTo>
                  <a:lnTo>
                    <a:pt x="57025" y="87973"/>
                  </a:lnTo>
                  <a:lnTo>
                    <a:pt x="53805" y="89425"/>
                  </a:lnTo>
                  <a:lnTo>
                    <a:pt x="53388" y="88263"/>
                  </a:lnTo>
                  <a:lnTo>
                    <a:pt x="52100" y="85132"/>
                  </a:lnTo>
                  <a:lnTo>
                    <a:pt x="50105" y="83554"/>
                  </a:lnTo>
                  <a:lnTo>
                    <a:pt x="49297" y="81230"/>
                  </a:lnTo>
                  <a:lnTo>
                    <a:pt x="47782" y="78831"/>
                  </a:lnTo>
                  <a:lnTo>
                    <a:pt x="45117" y="75169"/>
                  </a:lnTo>
                  <a:lnTo>
                    <a:pt x="43387" y="75801"/>
                  </a:lnTo>
                  <a:lnTo>
                    <a:pt x="44284" y="77341"/>
                  </a:lnTo>
                  <a:lnTo>
                    <a:pt x="45332" y="80182"/>
                  </a:lnTo>
                  <a:lnTo>
                    <a:pt x="46203" y="81382"/>
                  </a:lnTo>
                  <a:lnTo>
                    <a:pt x="48325" y="86281"/>
                  </a:lnTo>
                  <a:lnTo>
                    <a:pt x="49726" y="87241"/>
                  </a:lnTo>
                  <a:lnTo>
                    <a:pt x="51772" y="89198"/>
                  </a:lnTo>
                  <a:lnTo>
                    <a:pt x="52264" y="90271"/>
                  </a:lnTo>
                  <a:lnTo>
                    <a:pt x="53009" y="92506"/>
                  </a:lnTo>
                  <a:lnTo>
                    <a:pt x="54550" y="91736"/>
                  </a:lnTo>
                  <a:lnTo>
                    <a:pt x="58287" y="91218"/>
                  </a:lnTo>
                  <a:lnTo>
                    <a:pt x="59525" y="90612"/>
                  </a:lnTo>
                  <a:lnTo>
                    <a:pt x="59904" y="91837"/>
                  </a:lnTo>
                  <a:cubicBezTo>
                    <a:pt x="59664" y="92443"/>
                    <a:pt x="59070" y="93946"/>
                    <a:pt x="59070" y="94362"/>
                  </a:cubicBezTo>
                  <a:cubicBezTo>
                    <a:pt x="59045" y="94615"/>
                    <a:pt x="58338" y="96016"/>
                    <a:pt x="57681" y="97191"/>
                  </a:cubicBezTo>
                  <a:lnTo>
                    <a:pt x="54487" y="99148"/>
                  </a:lnTo>
                  <a:lnTo>
                    <a:pt x="51784" y="102128"/>
                  </a:lnTo>
                  <a:lnTo>
                    <a:pt x="48855" y="104792"/>
                  </a:lnTo>
                  <a:lnTo>
                    <a:pt x="49474" y="106408"/>
                  </a:lnTo>
                  <a:lnTo>
                    <a:pt x="49411" y="108719"/>
                  </a:lnTo>
                  <a:lnTo>
                    <a:pt x="50257" y="110727"/>
                  </a:lnTo>
                  <a:lnTo>
                    <a:pt x="50257" y="113189"/>
                  </a:lnTo>
                  <a:lnTo>
                    <a:pt x="48767" y="115487"/>
                  </a:lnTo>
                  <a:lnTo>
                    <a:pt x="44587" y="118694"/>
                  </a:lnTo>
                  <a:lnTo>
                    <a:pt x="44587" y="120096"/>
                  </a:lnTo>
                  <a:lnTo>
                    <a:pt x="44297" y="123897"/>
                  </a:lnTo>
                  <a:lnTo>
                    <a:pt x="42845" y="123897"/>
                  </a:lnTo>
                  <a:lnTo>
                    <a:pt x="42175" y="126927"/>
                  </a:lnTo>
                  <a:lnTo>
                    <a:pt x="39713" y="129730"/>
                  </a:lnTo>
                  <a:lnTo>
                    <a:pt x="38084" y="131536"/>
                  </a:lnTo>
                  <a:lnTo>
                    <a:pt x="35647" y="133367"/>
                  </a:lnTo>
                  <a:lnTo>
                    <a:pt x="31404" y="133367"/>
                  </a:lnTo>
                  <a:lnTo>
                    <a:pt x="29776" y="130842"/>
                  </a:lnTo>
                  <a:lnTo>
                    <a:pt x="29371" y="128581"/>
                  </a:lnTo>
                  <a:lnTo>
                    <a:pt x="28210" y="126334"/>
                  </a:lnTo>
                  <a:lnTo>
                    <a:pt x="26278" y="123796"/>
                  </a:lnTo>
                  <a:lnTo>
                    <a:pt x="26278" y="120222"/>
                  </a:lnTo>
                  <a:lnTo>
                    <a:pt x="24384" y="117495"/>
                  </a:lnTo>
                  <a:lnTo>
                    <a:pt x="24384" y="115285"/>
                  </a:lnTo>
                  <a:lnTo>
                    <a:pt x="26278" y="112659"/>
                  </a:lnTo>
                  <a:lnTo>
                    <a:pt x="26278" y="109654"/>
                  </a:lnTo>
                  <a:lnTo>
                    <a:pt x="25672" y="106509"/>
                  </a:lnTo>
                  <a:lnTo>
                    <a:pt x="23563" y="103340"/>
                  </a:lnTo>
                  <a:lnTo>
                    <a:pt x="23992" y="99262"/>
                  </a:lnTo>
                  <a:lnTo>
                    <a:pt x="22679" y="97140"/>
                  </a:lnTo>
                  <a:lnTo>
                    <a:pt x="19838" y="97279"/>
                  </a:lnTo>
                  <a:lnTo>
                    <a:pt x="18916" y="95701"/>
                  </a:lnTo>
                  <a:lnTo>
                    <a:pt x="16353" y="95410"/>
                  </a:lnTo>
                  <a:lnTo>
                    <a:pt x="13600" y="96787"/>
                  </a:lnTo>
                  <a:lnTo>
                    <a:pt x="11113" y="96787"/>
                  </a:lnTo>
                  <a:lnTo>
                    <a:pt x="8486" y="97090"/>
                  </a:lnTo>
                  <a:lnTo>
                    <a:pt x="5570" y="95385"/>
                  </a:lnTo>
                  <a:lnTo>
                    <a:pt x="1453" y="91067"/>
                  </a:lnTo>
                  <a:lnTo>
                    <a:pt x="645" y="87746"/>
                  </a:lnTo>
                  <a:lnTo>
                    <a:pt x="1175" y="84905"/>
                  </a:lnTo>
                  <a:lnTo>
                    <a:pt x="658" y="82518"/>
                  </a:lnTo>
                  <a:lnTo>
                    <a:pt x="1642" y="80132"/>
                  </a:lnTo>
                  <a:lnTo>
                    <a:pt x="4029" y="76306"/>
                  </a:lnTo>
                  <a:lnTo>
                    <a:pt x="6681" y="74386"/>
                  </a:lnTo>
                  <a:lnTo>
                    <a:pt x="7325" y="72353"/>
                  </a:lnTo>
                  <a:lnTo>
                    <a:pt x="9055" y="70523"/>
                  </a:lnTo>
                  <a:lnTo>
                    <a:pt x="10683" y="68894"/>
                  </a:lnTo>
                  <a:lnTo>
                    <a:pt x="11870" y="69487"/>
                  </a:lnTo>
                  <a:lnTo>
                    <a:pt x="16328" y="67858"/>
                  </a:lnTo>
                  <a:lnTo>
                    <a:pt x="20457" y="67871"/>
                  </a:lnTo>
                  <a:lnTo>
                    <a:pt x="22490" y="67543"/>
                  </a:lnTo>
                  <a:lnTo>
                    <a:pt x="23639" y="67795"/>
                  </a:lnTo>
                  <a:lnTo>
                    <a:pt x="24005" y="70560"/>
                  </a:lnTo>
                  <a:lnTo>
                    <a:pt x="26619" y="71116"/>
                  </a:lnTo>
                  <a:lnTo>
                    <a:pt x="29334" y="73338"/>
                  </a:lnTo>
                  <a:lnTo>
                    <a:pt x="31152" y="71747"/>
                  </a:lnTo>
                  <a:lnTo>
                    <a:pt x="32894" y="71457"/>
                  </a:lnTo>
                  <a:lnTo>
                    <a:pt x="38349" y="73035"/>
                  </a:lnTo>
                  <a:lnTo>
                    <a:pt x="41784" y="72505"/>
                  </a:lnTo>
                  <a:lnTo>
                    <a:pt x="44739" y="71154"/>
                  </a:lnTo>
                  <a:lnTo>
                    <a:pt x="45648" y="67719"/>
                  </a:lnTo>
                  <a:lnTo>
                    <a:pt x="44461" y="65989"/>
                  </a:lnTo>
                  <a:lnTo>
                    <a:pt x="41910" y="67442"/>
                  </a:lnTo>
                  <a:lnTo>
                    <a:pt x="39347" y="66785"/>
                  </a:lnTo>
                  <a:lnTo>
                    <a:pt x="37819" y="65762"/>
                  </a:lnTo>
                  <a:lnTo>
                    <a:pt x="38715" y="63590"/>
                  </a:lnTo>
                  <a:lnTo>
                    <a:pt x="40067" y="62820"/>
                  </a:lnTo>
                  <a:lnTo>
                    <a:pt x="42466" y="62227"/>
                  </a:lnTo>
                  <a:lnTo>
                    <a:pt x="45610" y="63073"/>
                  </a:lnTo>
                  <a:lnTo>
                    <a:pt x="50244" y="62075"/>
                  </a:lnTo>
                  <a:lnTo>
                    <a:pt x="47946" y="60345"/>
                  </a:lnTo>
                  <a:lnTo>
                    <a:pt x="45458" y="57782"/>
                  </a:lnTo>
                  <a:lnTo>
                    <a:pt x="46304" y="55206"/>
                  </a:lnTo>
                  <a:lnTo>
                    <a:pt x="43501" y="56999"/>
                  </a:lnTo>
                  <a:lnTo>
                    <a:pt x="43602" y="58312"/>
                  </a:lnTo>
                  <a:lnTo>
                    <a:pt x="42289" y="58312"/>
                  </a:lnTo>
                  <a:lnTo>
                    <a:pt x="41632" y="55938"/>
                  </a:lnTo>
                  <a:lnTo>
                    <a:pt x="39511" y="56469"/>
                  </a:lnTo>
                  <a:lnTo>
                    <a:pt x="37832" y="60042"/>
                  </a:lnTo>
                  <a:lnTo>
                    <a:pt x="37933" y="62265"/>
                  </a:lnTo>
                  <a:lnTo>
                    <a:pt x="36632" y="62530"/>
                  </a:lnTo>
                  <a:lnTo>
                    <a:pt x="35167" y="62757"/>
                  </a:lnTo>
                  <a:lnTo>
                    <a:pt x="33639" y="64398"/>
                  </a:lnTo>
                  <a:lnTo>
                    <a:pt x="34776" y="65750"/>
                  </a:lnTo>
                  <a:lnTo>
                    <a:pt x="33829" y="66659"/>
                  </a:lnTo>
                  <a:lnTo>
                    <a:pt x="32427" y="65585"/>
                  </a:lnTo>
                  <a:lnTo>
                    <a:pt x="30988" y="61886"/>
                  </a:lnTo>
                  <a:lnTo>
                    <a:pt x="28033" y="58893"/>
                  </a:lnTo>
                  <a:lnTo>
                    <a:pt x="25242" y="56974"/>
                  </a:lnTo>
                  <a:lnTo>
                    <a:pt x="24636" y="59146"/>
                  </a:lnTo>
                  <a:lnTo>
                    <a:pt x="27136" y="61595"/>
                  </a:lnTo>
                  <a:lnTo>
                    <a:pt x="29712" y="63085"/>
                  </a:lnTo>
                  <a:lnTo>
                    <a:pt x="29574" y="63401"/>
                  </a:lnTo>
                  <a:lnTo>
                    <a:pt x="28172" y="62921"/>
                  </a:lnTo>
                  <a:lnTo>
                    <a:pt x="28172" y="64967"/>
                  </a:lnTo>
                  <a:lnTo>
                    <a:pt x="27541" y="65333"/>
                  </a:lnTo>
                  <a:lnTo>
                    <a:pt x="27541" y="64537"/>
                  </a:lnTo>
                  <a:lnTo>
                    <a:pt x="26720" y="63148"/>
                  </a:lnTo>
                  <a:lnTo>
                    <a:pt x="25255" y="61785"/>
                  </a:lnTo>
                  <a:lnTo>
                    <a:pt x="23273" y="59575"/>
                  </a:lnTo>
                  <a:lnTo>
                    <a:pt x="21467" y="59575"/>
                  </a:lnTo>
                  <a:lnTo>
                    <a:pt x="20141" y="60295"/>
                  </a:lnTo>
                  <a:lnTo>
                    <a:pt x="17515" y="59600"/>
                  </a:lnTo>
                  <a:lnTo>
                    <a:pt x="17174" y="61557"/>
                  </a:lnTo>
                  <a:lnTo>
                    <a:pt x="16277" y="61949"/>
                  </a:lnTo>
                  <a:lnTo>
                    <a:pt x="15179" y="63919"/>
                  </a:lnTo>
                  <a:lnTo>
                    <a:pt x="13386" y="66507"/>
                  </a:lnTo>
                  <a:lnTo>
                    <a:pt x="11391" y="66406"/>
                  </a:lnTo>
                  <a:lnTo>
                    <a:pt x="10065" y="67176"/>
                  </a:lnTo>
                  <a:lnTo>
                    <a:pt x="9143" y="66381"/>
                  </a:lnTo>
                  <a:lnTo>
                    <a:pt x="6719" y="65649"/>
                  </a:lnTo>
                  <a:lnTo>
                    <a:pt x="6719" y="60610"/>
                  </a:lnTo>
                  <a:lnTo>
                    <a:pt x="8827" y="59499"/>
                  </a:lnTo>
                  <a:lnTo>
                    <a:pt x="12413" y="59954"/>
                  </a:lnTo>
                  <a:lnTo>
                    <a:pt x="14156" y="58148"/>
                  </a:lnTo>
                  <a:lnTo>
                    <a:pt x="13070" y="55825"/>
                  </a:lnTo>
                  <a:lnTo>
                    <a:pt x="12110" y="55320"/>
                  </a:lnTo>
                  <a:lnTo>
                    <a:pt x="13045" y="55168"/>
                  </a:lnTo>
                  <a:lnTo>
                    <a:pt x="14749" y="55168"/>
                  </a:lnTo>
                  <a:lnTo>
                    <a:pt x="16694" y="53186"/>
                  </a:lnTo>
                  <a:lnTo>
                    <a:pt x="17616" y="49840"/>
                  </a:lnTo>
                  <a:lnTo>
                    <a:pt x="20381" y="48691"/>
                  </a:lnTo>
                  <a:lnTo>
                    <a:pt x="20608" y="45913"/>
                  </a:lnTo>
                  <a:lnTo>
                    <a:pt x="21568" y="44764"/>
                  </a:lnTo>
                  <a:lnTo>
                    <a:pt x="22250" y="45559"/>
                  </a:lnTo>
                  <a:lnTo>
                    <a:pt x="21442" y="48211"/>
                  </a:lnTo>
                  <a:lnTo>
                    <a:pt x="25924" y="48211"/>
                  </a:lnTo>
                  <a:lnTo>
                    <a:pt x="29788" y="47504"/>
                  </a:lnTo>
                  <a:lnTo>
                    <a:pt x="30558" y="44915"/>
                  </a:lnTo>
                  <a:lnTo>
                    <a:pt x="31733" y="43539"/>
                  </a:lnTo>
                  <a:lnTo>
                    <a:pt x="32023" y="41910"/>
                  </a:lnTo>
                  <a:lnTo>
                    <a:pt x="34687" y="41821"/>
                  </a:lnTo>
                  <a:lnTo>
                    <a:pt x="37390" y="40129"/>
                  </a:lnTo>
                  <a:lnTo>
                    <a:pt x="35369" y="38841"/>
                  </a:lnTo>
                  <a:lnTo>
                    <a:pt x="32768" y="39599"/>
                  </a:lnTo>
                  <a:lnTo>
                    <a:pt x="31253" y="39422"/>
                  </a:lnTo>
                  <a:lnTo>
                    <a:pt x="30205" y="36303"/>
                  </a:lnTo>
                  <a:lnTo>
                    <a:pt x="33147" y="32604"/>
                  </a:lnTo>
                  <a:lnTo>
                    <a:pt x="31202" y="31215"/>
                  </a:lnTo>
                  <a:lnTo>
                    <a:pt x="29586" y="32591"/>
                  </a:lnTo>
                  <a:lnTo>
                    <a:pt x="28955" y="34372"/>
                  </a:lnTo>
                  <a:lnTo>
                    <a:pt x="27136" y="35874"/>
                  </a:lnTo>
                  <a:lnTo>
                    <a:pt x="26897" y="38425"/>
                  </a:lnTo>
                  <a:lnTo>
                    <a:pt x="28462" y="40723"/>
                  </a:lnTo>
                  <a:cubicBezTo>
                    <a:pt x="28361" y="41241"/>
                    <a:pt x="28071" y="42667"/>
                    <a:pt x="28071" y="42933"/>
                  </a:cubicBezTo>
                  <a:cubicBezTo>
                    <a:pt x="28008" y="43147"/>
                    <a:pt x="27288" y="44233"/>
                    <a:pt x="26619" y="45155"/>
                  </a:cubicBezTo>
                  <a:lnTo>
                    <a:pt x="24131" y="44902"/>
                  </a:lnTo>
                  <a:lnTo>
                    <a:pt x="24308" y="43640"/>
                  </a:lnTo>
                  <a:lnTo>
                    <a:pt x="22553" y="40622"/>
                  </a:lnTo>
                  <a:lnTo>
                    <a:pt x="21076" y="42465"/>
                  </a:lnTo>
                  <a:lnTo>
                    <a:pt x="19687" y="42718"/>
                  </a:lnTo>
                  <a:lnTo>
                    <a:pt x="18740" y="39321"/>
                  </a:lnTo>
                  <a:lnTo>
                    <a:pt x="19510" y="37680"/>
                  </a:lnTo>
                  <a:lnTo>
                    <a:pt x="21985" y="35205"/>
                  </a:lnTo>
                  <a:lnTo>
                    <a:pt x="23386" y="32326"/>
                  </a:lnTo>
                  <a:lnTo>
                    <a:pt x="25874" y="28790"/>
                  </a:lnTo>
                  <a:lnTo>
                    <a:pt x="29712" y="24750"/>
                  </a:lnTo>
                  <a:lnTo>
                    <a:pt x="33021" y="23639"/>
                  </a:lnTo>
                  <a:lnTo>
                    <a:pt x="35294" y="24232"/>
                  </a:lnTo>
                  <a:lnTo>
                    <a:pt x="38008" y="25381"/>
                  </a:lnTo>
                  <a:lnTo>
                    <a:pt x="41481" y="27212"/>
                  </a:lnTo>
                  <a:lnTo>
                    <a:pt x="42188" y="29068"/>
                  </a:lnTo>
                  <a:lnTo>
                    <a:pt x="41039" y="29813"/>
                  </a:lnTo>
                  <a:lnTo>
                    <a:pt x="36556" y="28942"/>
                  </a:lnTo>
                  <a:lnTo>
                    <a:pt x="39284" y="30975"/>
                  </a:lnTo>
                  <a:lnTo>
                    <a:pt x="40976" y="34245"/>
                  </a:lnTo>
                  <a:lnTo>
                    <a:pt x="41910" y="32781"/>
                  </a:lnTo>
                  <a:lnTo>
                    <a:pt x="44436" y="32907"/>
                  </a:lnTo>
                  <a:lnTo>
                    <a:pt x="43135" y="30886"/>
                  </a:lnTo>
                  <a:lnTo>
                    <a:pt x="45181" y="29712"/>
                  </a:lnTo>
                  <a:lnTo>
                    <a:pt x="45471" y="27237"/>
                  </a:lnTo>
                  <a:lnTo>
                    <a:pt x="46191" y="27528"/>
                  </a:lnTo>
                  <a:lnTo>
                    <a:pt x="46809" y="30634"/>
                  </a:lnTo>
                  <a:lnTo>
                    <a:pt x="49082" y="27982"/>
                  </a:lnTo>
                  <a:lnTo>
                    <a:pt x="52971" y="25924"/>
                  </a:lnTo>
                  <a:lnTo>
                    <a:pt x="56330" y="25217"/>
                  </a:lnTo>
                  <a:lnTo>
                    <a:pt x="55648" y="23815"/>
                  </a:lnTo>
                  <a:lnTo>
                    <a:pt x="55863" y="23159"/>
                  </a:lnTo>
                  <a:lnTo>
                    <a:pt x="58224" y="23714"/>
                  </a:lnTo>
                  <a:lnTo>
                    <a:pt x="61596" y="25406"/>
                  </a:lnTo>
                  <a:lnTo>
                    <a:pt x="61596" y="23171"/>
                  </a:lnTo>
                  <a:lnTo>
                    <a:pt x="59449" y="21277"/>
                  </a:lnTo>
                  <a:lnTo>
                    <a:pt x="59500" y="18828"/>
                  </a:lnTo>
                  <a:lnTo>
                    <a:pt x="60245" y="15532"/>
                  </a:lnTo>
                  <a:lnTo>
                    <a:pt x="61457" y="15987"/>
                  </a:lnTo>
                  <a:lnTo>
                    <a:pt x="62252" y="17944"/>
                  </a:lnTo>
                  <a:lnTo>
                    <a:pt x="63300" y="20899"/>
                  </a:lnTo>
                  <a:lnTo>
                    <a:pt x="64614" y="24333"/>
                  </a:lnTo>
                  <a:lnTo>
                    <a:pt x="63464" y="26530"/>
                  </a:lnTo>
                  <a:lnTo>
                    <a:pt x="65813" y="27364"/>
                  </a:lnTo>
                  <a:lnTo>
                    <a:pt x="67114" y="25659"/>
                  </a:lnTo>
                  <a:lnTo>
                    <a:pt x="66470" y="24270"/>
                  </a:lnTo>
                  <a:cubicBezTo>
                    <a:pt x="67215" y="24106"/>
                    <a:pt x="67947" y="23879"/>
                    <a:pt x="68667" y="23601"/>
                  </a:cubicBezTo>
                  <a:lnTo>
                    <a:pt x="69134" y="23386"/>
                  </a:lnTo>
                  <a:lnTo>
                    <a:pt x="67530" y="22060"/>
                  </a:lnTo>
                  <a:lnTo>
                    <a:pt x="65952" y="21770"/>
                  </a:lnTo>
                  <a:lnTo>
                    <a:pt x="64715" y="17982"/>
                  </a:lnTo>
                  <a:lnTo>
                    <a:pt x="65864" y="17211"/>
                  </a:lnTo>
                  <a:lnTo>
                    <a:pt x="66407" y="15696"/>
                  </a:lnTo>
                  <a:lnTo>
                    <a:pt x="69071" y="17275"/>
                  </a:lnTo>
                  <a:lnTo>
                    <a:pt x="70750" y="16252"/>
                  </a:lnTo>
                  <a:lnTo>
                    <a:pt x="68313" y="14964"/>
                  </a:lnTo>
                  <a:lnTo>
                    <a:pt x="67152" y="13726"/>
                  </a:lnTo>
                  <a:lnTo>
                    <a:pt x="70321" y="11946"/>
                  </a:lnTo>
                  <a:lnTo>
                    <a:pt x="69033" y="10683"/>
                  </a:lnTo>
                  <a:lnTo>
                    <a:pt x="70460" y="7943"/>
                  </a:lnTo>
                  <a:lnTo>
                    <a:pt x="73743" y="5481"/>
                  </a:lnTo>
                  <a:lnTo>
                    <a:pt x="74501" y="2968"/>
                  </a:lnTo>
                  <a:lnTo>
                    <a:pt x="75624" y="1554"/>
                  </a:lnTo>
                  <a:lnTo>
                    <a:pt x="77468" y="1554"/>
                  </a:lnTo>
                  <a:lnTo>
                    <a:pt x="78554" y="4206"/>
                  </a:lnTo>
                  <a:lnTo>
                    <a:pt x="80019" y="2097"/>
                  </a:lnTo>
                  <a:lnTo>
                    <a:pt x="81786" y="784"/>
                  </a:lnTo>
                  <a:close/>
                  <a:moveTo>
                    <a:pt x="81786" y="1"/>
                  </a:moveTo>
                  <a:lnTo>
                    <a:pt x="79614" y="1605"/>
                  </a:lnTo>
                  <a:lnTo>
                    <a:pt x="78705" y="2880"/>
                  </a:lnTo>
                  <a:lnTo>
                    <a:pt x="77910" y="910"/>
                  </a:lnTo>
                  <a:lnTo>
                    <a:pt x="75334" y="910"/>
                  </a:lnTo>
                  <a:lnTo>
                    <a:pt x="73983" y="2615"/>
                  </a:lnTo>
                  <a:lnTo>
                    <a:pt x="73213" y="5090"/>
                  </a:lnTo>
                  <a:lnTo>
                    <a:pt x="70043" y="7476"/>
                  </a:lnTo>
                  <a:lnTo>
                    <a:pt x="68263" y="10784"/>
                  </a:lnTo>
                  <a:lnTo>
                    <a:pt x="69286" y="11794"/>
                  </a:lnTo>
                  <a:lnTo>
                    <a:pt x="66154" y="13562"/>
                  </a:lnTo>
                  <a:lnTo>
                    <a:pt x="67897" y="15431"/>
                  </a:lnTo>
                  <a:lnTo>
                    <a:pt x="69475" y="16277"/>
                  </a:lnTo>
                  <a:lnTo>
                    <a:pt x="69071" y="16517"/>
                  </a:lnTo>
                  <a:lnTo>
                    <a:pt x="66066" y="14737"/>
                  </a:lnTo>
                  <a:lnTo>
                    <a:pt x="65346" y="16795"/>
                  </a:lnTo>
                  <a:lnTo>
                    <a:pt x="63970" y="17704"/>
                  </a:lnTo>
                  <a:lnTo>
                    <a:pt x="65472" y="22313"/>
                  </a:lnTo>
                  <a:lnTo>
                    <a:pt x="67253" y="22654"/>
                  </a:lnTo>
                  <a:lnTo>
                    <a:pt x="67934" y="23209"/>
                  </a:lnTo>
                  <a:cubicBezTo>
                    <a:pt x="67290" y="23411"/>
                    <a:pt x="66634" y="23588"/>
                    <a:pt x="65965" y="23727"/>
                  </a:cubicBezTo>
                  <a:lnTo>
                    <a:pt x="65573" y="23803"/>
                  </a:lnTo>
                  <a:lnTo>
                    <a:pt x="66394" y="25571"/>
                  </a:lnTo>
                  <a:lnTo>
                    <a:pt x="65611" y="26606"/>
                  </a:lnTo>
                  <a:lnTo>
                    <a:pt x="64386" y="26177"/>
                  </a:lnTo>
                  <a:lnTo>
                    <a:pt x="65333" y="24371"/>
                  </a:lnTo>
                  <a:lnTo>
                    <a:pt x="63906" y="20671"/>
                  </a:lnTo>
                  <a:lnTo>
                    <a:pt x="62858" y="17717"/>
                  </a:lnTo>
                  <a:lnTo>
                    <a:pt x="61962" y="15482"/>
                  </a:lnTo>
                  <a:lnTo>
                    <a:pt x="59815" y="14686"/>
                  </a:lnTo>
                  <a:lnTo>
                    <a:pt x="58894" y="18714"/>
                  </a:lnTo>
                  <a:lnTo>
                    <a:pt x="58830" y="21555"/>
                  </a:lnTo>
                  <a:lnTo>
                    <a:pt x="60990" y="23449"/>
                  </a:lnTo>
                  <a:lnTo>
                    <a:pt x="60990" y="24371"/>
                  </a:lnTo>
                  <a:lnTo>
                    <a:pt x="58502" y="23121"/>
                  </a:lnTo>
                  <a:lnTo>
                    <a:pt x="55459" y="22401"/>
                  </a:lnTo>
                  <a:lnTo>
                    <a:pt x="54992" y="23853"/>
                  </a:lnTo>
                  <a:lnTo>
                    <a:pt x="55434" y="24762"/>
                  </a:lnTo>
                  <a:lnTo>
                    <a:pt x="52807" y="25305"/>
                  </a:lnTo>
                  <a:lnTo>
                    <a:pt x="48729" y="27439"/>
                  </a:lnTo>
                  <a:lnTo>
                    <a:pt x="47176" y="29232"/>
                  </a:lnTo>
                  <a:lnTo>
                    <a:pt x="46746" y="27073"/>
                  </a:lnTo>
                  <a:lnTo>
                    <a:pt x="44941" y="26316"/>
                  </a:lnTo>
                  <a:lnTo>
                    <a:pt x="44600" y="29321"/>
                  </a:lnTo>
                  <a:lnTo>
                    <a:pt x="42238" y="30672"/>
                  </a:lnTo>
                  <a:lnTo>
                    <a:pt x="43249" y="32212"/>
                  </a:lnTo>
                  <a:lnTo>
                    <a:pt x="41582" y="32137"/>
                  </a:lnTo>
                  <a:lnTo>
                    <a:pt x="41039" y="32983"/>
                  </a:lnTo>
                  <a:lnTo>
                    <a:pt x="39814" y="30634"/>
                  </a:lnTo>
                  <a:lnTo>
                    <a:pt x="39145" y="30078"/>
                  </a:lnTo>
                  <a:lnTo>
                    <a:pt x="41178" y="30482"/>
                  </a:lnTo>
                  <a:lnTo>
                    <a:pt x="42971" y="29321"/>
                  </a:lnTo>
                  <a:lnTo>
                    <a:pt x="41999" y="26770"/>
                  </a:lnTo>
                  <a:lnTo>
                    <a:pt x="38299" y="24813"/>
                  </a:lnTo>
                  <a:lnTo>
                    <a:pt x="35496" y="23639"/>
                  </a:lnTo>
                  <a:lnTo>
                    <a:pt x="32983" y="22982"/>
                  </a:lnTo>
                  <a:lnTo>
                    <a:pt x="29359" y="24194"/>
                  </a:lnTo>
                  <a:lnTo>
                    <a:pt x="25381" y="28386"/>
                  </a:lnTo>
                  <a:lnTo>
                    <a:pt x="22831" y="32010"/>
                  </a:lnTo>
                  <a:lnTo>
                    <a:pt x="21492" y="34801"/>
                  </a:lnTo>
                  <a:lnTo>
                    <a:pt x="19005" y="37276"/>
                  </a:lnTo>
                  <a:lnTo>
                    <a:pt x="18058" y="39258"/>
                  </a:lnTo>
                  <a:lnTo>
                    <a:pt x="19219" y="43438"/>
                  </a:lnTo>
                  <a:lnTo>
                    <a:pt x="21404" y="43046"/>
                  </a:lnTo>
                  <a:lnTo>
                    <a:pt x="22452" y="41733"/>
                  </a:lnTo>
                  <a:lnTo>
                    <a:pt x="23639" y="43766"/>
                  </a:lnTo>
                  <a:lnTo>
                    <a:pt x="23399" y="45458"/>
                  </a:lnTo>
                  <a:lnTo>
                    <a:pt x="26909" y="45824"/>
                  </a:lnTo>
                  <a:lnTo>
                    <a:pt x="27010" y="45673"/>
                  </a:lnTo>
                  <a:cubicBezTo>
                    <a:pt x="28702" y="43387"/>
                    <a:pt x="28702" y="43072"/>
                    <a:pt x="28702" y="42970"/>
                  </a:cubicBezTo>
                  <a:cubicBezTo>
                    <a:pt x="28702" y="42794"/>
                    <a:pt x="28904" y="41683"/>
                    <a:pt x="29106" y="40723"/>
                  </a:cubicBezTo>
                  <a:lnTo>
                    <a:pt x="29144" y="40597"/>
                  </a:lnTo>
                  <a:lnTo>
                    <a:pt x="27566" y="38261"/>
                  </a:lnTo>
                  <a:lnTo>
                    <a:pt x="27743" y="36190"/>
                  </a:lnTo>
                  <a:lnTo>
                    <a:pt x="29498" y="34750"/>
                  </a:lnTo>
                  <a:lnTo>
                    <a:pt x="30129" y="32957"/>
                  </a:lnTo>
                  <a:lnTo>
                    <a:pt x="31240" y="32010"/>
                  </a:lnTo>
                  <a:lnTo>
                    <a:pt x="32238" y="32730"/>
                  </a:lnTo>
                  <a:lnTo>
                    <a:pt x="29510" y="36177"/>
                  </a:lnTo>
                  <a:lnTo>
                    <a:pt x="30773" y="39991"/>
                  </a:lnTo>
                  <a:lnTo>
                    <a:pt x="32831" y="40243"/>
                  </a:lnTo>
                  <a:lnTo>
                    <a:pt x="35281" y="39523"/>
                  </a:lnTo>
                  <a:lnTo>
                    <a:pt x="36203" y="40129"/>
                  </a:lnTo>
                  <a:lnTo>
                    <a:pt x="34498" y="41190"/>
                  </a:lnTo>
                  <a:lnTo>
                    <a:pt x="31493" y="41291"/>
                  </a:lnTo>
                  <a:lnTo>
                    <a:pt x="31139" y="43248"/>
                  </a:lnTo>
                  <a:lnTo>
                    <a:pt x="30041" y="44549"/>
                  </a:lnTo>
                  <a:lnTo>
                    <a:pt x="29296" y="46948"/>
                  </a:lnTo>
                  <a:lnTo>
                    <a:pt x="25861" y="47592"/>
                  </a:lnTo>
                  <a:lnTo>
                    <a:pt x="22288" y="47592"/>
                  </a:lnTo>
                  <a:lnTo>
                    <a:pt x="22957" y="45420"/>
                  </a:lnTo>
                  <a:lnTo>
                    <a:pt x="21543" y="43804"/>
                  </a:lnTo>
                  <a:lnTo>
                    <a:pt x="19990" y="45660"/>
                  </a:lnTo>
                  <a:lnTo>
                    <a:pt x="19775" y="48261"/>
                  </a:lnTo>
                  <a:lnTo>
                    <a:pt x="17085" y="49385"/>
                  </a:lnTo>
                  <a:lnTo>
                    <a:pt x="16113" y="52857"/>
                  </a:lnTo>
                  <a:lnTo>
                    <a:pt x="14484" y="54524"/>
                  </a:lnTo>
                  <a:lnTo>
                    <a:pt x="12982" y="54524"/>
                  </a:lnTo>
                  <a:lnTo>
                    <a:pt x="10178" y="55004"/>
                  </a:lnTo>
                  <a:lnTo>
                    <a:pt x="12590" y="56279"/>
                  </a:lnTo>
                  <a:lnTo>
                    <a:pt x="13398" y="58022"/>
                  </a:lnTo>
                  <a:lnTo>
                    <a:pt x="12186" y="59285"/>
                  </a:lnTo>
                  <a:lnTo>
                    <a:pt x="8714" y="58855"/>
                  </a:lnTo>
                  <a:lnTo>
                    <a:pt x="6100" y="60232"/>
                  </a:lnTo>
                  <a:lnTo>
                    <a:pt x="6100" y="66116"/>
                  </a:lnTo>
                  <a:lnTo>
                    <a:pt x="8777" y="66899"/>
                  </a:lnTo>
                  <a:lnTo>
                    <a:pt x="10002" y="67947"/>
                  </a:lnTo>
                  <a:lnTo>
                    <a:pt x="11555" y="67038"/>
                  </a:lnTo>
                  <a:lnTo>
                    <a:pt x="13714" y="67151"/>
                  </a:lnTo>
                  <a:lnTo>
                    <a:pt x="15709" y="64247"/>
                  </a:lnTo>
                  <a:lnTo>
                    <a:pt x="16719" y="62441"/>
                  </a:lnTo>
                  <a:lnTo>
                    <a:pt x="17729" y="61999"/>
                  </a:lnTo>
                  <a:lnTo>
                    <a:pt x="18020" y="60383"/>
                  </a:lnTo>
                  <a:lnTo>
                    <a:pt x="20229" y="60964"/>
                  </a:lnTo>
                  <a:lnTo>
                    <a:pt x="21631" y="60194"/>
                  </a:lnTo>
                  <a:lnTo>
                    <a:pt x="22982" y="60194"/>
                  </a:lnTo>
                  <a:lnTo>
                    <a:pt x="24800" y="62227"/>
                  </a:lnTo>
                  <a:lnTo>
                    <a:pt x="26202" y="63502"/>
                  </a:lnTo>
                  <a:lnTo>
                    <a:pt x="26909" y="64702"/>
                  </a:lnTo>
                  <a:lnTo>
                    <a:pt x="26909" y="66444"/>
                  </a:lnTo>
                  <a:lnTo>
                    <a:pt x="28803" y="65333"/>
                  </a:lnTo>
                  <a:lnTo>
                    <a:pt x="28803" y="63805"/>
                  </a:lnTo>
                  <a:lnTo>
                    <a:pt x="29927" y="64171"/>
                  </a:lnTo>
                  <a:lnTo>
                    <a:pt x="30521" y="62807"/>
                  </a:lnTo>
                  <a:lnTo>
                    <a:pt x="27553" y="61115"/>
                  </a:lnTo>
                  <a:lnTo>
                    <a:pt x="25343" y="58956"/>
                  </a:lnTo>
                  <a:lnTo>
                    <a:pt x="25609" y="57997"/>
                  </a:lnTo>
                  <a:lnTo>
                    <a:pt x="27629" y="59386"/>
                  </a:lnTo>
                  <a:lnTo>
                    <a:pt x="30432" y="62176"/>
                  </a:lnTo>
                  <a:lnTo>
                    <a:pt x="31910" y="65977"/>
                  </a:lnTo>
                  <a:lnTo>
                    <a:pt x="33879" y="67492"/>
                  </a:lnTo>
                  <a:lnTo>
                    <a:pt x="35660" y="65800"/>
                  </a:lnTo>
                  <a:lnTo>
                    <a:pt x="34498" y="64424"/>
                  </a:lnTo>
                  <a:lnTo>
                    <a:pt x="35496" y="63338"/>
                  </a:lnTo>
                  <a:lnTo>
                    <a:pt x="36758" y="63148"/>
                  </a:lnTo>
                  <a:lnTo>
                    <a:pt x="38602" y="62782"/>
                  </a:lnTo>
                  <a:lnTo>
                    <a:pt x="38488" y="60168"/>
                  </a:lnTo>
                  <a:lnTo>
                    <a:pt x="39966" y="57012"/>
                  </a:lnTo>
                  <a:lnTo>
                    <a:pt x="41203" y="56696"/>
                  </a:lnTo>
                  <a:lnTo>
                    <a:pt x="41809" y="58944"/>
                  </a:lnTo>
                  <a:lnTo>
                    <a:pt x="44284" y="58944"/>
                  </a:lnTo>
                  <a:lnTo>
                    <a:pt x="44158" y="57315"/>
                  </a:lnTo>
                  <a:lnTo>
                    <a:pt x="45155" y="56683"/>
                  </a:lnTo>
                  <a:lnTo>
                    <a:pt x="44739" y="57946"/>
                  </a:lnTo>
                  <a:lnTo>
                    <a:pt x="47529" y="60812"/>
                  </a:lnTo>
                  <a:lnTo>
                    <a:pt x="48767" y="61747"/>
                  </a:lnTo>
                  <a:lnTo>
                    <a:pt x="45635" y="62416"/>
                  </a:lnTo>
                  <a:lnTo>
                    <a:pt x="42478" y="61570"/>
                  </a:lnTo>
                  <a:lnTo>
                    <a:pt x="39877" y="62214"/>
                  </a:lnTo>
                  <a:lnTo>
                    <a:pt x="38223" y="63136"/>
                  </a:lnTo>
                  <a:lnTo>
                    <a:pt x="37036" y="66002"/>
                  </a:lnTo>
                  <a:lnTo>
                    <a:pt x="39044" y="67341"/>
                  </a:lnTo>
                  <a:lnTo>
                    <a:pt x="41999" y="68111"/>
                  </a:lnTo>
                  <a:lnTo>
                    <a:pt x="44284" y="66823"/>
                  </a:lnTo>
                  <a:lnTo>
                    <a:pt x="44979" y="67833"/>
                  </a:lnTo>
                  <a:lnTo>
                    <a:pt x="44208" y="70712"/>
                  </a:lnTo>
                  <a:lnTo>
                    <a:pt x="41658" y="71886"/>
                  </a:lnTo>
                  <a:lnTo>
                    <a:pt x="38400" y="72391"/>
                  </a:lnTo>
                  <a:lnTo>
                    <a:pt x="32932" y="70813"/>
                  </a:lnTo>
                  <a:lnTo>
                    <a:pt x="30887" y="71154"/>
                  </a:lnTo>
                  <a:lnTo>
                    <a:pt x="29334" y="72518"/>
                  </a:lnTo>
                  <a:lnTo>
                    <a:pt x="26922" y="70535"/>
                  </a:lnTo>
                  <a:lnTo>
                    <a:pt x="24586" y="70030"/>
                  </a:lnTo>
                  <a:lnTo>
                    <a:pt x="24207" y="67277"/>
                  </a:lnTo>
                  <a:lnTo>
                    <a:pt x="22515" y="66899"/>
                  </a:lnTo>
                  <a:lnTo>
                    <a:pt x="20406" y="67252"/>
                  </a:lnTo>
                  <a:lnTo>
                    <a:pt x="16227" y="67227"/>
                  </a:lnTo>
                  <a:lnTo>
                    <a:pt x="11908" y="68805"/>
                  </a:lnTo>
                  <a:lnTo>
                    <a:pt x="10570" y="68136"/>
                  </a:lnTo>
                  <a:lnTo>
                    <a:pt x="8613" y="70081"/>
                  </a:lnTo>
                  <a:lnTo>
                    <a:pt x="6782" y="72025"/>
                  </a:lnTo>
                  <a:lnTo>
                    <a:pt x="6163" y="73995"/>
                  </a:lnTo>
                  <a:lnTo>
                    <a:pt x="3612" y="75826"/>
                  </a:lnTo>
                  <a:lnTo>
                    <a:pt x="1087" y="79854"/>
                  </a:lnTo>
                  <a:lnTo>
                    <a:pt x="1" y="82468"/>
                  </a:lnTo>
                  <a:lnTo>
                    <a:pt x="531" y="84917"/>
                  </a:lnTo>
                  <a:lnTo>
                    <a:pt x="14" y="87758"/>
                  </a:lnTo>
                  <a:lnTo>
                    <a:pt x="885" y="91382"/>
                  </a:lnTo>
                  <a:lnTo>
                    <a:pt x="5140" y="95852"/>
                  </a:lnTo>
                  <a:lnTo>
                    <a:pt x="8347" y="97746"/>
                  </a:lnTo>
                  <a:lnTo>
                    <a:pt x="11151" y="97418"/>
                  </a:lnTo>
                  <a:lnTo>
                    <a:pt x="13752" y="97418"/>
                  </a:lnTo>
                  <a:lnTo>
                    <a:pt x="16467" y="96054"/>
                  </a:lnTo>
                  <a:lnTo>
                    <a:pt x="18525" y="96294"/>
                  </a:lnTo>
                  <a:lnTo>
                    <a:pt x="19497" y="97923"/>
                  </a:lnTo>
                  <a:lnTo>
                    <a:pt x="22338" y="97784"/>
                  </a:lnTo>
                  <a:lnTo>
                    <a:pt x="23336" y="99400"/>
                  </a:lnTo>
                  <a:lnTo>
                    <a:pt x="22906" y="103492"/>
                  </a:lnTo>
                  <a:lnTo>
                    <a:pt x="25066" y="106686"/>
                  </a:lnTo>
                  <a:lnTo>
                    <a:pt x="25659" y="109717"/>
                  </a:lnTo>
                  <a:lnTo>
                    <a:pt x="25659" y="112457"/>
                  </a:lnTo>
                  <a:lnTo>
                    <a:pt x="23765" y="115083"/>
                  </a:lnTo>
                  <a:lnTo>
                    <a:pt x="23765" y="117697"/>
                  </a:lnTo>
                  <a:lnTo>
                    <a:pt x="25659" y="120437"/>
                  </a:lnTo>
                  <a:lnTo>
                    <a:pt x="25659" y="124010"/>
                  </a:lnTo>
                  <a:lnTo>
                    <a:pt x="27692" y="126675"/>
                  </a:lnTo>
                  <a:lnTo>
                    <a:pt x="28778" y="128733"/>
                  </a:lnTo>
                  <a:lnTo>
                    <a:pt x="29157" y="130993"/>
                  </a:lnTo>
                  <a:lnTo>
                    <a:pt x="31051" y="133998"/>
                  </a:lnTo>
                  <a:lnTo>
                    <a:pt x="35849" y="133998"/>
                  </a:lnTo>
                  <a:lnTo>
                    <a:pt x="38501" y="132003"/>
                  </a:lnTo>
                  <a:lnTo>
                    <a:pt x="40193" y="130160"/>
                  </a:lnTo>
                  <a:lnTo>
                    <a:pt x="42769" y="127243"/>
                  </a:lnTo>
                  <a:lnTo>
                    <a:pt x="43362" y="124541"/>
                  </a:lnTo>
                  <a:lnTo>
                    <a:pt x="44865" y="124541"/>
                  </a:lnTo>
                  <a:lnTo>
                    <a:pt x="45206" y="120121"/>
                  </a:lnTo>
                  <a:lnTo>
                    <a:pt x="45206" y="119010"/>
                  </a:lnTo>
                  <a:lnTo>
                    <a:pt x="49183" y="115954"/>
                  </a:lnTo>
                  <a:lnTo>
                    <a:pt x="50888" y="113379"/>
                  </a:lnTo>
                  <a:lnTo>
                    <a:pt x="50888" y="110651"/>
                  </a:lnTo>
                  <a:lnTo>
                    <a:pt x="50042" y="108606"/>
                  </a:lnTo>
                  <a:lnTo>
                    <a:pt x="50092" y="106295"/>
                  </a:lnTo>
                  <a:lnTo>
                    <a:pt x="49600" y="104969"/>
                  </a:lnTo>
                  <a:lnTo>
                    <a:pt x="52239" y="102570"/>
                  </a:lnTo>
                  <a:lnTo>
                    <a:pt x="54853" y="99653"/>
                  </a:lnTo>
                  <a:lnTo>
                    <a:pt x="58149" y="97645"/>
                  </a:lnTo>
                  <a:lnTo>
                    <a:pt x="58186" y="97570"/>
                  </a:lnTo>
                  <a:cubicBezTo>
                    <a:pt x="58641" y="96761"/>
                    <a:pt x="59702" y="94817"/>
                    <a:pt x="59702" y="94362"/>
                  </a:cubicBezTo>
                  <a:cubicBezTo>
                    <a:pt x="59702" y="94148"/>
                    <a:pt x="60131" y="92948"/>
                    <a:pt x="60522" y="91963"/>
                  </a:cubicBezTo>
                  <a:lnTo>
                    <a:pt x="60573" y="91862"/>
                  </a:lnTo>
                  <a:lnTo>
                    <a:pt x="59904" y="89716"/>
                  </a:lnTo>
                  <a:lnTo>
                    <a:pt x="58149" y="90587"/>
                  </a:lnTo>
                  <a:lnTo>
                    <a:pt x="54411" y="91117"/>
                  </a:lnTo>
                  <a:lnTo>
                    <a:pt x="53375" y="91610"/>
                  </a:lnTo>
                  <a:lnTo>
                    <a:pt x="52858" y="90031"/>
                  </a:lnTo>
                  <a:lnTo>
                    <a:pt x="52327" y="88870"/>
                  </a:lnTo>
                  <a:lnTo>
                    <a:pt x="50118" y="86748"/>
                  </a:lnTo>
                  <a:lnTo>
                    <a:pt x="48830" y="85852"/>
                  </a:lnTo>
                  <a:lnTo>
                    <a:pt x="46772" y="81104"/>
                  </a:lnTo>
                  <a:lnTo>
                    <a:pt x="45913" y="79917"/>
                  </a:lnTo>
                  <a:lnTo>
                    <a:pt x="44852" y="77076"/>
                  </a:lnTo>
                  <a:lnTo>
                    <a:pt x="44309" y="76142"/>
                  </a:lnTo>
                  <a:lnTo>
                    <a:pt x="44890" y="75927"/>
                  </a:lnTo>
                  <a:lnTo>
                    <a:pt x="47264" y="79185"/>
                  </a:lnTo>
                  <a:lnTo>
                    <a:pt x="48716" y="81470"/>
                  </a:lnTo>
                  <a:lnTo>
                    <a:pt x="49562" y="83945"/>
                  </a:lnTo>
                  <a:lnTo>
                    <a:pt x="51570" y="85523"/>
                  </a:lnTo>
                  <a:lnTo>
                    <a:pt x="52795" y="88478"/>
                  </a:lnTo>
                  <a:lnTo>
                    <a:pt x="53439" y="90271"/>
                  </a:lnTo>
                  <a:lnTo>
                    <a:pt x="57189" y="88579"/>
                  </a:lnTo>
                  <a:lnTo>
                    <a:pt x="60939" y="87746"/>
                  </a:lnTo>
                  <a:lnTo>
                    <a:pt x="65005" y="85675"/>
                  </a:lnTo>
                  <a:lnTo>
                    <a:pt x="66230" y="83453"/>
                  </a:lnTo>
                  <a:lnTo>
                    <a:pt x="67139" y="81154"/>
                  </a:lnTo>
                  <a:lnTo>
                    <a:pt x="65422" y="79437"/>
                  </a:lnTo>
                  <a:lnTo>
                    <a:pt x="63932" y="77821"/>
                  </a:lnTo>
                  <a:lnTo>
                    <a:pt x="61356" y="78616"/>
                  </a:lnTo>
                  <a:lnTo>
                    <a:pt x="59487" y="78705"/>
                  </a:lnTo>
                  <a:lnTo>
                    <a:pt x="58325" y="76571"/>
                  </a:lnTo>
                  <a:lnTo>
                    <a:pt x="56570" y="75094"/>
                  </a:lnTo>
                  <a:lnTo>
                    <a:pt x="57189" y="74045"/>
                  </a:lnTo>
                  <a:lnTo>
                    <a:pt x="59790" y="76154"/>
                  </a:lnTo>
                  <a:lnTo>
                    <a:pt x="61886" y="77303"/>
                  </a:lnTo>
                  <a:lnTo>
                    <a:pt x="63742" y="77442"/>
                  </a:lnTo>
                  <a:lnTo>
                    <a:pt x="65472" y="78364"/>
                  </a:lnTo>
                  <a:lnTo>
                    <a:pt x="68351" y="78818"/>
                  </a:lnTo>
                  <a:lnTo>
                    <a:pt x="71634" y="78414"/>
                  </a:lnTo>
                  <a:lnTo>
                    <a:pt x="74109" y="80195"/>
                  </a:lnTo>
                  <a:lnTo>
                    <a:pt x="75511" y="82569"/>
                  </a:lnTo>
                  <a:lnTo>
                    <a:pt x="77089" y="82834"/>
                  </a:lnTo>
                  <a:lnTo>
                    <a:pt x="78074" y="81697"/>
                  </a:lnTo>
                  <a:lnTo>
                    <a:pt x="78541" y="83617"/>
                  </a:lnTo>
                  <a:lnTo>
                    <a:pt x="79173" y="86357"/>
                  </a:lnTo>
                  <a:lnTo>
                    <a:pt x="80562" y="89349"/>
                  </a:lnTo>
                  <a:lnTo>
                    <a:pt x="82014" y="92670"/>
                  </a:lnTo>
                  <a:lnTo>
                    <a:pt x="82721" y="95246"/>
                  </a:lnTo>
                  <a:lnTo>
                    <a:pt x="84930" y="91723"/>
                  </a:lnTo>
                  <a:lnTo>
                    <a:pt x="84930" y="88668"/>
                  </a:lnTo>
                  <a:lnTo>
                    <a:pt x="85802" y="87215"/>
                  </a:lnTo>
                  <a:lnTo>
                    <a:pt x="87822" y="85460"/>
                  </a:lnTo>
                  <a:lnTo>
                    <a:pt x="90840" y="82720"/>
                  </a:lnTo>
                  <a:lnTo>
                    <a:pt x="92115" y="80990"/>
                  </a:lnTo>
                  <a:lnTo>
                    <a:pt x="94451" y="80447"/>
                  </a:lnTo>
                  <a:lnTo>
                    <a:pt x="95158" y="83339"/>
                  </a:lnTo>
                  <a:lnTo>
                    <a:pt x="96914" y="84160"/>
                  </a:lnTo>
                  <a:lnTo>
                    <a:pt x="96914" y="87885"/>
                  </a:lnTo>
                  <a:lnTo>
                    <a:pt x="99035" y="86622"/>
                  </a:lnTo>
                  <a:lnTo>
                    <a:pt x="100702" y="90132"/>
                  </a:lnTo>
                  <a:lnTo>
                    <a:pt x="100702" y="94451"/>
                  </a:lnTo>
                  <a:lnTo>
                    <a:pt x="102772" y="95549"/>
                  </a:lnTo>
                  <a:lnTo>
                    <a:pt x="103720" y="97557"/>
                  </a:lnTo>
                  <a:lnTo>
                    <a:pt x="105247" y="99565"/>
                  </a:lnTo>
                  <a:lnTo>
                    <a:pt x="107975" y="100701"/>
                  </a:lnTo>
                  <a:lnTo>
                    <a:pt x="107192" y="98100"/>
                  </a:lnTo>
                  <a:lnTo>
                    <a:pt x="106864" y="96294"/>
                  </a:lnTo>
                  <a:lnTo>
                    <a:pt x="105121" y="94994"/>
                  </a:lnTo>
                  <a:lnTo>
                    <a:pt x="104023" y="93478"/>
                  </a:lnTo>
                  <a:lnTo>
                    <a:pt x="103442" y="92127"/>
                  </a:lnTo>
                  <a:lnTo>
                    <a:pt x="103732" y="90082"/>
                  </a:lnTo>
                  <a:lnTo>
                    <a:pt x="104212" y="89476"/>
                  </a:lnTo>
                  <a:lnTo>
                    <a:pt x="105626" y="90801"/>
                  </a:lnTo>
                  <a:lnTo>
                    <a:pt x="107306" y="92595"/>
                  </a:lnTo>
                  <a:lnTo>
                    <a:pt x="108417" y="93163"/>
                  </a:lnTo>
                  <a:lnTo>
                    <a:pt x="108568" y="93049"/>
                  </a:lnTo>
                  <a:cubicBezTo>
                    <a:pt x="110803" y="91382"/>
                    <a:pt x="110803" y="91041"/>
                    <a:pt x="110803" y="90902"/>
                  </a:cubicBezTo>
                  <a:lnTo>
                    <a:pt x="110803" y="87203"/>
                  </a:lnTo>
                  <a:lnTo>
                    <a:pt x="108846" y="85359"/>
                  </a:lnTo>
                  <a:lnTo>
                    <a:pt x="108139" y="83932"/>
                  </a:lnTo>
                  <a:cubicBezTo>
                    <a:pt x="108265" y="83238"/>
                    <a:pt x="108480" y="82556"/>
                    <a:pt x="108581" y="82455"/>
                  </a:cubicBezTo>
                  <a:cubicBezTo>
                    <a:pt x="108758" y="82341"/>
                    <a:pt x="109654" y="82000"/>
                    <a:pt x="110374" y="81748"/>
                  </a:cubicBezTo>
                  <a:lnTo>
                    <a:pt x="110967" y="83099"/>
                  </a:lnTo>
                  <a:lnTo>
                    <a:pt x="113139" y="81521"/>
                  </a:lnTo>
                  <a:lnTo>
                    <a:pt x="117016" y="79589"/>
                  </a:lnTo>
                  <a:lnTo>
                    <a:pt x="118821" y="76293"/>
                  </a:lnTo>
                  <a:lnTo>
                    <a:pt x="119604" y="74083"/>
                  </a:lnTo>
                  <a:lnTo>
                    <a:pt x="119630" y="70232"/>
                  </a:lnTo>
                  <a:lnTo>
                    <a:pt x="118140" y="67227"/>
                  </a:lnTo>
                  <a:lnTo>
                    <a:pt x="116890" y="65649"/>
                  </a:lnTo>
                  <a:lnTo>
                    <a:pt x="118809" y="64348"/>
                  </a:lnTo>
                  <a:lnTo>
                    <a:pt x="119958" y="63451"/>
                  </a:lnTo>
                  <a:lnTo>
                    <a:pt x="117622" y="62719"/>
                  </a:lnTo>
                  <a:lnTo>
                    <a:pt x="116258" y="63212"/>
                  </a:lnTo>
                  <a:lnTo>
                    <a:pt x="115475" y="62340"/>
                  </a:lnTo>
                  <a:lnTo>
                    <a:pt x="115059" y="61772"/>
                  </a:lnTo>
                  <a:lnTo>
                    <a:pt x="116624" y="60863"/>
                  </a:lnTo>
                  <a:lnTo>
                    <a:pt x="117369" y="59373"/>
                  </a:lnTo>
                  <a:lnTo>
                    <a:pt x="117900" y="59638"/>
                  </a:lnTo>
                  <a:lnTo>
                    <a:pt x="117256" y="61974"/>
                  </a:lnTo>
                  <a:lnTo>
                    <a:pt x="119390" y="60901"/>
                  </a:lnTo>
                  <a:lnTo>
                    <a:pt x="120337" y="61684"/>
                  </a:lnTo>
                  <a:lnTo>
                    <a:pt x="121284" y="63350"/>
                  </a:lnTo>
                  <a:lnTo>
                    <a:pt x="122168" y="64424"/>
                  </a:lnTo>
                  <a:lnTo>
                    <a:pt x="122168" y="66015"/>
                  </a:lnTo>
                  <a:lnTo>
                    <a:pt x="123291" y="67151"/>
                  </a:lnTo>
                  <a:lnTo>
                    <a:pt x="125501" y="65383"/>
                  </a:lnTo>
                  <a:lnTo>
                    <a:pt x="124882" y="62782"/>
                  </a:lnTo>
                  <a:lnTo>
                    <a:pt x="123216" y="61078"/>
                  </a:lnTo>
                  <a:lnTo>
                    <a:pt x="122837" y="60295"/>
                  </a:lnTo>
                  <a:lnTo>
                    <a:pt x="124238" y="59095"/>
                  </a:lnTo>
                  <a:lnTo>
                    <a:pt x="124352" y="56254"/>
                  </a:lnTo>
                  <a:lnTo>
                    <a:pt x="125337" y="55433"/>
                  </a:lnTo>
                  <a:lnTo>
                    <a:pt x="126688" y="56229"/>
                  </a:lnTo>
                  <a:lnTo>
                    <a:pt x="128734" y="52693"/>
                  </a:lnTo>
                  <a:lnTo>
                    <a:pt x="130363" y="47693"/>
                  </a:lnTo>
                  <a:lnTo>
                    <a:pt x="129176" y="44359"/>
                  </a:lnTo>
                  <a:lnTo>
                    <a:pt x="128418" y="41329"/>
                  </a:lnTo>
                  <a:lnTo>
                    <a:pt x="126625" y="39650"/>
                  </a:lnTo>
                  <a:lnTo>
                    <a:pt x="124365" y="39006"/>
                  </a:lnTo>
                  <a:lnTo>
                    <a:pt x="123039" y="38501"/>
                  </a:lnTo>
                  <a:lnTo>
                    <a:pt x="122231" y="37844"/>
                  </a:lnTo>
                  <a:lnTo>
                    <a:pt x="124238" y="33816"/>
                  </a:lnTo>
                  <a:lnTo>
                    <a:pt x="125047" y="31152"/>
                  </a:lnTo>
                  <a:lnTo>
                    <a:pt x="127067" y="29939"/>
                  </a:lnTo>
                  <a:lnTo>
                    <a:pt x="130350" y="29939"/>
                  </a:lnTo>
                  <a:lnTo>
                    <a:pt x="135009" y="28677"/>
                  </a:lnTo>
                  <a:lnTo>
                    <a:pt x="132875" y="28677"/>
                  </a:lnTo>
                  <a:lnTo>
                    <a:pt x="132875" y="23841"/>
                  </a:lnTo>
                  <a:lnTo>
                    <a:pt x="135224" y="22793"/>
                  </a:lnTo>
                  <a:lnTo>
                    <a:pt x="136108" y="25091"/>
                  </a:lnTo>
                  <a:lnTo>
                    <a:pt x="137257" y="22490"/>
                  </a:lnTo>
                  <a:lnTo>
                    <a:pt x="137282" y="21025"/>
                  </a:lnTo>
                  <a:lnTo>
                    <a:pt x="138090" y="21479"/>
                  </a:lnTo>
                  <a:lnTo>
                    <a:pt x="137446" y="25129"/>
                  </a:lnTo>
                  <a:lnTo>
                    <a:pt x="136032" y="30912"/>
                  </a:lnTo>
                  <a:lnTo>
                    <a:pt x="136019" y="34447"/>
                  </a:lnTo>
                  <a:lnTo>
                    <a:pt x="139467" y="39220"/>
                  </a:lnTo>
                  <a:lnTo>
                    <a:pt x="140452" y="42491"/>
                  </a:lnTo>
                  <a:lnTo>
                    <a:pt x="140452" y="44486"/>
                  </a:lnTo>
                  <a:lnTo>
                    <a:pt x="142346" y="42907"/>
                  </a:lnTo>
                  <a:lnTo>
                    <a:pt x="142346" y="39460"/>
                  </a:lnTo>
                  <a:lnTo>
                    <a:pt x="143836" y="36051"/>
                  </a:lnTo>
                  <a:lnTo>
                    <a:pt x="143028" y="33273"/>
                  </a:lnTo>
                  <a:lnTo>
                    <a:pt x="142901" y="31682"/>
                  </a:lnTo>
                  <a:lnTo>
                    <a:pt x="142598" y="29447"/>
                  </a:lnTo>
                  <a:lnTo>
                    <a:pt x="140742" y="27982"/>
                  </a:lnTo>
                  <a:lnTo>
                    <a:pt x="140464" y="25356"/>
                  </a:lnTo>
                  <a:lnTo>
                    <a:pt x="142939" y="23740"/>
                  </a:lnTo>
                  <a:lnTo>
                    <a:pt x="145502" y="24093"/>
                  </a:lnTo>
                  <a:lnTo>
                    <a:pt x="145502" y="21189"/>
                  </a:lnTo>
                  <a:lnTo>
                    <a:pt x="146462" y="19611"/>
                  </a:lnTo>
                  <a:lnTo>
                    <a:pt x="148508" y="18588"/>
                  </a:lnTo>
                  <a:lnTo>
                    <a:pt x="149732" y="18588"/>
                  </a:lnTo>
                  <a:lnTo>
                    <a:pt x="148141" y="14231"/>
                  </a:lnTo>
                  <a:lnTo>
                    <a:pt x="145010" y="13070"/>
                  </a:lnTo>
                  <a:lnTo>
                    <a:pt x="145490" y="11214"/>
                  </a:lnTo>
                  <a:lnTo>
                    <a:pt x="145161" y="9105"/>
                  </a:lnTo>
                  <a:lnTo>
                    <a:pt x="145060" y="8562"/>
                  </a:lnTo>
                  <a:lnTo>
                    <a:pt x="146664" y="9395"/>
                  </a:lnTo>
                  <a:lnTo>
                    <a:pt x="148015" y="8360"/>
                  </a:lnTo>
                  <a:lnTo>
                    <a:pt x="149442" y="9307"/>
                  </a:lnTo>
                  <a:lnTo>
                    <a:pt x="150364" y="6542"/>
                  </a:lnTo>
                  <a:lnTo>
                    <a:pt x="149038" y="4774"/>
                  </a:lnTo>
                  <a:lnTo>
                    <a:pt x="148369" y="2223"/>
                  </a:lnTo>
                  <a:lnTo>
                    <a:pt x="144227" y="1605"/>
                  </a:lnTo>
                  <a:lnTo>
                    <a:pt x="144227" y="3120"/>
                  </a:lnTo>
                  <a:lnTo>
                    <a:pt x="143116" y="3082"/>
                  </a:lnTo>
                  <a:lnTo>
                    <a:pt x="142384" y="2185"/>
                  </a:lnTo>
                  <a:lnTo>
                    <a:pt x="134744" y="2185"/>
                  </a:lnTo>
                  <a:lnTo>
                    <a:pt x="130704" y="2564"/>
                  </a:lnTo>
                  <a:lnTo>
                    <a:pt x="133065" y="4875"/>
                  </a:lnTo>
                  <a:lnTo>
                    <a:pt x="131411" y="4888"/>
                  </a:lnTo>
                  <a:lnTo>
                    <a:pt x="130842" y="3486"/>
                  </a:lnTo>
                  <a:lnTo>
                    <a:pt x="127458" y="4989"/>
                  </a:lnTo>
                  <a:lnTo>
                    <a:pt x="124908" y="6605"/>
                  </a:lnTo>
                  <a:lnTo>
                    <a:pt x="123620" y="6605"/>
                  </a:lnTo>
                  <a:lnTo>
                    <a:pt x="122584" y="4420"/>
                  </a:lnTo>
                  <a:lnTo>
                    <a:pt x="119781" y="4016"/>
                  </a:lnTo>
                  <a:lnTo>
                    <a:pt x="117710" y="5178"/>
                  </a:lnTo>
                  <a:lnTo>
                    <a:pt x="114604" y="4143"/>
                  </a:lnTo>
                  <a:lnTo>
                    <a:pt x="112432" y="3259"/>
                  </a:lnTo>
                  <a:lnTo>
                    <a:pt x="108076" y="3574"/>
                  </a:lnTo>
                  <a:lnTo>
                    <a:pt x="106005" y="4900"/>
                  </a:lnTo>
                  <a:lnTo>
                    <a:pt x="107091" y="7842"/>
                  </a:lnTo>
                  <a:lnTo>
                    <a:pt x="105146" y="7842"/>
                  </a:lnTo>
                  <a:lnTo>
                    <a:pt x="103795" y="7729"/>
                  </a:lnTo>
                  <a:lnTo>
                    <a:pt x="101851" y="8714"/>
                  </a:lnTo>
                  <a:lnTo>
                    <a:pt x="102583" y="10039"/>
                  </a:lnTo>
                  <a:lnTo>
                    <a:pt x="102583" y="10039"/>
                  </a:lnTo>
                  <a:lnTo>
                    <a:pt x="101169" y="9623"/>
                  </a:lnTo>
                  <a:lnTo>
                    <a:pt x="100348" y="6744"/>
                  </a:lnTo>
                  <a:lnTo>
                    <a:pt x="97545" y="4370"/>
                  </a:lnTo>
                  <a:lnTo>
                    <a:pt x="93252" y="4963"/>
                  </a:lnTo>
                  <a:lnTo>
                    <a:pt x="94072" y="7628"/>
                  </a:lnTo>
                  <a:lnTo>
                    <a:pt x="91509" y="7539"/>
                  </a:lnTo>
                  <a:lnTo>
                    <a:pt x="90385" y="6074"/>
                  </a:lnTo>
                  <a:lnTo>
                    <a:pt x="87999" y="7337"/>
                  </a:lnTo>
                  <a:lnTo>
                    <a:pt x="86231" y="7893"/>
                  </a:lnTo>
                  <a:lnTo>
                    <a:pt x="84034" y="10544"/>
                  </a:lnTo>
                  <a:lnTo>
                    <a:pt x="83706" y="9282"/>
                  </a:lnTo>
                  <a:lnTo>
                    <a:pt x="85915" y="5923"/>
                  </a:lnTo>
                  <a:lnTo>
                    <a:pt x="85234" y="2526"/>
                  </a:lnTo>
                  <a:lnTo>
                    <a:pt x="8178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52"/>
            <p:cNvSpPr/>
            <p:nvPr/>
          </p:nvSpPr>
          <p:spPr>
            <a:xfrm>
              <a:off x="4467225" y="3815075"/>
              <a:ext cx="177425" cy="289800"/>
            </a:xfrm>
            <a:custGeom>
              <a:avLst/>
              <a:gdLst/>
              <a:ahLst/>
              <a:cxnLst/>
              <a:rect l="l" t="t" r="r" b="b"/>
              <a:pathLst>
                <a:path w="7097" h="11592" extrusionOk="0">
                  <a:moveTo>
                    <a:pt x="5683" y="0"/>
                  </a:moveTo>
                  <a:lnTo>
                    <a:pt x="4572" y="1339"/>
                  </a:lnTo>
                  <a:lnTo>
                    <a:pt x="2602" y="2513"/>
                  </a:lnTo>
                  <a:lnTo>
                    <a:pt x="1023" y="3271"/>
                  </a:lnTo>
                  <a:lnTo>
                    <a:pt x="1415" y="5809"/>
                  </a:lnTo>
                  <a:lnTo>
                    <a:pt x="1023" y="7362"/>
                  </a:lnTo>
                  <a:lnTo>
                    <a:pt x="1" y="8524"/>
                  </a:lnTo>
                  <a:lnTo>
                    <a:pt x="556" y="10809"/>
                  </a:lnTo>
                  <a:lnTo>
                    <a:pt x="2134" y="11592"/>
                  </a:lnTo>
                  <a:lnTo>
                    <a:pt x="3864" y="9849"/>
                  </a:lnTo>
                  <a:lnTo>
                    <a:pt x="5203" y="6541"/>
                  </a:lnTo>
                  <a:lnTo>
                    <a:pt x="6226" y="3384"/>
                  </a:lnTo>
                  <a:lnTo>
                    <a:pt x="7097" y="1655"/>
                  </a:lnTo>
                  <a:lnTo>
                    <a:pt x="615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52"/>
            <p:cNvSpPr/>
            <p:nvPr/>
          </p:nvSpPr>
          <p:spPr>
            <a:xfrm>
              <a:off x="4458375" y="3806875"/>
              <a:ext cx="194800" cy="307475"/>
            </a:xfrm>
            <a:custGeom>
              <a:avLst/>
              <a:gdLst/>
              <a:ahLst/>
              <a:cxnLst/>
              <a:rect l="l" t="t" r="r" b="b"/>
              <a:pathLst>
                <a:path w="7792" h="12299" extrusionOk="0">
                  <a:moveTo>
                    <a:pt x="6327" y="644"/>
                  </a:moveTo>
                  <a:lnTo>
                    <a:pt x="7097" y="1995"/>
                  </a:lnTo>
                  <a:lnTo>
                    <a:pt x="6277" y="3611"/>
                  </a:lnTo>
                  <a:lnTo>
                    <a:pt x="5266" y="6756"/>
                  </a:lnTo>
                  <a:lnTo>
                    <a:pt x="3953" y="10001"/>
                  </a:lnTo>
                  <a:lnTo>
                    <a:pt x="2413" y="11529"/>
                  </a:lnTo>
                  <a:lnTo>
                    <a:pt x="1175" y="10910"/>
                  </a:lnTo>
                  <a:lnTo>
                    <a:pt x="695" y="8940"/>
                  </a:lnTo>
                  <a:lnTo>
                    <a:pt x="1668" y="7829"/>
                  </a:lnTo>
                  <a:lnTo>
                    <a:pt x="2097" y="6149"/>
                  </a:lnTo>
                  <a:lnTo>
                    <a:pt x="1731" y="3776"/>
                  </a:lnTo>
                  <a:lnTo>
                    <a:pt x="3120" y="3119"/>
                  </a:lnTo>
                  <a:lnTo>
                    <a:pt x="5090" y="1932"/>
                  </a:lnTo>
                  <a:lnTo>
                    <a:pt x="6176" y="644"/>
                  </a:lnTo>
                  <a:close/>
                  <a:moveTo>
                    <a:pt x="5873" y="0"/>
                  </a:moveTo>
                  <a:lnTo>
                    <a:pt x="4711" y="1427"/>
                  </a:lnTo>
                  <a:lnTo>
                    <a:pt x="2817" y="2563"/>
                  </a:lnTo>
                  <a:lnTo>
                    <a:pt x="1024" y="3409"/>
                  </a:lnTo>
                  <a:lnTo>
                    <a:pt x="1440" y="6124"/>
                  </a:lnTo>
                  <a:lnTo>
                    <a:pt x="1087" y="7538"/>
                  </a:lnTo>
                  <a:lnTo>
                    <a:pt x="1" y="8776"/>
                  </a:lnTo>
                  <a:lnTo>
                    <a:pt x="632" y="11352"/>
                  </a:lnTo>
                  <a:lnTo>
                    <a:pt x="2552" y="12299"/>
                  </a:lnTo>
                  <a:lnTo>
                    <a:pt x="4420" y="10405"/>
                  </a:lnTo>
                  <a:lnTo>
                    <a:pt x="5847" y="6958"/>
                  </a:lnTo>
                  <a:lnTo>
                    <a:pt x="6845" y="3851"/>
                  </a:lnTo>
                  <a:lnTo>
                    <a:pt x="7792" y="1970"/>
                  </a:lnTo>
                  <a:lnTo>
                    <a:pt x="668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52"/>
            <p:cNvSpPr/>
            <p:nvPr/>
          </p:nvSpPr>
          <p:spPr>
            <a:xfrm>
              <a:off x="5304725" y="3312525"/>
              <a:ext cx="45475" cy="78625"/>
            </a:xfrm>
            <a:custGeom>
              <a:avLst/>
              <a:gdLst/>
              <a:ahLst/>
              <a:cxnLst/>
              <a:rect l="l" t="t" r="r" b="b"/>
              <a:pathLst>
                <a:path w="1819" h="3145" extrusionOk="0">
                  <a:moveTo>
                    <a:pt x="480" y="0"/>
                  </a:moveTo>
                  <a:lnTo>
                    <a:pt x="0" y="1654"/>
                  </a:lnTo>
                  <a:lnTo>
                    <a:pt x="480" y="3144"/>
                  </a:lnTo>
                  <a:lnTo>
                    <a:pt x="1503" y="2753"/>
                  </a:lnTo>
                  <a:lnTo>
                    <a:pt x="1818" y="1566"/>
                  </a:lnTo>
                  <a:lnTo>
                    <a:pt x="48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52"/>
            <p:cNvSpPr/>
            <p:nvPr/>
          </p:nvSpPr>
          <p:spPr>
            <a:xfrm>
              <a:off x="5296500" y="3296100"/>
              <a:ext cx="62525" cy="105475"/>
            </a:xfrm>
            <a:custGeom>
              <a:avLst/>
              <a:gdLst/>
              <a:ahLst/>
              <a:cxnLst/>
              <a:rect l="l" t="t" r="r" b="b"/>
              <a:pathLst>
                <a:path w="2501" h="4219" extrusionOk="0">
                  <a:moveTo>
                    <a:pt x="948" y="1301"/>
                  </a:moveTo>
                  <a:lnTo>
                    <a:pt x="1806" y="2311"/>
                  </a:lnTo>
                  <a:lnTo>
                    <a:pt x="1567" y="3170"/>
                  </a:lnTo>
                  <a:lnTo>
                    <a:pt x="1011" y="3397"/>
                  </a:lnTo>
                  <a:lnTo>
                    <a:pt x="657" y="2299"/>
                  </a:lnTo>
                  <a:lnTo>
                    <a:pt x="948" y="1301"/>
                  </a:lnTo>
                  <a:close/>
                  <a:moveTo>
                    <a:pt x="670" y="1"/>
                  </a:moveTo>
                  <a:lnTo>
                    <a:pt x="1" y="2311"/>
                  </a:lnTo>
                  <a:lnTo>
                    <a:pt x="607" y="4218"/>
                  </a:lnTo>
                  <a:lnTo>
                    <a:pt x="2097" y="3650"/>
                  </a:lnTo>
                  <a:lnTo>
                    <a:pt x="2501" y="2147"/>
                  </a:lnTo>
                  <a:lnTo>
                    <a:pt x="67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52"/>
            <p:cNvSpPr/>
            <p:nvPr/>
          </p:nvSpPr>
          <p:spPr>
            <a:xfrm>
              <a:off x="5643750" y="3420800"/>
              <a:ext cx="232675" cy="252250"/>
            </a:xfrm>
            <a:custGeom>
              <a:avLst/>
              <a:gdLst/>
              <a:ahLst/>
              <a:cxnLst/>
              <a:rect l="l" t="t" r="r" b="b"/>
              <a:pathLst>
                <a:path w="9307" h="10090" extrusionOk="0">
                  <a:moveTo>
                    <a:pt x="1" y="0"/>
                  </a:moveTo>
                  <a:lnTo>
                    <a:pt x="948" y="1301"/>
                  </a:lnTo>
                  <a:lnTo>
                    <a:pt x="2337" y="1553"/>
                  </a:lnTo>
                  <a:cubicBezTo>
                    <a:pt x="2337" y="1553"/>
                    <a:pt x="3536" y="3852"/>
                    <a:pt x="3688" y="4091"/>
                  </a:cubicBezTo>
                  <a:cubicBezTo>
                    <a:pt x="3852" y="4331"/>
                    <a:pt x="5897" y="8233"/>
                    <a:pt x="5897" y="8233"/>
                  </a:cubicBezTo>
                  <a:lnTo>
                    <a:pt x="7804" y="10089"/>
                  </a:lnTo>
                  <a:lnTo>
                    <a:pt x="8587" y="10089"/>
                  </a:lnTo>
                  <a:lnTo>
                    <a:pt x="9307" y="8119"/>
                  </a:lnTo>
                  <a:lnTo>
                    <a:pt x="7880" y="5039"/>
                  </a:lnTo>
                  <a:lnTo>
                    <a:pt x="4647" y="1882"/>
                  </a:lnTo>
                  <a:lnTo>
                    <a:pt x="3473" y="1061"/>
                  </a:lnTo>
                  <a:lnTo>
                    <a:pt x="197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52"/>
            <p:cNvSpPr/>
            <p:nvPr/>
          </p:nvSpPr>
          <p:spPr>
            <a:xfrm>
              <a:off x="5628275" y="3412900"/>
              <a:ext cx="256350" cy="268025"/>
            </a:xfrm>
            <a:custGeom>
              <a:avLst/>
              <a:gdLst/>
              <a:ahLst/>
              <a:cxnLst/>
              <a:rect l="l" t="t" r="r" b="b"/>
              <a:pathLst>
                <a:path w="10254" h="10721" extrusionOk="0">
                  <a:moveTo>
                    <a:pt x="2488" y="632"/>
                  </a:moveTo>
                  <a:lnTo>
                    <a:pt x="5052" y="2438"/>
                  </a:lnTo>
                  <a:lnTo>
                    <a:pt x="8246" y="5544"/>
                  </a:lnTo>
                  <a:lnTo>
                    <a:pt x="9585" y="8448"/>
                  </a:lnTo>
                  <a:lnTo>
                    <a:pt x="9004" y="10090"/>
                  </a:lnTo>
                  <a:lnTo>
                    <a:pt x="8562" y="10090"/>
                  </a:lnTo>
                  <a:lnTo>
                    <a:pt x="6782" y="8360"/>
                  </a:lnTo>
                  <a:cubicBezTo>
                    <a:pt x="6478" y="7792"/>
                    <a:pt x="4723" y="4471"/>
                    <a:pt x="4572" y="4231"/>
                  </a:cubicBezTo>
                  <a:cubicBezTo>
                    <a:pt x="4458" y="4067"/>
                    <a:pt x="3688" y="2614"/>
                    <a:pt x="3233" y="1731"/>
                  </a:cubicBezTo>
                  <a:lnTo>
                    <a:pt x="3158" y="1592"/>
                  </a:lnTo>
                  <a:lnTo>
                    <a:pt x="1743" y="1327"/>
                  </a:lnTo>
                  <a:lnTo>
                    <a:pt x="1238" y="632"/>
                  </a:lnTo>
                  <a:close/>
                  <a:moveTo>
                    <a:pt x="1" y="1"/>
                  </a:moveTo>
                  <a:lnTo>
                    <a:pt x="1390" y="1907"/>
                  </a:lnTo>
                  <a:lnTo>
                    <a:pt x="2741" y="2160"/>
                  </a:lnTo>
                  <a:cubicBezTo>
                    <a:pt x="3019" y="2690"/>
                    <a:pt x="3903" y="4370"/>
                    <a:pt x="4041" y="4584"/>
                  </a:cubicBezTo>
                  <a:cubicBezTo>
                    <a:pt x="4155" y="4748"/>
                    <a:pt x="5430" y="7135"/>
                    <a:pt x="6251" y="8701"/>
                  </a:cubicBezTo>
                  <a:lnTo>
                    <a:pt x="8297" y="10721"/>
                  </a:lnTo>
                  <a:lnTo>
                    <a:pt x="9433" y="10721"/>
                  </a:lnTo>
                  <a:lnTo>
                    <a:pt x="10254" y="8423"/>
                  </a:lnTo>
                  <a:lnTo>
                    <a:pt x="8789" y="5228"/>
                  </a:lnTo>
                  <a:lnTo>
                    <a:pt x="5443" y="1945"/>
                  </a:lnTo>
                  <a:lnTo>
                    <a:pt x="269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52"/>
            <p:cNvSpPr/>
            <p:nvPr/>
          </p:nvSpPr>
          <p:spPr>
            <a:xfrm>
              <a:off x="5873550" y="3662925"/>
              <a:ext cx="284775" cy="73250"/>
            </a:xfrm>
            <a:custGeom>
              <a:avLst/>
              <a:gdLst/>
              <a:ahLst/>
              <a:cxnLst/>
              <a:rect l="l" t="t" r="r" b="b"/>
              <a:pathLst>
                <a:path w="11391" h="2930" extrusionOk="0">
                  <a:moveTo>
                    <a:pt x="1150" y="0"/>
                  </a:moveTo>
                  <a:lnTo>
                    <a:pt x="1" y="998"/>
                  </a:lnTo>
                  <a:lnTo>
                    <a:pt x="2324" y="2058"/>
                  </a:lnTo>
                  <a:lnTo>
                    <a:pt x="5696" y="2930"/>
                  </a:lnTo>
                  <a:lnTo>
                    <a:pt x="11391" y="2930"/>
                  </a:lnTo>
                  <a:lnTo>
                    <a:pt x="8082" y="1667"/>
                  </a:lnTo>
                  <a:lnTo>
                    <a:pt x="5708" y="1667"/>
                  </a:lnTo>
                  <a:lnTo>
                    <a:pt x="115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52"/>
            <p:cNvSpPr/>
            <p:nvPr/>
          </p:nvSpPr>
          <p:spPr>
            <a:xfrm>
              <a:off x="5859050" y="3654075"/>
              <a:ext cx="342200" cy="90000"/>
            </a:xfrm>
            <a:custGeom>
              <a:avLst/>
              <a:gdLst/>
              <a:ahLst/>
              <a:cxnLst/>
              <a:rect l="l" t="t" r="r" b="b"/>
              <a:pathLst>
                <a:path w="13688" h="3600" extrusionOk="0">
                  <a:moveTo>
                    <a:pt x="1806" y="720"/>
                  </a:moveTo>
                  <a:lnTo>
                    <a:pt x="6187" y="2311"/>
                  </a:lnTo>
                  <a:lnTo>
                    <a:pt x="8599" y="2337"/>
                  </a:lnTo>
                  <a:lnTo>
                    <a:pt x="10266" y="2968"/>
                  </a:lnTo>
                  <a:lnTo>
                    <a:pt x="6314" y="2968"/>
                  </a:lnTo>
                  <a:lnTo>
                    <a:pt x="3043" y="2122"/>
                  </a:lnTo>
                  <a:lnTo>
                    <a:pt x="1174" y="1263"/>
                  </a:lnTo>
                  <a:lnTo>
                    <a:pt x="1806" y="720"/>
                  </a:lnTo>
                  <a:close/>
                  <a:moveTo>
                    <a:pt x="1667" y="1"/>
                  </a:moveTo>
                  <a:lnTo>
                    <a:pt x="0" y="1428"/>
                  </a:lnTo>
                  <a:lnTo>
                    <a:pt x="2829" y="2715"/>
                  </a:lnTo>
                  <a:lnTo>
                    <a:pt x="6200" y="3587"/>
                  </a:lnTo>
                  <a:lnTo>
                    <a:pt x="13688" y="3599"/>
                  </a:lnTo>
                  <a:lnTo>
                    <a:pt x="8763" y="1731"/>
                  </a:lnTo>
                  <a:lnTo>
                    <a:pt x="6352" y="1705"/>
                  </a:lnTo>
                  <a:lnTo>
                    <a:pt x="166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52"/>
            <p:cNvSpPr/>
            <p:nvPr/>
          </p:nvSpPr>
          <p:spPr>
            <a:xfrm>
              <a:off x="6185775" y="3706475"/>
              <a:ext cx="137975" cy="31600"/>
            </a:xfrm>
            <a:custGeom>
              <a:avLst/>
              <a:gdLst/>
              <a:ahLst/>
              <a:cxnLst/>
              <a:rect l="l" t="t" r="r" b="b"/>
              <a:pathLst>
                <a:path w="5519" h="1264" extrusionOk="0">
                  <a:moveTo>
                    <a:pt x="3397" y="1"/>
                  </a:moveTo>
                  <a:lnTo>
                    <a:pt x="0" y="556"/>
                  </a:lnTo>
                  <a:lnTo>
                    <a:pt x="1818" y="1263"/>
                  </a:lnTo>
                  <a:lnTo>
                    <a:pt x="5518" y="556"/>
                  </a:lnTo>
                  <a:lnTo>
                    <a:pt x="339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52"/>
            <p:cNvSpPr/>
            <p:nvPr/>
          </p:nvSpPr>
          <p:spPr>
            <a:xfrm>
              <a:off x="6156100" y="3698600"/>
              <a:ext cx="203625" cy="47675"/>
            </a:xfrm>
            <a:custGeom>
              <a:avLst/>
              <a:gdLst/>
              <a:ahLst/>
              <a:cxnLst/>
              <a:rect l="l" t="t" r="r" b="b"/>
              <a:pathLst>
                <a:path w="8145" h="1907" extrusionOk="0">
                  <a:moveTo>
                    <a:pt x="4571" y="644"/>
                  </a:moveTo>
                  <a:lnTo>
                    <a:pt x="5278" y="821"/>
                  </a:lnTo>
                  <a:lnTo>
                    <a:pt x="3031" y="1250"/>
                  </a:lnTo>
                  <a:lnTo>
                    <a:pt x="2374" y="998"/>
                  </a:lnTo>
                  <a:lnTo>
                    <a:pt x="4571" y="644"/>
                  </a:lnTo>
                  <a:close/>
                  <a:moveTo>
                    <a:pt x="4596" y="0"/>
                  </a:moveTo>
                  <a:lnTo>
                    <a:pt x="0" y="745"/>
                  </a:lnTo>
                  <a:lnTo>
                    <a:pt x="2968" y="1907"/>
                  </a:lnTo>
                  <a:lnTo>
                    <a:pt x="8145" y="922"/>
                  </a:lnTo>
                  <a:lnTo>
                    <a:pt x="459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52"/>
            <p:cNvSpPr/>
            <p:nvPr/>
          </p:nvSpPr>
          <p:spPr>
            <a:xfrm>
              <a:off x="6158300" y="3493725"/>
              <a:ext cx="139875" cy="161950"/>
            </a:xfrm>
            <a:custGeom>
              <a:avLst/>
              <a:gdLst/>
              <a:ahLst/>
              <a:cxnLst/>
              <a:rect l="l" t="t" r="r" b="b"/>
              <a:pathLst>
                <a:path w="5595" h="6478" extrusionOk="0">
                  <a:moveTo>
                    <a:pt x="3864" y="0"/>
                  </a:moveTo>
                  <a:lnTo>
                    <a:pt x="632" y="1579"/>
                  </a:lnTo>
                  <a:lnTo>
                    <a:pt x="1" y="4925"/>
                  </a:lnTo>
                  <a:lnTo>
                    <a:pt x="1099" y="6478"/>
                  </a:lnTo>
                  <a:lnTo>
                    <a:pt x="1730" y="4420"/>
                  </a:lnTo>
                  <a:lnTo>
                    <a:pt x="3473" y="6225"/>
                  </a:lnTo>
                  <a:lnTo>
                    <a:pt x="3473" y="4331"/>
                  </a:lnTo>
                  <a:lnTo>
                    <a:pt x="2678" y="3510"/>
                  </a:lnTo>
                  <a:lnTo>
                    <a:pt x="4104" y="2765"/>
                  </a:lnTo>
                  <a:lnTo>
                    <a:pt x="1895" y="2765"/>
                  </a:lnTo>
                  <a:lnTo>
                    <a:pt x="5594" y="1023"/>
                  </a:lnTo>
                  <a:lnTo>
                    <a:pt x="386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52"/>
            <p:cNvSpPr/>
            <p:nvPr/>
          </p:nvSpPr>
          <p:spPr>
            <a:xfrm>
              <a:off x="6149775" y="3484875"/>
              <a:ext cx="165125" cy="188175"/>
            </a:xfrm>
            <a:custGeom>
              <a:avLst/>
              <a:gdLst/>
              <a:ahLst/>
              <a:cxnLst/>
              <a:rect l="l" t="t" r="r" b="b"/>
              <a:pathLst>
                <a:path w="6605" h="7527" extrusionOk="0">
                  <a:moveTo>
                    <a:pt x="4193" y="708"/>
                  </a:moveTo>
                  <a:lnTo>
                    <a:pt x="5266" y="1339"/>
                  </a:lnTo>
                  <a:lnTo>
                    <a:pt x="1023" y="3334"/>
                  </a:lnTo>
                  <a:lnTo>
                    <a:pt x="1023" y="3334"/>
                  </a:lnTo>
                  <a:lnTo>
                    <a:pt x="1251" y="2147"/>
                  </a:lnTo>
                  <a:lnTo>
                    <a:pt x="4193" y="708"/>
                  </a:lnTo>
                  <a:close/>
                  <a:moveTo>
                    <a:pt x="3157" y="3423"/>
                  </a:moveTo>
                  <a:lnTo>
                    <a:pt x="2501" y="3776"/>
                  </a:lnTo>
                  <a:lnTo>
                    <a:pt x="3486" y="4812"/>
                  </a:lnTo>
                  <a:lnTo>
                    <a:pt x="3486" y="5796"/>
                  </a:lnTo>
                  <a:lnTo>
                    <a:pt x="1933" y="4168"/>
                  </a:lnTo>
                  <a:lnTo>
                    <a:pt x="1326" y="6125"/>
                  </a:lnTo>
                  <a:lnTo>
                    <a:pt x="670" y="5203"/>
                  </a:lnTo>
                  <a:lnTo>
                    <a:pt x="1011" y="3423"/>
                  </a:lnTo>
                  <a:close/>
                  <a:moveTo>
                    <a:pt x="4218" y="1"/>
                  </a:moveTo>
                  <a:lnTo>
                    <a:pt x="683" y="1718"/>
                  </a:lnTo>
                  <a:lnTo>
                    <a:pt x="1" y="5354"/>
                  </a:lnTo>
                  <a:lnTo>
                    <a:pt x="1554" y="7526"/>
                  </a:lnTo>
                  <a:lnTo>
                    <a:pt x="2210" y="5392"/>
                  </a:lnTo>
                  <a:lnTo>
                    <a:pt x="4117" y="7375"/>
                  </a:lnTo>
                  <a:lnTo>
                    <a:pt x="4117" y="4572"/>
                  </a:lnTo>
                  <a:lnTo>
                    <a:pt x="3536" y="3953"/>
                  </a:lnTo>
                  <a:lnTo>
                    <a:pt x="5708" y="2804"/>
                  </a:lnTo>
                  <a:lnTo>
                    <a:pt x="3650" y="2804"/>
                  </a:lnTo>
                  <a:lnTo>
                    <a:pt x="6605" y="1415"/>
                  </a:lnTo>
                  <a:lnTo>
                    <a:pt x="421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52"/>
            <p:cNvSpPr/>
            <p:nvPr/>
          </p:nvSpPr>
          <p:spPr>
            <a:xfrm>
              <a:off x="5945525" y="3367450"/>
              <a:ext cx="213125" cy="254775"/>
            </a:xfrm>
            <a:custGeom>
              <a:avLst/>
              <a:gdLst/>
              <a:ahLst/>
              <a:cxnLst/>
              <a:rect l="l" t="t" r="r" b="b"/>
              <a:pathLst>
                <a:path w="8525" h="10191" extrusionOk="0">
                  <a:moveTo>
                    <a:pt x="6542" y="0"/>
                  </a:moveTo>
                  <a:lnTo>
                    <a:pt x="3941" y="3119"/>
                  </a:lnTo>
                  <a:lnTo>
                    <a:pt x="2817" y="5291"/>
                  </a:lnTo>
                  <a:lnTo>
                    <a:pt x="935" y="5291"/>
                  </a:lnTo>
                  <a:lnTo>
                    <a:pt x="1" y="6869"/>
                  </a:lnTo>
                  <a:lnTo>
                    <a:pt x="1491" y="9067"/>
                  </a:lnTo>
                  <a:lnTo>
                    <a:pt x="2817" y="9546"/>
                  </a:lnTo>
                  <a:lnTo>
                    <a:pt x="4686" y="9344"/>
                  </a:lnTo>
                  <a:lnTo>
                    <a:pt x="6049" y="10190"/>
                  </a:lnTo>
                  <a:lnTo>
                    <a:pt x="7363" y="6516"/>
                  </a:lnTo>
                  <a:lnTo>
                    <a:pt x="8524" y="4874"/>
                  </a:lnTo>
                  <a:lnTo>
                    <a:pt x="7653" y="3384"/>
                  </a:lnTo>
                  <a:lnTo>
                    <a:pt x="8512" y="2134"/>
                  </a:lnTo>
                  <a:lnTo>
                    <a:pt x="654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52"/>
            <p:cNvSpPr/>
            <p:nvPr/>
          </p:nvSpPr>
          <p:spPr>
            <a:xfrm>
              <a:off x="5936075" y="3355775"/>
              <a:ext cx="232350" cy="278450"/>
            </a:xfrm>
            <a:custGeom>
              <a:avLst/>
              <a:gdLst/>
              <a:ahLst/>
              <a:cxnLst/>
              <a:rect l="l" t="t" r="r" b="b"/>
              <a:pathLst>
                <a:path w="9294" h="11138" extrusionOk="0">
                  <a:moveTo>
                    <a:pt x="6932" y="947"/>
                  </a:moveTo>
                  <a:lnTo>
                    <a:pt x="8486" y="2627"/>
                  </a:lnTo>
                  <a:lnTo>
                    <a:pt x="7652" y="3839"/>
                  </a:lnTo>
                  <a:lnTo>
                    <a:pt x="8523" y="5329"/>
                  </a:lnTo>
                  <a:lnTo>
                    <a:pt x="7475" y="6806"/>
                  </a:lnTo>
                  <a:lnTo>
                    <a:pt x="6263" y="10190"/>
                  </a:lnTo>
                  <a:lnTo>
                    <a:pt x="5139" y="9496"/>
                  </a:lnTo>
                  <a:lnTo>
                    <a:pt x="3220" y="9685"/>
                  </a:lnTo>
                  <a:lnTo>
                    <a:pt x="2071" y="9281"/>
                  </a:lnTo>
                  <a:lnTo>
                    <a:pt x="745" y="7324"/>
                  </a:lnTo>
                  <a:lnTo>
                    <a:pt x="1490" y="6074"/>
                  </a:lnTo>
                  <a:lnTo>
                    <a:pt x="3384" y="6074"/>
                  </a:lnTo>
                  <a:lnTo>
                    <a:pt x="4584" y="3763"/>
                  </a:lnTo>
                  <a:lnTo>
                    <a:pt x="6932" y="947"/>
                  </a:lnTo>
                  <a:close/>
                  <a:moveTo>
                    <a:pt x="6907" y="0"/>
                  </a:moveTo>
                  <a:lnTo>
                    <a:pt x="4079" y="3397"/>
                  </a:lnTo>
                  <a:lnTo>
                    <a:pt x="3005" y="5442"/>
                  </a:lnTo>
                  <a:lnTo>
                    <a:pt x="1137" y="5442"/>
                  </a:lnTo>
                  <a:lnTo>
                    <a:pt x="0" y="7336"/>
                  </a:lnTo>
                  <a:lnTo>
                    <a:pt x="1667" y="9799"/>
                  </a:lnTo>
                  <a:lnTo>
                    <a:pt x="3157" y="10329"/>
                  </a:lnTo>
                  <a:lnTo>
                    <a:pt x="4988" y="10140"/>
                  </a:lnTo>
                  <a:lnTo>
                    <a:pt x="6591" y="11137"/>
                  </a:lnTo>
                  <a:lnTo>
                    <a:pt x="8018" y="7147"/>
                  </a:lnTo>
                  <a:lnTo>
                    <a:pt x="9281" y="5379"/>
                  </a:lnTo>
                  <a:lnTo>
                    <a:pt x="8397" y="3877"/>
                  </a:lnTo>
                  <a:lnTo>
                    <a:pt x="9294" y="2576"/>
                  </a:lnTo>
                  <a:lnTo>
                    <a:pt x="69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52"/>
            <p:cNvSpPr/>
            <p:nvPr/>
          </p:nvSpPr>
          <p:spPr>
            <a:xfrm>
              <a:off x="6429775" y="3529075"/>
              <a:ext cx="453650" cy="254450"/>
            </a:xfrm>
            <a:custGeom>
              <a:avLst/>
              <a:gdLst/>
              <a:ahLst/>
              <a:cxnLst/>
              <a:rect l="l" t="t" r="r" b="b"/>
              <a:pathLst>
                <a:path w="18146" h="10178" extrusionOk="0">
                  <a:moveTo>
                    <a:pt x="1794" y="0"/>
                  </a:moveTo>
                  <a:lnTo>
                    <a:pt x="1" y="745"/>
                  </a:lnTo>
                  <a:lnTo>
                    <a:pt x="1705" y="2576"/>
                  </a:lnTo>
                  <a:lnTo>
                    <a:pt x="2223" y="4496"/>
                  </a:lnTo>
                  <a:lnTo>
                    <a:pt x="4281" y="4496"/>
                  </a:lnTo>
                  <a:lnTo>
                    <a:pt x="5847" y="5039"/>
                  </a:lnTo>
                  <a:lnTo>
                    <a:pt x="5847" y="6705"/>
                  </a:lnTo>
                  <a:lnTo>
                    <a:pt x="8764" y="8915"/>
                  </a:lnTo>
                  <a:lnTo>
                    <a:pt x="11214" y="8915"/>
                  </a:lnTo>
                  <a:lnTo>
                    <a:pt x="12236" y="7412"/>
                  </a:lnTo>
                  <a:lnTo>
                    <a:pt x="14055" y="8120"/>
                  </a:lnTo>
                  <a:lnTo>
                    <a:pt x="15633" y="10178"/>
                  </a:lnTo>
                  <a:lnTo>
                    <a:pt x="18146" y="10178"/>
                  </a:lnTo>
                  <a:lnTo>
                    <a:pt x="14522" y="5443"/>
                  </a:lnTo>
                  <a:lnTo>
                    <a:pt x="10431" y="3157"/>
                  </a:lnTo>
                  <a:lnTo>
                    <a:pt x="5531" y="1819"/>
                  </a:lnTo>
                  <a:lnTo>
                    <a:pt x="3650" y="2652"/>
                  </a:lnTo>
                  <a:lnTo>
                    <a:pt x="3094" y="733"/>
                  </a:lnTo>
                  <a:lnTo>
                    <a:pt x="17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52"/>
            <p:cNvSpPr/>
            <p:nvPr/>
          </p:nvSpPr>
          <p:spPr>
            <a:xfrm>
              <a:off x="6416200" y="3519925"/>
              <a:ext cx="483325" cy="271500"/>
            </a:xfrm>
            <a:custGeom>
              <a:avLst/>
              <a:gdLst/>
              <a:ahLst/>
              <a:cxnLst/>
              <a:rect l="l" t="t" r="r" b="b"/>
              <a:pathLst>
                <a:path w="19333" h="10860" extrusionOk="0">
                  <a:moveTo>
                    <a:pt x="2312" y="707"/>
                  </a:moveTo>
                  <a:lnTo>
                    <a:pt x="3372" y="1313"/>
                  </a:lnTo>
                  <a:lnTo>
                    <a:pt x="3991" y="3447"/>
                  </a:lnTo>
                  <a:lnTo>
                    <a:pt x="6112" y="2513"/>
                  </a:lnTo>
                  <a:lnTo>
                    <a:pt x="10860" y="3814"/>
                  </a:lnTo>
                  <a:lnTo>
                    <a:pt x="14863" y="6061"/>
                  </a:lnTo>
                  <a:lnTo>
                    <a:pt x="18058" y="10228"/>
                  </a:lnTo>
                  <a:lnTo>
                    <a:pt x="16328" y="10228"/>
                  </a:lnTo>
                  <a:lnTo>
                    <a:pt x="14787" y="8233"/>
                  </a:lnTo>
                  <a:lnTo>
                    <a:pt x="12653" y="7400"/>
                  </a:lnTo>
                  <a:lnTo>
                    <a:pt x="11580" y="8965"/>
                  </a:lnTo>
                  <a:lnTo>
                    <a:pt x="9408" y="8965"/>
                  </a:lnTo>
                  <a:lnTo>
                    <a:pt x="6706" y="6920"/>
                  </a:lnTo>
                  <a:lnTo>
                    <a:pt x="6706" y="5177"/>
                  </a:lnTo>
                  <a:lnTo>
                    <a:pt x="4913" y="4571"/>
                  </a:lnTo>
                  <a:lnTo>
                    <a:pt x="3006" y="4546"/>
                  </a:lnTo>
                  <a:lnTo>
                    <a:pt x="2526" y="2778"/>
                  </a:lnTo>
                  <a:lnTo>
                    <a:pt x="1074" y="1225"/>
                  </a:lnTo>
                  <a:lnTo>
                    <a:pt x="2312" y="707"/>
                  </a:lnTo>
                  <a:close/>
                  <a:moveTo>
                    <a:pt x="2362" y="0"/>
                  </a:moveTo>
                  <a:lnTo>
                    <a:pt x="1" y="998"/>
                  </a:lnTo>
                  <a:lnTo>
                    <a:pt x="1958" y="3094"/>
                  </a:lnTo>
                  <a:lnTo>
                    <a:pt x="2526" y="5177"/>
                  </a:lnTo>
                  <a:lnTo>
                    <a:pt x="4761" y="5177"/>
                  </a:lnTo>
                  <a:lnTo>
                    <a:pt x="6074" y="5632"/>
                  </a:lnTo>
                  <a:lnTo>
                    <a:pt x="6074" y="7223"/>
                  </a:lnTo>
                  <a:lnTo>
                    <a:pt x="9206" y="9597"/>
                  </a:lnTo>
                  <a:lnTo>
                    <a:pt x="11921" y="9597"/>
                  </a:lnTo>
                  <a:lnTo>
                    <a:pt x="12906" y="8170"/>
                  </a:lnTo>
                  <a:lnTo>
                    <a:pt x="14396" y="8751"/>
                  </a:lnTo>
                  <a:lnTo>
                    <a:pt x="16025" y="10859"/>
                  </a:lnTo>
                  <a:lnTo>
                    <a:pt x="19333" y="10859"/>
                  </a:lnTo>
                  <a:lnTo>
                    <a:pt x="15317" y="5607"/>
                  </a:lnTo>
                  <a:lnTo>
                    <a:pt x="11125" y="3245"/>
                  </a:lnTo>
                  <a:lnTo>
                    <a:pt x="6049" y="1844"/>
                  </a:lnTo>
                  <a:lnTo>
                    <a:pt x="4395" y="2576"/>
                  </a:lnTo>
                  <a:lnTo>
                    <a:pt x="3903" y="884"/>
                  </a:lnTo>
                  <a:lnTo>
                    <a:pt x="236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52"/>
            <p:cNvSpPr/>
            <p:nvPr/>
          </p:nvSpPr>
          <p:spPr>
            <a:xfrm>
              <a:off x="5992575" y="3785400"/>
              <a:ext cx="867500" cy="764650"/>
            </a:xfrm>
            <a:custGeom>
              <a:avLst/>
              <a:gdLst/>
              <a:ahLst/>
              <a:cxnLst/>
              <a:rect l="l" t="t" r="r" b="b"/>
              <a:pathLst>
                <a:path w="34700" h="30586" extrusionOk="0">
                  <a:moveTo>
                    <a:pt x="18082" y="1"/>
                  </a:moveTo>
                  <a:lnTo>
                    <a:pt x="15494" y="2602"/>
                  </a:lnTo>
                  <a:lnTo>
                    <a:pt x="13953" y="3574"/>
                  </a:lnTo>
                  <a:lnTo>
                    <a:pt x="12577" y="3006"/>
                  </a:lnTo>
                  <a:lnTo>
                    <a:pt x="9976" y="5430"/>
                  </a:lnTo>
                  <a:lnTo>
                    <a:pt x="8195" y="7627"/>
                  </a:lnTo>
                  <a:lnTo>
                    <a:pt x="4950" y="9572"/>
                  </a:lnTo>
                  <a:lnTo>
                    <a:pt x="1617" y="10228"/>
                  </a:lnTo>
                  <a:lnTo>
                    <a:pt x="0" y="12779"/>
                  </a:lnTo>
                  <a:lnTo>
                    <a:pt x="0" y="15999"/>
                  </a:lnTo>
                  <a:lnTo>
                    <a:pt x="973" y="20835"/>
                  </a:lnTo>
                  <a:lnTo>
                    <a:pt x="480" y="22704"/>
                  </a:lnTo>
                  <a:lnTo>
                    <a:pt x="1857" y="24244"/>
                  </a:lnTo>
                  <a:lnTo>
                    <a:pt x="5481" y="23424"/>
                  </a:lnTo>
                  <a:lnTo>
                    <a:pt x="9408" y="22211"/>
                  </a:lnTo>
                  <a:lnTo>
                    <a:pt x="12223" y="20999"/>
                  </a:lnTo>
                  <a:lnTo>
                    <a:pt x="16214" y="21365"/>
                  </a:lnTo>
                  <a:lnTo>
                    <a:pt x="18070" y="24964"/>
                  </a:lnTo>
                  <a:lnTo>
                    <a:pt x="20103" y="23184"/>
                  </a:lnTo>
                  <a:lnTo>
                    <a:pt x="20911" y="26833"/>
                  </a:lnTo>
                  <a:cubicBezTo>
                    <a:pt x="20911" y="26833"/>
                    <a:pt x="21719" y="29421"/>
                    <a:pt x="22047" y="29421"/>
                  </a:cubicBezTo>
                  <a:cubicBezTo>
                    <a:pt x="22349" y="29421"/>
                    <a:pt x="23677" y="30586"/>
                    <a:pt x="24015" y="30586"/>
                  </a:cubicBezTo>
                  <a:cubicBezTo>
                    <a:pt x="24045" y="30586"/>
                    <a:pt x="24067" y="30577"/>
                    <a:pt x="24080" y="30558"/>
                  </a:cubicBezTo>
                  <a:cubicBezTo>
                    <a:pt x="24232" y="30318"/>
                    <a:pt x="25621" y="29990"/>
                    <a:pt x="25621" y="29990"/>
                  </a:cubicBezTo>
                  <a:lnTo>
                    <a:pt x="28133" y="30229"/>
                  </a:lnTo>
                  <a:cubicBezTo>
                    <a:pt x="28133" y="30229"/>
                    <a:pt x="30735" y="28045"/>
                    <a:pt x="30735" y="27729"/>
                  </a:cubicBezTo>
                  <a:cubicBezTo>
                    <a:pt x="30735" y="27401"/>
                    <a:pt x="32831" y="23348"/>
                    <a:pt x="32831" y="23348"/>
                  </a:cubicBezTo>
                  <a:lnTo>
                    <a:pt x="34371" y="19699"/>
                  </a:lnTo>
                  <a:lnTo>
                    <a:pt x="34700" y="14193"/>
                  </a:lnTo>
                  <a:lnTo>
                    <a:pt x="31303" y="8107"/>
                  </a:lnTo>
                  <a:lnTo>
                    <a:pt x="30078" y="5114"/>
                  </a:lnTo>
                  <a:lnTo>
                    <a:pt x="29434" y="3081"/>
                  </a:lnTo>
                  <a:lnTo>
                    <a:pt x="27654" y="1"/>
                  </a:lnTo>
                  <a:lnTo>
                    <a:pt x="26025" y="3410"/>
                  </a:lnTo>
                  <a:lnTo>
                    <a:pt x="26113" y="4950"/>
                  </a:lnTo>
                  <a:lnTo>
                    <a:pt x="24333" y="6251"/>
                  </a:lnTo>
                  <a:lnTo>
                    <a:pt x="21971" y="4054"/>
                  </a:lnTo>
                  <a:lnTo>
                    <a:pt x="22224" y="1301"/>
                  </a:lnTo>
                  <a:lnTo>
                    <a:pt x="1808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52"/>
            <p:cNvSpPr/>
            <p:nvPr/>
          </p:nvSpPr>
          <p:spPr>
            <a:xfrm>
              <a:off x="5985000" y="3768350"/>
              <a:ext cx="883600" cy="789850"/>
            </a:xfrm>
            <a:custGeom>
              <a:avLst/>
              <a:gdLst/>
              <a:ahLst/>
              <a:cxnLst/>
              <a:rect l="l" t="t" r="r" b="b"/>
              <a:pathLst>
                <a:path w="35344" h="31594" extrusionOk="0">
                  <a:moveTo>
                    <a:pt x="18474" y="1049"/>
                  </a:moveTo>
                  <a:lnTo>
                    <a:pt x="22186" y="2210"/>
                  </a:lnTo>
                  <a:lnTo>
                    <a:pt x="21946" y="4862"/>
                  </a:lnTo>
                  <a:lnTo>
                    <a:pt x="24598" y="7337"/>
                  </a:lnTo>
                  <a:lnTo>
                    <a:pt x="26732" y="5784"/>
                  </a:lnTo>
                  <a:lnTo>
                    <a:pt x="26643" y="4155"/>
                  </a:lnTo>
                  <a:lnTo>
                    <a:pt x="27969" y="1364"/>
                  </a:lnTo>
                  <a:lnTo>
                    <a:pt x="29447" y="3890"/>
                  </a:lnTo>
                  <a:lnTo>
                    <a:pt x="30091" y="5910"/>
                  </a:lnTo>
                  <a:lnTo>
                    <a:pt x="31315" y="8941"/>
                  </a:lnTo>
                  <a:lnTo>
                    <a:pt x="34674" y="14938"/>
                  </a:lnTo>
                  <a:lnTo>
                    <a:pt x="34359" y="20305"/>
                  </a:lnTo>
                  <a:lnTo>
                    <a:pt x="32856" y="23891"/>
                  </a:lnTo>
                  <a:cubicBezTo>
                    <a:pt x="31530" y="26442"/>
                    <a:pt x="30810" y="27932"/>
                    <a:pt x="30722" y="28336"/>
                  </a:cubicBezTo>
                  <a:cubicBezTo>
                    <a:pt x="30583" y="28601"/>
                    <a:pt x="29396" y="29687"/>
                    <a:pt x="28335" y="30596"/>
                  </a:cubicBezTo>
                  <a:lnTo>
                    <a:pt x="25898" y="30356"/>
                  </a:lnTo>
                  <a:lnTo>
                    <a:pt x="25848" y="30369"/>
                  </a:lnTo>
                  <a:cubicBezTo>
                    <a:pt x="25052" y="30558"/>
                    <a:pt x="24522" y="30747"/>
                    <a:pt x="24257" y="30937"/>
                  </a:cubicBezTo>
                  <a:cubicBezTo>
                    <a:pt x="23979" y="30773"/>
                    <a:pt x="23714" y="30596"/>
                    <a:pt x="23461" y="30406"/>
                  </a:cubicBezTo>
                  <a:cubicBezTo>
                    <a:pt x="22931" y="30028"/>
                    <a:pt x="22666" y="29851"/>
                    <a:pt x="22464" y="29800"/>
                  </a:cubicBezTo>
                  <a:cubicBezTo>
                    <a:pt x="22262" y="29560"/>
                    <a:pt x="21832" y="28411"/>
                    <a:pt x="21517" y="27439"/>
                  </a:cubicBezTo>
                  <a:lnTo>
                    <a:pt x="20595" y="23272"/>
                  </a:lnTo>
                  <a:lnTo>
                    <a:pt x="18474" y="25141"/>
                  </a:lnTo>
                  <a:lnTo>
                    <a:pt x="16706" y="21744"/>
                  </a:lnTo>
                  <a:lnTo>
                    <a:pt x="12463" y="21353"/>
                  </a:lnTo>
                  <a:lnTo>
                    <a:pt x="9610" y="22590"/>
                  </a:lnTo>
                  <a:lnTo>
                    <a:pt x="5708" y="23803"/>
                  </a:lnTo>
                  <a:lnTo>
                    <a:pt x="2261" y="24573"/>
                  </a:lnTo>
                  <a:lnTo>
                    <a:pt x="1124" y="23297"/>
                  </a:lnTo>
                  <a:lnTo>
                    <a:pt x="1591" y="21530"/>
                  </a:lnTo>
                  <a:lnTo>
                    <a:pt x="619" y="16681"/>
                  </a:lnTo>
                  <a:lnTo>
                    <a:pt x="619" y="13537"/>
                  </a:lnTo>
                  <a:lnTo>
                    <a:pt x="2109" y="11188"/>
                  </a:lnTo>
                  <a:lnTo>
                    <a:pt x="5316" y="10557"/>
                  </a:lnTo>
                  <a:lnTo>
                    <a:pt x="8662" y="8574"/>
                  </a:lnTo>
                  <a:lnTo>
                    <a:pt x="10493" y="6352"/>
                  </a:lnTo>
                  <a:lnTo>
                    <a:pt x="12943" y="4054"/>
                  </a:lnTo>
                  <a:lnTo>
                    <a:pt x="14282" y="4609"/>
                  </a:lnTo>
                  <a:lnTo>
                    <a:pt x="15961" y="3549"/>
                  </a:lnTo>
                  <a:lnTo>
                    <a:pt x="18474" y="1049"/>
                  </a:lnTo>
                  <a:close/>
                  <a:moveTo>
                    <a:pt x="27944" y="1"/>
                  </a:moveTo>
                  <a:lnTo>
                    <a:pt x="26025" y="4016"/>
                  </a:lnTo>
                  <a:lnTo>
                    <a:pt x="26100" y="5468"/>
                  </a:lnTo>
                  <a:lnTo>
                    <a:pt x="24674" y="6516"/>
                  </a:lnTo>
                  <a:lnTo>
                    <a:pt x="22615" y="4609"/>
                  </a:lnTo>
                  <a:lnTo>
                    <a:pt x="22868" y="1756"/>
                  </a:lnTo>
                  <a:lnTo>
                    <a:pt x="18310" y="316"/>
                  </a:lnTo>
                  <a:lnTo>
                    <a:pt x="15607" y="3018"/>
                  </a:lnTo>
                  <a:lnTo>
                    <a:pt x="14231" y="3890"/>
                  </a:lnTo>
                  <a:lnTo>
                    <a:pt x="12817" y="3309"/>
                  </a:lnTo>
                  <a:lnTo>
                    <a:pt x="10039" y="5910"/>
                  </a:lnTo>
                  <a:lnTo>
                    <a:pt x="8296" y="8057"/>
                  </a:lnTo>
                  <a:lnTo>
                    <a:pt x="5152" y="9951"/>
                  </a:lnTo>
                  <a:lnTo>
                    <a:pt x="1743" y="10633"/>
                  </a:lnTo>
                  <a:lnTo>
                    <a:pt x="0" y="13360"/>
                  </a:lnTo>
                  <a:lnTo>
                    <a:pt x="0" y="16744"/>
                  </a:lnTo>
                  <a:lnTo>
                    <a:pt x="947" y="21504"/>
                  </a:lnTo>
                  <a:lnTo>
                    <a:pt x="430" y="23462"/>
                  </a:lnTo>
                  <a:lnTo>
                    <a:pt x="2046" y="25267"/>
                  </a:lnTo>
                  <a:lnTo>
                    <a:pt x="5872" y="24409"/>
                  </a:lnTo>
                  <a:lnTo>
                    <a:pt x="9824" y="23184"/>
                  </a:lnTo>
                  <a:lnTo>
                    <a:pt x="12564" y="21997"/>
                  </a:lnTo>
                  <a:lnTo>
                    <a:pt x="16314" y="22338"/>
                  </a:lnTo>
                  <a:lnTo>
                    <a:pt x="18284" y="26151"/>
                  </a:lnTo>
                  <a:lnTo>
                    <a:pt x="20216" y="24459"/>
                  </a:lnTo>
                  <a:lnTo>
                    <a:pt x="20923" y="27616"/>
                  </a:lnTo>
                  <a:cubicBezTo>
                    <a:pt x="21795" y="30419"/>
                    <a:pt x="22136" y="30419"/>
                    <a:pt x="22325" y="30419"/>
                  </a:cubicBezTo>
                  <a:cubicBezTo>
                    <a:pt x="22590" y="30571"/>
                    <a:pt x="22855" y="30735"/>
                    <a:pt x="23095" y="30924"/>
                  </a:cubicBezTo>
                  <a:cubicBezTo>
                    <a:pt x="23752" y="31391"/>
                    <a:pt x="24067" y="31593"/>
                    <a:pt x="24320" y="31593"/>
                  </a:cubicBezTo>
                  <a:cubicBezTo>
                    <a:pt x="24345" y="31581"/>
                    <a:pt x="24383" y="31581"/>
                    <a:pt x="24421" y="31568"/>
                  </a:cubicBezTo>
                  <a:cubicBezTo>
                    <a:pt x="24509" y="31555"/>
                    <a:pt x="24598" y="31505"/>
                    <a:pt x="24648" y="31429"/>
                  </a:cubicBezTo>
                  <a:cubicBezTo>
                    <a:pt x="24749" y="31341"/>
                    <a:pt x="25355" y="31126"/>
                    <a:pt x="25962" y="30987"/>
                  </a:cubicBezTo>
                  <a:lnTo>
                    <a:pt x="28563" y="31240"/>
                  </a:lnTo>
                  <a:lnTo>
                    <a:pt x="28664" y="31151"/>
                  </a:lnTo>
                  <a:cubicBezTo>
                    <a:pt x="31366" y="28866"/>
                    <a:pt x="31366" y="28550"/>
                    <a:pt x="31366" y="28424"/>
                  </a:cubicBezTo>
                  <a:cubicBezTo>
                    <a:pt x="31416" y="28146"/>
                    <a:pt x="32464" y="26037"/>
                    <a:pt x="33449" y="24143"/>
                  </a:cubicBezTo>
                  <a:lnTo>
                    <a:pt x="34990" y="20494"/>
                  </a:lnTo>
                  <a:lnTo>
                    <a:pt x="35343" y="14787"/>
                  </a:lnTo>
                  <a:lnTo>
                    <a:pt x="31909" y="8663"/>
                  </a:lnTo>
                  <a:lnTo>
                    <a:pt x="30697" y="5683"/>
                  </a:lnTo>
                  <a:lnTo>
                    <a:pt x="30053" y="3662"/>
                  </a:lnTo>
                  <a:lnTo>
                    <a:pt x="2794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52"/>
            <p:cNvSpPr/>
            <p:nvPr/>
          </p:nvSpPr>
          <p:spPr>
            <a:xfrm>
              <a:off x="6575950" y="4616250"/>
              <a:ext cx="97550" cy="109575"/>
            </a:xfrm>
            <a:custGeom>
              <a:avLst/>
              <a:gdLst/>
              <a:ahLst/>
              <a:cxnLst/>
              <a:rect l="l" t="t" r="r" b="b"/>
              <a:pathLst>
                <a:path w="3902" h="4383" extrusionOk="0">
                  <a:moveTo>
                    <a:pt x="303" y="1"/>
                  </a:moveTo>
                  <a:lnTo>
                    <a:pt x="0" y="430"/>
                  </a:lnTo>
                  <a:lnTo>
                    <a:pt x="0" y="2955"/>
                  </a:lnTo>
                  <a:lnTo>
                    <a:pt x="1326" y="4382"/>
                  </a:lnTo>
                  <a:lnTo>
                    <a:pt x="3498" y="2753"/>
                  </a:lnTo>
                  <a:lnTo>
                    <a:pt x="3902" y="430"/>
                  </a:lnTo>
                  <a:lnTo>
                    <a:pt x="2273" y="1213"/>
                  </a:lnTo>
                  <a:lnTo>
                    <a:pt x="30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52"/>
            <p:cNvSpPr/>
            <p:nvPr/>
          </p:nvSpPr>
          <p:spPr>
            <a:xfrm>
              <a:off x="6568050" y="4609625"/>
              <a:ext cx="115875" cy="126600"/>
            </a:xfrm>
            <a:custGeom>
              <a:avLst/>
              <a:gdLst/>
              <a:ahLst/>
              <a:cxnLst/>
              <a:rect l="l" t="t" r="r" b="b"/>
              <a:pathLst>
                <a:path w="4635" h="5064" extrusionOk="0">
                  <a:moveTo>
                    <a:pt x="783" y="1"/>
                  </a:moveTo>
                  <a:lnTo>
                    <a:pt x="455" y="531"/>
                  </a:lnTo>
                  <a:lnTo>
                    <a:pt x="2564" y="1844"/>
                  </a:lnTo>
                  <a:lnTo>
                    <a:pt x="3814" y="1251"/>
                  </a:lnTo>
                  <a:lnTo>
                    <a:pt x="3536" y="2842"/>
                  </a:lnTo>
                  <a:lnTo>
                    <a:pt x="1680" y="4218"/>
                  </a:lnTo>
                  <a:lnTo>
                    <a:pt x="632" y="3094"/>
                  </a:lnTo>
                  <a:lnTo>
                    <a:pt x="632" y="695"/>
                  </a:lnTo>
                  <a:lnTo>
                    <a:pt x="0" y="695"/>
                  </a:lnTo>
                  <a:lnTo>
                    <a:pt x="0" y="3347"/>
                  </a:lnTo>
                  <a:lnTo>
                    <a:pt x="1592" y="5064"/>
                  </a:lnTo>
                  <a:lnTo>
                    <a:pt x="4104" y="3208"/>
                  </a:lnTo>
                  <a:lnTo>
                    <a:pt x="4635" y="139"/>
                  </a:lnTo>
                  <a:lnTo>
                    <a:pt x="2602" y="1124"/>
                  </a:lnTo>
                  <a:lnTo>
                    <a:pt x="78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52"/>
            <p:cNvSpPr/>
            <p:nvPr/>
          </p:nvSpPr>
          <p:spPr>
            <a:xfrm>
              <a:off x="6995150" y="4713800"/>
              <a:ext cx="195750" cy="190700"/>
            </a:xfrm>
            <a:custGeom>
              <a:avLst/>
              <a:gdLst/>
              <a:ahLst/>
              <a:cxnLst/>
              <a:rect l="l" t="t" r="r" b="b"/>
              <a:pathLst>
                <a:path w="7830" h="7628" extrusionOk="0">
                  <a:moveTo>
                    <a:pt x="6883" y="0"/>
                  </a:moveTo>
                  <a:lnTo>
                    <a:pt x="4648" y="1932"/>
                  </a:lnTo>
                  <a:lnTo>
                    <a:pt x="2615" y="2905"/>
                  </a:lnTo>
                  <a:lnTo>
                    <a:pt x="468" y="4660"/>
                  </a:lnTo>
                  <a:lnTo>
                    <a:pt x="1" y="5859"/>
                  </a:lnTo>
                  <a:lnTo>
                    <a:pt x="1958" y="7627"/>
                  </a:lnTo>
                  <a:lnTo>
                    <a:pt x="4471" y="4622"/>
                  </a:lnTo>
                  <a:lnTo>
                    <a:pt x="6921" y="2425"/>
                  </a:lnTo>
                  <a:lnTo>
                    <a:pt x="7830" y="1124"/>
                  </a:lnTo>
                  <a:lnTo>
                    <a:pt x="783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52"/>
            <p:cNvSpPr/>
            <p:nvPr/>
          </p:nvSpPr>
          <p:spPr>
            <a:xfrm>
              <a:off x="6985700" y="4705900"/>
              <a:ext cx="213100" cy="209650"/>
            </a:xfrm>
            <a:custGeom>
              <a:avLst/>
              <a:gdLst/>
              <a:ahLst/>
              <a:cxnLst/>
              <a:rect l="l" t="t" r="r" b="b"/>
              <a:pathLst>
                <a:path w="8524" h="8386" extrusionOk="0">
                  <a:moveTo>
                    <a:pt x="7905" y="632"/>
                  </a:moveTo>
                  <a:lnTo>
                    <a:pt x="7905" y="1339"/>
                  </a:lnTo>
                  <a:lnTo>
                    <a:pt x="7071" y="2526"/>
                  </a:lnTo>
                  <a:lnTo>
                    <a:pt x="4609" y="4736"/>
                  </a:lnTo>
                  <a:lnTo>
                    <a:pt x="2311" y="7489"/>
                  </a:lnTo>
                  <a:lnTo>
                    <a:pt x="758" y="6074"/>
                  </a:lnTo>
                  <a:lnTo>
                    <a:pt x="1111" y="5165"/>
                  </a:lnTo>
                  <a:lnTo>
                    <a:pt x="3169" y="3486"/>
                  </a:lnTo>
                  <a:lnTo>
                    <a:pt x="5165" y="2526"/>
                  </a:lnTo>
                  <a:lnTo>
                    <a:pt x="7387" y="632"/>
                  </a:lnTo>
                  <a:close/>
                  <a:moveTo>
                    <a:pt x="7147" y="1"/>
                  </a:moveTo>
                  <a:lnTo>
                    <a:pt x="4836" y="1971"/>
                  </a:lnTo>
                  <a:lnTo>
                    <a:pt x="2854" y="2943"/>
                  </a:lnTo>
                  <a:lnTo>
                    <a:pt x="568" y="4786"/>
                  </a:lnTo>
                  <a:lnTo>
                    <a:pt x="0" y="6251"/>
                  </a:lnTo>
                  <a:lnTo>
                    <a:pt x="2374" y="8385"/>
                  </a:lnTo>
                  <a:lnTo>
                    <a:pt x="5064" y="5165"/>
                  </a:lnTo>
                  <a:lnTo>
                    <a:pt x="7513" y="2981"/>
                  </a:lnTo>
                  <a:lnTo>
                    <a:pt x="8523" y="1541"/>
                  </a:lnTo>
                  <a:lnTo>
                    <a:pt x="852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52"/>
            <p:cNvSpPr/>
            <p:nvPr/>
          </p:nvSpPr>
          <p:spPr>
            <a:xfrm>
              <a:off x="7223700" y="4478300"/>
              <a:ext cx="126625" cy="235850"/>
            </a:xfrm>
            <a:custGeom>
              <a:avLst/>
              <a:gdLst/>
              <a:ahLst/>
              <a:cxnLst/>
              <a:rect l="l" t="t" r="r" b="b"/>
              <a:pathLst>
                <a:path w="5065" h="9434" extrusionOk="0">
                  <a:moveTo>
                    <a:pt x="607" y="1"/>
                  </a:moveTo>
                  <a:lnTo>
                    <a:pt x="1099" y="3334"/>
                  </a:lnTo>
                  <a:lnTo>
                    <a:pt x="1175" y="5557"/>
                  </a:lnTo>
                  <a:lnTo>
                    <a:pt x="266" y="5948"/>
                  </a:lnTo>
                  <a:lnTo>
                    <a:pt x="1087" y="7792"/>
                  </a:lnTo>
                  <a:cubicBezTo>
                    <a:pt x="1087" y="7792"/>
                    <a:pt x="1" y="8612"/>
                    <a:pt x="317" y="8827"/>
                  </a:cubicBezTo>
                  <a:cubicBezTo>
                    <a:pt x="569" y="9004"/>
                    <a:pt x="809" y="9206"/>
                    <a:pt x="1036" y="9433"/>
                  </a:cubicBezTo>
                  <a:lnTo>
                    <a:pt x="2640" y="7716"/>
                  </a:lnTo>
                  <a:lnTo>
                    <a:pt x="3448" y="5531"/>
                  </a:lnTo>
                  <a:lnTo>
                    <a:pt x="5064" y="5026"/>
                  </a:lnTo>
                  <a:lnTo>
                    <a:pt x="4092" y="4370"/>
                  </a:lnTo>
                  <a:lnTo>
                    <a:pt x="2791" y="4370"/>
                  </a:lnTo>
                  <a:lnTo>
                    <a:pt x="2665" y="733"/>
                  </a:lnTo>
                  <a:lnTo>
                    <a:pt x="60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52"/>
            <p:cNvSpPr/>
            <p:nvPr/>
          </p:nvSpPr>
          <p:spPr>
            <a:xfrm>
              <a:off x="7219600" y="4466625"/>
              <a:ext cx="149025" cy="258875"/>
            </a:xfrm>
            <a:custGeom>
              <a:avLst/>
              <a:gdLst/>
              <a:ahLst/>
              <a:cxnLst/>
              <a:rect l="l" t="t" r="r" b="b"/>
              <a:pathLst>
                <a:path w="5961" h="10355" extrusionOk="0">
                  <a:moveTo>
                    <a:pt x="1162" y="948"/>
                  </a:moveTo>
                  <a:lnTo>
                    <a:pt x="2526" y="1427"/>
                  </a:lnTo>
                  <a:lnTo>
                    <a:pt x="2652" y="5152"/>
                  </a:lnTo>
                  <a:lnTo>
                    <a:pt x="4155" y="5152"/>
                  </a:lnTo>
                  <a:lnTo>
                    <a:pt x="4509" y="5392"/>
                  </a:lnTo>
                  <a:lnTo>
                    <a:pt x="3372" y="5733"/>
                  </a:lnTo>
                  <a:lnTo>
                    <a:pt x="2539" y="8019"/>
                  </a:lnTo>
                  <a:lnTo>
                    <a:pt x="1188" y="9458"/>
                  </a:lnTo>
                  <a:cubicBezTo>
                    <a:pt x="1074" y="9344"/>
                    <a:pt x="922" y="9231"/>
                    <a:pt x="784" y="9117"/>
                  </a:cubicBezTo>
                  <a:cubicBezTo>
                    <a:pt x="973" y="8903"/>
                    <a:pt x="1200" y="8701"/>
                    <a:pt x="1440" y="8524"/>
                  </a:cubicBezTo>
                  <a:lnTo>
                    <a:pt x="1642" y="8360"/>
                  </a:lnTo>
                  <a:lnTo>
                    <a:pt x="847" y="6579"/>
                  </a:lnTo>
                  <a:lnTo>
                    <a:pt x="1667" y="6238"/>
                  </a:lnTo>
                  <a:lnTo>
                    <a:pt x="1566" y="3751"/>
                  </a:lnTo>
                  <a:lnTo>
                    <a:pt x="1162" y="948"/>
                  </a:lnTo>
                  <a:close/>
                  <a:moveTo>
                    <a:pt x="380" y="1"/>
                  </a:moveTo>
                  <a:lnTo>
                    <a:pt x="948" y="3814"/>
                  </a:lnTo>
                  <a:lnTo>
                    <a:pt x="1011" y="5822"/>
                  </a:lnTo>
                  <a:lnTo>
                    <a:pt x="1" y="6251"/>
                  </a:lnTo>
                  <a:lnTo>
                    <a:pt x="859" y="8158"/>
                  </a:lnTo>
                  <a:cubicBezTo>
                    <a:pt x="481" y="8473"/>
                    <a:pt x="114" y="8865"/>
                    <a:pt x="114" y="9193"/>
                  </a:cubicBezTo>
                  <a:cubicBezTo>
                    <a:pt x="114" y="9332"/>
                    <a:pt x="190" y="9471"/>
                    <a:pt x="304" y="9559"/>
                  </a:cubicBezTo>
                  <a:cubicBezTo>
                    <a:pt x="544" y="9723"/>
                    <a:pt x="771" y="9913"/>
                    <a:pt x="973" y="10127"/>
                  </a:cubicBezTo>
                  <a:lnTo>
                    <a:pt x="1200" y="10355"/>
                  </a:lnTo>
                  <a:lnTo>
                    <a:pt x="3044" y="8397"/>
                  </a:lnTo>
                  <a:lnTo>
                    <a:pt x="3852" y="6251"/>
                  </a:lnTo>
                  <a:lnTo>
                    <a:pt x="5961" y="5607"/>
                  </a:lnTo>
                  <a:lnTo>
                    <a:pt x="4357" y="4521"/>
                  </a:lnTo>
                  <a:lnTo>
                    <a:pt x="3258" y="4521"/>
                  </a:lnTo>
                  <a:lnTo>
                    <a:pt x="3132" y="973"/>
                  </a:lnTo>
                  <a:lnTo>
                    <a:pt x="38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52"/>
            <p:cNvSpPr/>
            <p:nvPr/>
          </p:nvSpPr>
          <p:spPr>
            <a:xfrm>
              <a:off x="6134625" y="2921400"/>
              <a:ext cx="43275" cy="96300"/>
            </a:xfrm>
            <a:custGeom>
              <a:avLst/>
              <a:gdLst/>
              <a:ahLst/>
              <a:cxnLst/>
              <a:rect l="l" t="t" r="r" b="b"/>
              <a:pathLst>
                <a:path w="1731" h="3852" extrusionOk="0">
                  <a:moveTo>
                    <a:pt x="1415" y="0"/>
                  </a:moveTo>
                  <a:lnTo>
                    <a:pt x="1" y="682"/>
                  </a:lnTo>
                  <a:lnTo>
                    <a:pt x="1" y="2627"/>
                  </a:lnTo>
                  <a:lnTo>
                    <a:pt x="1415" y="3852"/>
                  </a:lnTo>
                  <a:lnTo>
                    <a:pt x="1730" y="1920"/>
                  </a:lnTo>
                  <a:lnTo>
                    <a:pt x="141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52"/>
            <p:cNvSpPr/>
            <p:nvPr/>
          </p:nvSpPr>
          <p:spPr>
            <a:xfrm>
              <a:off x="6126725" y="2909725"/>
              <a:ext cx="59375" cy="122825"/>
            </a:xfrm>
            <a:custGeom>
              <a:avLst/>
              <a:gdLst/>
              <a:ahLst/>
              <a:cxnLst/>
              <a:rect l="l" t="t" r="r" b="b"/>
              <a:pathLst>
                <a:path w="2375" h="4913" extrusionOk="0">
                  <a:moveTo>
                    <a:pt x="1491" y="935"/>
                  </a:moveTo>
                  <a:lnTo>
                    <a:pt x="1731" y="2387"/>
                  </a:lnTo>
                  <a:lnTo>
                    <a:pt x="1516" y="3713"/>
                  </a:lnTo>
                  <a:lnTo>
                    <a:pt x="632" y="2955"/>
                  </a:lnTo>
                  <a:lnTo>
                    <a:pt x="632" y="1351"/>
                  </a:lnTo>
                  <a:lnTo>
                    <a:pt x="1491" y="935"/>
                  </a:lnTo>
                  <a:close/>
                  <a:moveTo>
                    <a:pt x="1983" y="0"/>
                  </a:moveTo>
                  <a:lnTo>
                    <a:pt x="1" y="960"/>
                  </a:lnTo>
                  <a:lnTo>
                    <a:pt x="1" y="3245"/>
                  </a:lnTo>
                  <a:lnTo>
                    <a:pt x="1958" y="4912"/>
                  </a:lnTo>
                  <a:lnTo>
                    <a:pt x="2375" y="2387"/>
                  </a:lnTo>
                  <a:lnTo>
                    <a:pt x="198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52"/>
            <p:cNvSpPr/>
            <p:nvPr/>
          </p:nvSpPr>
          <p:spPr>
            <a:xfrm>
              <a:off x="5917450" y="3060600"/>
              <a:ext cx="65350" cy="60650"/>
            </a:xfrm>
            <a:custGeom>
              <a:avLst/>
              <a:gdLst/>
              <a:ahLst/>
              <a:cxnLst/>
              <a:rect l="l" t="t" r="r" b="b"/>
              <a:pathLst>
                <a:path w="2614" h="2426" extrusionOk="0">
                  <a:moveTo>
                    <a:pt x="1099" y="1"/>
                  </a:moveTo>
                  <a:lnTo>
                    <a:pt x="0" y="1175"/>
                  </a:lnTo>
                  <a:lnTo>
                    <a:pt x="568" y="2425"/>
                  </a:lnTo>
                  <a:lnTo>
                    <a:pt x="1440" y="2425"/>
                  </a:lnTo>
                  <a:lnTo>
                    <a:pt x="2614" y="708"/>
                  </a:lnTo>
                  <a:lnTo>
                    <a:pt x="109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52"/>
            <p:cNvSpPr/>
            <p:nvPr/>
          </p:nvSpPr>
          <p:spPr>
            <a:xfrm>
              <a:off x="5908275" y="3050825"/>
              <a:ext cx="86225" cy="78325"/>
            </a:xfrm>
            <a:custGeom>
              <a:avLst/>
              <a:gdLst/>
              <a:ahLst/>
              <a:cxnLst/>
              <a:rect l="l" t="t" r="r" b="b"/>
              <a:pathLst>
                <a:path w="3449" h="3133" extrusionOk="0">
                  <a:moveTo>
                    <a:pt x="1541" y="771"/>
                  </a:moveTo>
                  <a:lnTo>
                    <a:pt x="2514" y="1225"/>
                  </a:lnTo>
                  <a:lnTo>
                    <a:pt x="1630" y="2501"/>
                  </a:lnTo>
                  <a:lnTo>
                    <a:pt x="1137" y="2501"/>
                  </a:lnTo>
                  <a:lnTo>
                    <a:pt x="746" y="1617"/>
                  </a:lnTo>
                  <a:lnTo>
                    <a:pt x="1541" y="771"/>
                  </a:lnTo>
                  <a:close/>
                  <a:moveTo>
                    <a:pt x="1390" y="1"/>
                  </a:moveTo>
                  <a:lnTo>
                    <a:pt x="1" y="1503"/>
                  </a:lnTo>
                  <a:lnTo>
                    <a:pt x="733" y="3132"/>
                  </a:lnTo>
                  <a:lnTo>
                    <a:pt x="1971" y="3132"/>
                  </a:lnTo>
                  <a:lnTo>
                    <a:pt x="3448" y="960"/>
                  </a:lnTo>
                  <a:lnTo>
                    <a:pt x="139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52"/>
            <p:cNvSpPr/>
            <p:nvPr/>
          </p:nvSpPr>
          <p:spPr>
            <a:xfrm>
              <a:off x="6168100" y="3083025"/>
              <a:ext cx="108300" cy="173650"/>
            </a:xfrm>
            <a:custGeom>
              <a:avLst/>
              <a:gdLst/>
              <a:ahLst/>
              <a:cxnLst/>
              <a:rect l="l" t="t" r="r" b="b"/>
              <a:pathLst>
                <a:path w="4332" h="6946" extrusionOk="0">
                  <a:moveTo>
                    <a:pt x="1578" y="0"/>
                  </a:moveTo>
                  <a:lnTo>
                    <a:pt x="707" y="1440"/>
                  </a:lnTo>
                  <a:lnTo>
                    <a:pt x="0" y="3132"/>
                  </a:lnTo>
                  <a:lnTo>
                    <a:pt x="783" y="5897"/>
                  </a:lnTo>
                  <a:lnTo>
                    <a:pt x="2399" y="5405"/>
                  </a:lnTo>
                  <a:lnTo>
                    <a:pt x="3472" y="6945"/>
                  </a:lnTo>
                  <a:lnTo>
                    <a:pt x="4331" y="5241"/>
                  </a:lnTo>
                  <a:lnTo>
                    <a:pt x="3472" y="3789"/>
                  </a:lnTo>
                  <a:lnTo>
                    <a:pt x="1818" y="2564"/>
                  </a:lnTo>
                  <a:lnTo>
                    <a:pt x="2399" y="1352"/>
                  </a:lnTo>
                  <a:lnTo>
                    <a:pt x="157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52"/>
            <p:cNvSpPr/>
            <p:nvPr/>
          </p:nvSpPr>
          <p:spPr>
            <a:xfrm>
              <a:off x="6159575" y="3067875"/>
              <a:ext cx="125650" cy="204275"/>
            </a:xfrm>
            <a:custGeom>
              <a:avLst/>
              <a:gdLst/>
              <a:ahLst/>
              <a:cxnLst/>
              <a:rect l="l" t="t" r="r" b="b"/>
              <a:pathLst>
                <a:path w="5026" h="8171" extrusionOk="0">
                  <a:moveTo>
                    <a:pt x="1932" y="1213"/>
                  </a:moveTo>
                  <a:lnTo>
                    <a:pt x="2399" y="1970"/>
                  </a:lnTo>
                  <a:lnTo>
                    <a:pt x="1768" y="3271"/>
                  </a:lnTo>
                  <a:lnTo>
                    <a:pt x="3574" y="4609"/>
                  </a:lnTo>
                  <a:lnTo>
                    <a:pt x="4319" y="5872"/>
                  </a:lnTo>
                  <a:lnTo>
                    <a:pt x="3763" y="6933"/>
                  </a:lnTo>
                  <a:lnTo>
                    <a:pt x="2866" y="5645"/>
                  </a:lnTo>
                  <a:lnTo>
                    <a:pt x="1351" y="6099"/>
                  </a:lnTo>
                  <a:lnTo>
                    <a:pt x="682" y="3763"/>
                  </a:lnTo>
                  <a:lnTo>
                    <a:pt x="1326" y="2197"/>
                  </a:lnTo>
                  <a:lnTo>
                    <a:pt x="1932" y="1213"/>
                  </a:lnTo>
                  <a:close/>
                  <a:moveTo>
                    <a:pt x="1907" y="0"/>
                  </a:moveTo>
                  <a:lnTo>
                    <a:pt x="758" y="1920"/>
                  </a:lnTo>
                  <a:lnTo>
                    <a:pt x="0" y="3725"/>
                  </a:lnTo>
                  <a:lnTo>
                    <a:pt x="909" y="6895"/>
                  </a:lnTo>
                  <a:lnTo>
                    <a:pt x="2614" y="6377"/>
                  </a:lnTo>
                  <a:lnTo>
                    <a:pt x="3851" y="8170"/>
                  </a:lnTo>
                  <a:lnTo>
                    <a:pt x="5026" y="5834"/>
                  </a:lnTo>
                  <a:lnTo>
                    <a:pt x="4079" y="4230"/>
                  </a:lnTo>
                  <a:lnTo>
                    <a:pt x="2551" y="3081"/>
                  </a:lnTo>
                  <a:lnTo>
                    <a:pt x="3094" y="1945"/>
                  </a:lnTo>
                  <a:lnTo>
                    <a:pt x="19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52"/>
            <p:cNvSpPr/>
            <p:nvPr/>
          </p:nvSpPr>
          <p:spPr>
            <a:xfrm>
              <a:off x="6241950" y="3244650"/>
              <a:ext cx="111475" cy="160375"/>
            </a:xfrm>
            <a:custGeom>
              <a:avLst/>
              <a:gdLst/>
              <a:ahLst/>
              <a:cxnLst/>
              <a:rect l="l" t="t" r="r" b="b"/>
              <a:pathLst>
                <a:path w="4459" h="6415" extrusionOk="0">
                  <a:moveTo>
                    <a:pt x="2248" y="0"/>
                  </a:moveTo>
                  <a:lnTo>
                    <a:pt x="1781" y="1693"/>
                  </a:lnTo>
                  <a:lnTo>
                    <a:pt x="2021" y="3069"/>
                  </a:lnTo>
                  <a:lnTo>
                    <a:pt x="518" y="3965"/>
                  </a:lnTo>
                  <a:lnTo>
                    <a:pt x="1" y="4281"/>
                  </a:lnTo>
                  <a:lnTo>
                    <a:pt x="1377" y="4912"/>
                  </a:lnTo>
                  <a:lnTo>
                    <a:pt x="2842" y="6415"/>
                  </a:lnTo>
                  <a:lnTo>
                    <a:pt x="4458" y="4912"/>
                  </a:lnTo>
                  <a:lnTo>
                    <a:pt x="3271" y="3208"/>
                  </a:lnTo>
                  <a:lnTo>
                    <a:pt x="3650" y="1541"/>
                  </a:lnTo>
                  <a:lnTo>
                    <a:pt x="224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52"/>
            <p:cNvSpPr/>
            <p:nvPr/>
          </p:nvSpPr>
          <p:spPr>
            <a:xfrm>
              <a:off x="6225225" y="3228550"/>
              <a:ext cx="138600" cy="187525"/>
            </a:xfrm>
            <a:custGeom>
              <a:avLst/>
              <a:gdLst/>
              <a:ahLst/>
              <a:cxnLst/>
              <a:rect l="l" t="t" r="r" b="b"/>
              <a:pathLst>
                <a:path w="5544" h="7501" extrusionOk="0">
                  <a:moveTo>
                    <a:pt x="3082" y="1276"/>
                  </a:moveTo>
                  <a:lnTo>
                    <a:pt x="3978" y="2273"/>
                  </a:lnTo>
                  <a:lnTo>
                    <a:pt x="3612" y="3915"/>
                  </a:lnTo>
                  <a:lnTo>
                    <a:pt x="4723" y="5519"/>
                  </a:lnTo>
                  <a:lnTo>
                    <a:pt x="3523" y="6617"/>
                  </a:lnTo>
                  <a:lnTo>
                    <a:pt x="2286" y="5342"/>
                  </a:lnTo>
                  <a:lnTo>
                    <a:pt x="1339" y="4887"/>
                  </a:lnTo>
                  <a:lnTo>
                    <a:pt x="3044" y="3877"/>
                  </a:lnTo>
                  <a:lnTo>
                    <a:pt x="2791" y="2362"/>
                  </a:lnTo>
                  <a:lnTo>
                    <a:pt x="3082" y="1276"/>
                  </a:lnTo>
                  <a:close/>
                  <a:moveTo>
                    <a:pt x="2766" y="1"/>
                  </a:moveTo>
                  <a:lnTo>
                    <a:pt x="2134" y="2324"/>
                  </a:lnTo>
                  <a:lnTo>
                    <a:pt x="2337" y="3549"/>
                  </a:lnTo>
                  <a:lnTo>
                    <a:pt x="1023" y="4344"/>
                  </a:lnTo>
                  <a:lnTo>
                    <a:pt x="1" y="4976"/>
                  </a:lnTo>
                  <a:lnTo>
                    <a:pt x="1857" y="5822"/>
                  </a:lnTo>
                  <a:lnTo>
                    <a:pt x="3498" y="7501"/>
                  </a:lnTo>
                  <a:lnTo>
                    <a:pt x="5544" y="5607"/>
                  </a:lnTo>
                  <a:lnTo>
                    <a:pt x="4281" y="3776"/>
                  </a:lnTo>
                  <a:lnTo>
                    <a:pt x="4660" y="2084"/>
                  </a:lnTo>
                  <a:lnTo>
                    <a:pt x="276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52"/>
            <p:cNvSpPr/>
            <p:nvPr/>
          </p:nvSpPr>
          <p:spPr>
            <a:xfrm>
              <a:off x="6323400" y="2434950"/>
              <a:ext cx="220375" cy="347575"/>
            </a:xfrm>
            <a:custGeom>
              <a:avLst/>
              <a:gdLst/>
              <a:ahLst/>
              <a:cxnLst/>
              <a:rect l="l" t="t" r="r" b="b"/>
              <a:pathLst>
                <a:path w="8815" h="13903" extrusionOk="0">
                  <a:moveTo>
                    <a:pt x="7766" y="0"/>
                  </a:moveTo>
                  <a:lnTo>
                    <a:pt x="6718" y="392"/>
                  </a:lnTo>
                  <a:lnTo>
                    <a:pt x="6301" y="2235"/>
                  </a:lnTo>
                  <a:lnTo>
                    <a:pt x="6150" y="4836"/>
                  </a:lnTo>
                  <a:lnTo>
                    <a:pt x="4433" y="5960"/>
                  </a:lnTo>
                  <a:lnTo>
                    <a:pt x="3877" y="7337"/>
                  </a:lnTo>
                  <a:lnTo>
                    <a:pt x="2248" y="7425"/>
                  </a:lnTo>
                  <a:lnTo>
                    <a:pt x="847" y="9104"/>
                  </a:lnTo>
                  <a:lnTo>
                    <a:pt x="1" y="10367"/>
                  </a:lnTo>
                  <a:lnTo>
                    <a:pt x="1187" y="12640"/>
                  </a:lnTo>
                  <a:lnTo>
                    <a:pt x="1932" y="13903"/>
                  </a:lnTo>
                  <a:lnTo>
                    <a:pt x="2652" y="11478"/>
                  </a:lnTo>
                  <a:lnTo>
                    <a:pt x="2248" y="10304"/>
                  </a:lnTo>
                  <a:lnTo>
                    <a:pt x="4256" y="9799"/>
                  </a:lnTo>
                  <a:lnTo>
                    <a:pt x="6011" y="9799"/>
                  </a:lnTo>
                  <a:lnTo>
                    <a:pt x="8814" y="7576"/>
                  </a:lnTo>
                  <a:lnTo>
                    <a:pt x="8499" y="4660"/>
                  </a:lnTo>
                  <a:lnTo>
                    <a:pt x="8814" y="2639"/>
                  </a:lnTo>
                  <a:lnTo>
                    <a:pt x="776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52"/>
            <p:cNvSpPr/>
            <p:nvPr/>
          </p:nvSpPr>
          <p:spPr>
            <a:xfrm>
              <a:off x="6314250" y="2424850"/>
              <a:ext cx="238050" cy="377575"/>
            </a:xfrm>
            <a:custGeom>
              <a:avLst/>
              <a:gdLst/>
              <a:ahLst/>
              <a:cxnLst/>
              <a:rect l="l" t="t" r="r" b="b"/>
              <a:pathLst>
                <a:path w="9522" h="15103" extrusionOk="0">
                  <a:moveTo>
                    <a:pt x="7955" y="808"/>
                  </a:moveTo>
                  <a:lnTo>
                    <a:pt x="8852" y="3069"/>
                  </a:lnTo>
                  <a:lnTo>
                    <a:pt x="8536" y="5051"/>
                  </a:lnTo>
                  <a:lnTo>
                    <a:pt x="8852" y="7842"/>
                  </a:lnTo>
                  <a:lnTo>
                    <a:pt x="6263" y="9887"/>
                  </a:lnTo>
                  <a:lnTo>
                    <a:pt x="4622" y="9887"/>
                  </a:lnTo>
                  <a:lnTo>
                    <a:pt x="2210" y="10493"/>
                  </a:lnTo>
                  <a:lnTo>
                    <a:pt x="2690" y="11895"/>
                  </a:lnTo>
                  <a:lnTo>
                    <a:pt x="2197" y="13536"/>
                  </a:lnTo>
                  <a:lnTo>
                    <a:pt x="1844" y="12905"/>
                  </a:lnTo>
                  <a:lnTo>
                    <a:pt x="733" y="10784"/>
                  </a:lnTo>
                  <a:lnTo>
                    <a:pt x="1478" y="9710"/>
                  </a:lnTo>
                  <a:lnTo>
                    <a:pt x="2778" y="8132"/>
                  </a:lnTo>
                  <a:lnTo>
                    <a:pt x="4470" y="8044"/>
                  </a:lnTo>
                  <a:lnTo>
                    <a:pt x="5064" y="6579"/>
                  </a:lnTo>
                  <a:lnTo>
                    <a:pt x="6819" y="5417"/>
                  </a:lnTo>
                  <a:lnTo>
                    <a:pt x="6983" y="2715"/>
                  </a:lnTo>
                  <a:lnTo>
                    <a:pt x="7349" y="1036"/>
                  </a:lnTo>
                  <a:lnTo>
                    <a:pt x="7955" y="808"/>
                  </a:lnTo>
                  <a:close/>
                  <a:moveTo>
                    <a:pt x="8309" y="0"/>
                  </a:moveTo>
                  <a:lnTo>
                    <a:pt x="6806" y="556"/>
                  </a:lnTo>
                  <a:lnTo>
                    <a:pt x="6364" y="2627"/>
                  </a:lnTo>
                  <a:lnTo>
                    <a:pt x="6200" y="5064"/>
                  </a:lnTo>
                  <a:lnTo>
                    <a:pt x="4546" y="6162"/>
                  </a:lnTo>
                  <a:lnTo>
                    <a:pt x="4028" y="7450"/>
                  </a:lnTo>
                  <a:lnTo>
                    <a:pt x="2463" y="7526"/>
                  </a:lnTo>
                  <a:lnTo>
                    <a:pt x="973" y="9319"/>
                  </a:lnTo>
                  <a:lnTo>
                    <a:pt x="0" y="10758"/>
                  </a:lnTo>
                  <a:lnTo>
                    <a:pt x="1276" y="13208"/>
                  </a:lnTo>
                  <a:lnTo>
                    <a:pt x="2387" y="15102"/>
                  </a:lnTo>
                  <a:lnTo>
                    <a:pt x="3347" y="11870"/>
                  </a:lnTo>
                  <a:lnTo>
                    <a:pt x="3031" y="10923"/>
                  </a:lnTo>
                  <a:lnTo>
                    <a:pt x="4660" y="10506"/>
                  </a:lnTo>
                  <a:lnTo>
                    <a:pt x="6491" y="10506"/>
                  </a:lnTo>
                  <a:lnTo>
                    <a:pt x="9521" y="8119"/>
                  </a:lnTo>
                  <a:lnTo>
                    <a:pt x="9180" y="5076"/>
                  </a:lnTo>
                  <a:lnTo>
                    <a:pt x="9509" y="3005"/>
                  </a:lnTo>
                  <a:lnTo>
                    <a:pt x="830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52"/>
            <p:cNvSpPr/>
            <p:nvPr/>
          </p:nvSpPr>
          <p:spPr>
            <a:xfrm>
              <a:off x="6470500" y="2285950"/>
              <a:ext cx="89675" cy="141450"/>
            </a:xfrm>
            <a:custGeom>
              <a:avLst/>
              <a:gdLst/>
              <a:ahLst/>
              <a:cxnLst/>
              <a:rect l="l" t="t" r="r" b="b"/>
              <a:pathLst>
                <a:path w="3587" h="5658" extrusionOk="0">
                  <a:moveTo>
                    <a:pt x="266" y="0"/>
                  </a:moveTo>
                  <a:lnTo>
                    <a:pt x="1" y="897"/>
                  </a:lnTo>
                  <a:lnTo>
                    <a:pt x="380" y="2677"/>
                  </a:lnTo>
                  <a:lnTo>
                    <a:pt x="76" y="3940"/>
                  </a:lnTo>
                  <a:lnTo>
                    <a:pt x="342" y="5657"/>
                  </a:lnTo>
                  <a:lnTo>
                    <a:pt x="2021" y="5657"/>
                  </a:lnTo>
                  <a:lnTo>
                    <a:pt x="1554" y="3801"/>
                  </a:lnTo>
                  <a:lnTo>
                    <a:pt x="1554" y="3801"/>
                  </a:lnTo>
                  <a:lnTo>
                    <a:pt x="2943" y="4420"/>
                  </a:lnTo>
                  <a:lnTo>
                    <a:pt x="3587" y="2677"/>
                  </a:lnTo>
                  <a:lnTo>
                    <a:pt x="3587" y="1566"/>
                  </a:lnTo>
                  <a:lnTo>
                    <a:pt x="1832" y="821"/>
                  </a:lnTo>
                  <a:lnTo>
                    <a:pt x="26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52"/>
            <p:cNvSpPr/>
            <p:nvPr/>
          </p:nvSpPr>
          <p:spPr>
            <a:xfrm>
              <a:off x="6462300" y="2274900"/>
              <a:ext cx="105775" cy="160375"/>
            </a:xfrm>
            <a:custGeom>
              <a:avLst/>
              <a:gdLst/>
              <a:ahLst/>
              <a:cxnLst/>
              <a:rect l="l" t="t" r="r" b="b"/>
              <a:pathLst>
                <a:path w="4231" h="6415" extrusionOk="0">
                  <a:moveTo>
                    <a:pt x="783" y="897"/>
                  </a:moveTo>
                  <a:lnTo>
                    <a:pt x="2033" y="1541"/>
                  </a:lnTo>
                  <a:lnTo>
                    <a:pt x="3599" y="2210"/>
                  </a:lnTo>
                  <a:lnTo>
                    <a:pt x="3599" y="3069"/>
                  </a:lnTo>
                  <a:lnTo>
                    <a:pt x="3094" y="4432"/>
                  </a:lnTo>
                  <a:lnTo>
                    <a:pt x="1427" y="3700"/>
                  </a:lnTo>
                  <a:lnTo>
                    <a:pt x="1945" y="5784"/>
                  </a:lnTo>
                  <a:lnTo>
                    <a:pt x="935" y="5784"/>
                  </a:lnTo>
                  <a:lnTo>
                    <a:pt x="733" y="4395"/>
                  </a:lnTo>
                  <a:lnTo>
                    <a:pt x="1036" y="3119"/>
                  </a:lnTo>
                  <a:lnTo>
                    <a:pt x="657" y="1352"/>
                  </a:lnTo>
                  <a:lnTo>
                    <a:pt x="783" y="897"/>
                  </a:lnTo>
                  <a:close/>
                  <a:moveTo>
                    <a:pt x="392" y="0"/>
                  </a:moveTo>
                  <a:lnTo>
                    <a:pt x="0" y="1326"/>
                  </a:lnTo>
                  <a:lnTo>
                    <a:pt x="379" y="3119"/>
                  </a:lnTo>
                  <a:lnTo>
                    <a:pt x="89" y="4369"/>
                  </a:lnTo>
                  <a:lnTo>
                    <a:pt x="404" y="6415"/>
                  </a:lnTo>
                  <a:lnTo>
                    <a:pt x="2753" y="6415"/>
                  </a:lnTo>
                  <a:lnTo>
                    <a:pt x="2336" y="4799"/>
                  </a:lnTo>
                  <a:lnTo>
                    <a:pt x="2336" y="4799"/>
                  </a:lnTo>
                  <a:lnTo>
                    <a:pt x="3448" y="5291"/>
                  </a:lnTo>
                  <a:lnTo>
                    <a:pt x="4205" y="3233"/>
                  </a:lnTo>
                  <a:lnTo>
                    <a:pt x="4230" y="1793"/>
                  </a:lnTo>
                  <a:lnTo>
                    <a:pt x="2299" y="985"/>
                  </a:lnTo>
                  <a:lnTo>
                    <a:pt x="39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52"/>
            <p:cNvSpPr/>
            <p:nvPr/>
          </p:nvSpPr>
          <p:spPr>
            <a:xfrm>
              <a:off x="6378950" y="1950375"/>
              <a:ext cx="126300" cy="303725"/>
            </a:xfrm>
            <a:custGeom>
              <a:avLst/>
              <a:gdLst/>
              <a:ahLst/>
              <a:cxnLst/>
              <a:rect l="l" t="t" r="r" b="b"/>
              <a:pathLst>
                <a:path w="5052" h="12149" extrusionOk="0">
                  <a:moveTo>
                    <a:pt x="708" y="1"/>
                  </a:moveTo>
                  <a:lnTo>
                    <a:pt x="1" y="1365"/>
                  </a:lnTo>
                  <a:lnTo>
                    <a:pt x="1428" y="5456"/>
                  </a:lnTo>
                  <a:lnTo>
                    <a:pt x="2211" y="7021"/>
                  </a:lnTo>
                  <a:lnTo>
                    <a:pt x="2211" y="8676"/>
                  </a:lnTo>
                  <a:lnTo>
                    <a:pt x="3271" y="12148"/>
                  </a:lnTo>
                  <a:lnTo>
                    <a:pt x="5052" y="12148"/>
                  </a:lnTo>
                  <a:lnTo>
                    <a:pt x="4168" y="8878"/>
                  </a:lnTo>
                  <a:lnTo>
                    <a:pt x="5052" y="8398"/>
                  </a:lnTo>
                  <a:lnTo>
                    <a:pt x="3360" y="5317"/>
                  </a:lnTo>
                  <a:lnTo>
                    <a:pt x="2185" y="2198"/>
                  </a:lnTo>
                  <a:lnTo>
                    <a:pt x="70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52"/>
            <p:cNvSpPr/>
            <p:nvPr/>
          </p:nvSpPr>
          <p:spPr>
            <a:xfrm>
              <a:off x="6370425" y="1934925"/>
              <a:ext cx="145575" cy="327050"/>
            </a:xfrm>
            <a:custGeom>
              <a:avLst/>
              <a:gdLst/>
              <a:ahLst/>
              <a:cxnLst/>
              <a:rect l="l" t="t" r="r" b="b"/>
              <a:pathLst>
                <a:path w="5823" h="13082" extrusionOk="0">
                  <a:moveTo>
                    <a:pt x="1074" y="1238"/>
                  </a:moveTo>
                  <a:lnTo>
                    <a:pt x="2249" y="2968"/>
                  </a:lnTo>
                  <a:lnTo>
                    <a:pt x="3423" y="6086"/>
                  </a:lnTo>
                  <a:lnTo>
                    <a:pt x="4963" y="8890"/>
                  </a:lnTo>
                  <a:lnTo>
                    <a:pt x="4143" y="9344"/>
                  </a:lnTo>
                  <a:lnTo>
                    <a:pt x="4976" y="12450"/>
                  </a:lnTo>
                  <a:lnTo>
                    <a:pt x="3852" y="12450"/>
                  </a:lnTo>
                  <a:lnTo>
                    <a:pt x="2867" y="9243"/>
                  </a:lnTo>
                  <a:lnTo>
                    <a:pt x="2867" y="7564"/>
                  </a:lnTo>
                  <a:lnTo>
                    <a:pt x="2072" y="5960"/>
                  </a:lnTo>
                  <a:lnTo>
                    <a:pt x="683" y="2008"/>
                  </a:lnTo>
                  <a:lnTo>
                    <a:pt x="1074" y="1238"/>
                  </a:lnTo>
                  <a:close/>
                  <a:moveTo>
                    <a:pt x="998" y="0"/>
                  </a:moveTo>
                  <a:lnTo>
                    <a:pt x="1" y="1957"/>
                  </a:lnTo>
                  <a:lnTo>
                    <a:pt x="1491" y="6213"/>
                  </a:lnTo>
                  <a:lnTo>
                    <a:pt x="2236" y="7715"/>
                  </a:lnTo>
                  <a:lnTo>
                    <a:pt x="2236" y="9294"/>
                  </a:lnTo>
                  <a:lnTo>
                    <a:pt x="3385" y="13082"/>
                  </a:lnTo>
                  <a:lnTo>
                    <a:pt x="5797" y="13082"/>
                  </a:lnTo>
                  <a:lnTo>
                    <a:pt x="4875" y="9660"/>
                  </a:lnTo>
                  <a:lnTo>
                    <a:pt x="5822" y="9142"/>
                  </a:lnTo>
                  <a:lnTo>
                    <a:pt x="3991" y="5834"/>
                  </a:lnTo>
                  <a:lnTo>
                    <a:pt x="2829" y="2715"/>
                  </a:lnTo>
                  <a:lnTo>
                    <a:pt x="99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52"/>
            <p:cNvSpPr/>
            <p:nvPr/>
          </p:nvSpPr>
          <p:spPr>
            <a:xfrm>
              <a:off x="5626075" y="893825"/>
              <a:ext cx="145875" cy="113350"/>
            </a:xfrm>
            <a:custGeom>
              <a:avLst/>
              <a:gdLst/>
              <a:ahLst/>
              <a:cxnLst/>
              <a:rect l="l" t="t" r="r" b="b"/>
              <a:pathLst>
                <a:path w="5835" h="4534" extrusionOk="0">
                  <a:moveTo>
                    <a:pt x="4142" y="0"/>
                  </a:moveTo>
                  <a:lnTo>
                    <a:pt x="2362" y="796"/>
                  </a:lnTo>
                  <a:lnTo>
                    <a:pt x="480" y="796"/>
                  </a:lnTo>
                  <a:lnTo>
                    <a:pt x="0" y="2425"/>
                  </a:lnTo>
                  <a:lnTo>
                    <a:pt x="2362" y="4533"/>
                  </a:lnTo>
                  <a:lnTo>
                    <a:pt x="4458" y="3334"/>
                  </a:lnTo>
                  <a:lnTo>
                    <a:pt x="5834" y="2273"/>
                  </a:lnTo>
                  <a:lnTo>
                    <a:pt x="5834" y="480"/>
                  </a:lnTo>
                  <a:lnTo>
                    <a:pt x="414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52"/>
            <p:cNvSpPr/>
            <p:nvPr/>
          </p:nvSpPr>
          <p:spPr>
            <a:xfrm>
              <a:off x="5617225" y="885625"/>
              <a:ext cx="162600" cy="131025"/>
            </a:xfrm>
            <a:custGeom>
              <a:avLst/>
              <a:gdLst/>
              <a:ahLst/>
              <a:cxnLst/>
              <a:rect l="l" t="t" r="r" b="b"/>
              <a:pathLst>
                <a:path w="6504" h="5241" extrusionOk="0">
                  <a:moveTo>
                    <a:pt x="4521" y="657"/>
                  </a:moveTo>
                  <a:lnTo>
                    <a:pt x="5872" y="1048"/>
                  </a:lnTo>
                  <a:lnTo>
                    <a:pt x="5872" y="2437"/>
                  </a:lnTo>
                  <a:lnTo>
                    <a:pt x="4660" y="3371"/>
                  </a:lnTo>
                  <a:lnTo>
                    <a:pt x="2766" y="4470"/>
                  </a:lnTo>
                  <a:lnTo>
                    <a:pt x="708" y="2652"/>
                  </a:lnTo>
                  <a:lnTo>
                    <a:pt x="1074" y="1452"/>
                  </a:lnTo>
                  <a:lnTo>
                    <a:pt x="2728" y="1452"/>
                  </a:lnTo>
                  <a:lnTo>
                    <a:pt x="4521" y="657"/>
                  </a:lnTo>
                  <a:close/>
                  <a:moveTo>
                    <a:pt x="4471" y="0"/>
                  </a:moveTo>
                  <a:lnTo>
                    <a:pt x="2653" y="821"/>
                  </a:lnTo>
                  <a:lnTo>
                    <a:pt x="607" y="821"/>
                  </a:lnTo>
                  <a:lnTo>
                    <a:pt x="1" y="2854"/>
                  </a:lnTo>
                  <a:lnTo>
                    <a:pt x="2678" y="5240"/>
                  </a:lnTo>
                  <a:lnTo>
                    <a:pt x="5001" y="3902"/>
                  </a:lnTo>
                  <a:lnTo>
                    <a:pt x="6504" y="2753"/>
                  </a:lnTo>
                  <a:lnTo>
                    <a:pt x="6504" y="581"/>
                  </a:lnTo>
                  <a:lnTo>
                    <a:pt x="447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52"/>
            <p:cNvSpPr/>
            <p:nvPr/>
          </p:nvSpPr>
          <p:spPr>
            <a:xfrm>
              <a:off x="5828725" y="897925"/>
              <a:ext cx="80850" cy="36650"/>
            </a:xfrm>
            <a:custGeom>
              <a:avLst/>
              <a:gdLst/>
              <a:ahLst/>
              <a:cxnLst/>
              <a:rect l="l" t="t" r="r" b="b"/>
              <a:pathLst>
                <a:path w="3234" h="1466" extrusionOk="0">
                  <a:moveTo>
                    <a:pt x="1" y="1"/>
                  </a:moveTo>
                  <a:lnTo>
                    <a:pt x="885" y="1465"/>
                  </a:lnTo>
                  <a:lnTo>
                    <a:pt x="3233" y="733"/>
                  </a:lnTo>
                  <a:lnTo>
                    <a:pt x="235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52"/>
            <p:cNvSpPr/>
            <p:nvPr/>
          </p:nvSpPr>
          <p:spPr>
            <a:xfrm>
              <a:off x="5814525" y="890350"/>
              <a:ext cx="111475" cy="53700"/>
            </a:xfrm>
            <a:custGeom>
              <a:avLst/>
              <a:gdLst/>
              <a:ahLst/>
              <a:cxnLst/>
              <a:rect l="l" t="t" r="r" b="b"/>
              <a:pathLst>
                <a:path w="4459" h="2148" extrusionOk="0">
                  <a:moveTo>
                    <a:pt x="2804" y="632"/>
                  </a:moveTo>
                  <a:lnTo>
                    <a:pt x="3157" y="922"/>
                  </a:lnTo>
                  <a:lnTo>
                    <a:pt x="1604" y="1402"/>
                  </a:lnTo>
                  <a:lnTo>
                    <a:pt x="1125" y="632"/>
                  </a:lnTo>
                  <a:close/>
                  <a:moveTo>
                    <a:pt x="1" y="0"/>
                  </a:moveTo>
                  <a:lnTo>
                    <a:pt x="1314" y="2147"/>
                  </a:lnTo>
                  <a:lnTo>
                    <a:pt x="4458" y="1175"/>
                  </a:lnTo>
                  <a:lnTo>
                    <a:pt x="303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52"/>
            <p:cNvSpPr/>
            <p:nvPr/>
          </p:nvSpPr>
          <p:spPr>
            <a:xfrm>
              <a:off x="5765925" y="1013475"/>
              <a:ext cx="80825" cy="48625"/>
            </a:xfrm>
            <a:custGeom>
              <a:avLst/>
              <a:gdLst/>
              <a:ahLst/>
              <a:cxnLst/>
              <a:rect l="l" t="t" r="r" b="b"/>
              <a:pathLst>
                <a:path w="3233" h="1945" extrusionOk="0">
                  <a:moveTo>
                    <a:pt x="0" y="0"/>
                  </a:moveTo>
                  <a:lnTo>
                    <a:pt x="871" y="1945"/>
                  </a:lnTo>
                  <a:lnTo>
                    <a:pt x="3233" y="972"/>
                  </a:lnTo>
                  <a:lnTo>
                    <a:pt x="1616" y="164"/>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52"/>
            <p:cNvSpPr/>
            <p:nvPr/>
          </p:nvSpPr>
          <p:spPr>
            <a:xfrm>
              <a:off x="5752975" y="1004300"/>
              <a:ext cx="113025" cy="68225"/>
            </a:xfrm>
            <a:custGeom>
              <a:avLst/>
              <a:gdLst/>
              <a:ahLst/>
              <a:cxnLst/>
              <a:rect l="l" t="t" r="r" b="b"/>
              <a:pathLst>
                <a:path w="4521" h="2729" extrusionOk="0">
                  <a:moveTo>
                    <a:pt x="1023" y="733"/>
                  </a:moveTo>
                  <a:lnTo>
                    <a:pt x="2046" y="847"/>
                  </a:lnTo>
                  <a:lnTo>
                    <a:pt x="2993" y="1314"/>
                  </a:lnTo>
                  <a:lnTo>
                    <a:pt x="1554" y="1908"/>
                  </a:lnTo>
                  <a:lnTo>
                    <a:pt x="1023" y="733"/>
                  </a:lnTo>
                  <a:close/>
                  <a:moveTo>
                    <a:pt x="0" y="1"/>
                  </a:moveTo>
                  <a:lnTo>
                    <a:pt x="1225" y="2728"/>
                  </a:lnTo>
                  <a:lnTo>
                    <a:pt x="4521" y="1365"/>
                  </a:lnTo>
                  <a:lnTo>
                    <a:pt x="2273" y="253"/>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52"/>
            <p:cNvSpPr/>
            <p:nvPr/>
          </p:nvSpPr>
          <p:spPr>
            <a:xfrm>
              <a:off x="4952100" y="890350"/>
              <a:ext cx="78950" cy="112725"/>
            </a:xfrm>
            <a:custGeom>
              <a:avLst/>
              <a:gdLst/>
              <a:ahLst/>
              <a:cxnLst/>
              <a:rect l="l" t="t" r="r" b="b"/>
              <a:pathLst>
                <a:path w="3158" h="4509" extrusionOk="0">
                  <a:moveTo>
                    <a:pt x="1" y="0"/>
                  </a:moveTo>
                  <a:lnTo>
                    <a:pt x="1" y="1882"/>
                  </a:lnTo>
                  <a:lnTo>
                    <a:pt x="960" y="4508"/>
                  </a:lnTo>
                  <a:lnTo>
                    <a:pt x="3157" y="2576"/>
                  </a:lnTo>
                  <a:lnTo>
                    <a:pt x="3157" y="1251"/>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52"/>
            <p:cNvSpPr/>
            <p:nvPr/>
          </p:nvSpPr>
          <p:spPr>
            <a:xfrm>
              <a:off x="4944200" y="878675"/>
              <a:ext cx="94750" cy="137975"/>
            </a:xfrm>
            <a:custGeom>
              <a:avLst/>
              <a:gdLst/>
              <a:ahLst/>
              <a:cxnLst/>
              <a:rect l="l" t="t" r="r" b="b"/>
              <a:pathLst>
                <a:path w="3790" h="5519" extrusionOk="0">
                  <a:moveTo>
                    <a:pt x="620" y="922"/>
                  </a:moveTo>
                  <a:lnTo>
                    <a:pt x="3145" y="1932"/>
                  </a:lnTo>
                  <a:lnTo>
                    <a:pt x="3145" y="2892"/>
                  </a:lnTo>
                  <a:lnTo>
                    <a:pt x="1415" y="4432"/>
                  </a:lnTo>
                  <a:lnTo>
                    <a:pt x="632" y="2298"/>
                  </a:lnTo>
                  <a:lnTo>
                    <a:pt x="620" y="922"/>
                  </a:lnTo>
                  <a:close/>
                  <a:moveTo>
                    <a:pt x="1" y="0"/>
                  </a:moveTo>
                  <a:lnTo>
                    <a:pt x="1" y="2349"/>
                  </a:lnTo>
                  <a:lnTo>
                    <a:pt x="1137" y="5518"/>
                  </a:lnTo>
                  <a:lnTo>
                    <a:pt x="3789" y="3182"/>
                  </a:lnTo>
                  <a:lnTo>
                    <a:pt x="3789" y="1503"/>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52"/>
            <p:cNvSpPr/>
            <p:nvPr/>
          </p:nvSpPr>
          <p:spPr>
            <a:xfrm>
              <a:off x="4770275" y="799125"/>
              <a:ext cx="164800" cy="161950"/>
            </a:xfrm>
            <a:custGeom>
              <a:avLst/>
              <a:gdLst/>
              <a:ahLst/>
              <a:cxnLst/>
              <a:rect l="l" t="t" r="r" b="b"/>
              <a:pathLst>
                <a:path w="6592" h="6478" extrusionOk="0">
                  <a:moveTo>
                    <a:pt x="1049" y="0"/>
                  </a:moveTo>
                  <a:lnTo>
                    <a:pt x="0" y="1856"/>
                  </a:lnTo>
                  <a:lnTo>
                    <a:pt x="948" y="4546"/>
                  </a:lnTo>
                  <a:lnTo>
                    <a:pt x="2539" y="6478"/>
                  </a:lnTo>
                  <a:lnTo>
                    <a:pt x="5064" y="6478"/>
                  </a:lnTo>
                  <a:lnTo>
                    <a:pt x="6592" y="6213"/>
                  </a:lnTo>
                  <a:lnTo>
                    <a:pt x="5695" y="3801"/>
                  </a:lnTo>
                  <a:lnTo>
                    <a:pt x="3296" y="2500"/>
                  </a:lnTo>
                  <a:lnTo>
                    <a:pt x="104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52"/>
            <p:cNvSpPr/>
            <p:nvPr/>
          </p:nvSpPr>
          <p:spPr>
            <a:xfrm>
              <a:off x="4761750" y="785550"/>
              <a:ext cx="184075" cy="183425"/>
            </a:xfrm>
            <a:custGeom>
              <a:avLst/>
              <a:gdLst/>
              <a:ahLst/>
              <a:cxnLst/>
              <a:rect l="l" t="t" r="r" b="b"/>
              <a:pathLst>
                <a:path w="7363" h="7337" extrusionOk="0">
                  <a:moveTo>
                    <a:pt x="1453" y="1074"/>
                  </a:moveTo>
                  <a:lnTo>
                    <a:pt x="3410" y="3245"/>
                  </a:lnTo>
                  <a:lnTo>
                    <a:pt x="5784" y="4559"/>
                  </a:lnTo>
                  <a:lnTo>
                    <a:pt x="6503" y="6516"/>
                  </a:lnTo>
                  <a:lnTo>
                    <a:pt x="5405" y="6705"/>
                  </a:lnTo>
                  <a:lnTo>
                    <a:pt x="3031" y="6705"/>
                  </a:lnTo>
                  <a:lnTo>
                    <a:pt x="1566" y="4937"/>
                  </a:lnTo>
                  <a:lnTo>
                    <a:pt x="695" y="2425"/>
                  </a:lnTo>
                  <a:lnTo>
                    <a:pt x="1453" y="1074"/>
                  </a:lnTo>
                  <a:close/>
                  <a:moveTo>
                    <a:pt x="1326" y="0"/>
                  </a:moveTo>
                  <a:lnTo>
                    <a:pt x="1" y="2374"/>
                  </a:lnTo>
                  <a:lnTo>
                    <a:pt x="985" y="5203"/>
                  </a:lnTo>
                  <a:lnTo>
                    <a:pt x="2728" y="7337"/>
                  </a:lnTo>
                  <a:lnTo>
                    <a:pt x="5468" y="7337"/>
                  </a:lnTo>
                  <a:lnTo>
                    <a:pt x="7362" y="7008"/>
                  </a:lnTo>
                  <a:lnTo>
                    <a:pt x="6289" y="4129"/>
                  </a:lnTo>
                  <a:lnTo>
                    <a:pt x="3839" y="2791"/>
                  </a:lnTo>
                  <a:lnTo>
                    <a:pt x="132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52"/>
            <p:cNvSpPr/>
            <p:nvPr/>
          </p:nvSpPr>
          <p:spPr>
            <a:xfrm>
              <a:off x="4392100" y="1174150"/>
              <a:ext cx="165750" cy="386075"/>
            </a:xfrm>
            <a:custGeom>
              <a:avLst/>
              <a:gdLst/>
              <a:ahLst/>
              <a:cxnLst/>
              <a:rect l="l" t="t" r="r" b="b"/>
              <a:pathLst>
                <a:path w="6630" h="15443" extrusionOk="0">
                  <a:moveTo>
                    <a:pt x="6629" y="0"/>
                  </a:moveTo>
                  <a:lnTo>
                    <a:pt x="4521" y="1036"/>
                  </a:lnTo>
                  <a:lnTo>
                    <a:pt x="2261" y="3056"/>
                  </a:lnTo>
                  <a:lnTo>
                    <a:pt x="0" y="6301"/>
                  </a:lnTo>
                  <a:lnTo>
                    <a:pt x="354" y="10594"/>
                  </a:lnTo>
                  <a:lnTo>
                    <a:pt x="51" y="12652"/>
                  </a:lnTo>
                  <a:lnTo>
                    <a:pt x="1288" y="15443"/>
                  </a:lnTo>
                  <a:lnTo>
                    <a:pt x="4357" y="15443"/>
                  </a:lnTo>
                  <a:lnTo>
                    <a:pt x="2425" y="11731"/>
                  </a:lnTo>
                  <a:lnTo>
                    <a:pt x="2955" y="7033"/>
                  </a:lnTo>
                  <a:lnTo>
                    <a:pt x="4634" y="4154"/>
                  </a:lnTo>
                  <a:lnTo>
                    <a:pt x="6629" y="1844"/>
                  </a:lnTo>
                  <a:lnTo>
                    <a:pt x="662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52"/>
            <p:cNvSpPr/>
            <p:nvPr/>
          </p:nvSpPr>
          <p:spPr>
            <a:xfrm>
              <a:off x="4383875" y="1161200"/>
              <a:ext cx="181875" cy="406925"/>
            </a:xfrm>
            <a:custGeom>
              <a:avLst/>
              <a:gdLst/>
              <a:ahLst/>
              <a:cxnLst/>
              <a:rect l="l" t="t" r="r" b="b"/>
              <a:pathLst>
                <a:path w="7275" h="16277" extrusionOk="0">
                  <a:moveTo>
                    <a:pt x="6643" y="1023"/>
                  </a:moveTo>
                  <a:lnTo>
                    <a:pt x="6643" y="2248"/>
                  </a:lnTo>
                  <a:lnTo>
                    <a:pt x="4686" y="4508"/>
                  </a:lnTo>
                  <a:lnTo>
                    <a:pt x="3006" y="7387"/>
                  </a:lnTo>
                  <a:lnTo>
                    <a:pt x="2425" y="12299"/>
                  </a:lnTo>
                  <a:lnTo>
                    <a:pt x="4168" y="15645"/>
                  </a:lnTo>
                  <a:lnTo>
                    <a:pt x="1819" y="15645"/>
                  </a:lnTo>
                  <a:lnTo>
                    <a:pt x="708" y="13120"/>
                  </a:lnTo>
                  <a:lnTo>
                    <a:pt x="999" y="11125"/>
                  </a:lnTo>
                  <a:lnTo>
                    <a:pt x="645" y="6895"/>
                  </a:lnTo>
                  <a:lnTo>
                    <a:pt x="2829" y="3789"/>
                  </a:lnTo>
                  <a:lnTo>
                    <a:pt x="5039" y="1806"/>
                  </a:lnTo>
                  <a:lnTo>
                    <a:pt x="6643" y="1023"/>
                  </a:lnTo>
                  <a:close/>
                  <a:moveTo>
                    <a:pt x="7274" y="0"/>
                  </a:moveTo>
                  <a:lnTo>
                    <a:pt x="4723" y="1263"/>
                  </a:lnTo>
                  <a:lnTo>
                    <a:pt x="2387" y="3347"/>
                  </a:lnTo>
                  <a:lnTo>
                    <a:pt x="1" y="6731"/>
                  </a:lnTo>
                  <a:lnTo>
                    <a:pt x="380" y="11112"/>
                  </a:lnTo>
                  <a:lnTo>
                    <a:pt x="64" y="13221"/>
                  </a:lnTo>
                  <a:lnTo>
                    <a:pt x="1415" y="16277"/>
                  </a:lnTo>
                  <a:lnTo>
                    <a:pt x="5203" y="16277"/>
                  </a:lnTo>
                  <a:lnTo>
                    <a:pt x="3069" y="12185"/>
                  </a:lnTo>
                  <a:lnTo>
                    <a:pt x="3587" y="7652"/>
                  </a:lnTo>
                  <a:lnTo>
                    <a:pt x="5203" y="4874"/>
                  </a:lnTo>
                  <a:lnTo>
                    <a:pt x="7274" y="2475"/>
                  </a:lnTo>
                  <a:lnTo>
                    <a:pt x="727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52"/>
            <p:cNvSpPr/>
            <p:nvPr/>
          </p:nvSpPr>
          <p:spPr>
            <a:xfrm>
              <a:off x="3327950" y="2153675"/>
              <a:ext cx="78950" cy="116200"/>
            </a:xfrm>
            <a:custGeom>
              <a:avLst/>
              <a:gdLst/>
              <a:ahLst/>
              <a:cxnLst/>
              <a:rect l="l" t="t" r="r" b="b"/>
              <a:pathLst>
                <a:path w="3158" h="4648" extrusionOk="0">
                  <a:moveTo>
                    <a:pt x="1288" y="1"/>
                  </a:moveTo>
                  <a:lnTo>
                    <a:pt x="1" y="1655"/>
                  </a:lnTo>
                  <a:lnTo>
                    <a:pt x="1" y="3069"/>
                  </a:lnTo>
                  <a:lnTo>
                    <a:pt x="1" y="3700"/>
                  </a:lnTo>
                  <a:lnTo>
                    <a:pt x="884" y="4647"/>
                  </a:lnTo>
                  <a:lnTo>
                    <a:pt x="2677" y="3915"/>
                  </a:lnTo>
                  <a:lnTo>
                    <a:pt x="3157" y="1731"/>
                  </a:lnTo>
                  <a:lnTo>
                    <a:pt x="3157" y="544"/>
                  </a:lnTo>
                  <a:lnTo>
                    <a:pt x="128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52"/>
            <p:cNvSpPr/>
            <p:nvPr/>
          </p:nvSpPr>
          <p:spPr>
            <a:xfrm>
              <a:off x="3320050" y="2144525"/>
              <a:ext cx="94725" cy="134825"/>
            </a:xfrm>
            <a:custGeom>
              <a:avLst/>
              <a:gdLst/>
              <a:ahLst/>
              <a:cxnLst/>
              <a:rect l="l" t="t" r="r" b="b"/>
              <a:pathLst>
                <a:path w="3789" h="5393" extrusionOk="0">
                  <a:moveTo>
                    <a:pt x="1718" y="720"/>
                  </a:moveTo>
                  <a:lnTo>
                    <a:pt x="3158" y="1150"/>
                  </a:lnTo>
                  <a:lnTo>
                    <a:pt x="3158" y="2059"/>
                  </a:lnTo>
                  <a:lnTo>
                    <a:pt x="2728" y="4054"/>
                  </a:lnTo>
                  <a:lnTo>
                    <a:pt x="1289" y="4647"/>
                  </a:lnTo>
                  <a:lnTo>
                    <a:pt x="632" y="3953"/>
                  </a:lnTo>
                  <a:lnTo>
                    <a:pt x="632" y="2122"/>
                  </a:lnTo>
                  <a:lnTo>
                    <a:pt x="1718" y="720"/>
                  </a:lnTo>
                  <a:close/>
                  <a:moveTo>
                    <a:pt x="1491" y="0"/>
                  </a:moveTo>
                  <a:lnTo>
                    <a:pt x="1" y="1907"/>
                  </a:lnTo>
                  <a:lnTo>
                    <a:pt x="1" y="4193"/>
                  </a:lnTo>
                  <a:lnTo>
                    <a:pt x="1125" y="5392"/>
                  </a:lnTo>
                  <a:lnTo>
                    <a:pt x="3271" y="4508"/>
                  </a:lnTo>
                  <a:lnTo>
                    <a:pt x="3789" y="2160"/>
                  </a:lnTo>
                  <a:lnTo>
                    <a:pt x="3789" y="682"/>
                  </a:lnTo>
                  <a:lnTo>
                    <a:pt x="149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52"/>
            <p:cNvSpPr/>
            <p:nvPr/>
          </p:nvSpPr>
          <p:spPr>
            <a:xfrm>
              <a:off x="3404025" y="2057075"/>
              <a:ext cx="144925" cy="252250"/>
            </a:xfrm>
            <a:custGeom>
              <a:avLst/>
              <a:gdLst/>
              <a:ahLst/>
              <a:cxnLst/>
              <a:rect l="l" t="t" r="r" b="b"/>
              <a:pathLst>
                <a:path w="5797" h="10090" extrusionOk="0">
                  <a:moveTo>
                    <a:pt x="2602" y="1"/>
                  </a:moveTo>
                  <a:lnTo>
                    <a:pt x="834" y="443"/>
                  </a:lnTo>
                  <a:lnTo>
                    <a:pt x="1" y="1680"/>
                  </a:lnTo>
                  <a:lnTo>
                    <a:pt x="2097" y="4408"/>
                  </a:lnTo>
                  <a:lnTo>
                    <a:pt x="2311" y="6201"/>
                  </a:lnTo>
                  <a:lnTo>
                    <a:pt x="746" y="7703"/>
                  </a:lnTo>
                  <a:lnTo>
                    <a:pt x="746" y="10090"/>
                  </a:lnTo>
                  <a:lnTo>
                    <a:pt x="5796" y="9155"/>
                  </a:lnTo>
                  <a:lnTo>
                    <a:pt x="5796" y="7564"/>
                  </a:lnTo>
                  <a:lnTo>
                    <a:pt x="4837" y="5266"/>
                  </a:lnTo>
                  <a:lnTo>
                    <a:pt x="2728" y="2753"/>
                  </a:lnTo>
                  <a:lnTo>
                    <a:pt x="3700" y="1213"/>
                  </a:lnTo>
                  <a:lnTo>
                    <a:pt x="260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52"/>
            <p:cNvSpPr/>
            <p:nvPr/>
          </p:nvSpPr>
          <p:spPr>
            <a:xfrm>
              <a:off x="3394250" y="2048250"/>
              <a:ext cx="162600" cy="270550"/>
            </a:xfrm>
            <a:custGeom>
              <a:avLst/>
              <a:gdLst/>
              <a:ahLst/>
              <a:cxnLst/>
              <a:rect l="l" t="t" r="r" b="b"/>
              <a:pathLst>
                <a:path w="6504" h="10822" extrusionOk="0">
                  <a:moveTo>
                    <a:pt x="2879" y="707"/>
                  </a:moveTo>
                  <a:lnTo>
                    <a:pt x="3687" y="1604"/>
                  </a:lnTo>
                  <a:lnTo>
                    <a:pt x="2728" y="3132"/>
                  </a:lnTo>
                  <a:lnTo>
                    <a:pt x="4950" y="5783"/>
                  </a:lnTo>
                  <a:lnTo>
                    <a:pt x="5872" y="7980"/>
                  </a:lnTo>
                  <a:lnTo>
                    <a:pt x="5872" y="9243"/>
                  </a:lnTo>
                  <a:lnTo>
                    <a:pt x="1452" y="10064"/>
                  </a:lnTo>
                  <a:lnTo>
                    <a:pt x="1452" y="8195"/>
                  </a:lnTo>
                  <a:lnTo>
                    <a:pt x="3031" y="6667"/>
                  </a:lnTo>
                  <a:lnTo>
                    <a:pt x="2791" y="4634"/>
                  </a:lnTo>
                  <a:lnTo>
                    <a:pt x="783" y="2008"/>
                  </a:lnTo>
                  <a:lnTo>
                    <a:pt x="1414" y="1061"/>
                  </a:lnTo>
                  <a:lnTo>
                    <a:pt x="2879" y="707"/>
                  </a:lnTo>
                  <a:close/>
                  <a:moveTo>
                    <a:pt x="3094" y="0"/>
                  </a:moveTo>
                  <a:lnTo>
                    <a:pt x="1023" y="505"/>
                  </a:lnTo>
                  <a:lnTo>
                    <a:pt x="0" y="2046"/>
                  </a:lnTo>
                  <a:lnTo>
                    <a:pt x="2172" y="4887"/>
                  </a:lnTo>
                  <a:lnTo>
                    <a:pt x="2361" y="6440"/>
                  </a:lnTo>
                  <a:lnTo>
                    <a:pt x="821" y="7917"/>
                  </a:lnTo>
                  <a:lnTo>
                    <a:pt x="821" y="10822"/>
                  </a:lnTo>
                  <a:lnTo>
                    <a:pt x="6503" y="9774"/>
                  </a:lnTo>
                  <a:lnTo>
                    <a:pt x="6503" y="7917"/>
                  </a:lnTo>
                  <a:lnTo>
                    <a:pt x="5506" y="5493"/>
                  </a:lnTo>
                  <a:lnTo>
                    <a:pt x="3498" y="3094"/>
                  </a:lnTo>
                  <a:lnTo>
                    <a:pt x="4470" y="1541"/>
                  </a:lnTo>
                  <a:lnTo>
                    <a:pt x="30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52"/>
            <p:cNvSpPr/>
            <p:nvPr/>
          </p:nvSpPr>
          <p:spPr>
            <a:xfrm>
              <a:off x="3658775" y="1084500"/>
              <a:ext cx="236775" cy="215300"/>
            </a:xfrm>
            <a:custGeom>
              <a:avLst/>
              <a:gdLst/>
              <a:ahLst/>
              <a:cxnLst/>
              <a:rect l="l" t="t" r="r" b="b"/>
              <a:pathLst>
                <a:path w="9471" h="8612" extrusionOk="0">
                  <a:moveTo>
                    <a:pt x="3498" y="0"/>
                  </a:moveTo>
                  <a:lnTo>
                    <a:pt x="1907" y="972"/>
                  </a:lnTo>
                  <a:lnTo>
                    <a:pt x="1907" y="1692"/>
                  </a:lnTo>
                  <a:lnTo>
                    <a:pt x="1" y="2273"/>
                  </a:lnTo>
                  <a:lnTo>
                    <a:pt x="2173" y="5026"/>
                  </a:lnTo>
                  <a:lnTo>
                    <a:pt x="3801" y="6162"/>
                  </a:lnTo>
                  <a:lnTo>
                    <a:pt x="3271" y="6970"/>
                  </a:lnTo>
                  <a:lnTo>
                    <a:pt x="5254" y="8612"/>
                  </a:lnTo>
                  <a:lnTo>
                    <a:pt x="6327" y="4028"/>
                  </a:lnTo>
                  <a:lnTo>
                    <a:pt x="7488" y="5278"/>
                  </a:lnTo>
                  <a:lnTo>
                    <a:pt x="7122" y="7046"/>
                  </a:lnTo>
                  <a:lnTo>
                    <a:pt x="8537" y="7046"/>
                  </a:lnTo>
                  <a:lnTo>
                    <a:pt x="9471" y="5177"/>
                  </a:lnTo>
                  <a:lnTo>
                    <a:pt x="6150" y="2513"/>
                  </a:lnTo>
                  <a:lnTo>
                    <a:pt x="349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52"/>
            <p:cNvSpPr/>
            <p:nvPr/>
          </p:nvSpPr>
          <p:spPr>
            <a:xfrm>
              <a:off x="3645200" y="1074400"/>
              <a:ext cx="260450" cy="239600"/>
            </a:xfrm>
            <a:custGeom>
              <a:avLst/>
              <a:gdLst/>
              <a:ahLst/>
              <a:cxnLst/>
              <a:rect l="l" t="t" r="r" b="b"/>
              <a:pathLst>
                <a:path w="10418" h="9584" extrusionOk="0">
                  <a:moveTo>
                    <a:pt x="4003" y="796"/>
                  </a:moveTo>
                  <a:lnTo>
                    <a:pt x="6491" y="3157"/>
                  </a:lnTo>
                  <a:lnTo>
                    <a:pt x="9610" y="5670"/>
                  </a:lnTo>
                  <a:lnTo>
                    <a:pt x="8878" y="7134"/>
                  </a:lnTo>
                  <a:lnTo>
                    <a:pt x="8057" y="7134"/>
                  </a:lnTo>
                  <a:lnTo>
                    <a:pt x="8372" y="5581"/>
                  </a:lnTo>
                  <a:lnTo>
                    <a:pt x="6693" y="3788"/>
                  </a:lnTo>
                  <a:lnTo>
                    <a:pt x="5607" y="8460"/>
                  </a:lnTo>
                  <a:lnTo>
                    <a:pt x="4231" y="7324"/>
                  </a:lnTo>
                  <a:lnTo>
                    <a:pt x="4774" y="6478"/>
                  </a:lnTo>
                  <a:lnTo>
                    <a:pt x="2943" y="5202"/>
                  </a:lnTo>
                  <a:lnTo>
                    <a:pt x="1074" y="2841"/>
                  </a:lnTo>
                  <a:lnTo>
                    <a:pt x="2779" y="2323"/>
                  </a:lnTo>
                  <a:lnTo>
                    <a:pt x="2779" y="1553"/>
                  </a:lnTo>
                  <a:lnTo>
                    <a:pt x="4003" y="796"/>
                  </a:lnTo>
                  <a:close/>
                  <a:moveTo>
                    <a:pt x="4092" y="0"/>
                  </a:moveTo>
                  <a:lnTo>
                    <a:pt x="2147" y="1200"/>
                  </a:lnTo>
                  <a:lnTo>
                    <a:pt x="2147" y="1856"/>
                  </a:lnTo>
                  <a:lnTo>
                    <a:pt x="1" y="2513"/>
                  </a:lnTo>
                  <a:lnTo>
                    <a:pt x="2476" y="5632"/>
                  </a:lnTo>
                  <a:lnTo>
                    <a:pt x="3915" y="6654"/>
                  </a:lnTo>
                  <a:lnTo>
                    <a:pt x="3397" y="7437"/>
                  </a:lnTo>
                  <a:lnTo>
                    <a:pt x="5986" y="9584"/>
                  </a:lnTo>
                  <a:lnTo>
                    <a:pt x="7047" y="5076"/>
                  </a:lnTo>
                  <a:lnTo>
                    <a:pt x="7691" y="5771"/>
                  </a:lnTo>
                  <a:lnTo>
                    <a:pt x="7274" y="7778"/>
                  </a:lnTo>
                  <a:lnTo>
                    <a:pt x="9269" y="7778"/>
                  </a:lnTo>
                  <a:lnTo>
                    <a:pt x="10418" y="5505"/>
                  </a:lnTo>
                  <a:lnTo>
                    <a:pt x="6908" y="2690"/>
                  </a:lnTo>
                  <a:lnTo>
                    <a:pt x="409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52"/>
            <p:cNvSpPr/>
            <p:nvPr/>
          </p:nvSpPr>
          <p:spPr>
            <a:xfrm>
              <a:off x="3780950" y="1045975"/>
              <a:ext cx="134825" cy="91250"/>
            </a:xfrm>
            <a:custGeom>
              <a:avLst/>
              <a:gdLst/>
              <a:ahLst/>
              <a:cxnLst/>
              <a:rect l="l" t="t" r="r" b="b"/>
              <a:pathLst>
                <a:path w="5393" h="3650" extrusionOk="0">
                  <a:moveTo>
                    <a:pt x="1175" y="1"/>
                  </a:moveTo>
                  <a:lnTo>
                    <a:pt x="0" y="1137"/>
                  </a:lnTo>
                  <a:lnTo>
                    <a:pt x="2235" y="2842"/>
                  </a:lnTo>
                  <a:lnTo>
                    <a:pt x="3612" y="3650"/>
                  </a:lnTo>
                  <a:lnTo>
                    <a:pt x="5392" y="1819"/>
                  </a:lnTo>
                  <a:lnTo>
                    <a:pt x="4584" y="329"/>
                  </a:lnTo>
                  <a:lnTo>
                    <a:pt x="3208" y="1"/>
                  </a:lnTo>
                  <a:lnTo>
                    <a:pt x="2703" y="1137"/>
                  </a:lnTo>
                  <a:lnTo>
                    <a:pt x="117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52"/>
            <p:cNvSpPr/>
            <p:nvPr/>
          </p:nvSpPr>
          <p:spPr>
            <a:xfrm>
              <a:off x="3768950" y="1035550"/>
              <a:ext cx="156600" cy="111475"/>
            </a:xfrm>
            <a:custGeom>
              <a:avLst/>
              <a:gdLst/>
              <a:ahLst/>
              <a:cxnLst/>
              <a:rect l="l" t="t" r="r" b="b"/>
              <a:pathLst>
                <a:path w="6264" h="4459" extrusionOk="0">
                  <a:moveTo>
                    <a:pt x="3864" y="784"/>
                  </a:moveTo>
                  <a:lnTo>
                    <a:pt x="4849" y="1011"/>
                  </a:lnTo>
                  <a:lnTo>
                    <a:pt x="5481" y="2185"/>
                  </a:lnTo>
                  <a:lnTo>
                    <a:pt x="4041" y="3663"/>
                  </a:lnTo>
                  <a:lnTo>
                    <a:pt x="2905" y="3006"/>
                  </a:lnTo>
                  <a:lnTo>
                    <a:pt x="960" y="1529"/>
                  </a:lnTo>
                  <a:lnTo>
                    <a:pt x="1680" y="834"/>
                  </a:lnTo>
                  <a:lnTo>
                    <a:pt x="3309" y="2046"/>
                  </a:lnTo>
                  <a:lnTo>
                    <a:pt x="3864" y="784"/>
                  </a:lnTo>
                  <a:close/>
                  <a:moveTo>
                    <a:pt x="1629" y="1"/>
                  </a:moveTo>
                  <a:lnTo>
                    <a:pt x="0" y="1579"/>
                  </a:lnTo>
                  <a:lnTo>
                    <a:pt x="2564" y="3524"/>
                  </a:lnTo>
                  <a:lnTo>
                    <a:pt x="4142" y="4458"/>
                  </a:lnTo>
                  <a:lnTo>
                    <a:pt x="6264" y="2299"/>
                  </a:lnTo>
                  <a:lnTo>
                    <a:pt x="5279" y="468"/>
                  </a:lnTo>
                  <a:lnTo>
                    <a:pt x="3511" y="51"/>
                  </a:lnTo>
                  <a:lnTo>
                    <a:pt x="3056" y="1062"/>
                  </a:lnTo>
                  <a:lnTo>
                    <a:pt x="162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52"/>
            <p:cNvSpPr/>
            <p:nvPr/>
          </p:nvSpPr>
          <p:spPr>
            <a:xfrm>
              <a:off x="3098775" y="1751200"/>
              <a:ext cx="166375" cy="133550"/>
            </a:xfrm>
            <a:custGeom>
              <a:avLst/>
              <a:gdLst/>
              <a:ahLst/>
              <a:cxnLst/>
              <a:rect l="l" t="t" r="r" b="b"/>
              <a:pathLst>
                <a:path w="6655" h="5342" extrusionOk="0">
                  <a:moveTo>
                    <a:pt x="5619" y="0"/>
                  </a:moveTo>
                  <a:lnTo>
                    <a:pt x="4205" y="985"/>
                  </a:lnTo>
                  <a:lnTo>
                    <a:pt x="2475" y="1869"/>
                  </a:lnTo>
                  <a:lnTo>
                    <a:pt x="1288" y="404"/>
                  </a:lnTo>
                  <a:lnTo>
                    <a:pt x="0" y="1856"/>
                  </a:lnTo>
                  <a:lnTo>
                    <a:pt x="341" y="2829"/>
                  </a:lnTo>
                  <a:lnTo>
                    <a:pt x="341" y="4028"/>
                  </a:lnTo>
                  <a:lnTo>
                    <a:pt x="2766" y="5341"/>
                  </a:lnTo>
                  <a:lnTo>
                    <a:pt x="4963" y="4369"/>
                  </a:lnTo>
                  <a:lnTo>
                    <a:pt x="6655" y="2854"/>
                  </a:lnTo>
                  <a:lnTo>
                    <a:pt x="6655" y="1515"/>
                  </a:lnTo>
                  <a:lnTo>
                    <a:pt x="561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52"/>
            <p:cNvSpPr/>
            <p:nvPr/>
          </p:nvSpPr>
          <p:spPr>
            <a:xfrm>
              <a:off x="3089925" y="1740150"/>
              <a:ext cx="182800" cy="153450"/>
            </a:xfrm>
            <a:custGeom>
              <a:avLst/>
              <a:gdLst/>
              <a:ahLst/>
              <a:cxnLst/>
              <a:rect l="l" t="t" r="r" b="b"/>
              <a:pathLst>
                <a:path w="7312" h="6138" extrusionOk="0">
                  <a:moveTo>
                    <a:pt x="5885" y="884"/>
                  </a:moveTo>
                  <a:lnTo>
                    <a:pt x="6693" y="2046"/>
                  </a:lnTo>
                  <a:lnTo>
                    <a:pt x="6693" y="3157"/>
                  </a:lnTo>
                  <a:lnTo>
                    <a:pt x="5140" y="4546"/>
                  </a:lnTo>
                  <a:lnTo>
                    <a:pt x="3132" y="5443"/>
                  </a:lnTo>
                  <a:lnTo>
                    <a:pt x="1011" y="4281"/>
                  </a:lnTo>
                  <a:lnTo>
                    <a:pt x="1011" y="3271"/>
                  </a:lnTo>
                  <a:lnTo>
                    <a:pt x="708" y="2374"/>
                  </a:lnTo>
                  <a:lnTo>
                    <a:pt x="1630" y="1339"/>
                  </a:lnTo>
                  <a:lnTo>
                    <a:pt x="2741" y="2715"/>
                  </a:lnTo>
                  <a:lnTo>
                    <a:pt x="4698" y="1705"/>
                  </a:lnTo>
                  <a:lnTo>
                    <a:pt x="5885" y="884"/>
                  </a:lnTo>
                  <a:close/>
                  <a:moveTo>
                    <a:pt x="6049" y="0"/>
                  </a:moveTo>
                  <a:lnTo>
                    <a:pt x="4395" y="1162"/>
                  </a:lnTo>
                  <a:lnTo>
                    <a:pt x="2918" y="1920"/>
                  </a:lnTo>
                  <a:lnTo>
                    <a:pt x="1655" y="366"/>
                  </a:lnTo>
                  <a:lnTo>
                    <a:pt x="1" y="2235"/>
                  </a:lnTo>
                  <a:lnTo>
                    <a:pt x="380" y="3334"/>
                  </a:lnTo>
                  <a:lnTo>
                    <a:pt x="380" y="4660"/>
                  </a:lnTo>
                  <a:lnTo>
                    <a:pt x="3094" y="6137"/>
                  </a:lnTo>
                  <a:lnTo>
                    <a:pt x="5443" y="5102"/>
                  </a:lnTo>
                  <a:lnTo>
                    <a:pt x="7312" y="3435"/>
                  </a:lnTo>
                  <a:lnTo>
                    <a:pt x="7312" y="1856"/>
                  </a:lnTo>
                  <a:lnTo>
                    <a:pt x="604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52"/>
            <p:cNvSpPr/>
            <p:nvPr/>
          </p:nvSpPr>
          <p:spPr>
            <a:xfrm>
              <a:off x="3793250" y="2636350"/>
              <a:ext cx="57175" cy="35700"/>
            </a:xfrm>
            <a:custGeom>
              <a:avLst/>
              <a:gdLst/>
              <a:ahLst/>
              <a:cxnLst/>
              <a:rect l="l" t="t" r="r" b="b"/>
              <a:pathLst>
                <a:path w="2287" h="1428" extrusionOk="0">
                  <a:moveTo>
                    <a:pt x="1743" y="0"/>
                  </a:moveTo>
                  <a:lnTo>
                    <a:pt x="1" y="480"/>
                  </a:lnTo>
                  <a:lnTo>
                    <a:pt x="2286" y="1427"/>
                  </a:lnTo>
                  <a:lnTo>
                    <a:pt x="2286" y="1427"/>
                  </a:lnTo>
                  <a:lnTo>
                    <a:pt x="174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52"/>
            <p:cNvSpPr/>
            <p:nvPr/>
          </p:nvSpPr>
          <p:spPr>
            <a:xfrm>
              <a:off x="3768950" y="2626875"/>
              <a:ext cx="95675" cy="59375"/>
            </a:xfrm>
            <a:custGeom>
              <a:avLst/>
              <a:gdLst/>
              <a:ahLst/>
              <a:cxnLst/>
              <a:rect l="l" t="t" r="r" b="b"/>
              <a:pathLst>
                <a:path w="3827" h="2375" extrusionOk="0">
                  <a:moveTo>
                    <a:pt x="2526" y="758"/>
                  </a:moveTo>
                  <a:lnTo>
                    <a:pt x="2703" y="1238"/>
                  </a:lnTo>
                  <a:lnTo>
                    <a:pt x="1958" y="922"/>
                  </a:lnTo>
                  <a:lnTo>
                    <a:pt x="2526" y="758"/>
                  </a:lnTo>
                  <a:close/>
                  <a:moveTo>
                    <a:pt x="2905" y="0"/>
                  </a:moveTo>
                  <a:lnTo>
                    <a:pt x="0" y="796"/>
                  </a:lnTo>
                  <a:lnTo>
                    <a:pt x="3826" y="2374"/>
                  </a:lnTo>
                  <a:lnTo>
                    <a:pt x="290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52"/>
            <p:cNvSpPr/>
            <p:nvPr/>
          </p:nvSpPr>
          <p:spPr>
            <a:xfrm>
              <a:off x="3702975" y="2517025"/>
              <a:ext cx="43275" cy="68200"/>
            </a:xfrm>
            <a:custGeom>
              <a:avLst/>
              <a:gdLst/>
              <a:ahLst/>
              <a:cxnLst/>
              <a:rect l="l" t="t" r="r" b="b"/>
              <a:pathLst>
                <a:path w="1731" h="2728" extrusionOk="0">
                  <a:moveTo>
                    <a:pt x="733" y="0"/>
                  </a:moveTo>
                  <a:cubicBezTo>
                    <a:pt x="493" y="164"/>
                    <a:pt x="0" y="1288"/>
                    <a:pt x="0" y="1288"/>
                  </a:cubicBezTo>
                  <a:lnTo>
                    <a:pt x="695" y="2728"/>
                  </a:lnTo>
                  <a:lnTo>
                    <a:pt x="1730" y="2728"/>
                  </a:lnTo>
                  <a:lnTo>
                    <a:pt x="73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52"/>
            <p:cNvSpPr/>
            <p:nvPr/>
          </p:nvSpPr>
          <p:spPr>
            <a:xfrm>
              <a:off x="3694450" y="2505025"/>
              <a:ext cx="62850" cy="88100"/>
            </a:xfrm>
            <a:custGeom>
              <a:avLst/>
              <a:gdLst/>
              <a:ahLst/>
              <a:cxnLst/>
              <a:rect l="l" t="t" r="r" b="b"/>
              <a:pathLst>
                <a:path w="2514" h="3524" extrusionOk="0">
                  <a:moveTo>
                    <a:pt x="973" y="1162"/>
                  </a:moveTo>
                  <a:lnTo>
                    <a:pt x="1604" y="2892"/>
                  </a:lnTo>
                  <a:lnTo>
                    <a:pt x="1225" y="2892"/>
                  </a:lnTo>
                  <a:lnTo>
                    <a:pt x="682" y="1756"/>
                  </a:lnTo>
                  <a:cubicBezTo>
                    <a:pt x="771" y="1554"/>
                    <a:pt x="884" y="1352"/>
                    <a:pt x="973" y="1162"/>
                  </a:cubicBezTo>
                  <a:close/>
                  <a:moveTo>
                    <a:pt x="1238" y="0"/>
                  </a:moveTo>
                  <a:lnTo>
                    <a:pt x="897" y="215"/>
                  </a:lnTo>
                  <a:cubicBezTo>
                    <a:pt x="619" y="405"/>
                    <a:pt x="253" y="1187"/>
                    <a:pt x="51" y="1642"/>
                  </a:cubicBezTo>
                  <a:lnTo>
                    <a:pt x="1" y="1768"/>
                  </a:lnTo>
                  <a:lnTo>
                    <a:pt x="834" y="3523"/>
                  </a:lnTo>
                  <a:lnTo>
                    <a:pt x="2513" y="3523"/>
                  </a:lnTo>
                  <a:lnTo>
                    <a:pt x="123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52"/>
            <p:cNvSpPr/>
            <p:nvPr/>
          </p:nvSpPr>
          <p:spPr>
            <a:xfrm>
              <a:off x="3696975" y="2570375"/>
              <a:ext cx="25275" cy="78000"/>
            </a:xfrm>
            <a:custGeom>
              <a:avLst/>
              <a:gdLst/>
              <a:ahLst/>
              <a:cxnLst/>
              <a:rect l="l" t="t" r="r" b="b"/>
              <a:pathLst>
                <a:path w="1011" h="3120" extrusionOk="0">
                  <a:moveTo>
                    <a:pt x="455" y="0"/>
                  </a:moveTo>
                  <a:lnTo>
                    <a:pt x="1" y="1402"/>
                  </a:lnTo>
                  <a:lnTo>
                    <a:pt x="581" y="3119"/>
                  </a:lnTo>
                  <a:lnTo>
                    <a:pt x="1011" y="3119"/>
                  </a:lnTo>
                  <a:lnTo>
                    <a:pt x="1011" y="278"/>
                  </a:lnTo>
                  <a:lnTo>
                    <a:pt x="4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52"/>
            <p:cNvSpPr/>
            <p:nvPr/>
          </p:nvSpPr>
          <p:spPr>
            <a:xfrm>
              <a:off x="3688775" y="2563750"/>
              <a:ext cx="43275" cy="92500"/>
            </a:xfrm>
            <a:custGeom>
              <a:avLst/>
              <a:gdLst/>
              <a:ahLst/>
              <a:cxnLst/>
              <a:rect l="l" t="t" r="r" b="b"/>
              <a:pathLst>
                <a:path w="1731" h="3700" extrusionOk="0">
                  <a:moveTo>
                    <a:pt x="1023" y="846"/>
                  </a:moveTo>
                  <a:lnTo>
                    <a:pt x="1074" y="871"/>
                  </a:lnTo>
                  <a:lnTo>
                    <a:pt x="1074" y="2765"/>
                  </a:lnTo>
                  <a:lnTo>
                    <a:pt x="695" y="1755"/>
                  </a:lnTo>
                  <a:lnTo>
                    <a:pt x="1023" y="846"/>
                  </a:lnTo>
                  <a:close/>
                  <a:moveTo>
                    <a:pt x="632" y="0"/>
                  </a:moveTo>
                  <a:lnTo>
                    <a:pt x="0" y="1755"/>
                  </a:lnTo>
                  <a:lnTo>
                    <a:pt x="720" y="3700"/>
                  </a:lnTo>
                  <a:lnTo>
                    <a:pt x="1730" y="3700"/>
                  </a:lnTo>
                  <a:lnTo>
                    <a:pt x="1730" y="493"/>
                  </a:lnTo>
                  <a:lnTo>
                    <a:pt x="63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52"/>
            <p:cNvSpPr/>
            <p:nvPr/>
          </p:nvSpPr>
          <p:spPr>
            <a:xfrm>
              <a:off x="4360850" y="1623350"/>
              <a:ext cx="47375" cy="27475"/>
            </a:xfrm>
            <a:custGeom>
              <a:avLst/>
              <a:gdLst/>
              <a:ahLst/>
              <a:cxnLst/>
              <a:rect l="l" t="t" r="r" b="b"/>
              <a:pathLst>
                <a:path w="1895" h="1099" extrusionOk="0">
                  <a:moveTo>
                    <a:pt x="0" y="0"/>
                  </a:moveTo>
                  <a:lnTo>
                    <a:pt x="556" y="1099"/>
                  </a:lnTo>
                  <a:lnTo>
                    <a:pt x="1326" y="947"/>
                  </a:lnTo>
                  <a:lnTo>
                    <a:pt x="18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52"/>
            <p:cNvSpPr/>
            <p:nvPr/>
          </p:nvSpPr>
          <p:spPr>
            <a:xfrm>
              <a:off x="4347900" y="1615450"/>
              <a:ext cx="74200" cy="44550"/>
            </a:xfrm>
            <a:custGeom>
              <a:avLst/>
              <a:gdLst/>
              <a:ahLst/>
              <a:cxnLst/>
              <a:rect l="l" t="t" r="r" b="b"/>
              <a:pathLst>
                <a:path w="2968" h="1782" extrusionOk="0">
                  <a:moveTo>
                    <a:pt x="1857" y="632"/>
                  </a:moveTo>
                  <a:lnTo>
                    <a:pt x="1642" y="973"/>
                  </a:lnTo>
                  <a:lnTo>
                    <a:pt x="1238" y="1061"/>
                  </a:lnTo>
                  <a:lnTo>
                    <a:pt x="1023" y="632"/>
                  </a:lnTo>
                  <a:close/>
                  <a:moveTo>
                    <a:pt x="0" y="1"/>
                  </a:moveTo>
                  <a:lnTo>
                    <a:pt x="897" y="1781"/>
                  </a:lnTo>
                  <a:lnTo>
                    <a:pt x="2046" y="1541"/>
                  </a:lnTo>
                  <a:lnTo>
                    <a:pt x="296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52"/>
            <p:cNvSpPr/>
            <p:nvPr/>
          </p:nvSpPr>
          <p:spPr>
            <a:xfrm>
              <a:off x="2445000" y="785850"/>
              <a:ext cx="922425" cy="1196450"/>
            </a:xfrm>
            <a:custGeom>
              <a:avLst/>
              <a:gdLst/>
              <a:ahLst/>
              <a:cxnLst/>
              <a:rect l="l" t="t" r="r" b="b"/>
              <a:pathLst>
                <a:path w="36897" h="47858" extrusionOk="0">
                  <a:moveTo>
                    <a:pt x="27288" y="1"/>
                  </a:moveTo>
                  <a:lnTo>
                    <a:pt x="21921" y="2324"/>
                  </a:lnTo>
                  <a:lnTo>
                    <a:pt x="20027" y="2375"/>
                  </a:lnTo>
                  <a:lnTo>
                    <a:pt x="19396" y="4067"/>
                  </a:lnTo>
                  <a:lnTo>
                    <a:pt x="20179" y="6378"/>
                  </a:lnTo>
                  <a:lnTo>
                    <a:pt x="18600" y="6378"/>
                  </a:lnTo>
                  <a:lnTo>
                    <a:pt x="18285" y="4016"/>
                  </a:lnTo>
                  <a:lnTo>
                    <a:pt x="17262" y="3625"/>
                  </a:lnTo>
                  <a:lnTo>
                    <a:pt x="16782" y="5203"/>
                  </a:lnTo>
                  <a:lnTo>
                    <a:pt x="15620" y="4850"/>
                  </a:lnTo>
                  <a:lnTo>
                    <a:pt x="15305" y="3006"/>
                  </a:lnTo>
                  <a:lnTo>
                    <a:pt x="13411" y="3322"/>
                  </a:lnTo>
                  <a:lnTo>
                    <a:pt x="11277" y="4105"/>
                  </a:lnTo>
                  <a:lnTo>
                    <a:pt x="9698" y="5683"/>
                  </a:lnTo>
                  <a:lnTo>
                    <a:pt x="7489" y="6163"/>
                  </a:lnTo>
                  <a:lnTo>
                    <a:pt x="6150" y="7893"/>
                  </a:lnTo>
                  <a:lnTo>
                    <a:pt x="6933" y="9080"/>
                  </a:lnTo>
                  <a:lnTo>
                    <a:pt x="5355" y="10418"/>
                  </a:lnTo>
                  <a:lnTo>
                    <a:pt x="2678" y="11529"/>
                  </a:lnTo>
                  <a:lnTo>
                    <a:pt x="784" y="11883"/>
                  </a:lnTo>
                  <a:lnTo>
                    <a:pt x="1251" y="13575"/>
                  </a:lnTo>
                  <a:lnTo>
                    <a:pt x="2678" y="13726"/>
                  </a:lnTo>
                  <a:lnTo>
                    <a:pt x="3069" y="14598"/>
                  </a:lnTo>
                  <a:lnTo>
                    <a:pt x="1" y="14838"/>
                  </a:lnTo>
                  <a:lnTo>
                    <a:pt x="1" y="16176"/>
                  </a:lnTo>
                  <a:lnTo>
                    <a:pt x="1731" y="17363"/>
                  </a:lnTo>
                  <a:cubicBezTo>
                    <a:pt x="1731" y="17363"/>
                    <a:pt x="1944" y="16942"/>
                    <a:pt x="2599" y="16942"/>
                  </a:cubicBezTo>
                  <a:cubicBezTo>
                    <a:pt x="2926" y="16942"/>
                    <a:pt x="3364" y="17047"/>
                    <a:pt x="3940" y="17363"/>
                  </a:cubicBezTo>
                  <a:cubicBezTo>
                    <a:pt x="5683" y="18310"/>
                    <a:pt x="5759" y="18310"/>
                    <a:pt x="5759" y="18310"/>
                  </a:cubicBezTo>
                  <a:lnTo>
                    <a:pt x="7337" y="21378"/>
                  </a:lnTo>
                  <a:lnTo>
                    <a:pt x="6946" y="25331"/>
                  </a:lnTo>
                  <a:lnTo>
                    <a:pt x="6946" y="29434"/>
                  </a:lnTo>
                  <a:lnTo>
                    <a:pt x="8436" y="29902"/>
                  </a:lnTo>
                  <a:lnTo>
                    <a:pt x="7615" y="31164"/>
                  </a:lnTo>
                  <a:lnTo>
                    <a:pt x="5683" y="30849"/>
                  </a:lnTo>
                  <a:lnTo>
                    <a:pt x="5683" y="33223"/>
                  </a:lnTo>
                  <a:lnTo>
                    <a:pt x="7173" y="34321"/>
                  </a:lnTo>
                  <a:lnTo>
                    <a:pt x="6074" y="36695"/>
                  </a:lnTo>
                  <a:lnTo>
                    <a:pt x="6541" y="40546"/>
                  </a:lnTo>
                  <a:lnTo>
                    <a:pt x="7135" y="43463"/>
                  </a:lnTo>
                  <a:lnTo>
                    <a:pt x="7627" y="46153"/>
                  </a:lnTo>
                  <a:lnTo>
                    <a:pt x="9218" y="45913"/>
                  </a:lnTo>
                  <a:lnTo>
                    <a:pt x="10885" y="47857"/>
                  </a:lnTo>
                  <a:lnTo>
                    <a:pt x="12186" y="45647"/>
                  </a:lnTo>
                  <a:lnTo>
                    <a:pt x="13310" y="42175"/>
                  </a:lnTo>
                  <a:lnTo>
                    <a:pt x="14812" y="39776"/>
                  </a:lnTo>
                  <a:lnTo>
                    <a:pt x="16946" y="39195"/>
                  </a:lnTo>
                  <a:lnTo>
                    <a:pt x="20103" y="37857"/>
                  </a:lnTo>
                  <a:lnTo>
                    <a:pt x="21770" y="35798"/>
                  </a:lnTo>
                  <a:lnTo>
                    <a:pt x="24762" y="35407"/>
                  </a:lnTo>
                  <a:lnTo>
                    <a:pt x="28462" y="33071"/>
                  </a:lnTo>
                  <a:lnTo>
                    <a:pt x="26480" y="32869"/>
                  </a:lnTo>
                  <a:lnTo>
                    <a:pt x="25545" y="32869"/>
                  </a:lnTo>
                  <a:lnTo>
                    <a:pt x="26480" y="30659"/>
                  </a:lnTo>
                  <a:lnTo>
                    <a:pt x="28462" y="32478"/>
                  </a:lnTo>
                  <a:lnTo>
                    <a:pt x="29232" y="30735"/>
                  </a:lnTo>
                  <a:lnTo>
                    <a:pt x="28538" y="28487"/>
                  </a:lnTo>
                  <a:lnTo>
                    <a:pt x="28538" y="28487"/>
                  </a:lnTo>
                  <a:cubicBezTo>
                    <a:pt x="28538" y="28487"/>
                    <a:pt x="28571" y="28497"/>
                    <a:pt x="28628" y="28497"/>
                  </a:cubicBezTo>
                  <a:cubicBezTo>
                    <a:pt x="28850" y="28497"/>
                    <a:pt x="29441" y="28361"/>
                    <a:pt x="29952" y="27048"/>
                  </a:cubicBezTo>
                  <a:cubicBezTo>
                    <a:pt x="30176" y="26473"/>
                    <a:pt x="30217" y="26354"/>
                    <a:pt x="30211" y="26354"/>
                  </a:cubicBezTo>
                  <a:lnTo>
                    <a:pt x="30211" y="26354"/>
                  </a:lnTo>
                  <a:cubicBezTo>
                    <a:pt x="30207" y="26354"/>
                    <a:pt x="30180" y="26414"/>
                    <a:pt x="30178" y="26414"/>
                  </a:cubicBezTo>
                  <a:cubicBezTo>
                    <a:pt x="30175" y="26414"/>
                    <a:pt x="30241" y="26250"/>
                    <a:pt x="30596" y="25381"/>
                  </a:cubicBezTo>
                  <a:cubicBezTo>
                    <a:pt x="31467" y="23260"/>
                    <a:pt x="31455" y="23247"/>
                    <a:pt x="31455" y="23247"/>
                  </a:cubicBezTo>
                  <a:cubicBezTo>
                    <a:pt x="31455" y="23247"/>
                    <a:pt x="32086" y="23007"/>
                    <a:pt x="31455" y="21593"/>
                  </a:cubicBezTo>
                  <a:cubicBezTo>
                    <a:pt x="30823" y="20179"/>
                    <a:pt x="29876" y="20722"/>
                    <a:pt x="30823" y="20166"/>
                  </a:cubicBezTo>
                  <a:lnTo>
                    <a:pt x="31770" y="19623"/>
                  </a:lnTo>
                  <a:lnTo>
                    <a:pt x="32642" y="19068"/>
                  </a:lnTo>
                  <a:lnTo>
                    <a:pt x="32250" y="16694"/>
                  </a:lnTo>
                  <a:lnTo>
                    <a:pt x="32642" y="14042"/>
                  </a:lnTo>
                  <a:lnTo>
                    <a:pt x="34611" y="11858"/>
                  </a:lnTo>
                  <a:lnTo>
                    <a:pt x="36354" y="9762"/>
                  </a:lnTo>
                  <a:lnTo>
                    <a:pt x="36897" y="8032"/>
                  </a:lnTo>
                  <a:lnTo>
                    <a:pt x="34851" y="7085"/>
                  </a:lnTo>
                  <a:lnTo>
                    <a:pt x="32566" y="7943"/>
                  </a:lnTo>
                  <a:lnTo>
                    <a:pt x="30280" y="10090"/>
                  </a:lnTo>
                  <a:lnTo>
                    <a:pt x="31770" y="7451"/>
                  </a:lnTo>
                  <a:lnTo>
                    <a:pt x="31859" y="7009"/>
                  </a:lnTo>
                  <a:lnTo>
                    <a:pt x="27439" y="7009"/>
                  </a:lnTo>
                  <a:lnTo>
                    <a:pt x="27351" y="5986"/>
                  </a:lnTo>
                  <a:lnTo>
                    <a:pt x="29232" y="5759"/>
                  </a:lnTo>
                  <a:lnTo>
                    <a:pt x="31859" y="5759"/>
                  </a:lnTo>
                  <a:lnTo>
                    <a:pt x="31543" y="3625"/>
                  </a:lnTo>
                  <a:lnTo>
                    <a:pt x="30672" y="1655"/>
                  </a:lnTo>
                  <a:lnTo>
                    <a:pt x="2728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52"/>
            <p:cNvSpPr/>
            <p:nvPr/>
          </p:nvSpPr>
          <p:spPr>
            <a:xfrm>
              <a:off x="2437100" y="777350"/>
              <a:ext cx="939800" cy="1218525"/>
            </a:xfrm>
            <a:custGeom>
              <a:avLst/>
              <a:gdLst/>
              <a:ahLst/>
              <a:cxnLst/>
              <a:rect l="l" t="t" r="r" b="b"/>
              <a:pathLst>
                <a:path w="37592" h="48741" extrusionOk="0">
                  <a:moveTo>
                    <a:pt x="26909" y="31530"/>
                  </a:moveTo>
                  <a:lnTo>
                    <a:pt x="28601" y="33070"/>
                  </a:lnTo>
                  <a:lnTo>
                    <a:pt x="26796" y="32893"/>
                  </a:lnTo>
                  <a:lnTo>
                    <a:pt x="26341" y="32893"/>
                  </a:lnTo>
                  <a:lnTo>
                    <a:pt x="26909" y="31530"/>
                  </a:lnTo>
                  <a:close/>
                  <a:moveTo>
                    <a:pt x="27591" y="682"/>
                  </a:moveTo>
                  <a:lnTo>
                    <a:pt x="30748" y="2222"/>
                  </a:lnTo>
                  <a:lnTo>
                    <a:pt x="31543" y="4053"/>
                  </a:lnTo>
                  <a:lnTo>
                    <a:pt x="31809" y="5783"/>
                  </a:lnTo>
                  <a:lnTo>
                    <a:pt x="29498" y="5783"/>
                  </a:lnTo>
                  <a:lnTo>
                    <a:pt x="27339" y="6048"/>
                  </a:lnTo>
                  <a:lnTo>
                    <a:pt x="27465" y="7665"/>
                  </a:lnTo>
                  <a:lnTo>
                    <a:pt x="31796" y="7665"/>
                  </a:lnTo>
                  <a:lnTo>
                    <a:pt x="29321" y="12059"/>
                  </a:lnTo>
                  <a:lnTo>
                    <a:pt x="33046" y="8574"/>
                  </a:lnTo>
                  <a:lnTo>
                    <a:pt x="35155" y="7778"/>
                  </a:lnTo>
                  <a:lnTo>
                    <a:pt x="36834" y="8548"/>
                  </a:lnTo>
                  <a:lnTo>
                    <a:pt x="36380" y="9963"/>
                  </a:lnTo>
                  <a:lnTo>
                    <a:pt x="34700" y="11996"/>
                  </a:lnTo>
                  <a:lnTo>
                    <a:pt x="32667" y="14256"/>
                  </a:lnTo>
                  <a:lnTo>
                    <a:pt x="32250" y="17059"/>
                  </a:lnTo>
                  <a:lnTo>
                    <a:pt x="32617" y="19269"/>
                  </a:lnTo>
                  <a:lnTo>
                    <a:pt x="31935" y="19698"/>
                  </a:lnTo>
                  <a:cubicBezTo>
                    <a:pt x="31922" y="19711"/>
                    <a:pt x="31834" y="19761"/>
                    <a:pt x="30988" y="20254"/>
                  </a:cubicBezTo>
                  <a:cubicBezTo>
                    <a:pt x="30584" y="20494"/>
                    <a:pt x="30432" y="20582"/>
                    <a:pt x="30432" y="20809"/>
                  </a:cubicBezTo>
                  <a:cubicBezTo>
                    <a:pt x="30445" y="20986"/>
                    <a:pt x="30558" y="21125"/>
                    <a:pt x="30710" y="21188"/>
                  </a:cubicBezTo>
                  <a:cubicBezTo>
                    <a:pt x="30887" y="21289"/>
                    <a:pt x="31215" y="21466"/>
                    <a:pt x="31480" y="22072"/>
                  </a:cubicBezTo>
                  <a:cubicBezTo>
                    <a:pt x="31872" y="22943"/>
                    <a:pt x="31733" y="23259"/>
                    <a:pt x="31657" y="23309"/>
                  </a:cubicBezTo>
                  <a:lnTo>
                    <a:pt x="31455" y="23385"/>
                  </a:lnTo>
                  <a:lnTo>
                    <a:pt x="31455" y="23537"/>
                  </a:lnTo>
                  <a:cubicBezTo>
                    <a:pt x="31404" y="23676"/>
                    <a:pt x="31228" y="24118"/>
                    <a:pt x="30609" y="25620"/>
                  </a:cubicBezTo>
                  <a:cubicBezTo>
                    <a:pt x="30432" y="26062"/>
                    <a:pt x="30319" y="26353"/>
                    <a:pt x="30243" y="26555"/>
                  </a:cubicBezTo>
                  <a:lnTo>
                    <a:pt x="30218" y="26618"/>
                  </a:lnTo>
                  <a:cubicBezTo>
                    <a:pt x="30218" y="26618"/>
                    <a:pt x="30218" y="26630"/>
                    <a:pt x="30218" y="26630"/>
                  </a:cubicBezTo>
                  <a:cubicBezTo>
                    <a:pt x="30205" y="26681"/>
                    <a:pt x="30154" y="26832"/>
                    <a:pt x="29978" y="27287"/>
                  </a:cubicBezTo>
                  <a:cubicBezTo>
                    <a:pt x="29498" y="28499"/>
                    <a:pt x="29018" y="28537"/>
                    <a:pt x="28955" y="28537"/>
                  </a:cubicBezTo>
                  <a:lnTo>
                    <a:pt x="28399" y="28373"/>
                  </a:lnTo>
                  <a:lnTo>
                    <a:pt x="28399" y="28373"/>
                  </a:lnTo>
                  <a:lnTo>
                    <a:pt x="29220" y="31062"/>
                  </a:lnTo>
                  <a:lnTo>
                    <a:pt x="28677" y="32287"/>
                  </a:lnTo>
                  <a:lnTo>
                    <a:pt x="26682" y="30469"/>
                  </a:lnTo>
                  <a:lnTo>
                    <a:pt x="25394" y="33525"/>
                  </a:lnTo>
                  <a:lnTo>
                    <a:pt x="26758" y="33525"/>
                  </a:lnTo>
                  <a:lnTo>
                    <a:pt x="27844" y="33626"/>
                  </a:lnTo>
                  <a:lnTo>
                    <a:pt x="24977" y="35431"/>
                  </a:lnTo>
                  <a:lnTo>
                    <a:pt x="21922" y="35835"/>
                  </a:lnTo>
                  <a:lnTo>
                    <a:pt x="20230" y="37931"/>
                  </a:lnTo>
                  <a:lnTo>
                    <a:pt x="17199" y="39232"/>
                  </a:lnTo>
                  <a:lnTo>
                    <a:pt x="14939" y="39838"/>
                  </a:lnTo>
                  <a:lnTo>
                    <a:pt x="13360" y="42351"/>
                  </a:lnTo>
                  <a:lnTo>
                    <a:pt x="12211" y="45861"/>
                  </a:lnTo>
                  <a:lnTo>
                    <a:pt x="11163" y="47654"/>
                  </a:lnTo>
                  <a:lnTo>
                    <a:pt x="9661" y="45874"/>
                  </a:lnTo>
                  <a:lnTo>
                    <a:pt x="8209" y="46101"/>
                  </a:lnTo>
                  <a:lnTo>
                    <a:pt x="7767" y="43715"/>
                  </a:lnTo>
                  <a:lnTo>
                    <a:pt x="7173" y="40823"/>
                  </a:lnTo>
                  <a:lnTo>
                    <a:pt x="6719" y="37048"/>
                  </a:lnTo>
                  <a:lnTo>
                    <a:pt x="7893" y="34535"/>
                  </a:lnTo>
                  <a:lnTo>
                    <a:pt x="6315" y="33373"/>
                  </a:lnTo>
                  <a:lnTo>
                    <a:pt x="6315" y="31542"/>
                  </a:lnTo>
                  <a:lnTo>
                    <a:pt x="8082" y="31833"/>
                  </a:lnTo>
                  <a:lnTo>
                    <a:pt x="9244" y="30040"/>
                  </a:lnTo>
                  <a:lnTo>
                    <a:pt x="7577" y="29509"/>
                  </a:lnTo>
                  <a:lnTo>
                    <a:pt x="7577" y="25671"/>
                  </a:lnTo>
                  <a:lnTo>
                    <a:pt x="7981" y="21643"/>
                  </a:lnTo>
                  <a:lnTo>
                    <a:pt x="6277" y="18309"/>
                  </a:lnTo>
                  <a:lnTo>
                    <a:pt x="6125" y="18309"/>
                  </a:lnTo>
                  <a:cubicBezTo>
                    <a:pt x="6024" y="18271"/>
                    <a:pt x="5645" y="18082"/>
                    <a:pt x="4408" y="17413"/>
                  </a:cubicBezTo>
                  <a:cubicBezTo>
                    <a:pt x="3845" y="17104"/>
                    <a:pt x="3347" y="16952"/>
                    <a:pt x="2915" y="16952"/>
                  </a:cubicBezTo>
                  <a:cubicBezTo>
                    <a:pt x="2746" y="16952"/>
                    <a:pt x="2587" y="16975"/>
                    <a:pt x="2438" y="17021"/>
                  </a:cubicBezTo>
                  <a:cubicBezTo>
                    <a:pt x="2274" y="17072"/>
                    <a:pt x="2122" y="17147"/>
                    <a:pt x="1983" y="17261"/>
                  </a:cubicBezTo>
                  <a:lnTo>
                    <a:pt x="620" y="16339"/>
                  </a:lnTo>
                  <a:lnTo>
                    <a:pt x="620" y="15455"/>
                  </a:lnTo>
                  <a:lnTo>
                    <a:pt x="3852" y="15203"/>
                  </a:lnTo>
                  <a:lnTo>
                    <a:pt x="3208" y="13763"/>
                  </a:lnTo>
                  <a:lnTo>
                    <a:pt x="1819" y="13612"/>
                  </a:lnTo>
                  <a:lnTo>
                    <a:pt x="1504" y="12450"/>
                  </a:lnTo>
                  <a:lnTo>
                    <a:pt x="3057" y="12160"/>
                  </a:lnTo>
                  <a:lnTo>
                    <a:pt x="5797" y="11036"/>
                  </a:lnTo>
                  <a:lnTo>
                    <a:pt x="7678" y="9470"/>
                  </a:lnTo>
                  <a:lnTo>
                    <a:pt x="6857" y="8233"/>
                  </a:lnTo>
                  <a:lnTo>
                    <a:pt x="7994" y="6781"/>
                  </a:lnTo>
                  <a:lnTo>
                    <a:pt x="10178" y="6301"/>
                  </a:lnTo>
                  <a:lnTo>
                    <a:pt x="11769" y="4710"/>
                  </a:lnTo>
                  <a:lnTo>
                    <a:pt x="13777" y="3965"/>
                  </a:lnTo>
                  <a:lnTo>
                    <a:pt x="15355" y="3712"/>
                  </a:lnTo>
                  <a:lnTo>
                    <a:pt x="15646" y="5430"/>
                  </a:lnTo>
                  <a:lnTo>
                    <a:pt x="17325" y="5935"/>
                  </a:lnTo>
                  <a:lnTo>
                    <a:pt x="17792" y="4382"/>
                  </a:lnTo>
                  <a:lnTo>
                    <a:pt x="18323" y="4584"/>
                  </a:lnTo>
                  <a:lnTo>
                    <a:pt x="18651" y="7033"/>
                  </a:lnTo>
                  <a:lnTo>
                    <a:pt x="20949" y="7033"/>
                  </a:lnTo>
                  <a:lnTo>
                    <a:pt x="20053" y="4407"/>
                  </a:lnTo>
                  <a:lnTo>
                    <a:pt x="20570" y="3031"/>
                  </a:lnTo>
                  <a:lnTo>
                    <a:pt x="22250" y="2980"/>
                  </a:lnTo>
                  <a:lnTo>
                    <a:pt x="27591" y="682"/>
                  </a:lnTo>
                  <a:close/>
                  <a:moveTo>
                    <a:pt x="27604" y="0"/>
                  </a:moveTo>
                  <a:lnTo>
                    <a:pt x="22161" y="2361"/>
                  </a:lnTo>
                  <a:lnTo>
                    <a:pt x="20116" y="2424"/>
                  </a:lnTo>
                  <a:lnTo>
                    <a:pt x="19371" y="4407"/>
                  </a:lnTo>
                  <a:lnTo>
                    <a:pt x="20053" y="6415"/>
                  </a:lnTo>
                  <a:lnTo>
                    <a:pt x="19194" y="6415"/>
                  </a:lnTo>
                  <a:lnTo>
                    <a:pt x="18891" y="4142"/>
                  </a:lnTo>
                  <a:lnTo>
                    <a:pt x="17376" y="3548"/>
                  </a:lnTo>
                  <a:lnTo>
                    <a:pt x="16896" y="5152"/>
                  </a:lnTo>
                  <a:lnTo>
                    <a:pt x="16214" y="4937"/>
                  </a:lnTo>
                  <a:lnTo>
                    <a:pt x="15861" y="2993"/>
                  </a:lnTo>
                  <a:lnTo>
                    <a:pt x="13600" y="3359"/>
                  </a:lnTo>
                  <a:lnTo>
                    <a:pt x="11479" y="4154"/>
                  </a:lnTo>
                  <a:lnTo>
                    <a:pt x="9850" y="5733"/>
                  </a:lnTo>
                  <a:lnTo>
                    <a:pt x="7628" y="6200"/>
                  </a:lnTo>
                  <a:lnTo>
                    <a:pt x="6075" y="8208"/>
                  </a:lnTo>
                  <a:lnTo>
                    <a:pt x="6832" y="9344"/>
                  </a:lnTo>
                  <a:lnTo>
                    <a:pt x="5506" y="10480"/>
                  </a:lnTo>
                  <a:lnTo>
                    <a:pt x="2905" y="11541"/>
                  </a:lnTo>
                  <a:lnTo>
                    <a:pt x="708" y="11958"/>
                  </a:lnTo>
                  <a:lnTo>
                    <a:pt x="1339" y="14193"/>
                  </a:lnTo>
                  <a:lnTo>
                    <a:pt x="2792" y="14344"/>
                  </a:lnTo>
                  <a:lnTo>
                    <a:pt x="2918" y="14635"/>
                  </a:lnTo>
                  <a:lnTo>
                    <a:pt x="1" y="14862"/>
                  </a:lnTo>
                  <a:lnTo>
                    <a:pt x="1" y="16655"/>
                  </a:lnTo>
                  <a:lnTo>
                    <a:pt x="2173" y="18132"/>
                  </a:lnTo>
                  <a:lnTo>
                    <a:pt x="2337" y="17817"/>
                  </a:lnTo>
                  <a:cubicBezTo>
                    <a:pt x="2400" y="17716"/>
                    <a:pt x="2514" y="17640"/>
                    <a:pt x="2627" y="17615"/>
                  </a:cubicBezTo>
                  <a:cubicBezTo>
                    <a:pt x="2703" y="17592"/>
                    <a:pt x="2796" y="17576"/>
                    <a:pt x="2911" y="17576"/>
                  </a:cubicBezTo>
                  <a:cubicBezTo>
                    <a:pt x="3180" y="17576"/>
                    <a:pt x="3565" y="17663"/>
                    <a:pt x="4105" y="17956"/>
                  </a:cubicBezTo>
                  <a:cubicBezTo>
                    <a:pt x="5153" y="18536"/>
                    <a:pt x="5620" y="18764"/>
                    <a:pt x="5847" y="18865"/>
                  </a:cubicBezTo>
                  <a:lnTo>
                    <a:pt x="7325" y="21756"/>
                  </a:lnTo>
                  <a:lnTo>
                    <a:pt x="6933" y="25645"/>
                  </a:lnTo>
                  <a:lnTo>
                    <a:pt x="6933" y="29976"/>
                  </a:lnTo>
                  <a:lnTo>
                    <a:pt x="8259" y="30393"/>
                  </a:lnTo>
                  <a:lnTo>
                    <a:pt x="7767" y="31138"/>
                  </a:lnTo>
                  <a:lnTo>
                    <a:pt x="5671" y="30785"/>
                  </a:lnTo>
                  <a:lnTo>
                    <a:pt x="5671" y="33689"/>
                  </a:lnTo>
                  <a:lnTo>
                    <a:pt x="7097" y="34737"/>
                  </a:lnTo>
                  <a:lnTo>
                    <a:pt x="6062" y="36947"/>
                  </a:lnTo>
                  <a:lnTo>
                    <a:pt x="6554" y="40924"/>
                  </a:lnTo>
                  <a:lnTo>
                    <a:pt x="7148" y="43828"/>
                  </a:lnTo>
                  <a:lnTo>
                    <a:pt x="7691" y="46808"/>
                  </a:lnTo>
                  <a:lnTo>
                    <a:pt x="9408" y="46556"/>
                  </a:lnTo>
                  <a:lnTo>
                    <a:pt x="11252" y="48740"/>
                  </a:lnTo>
                  <a:lnTo>
                    <a:pt x="12780" y="46152"/>
                  </a:lnTo>
                  <a:lnTo>
                    <a:pt x="13916" y="42654"/>
                  </a:lnTo>
                  <a:lnTo>
                    <a:pt x="15343" y="40381"/>
                  </a:lnTo>
                  <a:lnTo>
                    <a:pt x="17388" y="39826"/>
                  </a:lnTo>
                  <a:lnTo>
                    <a:pt x="20621" y="38449"/>
                  </a:lnTo>
                  <a:lnTo>
                    <a:pt x="22250" y="36429"/>
                  </a:lnTo>
                  <a:lnTo>
                    <a:pt x="25116" y="36050"/>
                  </a:lnTo>
                  <a:lnTo>
                    <a:pt x="29738" y="33184"/>
                  </a:lnTo>
                  <a:lnTo>
                    <a:pt x="29005" y="33108"/>
                  </a:lnTo>
                  <a:lnTo>
                    <a:pt x="29877" y="31100"/>
                  </a:lnTo>
                  <a:lnTo>
                    <a:pt x="29270" y="29105"/>
                  </a:lnTo>
                  <a:cubicBezTo>
                    <a:pt x="29637" y="28979"/>
                    <a:pt x="30142" y="28600"/>
                    <a:pt x="30558" y="27514"/>
                  </a:cubicBezTo>
                  <a:cubicBezTo>
                    <a:pt x="30659" y="27274"/>
                    <a:pt x="30748" y="27022"/>
                    <a:pt x="30824" y="26782"/>
                  </a:cubicBezTo>
                  <a:lnTo>
                    <a:pt x="31202" y="25847"/>
                  </a:lnTo>
                  <a:cubicBezTo>
                    <a:pt x="31720" y="24585"/>
                    <a:pt x="31935" y="24054"/>
                    <a:pt x="32036" y="23815"/>
                  </a:cubicBezTo>
                  <a:cubicBezTo>
                    <a:pt x="32149" y="23726"/>
                    <a:pt x="32238" y="23600"/>
                    <a:pt x="32288" y="23474"/>
                  </a:cubicBezTo>
                  <a:cubicBezTo>
                    <a:pt x="32452" y="23070"/>
                    <a:pt x="32389" y="22514"/>
                    <a:pt x="32074" y="21807"/>
                  </a:cubicBezTo>
                  <a:cubicBezTo>
                    <a:pt x="31910" y="21403"/>
                    <a:pt x="31644" y="21062"/>
                    <a:pt x="31303" y="20797"/>
                  </a:cubicBezTo>
                  <a:cubicBezTo>
                    <a:pt x="31834" y="20494"/>
                    <a:pt x="32112" y="20329"/>
                    <a:pt x="32250" y="20228"/>
                  </a:cubicBezTo>
                  <a:lnTo>
                    <a:pt x="32263" y="20241"/>
                  </a:lnTo>
                  <a:lnTo>
                    <a:pt x="33311" y="19572"/>
                  </a:lnTo>
                  <a:lnTo>
                    <a:pt x="32894" y="17046"/>
                  </a:lnTo>
                  <a:lnTo>
                    <a:pt x="33261" y="14534"/>
                  </a:lnTo>
                  <a:lnTo>
                    <a:pt x="35167" y="12412"/>
                  </a:lnTo>
                  <a:lnTo>
                    <a:pt x="36897" y="10329"/>
                  </a:lnTo>
                  <a:lnTo>
                    <a:pt x="37592" y="8220"/>
                  </a:lnTo>
                  <a:lnTo>
                    <a:pt x="35167" y="7096"/>
                  </a:lnTo>
                  <a:lnTo>
                    <a:pt x="32756" y="8018"/>
                  </a:lnTo>
                  <a:lnTo>
                    <a:pt x="31872" y="8801"/>
                  </a:lnTo>
                  <a:lnTo>
                    <a:pt x="32364" y="7942"/>
                  </a:lnTo>
                  <a:lnTo>
                    <a:pt x="32541" y="7046"/>
                  </a:lnTo>
                  <a:lnTo>
                    <a:pt x="28046" y="7046"/>
                  </a:lnTo>
                  <a:lnTo>
                    <a:pt x="28008" y="6604"/>
                  </a:lnTo>
                  <a:lnTo>
                    <a:pt x="29536" y="6415"/>
                  </a:lnTo>
                  <a:lnTo>
                    <a:pt x="32541" y="6415"/>
                  </a:lnTo>
                  <a:lnTo>
                    <a:pt x="32162" y="3927"/>
                  </a:lnTo>
                  <a:lnTo>
                    <a:pt x="31228" y="1768"/>
                  </a:lnTo>
                  <a:lnTo>
                    <a:pt x="2760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52"/>
            <p:cNvSpPr/>
            <p:nvPr/>
          </p:nvSpPr>
          <p:spPr>
            <a:xfrm>
              <a:off x="2067150" y="740400"/>
              <a:ext cx="667350" cy="530050"/>
            </a:xfrm>
            <a:custGeom>
              <a:avLst/>
              <a:gdLst/>
              <a:ahLst/>
              <a:cxnLst/>
              <a:rect l="l" t="t" r="r" b="b"/>
              <a:pathLst>
                <a:path w="26694" h="21202" extrusionOk="0">
                  <a:moveTo>
                    <a:pt x="19218" y="1"/>
                  </a:moveTo>
                  <a:lnTo>
                    <a:pt x="14635" y="556"/>
                  </a:lnTo>
                  <a:lnTo>
                    <a:pt x="11415" y="1895"/>
                  </a:lnTo>
                  <a:lnTo>
                    <a:pt x="10228" y="3157"/>
                  </a:lnTo>
                  <a:lnTo>
                    <a:pt x="12122" y="5165"/>
                  </a:lnTo>
                  <a:lnTo>
                    <a:pt x="14016" y="6100"/>
                  </a:lnTo>
                  <a:lnTo>
                    <a:pt x="11099" y="6163"/>
                  </a:lnTo>
                  <a:lnTo>
                    <a:pt x="9041" y="4660"/>
                  </a:lnTo>
                  <a:lnTo>
                    <a:pt x="8814" y="2766"/>
                  </a:lnTo>
                  <a:lnTo>
                    <a:pt x="7627" y="2286"/>
                  </a:lnTo>
                  <a:lnTo>
                    <a:pt x="5190" y="6706"/>
                  </a:lnTo>
                  <a:lnTo>
                    <a:pt x="4786" y="9711"/>
                  </a:lnTo>
                  <a:lnTo>
                    <a:pt x="5733" y="11756"/>
                  </a:lnTo>
                  <a:lnTo>
                    <a:pt x="7627" y="12236"/>
                  </a:lnTo>
                  <a:lnTo>
                    <a:pt x="8650" y="13688"/>
                  </a:lnTo>
                  <a:lnTo>
                    <a:pt x="6288" y="13082"/>
                  </a:lnTo>
                  <a:lnTo>
                    <a:pt x="5101" y="14509"/>
                  </a:lnTo>
                  <a:lnTo>
                    <a:pt x="2816" y="14509"/>
                  </a:lnTo>
                  <a:lnTo>
                    <a:pt x="1642" y="14004"/>
                  </a:lnTo>
                  <a:lnTo>
                    <a:pt x="417" y="12741"/>
                  </a:lnTo>
                  <a:cubicBezTo>
                    <a:pt x="177" y="12905"/>
                    <a:pt x="0" y="14332"/>
                    <a:pt x="0" y="14332"/>
                  </a:cubicBezTo>
                  <a:lnTo>
                    <a:pt x="1212" y="15822"/>
                  </a:lnTo>
                  <a:lnTo>
                    <a:pt x="631" y="18007"/>
                  </a:lnTo>
                  <a:lnTo>
                    <a:pt x="51" y="19459"/>
                  </a:lnTo>
                  <a:lnTo>
                    <a:pt x="3914" y="20494"/>
                  </a:lnTo>
                  <a:lnTo>
                    <a:pt x="6566" y="21201"/>
                  </a:lnTo>
                  <a:lnTo>
                    <a:pt x="7551" y="20810"/>
                  </a:lnTo>
                  <a:lnTo>
                    <a:pt x="7551" y="19232"/>
                  </a:lnTo>
                  <a:lnTo>
                    <a:pt x="5809" y="18689"/>
                  </a:lnTo>
                  <a:lnTo>
                    <a:pt x="3927" y="18032"/>
                  </a:lnTo>
                  <a:lnTo>
                    <a:pt x="3296" y="16403"/>
                  </a:lnTo>
                  <a:lnTo>
                    <a:pt x="4748" y="16138"/>
                  </a:lnTo>
                  <a:lnTo>
                    <a:pt x="7071" y="17653"/>
                  </a:lnTo>
                  <a:lnTo>
                    <a:pt x="9129" y="17653"/>
                  </a:lnTo>
                  <a:lnTo>
                    <a:pt x="11024" y="18348"/>
                  </a:lnTo>
                  <a:lnTo>
                    <a:pt x="11806" y="15140"/>
                  </a:lnTo>
                  <a:lnTo>
                    <a:pt x="13625" y="13398"/>
                  </a:lnTo>
                  <a:lnTo>
                    <a:pt x="15115" y="12224"/>
                  </a:lnTo>
                  <a:lnTo>
                    <a:pt x="15115" y="10405"/>
                  </a:lnTo>
                  <a:lnTo>
                    <a:pt x="18587" y="9231"/>
                  </a:lnTo>
                  <a:lnTo>
                    <a:pt x="21277" y="7728"/>
                  </a:lnTo>
                  <a:lnTo>
                    <a:pt x="23322" y="5986"/>
                  </a:lnTo>
                  <a:lnTo>
                    <a:pt x="25494" y="5216"/>
                  </a:lnTo>
                  <a:lnTo>
                    <a:pt x="26694" y="3322"/>
                  </a:lnTo>
                  <a:lnTo>
                    <a:pt x="25671" y="1390"/>
                  </a:lnTo>
                  <a:lnTo>
                    <a:pt x="2276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52"/>
            <p:cNvSpPr/>
            <p:nvPr/>
          </p:nvSpPr>
          <p:spPr>
            <a:xfrm>
              <a:off x="2057975" y="732525"/>
              <a:ext cx="685375" cy="546450"/>
            </a:xfrm>
            <a:custGeom>
              <a:avLst/>
              <a:gdLst/>
              <a:ahLst/>
              <a:cxnLst/>
              <a:rect l="l" t="t" r="r" b="b"/>
              <a:pathLst>
                <a:path w="27415" h="21858" extrusionOk="0">
                  <a:moveTo>
                    <a:pt x="23058" y="631"/>
                  </a:moveTo>
                  <a:lnTo>
                    <a:pt x="25811" y="1919"/>
                  </a:lnTo>
                  <a:lnTo>
                    <a:pt x="26682" y="3599"/>
                  </a:lnTo>
                  <a:lnTo>
                    <a:pt x="25646" y="5240"/>
                  </a:lnTo>
                  <a:lnTo>
                    <a:pt x="23576" y="5998"/>
                  </a:lnTo>
                  <a:lnTo>
                    <a:pt x="21480" y="7753"/>
                  </a:lnTo>
                  <a:lnTo>
                    <a:pt x="18853" y="9230"/>
                  </a:lnTo>
                  <a:lnTo>
                    <a:pt x="15166" y="10493"/>
                  </a:lnTo>
                  <a:lnTo>
                    <a:pt x="15166" y="12387"/>
                  </a:lnTo>
                  <a:lnTo>
                    <a:pt x="13764" y="13486"/>
                  </a:lnTo>
                  <a:lnTo>
                    <a:pt x="11883" y="15291"/>
                  </a:lnTo>
                  <a:lnTo>
                    <a:pt x="11163" y="18246"/>
                  </a:lnTo>
                  <a:lnTo>
                    <a:pt x="9597" y="17678"/>
                  </a:lnTo>
                  <a:lnTo>
                    <a:pt x="7539" y="17665"/>
                  </a:lnTo>
                  <a:lnTo>
                    <a:pt x="5191" y="16125"/>
                  </a:lnTo>
                  <a:lnTo>
                    <a:pt x="3233" y="16478"/>
                  </a:lnTo>
                  <a:lnTo>
                    <a:pt x="4067" y="18600"/>
                  </a:lnTo>
                  <a:lnTo>
                    <a:pt x="6087" y="19307"/>
                  </a:lnTo>
                  <a:lnTo>
                    <a:pt x="7602" y="19786"/>
                  </a:lnTo>
                  <a:lnTo>
                    <a:pt x="7602" y="20910"/>
                  </a:lnTo>
                  <a:lnTo>
                    <a:pt x="6921" y="21188"/>
                  </a:lnTo>
                  <a:lnTo>
                    <a:pt x="847" y="19559"/>
                  </a:lnTo>
                  <a:lnTo>
                    <a:pt x="1301" y="18398"/>
                  </a:lnTo>
                  <a:lnTo>
                    <a:pt x="1920" y="16062"/>
                  </a:lnTo>
                  <a:lnTo>
                    <a:pt x="695" y="14559"/>
                  </a:lnTo>
                  <a:cubicBezTo>
                    <a:pt x="733" y="14243"/>
                    <a:pt x="796" y="13915"/>
                    <a:pt x="872" y="13612"/>
                  </a:cubicBezTo>
                  <a:lnTo>
                    <a:pt x="1769" y="14534"/>
                  </a:lnTo>
                  <a:lnTo>
                    <a:pt x="3057" y="15114"/>
                  </a:lnTo>
                  <a:lnTo>
                    <a:pt x="5620" y="15140"/>
                  </a:lnTo>
                  <a:lnTo>
                    <a:pt x="6769" y="13751"/>
                  </a:lnTo>
                  <a:lnTo>
                    <a:pt x="9762" y="14521"/>
                  </a:lnTo>
                  <a:lnTo>
                    <a:pt x="8183" y="12261"/>
                  </a:lnTo>
                  <a:lnTo>
                    <a:pt x="6327" y="11794"/>
                  </a:lnTo>
                  <a:lnTo>
                    <a:pt x="5481" y="9963"/>
                  </a:lnTo>
                  <a:lnTo>
                    <a:pt x="5860" y="7122"/>
                  </a:lnTo>
                  <a:lnTo>
                    <a:pt x="8133" y="3005"/>
                  </a:lnTo>
                  <a:lnTo>
                    <a:pt x="8890" y="3296"/>
                  </a:lnTo>
                  <a:lnTo>
                    <a:pt x="9130" y="5152"/>
                  </a:lnTo>
                  <a:lnTo>
                    <a:pt x="11365" y="6793"/>
                  </a:lnTo>
                  <a:lnTo>
                    <a:pt x="15684" y="6692"/>
                  </a:lnTo>
                  <a:lnTo>
                    <a:pt x="12678" y="5228"/>
                  </a:lnTo>
                  <a:lnTo>
                    <a:pt x="11024" y="3472"/>
                  </a:lnTo>
                  <a:lnTo>
                    <a:pt x="11971" y="2475"/>
                  </a:lnTo>
                  <a:lnTo>
                    <a:pt x="15090" y="1174"/>
                  </a:lnTo>
                  <a:lnTo>
                    <a:pt x="19585" y="631"/>
                  </a:lnTo>
                  <a:close/>
                  <a:moveTo>
                    <a:pt x="19548" y="0"/>
                  </a:moveTo>
                  <a:lnTo>
                    <a:pt x="14977" y="556"/>
                  </a:lnTo>
                  <a:lnTo>
                    <a:pt x="11656" y="1919"/>
                  </a:lnTo>
                  <a:lnTo>
                    <a:pt x="10166" y="3472"/>
                  </a:lnTo>
                  <a:lnTo>
                    <a:pt x="12262" y="5695"/>
                  </a:lnTo>
                  <a:lnTo>
                    <a:pt x="13083" y="6124"/>
                  </a:lnTo>
                  <a:lnTo>
                    <a:pt x="11567" y="6162"/>
                  </a:lnTo>
                  <a:lnTo>
                    <a:pt x="9724" y="4798"/>
                  </a:lnTo>
                  <a:lnTo>
                    <a:pt x="9471" y="2854"/>
                  </a:lnTo>
                  <a:lnTo>
                    <a:pt x="7868" y="2210"/>
                  </a:lnTo>
                  <a:lnTo>
                    <a:pt x="5279" y="6869"/>
                  </a:lnTo>
                  <a:lnTo>
                    <a:pt x="4837" y="10064"/>
                  </a:lnTo>
                  <a:lnTo>
                    <a:pt x="5885" y="12337"/>
                  </a:lnTo>
                  <a:lnTo>
                    <a:pt x="7804" y="12816"/>
                  </a:lnTo>
                  <a:lnTo>
                    <a:pt x="8272" y="13486"/>
                  </a:lnTo>
                  <a:lnTo>
                    <a:pt x="6542" y="13044"/>
                  </a:lnTo>
                  <a:lnTo>
                    <a:pt x="5330" y="14508"/>
                  </a:lnTo>
                  <a:lnTo>
                    <a:pt x="3259" y="14508"/>
                  </a:lnTo>
                  <a:lnTo>
                    <a:pt x="2185" y="14054"/>
                  </a:lnTo>
                  <a:lnTo>
                    <a:pt x="822" y="12652"/>
                  </a:lnTo>
                  <a:lnTo>
                    <a:pt x="607" y="12791"/>
                  </a:lnTo>
                  <a:cubicBezTo>
                    <a:pt x="519" y="12854"/>
                    <a:pt x="253" y="13031"/>
                    <a:pt x="51" y="14609"/>
                  </a:cubicBezTo>
                  <a:lnTo>
                    <a:pt x="39" y="14748"/>
                  </a:lnTo>
                  <a:lnTo>
                    <a:pt x="1238" y="16213"/>
                  </a:lnTo>
                  <a:lnTo>
                    <a:pt x="708" y="18208"/>
                  </a:lnTo>
                  <a:lnTo>
                    <a:pt x="1" y="19989"/>
                  </a:lnTo>
                  <a:lnTo>
                    <a:pt x="6946" y="21857"/>
                  </a:lnTo>
                  <a:lnTo>
                    <a:pt x="8234" y="21340"/>
                  </a:lnTo>
                  <a:lnTo>
                    <a:pt x="8234" y="19319"/>
                  </a:lnTo>
                  <a:lnTo>
                    <a:pt x="6289" y="18701"/>
                  </a:lnTo>
                  <a:lnTo>
                    <a:pt x="4547" y="18094"/>
                  </a:lnTo>
                  <a:lnTo>
                    <a:pt x="4092" y="16958"/>
                  </a:lnTo>
                  <a:lnTo>
                    <a:pt x="5052" y="16781"/>
                  </a:lnTo>
                  <a:lnTo>
                    <a:pt x="7350" y="18284"/>
                  </a:lnTo>
                  <a:lnTo>
                    <a:pt x="9433" y="18284"/>
                  </a:lnTo>
                  <a:lnTo>
                    <a:pt x="11605" y="19079"/>
                  </a:lnTo>
                  <a:lnTo>
                    <a:pt x="12464" y="15620"/>
                  </a:lnTo>
                  <a:lnTo>
                    <a:pt x="14181" y="13953"/>
                  </a:lnTo>
                  <a:lnTo>
                    <a:pt x="15797" y="12690"/>
                  </a:lnTo>
                  <a:lnTo>
                    <a:pt x="15797" y="10948"/>
                  </a:lnTo>
                  <a:lnTo>
                    <a:pt x="19106" y="9811"/>
                  </a:lnTo>
                  <a:lnTo>
                    <a:pt x="21833" y="8283"/>
                  </a:lnTo>
                  <a:lnTo>
                    <a:pt x="23853" y="6579"/>
                  </a:lnTo>
                  <a:lnTo>
                    <a:pt x="26063" y="5783"/>
                  </a:lnTo>
                  <a:lnTo>
                    <a:pt x="27414" y="3637"/>
                  </a:lnTo>
                  <a:lnTo>
                    <a:pt x="26265" y="1452"/>
                  </a:lnTo>
                  <a:lnTo>
                    <a:pt x="2320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52"/>
            <p:cNvSpPr/>
            <p:nvPr/>
          </p:nvSpPr>
          <p:spPr>
            <a:xfrm>
              <a:off x="2007475" y="1152350"/>
              <a:ext cx="49275" cy="59075"/>
            </a:xfrm>
            <a:custGeom>
              <a:avLst/>
              <a:gdLst/>
              <a:ahLst/>
              <a:cxnLst/>
              <a:rect l="l" t="t" r="r" b="b"/>
              <a:pathLst>
                <a:path w="1971" h="2363" extrusionOk="0">
                  <a:moveTo>
                    <a:pt x="1339" y="1"/>
                  </a:moveTo>
                  <a:cubicBezTo>
                    <a:pt x="1023" y="241"/>
                    <a:pt x="1" y="1554"/>
                    <a:pt x="1" y="1554"/>
                  </a:cubicBezTo>
                  <a:lnTo>
                    <a:pt x="1339" y="2362"/>
                  </a:lnTo>
                  <a:lnTo>
                    <a:pt x="1970" y="1188"/>
                  </a:lnTo>
                  <a:lnTo>
                    <a:pt x="133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52"/>
            <p:cNvSpPr/>
            <p:nvPr/>
          </p:nvSpPr>
          <p:spPr>
            <a:xfrm>
              <a:off x="1995800" y="1140375"/>
              <a:ext cx="70100" cy="82100"/>
            </a:xfrm>
            <a:custGeom>
              <a:avLst/>
              <a:gdLst/>
              <a:ahLst/>
              <a:cxnLst/>
              <a:rect l="l" t="t" r="r" b="b"/>
              <a:pathLst>
                <a:path w="2804" h="3284" extrusionOk="0">
                  <a:moveTo>
                    <a:pt x="1730" y="998"/>
                  </a:moveTo>
                  <a:lnTo>
                    <a:pt x="2084" y="1667"/>
                  </a:lnTo>
                  <a:lnTo>
                    <a:pt x="1692" y="2399"/>
                  </a:lnTo>
                  <a:lnTo>
                    <a:pt x="935" y="1945"/>
                  </a:lnTo>
                  <a:cubicBezTo>
                    <a:pt x="1200" y="1629"/>
                    <a:pt x="1516" y="1250"/>
                    <a:pt x="1730" y="998"/>
                  </a:cubicBezTo>
                  <a:close/>
                  <a:moveTo>
                    <a:pt x="1920" y="0"/>
                  </a:moveTo>
                  <a:lnTo>
                    <a:pt x="1617" y="227"/>
                  </a:lnTo>
                  <a:cubicBezTo>
                    <a:pt x="1288" y="480"/>
                    <a:pt x="392" y="1616"/>
                    <a:pt x="228" y="1844"/>
                  </a:cubicBezTo>
                  <a:lnTo>
                    <a:pt x="0" y="2121"/>
                  </a:lnTo>
                  <a:lnTo>
                    <a:pt x="1932" y="3283"/>
                  </a:lnTo>
                  <a:lnTo>
                    <a:pt x="2804" y="1654"/>
                  </a:lnTo>
                  <a:lnTo>
                    <a:pt x="192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52"/>
            <p:cNvSpPr/>
            <p:nvPr/>
          </p:nvSpPr>
          <p:spPr>
            <a:xfrm>
              <a:off x="2092700" y="954125"/>
              <a:ext cx="54950" cy="101675"/>
            </a:xfrm>
            <a:custGeom>
              <a:avLst/>
              <a:gdLst/>
              <a:ahLst/>
              <a:cxnLst/>
              <a:rect l="l" t="t" r="r" b="b"/>
              <a:pathLst>
                <a:path w="2198" h="4067" extrusionOk="0">
                  <a:moveTo>
                    <a:pt x="1125" y="0"/>
                  </a:moveTo>
                  <a:lnTo>
                    <a:pt x="1" y="2096"/>
                  </a:lnTo>
                  <a:lnTo>
                    <a:pt x="455" y="4066"/>
                  </a:lnTo>
                  <a:lnTo>
                    <a:pt x="847" y="4066"/>
                  </a:lnTo>
                  <a:lnTo>
                    <a:pt x="847" y="2488"/>
                  </a:lnTo>
                  <a:lnTo>
                    <a:pt x="2198" y="1717"/>
                  </a:lnTo>
                  <a:lnTo>
                    <a:pt x="112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52"/>
            <p:cNvSpPr/>
            <p:nvPr/>
          </p:nvSpPr>
          <p:spPr>
            <a:xfrm>
              <a:off x="2084500" y="938325"/>
              <a:ext cx="73900" cy="125350"/>
            </a:xfrm>
            <a:custGeom>
              <a:avLst/>
              <a:gdLst/>
              <a:ahLst/>
              <a:cxnLst/>
              <a:rect l="l" t="t" r="r" b="b"/>
              <a:pathLst>
                <a:path w="2956" h="5014" extrusionOk="0">
                  <a:moveTo>
                    <a:pt x="1478" y="1263"/>
                  </a:moveTo>
                  <a:lnTo>
                    <a:pt x="2084" y="2236"/>
                  </a:lnTo>
                  <a:lnTo>
                    <a:pt x="859" y="2943"/>
                  </a:lnTo>
                  <a:lnTo>
                    <a:pt x="859" y="3637"/>
                  </a:lnTo>
                  <a:lnTo>
                    <a:pt x="670" y="2779"/>
                  </a:lnTo>
                  <a:lnTo>
                    <a:pt x="1478" y="1263"/>
                  </a:lnTo>
                  <a:close/>
                  <a:moveTo>
                    <a:pt x="1440" y="1"/>
                  </a:moveTo>
                  <a:lnTo>
                    <a:pt x="1" y="2690"/>
                  </a:lnTo>
                  <a:lnTo>
                    <a:pt x="531" y="5014"/>
                  </a:lnTo>
                  <a:lnTo>
                    <a:pt x="1491" y="5014"/>
                  </a:lnTo>
                  <a:lnTo>
                    <a:pt x="1491" y="3296"/>
                  </a:lnTo>
                  <a:lnTo>
                    <a:pt x="2955" y="2463"/>
                  </a:lnTo>
                  <a:lnTo>
                    <a:pt x="144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52"/>
            <p:cNvSpPr/>
            <p:nvPr/>
          </p:nvSpPr>
          <p:spPr>
            <a:xfrm>
              <a:off x="1999575" y="874575"/>
              <a:ext cx="83050" cy="141750"/>
            </a:xfrm>
            <a:custGeom>
              <a:avLst/>
              <a:gdLst/>
              <a:ahLst/>
              <a:cxnLst/>
              <a:rect l="l" t="t" r="r" b="b"/>
              <a:pathLst>
                <a:path w="3322" h="5670" extrusionOk="0">
                  <a:moveTo>
                    <a:pt x="796" y="0"/>
                  </a:moveTo>
                  <a:lnTo>
                    <a:pt x="796" y="1882"/>
                  </a:lnTo>
                  <a:lnTo>
                    <a:pt x="1" y="2601"/>
                  </a:lnTo>
                  <a:lnTo>
                    <a:pt x="1264" y="4407"/>
                  </a:lnTo>
                  <a:lnTo>
                    <a:pt x="1617" y="5670"/>
                  </a:lnTo>
                  <a:lnTo>
                    <a:pt x="3322" y="2286"/>
                  </a:lnTo>
                  <a:lnTo>
                    <a:pt x="3322" y="631"/>
                  </a:lnTo>
                  <a:lnTo>
                    <a:pt x="79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52"/>
            <p:cNvSpPr/>
            <p:nvPr/>
          </p:nvSpPr>
          <p:spPr>
            <a:xfrm>
              <a:off x="1989175" y="864475"/>
              <a:ext cx="101025" cy="173625"/>
            </a:xfrm>
            <a:custGeom>
              <a:avLst/>
              <a:gdLst/>
              <a:ahLst/>
              <a:cxnLst/>
              <a:rect l="l" t="t" r="r" b="b"/>
              <a:pathLst>
                <a:path w="4041" h="6945" extrusionOk="0">
                  <a:moveTo>
                    <a:pt x="1528" y="808"/>
                  </a:moveTo>
                  <a:lnTo>
                    <a:pt x="3422" y="1275"/>
                  </a:lnTo>
                  <a:lnTo>
                    <a:pt x="3422" y="2614"/>
                  </a:lnTo>
                  <a:lnTo>
                    <a:pt x="2109" y="5202"/>
                  </a:lnTo>
                  <a:lnTo>
                    <a:pt x="1970" y="4735"/>
                  </a:lnTo>
                  <a:lnTo>
                    <a:pt x="834" y="3043"/>
                  </a:lnTo>
                  <a:lnTo>
                    <a:pt x="1528" y="2437"/>
                  </a:lnTo>
                  <a:lnTo>
                    <a:pt x="1528" y="808"/>
                  </a:lnTo>
                  <a:close/>
                  <a:moveTo>
                    <a:pt x="884" y="0"/>
                  </a:moveTo>
                  <a:lnTo>
                    <a:pt x="884" y="2147"/>
                  </a:lnTo>
                  <a:lnTo>
                    <a:pt x="0" y="2955"/>
                  </a:lnTo>
                  <a:lnTo>
                    <a:pt x="1389" y="4950"/>
                  </a:lnTo>
                  <a:lnTo>
                    <a:pt x="1932" y="6945"/>
                  </a:lnTo>
                  <a:lnTo>
                    <a:pt x="4041" y="2765"/>
                  </a:lnTo>
                  <a:lnTo>
                    <a:pt x="4041" y="783"/>
                  </a:lnTo>
                  <a:lnTo>
                    <a:pt x="8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52"/>
            <p:cNvSpPr/>
            <p:nvPr/>
          </p:nvSpPr>
          <p:spPr>
            <a:xfrm>
              <a:off x="1924775" y="1047875"/>
              <a:ext cx="106400" cy="104500"/>
            </a:xfrm>
            <a:custGeom>
              <a:avLst/>
              <a:gdLst/>
              <a:ahLst/>
              <a:cxnLst/>
              <a:rect l="l" t="t" r="r" b="b"/>
              <a:pathLst>
                <a:path w="4256" h="4180" extrusionOk="0">
                  <a:moveTo>
                    <a:pt x="0" y="0"/>
                  </a:moveTo>
                  <a:lnTo>
                    <a:pt x="0" y="1894"/>
                  </a:lnTo>
                  <a:lnTo>
                    <a:pt x="1263" y="2690"/>
                  </a:lnTo>
                  <a:lnTo>
                    <a:pt x="947" y="4180"/>
                  </a:lnTo>
                  <a:cubicBezTo>
                    <a:pt x="947" y="4180"/>
                    <a:pt x="2481" y="3571"/>
                    <a:pt x="2595" y="3571"/>
                  </a:cubicBezTo>
                  <a:cubicBezTo>
                    <a:pt x="2599" y="3571"/>
                    <a:pt x="2601" y="3572"/>
                    <a:pt x="2601" y="3574"/>
                  </a:cubicBezTo>
                  <a:cubicBezTo>
                    <a:pt x="2601" y="3574"/>
                    <a:pt x="2602" y="3575"/>
                    <a:pt x="2602" y="3575"/>
                  </a:cubicBezTo>
                  <a:cubicBezTo>
                    <a:pt x="2638" y="3575"/>
                    <a:pt x="4256" y="1389"/>
                    <a:pt x="4256" y="1389"/>
                  </a:cubicBezTo>
                  <a:lnTo>
                    <a:pt x="3296" y="0"/>
                  </a:lnTo>
                  <a:lnTo>
                    <a:pt x="2147" y="796"/>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52"/>
            <p:cNvSpPr/>
            <p:nvPr/>
          </p:nvSpPr>
          <p:spPr>
            <a:xfrm>
              <a:off x="1916875" y="1036500"/>
              <a:ext cx="124100" cy="128500"/>
            </a:xfrm>
            <a:custGeom>
              <a:avLst/>
              <a:gdLst/>
              <a:ahLst/>
              <a:cxnLst/>
              <a:rect l="l" t="t" r="r" b="b"/>
              <a:pathLst>
                <a:path w="4964" h="5140" extrusionOk="0">
                  <a:moveTo>
                    <a:pt x="3524" y="897"/>
                  </a:moveTo>
                  <a:lnTo>
                    <a:pt x="4180" y="1844"/>
                  </a:lnTo>
                  <a:cubicBezTo>
                    <a:pt x="3675" y="2526"/>
                    <a:pt x="2968" y="3473"/>
                    <a:pt x="2753" y="3738"/>
                  </a:cubicBezTo>
                  <a:cubicBezTo>
                    <a:pt x="2577" y="3789"/>
                    <a:pt x="2261" y="3903"/>
                    <a:pt x="1693" y="4130"/>
                  </a:cubicBezTo>
                  <a:lnTo>
                    <a:pt x="1933" y="2981"/>
                  </a:lnTo>
                  <a:lnTo>
                    <a:pt x="632" y="2173"/>
                  </a:lnTo>
                  <a:lnTo>
                    <a:pt x="632" y="910"/>
                  </a:lnTo>
                  <a:lnTo>
                    <a:pt x="2501" y="1604"/>
                  </a:lnTo>
                  <a:lnTo>
                    <a:pt x="3524" y="897"/>
                  </a:lnTo>
                  <a:close/>
                  <a:moveTo>
                    <a:pt x="1" y="1"/>
                  </a:moveTo>
                  <a:lnTo>
                    <a:pt x="1" y="2526"/>
                  </a:lnTo>
                  <a:lnTo>
                    <a:pt x="1225" y="3284"/>
                  </a:lnTo>
                  <a:lnTo>
                    <a:pt x="834" y="5140"/>
                  </a:lnTo>
                  <a:lnTo>
                    <a:pt x="1377" y="4925"/>
                  </a:lnTo>
                  <a:cubicBezTo>
                    <a:pt x="1996" y="4685"/>
                    <a:pt x="2690" y="4420"/>
                    <a:pt x="2905" y="4344"/>
                  </a:cubicBezTo>
                  <a:cubicBezTo>
                    <a:pt x="2916" y="4347"/>
                    <a:pt x="2927" y="4348"/>
                    <a:pt x="2938" y="4348"/>
                  </a:cubicBezTo>
                  <a:cubicBezTo>
                    <a:pt x="3130" y="4348"/>
                    <a:pt x="3368" y="4002"/>
                    <a:pt x="4824" y="2021"/>
                  </a:cubicBezTo>
                  <a:lnTo>
                    <a:pt x="4963" y="1832"/>
                  </a:lnTo>
                  <a:lnTo>
                    <a:pt x="3688" y="13"/>
                  </a:lnTo>
                  <a:lnTo>
                    <a:pt x="2412" y="885"/>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52"/>
            <p:cNvSpPr/>
            <p:nvPr/>
          </p:nvSpPr>
          <p:spPr>
            <a:xfrm>
              <a:off x="1706650" y="1016300"/>
              <a:ext cx="192575" cy="136400"/>
            </a:xfrm>
            <a:custGeom>
              <a:avLst/>
              <a:gdLst/>
              <a:ahLst/>
              <a:cxnLst/>
              <a:rect l="l" t="t" r="r" b="b"/>
              <a:pathLst>
                <a:path w="7703" h="5456" extrusionOk="0">
                  <a:moveTo>
                    <a:pt x="2412" y="1"/>
                  </a:moveTo>
                  <a:lnTo>
                    <a:pt x="1616" y="518"/>
                  </a:lnTo>
                  <a:cubicBezTo>
                    <a:pt x="1376" y="594"/>
                    <a:pt x="0" y="2147"/>
                    <a:pt x="0" y="2147"/>
                  </a:cubicBezTo>
                  <a:lnTo>
                    <a:pt x="859" y="4029"/>
                  </a:lnTo>
                  <a:lnTo>
                    <a:pt x="1692" y="5456"/>
                  </a:lnTo>
                  <a:lnTo>
                    <a:pt x="4142" y="4849"/>
                  </a:lnTo>
                  <a:lnTo>
                    <a:pt x="5253" y="4269"/>
                  </a:lnTo>
                  <a:lnTo>
                    <a:pt x="7387" y="4837"/>
                  </a:lnTo>
                  <a:lnTo>
                    <a:pt x="7703" y="2652"/>
                  </a:lnTo>
                  <a:lnTo>
                    <a:pt x="6907" y="480"/>
                  </a:lnTo>
                  <a:lnTo>
                    <a:pt x="5013" y="1819"/>
                  </a:lnTo>
                  <a:lnTo>
                    <a:pt x="4520" y="2968"/>
                  </a:lnTo>
                  <a:lnTo>
                    <a:pt x="3043" y="2652"/>
                  </a:lnTo>
                  <a:lnTo>
                    <a:pt x="3043" y="1263"/>
                  </a:lnTo>
                  <a:lnTo>
                    <a:pt x="241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52"/>
            <p:cNvSpPr/>
            <p:nvPr/>
          </p:nvSpPr>
          <p:spPr>
            <a:xfrm>
              <a:off x="1697800" y="1004950"/>
              <a:ext cx="209625" cy="156600"/>
            </a:xfrm>
            <a:custGeom>
              <a:avLst/>
              <a:gdLst/>
              <a:ahLst/>
              <a:cxnLst/>
              <a:rect l="l" t="t" r="r" b="b"/>
              <a:pathLst>
                <a:path w="8385" h="6264" extrusionOk="0">
                  <a:moveTo>
                    <a:pt x="2652" y="909"/>
                  </a:moveTo>
                  <a:lnTo>
                    <a:pt x="3094" y="1793"/>
                  </a:lnTo>
                  <a:lnTo>
                    <a:pt x="3094" y="3359"/>
                  </a:lnTo>
                  <a:lnTo>
                    <a:pt x="5064" y="3788"/>
                  </a:lnTo>
                  <a:lnTo>
                    <a:pt x="5632" y="2475"/>
                  </a:lnTo>
                  <a:lnTo>
                    <a:pt x="7122" y="1427"/>
                  </a:lnTo>
                  <a:lnTo>
                    <a:pt x="7728" y="3132"/>
                  </a:lnTo>
                  <a:lnTo>
                    <a:pt x="7476" y="4887"/>
                  </a:lnTo>
                  <a:lnTo>
                    <a:pt x="5582" y="4382"/>
                  </a:lnTo>
                  <a:lnTo>
                    <a:pt x="4395" y="5000"/>
                  </a:lnTo>
                  <a:lnTo>
                    <a:pt x="2210" y="5531"/>
                  </a:lnTo>
                  <a:lnTo>
                    <a:pt x="1503" y="4356"/>
                  </a:lnTo>
                  <a:lnTo>
                    <a:pt x="733" y="2664"/>
                  </a:lnTo>
                  <a:cubicBezTo>
                    <a:pt x="1288" y="2033"/>
                    <a:pt x="1920" y="1364"/>
                    <a:pt x="2084" y="1263"/>
                  </a:cubicBezTo>
                  <a:lnTo>
                    <a:pt x="2652" y="909"/>
                  </a:lnTo>
                  <a:close/>
                  <a:moveTo>
                    <a:pt x="2917" y="0"/>
                  </a:moveTo>
                  <a:lnTo>
                    <a:pt x="1831" y="682"/>
                  </a:lnTo>
                  <a:cubicBezTo>
                    <a:pt x="1705" y="745"/>
                    <a:pt x="1352" y="1010"/>
                    <a:pt x="139" y="2387"/>
                  </a:cubicBezTo>
                  <a:lnTo>
                    <a:pt x="0" y="2551"/>
                  </a:lnTo>
                  <a:lnTo>
                    <a:pt x="947" y="4647"/>
                  </a:lnTo>
                  <a:lnTo>
                    <a:pt x="1907" y="6263"/>
                  </a:lnTo>
                  <a:lnTo>
                    <a:pt x="4584" y="5606"/>
                  </a:lnTo>
                  <a:lnTo>
                    <a:pt x="5645" y="5051"/>
                  </a:lnTo>
                  <a:lnTo>
                    <a:pt x="8006" y="5682"/>
                  </a:lnTo>
                  <a:lnTo>
                    <a:pt x="8385" y="3068"/>
                  </a:lnTo>
                  <a:lnTo>
                    <a:pt x="7438" y="429"/>
                  </a:lnTo>
                  <a:lnTo>
                    <a:pt x="5127" y="2058"/>
                  </a:lnTo>
                  <a:lnTo>
                    <a:pt x="4710" y="3043"/>
                  </a:lnTo>
                  <a:lnTo>
                    <a:pt x="3738" y="2841"/>
                  </a:lnTo>
                  <a:lnTo>
                    <a:pt x="3738" y="1642"/>
                  </a:lnTo>
                  <a:lnTo>
                    <a:pt x="291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52"/>
            <p:cNvSpPr/>
            <p:nvPr/>
          </p:nvSpPr>
          <p:spPr>
            <a:xfrm>
              <a:off x="1640975" y="919700"/>
              <a:ext cx="161975" cy="96625"/>
            </a:xfrm>
            <a:custGeom>
              <a:avLst/>
              <a:gdLst/>
              <a:ahLst/>
              <a:cxnLst/>
              <a:rect l="l" t="t" r="r" b="b"/>
              <a:pathLst>
                <a:path w="6479" h="3865" extrusionOk="0">
                  <a:moveTo>
                    <a:pt x="5203" y="1"/>
                  </a:moveTo>
                  <a:lnTo>
                    <a:pt x="3549" y="632"/>
                  </a:lnTo>
                  <a:lnTo>
                    <a:pt x="783" y="1819"/>
                  </a:lnTo>
                  <a:lnTo>
                    <a:pt x="1" y="3334"/>
                  </a:lnTo>
                  <a:lnTo>
                    <a:pt x="1579" y="3865"/>
                  </a:lnTo>
                  <a:lnTo>
                    <a:pt x="3157" y="3334"/>
                  </a:lnTo>
                  <a:lnTo>
                    <a:pt x="4572" y="3094"/>
                  </a:lnTo>
                  <a:lnTo>
                    <a:pt x="5759" y="1933"/>
                  </a:lnTo>
                  <a:lnTo>
                    <a:pt x="6478" y="708"/>
                  </a:lnTo>
                  <a:lnTo>
                    <a:pt x="520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52"/>
            <p:cNvSpPr/>
            <p:nvPr/>
          </p:nvSpPr>
          <p:spPr>
            <a:xfrm>
              <a:off x="1629625" y="910875"/>
              <a:ext cx="184375" cy="113650"/>
            </a:xfrm>
            <a:custGeom>
              <a:avLst/>
              <a:gdLst/>
              <a:ahLst/>
              <a:cxnLst/>
              <a:rect l="l" t="t" r="r" b="b"/>
              <a:pathLst>
                <a:path w="7375" h="4546" extrusionOk="0">
                  <a:moveTo>
                    <a:pt x="5632" y="707"/>
                  </a:moveTo>
                  <a:lnTo>
                    <a:pt x="6503" y="1175"/>
                  </a:lnTo>
                  <a:lnTo>
                    <a:pt x="5960" y="2084"/>
                  </a:lnTo>
                  <a:lnTo>
                    <a:pt x="4874" y="3144"/>
                  </a:lnTo>
                  <a:lnTo>
                    <a:pt x="3561" y="3372"/>
                  </a:lnTo>
                  <a:lnTo>
                    <a:pt x="2033" y="3877"/>
                  </a:lnTo>
                  <a:lnTo>
                    <a:pt x="909" y="3511"/>
                  </a:lnTo>
                  <a:lnTo>
                    <a:pt x="1477" y="2412"/>
                  </a:lnTo>
                  <a:lnTo>
                    <a:pt x="4116" y="1276"/>
                  </a:lnTo>
                  <a:lnTo>
                    <a:pt x="5632" y="707"/>
                  </a:lnTo>
                  <a:close/>
                  <a:moveTo>
                    <a:pt x="5682" y="0"/>
                  </a:moveTo>
                  <a:lnTo>
                    <a:pt x="3877" y="695"/>
                  </a:lnTo>
                  <a:lnTo>
                    <a:pt x="1010" y="1920"/>
                  </a:lnTo>
                  <a:lnTo>
                    <a:pt x="0" y="3877"/>
                  </a:lnTo>
                  <a:lnTo>
                    <a:pt x="2033" y="4546"/>
                  </a:lnTo>
                  <a:lnTo>
                    <a:pt x="3687" y="4003"/>
                  </a:lnTo>
                  <a:lnTo>
                    <a:pt x="5177" y="3750"/>
                  </a:lnTo>
                  <a:lnTo>
                    <a:pt x="6427" y="2513"/>
                  </a:lnTo>
                  <a:lnTo>
                    <a:pt x="7374" y="947"/>
                  </a:lnTo>
                  <a:lnTo>
                    <a:pt x="568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52"/>
            <p:cNvSpPr/>
            <p:nvPr/>
          </p:nvSpPr>
          <p:spPr>
            <a:xfrm>
              <a:off x="1843950" y="961050"/>
              <a:ext cx="72950" cy="40125"/>
            </a:xfrm>
            <a:custGeom>
              <a:avLst/>
              <a:gdLst/>
              <a:ahLst/>
              <a:cxnLst/>
              <a:rect l="l" t="t" r="r" b="b"/>
              <a:pathLst>
                <a:path w="2918" h="1605" extrusionOk="0">
                  <a:moveTo>
                    <a:pt x="392" y="1"/>
                  </a:moveTo>
                  <a:lnTo>
                    <a:pt x="1" y="594"/>
                  </a:lnTo>
                  <a:lnTo>
                    <a:pt x="1024" y="1605"/>
                  </a:lnTo>
                  <a:lnTo>
                    <a:pt x="2211" y="670"/>
                  </a:lnTo>
                  <a:lnTo>
                    <a:pt x="291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52"/>
            <p:cNvSpPr/>
            <p:nvPr/>
          </p:nvSpPr>
          <p:spPr>
            <a:xfrm>
              <a:off x="1833850" y="953475"/>
              <a:ext cx="102950" cy="58125"/>
            </a:xfrm>
            <a:custGeom>
              <a:avLst/>
              <a:gdLst/>
              <a:ahLst/>
              <a:cxnLst/>
              <a:rect l="l" t="t" r="r" b="b"/>
              <a:pathLst>
                <a:path w="4118" h="2325" extrusionOk="0">
                  <a:moveTo>
                    <a:pt x="2526" y="632"/>
                  </a:moveTo>
                  <a:lnTo>
                    <a:pt x="1453" y="1491"/>
                  </a:lnTo>
                  <a:lnTo>
                    <a:pt x="809" y="860"/>
                  </a:lnTo>
                  <a:lnTo>
                    <a:pt x="973" y="632"/>
                  </a:lnTo>
                  <a:close/>
                  <a:moveTo>
                    <a:pt x="632" y="1"/>
                  </a:moveTo>
                  <a:lnTo>
                    <a:pt x="1" y="948"/>
                  </a:lnTo>
                  <a:lnTo>
                    <a:pt x="1402" y="2324"/>
                  </a:lnTo>
                  <a:lnTo>
                    <a:pt x="2829" y="1213"/>
                  </a:lnTo>
                  <a:lnTo>
                    <a:pt x="411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52"/>
            <p:cNvSpPr/>
            <p:nvPr/>
          </p:nvSpPr>
          <p:spPr>
            <a:xfrm>
              <a:off x="1900150" y="882450"/>
              <a:ext cx="40425" cy="51500"/>
            </a:xfrm>
            <a:custGeom>
              <a:avLst/>
              <a:gdLst/>
              <a:ahLst/>
              <a:cxnLst/>
              <a:rect l="l" t="t" r="r" b="b"/>
              <a:pathLst>
                <a:path w="1617" h="2060" extrusionOk="0">
                  <a:moveTo>
                    <a:pt x="354" y="1"/>
                  </a:moveTo>
                  <a:lnTo>
                    <a:pt x="0" y="708"/>
                  </a:lnTo>
                  <a:lnTo>
                    <a:pt x="695" y="1137"/>
                  </a:lnTo>
                  <a:lnTo>
                    <a:pt x="1351" y="2059"/>
                  </a:lnTo>
                  <a:lnTo>
                    <a:pt x="1617" y="1339"/>
                  </a:lnTo>
                  <a:lnTo>
                    <a:pt x="1617" y="316"/>
                  </a:lnTo>
                  <a:lnTo>
                    <a:pt x="35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52"/>
            <p:cNvSpPr/>
            <p:nvPr/>
          </p:nvSpPr>
          <p:spPr>
            <a:xfrm>
              <a:off x="1889725" y="873000"/>
              <a:ext cx="58750" cy="77975"/>
            </a:xfrm>
            <a:custGeom>
              <a:avLst/>
              <a:gdLst/>
              <a:ahLst/>
              <a:cxnLst/>
              <a:rect l="l" t="t" r="r" b="b"/>
              <a:pathLst>
                <a:path w="2350" h="3119" extrusionOk="0">
                  <a:moveTo>
                    <a:pt x="948" y="745"/>
                  </a:moveTo>
                  <a:lnTo>
                    <a:pt x="1718" y="934"/>
                  </a:lnTo>
                  <a:lnTo>
                    <a:pt x="1718" y="1654"/>
                  </a:lnTo>
                  <a:lnTo>
                    <a:pt x="1680" y="1768"/>
                  </a:lnTo>
                  <a:lnTo>
                    <a:pt x="1364" y="1326"/>
                  </a:lnTo>
                  <a:lnTo>
                    <a:pt x="821" y="972"/>
                  </a:lnTo>
                  <a:lnTo>
                    <a:pt x="948" y="745"/>
                  </a:lnTo>
                  <a:close/>
                  <a:moveTo>
                    <a:pt x="607" y="0"/>
                  </a:moveTo>
                  <a:lnTo>
                    <a:pt x="1" y="1200"/>
                  </a:lnTo>
                  <a:lnTo>
                    <a:pt x="885" y="1755"/>
                  </a:lnTo>
                  <a:lnTo>
                    <a:pt x="1857" y="3119"/>
                  </a:lnTo>
                  <a:lnTo>
                    <a:pt x="2324" y="1818"/>
                  </a:lnTo>
                  <a:lnTo>
                    <a:pt x="2349" y="442"/>
                  </a:lnTo>
                  <a:lnTo>
                    <a:pt x="6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52"/>
            <p:cNvSpPr/>
            <p:nvPr/>
          </p:nvSpPr>
          <p:spPr>
            <a:xfrm>
              <a:off x="1439900" y="1099950"/>
              <a:ext cx="185325" cy="192275"/>
            </a:xfrm>
            <a:custGeom>
              <a:avLst/>
              <a:gdLst/>
              <a:ahLst/>
              <a:cxnLst/>
              <a:rect l="l" t="t" r="r" b="b"/>
              <a:pathLst>
                <a:path w="7413" h="7691" extrusionOk="0">
                  <a:moveTo>
                    <a:pt x="5682" y="1"/>
                  </a:moveTo>
                  <a:lnTo>
                    <a:pt x="3826" y="354"/>
                  </a:lnTo>
                  <a:cubicBezTo>
                    <a:pt x="3586" y="544"/>
                    <a:pt x="2374" y="834"/>
                    <a:pt x="2374" y="834"/>
                  </a:cubicBezTo>
                  <a:lnTo>
                    <a:pt x="2374" y="2337"/>
                  </a:lnTo>
                  <a:lnTo>
                    <a:pt x="1111" y="3991"/>
                  </a:lnTo>
                  <a:lnTo>
                    <a:pt x="0" y="4900"/>
                  </a:lnTo>
                  <a:lnTo>
                    <a:pt x="632" y="7691"/>
                  </a:lnTo>
                  <a:lnTo>
                    <a:pt x="2058" y="7691"/>
                  </a:lnTo>
                  <a:lnTo>
                    <a:pt x="4293" y="5254"/>
                  </a:lnTo>
                  <a:lnTo>
                    <a:pt x="5834" y="4622"/>
                  </a:lnTo>
                  <a:lnTo>
                    <a:pt x="7412" y="3650"/>
                  </a:lnTo>
                  <a:lnTo>
                    <a:pt x="7412" y="1705"/>
                  </a:lnTo>
                  <a:lnTo>
                    <a:pt x="6238" y="910"/>
                  </a:lnTo>
                  <a:lnTo>
                    <a:pt x="568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52"/>
            <p:cNvSpPr/>
            <p:nvPr/>
          </p:nvSpPr>
          <p:spPr>
            <a:xfrm>
              <a:off x="1431375" y="1091425"/>
              <a:ext cx="201725" cy="208700"/>
            </a:xfrm>
            <a:custGeom>
              <a:avLst/>
              <a:gdLst/>
              <a:ahLst/>
              <a:cxnLst/>
              <a:rect l="l" t="t" r="r" b="b"/>
              <a:pathLst>
                <a:path w="8069" h="8348" extrusionOk="0">
                  <a:moveTo>
                    <a:pt x="5859" y="708"/>
                  </a:moveTo>
                  <a:lnTo>
                    <a:pt x="6301" y="1428"/>
                  </a:lnTo>
                  <a:lnTo>
                    <a:pt x="7438" y="2223"/>
                  </a:lnTo>
                  <a:lnTo>
                    <a:pt x="7438" y="3814"/>
                  </a:lnTo>
                  <a:lnTo>
                    <a:pt x="6049" y="4673"/>
                  </a:lnTo>
                  <a:lnTo>
                    <a:pt x="4521" y="5304"/>
                  </a:lnTo>
                  <a:lnTo>
                    <a:pt x="2260" y="7716"/>
                  </a:lnTo>
                  <a:lnTo>
                    <a:pt x="1225" y="7716"/>
                  </a:lnTo>
                  <a:lnTo>
                    <a:pt x="695" y="5367"/>
                  </a:lnTo>
                  <a:lnTo>
                    <a:pt x="1642" y="4584"/>
                  </a:lnTo>
                  <a:lnTo>
                    <a:pt x="3018" y="2791"/>
                  </a:lnTo>
                  <a:lnTo>
                    <a:pt x="3018" y="1428"/>
                  </a:lnTo>
                  <a:cubicBezTo>
                    <a:pt x="3422" y="1327"/>
                    <a:pt x="4003" y="1163"/>
                    <a:pt x="4281" y="998"/>
                  </a:cubicBezTo>
                  <a:lnTo>
                    <a:pt x="5859" y="708"/>
                  </a:lnTo>
                  <a:close/>
                  <a:moveTo>
                    <a:pt x="6175" y="1"/>
                  </a:moveTo>
                  <a:lnTo>
                    <a:pt x="4117" y="380"/>
                  </a:lnTo>
                  <a:lnTo>
                    <a:pt x="4028" y="405"/>
                  </a:lnTo>
                  <a:lnTo>
                    <a:pt x="3965" y="443"/>
                  </a:lnTo>
                  <a:cubicBezTo>
                    <a:pt x="3851" y="544"/>
                    <a:pt x="3182" y="733"/>
                    <a:pt x="2639" y="872"/>
                  </a:cubicBezTo>
                  <a:lnTo>
                    <a:pt x="2399" y="923"/>
                  </a:lnTo>
                  <a:lnTo>
                    <a:pt x="2399" y="2564"/>
                  </a:lnTo>
                  <a:lnTo>
                    <a:pt x="1225" y="4105"/>
                  </a:lnTo>
                  <a:lnTo>
                    <a:pt x="0" y="5115"/>
                  </a:lnTo>
                  <a:lnTo>
                    <a:pt x="733" y="8347"/>
                  </a:lnTo>
                  <a:lnTo>
                    <a:pt x="2538" y="8347"/>
                  </a:lnTo>
                  <a:lnTo>
                    <a:pt x="4836" y="5847"/>
                  </a:lnTo>
                  <a:lnTo>
                    <a:pt x="6352" y="5228"/>
                  </a:lnTo>
                  <a:lnTo>
                    <a:pt x="8069" y="4168"/>
                  </a:lnTo>
                  <a:lnTo>
                    <a:pt x="8069" y="1870"/>
                  </a:lnTo>
                  <a:lnTo>
                    <a:pt x="6806" y="1024"/>
                  </a:lnTo>
                  <a:lnTo>
                    <a:pt x="617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52"/>
            <p:cNvSpPr/>
            <p:nvPr/>
          </p:nvSpPr>
          <p:spPr>
            <a:xfrm>
              <a:off x="1514700" y="1211400"/>
              <a:ext cx="329275" cy="270225"/>
            </a:xfrm>
            <a:custGeom>
              <a:avLst/>
              <a:gdLst/>
              <a:ahLst/>
              <a:cxnLst/>
              <a:rect l="l" t="t" r="r" b="b"/>
              <a:pathLst>
                <a:path w="13171" h="10809" extrusionOk="0">
                  <a:moveTo>
                    <a:pt x="12072" y="0"/>
                  </a:moveTo>
                  <a:lnTo>
                    <a:pt x="9623" y="480"/>
                  </a:lnTo>
                  <a:lnTo>
                    <a:pt x="8676" y="4180"/>
                  </a:lnTo>
                  <a:lnTo>
                    <a:pt x="7678" y="3536"/>
                  </a:lnTo>
                  <a:lnTo>
                    <a:pt x="8297" y="1503"/>
                  </a:lnTo>
                  <a:lnTo>
                    <a:pt x="4925" y="707"/>
                  </a:lnTo>
                  <a:lnTo>
                    <a:pt x="1440" y="1818"/>
                  </a:lnTo>
                  <a:lnTo>
                    <a:pt x="1074" y="2993"/>
                  </a:lnTo>
                  <a:lnTo>
                    <a:pt x="2791" y="3574"/>
                  </a:lnTo>
                  <a:lnTo>
                    <a:pt x="1" y="3940"/>
                  </a:lnTo>
                  <a:lnTo>
                    <a:pt x="1" y="6389"/>
                  </a:lnTo>
                  <a:lnTo>
                    <a:pt x="2842" y="6389"/>
                  </a:lnTo>
                  <a:lnTo>
                    <a:pt x="3549" y="6781"/>
                  </a:lnTo>
                  <a:lnTo>
                    <a:pt x="632" y="7021"/>
                  </a:lnTo>
                  <a:lnTo>
                    <a:pt x="1503" y="8637"/>
                  </a:lnTo>
                  <a:lnTo>
                    <a:pt x="1819" y="10177"/>
                  </a:lnTo>
                  <a:lnTo>
                    <a:pt x="4736" y="10177"/>
                  </a:lnTo>
                  <a:lnTo>
                    <a:pt x="6706" y="9142"/>
                  </a:lnTo>
                  <a:lnTo>
                    <a:pt x="8751" y="10809"/>
                  </a:lnTo>
                  <a:lnTo>
                    <a:pt x="10570" y="10089"/>
                  </a:lnTo>
                  <a:lnTo>
                    <a:pt x="11529" y="8789"/>
                  </a:lnTo>
                  <a:lnTo>
                    <a:pt x="10102" y="5695"/>
                  </a:lnTo>
                  <a:lnTo>
                    <a:pt x="11201" y="2614"/>
                  </a:lnTo>
                  <a:lnTo>
                    <a:pt x="13171" y="1111"/>
                  </a:lnTo>
                  <a:lnTo>
                    <a:pt x="120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52"/>
            <p:cNvSpPr/>
            <p:nvPr/>
          </p:nvSpPr>
          <p:spPr>
            <a:xfrm>
              <a:off x="1506825" y="1202875"/>
              <a:ext cx="349150" cy="287600"/>
            </a:xfrm>
            <a:custGeom>
              <a:avLst/>
              <a:gdLst/>
              <a:ahLst/>
              <a:cxnLst/>
              <a:rect l="l" t="t" r="r" b="b"/>
              <a:pathLst>
                <a:path w="13966" h="11504" extrusionOk="0">
                  <a:moveTo>
                    <a:pt x="12274" y="682"/>
                  </a:moveTo>
                  <a:lnTo>
                    <a:pt x="13006" y="1414"/>
                  </a:lnTo>
                  <a:lnTo>
                    <a:pt x="11238" y="2766"/>
                  </a:lnTo>
                  <a:lnTo>
                    <a:pt x="10064" y="6061"/>
                  </a:lnTo>
                  <a:lnTo>
                    <a:pt x="11478" y="9092"/>
                  </a:lnTo>
                  <a:lnTo>
                    <a:pt x="10683" y="10178"/>
                  </a:lnTo>
                  <a:lnTo>
                    <a:pt x="9129" y="10784"/>
                  </a:lnTo>
                  <a:lnTo>
                    <a:pt x="7059" y="9117"/>
                  </a:lnTo>
                  <a:lnTo>
                    <a:pt x="4975" y="10203"/>
                  </a:lnTo>
                  <a:lnTo>
                    <a:pt x="2399" y="10203"/>
                  </a:lnTo>
                  <a:lnTo>
                    <a:pt x="2134" y="8915"/>
                  </a:lnTo>
                  <a:lnTo>
                    <a:pt x="1465" y="7640"/>
                  </a:lnTo>
                  <a:lnTo>
                    <a:pt x="4937" y="7349"/>
                  </a:lnTo>
                  <a:lnTo>
                    <a:pt x="3245" y="6415"/>
                  </a:lnTo>
                  <a:lnTo>
                    <a:pt x="644" y="6415"/>
                  </a:lnTo>
                  <a:lnTo>
                    <a:pt x="644" y="4559"/>
                  </a:lnTo>
                  <a:lnTo>
                    <a:pt x="4495" y="4053"/>
                  </a:lnTo>
                  <a:lnTo>
                    <a:pt x="1781" y="3132"/>
                  </a:lnTo>
                  <a:lnTo>
                    <a:pt x="2008" y="2399"/>
                  </a:lnTo>
                  <a:lnTo>
                    <a:pt x="5253" y="1377"/>
                  </a:lnTo>
                  <a:lnTo>
                    <a:pt x="8208" y="2071"/>
                  </a:lnTo>
                  <a:lnTo>
                    <a:pt x="7627" y="4003"/>
                  </a:lnTo>
                  <a:lnTo>
                    <a:pt x="9193" y="5026"/>
                  </a:lnTo>
                  <a:lnTo>
                    <a:pt x="10190" y="1086"/>
                  </a:lnTo>
                  <a:lnTo>
                    <a:pt x="12274" y="682"/>
                  </a:lnTo>
                  <a:close/>
                  <a:moveTo>
                    <a:pt x="12488" y="0"/>
                  </a:moveTo>
                  <a:lnTo>
                    <a:pt x="9685" y="543"/>
                  </a:lnTo>
                  <a:lnTo>
                    <a:pt x="8801" y="4016"/>
                  </a:lnTo>
                  <a:lnTo>
                    <a:pt x="8372" y="3738"/>
                  </a:lnTo>
                  <a:lnTo>
                    <a:pt x="9003" y="1616"/>
                  </a:lnTo>
                  <a:lnTo>
                    <a:pt x="5228" y="733"/>
                  </a:lnTo>
                  <a:lnTo>
                    <a:pt x="1503" y="1907"/>
                  </a:lnTo>
                  <a:lnTo>
                    <a:pt x="998" y="3536"/>
                  </a:lnTo>
                  <a:lnTo>
                    <a:pt x="1717" y="3788"/>
                  </a:lnTo>
                  <a:lnTo>
                    <a:pt x="0" y="4003"/>
                  </a:lnTo>
                  <a:lnTo>
                    <a:pt x="0" y="7046"/>
                  </a:lnTo>
                  <a:lnTo>
                    <a:pt x="1010" y="7046"/>
                  </a:lnTo>
                  <a:lnTo>
                    <a:pt x="442" y="7097"/>
                  </a:lnTo>
                  <a:lnTo>
                    <a:pt x="1515" y="9079"/>
                  </a:lnTo>
                  <a:lnTo>
                    <a:pt x="1882" y="10834"/>
                  </a:lnTo>
                  <a:lnTo>
                    <a:pt x="5127" y="10834"/>
                  </a:lnTo>
                  <a:lnTo>
                    <a:pt x="6983" y="9862"/>
                  </a:lnTo>
                  <a:lnTo>
                    <a:pt x="9016" y="11503"/>
                  </a:lnTo>
                  <a:lnTo>
                    <a:pt x="11087" y="10708"/>
                  </a:lnTo>
                  <a:lnTo>
                    <a:pt x="12210" y="9167"/>
                  </a:lnTo>
                  <a:lnTo>
                    <a:pt x="10758" y="6023"/>
                  </a:lnTo>
                  <a:lnTo>
                    <a:pt x="11781" y="3144"/>
                  </a:lnTo>
                  <a:lnTo>
                    <a:pt x="13966" y="1490"/>
                  </a:lnTo>
                  <a:lnTo>
                    <a:pt x="1248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52"/>
            <p:cNvSpPr/>
            <p:nvPr/>
          </p:nvSpPr>
          <p:spPr>
            <a:xfrm>
              <a:off x="1843950" y="1219275"/>
              <a:ext cx="96625" cy="163875"/>
            </a:xfrm>
            <a:custGeom>
              <a:avLst/>
              <a:gdLst/>
              <a:ahLst/>
              <a:cxnLst/>
              <a:rect l="l" t="t" r="r" b="b"/>
              <a:pathLst>
                <a:path w="3865" h="6555" extrusionOk="0">
                  <a:moveTo>
                    <a:pt x="2602" y="1"/>
                  </a:moveTo>
                  <a:lnTo>
                    <a:pt x="2046" y="1339"/>
                  </a:lnTo>
                  <a:lnTo>
                    <a:pt x="1466" y="3334"/>
                  </a:lnTo>
                  <a:lnTo>
                    <a:pt x="1024" y="1642"/>
                  </a:lnTo>
                  <a:lnTo>
                    <a:pt x="1" y="3246"/>
                  </a:lnTo>
                  <a:lnTo>
                    <a:pt x="392" y="5026"/>
                  </a:lnTo>
                  <a:lnTo>
                    <a:pt x="1024" y="6554"/>
                  </a:lnTo>
                  <a:lnTo>
                    <a:pt x="3057" y="5014"/>
                  </a:lnTo>
                  <a:lnTo>
                    <a:pt x="3865" y="3221"/>
                  </a:lnTo>
                  <a:lnTo>
                    <a:pt x="3865" y="1339"/>
                  </a:lnTo>
                  <a:lnTo>
                    <a:pt x="260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52"/>
            <p:cNvSpPr/>
            <p:nvPr/>
          </p:nvSpPr>
          <p:spPr>
            <a:xfrm>
              <a:off x="1835425" y="1205075"/>
              <a:ext cx="113050" cy="190700"/>
            </a:xfrm>
            <a:custGeom>
              <a:avLst/>
              <a:gdLst/>
              <a:ahLst/>
              <a:cxnLst/>
              <a:rect l="l" t="t" r="r" b="b"/>
              <a:pathLst>
                <a:path w="4522" h="7628" extrusionOk="0">
                  <a:moveTo>
                    <a:pt x="3044" y="1150"/>
                  </a:moveTo>
                  <a:lnTo>
                    <a:pt x="3890" y="2034"/>
                  </a:lnTo>
                  <a:lnTo>
                    <a:pt x="3890" y="3726"/>
                  </a:lnTo>
                  <a:lnTo>
                    <a:pt x="3145" y="5380"/>
                  </a:lnTo>
                  <a:lnTo>
                    <a:pt x="1503" y="6630"/>
                  </a:lnTo>
                  <a:lnTo>
                    <a:pt x="1049" y="5519"/>
                  </a:lnTo>
                  <a:lnTo>
                    <a:pt x="683" y="3877"/>
                  </a:lnTo>
                  <a:lnTo>
                    <a:pt x="1238" y="2981"/>
                  </a:lnTo>
                  <a:lnTo>
                    <a:pt x="1781" y="5089"/>
                  </a:lnTo>
                  <a:lnTo>
                    <a:pt x="2678" y="2034"/>
                  </a:lnTo>
                  <a:lnTo>
                    <a:pt x="3044" y="1150"/>
                  </a:lnTo>
                  <a:close/>
                  <a:moveTo>
                    <a:pt x="2842" y="1"/>
                  </a:moveTo>
                  <a:lnTo>
                    <a:pt x="2084" y="1819"/>
                  </a:lnTo>
                  <a:lnTo>
                    <a:pt x="1819" y="2715"/>
                  </a:lnTo>
                  <a:lnTo>
                    <a:pt x="1491" y="1427"/>
                  </a:lnTo>
                  <a:lnTo>
                    <a:pt x="1" y="3763"/>
                  </a:lnTo>
                  <a:lnTo>
                    <a:pt x="443" y="5708"/>
                  </a:lnTo>
                  <a:lnTo>
                    <a:pt x="1238" y="7627"/>
                  </a:lnTo>
                  <a:lnTo>
                    <a:pt x="3650" y="5784"/>
                  </a:lnTo>
                  <a:lnTo>
                    <a:pt x="4496" y="3915"/>
                  </a:lnTo>
                  <a:lnTo>
                    <a:pt x="4521" y="1781"/>
                  </a:lnTo>
                  <a:lnTo>
                    <a:pt x="284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52"/>
            <p:cNvSpPr/>
            <p:nvPr/>
          </p:nvSpPr>
          <p:spPr>
            <a:xfrm>
              <a:off x="1794700" y="1458875"/>
              <a:ext cx="74850" cy="69800"/>
            </a:xfrm>
            <a:custGeom>
              <a:avLst/>
              <a:gdLst/>
              <a:ahLst/>
              <a:cxnLst/>
              <a:rect l="l" t="t" r="r" b="b"/>
              <a:pathLst>
                <a:path w="2994" h="2792" extrusionOk="0">
                  <a:moveTo>
                    <a:pt x="1971" y="1"/>
                  </a:moveTo>
                  <a:lnTo>
                    <a:pt x="872" y="847"/>
                  </a:lnTo>
                  <a:lnTo>
                    <a:pt x="1" y="1465"/>
                  </a:lnTo>
                  <a:lnTo>
                    <a:pt x="1504" y="2791"/>
                  </a:lnTo>
                  <a:lnTo>
                    <a:pt x="2994" y="2791"/>
                  </a:lnTo>
                  <a:lnTo>
                    <a:pt x="197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52"/>
            <p:cNvSpPr/>
            <p:nvPr/>
          </p:nvSpPr>
          <p:spPr>
            <a:xfrm>
              <a:off x="1782075" y="1445925"/>
              <a:ext cx="98850" cy="90625"/>
            </a:xfrm>
            <a:custGeom>
              <a:avLst/>
              <a:gdLst/>
              <a:ahLst/>
              <a:cxnLst/>
              <a:rect l="l" t="t" r="r" b="b"/>
              <a:pathLst>
                <a:path w="3954" h="3625" extrusionOk="0">
                  <a:moveTo>
                    <a:pt x="2324" y="1024"/>
                  </a:moveTo>
                  <a:lnTo>
                    <a:pt x="3057" y="2994"/>
                  </a:lnTo>
                  <a:lnTo>
                    <a:pt x="2122" y="2994"/>
                  </a:lnTo>
                  <a:lnTo>
                    <a:pt x="1011" y="2009"/>
                  </a:lnTo>
                  <a:lnTo>
                    <a:pt x="2324" y="1024"/>
                  </a:lnTo>
                  <a:close/>
                  <a:moveTo>
                    <a:pt x="2627" y="1"/>
                  </a:moveTo>
                  <a:lnTo>
                    <a:pt x="1188" y="1112"/>
                  </a:lnTo>
                  <a:lnTo>
                    <a:pt x="1" y="1958"/>
                  </a:lnTo>
                  <a:lnTo>
                    <a:pt x="1882" y="3625"/>
                  </a:lnTo>
                  <a:lnTo>
                    <a:pt x="3953" y="3625"/>
                  </a:lnTo>
                  <a:lnTo>
                    <a:pt x="262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52"/>
            <p:cNvSpPr/>
            <p:nvPr/>
          </p:nvSpPr>
          <p:spPr>
            <a:xfrm>
              <a:off x="241275" y="1079650"/>
              <a:ext cx="2559200" cy="3887025"/>
            </a:xfrm>
            <a:custGeom>
              <a:avLst/>
              <a:gdLst/>
              <a:ahLst/>
              <a:cxnLst/>
              <a:rect l="l" t="t" r="r" b="b"/>
              <a:pathLst>
                <a:path w="102368" h="155481" extrusionOk="0">
                  <a:moveTo>
                    <a:pt x="22033" y="0"/>
                  </a:moveTo>
                  <a:cubicBezTo>
                    <a:pt x="21541" y="0"/>
                    <a:pt x="20848" y="207"/>
                    <a:pt x="19875" y="825"/>
                  </a:cubicBezTo>
                  <a:cubicBezTo>
                    <a:pt x="16958" y="2669"/>
                    <a:pt x="16718" y="2669"/>
                    <a:pt x="16718" y="2669"/>
                  </a:cubicBezTo>
                  <a:lnTo>
                    <a:pt x="14357" y="4096"/>
                  </a:lnTo>
                  <a:lnTo>
                    <a:pt x="14357" y="5043"/>
                  </a:lnTo>
                  <a:lnTo>
                    <a:pt x="15304" y="8351"/>
                  </a:lnTo>
                  <a:lnTo>
                    <a:pt x="15532" y="10056"/>
                  </a:lnTo>
                  <a:lnTo>
                    <a:pt x="13423" y="9450"/>
                  </a:lnTo>
                  <a:lnTo>
                    <a:pt x="12665" y="8869"/>
                  </a:lnTo>
                  <a:lnTo>
                    <a:pt x="10051" y="10043"/>
                  </a:lnTo>
                  <a:lnTo>
                    <a:pt x="9319" y="11584"/>
                  </a:lnTo>
                  <a:lnTo>
                    <a:pt x="9319" y="12606"/>
                  </a:lnTo>
                  <a:lnTo>
                    <a:pt x="11920" y="12998"/>
                  </a:lnTo>
                  <a:lnTo>
                    <a:pt x="13890" y="12846"/>
                  </a:lnTo>
                  <a:lnTo>
                    <a:pt x="13890" y="12846"/>
                  </a:lnTo>
                  <a:lnTo>
                    <a:pt x="12236" y="14854"/>
                  </a:lnTo>
                  <a:lnTo>
                    <a:pt x="9281" y="15447"/>
                  </a:lnTo>
                  <a:lnTo>
                    <a:pt x="7324" y="17884"/>
                  </a:lnTo>
                  <a:lnTo>
                    <a:pt x="5922" y="20094"/>
                  </a:lnTo>
                  <a:lnTo>
                    <a:pt x="6478" y="22228"/>
                  </a:lnTo>
                  <a:lnTo>
                    <a:pt x="7665" y="23491"/>
                  </a:lnTo>
                  <a:lnTo>
                    <a:pt x="9559" y="25069"/>
                  </a:lnTo>
                  <a:cubicBezTo>
                    <a:pt x="9559" y="25069"/>
                    <a:pt x="8448" y="26534"/>
                    <a:pt x="8372" y="26862"/>
                  </a:cubicBezTo>
                  <a:cubicBezTo>
                    <a:pt x="8296" y="27191"/>
                    <a:pt x="2841" y="30196"/>
                    <a:pt x="2841" y="30196"/>
                  </a:cubicBezTo>
                  <a:lnTo>
                    <a:pt x="0" y="31610"/>
                  </a:lnTo>
                  <a:lnTo>
                    <a:pt x="0" y="31610"/>
                  </a:lnTo>
                  <a:lnTo>
                    <a:pt x="4344" y="30903"/>
                  </a:lnTo>
                  <a:lnTo>
                    <a:pt x="10178" y="28529"/>
                  </a:lnTo>
                  <a:lnTo>
                    <a:pt x="12476" y="25852"/>
                  </a:lnTo>
                  <a:lnTo>
                    <a:pt x="14446" y="24110"/>
                  </a:lnTo>
                  <a:lnTo>
                    <a:pt x="16883" y="22380"/>
                  </a:lnTo>
                  <a:lnTo>
                    <a:pt x="15393" y="25132"/>
                  </a:lnTo>
                  <a:lnTo>
                    <a:pt x="17287" y="24741"/>
                  </a:lnTo>
                  <a:cubicBezTo>
                    <a:pt x="17287" y="24741"/>
                    <a:pt x="19648" y="24034"/>
                    <a:pt x="19812" y="23794"/>
                  </a:cubicBezTo>
                  <a:cubicBezTo>
                    <a:pt x="19818" y="23784"/>
                    <a:pt x="19832" y="23779"/>
                    <a:pt x="19854" y="23779"/>
                  </a:cubicBezTo>
                  <a:cubicBezTo>
                    <a:pt x="20342" y="23779"/>
                    <a:pt x="24610" y="26319"/>
                    <a:pt x="24610" y="26319"/>
                  </a:cubicBezTo>
                  <a:lnTo>
                    <a:pt x="26113" y="29085"/>
                  </a:lnTo>
                  <a:lnTo>
                    <a:pt x="26820" y="33100"/>
                  </a:lnTo>
                  <a:lnTo>
                    <a:pt x="26189" y="36105"/>
                  </a:lnTo>
                  <a:lnTo>
                    <a:pt x="25633" y="38151"/>
                  </a:lnTo>
                  <a:lnTo>
                    <a:pt x="26429" y="40045"/>
                  </a:lnTo>
                  <a:lnTo>
                    <a:pt x="27376" y="37040"/>
                  </a:lnTo>
                  <a:lnTo>
                    <a:pt x="28474" y="36105"/>
                  </a:lnTo>
                  <a:lnTo>
                    <a:pt x="29194" y="40512"/>
                  </a:lnTo>
                  <a:lnTo>
                    <a:pt x="30457" y="43505"/>
                  </a:lnTo>
                  <a:lnTo>
                    <a:pt x="28083" y="42015"/>
                  </a:lnTo>
                  <a:lnTo>
                    <a:pt x="27856" y="43505"/>
                  </a:lnTo>
                  <a:lnTo>
                    <a:pt x="29585" y="47293"/>
                  </a:lnTo>
                  <a:lnTo>
                    <a:pt x="29346" y="49894"/>
                  </a:lnTo>
                  <a:lnTo>
                    <a:pt x="28083" y="52419"/>
                  </a:lnTo>
                  <a:lnTo>
                    <a:pt x="27616" y="56763"/>
                  </a:lnTo>
                  <a:lnTo>
                    <a:pt x="27931" y="61258"/>
                  </a:lnTo>
                  <a:lnTo>
                    <a:pt x="29661" y="64011"/>
                  </a:lnTo>
                  <a:lnTo>
                    <a:pt x="31404" y="65198"/>
                  </a:lnTo>
                  <a:lnTo>
                    <a:pt x="32666" y="68670"/>
                  </a:lnTo>
                  <a:lnTo>
                    <a:pt x="33538" y="71713"/>
                  </a:lnTo>
                  <a:lnTo>
                    <a:pt x="34081" y="73708"/>
                  </a:lnTo>
                  <a:lnTo>
                    <a:pt x="36631" y="76398"/>
                  </a:lnTo>
                  <a:lnTo>
                    <a:pt x="36631" y="76398"/>
                  </a:lnTo>
                  <a:lnTo>
                    <a:pt x="36050" y="73241"/>
                  </a:lnTo>
                  <a:lnTo>
                    <a:pt x="34560" y="71347"/>
                  </a:lnTo>
                  <a:lnTo>
                    <a:pt x="33929" y="66852"/>
                  </a:lnTo>
                  <a:lnTo>
                    <a:pt x="35343" y="68506"/>
                  </a:lnTo>
                  <a:lnTo>
                    <a:pt x="36215" y="71713"/>
                  </a:lnTo>
                  <a:lnTo>
                    <a:pt x="38424" y="73784"/>
                  </a:lnTo>
                  <a:lnTo>
                    <a:pt x="40470" y="77332"/>
                  </a:lnTo>
                  <a:lnTo>
                    <a:pt x="40634" y="79618"/>
                  </a:lnTo>
                  <a:lnTo>
                    <a:pt x="42288" y="81436"/>
                  </a:lnTo>
                  <a:lnTo>
                    <a:pt x="46241" y="82623"/>
                  </a:lnTo>
                  <a:lnTo>
                    <a:pt x="49082" y="84113"/>
                  </a:lnTo>
                  <a:lnTo>
                    <a:pt x="49940" y="83557"/>
                  </a:lnTo>
                  <a:lnTo>
                    <a:pt x="52541" y="85616"/>
                  </a:lnTo>
                  <a:lnTo>
                    <a:pt x="55458" y="86247"/>
                  </a:lnTo>
                  <a:lnTo>
                    <a:pt x="57428" y="88457"/>
                  </a:lnTo>
                  <a:lnTo>
                    <a:pt x="58855" y="90035"/>
                  </a:lnTo>
                  <a:lnTo>
                    <a:pt x="61380" y="91373"/>
                  </a:lnTo>
                  <a:lnTo>
                    <a:pt x="62643" y="90275"/>
                  </a:lnTo>
                  <a:lnTo>
                    <a:pt x="64221" y="92081"/>
                  </a:lnTo>
                  <a:lnTo>
                    <a:pt x="63906" y="95553"/>
                  </a:lnTo>
                  <a:lnTo>
                    <a:pt x="62378" y="97346"/>
                  </a:lnTo>
                  <a:lnTo>
                    <a:pt x="61595" y="99644"/>
                  </a:lnTo>
                  <a:lnTo>
                    <a:pt x="61355" y="101854"/>
                  </a:lnTo>
                  <a:lnTo>
                    <a:pt x="60875" y="103028"/>
                  </a:lnTo>
                  <a:lnTo>
                    <a:pt x="63325" y="105629"/>
                  </a:lnTo>
                  <a:lnTo>
                    <a:pt x="65459" y="108862"/>
                  </a:lnTo>
                  <a:lnTo>
                    <a:pt x="67580" y="112170"/>
                  </a:lnTo>
                  <a:lnTo>
                    <a:pt x="69550" y="113281"/>
                  </a:lnTo>
                  <a:lnTo>
                    <a:pt x="70813" y="115011"/>
                  </a:lnTo>
                  <a:lnTo>
                    <a:pt x="71293" y="119746"/>
                  </a:lnTo>
                  <a:lnTo>
                    <a:pt x="71532" y="123610"/>
                  </a:lnTo>
                  <a:lnTo>
                    <a:pt x="71293" y="127562"/>
                  </a:lnTo>
                  <a:lnTo>
                    <a:pt x="71444" y="129608"/>
                  </a:lnTo>
                  <a:lnTo>
                    <a:pt x="70661" y="132765"/>
                  </a:lnTo>
                  <a:lnTo>
                    <a:pt x="70585" y="135214"/>
                  </a:lnTo>
                  <a:lnTo>
                    <a:pt x="70813" y="138220"/>
                  </a:lnTo>
                  <a:lnTo>
                    <a:pt x="72151" y="139167"/>
                  </a:lnTo>
                  <a:lnTo>
                    <a:pt x="70346" y="143334"/>
                  </a:lnTo>
                  <a:lnTo>
                    <a:pt x="71684" y="145392"/>
                  </a:lnTo>
                  <a:lnTo>
                    <a:pt x="72000" y="147210"/>
                  </a:lnTo>
                  <a:lnTo>
                    <a:pt x="73225" y="150998"/>
                  </a:lnTo>
                  <a:lnTo>
                    <a:pt x="75548" y="154344"/>
                  </a:lnTo>
                  <a:lnTo>
                    <a:pt x="77278" y="155481"/>
                  </a:lnTo>
                  <a:lnTo>
                    <a:pt x="80283" y="155481"/>
                  </a:lnTo>
                  <a:lnTo>
                    <a:pt x="81546" y="153991"/>
                  </a:lnTo>
                  <a:lnTo>
                    <a:pt x="78313" y="152248"/>
                  </a:lnTo>
                  <a:lnTo>
                    <a:pt x="77126" y="149331"/>
                  </a:lnTo>
                  <a:cubicBezTo>
                    <a:pt x="77126" y="149331"/>
                    <a:pt x="75864" y="148826"/>
                    <a:pt x="77050" y="147399"/>
                  </a:cubicBezTo>
                  <a:cubicBezTo>
                    <a:pt x="78237" y="145985"/>
                    <a:pt x="78237" y="145960"/>
                    <a:pt x="78237" y="145960"/>
                  </a:cubicBezTo>
                  <a:lnTo>
                    <a:pt x="78553" y="144925"/>
                  </a:lnTo>
                  <a:lnTo>
                    <a:pt x="76899" y="143738"/>
                  </a:lnTo>
                  <a:lnTo>
                    <a:pt x="77758" y="142083"/>
                  </a:lnTo>
                  <a:lnTo>
                    <a:pt x="78553" y="141528"/>
                  </a:lnTo>
                  <a:lnTo>
                    <a:pt x="78945" y="139318"/>
                  </a:lnTo>
                  <a:lnTo>
                    <a:pt x="78389" y="138055"/>
                  </a:lnTo>
                  <a:lnTo>
                    <a:pt x="78465" y="136957"/>
                  </a:lnTo>
                  <a:lnTo>
                    <a:pt x="79892" y="137108"/>
                  </a:lnTo>
                  <a:lnTo>
                    <a:pt x="79967" y="135530"/>
                  </a:lnTo>
                  <a:lnTo>
                    <a:pt x="79967" y="134962"/>
                  </a:lnTo>
                  <a:lnTo>
                    <a:pt x="81861" y="134406"/>
                  </a:lnTo>
                  <a:lnTo>
                    <a:pt x="83755" y="133926"/>
                  </a:lnTo>
                  <a:lnTo>
                    <a:pt x="83755" y="131805"/>
                  </a:lnTo>
                  <a:lnTo>
                    <a:pt x="83604" y="130542"/>
                  </a:lnTo>
                  <a:lnTo>
                    <a:pt x="83516" y="129595"/>
                  </a:lnTo>
                  <a:lnTo>
                    <a:pt x="86205" y="130063"/>
                  </a:lnTo>
                  <a:lnTo>
                    <a:pt x="87821" y="128484"/>
                  </a:lnTo>
                  <a:lnTo>
                    <a:pt x="89261" y="126047"/>
                  </a:lnTo>
                  <a:lnTo>
                    <a:pt x="90612" y="124065"/>
                  </a:lnTo>
                  <a:lnTo>
                    <a:pt x="91079" y="121312"/>
                  </a:lnTo>
                  <a:lnTo>
                    <a:pt x="93605" y="119570"/>
                  </a:lnTo>
                  <a:lnTo>
                    <a:pt x="96294" y="118155"/>
                  </a:lnTo>
                  <a:lnTo>
                    <a:pt x="97633" y="117360"/>
                  </a:lnTo>
                  <a:lnTo>
                    <a:pt x="98188" y="113572"/>
                  </a:lnTo>
                  <a:lnTo>
                    <a:pt x="99047" y="110415"/>
                  </a:lnTo>
                  <a:lnTo>
                    <a:pt x="99451" y="108445"/>
                  </a:lnTo>
                  <a:lnTo>
                    <a:pt x="101257" y="106160"/>
                  </a:lnTo>
                  <a:lnTo>
                    <a:pt x="102368" y="104190"/>
                  </a:lnTo>
                  <a:lnTo>
                    <a:pt x="101332" y="102296"/>
                  </a:lnTo>
                  <a:cubicBezTo>
                    <a:pt x="101332" y="102296"/>
                    <a:pt x="101888" y="102220"/>
                    <a:pt x="98655" y="100957"/>
                  </a:cubicBezTo>
                  <a:lnTo>
                    <a:pt x="95423" y="99695"/>
                  </a:lnTo>
                  <a:lnTo>
                    <a:pt x="93529" y="99379"/>
                  </a:lnTo>
                  <a:lnTo>
                    <a:pt x="91471" y="98596"/>
                  </a:lnTo>
                  <a:lnTo>
                    <a:pt x="89185" y="97649"/>
                  </a:lnTo>
                  <a:lnTo>
                    <a:pt x="88011" y="94884"/>
                  </a:lnTo>
                  <a:lnTo>
                    <a:pt x="86508" y="92750"/>
                  </a:lnTo>
                  <a:lnTo>
                    <a:pt x="83124" y="91651"/>
                  </a:lnTo>
                  <a:lnTo>
                    <a:pt x="80914" y="91411"/>
                  </a:lnTo>
                  <a:lnTo>
                    <a:pt x="78616" y="89202"/>
                  </a:lnTo>
                  <a:lnTo>
                    <a:pt x="76571" y="88015"/>
                  </a:lnTo>
                  <a:lnTo>
                    <a:pt x="74121" y="87787"/>
                  </a:lnTo>
                  <a:lnTo>
                    <a:pt x="71596" y="87156"/>
                  </a:lnTo>
                  <a:lnTo>
                    <a:pt x="68755" y="87232"/>
                  </a:lnTo>
                  <a:cubicBezTo>
                    <a:pt x="68755" y="87232"/>
                    <a:pt x="65522" y="88179"/>
                    <a:pt x="65446" y="88495"/>
                  </a:cubicBezTo>
                  <a:cubicBezTo>
                    <a:pt x="65358" y="88810"/>
                    <a:pt x="64903" y="90174"/>
                    <a:pt x="64903" y="90174"/>
                  </a:cubicBezTo>
                  <a:lnTo>
                    <a:pt x="63325" y="88911"/>
                  </a:lnTo>
                  <a:lnTo>
                    <a:pt x="61595" y="89467"/>
                  </a:lnTo>
                  <a:lnTo>
                    <a:pt x="59852" y="88596"/>
                  </a:lnTo>
                  <a:lnTo>
                    <a:pt x="58590" y="85994"/>
                  </a:lnTo>
                  <a:lnTo>
                    <a:pt x="59385" y="83949"/>
                  </a:lnTo>
                  <a:lnTo>
                    <a:pt x="57491" y="83317"/>
                  </a:lnTo>
                  <a:lnTo>
                    <a:pt x="54966" y="83002"/>
                  </a:lnTo>
                  <a:lnTo>
                    <a:pt x="55673" y="81032"/>
                  </a:lnTo>
                  <a:lnTo>
                    <a:pt x="56380" y="79643"/>
                  </a:lnTo>
                  <a:lnTo>
                    <a:pt x="56532" y="78507"/>
                  </a:lnTo>
                  <a:lnTo>
                    <a:pt x="53779" y="78507"/>
                  </a:lnTo>
                  <a:lnTo>
                    <a:pt x="52592" y="80476"/>
                  </a:lnTo>
                  <a:lnTo>
                    <a:pt x="49915" y="81423"/>
                  </a:lnTo>
                  <a:lnTo>
                    <a:pt x="47933" y="78747"/>
                  </a:lnTo>
                  <a:lnTo>
                    <a:pt x="47541" y="75160"/>
                  </a:lnTo>
                  <a:lnTo>
                    <a:pt x="48412" y="72218"/>
                  </a:lnTo>
                  <a:lnTo>
                    <a:pt x="51165" y="70173"/>
                  </a:lnTo>
                  <a:lnTo>
                    <a:pt x="54095" y="69769"/>
                  </a:lnTo>
                  <a:lnTo>
                    <a:pt x="55433" y="70880"/>
                  </a:lnTo>
                  <a:lnTo>
                    <a:pt x="56064" y="69693"/>
                  </a:lnTo>
                  <a:lnTo>
                    <a:pt x="58198" y="69693"/>
                  </a:lnTo>
                  <a:lnTo>
                    <a:pt x="60964" y="70552"/>
                  </a:lnTo>
                  <a:lnTo>
                    <a:pt x="61191" y="72521"/>
                  </a:lnTo>
                  <a:lnTo>
                    <a:pt x="62529" y="74567"/>
                  </a:lnTo>
                  <a:lnTo>
                    <a:pt x="62933" y="72484"/>
                  </a:lnTo>
                  <a:lnTo>
                    <a:pt x="62769" y="68759"/>
                  </a:lnTo>
                  <a:lnTo>
                    <a:pt x="63805" y="66852"/>
                  </a:lnTo>
                  <a:lnTo>
                    <a:pt x="66797" y="64806"/>
                  </a:lnTo>
                  <a:lnTo>
                    <a:pt x="68300" y="62281"/>
                  </a:lnTo>
                  <a:lnTo>
                    <a:pt x="69083" y="60248"/>
                  </a:lnTo>
                  <a:lnTo>
                    <a:pt x="71684" y="57697"/>
                  </a:lnTo>
                  <a:lnTo>
                    <a:pt x="73338" y="57697"/>
                  </a:lnTo>
                  <a:lnTo>
                    <a:pt x="74197" y="55412"/>
                  </a:lnTo>
                  <a:lnTo>
                    <a:pt x="76722" y="53758"/>
                  </a:lnTo>
                  <a:lnTo>
                    <a:pt x="77833" y="55488"/>
                  </a:lnTo>
                  <a:lnTo>
                    <a:pt x="79879" y="54187"/>
                  </a:lnTo>
                  <a:lnTo>
                    <a:pt x="83351" y="52748"/>
                  </a:lnTo>
                  <a:lnTo>
                    <a:pt x="82569" y="51876"/>
                  </a:lnTo>
                  <a:lnTo>
                    <a:pt x="79412" y="52104"/>
                  </a:lnTo>
                  <a:lnTo>
                    <a:pt x="78692" y="50525"/>
                  </a:lnTo>
                  <a:lnTo>
                    <a:pt x="78692" y="49187"/>
                  </a:lnTo>
                  <a:lnTo>
                    <a:pt x="77833" y="48707"/>
                  </a:lnTo>
                  <a:lnTo>
                    <a:pt x="76091" y="49502"/>
                  </a:lnTo>
                  <a:lnTo>
                    <a:pt x="78540" y="48240"/>
                  </a:lnTo>
                  <a:lnTo>
                    <a:pt x="80902" y="48240"/>
                  </a:lnTo>
                  <a:lnTo>
                    <a:pt x="83111" y="48391"/>
                  </a:lnTo>
                  <a:lnTo>
                    <a:pt x="85725" y="46901"/>
                  </a:lnTo>
                  <a:cubicBezTo>
                    <a:pt x="85725" y="46901"/>
                    <a:pt x="87619" y="45474"/>
                    <a:pt x="87695" y="45361"/>
                  </a:cubicBezTo>
                  <a:cubicBezTo>
                    <a:pt x="87771" y="45247"/>
                    <a:pt x="86041" y="42204"/>
                    <a:pt x="86041" y="42204"/>
                  </a:cubicBezTo>
                  <a:lnTo>
                    <a:pt x="83983" y="40297"/>
                  </a:lnTo>
                  <a:lnTo>
                    <a:pt x="83591" y="38151"/>
                  </a:lnTo>
                  <a:lnTo>
                    <a:pt x="83111" y="33820"/>
                  </a:lnTo>
                  <a:lnTo>
                    <a:pt x="81066" y="36105"/>
                  </a:lnTo>
                  <a:lnTo>
                    <a:pt x="79172" y="35701"/>
                  </a:lnTo>
                  <a:lnTo>
                    <a:pt x="78856" y="33656"/>
                  </a:lnTo>
                  <a:lnTo>
                    <a:pt x="79639" y="32203"/>
                  </a:lnTo>
                  <a:lnTo>
                    <a:pt x="77909" y="31724"/>
                  </a:lnTo>
                  <a:lnTo>
                    <a:pt x="76798" y="30575"/>
                  </a:lnTo>
                  <a:lnTo>
                    <a:pt x="73957" y="30575"/>
                  </a:lnTo>
                  <a:lnTo>
                    <a:pt x="73098" y="30650"/>
                  </a:lnTo>
                  <a:lnTo>
                    <a:pt x="73010" y="33491"/>
                  </a:lnTo>
                  <a:lnTo>
                    <a:pt x="71671" y="34918"/>
                  </a:lnTo>
                  <a:lnTo>
                    <a:pt x="72467" y="36156"/>
                  </a:lnTo>
                  <a:lnTo>
                    <a:pt x="72694" y="38479"/>
                  </a:lnTo>
                  <a:lnTo>
                    <a:pt x="70573" y="40285"/>
                  </a:lnTo>
                  <a:lnTo>
                    <a:pt x="68603" y="40979"/>
                  </a:lnTo>
                  <a:lnTo>
                    <a:pt x="68603" y="44136"/>
                  </a:lnTo>
                  <a:lnTo>
                    <a:pt x="67340" y="44767"/>
                  </a:lnTo>
                  <a:lnTo>
                    <a:pt x="65913" y="42962"/>
                  </a:lnTo>
                  <a:lnTo>
                    <a:pt x="66545" y="40196"/>
                  </a:lnTo>
                  <a:lnTo>
                    <a:pt x="64386" y="39098"/>
                  </a:lnTo>
                  <a:lnTo>
                    <a:pt x="62113" y="37747"/>
                  </a:lnTo>
                  <a:lnTo>
                    <a:pt x="61115" y="36888"/>
                  </a:lnTo>
                  <a:lnTo>
                    <a:pt x="60092" y="36888"/>
                  </a:lnTo>
                  <a:lnTo>
                    <a:pt x="59852" y="34123"/>
                  </a:lnTo>
                  <a:lnTo>
                    <a:pt x="60244" y="31686"/>
                  </a:lnTo>
                  <a:lnTo>
                    <a:pt x="61088" y="29679"/>
                  </a:lnTo>
                  <a:lnTo>
                    <a:pt x="61088" y="29679"/>
                  </a:lnTo>
                  <a:cubicBezTo>
                    <a:pt x="61170" y="29674"/>
                    <a:pt x="61518" y="29543"/>
                    <a:pt x="62694" y="28958"/>
                  </a:cubicBezTo>
                  <a:cubicBezTo>
                    <a:pt x="63454" y="28578"/>
                    <a:pt x="63639" y="28510"/>
                    <a:pt x="63679" y="28510"/>
                  </a:cubicBezTo>
                  <a:cubicBezTo>
                    <a:pt x="63702" y="28510"/>
                    <a:pt x="63680" y="28531"/>
                    <a:pt x="63688" y="28531"/>
                  </a:cubicBezTo>
                  <a:cubicBezTo>
                    <a:pt x="63704" y="28531"/>
                    <a:pt x="63843" y="28444"/>
                    <a:pt x="64739" y="27910"/>
                  </a:cubicBezTo>
                  <a:cubicBezTo>
                    <a:pt x="66873" y="26648"/>
                    <a:pt x="66873" y="26648"/>
                    <a:pt x="66873" y="26648"/>
                  </a:cubicBezTo>
                  <a:lnTo>
                    <a:pt x="68451" y="25145"/>
                  </a:lnTo>
                  <a:lnTo>
                    <a:pt x="69714" y="23870"/>
                  </a:lnTo>
                  <a:lnTo>
                    <a:pt x="70585" y="23642"/>
                  </a:lnTo>
                  <a:lnTo>
                    <a:pt x="73969" y="23642"/>
                  </a:lnTo>
                  <a:lnTo>
                    <a:pt x="74121" y="21597"/>
                  </a:lnTo>
                  <a:lnTo>
                    <a:pt x="75144" y="19779"/>
                  </a:lnTo>
                  <a:lnTo>
                    <a:pt x="74677" y="18049"/>
                  </a:lnTo>
                  <a:lnTo>
                    <a:pt x="73035" y="16660"/>
                  </a:lnTo>
                  <a:lnTo>
                    <a:pt x="71987" y="18693"/>
                  </a:lnTo>
                  <a:lnTo>
                    <a:pt x="70371" y="19943"/>
                  </a:lnTo>
                  <a:lnTo>
                    <a:pt x="69234" y="20726"/>
                  </a:lnTo>
                  <a:lnTo>
                    <a:pt x="69234" y="18276"/>
                  </a:lnTo>
                  <a:lnTo>
                    <a:pt x="69487" y="17013"/>
                  </a:lnTo>
                  <a:lnTo>
                    <a:pt x="69487" y="17013"/>
                  </a:lnTo>
                  <a:lnTo>
                    <a:pt x="68439" y="17960"/>
                  </a:lnTo>
                  <a:lnTo>
                    <a:pt x="67403" y="15599"/>
                  </a:lnTo>
                  <a:lnTo>
                    <a:pt x="68565" y="14336"/>
                  </a:lnTo>
                  <a:lnTo>
                    <a:pt x="69373" y="12594"/>
                  </a:lnTo>
                  <a:lnTo>
                    <a:pt x="70636" y="9841"/>
                  </a:lnTo>
                  <a:lnTo>
                    <a:pt x="71633" y="9450"/>
                  </a:lnTo>
                  <a:lnTo>
                    <a:pt x="73401" y="7783"/>
                  </a:lnTo>
                  <a:lnTo>
                    <a:pt x="72618" y="7379"/>
                  </a:lnTo>
                  <a:lnTo>
                    <a:pt x="71633" y="7240"/>
                  </a:lnTo>
                  <a:lnTo>
                    <a:pt x="69234" y="7240"/>
                  </a:lnTo>
                  <a:lnTo>
                    <a:pt x="69234" y="9450"/>
                  </a:lnTo>
                  <a:lnTo>
                    <a:pt x="67164" y="12152"/>
                  </a:lnTo>
                  <a:lnTo>
                    <a:pt x="65408" y="14854"/>
                  </a:lnTo>
                  <a:lnTo>
                    <a:pt x="66280" y="16091"/>
                  </a:lnTo>
                  <a:lnTo>
                    <a:pt x="65926" y="18516"/>
                  </a:lnTo>
                  <a:lnTo>
                    <a:pt x="62921" y="20094"/>
                  </a:lnTo>
                  <a:lnTo>
                    <a:pt x="62921" y="18276"/>
                  </a:lnTo>
                  <a:lnTo>
                    <a:pt x="61191" y="18124"/>
                  </a:lnTo>
                  <a:lnTo>
                    <a:pt x="59701" y="19299"/>
                  </a:lnTo>
                  <a:lnTo>
                    <a:pt x="57845" y="16698"/>
                  </a:lnTo>
                  <a:lnTo>
                    <a:pt x="55673" y="16698"/>
                  </a:lnTo>
                  <a:lnTo>
                    <a:pt x="54966" y="18049"/>
                  </a:lnTo>
                  <a:lnTo>
                    <a:pt x="54259" y="19071"/>
                  </a:lnTo>
                  <a:lnTo>
                    <a:pt x="53223" y="16786"/>
                  </a:lnTo>
                  <a:cubicBezTo>
                    <a:pt x="53223" y="16786"/>
                    <a:pt x="52623" y="16998"/>
                    <a:pt x="52038" y="16998"/>
                  </a:cubicBezTo>
                  <a:cubicBezTo>
                    <a:pt x="51500" y="16998"/>
                    <a:pt x="50974" y="16819"/>
                    <a:pt x="50938" y="16129"/>
                  </a:cubicBezTo>
                  <a:cubicBezTo>
                    <a:pt x="50862" y="14690"/>
                    <a:pt x="50862" y="14677"/>
                    <a:pt x="50862" y="14677"/>
                  </a:cubicBezTo>
                  <a:lnTo>
                    <a:pt x="47629" y="11672"/>
                  </a:lnTo>
                  <a:lnTo>
                    <a:pt x="46594" y="10952"/>
                  </a:lnTo>
                  <a:lnTo>
                    <a:pt x="44788" y="11268"/>
                  </a:lnTo>
                  <a:lnTo>
                    <a:pt x="43993" y="8869"/>
                  </a:lnTo>
                  <a:lnTo>
                    <a:pt x="42579" y="8427"/>
                  </a:lnTo>
                  <a:lnTo>
                    <a:pt x="39030" y="8869"/>
                  </a:lnTo>
                  <a:lnTo>
                    <a:pt x="36972" y="8427"/>
                  </a:lnTo>
                  <a:lnTo>
                    <a:pt x="34295" y="6141"/>
                  </a:lnTo>
                  <a:lnTo>
                    <a:pt x="30747" y="4462"/>
                  </a:lnTo>
                  <a:lnTo>
                    <a:pt x="28159" y="1962"/>
                  </a:lnTo>
                  <a:lnTo>
                    <a:pt x="26037" y="194"/>
                  </a:lnTo>
                  <a:lnTo>
                    <a:pt x="23196" y="825"/>
                  </a:lnTo>
                  <a:cubicBezTo>
                    <a:pt x="23196" y="825"/>
                    <a:pt x="23017" y="0"/>
                    <a:pt x="2203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52"/>
            <p:cNvSpPr/>
            <p:nvPr/>
          </p:nvSpPr>
          <p:spPr>
            <a:xfrm>
              <a:off x="238125" y="1071925"/>
              <a:ext cx="2568675" cy="3902025"/>
            </a:xfrm>
            <a:custGeom>
              <a:avLst/>
              <a:gdLst/>
              <a:ahLst/>
              <a:cxnLst/>
              <a:rect l="l" t="t" r="r" b="b"/>
              <a:pathLst>
                <a:path w="102747" h="156081" extrusionOk="0">
                  <a:moveTo>
                    <a:pt x="61468" y="29836"/>
                  </a:moveTo>
                  <a:cubicBezTo>
                    <a:pt x="61506" y="29899"/>
                    <a:pt x="61519" y="29962"/>
                    <a:pt x="61506" y="30025"/>
                  </a:cubicBezTo>
                  <a:lnTo>
                    <a:pt x="61342" y="29899"/>
                  </a:lnTo>
                  <a:lnTo>
                    <a:pt x="61468" y="29836"/>
                  </a:lnTo>
                  <a:close/>
                  <a:moveTo>
                    <a:pt x="101181" y="102504"/>
                  </a:moveTo>
                  <a:lnTo>
                    <a:pt x="101282" y="102542"/>
                  </a:lnTo>
                  <a:lnTo>
                    <a:pt x="101193" y="102718"/>
                  </a:lnTo>
                  <a:cubicBezTo>
                    <a:pt x="101155" y="102655"/>
                    <a:pt x="101143" y="102567"/>
                    <a:pt x="101181" y="102504"/>
                  </a:cubicBezTo>
                  <a:close/>
                  <a:moveTo>
                    <a:pt x="22159" y="618"/>
                  </a:moveTo>
                  <a:cubicBezTo>
                    <a:pt x="22328" y="618"/>
                    <a:pt x="22461" y="648"/>
                    <a:pt x="22565" y="692"/>
                  </a:cubicBezTo>
                  <a:cubicBezTo>
                    <a:pt x="22779" y="781"/>
                    <a:pt x="22943" y="970"/>
                    <a:pt x="23019" y="1198"/>
                  </a:cubicBezTo>
                  <a:lnTo>
                    <a:pt x="23385" y="1437"/>
                  </a:lnTo>
                  <a:lnTo>
                    <a:pt x="26075" y="844"/>
                  </a:lnTo>
                  <a:lnTo>
                    <a:pt x="28057" y="2498"/>
                  </a:lnTo>
                  <a:lnTo>
                    <a:pt x="30658" y="4998"/>
                  </a:lnTo>
                  <a:lnTo>
                    <a:pt x="34257" y="6716"/>
                  </a:lnTo>
                  <a:lnTo>
                    <a:pt x="36909" y="8976"/>
                  </a:lnTo>
                  <a:lnTo>
                    <a:pt x="37048" y="9052"/>
                  </a:lnTo>
                  <a:lnTo>
                    <a:pt x="39093" y="9481"/>
                  </a:lnTo>
                  <a:lnTo>
                    <a:pt x="39207" y="9481"/>
                  </a:lnTo>
                  <a:lnTo>
                    <a:pt x="42679" y="9052"/>
                  </a:lnTo>
                  <a:lnTo>
                    <a:pt x="43879" y="9430"/>
                  </a:lnTo>
                  <a:lnTo>
                    <a:pt x="44624" y="11678"/>
                  </a:lnTo>
                  <a:lnTo>
                    <a:pt x="44978" y="11893"/>
                  </a:lnTo>
                  <a:lnTo>
                    <a:pt x="46657" y="11590"/>
                  </a:lnTo>
                  <a:lnTo>
                    <a:pt x="47541" y="12208"/>
                  </a:lnTo>
                  <a:lnTo>
                    <a:pt x="50685" y="15125"/>
                  </a:lnTo>
                  <a:cubicBezTo>
                    <a:pt x="50698" y="15302"/>
                    <a:pt x="50710" y="15668"/>
                    <a:pt x="50761" y="16464"/>
                  </a:cubicBezTo>
                  <a:cubicBezTo>
                    <a:pt x="50761" y="16830"/>
                    <a:pt x="50937" y="17183"/>
                    <a:pt x="51253" y="17385"/>
                  </a:cubicBezTo>
                  <a:cubicBezTo>
                    <a:pt x="51517" y="17561"/>
                    <a:pt x="51851" y="17620"/>
                    <a:pt x="52180" y="17620"/>
                  </a:cubicBezTo>
                  <a:cubicBezTo>
                    <a:pt x="52561" y="17620"/>
                    <a:pt x="52935" y="17541"/>
                    <a:pt x="53185" y="17474"/>
                  </a:cubicBezTo>
                  <a:lnTo>
                    <a:pt x="54094" y="19507"/>
                  </a:lnTo>
                  <a:lnTo>
                    <a:pt x="54637" y="19557"/>
                  </a:lnTo>
                  <a:lnTo>
                    <a:pt x="55370" y="18497"/>
                  </a:lnTo>
                  <a:lnTo>
                    <a:pt x="55988" y="17322"/>
                  </a:lnTo>
                  <a:lnTo>
                    <a:pt x="57807" y="17322"/>
                  </a:lnTo>
                  <a:lnTo>
                    <a:pt x="59562" y="19784"/>
                  </a:lnTo>
                  <a:lnTo>
                    <a:pt x="60016" y="19848"/>
                  </a:lnTo>
                  <a:lnTo>
                    <a:pt x="61418" y="18762"/>
                  </a:lnTo>
                  <a:lnTo>
                    <a:pt x="62744" y="18875"/>
                  </a:lnTo>
                  <a:lnTo>
                    <a:pt x="62744" y="20403"/>
                  </a:lnTo>
                  <a:lnTo>
                    <a:pt x="63198" y="20681"/>
                  </a:lnTo>
                  <a:lnTo>
                    <a:pt x="66204" y="19103"/>
                  </a:lnTo>
                  <a:lnTo>
                    <a:pt x="66355" y="18875"/>
                  </a:lnTo>
                  <a:lnTo>
                    <a:pt x="66709" y="16451"/>
                  </a:lnTo>
                  <a:lnTo>
                    <a:pt x="66658" y="16224"/>
                  </a:lnTo>
                  <a:lnTo>
                    <a:pt x="65913" y="15150"/>
                  </a:lnTo>
                  <a:lnTo>
                    <a:pt x="67542" y="12650"/>
                  </a:lnTo>
                  <a:lnTo>
                    <a:pt x="69613" y="9961"/>
                  </a:lnTo>
                  <a:lnTo>
                    <a:pt x="69676" y="9771"/>
                  </a:lnTo>
                  <a:lnTo>
                    <a:pt x="69676" y="7877"/>
                  </a:lnTo>
                  <a:lnTo>
                    <a:pt x="71709" y="7877"/>
                  </a:lnTo>
                  <a:lnTo>
                    <a:pt x="72631" y="8004"/>
                  </a:lnTo>
                  <a:lnTo>
                    <a:pt x="72984" y="8180"/>
                  </a:lnTo>
                  <a:lnTo>
                    <a:pt x="71570" y="9493"/>
                  </a:lnTo>
                  <a:lnTo>
                    <a:pt x="70636" y="9872"/>
                  </a:lnTo>
                  <a:lnTo>
                    <a:pt x="70472" y="10024"/>
                  </a:lnTo>
                  <a:lnTo>
                    <a:pt x="68413" y="14469"/>
                  </a:lnTo>
                  <a:lnTo>
                    <a:pt x="67290" y="15693"/>
                  </a:lnTo>
                  <a:lnTo>
                    <a:pt x="67226" y="16034"/>
                  </a:lnTo>
                  <a:lnTo>
                    <a:pt x="68274" y="18408"/>
                  </a:lnTo>
                  <a:lnTo>
                    <a:pt x="68780" y="18509"/>
                  </a:lnTo>
                  <a:lnTo>
                    <a:pt x="69108" y="18206"/>
                  </a:lnTo>
                  <a:lnTo>
                    <a:pt x="69108" y="18206"/>
                  </a:lnTo>
                  <a:lnTo>
                    <a:pt x="69045" y="18522"/>
                  </a:lnTo>
                  <a:lnTo>
                    <a:pt x="69045" y="21035"/>
                  </a:lnTo>
                  <a:lnTo>
                    <a:pt x="69537" y="21287"/>
                  </a:lnTo>
                  <a:lnTo>
                    <a:pt x="70686" y="20504"/>
                  </a:lnTo>
                  <a:lnTo>
                    <a:pt x="72315" y="19254"/>
                  </a:lnTo>
                  <a:lnTo>
                    <a:pt x="73262" y="17474"/>
                  </a:lnTo>
                  <a:lnTo>
                    <a:pt x="74525" y="18534"/>
                  </a:lnTo>
                  <a:lnTo>
                    <a:pt x="74929" y="20050"/>
                  </a:lnTo>
                  <a:lnTo>
                    <a:pt x="73982" y="21742"/>
                  </a:lnTo>
                  <a:lnTo>
                    <a:pt x="73805" y="23636"/>
                  </a:lnTo>
                  <a:lnTo>
                    <a:pt x="70699" y="23636"/>
                  </a:lnTo>
                  <a:lnTo>
                    <a:pt x="69752" y="23863"/>
                  </a:lnTo>
                  <a:lnTo>
                    <a:pt x="69613" y="23951"/>
                  </a:lnTo>
                  <a:lnTo>
                    <a:pt x="68350" y="25227"/>
                  </a:lnTo>
                  <a:lnTo>
                    <a:pt x="66797" y="26704"/>
                  </a:lnTo>
                  <a:cubicBezTo>
                    <a:pt x="66721" y="26755"/>
                    <a:pt x="66368" y="26982"/>
                    <a:pt x="64701" y="27954"/>
                  </a:cubicBezTo>
                  <a:lnTo>
                    <a:pt x="64171" y="28270"/>
                  </a:lnTo>
                  <a:lnTo>
                    <a:pt x="63779" y="28510"/>
                  </a:lnTo>
                  <a:cubicBezTo>
                    <a:pt x="63602" y="28535"/>
                    <a:pt x="63299" y="28674"/>
                    <a:pt x="62668" y="28990"/>
                  </a:cubicBezTo>
                  <a:cubicBezTo>
                    <a:pt x="61443" y="29608"/>
                    <a:pt x="61216" y="29684"/>
                    <a:pt x="61178" y="29684"/>
                  </a:cubicBezTo>
                  <a:lnTo>
                    <a:pt x="61178" y="29785"/>
                  </a:lnTo>
                  <a:lnTo>
                    <a:pt x="61039" y="29684"/>
                  </a:lnTo>
                  <a:cubicBezTo>
                    <a:pt x="60938" y="29747"/>
                    <a:pt x="60875" y="29861"/>
                    <a:pt x="60862" y="29974"/>
                  </a:cubicBezTo>
                  <a:lnTo>
                    <a:pt x="60079" y="31868"/>
                  </a:lnTo>
                  <a:lnTo>
                    <a:pt x="59663" y="34381"/>
                  </a:lnTo>
                  <a:lnTo>
                    <a:pt x="59663" y="34457"/>
                  </a:lnTo>
                  <a:lnTo>
                    <a:pt x="59890" y="37222"/>
                  </a:lnTo>
                  <a:lnTo>
                    <a:pt x="60206" y="37500"/>
                  </a:lnTo>
                  <a:lnTo>
                    <a:pt x="61115" y="37500"/>
                  </a:lnTo>
                  <a:lnTo>
                    <a:pt x="62075" y="38321"/>
                  </a:lnTo>
                  <a:lnTo>
                    <a:pt x="64360" y="39685"/>
                  </a:lnTo>
                  <a:lnTo>
                    <a:pt x="66317" y="40669"/>
                  </a:lnTo>
                  <a:lnTo>
                    <a:pt x="65736" y="43195"/>
                  </a:lnTo>
                  <a:lnTo>
                    <a:pt x="65800" y="43460"/>
                  </a:lnTo>
                  <a:lnTo>
                    <a:pt x="67214" y="45278"/>
                  </a:lnTo>
                  <a:lnTo>
                    <a:pt x="67605" y="45354"/>
                  </a:lnTo>
                  <a:lnTo>
                    <a:pt x="68868" y="44723"/>
                  </a:lnTo>
                  <a:lnTo>
                    <a:pt x="69045" y="44445"/>
                  </a:lnTo>
                  <a:lnTo>
                    <a:pt x="69045" y="41516"/>
                  </a:lnTo>
                  <a:lnTo>
                    <a:pt x="70800" y="40884"/>
                  </a:lnTo>
                  <a:lnTo>
                    <a:pt x="73035" y="39028"/>
                  </a:lnTo>
                  <a:lnTo>
                    <a:pt x="73136" y="38750"/>
                  </a:lnTo>
                  <a:lnTo>
                    <a:pt x="72909" y="36414"/>
                  </a:lnTo>
                  <a:lnTo>
                    <a:pt x="72858" y="36275"/>
                  </a:lnTo>
                  <a:lnTo>
                    <a:pt x="72201" y="35253"/>
                  </a:lnTo>
                  <a:lnTo>
                    <a:pt x="73376" y="34015"/>
                  </a:lnTo>
                  <a:lnTo>
                    <a:pt x="73464" y="33800"/>
                  </a:lnTo>
                  <a:lnTo>
                    <a:pt x="73527" y="31250"/>
                  </a:lnTo>
                  <a:lnTo>
                    <a:pt x="74095" y="31199"/>
                  </a:lnTo>
                  <a:lnTo>
                    <a:pt x="76798" y="31199"/>
                  </a:lnTo>
                  <a:lnTo>
                    <a:pt x="77808" y="32247"/>
                  </a:lnTo>
                  <a:lnTo>
                    <a:pt x="77947" y="32323"/>
                  </a:lnTo>
                  <a:lnTo>
                    <a:pt x="79298" y="32702"/>
                  </a:lnTo>
                  <a:lnTo>
                    <a:pt x="78704" y="33813"/>
                  </a:lnTo>
                  <a:lnTo>
                    <a:pt x="78666" y="34015"/>
                  </a:lnTo>
                  <a:lnTo>
                    <a:pt x="78982" y="36061"/>
                  </a:lnTo>
                  <a:lnTo>
                    <a:pt x="79235" y="36326"/>
                  </a:lnTo>
                  <a:lnTo>
                    <a:pt x="81129" y="36730"/>
                  </a:lnTo>
                  <a:lnTo>
                    <a:pt x="81419" y="36629"/>
                  </a:lnTo>
                  <a:lnTo>
                    <a:pt x="82998" y="34861"/>
                  </a:lnTo>
                  <a:lnTo>
                    <a:pt x="83402" y="38523"/>
                  </a:lnTo>
                  <a:lnTo>
                    <a:pt x="83793" y="40657"/>
                  </a:lnTo>
                  <a:lnTo>
                    <a:pt x="83894" y="40834"/>
                  </a:lnTo>
                  <a:lnTo>
                    <a:pt x="85902" y="42715"/>
                  </a:lnTo>
                  <a:cubicBezTo>
                    <a:pt x="86558" y="43864"/>
                    <a:pt x="87253" y="45127"/>
                    <a:pt x="87455" y="45569"/>
                  </a:cubicBezTo>
                  <a:cubicBezTo>
                    <a:pt x="87152" y="45821"/>
                    <a:pt x="86369" y="46415"/>
                    <a:pt x="85687" y="46932"/>
                  </a:cubicBezTo>
                  <a:lnTo>
                    <a:pt x="83162" y="48385"/>
                  </a:lnTo>
                  <a:lnTo>
                    <a:pt x="81028" y="48220"/>
                  </a:lnTo>
                  <a:lnTo>
                    <a:pt x="78654" y="48220"/>
                  </a:lnTo>
                  <a:lnTo>
                    <a:pt x="78515" y="48258"/>
                  </a:lnTo>
                  <a:lnTo>
                    <a:pt x="76065" y="49521"/>
                  </a:lnTo>
                  <a:lnTo>
                    <a:pt x="76343" y="50089"/>
                  </a:lnTo>
                  <a:lnTo>
                    <a:pt x="77934" y="49369"/>
                  </a:lnTo>
                  <a:lnTo>
                    <a:pt x="78502" y="49685"/>
                  </a:lnTo>
                  <a:lnTo>
                    <a:pt x="78502" y="50834"/>
                  </a:lnTo>
                  <a:lnTo>
                    <a:pt x="79235" y="52539"/>
                  </a:lnTo>
                  <a:lnTo>
                    <a:pt x="79550" y="52728"/>
                  </a:lnTo>
                  <a:lnTo>
                    <a:pt x="82556" y="52514"/>
                  </a:lnTo>
                  <a:lnTo>
                    <a:pt x="82934" y="52930"/>
                  </a:lnTo>
                  <a:lnTo>
                    <a:pt x="79828" y="54231"/>
                  </a:lnTo>
                  <a:lnTo>
                    <a:pt x="78048" y="55355"/>
                  </a:lnTo>
                  <a:lnTo>
                    <a:pt x="77113" y="53890"/>
                  </a:lnTo>
                  <a:lnTo>
                    <a:pt x="76671" y="53802"/>
                  </a:lnTo>
                  <a:lnTo>
                    <a:pt x="74146" y="55456"/>
                  </a:lnTo>
                  <a:lnTo>
                    <a:pt x="74032" y="55607"/>
                  </a:lnTo>
                  <a:lnTo>
                    <a:pt x="73237" y="57691"/>
                  </a:lnTo>
                  <a:lnTo>
                    <a:pt x="71797" y="57691"/>
                  </a:lnTo>
                  <a:lnTo>
                    <a:pt x="71583" y="57779"/>
                  </a:lnTo>
                  <a:lnTo>
                    <a:pt x="68982" y="60330"/>
                  </a:lnTo>
                  <a:lnTo>
                    <a:pt x="68136" y="62426"/>
                  </a:lnTo>
                  <a:lnTo>
                    <a:pt x="66671" y="64888"/>
                  </a:lnTo>
                  <a:lnTo>
                    <a:pt x="63741" y="66908"/>
                  </a:lnTo>
                  <a:lnTo>
                    <a:pt x="63640" y="67009"/>
                  </a:lnTo>
                  <a:lnTo>
                    <a:pt x="62618" y="68916"/>
                  </a:lnTo>
                  <a:lnTo>
                    <a:pt x="62580" y="69068"/>
                  </a:lnTo>
                  <a:lnTo>
                    <a:pt x="62731" y="72767"/>
                  </a:lnTo>
                  <a:lnTo>
                    <a:pt x="62491" y="74043"/>
                  </a:lnTo>
                  <a:lnTo>
                    <a:pt x="61620" y="72717"/>
                  </a:lnTo>
                  <a:lnTo>
                    <a:pt x="61393" y="70823"/>
                  </a:lnTo>
                  <a:lnTo>
                    <a:pt x="61178" y="70558"/>
                  </a:lnTo>
                  <a:lnTo>
                    <a:pt x="58413" y="69686"/>
                  </a:lnTo>
                  <a:lnTo>
                    <a:pt x="56190" y="69674"/>
                  </a:lnTo>
                  <a:lnTo>
                    <a:pt x="55913" y="69838"/>
                  </a:lnTo>
                  <a:lnTo>
                    <a:pt x="55471" y="70684"/>
                  </a:lnTo>
                  <a:lnTo>
                    <a:pt x="54423" y="69838"/>
                  </a:lnTo>
                  <a:lnTo>
                    <a:pt x="54183" y="69762"/>
                  </a:lnTo>
                  <a:lnTo>
                    <a:pt x="51266" y="70166"/>
                  </a:lnTo>
                  <a:lnTo>
                    <a:pt x="51114" y="70229"/>
                  </a:lnTo>
                  <a:lnTo>
                    <a:pt x="48362" y="72287"/>
                  </a:lnTo>
                  <a:lnTo>
                    <a:pt x="48248" y="72452"/>
                  </a:lnTo>
                  <a:lnTo>
                    <a:pt x="47377" y="75381"/>
                  </a:lnTo>
                  <a:lnTo>
                    <a:pt x="47377" y="75507"/>
                  </a:lnTo>
                  <a:lnTo>
                    <a:pt x="47768" y="79093"/>
                  </a:lnTo>
                  <a:lnTo>
                    <a:pt x="47819" y="79245"/>
                  </a:lnTo>
                  <a:lnTo>
                    <a:pt x="49801" y="81934"/>
                  </a:lnTo>
                  <a:lnTo>
                    <a:pt x="50155" y="82048"/>
                  </a:lnTo>
                  <a:lnTo>
                    <a:pt x="52832" y="81101"/>
                  </a:lnTo>
                  <a:lnTo>
                    <a:pt x="52996" y="80962"/>
                  </a:lnTo>
                  <a:lnTo>
                    <a:pt x="54082" y="79144"/>
                  </a:lnTo>
                  <a:lnTo>
                    <a:pt x="56304" y="79144"/>
                  </a:lnTo>
                  <a:lnTo>
                    <a:pt x="56203" y="79876"/>
                  </a:lnTo>
                  <a:lnTo>
                    <a:pt x="55496" y="81240"/>
                  </a:lnTo>
                  <a:lnTo>
                    <a:pt x="54789" y="83210"/>
                  </a:lnTo>
                  <a:lnTo>
                    <a:pt x="55054" y="83639"/>
                  </a:lnTo>
                  <a:lnTo>
                    <a:pt x="57516" y="83930"/>
                  </a:lnTo>
                  <a:lnTo>
                    <a:pt x="59095" y="84460"/>
                  </a:lnTo>
                  <a:lnTo>
                    <a:pt x="58413" y="86202"/>
                  </a:lnTo>
                  <a:lnTo>
                    <a:pt x="58425" y="86455"/>
                  </a:lnTo>
                  <a:lnTo>
                    <a:pt x="59688" y="89056"/>
                  </a:lnTo>
                  <a:lnTo>
                    <a:pt x="59840" y="89195"/>
                  </a:lnTo>
                  <a:lnTo>
                    <a:pt x="61569" y="90066"/>
                  </a:lnTo>
                  <a:lnTo>
                    <a:pt x="61809" y="90079"/>
                  </a:lnTo>
                  <a:lnTo>
                    <a:pt x="63388" y="89586"/>
                  </a:lnTo>
                  <a:lnTo>
                    <a:pt x="64827" y="90735"/>
                  </a:lnTo>
                  <a:lnTo>
                    <a:pt x="65320" y="90597"/>
                  </a:lnTo>
                  <a:cubicBezTo>
                    <a:pt x="65345" y="90546"/>
                    <a:pt x="65749" y="89397"/>
                    <a:pt x="65863" y="88980"/>
                  </a:cubicBezTo>
                  <a:cubicBezTo>
                    <a:pt x="66166" y="88766"/>
                    <a:pt x="67656" y="88261"/>
                    <a:pt x="68944" y="87882"/>
                  </a:cubicBezTo>
                  <a:lnTo>
                    <a:pt x="71696" y="87806"/>
                  </a:lnTo>
                  <a:lnTo>
                    <a:pt x="74222" y="88437"/>
                  </a:lnTo>
                  <a:lnTo>
                    <a:pt x="76596" y="88665"/>
                  </a:lnTo>
                  <a:lnTo>
                    <a:pt x="78553" y="89788"/>
                  </a:lnTo>
                  <a:lnTo>
                    <a:pt x="80813" y="91973"/>
                  </a:lnTo>
                  <a:lnTo>
                    <a:pt x="81002" y="92061"/>
                  </a:lnTo>
                  <a:lnTo>
                    <a:pt x="83174" y="92289"/>
                  </a:lnTo>
                  <a:lnTo>
                    <a:pt x="86432" y="93362"/>
                  </a:lnTo>
                  <a:lnTo>
                    <a:pt x="87846" y="95370"/>
                  </a:lnTo>
                  <a:lnTo>
                    <a:pt x="89021" y="98097"/>
                  </a:lnTo>
                  <a:lnTo>
                    <a:pt x="89185" y="98274"/>
                  </a:lnTo>
                  <a:lnTo>
                    <a:pt x="91470" y="99221"/>
                  </a:lnTo>
                  <a:lnTo>
                    <a:pt x="93529" y="100016"/>
                  </a:lnTo>
                  <a:lnTo>
                    <a:pt x="95448" y="100345"/>
                  </a:lnTo>
                  <a:lnTo>
                    <a:pt x="98655" y="101595"/>
                  </a:lnTo>
                  <a:cubicBezTo>
                    <a:pt x="100625" y="102365"/>
                    <a:pt x="101092" y="102655"/>
                    <a:pt x="101193" y="102731"/>
                  </a:cubicBezTo>
                  <a:lnTo>
                    <a:pt x="101168" y="102782"/>
                  </a:lnTo>
                  <a:lnTo>
                    <a:pt x="102115" y="104524"/>
                  </a:lnTo>
                  <a:lnTo>
                    <a:pt x="101130" y="106305"/>
                  </a:lnTo>
                  <a:lnTo>
                    <a:pt x="99312" y="108590"/>
                  </a:lnTo>
                  <a:lnTo>
                    <a:pt x="99249" y="108716"/>
                  </a:lnTo>
                  <a:lnTo>
                    <a:pt x="98857" y="110673"/>
                  </a:lnTo>
                  <a:lnTo>
                    <a:pt x="97986" y="113855"/>
                  </a:lnTo>
                  <a:lnTo>
                    <a:pt x="97456" y="117492"/>
                  </a:lnTo>
                  <a:lnTo>
                    <a:pt x="96256" y="118199"/>
                  </a:lnTo>
                  <a:lnTo>
                    <a:pt x="93541" y="119639"/>
                  </a:lnTo>
                  <a:lnTo>
                    <a:pt x="91016" y="121369"/>
                  </a:lnTo>
                  <a:lnTo>
                    <a:pt x="90889" y="121583"/>
                  </a:lnTo>
                  <a:lnTo>
                    <a:pt x="90422" y="124260"/>
                  </a:lnTo>
                  <a:lnTo>
                    <a:pt x="89096" y="126192"/>
                  </a:lnTo>
                  <a:lnTo>
                    <a:pt x="87682" y="128604"/>
                  </a:lnTo>
                  <a:lnTo>
                    <a:pt x="86205" y="130031"/>
                  </a:lnTo>
                  <a:lnTo>
                    <a:pt x="83679" y="129589"/>
                  </a:lnTo>
                  <a:lnTo>
                    <a:pt x="83313" y="129930"/>
                  </a:lnTo>
                  <a:lnTo>
                    <a:pt x="83389" y="130889"/>
                  </a:lnTo>
                  <a:lnTo>
                    <a:pt x="83553" y="132114"/>
                  </a:lnTo>
                  <a:lnTo>
                    <a:pt x="83553" y="134008"/>
                  </a:lnTo>
                  <a:lnTo>
                    <a:pt x="81886" y="134412"/>
                  </a:lnTo>
                  <a:lnTo>
                    <a:pt x="79992" y="134968"/>
                  </a:lnTo>
                  <a:lnTo>
                    <a:pt x="79765" y="135271"/>
                  </a:lnTo>
                  <a:lnTo>
                    <a:pt x="79765" y="135801"/>
                  </a:lnTo>
                  <a:lnTo>
                    <a:pt x="79702" y="137039"/>
                  </a:lnTo>
                  <a:lnTo>
                    <a:pt x="78616" y="136912"/>
                  </a:lnTo>
                  <a:lnTo>
                    <a:pt x="78262" y="137215"/>
                  </a:lnTo>
                  <a:lnTo>
                    <a:pt x="78187" y="138314"/>
                  </a:lnTo>
                  <a:lnTo>
                    <a:pt x="78212" y="138465"/>
                  </a:lnTo>
                  <a:lnTo>
                    <a:pt x="78730" y="139640"/>
                  </a:lnTo>
                  <a:lnTo>
                    <a:pt x="78376" y="141622"/>
                  </a:lnTo>
                  <a:lnTo>
                    <a:pt x="77694" y="142102"/>
                  </a:lnTo>
                  <a:lnTo>
                    <a:pt x="77593" y="142216"/>
                  </a:lnTo>
                  <a:lnTo>
                    <a:pt x="76722" y="143882"/>
                  </a:lnTo>
                  <a:lnTo>
                    <a:pt x="76823" y="144274"/>
                  </a:lnTo>
                  <a:lnTo>
                    <a:pt x="78300" y="145335"/>
                  </a:lnTo>
                  <a:lnTo>
                    <a:pt x="78060" y="146105"/>
                  </a:lnTo>
                  <a:cubicBezTo>
                    <a:pt x="77997" y="146181"/>
                    <a:pt x="77757" y="146484"/>
                    <a:pt x="76924" y="147481"/>
                  </a:cubicBezTo>
                  <a:cubicBezTo>
                    <a:pt x="76444" y="148062"/>
                    <a:pt x="76255" y="148592"/>
                    <a:pt x="76381" y="149059"/>
                  </a:cubicBezTo>
                  <a:cubicBezTo>
                    <a:pt x="76469" y="149388"/>
                    <a:pt x="76697" y="149678"/>
                    <a:pt x="77000" y="149842"/>
                  </a:cubicBezTo>
                  <a:lnTo>
                    <a:pt x="78136" y="152646"/>
                  </a:lnTo>
                  <a:lnTo>
                    <a:pt x="78275" y="152810"/>
                  </a:lnTo>
                  <a:lnTo>
                    <a:pt x="81167" y="154363"/>
                  </a:lnTo>
                  <a:lnTo>
                    <a:pt x="80245" y="155449"/>
                  </a:lnTo>
                  <a:lnTo>
                    <a:pt x="77492" y="155449"/>
                  </a:lnTo>
                  <a:lnTo>
                    <a:pt x="75889" y="154401"/>
                  </a:lnTo>
                  <a:lnTo>
                    <a:pt x="73628" y="151130"/>
                  </a:lnTo>
                  <a:lnTo>
                    <a:pt x="72429" y="147443"/>
                  </a:lnTo>
                  <a:lnTo>
                    <a:pt x="72113" y="145625"/>
                  </a:lnTo>
                  <a:lnTo>
                    <a:pt x="70825" y="143605"/>
                  </a:lnTo>
                  <a:lnTo>
                    <a:pt x="72568" y="139577"/>
                  </a:lnTo>
                  <a:lnTo>
                    <a:pt x="72454" y="139198"/>
                  </a:lnTo>
                  <a:lnTo>
                    <a:pt x="71242" y="138327"/>
                  </a:lnTo>
                  <a:lnTo>
                    <a:pt x="71014" y="135523"/>
                  </a:lnTo>
                  <a:lnTo>
                    <a:pt x="71090" y="133112"/>
                  </a:lnTo>
                  <a:lnTo>
                    <a:pt x="71873" y="129993"/>
                  </a:lnTo>
                  <a:lnTo>
                    <a:pt x="71886" y="129892"/>
                  </a:lnTo>
                  <a:lnTo>
                    <a:pt x="71722" y="127884"/>
                  </a:lnTo>
                  <a:lnTo>
                    <a:pt x="71962" y="123907"/>
                  </a:lnTo>
                  <a:lnTo>
                    <a:pt x="71722" y="120030"/>
                  </a:lnTo>
                  <a:lnTo>
                    <a:pt x="71242" y="115295"/>
                  </a:lnTo>
                  <a:lnTo>
                    <a:pt x="71191" y="115131"/>
                  </a:lnTo>
                  <a:lnTo>
                    <a:pt x="69929" y="113401"/>
                  </a:lnTo>
                  <a:lnTo>
                    <a:pt x="67921" y="112252"/>
                  </a:lnTo>
                  <a:lnTo>
                    <a:pt x="65837" y="109007"/>
                  </a:lnTo>
                  <a:lnTo>
                    <a:pt x="63678" y="105724"/>
                  </a:lnTo>
                  <a:lnTo>
                    <a:pt x="61367" y="103274"/>
                  </a:lnTo>
                  <a:lnTo>
                    <a:pt x="61772" y="102277"/>
                  </a:lnTo>
                  <a:lnTo>
                    <a:pt x="62024" y="100029"/>
                  </a:lnTo>
                  <a:lnTo>
                    <a:pt x="62782" y="97832"/>
                  </a:lnTo>
                  <a:lnTo>
                    <a:pt x="64246" y="96051"/>
                  </a:lnTo>
                  <a:lnTo>
                    <a:pt x="64322" y="95887"/>
                  </a:lnTo>
                  <a:lnTo>
                    <a:pt x="64638" y="92415"/>
                  </a:lnTo>
                  <a:lnTo>
                    <a:pt x="64562" y="92175"/>
                  </a:lnTo>
                  <a:lnTo>
                    <a:pt x="62971" y="90369"/>
                  </a:lnTo>
                  <a:lnTo>
                    <a:pt x="62529" y="90344"/>
                  </a:lnTo>
                  <a:lnTo>
                    <a:pt x="61431" y="91304"/>
                  </a:lnTo>
                  <a:lnTo>
                    <a:pt x="59145" y="90091"/>
                  </a:lnTo>
                  <a:lnTo>
                    <a:pt x="55799" y="86341"/>
                  </a:lnTo>
                  <a:lnTo>
                    <a:pt x="55622" y="86253"/>
                  </a:lnTo>
                  <a:lnTo>
                    <a:pt x="52781" y="85634"/>
                  </a:lnTo>
                  <a:lnTo>
                    <a:pt x="50243" y="83626"/>
                  </a:lnTo>
                  <a:lnTo>
                    <a:pt x="49877" y="83614"/>
                  </a:lnTo>
                  <a:lnTo>
                    <a:pt x="49157" y="84068"/>
                  </a:lnTo>
                  <a:lnTo>
                    <a:pt x="46430" y="82629"/>
                  </a:lnTo>
                  <a:lnTo>
                    <a:pt x="42566" y="81467"/>
                  </a:lnTo>
                  <a:lnTo>
                    <a:pt x="41051" y="79801"/>
                  </a:lnTo>
                  <a:lnTo>
                    <a:pt x="40899" y="77629"/>
                  </a:lnTo>
                  <a:lnTo>
                    <a:pt x="40861" y="77490"/>
                  </a:lnTo>
                  <a:lnTo>
                    <a:pt x="38803" y="73942"/>
                  </a:lnTo>
                  <a:lnTo>
                    <a:pt x="36606" y="71858"/>
                  </a:lnTo>
                  <a:lnTo>
                    <a:pt x="35760" y="68739"/>
                  </a:lnTo>
                  <a:lnTo>
                    <a:pt x="34282" y="66959"/>
                  </a:lnTo>
                  <a:lnTo>
                    <a:pt x="33727" y="67199"/>
                  </a:lnTo>
                  <a:lnTo>
                    <a:pt x="34358" y="71694"/>
                  </a:lnTo>
                  <a:lnTo>
                    <a:pt x="34421" y="71858"/>
                  </a:lnTo>
                  <a:lnTo>
                    <a:pt x="35873" y="73689"/>
                  </a:lnTo>
                  <a:lnTo>
                    <a:pt x="36240" y="75722"/>
                  </a:lnTo>
                  <a:lnTo>
                    <a:pt x="36240" y="75722"/>
                  </a:lnTo>
                  <a:lnTo>
                    <a:pt x="34484" y="73866"/>
                  </a:lnTo>
                  <a:lnTo>
                    <a:pt x="33070" y="68878"/>
                  </a:lnTo>
                  <a:lnTo>
                    <a:pt x="31808" y="65406"/>
                  </a:lnTo>
                  <a:lnTo>
                    <a:pt x="31694" y="65242"/>
                  </a:lnTo>
                  <a:lnTo>
                    <a:pt x="30014" y="64093"/>
                  </a:lnTo>
                  <a:lnTo>
                    <a:pt x="28360" y="61454"/>
                  </a:lnTo>
                  <a:lnTo>
                    <a:pt x="28045" y="57097"/>
                  </a:lnTo>
                  <a:lnTo>
                    <a:pt x="28512" y="52817"/>
                  </a:lnTo>
                  <a:lnTo>
                    <a:pt x="29749" y="50354"/>
                  </a:lnTo>
                  <a:lnTo>
                    <a:pt x="30014" y="47627"/>
                  </a:lnTo>
                  <a:lnTo>
                    <a:pt x="29989" y="47475"/>
                  </a:lnTo>
                  <a:lnTo>
                    <a:pt x="28310" y="43776"/>
                  </a:lnTo>
                  <a:lnTo>
                    <a:pt x="28449" y="42841"/>
                  </a:lnTo>
                  <a:lnTo>
                    <a:pt x="30419" y="44079"/>
                  </a:lnTo>
                  <a:lnTo>
                    <a:pt x="30873" y="43700"/>
                  </a:lnTo>
                  <a:lnTo>
                    <a:pt x="29623" y="40733"/>
                  </a:lnTo>
                  <a:lnTo>
                    <a:pt x="28916" y="36364"/>
                  </a:lnTo>
                  <a:lnTo>
                    <a:pt x="28411" y="36174"/>
                  </a:lnTo>
                  <a:lnTo>
                    <a:pt x="27300" y="37109"/>
                  </a:lnTo>
                  <a:lnTo>
                    <a:pt x="27211" y="37260"/>
                  </a:lnTo>
                  <a:lnTo>
                    <a:pt x="26517" y="39432"/>
                  </a:lnTo>
                  <a:lnTo>
                    <a:pt x="26100" y="38435"/>
                  </a:lnTo>
                  <a:lnTo>
                    <a:pt x="26630" y="36477"/>
                  </a:lnTo>
                  <a:lnTo>
                    <a:pt x="27262" y="33472"/>
                  </a:lnTo>
                  <a:lnTo>
                    <a:pt x="27262" y="33358"/>
                  </a:lnTo>
                  <a:lnTo>
                    <a:pt x="26555" y="29330"/>
                  </a:lnTo>
                  <a:lnTo>
                    <a:pt x="25027" y="26477"/>
                  </a:lnTo>
                  <a:lnTo>
                    <a:pt x="24901" y="26363"/>
                  </a:lnTo>
                  <a:cubicBezTo>
                    <a:pt x="21319" y="24236"/>
                    <a:pt x="20275" y="23768"/>
                    <a:pt x="19914" y="23768"/>
                  </a:cubicBezTo>
                  <a:cubicBezTo>
                    <a:pt x="19779" y="23768"/>
                    <a:pt x="19739" y="23832"/>
                    <a:pt x="19698" y="23901"/>
                  </a:cubicBezTo>
                  <a:cubicBezTo>
                    <a:pt x="19521" y="24040"/>
                    <a:pt x="18322" y="24444"/>
                    <a:pt x="17337" y="24747"/>
                  </a:cubicBezTo>
                  <a:lnTo>
                    <a:pt x="16112" y="24999"/>
                  </a:lnTo>
                  <a:lnTo>
                    <a:pt x="17299" y="22840"/>
                  </a:lnTo>
                  <a:lnTo>
                    <a:pt x="16832" y="22436"/>
                  </a:lnTo>
                  <a:lnTo>
                    <a:pt x="14370" y="24191"/>
                  </a:lnTo>
                  <a:lnTo>
                    <a:pt x="12362" y="25959"/>
                  </a:lnTo>
                  <a:lnTo>
                    <a:pt x="10127" y="28573"/>
                  </a:lnTo>
                  <a:lnTo>
                    <a:pt x="4394" y="30896"/>
                  </a:lnTo>
                  <a:lnTo>
                    <a:pt x="2134" y="31262"/>
                  </a:lnTo>
                  <a:lnTo>
                    <a:pt x="3132" y="30770"/>
                  </a:lnTo>
                  <a:cubicBezTo>
                    <a:pt x="8687" y="27702"/>
                    <a:pt x="8763" y="27399"/>
                    <a:pt x="8801" y="27247"/>
                  </a:cubicBezTo>
                  <a:cubicBezTo>
                    <a:pt x="8852" y="27058"/>
                    <a:pt x="9432" y="26224"/>
                    <a:pt x="9937" y="25555"/>
                  </a:cubicBezTo>
                  <a:lnTo>
                    <a:pt x="9887" y="25126"/>
                  </a:lnTo>
                  <a:lnTo>
                    <a:pt x="8018" y="23573"/>
                  </a:lnTo>
                  <a:lnTo>
                    <a:pt x="6882" y="22373"/>
                  </a:lnTo>
                  <a:lnTo>
                    <a:pt x="6389" y="20454"/>
                  </a:lnTo>
                  <a:lnTo>
                    <a:pt x="7702" y="18396"/>
                  </a:lnTo>
                  <a:lnTo>
                    <a:pt x="9584" y="16034"/>
                  </a:lnTo>
                  <a:lnTo>
                    <a:pt x="12425" y="15466"/>
                  </a:lnTo>
                  <a:lnTo>
                    <a:pt x="12602" y="15365"/>
                  </a:lnTo>
                  <a:lnTo>
                    <a:pt x="14256" y="13332"/>
                  </a:lnTo>
                  <a:lnTo>
                    <a:pt x="13991" y="12814"/>
                  </a:lnTo>
                  <a:lnTo>
                    <a:pt x="12059" y="12979"/>
                  </a:lnTo>
                  <a:lnTo>
                    <a:pt x="9761" y="12625"/>
                  </a:lnTo>
                  <a:lnTo>
                    <a:pt x="9761" y="11943"/>
                  </a:lnTo>
                  <a:lnTo>
                    <a:pt x="10405" y="10579"/>
                  </a:lnTo>
                  <a:lnTo>
                    <a:pt x="12753" y="9531"/>
                  </a:lnTo>
                  <a:lnTo>
                    <a:pt x="13347" y="9999"/>
                  </a:lnTo>
                  <a:lnTo>
                    <a:pt x="15582" y="10655"/>
                  </a:lnTo>
                  <a:lnTo>
                    <a:pt x="15986" y="10302"/>
                  </a:lnTo>
                  <a:lnTo>
                    <a:pt x="15733" y="8572"/>
                  </a:lnTo>
                  <a:lnTo>
                    <a:pt x="14799" y="5301"/>
                  </a:lnTo>
                  <a:lnTo>
                    <a:pt x="14799" y="4582"/>
                  </a:lnTo>
                  <a:lnTo>
                    <a:pt x="16996" y="3268"/>
                  </a:lnTo>
                  <a:cubicBezTo>
                    <a:pt x="17249" y="3167"/>
                    <a:pt x="17943" y="2814"/>
                    <a:pt x="20178" y="1387"/>
                  </a:cubicBezTo>
                  <a:cubicBezTo>
                    <a:pt x="21117" y="797"/>
                    <a:pt x="21746" y="618"/>
                    <a:pt x="22159" y="618"/>
                  </a:cubicBezTo>
                  <a:close/>
                  <a:moveTo>
                    <a:pt x="22164" y="0"/>
                  </a:moveTo>
                  <a:cubicBezTo>
                    <a:pt x="21532" y="0"/>
                    <a:pt x="20754" y="291"/>
                    <a:pt x="19837" y="869"/>
                  </a:cubicBezTo>
                  <a:cubicBezTo>
                    <a:pt x="17274" y="2498"/>
                    <a:pt x="16819" y="2675"/>
                    <a:pt x="16781" y="2688"/>
                  </a:cubicBezTo>
                  <a:lnTo>
                    <a:pt x="14332" y="4127"/>
                  </a:lnTo>
                  <a:lnTo>
                    <a:pt x="14180" y="4392"/>
                  </a:lnTo>
                  <a:lnTo>
                    <a:pt x="14180" y="5339"/>
                  </a:lnTo>
                  <a:lnTo>
                    <a:pt x="15127" y="8698"/>
                  </a:lnTo>
                  <a:lnTo>
                    <a:pt x="15291" y="9923"/>
                  </a:lnTo>
                  <a:lnTo>
                    <a:pt x="13688" y="9468"/>
                  </a:lnTo>
                  <a:lnTo>
                    <a:pt x="12993" y="8925"/>
                  </a:lnTo>
                  <a:lnTo>
                    <a:pt x="12665" y="8875"/>
                  </a:lnTo>
                  <a:lnTo>
                    <a:pt x="10051" y="10062"/>
                  </a:lnTo>
                  <a:lnTo>
                    <a:pt x="9887" y="10213"/>
                  </a:lnTo>
                  <a:lnTo>
                    <a:pt x="9155" y="11754"/>
                  </a:lnTo>
                  <a:lnTo>
                    <a:pt x="9129" y="12915"/>
                  </a:lnTo>
                  <a:lnTo>
                    <a:pt x="9395" y="13231"/>
                  </a:lnTo>
                  <a:lnTo>
                    <a:pt x="11983" y="13623"/>
                  </a:lnTo>
                  <a:lnTo>
                    <a:pt x="12059" y="13623"/>
                  </a:lnTo>
                  <a:lnTo>
                    <a:pt x="13284" y="13521"/>
                  </a:lnTo>
                  <a:lnTo>
                    <a:pt x="12185" y="14873"/>
                  </a:lnTo>
                  <a:lnTo>
                    <a:pt x="9344" y="15441"/>
                  </a:lnTo>
                  <a:lnTo>
                    <a:pt x="9155" y="15554"/>
                  </a:lnTo>
                  <a:lnTo>
                    <a:pt x="7185" y="18029"/>
                  </a:lnTo>
                  <a:lnTo>
                    <a:pt x="5771" y="20239"/>
                  </a:lnTo>
                  <a:lnTo>
                    <a:pt x="5733" y="20479"/>
                  </a:lnTo>
                  <a:lnTo>
                    <a:pt x="6288" y="22613"/>
                  </a:lnTo>
                  <a:lnTo>
                    <a:pt x="6364" y="22752"/>
                  </a:lnTo>
                  <a:lnTo>
                    <a:pt x="7576" y="24040"/>
                  </a:lnTo>
                  <a:lnTo>
                    <a:pt x="9243" y="25416"/>
                  </a:lnTo>
                  <a:cubicBezTo>
                    <a:pt x="8877" y="25909"/>
                    <a:pt x="8334" y="26679"/>
                    <a:pt x="8208" y="27032"/>
                  </a:cubicBezTo>
                  <a:cubicBezTo>
                    <a:pt x="7841" y="27386"/>
                    <a:pt x="4874" y="29091"/>
                    <a:pt x="2841" y="30214"/>
                  </a:cubicBezTo>
                  <a:lnTo>
                    <a:pt x="0" y="31629"/>
                  </a:lnTo>
                  <a:lnTo>
                    <a:pt x="189" y="32222"/>
                  </a:lnTo>
                  <a:lnTo>
                    <a:pt x="4533" y="31515"/>
                  </a:lnTo>
                  <a:lnTo>
                    <a:pt x="10430" y="29128"/>
                  </a:lnTo>
                  <a:lnTo>
                    <a:pt x="10556" y="29040"/>
                  </a:lnTo>
                  <a:lnTo>
                    <a:pt x="12804" y="26388"/>
                  </a:lnTo>
                  <a:lnTo>
                    <a:pt x="14748" y="24684"/>
                  </a:lnTo>
                  <a:lnTo>
                    <a:pt x="16087" y="23737"/>
                  </a:lnTo>
                  <a:lnTo>
                    <a:pt x="15241" y="25302"/>
                  </a:lnTo>
                  <a:lnTo>
                    <a:pt x="15582" y="25757"/>
                  </a:lnTo>
                  <a:lnTo>
                    <a:pt x="17488" y="25366"/>
                  </a:lnTo>
                  <a:cubicBezTo>
                    <a:pt x="19180" y="24861"/>
                    <a:pt x="19787" y="24595"/>
                    <a:pt x="20026" y="24431"/>
                  </a:cubicBezTo>
                  <a:cubicBezTo>
                    <a:pt x="20544" y="24595"/>
                    <a:pt x="22628" y="25757"/>
                    <a:pt x="24496" y="26868"/>
                  </a:cubicBezTo>
                  <a:lnTo>
                    <a:pt x="25936" y="29507"/>
                  </a:lnTo>
                  <a:lnTo>
                    <a:pt x="26618" y="33409"/>
                  </a:lnTo>
                  <a:lnTo>
                    <a:pt x="26012" y="36338"/>
                  </a:lnTo>
                  <a:lnTo>
                    <a:pt x="25456" y="38384"/>
                  </a:lnTo>
                  <a:lnTo>
                    <a:pt x="25469" y="38586"/>
                  </a:lnTo>
                  <a:lnTo>
                    <a:pt x="26264" y="40480"/>
                  </a:lnTo>
                  <a:lnTo>
                    <a:pt x="26858" y="40455"/>
                  </a:lnTo>
                  <a:lnTo>
                    <a:pt x="27767" y="37538"/>
                  </a:lnTo>
                  <a:lnTo>
                    <a:pt x="28373" y="37033"/>
                  </a:lnTo>
                  <a:lnTo>
                    <a:pt x="29004" y="40884"/>
                  </a:lnTo>
                  <a:lnTo>
                    <a:pt x="29888" y="43018"/>
                  </a:lnTo>
                  <a:lnTo>
                    <a:pt x="28360" y="42058"/>
                  </a:lnTo>
                  <a:lnTo>
                    <a:pt x="27893" y="42273"/>
                  </a:lnTo>
                  <a:lnTo>
                    <a:pt x="27653" y="43763"/>
                  </a:lnTo>
                  <a:lnTo>
                    <a:pt x="27678" y="43953"/>
                  </a:lnTo>
                  <a:lnTo>
                    <a:pt x="29383" y="47652"/>
                  </a:lnTo>
                  <a:lnTo>
                    <a:pt x="29156" y="50114"/>
                  </a:lnTo>
                  <a:lnTo>
                    <a:pt x="27918" y="52589"/>
                  </a:lnTo>
                  <a:lnTo>
                    <a:pt x="27413" y="57085"/>
                  </a:lnTo>
                  <a:lnTo>
                    <a:pt x="27729" y="61580"/>
                  </a:lnTo>
                  <a:lnTo>
                    <a:pt x="27779" y="61719"/>
                  </a:lnTo>
                  <a:lnTo>
                    <a:pt x="29522" y="64484"/>
                  </a:lnTo>
                  <a:lnTo>
                    <a:pt x="31252" y="65696"/>
                  </a:lnTo>
                  <a:lnTo>
                    <a:pt x="32464" y="69030"/>
                  </a:lnTo>
                  <a:lnTo>
                    <a:pt x="33891" y="74080"/>
                  </a:lnTo>
                  <a:lnTo>
                    <a:pt x="33967" y="74219"/>
                  </a:lnTo>
                  <a:lnTo>
                    <a:pt x="36505" y="76896"/>
                  </a:lnTo>
                  <a:lnTo>
                    <a:pt x="37048" y="76631"/>
                  </a:lnTo>
                  <a:lnTo>
                    <a:pt x="36467" y="73474"/>
                  </a:lnTo>
                  <a:lnTo>
                    <a:pt x="36404" y="73335"/>
                  </a:lnTo>
                  <a:lnTo>
                    <a:pt x="34964" y="71505"/>
                  </a:lnTo>
                  <a:lnTo>
                    <a:pt x="34484" y="68171"/>
                  </a:lnTo>
                  <a:lnTo>
                    <a:pt x="34484" y="68171"/>
                  </a:lnTo>
                  <a:lnTo>
                    <a:pt x="35166" y="68954"/>
                  </a:lnTo>
                  <a:lnTo>
                    <a:pt x="36012" y="72098"/>
                  </a:lnTo>
                  <a:lnTo>
                    <a:pt x="36101" y="72237"/>
                  </a:lnTo>
                  <a:lnTo>
                    <a:pt x="38273" y="74295"/>
                  </a:lnTo>
                  <a:lnTo>
                    <a:pt x="40268" y="77730"/>
                  </a:lnTo>
                  <a:lnTo>
                    <a:pt x="40419" y="79939"/>
                  </a:lnTo>
                  <a:lnTo>
                    <a:pt x="40508" y="80141"/>
                  </a:lnTo>
                  <a:lnTo>
                    <a:pt x="42162" y="81947"/>
                  </a:lnTo>
                  <a:lnTo>
                    <a:pt x="42301" y="82035"/>
                  </a:lnTo>
                  <a:lnTo>
                    <a:pt x="46202" y="83197"/>
                  </a:lnTo>
                  <a:lnTo>
                    <a:pt x="49043" y="84700"/>
                  </a:lnTo>
                  <a:lnTo>
                    <a:pt x="49359" y="84687"/>
                  </a:lnTo>
                  <a:lnTo>
                    <a:pt x="50028" y="84245"/>
                  </a:lnTo>
                  <a:lnTo>
                    <a:pt x="52453" y="86165"/>
                  </a:lnTo>
                  <a:lnTo>
                    <a:pt x="52592" y="86228"/>
                  </a:lnTo>
                  <a:lnTo>
                    <a:pt x="55407" y="86834"/>
                  </a:lnTo>
                  <a:lnTo>
                    <a:pt x="58716" y="90546"/>
                  </a:lnTo>
                  <a:lnTo>
                    <a:pt x="61330" y="91960"/>
                  </a:lnTo>
                  <a:lnTo>
                    <a:pt x="61683" y="91910"/>
                  </a:lnTo>
                  <a:lnTo>
                    <a:pt x="62706" y="91013"/>
                  </a:lnTo>
                  <a:lnTo>
                    <a:pt x="63994" y="92491"/>
                  </a:lnTo>
                  <a:lnTo>
                    <a:pt x="63691" y="95723"/>
                  </a:lnTo>
                  <a:lnTo>
                    <a:pt x="62251" y="97466"/>
                  </a:lnTo>
                  <a:lnTo>
                    <a:pt x="61405" y="99840"/>
                  </a:lnTo>
                  <a:lnTo>
                    <a:pt x="61165" y="102074"/>
                  </a:lnTo>
                  <a:lnTo>
                    <a:pt x="60711" y="103224"/>
                  </a:lnTo>
                  <a:lnTo>
                    <a:pt x="60774" y="103552"/>
                  </a:lnTo>
                  <a:lnTo>
                    <a:pt x="63186" y="106115"/>
                  </a:lnTo>
                  <a:lnTo>
                    <a:pt x="65320" y="109335"/>
                  </a:lnTo>
                  <a:lnTo>
                    <a:pt x="67441" y="112656"/>
                  </a:lnTo>
                  <a:lnTo>
                    <a:pt x="67555" y="112757"/>
                  </a:lnTo>
                  <a:lnTo>
                    <a:pt x="69461" y="113818"/>
                  </a:lnTo>
                  <a:lnTo>
                    <a:pt x="70623" y="115421"/>
                  </a:lnTo>
                  <a:lnTo>
                    <a:pt x="71090" y="120055"/>
                  </a:lnTo>
                  <a:lnTo>
                    <a:pt x="71330" y="123881"/>
                  </a:lnTo>
                  <a:lnTo>
                    <a:pt x="71090" y="127871"/>
                  </a:lnTo>
                  <a:lnTo>
                    <a:pt x="71254" y="129866"/>
                  </a:lnTo>
                  <a:lnTo>
                    <a:pt x="70472" y="132973"/>
                  </a:lnTo>
                  <a:lnTo>
                    <a:pt x="70383" y="135511"/>
                  </a:lnTo>
                  <a:lnTo>
                    <a:pt x="70623" y="138516"/>
                  </a:lnTo>
                  <a:lnTo>
                    <a:pt x="70749" y="138743"/>
                  </a:lnTo>
                  <a:lnTo>
                    <a:pt x="71886" y="139539"/>
                  </a:lnTo>
                  <a:lnTo>
                    <a:pt x="70168" y="143491"/>
                  </a:lnTo>
                  <a:lnTo>
                    <a:pt x="70194" y="143794"/>
                  </a:lnTo>
                  <a:lnTo>
                    <a:pt x="71507" y="145789"/>
                  </a:lnTo>
                  <a:lnTo>
                    <a:pt x="71823" y="147582"/>
                  </a:lnTo>
                  <a:lnTo>
                    <a:pt x="73035" y="151370"/>
                  </a:lnTo>
                  <a:lnTo>
                    <a:pt x="75409" y="154805"/>
                  </a:lnTo>
                  <a:lnTo>
                    <a:pt x="77227" y="156030"/>
                  </a:lnTo>
                  <a:lnTo>
                    <a:pt x="77391" y="156080"/>
                  </a:lnTo>
                  <a:lnTo>
                    <a:pt x="80396" y="156080"/>
                  </a:lnTo>
                  <a:lnTo>
                    <a:pt x="80624" y="155966"/>
                  </a:lnTo>
                  <a:lnTo>
                    <a:pt x="81886" y="154476"/>
                  </a:lnTo>
                  <a:lnTo>
                    <a:pt x="81798" y="153984"/>
                  </a:lnTo>
                  <a:lnTo>
                    <a:pt x="78666" y="152305"/>
                  </a:lnTo>
                  <a:lnTo>
                    <a:pt x="77530" y="149501"/>
                  </a:lnTo>
                  <a:lnTo>
                    <a:pt x="77353" y="149325"/>
                  </a:lnTo>
                  <a:cubicBezTo>
                    <a:pt x="77176" y="149249"/>
                    <a:pt x="77038" y="149097"/>
                    <a:pt x="76974" y="148908"/>
                  </a:cubicBezTo>
                  <a:cubicBezTo>
                    <a:pt x="76911" y="148643"/>
                    <a:pt x="77063" y="148289"/>
                    <a:pt x="77391" y="147885"/>
                  </a:cubicBezTo>
                  <a:cubicBezTo>
                    <a:pt x="78363" y="146723"/>
                    <a:pt x="78591" y="146458"/>
                    <a:pt x="78641" y="146332"/>
                  </a:cubicBezTo>
                  <a:lnTo>
                    <a:pt x="78957" y="145309"/>
                  </a:lnTo>
                  <a:lnTo>
                    <a:pt x="78831" y="144956"/>
                  </a:lnTo>
                  <a:lnTo>
                    <a:pt x="77404" y="143933"/>
                  </a:lnTo>
                  <a:lnTo>
                    <a:pt x="78111" y="142582"/>
                  </a:lnTo>
                  <a:lnTo>
                    <a:pt x="78831" y="142077"/>
                  </a:lnTo>
                  <a:lnTo>
                    <a:pt x="78957" y="141862"/>
                  </a:lnTo>
                  <a:lnTo>
                    <a:pt x="79361" y="139652"/>
                  </a:lnTo>
                  <a:lnTo>
                    <a:pt x="79336" y="139476"/>
                  </a:lnTo>
                  <a:lnTo>
                    <a:pt x="78818" y="138289"/>
                  </a:lnTo>
                  <a:lnTo>
                    <a:pt x="78869" y="137582"/>
                  </a:lnTo>
                  <a:lnTo>
                    <a:pt x="79954" y="137708"/>
                  </a:lnTo>
                  <a:lnTo>
                    <a:pt x="80308" y="137417"/>
                  </a:lnTo>
                  <a:lnTo>
                    <a:pt x="80384" y="135814"/>
                  </a:lnTo>
                  <a:lnTo>
                    <a:pt x="80384" y="135498"/>
                  </a:lnTo>
                  <a:lnTo>
                    <a:pt x="82038" y="135018"/>
                  </a:lnTo>
                  <a:lnTo>
                    <a:pt x="83932" y="134551"/>
                  </a:lnTo>
                  <a:lnTo>
                    <a:pt x="84172" y="134235"/>
                  </a:lnTo>
                  <a:lnTo>
                    <a:pt x="84172" y="132076"/>
                  </a:lnTo>
                  <a:lnTo>
                    <a:pt x="84020" y="130826"/>
                  </a:lnTo>
                  <a:lnTo>
                    <a:pt x="83970" y="130283"/>
                  </a:lnTo>
                  <a:lnTo>
                    <a:pt x="86243" y="130675"/>
                  </a:lnTo>
                  <a:lnTo>
                    <a:pt x="86521" y="130586"/>
                  </a:lnTo>
                  <a:lnTo>
                    <a:pt x="88137" y="129008"/>
                  </a:lnTo>
                  <a:lnTo>
                    <a:pt x="89614" y="126520"/>
                  </a:lnTo>
                  <a:lnTo>
                    <a:pt x="90965" y="124551"/>
                  </a:lnTo>
                  <a:lnTo>
                    <a:pt x="91470" y="121798"/>
                  </a:lnTo>
                  <a:lnTo>
                    <a:pt x="93857" y="120156"/>
                  </a:lnTo>
                  <a:lnTo>
                    <a:pt x="96546" y="118742"/>
                  </a:lnTo>
                  <a:lnTo>
                    <a:pt x="97897" y="117947"/>
                  </a:lnTo>
                  <a:lnTo>
                    <a:pt x="98049" y="117719"/>
                  </a:lnTo>
                  <a:lnTo>
                    <a:pt x="98592" y="113982"/>
                  </a:lnTo>
                  <a:lnTo>
                    <a:pt x="99463" y="110800"/>
                  </a:lnTo>
                  <a:lnTo>
                    <a:pt x="99842" y="108906"/>
                  </a:lnTo>
                  <a:lnTo>
                    <a:pt x="101648" y="106645"/>
                  </a:lnTo>
                  <a:lnTo>
                    <a:pt x="102746" y="104676"/>
                  </a:lnTo>
                  <a:lnTo>
                    <a:pt x="102746" y="104373"/>
                  </a:lnTo>
                  <a:lnTo>
                    <a:pt x="101799" y="102617"/>
                  </a:lnTo>
                  <a:cubicBezTo>
                    <a:pt x="101824" y="102352"/>
                    <a:pt x="101774" y="102125"/>
                    <a:pt x="98882" y="100989"/>
                  </a:cubicBezTo>
                  <a:lnTo>
                    <a:pt x="95650" y="99726"/>
                  </a:lnTo>
                  <a:lnTo>
                    <a:pt x="93718" y="99410"/>
                  </a:lnTo>
                  <a:lnTo>
                    <a:pt x="91710" y="98627"/>
                  </a:lnTo>
                  <a:lnTo>
                    <a:pt x="89551" y="97731"/>
                  </a:lnTo>
                  <a:lnTo>
                    <a:pt x="88415" y="95092"/>
                  </a:lnTo>
                  <a:lnTo>
                    <a:pt x="86887" y="92907"/>
                  </a:lnTo>
                  <a:lnTo>
                    <a:pt x="86735" y="92794"/>
                  </a:lnTo>
                  <a:lnTo>
                    <a:pt x="83338" y="91682"/>
                  </a:lnTo>
                  <a:lnTo>
                    <a:pt x="81179" y="91455"/>
                  </a:lnTo>
                  <a:lnTo>
                    <a:pt x="78970" y="89321"/>
                  </a:lnTo>
                  <a:lnTo>
                    <a:pt x="76861" y="88084"/>
                  </a:lnTo>
                  <a:lnTo>
                    <a:pt x="74335" y="87819"/>
                  </a:lnTo>
                  <a:lnTo>
                    <a:pt x="71810" y="87187"/>
                  </a:lnTo>
                  <a:lnTo>
                    <a:pt x="71722" y="87175"/>
                  </a:lnTo>
                  <a:lnTo>
                    <a:pt x="68881" y="87263"/>
                  </a:lnTo>
                  <a:lnTo>
                    <a:pt x="68792" y="87276"/>
                  </a:lnTo>
                  <a:cubicBezTo>
                    <a:pt x="65395" y="88273"/>
                    <a:pt x="65320" y="88576"/>
                    <a:pt x="65269" y="88753"/>
                  </a:cubicBezTo>
                  <a:cubicBezTo>
                    <a:pt x="65219" y="88942"/>
                    <a:pt x="65029" y="89523"/>
                    <a:pt x="64878" y="89965"/>
                  </a:cubicBezTo>
                  <a:lnTo>
                    <a:pt x="63640" y="88993"/>
                  </a:lnTo>
                  <a:lnTo>
                    <a:pt x="63350" y="88930"/>
                  </a:lnTo>
                  <a:lnTo>
                    <a:pt x="61734" y="89448"/>
                  </a:lnTo>
                  <a:lnTo>
                    <a:pt x="60218" y="88690"/>
                  </a:lnTo>
                  <a:lnTo>
                    <a:pt x="59057" y="86303"/>
                  </a:lnTo>
                  <a:lnTo>
                    <a:pt x="59802" y="84384"/>
                  </a:lnTo>
                  <a:lnTo>
                    <a:pt x="59600" y="83967"/>
                  </a:lnTo>
                  <a:lnTo>
                    <a:pt x="57655" y="83311"/>
                  </a:lnTo>
                  <a:lnTo>
                    <a:pt x="55521" y="83046"/>
                  </a:lnTo>
                  <a:lnTo>
                    <a:pt x="56077" y="81480"/>
                  </a:lnTo>
                  <a:lnTo>
                    <a:pt x="56796" y="80104"/>
                  </a:lnTo>
                  <a:lnTo>
                    <a:pt x="56986" y="78853"/>
                  </a:lnTo>
                  <a:lnTo>
                    <a:pt x="56670" y="78500"/>
                  </a:lnTo>
                  <a:lnTo>
                    <a:pt x="53905" y="78500"/>
                  </a:lnTo>
                  <a:lnTo>
                    <a:pt x="53640" y="78651"/>
                  </a:lnTo>
                  <a:lnTo>
                    <a:pt x="52516" y="80533"/>
                  </a:lnTo>
                  <a:lnTo>
                    <a:pt x="50155" y="81366"/>
                  </a:lnTo>
                  <a:lnTo>
                    <a:pt x="48374" y="78942"/>
                  </a:lnTo>
                  <a:lnTo>
                    <a:pt x="47995" y="75495"/>
                  </a:lnTo>
                  <a:lnTo>
                    <a:pt x="48816" y="72717"/>
                  </a:lnTo>
                  <a:lnTo>
                    <a:pt x="51443" y="70772"/>
                  </a:lnTo>
                  <a:lnTo>
                    <a:pt x="54132" y="70393"/>
                  </a:lnTo>
                  <a:lnTo>
                    <a:pt x="55370" y="71416"/>
                  </a:lnTo>
                  <a:lnTo>
                    <a:pt x="55849" y="71315"/>
                  </a:lnTo>
                  <a:lnTo>
                    <a:pt x="56392" y="70305"/>
                  </a:lnTo>
                  <a:lnTo>
                    <a:pt x="58286" y="70305"/>
                  </a:lnTo>
                  <a:lnTo>
                    <a:pt x="60799" y="71088"/>
                  </a:lnTo>
                  <a:lnTo>
                    <a:pt x="61014" y="72856"/>
                  </a:lnTo>
                  <a:lnTo>
                    <a:pt x="61064" y="72995"/>
                  </a:lnTo>
                  <a:lnTo>
                    <a:pt x="62403" y="75040"/>
                  </a:lnTo>
                  <a:lnTo>
                    <a:pt x="62971" y="74926"/>
                  </a:lnTo>
                  <a:lnTo>
                    <a:pt x="63363" y="72843"/>
                  </a:lnTo>
                  <a:lnTo>
                    <a:pt x="63363" y="72767"/>
                  </a:lnTo>
                  <a:lnTo>
                    <a:pt x="63211" y="69131"/>
                  </a:lnTo>
                  <a:lnTo>
                    <a:pt x="64158" y="67376"/>
                  </a:lnTo>
                  <a:lnTo>
                    <a:pt x="67087" y="65355"/>
                  </a:lnTo>
                  <a:lnTo>
                    <a:pt x="68704" y="62691"/>
                  </a:lnTo>
                  <a:lnTo>
                    <a:pt x="69461" y="60721"/>
                  </a:lnTo>
                  <a:lnTo>
                    <a:pt x="71924" y="58322"/>
                  </a:lnTo>
                  <a:lnTo>
                    <a:pt x="73452" y="58322"/>
                  </a:lnTo>
                  <a:lnTo>
                    <a:pt x="73755" y="58107"/>
                  </a:lnTo>
                  <a:lnTo>
                    <a:pt x="74575" y="55923"/>
                  </a:lnTo>
                  <a:lnTo>
                    <a:pt x="76747" y="54496"/>
                  </a:lnTo>
                  <a:lnTo>
                    <a:pt x="77682" y="55961"/>
                  </a:lnTo>
                  <a:lnTo>
                    <a:pt x="78124" y="56062"/>
                  </a:lnTo>
                  <a:lnTo>
                    <a:pt x="80119" y="54786"/>
                  </a:lnTo>
                  <a:lnTo>
                    <a:pt x="83591" y="53347"/>
                  </a:lnTo>
                  <a:lnTo>
                    <a:pt x="83705" y="52855"/>
                  </a:lnTo>
                  <a:lnTo>
                    <a:pt x="82909" y="51983"/>
                  </a:lnTo>
                  <a:lnTo>
                    <a:pt x="82657" y="51870"/>
                  </a:lnTo>
                  <a:lnTo>
                    <a:pt x="79715" y="52084"/>
                  </a:lnTo>
                  <a:lnTo>
                    <a:pt x="79134" y="50771"/>
                  </a:lnTo>
                  <a:lnTo>
                    <a:pt x="79134" y="49496"/>
                  </a:lnTo>
                  <a:lnTo>
                    <a:pt x="78970" y="49218"/>
                  </a:lnTo>
                  <a:lnTo>
                    <a:pt x="78528" y="48978"/>
                  </a:lnTo>
                  <a:lnTo>
                    <a:pt x="78742" y="48864"/>
                  </a:lnTo>
                  <a:lnTo>
                    <a:pt x="81002" y="48864"/>
                  </a:lnTo>
                  <a:lnTo>
                    <a:pt x="83212" y="49029"/>
                  </a:lnTo>
                  <a:lnTo>
                    <a:pt x="83389" y="48991"/>
                  </a:lnTo>
                  <a:lnTo>
                    <a:pt x="86028" y="47463"/>
                  </a:lnTo>
                  <a:cubicBezTo>
                    <a:pt x="87973" y="46023"/>
                    <a:pt x="88048" y="45910"/>
                    <a:pt x="88074" y="45847"/>
                  </a:cubicBezTo>
                  <a:cubicBezTo>
                    <a:pt x="88213" y="45657"/>
                    <a:pt x="88263" y="45569"/>
                    <a:pt x="86432" y="42362"/>
                  </a:cubicBezTo>
                  <a:lnTo>
                    <a:pt x="84399" y="40455"/>
                  </a:lnTo>
                  <a:lnTo>
                    <a:pt x="84033" y="38435"/>
                  </a:lnTo>
                  <a:lnTo>
                    <a:pt x="83553" y="34103"/>
                  </a:lnTo>
                  <a:lnTo>
                    <a:pt x="83010" y="33927"/>
                  </a:lnTo>
                  <a:lnTo>
                    <a:pt x="81078" y="36086"/>
                  </a:lnTo>
                  <a:lnTo>
                    <a:pt x="79576" y="35758"/>
                  </a:lnTo>
                  <a:lnTo>
                    <a:pt x="79310" y="34028"/>
                  </a:lnTo>
                  <a:lnTo>
                    <a:pt x="80055" y="32677"/>
                  </a:lnTo>
                  <a:lnTo>
                    <a:pt x="79866" y="32222"/>
                  </a:lnTo>
                  <a:lnTo>
                    <a:pt x="78212" y="31755"/>
                  </a:lnTo>
                  <a:lnTo>
                    <a:pt x="77164" y="30669"/>
                  </a:lnTo>
                  <a:lnTo>
                    <a:pt x="76937" y="30568"/>
                  </a:lnTo>
                  <a:lnTo>
                    <a:pt x="74070" y="30568"/>
                  </a:lnTo>
                  <a:lnTo>
                    <a:pt x="73199" y="30656"/>
                  </a:lnTo>
                  <a:lnTo>
                    <a:pt x="72921" y="30959"/>
                  </a:lnTo>
                  <a:lnTo>
                    <a:pt x="72845" y="33674"/>
                  </a:lnTo>
                  <a:lnTo>
                    <a:pt x="71583" y="35013"/>
                  </a:lnTo>
                  <a:lnTo>
                    <a:pt x="71545" y="35391"/>
                  </a:lnTo>
                  <a:lnTo>
                    <a:pt x="72290" y="36566"/>
                  </a:lnTo>
                  <a:lnTo>
                    <a:pt x="72492" y="38662"/>
                  </a:lnTo>
                  <a:lnTo>
                    <a:pt x="70535" y="40316"/>
                  </a:lnTo>
                  <a:lnTo>
                    <a:pt x="68615" y="40998"/>
                  </a:lnTo>
                  <a:lnTo>
                    <a:pt x="68401" y="41288"/>
                  </a:lnTo>
                  <a:lnTo>
                    <a:pt x="68401" y="44256"/>
                  </a:lnTo>
                  <a:lnTo>
                    <a:pt x="67555" y="44685"/>
                  </a:lnTo>
                  <a:lnTo>
                    <a:pt x="66380" y="43195"/>
                  </a:lnTo>
                  <a:lnTo>
                    <a:pt x="66974" y="40581"/>
                  </a:lnTo>
                  <a:lnTo>
                    <a:pt x="66822" y="40228"/>
                  </a:lnTo>
                  <a:lnTo>
                    <a:pt x="64676" y="39142"/>
                  </a:lnTo>
                  <a:lnTo>
                    <a:pt x="62453" y="37816"/>
                  </a:lnTo>
                  <a:lnTo>
                    <a:pt x="61443" y="36957"/>
                  </a:lnTo>
                  <a:lnTo>
                    <a:pt x="61241" y="36881"/>
                  </a:lnTo>
                  <a:lnTo>
                    <a:pt x="60509" y="36881"/>
                  </a:lnTo>
                  <a:lnTo>
                    <a:pt x="60307" y="34444"/>
                  </a:lnTo>
                  <a:lnTo>
                    <a:pt x="60686" y="32083"/>
                  </a:lnTo>
                  <a:lnTo>
                    <a:pt x="61456" y="30252"/>
                  </a:lnTo>
                  <a:cubicBezTo>
                    <a:pt x="61974" y="30050"/>
                    <a:pt x="62479" y="29823"/>
                    <a:pt x="62971" y="29558"/>
                  </a:cubicBezTo>
                  <a:cubicBezTo>
                    <a:pt x="63413" y="29330"/>
                    <a:pt x="63640" y="29229"/>
                    <a:pt x="63754" y="29179"/>
                  </a:cubicBezTo>
                  <a:cubicBezTo>
                    <a:pt x="63761" y="29180"/>
                    <a:pt x="63768" y="29180"/>
                    <a:pt x="63775" y="29180"/>
                  </a:cubicBezTo>
                  <a:cubicBezTo>
                    <a:pt x="63887" y="29180"/>
                    <a:pt x="64048" y="29086"/>
                    <a:pt x="64499" y="28813"/>
                  </a:cubicBezTo>
                  <a:lnTo>
                    <a:pt x="65029" y="28497"/>
                  </a:lnTo>
                  <a:cubicBezTo>
                    <a:pt x="66469" y="27638"/>
                    <a:pt x="66999" y="27323"/>
                    <a:pt x="67201" y="27171"/>
                  </a:cubicBezTo>
                  <a:lnTo>
                    <a:pt x="67214" y="27184"/>
                  </a:lnTo>
                  <a:lnTo>
                    <a:pt x="68792" y="25681"/>
                  </a:lnTo>
                  <a:lnTo>
                    <a:pt x="69992" y="24456"/>
                  </a:lnTo>
                  <a:lnTo>
                    <a:pt x="70737" y="24267"/>
                  </a:lnTo>
                  <a:lnTo>
                    <a:pt x="74083" y="24267"/>
                  </a:lnTo>
                  <a:lnTo>
                    <a:pt x="74399" y="23977"/>
                  </a:lnTo>
                  <a:lnTo>
                    <a:pt x="74550" y="21994"/>
                  </a:lnTo>
                  <a:lnTo>
                    <a:pt x="75548" y="20252"/>
                  </a:lnTo>
                  <a:lnTo>
                    <a:pt x="75573" y="20012"/>
                  </a:lnTo>
                  <a:lnTo>
                    <a:pt x="75106" y="18269"/>
                  </a:lnTo>
                  <a:lnTo>
                    <a:pt x="75005" y="18118"/>
                  </a:lnTo>
                  <a:lnTo>
                    <a:pt x="73363" y="16741"/>
                  </a:lnTo>
                  <a:lnTo>
                    <a:pt x="72883" y="16830"/>
                  </a:lnTo>
                  <a:lnTo>
                    <a:pt x="71873" y="18800"/>
                  </a:lnTo>
                  <a:lnTo>
                    <a:pt x="70320" y="19999"/>
                  </a:lnTo>
                  <a:lnTo>
                    <a:pt x="69676" y="20441"/>
                  </a:lnTo>
                  <a:lnTo>
                    <a:pt x="69676" y="18623"/>
                  </a:lnTo>
                  <a:lnTo>
                    <a:pt x="69929" y="17385"/>
                  </a:lnTo>
                  <a:lnTo>
                    <a:pt x="69411" y="17082"/>
                  </a:lnTo>
                  <a:lnTo>
                    <a:pt x="68691" y="17739"/>
                  </a:lnTo>
                  <a:lnTo>
                    <a:pt x="67896" y="15959"/>
                  </a:lnTo>
                  <a:lnTo>
                    <a:pt x="68918" y="14860"/>
                  </a:lnTo>
                  <a:lnTo>
                    <a:pt x="71002" y="10403"/>
                  </a:lnTo>
                  <a:lnTo>
                    <a:pt x="71873" y="10049"/>
                  </a:lnTo>
                  <a:lnTo>
                    <a:pt x="73767" y="8332"/>
                  </a:lnTo>
                  <a:lnTo>
                    <a:pt x="73691" y="7827"/>
                  </a:lnTo>
                  <a:lnTo>
                    <a:pt x="72896" y="7410"/>
                  </a:lnTo>
                  <a:lnTo>
                    <a:pt x="71785" y="7233"/>
                  </a:lnTo>
                  <a:lnTo>
                    <a:pt x="69373" y="7233"/>
                  </a:lnTo>
                  <a:lnTo>
                    <a:pt x="69057" y="7549"/>
                  </a:lnTo>
                  <a:lnTo>
                    <a:pt x="69057" y="9658"/>
                  </a:lnTo>
                  <a:lnTo>
                    <a:pt x="67037" y="12284"/>
                  </a:lnTo>
                  <a:lnTo>
                    <a:pt x="65294" y="14986"/>
                  </a:lnTo>
                  <a:lnTo>
                    <a:pt x="65294" y="15340"/>
                  </a:lnTo>
                  <a:lnTo>
                    <a:pt x="66077" y="16476"/>
                  </a:lnTo>
                  <a:lnTo>
                    <a:pt x="65762" y="18623"/>
                  </a:lnTo>
                  <a:lnTo>
                    <a:pt x="63375" y="19885"/>
                  </a:lnTo>
                  <a:lnTo>
                    <a:pt x="63375" y="18585"/>
                  </a:lnTo>
                  <a:lnTo>
                    <a:pt x="63085" y="18269"/>
                  </a:lnTo>
                  <a:lnTo>
                    <a:pt x="61342" y="18118"/>
                  </a:lnTo>
                  <a:lnTo>
                    <a:pt x="61128" y="18181"/>
                  </a:lnTo>
                  <a:lnTo>
                    <a:pt x="59890" y="19153"/>
                  </a:lnTo>
                  <a:lnTo>
                    <a:pt x="58223" y="16830"/>
                  </a:lnTo>
                  <a:lnTo>
                    <a:pt x="57971" y="16703"/>
                  </a:lnTo>
                  <a:lnTo>
                    <a:pt x="55799" y="16703"/>
                  </a:lnTo>
                  <a:lnTo>
                    <a:pt x="55521" y="16868"/>
                  </a:lnTo>
                  <a:lnTo>
                    <a:pt x="54827" y="18168"/>
                  </a:lnTo>
                  <a:lnTo>
                    <a:pt x="54435" y="18736"/>
                  </a:lnTo>
                  <a:lnTo>
                    <a:pt x="53652" y="16969"/>
                  </a:lnTo>
                  <a:lnTo>
                    <a:pt x="53261" y="16792"/>
                  </a:lnTo>
                  <a:cubicBezTo>
                    <a:pt x="53061" y="16867"/>
                    <a:pt x="52586" y="16997"/>
                    <a:pt x="52167" y="16997"/>
                  </a:cubicBezTo>
                  <a:cubicBezTo>
                    <a:pt x="51950" y="16997"/>
                    <a:pt x="51749" y="16962"/>
                    <a:pt x="51607" y="16868"/>
                  </a:cubicBezTo>
                  <a:cubicBezTo>
                    <a:pt x="51455" y="16767"/>
                    <a:pt x="51379" y="16590"/>
                    <a:pt x="51392" y="16426"/>
                  </a:cubicBezTo>
                  <a:cubicBezTo>
                    <a:pt x="51316" y="15112"/>
                    <a:pt x="51316" y="14986"/>
                    <a:pt x="51316" y="14974"/>
                  </a:cubicBezTo>
                  <a:lnTo>
                    <a:pt x="51215" y="14746"/>
                  </a:lnTo>
                  <a:lnTo>
                    <a:pt x="47945" y="11716"/>
                  </a:lnTo>
                  <a:lnTo>
                    <a:pt x="46922" y="11009"/>
                  </a:lnTo>
                  <a:lnTo>
                    <a:pt x="46682" y="10958"/>
                  </a:lnTo>
                  <a:lnTo>
                    <a:pt x="45142" y="11223"/>
                  </a:lnTo>
                  <a:lnTo>
                    <a:pt x="44435" y="9077"/>
                  </a:lnTo>
                  <a:lnTo>
                    <a:pt x="44233" y="8875"/>
                  </a:lnTo>
                  <a:lnTo>
                    <a:pt x="42806" y="8433"/>
                  </a:lnTo>
                  <a:lnTo>
                    <a:pt x="42679" y="8420"/>
                  </a:lnTo>
                  <a:lnTo>
                    <a:pt x="39182" y="8862"/>
                  </a:lnTo>
                  <a:lnTo>
                    <a:pt x="37262" y="8445"/>
                  </a:lnTo>
                  <a:lnTo>
                    <a:pt x="34649" y="6210"/>
                  </a:lnTo>
                  <a:lnTo>
                    <a:pt x="31075" y="4506"/>
                  </a:lnTo>
                  <a:lnTo>
                    <a:pt x="28499" y="2031"/>
                  </a:lnTo>
                  <a:lnTo>
                    <a:pt x="26365" y="263"/>
                  </a:lnTo>
                  <a:lnTo>
                    <a:pt x="26100" y="187"/>
                  </a:lnTo>
                  <a:lnTo>
                    <a:pt x="23524" y="756"/>
                  </a:lnTo>
                  <a:cubicBezTo>
                    <a:pt x="23360" y="465"/>
                    <a:pt x="23120" y="238"/>
                    <a:pt x="22817" y="124"/>
                  </a:cubicBezTo>
                  <a:cubicBezTo>
                    <a:pt x="22620" y="41"/>
                    <a:pt x="22402" y="0"/>
                    <a:pt x="2216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52"/>
            <p:cNvSpPr/>
            <p:nvPr/>
          </p:nvSpPr>
          <p:spPr>
            <a:xfrm>
              <a:off x="1940550" y="1654925"/>
              <a:ext cx="124725" cy="149650"/>
            </a:xfrm>
            <a:custGeom>
              <a:avLst/>
              <a:gdLst/>
              <a:ahLst/>
              <a:cxnLst/>
              <a:rect l="l" t="t" r="r" b="b"/>
              <a:pathLst>
                <a:path w="4989" h="5986" extrusionOk="0">
                  <a:moveTo>
                    <a:pt x="2425" y="0"/>
                  </a:moveTo>
                  <a:lnTo>
                    <a:pt x="1023" y="1200"/>
                  </a:lnTo>
                  <a:lnTo>
                    <a:pt x="1" y="3851"/>
                  </a:lnTo>
                  <a:lnTo>
                    <a:pt x="1" y="5985"/>
                  </a:lnTo>
                  <a:lnTo>
                    <a:pt x="2362" y="4104"/>
                  </a:lnTo>
                  <a:lnTo>
                    <a:pt x="3511" y="4887"/>
                  </a:lnTo>
                  <a:lnTo>
                    <a:pt x="4988" y="4419"/>
                  </a:lnTo>
                  <a:lnTo>
                    <a:pt x="3271" y="2210"/>
                  </a:lnTo>
                  <a:lnTo>
                    <a:pt x="242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52"/>
            <p:cNvSpPr/>
            <p:nvPr/>
          </p:nvSpPr>
          <p:spPr>
            <a:xfrm>
              <a:off x="1932650" y="1641650"/>
              <a:ext cx="145575" cy="179325"/>
            </a:xfrm>
            <a:custGeom>
              <a:avLst/>
              <a:gdLst/>
              <a:ahLst/>
              <a:cxnLst/>
              <a:rect l="l" t="t" r="r" b="b"/>
              <a:pathLst>
                <a:path w="5823" h="7173" extrusionOk="0">
                  <a:moveTo>
                    <a:pt x="2602" y="1049"/>
                  </a:moveTo>
                  <a:lnTo>
                    <a:pt x="3297" y="2842"/>
                  </a:lnTo>
                  <a:lnTo>
                    <a:pt x="4774" y="4774"/>
                  </a:lnTo>
                  <a:lnTo>
                    <a:pt x="3877" y="5064"/>
                  </a:lnTo>
                  <a:lnTo>
                    <a:pt x="2665" y="4231"/>
                  </a:lnTo>
                  <a:lnTo>
                    <a:pt x="632" y="5860"/>
                  </a:lnTo>
                  <a:lnTo>
                    <a:pt x="632" y="4433"/>
                  </a:lnTo>
                  <a:lnTo>
                    <a:pt x="1605" y="1907"/>
                  </a:lnTo>
                  <a:lnTo>
                    <a:pt x="2602" y="1049"/>
                  </a:lnTo>
                  <a:close/>
                  <a:moveTo>
                    <a:pt x="2880" y="1"/>
                  </a:moveTo>
                  <a:lnTo>
                    <a:pt x="1074" y="1541"/>
                  </a:lnTo>
                  <a:lnTo>
                    <a:pt x="26" y="4269"/>
                  </a:lnTo>
                  <a:lnTo>
                    <a:pt x="1" y="7173"/>
                  </a:lnTo>
                  <a:lnTo>
                    <a:pt x="1" y="7173"/>
                  </a:lnTo>
                  <a:lnTo>
                    <a:pt x="2703" y="5026"/>
                  </a:lnTo>
                  <a:lnTo>
                    <a:pt x="3776" y="5771"/>
                  </a:lnTo>
                  <a:lnTo>
                    <a:pt x="5822" y="5102"/>
                  </a:lnTo>
                  <a:lnTo>
                    <a:pt x="3865" y="2577"/>
                  </a:lnTo>
                  <a:lnTo>
                    <a:pt x="288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52"/>
            <p:cNvSpPr/>
            <p:nvPr/>
          </p:nvSpPr>
          <p:spPr>
            <a:xfrm>
              <a:off x="2019475" y="1292525"/>
              <a:ext cx="410075" cy="583375"/>
            </a:xfrm>
            <a:custGeom>
              <a:avLst/>
              <a:gdLst/>
              <a:ahLst/>
              <a:cxnLst/>
              <a:rect l="l" t="t" r="r" b="b"/>
              <a:pathLst>
                <a:path w="16403" h="23335" extrusionOk="0">
                  <a:moveTo>
                    <a:pt x="4129" y="0"/>
                  </a:moveTo>
                  <a:lnTo>
                    <a:pt x="1213" y="2122"/>
                  </a:lnTo>
                  <a:lnTo>
                    <a:pt x="0" y="4407"/>
                  </a:lnTo>
                  <a:lnTo>
                    <a:pt x="0" y="7248"/>
                  </a:lnTo>
                  <a:lnTo>
                    <a:pt x="2122" y="6857"/>
                  </a:lnTo>
                  <a:lnTo>
                    <a:pt x="4571" y="8347"/>
                  </a:lnTo>
                  <a:lnTo>
                    <a:pt x="6541" y="8827"/>
                  </a:lnTo>
                  <a:lnTo>
                    <a:pt x="7210" y="7576"/>
                  </a:lnTo>
                  <a:lnTo>
                    <a:pt x="8170" y="11339"/>
                  </a:lnTo>
                  <a:lnTo>
                    <a:pt x="9521" y="12842"/>
                  </a:lnTo>
                  <a:lnTo>
                    <a:pt x="8258" y="15052"/>
                  </a:lnTo>
                  <a:cubicBezTo>
                    <a:pt x="8258" y="15052"/>
                    <a:pt x="8978" y="16314"/>
                    <a:pt x="6996" y="16706"/>
                  </a:cubicBezTo>
                  <a:cubicBezTo>
                    <a:pt x="5026" y="17097"/>
                    <a:pt x="6364" y="16946"/>
                    <a:pt x="5026" y="17097"/>
                  </a:cubicBezTo>
                  <a:cubicBezTo>
                    <a:pt x="3688" y="17261"/>
                    <a:pt x="3688" y="17539"/>
                    <a:pt x="3688" y="17539"/>
                  </a:cubicBezTo>
                  <a:lnTo>
                    <a:pt x="4180" y="18915"/>
                  </a:lnTo>
                  <a:lnTo>
                    <a:pt x="6604" y="18915"/>
                  </a:lnTo>
                  <a:lnTo>
                    <a:pt x="7943" y="20810"/>
                  </a:lnTo>
                  <a:lnTo>
                    <a:pt x="9521" y="22539"/>
                  </a:lnTo>
                  <a:lnTo>
                    <a:pt x="11579" y="23335"/>
                  </a:lnTo>
                  <a:lnTo>
                    <a:pt x="10405" y="20532"/>
                  </a:lnTo>
                  <a:lnTo>
                    <a:pt x="12375" y="21693"/>
                  </a:lnTo>
                  <a:lnTo>
                    <a:pt x="13473" y="20115"/>
                  </a:lnTo>
                  <a:lnTo>
                    <a:pt x="12059" y="16794"/>
                  </a:lnTo>
                  <a:lnTo>
                    <a:pt x="12615" y="15923"/>
                  </a:lnTo>
                  <a:lnTo>
                    <a:pt x="14420" y="18360"/>
                  </a:lnTo>
                  <a:lnTo>
                    <a:pt x="15683" y="16794"/>
                  </a:lnTo>
                  <a:lnTo>
                    <a:pt x="16403" y="15052"/>
                  </a:lnTo>
                  <a:lnTo>
                    <a:pt x="12931" y="12135"/>
                  </a:lnTo>
                  <a:lnTo>
                    <a:pt x="14269" y="11630"/>
                  </a:lnTo>
                  <a:lnTo>
                    <a:pt x="13549" y="8195"/>
                  </a:lnTo>
                  <a:lnTo>
                    <a:pt x="12211" y="5821"/>
                  </a:lnTo>
                  <a:lnTo>
                    <a:pt x="10721" y="4963"/>
                  </a:lnTo>
                  <a:lnTo>
                    <a:pt x="9067" y="3624"/>
                  </a:lnTo>
                  <a:lnTo>
                    <a:pt x="10557" y="3069"/>
                  </a:lnTo>
                  <a:lnTo>
                    <a:pt x="10165" y="1414"/>
                  </a:lnTo>
                  <a:lnTo>
                    <a:pt x="7918" y="354"/>
                  </a:lnTo>
                  <a:lnTo>
                    <a:pt x="5670" y="1326"/>
                  </a:lnTo>
                  <a:lnTo>
                    <a:pt x="5165" y="2677"/>
                  </a:lnTo>
                  <a:lnTo>
                    <a:pt x="3814" y="4256"/>
                  </a:lnTo>
                  <a:lnTo>
                    <a:pt x="2993" y="3069"/>
                  </a:lnTo>
                  <a:lnTo>
                    <a:pt x="412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52"/>
            <p:cNvSpPr/>
            <p:nvPr/>
          </p:nvSpPr>
          <p:spPr>
            <a:xfrm>
              <a:off x="2011275" y="1270725"/>
              <a:ext cx="427750" cy="619075"/>
            </a:xfrm>
            <a:custGeom>
              <a:avLst/>
              <a:gdLst/>
              <a:ahLst/>
              <a:cxnLst/>
              <a:rect l="l" t="t" r="r" b="b"/>
              <a:pathLst>
                <a:path w="17110" h="24763" extrusionOk="0">
                  <a:moveTo>
                    <a:pt x="8246" y="1567"/>
                  </a:moveTo>
                  <a:lnTo>
                    <a:pt x="10228" y="2501"/>
                  </a:lnTo>
                  <a:lnTo>
                    <a:pt x="10518" y="3739"/>
                  </a:lnTo>
                  <a:lnTo>
                    <a:pt x="8763" y="4383"/>
                  </a:lnTo>
                  <a:lnTo>
                    <a:pt x="10885" y="6087"/>
                  </a:lnTo>
                  <a:lnTo>
                    <a:pt x="12311" y="6908"/>
                  </a:lnTo>
                  <a:lnTo>
                    <a:pt x="13587" y="9156"/>
                  </a:lnTo>
                  <a:lnTo>
                    <a:pt x="14231" y="12287"/>
                  </a:lnTo>
                  <a:lnTo>
                    <a:pt x="12640" y="12881"/>
                  </a:lnTo>
                  <a:lnTo>
                    <a:pt x="16340" y="15999"/>
                  </a:lnTo>
                  <a:lnTo>
                    <a:pt x="15733" y="17477"/>
                  </a:lnTo>
                  <a:lnTo>
                    <a:pt x="14761" y="18689"/>
                  </a:lnTo>
                  <a:lnTo>
                    <a:pt x="12918" y="16227"/>
                  </a:lnTo>
                  <a:lnTo>
                    <a:pt x="12021" y="17616"/>
                  </a:lnTo>
                  <a:lnTo>
                    <a:pt x="13448" y="20937"/>
                  </a:lnTo>
                  <a:lnTo>
                    <a:pt x="12615" y="22136"/>
                  </a:lnTo>
                  <a:lnTo>
                    <a:pt x="10076" y="20633"/>
                  </a:lnTo>
                  <a:lnTo>
                    <a:pt x="11339" y="23639"/>
                  </a:lnTo>
                  <a:lnTo>
                    <a:pt x="10051" y="23146"/>
                  </a:lnTo>
                  <a:lnTo>
                    <a:pt x="8549" y="21492"/>
                  </a:lnTo>
                  <a:lnTo>
                    <a:pt x="7109" y="19459"/>
                  </a:lnTo>
                  <a:lnTo>
                    <a:pt x="4748" y="19459"/>
                  </a:lnTo>
                  <a:lnTo>
                    <a:pt x="4407" y="18500"/>
                  </a:lnTo>
                  <a:cubicBezTo>
                    <a:pt x="4723" y="18373"/>
                    <a:pt x="5064" y="18297"/>
                    <a:pt x="5417" y="18272"/>
                  </a:cubicBezTo>
                  <a:cubicBezTo>
                    <a:pt x="6124" y="18196"/>
                    <a:pt x="6124" y="18196"/>
                    <a:pt x="6238" y="18146"/>
                  </a:cubicBezTo>
                  <a:cubicBezTo>
                    <a:pt x="6301" y="18121"/>
                    <a:pt x="6453" y="18070"/>
                    <a:pt x="7412" y="17881"/>
                  </a:cubicBezTo>
                  <a:cubicBezTo>
                    <a:pt x="8208" y="17717"/>
                    <a:pt x="8725" y="17401"/>
                    <a:pt x="8940" y="16934"/>
                  </a:cubicBezTo>
                  <a:cubicBezTo>
                    <a:pt x="9079" y="16618"/>
                    <a:pt x="9079" y="16265"/>
                    <a:pt x="8953" y="15936"/>
                  </a:cubicBezTo>
                  <a:lnTo>
                    <a:pt x="10253" y="13676"/>
                  </a:lnTo>
                  <a:lnTo>
                    <a:pt x="8801" y="12060"/>
                  </a:lnTo>
                  <a:lnTo>
                    <a:pt x="7652" y="7590"/>
                  </a:lnTo>
                  <a:lnTo>
                    <a:pt x="6718" y="9332"/>
                  </a:lnTo>
                  <a:lnTo>
                    <a:pt x="5026" y="8928"/>
                  </a:lnTo>
                  <a:lnTo>
                    <a:pt x="2513" y="7388"/>
                  </a:lnTo>
                  <a:lnTo>
                    <a:pt x="644" y="7741"/>
                  </a:lnTo>
                  <a:lnTo>
                    <a:pt x="644" y="5367"/>
                  </a:lnTo>
                  <a:lnTo>
                    <a:pt x="1793" y="3208"/>
                  </a:lnTo>
                  <a:lnTo>
                    <a:pt x="3801" y="1744"/>
                  </a:lnTo>
                  <a:lnTo>
                    <a:pt x="3801" y="1744"/>
                  </a:lnTo>
                  <a:lnTo>
                    <a:pt x="2980" y="3991"/>
                  </a:lnTo>
                  <a:lnTo>
                    <a:pt x="4129" y="5645"/>
                  </a:lnTo>
                  <a:lnTo>
                    <a:pt x="5745" y="3751"/>
                  </a:lnTo>
                  <a:lnTo>
                    <a:pt x="6263" y="2438"/>
                  </a:lnTo>
                  <a:lnTo>
                    <a:pt x="8246" y="1567"/>
                  </a:lnTo>
                  <a:close/>
                  <a:moveTo>
                    <a:pt x="5114" y="1"/>
                  </a:moveTo>
                  <a:lnTo>
                    <a:pt x="1288" y="2779"/>
                  </a:lnTo>
                  <a:lnTo>
                    <a:pt x="0" y="5203"/>
                  </a:lnTo>
                  <a:lnTo>
                    <a:pt x="0" y="8486"/>
                  </a:lnTo>
                  <a:lnTo>
                    <a:pt x="2374" y="8044"/>
                  </a:lnTo>
                  <a:lnTo>
                    <a:pt x="4723" y="9471"/>
                  </a:lnTo>
                  <a:lnTo>
                    <a:pt x="7021" y="10039"/>
                  </a:lnTo>
                  <a:lnTo>
                    <a:pt x="7425" y="9294"/>
                  </a:lnTo>
                  <a:lnTo>
                    <a:pt x="8208" y="12350"/>
                  </a:lnTo>
                  <a:lnTo>
                    <a:pt x="9458" y="13739"/>
                  </a:lnTo>
                  <a:lnTo>
                    <a:pt x="8321" y="15747"/>
                  </a:lnTo>
                  <a:lnTo>
                    <a:pt x="8233" y="15911"/>
                  </a:lnTo>
                  <a:lnTo>
                    <a:pt x="8309" y="16063"/>
                  </a:lnTo>
                  <a:cubicBezTo>
                    <a:pt x="8410" y="16252"/>
                    <a:pt x="8422" y="16467"/>
                    <a:pt x="8347" y="16669"/>
                  </a:cubicBezTo>
                  <a:cubicBezTo>
                    <a:pt x="8220" y="16946"/>
                    <a:pt x="7842" y="17148"/>
                    <a:pt x="7273" y="17262"/>
                  </a:cubicBezTo>
                  <a:cubicBezTo>
                    <a:pt x="6263" y="17464"/>
                    <a:pt x="6099" y="17527"/>
                    <a:pt x="6011" y="17565"/>
                  </a:cubicBezTo>
                  <a:cubicBezTo>
                    <a:pt x="5783" y="17603"/>
                    <a:pt x="5556" y="17641"/>
                    <a:pt x="5329" y="17654"/>
                  </a:cubicBezTo>
                  <a:cubicBezTo>
                    <a:pt x="4937" y="17704"/>
                    <a:pt x="3712" y="17843"/>
                    <a:pt x="3712" y="18411"/>
                  </a:cubicBezTo>
                  <a:lnTo>
                    <a:pt x="4293" y="20103"/>
                  </a:lnTo>
                  <a:lnTo>
                    <a:pt x="6793" y="20103"/>
                  </a:lnTo>
                  <a:lnTo>
                    <a:pt x="8056" y="21884"/>
                  </a:lnTo>
                  <a:lnTo>
                    <a:pt x="9685" y="23677"/>
                  </a:lnTo>
                  <a:lnTo>
                    <a:pt x="12488" y="24763"/>
                  </a:lnTo>
                  <a:lnTo>
                    <a:pt x="11390" y="22161"/>
                  </a:lnTo>
                  <a:lnTo>
                    <a:pt x="12791" y="22982"/>
                  </a:lnTo>
                  <a:lnTo>
                    <a:pt x="14168" y="20987"/>
                  </a:lnTo>
                  <a:lnTo>
                    <a:pt x="12741" y="17666"/>
                  </a:lnTo>
                  <a:lnTo>
                    <a:pt x="12968" y="17325"/>
                  </a:lnTo>
                  <a:lnTo>
                    <a:pt x="14748" y="19712"/>
                  </a:lnTo>
                  <a:lnTo>
                    <a:pt x="16264" y="17830"/>
                  </a:lnTo>
                  <a:lnTo>
                    <a:pt x="17110" y="15810"/>
                  </a:lnTo>
                  <a:lnTo>
                    <a:pt x="13877" y="13083"/>
                  </a:lnTo>
                  <a:lnTo>
                    <a:pt x="14963" y="12678"/>
                  </a:lnTo>
                  <a:lnTo>
                    <a:pt x="14193" y="8979"/>
                  </a:lnTo>
                  <a:lnTo>
                    <a:pt x="12779" y="6453"/>
                  </a:lnTo>
                  <a:lnTo>
                    <a:pt x="11238" y="5569"/>
                  </a:lnTo>
                  <a:lnTo>
                    <a:pt x="10013" y="4585"/>
                  </a:lnTo>
                  <a:lnTo>
                    <a:pt x="11263" y="4117"/>
                  </a:lnTo>
                  <a:lnTo>
                    <a:pt x="10771" y="2047"/>
                  </a:lnTo>
                  <a:lnTo>
                    <a:pt x="8258" y="860"/>
                  </a:lnTo>
                  <a:lnTo>
                    <a:pt x="5758" y="1958"/>
                  </a:lnTo>
                  <a:lnTo>
                    <a:pt x="5215" y="3372"/>
                  </a:lnTo>
                  <a:lnTo>
                    <a:pt x="4180" y="4597"/>
                  </a:lnTo>
                  <a:lnTo>
                    <a:pt x="3675" y="3890"/>
                  </a:lnTo>
                  <a:lnTo>
                    <a:pt x="51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52"/>
            <p:cNvSpPr/>
            <p:nvPr/>
          </p:nvSpPr>
          <p:spPr>
            <a:xfrm>
              <a:off x="2342725" y="2272700"/>
              <a:ext cx="102300" cy="109875"/>
            </a:xfrm>
            <a:custGeom>
              <a:avLst/>
              <a:gdLst/>
              <a:ahLst/>
              <a:cxnLst/>
              <a:rect l="l" t="t" r="r" b="b"/>
              <a:pathLst>
                <a:path w="4092" h="4395" extrusionOk="0">
                  <a:moveTo>
                    <a:pt x="112" y="2946"/>
                  </a:moveTo>
                  <a:cubicBezTo>
                    <a:pt x="41" y="2963"/>
                    <a:pt x="1" y="2986"/>
                    <a:pt x="1" y="3018"/>
                  </a:cubicBezTo>
                  <a:cubicBezTo>
                    <a:pt x="1" y="3026"/>
                    <a:pt x="3" y="3031"/>
                    <a:pt x="9" y="3031"/>
                  </a:cubicBezTo>
                  <a:cubicBezTo>
                    <a:pt x="25" y="3031"/>
                    <a:pt x="60" y="3000"/>
                    <a:pt x="112" y="2946"/>
                  </a:cubicBezTo>
                  <a:close/>
                  <a:moveTo>
                    <a:pt x="2337" y="0"/>
                  </a:moveTo>
                  <a:cubicBezTo>
                    <a:pt x="2337" y="0"/>
                    <a:pt x="576" y="2455"/>
                    <a:pt x="112" y="2946"/>
                  </a:cubicBezTo>
                  <a:lnTo>
                    <a:pt x="112" y="2946"/>
                  </a:lnTo>
                  <a:cubicBezTo>
                    <a:pt x="226" y="2918"/>
                    <a:pt x="419" y="2908"/>
                    <a:pt x="644" y="2908"/>
                  </a:cubicBezTo>
                  <a:cubicBezTo>
                    <a:pt x="1336" y="2908"/>
                    <a:pt x="2337" y="3005"/>
                    <a:pt x="2337" y="3005"/>
                  </a:cubicBezTo>
                  <a:lnTo>
                    <a:pt x="3145" y="4394"/>
                  </a:lnTo>
                  <a:lnTo>
                    <a:pt x="4092" y="3990"/>
                  </a:lnTo>
                  <a:lnTo>
                    <a:pt x="4092" y="2096"/>
                  </a:lnTo>
                  <a:lnTo>
                    <a:pt x="2438" y="1465"/>
                  </a:lnTo>
                  <a:lnTo>
                    <a:pt x="233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52"/>
            <p:cNvSpPr/>
            <p:nvPr/>
          </p:nvSpPr>
          <p:spPr>
            <a:xfrm>
              <a:off x="2334825" y="2250600"/>
              <a:ext cx="118400" cy="142075"/>
            </a:xfrm>
            <a:custGeom>
              <a:avLst/>
              <a:gdLst/>
              <a:ahLst/>
              <a:cxnLst/>
              <a:rect l="l" t="t" r="r" b="b"/>
              <a:pathLst>
                <a:path w="4736" h="5683" extrusionOk="0">
                  <a:moveTo>
                    <a:pt x="2387" y="1781"/>
                  </a:moveTo>
                  <a:lnTo>
                    <a:pt x="2450" y="2576"/>
                  </a:lnTo>
                  <a:lnTo>
                    <a:pt x="4079" y="3207"/>
                  </a:lnTo>
                  <a:lnTo>
                    <a:pt x="4079" y="4659"/>
                  </a:lnTo>
                  <a:lnTo>
                    <a:pt x="3587" y="4874"/>
                  </a:lnTo>
                  <a:lnTo>
                    <a:pt x="2829" y="3586"/>
                  </a:lnTo>
                  <a:lnTo>
                    <a:pt x="2665" y="3574"/>
                  </a:lnTo>
                  <a:cubicBezTo>
                    <a:pt x="1983" y="3510"/>
                    <a:pt x="1491" y="3473"/>
                    <a:pt x="1125" y="3473"/>
                  </a:cubicBezTo>
                  <a:lnTo>
                    <a:pt x="1137" y="3473"/>
                  </a:lnTo>
                  <a:cubicBezTo>
                    <a:pt x="1428" y="3106"/>
                    <a:pt x="1819" y="2576"/>
                    <a:pt x="2387" y="1781"/>
                  </a:cubicBezTo>
                  <a:close/>
                  <a:moveTo>
                    <a:pt x="2905" y="0"/>
                  </a:moveTo>
                  <a:lnTo>
                    <a:pt x="2400" y="707"/>
                  </a:lnTo>
                  <a:cubicBezTo>
                    <a:pt x="1541" y="1894"/>
                    <a:pt x="582" y="3195"/>
                    <a:pt x="253" y="3561"/>
                  </a:cubicBezTo>
                  <a:cubicBezTo>
                    <a:pt x="203" y="3574"/>
                    <a:pt x="165" y="3599"/>
                    <a:pt x="127" y="3637"/>
                  </a:cubicBezTo>
                  <a:lnTo>
                    <a:pt x="1" y="3763"/>
                  </a:lnTo>
                  <a:lnTo>
                    <a:pt x="1" y="4142"/>
                  </a:lnTo>
                  <a:lnTo>
                    <a:pt x="228" y="4218"/>
                  </a:lnTo>
                  <a:cubicBezTo>
                    <a:pt x="268" y="4227"/>
                    <a:pt x="302" y="4237"/>
                    <a:pt x="339" y="4237"/>
                  </a:cubicBezTo>
                  <a:cubicBezTo>
                    <a:pt x="396" y="4237"/>
                    <a:pt x="462" y="4214"/>
                    <a:pt x="569" y="4129"/>
                  </a:cubicBezTo>
                  <a:cubicBezTo>
                    <a:pt x="771" y="4117"/>
                    <a:pt x="974" y="4111"/>
                    <a:pt x="1176" y="4111"/>
                  </a:cubicBezTo>
                  <a:cubicBezTo>
                    <a:pt x="1605" y="4111"/>
                    <a:pt x="2034" y="4137"/>
                    <a:pt x="2463" y="4180"/>
                  </a:cubicBezTo>
                  <a:lnTo>
                    <a:pt x="3334" y="5682"/>
                  </a:lnTo>
                  <a:lnTo>
                    <a:pt x="4736" y="5076"/>
                  </a:lnTo>
                  <a:lnTo>
                    <a:pt x="4736" y="2753"/>
                  </a:lnTo>
                  <a:lnTo>
                    <a:pt x="3069" y="2121"/>
                  </a:lnTo>
                  <a:lnTo>
                    <a:pt x="290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52"/>
            <p:cNvSpPr/>
            <p:nvPr/>
          </p:nvSpPr>
          <p:spPr>
            <a:xfrm>
              <a:off x="1713900" y="3010725"/>
              <a:ext cx="224775" cy="69925"/>
            </a:xfrm>
            <a:custGeom>
              <a:avLst/>
              <a:gdLst/>
              <a:ahLst/>
              <a:cxnLst/>
              <a:rect l="l" t="t" r="r" b="b"/>
              <a:pathLst>
                <a:path w="8991" h="2797" extrusionOk="0">
                  <a:moveTo>
                    <a:pt x="1112" y="1"/>
                  </a:moveTo>
                  <a:lnTo>
                    <a:pt x="0" y="556"/>
                  </a:lnTo>
                  <a:lnTo>
                    <a:pt x="1112" y="834"/>
                  </a:lnTo>
                  <a:cubicBezTo>
                    <a:pt x="1112" y="834"/>
                    <a:pt x="3864" y="1125"/>
                    <a:pt x="4104" y="1125"/>
                  </a:cubicBezTo>
                  <a:cubicBezTo>
                    <a:pt x="4344" y="1125"/>
                    <a:pt x="6705" y="2110"/>
                    <a:pt x="6705" y="2110"/>
                  </a:cubicBezTo>
                  <a:cubicBezTo>
                    <a:pt x="6705" y="2110"/>
                    <a:pt x="5423" y="2797"/>
                    <a:pt x="5497" y="2797"/>
                  </a:cubicBezTo>
                  <a:cubicBezTo>
                    <a:pt x="5501" y="2797"/>
                    <a:pt x="5508" y="2795"/>
                    <a:pt x="5518" y="2791"/>
                  </a:cubicBezTo>
                  <a:cubicBezTo>
                    <a:pt x="5758" y="2716"/>
                    <a:pt x="8991" y="2463"/>
                    <a:pt x="8991" y="2463"/>
                  </a:cubicBezTo>
                  <a:lnTo>
                    <a:pt x="7892" y="1390"/>
                  </a:lnTo>
                  <a:lnTo>
                    <a:pt x="324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52"/>
            <p:cNvSpPr/>
            <p:nvPr/>
          </p:nvSpPr>
          <p:spPr>
            <a:xfrm>
              <a:off x="1691475" y="3002850"/>
              <a:ext cx="265200" cy="86825"/>
            </a:xfrm>
            <a:custGeom>
              <a:avLst/>
              <a:gdLst/>
              <a:ahLst/>
              <a:cxnLst/>
              <a:rect l="l" t="t" r="r" b="b"/>
              <a:pathLst>
                <a:path w="10608" h="3473" extrusionOk="0">
                  <a:moveTo>
                    <a:pt x="4079" y="644"/>
                  </a:moveTo>
                  <a:lnTo>
                    <a:pt x="8613" y="1995"/>
                  </a:lnTo>
                  <a:lnTo>
                    <a:pt x="9168" y="2526"/>
                  </a:lnTo>
                  <a:cubicBezTo>
                    <a:pt x="8764" y="2551"/>
                    <a:pt x="8310" y="2589"/>
                    <a:pt x="7880" y="2627"/>
                  </a:cubicBezTo>
                  <a:lnTo>
                    <a:pt x="8335" y="2387"/>
                  </a:lnTo>
                  <a:lnTo>
                    <a:pt x="7716" y="2134"/>
                  </a:lnTo>
                  <a:cubicBezTo>
                    <a:pt x="6112" y="1465"/>
                    <a:pt x="5191" y="1124"/>
                    <a:pt x="5001" y="1124"/>
                  </a:cubicBezTo>
                  <a:cubicBezTo>
                    <a:pt x="4824" y="1124"/>
                    <a:pt x="3095" y="947"/>
                    <a:pt x="2072" y="846"/>
                  </a:cubicBezTo>
                  <a:lnTo>
                    <a:pt x="1807" y="770"/>
                  </a:lnTo>
                  <a:lnTo>
                    <a:pt x="2072" y="644"/>
                  </a:lnTo>
                  <a:close/>
                  <a:moveTo>
                    <a:pt x="1933" y="0"/>
                  </a:moveTo>
                  <a:lnTo>
                    <a:pt x="1" y="973"/>
                  </a:lnTo>
                  <a:lnTo>
                    <a:pt x="1971" y="1465"/>
                  </a:lnTo>
                  <a:cubicBezTo>
                    <a:pt x="2438" y="1515"/>
                    <a:pt x="4749" y="1755"/>
                    <a:pt x="4976" y="1755"/>
                  </a:cubicBezTo>
                  <a:cubicBezTo>
                    <a:pt x="5127" y="1781"/>
                    <a:pt x="5974" y="2096"/>
                    <a:pt x="6857" y="2462"/>
                  </a:cubicBezTo>
                  <a:cubicBezTo>
                    <a:pt x="5974" y="2942"/>
                    <a:pt x="5986" y="2980"/>
                    <a:pt x="6100" y="3233"/>
                  </a:cubicBezTo>
                  <a:lnTo>
                    <a:pt x="6251" y="3473"/>
                  </a:lnTo>
                  <a:lnTo>
                    <a:pt x="6516" y="3410"/>
                  </a:lnTo>
                  <a:cubicBezTo>
                    <a:pt x="6706" y="3359"/>
                    <a:pt x="8411" y="3207"/>
                    <a:pt x="9913" y="3094"/>
                  </a:cubicBezTo>
                  <a:lnTo>
                    <a:pt x="10608" y="3043"/>
                  </a:lnTo>
                  <a:lnTo>
                    <a:pt x="8953" y="1427"/>
                  </a:lnTo>
                  <a:lnTo>
                    <a:pt x="4231" y="13"/>
                  </a:lnTo>
                  <a:lnTo>
                    <a:pt x="193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52"/>
            <p:cNvSpPr/>
            <p:nvPr/>
          </p:nvSpPr>
          <p:spPr>
            <a:xfrm>
              <a:off x="1938650" y="3067875"/>
              <a:ext cx="120300" cy="55275"/>
            </a:xfrm>
            <a:custGeom>
              <a:avLst/>
              <a:gdLst/>
              <a:ahLst/>
              <a:cxnLst/>
              <a:rect l="l" t="t" r="r" b="b"/>
              <a:pathLst>
                <a:path w="4812" h="2211" extrusionOk="0">
                  <a:moveTo>
                    <a:pt x="1807" y="0"/>
                  </a:moveTo>
                  <a:lnTo>
                    <a:pt x="1099" y="1036"/>
                  </a:lnTo>
                  <a:lnTo>
                    <a:pt x="1" y="2210"/>
                  </a:lnTo>
                  <a:lnTo>
                    <a:pt x="1" y="2210"/>
                  </a:lnTo>
                  <a:lnTo>
                    <a:pt x="2842" y="1743"/>
                  </a:lnTo>
                  <a:lnTo>
                    <a:pt x="4812" y="2210"/>
                  </a:lnTo>
                  <a:lnTo>
                    <a:pt x="4812" y="2210"/>
                  </a:lnTo>
                  <a:lnTo>
                    <a:pt x="4408" y="493"/>
                  </a:lnTo>
                  <a:lnTo>
                    <a:pt x="1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52"/>
            <p:cNvSpPr/>
            <p:nvPr/>
          </p:nvSpPr>
          <p:spPr>
            <a:xfrm>
              <a:off x="1916875" y="3059350"/>
              <a:ext cx="152175" cy="75475"/>
            </a:xfrm>
            <a:custGeom>
              <a:avLst/>
              <a:gdLst/>
              <a:ahLst/>
              <a:cxnLst/>
              <a:rect l="l" t="t" r="r" b="b"/>
              <a:pathLst>
                <a:path w="6087" h="3019" extrusionOk="0">
                  <a:moveTo>
                    <a:pt x="2829" y="695"/>
                  </a:moveTo>
                  <a:lnTo>
                    <a:pt x="5026" y="1099"/>
                  </a:lnTo>
                  <a:lnTo>
                    <a:pt x="5253" y="2122"/>
                  </a:lnTo>
                  <a:lnTo>
                    <a:pt x="5253" y="2122"/>
                  </a:lnTo>
                  <a:lnTo>
                    <a:pt x="3713" y="1756"/>
                  </a:lnTo>
                  <a:lnTo>
                    <a:pt x="1731" y="2084"/>
                  </a:lnTo>
                  <a:lnTo>
                    <a:pt x="2236" y="1541"/>
                  </a:lnTo>
                  <a:lnTo>
                    <a:pt x="2829" y="695"/>
                  </a:lnTo>
                  <a:close/>
                  <a:moveTo>
                    <a:pt x="2526" y="0"/>
                  </a:moveTo>
                  <a:lnTo>
                    <a:pt x="1743" y="1162"/>
                  </a:lnTo>
                  <a:lnTo>
                    <a:pt x="1" y="3018"/>
                  </a:lnTo>
                  <a:lnTo>
                    <a:pt x="3675" y="2400"/>
                  </a:lnTo>
                  <a:lnTo>
                    <a:pt x="6087" y="2980"/>
                  </a:lnTo>
                  <a:lnTo>
                    <a:pt x="5531" y="556"/>
                  </a:lnTo>
                  <a:lnTo>
                    <a:pt x="252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52"/>
            <p:cNvSpPr/>
            <p:nvPr/>
          </p:nvSpPr>
          <p:spPr>
            <a:xfrm>
              <a:off x="1843950" y="3121225"/>
              <a:ext cx="55275" cy="29075"/>
            </a:xfrm>
            <a:custGeom>
              <a:avLst/>
              <a:gdLst/>
              <a:ahLst/>
              <a:cxnLst/>
              <a:rect l="l" t="t" r="r" b="b"/>
              <a:pathLst>
                <a:path w="2211" h="1163" extrusionOk="0">
                  <a:moveTo>
                    <a:pt x="1" y="0"/>
                  </a:moveTo>
                  <a:lnTo>
                    <a:pt x="1226" y="1162"/>
                  </a:lnTo>
                  <a:lnTo>
                    <a:pt x="2211" y="278"/>
                  </a:lnTo>
                  <a:lnTo>
                    <a:pt x="16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52"/>
            <p:cNvSpPr/>
            <p:nvPr/>
          </p:nvSpPr>
          <p:spPr>
            <a:xfrm>
              <a:off x="1824375" y="3113325"/>
              <a:ext cx="88750" cy="47700"/>
            </a:xfrm>
            <a:custGeom>
              <a:avLst/>
              <a:gdLst/>
              <a:ahLst/>
              <a:cxnLst/>
              <a:rect l="l" t="t" r="r" b="b"/>
              <a:pathLst>
                <a:path w="3550" h="1908" extrusionOk="0">
                  <a:moveTo>
                    <a:pt x="2375" y="632"/>
                  </a:moveTo>
                  <a:lnTo>
                    <a:pt x="2438" y="670"/>
                  </a:lnTo>
                  <a:lnTo>
                    <a:pt x="2021" y="1049"/>
                  </a:lnTo>
                  <a:lnTo>
                    <a:pt x="1579" y="632"/>
                  </a:lnTo>
                  <a:close/>
                  <a:moveTo>
                    <a:pt x="1" y="1"/>
                  </a:moveTo>
                  <a:lnTo>
                    <a:pt x="1996" y="1907"/>
                  </a:lnTo>
                  <a:lnTo>
                    <a:pt x="3549" y="518"/>
                  </a:lnTo>
                  <a:lnTo>
                    <a:pt x="25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52"/>
            <p:cNvSpPr/>
            <p:nvPr/>
          </p:nvSpPr>
          <p:spPr>
            <a:xfrm>
              <a:off x="2090500" y="3105425"/>
              <a:ext cx="65050" cy="33175"/>
            </a:xfrm>
            <a:custGeom>
              <a:avLst/>
              <a:gdLst/>
              <a:ahLst/>
              <a:cxnLst/>
              <a:rect l="l" t="t" r="r" b="b"/>
              <a:pathLst>
                <a:path w="2602" h="1327" extrusionOk="0">
                  <a:moveTo>
                    <a:pt x="0" y="1"/>
                  </a:moveTo>
                  <a:lnTo>
                    <a:pt x="468" y="1327"/>
                  </a:lnTo>
                  <a:lnTo>
                    <a:pt x="2602" y="658"/>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52"/>
            <p:cNvSpPr/>
            <p:nvPr/>
          </p:nvSpPr>
          <p:spPr>
            <a:xfrm>
              <a:off x="2077875" y="3094075"/>
              <a:ext cx="106725" cy="54325"/>
            </a:xfrm>
            <a:custGeom>
              <a:avLst/>
              <a:gdLst/>
              <a:ahLst/>
              <a:cxnLst/>
              <a:rect l="l" t="t" r="r" b="b"/>
              <a:pathLst>
                <a:path w="4269" h="2173" extrusionOk="0">
                  <a:moveTo>
                    <a:pt x="998" y="910"/>
                  </a:moveTo>
                  <a:lnTo>
                    <a:pt x="1945" y="1137"/>
                  </a:lnTo>
                  <a:lnTo>
                    <a:pt x="1162" y="1377"/>
                  </a:lnTo>
                  <a:lnTo>
                    <a:pt x="998" y="910"/>
                  </a:lnTo>
                  <a:close/>
                  <a:moveTo>
                    <a:pt x="0" y="0"/>
                  </a:moveTo>
                  <a:lnTo>
                    <a:pt x="783" y="2172"/>
                  </a:lnTo>
                  <a:lnTo>
                    <a:pt x="4268" y="1086"/>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05" name="Google Shape;1005;p52"/>
          <p:cNvSpPr/>
          <p:nvPr/>
        </p:nvSpPr>
        <p:spPr>
          <a:xfrm>
            <a:off x="3139691" y="2493024"/>
            <a:ext cx="183603" cy="183603"/>
          </a:xfrm>
          <a:custGeom>
            <a:avLst/>
            <a:gdLst/>
            <a:ahLst/>
            <a:cxnLst/>
            <a:rect l="l" t="t" r="r" b="b"/>
            <a:pathLst>
              <a:path w="1033" h="1033" extrusionOk="0">
                <a:moveTo>
                  <a:pt x="1033" y="198"/>
                </a:moveTo>
                <a:lnTo>
                  <a:pt x="714" y="516"/>
                </a:lnTo>
                <a:lnTo>
                  <a:pt x="1033" y="835"/>
                </a:lnTo>
                <a:lnTo>
                  <a:pt x="837" y="1033"/>
                </a:lnTo>
                <a:lnTo>
                  <a:pt x="517" y="714"/>
                </a:lnTo>
                <a:lnTo>
                  <a:pt x="198" y="1033"/>
                </a:lnTo>
                <a:lnTo>
                  <a:pt x="1" y="835"/>
                </a:lnTo>
                <a:lnTo>
                  <a:pt x="319" y="516"/>
                </a:lnTo>
                <a:lnTo>
                  <a:pt x="1" y="198"/>
                </a:lnTo>
                <a:lnTo>
                  <a:pt x="198" y="0"/>
                </a:lnTo>
                <a:lnTo>
                  <a:pt x="517" y="319"/>
                </a:lnTo>
                <a:lnTo>
                  <a:pt x="83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52"/>
          <p:cNvSpPr/>
          <p:nvPr/>
        </p:nvSpPr>
        <p:spPr>
          <a:xfrm>
            <a:off x="4270718" y="2727586"/>
            <a:ext cx="183603" cy="183603"/>
          </a:xfrm>
          <a:custGeom>
            <a:avLst/>
            <a:gdLst/>
            <a:ahLst/>
            <a:cxnLst/>
            <a:rect l="l" t="t" r="r" b="b"/>
            <a:pathLst>
              <a:path w="1033" h="1033" extrusionOk="0">
                <a:moveTo>
                  <a:pt x="1033" y="198"/>
                </a:moveTo>
                <a:lnTo>
                  <a:pt x="714" y="516"/>
                </a:lnTo>
                <a:lnTo>
                  <a:pt x="1033" y="835"/>
                </a:lnTo>
                <a:lnTo>
                  <a:pt x="837" y="1033"/>
                </a:lnTo>
                <a:lnTo>
                  <a:pt x="517" y="714"/>
                </a:lnTo>
                <a:lnTo>
                  <a:pt x="198" y="1033"/>
                </a:lnTo>
                <a:lnTo>
                  <a:pt x="1" y="835"/>
                </a:lnTo>
                <a:lnTo>
                  <a:pt x="319" y="516"/>
                </a:lnTo>
                <a:lnTo>
                  <a:pt x="1" y="198"/>
                </a:lnTo>
                <a:lnTo>
                  <a:pt x="198" y="0"/>
                </a:lnTo>
                <a:lnTo>
                  <a:pt x="517" y="319"/>
                </a:lnTo>
                <a:lnTo>
                  <a:pt x="83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TextBox 6">
            <a:extLst>
              <a:ext uri="{FF2B5EF4-FFF2-40B4-BE49-F238E27FC236}">
                <a16:creationId xmlns:a16="http://schemas.microsoft.com/office/drawing/2014/main" id="{1B822188-A0AE-3F29-678E-ACF68D098DA9}"/>
              </a:ext>
            </a:extLst>
          </p:cNvPr>
          <p:cNvSpPr txBox="1"/>
          <p:nvPr/>
        </p:nvSpPr>
        <p:spPr>
          <a:xfrm>
            <a:off x="1184937" y="1145118"/>
            <a:ext cx="3153981" cy="400110"/>
          </a:xfrm>
          <a:prstGeom prst="rect">
            <a:avLst/>
          </a:prstGeom>
          <a:solidFill>
            <a:schemeClr val="tx1"/>
          </a:solidFill>
        </p:spPr>
        <p:txBody>
          <a:bodyPr wrap="square">
            <a:spAutoFit/>
          </a:bodyPr>
          <a:lstStyle/>
          <a:p>
            <a:pPr algn="l"/>
            <a:r>
              <a:rPr lang="en-US" sz="2000" b="1" i="0" dirty="0">
                <a:solidFill>
                  <a:schemeClr val="bg1"/>
                </a:solidFill>
                <a:effectLst/>
                <a:latin typeface="Algerian" panose="04020705040A02060702" pitchFamily="82" charset="0"/>
              </a:rPr>
              <a:t>Reliability </a:t>
            </a:r>
          </a:p>
        </p:txBody>
      </p:sp>
      <p:sp>
        <p:nvSpPr>
          <p:cNvPr id="2" name="TextBox 1">
            <a:extLst>
              <a:ext uri="{FF2B5EF4-FFF2-40B4-BE49-F238E27FC236}">
                <a16:creationId xmlns:a16="http://schemas.microsoft.com/office/drawing/2014/main" id="{EBBFFA93-9BB4-F78D-C411-342C10902C1A}"/>
              </a:ext>
            </a:extLst>
          </p:cNvPr>
          <p:cNvSpPr txBox="1"/>
          <p:nvPr/>
        </p:nvSpPr>
        <p:spPr>
          <a:xfrm>
            <a:off x="1931884" y="1761560"/>
            <a:ext cx="5729005" cy="2031325"/>
          </a:xfrm>
          <a:prstGeom prst="rect">
            <a:avLst/>
          </a:prstGeom>
          <a:solidFill>
            <a:schemeClr val="tx1"/>
          </a:solidFill>
        </p:spPr>
        <p:txBody>
          <a:bodyPr wrap="square">
            <a:spAutoFit/>
          </a:bodyPr>
          <a:lstStyle/>
          <a:p>
            <a:pPr algn="just"/>
            <a:r>
              <a:rPr lang="en-US" dirty="0">
                <a:latin typeface="Book Antiqua" panose="02040602050305030304" pitchFamily="18" charset="0"/>
              </a:rPr>
              <a:t>The design of the Internet protocol suite adheres to the end-to-end principle, a concept adapted from the CYCLADES project. Under the end-to-end principle, the network infrastructure is considered inherently unreliable at any single network element or transmission medium and is dynamic in terms of the availability of links and nodes. No central monitoring or performance measurement facility exists that tracks or maintains the state of the network. For the benefit of reducing network complexity, the intelligence in the network is purposely located in the end nodes.[</a:t>
            </a:r>
          </a:p>
        </p:txBody>
      </p:sp>
    </p:spTree>
    <p:extLst>
      <p:ext uri="{BB962C8B-B14F-4D97-AF65-F5344CB8AC3E}">
        <p14:creationId xmlns:p14="http://schemas.microsoft.com/office/powerpoint/2010/main" val="111302667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878"/>
        <p:cNvGrpSpPr/>
        <p:nvPr/>
      </p:nvGrpSpPr>
      <p:grpSpPr>
        <a:xfrm>
          <a:off x="0" y="0"/>
          <a:ext cx="0" cy="0"/>
          <a:chOff x="0" y="0"/>
          <a:chExt cx="0" cy="0"/>
        </a:xfrm>
      </p:grpSpPr>
      <p:grpSp>
        <p:nvGrpSpPr>
          <p:cNvPr id="880" name="Google Shape;880;p52"/>
          <p:cNvGrpSpPr/>
          <p:nvPr/>
        </p:nvGrpSpPr>
        <p:grpSpPr>
          <a:xfrm>
            <a:off x="2459239" y="1749306"/>
            <a:ext cx="4225534" cy="2513468"/>
            <a:chOff x="238125" y="732525"/>
            <a:chExt cx="7130500" cy="4241425"/>
          </a:xfrm>
        </p:grpSpPr>
        <p:sp>
          <p:nvSpPr>
            <p:cNvPr id="881" name="Google Shape;881;p52"/>
            <p:cNvSpPr/>
            <p:nvPr/>
          </p:nvSpPr>
          <p:spPr>
            <a:xfrm>
              <a:off x="3175800" y="1003350"/>
              <a:ext cx="3741725" cy="3331975"/>
            </a:xfrm>
            <a:custGeom>
              <a:avLst/>
              <a:gdLst/>
              <a:ahLst/>
              <a:cxnLst/>
              <a:rect l="l" t="t" r="r" b="b"/>
              <a:pathLst>
                <a:path w="149669" h="133279" extrusionOk="0">
                  <a:moveTo>
                    <a:pt x="81445" y="1"/>
                  </a:moveTo>
                  <a:lnTo>
                    <a:pt x="79450" y="1466"/>
                  </a:lnTo>
                  <a:lnTo>
                    <a:pt x="78288" y="3145"/>
                  </a:lnTo>
                  <a:lnTo>
                    <a:pt x="77341" y="834"/>
                  </a:lnTo>
                  <a:lnTo>
                    <a:pt x="75131" y="834"/>
                  </a:lnTo>
                  <a:lnTo>
                    <a:pt x="73868" y="2413"/>
                  </a:lnTo>
                  <a:lnTo>
                    <a:pt x="73161" y="4888"/>
                  </a:lnTo>
                  <a:lnTo>
                    <a:pt x="69891" y="7325"/>
                  </a:lnTo>
                  <a:lnTo>
                    <a:pt x="68313" y="10330"/>
                  </a:lnTo>
                  <a:lnTo>
                    <a:pt x="69474" y="11466"/>
                  </a:lnTo>
                  <a:lnTo>
                    <a:pt x="66318" y="13247"/>
                  </a:lnTo>
                  <a:lnTo>
                    <a:pt x="67782" y="14825"/>
                  </a:lnTo>
                  <a:lnTo>
                    <a:pt x="69790" y="15873"/>
                  </a:lnTo>
                  <a:lnTo>
                    <a:pt x="68729" y="16504"/>
                  </a:lnTo>
                  <a:lnTo>
                    <a:pt x="65888" y="14812"/>
                  </a:lnTo>
                  <a:lnTo>
                    <a:pt x="65257" y="16605"/>
                  </a:lnTo>
                  <a:lnTo>
                    <a:pt x="63994" y="17439"/>
                  </a:lnTo>
                  <a:lnTo>
                    <a:pt x="65358" y="21644"/>
                  </a:lnTo>
                  <a:lnTo>
                    <a:pt x="67050" y="21959"/>
                  </a:lnTo>
                  <a:lnTo>
                    <a:pt x="68199" y="22906"/>
                  </a:lnTo>
                  <a:cubicBezTo>
                    <a:pt x="67252" y="23336"/>
                    <a:pt x="65674" y="23651"/>
                    <a:pt x="65674" y="23651"/>
                  </a:cubicBezTo>
                  <a:lnTo>
                    <a:pt x="66419" y="25230"/>
                  </a:lnTo>
                  <a:lnTo>
                    <a:pt x="65358" y="26593"/>
                  </a:lnTo>
                  <a:lnTo>
                    <a:pt x="63577" y="25962"/>
                  </a:lnTo>
                  <a:lnTo>
                    <a:pt x="64625" y="23967"/>
                  </a:lnTo>
                  <a:lnTo>
                    <a:pt x="63262" y="20394"/>
                  </a:lnTo>
                  <a:lnTo>
                    <a:pt x="62214" y="17439"/>
                  </a:lnTo>
                  <a:lnTo>
                    <a:pt x="61368" y="15343"/>
                  </a:lnTo>
                  <a:lnTo>
                    <a:pt x="59688" y="14711"/>
                  </a:lnTo>
                  <a:lnTo>
                    <a:pt x="58842" y="18386"/>
                  </a:lnTo>
                  <a:lnTo>
                    <a:pt x="58792" y="21012"/>
                  </a:lnTo>
                  <a:lnTo>
                    <a:pt x="60951" y="22906"/>
                  </a:lnTo>
                  <a:lnTo>
                    <a:pt x="60951" y="24485"/>
                  </a:lnTo>
                  <a:lnTo>
                    <a:pt x="58009" y="23020"/>
                  </a:lnTo>
                  <a:lnTo>
                    <a:pt x="55319" y="22389"/>
                  </a:lnTo>
                  <a:lnTo>
                    <a:pt x="54978" y="23437"/>
                  </a:lnTo>
                  <a:lnTo>
                    <a:pt x="55547" y="24598"/>
                  </a:lnTo>
                  <a:lnTo>
                    <a:pt x="52516" y="25230"/>
                  </a:lnTo>
                  <a:lnTo>
                    <a:pt x="48526" y="27326"/>
                  </a:lnTo>
                  <a:lnTo>
                    <a:pt x="46632" y="29535"/>
                  </a:lnTo>
                  <a:lnTo>
                    <a:pt x="46114" y="26909"/>
                  </a:lnTo>
                  <a:lnTo>
                    <a:pt x="44852" y="26391"/>
                  </a:lnTo>
                  <a:lnTo>
                    <a:pt x="44536" y="29119"/>
                  </a:lnTo>
                  <a:lnTo>
                    <a:pt x="42326" y="30381"/>
                  </a:lnTo>
                  <a:lnTo>
                    <a:pt x="43488" y="32162"/>
                  </a:lnTo>
                  <a:lnTo>
                    <a:pt x="41379" y="32061"/>
                  </a:lnTo>
                  <a:lnTo>
                    <a:pt x="40647" y="33223"/>
                  </a:lnTo>
                  <a:lnTo>
                    <a:pt x="39169" y="30381"/>
                  </a:lnTo>
                  <a:lnTo>
                    <a:pt x="37490" y="29119"/>
                  </a:lnTo>
                  <a:lnTo>
                    <a:pt x="37490" y="29119"/>
                  </a:lnTo>
                  <a:lnTo>
                    <a:pt x="40748" y="29750"/>
                  </a:lnTo>
                  <a:lnTo>
                    <a:pt x="42225" y="28803"/>
                  </a:lnTo>
                  <a:lnTo>
                    <a:pt x="41379" y="26593"/>
                  </a:lnTo>
                  <a:lnTo>
                    <a:pt x="37806" y="24699"/>
                  </a:lnTo>
                  <a:lnTo>
                    <a:pt x="35078" y="23538"/>
                  </a:lnTo>
                  <a:lnTo>
                    <a:pt x="32654" y="22906"/>
                  </a:lnTo>
                  <a:lnTo>
                    <a:pt x="29181" y="24068"/>
                  </a:lnTo>
                  <a:lnTo>
                    <a:pt x="25292" y="28172"/>
                  </a:lnTo>
                  <a:lnTo>
                    <a:pt x="22767" y="31745"/>
                  </a:lnTo>
                  <a:lnTo>
                    <a:pt x="21403" y="34586"/>
                  </a:lnTo>
                  <a:lnTo>
                    <a:pt x="18878" y="37112"/>
                  </a:lnTo>
                  <a:lnTo>
                    <a:pt x="18082" y="38892"/>
                  </a:lnTo>
                  <a:lnTo>
                    <a:pt x="19130" y="42680"/>
                  </a:lnTo>
                  <a:lnTo>
                    <a:pt x="20923" y="42364"/>
                  </a:lnTo>
                  <a:lnTo>
                    <a:pt x="22186" y="40786"/>
                  </a:lnTo>
                  <a:lnTo>
                    <a:pt x="23651" y="43311"/>
                  </a:lnTo>
                  <a:lnTo>
                    <a:pt x="23449" y="44776"/>
                  </a:lnTo>
                  <a:lnTo>
                    <a:pt x="26441" y="45092"/>
                  </a:lnTo>
                  <a:cubicBezTo>
                    <a:pt x="26441" y="45092"/>
                    <a:pt x="28058" y="42882"/>
                    <a:pt x="28058" y="42566"/>
                  </a:cubicBezTo>
                  <a:cubicBezTo>
                    <a:pt x="28058" y="42251"/>
                    <a:pt x="28487" y="40256"/>
                    <a:pt x="28487" y="40256"/>
                  </a:cubicBezTo>
                  <a:lnTo>
                    <a:pt x="26909" y="37932"/>
                  </a:lnTo>
                  <a:lnTo>
                    <a:pt x="27111" y="35622"/>
                  </a:lnTo>
                  <a:lnTo>
                    <a:pt x="28904" y="34157"/>
                  </a:lnTo>
                  <a:lnTo>
                    <a:pt x="29535" y="32364"/>
                  </a:lnTo>
                  <a:lnTo>
                    <a:pt x="30899" y="31202"/>
                  </a:lnTo>
                  <a:lnTo>
                    <a:pt x="32376" y="32263"/>
                  </a:lnTo>
                  <a:lnTo>
                    <a:pt x="29535" y="35836"/>
                  </a:lnTo>
                  <a:lnTo>
                    <a:pt x="30684" y="39309"/>
                  </a:lnTo>
                  <a:lnTo>
                    <a:pt x="32477" y="39523"/>
                  </a:lnTo>
                  <a:lnTo>
                    <a:pt x="35002" y="38778"/>
                  </a:lnTo>
                  <a:lnTo>
                    <a:pt x="36467" y="39725"/>
                  </a:lnTo>
                  <a:lnTo>
                    <a:pt x="34257" y="41089"/>
                  </a:lnTo>
                  <a:lnTo>
                    <a:pt x="31416" y="41203"/>
                  </a:lnTo>
                  <a:lnTo>
                    <a:pt x="31101" y="42983"/>
                  </a:lnTo>
                  <a:lnTo>
                    <a:pt x="29952" y="44360"/>
                  </a:lnTo>
                  <a:lnTo>
                    <a:pt x="29219" y="46822"/>
                  </a:lnTo>
                  <a:lnTo>
                    <a:pt x="25532" y="47504"/>
                  </a:lnTo>
                  <a:lnTo>
                    <a:pt x="21555" y="47504"/>
                  </a:lnTo>
                  <a:lnTo>
                    <a:pt x="22287" y="45092"/>
                  </a:lnTo>
                  <a:lnTo>
                    <a:pt x="21239" y="43880"/>
                  </a:lnTo>
                  <a:lnTo>
                    <a:pt x="19976" y="45382"/>
                  </a:lnTo>
                  <a:lnTo>
                    <a:pt x="19762" y="48072"/>
                  </a:lnTo>
                  <a:lnTo>
                    <a:pt x="17022" y="49208"/>
                  </a:lnTo>
                  <a:lnTo>
                    <a:pt x="16075" y="52618"/>
                  </a:lnTo>
                  <a:lnTo>
                    <a:pt x="14294" y="54448"/>
                  </a:lnTo>
                  <a:lnTo>
                    <a:pt x="12716" y="54448"/>
                  </a:lnTo>
                  <a:lnTo>
                    <a:pt x="10822" y="54764"/>
                  </a:lnTo>
                  <a:lnTo>
                    <a:pt x="12501" y="55648"/>
                  </a:lnTo>
                  <a:lnTo>
                    <a:pt x="13448" y="57681"/>
                  </a:lnTo>
                  <a:lnTo>
                    <a:pt x="11971" y="59209"/>
                  </a:lnTo>
                  <a:lnTo>
                    <a:pt x="8460" y="58780"/>
                  </a:lnTo>
                  <a:lnTo>
                    <a:pt x="6087" y="60017"/>
                  </a:lnTo>
                  <a:lnTo>
                    <a:pt x="6087" y="65484"/>
                  </a:lnTo>
                  <a:lnTo>
                    <a:pt x="8612" y="66217"/>
                  </a:lnTo>
                  <a:lnTo>
                    <a:pt x="9723" y="67164"/>
                  </a:lnTo>
                  <a:lnTo>
                    <a:pt x="11150" y="66318"/>
                  </a:lnTo>
                  <a:lnTo>
                    <a:pt x="13233" y="66431"/>
                  </a:lnTo>
                  <a:lnTo>
                    <a:pt x="15115" y="63691"/>
                  </a:lnTo>
                  <a:lnTo>
                    <a:pt x="16176" y="61797"/>
                  </a:lnTo>
                  <a:lnTo>
                    <a:pt x="17123" y="61381"/>
                  </a:lnTo>
                  <a:lnTo>
                    <a:pt x="17438" y="59600"/>
                  </a:lnTo>
                  <a:lnTo>
                    <a:pt x="19850" y="60232"/>
                  </a:lnTo>
                  <a:lnTo>
                    <a:pt x="21226" y="59487"/>
                  </a:lnTo>
                  <a:lnTo>
                    <a:pt x="22805" y="59487"/>
                  </a:lnTo>
                  <a:lnTo>
                    <a:pt x="24699" y="61595"/>
                  </a:lnTo>
                  <a:lnTo>
                    <a:pt x="26113" y="62909"/>
                  </a:lnTo>
                  <a:lnTo>
                    <a:pt x="26896" y="64222"/>
                  </a:lnTo>
                  <a:lnTo>
                    <a:pt x="26896" y="65484"/>
                  </a:lnTo>
                  <a:lnTo>
                    <a:pt x="28159" y="64752"/>
                  </a:lnTo>
                  <a:lnTo>
                    <a:pt x="28159" y="62959"/>
                  </a:lnTo>
                  <a:lnTo>
                    <a:pt x="29421" y="63376"/>
                  </a:lnTo>
                  <a:lnTo>
                    <a:pt x="29787" y="62542"/>
                  </a:lnTo>
                  <a:lnTo>
                    <a:pt x="27035" y="60964"/>
                  </a:lnTo>
                  <a:lnTo>
                    <a:pt x="24661" y="58653"/>
                  </a:lnTo>
                  <a:lnTo>
                    <a:pt x="25103" y="57075"/>
                  </a:lnTo>
                  <a:lnTo>
                    <a:pt x="27527" y="58754"/>
                  </a:lnTo>
                  <a:lnTo>
                    <a:pt x="30368" y="61595"/>
                  </a:lnTo>
                  <a:lnTo>
                    <a:pt x="31846" y="65383"/>
                  </a:lnTo>
                  <a:lnTo>
                    <a:pt x="33525" y="66671"/>
                  </a:lnTo>
                  <a:lnTo>
                    <a:pt x="34889" y="65383"/>
                  </a:lnTo>
                  <a:lnTo>
                    <a:pt x="33740" y="64020"/>
                  </a:lnTo>
                  <a:lnTo>
                    <a:pt x="35002" y="62643"/>
                  </a:lnTo>
                  <a:lnTo>
                    <a:pt x="36366" y="62441"/>
                  </a:lnTo>
                  <a:lnTo>
                    <a:pt x="37945" y="62126"/>
                  </a:lnTo>
                  <a:lnTo>
                    <a:pt x="37831" y="59701"/>
                  </a:lnTo>
                  <a:lnTo>
                    <a:pt x="39409" y="56343"/>
                  </a:lnTo>
                  <a:lnTo>
                    <a:pt x="41101" y="55913"/>
                  </a:lnTo>
                  <a:lnTo>
                    <a:pt x="41733" y="58237"/>
                  </a:lnTo>
                  <a:lnTo>
                    <a:pt x="43627" y="58237"/>
                  </a:lnTo>
                  <a:lnTo>
                    <a:pt x="43513" y="56759"/>
                  </a:lnTo>
                  <a:lnTo>
                    <a:pt x="45407" y="55547"/>
                  </a:lnTo>
                  <a:lnTo>
                    <a:pt x="44776" y="57466"/>
                  </a:lnTo>
                  <a:lnTo>
                    <a:pt x="47402" y="60168"/>
                  </a:lnTo>
                  <a:lnTo>
                    <a:pt x="49195" y="61507"/>
                  </a:lnTo>
                  <a:lnTo>
                    <a:pt x="45306" y="62340"/>
                  </a:lnTo>
                  <a:lnTo>
                    <a:pt x="42149" y="61494"/>
                  </a:lnTo>
                  <a:lnTo>
                    <a:pt x="39624" y="62126"/>
                  </a:lnTo>
                  <a:lnTo>
                    <a:pt x="38147" y="62972"/>
                  </a:lnTo>
                  <a:lnTo>
                    <a:pt x="37099" y="65497"/>
                  </a:lnTo>
                  <a:lnTo>
                    <a:pt x="38892" y="66671"/>
                  </a:lnTo>
                  <a:lnTo>
                    <a:pt x="41619" y="67366"/>
                  </a:lnTo>
                  <a:lnTo>
                    <a:pt x="44031" y="66002"/>
                  </a:lnTo>
                  <a:lnTo>
                    <a:pt x="44978" y="67366"/>
                  </a:lnTo>
                  <a:lnTo>
                    <a:pt x="44144" y="70523"/>
                  </a:lnTo>
                  <a:lnTo>
                    <a:pt x="41404" y="71785"/>
                  </a:lnTo>
                  <a:lnTo>
                    <a:pt x="38046" y="72316"/>
                  </a:lnTo>
                  <a:lnTo>
                    <a:pt x="32578" y="70737"/>
                  </a:lnTo>
                  <a:lnTo>
                    <a:pt x="30684" y="71053"/>
                  </a:lnTo>
                  <a:lnTo>
                    <a:pt x="29005" y="72518"/>
                  </a:lnTo>
                  <a:lnTo>
                    <a:pt x="26441" y="70422"/>
                  </a:lnTo>
                  <a:lnTo>
                    <a:pt x="23966" y="69891"/>
                  </a:lnTo>
                  <a:lnTo>
                    <a:pt x="23600" y="67139"/>
                  </a:lnTo>
                  <a:lnTo>
                    <a:pt x="22186" y="66823"/>
                  </a:lnTo>
                  <a:lnTo>
                    <a:pt x="20077" y="67164"/>
                  </a:lnTo>
                  <a:lnTo>
                    <a:pt x="15948" y="67139"/>
                  </a:lnTo>
                  <a:lnTo>
                    <a:pt x="11554" y="68742"/>
                  </a:lnTo>
                  <a:lnTo>
                    <a:pt x="10291" y="68111"/>
                  </a:lnTo>
                  <a:lnTo>
                    <a:pt x="8511" y="69891"/>
                  </a:lnTo>
                  <a:lnTo>
                    <a:pt x="6718" y="71785"/>
                  </a:lnTo>
                  <a:lnTo>
                    <a:pt x="6087" y="73793"/>
                  </a:lnTo>
                  <a:lnTo>
                    <a:pt x="3460" y="75687"/>
                  </a:lnTo>
                  <a:lnTo>
                    <a:pt x="1048" y="79564"/>
                  </a:lnTo>
                  <a:lnTo>
                    <a:pt x="0" y="82089"/>
                  </a:lnTo>
                  <a:lnTo>
                    <a:pt x="518" y="84501"/>
                  </a:lnTo>
                  <a:lnTo>
                    <a:pt x="0" y="87342"/>
                  </a:lnTo>
                  <a:lnTo>
                    <a:pt x="834" y="90814"/>
                  </a:lnTo>
                  <a:lnTo>
                    <a:pt x="3258" y="93340"/>
                  </a:lnTo>
                  <a:lnTo>
                    <a:pt x="5038" y="95234"/>
                  </a:lnTo>
                  <a:lnTo>
                    <a:pt x="8094" y="97027"/>
                  </a:lnTo>
                  <a:lnTo>
                    <a:pt x="10822" y="96711"/>
                  </a:lnTo>
                  <a:lnTo>
                    <a:pt x="13347" y="96711"/>
                  </a:lnTo>
                  <a:lnTo>
                    <a:pt x="16075" y="95335"/>
                  </a:lnTo>
                  <a:lnTo>
                    <a:pt x="18398" y="95600"/>
                  </a:lnTo>
                  <a:lnTo>
                    <a:pt x="19345" y="97203"/>
                  </a:lnTo>
                  <a:lnTo>
                    <a:pt x="22186" y="97052"/>
                  </a:lnTo>
                  <a:lnTo>
                    <a:pt x="23335" y="98921"/>
                  </a:lnTo>
                  <a:lnTo>
                    <a:pt x="22918" y="103012"/>
                  </a:lnTo>
                  <a:lnTo>
                    <a:pt x="25040" y="106169"/>
                  </a:lnTo>
                  <a:lnTo>
                    <a:pt x="25646" y="109325"/>
                  </a:lnTo>
                  <a:lnTo>
                    <a:pt x="25646" y="112166"/>
                  </a:lnTo>
                  <a:lnTo>
                    <a:pt x="23752" y="114793"/>
                  </a:lnTo>
                  <a:lnTo>
                    <a:pt x="23752" y="117205"/>
                  </a:lnTo>
                  <a:lnTo>
                    <a:pt x="25646" y="119945"/>
                  </a:lnTo>
                  <a:lnTo>
                    <a:pt x="25646" y="123505"/>
                  </a:lnTo>
                  <a:lnTo>
                    <a:pt x="27641" y="126132"/>
                  </a:lnTo>
                  <a:lnTo>
                    <a:pt x="28752" y="128228"/>
                  </a:lnTo>
                  <a:lnTo>
                    <a:pt x="29143" y="130539"/>
                  </a:lnTo>
                  <a:lnTo>
                    <a:pt x="30899" y="133279"/>
                  </a:lnTo>
                  <a:lnTo>
                    <a:pt x="35419" y="133279"/>
                  </a:lnTo>
                  <a:lnTo>
                    <a:pt x="37945" y="131385"/>
                  </a:lnTo>
                  <a:lnTo>
                    <a:pt x="39624" y="129541"/>
                  </a:lnTo>
                  <a:lnTo>
                    <a:pt x="42149" y="126675"/>
                  </a:lnTo>
                  <a:lnTo>
                    <a:pt x="42781" y="123808"/>
                  </a:lnTo>
                  <a:lnTo>
                    <a:pt x="44258" y="123808"/>
                  </a:lnTo>
                  <a:lnTo>
                    <a:pt x="44574" y="119705"/>
                  </a:lnTo>
                  <a:lnTo>
                    <a:pt x="44574" y="118442"/>
                  </a:lnTo>
                  <a:lnTo>
                    <a:pt x="48678" y="115285"/>
                  </a:lnTo>
                  <a:lnTo>
                    <a:pt x="50256" y="112874"/>
                  </a:lnTo>
                  <a:lnTo>
                    <a:pt x="50256" y="110260"/>
                  </a:lnTo>
                  <a:lnTo>
                    <a:pt x="49410" y="108265"/>
                  </a:lnTo>
                  <a:lnTo>
                    <a:pt x="49460" y="105954"/>
                  </a:lnTo>
                  <a:lnTo>
                    <a:pt x="48905" y="104477"/>
                  </a:lnTo>
                  <a:lnTo>
                    <a:pt x="51683" y="101951"/>
                  </a:lnTo>
                  <a:lnTo>
                    <a:pt x="54334" y="99009"/>
                  </a:lnTo>
                  <a:lnTo>
                    <a:pt x="57592" y="97014"/>
                  </a:lnTo>
                  <a:cubicBezTo>
                    <a:pt x="57592" y="97014"/>
                    <a:pt x="59070" y="94388"/>
                    <a:pt x="59070" y="93958"/>
                  </a:cubicBezTo>
                  <a:cubicBezTo>
                    <a:pt x="59070" y="93542"/>
                    <a:pt x="59916" y="91433"/>
                    <a:pt x="59916" y="91433"/>
                  </a:cubicBezTo>
                  <a:lnTo>
                    <a:pt x="59398" y="89754"/>
                  </a:lnTo>
                  <a:lnTo>
                    <a:pt x="57921" y="90498"/>
                  </a:lnTo>
                  <a:lnTo>
                    <a:pt x="54132" y="91016"/>
                  </a:lnTo>
                  <a:lnTo>
                    <a:pt x="52870" y="91648"/>
                  </a:lnTo>
                  <a:lnTo>
                    <a:pt x="52238" y="89754"/>
                  </a:lnTo>
                  <a:lnTo>
                    <a:pt x="51721" y="88604"/>
                  </a:lnTo>
                  <a:lnTo>
                    <a:pt x="49612" y="86597"/>
                  </a:lnTo>
                  <a:lnTo>
                    <a:pt x="48248" y="85650"/>
                  </a:lnTo>
                  <a:lnTo>
                    <a:pt x="46139" y="80826"/>
                  </a:lnTo>
                  <a:lnTo>
                    <a:pt x="45306" y="79665"/>
                  </a:lnTo>
                  <a:lnTo>
                    <a:pt x="44258" y="76823"/>
                  </a:lnTo>
                  <a:lnTo>
                    <a:pt x="43513" y="75561"/>
                  </a:lnTo>
                  <a:lnTo>
                    <a:pt x="44675" y="75144"/>
                  </a:lnTo>
                  <a:lnTo>
                    <a:pt x="47200" y="78617"/>
                  </a:lnTo>
                  <a:lnTo>
                    <a:pt x="48665" y="80927"/>
                  </a:lnTo>
                  <a:lnTo>
                    <a:pt x="49511" y="83339"/>
                  </a:lnTo>
                  <a:lnTo>
                    <a:pt x="51506" y="84917"/>
                  </a:lnTo>
                  <a:lnTo>
                    <a:pt x="52769" y="87973"/>
                  </a:lnTo>
                  <a:lnTo>
                    <a:pt x="53299" y="89438"/>
                  </a:lnTo>
                  <a:lnTo>
                    <a:pt x="56771" y="87859"/>
                  </a:lnTo>
                  <a:lnTo>
                    <a:pt x="60560" y="87026"/>
                  </a:lnTo>
                  <a:lnTo>
                    <a:pt x="64449" y="85018"/>
                  </a:lnTo>
                  <a:lnTo>
                    <a:pt x="65585" y="82922"/>
                  </a:lnTo>
                  <a:lnTo>
                    <a:pt x="66431" y="80814"/>
                  </a:lnTo>
                  <a:lnTo>
                    <a:pt x="64853" y="79235"/>
                  </a:lnTo>
                  <a:lnTo>
                    <a:pt x="63476" y="77771"/>
                  </a:lnTo>
                  <a:lnTo>
                    <a:pt x="61065" y="78503"/>
                  </a:lnTo>
                  <a:lnTo>
                    <a:pt x="58956" y="78604"/>
                  </a:lnTo>
                  <a:lnTo>
                    <a:pt x="57693" y="76293"/>
                  </a:lnTo>
                  <a:lnTo>
                    <a:pt x="55799" y="74740"/>
                  </a:lnTo>
                  <a:lnTo>
                    <a:pt x="56746" y="73149"/>
                  </a:lnTo>
                  <a:lnTo>
                    <a:pt x="59587" y="75460"/>
                  </a:lnTo>
                  <a:lnTo>
                    <a:pt x="61696" y="76609"/>
                  </a:lnTo>
                  <a:lnTo>
                    <a:pt x="63476" y="76722"/>
                  </a:lnTo>
                  <a:lnTo>
                    <a:pt x="65269" y="77669"/>
                  </a:lnTo>
                  <a:lnTo>
                    <a:pt x="67997" y="78086"/>
                  </a:lnTo>
                  <a:lnTo>
                    <a:pt x="71368" y="77669"/>
                  </a:lnTo>
                  <a:lnTo>
                    <a:pt x="73995" y="79564"/>
                  </a:lnTo>
                  <a:lnTo>
                    <a:pt x="75358" y="81874"/>
                  </a:lnTo>
                  <a:lnTo>
                    <a:pt x="76621" y="82076"/>
                  </a:lnTo>
                  <a:lnTo>
                    <a:pt x="77884" y="80612"/>
                  </a:lnTo>
                  <a:lnTo>
                    <a:pt x="78515" y="83137"/>
                  </a:lnTo>
                  <a:lnTo>
                    <a:pt x="79147" y="85864"/>
                  </a:lnTo>
                  <a:lnTo>
                    <a:pt x="80510" y="88806"/>
                  </a:lnTo>
                  <a:lnTo>
                    <a:pt x="81988" y="92178"/>
                  </a:lnTo>
                  <a:lnTo>
                    <a:pt x="82505" y="94072"/>
                  </a:lnTo>
                  <a:lnTo>
                    <a:pt x="84298" y="91231"/>
                  </a:lnTo>
                  <a:lnTo>
                    <a:pt x="84298" y="88188"/>
                  </a:lnTo>
                  <a:lnTo>
                    <a:pt x="85245" y="86609"/>
                  </a:lnTo>
                  <a:lnTo>
                    <a:pt x="87291" y="84816"/>
                  </a:lnTo>
                  <a:lnTo>
                    <a:pt x="90322" y="82089"/>
                  </a:lnTo>
                  <a:lnTo>
                    <a:pt x="91622" y="80296"/>
                  </a:lnTo>
                  <a:lnTo>
                    <a:pt x="94375" y="79665"/>
                  </a:lnTo>
                  <a:lnTo>
                    <a:pt x="95120" y="82720"/>
                  </a:lnTo>
                  <a:lnTo>
                    <a:pt x="96913" y="83554"/>
                  </a:lnTo>
                  <a:lnTo>
                    <a:pt x="96913" y="86925"/>
                  </a:lnTo>
                  <a:lnTo>
                    <a:pt x="98857" y="85763"/>
                  </a:lnTo>
                  <a:lnTo>
                    <a:pt x="100701" y="89652"/>
                  </a:lnTo>
                  <a:lnTo>
                    <a:pt x="100701" y="93857"/>
                  </a:lnTo>
                  <a:lnTo>
                    <a:pt x="102696" y="94905"/>
                  </a:lnTo>
                  <a:lnTo>
                    <a:pt x="103694" y="97014"/>
                  </a:lnTo>
                  <a:lnTo>
                    <a:pt x="105133" y="98908"/>
                  </a:lnTo>
                  <a:lnTo>
                    <a:pt x="107179" y="99741"/>
                  </a:lnTo>
                  <a:lnTo>
                    <a:pt x="107179" y="99741"/>
                  </a:lnTo>
                  <a:lnTo>
                    <a:pt x="106560" y="97746"/>
                  </a:lnTo>
                  <a:lnTo>
                    <a:pt x="106257" y="96067"/>
                  </a:lnTo>
                  <a:lnTo>
                    <a:pt x="104577" y="94804"/>
                  </a:lnTo>
                  <a:lnTo>
                    <a:pt x="103428" y="93226"/>
                  </a:lnTo>
                  <a:lnTo>
                    <a:pt x="102797" y="91761"/>
                  </a:lnTo>
                  <a:lnTo>
                    <a:pt x="103113" y="89551"/>
                  </a:lnTo>
                  <a:lnTo>
                    <a:pt x="103845" y="88604"/>
                  </a:lnTo>
                  <a:lnTo>
                    <a:pt x="105537" y="90183"/>
                  </a:lnTo>
                  <a:lnTo>
                    <a:pt x="107217" y="91963"/>
                  </a:lnTo>
                  <a:lnTo>
                    <a:pt x="108050" y="92393"/>
                  </a:lnTo>
                  <a:cubicBezTo>
                    <a:pt x="108050" y="92393"/>
                    <a:pt x="110146" y="90814"/>
                    <a:pt x="110146" y="90498"/>
                  </a:cubicBezTo>
                  <a:lnTo>
                    <a:pt x="110146" y="86925"/>
                  </a:lnTo>
                  <a:lnTo>
                    <a:pt x="108252" y="85132"/>
                  </a:lnTo>
                  <a:lnTo>
                    <a:pt x="107469" y="83554"/>
                  </a:lnTo>
                  <a:cubicBezTo>
                    <a:pt x="107469" y="83554"/>
                    <a:pt x="107747" y="81975"/>
                    <a:pt x="108063" y="81773"/>
                  </a:cubicBezTo>
                  <a:cubicBezTo>
                    <a:pt x="108378" y="81559"/>
                    <a:pt x="110209" y="80927"/>
                    <a:pt x="110209" y="80927"/>
                  </a:cubicBezTo>
                  <a:lnTo>
                    <a:pt x="110752" y="82190"/>
                  </a:lnTo>
                  <a:lnTo>
                    <a:pt x="112646" y="80826"/>
                  </a:lnTo>
                  <a:lnTo>
                    <a:pt x="116434" y="78932"/>
                  </a:lnTo>
                  <a:lnTo>
                    <a:pt x="118177" y="75775"/>
                  </a:lnTo>
                  <a:lnTo>
                    <a:pt x="118960" y="73566"/>
                  </a:lnTo>
                  <a:lnTo>
                    <a:pt x="118960" y="69891"/>
                  </a:lnTo>
                  <a:lnTo>
                    <a:pt x="117520" y="66949"/>
                  </a:lnTo>
                  <a:lnTo>
                    <a:pt x="116093" y="65169"/>
                  </a:lnTo>
                  <a:lnTo>
                    <a:pt x="118278" y="63691"/>
                  </a:lnTo>
                  <a:lnTo>
                    <a:pt x="118947" y="63174"/>
                  </a:lnTo>
                  <a:lnTo>
                    <a:pt x="117280" y="62643"/>
                  </a:lnTo>
                  <a:lnTo>
                    <a:pt x="115816" y="63174"/>
                  </a:lnTo>
                  <a:lnTo>
                    <a:pt x="114868" y="62113"/>
                  </a:lnTo>
                  <a:lnTo>
                    <a:pt x="114237" y="61280"/>
                  </a:lnTo>
                  <a:lnTo>
                    <a:pt x="116030" y="60219"/>
                  </a:lnTo>
                  <a:lnTo>
                    <a:pt x="116876" y="58540"/>
                  </a:lnTo>
                  <a:lnTo>
                    <a:pt x="117924" y="59070"/>
                  </a:lnTo>
                  <a:lnTo>
                    <a:pt x="117394" y="60964"/>
                  </a:lnTo>
                  <a:lnTo>
                    <a:pt x="117394" y="60964"/>
                  </a:lnTo>
                  <a:lnTo>
                    <a:pt x="119086" y="60118"/>
                  </a:lnTo>
                  <a:lnTo>
                    <a:pt x="120235" y="61065"/>
                  </a:lnTo>
                  <a:lnTo>
                    <a:pt x="121182" y="62744"/>
                  </a:lnTo>
                  <a:lnTo>
                    <a:pt x="122129" y="63906"/>
                  </a:lnTo>
                  <a:lnTo>
                    <a:pt x="122129" y="65484"/>
                  </a:lnTo>
                  <a:lnTo>
                    <a:pt x="122975" y="66318"/>
                  </a:lnTo>
                  <a:lnTo>
                    <a:pt x="124806" y="64853"/>
                  </a:lnTo>
                  <a:lnTo>
                    <a:pt x="124263" y="62542"/>
                  </a:lnTo>
                  <a:lnTo>
                    <a:pt x="122621" y="60850"/>
                  </a:lnTo>
                  <a:lnTo>
                    <a:pt x="122116" y="59802"/>
                  </a:lnTo>
                  <a:lnTo>
                    <a:pt x="123594" y="58540"/>
                  </a:lnTo>
                  <a:lnTo>
                    <a:pt x="123707" y="55699"/>
                  </a:lnTo>
                  <a:lnTo>
                    <a:pt x="124970" y="54651"/>
                  </a:lnTo>
                  <a:lnTo>
                    <a:pt x="126233" y="55383"/>
                  </a:lnTo>
                  <a:lnTo>
                    <a:pt x="128127" y="52125"/>
                  </a:lnTo>
                  <a:lnTo>
                    <a:pt x="129705" y="47289"/>
                  </a:lnTo>
                  <a:lnTo>
                    <a:pt x="128544" y="44031"/>
                  </a:lnTo>
                  <a:lnTo>
                    <a:pt x="127811" y="41102"/>
                  </a:lnTo>
                  <a:lnTo>
                    <a:pt x="126132" y="39523"/>
                  </a:lnTo>
                  <a:lnTo>
                    <a:pt x="123922" y="38892"/>
                  </a:lnTo>
                  <a:lnTo>
                    <a:pt x="122558" y="38362"/>
                  </a:lnTo>
                  <a:lnTo>
                    <a:pt x="121498" y="37516"/>
                  </a:lnTo>
                  <a:lnTo>
                    <a:pt x="123606" y="33311"/>
                  </a:lnTo>
                  <a:lnTo>
                    <a:pt x="124440" y="30533"/>
                  </a:lnTo>
                  <a:lnTo>
                    <a:pt x="126650" y="29220"/>
                  </a:lnTo>
                  <a:lnTo>
                    <a:pt x="130021" y="29220"/>
                  </a:lnTo>
                  <a:lnTo>
                    <a:pt x="132332" y="28588"/>
                  </a:lnTo>
                  <a:lnTo>
                    <a:pt x="132231" y="28588"/>
                  </a:lnTo>
                  <a:lnTo>
                    <a:pt x="132231" y="23222"/>
                  </a:lnTo>
                  <a:lnTo>
                    <a:pt x="135072" y="21959"/>
                  </a:lnTo>
                  <a:lnTo>
                    <a:pt x="135804" y="23853"/>
                  </a:lnTo>
                  <a:lnTo>
                    <a:pt x="136650" y="21959"/>
                  </a:lnTo>
                  <a:lnTo>
                    <a:pt x="136650" y="20065"/>
                  </a:lnTo>
                  <a:lnTo>
                    <a:pt x="138115" y="20899"/>
                  </a:lnTo>
                  <a:lnTo>
                    <a:pt x="137433" y="24788"/>
                  </a:lnTo>
                  <a:lnTo>
                    <a:pt x="136006" y="30571"/>
                  </a:lnTo>
                  <a:lnTo>
                    <a:pt x="136006" y="33942"/>
                  </a:lnTo>
                  <a:lnTo>
                    <a:pt x="139428" y="38677"/>
                  </a:lnTo>
                  <a:lnTo>
                    <a:pt x="140426" y="42049"/>
                  </a:lnTo>
                  <a:lnTo>
                    <a:pt x="140426" y="43412"/>
                  </a:lnTo>
                  <a:lnTo>
                    <a:pt x="141688" y="42364"/>
                  </a:lnTo>
                  <a:lnTo>
                    <a:pt x="141688" y="38993"/>
                  </a:lnTo>
                  <a:lnTo>
                    <a:pt x="143166" y="35622"/>
                  </a:lnTo>
                  <a:lnTo>
                    <a:pt x="142370" y="32894"/>
                  </a:lnTo>
                  <a:lnTo>
                    <a:pt x="142244" y="31316"/>
                  </a:lnTo>
                  <a:lnTo>
                    <a:pt x="141966" y="29220"/>
                  </a:lnTo>
                  <a:lnTo>
                    <a:pt x="140085" y="27742"/>
                  </a:lnTo>
                  <a:lnTo>
                    <a:pt x="139782" y="24800"/>
                  </a:lnTo>
                  <a:lnTo>
                    <a:pt x="142522" y="23020"/>
                  </a:lnTo>
                  <a:lnTo>
                    <a:pt x="144832" y="23336"/>
                  </a:lnTo>
                  <a:lnTo>
                    <a:pt x="144832" y="20697"/>
                  </a:lnTo>
                  <a:lnTo>
                    <a:pt x="145881" y="18967"/>
                  </a:lnTo>
                  <a:lnTo>
                    <a:pt x="148090" y="17855"/>
                  </a:lnTo>
                  <a:lnTo>
                    <a:pt x="148936" y="17855"/>
                  </a:lnTo>
                  <a:lnTo>
                    <a:pt x="147573" y="14067"/>
                  </a:lnTo>
                  <a:lnTo>
                    <a:pt x="144315" y="12868"/>
                  </a:lnTo>
                  <a:lnTo>
                    <a:pt x="144832" y="10784"/>
                  </a:lnTo>
                  <a:lnTo>
                    <a:pt x="144517" y="8751"/>
                  </a:lnTo>
                  <a:lnTo>
                    <a:pt x="144315" y="7577"/>
                  </a:lnTo>
                  <a:lnTo>
                    <a:pt x="146310" y="8613"/>
                  </a:lnTo>
                  <a:lnTo>
                    <a:pt x="147674" y="7565"/>
                  </a:lnTo>
                  <a:lnTo>
                    <a:pt x="148936" y="8398"/>
                  </a:lnTo>
                  <a:lnTo>
                    <a:pt x="149669" y="6188"/>
                  </a:lnTo>
                  <a:lnTo>
                    <a:pt x="148406" y="4509"/>
                  </a:lnTo>
                  <a:lnTo>
                    <a:pt x="147775" y="2084"/>
                  </a:lnTo>
                  <a:lnTo>
                    <a:pt x="144201" y="1567"/>
                  </a:lnTo>
                  <a:lnTo>
                    <a:pt x="144201" y="3031"/>
                  </a:lnTo>
                  <a:lnTo>
                    <a:pt x="142623" y="2981"/>
                  </a:lnTo>
                  <a:lnTo>
                    <a:pt x="141890" y="2084"/>
                  </a:lnTo>
                  <a:lnTo>
                    <a:pt x="134440" y="2084"/>
                  </a:lnTo>
                  <a:lnTo>
                    <a:pt x="131069" y="2400"/>
                  </a:lnTo>
                  <a:lnTo>
                    <a:pt x="133493" y="4774"/>
                  </a:lnTo>
                  <a:lnTo>
                    <a:pt x="130867" y="4799"/>
                  </a:lnTo>
                  <a:lnTo>
                    <a:pt x="130337" y="3499"/>
                  </a:lnTo>
                  <a:lnTo>
                    <a:pt x="127294" y="4837"/>
                  </a:lnTo>
                  <a:lnTo>
                    <a:pt x="124654" y="6504"/>
                  </a:lnTo>
                  <a:lnTo>
                    <a:pt x="123076" y="6504"/>
                  </a:lnTo>
                  <a:lnTo>
                    <a:pt x="122028" y="4294"/>
                  </a:lnTo>
                  <a:lnTo>
                    <a:pt x="119503" y="3928"/>
                  </a:lnTo>
                  <a:lnTo>
                    <a:pt x="117407" y="5115"/>
                  </a:lnTo>
                  <a:lnTo>
                    <a:pt x="114149" y="4016"/>
                  </a:lnTo>
                  <a:lnTo>
                    <a:pt x="112040" y="3158"/>
                  </a:lnTo>
                  <a:lnTo>
                    <a:pt x="107835" y="3461"/>
                  </a:lnTo>
                  <a:lnTo>
                    <a:pt x="106055" y="4610"/>
                  </a:lnTo>
                  <a:lnTo>
                    <a:pt x="107204" y="7767"/>
                  </a:lnTo>
                  <a:lnTo>
                    <a:pt x="104792" y="7767"/>
                  </a:lnTo>
                  <a:lnTo>
                    <a:pt x="103529" y="7653"/>
                  </a:lnTo>
                  <a:lnTo>
                    <a:pt x="101951" y="8448"/>
                  </a:lnTo>
                  <a:lnTo>
                    <a:pt x="102898" y="10153"/>
                  </a:lnTo>
                  <a:lnTo>
                    <a:pt x="100587" y="9484"/>
                  </a:lnTo>
                  <a:lnTo>
                    <a:pt x="99741" y="6529"/>
                  </a:lnTo>
                  <a:lnTo>
                    <a:pt x="97115" y="4319"/>
                  </a:lnTo>
                  <a:lnTo>
                    <a:pt x="93327" y="4837"/>
                  </a:lnTo>
                  <a:lnTo>
                    <a:pt x="94173" y="7577"/>
                  </a:lnTo>
                  <a:lnTo>
                    <a:pt x="91016" y="7463"/>
                  </a:lnTo>
                  <a:lnTo>
                    <a:pt x="89968" y="6100"/>
                  </a:lnTo>
                  <a:lnTo>
                    <a:pt x="87758" y="7249"/>
                  </a:lnTo>
                  <a:lnTo>
                    <a:pt x="86066" y="7779"/>
                  </a:lnTo>
                  <a:lnTo>
                    <a:pt x="83541" y="10822"/>
                  </a:lnTo>
                  <a:lnTo>
                    <a:pt x="83023" y="8827"/>
                  </a:lnTo>
                  <a:lnTo>
                    <a:pt x="85233" y="5468"/>
                  </a:lnTo>
                  <a:lnTo>
                    <a:pt x="84601" y="2312"/>
                  </a:lnTo>
                  <a:lnTo>
                    <a:pt x="8144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52"/>
            <p:cNvSpPr/>
            <p:nvPr/>
          </p:nvSpPr>
          <p:spPr>
            <a:xfrm>
              <a:off x="3167575" y="993250"/>
              <a:ext cx="3759100" cy="3349975"/>
            </a:xfrm>
            <a:custGeom>
              <a:avLst/>
              <a:gdLst/>
              <a:ahLst/>
              <a:cxnLst/>
              <a:rect l="l" t="t" r="r" b="b"/>
              <a:pathLst>
                <a:path w="150364" h="133999" extrusionOk="0">
                  <a:moveTo>
                    <a:pt x="81786" y="784"/>
                  </a:moveTo>
                  <a:lnTo>
                    <a:pt x="84653" y="2892"/>
                  </a:lnTo>
                  <a:lnTo>
                    <a:pt x="85234" y="5797"/>
                  </a:lnTo>
                  <a:lnTo>
                    <a:pt x="83024" y="9168"/>
                  </a:lnTo>
                  <a:lnTo>
                    <a:pt x="83731" y="11895"/>
                  </a:lnTo>
                  <a:lnTo>
                    <a:pt x="86597" y="8448"/>
                  </a:lnTo>
                  <a:lnTo>
                    <a:pt x="88239" y="7931"/>
                  </a:lnTo>
                  <a:lnTo>
                    <a:pt x="90209" y="6895"/>
                  </a:lnTo>
                  <a:lnTo>
                    <a:pt x="91193" y="8171"/>
                  </a:lnTo>
                  <a:lnTo>
                    <a:pt x="94931" y="8297"/>
                  </a:lnTo>
                  <a:lnTo>
                    <a:pt x="94931" y="8297"/>
                  </a:lnTo>
                  <a:lnTo>
                    <a:pt x="94072" y="5494"/>
                  </a:lnTo>
                  <a:lnTo>
                    <a:pt x="97355" y="5039"/>
                  </a:lnTo>
                  <a:lnTo>
                    <a:pt x="99805" y="7110"/>
                  </a:lnTo>
                  <a:lnTo>
                    <a:pt x="100664" y="10140"/>
                  </a:lnTo>
                  <a:lnTo>
                    <a:pt x="103871" y="11075"/>
                  </a:lnTo>
                  <a:lnTo>
                    <a:pt x="102722" y="8991"/>
                  </a:lnTo>
                  <a:lnTo>
                    <a:pt x="103922" y="8385"/>
                  </a:lnTo>
                  <a:lnTo>
                    <a:pt x="105121" y="8486"/>
                  </a:lnTo>
                  <a:lnTo>
                    <a:pt x="107987" y="8486"/>
                  </a:lnTo>
                  <a:lnTo>
                    <a:pt x="106763" y="5153"/>
                  </a:lnTo>
                  <a:lnTo>
                    <a:pt x="108265" y="4180"/>
                  </a:lnTo>
                  <a:lnTo>
                    <a:pt x="112319" y="3890"/>
                  </a:lnTo>
                  <a:lnTo>
                    <a:pt x="114377" y="4723"/>
                  </a:lnTo>
                  <a:lnTo>
                    <a:pt x="117761" y="5860"/>
                  </a:lnTo>
                  <a:lnTo>
                    <a:pt x="119895" y="4673"/>
                  </a:lnTo>
                  <a:lnTo>
                    <a:pt x="122142" y="5001"/>
                  </a:lnTo>
                  <a:lnTo>
                    <a:pt x="123216" y="7236"/>
                  </a:lnTo>
                  <a:lnTo>
                    <a:pt x="125084" y="7236"/>
                  </a:lnTo>
                  <a:lnTo>
                    <a:pt x="127749" y="5544"/>
                  </a:lnTo>
                  <a:lnTo>
                    <a:pt x="130489" y="4332"/>
                  </a:lnTo>
                  <a:lnTo>
                    <a:pt x="130981" y="5532"/>
                  </a:lnTo>
                  <a:lnTo>
                    <a:pt x="134580" y="5494"/>
                  </a:lnTo>
                  <a:lnTo>
                    <a:pt x="132105" y="3069"/>
                  </a:lnTo>
                  <a:lnTo>
                    <a:pt x="134769" y="2817"/>
                  </a:lnTo>
                  <a:lnTo>
                    <a:pt x="142080" y="2817"/>
                  </a:lnTo>
                  <a:lnTo>
                    <a:pt x="142813" y="3713"/>
                  </a:lnTo>
                  <a:lnTo>
                    <a:pt x="144858" y="3776"/>
                  </a:lnTo>
                  <a:lnTo>
                    <a:pt x="144858" y="2337"/>
                  </a:lnTo>
                  <a:lnTo>
                    <a:pt x="147864" y="2779"/>
                  </a:lnTo>
                  <a:lnTo>
                    <a:pt x="148432" y="4989"/>
                  </a:lnTo>
                  <a:lnTo>
                    <a:pt x="149657" y="6643"/>
                  </a:lnTo>
                  <a:lnTo>
                    <a:pt x="149101" y="8309"/>
                  </a:lnTo>
                  <a:lnTo>
                    <a:pt x="147990" y="7564"/>
                  </a:lnTo>
                  <a:lnTo>
                    <a:pt x="146601" y="8638"/>
                  </a:lnTo>
                  <a:lnTo>
                    <a:pt x="144214" y="7400"/>
                  </a:lnTo>
                  <a:lnTo>
                    <a:pt x="144846" y="11163"/>
                  </a:lnTo>
                  <a:lnTo>
                    <a:pt x="144278" y="13461"/>
                  </a:lnTo>
                  <a:lnTo>
                    <a:pt x="147662" y="14724"/>
                  </a:lnTo>
                  <a:lnTo>
                    <a:pt x="148823" y="17944"/>
                  </a:lnTo>
                  <a:lnTo>
                    <a:pt x="148356" y="17944"/>
                  </a:lnTo>
                  <a:lnTo>
                    <a:pt x="145995" y="19118"/>
                  </a:lnTo>
                  <a:lnTo>
                    <a:pt x="144846" y="21012"/>
                  </a:lnTo>
                  <a:lnTo>
                    <a:pt x="144846" y="23373"/>
                  </a:lnTo>
                  <a:lnTo>
                    <a:pt x="142775" y="23096"/>
                  </a:lnTo>
                  <a:lnTo>
                    <a:pt x="139770" y="25040"/>
                  </a:lnTo>
                  <a:lnTo>
                    <a:pt x="140111" y="28311"/>
                  </a:lnTo>
                  <a:lnTo>
                    <a:pt x="141992" y="29788"/>
                  </a:lnTo>
                  <a:lnTo>
                    <a:pt x="142257" y="31745"/>
                  </a:lnTo>
                  <a:lnTo>
                    <a:pt x="142396" y="33387"/>
                  </a:lnTo>
                  <a:lnTo>
                    <a:pt x="143154" y="36000"/>
                  </a:lnTo>
                  <a:lnTo>
                    <a:pt x="141727" y="39271"/>
                  </a:lnTo>
                  <a:lnTo>
                    <a:pt x="141702" y="42604"/>
                  </a:lnTo>
                  <a:lnTo>
                    <a:pt x="141070" y="43135"/>
                  </a:lnTo>
                  <a:lnTo>
                    <a:pt x="141070" y="42440"/>
                  </a:lnTo>
                  <a:lnTo>
                    <a:pt x="140060" y="38993"/>
                  </a:lnTo>
                  <a:lnTo>
                    <a:pt x="136651" y="34245"/>
                  </a:lnTo>
                  <a:lnTo>
                    <a:pt x="136651" y="31025"/>
                  </a:lnTo>
                  <a:lnTo>
                    <a:pt x="138078" y="25255"/>
                  </a:lnTo>
                  <a:lnTo>
                    <a:pt x="138797" y="21151"/>
                  </a:lnTo>
                  <a:lnTo>
                    <a:pt x="136663" y="19939"/>
                  </a:lnTo>
                  <a:lnTo>
                    <a:pt x="136663" y="22300"/>
                  </a:lnTo>
                  <a:lnTo>
                    <a:pt x="136158" y="23437"/>
                  </a:lnTo>
                  <a:lnTo>
                    <a:pt x="135578" y="21947"/>
                  </a:lnTo>
                  <a:lnTo>
                    <a:pt x="132244" y="23424"/>
                  </a:lnTo>
                  <a:lnTo>
                    <a:pt x="132244" y="28765"/>
                  </a:lnTo>
                  <a:lnTo>
                    <a:pt x="130312" y="29295"/>
                  </a:lnTo>
                  <a:lnTo>
                    <a:pt x="126890" y="29295"/>
                  </a:lnTo>
                  <a:lnTo>
                    <a:pt x="124504" y="30722"/>
                  </a:lnTo>
                  <a:lnTo>
                    <a:pt x="123645" y="33576"/>
                  </a:lnTo>
                  <a:lnTo>
                    <a:pt x="121435" y="38008"/>
                  </a:lnTo>
                  <a:lnTo>
                    <a:pt x="122685" y="39006"/>
                  </a:lnTo>
                  <a:lnTo>
                    <a:pt x="124163" y="39586"/>
                  </a:lnTo>
                  <a:lnTo>
                    <a:pt x="126297" y="40193"/>
                  </a:lnTo>
                  <a:lnTo>
                    <a:pt x="127862" y="41657"/>
                  </a:lnTo>
                  <a:lnTo>
                    <a:pt x="128582" y="44549"/>
                  </a:lnTo>
                  <a:lnTo>
                    <a:pt x="129706" y="47706"/>
                  </a:lnTo>
                  <a:lnTo>
                    <a:pt x="128178" y="52403"/>
                  </a:lnTo>
                  <a:lnTo>
                    <a:pt x="126461" y="55358"/>
                  </a:lnTo>
                  <a:lnTo>
                    <a:pt x="125274" y="54676"/>
                  </a:lnTo>
                  <a:lnTo>
                    <a:pt x="123733" y="55951"/>
                  </a:lnTo>
                  <a:lnTo>
                    <a:pt x="123620" y="58792"/>
                  </a:lnTo>
                  <a:lnTo>
                    <a:pt x="122067" y="60118"/>
                  </a:lnTo>
                  <a:lnTo>
                    <a:pt x="122673" y="61393"/>
                  </a:lnTo>
                  <a:lnTo>
                    <a:pt x="124314" y="63098"/>
                  </a:lnTo>
                  <a:lnTo>
                    <a:pt x="124807" y="65131"/>
                  </a:lnTo>
                  <a:lnTo>
                    <a:pt x="123342" y="66305"/>
                  </a:lnTo>
                  <a:lnTo>
                    <a:pt x="122786" y="65750"/>
                  </a:lnTo>
                  <a:lnTo>
                    <a:pt x="122786" y="64196"/>
                  </a:lnTo>
                  <a:lnTo>
                    <a:pt x="121801" y="62997"/>
                  </a:lnTo>
                  <a:lnTo>
                    <a:pt x="120854" y="61317"/>
                  </a:lnTo>
                  <a:lnTo>
                    <a:pt x="119465" y="60143"/>
                  </a:lnTo>
                  <a:lnTo>
                    <a:pt x="118241" y="60762"/>
                  </a:lnTo>
                  <a:lnTo>
                    <a:pt x="118241" y="60762"/>
                  </a:lnTo>
                  <a:lnTo>
                    <a:pt x="118645" y="59297"/>
                  </a:lnTo>
                  <a:lnTo>
                    <a:pt x="117079" y="58514"/>
                  </a:lnTo>
                  <a:lnTo>
                    <a:pt x="116132" y="60396"/>
                  </a:lnTo>
                  <a:lnTo>
                    <a:pt x="114112" y="61583"/>
                  </a:lnTo>
                  <a:lnTo>
                    <a:pt x="114970" y="62719"/>
                  </a:lnTo>
                  <a:lnTo>
                    <a:pt x="116056" y="63931"/>
                  </a:lnTo>
                  <a:lnTo>
                    <a:pt x="117622" y="63376"/>
                  </a:lnTo>
                  <a:lnTo>
                    <a:pt x="118607" y="63691"/>
                  </a:lnTo>
                  <a:lnTo>
                    <a:pt x="115968" y="65497"/>
                  </a:lnTo>
                  <a:lnTo>
                    <a:pt x="117597" y="67530"/>
                  </a:lnTo>
                  <a:lnTo>
                    <a:pt x="119011" y="70371"/>
                  </a:lnTo>
                  <a:lnTo>
                    <a:pt x="119011" y="73919"/>
                  </a:lnTo>
                  <a:lnTo>
                    <a:pt x="118266" y="76028"/>
                  </a:lnTo>
                  <a:lnTo>
                    <a:pt x="116574" y="79096"/>
                  </a:lnTo>
                  <a:lnTo>
                    <a:pt x="112824" y="80978"/>
                  </a:lnTo>
                  <a:lnTo>
                    <a:pt x="111245" y="82114"/>
                  </a:lnTo>
                  <a:lnTo>
                    <a:pt x="110740" y="80940"/>
                  </a:lnTo>
                  <a:lnTo>
                    <a:pt x="110462" y="81041"/>
                  </a:lnTo>
                  <a:cubicBezTo>
                    <a:pt x="110159" y="81142"/>
                    <a:pt x="108594" y="81697"/>
                    <a:pt x="108253" y="81912"/>
                  </a:cubicBezTo>
                  <a:cubicBezTo>
                    <a:pt x="107886" y="82165"/>
                    <a:pt x="107634" y="83276"/>
                    <a:pt x="107520" y="83907"/>
                  </a:cubicBezTo>
                  <a:lnTo>
                    <a:pt x="107495" y="84008"/>
                  </a:lnTo>
                  <a:lnTo>
                    <a:pt x="108341" y="85688"/>
                  </a:lnTo>
                  <a:lnTo>
                    <a:pt x="110197" y="87468"/>
                  </a:lnTo>
                  <a:lnTo>
                    <a:pt x="110197" y="90852"/>
                  </a:lnTo>
                  <a:cubicBezTo>
                    <a:pt x="110046" y="91092"/>
                    <a:pt x="109174" y="91824"/>
                    <a:pt x="108379" y="92430"/>
                  </a:cubicBezTo>
                  <a:lnTo>
                    <a:pt x="107760" y="92115"/>
                  </a:lnTo>
                  <a:lnTo>
                    <a:pt x="106093" y="90360"/>
                  </a:lnTo>
                  <a:lnTo>
                    <a:pt x="104161" y="88541"/>
                  </a:lnTo>
                  <a:lnTo>
                    <a:pt x="103164" y="89829"/>
                  </a:lnTo>
                  <a:lnTo>
                    <a:pt x="102823" y="92203"/>
                  </a:lnTo>
                  <a:lnTo>
                    <a:pt x="103492" y="93756"/>
                  </a:lnTo>
                  <a:lnTo>
                    <a:pt x="104679" y="95398"/>
                  </a:lnTo>
                  <a:lnTo>
                    <a:pt x="106321" y="96648"/>
                  </a:lnTo>
                  <a:lnTo>
                    <a:pt x="106611" y="98239"/>
                  </a:lnTo>
                  <a:lnTo>
                    <a:pt x="107028" y="99602"/>
                  </a:lnTo>
                  <a:lnTo>
                    <a:pt x="105689" y="99047"/>
                  </a:lnTo>
                  <a:lnTo>
                    <a:pt x="104313" y="97254"/>
                  </a:lnTo>
                  <a:lnTo>
                    <a:pt x="103290" y="95082"/>
                  </a:lnTo>
                  <a:lnTo>
                    <a:pt x="101371" y="94072"/>
                  </a:lnTo>
                  <a:lnTo>
                    <a:pt x="101371" y="90056"/>
                  </a:lnTo>
                  <a:lnTo>
                    <a:pt x="99351" y="85725"/>
                  </a:lnTo>
                  <a:lnTo>
                    <a:pt x="97583" y="86773"/>
                  </a:lnTo>
                  <a:lnTo>
                    <a:pt x="97583" y="83756"/>
                  </a:lnTo>
                  <a:lnTo>
                    <a:pt x="95739" y="82897"/>
                  </a:lnTo>
                  <a:lnTo>
                    <a:pt x="94944" y="79690"/>
                  </a:lnTo>
                  <a:lnTo>
                    <a:pt x="91774" y="80422"/>
                  </a:lnTo>
                  <a:lnTo>
                    <a:pt x="90423" y="82278"/>
                  </a:lnTo>
                  <a:lnTo>
                    <a:pt x="87431" y="84980"/>
                  </a:lnTo>
                  <a:lnTo>
                    <a:pt x="85372" y="86773"/>
                  </a:lnTo>
                  <a:lnTo>
                    <a:pt x="84324" y="88503"/>
                  </a:lnTo>
                  <a:lnTo>
                    <a:pt x="84324" y="91546"/>
                  </a:lnTo>
                  <a:lnTo>
                    <a:pt x="82961" y="93706"/>
                  </a:lnTo>
                  <a:lnTo>
                    <a:pt x="82620" y="92456"/>
                  </a:lnTo>
                  <a:lnTo>
                    <a:pt x="81142" y="89084"/>
                  </a:lnTo>
                  <a:lnTo>
                    <a:pt x="79791" y="86180"/>
                  </a:lnTo>
                  <a:lnTo>
                    <a:pt x="79160" y="83465"/>
                  </a:lnTo>
                  <a:lnTo>
                    <a:pt x="78377" y="80359"/>
                  </a:lnTo>
                  <a:lnTo>
                    <a:pt x="76837" y="82152"/>
                  </a:lnTo>
                  <a:lnTo>
                    <a:pt x="75890" y="82000"/>
                  </a:lnTo>
                  <a:lnTo>
                    <a:pt x="74602" y="79803"/>
                  </a:lnTo>
                  <a:lnTo>
                    <a:pt x="71773" y="77745"/>
                  </a:lnTo>
                  <a:lnTo>
                    <a:pt x="68326" y="78175"/>
                  </a:lnTo>
                  <a:lnTo>
                    <a:pt x="65687" y="77770"/>
                  </a:lnTo>
                  <a:lnTo>
                    <a:pt x="63957" y="76849"/>
                  </a:lnTo>
                  <a:lnTo>
                    <a:pt x="62113" y="76710"/>
                  </a:lnTo>
                  <a:lnTo>
                    <a:pt x="60118" y="75624"/>
                  </a:lnTo>
                  <a:lnTo>
                    <a:pt x="56999" y="73086"/>
                  </a:lnTo>
                  <a:lnTo>
                    <a:pt x="55737" y="75232"/>
                  </a:lnTo>
                  <a:lnTo>
                    <a:pt x="57782" y="76912"/>
                  </a:lnTo>
                  <a:lnTo>
                    <a:pt x="59108" y="79349"/>
                  </a:lnTo>
                  <a:lnTo>
                    <a:pt x="61419" y="79235"/>
                  </a:lnTo>
                  <a:lnTo>
                    <a:pt x="63717" y="78541"/>
                  </a:lnTo>
                  <a:lnTo>
                    <a:pt x="64954" y="79879"/>
                  </a:lnTo>
                  <a:lnTo>
                    <a:pt x="66394" y="81306"/>
                  </a:lnTo>
                  <a:lnTo>
                    <a:pt x="65636" y="83187"/>
                  </a:lnTo>
                  <a:lnTo>
                    <a:pt x="64538" y="85208"/>
                  </a:lnTo>
                  <a:lnTo>
                    <a:pt x="60775" y="87140"/>
                  </a:lnTo>
                  <a:lnTo>
                    <a:pt x="57025" y="87973"/>
                  </a:lnTo>
                  <a:lnTo>
                    <a:pt x="53805" y="89425"/>
                  </a:lnTo>
                  <a:lnTo>
                    <a:pt x="53388" y="88263"/>
                  </a:lnTo>
                  <a:lnTo>
                    <a:pt x="52100" y="85132"/>
                  </a:lnTo>
                  <a:lnTo>
                    <a:pt x="50105" y="83554"/>
                  </a:lnTo>
                  <a:lnTo>
                    <a:pt x="49297" y="81230"/>
                  </a:lnTo>
                  <a:lnTo>
                    <a:pt x="47782" y="78831"/>
                  </a:lnTo>
                  <a:lnTo>
                    <a:pt x="45117" y="75169"/>
                  </a:lnTo>
                  <a:lnTo>
                    <a:pt x="43387" y="75801"/>
                  </a:lnTo>
                  <a:lnTo>
                    <a:pt x="44284" y="77341"/>
                  </a:lnTo>
                  <a:lnTo>
                    <a:pt x="45332" y="80182"/>
                  </a:lnTo>
                  <a:lnTo>
                    <a:pt x="46203" y="81382"/>
                  </a:lnTo>
                  <a:lnTo>
                    <a:pt x="48325" y="86281"/>
                  </a:lnTo>
                  <a:lnTo>
                    <a:pt x="49726" y="87241"/>
                  </a:lnTo>
                  <a:lnTo>
                    <a:pt x="51772" y="89198"/>
                  </a:lnTo>
                  <a:lnTo>
                    <a:pt x="52264" y="90271"/>
                  </a:lnTo>
                  <a:lnTo>
                    <a:pt x="53009" y="92506"/>
                  </a:lnTo>
                  <a:lnTo>
                    <a:pt x="54550" y="91736"/>
                  </a:lnTo>
                  <a:lnTo>
                    <a:pt x="58287" y="91218"/>
                  </a:lnTo>
                  <a:lnTo>
                    <a:pt x="59525" y="90612"/>
                  </a:lnTo>
                  <a:lnTo>
                    <a:pt x="59904" y="91837"/>
                  </a:lnTo>
                  <a:cubicBezTo>
                    <a:pt x="59664" y="92443"/>
                    <a:pt x="59070" y="93946"/>
                    <a:pt x="59070" y="94362"/>
                  </a:cubicBezTo>
                  <a:cubicBezTo>
                    <a:pt x="59045" y="94615"/>
                    <a:pt x="58338" y="96016"/>
                    <a:pt x="57681" y="97191"/>
                  </a:cubicBezTo>
                  <a:lnTo>
                    <a:pt x="54487" y="99148"/>
                  </a:lnTo>
                  <a:lnTo>
                    <a:pt x="51784" y="102128"/>
                  </a:lnTo>
                  <a:lnTo>
                    <a:pt x="48855" y="104792"/>
                  </a:lnTo>
                  <a:lnTo>
                    <a:pt x="49474" y="106408"/>
                  </a:lnTo>
                  <a:lnTo>
                    <a:pt x="49411" y="108719"/>
                  </a:lnTo>
                  <a:lnTo>
                    <a:pt x="50257" y="110727"/>
                  </a:lnTo>
                  <a:lnTo>
                    <a:pt x="50257" y="113189"/>
                  </a:lnTo>
                  <a:lnTo>
                    <a:pt x="48767" y="115487"/>
                  </a:lnTo>
                  <a:lnTo>
                    <a:pt x="44587" y="118694"/>
                  </a:lnTo>
                  <a:lnTo>
                    <a:pt x="44587" y="120096"/>
                  </a:lnTo>
                  <a:lnTo>
                    <a:pt x="44297" y="123897"/>
                  </a:lnTo>
                  <a:lnTo>
                    <a:pt x="42845" y="123897"/>
                  </a:lnTo>
                  <a:lnTo>
                    <a:pt x="42175" y="126927"/>
                  </a:lnTo>
                  <a:lnTo>
                    <a:pt x="39713" y="129730"/>
                  </a:lnTo>
                  <a:lnTo>
                    <a:pt x="38084" y="131536"/>
                  </a:lnTo>
                  <a:lnTo>
                    <a:pt x="35647" y="133367"/>
                  </a:lnTo>
                  <a:lnTo>
                    <a:pt x="31404" y="133367"/>
                  </a:lnTo>
                  <a:lnTo>
                    <a:pt x="29776" y="130842"/>
                  </a:lnTo>
                  <a:lnTo>
                    <a:pt x="29371" y="128581"/>
                  </a:lnTo>
                  <a:lnTo>
                    <a:pt x="28210" y="126334"/>
                  </a:lnTo>
                  <a:lnTo>
                    <a:pt x="26278" y="123796"/>
                  </a:lnTo>
                  <a:lnTo>
                    <a:pt x="26278" y="120222"/>
                  </a:lnTo>
                  <a:lnTo>
                    <a:pt x="24384" y="117495"/>
                  </a:lnTo>
                  <a:lnTo>
                    <a:pt x="24384" y="115285"/>
                  </a:lnTo>
                  <a:lnTo>
                    <a:pt x="26278" y="112659"/>
                  </a:lnTo>
                  <a:lnTo>
                    <a:pt x="26278" y="109654"/>
                  </a:lnTo>
                  <a:lnTo>
                    <a:pt x="25672" y="106509"/>
                  </a:lnTo>
                  <a:lnTo>
                    <a:pt x="23563" y="103340"/>
                  </a:lnTo>
                  <a:lnTo>
                    <a:pt x="23992" y="99262"/>
                  </a:lnTo>
                  <a:lnTo>
                    <a:pt x="22679" y="97140"/>
                  </a:lnTo>
                  <a:lnTo>
                    <a:pt x="19838" y="97279"/>
                  </a:lnTo>
                  <a:lnTo>
                    <a:pt x="18916" y="95701"/>
                  </a:lnTo>
                  <a:lnTo>
                    <a:pt x="16353" y="95410"/>
                  </a:lnTo>
                  <a:lnTo>
                    <a:pt x="13600" y="96787"/>
                  </a:lnTo>
                  <a:lnTo>
                    <a:pt x="11113" y="96787"/>
                  </a:lnTo>
                  <a:lnTo>
                    <a:pt x="8486" y="97090"/>
                  </a:lnTo>
                  <a:lnTo>
                    <a:pt x="5570" y="95385"/>
                  </a:lnTo>
                  <a:lnTo>
                    <a:pt x="1453" y="91067"/>
                  </a:lnTo>
                  <a:lnTo>
                    <a:pt x="645" y="87746"/>
                  </a:lnTo>
                  <a:lnTo>
                    <a:pt x="1175" y="84905"/>
                  </a:lnTo>
                  <a:lnTo>
                    <a:pt x="658" y="82518"/>
                  </a:lnTo>
                  <a:lnTo>
                    <a:pt x="1642" y="80132"/>
                  </a:lnTo>
                  <a:lnTo>
                    <a:pt x="4029" y="76306"/>
                  </a:lnTo>
                  <a:lnTo>
                    <a:pt x="6681" y="74386"/>
                  </a:lnTo>
                  <a:lnTo>
                    <a:pt x="7325" y="72353"/>
                  </a:lnTo>
                  <a:lnTo>
                    <a:pt x="9055" y="70523"/>
                  </a:lnTo>
                  <a:lnTo>
                    <a:pt x="10683" y="68894"/>
                  </a:lnTo>
                  <a:lnTo>
                    <a:pt x="11870" y="69487"/>
                  </a:lnTo>
                  <a:lnTo>
                    <a:pt x="16328" y="67858"/>
                  </a:lnTo>
                  <a:lnTo>
                    <a:pt x="20457" y="67871"/>
                  </a:lnTo>
                  <a:lnTo>
                    <a:pt x="22490" y="67543"/>
                  </a:lnTo>
                  <a:lnTo>
                    <a:pt x="23639" y="67795"/>
                  </a:lnTo>
                  <a:lnTo>
                    <a:pt x="24005" y="70560"/>
                  </a:lnTo>
                  <a:lnTo>
                    <a:pt x="26619" y="71116"/>
                  </a:lnTo>
                  <a:lnTo>
                    <a:pt x="29334" y="73338"/>
                  </a:lnTo>
                  <a:lnTo>
                    <a:pt x="31152" y="71747"/>
                  </a:lnTo>
                  <a:lnTo>
                    <a:pt x="32894" y="71457"/>
                  </a:lnTo>
                  <a:lnTo>
                    <a:pt x="38349" y="73035"/>
                  </a:lnTo>
                  <a:lnTo>
                    <a:pt x="41784" y="72505"/>
                  </a:lnTo>
                  <a:lnTo>
                    <a:pt x="44739" y="71154"/>
                  </a:lnTo>
                  <a:lnTo>
                    <a:pt x="45648" y="67719"/>
                  </a:lnTo>
                  <a:lnTo>
                    <a:pt x="44461" y="65989"/>
                  </a:lnTo>
                  <a:lnTo>
                    <a:pt x="41910" y="67442"/>
                  </a:lnTo>
                  <a:lnTo>
                    <a:pt x="39347" y="66785"/>
                  </a:lnTo>
                  <a:lnTo>
                    <a:pt x="37819" y="65762"/>
                  </a:lnTo>
                  <a:lnTo>
                    <a:pt x="38715" y="63590"/>
                  </a:lnTo>
                  <a:lnTo>
                    <a:pt x="40067" y="62820"/>
                  </a:lnTo>
                  <a:lnTo>
                    <a:pt x="42466" y="62227"/>
                  </a:lnTo>
                  <a:lnTo>
                    <a:pt x="45610" y="63073"/>
                  </a:lnTo>
                  <a:lnTo>
                    <a:pt x="50244" y="62075"/>
                  </a:lnTo>
                  <a:lnTo>
                    <a:pt x="47946" y="60345"/>
                  </a:lnTo>
                  <a:lnTo>
                    <a:pt x="45458" y="57782"/>
                  </a:lnTo>
                  <a:lnTo>
                    <a:pt x="46304" y="55206"/>
                  </a:lnTo>
                  <a:lnTo>
                    <a:pt x="43501" y="56999"/>
                  </a:lnTo>
                  <a:lnTo>
                    <a:pt x="43602" y="58312"/>
                  </a:lnTo>
                  <a:lnTo>
                    <a:pt x="42289" y="58312"/>
                  </a:lnTo>
                  <a:lnTo>
                    <a:pt x="41632" y="55938"/>
                  </a:lnTo>
                  <a:lnTo>
                    <a:pt x="39511" y="56469"/>
                  </a:lnTo>
                  <a:lnTo>
                    <a:pt x="37832" y="60042"/>
                  </a:lnTo>
                  <a:lnTo>
                    <a:pt x="37933" y="62265"/>
                  </a:lnTo>
                  <a:lnTo>
                    <a:pt x="36632" y="62530"/>
                  </a:lnTo>
                  <a:lnTo>
                    <a:pt x="35167" y="62757"/>
                  </a:lnTo>
                  <a:lnTo>
                    <a:pt x="33639" y="64398"/>
                  </a:lnTo>
                  <a:lnTo>
                    <a:pt x="34776" y="65750"/>
                  </a:lnTo>
                  <a:lnTo>
                    <a:pt x="33829" y="66659"/>
                  </a:lnTo>
                  <a:lnTo>
                    <a:pt x="32427" y="65585"/>
                  </a:lnTo>
                  <a:lnTo>
                    <a:pt x="30988" y="61886"/>
                  </a:lnTo>
                  <a:lnTo>
                    <a:pt x="28033" y="58893"/>
                  </a:lnTo>
                  <a:lnTo>
                    <a:pt x="25242" y="56974"/>
                  </a:lnTo>
                  <a:lnTo>
                    <a:pt x="24636" y="59146"/>
                  </a:lnTo>
                  <a:lnTo>
                    <a:pt x="27136" y="61595"/>
                  </a:lnTo>
                  <a:lnTo>
                    <a:pt x="29712" y="63085"/>
                  </a:lnTo>
                  <a:lnTo>
                    <a:pt x="29574" y="63401"/>
                  </a:lnTo>
                  <a:lnTo>
                    <a:pt x="28172" y="62921"/>
                  </a:lnTo>
                  <a:lnTo>
                    <a:pt x="28172" y="64967"/>
                  </a:lnTo>
                  <a:lnTo>
                    <a:pt x="27541" y="65333"/>
                  </a:lnTo>
                  <a:lnTo>
                    <a:pt x="27541" y="64537"/>
                  </a:lnTo>
                  <a:lnTo>
                    <a:pt x="26720" y="63148"/>
                  </a:lnTo>
                  <a:lnTo>
                    <a:pt x="25255" y="61785"/>
                  </a:lnTo>
                  <a:lnTo>
                    <a:pt x="23273" y="59575"/>
                  </a:lnTo>
                  <a:lnTo>
                    <a:pt x="21467" y="59575"/>
                  </a:lnTo>
                  <a:lnTo>
                    <a:pt x="20141" y="60295"/>
                  </a:lnTo>
                  <a:lnTo>
                    <a:pt x="17515" y="59600"/>
                  </a:lnTo>
                  <a:lnTo>
                    <a:pt x="17174" y="61557"/>
                  </a:lnTo>
                  <a:lnTo>
                    <a:pt x="16277" y="61949"/>
                  </a:lnTo>
                  <a:lnTo>
                    <a:pt x="15179" y="63919"/>
                  </a:lnTo>
                  <a:lnTo>
                    <a:pt x="13386" y="66507"/>
                  </a:lnTo>
                  <a:lnTo>
                    <a:pt x="11391" y="66406"/>
                  </a:lnTo>
                  <a:lnTo>
                    <a:pt x="10065" y="67176"/>
                  </a:lnTo>
                  <a:lnTo>
                    <a:pt x="9143" y="66381"/>
                  </a:lnTo>
                  <a:lnTo>
                    <a:pt x="6719" y="65649"/>
                  </a:lnTo>
                  <a:lnTo>
                    <a:pt x="6719" y="60610"/>
                  </a:lnTo>
                  <a:lnTo>
                    <a:pt x="8827" y="59499"/>
                  </a:lnTo>
                  <a:lnTo>
                    <a:pt x="12413" y="59954"/>
                  </a:lnTo>
                  <a:lnTo>
                    <a:pt x="14156" y="58148"/>
                  </a:lnTo>
                  <a:lnTo>
                    <a:pt x="13070" y="55825"/>
                  </a:lnTo>
                  <a:lnTo>
                    <a:pt x="12110" y="55320"/>
                  </a:lnTo>
                  <a:lnTo>
                    <a:pt x="13045" y="55168"/>
                  </a:lnTo>
                  <a:lnTo>
                    <a:pt x="14749" y="55168"/>
                  </a:lnTo>
                  <a:lnTo>
                    <a:pt x="16694" y="53186"/>
                  </a:lnTo>
                  <a:lnTo>
                    <a:pt x="17616" y="49840"/>
                  </a:lnTo>
                  <a:lnTo>
                    <a:pt x="20381" y="48691"/>
                  </a:lnTo>
                  <a:lnTo>
                    <a:pt x="20608" y="45913"/>
                  </a:lnTo>
                  <a:lnTo>
                    <a:pt x="21568" y="44764"/>
                  </a:lnTo>
                  <a:lnTo>
                    <a:pt x="22250" y="45559"/>
                  </a:lnTo>
                  <a:lnTo>
                    <a:pt x="21442" y="48211"/>
                  </a:lnTo>
                  <a:lnTo>
                    <a:pt x="25924" y="48211"/>
                  </a:lnTo>
                  <a:lnTo>
                    <a:pt x="29788" y="47504"/>
                  </a:lnTo>
                  <a:lnTo>
                    <a:pt x="30558" y="44915"/>
                  </a:lnTo>
                  <a:lnTo>
                    <a:pt x="31733" y="43539"/>
                  </a:lnTo>
                  <a:lnTo>
                    <a:pt x="32023" y="41910"/>
                  </a:lnTo>
                  <a:lnTo>
                    <a:pt x="34687" y="41821"/>
                  </a:lnTo>
                  <a:lnTo>
                    <a:pt x="37390" y="40129"/>
                  </a:lnTo>
                  <a:lnTo>
                    <a:pt x="35369" y="38841"/>
                  </a:lnTo>
                  <a:lnTo>
                    <a:pt x="32768" y="39599"/>
                  </a:lnTo>
                  <a:lnTo>
                    <a:pt x="31253" y="39422"/>
                  </a:lnTo>
                  <a:lnTo>
                    <a:pt x="30205" y="36303"/>
                  </a:lnTo>
                  <a:lnTo>
                    <a:pt x="33147" y="32604"/>
                  </a:lnTo>
                  <a:lnTo>
                    <a:pt x="31202" y="31215"/>
                  </a:lnTo>
                  <a:lnTo>
                    <a:pt x="29586" y="32591"/>
                  </a:lnTo>
                  <a:lnTo>
                    <a:pt x="28955" y="34372"/>
                  </a:lnTo>
                  <a:lnTo>
                    <a:pt x="27136" y="35874"/>
                  </a:lnTo>
                  <a:lnTo>
                    <a:pt x="26897" y="38425"/>
                  </a:lnTo>
                  <a:lnTo>
                    <a:pt x="28462" y="40723"/>
                  </a:lnTo>
                  <a:cubicBezTo>
                    <a:pt x="28361" y="41241"/>
                    <a:pt x="28071" y="42667"/>
                    <a:pt x="28071" y="42933"/>
                  </a:cubicBezTo>
                  <a:cubicBezTo>
                    <a:pt x="28008" y="43147"/>
                    <a:pt x="27288" y="44233"/>
                    <a:pt x="26619" y="45155"/>
                  </a:cubicBezTo>
                  <a:lnTo>
                    <a:pt x="24131" y="44902"/>
                  </a:lnTo>
                  <a:lnTo>
                    <a:pt x="24308" y="43640"/>
                  </a:lnTo>
                  <a:lnTo>
                    <a:pt x="22553" y="40622"/>
                  </a:lnTo>
                  <a:lnTo>
                    <a:pt x="21076" y="42465"/>
                  </a:lnTo>
                  <a:lnTo>
                    <a:pt x="19687" y="42718"/>
                  </a:lnTo>
                  <a:lnTo>
                    <a:pt x="18740" y="39321"/>
                  </a:lnTo>
                  <a:lnTo>
                    <a:pt x="19510" y="37680"/>
                  </a:lnTo>
                  <a:lnTo>
                    <a:pt x="21985" y="35205"/>
                  </a:lnTo>
                  <a:lnTo>
                    <a:pt x="23386" y="32326"/>
                  </a:lnTo>
                  <a:lnTo>
                    <a:pt x="25874" y="28790"/>
                  </a:lnTo>
                  <a:lnTo>
                    <a:pt x="29712" y="24750"/>
                  </a:lnTo>
                  <a:lnTo>
                    <a:pt x="33021" y="23639"/>
                  </a:lnTo>
                  <a:lnTo>
                    <a:pt x="35294" y="24232"/>
                  </a:lnTo>
                  <a:lnTo>
                    <a:pt x="38008" y="25381"/>
                  </a:lnTo>
                  <a:lnTo>
                    <a:pt x="41481" y="27212"/>
                  </a:lnTo>
                  <a:lnTo>
                    <a:pt x="42188" y="29068"/>
                  </a:lnTo>
                  <a:lnTo>
                    <a:pt x="41039" y="29813"/>
                  </a:lnTo>
                  <a:lnTo>
                    <a:pt x="36556" y="28942"/>
                  </a:lnTo>
                  <a:lnTo>
                    <a:pt x="39284" y="30975"/>
                  </a:lnTo>
                  <a:lnTo>
                    <a:pt x="40976" y="34245"/>
                  </a:lnTo>
                  <a:lnTo>
                    <a:pt x="41910" y="32781"/>
                  </a:lnTo>
                  <a:lnTo>
                    <a:pt x="44436" y="32907"/>
                  </a:lnTo>
                  <a:lnTo>
                    <a:pt x="43135" y="30886"/>
                  </a:lnTo>
                  <a:lnTo>
                    <a:pt x="45181" y="29712"/>
                  </a:lnTo>
                  <a:lnTo>
                    <a:pt x="45471" y="27237"/>
                  </a:lnTo>
                  <a:lnTo>
                    <a:pt x="46191" y="27528"/>
                  </a:lnTo>
                  <a:lnTo>
                    <a:pt x="46809" y="30634"/>
                  </a:lnTo>
                  <a:lnTo>
                    <a:pt x="49082" y="27982"/>
                  </a:lnTo>
                  <a:lnTo>
                    <a:pt x="52971" y="25924"/>
                  </a:lnTo>
                  <a:lnTo>
                    <a:pt x="56330" y="25217"/>
                  </a:lnTo>
                  <a:lnTo>
                    <a:pt x="55648" y="23815"/>
                  </a:lnTo>
                  <a:lnTo>
                    <a:pt x="55863" y="23159"/>
                  </a:lnTo>
                  <a:lnTo>
                    <a:pt x="58224" y="23714"/>
                  </a:lnTo>
                  <a:lnTo>
                    <a:pt x="61596" y="25406"/>
                  </a:lnTo>
                  <a:lnTo>
                    <a:pt x="61596" y="23171"/>
                  </a:lnTo>
                  <a:lnTo>
                    <a:pt x="59449" y="21277"/>
                  </a:lnTo>
                  <a:lnTo>
                    <a:pt x="59500" y="18828"/>
                  </a:lnTo>
                  <a:lnTo>
                    <a:pt x="60245" y="15532"/>
                  </a:lnTo>
                  <a:lnTo>
                    <a:pt x="61457" y="15987"/>
                  </a:lnTo>
                  <a:lnTo>
                    <a:pt x="62252" y="17944"/>
                  </a:lnTo>
                  <a:lnTo>
                    <a:pt x="63300" y="20899"/>
                  </a:lnTo>
                  <a:lnTo>
                    <a:pt x="64614" y="24333"/>
                  </a:lnTo>
                  <a:lnTo>
                    <a:pt x="63464" y="26530"/>
                  </a:lnTo>
                  <a:lnTo>
                    <a:pt x="65813" y="27364"/>
                  </a:lnTo>
                  <a:lnTo>
                    <a:pt x="67114" y="25659"/>
                  </a:lnTo>
                  <a:lnTo>
                    <a:pt x="66470" y="24270"/>
                  </a:lnTo>
                  <a:cubicBezTo>
                    <a:pt x="67215" y="24106"/>
                    <a:pt x="67947" y="23879"/>
                    <a:pt x="68667" y="23601"/>
                  </a:cubicBezTo>
                  <a:lnTo>
                    <a:pt x="69134" y="23386"/>
                  </a:lnTo>
                  <a:lnTo>
                    <a:pt x="67530" y="22060"/>
                  </a:lnTo>
                  <a:lnTo>
                    <a:pt x="65952" y="21770"/>
                  </a:lnTo>
                  <a:lnTo>
                    <a:pt x="64715" y="17982"/>
                  </a:lnTo>
                  <a:lnTo>
                    <a:pt x="65864" y="17211"/>
                  </a:lnTo>
                  <a:lnTo>
                    <a:pt x="66407" y="15696"/>
                  </a:lnTo>
                  <a:lnTo>
                    <a:pt x="69071" y="17275"/>
                  </a:lnTo>
                  <a:lnTo>
                    <a:pt x="70750" y="16252"/>
                  </a:lnTo>
                  <a:lnTo>
                    <a:pt x="68313" y="14964"/>
                  </a:lnTo>
                  <a:lnTo>
                    <a:pt x="67152" y="13726"/>
                  </a:lnTo>
                  <a:lnTo>
                    <a:pt x="70321" y="11946"/>
                  </a:lnTo>
                  <a:lnTo>
                    <a:pt x="69033" y="10683"/>
                  </a:lnTo>
                  <a:lnTo>
                    <a:pt x="70460" y="7943"/>
                  </a:lnTo>
                  <a:lnTo>
                    <a:pt x="73743" y="5481"/>
                  </a:lnTo>
                  <a:lnTo>
                    <a:pt x="74501" y="2968"/>
                  </a:lnTo>
                  <a:lnTo>
                    <a:pt x="75624" y="1554"/>
                  </a:lnTo>
                  <a:lnTo>
                    <a:pt x="77468" y="1554"/>
                  </a:lnTo>
                  <a:lnTo>
                    <a:pt x="78554" y="4206"/>
                  </a:lnTo>
                  <a:lnTo>
                    <a:pt x="80019" y="2097"/>
                  </a:lnTo>
                  <a:lnTo>
                    <a:pt x="81786" y="784"/>
                  </a:lnTo>
                  <a:close/>
                  <a:moveTo>
                    <a:pt x="81786" y="1"/>
                  </a:moveTo>
                  <a:lnTo>
                    <a:pt x="79614" y="1605"/>
                  </a:lnTo>
                  <a:lnTo>
                    <a:pt x="78705" y="2880"/>
                  </a:lnTo>
                  <a:lnTo>
                    <a:pt x="77910" y="910"/>
                  </a:lnTo>
                  <a:lnTo>
                    <a:pt x="75334" y="910"/>
                  </a:lnTo>
                  <a:lnTo>
                    <a:pt x="73983" y="2615"/>
                  </a:lnTo>
                  <a:lnTo>
                    <a:pt x="73213" y="5090"/>
                  </a:lnTo>
                  <a:lnTo>
                    <a:pt x="70043" y="7476"/>
                  </a:lnTo>
                  <a:lnTo>
                    <a:pt x="68263" y="10784"/>
                  </a:lnTo>
                  <a:lnTo>
                    <a:pt x="69286" y="11794"/>
                  </a:lnTo>
                  <a:lnTo>
                    <a:pt x="66154" y="13562"/>
                  </a:lnTo>
                  <a:lnTo>
                    <a:pt x="67897" y="15431"/>
                  </a:lnTo>
                  <a:lnTo>
                    <a:pt x="69475" y="16277"/>
                  </a:lnTo>
                  <a:lnTo>
                    <a:pt x="69071" y="16517"/>
                  </a:lnTo>
                  <a:lnTo>
                    <a:pt x="66066" y="14737"/>
                  </a:lnTo>
                  <a:lnTo>
                    <a:pt x="65346" y="16795"/>
                  </a:lnTo>
                  <a:lnTo>
                    <a:pt x="63970" y="17704"/>
                  </a:lnTo>
                  <a:lnTo>
                    <a:pt x="65472" y="22313"/>
                  </a:lnTo>
                  <a:lnTo>
                    <a:pt x="67253" y="22654"/>
                  </a:lnTo>
                  <a:lnTo>
                    <a:pt x="67934" y="23209"/>
                  </a:lnTo>
                  <a:cubicBezTo>
                    <a:pt x="67290" y="23411"/>
                    <a:pt x="66634" y="23588"/>
                    <a:pt x="65965" y="23727"/>
                  </a:cubicBezTo>
                  <a:lnTo>
                    <a:pt x="65573" y="23803"/>
                  </a:lnTo>
                  <a:lnTo>
                    <a:pt x="66394" y="25571"/>
                  </a:lnTo>
                  <a:lnTo>
                    <a:pt x="65611" y="26606"/>
                  </a:lnTo>
                  <a:lnTo>
                    <a:pt x="64386" y="26177"/>
                  </a:lnTo>
                  <a:lnTo>
                    <a:pt x="65333" y="24371"/>
                  </a:lnTo>
                  <a:lnTo>
                    <a:pt x="63906" y="20671"/>
                  </a:lnTo>
                  <a:lnTo>
                    <a:pt x="62858" y="17717"/>
                  </a:lnTo>
                  <a:lnTo>
                    <a:pt x="61962" y="15482"/>
                  </a:lnTo>
                  <a:lnTo>
                    <a:pt x="59815" y="14686"/>
                  </a:lnTo>
                  <a:lnTo>
                    <a:pt x="58894" y="18714"/>
                  </a:lnTo>
                  <a:lnTo>
                    <a:pt x="58830" y="21555"/>
                  </a:lnTo>
                  <a:lnTo>
                    <a:pt x="60990" y="23449"/>
                  </a:lnTo>
                  <a:lnTo>
                    <a:pt x="60990" y="24371"/>
                  </a:lnTo>
                  <a:lnTo>
                    <a:pt x="58502" y="23121"/>
                  </a:lnTo>
                  <a:lnTo>
                    <a:pt x="55459" y="22401"/>
                  </a:lnTo>
                  <a:lnTo>
                    <a:pt x="54992" y="23853"/>
                  </a:lnTo>
                  <a:lnTo>
                    <a:pt x="55434" y="24762"/>
                  </a:lnTo>
                  <a:lnTo>
                    <a:pt x="52807" y="25305"/>
                  </a:lnTo>
                  <a:lnTo>
                    <a:pt x="48729" y="27439"/>
                  </a:lnTo>
                  <a:lnTo>
                    <a:pt x="47176" y="29232"/>
                  </a:lnTo>
                  <a:lnTo>
                    <a:pt x="46746" y="27073"/>
                  </a:lnTo>
                  <a:lnTo>
                    <a:pt x="44941" y="26316"/>
                  </a:lnTo>
                  <a:lnTo>
                    <a:pt x="44600" y="29321"/>
                  </a:lnTo>
                  <a:lnTo>
                    <a:pt x="42238" y="30672"/>
                  </a:lnTo>
                  <a:lnTo>
                    <a:pt x="43249" y="32212"/>
                  </a:lnTo>
                  <a:lnTo>
                    <a:pt x="41582" y="32137"/>
                  </a:lnTo>
                  <a:lnTo>
                    <a:pt x="41039" y="32983"/>
                  </a:lnTo>
                  <a:lnTo>
                    <a:pt x="39814" y="30634"/>
                  </a:lnTo>
                  <a:lnTo>
                    <a:pt x="39145" y="30078"/>
                  </a:lnTo>
                  <a:lnTo>
                    <a:pt x="41178" y="30482"/>
                  </a:lnTo>
                  <a:lnTo>
                    <a:pt x="42971" y="29321"/>
                  </a:lnTo>
                  <a:lnTo>
                    <a:pt x="41999" y="26770"/>
                  </a:lnTo>
                  <a:lnTo>
                    <a:pt x="38299" y="24813"/>
                  </a:lnTo>
                  <a:lnTo>
                    <a:pt x="35496" y="23639"/>
                  </a:lnTo>
                  <a:lnTo>
                    <a:pt x="32983" y="22982"/>
                  </a:lnTo>
                  <a:lnTo>
                    <a:pt x="29359" y="24194"/>
                  </a:lnTo>
                  <a:lnTo>
                    <a:pt x="25381" y="28386"/>
                  </a:lnTo>
                  <a:lnTo>
                    <a:pt x="22831" y="32010"/>
                  </a:lnTo>
                  <a:lnTo>
                    <a:pt x="21492" y="34801"/>
                  </a:lnTo>
                  <a:lnTo>
                    <a:pt x="19005" y="37276"/>
                  </a:lnTo>
                  <a:lnTo>
                    <a:pt x="18058" y="39258"/>
                  </a:lnTo>
                  <a:lnTo>
                    <a:pt x="19219" y="43438"/>
                  </a:lnTo>
                  <a:lnTo>
                    <a:pt x="21404" y="43046"/>
                  </a:lnTo>
                  <a:lnTo>
                    <a:pt x="22452" y="41733"/>
                  </a:lnTo>
                  <a:lnTo>
                    <a:pt x="23639" y="43766"/>
                  </a:lnTo>
                  <a:lnTo>
                    <a:pt x="23399" y="45458"/>
                  </a:lnTo>
                  <a:lnTo>
                    <a:pt x="26909" y="45824"/>
                  </a:lnTo>
                  <a:lnTo>
                    <a:pt x="27010" y="45673"/>
                  </a:lnTo>
                  <a:cubicBezTo>
                    <a:pt x="28702" y="43387"/>
                    <a:pt x="28702" y="43072"/>
                    <a:pt x="28702" y="42970"/>
                  </a:cubicBezTo>
                  <a:cubicBezTo>
                    <a:pt x="28702" y="42794"/>
                    <a:pt x="28904" y="41683"/>
                    <a:pt x="29106" y="40723"/>
                  </a:cubicBezTo>
                  <a:lnTo>
                    <a:pt x="29144" y="40597"/>
                  </a:lnTo>
                  <a:lnTo>
                    <a:pt x="27566" y="38261"/>
                  </a:lnTo>
                  <a:lnTo>
                    <a:pt x="27743" y="36190"/>
                  </a:lnTo>
                  <a:lnTo>
                    <a:pt x="29498" y="34750"/>
                  </a:lnTo>
                  <a:lnTo>
                    <a:pt x="30129" y="32957"/>
                  </a:lnTo>
                  <a:lnTo>
                    <a:pt x="31240" y="32010"/>
                  </a:lnTo>
                  <a:lnTo>
                    <a:pt x="32238" y="32730"/>
                  </a:lnTo>
                  <a:lnTo>
                    <a:pt x="29510" y="36177"/>
                  </a:lnTo>
                  <a:lnTo>
                    <a:pt x="30773" y="39991"/>
                  </a:lnTo>
                  <a:lnTo>
                    <a:pt x="32831" y="40243"/>
                  </a:lnTo>
                  <a:lnTo>
                    <a:pt x="35281" y="39523"/>
                  </a:lnTo>
                  <a:lnTo>
                    <a:pt x="36203" y="40129"/>
                  </a:lnTo>
                  <a:lnTo>
                    <a:pt x="34498" y="41190"/>
                  </a:lnTo>
                  <a:lnTo>
                    <a:pt x="31493" y="41291"/>
                  </a:lnTo>
                  <a:lnTo>
                    <a:pt x="31139" y="43248"/>
                  </a:lnTo>
                  <a:lnTo>
                    <a:pt x="30041" y="44549"/>
                  </a:lnTo>
                  <a:lnTo>
                    <a:pt x="29296" y="46948"/>
                  </a:lnTo>
                  <a:lnTo>
                    <a:pt x="25861" y="47592"/>
                  </a:lnTo>
                  <a:lnTo>
                    <a:pt x="22288" y="47592"/>
                  </a:lnTo>
                  <a:lnTo>
                    <a:pt x="22957" y="45420"/>
                  </a:lnTo>
                  <a:lnTo>
                    <a:pt x="21543" y="43804"/>
                  </a:lnTo>
                  <a:lnTo>
                    <a:pt x="19990" y="45660"/>
                  </a:lnTo>
                  <a:lnTo>
                    <a:pt x="19775" y="48261"/>
                  </a:lnTo>
                  <a:lnTo>
                    <a:pt x="17085" y="49385"/>
                  </a:lnTo>
                  <a:lnTo>
                    <a:pt x="16113" y="52857"/>
                  </a:lnTo>
                  <a:lnTo>
                    <a:pt x="14484" y="54524"/>
                  </a:lnTo>
                  <a:lnTo>
                    <a:pt x="12982" y="54524"/>
                  </a:lnTo>
                  <a:lnTo>
                    <a:pt x="10178" y="55004"/>
                  </a:lnTo>
                  <a:lnTo>
                    <a:pt x="12590" y="56279"/>
                  </a:lnTo>
                  <a:lnTo>
                    <a:pt x="13398" y="58022"/>
                  </a:lnTo>
                  <a:lnTo>
                    <a:pt x="12186" y="59285"/>
                  </a:lnTo>
                  <a:lnTo>
                    <a:pt x="8714" y="58855"/>
                  </a:lnTo>
                  <a:lnTo>
                    <a:pt x="6100" y="60232"/>
                  </a:lnTo>
                  <a:lnTo>
                    <a:pt x="6100" y="66116"/>
                  </a:lnTo>
                  <a:lnTo>
                    <a:pt x="8777" y="66899"/>
                  </a:lnTo>
                  <a:lnTo>
                    <a:pt x="10002" y="67947"/>
                  </a:lnTo>
                  <a:lnTo>
                    <a:pt x="11555" y="67038"/>
                  </a:lnTo>
                  <a:lnTo>
                    <a:pt x="13714" y="67151"/>
                  </a:lnTo>
                  <a:lnTo>
                    <a:pt x="15709" y="64247"/>
                  </a:lnTo>
                  <a:lnTo>
                    <a:pt x="16719" y="62441"/>
                  </a:lnTo>
                  <a:lnTo>
                    <a:pt x="17729" y="61999"/>
                  </a:lnTo>
                  <a:lnTo>
                    <a:pt x="18020" y="60383"/>
                  </a:lnTo>
                  <a:lnTo>
                    <a:pt x="20229" y="60964"/>
                  </a:lnTo>
                  <a:lnTo>
                    <a:pt x="21631" y="60194"/>
                  </a:lnTo>
                  <a:lnTo>
                    <a:pt x="22982" y="60194"/>
                  </a:lnTo>
                  <a:lnTo>
                    <a:pt x="24800" y="62227"/>
                  </a:lnTo>
                  <a:lnTo>
                    <a:pt x="26202" y="63502"/>
                  </a:lnTo>
                  <a:lnTo>
                    <a:pt x="26909" y="64702"/>
                  </a:lnTo>
                  <a:lnTo>
                    <a:pt x="26909" y="66444"/>
                  </a:lnTo>
                  <a:lnTo>
                    <a:pt x="28803" y="65333"/>
                  </a:lnTo>
                  <a:lnTo>
                    <a:pt x="28803" y="63805"/>
                  </a:lnTo>
                  <a:lnTo>
                    <a:pt x="29927" y="64171"/>
                  </a:lnTo>
                  <a:lnTo>
                    <a:pt x="30521" y="62807"/>
                  </a:lnTo>
                  <a:lnTo>
                    <a:pt x="27553" y="61115"/>
                  </a:lnTo>
                  <a:lnTo>
                    <a:pt x="25343" y="58956"/>
                  </a:lnTo>
                  <a:lnTo>
                    <a:pt x="25609" y="57997"/>
                  </a:lnTo>
                  <a:lnTo>
                    <a:pt x="27629" y="59386"/>
                  </a:lnTo>
                  <a:lnTo>
                    <a:pt x="30432" y="62176"/>
                  </a:lnTo>
                  <a:lnTo>
                    <a:pt x="31910" y="65977"/>
                  </a:lnTo>
                  <a:lnTo>
                    <a:pt x="33879" y="67492"/>
                  </a:lnTo>
                  <a:lnTo>
                    <a:pt x="35660" y="65800"/>
                  </a:lnTo>
                  <a:lnTo>
                    <a:pt x="34498" y="64424"/>
                  </a:lnTo>
                  <a:lnTo>
                    <a:pt x="35496" y="63338"/>
                  </a:lnTo>
                  <a:lnTo>
                    <a:pt x="36758" y="63148"/>
                  </a:lnTo>
                  <a:lnTo>
                    <a:pt x="38602" y="62782"/>
                  </a:lnTo>
                  <a:lnTo>
                    <a:pt x="38488" y="60168"/>
                  </a:lnTo>
                  <a:lnTo>
                    <a:pt x="39966" y="57012"/>
                  </a:lnTo>
                  <a:lnTo>
                    <a:pt x="41203" y="56696"/>
                  </a:lnTo>
                  <a:lnTo>
                    <a:pt x="41809" y="58944"/>
                  </a:lnTo>
                  <a:lnTo>
                    <a:pt x="44284" y="58944"/>
                  </a:lnTo>
                  <a:lnTo>
                    <a:pt x="44158" y="57315"/>
                  </a:lnTo>
                  <a:lnTo>
                    <a:pt x="45155" y="56683"/>
                  </a:lnTo>
                  <a:lnTo>
                    <a:pt x="44739" y="57946"/>
                  </a:lnTo>
                  <a:lnTo>
                    <a:pt x="47529" y="60812"/>
                  </a:lnTo>
                  <a:lnTo>
                    <a:pt x="48767" y="61747"/>
                  </a:lnTo>
                  <a:lnTo>
                    <a:pt x="45635" y="62416"/>
                  </a:lnTo>
                  <a:lnTo>
                    <a:pt x="42478" y="61570"/>
                  </a:lnTo>
                  <a:lnTo>
                    <a:pt x="39877" y="62214"/>
                  </a:lnTo>
                  <a:lnTo>
                    <a:pt x="38223" y="63136"/>
                  </a:lnTo>
                  <a:lnTo>
                    <a:pt x="37036" y="66002"/>
                  </a:lnTo>
                  <a:lnTo>
                    <a:pt x="39044" y="67341"/>
                  </a:lnTo>
                  <a:lnTo>
                    <a:pt x="41999" y="68111"/>
                  </a:lnTo>
                  <a:lnTo>
                    <a:pt x="44284" y="66823"/>
                  </a:lnTo>
                  <a:lnTo>
                    <a:pt x="44979" y="67833"/>
                  </a:lnTo>
                  <a:lnTo>
                    <a:pt x="44208" y="70712"/>
                  </a:lnTo>
                  <a:lnTo>
                    <a:pt x="41658" y="71886"/>
                  </a:lnTo>
                  <a:lnTo>
                    <a:pt x="38400" y="72391"/>
                  </a:lnTo>
                  <a:lnTo>
                    <a:pt x="32932" y="70813"/>
                  </a:lnTo>
                  <a:lnTo>
                    <a:pt x="30887" y="71154"/>
                  </a:lnTo>
                  <a:lnTo>
                    <a:pt x="29334" y="72518"/>
                  </a:lnTo>
                  <a:lnTo>
                    <a:pt x="26922" y="70535"/>
                  </a:lnTo>
                  <a:lnTo>
                    <a:pt x="24586" y="70030"/>
                  </a:lnTo>
                  <a:lnTo>
                    <a:pt x="24207" y="67277"/>
                  </a:lnTo>
                  <a:lnTo>
                    <a:pt x="22515" y="66899"/>
                  </a:lnTo>
                  <a:lnTo>
                    <a:pt x="20406" y="67252"/>
                  </a:lnTo>
                  <a:lnTo>
                    <a:pt x="16227" y="67227"/>
                  </a:lnTo>
                  <a:lnTo>
                    <a:pt x="11908" y="68805"/>
                  </a:lnTo>
                  <a:lnTo>
                    <a:pt x="10570" y="68136"/>
                  </a:lnTo>
                  <a:lnTo>
                    <a:pt x="8613" y="70081"/>
                  </a:lnTo>
                  <a:lnTo>
                    <a:pt x="6782" y="72025"/>
                  </a:lnTo>
                  <a:lnTo>
                    <a:pt x="6163" y="73995"/>
                  </a:lnTo>
                  <a:lnTo>
                    <a:pt x="3612" y="75826"/>
                  </a:lnTo>
                  <a:lnTo>
                    <a:pt x="1087" y="79854"/>
                  </a:lnTo>
                  <a:lnTo>
                    <a:pt x="1" y="82468"/>
                  </a:lnTo>
                  <a:lnTo>
                    <a:pt x="531" y="84917"/>
                  </a:lnTo>
                  <a:lnTo>
                    <a:pt x="14" y="87758"/>
                  </a:lnTo>
                  <a:lnTo>
                    <a:pt x="885" y="91382"/>
                  </a:lnTo>
                  <a:lnTo>
                    <a:pt x="5140" y="95852"/>
                  </a:lnTo>
                  <a:lnTo>
                    <a:pt x="8347" y="97746"/>
                  </a:lnTo>
                  <a:lnTo>
                    <a:pt x="11151" y="97418"/>
                  </a:lnTo>
                  <a:lnTo>
                    <a:pt x="13752" y="97418"/>
                  </a:lnTo>
                  <a:lnTo>
                    <a:pt x="16467" y="96054"/>
                  </a:lnTo>
                  <a:lnTo>
                    <a:pt x="18525" y="96294"/>
                  </a:lnTo>
                  <a:lnTo>
                    <a:pt x="19497" y="97923"/>
                  </a:lnTo>
                  <a:lnTo>
                    <a:pt x="22338" y="97784"/>
                  </a:lnTo>
                  <a:lnTo>
                    <a:pt x="23336" y="99400"/>
                  </a:lnTo>
                  <a:lnTo>
                    <a:pt x="22906" y="103492"/>
                  </a:lnTo>
                  <a:lnTo>
                    <a:pt x="25066" y="106686"/>
                  </a:lnTo>
                  <a:lnTo>
                    <a:pt x="25659" y="109717"/>
                  </a:lnTo>
                  <a:lnTo>
                    <a:pt x="25659" y="112457"/>
                  </a:lnTo>
                  <a:lnTo>
                    <a:pt x="23765" y="115083"/>
                  </a:lnTo>
                  <a:lnTo>
                    <a:pt x="23765" y="117697"/>
                  </a:lnTo>
                  <a:lnTo>
                    <a:pt x="25659" y="120437"/>
                  </a:lnTo>
                  <a:lnTo>
                    <a:pt x="25659" y="124010"/>
                  </a:lnTo>
                  <a:lnTo>
                    <a:pt x="27692" y="126675"/>
                  </a:lnTo>
                  <a:lnTo>
                    <a:pt x="28778" y="128733"/>
                  </a:lnTo>
                  <a:lnTo>
                    <a:pt x="29157" y="130993"/>
                  </a:lnTo>
                  <a:lnTo>
                    <a:pt x="31051" y="133998"/>
                  </a:lnTo>
                  <a:lnTo>
                    <a:pt x="35849" y="133998"/>
                  </a:lnTo>
                  <a:lnTo>
                    <a:pt x="38501" y="132003"/>
                  </a:lnTo>
                  <a:lnTo>
                    <a:pt x="40193" y="130160"/>
                  </a:lnTo>
                  <a:lnTo>
                    <a:pt x="42769" y="127243"/>
                  </a:lnTo>
                  <a:lnTo>
                    <a:pt x="43362" y="124541"/>
                  </a:lnTo>
                  <a:lnTo>
                    <a:pt x="44865" y="124541"/>
                  </a:lnTo>
                  <a:lnTo>
                    <a:pt x="45206" y="120121"/>
                  </a:lnTo>
                  <a:lnTo>
                    <a:pt x="45206" y="119010"/>
                  </a:lnTo>
                  <a:lnTo>
                    <a:pt x="49183" y="115954"/>
                  </a:lnTo>
                  <a:lnTo>
                    <a:pt x="50888" y="113379"/>
                  </a:lnTo>
                  <a:lnTo>
                    <a:pt x="50888" y="110651"/>
                  </a:lnTo>
                  <a:lnTo>
                    <a:pt x="50042" y="108606"/>
                  </a:lnTo>
                  <a:lnTo>
                    <a:pt x="50092" y="106295"/>
                  </a:lnTo>
                  <a:lnTo>
                    <a:pt x="49600" y="104969"/>
                  </a:lnTo>
                  <a:lnTo>
                    <a:pt x="52239" y="102570"/>
                  </a:lnTo>
                  <a:lnTo>
                    <a:pt x="54853" y="99653"/>
                  </a:lnTo>
                  <a:lnTo>
                    <a:pt x="58149" y="97645"/>
                  </a:lnTo>
                  <a:lnTo>
                    <a:pt x="58186" y="97570"/>
                  </a:lnTo>
                  <a:cubicBezTo>
                    <a:pt x="58641" y="96761"/>
                    <a:pt x="59702" y="94817"/>
                    <a:pt x="59702" y="94362"/>
                  </a:cubicBezTo>
                  <a:cubicBezTo>
                    <a:pt x="59702" y="94148"/>
                    <a:pt x="60131" y="92948"/>
                    <a:pt x="60522" y="91963"/>
                  </a:cubicBezTo>
                  <a:lnTo>
                    <a:pt x="60573" y="91862"/>
                  </a:lnTo>
                  <a:lnTo>
                    <a:pt x="59904" y="89716"/>
                  </a:lnTo>
                  <a:lnTo>
                    <a:pt x="58149" y="90587"/>
                  </a:lnTo>
                  <a:lnTo>
                    <a:pt x="54411" y="91117"/>
                  </a:lnTo>
                  <a:lnTo>
                    <a:pt x="53375" y="91610"/>
                  </a:lnTo>
                  <a:lnTo>
                    <a:pt x="52858" y="90031"/>
                  </a:lnTo>
                  <a:lnTo>
                    <a:pt x="52327" y="88870"/>
                  </a:lnTo>
                  <a:lnTo>
                    <a:pt x="50118" y="86748"/>
                  </a:lnTo>
                  <a:lnTo>
                    <a:pt x="48830" y="85852"/>
                  </a:lnTo>
                  <a:lnTo>
                    <a:pt x="46772" y="81104"/>
                  </a:lnTo>
                  <a:lnTo>
                    <a:pt x="45913" y="79917"/>
                  </a:lnTo>
                  <a:lnTo>
                    <a:pt x="44852" y="77076"/>
                  </a:lnTo>
                  <a:lnTo>
                    <a:pt x="44309" y="76142"/>
                  </a:lnTo>
                  <a:lnTo>
                    <a:pt x="44890" y="75927"/>
                  </a:lnTo>
                  <a:lnTo>
                    <a:pt x="47264" y="79185"/>
                  </a:lnTo>
                  <a:lnTo>
                    <a:pt x="48716" y="81470"/>
                  </a:lnTo>
                  <a:lnTo>
                    <a:pt x="49562" y="83945"/>
                  </a:lnTo>
                  <a:lnTo>
                    <a:pt x="51570" y="85523"/>
                  </a:lnTo>
                  <a:lnTo>
                    <a:pt x="52795" y="88478"/>
                  </a:lnTo>
                  <a:lnTo>
                    <a:pt x="53439" y="90271"/>
                  </a:lnTo>
                  <a:lnTo>
                    <a:pt x="57189" y="88579"/>
                  </a:lnTo>
                  <a:lnTo>
                    <a:pt x="60939" y="87746"/>
                  </a:lnTo>
                  <a:lnTo>
                    <a:pt x="65005" y="85675"/>
                  </a:lnTo>
                  <a:lnTo>
                    <a:pt x="66230" y="83453"/>
                  </a:lnTo>
                  <a:lnTo>
                    <a:pt x="67139" y="81154"/>
                  </a:lnTo>
                  <a:lnTo>
                    <a:pt x="65422" y="79437"/>
                  </a:lnTo>
                  <a:lnTo>
                    <a:pt x="63932" y="77821"/>
                  </a:lnTo>
                  <a:lnTo>
                    <a:pt x="61356" y="78616"/>
                  </a:lnTo>
                  <a:lnTo>
                    <a:pt x="59487" y="78705"/>
                  </a:lnTo>
                  <a:lnTo>
                    <a:pt x="58325" y="76571"/>
                  </a:lnTo>
                  <a:lnTo>
                    <a:pt x="56570" y="75094"/>
                  </a:lnTo>
                  <a:lnTo>
                    <a:pt x="57189" y="74045"/>
                  </a:lnTo>
                  <a:lnTo>
                    <a:pt x="59790" y="76154"/>
                  </a:lnTo>
                  <a:lnTo>
                    <a:pt x="61886" y="77303"/>
                  </a:lnTo>
                  <a:lnTo>
                    <a:pt x="63742" y="77442"/>
                  </a:lnTo>
                  <a:lnTo>
                    <a:pt x="65472" y="78364"/>
                  </a:lnTo>
                  <a:lnTo>
                    <a:pt x="68351" y="78818"/>
                  </a:lnTo>
                  <a:lnTo>
                    <a:pt x="71634" y="78414"/>
                  </a:lnTo>
                  <a:lnTo>
                    <a:pt x="74109" y="80195"/>
                  </a:lnTo>
                  <a:lnTo>
                    <a:pt x="75511" y="82569"/>
                  </a:lnTo>
                  <a:lnTo>
                    <a:pt x="77089" y="82834"/>
                  </a:lnTo>
                  <a:lnTo>
                    <a:pt x="78074" y="81697"/>
                  </a:lnTo>
                  <a:lnTo>
                    <a:pt x="78541" y="83617"/>
                  </a:lnTo>
                  <a:lnTo>
                    <a:pt x="79173" y="86357"/>
                  </a:lnTo>
                  <a:lnTo>
                    <a:pt x="80562" y="89349"/>
                  </a:lnTo>
                  <a:lnTo>
                    <a:pt x="82014" y="92670"/>
                  </a:lnTo>
                  <a:lnTo>
                    <a:pt x="82721" y="95246"/>
                  </a:lnTo>
                  <a:lnTo>
                    <a:pt x="84930" y="91723"/>
                  </a:lnTo>
                  <a:lnTo>
                    <a:pt x="84930" y="88668"/>
                  </a:lnTo>
                  <a:lnTo>
                    <a:pt x="85802" y="87215"/>
                  </a:lnTo>
                  <a:lnTo>
                    <a:pt x="87822" y="85460"/>
                  </a:lnTo>
                  <a:lnTo>
                    <a:pt x="90840" y="82720"/>
                  </a:lnTo>
                  <a:lnTo>
                    <a:pt x="92115" y="80990"/>
                  </a:lnTo>
                  <a:lnTo>
                    <a:pt x="94451" y="80447"/>
                  </a:lnTo>
                  <a:lnTo>
                    <a:pt x="95158" y="83339"/>
                  </a:lnTo>
                  <a:lnTo>
                    <a:pt x="96914" y="84160"/>
                  </a:lnTo>
                  <a:lnTo>
                    <a:pt x="96914" y="87885"/>
                  </a:lnTo>
                  <a:lnTo>
                    <a:pt x="99035" y="86622"/>
                  </a:lnTo>
                  <a:lnTo>
                    <a:pt x="100702" y="90132"/>
                  </a:lnTo>
                  <a:lnTo>
                    <a:pt x="100702" y="94451"/>
                  </a:lnTo>
                  <a:lnTo>
                    <a:pt x="102772" y="95549"/>
                  </a:lnTo>
                  <a:lnTo>
                    <a:pt x="103720" y="97557"/>
                  </a:lnTo>
                  <a:lnTo>
                    <a:pt x="105247" y="99565"/>
                  </a:lnTo>
                  <a:lnTo>
                    <a:pt x="107975" y="100701"/>
                  </a:lnTo>
                  <a:lnTo>
                    <a:pt x="107192" y="98100"/>
                  </a:lnTo>
                  <a:lnTo>
                    <a:pt x="106864" y="96294"/>
                  </a:lnTo>
                  <a:lnTo>
                    <a:pt x="105121" y="94994"/>
                  </a:lnTo>
                  <a:lnTo>
                    <a:pt x="104023" y="93478"/>
                  </a:lnTo>
                  <a:lnTo>
                    <a:pt x="103442" y="92127"/>
                  </a:lnTo>
                  <a:lnTo>
                    <a:pt x="103732" y="90082"/>
                  </a:lnTo>
                  <a:lnTo>
                    <a:pt x="104212" y="89476"/>
                  </a:lnTo>
                  <a:lnTo>
                    <a:pt x="105626" y="90801"/>
                  </a:lnTo>
                  <a:lnTo>
                    <a:pt x="107306" y="92595"/>
                  </a:lnTo>
                  <a:lnTo>
                    <a:pt x="108417" y="93163"/>
                  </a:lnTo>
                  <a:lnTo>
                    <a:pt x="108568" y="93049"/>
                  </a:lnTo>
                  <a:cubicBezTo>
                    <a:pt x="110803" y="91382"/>
                    <a:pt x="110803" y="91041"/>
                    <a:pt x="110803" y="90902"/>
                  </a:cubicBezTo>
                  <a:lnTo>
                    <a:pt x="110803" y="87203"/>
                  </a:lnTo>
                  <a:lnTo>
                    <a:pt x="108846" y="85359"/>
                  </a:lnTo>
                  <a:lnTo>
                    <a:pt x="108139" y="83932"/>
                  </a:lnTo>
                  <a:cubicBezTo>
                    <a:pt x="108265" y="83238"/>
                    <a:pt x="108480" y="82556"/>
                    <a:pt x="108581" y="82455"/>
                  </a:cubicBezTo>
                  <a:cubicBezTo>
                    <a:pt x="108758" y="82341"/>
                    <a:pt x="109654" y="82000"/>
                    <a:pt x="110374" y="81748"/>
                  </a:cubicBezTo>
                  <a:lnTo>
                    <a:pt x="110967" y="83099"/>
                  </a:lnTo>
                  <a:lnTo>
                    <a:pt x="113139" y="81521"/>
                  </a:lnTo>
                  <a:lnTo>
                    <a:pt x="117016" y="79589"/>
                  </a:lnTo>
                  <a:lnTo>
                    <a:pt x="118821" y="76293"/>
                  </a:lnTo>
                  <a:lnTo>
                    <a:pt x="119604" y="74083"/>
                  </a:lnTo>
                  <a:lnTo>
                    <a:pt x="119630" y="70232"/>
                  </a:lnTo>
                  <a:lnTo>
                    <a:pt x="118140" y="67227"/>
                  </a:lnTo>
                  <a:lnTo>
                    <a:pt x="116890" y="65649"/>
                  </a:lnTo>
                  <a:lnTo>
                    <a:pt x="118809" y="64348"/>
                  </a:lnTo>
                  <a:lnTo>
                    <a:pt x="119958" y="63451"/>
                  </a:lnTo>
                  <a:lnTo>
                    <a:pt x="117622" y="62719"/>
                  </a:lnTo>
                  <a:lnTo>
                    <a:pt x="116258" y="63212"/>
                  </a:lnTo>
                  <a:lnTo>
                    <a:pt x="115475" y="62340"/>
                  </a:lnTo>
                  <a:lnTo>
                    <a:pt x="115059" y="61772"/>
                  </a:lnTo>
                  <a:lnTo>
                    <a:pt x="116624" y="60863"/>
                  </a:lnTo>
                  <a:lnTo>
                    <a:pt x="117369" y="59373"/>
                  </a:lnTo>
                  <a:lnTo>
                    <a:pt x="117900" y="59638"/>
                  </a:lnTo>
                  <a:lnTo>
                    <a:pt x="117256" y="61974"/>
                  </a:lnTo>
                  <a:lnTo>
                    <a:pt x="119390" y="60901"/>
                  </a:lnTo>
                  <a:lnTo>
                    <a:pt x="120337" y="61684"/>
                  </a:lnTo>
                  <a:lnTo>
                    <a:pt x="121284" y="63350"/>
                  </a:lnTo>
                  <a:lnTo>
                    <a:pt x="122168" y="64424"/>
                  </a:lnTo>
                  <a:lnTo>
                    <a:pt x="122168" y="66015"/>
                  </a:lnTo>
                  <a:lnTo>
                    <a:pt x="123291" y="67151"/>
                  </a:lnTo>
                  <a:lnTo>
                    <a:pt x="125501" y="65383"/>
                  </a:lnTo>
                  <a:lnTo>
                    <a:pt x="124882" y="62782"/>
                  </a:lnTo>
                  <a:lnTo>
                    <a:pt x="123216" y="61078"/>
                  </a:lnTo>
                  <a:lnTo>
                    <a:pt x="122837" y="60295"/>
                  </a:lnTo>
                  <a:lnTo>
                    <a:pt x="124238" y="59095"/>
                  </a:lnTo>
                  <a:lnTo>
                    <a:pt x="124352" y="56254"/>
                  </a:lnTo>
                  <a:lnTo>
                    <a:pt x="125337" y="55433"/>
                  </a:lnTo>
                  <a:lnTo>
                    <a:pt x="126688" y="56229"/>
                  </a:lnTo>
                  <a:lnTo>
                    <a:pt x="128734" y="52693"/>
                  </a:lnTo>
                  <a:lnTo>
                    <a:pt x="130363" y="47693"/>
                  </a:lnTo>
                  <a:lnTo>
                    <a:pt x="129176" y="44359"/>
                  </a:lnTo>
                  <a:lnTo>
                    <a:pt x="128418" y="41329"/>
                  </a:lnTo>
                  <a:lnTo>
                    <a:pt x="126625" y="39650"/>
                  </a:lnTo>
                  <a:lnTo>
                    <a:pt x="124365" y="39006"/>
                  </a:lnTo>
                  <a:lnTo>
                    <a:pt x="123039" y="38501"/>
                  </a:lnTo>
                  <a:lnTo>
                    <a:pt x="122231" y="37844"/>
                  </a:lnTo>
                  <a:lnTo>
                    <a:pt x="124238" y="33816"/>
                  </a:lnTo>
                  <a:lnTo>
                    <a:pt x="125047" y="31152"/>
                  </a:lnTo>
                  <a:lnTo>
                    <a:pt x="127067" y="29939"/>
                  </a:lnTo>
                  <a:lnTo>
                    <a:pt x="130350" y="29939"/>
                  </a:lnTo>
                  <a:lnTo>
                    <a:pt x="135009" y="28677"/>
                  </a:lnTo>
                  <a:lnTo>
                    <a:pt x="132875" y="28677"/>
                  </a:lnTo>
                  <a:lnTo>
                    <a:pt x="132875" y="23841"/>
                  </a:lnTo>
                  <a:lnTo>
                    <a:pt x="135224" y="22793"/>
                  </a:lnTo>
                  <a:lnTo>
                    <a:pt x="136108" y="25091"/>
                  </a:lnTo>
                  <a:lnTo>
                    <a:pt x="137257" y="22490"/>
                  </a:lnTo>
                  <a:lnTo>
                    <a:pt x="137282" y="21025"/>
                  </a:lnTo>
                  <a:lnTo>
                    <a:pt x="138090" y="21479"/>
                  </a:lnTo>
                  <a:lnTo>
                    <a:pt x="137446" y="25129"/>
                  </a:lnTo>
                  <a:lnTo>
                    <a:pt x="136032" y="30912"/>
                  </a:lnTo>
                  <a:lnTo>
                    <a:pt x="136019" y="34447"/>
                  </a:lnTo>
                  <a:lnTo>
                    <a:pt x="139467" y="39220"/>
                  </a:lnTo>
                  <a:lnTo>
                    <a:pt x="140452" y="42491"/>
                  </a:lnTo>
                  <a:lnTo>
                    <a:pt x="140452" y="44486"/>
                  </a:lnTo>
                  <a:lnTo>
                    <a:pt x="142346" y="42907"/>
                  </a:lnTo>
                  <a:lnTo>
                    <a:pt x="142346" y="39460"/>
                  </a:lnTo>
                  <a:lnTo>
                    <a:pt x="143836" y="36051"/>
                  </a:lnTo>
                  <a:lnTo>
                    <a:pt x="143028" y="33273"/>
                  </a:lnTo>
                  <a:lnTo>
                    <a:pt x="142901" y="31682"/>
                  </a:lnTo>
                  <a:lnTo>
                    <a:pt x="142598" y="29447"/>
                  </a:lnTo>
                  <a:lnTo>
                    <a:pt x="140742" y="27982"/>
                  </a:lnTo>
                  <a:lnTo>
                    <a:pt x="140464" y="25356"/>
                  </a:lnTo>
                  <a:lnTo>
                    <a:pt x="142939" y="23740"/>
                  </a:lnTo>
                  <a:lnTo>
                    <a:pt x="145502" y="24093"/>
                  </a:lnTo>
                  <a:lnTo>
                    <a:pt x="145502" y="21189"/>
                  </a:lnTo>
                  <a:lnTo>
                    <a:pt x="146462" y="19611"/>
                  </a:lnTo>
                  <a:lnTo>
                    <a:pt x="148508" y="18588"/>
                  </a:lnTo>
                  <a:lnTo>
                    <a:pt x="149732" y="18588"/>
                  </a:lnTo>
                  <a:lnTo>
                    <a:pt x="148141" y="14231"/>
                  </a:lnTo>
                  <a:lnTo>
                    <a:pt x="145010" y="13070"/>
                  </a:lnTo>
                  <a:lnTo>
                    <a:pt x="145490" y="11214"/>
                  </a:lnTo>
                  <a:lnTo>
                    <a:pt x="145161" y="9105"/>
                  </a:lnTo>
                  <a:lnTo>
                    <a:pt x="145060" y="8562"/>
                  </a:lnTo>
                  <a:lnTo>
                    <a:pt x="146664" y="9395"/>
                  </a:lnTo>
                  <a:lnTo>
                    <a:pt x="148015" y="8360"/>
                  </a:lnTo>
                  <a:lnTo>
                    <a:pt x="149442" y="9307"/>
                  </a:lnTo>
                  <a:lnTo>
                    <a:pt x="150364" y="6542"/>
                  </a:lnTo>
                  <a:lnTo>
                    <a:pt x="149038" y="4774"/>
                  </a:lnTo>
                  <a:lnTo>
                    <a:pt x="148369" y="2223"/>
                  </a:lnTo>
                  <a:lnTo>
                    <a:pt x="144227" y="1605"/>
                  </a:lnTo>
                  <a:lnTo>
                    <a:pt x="144227" y="3120"/>
                  </a:lnTo>
                  <a:lnTo>
                    <a:pt x="143116" y="3082"/>
                  </a:lnTo>
                  <a:lnTo>
                    <a:pt x="142384" y="2185"/>
                  </a:lnTo>
                  <a:lnTo>
                    <a:pt x="134744" y="2185"/>
                  </a:lnTo>
                  <a:lnTo>
                    <a:pt x="130704" y="2564"/>
                  </a:lnTo>
                  <a:lnTo>
                    <a:pt x="133065" y="4875"/>
                  </a:lnTo>
                  <a:lnTo>
                    <a:pt x="131411" y="4888"/>
                  </a:lnTo>
                  <a:lnTo>
                    <a:pt x="130842" y="3486"/>
                  </a:lnTo>
                  <a:lnTo>
                    <a:pt x="127458" y="4989"/>
                  </a:lnTo>
                  <a:lnTo>
                    <a:pt x="124908" y="6605"/>
                  </a:lnTo>
                  <a:lnTo>
                    <a:pt x="123620" y="6605"/>
                  </a:lnTo>
                  <a:lnTo>
                    <a:pt x="122584" y="4420"/>
                  </a:lnTo>
                  <a:lnTo>
                    <a:pt x="119781" y="4016"/>
                  </a:lnTo>
                  <a:lnTo>
                    <a:pt x="117710" y="5178"/>
                  </a:lnTo>
                  <a:lnTo>
                    <a:pt x="114604" y="4143"/>
                  </a:lnTo>
                  <a:lnTo>
                    <a:pt x="112432" y="3259"/>
                  </a:lnTo>
                  <a:lnTo>
                    <a:pt x="108076" y="3574"/>
                  </a:lnTo>
                  <a:lnTo>
                    <a:pt x="106005" y="4900"/>
                  </a:lnTo>
                  <a:lnTo>
                    <a:pt x="107091" y="7842"/>
                  </a:lnTo>
                  <a:lnTo>
                    <a:pt x="105146" y="7842"/>
                  </a:lnTo>
                  <a:lnTo>
                    <a:pt x="103795" y="7729"/>
                  </a:lnTo>
                  <a:lnTo>
                    <a:pt x="101851" y="8714"/>
                  </a:lnTo>
                  <a:lnTo>
                    <a:pt x="102583" y="10039"/>
                  </a:lnTo>
                  <a:lnTo>
                    <a:pt x="102583" y="10039"/>
                  </a:lnTo>
                  <a:lnTo>
                    <a:pt x="101169" y="9623"/>
                  </a:lnTo>
                  <a:lnTo>
                    <a:pt x="100348" y="6744"/>
                  </a:lnTo>
                  <a:lnTo>
                    <a:pt x="97545" y="4370"/>
                  </a:lnTo>
                  <a:lnTo>
                    <a:pt x="93252" y="4963"/>
                  </a:lnTo>
                  <a:lnTo>
                    <a:pt x="94072" y="7628"/>
                  </a:lnTo>
                  <a:lnTo>
                    <a:pt x="91509" y="7539"/>
                  </a:lnTo>
                  <a:lnTo>
                    <a:pt x="90385" y="6074"/>
                  </a:lnTo>
                  <a:lnTo>
                    <a:pt x="87999" y="7337"/>
                  </a:lnTo>
                  <a:lnTo>
                    <a:pt x="86231" y="7893"/>
                  </a:lnTo>
                  <a:lnTo>
                    <a:pt x="84034" y="10544"/>
                  </a:lnTo>
                  <a:lnTo>
                    <a:pt x="83706" y="9282"/>
                  </a:lnTo>
                  <a:lnTo>
                    <a:pt x="85915" y="5923"/>
                  </a:lnTo>
                  <a:lnTo>
                    <a:pt x="85234" y="2526"/>
                  </a:lnTo>
                  <a:lnTo>
                    <a:pt x="8178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52"/>
            <p:cNvSpPr/>
            <p:nvPr/>
          </p:nvSpPr>
          <p:spPr>
            <a:xfrm>
              <a:off x="4467225" y="3815075"/>
              <a:ext cx="177425" cy="289800"/>
            </a:xfrm>
            <a:custGeom>
              <a:avLst/>
              <a:gdLst/>
              <a:ahLst/>
              <a:cxnLst/>
              <a:rect l="l" t="t" r="r" b="b"/>
              <a:pathLst>
                <a:path w="7097" h="11592" extrusionOk="0">
                  <a:moveTo>
                    <a:pt x="5683" y="0"/>
                  </a:moveTo>
                  <a:lnTo>
                    <a:pt x="4572" y="1339"/>
                  </a:lnTo>
                  <a:lnTo>
                    <a:pt x="2602" y="2513"/>
                  </a:lnTo>
                  <a:lnTo>
                    <a:pt x="1023" y="3271"/>
                  </a:lnTo>
                  <a:lnTo>
                    <a:pt x="1415" y="5809"/>
                  </a:lnTo>
                  <a:lnTo>
                    <a:pt x="1023" y="7362"/>
                  </a:lnTo>
                  <a:lnTo>
                    <a:pt x="1" y="8524"/>
                  </a:lnTo>
                  <a:lnTo>
                    <a:pt x="556" y="10809"/>
                  </a:lnTo>
                  <a:lnTo>
                    <a:pt x="2134" y="11592"/>
                  </a:lnTo>
                  <a:lnTo>
                    <a:pt x="3864" y="9849"/>
                  </a:lnTo>
                  <a:lnTo>
                    <a:pt x="5203" y="6541"/>
                  </a:lnTo>
                  <a:lnTo>
                    <a:pt x="6226" y="3384"/>
                  </a:lnTo>
                  <a:lnTo>
                    <a:pt x="7097" y="1655"/>
                  </a:lnTo>
                  <a:lnTo>
                    <a:pt x="615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52"/>
            <p:cNvSpPr/>
            <p:nvPr/>
          </p:nvSpPr>
          <p:spPr>
            <a:xfrm>
              <a:off x="4458375" y="3806875"/>
              <a:ext cx="194800" cy="307475"/>
            </a:xfrm>
            <a:custGeom>
              <a:avLst/>
              <a:gdLst/>
              <a:ahLst/>
              <a:cxnLst/>
              <a:rect l="l" t="t" r="r" b="b"/>
              <a:pathLst>
                <a:path w="7792" h="12299" extrusionOk="0">
                  <a:moveTo>
                    <a:pt x="6327" y="644"/>
                  </a:moveTo>
                  <a:lnTo>
                    <a:pt x="7097" y="1995"/>
                  </a:lnTo>
                  <a:lnTo>
                    <a:pt x="6277" y="3611"/>
                  </a:lnTo>
                  <a:lnTo>
                    <a:pt x="5266" y="6756"/>
                  </a:lnTo>
                  <a:lnTo>
                    <a:pt x="3953" y="10001"/>
                  </a:lnTo>
                  <a:lnTo>
                    <a:pt x="2413" y="11529"/>
                  </a:lnTo>
                  <a:lnTo>
                    <a:pt x="1175" y="10910"/>
                  </a:lnTo>
                  <a:lnTo>
                    <a:pt x="695" y="8940"/>
                  </a:lnTo>
                  <a:lnTo>
                    <a:pt x="1668" y="7829"/>
                  </a:lnTo>
                  <a:lnTo>
                    <a:pt x="2097" y="6149"/>
                  </a:lnTo>
                  <a:lnTo>
                    <a:pt x="1731" y="3776"/>
                  </a:lnTo>
                  <a:lnTo>
                    <a:pt x="3120" y="3119"/>
                  </a:lnTo>
                  <a:lnTo>
                    <a:pt x="5090" y="1932"/>
                  </a:lnTo>
                  <a:lnTo>
                    <a:pt x="6176" y="644"/>
                  </a:lnTo>
                  <a:close/>
                  <a:moveTo>
                    <a:pt x="5873" y="0"/>
                  </a:moveTo>
                  <a:lnTo>
                    <a:pt x="4711" y="1427"/>
                  </a:lnTo>
                  <a:lnTo>
                    <a:pt x="2817" y="2563"/>
                  </a:lnTo>
                  <a:lnTo>
                    <a:pt x="1024" y="3409"/>
                  </a:lnTo>
                  <a:lnTo>
                    <a:pt x="1440" y="6124"/>
                  </a:lnTo>
                  <a:lnTo>
                    <a:pt x="1087" y="7538"/>
                  </a:lnTo>
                  <a:lnTo>
                    <a:pt x="1" y="8776"/>
                  </a:lnTo>
                  <a:lnTo>
                    <a:pt x="632" y="11352"/>
                  </a:lnTo>
                  <a:lnTo>
                    <a:pt x="2552" y="12299"/>
                  </a:lnTo>
                  <a:lnTo>
                    <a:pt x="4420" y="10405"/>
                  </a:lnTo>
                  <a:lnTo>
                    <a:pt x="5847" y="6958"/>
                  </a:lnTo>
                  <a:lnTo>
                    <a:pt x="6845" y="3851"/>
                  </a:lnTo>
                  <a:lnTo>
                    <a:pt x="7792" y="1970"/>
                  </a:lnTo>
                  <a:lnTo>
                    <a:pt x="668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52"/>
            <p:cNvSpPr/>
            <p:nvPr/>
          </p:nvSpPr>
          <p:spPr>
            <a:xfrm>
              <a:off x="5304725" y="3312525"/>
              <a:ext cx="45475" cy="78625"/>
            </a:xfrm>
            <a:custGeom>
              <a:avLst/>
              <a:gdLst/>
              <a:ahLst/>
              <a:cxnLst/>
              <a:rect l="l" t="t" r="r" b="b"/>
              <a:pathLst>
                <a:path w="1819" h="3145" extrusionOk="0">
                  <a:moveTo>
                    <a:pt x="480" y="0"/>
                  </a:moveTo>
                  <a:lnTo>
                    <a:pt x="0" y="1654"/>
                  </a:lnTo>
                  <a:lnTo>
                    <a:pt x="480" y="3144"/>
                  </a:lnTo>
                  <a:lnTo>
                    <a:pt x="1503" y="2753"/>
                  </a:lnTo>
                  <a:lnTo>
                    <a:pt x="1818" y="1566"/>
                  </a:lnTo>
                  <a:lnTo>
                    <a:pt x="48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52"/>
            <p:cNvSpPr/>
            <p:nvPr/>
          </p:nvSpPr>
          <p:spPr>
            <a:xfrm>
              <a:off x="5296500" y="3296100"/>
              <a:ext cx="62525" cy="105475"/>
            </a:xfrm>
            <a:custGeom>
              <a:avLst/>
              <a:gdLst/>
              <a:ahLst/>
              <a:cxnLst/>
              <a:rect l="l" t="t" r="r" b="b"/>
              <a:pathLst>
                <a:path w="2501" h="4219" extrusionOk="0">
                  <a:moveTo>
                    <a:pt x="948" y="1301"/>
                  </a:moveTo>
                  <a:lnTo>
                    <a:pt x="1806" y="2311"/>
                  </a:lnTo>
                  <a:lnTo>
                    <a:pt x="1567" y="3170"/>
                  </a:lnTo>
                  <a:lnTo>
                    <a:pt x="1011" y="3397"/>
                  </a:lnTo>
                  <a:lnTo>
                    <a:pt x="657" y="2299"/>
                  </a:lnTo>
                  <a:lnTo>
                    <a:pt x="948" y="1301"/>
                  </a:lnTo>
                  <a:close/>
                  <a:moveTo>
                    <a:pt x="670" y="1"/>
                  </a:moveTo>
                  <a:lnTo>
                    <a:pt x="1" y="2311"/>
                  </a:lnTo>
                  <a:lnTo>
                    <a:pt x="607" y="4218"/>
                  </a:lnTo>
                  <a:lnTo>
                    <a:pt x="2097" y="3650"/>
                  </a:lnTo>
                  <a:lnTo>
                    <a:pt x="2501" y="2147"/>
                  </a:lnTo>
                  <a:lnTo>
                    <a:pt x="67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52"/>
            <p:cNvSpPr/>
            <p:nvPr/>
          </p:nvSpPr>
          <p:spPr>
            <a:xfrm>
              <a:off x="5643750" y="3420800"/>
              <a:ext cx="232675" cy="252250"/>
            </a:xfrm>
            <a:custGeom>
              <a:avLst/>
              <a:gdLst/>
              <a:ahLst/>
              <a:cxnLst/>
              <a:rect l="l" t="t" r="r" b="b"/>
              <a:pathLst>
                <a:path w="9307" h="10090" extrusionOk="0">
                  <a:moveTo>
                    <a:pt x="1" y="0"/>
                  </a:moveTo>
                  <a:lnTo>
                    <a:pt x="948" y="1301"/>
                  </a:lnTo>
                  <a:lnTo>
                    <a:pt x="2337" y="1553"/>
                  </a:lnTo>
                  <a:cubicBezTo>
                    <a:pt x="2337" y="1553"/>
                    <a:pt x="3536" y="3852"/>
                    <a:pt x="3688" y="4091"/>
                  </a:cubicBezTo>
                  <a:cubicBezTo>
                    <a:pt x="3852" y="4331"/>
                    <a:pt x="5897" y="8233"/>
                    <a:pt x="5897" y="8233"/>
                  </a:cubicBezTo>
                  <a:lnTo>
                    <a:pt x="7804" y="10089"/>
                  </a:lnTo>
                  <a:lnTo>
                    <a:pt x="8587" y="10089"/>
                  </a:lnTo>
                  <a:lnTo>
                    <a:pt x="9307" y="8119"/>
                  </a:lnTo>
                  <a:lnTo>
                    <a:pt x="7880" y="5039"/>
                  </a:lnTo>
                  <a:lnTo>
                    <a:pt x="4647" y="1882"/>
                  </a:lnTo>
                  <a:lnTo>
                    <a:pt x="3473" y="1061"/>
                  </a:lnTo>
                  <a:lnTo>
                    <a:pt x="197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52"/>
            <p:cNvSpPr/>
            <p:nvPr/>
          </p:nvSpPr>
          <p:spPr>
            <a:xfrm>
              <a:off x="5628275" y="3412900"/>
              <a:ext cx="256350" cy="268025"/>
            </a:xfrm>
            <a:custGeom>
              <a:avLst/>
              <a:gdLst/>
              <a:ahLst/>
              <a:cxnLst/>
              <a:rect l="l" t="t" r="r" b="b"/>
              <a:pathLst>
                <a:path w="10254" h="10721" extrusionOk="0">
                  <a:moveTo>
                    <a:pt x="2488" y="632"/>
                  </a:moveTo>
                  <a:lnTo>
                    <a:pt x="5052" y="2438"/>
                  </a:lnTo>
                  <a:lnTo>
                    <a:pt x="8246" y="5544"/>
                  </a:lnTo>
                  <a:lnTo>
                    <a:pt x="9585" y="8448"/>
                  </a:lnTo>
                  <a:lnTo>
                    <a:pt x="9004" y="10090"/>
                  </a:lnTo>
                  <a:lnTo>
                    <a:pt x="8562" y="10090"/>
                  </a:lnTo>
                  <a:lnTo>
                    <a:pt x="6782" y="8360"/>
                  </a:lnTo>
                  <a:cubicBezTo>
                    <a:pt x="6478" y="7792"/>
                    <a:pt x="4723" y="4471"/>
                    <a:pt x="4572" y="4231"/>
                  </a:cubicBezTo>
                  <a:cubicBezTo>
                    <a:pt x="4458" y="4067"/>
                    <a:pt x="3688" y="2614"/>
                    <a:pt x="3233" y="1731"/>
                  </a:cubicBezTo>
                  <a:lnTo>
                    <a:pt x="3158" y="1592"/>
                  </a:lnTo>
                  <a:lnTo>
                    <a:pt x="1743" y="1327"/>
                  </a:lnTo>
                  <a:lnTo>
                    <a:pt x="1238" y="632"/>
                  </a:lnTo>
                  <a:close/>
                  <a:moveTo>
                    <a:pt x="1" y="1"/>
                  </a:moveTo>
                  <a:lnTo>
                    <a:pt x="1390" y="1907"/>
                  </a:lnTo>
                  <a:lnTo>
                    <a:pt x="2741" y="2160"/>
                  </a:lnTo>
                  <a:cubicBezTo>
                    <a:pt x="3019" y="2690"/>
                    <a:pt x="3903" y="4370"/>
                    <a:pt x="4041" y="4584"/>
                  </a:cubicBezTo>
                  <a:cubicBezTo>
                    <a:pt x="4155" y="4748"/>
                    <a:pt x="5430" y="7135"/>
                    <a:pt x="6251" y="8701"/>
                  </a:cubicBezTo>
                  <a:lnTo>
                    <a:pt x="8297" y="10721"/>
                  </a:lnTo>
                  <a:lnTo>
                    <a:pt x="9433" y="10721"/>
                  </a:lnTo>
                  <a:lnTo>
                    <a:pt x="10254" y="8423"/>
                  </a:lnTo>
                  <a:lnTo>
                    <a:pt x="8789" y="5228"/>
                  </a:lnTo>
                  <a:lnTo>
                    <a:pt x="5443" y="1945"/>
                  </a:lnTo>
                  <a:lnTo>
                    <a:pt x="269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52"/>
            <p:cNvSpPr/>
            <p:nvPr/>
          </p:nvSpPr>
          <p:spPr>
            <a:xfrm>
              <a:off x="5873550" y="3662925"/>
              <a:ext cx="284775" cy="73250"/>
            </a:xfrm>
            <a:custGeom>
              <a:avLst/>
              <a:gdLst/>
              <a:ahLst/>
              <a:cxnLst/>
              <a:rect l="l" t="t" r="r" b="b"/>
              <a:pathLst>
                <a:path w="11391" h="2930" extrusionOk="0">
                  <a:moveTo>
                    <a:pt x="1150" y="0"/>
                  </a:moveTo>
                  <a:lnTo>
                    <a:pt x="1" y="998"/>
                  </a:lnTo>
                  <a:lnTo>
                    <a:pt x="2324" y="2058"/>
                  </a:lnTo>
                  <a:lnTo>
                    <a:pt x="5696" y="2930"/>
                  </a:lnTo>
                  <a:lnTo>
                    <a:pt x="11391" y="2930"/>
                  </a:lnTo>
                  <a:lnTo>
                    <a:pt x="8082" y="1667"/>
                  </a:lnTo>
                  <a:lnTo>
                    <a:pt x="5708" y="1667"/>
                  </a:lnTo>
                  <a:lnTo>
                    <a:pt x="115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52"/>
            <p:cNvSpPr/>
            <p:nvPr/>
          </p:nvSpPr>
          <p:spPr>
            <a:xfrm>
              <a:off x="5859050" y="3654075"/>
              <a:ext cx="342200" cy="90000"/>
            </a:xfrm>
            <a:custGeom>
              <a:avLst/>
              <a:gdLst/>
              <a:ahLst/>
              <a:cxnLst/>
              <a:rect l="l" t="t" r="r" b="b"/>
              <a:pathLst>
                <a:path w="13688" h="3600" extrusionOk="0">
                  <a:moveTo>
                    <a:pt x="1806" y="720"/>
                  </a:moveTo>
                  <a:lnTo>
                    <a:pt x="6187" y="2311"/>
                  </a:lnTo>
                  <a:lnTo>
                    <a:pt x="8599" y="2337"/>
                  </a:lnTo>
                  <a:lnTo>
                    <a:pt x="10266" y="2968"/>
                  </a:lnTo>
                  <a:lnTo>
                    <a:pt x="6314" y="2968"/>
                  </a:lnTo>
                  <a:lnTo>
                    <a:pt x="3043" y="2122"/>
                  </a:lnTo>
                  <a:lnTo>
                    <a:pt x="1174" y="1263"/>
                  </a:lnTo>
                  <a:lnTo>
                    <a:pt x="1806" y="720"/>
                  </a:lnTo>
                  <a:close/>
                  <a:moveTo>
                    <a:pt x="1667" y="1"/>
                  </a:moveTo>
                  <a:lnTo>
                    <a:pt x="0" y="1428"/>
                  </a:lnTo>
                  <a:lnTo>
                    <a:pt x="2829" y="2715"/>
                  </a:lnTo>
                  <a:lnTo>
                    <a:pt x="6200" y="3587"/>
                  </a:lnTo>
                  <a:lnTo>
                    <a:pt x="13688" y="3599"/>
                  </a:lnTo>
                  <a:lnTo>
                    <a:pt x="8763" y="1731"/>
                  </a:lnTo>
                  <a:lnTo>
                    <a:pt x="6352" y="1705"/>
                  </a:lnTo>
                  <a:lnTo>
                    <a:pt x="166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52"/>
            <p:cNvSpPr/>
            <p:nvPr/>
          </p:nvSpPr>
          <p:spPr>
            <a:xfrm>
              <a:off x="6185775" y="3706475"/>
              <a:ext cx="137975" cy="31600"/>
            </a:xfrm>
            <a:custGeom>
              <a:avLst/>
              <a:gdLst/>
              <a:ahLst/>
              <a:cxnLst/>
              <a:rect l="l" t="t" r="r" b="b"/>
              <a:pathLst>
                <a:path w="5519" h="1264" extrusionOk="0">
                  <a:moveTo>
                    <a:pt x="3397" y="1"/>
                  </a:moveTo>
                  <a:lnTo>
                    <a:pt x="0" y="556"/>
                  </a:lnTo>
                  <a:lnTo>
                    <a:pt x="1818" y="1263"/>
                  </a:lnTo>
                  <a:lnTo>
                    <a:pt x="5518" y="556"/>
                  </a:lnTo>
                  <a:lnTo>
                    <a:pt x="339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52"/>
            <p:cNvSpPr/>
            <p:nvPr/>
          </p:nvSpPr>
          <p:spPr>
            <a:xfrm>
              <a:off x="6156100" y="3698600"/>
              <a:ext cx="203625" cy="47675"/>
            </a:xfrm>
            <a:custGeom>
              <a:avLst/>
              <a:gdLst/>
              <a:ahLst/>
              <a:cxnLst/>
              <a:rect l="l" t="t" r="r" b="b"/>
              <a:pathLst>
                <a:path w="8145" h="1907" extrusionOk="0">
                  <a:moveTo>
                    <a:pt x="4571" y="644"/>
                  </a:moveTo>
                  <a:lnTo>
                    <a:pt x="5278" y="821"/>
                  </a:lnTo>
                  <a:lnTo>
                    <a:pt x="3031" y="1250"/>
                  </a:lnTo>
                  <a:lnTo>
                    <a:pt x="2374" y="998"/>
                  </a:lnTo>
                  <a:lnTo>
                    <a:pt x="4571" y="644"/>
                  </a:lnTo>
                  <a:close/>
                  <a:moveTo>
                    <a:pt x="4596" y="0"/>
                  </a:moveTo>
                  <a:lnTo>
                    <a:pt x="0" y="745"/>
                  </a:lnTo>
                  <a:lnTo>
                    <a:pt x="2968" y="1907"/>
                  </a:lnTo>
                  <a:lnTo>
                    <a:pt x="8145" y="922"/>
                  </a:lnTo>
                  <a:lnTo>
                    <a:pt x="459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52"/>
            <p:cNvSpPr/>
            <p:nvPr/>
          </p:nvSpPr>
          <p:spPr>
            <a:xfrm>
              <a:off x="6158300" y="3493725"/>
              <a:ext cx="139875" cy="161950"/>
            </a:xfrm>
            <a:custGeom>
              <a:avLst/>
              <a:gdLst/>
              <a:ahLst/>
              <a:cxnLst/>
              <a:rect l="l" t="t" r="r" b="b"/>
              <a:pathLst>
                <a:path w="5595" h="6478" extrusionOk="0">
                  <a:moveTo>
                    <a:pt x="3864" y="0"/>
                  </a:moveTo>
                  <a:lnTo>
                    <a:pt x="632" y="1579"/>
                  </a:lnTo>
                  <a:lnTo>
                    <a:pt x="1" y="4925"/>
                  </a:lnTo>
                  <a:lnTo>
                    <a:pt x="1099" y="6478"/>
                  </a:lnTo>
                  <a:lnTo>
                    <a:pt x="1730" y="4420"/>
                  </a:lnTo>
                  <a:lnTo>
                    <a:pt x="3473" y="6225"/>
                  </a:lnTo>
                  <a:lnTo>
                    <a:pt x="3473" y="4331"/>
                  </a:lnTo>
                  <a:lnTo>
                    <a:pt x="2678" y="3510"/>
                  </a:lnTo>
                  <a:lnTo>
                    <a:pt x="4104" y="2765"/>
                  </a:lnTo>
                  <a:lnTo>
                    <a:pt x="1895" y="2765"/>
                  </a:lnTo>
                  <a:lnTo>
                    <a:pt x="5594" y="1023"/>
                  </a:lnTo>
                  <a:lnTo>
                    <a:pt x="386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52"/>
            <p:cNvSpPr/>
            <p:nvPr/>
          </p:nvSpPr>
          <p:spPr>
            <a:xfrm>
              <a:off x="6149775" y="3484875"/>
              <a:ext cx="165125" cy="188175"/>
            </a:xfrm>
            <a:custGeom>
              <a:avLst/>
              <a:gdLst/>
              <a:ahLst/>
              <a:cxnLst/>
              <a:rect l="l" t="t" r="r" b="b"/>
              <a:pathLst>
                <a:path w="6605" h="7527" extrusionOk="0">
                  <a:moveTo>
                    <a:pt x="4193" y="708"/>
                  </a:moveTo>
                  <a:lnTo>
                    <a:pt x="5266" y="1339"/>
                  </a:lnTo>
                  <a:lnTo>
                    <a:pt x="1023" y="3334"/>
                  </a:lnTo>
                  <a:lnTo>
                    <a:pt x="1023" y="3334"/>
                  </a:lnTo>
                  <a:lnTo>
                    <a:pt x="1251" y="2147"/>
                  </a:lnTo>
                  <a:lnTo>
                    <a:pt x="4193" y="708"/>
                  </a:lnTo>
                  <a:close/>
                  <a:moveTo>
                    <a:pt x="3157" y="3423"/>
                  </a:moveTo>
                  <a:lnTo>
                    <a:pt x="2501" y="3776"/>
                  </a:lnTo>
                  <a:lnTo>
                    <a:pt x="3486" y="4812"/>
                  </a:lnTo>
                  <a:lnTo>
                    <a:pt x="3486" y="5796"/>
                  </a:lnTo>
                  <a:lnTo>
                    <a:pt x="1933" y="4168"/>
                  </a:lnTo>
                  <a:lnTo>
                    <a:pt x="1326" y="6125"/>
                  </a:lnTo>
                  <a:lnTo>
                    <a:pt x="670" y="5203"/>
                  </a:lnTo>
                  <a:lnTo>
                    <a:pt x="1011" y="3423"/>
                  </a:lnTo>
                  <a:close/>
                  <a:moveTo>
                    <a:pt x="4218" y="1"/>
                  </a:moveTo>
                  <a:lnTo>
                    <a:pt x="683" y="1718"/>
                  </a:lnTo>
                  <a:lnTo>
                    <a:pt x="1" y="5354"/>
                  </a:lnTo>
                  <a:lnTo>
                    <a:pt x="1554" y="7526"/>
                  </a:lnTo>
                  <a:lnTo>
                    <a:pt x="2210" y="5392"/>
                  </a:lnTo>
                  <a:lnTo>
                    <a:pt x="4117" y="7375"/>
                  </a:lnTo>
                  <a:lnTo>
                    <a:pt x="4117" y="4572"/>
                  </a:lnTo>
                  <a:lnTo>
                    <a:pt x="3536" y="3953"/>
                  </a:lnTo>
                  <a:lnTo>
                    <a:pt x="5708" y="2804"/>
                  </a:lnTo>
                  <a:lnTo>
                    <a:pt x="3650" y="2804"/>
                  </a:lnTo>
                  <a:lnTo>
                    <a:pt x="6605" y="1415"/>
                  </a:lnTo>
                  <a:lnTo>
                    <a:pt x="421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52"/>
            <p:cNvSpPr/>
            <p:nvPr/>
          </p:nvSpPr>
          <p:spPr>
            <a:xfrm>
              <a:off x="5945525" y="3367450"/>
              <a:ext cx="213125" cy="254775"/>
            </a:xfrm>
            <a:custGeom>
              <a:avLst/>
              <a:gdLst/>
              <a:ahLst/>
              <a:cxnLst/>
              <a:rect l="l" t="t" r="r" b="b"/>
              <a:pathLst>
                <a:path w="8525" h="10191" extrusionOk="0">
                  <a:moveTo>
                    <a:pt x="6542" y="0"/>
                  </a:moveTo>
                  <a:lnTo>
                    <a:pt x="3941" y="3119"/>
                  </a:lnTo>
                  <a:lnTo>
                    <a:pt x="2817" y="5291"/>
                  </a:lnTo>
                  <a:lnTo>
                    <a:pt x="935" y="5291"/>
                  </a:lnTo>
                  <a:lnTo>
                    <a:pt x="1" y="6869"/>
                  </a:lnTo>
                  <a:lnTo>
                    <a:pt x="1491" y="9067"/>
                  </a:lnTo>
                  <a:lnTo>
                    <a:pt x="2817" y="9546"/>
                  </a:lnTo>
                  <a:lnTo>
                    <a:pt x="4686" y="9344"/>
                  </a:lnTo>
                  <a:lnTo>
                    <a:pt x="6049" y="10190"/>
                  </a:lnTo>
                  <a:lnTo>
                    <a:pt x="7363" y="6516"/>
                  </a:lnTo>
                  <a:lnTo>
                    <a:pt x="8524" y="4874"/>
                  </a:lnTo>
                  <a:lnTo>
                    <a:pt x="7653" y="3384"/>
                  </a:lnTo>
                  <a:lnTo>
                    <a:pt x="8512" y="2134"/>
                  </a:lnTo>
                  <a:lnTo>
                    <a:pt x="654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52"/>
            <p:cNvSpPr/>
            <p:nvPr/>
          </p:nvSpPr>
          <p:spPr>
            <a:xfrm>
              <a:off x="5936075" y="3355775"/>
              <a:ext cx="232350" cy="278450"/>
            </a:xfrm>
            <a:custGeom>
              <a:avLst/>
              <a:gdLst/>
              <a:ahLst/>
              <a:cxnLst/>
              <a:rect l="l" t="t" r="r" b="b"/>
              <a:pathLst>
                <a:path w="9294" h="11138" extrusionOk="0">
                  <a:moveTo>
                    <a:pt x="6932" y="947"/>
                  </a:moveTo>
                  <a:lnTo>
                    <a:pt x="8486" y="2627"/>
                  </a:lnTo>
                  <a:lnTo>
                    <a:pt x="7652" y="3839"/>
                  </a:lnTo>
                  <a:lnTo>
                    <a:pt x="8523" y="5329"/>
                  </a:lnTo>
                  <a:lnTo>
                    <a:pt x="7475" y="6806"/>
                  </a:lnTo>
                  <a:lnTo>
                    <a:pt x="6263" y="10190"/>
                  </a:lnTo>
                  <a:lnTo>
                    <a:pt x="5139" y="9496"/>
                  </a:lnTo>
                  <a:lnTo>
                    <a:pt x="3220" y="9685"/>
                  </a:lnTo>
                  <a:lnTo>
                    <a:pt x="2071" y="9281"/>
                  </a:lnTo>
                  <a:lnTo>
                    <a:pt x="745" y="7324"/>
                  </a:lnTo>
                  <a:lnTo>
                    <a:pt x="1490" y="6074"/>
                  </a:lnTo>
                  <a:lnTo>
                    <a:pt x="3384" y="6074"/>
                  </a:lnTo>
                  <a:lnTo>
                    <a:pt x="4584" y="3763"/>
                  </a:lnTo>
                  <a:lnTo>
                    <a:pt x="6932" y="947"/>
                  </a:lnTo>
                  <a:close/>
                  <a:moveTo>
                    <a:pt x="6907" y="0"/>
                  </a:moveTo>
                  <a:lnTo>
                    <a:pt x="4079" y="3397"/>
                  </a:lnTo>
                  <a:lnTo>
                    <a:pt x="3005" y="5442"/>
                  </a:lnTo>
                  <a:lnTo>
                    <a:pt x="1137" y="5442"/>
                  </a:lnTo>
                  <a:lnTo>
                    <a:pt x="0" y="7336"/>
                  </a:lnTo>
                  <a:lnTo>
                    <a:pt x="1667" y="9799"/>
                  </a:lnTo>
                  <a:lnTo>
                    <a:pt x="3157" y="10329"/>
                  </a:lnTo>
                  <a:lnTo>
                    <a:pt x="4988" y="10140"/>
                  </a:lnTo>
                  <a:lnTo>
                    <a:pt x="6591" y="11137"/>
                  </a:lnTo>
                  <a:lnTo>
                    <a:pt x="8018" y="7147"/>
                  </a:lnTo>
                  <a:lnTo>
                    <a:pt x="9281" y="5379"/>
                  </a:lnTo>
                  <a:lnTo>
                    <a:pt x="8397" y="3877"/>
                  </a:lnTo>
                  <a:lnTo>
                    <a:pt x="9294" y="2576"/>
                  </a:lnTo>
                  <a:lnTo>
                    <a:pt x="69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52"/>
            <p:cNvSpPr/>
            <p:nvPr/>
          </p:nvSpPr>
          <p:spPr>
            <a:xfrm>
              <a:off x="6429775" y="3529075"/>
              <a:ext cx="453650" cy="254450"/>
            </a:xfrm>
            <a:custGeom>
              <a:avLst/>
              <a:gdLst/>
              <a:ahLst/>
              <a:cxnLst/>
              <a:rect l="l" t="t" r="r" b="b"/>
              <a:pathLst>
                <a:path w="18146" h="10178" extrusionOk="0">
                  <a:moveTo>
                    <a:pt x="1794" y="0"/>
                  </a:moveTo>
                  <a:lnTo>
                    <a:pt x="1" y="745"/>
                  </a:lnTo>
                  <a:lnTo>
                    <a:pt x="1705" y="2576"/>
                  </a:lnTo>
                  <a:lnTo>
                    <a:pt x="2223" y="4496"/>
                  </a:lnTo>
                  <a:lnTo>
                    <a:pt x="4281" y="4496"/>
                  </a:lnTo>
                  <a:lnTo>
                    <a:pt x="5847" y="5039"/>
                  </a:lnTo>
                  <a:lnTo>
                    <a:pt x="5847" y="6705"/>
                  </a:lnTo>
                  <a:lnTo>
                    <a:pt x="8764" y="8915"/>
                  </a:lnTo>
                  <a:lnTo>
                    <a:pt x="11214" y="8915"/>
                  </a:lnTo>
                  <a:lnTo>
                    <a:pt x="12236" y="7412"/>
                  </a:lnTo>
                  <a:lnTo>
                    <a:pt x="14055" y="8120"/>
                  </a:lnTo>
                  <a:lnTo>
                    <a:pt x="15633" y="10178"/>
                  </a:lnTo>
                  <a:lnTo>
                    <a:pt x="18146" y="10178"/>
                  </a:lnTo>
                  <a:lnTo>
                    <a:pt x="14522" y="5443"/>
                  </a:lnTo>
                  <a:lnTo>
                    <a:pt x="10431" y="3157"/>
                  </a:lnTo>
                  <a:lnTo>
                    <a:pt x="5531" y="1819"/>
                  </a:lnTo>
                  <a:lnTo>
                    <a:pt x="3650" y="2652"/>
                  </a:lnTo>
                  <a:lnTo>
                    <a:pt x="3094" y="733"/>
                  </a:lnTo>
                  <a:lnTo>
                    <a:pt x="17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52"/>
            <p:cNvSpPr/>
            <p:nvPr/>
          </p:nvSpPr>
          <p:spPr>
            <a:xfrm>
              <a:off x="6416200" y="3519925"/>
              <a:ext cx="483325" cy="271500"/>
            </a:xfrm>
            <a:custGeom>
              <a:avLst/>
              <a:gdLst/>
              <a:ahLst/>
              <a:cxnLst/>
              <a:rect l="l" t="t" r="r" b="b"/>
              <a:pathLst>
                <a:path w="19333" h="10860" extrusionOk="0">
                  <a:moveTo>
                    <a:pt x="2312" y="707"/>
                  </a:moveTo>
                  <a:lnTo>
                    <a:pt x="3372" y="1313"/>
                  </a:lnTo>
                  <a:lnTo>
                    <a:pt x="3991" y="3447"/>
                  </a:lnTo>
                  <a:lnTo>
                    <a:pt x="6112" y="2513"/>
                  </a:lnTo>
                  <a:lnTo>
                    <a:pt x="10860" y="3814"/>
                  </a:lnTo>
                  <a:lnTo>
                    <a:pt x="14863" y="6061"/>
                  </a:lnTo>
                  <a:lnTo>
                    <a:pt x="18058" y="10228"/>
                  </a:lnTo>
                  <a:lnTo>
                    <a:pt x="16328" y="10228"/>
                  </a:lnTo>
                  <a:lnTo>
                    <a:pt x="14787" y="8233"/>
                  </a:lnTo>
                  <a:lnTo>
                    <a:pt x="12653" y="7400"/>
                  </a:lnTo>
                  <a:lnTo>
                    <a:pt x="11580" y="8965"/>
                  </a:lnTo>
                  <a:lnTo>
                    <a:pt x="9408" y="8965"/>
                  </a:lnTo>
                  <a:lnTo>
                    <a:pt x="6706" y="6920"/>
                  </a:lnTo>
                  <a:lnTo>
                    <a:pt x="6706" y="5177"/>
                  </a:lnTo>
                  <a:lnTo>
                    <a:pt x="4913" y="4571"/>
                  </a:lnTo>
                  <a:lnTo>
                    <a:pt x="3006" y="4546"/>
                  </a:lnTo>
                  <a:lnTo>
                    <a:pt x="2526" y="2778"/>
                  </a:lnTo>
                  <a:lnTo>
                    <a:pt x="1074" y="1225"/>
                  </a:lnTo>
                  <a:lnTo>
                    <a:pt x="2312" y="707"/>
                  </a:lnTo>
                  <a:close/>
                  <a:moveTo>
                    <a:pt x="2362" y="0"/>
                  </a:moveTo>
                  <a:lnTo>
                    <a:pt x="1" y="998"/>
                  </a:lnTo>
                  <a:lnTo>
                    <a:pt x="1958" y="3094"/>
                  </a:lnTo>
                  <a:lnTo>
                    <a:pt x="2526" y="5177"/>
                  </a:lnTo>
                  <a:lnTo>
                    <a:pt x="4761" y="5177"/>
                  </a:lnTo>
                  <a:lnTo>
                    <a:pt x="6074" y="5632"/>
                  </a:lnTo>
                  <a:lnTo>
                    <a:pt x="6074" y="7223"/>
                  </a:lnTo>
                  <a:lnTo>
                    <a:pt x="9206" y="9597"/>
                  </a:lnTo>
                  <a:lnTo>
                    <a:pt x="11921" y="9597"/>
                  </a:lnTo>
                  <a:lnTo>
                    <a:pt x="12906" y="8170"/>
                  </a:lnTo>
                  <a:lnTo>
                    <a:pt x="14396" y="8751"/>
                  </a:lnTo>
                  <a:lnTo>
                    <a:pt x="16025" y="10859"/>
                  </a:lnTo>
                  <a:lnTo>
                    <a:pt x="19333" y="10859"/>
                  </a:lnTo>
                  <a:lnTo>
                    <a:pt x="15317" y="5607"/>
                  </a:lnTo>
                  <a:lnTo>
                    <a:pt x="11125" y="3245"/>
                  </a:lnTo>
                  <a:lnTo>
                    <a:pt x="6049" y="1844"/>
                  </a:lnTo>
                  <a:lnTo>
                    <a:pt x="4395" y="2576"/>
                  </a:lnTo>
                  <a:lnTo>
                    <a:pt x="3903" y="884"/>
                  </a:lnTo>
                  <a:lnTo>
                    <a:pt x="236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52"/>
            <p:cNvSpPr/>
            <p:nvPr/>
          </p:nvSpPr>
          <p:spPr>
            <a:xfrm>
              <a:off x="5992575" y="3785400"/>
              <a:ext cx="867500" cy="764650"/>
            </a:xfrm>
            <a:custGeom>
              <a:avLst/>
              <a:gdLst/>
              <a:ahLst/>
              <a:cxnLst/>
              <a:rect l="l" t="t" r="r" b="b"/>
              <a:pathLst>
                <a:path w="34700" h="30586" extrusionOk="0">
                  <a:moveTo>
                    <a:pt x="18082" y="1"/>
                  </a:moveTo>
                  <a:lnTo>
                    <a:pt x="15494" y="2602"/>
                  </a:lnTo>
                  <a:lnTo>
                    <a:pt x="13953" y="3574"/>
                  </a:lnTo>
                  <a:lnTo>
                    <a:pt x="12577" y="3006"/>
                  </a:lnTo>
                  <a:lnTo>
                    <a:pt x="9976" y="5430"/>
                  </a:lnTo>
                  <a:lnTo>
                    <a:pt x="8195" y="7627"/>
                  </a:lnTo>
                  <a:lnTo>
                    <a:pt x="4950" y="9572"/>
                  </a:lnTo>
                  <a:lnTo>
                    <a:pt x="1617" y="10228"/>
                  </a:lnTo>
                  <a:lnTo>
                    <a:pt x="0" y="12779"/>
                  </a:lnTo>
                  <a:lnTo>
                    <a:pt x="0" y="15999"/>
                  </a:lnTo>
                  <a:lnTo>
                    <a:pt x="973" y="20835"/>
                  </a:lnTo>
                  <a:lnTo>
                    <a:pt x="480" y="22704"/>
                  </a:lnTo>
                  <a:lnTo>
                    <a:pt x="1857" y="24244"/>
                  </a:lnTo>
                  <a:lnTo>
                    <a:pt x="5481" y="23424"/>
                  </a:lnTo>
                  <a:lnTo>
                    <a:pt x="9408" y="22211"/>
                  </a:lnTo>
                  <a:lnTo>
                    <a:pt x="12223" y="20999"/>
                  </a:lnTo>
                  <a:lnTo>
                    <a:pt x="16214" y="21365"/>
                  </a:lnTo>
                  <a:lnTo>
                    <a:pt x="18070" y="24964"/>
                  </a:lnTo>
                  <a:lnTo>
                    <a:pt x="20103" y="23184"/>
                  </a:lnTo>
                  <a:lnTo>
                    <a:pt x="20911" y="26833"/>
                  </a:lnTo>
                  <a:cubicBezTo>
                    <a:pt x="20911" y="26833"/>
                    <a:pt x="21719" y="29421"/>
                    <a:pt x="22047" y="29421"/>
                  </a:cubicBezTo>
                  <a:cubicBezTo>
                    <a:pt x="22349" y="29421"/>
                    <a:pt x="23677" y="30586"/>
                    <a:pt x="24015" y="30586"/>
                  </a:cubicBezTo>
                  <a:cubicBezTo>
                    <a:pt x="24045" y="30586"/>
                    <a:pt x="24067" y="30577"/>
                    <a:pt x="24080" y="30558"/>
                  </a:cubicBezTo>
                  <a:cubicBezTo>
                    <a:pt x="24232" y="30318"/>
                    <a:pt x="25621" y="29990"/>
                    <a:pt x="25621" y="29990"/>
                  </a:cubicBezTo>
                  <a:lnTo>
                    <a:pt x="28133" y="30229"/>
                  </a:lnTo>
                  <a:cubicBezTo>
                    <a:pt x="28133" y="30229"/>
                    <a:pt x="30735" y="28045"/>
                    <a:pt x="30735" y="27729"/>
                  </a:cubicBezTo>
                  <a:cubicBezTo>
                    <a:pt x="30735" y="27401"/>
                    <a:pt x="32831" y="23348"/>
                    <a:pt x="32831" y="23348"/>
                  </a:cubicBezTo>
                  <a:lnTo>
                    <a:pt x="34371" y="19699"/>
                  </a:lnTo>
                  <a:lnTo>
                    <a:pt x="34700" y="14193"/>
                  </a:lnTo>
                  <a:lnTo>
                    <a:pt x="31303" y="8107"/>
                  </a:lnTo>
                  <a:lnTo>
                    <a:pt x="30078" y="5114"/>
                  </a:lnTo>
                  <a:lnTo>
                    <a:pt x="29434" y="3081"/>
                  </a:lnTo>
                  <a:lnTo>
                    <a:pt x="27654" y="1"/>
                  </a:lnTo>
                  <a:lnTo>
                    <a:pt x="26025" y="3410"/>
                  </a:lnTo>
                  <a:lnTo>
                    <a:pt x="26113" y="4950"/>
                  </a:lnTo>
                  <a:lnTo>
                    <a:pt x="24333" y="6251"/>
                  </a:lnTo>
                  <a:lnTo>
                    <a:pt x="21971" y="4054"/>
                  </a:lnTo>
                  <a:lnTo>
                    <a:pt x="22224" y="1301"/>
                  </a:lnTo>
                  <a:lnTo>
                    <a:pt x="1808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52"/>
            <p:cNvSpPr/>
            <p:nvPr/>
          </p:nvSpPr>
          <p:spPr>
            <a:xfrm>
              <a:off x="5985000" y="3768350"/>
              <a:ext cx="883600" cy="789850"/>
            </a:xfrm>
            <a:custGeom>
              <a:avLst/>
              <a:gdLst/>
              <a:ahLst/>
              <a:cxnLst/>
              <a:rect l="l" t="t" r="r" b="b"/>
              <a:pathLst>
                <a:path w="35344" h="31594" extrusionOk="0">
                  <a:moveTo>
                    <a:pt x="18474" y="1049"/>
                  </a:moveTo>
                  <a:lnTo>
                    <a:pt x="22186" y="2210"/>
                  </a:lnTo>
                  <a:lnTo>
                    <a:pt x="21946" y="4862"/>
                  </a:lnTo>
                  <a:lnTo>
                    <a:pt x="24598" y="7337"/>
                  </a:lnTo>
                  <a:lnTo>
                    <a:pt x="26732" y="5784"/>
                  </a:lnTo>
                  <a:lnTo>
                    <a:pt x="26643" y="4155"/>
                  </a:lnTo>
                  <a:lnTo>
                    <a:pt x="27969" y="1364"/>
                  </a:lnTo>
                  <a:lnTo>
                    <a:pt x="29447" y="3890"/>
                  </a:lnTo>
                  <a:lnTo>
                    <a:pt x="30091" y="5910"/>
                  </a:lnTo>
                  <a:lnTo>
                    <a:pt x="31315" y="8941"/>
                  </a:lnTo>
                  <a:lnTo>
                    <a:pt x="34674" y="14938"/>
                  </a:lnTo>
                  <a:lnTo>
                    <a:pt x="34359" y="20305"/>
                  </a:lnTo>
                  <a:lnTo>
                    <a:pt x="32856" y="23891"/>
                  </a:lnTo>
                  <a:cubicBezTo>
                    <a:pt x="31530" y="26442"/>
                    <a:pt x="30810" y="27932"/>
                    <a:pt x="30722" y="28336"/>
                  </a:cubicBezTo>
                  <a:cubicBezTo>
                    <a:pt x="30583" y="28601"/>
                    <a:pt x="29396" y="29687"/>
                    <a:pt x="28335" y="30596"/>
                  </a:cubicBezTo>
                  <a:lnTo>
                    <a:pt x="25898" y="30356"/>
                  </a:lnTo>
                  <a:lnTo>
                    <a:pt x="25848" y="30369"/>
                  </a:lnTo>
                  <a:cubicBezTo>
                    <a:pt x="25052" y="30558"/>
                    <a:pt x="24522" y="30747"/>
                    <a:pt x="24257" y="30937"/>
                  </a:cubicBezTo>
                  <a:cubicBezTo>
                    <a:pt x="23979" y="30773"/>
                    <a:pt x="23714" y="30596"/>
                    <a:pt x="23461" y="30406"/>
                  </a:cubicBezTo>
                  <a:cubicBezTo>
                    <a:pt x="22931" y="30028"/>
                    <a:pt x="22666" y="29851"/>
                    <a:pt x="22464" y="29800"/>
                  </a:cubicBezTo>
                  <a:cubicBezTo>
                    <a:pt x="22262" y="29560"/>
                    <a:pt x="21832" y="28411"/>
                    <a:pt x="21517" y="27439"/>
                  </a:cubicBezTo>
                  <a:lnTo>
                    <a:pt x="20595" y="23272"/>
                  </a:lnTo>
                  <a:lnTo>
                    <a:pt x="18474" y="25141"/>
                  </a:lnTo>
                  <a:lnTo>
                    <a:pt x="16706" y="21744"/>
                  </a:lnTo>
                  <a:lnTo>
                    <a:pt x="12463" y="21353"/>
                  </a:lnTo>
                  <a:lnTo>
                    <a:pt x="9610" y="22590"/>
                  </a:lnTo>
                  <a:lnTo>
                    <a:pt x="5708" y="23803"/>
                  </a:lnTo>
                  <a:lnTo>
                    <a:pt x="2261" y="24573"/>
                  </a:lnTo>
                  <a:lnTo>
                    <a:pt x="1124" y="23297"/>
                  </a:lnTo>
                  <a:lnTo>
                    <a:pt x="1591" y="21530"/>
                  </a:lnTo>
                  <a:lnTo>
                    <a:pt x="619" y="16681"/>
                  </a:lnTo>
                  <a:lnTo>
                    <a:pt x="619" y="13537"/>
                  </a:lnTo>
                  <a:lnTo>
                    <a:pt x="2109" y="11188"/>
                  </a:lnTo>
                  <a:lnTo>
                    <a:pt x="5316" y="10557"/>
                  </a:lnTo>
                  <a:lnTo>
                    <a:pt x="8662" y="8574"/>
                  </a:lnTo>
                  <a:lnTo>
                    <a:pt x="10493" y="6352"/>
                  </a:lnTo>
                  <a:lnTo>
                    <a:pt x="12943" y="4054"/>
                  </a:lnTo>
                  <a:lnTo>
                    <a:pt x="14282" y="4609"/>
                  </a:lnTo>
                  <a:lnTo>
                    <a:pt x="15961" y="3549"/>
                  </a:lnTo>
                  <a:lnTo>
                    <a:pt x="18474" y="1049"/>
                  </a:lnTo>
                  <a:close/>
                  <a:moveTo>
                    <a:pt x="27944" y="1"/>
                  </a:moveTo>
                  <a:lnTo>
                    <a:pt x="26025" y="4016"/>
                  </a:lnTo>
                  <a:lnTo>
                    <a:pt x="26100" y="5468"/>
                  </a:lnTo>
                  <a:lnTo>
                    <a:pt x="24674" y="6516"/>
                  </a:lnTo>
                  <a:lnTo>
                    <a:pt x="22615" y="4609"/>
                  </a:lnTo>
                  <a:lnTo>
                    <a:pt x="22868" y="1756"/>
                  </a:lnTo>
                  <a:lnTo>
                    <a:pt x="18310" y="316"/>
                  </a:lnTo>
                  <a:lnTo>
                    <a:pt x="15607" y="3018"/>
                  </a:lnTo>
                  <a:lnTo>
                    <a:pt x="14231" y="3890"/>
                  </a:lnTo>
                  <a:lnTo>
                    <a:pt x="12817" y="3309"/>
                  </a:lnTo>
                  <a:lnTo>
                    <a:pt x="10039" y="5910"/>
                  </a:lnTo>
                  <a:lnTo>
                    <a:pt x="8296" y="8057"/>
                  </a:lnTo>
                  <a:lnTo>
                    <a:pt x="5152" y="9951"/>
                  </a:lnTo>
                  <a:lnTo>
                    <a:pt x="1743" y="10633"/>
                  </a:lnTo>
                  <a:lnTo>
                    <a:pt x="0" y="13360"/>
                  </a:lnTo>
                  <a:lnTo>
                    <a:pt x="0" y="16744"/>
                  </a:lnTo>
                  <a:lnTo>
                    <a:pt x="947" y="21504"/>
                  </a:lnTo>
                  <a:lnTo>
                    <a:pt x="430" y="23462"/>
                  </a:lnTo>
                  <a:lnTo>
                    <a:pt x="2046" y="25267"/>
                  </a:lnTo>
                  <a:lnTo>
                    <a:pt x="5872" y="24409"/>
                  </a:lnTo>
                  <a:lnTo>
                    <a:pt x="9824" y="23184"/>
                  </a:lnTo>
                  <a:lnTo>
                    <a:pt x="12564" y="21997"/>
                  </a:lnTo>
                  <a:lnTo>
                    <a:pt x="16314" y="22338"/>
                  </a:lnTo>
                  <a:lnTo>
                    <a:pt x="18284" y="26151"/>
                  </a:lnTo>
                  <a:lnTo>
                    <a:pt x="20216" y="24459"/>
                  </a:lnTo>
                  <a:lnTo>
                    <a:pt x="20923" y="27616"/>
                  </a:lnTo>
                  <a:cubicBezTo>
                    <a:pt x="21795" y="30419"/>
                    <a:pt x="22136" y="30419"/>
                    <a:pt x="22325" y="30419"/>
                  </a:cubicBezTo>
                  <a:cubicBezTo>
                    <a:pt x="22590" y="30571"/>
                    <a:pt x="22855" y="30735"/>
                    <a:pt x="23095" y="30924"/>
                  </a:cubicBezTo>
                  <a:cubicBezTo>
                    <a:pt x="23752" y="31391"/>
                    <a:pt x="24067" y="31593"/>
                    <a:pt x="24320" y="31593"/>
                  </a:cubicBezTo>
                  <a:cubicBezTo>
                    <a:pt x="24345" y="31581"/>
                    <a:pt x="24383" y="31581"/>
                    <a:pt x="24421" y="31568"/>
                  </a:cubicBezTo>
                  <a:cubicBezTo>
                    <a:pt x="24509" y="31555"/>
                    <a:pt x="24598" y="31505"/>
                    <a:pt x="24648" y="31429"/>
                  </a:cubicBezTo>
                  <a:cubicBezTo>
                    <a:pt x="24749" y="31341"/>
                    <a:pt x="25355" y="31126"/>
                    <a:pt x="25962" y="30987"/>
                  </a:cubicBezTo>
                  <a:lnTo>
                    <a:pt x="28563" y="31240"/>
                  </a:lnTo>
                  <a:lnTo>
                    <a:pt x="28664" y="31151"/>
                  </a:lnTo>
                  <a:cubicBezTo>
                    <a:pt x="31366" y="28866"/>
                    <a:pt x="31366" y="28550"/>
                    <a:pt x="31366" y="28424"/>
                  </a:cubicBezTo>
                  <a:cubicBezTo>
                    <a:pt x="31416" y="28146"/>
                    <a:pt x="32464" y="26037"/>
                    <a:pt x="33449" y="24143"/>
                  </a:cubicBezTo>
                  <a:lnTo>
                    <a:pt x="34990" y="20494"/>
                  </a:lnTo>
                  <a:lnTo>
                    <a:pt x="35343" y="14787"/>
                  </a:lnTo>
                  <a:lnTo>
                    <a:pt x="31909" y="8663"/>
                  </a:lnTo>
                  <a:lnTo>
                    <a:pt x="30697" y="5683"/>
                  </a:lnTo>
                  <a:lnTo>
                    <a:pt x="30053" y="3662"/>
                  </a:lnTo>
                  <a:lnTo>
                    <a:pt x="2794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52"/>
            <p:cNvSpPr/>
            <p:nvPr/>
          </p:nvSpPr>
          <p:spPr>
            <a:xfrm>
              <a:off x="6575950" y="4616250"/>
              <a:ext cx="97550" cy="109575"/>
            </a:xfrm>
            <a:custGeom>
              <a:avLst/>
              <a:gdLst/>
              <a:ahLst/>
              <a:cxnLst/>
              <a:rect l="l" t="t" r="r" b="b"/>
              <a:pathLst>
                <a:path w="3902" h="4383" extrusionOk="0">
                  <a:moveTo>
                    <a:pt x="303" y="1"/>
                  </a:moveTo>
                  <a:lnTo>
                    <a:pt x="0" y="430"/>
                  </a:lnTo>
                  <a:lnTo>
                    <a:pt x="0" y="2955"/>
                  </a:lnTo>
                  <a:lnTo>
                    <a:pt x="1326" y="4382"/>
                  </a:lnTo>
                  <a:lnTo>
                    <a:pt x="3498" y="2753"/>
                  </a:lnTo>
                  <a:lnTo>
                    <a:pt x="3902" y="430"/>
                  </a:lnTo>
                  <a:lnTo>
                    <a:pt x="2273" y="1213"/>
                  </a:lnTo>
                  <a:lnTo>
                    <a:pt x="30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52"/>
            <p:cNvSpPr/>
            <p:nvPr/>
          </p:nvSpPr>
          <p:spPr>
            <a:xfrm>
              <a:off x="6568050" y="4609625"/>
              <a:ext cx="115875" cy="126600"/>
            </a:xfrm>
            <a:custGeom>
              <a:avLst/>
              <a:gdLst/>
              <a:ahLst/>
              <a:cxnLst/>
              <a:rect l="l" t="t" r="r" b="b"/>
              <a:pathLst>
                <a:path w="4635" h="5064" extrusionOk="0">
                  <a:moveTo>
                    <a:pt x="783" y="1"/>
                  </a:moveTo>
                  <a:lnTo>
                    <a:pt x="455" y="531"/>
                  </a:lnTo>
                  <a:lnTo>
                    <a:pt x="2564" y="1844"/>
                  </a:lnTo>
                  <a:lnTo>
                    <a:pt x="3814" y="1251"/>
                  </a:lnTo>
                  <a:lnTo>
                    <a:pt x="3536" y="2842"/>
                  </a:lnTo>
                  <a:lnTo>
                    <a:pt x="1680" y="4218"/>
                  </a:lnTo>
                  <a:lnTo>
                    <a:pt x="632" y="3094"/>
                  </a:lnTo>
                  <a:lnTo>
                    <a:pt x="632" y="695"/>
                  </a:lnTo>
                  <a:lnTo>
                    <a:pt x="0" y="695"/>
                  </a:lnTo>
                  <a:lnTo>
                    <a:pt x="0" y="3347"/>
                  </a:lnTo>
                  <a:lnTo>
                    <a:pt x="1592" y="5064"/>
                  </a:lnTo>
                  <a:lnTo>
                    <a:pt x="4104" y="3208"/>
                  </a:lnTo>
                  <a:lnTo>
                    <a:pt x="4635" y="139"/>
                  </a:lnTo>
                  <a:lnTo>
                    <a:pt x="2602" y="1124"/>
                  </a:lnTo>
                  <a:lnTo>
                    <a:pt x="78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52"/>
            <p:cNvSpPr/>
            <p:nvPr/>
          </p:nvSpPr>
          <p:spPr>
            <a:xfrm>
              <a:off x="6995150" y="4713800"/>
              <a:ext cx="195750" cy="190700"/>
            </a:xfrm>
            <a:custGeom>
              <a:avLst/>
              <a:gdLst/>
              <a:ahLst/>
              <a:cxnLst/>
              <a:rect l="l" t="t" r="r" b="b"/>
              <a:pathLst>
                <a:path w="7830" h="7628" extrusionOk="0">
                  <a:moveTo>
                    <a:pt x="6883" y="0"/>
                  </a:moveTo>
                  <a:lnTo>
                    <a:pt x="4648" y="1932"/>
                  </a:lnTo>
                  <a:lnTo>
                    <a:pt x="2615" y="2905"/>
                  </a:lnTo>
                  <a:lnTo>
                    <a:pt x="468" y="4660"/>
                  </a:lnTo>
                  <a:lnTo>
                    <a:pt x="1" y="5859"/>
                  </a:lnTo>
                  <a:lnTo>
                    <a:pt x="1958" y="7627"/>
                  </a:lnTo>
                  <a:lnTo>
                    <a:pt x="4471" y="4622"/>
                  </a:lnTo>
                  <a:lnTo>
                    <a:pt x="6921" y="2425"/>
                  </a:lnTo>
                  <a:lnTo>
                    <a:pt x="7830" y="1124"/>
                  </a:lnTo>
                  <a:lnTo>
                    <a:pt x="783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52"/>
            <p:cNvSpPr/>
            <p:nvPr/>
          </p:nvSpPr>
          <p:spPr>
            <a:xfrm>
              <a:off x="6985700" y="4705900"/>
              <a:ext cx="213100" cy="209650"/>
            </a:xfrm>
            <a:custGeom>
              <a:avLst/>
              <a:gdLst/>
              <a:ahLst/>
              <a:cxnLst/>
              <a:rect l="l" t="t" r="r" b="b"/>
              <a:pathLst>
                <a:path w="8524" h="8386" extrusionOk="0">
                  <a:moveTo>
                    <a:pt x="7905" y="632"/>
                  </a:moveTo>
                  <a:lnTo>
                    <a:pt x="7905" y="1339"/>
                  </a:lnTo>
                  <a:lnTo>
                    <a:pt x="7071" y="2526"/>
                  </a:lnTo>
                  <a:lnTo>
                    <a:pt x="4609" y="4736"/>
                  </a:lnTo>
                  <a:lnTo>
                    <a:pt x="2311" y="7489"/>
                  </a:lnTo>
                  <a:lnTo>
                    <a:pt x="758" y="6074"/>
                  </a:lnTo>
                  <a:lnTo>
                    <a:pt x="1111" y="5165"/>
                  </a:lnTo>
                  <a:lnTo>
                    <a:pt x="3169" y="3486"/>
                  </a:lnTo>
                  <a:lnTo>
                    <a:pt x="5165" y="2526"/>
                  </a:lnTo>
                  <a:lnTo>
                    <a:pt x="7387" y="632"/>
                  </a:lnTo>
                  <a:close/>
                  <a:moveTo>
                    <a:pt x="7147" y="1"/>
                  </a:moveTo>
                  <a:lnTo>
                    <a:pt x="4836" y="1971"/>
                  </a:lnTo>
                  <a:lnTo>
                    <a:pt x="2854" y="2943"/>
                  </a:lnTo>
                  <a:lnTo>
                    <a:pt x="568" y="4786"/>
                  </a:lnTo>
                  <a:lnTo>
                    <a:pt x="0" y="6251"/>
                  </a:lnTo>
                  <a:lnTo>
                    <a:pt x="2374" y="8385"/>
                  </a:lnTo>
                  <a:lnTo>
                    <a:pt x="5064" y="5165"/>
                  </a:lnTo>
                  <a:lnTo>
                    <a:pt x="7513" y="2981"/>
                  </a:lnTo>
                  <a:lnTo>
                    <a:pt x="8523" y="1541"/>
                  </a:lnTo>
                  <a:lnTo>
                    <a:pt x="852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52"/>
            <p:cNvSpPr/>
            <p:nvPr/>
          </p:nvSpPr>
          <p:spPr>
            <a:xfrm>
              <a:off x="7223700" y="4478300"/>
              <a:ext cx="126625" cy="235850"/>
            </a:xfrm>
            <a:custGeom>
              <a:avLst/>
              <a:gdLst/>
              <a:ahLst/>
              <a:cxnLst/>
              <a:rect l="l" t="t" r="r" b="b"/>
              <a:pathLst>
                <a:path w="5065" h="9434" extrusionOk="0">
                  <a:moveTo>
                    <a:pt x="607" y="1"/>
                  </a:moveTo>
                  <a:lnTo>
                    <a:pt x="1099" y="3334"/>
                  </a:lnTo>
                  <a:lnTo>
                    <a:pt x="1175" y="5557"/>
                  </a:lnTo>
                  <a:lnTo>
                    <a:pt x="266" y="5948"/>
                  </a:lnTo>
                  <a:lnTo>
                    <a:pt x="1087" y="7792"/>
                  </a:lnTo>
                  <a:cubicBezTo>
                    <a:pt x="1087" y="7792"/>
                    <a:pt x="1" y="8612"/>
                    <a:pt x="317" y="8827"/>
                  </a:cubicBezTo>
                  <a:cubicBezTo>
                    <a:pt x="569" y="9004"/>
                    <a:pt x="809" y="9206"/>
                    <a:pt x="1036" y="9433"/>
                  </a:cubicBezTo>
                  <a:lnTo>
                    <a:pt x="2640" y="7716"/>
                  </a:lnTo>
                  <a:lnTo>
                    <a:pt x="3448" y="5531"/>
                  </a:lnTo>
                  <a:lnTo>
                    <a:pt x="5064" y="5026"/>
                  </a:lnTo>
                  <a:lnTo>
                    <a:pt x="4092" y="4370"/>
                  </a:lnTo>
                  <a:lnTo>
                    <a:pt x="2791" y="4370"/>
                  </a:lnTo>
                  <a:lnTo>
                    <a:pt x="2665" y="733"/>
                  </a:lnTo>
                  <a:lnTo>
                    <a:pt x="60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52"/>
            <p:cNvSpPr/>
            <p:nvPr/>
          </p:nvSpPr>
          <p:spPr>
            <a:xfrm>
              <a:off x="7219600" y="4466625"/>
              <a:ext cx="149025" cy="258875"/>
            </a:xfrm>
            <a:custGeom>
              <a:avLst/>
              <a:gdLst/>
              <a:ahLst/>
              <a:cxnLst/>
              <a:rect l="l" t="t" r="r" b="b"/>
              <a:pathLst>
                <a:path w="5961" h="10355" extrusionOk="0">
                  <a:moveTo>
                    <a:pt x="1162" y="948"/>
                  </a:moveTo>
                  <a:lnTo>
                    <a:pt x="2526" y="1427"/>
                  </a:lnTo>
                  <a:lnTo>
                    <a:pt x="2652" y="5152"/>
                  </a:lnTo>
                  <a:lnTo>
                    <a:pt x="4155" y="5152"/>
                  </a:lnTo>
                  <a:lnTo>
                    <a:pt x="4509" y="5392"/>
                  </a:lnTo>
                  <a:lnTo>
                    <a:pt x="3372" y="5733"/>
                  </a:lnTo>
                  <a:lnTo>
                    <a:pt x="2539" y="8019"/>
                  </a:lnTo>
                  <a:lnTo>
                    <a:pt x="1188" y="9458"/>
                  </a:lnTo>
                  <a:cubicBezTo>
                    <a:pt x="1074" y="9344"/>
                    <a:pt x="922" y="9231"/>
                    <a:pt x="784" y="9117"/>
                  </a:cubicBezTo>
                  <a:cubicBezTo>
                    <a:pt x="973" y="8903"/>
                    <a:pt x="1200" y="8701"/>
                    <a:pt x="1440" y="8524"/>
                  </a:cubicBezTo>
                  <a:lnTo>
                    <a:pt x="1642" y="8360"/>
                  </a:lnTo>
                  <a:lnTo>
                    <a:pt x="847" y="6579"/>
                  </a:lnTo>
                  <a:lnTo>
                    <a:pt x="1667" y="6238"/>
                  </a:lnTo>
                  <a:lnTo>
                    <a:pt x="1566" y="3751"/>
                  </a:lnTo>
                  <a:lnTo>
                    <a:pt x="1162" y="948"/>
                  </a:lnTo>
                  <a:close/>
                  <a:moveTo>
                    <a:pt x="380" y="1"/>
                  </a:moveTo>
                  <a:lnTo>
                    <a:pt x="948" y="3814"/>
                  </a:lnTo>
                  <a:lnTo>
                    <a:pt x="1011" y="5822"/>
                  </a:lnTo>
                  <a:lnTo>
                    <a:pt x="1" y="6251"/>
                  </a:lnTo>
                  <a:lnTo>
                    <a:pt x="859" y="8158"/>
                  </a:lnTo>
                  <a:cubicBezTo>
                    <a:pt x="481" y="8473"/>
                    <a:pt x="114" y="8865"/>
                    <a:pt x="114" y="9193"/>
                  </a:cubicBezTo>
                  <a:cubicBezTo>
                    <a:pt x="114" y="9332"/>
                    <a:pt x="190" y="9471"/>
                    <a:pt x="304" y="9559"/>
                  </a:cubicBezTo>
                  <a:cubicBezTo>
                    <a:pt x="544" y="9723"/>
                    <a:pt x="771" y="9913"/>
                    <a:pt x="973" y="10127"/>
                  </a:cubicBezTo>
                  <a:lnTo>
                    <a:pt x="1200" y="10355"/>
                  </a:lnTo>
                  <a:lnTo>
                    <a:pt x="3044" y="8397"/>
                  </a:lnTo>
                  <a:lnTo>
                    <a:pt x="3852" y="6251"/>
                  </a:lnTo>
                  <a:lnTo>
                    <a:pt x="5961" y="5607"/>
                  </a:lnTo>
                  <a:lnTo>
                    <a:pt x="4357" y="4521"/>
                  </a:lnTo>
                  <a:lnTo>
                    <a:pt x="3258" y="4521"/>
                  </a:lnTo>
                  <a:lnTo>
                    <a:pt x="3132" y="973"/>
                  </a:lnTo>
                  <a:lnTo>
                    <a:pt x="38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52"/>
            <p:cNvSpPr/>
            <p:nvPr/>
          </p:nvSpPr>
          <p:spPr>
            <a:xfrm>
              <a:off x="6134625" y="2921400"/>
              <a:ext cx="43275" cy="96300"/>
            </a:xfrm>
            <a:custGeom>
              <a:avLst/>
              <a:gdLst/>
              <a:ahLst/>
              <a:cxnLst/>
              <a:rect l="l" t="t" r="r" b="b"/>
              <a:pathLst>
                <a:path w="1731" h="3852" extrusionOk="0">
                  <a:moveTo>
                    <a:pt x="1415" y="0"/>
                  </a:moveTo>
                  <a:lnTo>
                    <a:pt x="1" y="682"/>
                  </a:lnTo>
                  <a:lnTo>
                    <a:pt x="1" y="2627"/>
                  </a:lnTo>
                  <a:lnTo>
                    <a:pt x="1415" y="3852"/>
                  </a:lnTo>
                  <a:lnTo>
                    <a:pt x="1730" y="1920"/>
                  </a:lnTo>
                  <a:lnTo>
                    <a:pt x="141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52"/>
            <p:cNvSpPr/>
            <p:nvPr/>
          </p:nvSpPr>
          <p:spPr>
            <a:xfrm>
              <a:off x="6126725" y="2909725"/>
              <a:ext cx="59375" cy="122825"/>
            </a:xfrm>
            <a:custGeom>
              <a:avLst/>
              <a:gdLst/>
              <a:ahLst/>
              <a:cxnLst/>
              <a:rect l="l" t="t" r="r" b="b"/>
              <a:pathLst>
                <a:path w="2375" h="4913" extrusionOk="0">
                  <a:moveTo>
                    <a:pt x="1491" y="935"/>
                  </a:moveTo>
                  <a:lnTo>
                    <a:pt x="1731" y="2387"/>
                  </a:lnTo>
                  <a:lnTo>
                    <a:pt x="1516" y="3713"/>
                  </a:lnTo>
                  <a:lnTo>
                    <a:pt x="632" y="2955"/>
                  </a:lnTo>
                  <a:lnTo>
                    <a:pt x="632" y="1351"/>
                  </a:lnTo>
                  <a:lnTo>
                    <a:pt x="1491" y="935"/>
                  </a:lnTo>
                  <a:close/>
                  <a:moveTo>
                    <a:pt x="1983" y="0"/>
                  </a:moveTo>
                  <a:lnTo>
                    <a:pt x="1" y="960"/>
                  </a:lnTo>
                  <a:lnTo>
                    <a:pt x="1" y="3245"/>
                  </a:lnTo>
                  <a:lnTo>
                    <a:pt x="1958" y="4912"/>
                  </a:lnTo>
                  <a:lnTo>
                    <a:pt x="2375" y="2387"/>
                  </a:lnTo>
                  <a:lnTo>
                    <a:pt x="198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52"/>
            <p:cNvSpPr/>
            <p:nvPr/>
          </p:nvSpPr>
          <p:spPr>
            <a:xfrm>
              <a:off x="5917450" y="3060600"/>
              <a:ext cx="65350" cy="60650"/>
            </a:xfrm>
            <a:custGeom>
              <a:avLst/>
              <a:gdLst/>
              <a:ahLst/>
              <a:cxnLst/>
              <a:rect l="l" t="t" r="r" b="b"/>
              <a:pathLst>
                <a:path w="2614" h="2426" extrusionOk="0">
                  <a:moveTo>
                    <a:pt x="1099" y="1"/>
                  </a:moveTo>
                  <a:lnTo>
                    <a:pt x="0" y="1175"/>
                  </a:lnTo>
                  <a:lnTo>
                    <a:pt x="568" y="2425"/>
                  </a:lnTo>
                  <a:lnTo>
                    <a:pt x="1440" y="2425"/>
                  </a:lnTo>
                  <a:lnTo>
                    <a:pt x="2614" y="708"/>
                  </a:lnTo>
                  <a:lnTo>
                    <a:pt x="109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52"/>
            <p:cNvSpPr/>
            <p:nvPr/>
          </p:nvSpPr>
          <p:spPr>
            <a:xfrm>
              <a:off x="5908275" y="3050825"/>
              <a:ext cx="86225" cy="78325"/>
            </a:xfrm>
            <a:custGeom>
              <a:avLst/>
              <a:gdLst/>
              <a:ahLst/>
              <a:cxnLst/>
              <a:rect l="l" t="t" r="r" b="b"/>
              <a:pathLst>
                <a:path w="3449" h="3133" extrusionOk="0">
                  <a:moveTo>
                    <a:pt x="1541" y="771"/>
                  </a:moveTo>
                  <a:lnTo>
                    <a:pt x="2514" y="1225"/>
                  </a:lnTo>
                  <a:lnTo>
                    <a:pt x="1630" y="2501"/>
                  </a:lnTo>
                  <a:lnTo>
                    <a:pt x="1137" y="2501"/>
                  </a:lnTo>
                  <a:lnTo>
                    <a:pt x="746" y="1617"/>
                  </a:lnTo>
                  <a:lnTo>
                    <a:pt x="1541" y="771"/>
                  </a:lnTo>
                  <a:close/>
                  <a:moveTo>
                    <a:pt x="1390" y="1"/>
                  </a:moveTo>
                  <a:lnTo>
                    <a:pt x="1" y="1503"/>
                  </a:lnTo>
                  <a:lnTo>
                    <a:pt x="733" y="3132"/>
                  </a:lnTo>
                  <a:lnTo>
                    <a:pt x="1971" y="3132"/>
                  </a:lnTo>
                  <a:lnTo>
                    <a:pt x="3448" y="960"/>
                  </a:lnTo>
                  <a:lnTo>
                    <a:pt x="139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52"/>
            <p:cNvSpPr/>
            <p:nvPr/>
          </p:nvSpPr>
          <p:spPr>
            <a:xfrm>
              <a:off x="6168100" y="3083025"/>
              <a:ext cx="108300" cy="173650"/>
            </a:xfrm>
            <a:custGeom>
              <a:avLst/>
              <a:gdLst/>
              <a:ahLst/>
              <a:cxnLst/>
              <a:rect l="l" t="t" r="r" b="b"/>
              <a:pathLst>
                <a:path w="4332" h="6946" extrusionOk="0">
                  <a:moveTo>
                    <a:pt x="1578" y="0"/>
                  </a:moveTo>
                  <a:lnTo>
                    <a:pt x="707" y="1440"/>
                  </a:lnTo>
                  <a:lnTo>
                    <a:pt x="0" y="3132"/>
                  </a:lnTo>
                  <a:lnTo>
                    <a:pt x="783" y="5897"/>
                  </a:lnTo>
                  <a:lnTo>
                    <a:pt x="2399" y="5405"/>
                  </a:lnTo>
                  <a:lnTo>
                    <a:pt x="3472" y="6945"/>
                  </a:lnTo>
                  <a:lnTo>
                    <a:pt x="4331" y="5241"/>
                  </a:lnTo>
                  <a:lnTo>
                    <a:pt x="3472" y="3789"/>
                  </a:lnTo>
                  <a:lnTo>
                    <a:pt x="1818" y="2564"/>
                  </a:lnTo>
                  <a:lnTo>
                    <a:pt x="2399" y="1352"/>
                  </a:lnTo>
                  <a:lnTo>
                    <a:pt x="157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52"/>
            <p:cNvSpPr/>
            <p:nvPr/>
          </p:nvSpPr>
          <p:spPr>
            <a:xfrm>
              <a:off x="6159575" y="3067875"/>
              <a:ext cx="125650" cy="204275"/>
            </a:xfrm>
            <a:custGeom>
              <a:avLst/>
              <a:gdLst/>
              <a:ahLst/>
              <a:cxnLst/>
              <a:rect l="l" t="t" r="r" b="b"/>
              <a:pathLst>
                <a:path w="5026" h="8171" extrusionOk="0">
                  <a:moveTo>
                    <a:pt x="1932" y="1213"/>
                  </a:moveTo>
                  <a:lnTo>
                    <a:pt x="2399" y="1970"/>
                  </a:lnTo>
                  <a:lnTo>
                    <a:pt x="1768" y="3271"/>
                  </a:lnTo>
                  <a:lnTo>
                    <a:pt x="3574" y="4609"/>
                  </a:lnTo>
                  <a:lnTo>
                    <a:pt x="4319" y="5872"/>
                  </a:lnTo>
                  <a:lnTo>
                    <a:pt x="3763" y="6933"/>
                  </a:lnTo>
                  <a:lnTo>
                    <a:pt x="2866" y="5645"/>
                  </a:lnTo>
                  <a:lnTo>
                    <a:pt x="1351" y="6099"/>
                  </a:lnTo>
                  <a:lnTo>
                    <a:pt x="682" y="3763"/>
                  </a:lnTo>
                  <a:lnTo>
                    <a:pt x="1326" y="2197"/>
                  </a:lnTo>
                  <a:lnTo>
                    <a:pt x="1932" y="1213"/>
                  </a:lnTo>
                  <a:close/>
                  <a:moveTo>
                    <a:pt x="1907" y="0"/>
                  </a:moveTo>
                  <a:lnTo>
                    <a:pt x="758" y="1920"/>
                  </a:lnTo>
                  <a:lnTo>
                    <a:pt x="0" y="3725"/>
                  </a:lnTo>
                  <a:lnTo>
                    <a:pt x="909" y="6895"/>
                  </a:lnTo>
                  <a:lnTo>
                    <a:pt x="2614" y="6377"/>
                  </a:lnTo>
                  <a:lnTo>
                    <a:pt x="3851" y="8170"/>
                  </a:lnTo>
                  <a:lnTo>
                    <a:pt x="5026" y="5834"/>
                  </a:lnTo>
                  <a:lnTo>
                    <a:pt x="4079" y="4230"/>
                  </a:lnTo>
                  <a:lnTo>
                    <a:pt x="2551" y="3081"/>
                  </a:lnTo>
                  <a:lnTo>
                    <a:pt x="3094" y="1945"/>
                  </a:lnTo>
                  <a:lnTo>
                    <a:pt x="19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52"/>
            <p:cNvSpPr/>
            <p:nvPr/>
          </p:nvSpPr>
          <p:spPr>
            <a:xfrm>
              <a:off x="6241950" y="3244650"/>
              <a:ext cx="111475" cy="160375"/>
            </a:xfrm>
            <a:custGeom>
              <a:avLst/>
              <a:gdLst/>
              <a:ahLst/>
              <a:cxnLst/>
              <a:rect l="l" t="t" r="r" b="b"/>
              <a:pathLst>
                <a:path w="4459" h="6415" extrusionOk="0">
                  <a:moveTo>
                    <a:pt x="2248" y="0"/>
                  </a:moveTo>
                  <a:lnTo>
                    <a:pt x="1781" y="1693"/>
                  </a:lnTo>
                  <a:lnTo>
                    <a:pt x="2021" y="3069"/>
                  </a:lnTo>
                  <a:lnTo>
                    <a:pt x="518" y="3965"/>
                  </a:lnTo>
                  <a:lnTo>
                    <a:pt x="1" y="4281"/>
                  </a:lnTo>
                  <a:lnTo>
                    <a:pt x="1377" y="4912"/>
                  </a:lnTo>
                  <a:lnTo>
                    <a:pt x="2842" y="6415"/>
                  </a:lnTo>
                  <a:lnTo>
                    <a:pt x="4458" y="4912"/>
                  </a:lnTo>
                  <a:lnTo>
                    <a:pt x="3271" y="3208"/>
                  </a:lnTo>
                  <a:lnTo>
                    <a:pt x="3650" y="1541"/>
                  </a:lnTo>
                  <a:lnTo>
                    <a:pt x="224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52"/>
            <p:cNvSpPr/>
            <p:nvPr/>
          </p:nvSpPr>
          <p:spPr>
            <a:xfrm>
              <a:off x="6225225" y="3228550"/>
              <a:ext cx="138600" cy="187525"/>
            </a:xfrm>
            <a:custGeom>
              <a:avLst/>
              <a:gdLst/>
              <a:ahLst/>
              <a:cxnLst/>
              <a:rect l="l" t="t" r="r" b="b"/>
              <a:pathLst>
                <a:path w="5544" h="7501" extrusionOk="0">
                  <a:moveTo>
                    <a:pt x="3082" y="1276"/>
                  </a:moveTo>
                  <a:lnTo>
                    <a:pt x="3978" y="2273"/>
                  </a:lnTo>
                  <a:lnTo>
                    <a:pt x="3612" y="3915"/>
                  </a:lnTo>
                  <a:lnTo>
                    <a:pt x="4723" y="5519"/>
                  </a:lnTo>
                  <a:lnTo>
                    <a:pt x="3523" y="6617"/>
                  </a:lnTo>
                  <a:lnTo>
                    <a:pt x="2286" y="5342"/>
                  </a:lnTo>
                  <a:lnTo>
                    <a:pt x="1339" y="4887"/>
                  </a:lnTo>
                  <a:lnTo>
                    <a:pt x="3044" y="3877"/>
                  </a:lnTo>
                  <a:lnTo>
                    <a:pt x="2791" y="2362"/>
                  </a:lnTo>
                  <a:lnTo>
                    <a:pt x="3082" y="1276"/>
                  </a:lnTo>
                  <a:close/>
                  <a:moveTo>
                    <a:pt x="2766" y="1"/>
                  </a:moveTo>
                  <a:lnTo>
                    <a:pt x="2134" y="2324"/>
                  </a:lnTo>
                  <a:lnTo>
                    <a:pt x="2337" y="3549"/>
                  </a:lnTo>
                  <a:lnTo>
                    <a:pt x="1023" y="4344"/>
                  </a:lnTo>
                  <a:lnTo>
                    <a:pt x="1" y="4976"/>
                  </a:lnTo>
                  <a:lnTo>
                    <a:pt x="1857" y="5822"/>
                  </a:lnTo>
                  <a:lnTo>
                    <a:pt x="3498" y="7501"/>
                  </a:lnTo>
                  <a:lnTo>
                    <a:pt x="5544" y="5607"/>
                  </a:lnTo>
                  <a:lnTo>
                    <a:pt x="4281" y="3776"/>
                  </a:lnTo>
                  <a:lnTo>
                    <a:pt x="4660" y="2084"/>
                  </a:lnTo>
                  <a:lnTo>
                    <a:pt x="276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52"/>
            <p:cNvSpPr/>
            <p:nvPr/>
          </p:nvSpPr>
          <p:spPr>
            <a:xfrm>
              <a:off x="6323400" y="2434950"/>
              <a:ext cx="220375" cy="347575"/>
            </a:xfrm>
            <a:custGeom>
              <a:avLst/>
              <a:gdLst/>
              <a:ahLst/>
              <a:cxnLst/>
              <a:rect l="l" t="t" r="r" b="b"/>
              <a:pathLst>
                <a:path w="8815" h="13903" extrusionOk="0">
                  <a:moveTo>
                    <a:pt x="7766" y="0"/>
                  </a:moveTo>
                  <a:lnTo>
                    <a:pt x="6718" y="392"/>
                  </a:lnTo>
                  <a:lnTo>
                    <a:pt x="6301" y="2235"/>
                  </a:lnTo>
                  <a:lnTo>
                    <a:pt x="6150" y="4836"/>
                  </a:lnTo>
                  <a:lnTo>
                    <a:pt x="4433" y="5960"/>
                  </a:lnTo>
                  <a:lnTo>
                    <a:pt x="3877" y="7337"/>
                  </a:lnTo>
                  <a:lnTo>
                    <a:pt x="2248" y="7425"/>
                  </a:lnTo>
                  <a:lnTo>
                    <a:pt x="847" y="9104"/>
                  </a:lnTo>
                  <a:lnTo>
                    <a:pt x="1" y="10367"/>
                  </a:lnTo>
                  <a:lnTo>
                    <a:pt x="1187" y="12640"/>
                  </a:lnTo>
                  <a:lnTo>
                    <a:pt x="1932" y="13903"/>
                  </a:lnTo>
                  <a:lnTo>
                    <a:pt x="2652" y="11478"/>
                  </a:lnTo>
                  <a:lnTo>
                    <a:pt x="2248" y="10304"/>
                  </a:lnTo>
                  <a:lnTo>
                    <a:pt x="4256" y="9799"/>
                  </a:lnTo>
                  <a:lnTo>
                    <a:pt x="6011" y="9799"/>
                  </a:lnTo>
                  <a:lnTo>
                    <a:pt x="8814" y="7576"/>
                  </a:lnTo>
                  <a:lnTo>
                    <a:pt x="8499" y="4660"/>
                  </a:lnTo>
                  <a:lnTo>
                    <a:pt x="8814" y="2639"/>
                  </a:lnTo>
                  <a:lnTo>
                    <a:pt x="776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52"/>
            <p:cNvSpPr/>
            <p:nvPr/>
          </p:nvSpPr>
          <p:spPr>
            <a:xfrm>
              <a:off x="6314250" y="2424850"/>
              <a:ext cx="238050" cy="377575"/>
            </a:xfrm>
            <a:custGeom>
              <a:avLst/>
              <a:gdLst/>
              <a:ahLst/>
              <a:cxnLst/>
              <a:rect l="l" t="t" r="r" b="b"/>
              <a:pathLst>
                <a:path w="9522" h="15103" extrusionOk="0">
                  <a:moveTo>
                    <a:pt x="7955" y="808"/>
                  </a:moveTo>
                  <a:lnTo>
                    <a:pt x="8852" y="3069"/>
                  </a:lnTo>
                  <a:lnTo>
                    <a:pt x="8536" y="5051"/>
                  </a:lnTo>
                  <a:lnTo>
                    <a:pt x="8852" y="7842"/>
                  </a:lnTo>
                  <a:lnTo>
                    <a:pt x="6263" y="9887"/>
                  </a:lnTo>
                  <a:lnTo>
                    <a:pt x="4622" y="9887"/>
                  </a:lnTo>
                  <a:lnTo>
                    <a:pt x="2210" y="10493"/>
                  </a:lnTo>
                  <a:lnTo>
                    <a:pt x="2690" y="11895"/>
                  </a:lnTo>
                  <a:lnTo>
                    <a:pt x="2197" y="13536"/>
                  </a:lnTo>
                  <a:lnTo>
                    <a:pt x="1844" y="12905"/>
                  </a:lnTo>
                  <a:lnTo>
                    <a:pt x="733" y="10784"/>
                  </a:lnTo>
                  <a:lnTo>
                    <a:pt x="1478" y="9710"/>
                  </a:lnTo>
                  <a:lnTo>
                    <a:pt x="2778" y="8132"/>
                  </a:lnTo>
                  <a:lnTo>
                    <a:pt x="4470" y="8044"/>
                  </a:lnTo>
                  <a:lnTo>
                    <a:pt x="5064" y="6579"/>
                  </a:lnTo>
                  <a:lnTo>
                    <a:pt x="6819" y="5417"/>
                  </a:lnTo>
                  <a:lnTo>
                    <a:pt x="6983" y="2715"/>
                  </a:lnTo>
                  <a:lnTo>
                    <a:pt x="7349" y="1036"/>
                  </a:lnTo>
                  <a:lnTo>
                    <a:pt x="7955" y="808"/>
                  </a:lnTo>
                  <a:close/>
                  <a:moveTo>
                    <a:pt x="8309" y="0"/>
                  </a:moveTo>
                  <a:lnTo>
                    <a:pt x="6806" y="556"/>
                  </a:lnTo>
                  <a:lnTo>
                    <a:pt x="6364" y="2627"/>
                  </a:lnTo>
                  <a:lnTo>
                    <a:pt x="6200" y="5064"/>
                  </a:lnTo>
                  <a:lnTo>
                    <a:pt x="4546" y="6162"/>
                  </a:lnTo>
                  <a:lnTo>
                    <a:pt x="4028" y="7450"/>
                  </a:lnTo>
                  <a:lnTo>
                    <a:pt x="2463" y="7526"/>
                  </a:lnTo>
                  <a:lnTo>
                    <a:pt x="973" y="9319"/>
                  </a:lnTo>
                  <a:lnTo>
                    <a:pt x="0" y="10758"/>
                  </a:lnTo>
                  <a:lnTo>
                    <a:pt x="1276" y="13208"/>
                  </a:lnTo>
                  <a:lnTo>
                    <a:pt x="2387" y="15102"/>
                  </a:lnTo>
                  <a:lnTo>
                    <a:pt x="3347" y="11870"/>
                  </a:lnTo>
                  <a:lnTo>
                    <a:pt x="3031" y="10923"/>
                  </a:lnTo>
                  <a:lnTo>
                    <a:pt x="4660" y="10506"/>
                  </a:lnTo>
                  <a:lnTo>
                    <a:pt x="6491" y="10506"/>
                  </a:lnTo>
                  <a:lnTo>
                    <a:pt x="9521" y="8119"/>
                  </a:lnTo>
                  <a:lnTo>
                    <a:pt x="9180" y="5076"/>
                  </a:lnTo>
                  <a:lnTo>
                    <a:pt x="9509" y="3005"/>
                  </a:lnTo>
                  <a:lnTo>
                    <a:pt x="830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52"/>
            <p:cNvSpPr/>
            <p:nvPr/>
          </p:nvSpPr>
          <p:spPr>
            <a:xfrm>
              <a:off x="6470500" y="2285950"/>
              <a:ext cx="89675" cy="141450"/>
            </a:xfrm>
            <a:custGeom>
              <a:avLst/>
              <a:gdLst/>
              <a:ahLst/>
              <a:cxnLst/>
              <a:rect l="l" t="t" r="r" b="b"/>
              <a:pathLst>
                <a:path w="3587" h="5658" extrusionOk="0">
                  <a:moveTo>
                    <a:pt x="266" y="0"/>
                  </a:moveTo>
                  <a:lnTo>
                    <a:pt x="1" y="897"/>
                  </a:lnTo>
                  <a:lnTo>
                    <a:pt x="380" y="2677"/>
                  </a:lnTo>
                  <a:lnTo>
                    <a:pt x="76" y="3940"/>
                  </a:lnTo>
                  <a:lnTo>
                    <a:pt x="342" y="5657"/>
                  </a:lnTo>
                  <a:lnTo>
                    <a:pt x="2021" y="5657"/>
                  </a:lnTo>
                  <a:lnTo>
                    <a:pt x="1554" y="3801"/>
                  </a:lnTo>
                  <a:lnTo>
                    <a:pt x="1554" y="3801"/>
                  </a:lnTo>
                  <a:lnTo>
                    <a:pt x="2943" y="4420"/>
                  </a:lnTo>
                  <a:lnTo>
                    <a:pt x="3587" y="2677"/>
                  </a:lnTo>
                  <a:lnTo>
                    <a:pt x="3587" y="1566"/>
                  </a:lnTo>
                  <a:lnTo>
                    <a:pt x="1832" y="821"/>
                  </a:lnTo>
                  <a:lnTo>
                    <a:pt x="26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52"/>
            <p:cNvSpPr/>
            <p:nvPr/>
          </p:nvSpPr>
          <p:spPr>
            <a:xfrm>
              <a:off x="6462300" y="2274900"/>
              <a:ext cx="105775" cy="160375"/>
            </a:xfrm>
            <a:custGeom>
              <a:avLst/>
              <a:gdLst/>
              <a:ahLst/>
              <a:cxnLst/>
              <a:rect l="l" t="t" r="r" b="b"/>
              <a:pathLst>
                <a:path w="4231" h="6415" extrusionOk="0">
                  <a:moveTo>
                    <a:pt x="783" y="897"/>
                  </a:moveTo>
                  <a:lnTo>
                    <a:pt x="2033" y="1541"/>
                  </a:lnTo>
                  <a:lnTo>
                    <a:pt x="3599" y="2210"/>
                  </a:lnTo>
                  <a:lnTo>
                    <a:pt x="3599" y="3069"/>
                  </a:lnTo>
                  <a:lnTo>
                    <a:pt x="3094" y="4432"/>
                  </a:lnTo>
                  <a:lnTo>
                    <a:pt x="1427" y="3700"/>
                  </a:lnTo>
                  <a:lnTo>
                    <a:pt x="1945" y="5784"/>
                  </a:lnTo>
                  <a:lnTo>
                    <a:pt x="935" y="5784"/>
                  </a:lnTo>
                  <a:lnTo>
                    <a:pt x="733" y="4395"/>
                  </a:lnTo>
                  <a:lnTo>
                    <a:pt x="1036" y="3119"/>
                  </a:lnTo>
                  <a:lnTo>
                    <a:pt x="657" y="1352"/>
                  </a:lnTo>
                  <a:lnTo>
                    <a:pt x="783" y="897"/>
                  </a:lnTo>
                  <a:close/>
                  <a:moveTo>
                    <a:pt x="392" y="0"/>
                  </a:moveTo>
                  <a:lnTo>
                    <a:pt x="0" y="1326"/>
                  </a:lnTo>
                  <a:lnTo>
                    <a:pt x="379" y="3119"/>
                  </a:lnTo>
                  <a:lnTo>
                    <a:pt x="89" y="4369"/>
                  </a:lnTo>
                  <a:lnTo>
                    <a:pt x="404" y="6415"/>
                  </a:lnTo>
                  <a:lnTo>
                    <a:pt x="2753" y="6415"/>
                  </a:lnTo>
                  <a:lnTo>
                    <a:pt x="2336" y="4799"/>
                  </a:lnTo>
                  <a:lnTo>
                    <a:pt x="2336" y="4799"/>
                  </a:lnTo>
                  <a:lnTo>
                    <a:pt x="3448" y="5291"/>
                  </a:lnTo>
                  <a:lnTo>
                    <a:pt x="4205" y="3233"/>
                  </a:lnTo>
                  <a:lnTo>
                    <a:pt x="4230" y="1793"/>
                  </a:lnTo>
                  <a:lnTo>
                    <a:pt x="2299" y="985"/>
                  </a:lnTo>
                  <a:lnTo>
                    <a:pt x="39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52"/>
            <p:cNvSpPr/>
            <p:nvPr/>
          </p:nvSpPr>
          <p:spPr>
            <a:xfrm>
              <a:off x="6378950" y="1950375"/>
              <a:ext cx="126300" cy="303725"/>
            </a:xfrm>
            <a:custGeom>
              <a:avLst/>
              <a:gdLst/>
              <a:ahLst/>
              <a:cxnLst/>
              <a:rect l="l" t="t" r="r" b="b"/>
              <a:pathLst>
                <a:path w="5052" h="12149" extrusionOk="0">
                  <a:moveTo>
                    <a:pt x="708" y="1"/>
                  </a:moveTo>
                  <a:lnTo>
                    <a:pt x="1" y="1365"/>
                  </a:lnTo>
                  <a:lnTo>
                    <a:pt x="1428" y="5456"/>
                  </a:lnTo>
                  <a:lnTo>
                    <a:pt x="2211" y="7021"/>
                  </a:lnTo>
                  <a:lnTo>
                    <a:pt x="2211" y="8676"/>
                  </a:lnTo>
                  <a:lnTo>
                    <a:pt x="3271" y="12148"/>
                  </a:lnTo>
                  <a:lnTo>
                    <a:pt x="5052" y="12148"/>
                  </a:lnTo>
                  <a:lnTo>
                    <a:pt x="4168" y="8878"/>
                  </a:lnTo>
                  <a:lnTo>
                    <a:pt x="5052" y="8398"/>
                  </a:lnTo>
                  <a:lnTo>
                    <a:pt x="3360" y="5317"/>
                  </a:lnTo>
                  <a:lnTo>
                    <a:pt x="2185" y="2198"/>
                  </a:lnTo>
                  <a:lnTo>
                    <a:pt x="70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52"/>
            <p:cNvSpPr/>
            <p:nvPr/>
          </p:nvSpPr>
          <p:spPr>
            <a:xfrm>
              <a:off x="6370425" y="1934925"/>
              <a:ext cx="145575" cy="327050"/>
            </a:xfrm>
            <a:custGeom>
              <a:avLst/>
              <a:gdLst/>
              <a:ahLst/>
              <a:cxnLst/>
              <a:rect l="l" t="t" r="r" b="b"/>
              <a:pathLst>
                <a:path w="5823" h="13082" extrusionOk="0">
                  <a:moveTo>
                    <a:pt x="1074" y="1238"/>
                  </a:moveTo>
                  <a:lnTo>
                    <a:pt x="2249" y="2968"/>
                  </a:lnTo>
                  <a:lnTo>
                    <a:pt x="3423" y="6086"/>
                  </a:lnTo>
                  <a:lnTo>
                    <a:pt x="4963" y="8890"/>
                  </a:lnTo>
                  <a:lnTo>
                    <a:pt x="4143" y="9344"/>
                  </a:lnTo>
                  <a:lnTo>
                    <a:pt x="4976" y="12450"/>
                  </a:lnTo>
                  <a:lnTo>
                    <a:pt x="3852" y="12450"/>
                  </a:lnTo>
                  <a:lnTo>
                    <a:pt x="2867" y="9243"/>
                  </a:lnTo>
                  <a:lnTo>
                    <a:pt x="2867" y="7564"/>
                  </a:lnTo>
                  <a:lnTo>
                    <a:pt x="2072" y="5960"/>
                  </a:lnTo>
                  <a:lnTo>
                    <a:pt x="683" y="2008"/>
                  </a:lnTo>
                  <a:lnTo>
                    <a:pt x="1074" y="1238"/>
                  </a:lnTo>
                  <a:close/>
                  <a:moveTo>
                    <a:pt x="998" y="0"/>
                  </a:moveTo>
                  <a:lnTo>
                    <a:pt x="1" y="1957"/>
                  </a:lnTo>
                  <a:lnTo>
                    <a:pt x="1491" y="6213"/>
                  </a:lnTo>
                  <a:lnTo>
                    <a:pt x="2236" y="7715"/>
                  </a:lnTo>
                  <a:lnTo>
                    <a:pt x="2236" y="9294"/>
                  </a:lnTo>
                  <a:lnTo>
                    <a:pt x="3385" y="13082"/>
                  </a:lnTo>
                  <a:lnTo>
                    <a:pt x="5797" y="13082"/>
                  </a:lnTo>
                  <a:lnTo>
                    <a:pt x="4875" y="9660"/>
                  </a:lnTo>
                  <a:lnTo>
                    <a:pt x="5822" y="9142"/>
                  </a:lnTo>
                  <a:lnTo>
                    <a:pt x="3991" y="5834"/>
                  </a:lnTo>
                  <a:lnTo>
                    <a:pt x="2829" y="2715"/>
                  </a:lnTo>
                  <a:lnTo>
                    <a:pt x="99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52"/>
            <p:cNvSpPr/>
            <p:nvPr/>
          </p:nvSpPr>
          <p:spPr>
            <a:xfrm>
              <a:off x="5626075" y="893825"/>
              <a:ext cx="145875" cy="113350"/>
            </a:xfrm>
            <a:custGeom>
              <a:avLst/>
              <a:gdLst/>
              <a:ahLst/>
              <a:cxnLst/>
              <a:rect l="l" t="t" r="r" b="b"/>
              <a:pathLst>
                <a:path w="5835" h="4534" extrusionOk="0">
                  <a:moveTo>
                    <a:pt x="4142" y="0"/>
                  </a:moveTo>
                  <a:lnTo>
                    <a:pt x="2362" y="796"/>
                  </a:lnTo>
                  <a:lnTo>
                    <a:pt x="480" y="796"/>
                  </a:lnTo>
                  <a:lnTo>
                    <a:pt x="0" y="2425"/>
                  </a:lnTo>
                  <a:lnTo>
                    <a:pt x="2362" y="4533"/>
                  </a:lnTo>
                  <a:lnTo>
                    <a:pt x="4458" y="3334"/>
                  </a:lnTo>
                  <a:lnTo>
                    <a:pt x="5834" y="2273"/>
                  </a:lnTo>
                  <a:lnTo>
                    <a:pt x="5834" y="480"/>
                  </a:lnTo>
                  <a:lnTo>
                    <a:pt x="414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52"/>
            <p:cNvSpPr/>
            <p:nvPr/>
          </p:nvSpPr>
          <p:spPr>
            <a:xfrm>
              <a:off x="5617225" y="885625"/>
              <a:ext cx="162600" cy="131025"/>
            </a:xfrm>
            <a:custGeom>
              <a:avLst/>
              <a:gdLst/>
              <a:ahLst/>
              <a:cxnLst/>
              <a:rect l="l" t="t" r="r" b="b"/>
              <a:pathLst>
                <a:path w="6504" h="5241" extrusionOk="0">
                  <a:moveTo>
                    <a:pt x="4521" y="657"/>
                  </a:moveTo>
                  <a:lnTo>
                    <a:pt x="5872" y="1048"/>
                  </a:lnTo>
                  <a:lnTo>
                    <a:pt x="5872" y="2437"/>
                  </a:lnTo>
                  <a:lnTo>
                    <a:pt x="4660" y="3371"/>
                  </a:lnTo>
                  <a:lnTo>
                    <a:pt x="2766" y="4470"/>
                  </a:lnTo>
                  <a:lnTo>
                    <a:pt x="708" y="2652"/>
                  </a:lnTo>
                  <a:lnTo>
                    <a:pt x="1074" y="1452"/>
                  </a:lnTo>
                  <a:lnTo>
                    <a:pt x="2728" y="1452"/>
                  </a:lnTo>
                  <a:lnTo>
                    <a:pt x="4521" y="657"/>
                  </a:lnTo>
                  <a:close/>
                  <a:moveTo>
                    <a:pt x="4471" y="0"/>
                  </a:moveTo>
                  <a:lnTo>
                    <a:pt x="2653" y="821"/>
                  </a:lnTo>
                  <a:lnTo>
                    <a:pt x="607" y="821"/>
                  </a:lnTo>
                  <a:lnTo>
                    <a:pt x="1" y="2854"/>
                  </a:lnTo>
                  <a:lnTo>
                    <a:pt x="2678" y="5240"/>
                  </a:lnTo>
                  <a:lnTo>
                    <a:pt x="5001" y="3902"/>
                  </a:lnTo>
                  <a:lnTo>
                    <a:pt x="6504" y="2753"/>
                  </a:lnTo>
                  <a:lnTo>
                    <a:pt x="6504" y="581"/>
                  </a:lnTo>
                  <a:lnTo>
                    <a:pt x="447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52"/>
            <p:cNvSpPr/>
            <p:nvPr/>
          </p:nvSpPr>
          <p:spPr>
            <a:xfrm>
              <a:off x="5828725" y="897925"/>
              <a:ext cx="80850" cy="36650"/>
            </a:xfrm>
            <a:custGeom>
              <a:avLst/>
              <a:gdLst/>
              <a:ahLst/>
              <a:cxnLst/>
              <a:rect l="l" t="t" r="r" b="b"/>
              <a:pathLst>
                <a:path w="3234" h="1466" extrusionOk="0">
                  <a:moveTo>
                    <a:pt x="1" y="1"/>
                  </a:moveTo>
                  <a:lnTo>
                    <a:pt x="885" y="1465"/>
                  </a:lnTo>
                  <a:lnTo>
                    <a:pt x="3233" y="733"/>
                  </a:lnTo>
                  <a:lnTo>
                    <a:pt x="235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52"/>
            <p:cNvSpPr/>
            <p:nvPr/>
          </p:nvSpPr>
          <p:spPr>
            <a:xfrm>
              <a:off x="5814525" y="890350"/>
              <a:ext cx="111475" cy="53700"/>
            </a:xfrm>
            <a:custGeom>
              <a:avLst/>
              <a:gdLst/>
              <a:ahLst/>
              <a:cxnLst/>
              <a:rect l="l" t="t" r="r" b="b"/>
              <a:pathLst>
                <a:path w="4459" h="2148" extrusionOk="0">
                  <a:moveTo>
                    <a:pt x="2804" y="632"/>
                  </a:moveTo>
                  <a:lnTo>
                    <a:pt x="3157" y="922"/>
                  </a:lnTo>
                  <a:lnTo>
                    <a:pt x="1604" y="1402"/>
                  </a:lnTo>
                  <a:lnTo>
                    <a:pt x="1125" y="632"/>
                  </a:lnTo>
                  <a:close/>
                  <a:moveTo>
                    <a:pt x="1" y="0"/>
                  </a:moveTo>
                  <a:lnTo>
                    <a:pt x="1314" y="2147"/>
                  </a:lnTo>
                  <a:lnTo>
                    <a:pt x="4458" y="1175"/>
                  </a:lnTo>
                  <a:lnTo>
                    <a:pt x="303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52"/>
            <p:cNvSpPr/>
            <p:nvPr/>
          </p:nvSpPr>
          <p:spPr>
            <a:xfrm>
              <a:off x="5765925" y="1013475"/>
              <a:ext cx="80825" cy="48625"/>
            </a:xfrm>
            <a:custGeom>
              <a:avLst/>
              <a:gdLst/>
              <a:ahLst/>
              <a:cxnLst/>
              <a:rect l="l" t="t" r="r" b="b"/>
              <a:pathLst>
                <a:path w="3233" h="1945" extrusionOk="0">
                  <a:moveTo>
                    <a:pt x="0" y="0"/>
                  </a:moveTo>
                  <a:lnTo>
                    <a:pt x="871" y="1945"/>
                  </a:lnTo>
                  <a:lnTo>
                    <a:pt x="3233" y="972"/>
                  </a:lnTo>
                  <a:lnTo>
                    <a:pt x="1616" y="164"/>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52"/>
            <p:cNvSpPr/>
            <p:nvPr/>
          </p:nvSpPr>
          <p:spPr>
            <a:xfrm>
              <a:off x="5752975" y="1004300"/>
              <a:ext cx="113025" cy="68225"/>
            </a:xfrm>
            <a:custGeom>
              <a:avLst/>
              <a:gdLst/>
              <a:ahLst/>
              <a:cxnLst/>
              <a:rect l="l" t="t" r="r" b="b"/>
              <a:pathLst>
                <a:path w="4521" h="2729" extrusionOk="0">
                  <a:moveTo>
                    <a:pt x="1023" y="733"/>
                  </a:moveTo>
                  <a:lnTo>
                    <a:pt x="2046" y="847"/>
                  </a:lnTo>
                  <a:lnTo>
                    <a:pt x="2993" y="1314"/>
                  </a:lnTo>
                  <a:lnTo>
                    <a:pt x="1554" y="1908"/>
                  </a:lnTo>
                  <a:lnTo>
                    <a:pt x="1023" y="733"/>
                  </a:lnTo>
                  <a:close/>
                  <a:moveTo>
                    <a:pt x="0" y="1"/>
                  </a:moveTo>
                  <a:lnTo>
                    <a:pt x="1225" y="2728"/>
                  </a:lnTo>
                  <a:lnTo>
                    <a:pt x="4521" y="1365"/>
                  </a:lnTo>
                  <a:lnTo>
                    <a:pt x="2273" y="253"/>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52"/>
            <p:cNvSpPr/>
            <p:nvPr/>
          </p:nvSpPr>
          <p:spPr>
            <a:xfrm>
              <a:off x="4952100" y="890350"/>
              <a:ext cx="78950" cy="112725"/>
            </a:xfrm>
            <a:custGeom>
              <a:avLst/>
              <a:gdLst/>
              <a:ahLst/>
              <a:cxnLst/>
              <a:rect l="l" t="t" r="r" b="b"/>
              <a:pathLst>
                <a:path w="3158" h="4509" extrusionOk="0">
                  <a:moveTo>
                    <a:pt x="1" y="0"/>
                  </a:moveTo>
                  <a:lnTo>
                    <a:pt x="1" y="1882"/>
                  </a:lnTo>
                  <a:lnTo>
                    <a:pt x="960" y="4508"/>
                  </a:lnTo>
                  <a:lnTo>
                    <a:pt x="3157" y="2576"/>
                  </a:lnTo>
                  <a:lnTo>
                    <a:pt x="3157" y="1251"/>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52"/>
            <p:cNvSpPr/>
            <p:nvPr/>
          </p:nvSpPr>
          <p:spPr>
            <a:xfrm>
              <a:off x="4944200" y="878675"/>
              <a:ext cx="94750" cy="137975"/>
            </a:xfrm>
            <a:custGeom>
              <a:avLst/>
              <a:gdLst/>
              <a:ahLst/>
              <a:cxnLst/>
              <a:rect l="l" t="t" r="r" b="b"/>
              <a:pathLst>
                <a:path w="3790" h="5519" extrusionOk="0">
                  <a:moveTo>
                    <a:pt x="620" y="922"/>
                  </a:moveTo>
                  <a:lnTo>
                    <a:pt x="3145" y="1932"/>
                  </a:lnTo>
                  <a:lnTo>
                    <a:pt x="3145" y="2892"/>
                  </a:lnTo>
                  <a:lnTo>
                    <a:pt x="1415" y="4432"/>
                  </a:lnTo>
                  <a:lnTo>
                    <a:pt x="632" y="2298"/>
                  </a:lnTo>
                  <a:lnTo>
                    <a:pt x="620" y="922"/>
                  </a:lnTo>
                  <a:close/>
                  <a:moveTo>
                    <a:pt x="1" y="0"/>
                  </a:moveTo>
                  <a:lnTo>
                    <a:pt x="1" y="2349"/>
                  </a:lnTo>
                  <a:lnTo>
                    <a:pt x="1137" y="5518"/>
                  </a:lnTo>
                  <a:lnTo>
                    <a:pt x="3789" y="3182"/>
                  </a:lnTo>
                  <a:lnTo>
                    <a:pt x="3789" y="1503"/>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52"/>
            <p:cNvSpPr/>
            <p:nvPr/>
          </p:nvSpPr>
          <p:spPr>
            <a:xfrm>
              <a:off x="4770275" y="799125"/>
              <a:ext cx="164800" cy="161950"/>
            </a:xfrm>
            <a:custGeom>
              <a:avLst/>
              <a:gdLst/>
              <a:ahLst/>
              <a:cxnLst/>
              <a:rect l="l" t="t" r="r" b="b"/>
              <a:pathLst>
                <a:path w="6592" h="6478" extrusionOk="0">
                  <a:moveTo>
                    <a:pt x="1049" y="0"/>
                  </a:moveTo>
                  <a:lnTo>
                    <a:pt x="0" y="1856"/>
                  </a:lnTo>
                  <a:lnTo>
                    <a:pt x="948" y="4546"/>
                  </a:lnTo>
                  <a:lnTo>
                    <a:pt x="2539" y="6478"/>
                  </a:lnTo>
                  <a:lnTo>
                    <a:pt x="5064" y="6478"/>
                  </a:lnTo>
                  <a:lnTo>
                    <a:pt x="6592" y="6213"/>
                  </a:lnTo>
                  <a:lnTo>
                    <a:pt x="5695" y="3801"/>
                  </a:lnTo>
                  <a:lnTo>
                    <a:pt x="3296" y="2500"/>
                  </a:lnTo>
                  <a:lnTo>
                    <a:pt x="104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52"/>
            <p:cNvSpPr/>
            <p:nvPr/>
          </p:nvSpPr>
          <p:spPr>
            <a:xfrm>
              <a:off x="4761750" y="785550"/>
              <a:ext cx="184075" cy="183425"/>
            </a:xfrm>
            <a:custGeom>
              <a:avLst/>
              <a:gdLst/>
              <a:ahLst/>
              <a:cxnLst/>
              <a:rect l="l" t="t" r="r" b="b"/>
              <a:pathLst>
                <a:path w="7363" h="7337" extrusionOk="0">
                  <a:moveTo>
                    <a:pt x="1453" y="1074"/>
                  </a:moveTo>
                  <a:lnTo>
                    <a:pt x="3410" y="3245"/>
                  </a:lnTo>
                  <a:lnTo>
                    <a:pt x="5784" y="4559"/>
                  </a:lnTo>
                  <a:lnTo>
                    <a:pt x="6503" y="6516"/>
                  </a:lnTo>
                  <a:lnTo>
                    <a:pt x="5405" y="6705"/>
                  </a:lnTo>
                  <a:lnTo>
                    <a:pt x="3031" y="6705"/>
                  </a:lnTo>
                  <a:lnTo>
                    <a:pt x="1566" y="4937"/>
                  </a:lnTo>
                  <a:lnTo>
                    <a:pt x="695" y="2425"/>
                  </a:lnTo>
                  <a:lnTo>
                    <a:pt x="1453" y="1074"/>
                  </a:lnTo>
                  <a:close/>
                  <a:moveTo>
                    <a:pt x="1326" y="0"/>
                  </a:moveTo>
                  <a:lnTo>
                    <a:pt x="1" y="2374"/>
                  </a:lnTo>
                  <a:lnTo>
                    <a:pt x="985" y="5203"/>
                  </a:lnTo>
                  <a:lnTo>
                    <a:pt x="2728" y="7337"/>
                  </a:lnTo>
                  <a:lnTo>
                    <a:pt x="5468" y="7337"/>
                  </a:lnTo>
                  <a:lnTo>
                    <a:pt x="7362" y="7008"/>
                  </a:lnTo>
                  <a:lnTo>
                    <a:pt x="6289" y="4129"/>
                  </a:lnTo>
                  <a:lnTo>
                    <a:pt x="3839" y="2791"/>
                  </a:lnTo>
                  <a:lnTo>
                    <a:pt x="132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52"/>
            <p:cNvSpPr/>
            <p:nvPr/>
          </p:nvSpPr>
          <p:spPr>
            <a:xfrm>
              <a:off x="4392100" y="1174150"/>
              <a:ext cx="165750" cy="386075"/>
            </a:xfrm>
            <a:custGeom>
              <a:avLst/>
              <a:gdLst/>
              <a:ahLst/>
              <a:cxnLst/>
              <a:rect l="l" t="t" r="r" b="b"/>
              <a:pathLst>
                <a:path w="6630" h="15443" extrusionOk="0">
                  <a:moveTo>
                    <a:pt x="6629" y="0"/>
                  </a:moveTo>
                  <a:lnTo>
                    <a:pt x="4521" y="1036"/>
                  </a:lnTo>
                  <a:lnTo>
                    <a:pt x="2261" y="3056"/>
                  </a:lnTo>
                  <a:lnTo>
                    <a:pt x="0" y="6301"/>
                  </a:lnTo>
                  <a:lnTo>
                    <a:pt x="354" y="10594"/>
                  </a:lnTo>
                  <a:lnTo>
                    <a:pt x="51" y="12652"/>
                  </a:lnTo>
                  <a:lnTo>
                    <a:pt x="1288" y="15443"/>
                  </a:lnTo>
                  <a:lnTo>
                    <a:pt x="4357" y="15443"/>
                  </a:lnTo>
                  <a:lnTo>
                    <a:pt x="2425" y="11731"/>
                  </a:lnTo>
                  <a:lnTo>
                    <a:pt x="2955" y="7033"/>
                  </a:lnTo>
                  <a:lnTo>
                    <a:pt x="4634" y="4154"/>
                  </a:lnTo>
                  <a:lnTo>
                    <a:pt x="6629" y="1844"/>
                  </a:lnTo>
                  <a:lnTo>
                    <a:pt x="662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52"/>
            <p:cNvSpPr/>
            <p:nvPr/>
          </p:nvSpPr>
          <p:spPr>
            <a:xfrm>
              <a:off x="4383875" y="1161200"/>
              <a:ext cx="181875" cy="406925"/>
            </a:xfrm>
            <a:custGeom>
              <a:avLst/>
              <a:gdLst/>
              <a:ahLst/>
              <a:cxnLst/>
              <a:rect l="l" t="t" r="r" b="b"/>
              <a:pathLst>
                <a:path w="7275" h="16277" extrusionOk="0">
                  <a:moveTo>
                    <a:pt x="6643" y="1023"/>
                  </a:moveTo>
                  <a:lnTo>
                    <a:pt x="6643" y="2248"/>
                  </a:lnTo>
                  <a:lnTo>
                    <a:pt x="4686" y="4508"/>
                  </a:lnTo>
                  <a:lnTo>
                    <a:pt x="3006" y="7387"/>
                  </a:lnTo>
                  <a:lnTo>
                    <a:pt x="2425" y="12299"/>
                  </a:lnTo>
                  <a:lnTo>
                    <a:pt x="4168" y="15645"/>
                  </a:lnTo>
                  <a:lnTo>
                    <a:pt x="1819" y="15645"/>
                  </a:lnTo>
                  <a:lnTo>
                    <a:pt x="708" y="13120"/>
                  </a:lnTo>
                  <a:lnTo>
                    <a:pt x="999" y="11125"/>
                  </a:lnTo>
                  <a:lnTo>
                    <a:pt x="645" y="6895"/>
                  </a:lnTo>
                  <a:lnTo>
                    <a:pt x="2829" y="3789"/>
                  </a:lnTo>
                  <a:lnTo>
                    <a:pt x="5039" y="1806"/>
                  </a:lnTo>
                  <a:lnTo>
                    <a:pt x="6643" y="1023"/>
                  </a:lnTo>
                  <a:close/>
                  <a:moveTo>
                    <a:pt x="7274" y="0"/>
                  </a:moveTo>
                  <a:lnTo>
                    <a:pt x="4723" y="1263"/>
                  </a:lnTo>
                  <a:lnTo>
                    <a:pt x="2387" y="3347"/>
                  </a:lnTo>
                  <a:lnTo>
                    <a:pt x="1" y="6731"/>
                  </a:lnTo>
                  <a:lnTo>
                    <a:pt x="380" y="11112"/>
                  </a:lnTo>
                  <a:lnTo>
                    <a:pt x="64" y="13221"/>
                  </a:lnTo>
                  <a:lnTo>
                    <a:pt x="1415" y="16277"/>
                  </a:lnTo>
                  <a:lnTo>
                    <a:pt x="5203" y="16277"/>
                  </a:lnTo>
                  <a:lnTo>
                    <a:pt x="3069" y="12185"/>
                  </a:lnTo>
                  <a:lnTo>
                    <a:pt x="3587" y="7652"/>
                  </a:lnTo>
                  <a:lnTo>
                    <a:pt x="5203" y="4874"/>
                  </a:lnTo>
                  <a:lnTo>
                    <a:pt x="7274" y="2475"/>
                  </a:lnTo>
                  <a:lnTo>
                    <a:pt x="727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52"/>
            <p:cNvSpPr/>
            <p:nvPr/>
          </p:nvSpPr>
          <p:spPr>
            <a:xfrm>
              <a:off x="3327950" y="2153675"/>
              <a:ext cx="78950" cy="116200"/>
            </a:xfrm>
            <a:custGeom>
              <a:avLst/>
              <a:gdLst/>
              <a:ahLst/>
              <a:cxnLst/>
              <a:rect l="l" t="t" r="r" b="b"/>
              <a:pathLst>
                <a:path w="3158" h="4648" extrusionOk="0">
                  <a:moveTo>
                    <a:pt x="1288" y="1"/>
                  </a:moveTo>
                  <a:lnTo>
                    <a:pt x="1" y="1655"/>
                  </a:lnTo>
                  <a:lnTo>
                    <a:pt x="1" y="3069"/>
                  </a:lnTo>
                  <a:lnTo>
                    <a:pt x="1" y="3700"/>
                  </a:lnTo>
                  <a:lnTo>
                    <a:pt x="884" y="4647"/>
                  </a:lnTo>
                  <a:lnTo>
                    <a:pt x="2677" y="3915"/>
                  </a:lnTo>
                  <a:lnTo>
                    <a:pt x="3157" y="1731"/>
                  </a:lnTo>
                  <a:lnTo>
                    <a:pt x="3157" y="544"/>
                  </a:lnTo>
                  <a:lnTo>
                    <a:pt x="128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52"/>
            <p:cNvSpPr/>
            <p:nvPr/>
          </p:nvSpPr>
          <p:spPr>
            <a:xfrm>
              <a:off x="3320050" y="2144525"/>
              <a:ext cx="94725" cy="134825"/>
            </a:xfrm>
            <a:custGeom>
              <a:avLst/>
              <a:gdLst/>
              <a:ahLst/>
              <a:cxnLst/>
              <a:rect l="l" t="t" r="r" b="b"/>
              <a:pathLst>
                <a:path w="3789" h="5393" extrusionOk="0">
                  <a:moveTo>
                    <a:pt x="1718" y="720"/>
                  </a:moveTo>
                  <a:lnTo>
                    <a:pt x="3158" y="1150"/>
                  </a:lnTo>
                  <a:lnTo>
                    <a:pt x="3158" y="2059"/>
                  </a:lnTo>
                  <a:lnTo>
                    <a:pt x="2728" y="4054"/>
                  </a:lnTo>
                  <a:lnTo>
                    <a:pt x="1289" y="4647"/>
                  </a:lnTo>
                  <a:lnTo>
                    <a:pt x="632" y="3953"/>
                  </a:lnTo>
                  <a:lnTo>
                    <a:pt x="632" y="2122"/>
                  </a:lnTo>
                  <a:lnTo>
                    <a:pt x="1718" y="720"/>
                  </a:lnTo>
                  <a:close/>
                  <a:moveTo>
                    <a:pt x="1491" y="0"/>
                  </a:moveTo>
                  <a:lnTo>
                    <a:pt x="1" y="1907"/>
                  </a:lnTo>
                  <a:lnTo>
                    <a:pt x="1" y="4193"/>
                  </a:lnTo>
                  <a:lnTo>
                    <a:pt x="1125" y="5392"/>
                  </a:lnTo>
                  <a:lnTo>
                    <a:pt x="3271" y="4508"/>
                  </a:lnTo>
                  <a:lnTo>
                    <a:pt x="3789" y="2160"/>
                  </a:lnTo>
                  <a:lnTo>
                    <a:pt x="3789" y="682"/>
                  </a:lnTo>
                  <a:lnTo>
                    <a:pt x="149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52"/>
            <p:cNvSpPr/>
            <p:nvPr/>
          </p:nvSpPr>
          <p:spPr>
            <a:xfrm>
              <a:off x="3404025" y="2057075"/>
              <a:ext cx="144925" cy="252250"/>
            </a:xfrm>
            <a:custGeom>
              <a:avLst/>
              <a:gdLst/>
              <a:ahLst/>
              <a:cxnLst/>
              <a:rect l="l" t="t" r="r" b="b"/>
              <a:pathLst>
                <a:path w="5797" h="10090" extrusionOk="0">
                  <a:moveTo>
                    <a:pt x="2602" y="1"/>
                  </a:moveTo>
                  <a:lnTo>
                    <a:pt x="834" y="443"/>
                  </a:lnTo>
                  <a:lnTo>
                    <a:pt x="1" y="1680"/>
                  </a:lnTo>
                  <a:lnTo>
                    <a:pt x="2097" y="4408"/>
                  </a:lnTo>
                  <a:lnTo>
                    <a:pt x="2311" y="6201"/>
                  </a:lnTo>
                  <a:lnTo>
                    <a:pt x="746" y="7703"/>
                  </a:lnTo>
                  <a:lnTo>
                    <a:pt x="746" y="10090"/>
                  </a:lnTo>
                  <a:lnTo>
                    <a:pt x="5796" y="9155"/>
                  </a:lnTo>
                  <a:lnTo>
                    <a:pt x="5796" y="7564"/>
                  </a:lnTo>
                  <a:lnTo>
                    <a:pt x="4837" y="5266"/>
                  </a:lnTo>
                  <a:lnTo>
                    <a:pt x="2728" y="2753"/>
                  </a:lnTo>
                  <a:lnTo>
                    <a:pt x="3700" y="1213"/>
                  </a:lnTo>
                  <a:lnTo>
                    <a:pt x="260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52"/>
            <p:cNvSpPr/>
            <p:nvPr/>
          </p:nvSpPr>
          <p:spPr>
            <a:xfrm>
              <a:off x="3394250" y="2048250"/>
              <a:ext cx="162600" cy="270550"/>
            </a:xfrm>
            <a:custGeom>
              <a:avLst/>
              <a:gdLst/>
              <a:ahLst/>
              <a:cxnLst/>
              <a:rect l="l" t="t" r="r" b="b"/>
              <a:pathLst>
                <a:path w="6504" h="10822" extrusionOk="0">
                  <a:moveTo>
                    <a:pt x="2879" y="707"/>
                  </a:moveTo>
                  <a:lnTo>
                    <a:pt x="3687" y="1604"/>
                  </a:lnTo>
                  <a:lnTo>
                    <a:pt x="2728" y="3132"/>
                  </a:lnTo>
                  <a:lnTo>
                    <a:pt x="4950" y="5783"/>
                  </a:lnTo>
                  <a:lnTo>
                    <a:pt x="5872" y="7980"/>
                  </a:lnTo>
                  <a:lnTo>
                    <a:pt x="5872" y="9243"/>
                  </a:lnTo>
                  <a:lnTo>
                    <a:pt x="1452" y="10064"/>
                  </a:lnTo>
                  <a:lnTo>
                    <a:pt x="1452" y="8195"/>
                  </a:lnTo>
                  <a:lnTo>
                    <a:pt x="3031" y="6667"/>
                  </a:lnTo>
                  <a:lnTo>
                    <a:pt x="2791" y="4634"/>
                  </a:lnTo>
                  <a:lnTo>
                    <a:pt x="783" y="2008"/>
                  </a:lnTo>
                  <a:lnTo>
                    <a:pt x="1414" y="1061"/>
                  </a:lnTo>
                  <a:lnTo>
                    <a:pt x="2879" y="707"/>
                  </a:lnTo>
                  <a:close/>
                  <a:moveTo>
                    <a:pt x="3094" y="0"/>
                  </a:moveTo>
                  <a:lnTo>
                    <a:pt x="1023" y="505"/>
                  </a:lnTo>
                  <a:lnTo>
                    <a:pt x="0" y="2046"/>
                  </a:lnTo>
                  <a:lnTo>
                    <a:pt x="2172" y="4887"/>
                  </a:lnTo>
                  <a:lnTo>
                    <a:pt x="2361" y="6440"/>
                  </a:lnTo>
                  <a:lnTo>
                    <a:pt x="821" y="7917"/>
                  </a:lnTo>
                  <a:lnTo>
                    <a:pt x="821" y="10822"/>
                  </a:lnTo>
                  <a:lnTo>
                    <a:pt x="6503" y="9774"/>
                  </a:lnTo>
                  <a:lnTo>
                    <a:pt x="6503" y="7917"/>
                  </a:lnTo>
                  <a:lnTo>
                    <a:pt x="5506" y="5493"/>
                  </a:lnTo>
                  <a:lnTo>
                    <a:pt x="3498" y="3094"/>
                  </a:lnTo>
                  <a:lnTo>
                    <a:pt x="4470" y="1541"/>
                  </a:lnTo>
                  <a:lnTo>
                    <a:pt x="30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52"/>
            <p:cNvSpPr/>
            <p:nvPr/>
          </p:nvSpPr>
          <p:spPr>
            <a:xfrm>
              <a:off x="3658775" y="1084500"/>
              <a:ext cx="236775" cy="215300"/>
            </a:xfrm>
            <a:custGeom>
              <a:avLst/>
              <a:gdLst/>
              <a:ahLst/>
              <a:cxnLst/>
              <a:rect l="l" t="t" r="r" b="b"/>
              <a:pathLst>
                <a:path w="9471" h="8612" extrusionOk="0">
                  <a:moveTo>
                    <a:pt x="3498" y="0"/>
                  </a:moveTo>
                  <a:lnTo>
                    <a:pt x="1907" y="972"/>
                  </a:lnTo>
                  <a:lnTo>
                    <a:pt x="1907" y="1692"/>
                  </a:lnTo>
                  <a:lnTo>
                    <a:pt x="1" y="2273"/>
                  </a:lnTo>
                  <a:lnTo>
                    <a:pt x="2173" y="5026"/>
                  </a:lnTo>
                  <a:lnTo>
                    <a:pt x="3801" y="6162"/>
                  </a:lnTo>
                  <a:lnTo>
                    <a:pt x="3271" y="6970"/>
                  </a:lnTo>
                  <a:lnTo>
                    <a:pt x="5254" y="8612"/>
                  </a:lnTo>
                  <a:lnTo>
                    <a:pt x="6327" y="4028"/>
                  </a:lnTo>
                  <a:lnTo>
                    <a:pt x="7488" y="5278"/>
                  </a:lnTo>
                  <a:lnTo>
                    <a:pt x="7122" y="7046"/>
                  </a:lnTo>
                  <a:lnTo>
                    <a:pt x="8537" y="7046"/>
                  </a:lnTo>
                  <a:lnTo>
                    <a:pt x="9471" y="5177"/>
                  </a:lnTo>
                  <a:lnTo>
                    <a:pt x="6150" y="2513"/>
                  </a:lnTo>
                  <a:lnTo>
                    <a:pt x="349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52"/>
            <p:cNvSpPr/>
            <p:nvPr/>
          </p:nvSpPr>
          <p:spPr>
            <a:xfrm>
              <a:off x="3645200" y="1074400"/>
              <a:ext cx="260450" cy="239600"/>
            </a:xfrm>
            <a:custGeom>
              <a:avLst/>
              <a:gdLst/>
              <a:ahLst/>
              <a:cxnLst/>
              <a:rect l="l" t="t" r="r" b="b"/>
              <a:pathLst>
                <a:path w="10418" h="9584" extrusionOk="0">
                  <a:moveTo>
                    <a:pt x="4003" y="796"/>
                  </a:moveTo>
                  <a:lnTo>
                    <a:pt x="6491" y="3157"/>
                  </a:lnTo>
                  <a:lnTo>
                    <a:pt x="9610" y="5670"/>
                  </a:lnTo>
                  <a:lnTo>
                    <a:pt x="8878" y="7134"/>
                  </a:lnTo>
                  <a:lnTo>
                    <a:pt x="8057" y="7134"/>
                  </a:lnTo>
                  <a:lnTo>
                    <a:pt x="8372" y="5581"/>
                  </a:lnTo>
                  <a:lnTo>
                    <a:pt x="6693" y="3788"/>
                  </a:lnTo>
                  <a:lnTo>
                    <a:pt x="5607" y="8460"/>
                  </a:lnTo>
                  <a:lnTo>
                    <a:pt x="4231" y="7324"/>
                  </a:lnTo>
                  <a:lnTo>
                    <a:pt x="4774" y="6478"/>
                  </a:lnTo>
                  <a:lnTo>
                    <a:pt x="2943" y="5202"/>
                  </a:lnTo>
                  <a:lnTo>
                    <a:pt x="1074" y="2841"/>
                  </a:lnTo>
                  <a:lnTo>
                    <a:pt x="2779" y="2323"/>
                  </a:lnTo>
                  <a:lnTo>
                    <a:pt x="2779" y="1553"/>
                  </a:lnTo>
                  <a:lnTo>
                    <a:pt x="4003" y="796"/>
                  </a:lnTo>
                  <a:close/>
                  <a:moveTo>
                    <a:pt x="4092" y="0"/>
                  </a:moveTo>
                  <a:lnTo>
                    <a:pt x="2147" y="1200"/>
                  </a:lnTo>
                  <a:lnTo>
                    <a:pt x="2147" y="1856"/>
                  </a:lnTo>
                  <a:lnTo>
                    <a:pt x="1" y="2513"/>
                  </a:lnTo>
                  <a:lnTo>
                    <a:pt x="2476" y="5632"/>
                  </a:lnTo>
                  <a:lnTo>
                    <a:pt x="3915" y="6654"/>
                  </a:lnTo>
                  <a:lnTo>
                    <a:pt x="3397" y="7437"/>
                  </a:lnTo>
                  <a:lnTo>
                    <a:pt x="5986" y="9584"/>
                  </a:lnTo>
                  <a:lnTo>
                    <a:pt x="7047" y="5076"/>
                  </a:lnTo>
                  <a:lnTo>
                    <a:pt x="7691" y="5771"/>
                  </a:lnTo>
                  <a:lnTo>
                    <a:pt x="7274" y="7778"/>
                  </a:lnTo>
                  <a:lnTo>
                    <a:pt x="9269" y="7778"/>
                  </a:lnTo>
                  <a:lnTo>
                    <a:pt x="10418" y="5505"/>
                  </a:lnTo>
                  <a:lnTo>
                    <a:pt x="6908" y="2690"/>
                  </a:lnTo>
                  <a:lnTo>
                    <a:pt x="409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52"/>
            <p:cNvSpPr/>
            <p:nvPr/>
          </p:nvSpPr>
          <p:spPr>
            <a:xfrm>
              <a:off x="3780950" y="1045975"/>
              <a:ext cx="134825" cy="91250"/>
            </a:xfrm>
            <a:custGeom>
              <a:avLst/>
              <a:gdLst/>
              <a:ahLst/>
              <a:cxnLst/>
              <a:rect l="l" t="t" r="r" b="b"/>
              <a:pathLst>
                <a:path w="5393" h="3650" extrusionOk="0">
                  <a:moveTo>
                    <a:pt x="1175" y="1"/>
                  </a:moveTo>
                  <a:lnTo>
                    <a:pt x="0" y="1137"/>
                  </a:lnTo>
                  <a:lnTo>
                    <a:pt x="2235" y="2842"/>
                  </a:lnTo>
                  <a:lnTo>
                    <a:pt x="3612" y="3650"/>
                  </a:lnTo>
                  <a:lnTo>
                    <a:pt x="5392" y="1819"/>
                  </a:lnTo>
                  <a:lnTo>
                    <a:pt x="4584" y="329"/>
                  </a:lnTo>
                  <a:lnTo>
                    <a:pt x="3208" y="1"/>
                  </a:lnTo>
                  <a:lnTo>
                    <a:pt x="2703" y="1137"/>
                  </a:lnTo>
                  <a:lnTo>
                    <a:pt x="117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52"/>
            <p:cNvSpPr/>
            <p:nvPr/>
          </p:nvSpPr>
          <p:spPr>
            <a:xfrm>
              <a:off x="3768950" y="1035550"/>
              <a:ext cx="156600" cy="111475"/>
            </a:xfrm>
            <a:custGeom>
              <a:avLst/>
              <a:gdLst/>
              <a:ahLst/>
              <a:cxnLst/>
              <a:rect l="l" t="t" r="r" b="b"/>
              <a:pathLst>
                <a:path w="6264" h="4459" extrusionOk="0">
                  <a:moveTo>
                    <a:pt x="3864" y="784"/>
                  </a:moveTo>
                  <a:lnTo>
                    <a:pt x="4849" y="1011"/>
                  </a:lnTo>
                  <a:lnTo>
                    <a:pt x="5481" y="2185"/>
                  </a:lnTo>
                  <a:lnTo>
                    <a:pt x="4041" y="3663"/>
                  </a:lnTo>
                  <a:lnTo>
                    <a:pt x="2905" y="3006"/>
                  </a:lnTo>
                  <a:lnTo>
                    <a:pt x="960" y="1529"/>
                  </a:lnTo>
                  <a:lnTo>
                    <a:pt x="1680" y="834"/>
                  </a:lnTo>
                  <a:lnTo>
                    <a:pt x="3309" y="2046"/>
                  </a:lnTo>
                  <a:lnTo>
                    <a:pt x="3864" y="784"/>
                  </a:lnTo>
                  <a:close/>
                  <a:moveTo>
                    <a:pt x="1629" y="1"/>
                  </a:moveTo>
                  <a:lnTo>
                    <a:pt x="0" y="1579"/>
                  </a:lnTo>
                  <a:lnTo>
                    <a:pt x="2564" y="3524"/>
                  </a:lnTo>
                  <a:lnTo>
                    <a:pt x="4142" y="4458"/>
                  </a:lnTo>
                  <a:lnTo>
                    <a:pt x="6264" y="2299"/>
                  </a:lnTo>
                  <a:lnTo>
                    <a:pt x="5279" y="468"/>
                  </a:lnTo>
                  <a:lnTo>
                    <a:pt x="3511" y="51"/>
                  </a:lnTo>
                  <a:lnTo>
                    <a:pt x="3056" y="1062"/>
                  </a:lnTo>
                  <a:lnTo>
                    <a:pt x="162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52"/>
            <p:cNvSpPr/>
            <p:nvPr/>
          </p:nvSpPr>
          <p:spPr>
            <a:xfrm>
              <a:off x="3098775" y="1751200"/>
              <a:ext cx="166375" cy="133550"/>
            </a:xfrm>
            <a:custGeom>
              <a:avLst/>
              <a:gdLst/>
              <a:ahLst/>
              <a:cxnLst/>
              <a:rect l="l" t="t" r="r" b="b"/>
              <a:pathLst>
                <a:path w="6655" h="5342" extrusionOk="0">
                  <a:moveTo>
                    <a:pt x="5619" y="0"/>
                  </a:moveTo>
                  <a:lnTo>
                    <a:pt x="4205" y="985"/>
                  </a:lnTo>
                  <a:lnTo>
                    <a:pt x="2475" y="1869"/>
                  </a:lnTo>
                  <a:lnTo>
                    <a:pt x="1288" y="404"/>
                  </a:lnTo>
                  <a:lnTo>
                    <a:pt x="0" y="1856"/>
                  </a:lnTo>
                  <a:lnTo>
                    <a:pt x="341" y="2829"/>
                  </a:lnTo>
                  <a:lnTo>
                    <a:pt x="341" y="4028"/>
                  </a:lnTo>
                  <a:lnTo>
                    <a:pt x="2766" y="5341"/>
                  </a:lnTo>
                  <a:lnTo>
                    <a:pt x="4963" y="4369"/>
                  </a:lnTo>
                  <a:lnTo>
                    <a:pt x="6655" y="2854"/>
                  </a:lnTo>
                  <a:lnTo>
                    <a:pt x="6655" y="1515"/>
                  </a:lnTo>
                  <a:lnTo>
                    <a:pt x="561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52"/>
            <p:cNvSpPr/>
            <p:nvPr/>
          </p:nvSpPr>
          <p:spPr>
            <a:xfrm>
              <a:off x="3089925" y="1740150"/>
              <a:ext cx="182800" cy="153450"/>
            </a:xfrm>
            <a:custGeom>
              <a:avLst/>
              <a:gdLst/>
              <a:ahLst/>
              <a:cxnLst/>
              <a:rect l="l" t="t" r="r" b="b"/>
              <a:pathLst>
                <a:path w="7312" h="6138" extrusionOk="0">
                  <a:moveTo>
                    <a:pt x="5885" y="884"/>
                  </a:moveTo>
                  <a:lnTo>
                    <a:pt x="6693" y="2046"/>
                  </a:lnTo>
                  <a:lnTo>
                    <a:pt x="6693" y="3157"/>
                  </a:lnTo>
                  <a:lnTo>
                    <a:pt x="5140" y="4546"/>
                  </a:lnTo>
                  <a:lnTo>
                    <a:pt x="3132" y="5443"/>
                  </a:lnTo>
                  <a:lnTo>
                    <a:pt x="1011" y="4281"/>
                  </a:lnTo>
                  <a:lnTo>
                    <a:pt x="1011" y="3271"/>
                  </a:lnTo>
                  <a:lnTo>
                    <a:pt x="708" y="2374"/>
                  </a:lnTo>
                  <a:lnTo>
                    <a:pt x="1630" y="1339"/>
                  </a:lnTo>
                  <a:lnTo>
                    <a:pt x="2741" y="2715"/>
                  </a:lnTo>
                  <a:lnTo>
                    <a:pt x="4698" y="1705"/>
                  </a:lnTo>
                  <a:lnTo>
                    <a:pt x="5885" y="884"/>
                  </a:lnTo>
                  <a:close/>
                  <a:moveTo>
                    <a:pt x="6049" y="0"/>
                  </a:moveTo>
                  <a:lnTo>
                    <a:pt x="4395" y="1162"/>
                  </a:lnTo>
                  <a:lnTo>
                    <a:pt x="2918" y="1920"/>
                  </a:lnTo>
                  <a:lnTo>
                    <a:pt x="1655" y="366"/>
                  </a:lnTo>
                  <a:lnTo>
                    <a:pt x="1" y="2235"/>
                  </a:lnTo>
                  <a:lnTo>
                    <a:pt x="380" y="3334"/>
                  </a:lnTo>
                  <a:lnTo>
                    <a:pt x="380" y="4660"/>
                  </a:lnTo>
                  <a:lnTo>
                    <a:pt x="3094" y="6137"/>
                  </a:lnTo>
                  <a:lnTo>
                    <a:pt x="5443" y="5102"/>
                  </a:lnTo>
                  <a:lnTo>
                    <a:pt x="7312" y="3435"/>
                  </a:lnTo>
                  <a:lnTo>
                    <a:pt x="7312" y="1856"/>
                  </a:lnTo>
                  <a:lnTo>
                    <a:pt x="604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52"/>
            <p:cNvSpPr/>
            <p:nvPr/>
          </p:nvSpPr>
          <p:spPr>
            <a:xfrm>
              <a:off x="3793250" y="2636350"/>
              <a:ext cx="57175" cy="35700"/>
            </a:xfrm>
            <a:custGeom>
              <a:avLst/>
              <a:gdLst/>
              <a:ahLst/>
              <a:cxnLst/>
              <a:rect l="l" t="t" r="r" b="b"/>
              <a:pathLst>
                <a:path w="2287" h="1428" extrusionOk="0">
                  <a:moveTo>
                    <a:pt x="1743" y="0"/>
                  </a:moveTo>
                  <a:lnTo>
                    <a:pt x="1" y="480"/>
                  </a:lnTo>
                  <a:lnTo>
                    <a:pt x="2286" y="1427"/>
                  </a:lnTo>
                  <a:lnTo>
                    <a:pt x="2286" y="1427"/>
                  </a:lnTo>
                  <a:lnTo>
                    <a:pt x="174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52"/>
            <p:cNvSpPr/>
            <p:nvPr/>
          </p:nvSpPr>
          <p:spPr>
            <a:xfrm>
              <a:off x="3768950" y="2626875"/>
              <a:ext cx="95675" cy="59375"/>
            </a:xfrm>
            <a:custGeom>
              <a:avLst/>
              <a:gdLst/>
              <a:ahLst/>
              <a:cxnLst/>
              <a:rect l="l" t="t" r="r" b="b"/>
              <a:pathLst>
                <a:path w="3827" h="2375" extrusionOk="0">
                  <a:moveTo>
                    <a:pt x="2526" y="758"/>
                  </a:moveTo>
                  <a:lnTo>
                    <a:pt x="2703" y="1238"/>
                  </a:lnTo>
                  <a:lnTo>
                    <a:pt x="1958" y="922"/>
                  </a:lnTo>
                  <a:lnTo>
                    <a:pt x="2526" y="758"/>
                  </a:lnTo>
                  <a:close/>
                  <a:moveTo>
                    <a:pt x="2905" y="0"/>
                  </a:moveTo>
                  <a:lnTo>
                    <a:pt x="0" y="796"/>
                  </a:lnTo>
                  <a:lnTo>
                    <a:pt x="3826" y="2374"/>
                  </a:lnTo>
                  <a:lnTo>
                    <a:pt x="290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52"/>
            <p:cNvSpPr/>
            <p:nvPr/>
          </p:nvSpPr>
          <p:spPr>
            <a:xfrm>
              <a:off x="3702975" y="2517025"/>
              <a:ext cx="43275" cy="68200"/>
            </a:xfrm>
            <a:custGeom>
              <a:avLst/>
              <a:gdLst/>
              <a:ahLst/>
              <a:cxnLst/>
              <a:rect l="l" t="t" r="r" b="b"/>
              <a:pathLst>
                <a:path w="1731" h="2728" extrusionOk="0">
                  <a:moveTo>
                    <a:pt x="733" y="0"/>
                  </a:moveTo>
                  <a:cubicBezTo>
                    <a:pt x="493" y="164"/>
                    <a:pt x="0" y="1288"/>
                    <a:pt x="0" y="1288"/>
                  </a:cubicBezTo>
                  <a:lnTo>
                    <a:pt x="695" y="2728"/>
                  </a:lnTo>
                  <a:lnTo>
                    <a:pt x="1730" y="2728"/>
                  </a:lnTo>
                  <a:lnTo>
                    <a:pt x="73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52"/>
            <p:cNvSpPr/>
            <p:nvPr/>
          </p:nvSpPr>
          <p:spPr>
            <a:xfrm>
              <a:off x="3694450" y="2505025"/>
              <a:ext cx="62850" cy="88100"/>
            </a:xfrm>
            <a:custGeom>
              <a:avLst/>
              <a:gdLst/>
              <a:ahLst/>
              <a:cxnLst/>
              <a:rect l="l" t="t" r="r" b="b"/>
              <a:pathLst>
                <a:path w="2514" h="3524" extrusionOk="0">
                  <a:moveTo>
                    <a:pt x="973" y="1162"/>
                  </a:moveTo>
                  <a:lnTo>
                    <a:pt x="1604" y="2892"/>
                  </a:lnTo>
                  <a:lnTo>
                    <a:pt x="1225" y="2892"/>
                  </a:lnTo>
                  <a:lnTo>
                    <a:pt x="682" y="1756"/>
                  </a:lnTo>
                  <a:cubicBezTo>
                    <a:pt x="771" y="1554"/>
                    <a:pt x="884" y="1352"/>
                    <a:pt x="973" y="1162"/>
                  </a:cubicBezTo>
                  <a:close/>
                  <a:moveTo>
                    <a:pt x="1238" y="0"/>
                  </a:moveTo>
                  <a:lnTo>
                    <a:pt x="897" y="215"/>
                  </a:lnTo>
                  <a:cubicBezTo>
                    <a:pt x="619" y="405"/>
                    <a:pt x="253" y="1187"/>
                    <a:pt x="51" y="1642"/>
                  </a:cubicBezTo>
                  <a:lnTo>
                    <a:pt x="1" y="1768"/>
                  </a:lnTo>
                  <a:lnTo>
                    <a:pt x="834" y="3523"/>
                  </a:lnTo>
                  <a:lnTo>
                    <a:pt x="2513" y="3523"/>
                  </a:lnTo>
                  <a:lnTo>
                    <a:pt x="123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52"/>
            <p:cNvSpPr/>
            <p:nvPr/>
          </p:nvSpPr>
          <p:spPr>
            <a:xfrm>
              <a:off x="3696975" y="2570375"/>
              <a:ext cx="25275" cy="78000"/>
            </a:xfrm>
            <a:custGeom>
              <a:avLst/>
              <a:gdLst/>
              <a:ahLst/>
              <a:cxnLst/>
              <a:rect l="l" t="t" r="r" b="b"/>
              <a:pathLst>
                <a:path w="1011" h="3120" extrusionOk="0">
                  <a:moveTo>
                    <a:pt x="455" y="0"/>
                  </a:moveTo>
                  <a:lnTo>
                    <a:pt x="1" y="1402"/>
                  </a:lnTo>
                  <a:lnTo>
                    <a:pt x="581" y="3119"/>
                  </a:lnTo>
                  <a:lnTo>
                    <a:pt x="1011" y="3119"/>
                  </a:lnTo>
                  <a:lnTo>
                    <a:pt x="1011" y="278"/>
                  </a:lnTo>
                  <a:lnTo>
                    <a:pt x="4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52"/>
            <p:cNvSpPr/>
            <p:nvPr/>
          </p:nvSpPr>
          <p:spPr>
            <a:xfrm>
              <a:off x="3688775" y="2563750"/>
              <a:ext cx="43275" cy="92500"/>
            </a:xfrm>
            <a:custGeom>
              <a:avLst/>
              <a:gdLst/>
              <a:ahLst/>
              <a:cxnLst/>
              <a:rect l="l" t="t" r="r" b="b"/>
              <a:pathLst>
                <a:path w="1731" h="3700" extrusionOk="0">
                  <a:moveTo>
                    <a:pt x="1023" y="846"/>
                  </a:moveTo>
                  <a:lnTo>
                    <a:pt x="1074" y="871"/>
                  </a:lnTo>
                  <a:lnTo>
                    <a:pt x="1074" y="2765"/>
                  </a:lnTo>
                  <a:lnTo>
                    <a:pt x="695" y="1755"/>
                  </a:lnTo>
                  <a:lnTo>
                    <a:pt x="1023" y="846"/>
                  </a:lnTo>
                  <a:close/>
                  <a:moveTo>
                    <a:pt x="632" y="0"/>
                  </a:moveTo>
                  <a:lnTo>
                    <a:pt x="0" y="1755"/>
                  </a:lnTo>
                  <a:lnTo>
                    <a:pt x="720" y="3700"/>
                  </a:lnTo>
                  <a:lnTo>
                    <a:pt x="1730" y="3700"/>
                  </a:lnTo>
                  <a:lnTo>
                    <a:pt x="1730" y="493"/>
                  </a:lnTo>
                  <a:lnTo>
                    <a:pt x="63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52"/>
            <p:cNvSpPr/>
            <p:nvPr/>
          </p:nvSpPr>
          <p:spPr>
            <a:xfrm>
              <a:off x="4360850" y="1623350"/>
              <a:ext cx="47375" cy="27475"/>
            </a:xfrm>
            <a:custGeom>
              <a:avLst/>
              <a:gdLst/>
              <a:ahLst/>
              <a:cxnLst/>
              <a:rect l="l" t="t" r="r" b="b"/>
              <a:pathLst>
                <a:path w="1895" h="1099" extrusionOk="0">
                  <a:moveTo>
                    <a:pt x="0" y="0"/>
                  </a:moveTo>
                  <a:lnTo>
                    <a:pt x="556" y="1099"/>
                  </a:lnTo>
                  <a:lnTo>
                    <a:pt x="1326" y="947"/>
                  </a:lnTo>
                  <a:lnTo>
                    <a:pt x="18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52"/>
            <p:cNvSpPr/>
            <p:nvPr/>
          </p:nvSpPr>
          <p:spPr>
            <a:xfrm>
              <a:off x="4347900" y="1615450"/>
              <a:ext cx="74200" cy="44550"/>
            </a:xfrm>
            <a:custGeom>
              <a:avLst/>
              <a:gdLst/>
              <a:ahLst/>
              <a:cxnLst/>
              <a:rect l="l" t="t" r="r" b="b"/>
              <a:pathLst>
                <a:path w="2968" h="1782" extrusionOk="0">
                  <a:moveTo>
                    <a:pt x="1857" y="632"/>
                  </a:moveTo>
                  <a:lnTo>
                    <a:pt x="1642" y="973"/>
                  </a:lnTo>
                  <a:lnTo>
                    <a:pt x="1238" y="1061"/>
                  </a:lnTo>
                  <a:lnTo>
                    <a:pt x="1023" y="632"/>
                  </a:lnTo>
                  <a:close/>
                  <a:moveTo>
                    <a:pt x="0" y="1"/>
                  </a:moveTo>
                  <a:lnTo>
                    <a:pt x="897" y="1781"/>
                  </a:lnTo>
                  <a:lnTo>
                    <a:pt x="2046" y="1541"/>
                  </a:lnTo>
                  <a:lnTo>
                    <a:pt x="296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52"/>
            <p:cNvSpPr/>
            <p:nvPr/>
          </p:nvSpPr>
          <p:spPr>
            <a:xfrm>
              <a:off x="2445000" y="785850"/>
              <a:ext cx="922425" cy="1196450"/>
            </a:xfrm>
            <a:custGeom>
              <a:avLst/>
              <a:gdLst/>
              <a:ahLst/>
              <a:cxnLst/>
              <a:rect l="l" t="t" r="r" b="b"/>
              <a:pathLst>
                <a:path w="36897" h="47858" extrusionOk="0">
                  <a:moveTo>
                    <a:pt x="27288" y="1"/>
                  </a:moveTo>
                  <a:lnTo>
                    <a:pt x="21921" y="2324"/>
                  </a:lnTo>
                  <a:lnTo>
                    <a:pt x="20027" y="2375"/>
                  </a:lnTo>
                  <a:lnTo>
                    <a:pt x="19396" y="4067"/>
                  </a:lnTo>
                  <a:lnTo>
                    <a:pt x="20179" y="6378"/>
                  </a:lnTo>
                  <a:lnTo>
                    <a:pt x="18600" y="6378"/>
                  </a:lnTo>
                  <a:lnTo>
                    <a:pt x="18285" y="4016"/>
                  </a:lnTo>
                  <a:lnTo>
                    <a:pt x="17262" y="3625"/>
                  </a:lnTo>
                  <a:lnTo>
                    <a:pt x="16782" y="5203"/>
                  </a:lnTo>
                  <a:lnTo>
                    <a:pt x="15620" y="4850"/>
                  </a:lnTo>
                  <a:lnTo>
                    <a:pt x="15305" y="3006"/>
                  </a:lnTo>
                  <a:lnTo>
                    <a:pt x="13411" y="3322"/>
                  </a:lnTo>
                  <a:lnTo>
                    <a:pt x="11277" y="4105"/>
                  </a:lnTo>
                  <a:lnTo>
                    <a:pt x="9698" y="5683"/>
                  </a:lnTo>
                  <a:lnTo>
                    <a:pt x="7489" y="6163"/>
                  </a:lnTo>
                  <a:lnTo>
                    <a:pt x="6150" y="7893"/>
                  </a:lnTo>
                  <a:lnTo>
                    <a:pt x="6933" y="9080"/>
                  </a:lnTo>
                  <a:lnTo>
                    <a:pt x="5355" y="10418"/>
                  </a:lnTo>
                  <a:lnTo>
                    <a:pt x="2678" y="11529"/>
                  </a:lnTo>
                  <a:lnTo>
                    <a:pt x="784" y="11883"/>
                  </a:lnTo>
                  <a:lnTo>
                    <a:pt x="1251" y="13575"/>
                  </a:lnTo>
                  <a:lnTo>
                    <a:pt x="2678" y="13726"/>
                  </a:lnTo>
                  <a:lnTo>
                    <a:pt x="3069" y="14598"/>
                  </a:lnTo>
                  <a:lnTo>
                    <a:pt x="1" y="14838"/>
                  </a:lnTo>
                  <a:lnTo>
                    <a:pt x="1" y="16176"/>
                  </a:lnTo>
                  <a:lnTo>
                    <a:pt x="1731" y="17363"/>
                  </a:lnTo>
                  <a:cubicBezTo>
                    <a:pt x="1731" y="17363"/>
                    <a:pt x="1944" y="16942"/>
                    <a:pt x="2599" y="16942"/>
                  </a:cubicBezTo>
                  <a:cubicBezTo>
                    <a:pt x="2926" y="16942"/>
                    <a:pt x="3364" y="17047"/>
                    <a:pt x="3940" y="17363"/>
                  </a:cubicBezTo>
                  <a:cubicBezTo>
                    <a:pt x="5683" y="18310"/>
                    <a:pt x="5759" y="18310"/>
                    <a:pt x="5759" y="18310"/>
                  </a:cubicBezTo>
                  <a:lnTo>
                    <a:pt x="7337" y="21378"/>
                  </a:lnTo>
                  <a:lnTo>
                    <a:pt x="6946" y="25331"/>
                  </a:lnTo>
                  <a:lnTo>
                    <a:pt x="6946" y="29434"/>
                  </a:lnTo>
                  <a:lnTo>
                    <a:pt x="8436" y="29902"/>
                  </a:lnTo>
                  <a:lnTo>
                    <a:pt x="7615" y="31164"/>
                  </a:lnTo>
                  <a:lnTo>
                    <a:pt x="5683" y="30849"/>
                  </a:lnTo>
                  <a:lnTo>
                    <a:pt x="5683" y="33223"/>
                  </a:lnTo>
                  <a:lnTo>
                    <a:pt x="7173" y="34321"/>
                  </a:lnTo>
                  <a:lnTo>
                    <a:pt x="6074" y="36695"/>
                  </a:lnTo>
                  <a:lnTo>
                    <a:pt x="6541" y="40546"/>
                  </a:lnTo>
                  <a:lnTo>
                    <a:pt x="7135" y="43463"/>
                  </a:lnTo>
                  <a:lnTo>
                    <a:pt x="7627" y="46153"/>
                  </a:lnTo>
                  <a:lnTo>
                    <a:pt x="9218" y="45913"/>
                  </a:lnTo>
                  <a:lnTo>
                    <a:pt x="10885" y="47857"/>
                  </a:lnTo>
                  <a:lnTo>
                    <a:pt x="12186" y="45647"/>
                  </a:lnTo>
                  <a:lnTo>
                    <a:pt x="13310" y="42175"/>
                  </a:lnTo>
                  <a:lnTo>
                    <a:pt x="14812" y="39776"/>
                  </a:lnTo>
                  <a:lnTo>
                    <a:pt x="16946" y="39195"/>
                  </a:lnTo>
                  <a:lnTo>
                    <a:pt x="20103" y="37857"/>
                  </a:lnTo>
                  <a:lnTo>
                    <a:pt x="21770" y="35798"/>
                  </a:lnTo>
                  <a:lnTo>
                    <a:pt x="24762" y="35407"/>
                  </a:lnTo>
                  <a:lnTo>
                    <a:pt x="28462" y="33071"/>
                  </a:lnTo>
                  <a:lnTo>
                    <a:pt x="26480" y="32869"/>
                  </a:lnTo>
                  <a:lnTo>
                    <a:pt x="25545" y="32869"/>
                  </a:lnTo>
                  <a:lnTo>
                    <a:pt x="26480" y="30659"/>
                  </a:lnTo>
                  <a:lnTo>
                    <a:pt x="28462" y="32478"/>
                  </a:lnTo>
                  <a:lnTo>
                    <a:pt x="29232" y="30735"/>
                  </a:lnTo>
                  <a:lnTo>
                    <a:pt x="28538" y="28487"/>
                  </a:lnTo>
                  <a:lnTo>
                    <a:pt x="28538" y="28487"/>
                  </a:lnTo>
                  <a:cubicBezTo>
                    <a:pt x="28538" y="28487"/>
                    <a:pt x="28571" y="28497"/>
                    <a:pt x="28628" y="28497"/>
                  </a:cubicBezTo>
                  <a:cubicBezTo>
                    <a:pt x="28850" y="28497"/>
                    <a:pt x="29441" y="28361"/>
                    <a:pt x="29952" y="27048"/>
                  </a:cubicBezTo>
                  <a:cubicBezTo>
                    <a:pt x="30176" y="26473"/>
                    <a:pt x="30217" y="26354"/>
                    <a:pt x="30211" y="26354"/>
                  </a:cubicBezTo>
                  <a:lnTo>
                    <a:pt x="30211" y="26354"/>
                  </a:lnTo>
                  <a:cubicBezTo>
                    <a:pt x="30207" y="26354"/>
                    <a:pt x="30180" y="26414"/>
                    <a:pt x="30178" y="26414"/>
                  </a:cubicBezTo>
                  <a:cubicBezTo>
                    <a:pt x="30175" y="26414"/>
                    <a:pt x="30241" y="26250"/>
                    <a:pt x="30596" y="25381"/>
                  </a:cubicBezTo>
                  <a:cubicBezTo>
                    <a:pt x="31467" y="23260"/>
                    <a:pt x="31455" y="23247"/>
                    <a:pt x="31455" y="23247"/>
                  </a:cubicBezTo>
                  <a:cubicBezTo>
                    <a:pt x="31455" y="23247"/>
                    <a:pt x="32086" y="23007"/>
                    <a:pt x="31455" y="21593"/>
                  </a:cubicBezTo>
                  <a:cubicBezTo>
                    <a:pt x="30823" y="20179"/>
                    <a:pt x="29876" y="20722"/>
                    <a:pt x="30823" y="20166"/>
                  </a:cubicBezTo>
                  <a:lnTo>
                    <a:pt x="31770" y="19623"/>
                  </a:lnTo>
                  <a:lnTo>
                    <a:pt x="32642" y="19068"/>
                  </a:lnTo>
                  <a:lnTo>
                    <a:pt x="32250" y="16694"/>
                  </a:lnTo>
                  <a:lnTo>
                    <a:pt x="32642" y="14042"/>
                  </a:lnTo>
                  <a:lnTo>
                    <a:pt x="34611" y="11858"/>
                  </a:lnTo>
                  <a:lnTo>
                    <a:pt x="36354" y="9762"/>
                  </a:lnTo>
                  <a:lnTo>
                    <a:pt x="36897" y="8032"/>
                  </a:lnTo>
                  <a:lnTo>
                    <a:pt x="34851" y="7085"/>
                  </a:lnTo>
                  <a:lnTo>
                    <a:pt x="32566" y="7943"/>
                  </a:lnTo>
                  <a:lnTo>
                    <a:pt x="30280" y="10090"/>
                  </a:lnTo>
                  <a:lnTo>
                    <a:pt x="31770" y="7451"/>
                  </a:lnTo>
                  <a:lnTo>
                    <a:pt x="31859" y="7009"/>
                  </a:lnTo>
                  <a:lnTo>
                    <a:pt x="27439" y="7009"/>
                  </a:lnTo>
                  <a:lnTo>
                    <a:pt x="27351" y="5986"/>
                  </a:lnTo>
                  <a:lnTo>
                    <a:pt x="29232" y="5759"/>
                  </a:lnTo>
                  <a:lnTo>
                    <a:pt x="31859" y="5759"/>
                  </a:lnTo>
                  <a:lnTo>
                    <a:pt x="31543" y="3625"/>
                  </a:lnTo>
                  <a:lnTo>
                    <a:pt x="30672" y="1655"/>
                  </a:lnTo>
                  <a:lnTo>
                    <a:pt x="2728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52"/>
            <p:cNvSpPr/>
            <p:nvPr/>
          </p:nvSpPr>
          <p:spPr>
            <a:xfrm>
              <a:off x="2437100" y="777350"/>
              <a:ext cx="939800" cy="1218525"/>
            </a:xfrm>
            <a:custGeom>
              <a:avLst/>
              <a:gdLst/>
              <a:ahLst/>
              <a:cxnLst/>
              <a:rect l="l" t="t" r="r" b="b"/>
              <a:pathLst>
                <a:path w="37592" h="48741" extrusionOk="0">
                  <a:moveTo>
                    <a:pt x="26909" y="31530"/>
                  </a:moveTo>
                  <a:lnTo>
                    <a:pt x="28601" y="33070"/>
                  </a:lnTo>
                  <a:lnTo>
                    <a:pt x="26796" y="32893"/>
                  </a:lnTo>
                  <a:lnTo>
                    <a:pt x="26341" y="32893"/>
                  </a:lnTo>
                  <a:lnTo>
                    <a:pt x="26909" y="31530"/>
                  </a:lnTo>
                  <a:close/>
                  <a:moveTo>
                    <a:pt x="27591" y="682"/>
                  </a:moveTo>
                  <a:lnTo>
                    <a:pt x="30748" y="2222"/>
                  </a:lnTo>
                  <a:lnTo>
                    <a:pt x="31543" y="4053"/>
                  </a:lnTo>
                  <a:lnTo>
                    <a:pt x="31809" y="5783"/>
                  </a:lnTo>
                  <a:lnTo>
                    <a:pt x="29498" y="5783"/>
                  </a:lnTo>
                  <a:lnTo>
                    <a:pt x="27339" y="6048"/>
                  </a:lnTo>
                  <a:lnTo>
                    <a:pt x="27465" y="7665"/>
                  </a:lnTo>
                  <a:lnTo>
                    <a:pt x="31796" y="7665"/>
                  </a:lnTo>
                  <a:lnTo>
                    <a:pt x="29321" y="12059"/>
                  </a:lnTo>
                  <a:lnTo>
                    <a:pt x="33046" y="8574"/>
                  </a:lnTo>
                  <a:lnTo>
                    <a:pt x="35155" y="7778"/>
                  </a:lnTo>
                  <a:lnTo>
                    <a:pt x="36834" y="8548"/>
                  </a:lnTo>
                  <a:lnTo>
                    <a:pt x="36380" y="9963"/>
                  </a:lnTo>
                  <a:lnTo>
                    <a:pt x="34700" y="11996"/>
                  </a:lnTo>
                  <a:lnTo>
                    <a:pt x="32667" y="14256"/>
                  </a:lnTo>
                  <a:lnTo>
                    <a:pt x="32250" y="17059"/>
                  </a:lnTo>
                  <a:lnTo>
                    <a:pt x="32617" y="19269"/>
                  </a:lnTo>
                  <a:lnTo>
                    <a:pt x="31935" y="19698"/>
                  </a:lnTo>
                  <a:cubicBezTo>
                    <a:pt x="31922" y="19711"/>
                    <a:pt x="31834" y="19761"/>
                    <a:pt x="30988" y="20254"/>
                  </a:cubicBezTo>
                  <a:cubicBezTo>
                    <a:pt x="30584" y="20494"/>
                    <a:pt x="30432" y="20582"/>
                    <a:pt x="30432" y="20809"/>
                  </a:cubicBezTo>
                  <a:cubicBezTo>
                    <a:pt x="30445" y="20986"/>
                    <a:pt x="30558" y="21125"/>
                    <a:pt x="30710" y="21188"/>
                  </a:cubicBezTo>
                  <a:cubicBezTo>
                    <a:pt x="30887" y="21289"/>
                    <a:pt x="31215" y="21466"/>
                    <a:pt x="31480" y="22072"/>
                  </a:cubicBezTo>
                  <a:cubicBezTo>
                    <a:pt x="31872" y="22943"/>
                    <a:pt x="31733" y="23259"/>
                    <a:pt x="31657" y="23309"/>
                  </a:cubicBezTo>
                  <a:lnTo>
                    <a:pt x="31455" y="23385"/>
                  </a:lnTo>
                  <a:lnTo>
                    <a:pt x="31455" y="23537"/>
                  </a:lnTo>
                  <a:cubicBezTo>
                    <a:pt x="31404" y="23676"/>
                    <a:pt x="31228" y="24118"/>
                    <a:pt x="30609" y="25620"/>
                  </a:cubicBezTo>
                  <a:cubicBezTo>
                    <a:pt x="30432" y="26062"/>
                    <a:pt x="30319" y="26353"/>
                    <a:pt x="30243" y="26555"/>
                  </a:cubicBezTo>
                  <a:lnTo>
                    <a:pt x="30218" y="26618"/>
                  </a:lnTo>
                  <a:cubicBezTo>
                    <a:pt x="30218" y="26618"/>
                    <a:pt x="30218" y="26630"/>
                    <a:pt x="30218" y="26630"/>
                  </a:cubicBezTo>
                  <a:cubicBezTo>
                    <a:pt x="30205" y="26681"/>
                    <a:pt x="30154" y="26832"/>
                    <a:pt x="29978" y="27287"/>
                  </a:cubicBezTo>
                  <a:cubicBezTo>
                    <a:pt x="29498" y="28499"/>
                    <a:pt x="29018" y="28537"/>
                    <a:pt x="28955" y="28537"/>
                  </a:cubicBezTo>
                  <a:lnTo>
                    <a:pt x="28399" y="28373"/>
                  </a:lnTo>
                  <a:lnTo>
                    <a:pt x="28399" y="28373"/>
                  </a:lnTo>
                  <a:lnTo>
                    <a:pt x="29220" y="31062"/>
                  </a:lnTo>
                  <a:lnTo>
                    <a:pt x="28677" y="32287"/>
                  </a:lnTo>
                  <a:lnTo>
                    <a:pt x="26682" y="30469"/>
                  </a:lnTo>
                  <a:lnTo>
                    <a:pt x="25394" y="33525"/>
                  </a:lnTo>
                  <a:lnTo>
                    <a:pt x="26758" y="33525"/>
                  </a:lnTo>
                  <a:lnTo>
                    <a:pt x="27844" y="33626"/>
                  </a:lnTo>
                  <a:lnTo>
                    <a:pt x="24977" y="35431"/>
                  </a:lnTo>
                  <a:lnTo>
                    <a:pt x="21922" y="35835"/>
                  </a:lnTo>
                  <a:lnTo>
                    <a:pt x="20230" y="37931"/>
                  </a:lnTo>
                  <a:lnTo>
                    <a:pt x="17199" y="39232"/>
                  </a:lnTo>
                  <a:lnTo>
                    <a:pt x="14939" y="39838"/>
                  </a:lnTo>
                  <a:lnTo>
                    <a:pt x="13360" y="42351"/>
                  </a:lnTo>
                  <a:lnTo>
                    <a:pt x="12211" y="45861"/>
                  </a:lnTo>
                  <a:lnTo>
                    <a:pt x="11163" y="47654"/>
                  </a:lnTo>
                  <a:lnTo>
                    <a:pt x="9661" y="45874"/>
                  </a:lnTo>
                  <a:lnTo>
                    <a:pt x="8209" y="46101"/>
                  </a:lnTo>
                  <a:lnTo>
                    <a:pt x="7767" y="43715"/>
                  </a:lnTo>
                  <a:lnTo>
                    <a:pt x="7173" y="40823"/>
                  </a:lnTo>
                  <a:lnTo>
                    <a:pt x="6719" y="37048"/>
                  </a:lnTo>
                  <a:lnTo>
                    <a:pt x="7893" y="34535"/>
                  </a:lnTo>
                  <a:lnTo>
                    <a:pt x="6315" y="33373"/>
                  </a:lnTo>
                  <a:lnTo>
                    <a:pt x="6315" y="31542"/>
                  </a:lnTo>
                  <a:lnTo>
                    <a:pt x="8082" y="31833"/>
                  </a:lnTo>
                  <a:lnTo>
                    <a:pt x="9244" y="30040"/>
                  </a:lnTo>
                  <a:lnTo>
                    <a:pt x="7577" y="29509"/>
                  </a:lnTo>
                  <a:lnTo>
                    <a:pt x="7577" y="25671"/>
                  </a:lnTo>
                  <a:lnTo>
                    <a:pt x="7981" y="21643"/>
                  </a:lnTo>
                  <a:lnTo>
                    <a:pt x="6277" y="18309"/>
                  </a:lnTo>
                  <a:lnTo>
                    <a:pt x="6125" y="18309"/>
                  </a:lnTo>
                  <a:cubicBezTo>
                    <a:pt x="6024" y="18271"/>
                    <a:pt x="5645" y="18082"/>
                    <a:pt x="4408" y="17413"/>
                  </a:cubicBezTo>
                  <a:cubicBezTo>
                    <a:pt x="3845" y="17104"/>
                    <a:pt x="3347" y="16952"/>
                    <a:pt x="2915" y="16952"/>
                  </a:cubicBezTo>
                  <a:cubicBezTo>
                    <a:pt x="2746" y="16952"/>
                    <a:pt x="2587" y="16975"/>
                    <a:pt x="2438" y="17021"/>
                  </a:cubicBezTo>
                  <a:cubicBezTo>
                    <a:pt x="2274" y="17072"/>
                    <a:pt x="2122" y="17147"/>
                    <a:pt x="1983" y="17261"/>
                  </a:cubicBezTo>
                  <a:lnTo>
                    <a:pt x="620" y="16339"/>
                  </a:lnTo>
                  <a:lnTo>
                    <a:pt x="620" y="15455"/>
                  </a:lnTo>
                  <a:lnTo>
                    <a:pt x="3852" y="15203"/>
                  </a:lnTo>
                  <a:lnTo>
                    <a:pt x="3208" y="13763"/>
                  </a:lnTo>
                  <a:lnTo>
                    <a:pt x="1819" y="13612"/>
                  </a:lnTo>
                  <a:lnTo>
                    <a:pt x="1504" y="12450"/>
                  </a:lnTo>
                  <a:lnTo>
                    <a:pt x="3057" y="12160"/>
                  </a:lnTo>
                  <a:lnTo>
                    <a:pt x="5797" y="11036"/>
                  </a:lnTo>
                  <a:lnTo>
                    <a:pt x="7678" y="9470"/>
                  </a:lnTo>
                  <a:lnTo>
                    <a:pt x="6857" y="8233"/>
                  </a:lnTo>
                  <a:lnTo>
                    <a:pt x="7994" y="6781"/>
                  </a:lnTo>
                  <a:lnTo>
                    <a:pt x="10178" y="6301"/>
                  </a:lnTo>
                  <a:lnTo>
                    <a:pt x="11769" y="4710"/>
                  </a:lnTo>
                  <a:lnTo>
                    <a:pt x="13777" y="3965"/>
                  </a:lnTo>
                  <a:lnTo>
                    <a:pt x="15355" y="3712"/>
                  </a:lnTo>
                  <a:lnTo>
                    <a:pt x="15646" y="5430"/>
                  </a:lnTo>
                  <a:lnTo>
                    <a:pt x="17325" y="5935"/>
                  </a:lnTo>
                  <a:lnTo>
                    <a:pt x="17792" y="4382"/>
                  </a:lnTo>
                  <a:lnTo>
                    <a:pt x="18323" y="4584"/>
                  </a:lnTo>
                  <a:lnTo>
                    <a:pt x="18651" y="7033"/>
                  </a:lnTo>
                  <a:lnTo>
                    <a:pt x="20949" y="7033"/>
                  </a:lnTo>
                  <a:lnTo>
                    <a:pt x="20053" y="4407"/>
                  </a:lnTo>
                  <a:lnTo>
                    <a:pt x="20570" y="3031"/>
                  </a:lnTo>
                  <a:lnTo>
                    <a:pt x="22250" y="2980"/>
                  </a:lnTo>
                  <a:lnTo>
                    <a:pt x="27591" y="682"/>
                  </a:lnTo>
                  <a:close/>
                  <a:moveTo>
                    <a:pt x="27604" y="0"/>
                  </a:moveTo>
                  <a:lnTo>
                    <a:pt x="22161" y="2361"/>
                  </a:lnTo>
                  <a:lnTo>
                    <a:pt x="20116" y="2424"/>
                  </a:lnTo>
                  <a:lnTo>
                    <a:pt x="19371" y="4407"/>
                  </a:lnTo>
                  <a:lnTo>
                    <a:pt x="20053" y="6415"/>
                  </a:lnTo>
                  <a:lnTo>
                    <a:pt x="19194" y="6415"/>
                  </a:lnTo>
                  <a:lnTo>
                    <a:pt x="18891" y="4142"/>
                  </a:lnTo>
                  <a:lnTo>
                    <a:pt x="17376" y="3548"/>
                  </a:lnTo>
                  <a:lnTo>
                    <a:pt x="16896" y="5152"/>
                  </a:lnTo>
                  <a:lnTo>
                    <a:pt x="16214" y="4937"/>
                  </a:lnTo>
                  <a:lnTo>
                    <a:pt x="15861" y="2993"/>
                  </a:lnTo>
                  <a:lnTo>
                    <a:pt x="13600" y="3359"/>
                  </a:lnTo>
                  <a:lnTo>
                    <a:pt x="11479" y="4154"/>
                  </a:lnTo>
                  <a:lnTo>
                    <a:pt x="9850" y="5733"/>
                  </a:lnTo>
                  <a:lnTo>
                    <a:pt x="7628" y="6200"/>
                  </a:lnTo>
                  <a:lnTo>
                    <a:pt x="6075" y="8208"/>
                  </a:lnTo>
                  <a:lnTo>
                    <a:pt x="6832" y="9344"/>
                  </a:lnTo>
                  <a:lnTo>
                    <a:pt x="5506" y="10480"/>
                  </a:lnTo>
                  <a:lnTo>
                    <a:pt x="2905" y="11541"/>
                  </a:lnTo>
                  <a:lnTo>
                    <a:pt x="708" y="11958"/>
                  </a:lnTo>
                  <a:lnTo>
                    <a:pt x="1339" y="14193"/>
                  </a:lnTo>
                  <a:lnTo>
                    <a:pt x="2792" y="14344"/>
                  </a:lnTo>
                  <a:lnTo>
                    <a:pt x="2918" y="14635"/>
                  </a:lnTo>
                  <a:lnTo>
                    <a:pt x="1" y="14862"/>
                  </a:lnTo>
                  <a:lnTo>
                    <a:pt x="1" y="16655"/>
                  </a:lnTo>
                  <a:lnTo>
                    <a:pt x="2173" y="18132"/>
                  </a:lnTo>
                  <a:lnTo>
                    <a:pt x="2337" y="17817"/>
                  </a:lnTo>
                  <a:cubicBezTo>
                    <a:pt x="2400" y="17716"/>
                    <a:pt x="2514" y="17640"/>
                    <a:pt x="2627" y="17615"/>
                  </a:cubicBezTo>
                  <a:cubicBezTo>
                    <a:pt x="2703" y="17592"/>
                    <a:pt x="2796" y="17576"/>
                    <a:pt x="2911" y="17576"/>
                  </a:cubicBezTo>
                  <a:cubicBezTo>
                    <a:pt x="3180" y="17576"/>
                    <a:pt x="3565" y="17663"/>
                    <a:pt x="4105" y="17956"/>
                  </a:cubicBezTo>
                  <a:cubicBezTo>
                    <a:pt x="5153" y="18536"/>
                    <a:pt x="5620" y="18764"/>
                    <a:pt x="5847" y="18865"/>
                  </a:cubicBezTo>
                  <a:lnTo>
                    <a:pt x="7325" y="21756"/>
                  </a:lnTo>
                  <a:lnTo>
                    <a:pt x="6933" y="25645"/>
                  </a:lnTo>
                  <a:lnTo>
                    <a:pt x="6933" y="29976"/>
                  </a:lnTo>
                  <a:lnTo>
                    <a:pt x="8259" y="30393"/>
                  </a:lnTo>
                  <a:lnTo>
                    <a:pt x="7767" y="31138"/>
                  </a:lnTo>
                  <a:lnTo>
                    <a:pt x="5671" y="30785"/>
                  </a:lnTo>
                  <a:lnTo>
                    <a:pt x="5671" y="33689"/>
                  </a:lnTo>
                  <a:lnTo>
                    <a:pt x="7097" y="34737"/>
                  </a:lnTo>
                  <a:lnTo>
                    <a:pt x="6062" y="36947"/>
                  </a:lnTo>
                  <a:lnTo>
                    <a:pt x="6554" y="40924"/>
                  </a:lnTo>
                  <a:lnTo>
                    <a:pt x="7148" y="43828"/>
                  </a:lnTo>
                  <a:lnTo>
                    <a:pt x="7691" y="46808"/>
                  </a:lnTo>
                  <a:lnTo>
                    <a:pt x="9408" y="46556"/>
                  </a:lnTo>
                  <a:lnTo>
                    <a:pt x="11252" y="48740"/>
                  </a:lnTo>
                  <a:lnTo>
                    <a:pt x="12780" y="46152"/>
                  </a:lnTo>
                  <a:lnTo>
                    <a:pt x="13916" y="42654"/>
                  </a:lnTo>
                  <a:lnTo>
                    <a:pt x="15343" y="40381"/>
                  </a:lnTo>
                  <a:lnTo>
                    <a:pt x="17388" y="39826"/>
                  </a:lnTo>
                  <a:lnTo>
                    <a:pt x="20621" y="38449"/>
                  </a:lnTo>
                  <a:lnTo>
                    <a:pt x="22250" y="36429"/>
                  </a:lnTo>
                  <a:lnTo>
                    <a:pt x="25116" y="36050"/>
                  </a:lnTo>
                  <a:lnTo>
                    <a:pt x="29738" y="33184"/>
                  </a:lnTo>
                  <a:lnTo>
                    <a:pt x="29005" y="33108"/>
                  </a:lnTo>
                  <a:lnTo>
                    <a:pt x="29877" y="31100"/>
                  </a:lnTo>
                  <a:lnTo>
                    <a:pt x="29270" y="29105"/>
                  </a:lnTo>
                  <a:cubicBezTo>
                    <a:pt x="29637" y="28979"/>
                    <a:pt x="30142" y="28600"/>
                    <a:pt x="30558" y="27514"/>
                  </a:cubicBezTo>
                  <a:cubicBezTo>
                    <a:pt x="30659" y="27274"/>
                    <a:pt x="30748" y="27022"/>
                    <a:pt x="30824" y="26782"/>
                  </a:cubicBezTo>
                  <a:lnTo>
                    <a:pt x="31202" y="25847"/>
                  </a:lnTo>
                  <a:cubicBezTo>
                    <a:pt x="31720" y="24585"/>
                    <a:pt x="31935" y="24054"/>
                    <a:pt x="32036" y="23815"/>
                  </a:cubicBezTo>
                  <a:cubicBezTo>
                    <a:pt x="32149" y="23726"/>
                    <a:pt x="32238" y="23600"/>
                    <a:pt x="32288" y="23474"/>
                  </a:cubicBezTo>
                  <a:cubicBezTo>
                    <a:pt x="32452" y="23070"/>
                    <a:pt x="32389" y="22514"/>
                    <a:pt x="32074" y="21807"/>
                  </a:cubicBezTo>
                  <a:cubicBezTo>
                    <a:pt x="31910" y="21403"/>
                    <a:pt x="31644" y="21062"/>
                    <a:pt x="31303" y="20797"/>
                  </a:cubicBezTo>
                  <a:cubicBezTo>
                    <a:pt x="31834" y="20494"/>
                    <a:pt x="32112" y="20329"/>
                    <a:pt x="32250" y="20228"/>
                  </a:cubicBezTo>
                  <a:lnTo>
                    <a:pt x="32263" y="20241"/>
                  </a:lnTo>
                  <a:lnTo>
                    <a:pt x="33311" y="19572"/>
                  </a:lnTo>
                  <a:lnTo>
                    <a:pt x="32894" y="17046"/>
                  </a:lnTo>
                  <a:lnTo>
                    <a:pt x="33261" y="14534"/>
                  </a:lnTo>
                  <a:lnTo>
                    <a:pt x="35167" y="12412"/>
                  </a:lnTo>
                  <a:lnTo>
                    <a:pt x="36897" y="10329"/>
                  </a:lnTo>
                  <a:lnTo>
                    <a:pt x="37592" y="8220"/>
                  </a:lnTo>
                  <a:lnTo>
                    <a:pt x="35167" y="7096"/>
                  </a:lnTo>
                  <a:lnTo>
                    <a:pt x="32756" y="8018"/>
                  </a:lnTo>
                  <a:lnTo>
                    <a:pt x="31872" y="8801"/>
                  </a:lnTo>
                  <a:lnTo>
                    <a:pt x="32364" y="7942"/>
                  </a:lnTo>
                  <a:lnTo>
                    <a:pt x="32541" y="7046"/>
                  </a:lnTo>
                  <a:lnTo>
                    <a:pt x="28046" y="7046"/>
                  </a:lnTo>
                  <a:lnTo>
                    <a:pt x="28008" y="6604"/>
                  </a:lnTo>
                  <a:lnTo>
                    <a:pt x="29536" y="6415"/>
                  </a:lnTo>
                  <a:lnTo>
                    <a:pt x="32541" y="6415"/>
                  </a:lnTo>
                  <a:lnTo>
                    <a:pt x="32162" y="3927"/>
                  </a:lnTo>
                  <a:lnTo>
                    <a:pt x="31228" y="1768"/>
                  </a:lnTo>
                  <a:lnTo>
                    <a:pt x="2760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52"/>
            <p:cNvSpPr/>
            <p:nvPr/>
          </p:nvSpPr>
          <p:spPr>
            <a:xfrm>
              <a:off x="2067150" y="740400"/>
              <a:ext cx="667350" cy="530050"/>
            </a:xfrm>
            <a:custGeom>
              <a:avLst/>
              <a:gdLst/>
              <a:ahLst/>
              <a:cxnLst/>
              <a:rect l="l" t="t" r="r" b="b"/>
              <a:pathLst>
                <a:path w="26694" h="21202" extrusionOk="0">
                  <a:moveTo>
                    <a:pt x="19218" y="1"/>
                  </a:moveTo>
                  <a:lnTo>
                    <a:pt x="14635" y="556"/>
                  </a:lnTo>
                  <a:lnTo>
                    <a:pt x="11415" y="1895"/>
                  </a:lnTo>
                  <a:lnTo>
                    <a:pt x="10228" y="3157"/>
                  </a:lnTo>
                  <a:lnTo>
                    <a:pt x="12122" y="5165"/>
                  </a:lnTo>
                  <a:lnTo>
                    <a:pt x="14016" y="6100"/>
                  </a:lnTo>
                  <a:lnTo>
                    <a:pt x="11099" y="6163"/>
                  </a:lnTo>
                  <a:lnTo>
                    <a:pt x="9041" y="4660"/>
                  </a:lnTo>
                  <a:lnTo>
                    <a:pt x="8814" y="2766"/>
                  </a:lnTo>
                  <a:lnTo>
                    <a:pt x="7627" y="2286"/>
                  </a:lnTo>
                  <a:lnTo>
                    <a:pt x="5190" y="6706"/>
                  </a:lnTo>
                  <a:lnTo>
                    <a:pt x="4786" y="9711"/>
                  </a:lnTo>
                  <a:lnTo>
                    <a:pt x="5733" y="11756"/>
                  </a:lnTo>
                  <a:lnTo>
                    <a:pt x="7627" y="12236"/>
                  </a:lnTo>
                  <a:lnTo>
                    <a:pt x="8650" y="13688"/>
                  </a:lnTo>
                  <a:lnTo>
                    <a:pt x="6288" y="13082"/>
                  </a:lnTo>
                  <a:lnTo>
                    <a:pt x="5101" y="14509"/>
                  </a:lnTo>
                  <a:lnTo>
                    <a:pt x="2816" y="14509"/>
                  </a:lnTo>
                  <a:lnTo>
                    <a:pt x="1642" y="14004"/>
                  </a:lnTo>
                  <a:lnTo>
                    <a:pt x="417" y="12741"/>
                  </a:lnTo>
                  <a:cubicBezTo>
                    <a:pt x="177" y="12905"/>
                    <a:pt x="0" y="14332"/>
                    <a:pt x="0" y="14332"/>
                  </a:cubicBezTo>
                  <a:lnTo>
                    <a:pt x="1212" y="15822"/>
                  </a:lnTo>
                  <a:lnTo>
                    <a:pt x="631" y="18007"/>
                  </a:lnTo>
                  <a:lnTo>
                    <a:pt x="51" y="19459"/>
                  </a:lnTo>
                  <a:lnTo>
                    <a:pt x="3914" y="20494"/>
                  </a:lnTo>
                  <a:lnTo>
                    <a:pt x="6566" y="21201"/>
                  </a:lnTo>
                  <a:lnTo>
                    <a:pt x="7551" y="20810"/>
                  </a:lnTo>
                  <a:lnTo>
                    <a:pt x="7551" y="19232"/>
                  </a:lnTo>
                  <a:lnTo>
                    <a:pt x="5809" y="18689"/>
                  </a:lnTo>
                  <a:lnTo>
                    <a:pt x="3927" y="18032"/>
                  </a:lnTo>
                  <a:lnTo>
                    <a:pt x="3296" y="16403"/>
                  </a:lnTo>
                  <a:lnTo>
                    <a:pt x="4748" y="16138"/>
                  </a:lnTo>
                  <a:lnTo>
                    <a:pt x="7071" y="17653"/>
                  </a:lnTo>
                  <a:lnTo>
                    <a:pt x="9129" y="17653"/>
                  </a:lnTo>
                  <a:lnTo>
                    <a:pt x="11024" y="18348"/>
                  </a:lnTo>
                  <a:lnTo>
                    <a:pt x="11806" y="15140"/>
                  </a:lnTo>
                  <a:lnTo>
                    <a:pt x="13625" y="13398"/>
                  </a:lnTo>
                  <a:lnTo>
                    <a:pt x="15115" y="12224"/>
                  </a:lnTo>
                  <a:lnTo>
                    <a:pt x="15115" y="10405"/>
                  </a:lnTo>
                  <a:lnTo>
                    <a:pt x="18587" y="9231"/>
                  </a:lnTo>
                  <a:lnTo>
                    <a:pt x="21277" y="7728"/>
                  </a:lnTo>
                  <a:lnTo>
                    <a:pt x="23322" y="5986"/>
                  </a:lnTo>
                  <a:lnTo>
                    <a:pt x="25494" y="5216"/>
                  </a:lnTo>
                  <a:lnTo>
                    <a:pt x="26694" y="3322"/>
                  </a:lnTo>
                  <a:lnTo>
                    <a:pt x="25671" y="1390"/>
                  </a:lnTo>
                  <a:lnTo>
                    <a:pt x="2276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52"/>
            <p:cNvSpPr/>
            <p:nvPr/>
          </p:nvSpPr>
          <p:spPr>
            <a:xfrm>
              <a:off x="2057975" y="732525"/>
              <a:ext cx="685375" cy="546450"/>
            </a:xfrm>
            <a:custGeom>
              <a:avLst/>
              <a:gdLst/>
              <a:ahLst/>
              <a:cxnLst/>
              <a:rect l="l" t="t" r="r" b="b"/>
              <a:pathLst>
                <a:path w="27415" h="21858" extrusionOk="0">
                  <a:moveTo>
                    <a:pt x="23058" y="631"/>
                  </a:moveTo>
                  <a:lnTo>
                    <a:pt x="25811" y="1919"/>
                  </a:lnTo>
                  <a:lnTo>
                    <a:pt x="26682" y="3599"/>
                  </a:lnTo>
                  <a:lnTo>
                    <a:pt x="25646" y="5240"/>
                  </a:lnTo>
                  <a:lnTo>
                    <a:pt x="23576" y="5998"/>
                  </a:lnTo>
                  <a:lnTo>
                    <a:pt x="21480" y="7753"/>
                  </a:lnTo>
                  <a:lnTo>
                    <a:pt x="18853" y="9230"/>
                  </a:lnTo>
                  <a:lnTo>
                    <a:pt x="15166" y="10493"/>
                  </a:lnTo>
                  <a:lnTo>
                    <a:pt x="15166" y="12387"/>
                  </a:lnTo>
                  <a:lnTo>
                    <a:pt x="13764" y="13486"/>
                  </a:lnTo>
                  <a:lnTo>
                    <a:pt x="11883" y="15291"/>
                  </a:lnTo>
                  <a:lnTo>
                    <a:pt x="11163" y="18246"/>
                  </a:lnTo>
                  <a:lnTo>
                    <a:pt x="9597" y="17678"/>
                  </a:lnTo>
                  <a:lnTo>
                    <a:pt x="7539" y="17665"/>
                  </a:lnTo>
                  <a:lnTo>
                    <a:pt x="5191" y="16125"/>
                  </a:lnTo>
                  <a:lnTo>
                    <a:pt x="3233" y="16478"/>
                  </a:lnTo>
                  <a:lnTo>
                    <a:pt x="4067" y="18600"/>
                  </a:lnTo>
                  <a:lnTo>
                    <a:pt x="6087" y="19307"/>
                  </a:lnTo>
                  <a:lnTo>
                    <a:pt x="7602" y="19786"/>
                  </a:lnTo>
                  <a:lnTo>
                    <a:pt x="7602" y="20910"/>
                  </a:lnTo>
                  <a:lnTo>
                    <a:pt x="6921" y="21188"/>
                  </a:lnTo>
                  <a:lnTo>
                    <a:pt x="847" y="19559"/>
                  </a:lnTo>
                  <a:lnTo>
                    <a:pt x="1301" y="18398"/>
                  </a:lnTo>
                  <a:lnTo>
                    <a:pt x="1920" y="16062"/>
                  </a:lnTo>
                  <a:lnTo>
                    <a:pt x="695" y="14559"/>
                  </a:lnTo>
                  <a:cubicBezTo>
                    <a:pt x="733" y="14243"/>
                    <a:pt x="796" y="13915"/>
                    <a:pt x="872" y="13612"/>
                  </a:cubicBezTo>
                  <a:lnTo>
                    <a:pt x="1769" y="14534"/>
                  </a:lnTo>
                  <a:lnTo>
                    <a:pt x="3057" y="15114"/>
                  </a:lnTo>
                  <a:lnTo>
                    <a:pt x="5620" y="15140"/>
                  </a:lnTo>
                  <a:lnTo>
                    <a:pt x="6769" y="13751"/>
                  </a:lnTo>
                  <a:lnTo>
                    <a:pt x="9762" y="14521"/>
                  </a:lnTo>
                  <a:lnTo>
                    <a:pt x="8183" y="12261"/>
                  </a:lnTo>
                  <a:lnTo>
                    <a:pt x="6327" y="11794"/>
                  </a:lnTo>
                  <a:lnTo>
                    <a:pt x="5481" y="9963"/>
                  </a:lnTo>
                  <a:lnTo>
                    <a:pt x="5860" y="7122"/>
                  </a:lnTo>
                  <a:lnTo>
                    <a:pt x="8133" y="3005"/>
                  </a:lnTo>
                  <a:lnTo>
                    <a:pt x="8890" y="3296"/>
                  </a:lnTo>
                  <a:lnTo>
                    <a:pt x="9130" y="5152"/>
                  </a:lnTo>
                  <a:lnTo>
                    <a:pt x="11365" y="6793"/>
                  </a:lnTo>
                  <a:lnTo>
                    <a:pt x="15684" y="6692"/>
                  </a:lnTo>
                  <a:lnTo>
                    <a:pt x="12678" y="5228"/>
                  </a:lnTo>
                  <a:lnTo>
                    <a:pt x="11024" y="3472"/>
                  </a:lnTo>
                  <a:lnTo>
                    <a:pt x="11971" y="2475"/>
                  </a:lnTo>
                  <a:lnTo>
                    <a:pt x="15090" y="1174"/>
                  </a:lnTo>
                  <a:lnTo>
                    <a:pt x="19585" y="631"/>
                  </a:lnTo>
                  <a:close/>
                  <a:moveTo>
                    <a:pt x="19548" y="0"/>
                  </a:moveTo>
                  <a:lnTo>
                    <a:pt x="14977" y="556"/>
                  </a:lnTo>
                  <a:lnTo>
                    <a:pt x="11656" y="1919"/>
                  </a:lnTo>
                  <a:lnTo>
                    <a:pt x="10166" y="3472"/>
                  </a:lnTo>
                  <a:lnTo>
                    <a:pt x="12262" y="5695"/>
                  </a:lnTo>
                  <a:lnTo>
                    <a:pt x="13083" y="6124"/>
                  </a:lnTo>
                  <a:lnTo>
                    <a:pt x="11567" y="6162"/>
                  </a:lnTo>
                  <a:lnTo>
                    <a:pt x="9724" y="4798"/>
                  </a:lnTo>
                  <a:lnTo>
                    <a:pt x="9471" y="2854"/>
                  </a:lnTo>
                  <a:lnTo>
                    <a:pt x="7868" y="2210"/>
                  </a:lnTo>
                  <a:lnTo>
                    <a:pt x="5279" y="6869"/>
                  </a:lnTo>
                  <a:lnTo>
                    <a:pt x="4837" y="10064"/>
                  </a:lnTo>
                  <a:lnTo>
                    <a:pt x="5885" y="12337"/>
                  </a:lnTo>
                  <a:lnTo>
                    <a:pt x="7804" y="12816"/>
                  </a:lnTo>
                  <a:lnTo>
                    <a:pt x="8272" y="13486"/>
                  </a:lnTo>
                  <a:lnTo>
                    <a:pt x="6542" y="13044"/>
                  </a:lnTo>
                  <a:lnTo>
                    <a:pt x="5330" y="14508"/>
                  </a:lnTo>
                  <a:lnTo>
                    <a:pt x="3259" y="14508"/>
                  </a:lnTo>
                  <a:lnTo>
                    <a:pt x="2185" y="14054"/>
                  </a:lnTo>
                  <a:lnTo>
                    <a:pt x="822" y="12652"/>
                  </a:lnTo>
                  <a:lnTo>
                    <a:pt x="607" y="12791"/>
                  </a:lnTo>
                  <a:cubicBezTo>
                    <a:pt x="519" y="12854"/>
                    <a:pt x="253" y="13031"/>
                    <a:pt x="51" y="14609"/>
                  </a:cubicBezTo>
                  <a:lnTo>
                    <a:pt x="39" y="14748"/>
                  </a:lnTo>
                  <a:lnTo>
                    <a:pt x="1238" y="16213"/>
                  </a:lnTo>
                  <a:lnTo>
                    <a:pt x="708" y="18208"/>
                  </a:lnTo>
                  <a:lnTo>
                    <a:pt x="1" y="19989"/>
                  </a:lnTo>
                  <a:lnTo>
                    <a:pt x="6946" y="21857"/>
                  </a:lnTo>
                  <a:lnTo>
                    <a:pt x="8234" y="21340"/>
                  </a:lnTo>
                  <a:lnTo>
                    <a:pt x="8234" y="19319"/>
                  </a:lnTo>
                  <a:lnTo>
                    <a:pt x="6289" y="18701"/>
                  </a:lnTo>
                  <a:lnTo>
                    <a:pt x="4547" y="18094"/>
                  </a:lnTo>
                  <a:lnTo>
                    <a:pt x="4092" y="16958"/>
                  </a:lnTo>
                  <a:lnTo>
                    <a:pt x="5052" y="16781"/>
                  </a:lnTo>
                  <a:lnTo>
                    <a:pt x="7350" y="18284"/>
                  </a:lnTo>
                  <a:lnTo>
                    <a:pt x="9433" y="18284"/>
                  </a:lnTo>
                  <a:lnTo>
                    <a:pt x="11605" y="19079"/>
                  </a:lnTo>
                  <a:lnTo>
                    <a:pt x="12464" y="15620"/>
                  </a:lnTo>
                  <a:lnTo>
                    <a:pt x="14181" y="13953"/>
                  </a:lnTo>
                  <a:lnTo>
                    <a:pt x="15797" y="12690"/>
                  </a:lnTo>
                  <a:lnTo>
                    <a:pt x="15797" y="10948"/>
                  </a:lnTo>
                  <a:lnTo>
                    <a:pt x="19106" y="9811"/>
                  </a:lnTo>
                  <a:lnTo>
                    <a:pt x="21833" y="8283"/>
                  </a:lnTo>
                  <a:lnTo>
                    <a:pt x="23853" y="6579"/>
                  </a:lnTo>
                  <a:lnTo>
                    <a:pt x="26063" y="5783"/>
                  </a:lnTo>
                  <a:lnTo>
                    <a:pt x="27414" y="3637"/>
                  </a:lnTo>
                  <a:lnTo>
                    <a:pt x="26265" y="1452"/>
                  </a:lnTo>
                  <a:lnTo>
                    <a:pt x="2320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52"/>
            <p:cNvSpPr/>
            <p:nvPr/>
          </p:nvSpPr>
          <p:spPr>
            <a:xfrm>
              <a:off x="2007475" y="1152350"/>
              <a:ext cx="49275" cy="59075"/>
            </a:xfrm>
            <a:custGeom>
              <a:avLst/>
              <a:gdLst/>
              <a:ahLst/>
              <a:cxnLst/>
              <a:rect l="l" t="t" r="r" b="b"/>
              <a:pathLst>
                <a:path w="1971" h="2363" extrusionOk="0">
                  <a:moveTo>
                    <a:pt x="1339" y="1"/>
                  </a:moveTo>
                  <a:cubicBezTo>
                    <a:pt x="1023" y="241"/>
                    <a:pt x="1" y="1554"/>
                    <a:pt x="1" y="1554"/>
                  </a:cubicBezTo>
                  <a:lnTo>
                    <a:pt x="1339" y="2362"/>
                  </a:lnTo>
                  <a:lnTo>
                    <a:pt x="1970" y="1188"/>
                  </a:lnTo>
                  <a:lnTo>
                    <a:pt x="133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52"/>
            <p:cNvSpPr/>
            <p:nvPr/>
          </p:nvSpPr>
          <p:spPr>
            <a:xfrm>
              <a:off x="1995800" y="1140375"/>
              <a:ext cx="70100" cy="82100"/>
            </a:xfrm>
            <a:custGeom>
              <a:avLst/>
              <a:gdLst/>
              <a:ahLst/>
              <a:cxnLst/>
              <a:rect l="l" t="t" r="r" b="b"/>
              <a:pathLst>
                <a:path w="2804" h="3284" extrusionOk="0">
                  <a:moveTo>
                    <a:pt x="1730" y="998"/>
                  </a:moveTo>
                  <a:lnTo>
                    <a:pt x="2084" y="1667"/>
                  </a:lnTo>
                  <a:lnTo>
                    <a:pt x="1692" y="2399"/>
                  </a:lnTo>
                  <a:lnTo>
                    <a:pt x="935" y="1945"/>
                  </a:lnTo>
                  <a:cubicBezTo>
                    <a:pt x="1200" y="1629"/>
                    <a:pt x="1516" y="1250"/>
                    <a:pt x="1730" y="998"/>
                  </a:cubicBezTo>
                  <a:close/>
                  <a:moveTo>
                    <a:pt x="1920" y="0"/>
                  </a:moveTo>
                  <a:lnTo>
                    <a:pt x="1617" y="227"/>
                  </a:lnTo>
                  <a:cubicBezTo>
                    <a:pt x="1288" y="480"/>
                    <a:pt x="392" y="1616"/>
                    <a:pt x="228" y="1844"/>
                  </a:cubicBezTo>
                  <a:lnTo>
                    <a:pt x="0" y="2121"/>
                  </a:lnTo>
                  <a:lnTo>
                    <a:pt x="1932" y="3283"/>
                  </a:lnTo>
                  <a:lnTo>
                    <a:pt x="2804" y="1654"/>
                  </a:lnTo>
                  <a:lnTo>
                    <a:pt x="192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52"/>
            <p:cNvSpPr/>
            <p:nvPr/>
          </p:nvSpPr>
          <p:spPr>
            <a:xfrm>
              <a:off x="2092700" y="954125"/>
              <a:ext cx="54950" cy="101675"/>
            </a:xfrm>
            <a:custGeom>
              <a:avLst/>
              <a:gdLst/>
              <a:ahLst/>
              <a:cxnLst/>
              <a:rect l="l" t="t" r="r" b="b"/>
              <a:pathLst>
                <a:path w="2198" h="4067" extrusionOk="0">
                  <a:moveTo>
                    <a:pt x="1125" y="0"/>
                  </a:moveTo>
                  <a:lnTo>
                    <a:pt x="1" y="2096"/>
                  </a:lnTo>
                  <a:lnTo>
                    <a:pt x="455" y="4066"/>
                  </a:lnTo>
                  <a:lnTo>
                    <a:pt x="847" y="4066"/>
                  </a:lnTo>
                  <a:lnTo>
                    <a:pt x="847" y="2488"/>
                  </a:lnTo>
                  <a:lnTo>
                    <a:pt x="2198" y="1717"/>
                  </a:lnTo>
                  <a:lnTo>
                    <a:pt x="112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52"/>
            <p:cNvSpPr/>
            <p:nvPr/>
          </p:nvSpPr>
          <p:spPr>
            <a:xfrm>
              <a:off x="2084500" y="938325"/>
              <a:ext cx="73900" cy="125350"/>
            </a:xfrm>
            <a:custGeom>
              <a:avLst/>
              <a:gdLst/>
              <a:ahLst/>
              <a:cxnLst/>
              <a:rect l="l" t="t" r="r" b="b"/>
              <a:pathLst>
                <a:path w="2956" h="5014" extrusionOk="0">
                  <a:moveTo>
                    <a:pt x="1478" y="1263"/>
                  </a:moveTo>
                  <a:lnTo>
                    <a:pt x="2084" y="2236"/>
                  </a:lnTo>
                  <a:lnTo>
                    <a:pt x="859" y="2943"/>
                  </a:lnTo>
                  <a:lnTo>
                    <a:pt x="859" y="3637"/>
                  </a:lnTo>
                  <a:lnTo>
                    <a:pt x="670" y="2779"/>
                  </a:lnTo>
                  <a:lnTo>
                    <a:pt x="1478" y="1263"/>
                  </a:lnTo>
                  <a:close/>
                  <a:moveTo>
                    <a:pt x="1440" y="1"/>
                  </a:moveTo>
                  <a:lnTo>
                    <a:pt x="1" y="2690"/>
                  </a:lnTo>
                  <a:lnTo>
                    <a:pt x="531" y="5014"/>
                  </a:lnTo>
                  <a:lnTo>
                    <a:pt x="1491" y="5014"/>
                  </a:lnTo>
                  <a:lnTo>
                    <a:pt x="1491" y="3296"/>
                  </a:lnTo>
                  <a:lnTo>
                    <a:pt x="2955" y="2463"/>
                  </a:lnTo>
                  <a:lnTo>
                    <a:pt x="144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52"/>
            <p:cNvSpPr/>
            <p:nvPr/>
          </p:nvSpPr>
          <p:spPr>
            <a:xfrm>
              <a:off x="1999575" y="874575"/>
              <a:ext cx="83050" cy="141750"/>
            </a:xfrm>
            <a:custGeom>
              <a:avLst/>
              <a:gdLst/>
              <a:ahLst/>
              <a:cxnLst/>
              <a:rect l="l" t="t" r="r" b="b"/>
              <a:pathLst>
                <a:path w="3322" h="5670" extrusionOk="0">
                  <a:moveTo>
                    <a:pt x="796" y="0"/>
                  </a:moveTo>
                  <a:lnTo>
                    <a:pt x="796" y="1882"/>
                  </a:lnTo>
                  <a:lnTo>
                    <a:pt x="1" y="2601"/>
                  </a:lnTo>
                  <a:lnTo>
                    <a:pt x="1264" y="4407"/>
                  </a:lnTo>
                  <a:lnTo>
                    <a:pt x="1617" y="5670"/>
                  </a:lnTo>
                  <a:lnTo>
                    <a:pt x="3322" y="2286"/>
                  </a:lnTo>
                  <a:lnTo>
                    <a:pt x="3322" y="631"/>
                  </a:lnTo>
                  <a:lnTo>
                    <a:pt x="79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52"/>
            <p:cNvSpPr/>
            <p:nvPr/>
          </p:nvSpPr>
          <p:spPr>
            <a:xfrm>
              <a:off x="1989175" y="864475"/>
              <a:ext cx="101025" cy="173625"/>
            </a:xfrm>
            <a:custGeom>
              <a:avLst/>
              <a:gdLst/>
              <a:ahLst/>
              <a:cxnLst/>
              <a:rect l="l" t="t" r="r" b="b"/>
              <a:pathLst>
                <a:path w="4041" h="6945" extrusionOk="0">
                  <a:moveTo>
                    <a:pt x="1528" y="808"/>
                  </a:moveTo>
                  <a:lnTo>
                    <a:pt x="3422" y="1275"/>
                  </a:lnTo>
                  <a:lnTo>
                    <a:pt x="3422" y="2614"/>
                  </a:lnTo>
                  <a:lnTo>
                    <a:pt x="2109" y="5202"/>
                  </a:lnTo>
                  <a:lnTo>
                    <a:pt x="1970" y="4735"/>
                  </a:lnTo>
                  <a:lnTo>
                    <a:pt x="834" y="3043"/>
                  </a:lnTo>
                  <a:lnTo>
                    <a:pt x="1528" y="2437"/>
                  </a:lnTo>
                  <a:lnTo>
                    <a:pt x="1528" y="808"/>
                  </a:lnTo>
                  <a:close/>
                  <a:moveTo>
                    <a:pt x="884" y="0"/>
                  </a:moveTo>
                  <a:lnTo>
                    <a:pt x="884" y="2147"/>
                  </a:lnTo>
                  <a:lnTo>
                    <a:pt x="0" y="2955"/>
                  </a:lnTo>
                  <a:lnTo>
                    <a:pt x="1389" y="4950"/>
                  </a:lnTo>
                  <a:lnTo>
                    <a:pt x="1932" y="6945"/>
                  </a:lnTo>
                  <a:lnTo>
                    <a:pt x="4041" y="2765"/>
                  </a:lnTo>
                  <a:lnTo>
                    <a:pt x="4041" y="783"/>
                  </a:lnTo>
                  <a:lnTo>
                    <a:pt x="8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52"/>
            <p:cNvSpPr/>
            <p:nvPr/>
          </p:nvSpPr>
          <p:spPr>
            <a:xfrm>
              <a:off x="1924775" y="1047875"/>
              <a:ext cx="106400" cy="104500"/>
            </a:xfrm>
            <a:custGeom>
              <a:avLst/>
              <a:gdLst/>
              <a:ahLst/>
              <a:cxnLst/>
              <a:rect l="l" t="t" r="r" b="b"/>
              <a:pathLst>
                <a:path w="4256" h="4180" extrusionOk="0">
                  <a:moveTo>
                    <a:pt x="0" y="0"/>
                  </a:moveTo>
                  <a:lnTo>
                    <a:pt x="0" y="1894"/>
                  </a:lnTo>
                  <a:lnTo>
                    <a:pt x="1263" y="2690"/>
                  </a:lnTo>
                  <a:lnTo>
                    <a:pt x="947" y="4180"/>
                  </a:lnTo>
                  <a:cubicBezTo>
                    <a:pt x="947" y="4180"/>
                    <a:pt x="2481" y="3571"/>
                    <a:pt x="2595" y="3571"/>
                  </a:cubicBezTo>
                  <a:cubicBezTo>
                    <a:pt x="2599" y="3571"/>
                    <a:pt x="2601" y="3572"/>
                    <a:pt x="2601" y="3574"/>
                  </a:cubicBezTo>
                  <a:cubicBezTo>
                    <a:pt x="2601" y="3574"/>
                    <a:pt x="2602" y="3575"/>
                    <a:pt x="2602" y="3575"/>
                  </a:cubicBezTo>
                  <a:cubicBezTo>
                    <a:pt x="2638" y="3575"/>
                    <a:pt x="4256" y="1389"/>
                    <a:pt x="4256" y="1389"/>
                  </a:cubicBezTo>
                  <a:lnTo>
                    <a:pt x="3296" y="0"/>
                  </a:lnTo>
                  <a:lnTo>
                    <a:pt x="2147" y="796"/>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52"/>
            <p:cNvSpPr/>
            <p:nvPr/>
          </p:nvSpPr>
          <p:spPr>
            <a:xfrm>
              <a:off x="1916875" y="1036500"/>
              <a:ext cx="124100" cy="128500"/>
            </a:xfrm>
            <a:custGeom>
              <a:avLst/>
              <a:gdLst/>
              <a:ahLst/>
              <a:cxnLst/>
              <a:rect l="l" t="t" r="r" b="b"/>
              <a:pathLst>
                <a:path w="4964" h="5140" extrusionOk="0">
                  <a:moveTo>
                    <a:pt x="3524" y="897"/>
                  </a:moveTo>
                  <a:lnTo>
                    <a:pt x="4180" y="1844"/>
                  </a:lnTo>
                  <a:cubicBezTo>
                    <a:pt x="3675" y="2526"/>
                    <a:pt x="2968" y="3473"/>
                    <a:pt x="2753" y="3738"/>
                  </a:cubicBezTo>
                  <a:cubicBezTo>
                    <a:pt x="2577" y="3789"/>
                    <a:pt x="2261" y="3903"/>
                    <a:pt x="1693" y="4130"/>
                  </a:cubicBezTo>
                  <a:lnTo>
                    <a:pt x="1933" y="2981"/>
                  </a:lnTo>
                  <a:lnTo>
                    <a:pt x="632" y="2173"/>
                  </a:lnTo>
                  <a:lnTo>
                    <a:pt x="632" y="910"/>
                  </a:lnTo>
                  <a:lnTo>
                    <a:pt x="2501" y="1604"/>
                  </a:lnTo>
                  <a:lnTo>
                    <a:pt x="3524" y="897"/>
                  </a:lnTo>
                  <a:close/>
                  <a:moveTo>
                    <a:pt x="1" y="1"/>
                  </a:moveTo>
                  <a:lnTo>
                    <a:pt x="1" y="2526"/>
                  </a:lnTo>
                  <a:lnTo>
                    <a:pt x="1225" y="3284"/>
                  </a:lnTo>
                  <a:lnTo>
                    <a:pt x="834" y="5140"/>
                  </a:lnTo>
                  <a:lnTo>
                    <a:pt x="1377" y="4925"/>
                  </a:lnTo>
                  <a:cubicBezTo>
                    <a:pt x="1996" y="4685"/>
                    <a:pt x="2690" y="4420"/>
                    <a:pt x="2905" y="4344"/>
                  </a:cubicBezTo>
                  <a:cubicBezTo>
                    <a:pt x="2916" y="4347"/>
                    <a:pt x="2927" y="4348"/>
                    <a:pt x="2938" y="4348"/>
                  </a:cubicBezTo>
                  <a:cubicBezTo>
                    <a:pt x="3130" y="4348"/>
                    <a:pt x="3368" y="4002"/>
                    <a:pt x="4824" y="2021"/>
                  </a:cubicBezTo>
                  <a:lnTo>
                    <a:pt x="4963" y="1832"/>
                  </a:lnTo>
                  <a:lnTo>
                    <a:pt x="3688" y="13"/>
                  </a:lnTo>
                  <a:lnTo>
                    <a:pt x="2412" y="885"/>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52"/>
            <p:cNvSpPr/>
            <p:nvPr/>
          </p:nvSpPr>
          <p:spPr>
            <a:xfrm>
              <a:off x="1706650" y="1016300"/>
              <a:ext cx="192575" cy="136400"/>
            </a:xfrm>
            <a:custGeom>
              <a:avLst/>
              <a:gdLst/>
              <a:ahLst/>
              <a:cxnLst/>
              <a:rect l="l" t="t" r="r" b="b"/>
              <a:pathLst>
                <a:path w="7703" h="5456" extrusionOk="0">
                  <a:moveTo>
                    <a:pt x="2412" y="1"/>
                  </a:moveTo>
                  <a:lnTo>
                    <a:pt x="1616" y="518"/>
                  </a:lnTo>
                  <a:cubicBezTo>
                    <a:pt x="1376" y="594"/>
                    <a:pt x="0" y="2147"/>
                    <a:pt x="0" y="2147"/>
                  </a:cubicBezTo>
                  <a:lnTo>
                    <a:pt x="859" y="4029"/>
                  </a:lnTo>
                  <a:lnTo>
                    <a:pt x="1692" y="5456"/>
                  </a:lnTo>
                  <a:lnTo>
                    <a:pt x="4142" y="4849"/>
                  </a:lnTo>
                  <a:lnTo>
                    <a:pt x="5253" y="4269"/>
                  </a:lnTo>
                  <a:lnTo>
                    <a:pt x="7387" y="4837"/>
                  </a:lnTo>
                  <a:lnTo>
                    <a:pt x="7703" y="2652"/>
                  </a:lnTo>
                  <a:lnTo>
                    <a:pt x="6907" y="480"/>
                  </a:lnTo>
                  <a:lnTo>
                    <a:pt x="5013" y="1819"/>
                  </a:lnTo>
                  <a:lnTo>
                    <a:pt x="4520" y="2968"/>
                  </a:lnTo>
                  <a:lnTo>
                    <a:pt x="3043" y="2652"/>
                  </a:lnTo>
                  <a:lnTo>
                    <a:pt x="3043" y="1263"/>
                  </a:lnTo>
                  <a:lnTo>
                    <a:pt x="241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52"/>
            <p:cNvSpPr/>
            <p:nvPr/>
          </p:nvSpPr>
          <p:spPr>
            <a:xfrm>
              <a:off x="1697800" y="1004950"/>
              <a:ext cx="209625" cy="156600"/>
            </a:xfrm>
            <a:custGeom>
              <a:avLst/>
              <a:gdLst/>
              <a:ahLst/>
              <a:cxnLst/>
              <a:rect l="l" t="t" r="r" b="b"/>
              <a:pathLst>
                <a:path w="8385" h="6264" extrusionOk="0">
                  <a:moveTo>
                    <a:pt x="2652" y="909"/>
                  </a:moveTo>
                  <a:lnTo>
                    <a:pt x="3094" y="1793"/>
                  </a:lnTo>
                  <a:lnTo>
                    <a:pt x="3094" y="3359"/>
                  </a:lnTo>
                  <a:lnTo>
                    <a:pt x="5064" y="3788"/>
                  </a:lnTo>
                  <a:lnTo>
                    <a:pt x="5632" y="2475"/>
                  </a:lnTo>
                  <a:lnTo>
                    <a:pt x="7122" y="1427"/>
                  </a:lnTo>
                  <a:lnTo>
                    <a:pt x="7728" y="3132"/>
                  </a:lnTo>
                  <a:lnTo>
                    <a:pt x="7476" y="4887"/>
                  </a:lnTo>
                  <a:lnTo>
                    <a:pt x="5582" y="4382"/>
                  </a:lnTo>
                  <a:lnTo>
                    <a:pt x="4395" y="5000"/>
                  </a:lnTo>
                  <a:lnTo>
                    <a:pt x="2210" y="5531"/>
                  </a:lnTo>
                  <a:lnTo>
                    <a:pt x="1503" y="4356"/>
                  </a:lnTo>
                  <a:lnTo>
                    <a:pt x="733" y="2664"/>
                  </a:lnTo>
                  <a:cubicBezTo>
                    <a:pt x="1288" y="2033"/>
                    <a:pt x="1920" y="1364"/>
                    <a:pt x="2084" y="1263"/>
                  </a:cubicBezTo>
                  <a:lnTo>
                    <a:pt x="2652" y="909"/>
                  </a:lnTo>
                  <a:close/>
                  <a:moveTo>
                    <a:pt x="2917" y="0"/>
                  </a:moveTo>
                  <a:lnTo>
                    <a:pt x="1831" y="682"/>
                  </a:lnTo>
                  <a:cubicBezTo>
                    <a:pt x="1705" y="745"/>
                    <a:pt x="1352" y="1010"/>
                    <a:pt x="139" y="2387"/>
                  </a:cubicBezTo>
                  <a:lnTo>
                    <a:pt x="0" y="2551"/>
                  </a:lnTo>
                  <a:lnTo>
                    <a:pt x="947" y="4647"/>
                  </a:lnTo>
                  <a:lnTo>
                    <a:pt x="1907" y="6263"/>
                  </a:lnTo>
                  <a:lnTo>
                    <a:pt x="4584" y="5606"/>
                  </a:lnTo>
                  <a:lnTo>
                    <a:pt x="5645" y="5051"/>
                  </a:lnTo>
                  <a:lnTo>
                    <a:pt x="8006" y="5682"/>
                  </a:lnTo>
                  <a:lnTo>
                    <a:pt x="8385" y="3068"/>
                  </a:lnTo>
                  <a:lnTo>
                    <a:pt x="7438" y="429"/>
                  </a:lnTo>
                  <a:lnTo>
                    <a:pt x="5127" y="2058"/>
                  </a:lnTo>
                  <a:lnTo>
                    <a:pt x="4710" y="3043"/>
                  </a:lnTo>
                  <a:lnTo>
                    <a:pt x="3738" y="2841"/>
                  </a:lnTo>
                  <a:lnTo>
                    <a:pt x="3738" y="1642"/>
                  </a:lnTo>
                  <a:lnTo>
                    <a:pt x="291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52"/>
            <p:cNvSpPr/>
            <p:nvPr/>
          </p:nvSpPr>
          <p:spPr>
            <a:xfrm>
              <a:off x="1640975" y="919700"/>
              <a:ext cx="161975" cy="96625"/>
            </a:xfrm>
            <a:custGeom>
              <a:avLst/>
              <a:gdLst/>
              <a:ahLst/>
              <a:cxnLst/>
              <a:rect l="l" t="t" r="r" b="b"/>
              <a:pathLst>
                <a:path w="6479" h="3865" extrusionOk="0">
                  <a:moveTo>
                    <a:pt x="5203" y="1"/>
                  </a:moveTo>
                  <a:lnTo>
                    <a:pt x="3549" y="632"/>
                  </a:lnTo>
                  <a:lnTo>
                    <a:pt x="783" y="1819"/>
                  </a:lnTo>
                  <a:lnTo>
                    <a:pt x="1" y="3334"/>
                  </a:lnTo>
                  <a:lnTo>
                    <a:pt x="1579" y="3865"/>
                  </a:lnTo>
                  <a:lnTo>
                    <a:pt x="3157" y="3334"/>
                  </a:lnTo>
                  <a:lnTo>
                    <a:pt x="4572" y="3094"/>
                  </a:lnTo>
                  <a:lnTo>
                    <a:pt x="5759" y="1933"/>
                  </a:lnTo>
                  <a:lnTo>
                    <a:pt x="6478" y="708"/>
                  </a:lnTo>
                  <a:lnTo>
                    <a:pt x="520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52"/>
            <p:cNvSpPr/>
            <p:nvPr/>
          </p:nvSpPr>
          <p:spPr>
            <a:xfrm>
              <a:off x="1629625" y="910875"/>
              <a:ext cx="184375" cy="113650"/>
            </a:xfrm>
            <a:custGeom>
              <a:avLst/>
              <a:gdLst/>
              <a:ahLst/>
              <a:cxnLst/>
              <a:rect l="l" t="t" r="r" b="b"/>
              <a:pathLst>
                <a:path w="7375" h="4546" extrusionOk="0">
                  <a:moveTo>
                    <a:pt x="5632" y="707"/>
                  </a:moveTo>
                  <a:lnTo>
                    <a:pt x="6503" y="1175"/>
                  </a:lnTo>
                  <a:lnTo>
                    <a:pt x="5960" y="2084"/>
                  </a:lnTo>
                  <a:lnTo>
                    <a:pt x="4874" y="3144"/>
                  </a:lnTo>
                  <a:lnTo>
                    <a:pt x="3561" y="3372"/>
                  </a:lnTo>
                  <a:lnTo>
                    <a:pt x="2033" y="3877"/>
                  </a:lnTo>
                  <a:lnTo>
                    <a:pt x="909" y="3511"/>
                  </a:lnTo>
                  <a:lnTo>
                    <a:pt x="1477" y="2412"/>
                  </a:lnTo>
                  <a:lnTo>
                    <a:pt x="4116" y="1276"/>
                  </a:lnTo>
                  <a:lnTo>
                    <a:pt x="5632" y="707"/>
                  </a:lnTo>
                  <a:close/>
                  <a:moveTo>
                    <a:pt x="5682" y="0"/>
                  </a:moveTo>
                  <a:lnTo>
                    <a:pt x="3877" y="695"/>
                  </a:lnTo>
                  <a:lnTo>
                    <a:pt x="1010" y="1920"/>
                  </a:lnTo>
                  <a:lnTo>
                    <a:pt x="0" y="3877"/>
                  </a:lnTo>
                  <a:lnTo>
                    <a:pt x="2033" y="4546"/>
                  </a:lnTo>
                  <a:lnTo>
                    <a:pt x="3687" y="4003"/>
                  </a:lnTo>
                  <a:lnTo>
                    <a:pt x="5177" y="3750"/>
                  </a:lnTo>
                  <a:lnTo>
                    <a:pt x="6427" y="2513"/>
                  </a:lnTo>
                  <a:lnTo>
                    <a:pt x="7374" y="947"/>
                  </a:lnTo>
                  <a:lnTo>
                    <a:pt x="568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52"/>
            <p:cNvSpPr/>
            <p:nvPr/>
          </p:nvSpPr>
          <p:spPr>
            <a:xfrm>
              <a:off x="1843950" y="961050"/>
              <a:ext cx="72950" cy="40125"/>
            </a:xfrm>
            <a:custGeom>
              <a:avLst/>
              <a:gdLst/>
              <a:ahLst/>
              <a:cxnLst/>
              <a:rect l="l" t="t" r="r" b="b"/>
              <a:pathLst>
                <a:path w="2918" h="1605" extrusionOk="0">
                  <a:moveTo>
                    <a:pt x="392" y="1"/>
                  </a:moveTo>
                  <a:lnTo>
                    <a:pt x="1" y="594"/>
                  </a:lnTo>
                  <a:lnTo>
                    <a:pt x="1024" y="1605"/>
                  </a:lnTo>
                  <a:lnTo>
                    <a:pt x="2211" y="670"/>
                  </a:lnTo>
                  <a:lnTo>
                    <a:pt x="291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52"/>
            <p:cNvSpPr/>
            <p:nvPr/>
          </p:nvSpPr>
          <p:spPr>
            <a:xfrm>
              <a:off x="1833850" y="953475"/>
              <a:ext cx="102950" cy="58125"/>
            </a:xfrm>
            <a:custGeom>
              <a:avLst/>
              <a:gdLst/>
              <a:ahLst/>
              <a:cxnLst/>
              <a:rect l="l" t="t" r="r" b="b"/>
              <a:pathLst>
                <a:path w="4118" h="2325" extrusionOk="0">
                  <a:moveTo>
                    <a:pt x="2526" y="632"/>
                  </a:moveTo>
                  <a:lnTo>
                    <a:pt x="1453" y="1491"/>
                  </a:lnTo>
                  <a:lnTo>
                    <a:pt x="809" y="860"/>
                  </a:lnTo>
                  <a:lnTo>
                    <a:pt x="973" y="632"/>
                  </a:lnTo>
                  <a:close/>
                  <a:moveTo>
                    <a:pt x="632" y="1"/>
                  </a:moveTo>
                  <a:lnTo>
                    <a:pt x="1" y="948"/>
                  </a:lnTo>
                  <a:lnTo>
                    <a:pt x="1402" y="2324"/>
                  </a:lnTo>
                  <a:lnTo>
                    <a:pt x="2829" y="1213"/>
                  </a:lnTo>
                  <a:lnTo>
                    <a:pt x="411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52"/>
            <p:cNvSpPr/>
            <p:nvPr/>
          </p:nvSpPr>
          <p:spPr>
            <a:xfrm>
              <a:off x="1900150" y="882450"/>
              <a:ext cx="40425" cy="51500"/>
            </a:xfrm>
            <a:custGeom>
              <a:avLst/>
              <a:gdLst/>
              <a:ahLst/>
              <a:cxnLst/>
              <a:rect l="l" t="t" r="r" b="b"/>
              <a:pathLst>
                <a:path w="1617" h="2060" extrusionOk="0">
                  <a:moveTo>
                    <a:pt x="354" y="1"/>
                  </a:moveTo>
                  <a:lnTo>
                    <a:pt x="0" y="708"/>
                  </a:lnTo>
                  <a:lnTo>
                    <a:pt x="695" y="1137"/>
                  </a:lnTo>
                  <a:lnTo>
                    <a:pt x="1351" y="2059"/>
                  </a:lnTo>
                  <a:lnTo>
                    <a:pt x="1617" y="1339"/>
                  </a:lnTo>
                  <a:lnTo>
                    <a:pt x="1617" y="316"/>
                  </a:lnTo>
                  <a:lnTo>
                    <a:pt x="35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52"/>
            <p:cNvSpPr/>
            <p:nvPr/>
          </p:nvSpPr>
          <p:spPr>
            <a:xfrm>
              <a:off x="1889725" y="873000"/>
              <a:ext cx="58750" cy="77975"/>
            </a:xfrm>
            <a:custGeom>
              <a:avLst/>
              <a:gdLst/>
              <a:ahLst/>
              <a:cxnLst/>
              <a:rect l="l" t="t" r="r" b="b"/>
              <a:pathLst>
                <a:path w="2350" h="3119" extrusionOk="0">
                  <a:moveTo>
                    <a:pt x="948" y="745"/>
                  </a:moveTo>
                  <a:lnTo>
                    <a:pt x="1718" y="934"/>
                  </a:lnTo>
                  <a:lnTo>
                    <a:pt x="1718" y="1654"/>
                  </a:lnTo>
                  <a:lnTo>
                    <a:pt x="1680" y="1768"/>
                  </a:lnTo>
                  <a:lnTo>
                    <a:pt x="1364" y="1326"/>
                  </a:lnTo>
                  <a:lnTo>
                    <a:pt x="821" y="972"/>
                  </a:lnTo>
                  <a:lnTo>
                    <a:pt x="948" y="745"/>
                  </a:lnTo>
                  <a:close/>
                  <a:moveTo>
                    <a:pt x="607" y="0"/>
                  </a:moveTo>
                  <a:lnTo>
                    <a:pt x="1" y="1200"/>
                  </a:lnTo>
                  <a:lnTo>
                    <a:pt x="885" y="1755"/>
                  </a:lnTo>
                  <a:lnTo>
                    <a:pt x="1857" y="3119"/>
                  </a:lnTo>
                  <a:lnTo>
                    <a:pt x="2324" y="1818"/>
                  </a:lnTo>
                  <a:lnTo>
                    <a:pt x="2349" y="442"/>
                  </a:lnTo>
                  <a:lnTo>
                    <a:pt x="6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52"/>
            <p:cNvSpPr/>
            <p:nvPr/>
          </p:nvSpPr>
          <p:spPr>
            <a:xfrm>
              <a:off x="1439900" y="1099950"/>
              <a:ext cx="185325" cy="192275"/>
            </a:xfrm>
            <a:custGeom>
              <a:avLst/>
              <a:gdLst/>
              <a:ahLst/>
              <a:cxnLst/>
              <a:rect l="l" t="t" r="r" b="b"/>
              <a:pathLst>
                <a:path w="7413" h="7691" extrusionOk="0">
                  <a:moveTo>
                    <a:pt x="5682" y="1"/>
                  </a:moveTo>
                  <a:lnTo>
                    <a:pt x="3826" y="354"/>
                  </a:lnTo>
                  <a:cubicBezTo>
                    <a:pt x="3586" y="544"/>
                    <a:pt x="2374" y="834"/>
                    <a:pt x="2374" y="834"/>
                  </a:cubicBezTo>
                  <a:lnTo>
                    <a:pt x="2374" y="2337"/>
                  </a:lnTo>
                  <a:lnTo>
                    <a:pt x="1111" y="3991"/>
                  </a:lnTo>
                  <a:lnTo>
                    <a:pt x="0" y="4900"/>
                  </a:lnTo>
                  <a:lnTo>
                    <a:pt x="632" y="7691"/>
                  </a:lnTo>
                  <a:lnTo>
                    <a:pt x="2058" y="7691"/>
                  </a:lnTo>
                  <a:lnTo>
                    <a:pt x="4293" y="5254"/>
                  </a:lnTo>
                  <a:lnTo>
                    <a:pt x="5834" y="4622"/>
                  </a:lnTo>
                  <a:lnTo>
                    <a:pt x="7412" y="3650"/>
                  </a:lnTo>
                  <a:lnTo>
                    <a:pt x="7412" y="1705"/>
                  </a:lnTo>
                  <a:lnTo>
                    <a:pt x="6238" y="910"/>
                  </a:lnTo>
                  <a:lnTo>
                    <a:pt x="568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52"/>
            <p:cNvSpPr/>
            <p:nvPr/>
          </p:nvSpPr>
          <p:spPr>
            <a:xfrm>
              <a:off x="1431375" y="1091425"/>
              <a:ext cx="201725" cy="208700"/>
            </a:xfrm>
            <a:custGeom>
              <a:avLst/>
              <a:gdLst/>
              <a:ahLst/>
              <a:cxnLst/>
              <a:rect l="l" t="t" r="r" b="b"/>
              <a:pathLst>
                <a:path w="8069" h="8348" extrusionOk="0">
                  <a:moveTo>
                    <a:pt x="5859" y="708"/>
                  </a:moveTo>
                  <a:lnTo>
                    <a:pt x="6301" y="1428"/>
                  </a:lnTo>
                  <a:lnTo>
                    <a:pt x="7438" y="2223"/>
                  </a:lnTo>
                  <a:lnTo>
                    <a:pt x="7438" y="3814"/>
                  </a:lnTo>
                  <a:lnTo>
                    <a:pt x="6049" y="4673"/>
                  </a:lnTo>
                  <a:lnTo>
                    <a:pt x="4521" y="5304"/>
                  </a:lnTo>
                  <a:lnTo>
                    <a:pt x="2260" y="7716"/>
                  </a:lnTo>
                  <a:lnTo>
                    <a:pt x="1225" y="7716"/>
                  </a:lnTo>
                  <a:lnTo>
                    <a:pt x="695" y="5367"/>
                  </a:lnTo>
                  <a:lnTo>
                    <a:pt x="1642" y="4584"/>
                  </a:lnTo>
                  <a:lnTo>
                    <a:pt x="3018" y="2791"/>
                  </a:lnTo>
                  <a:lnTo>
                    <a:pt x="3018" y="1428"/>
                  </a:lnTo>
                  <a:cubicBezTo>
                    <a:pt x="3422" y="1327"/>
                    <a:pt x="4003" y="1163"/>
                    <a:pt x="4281" y="998"/>
                  </a:cubicBezTo>
                  <a:lnTo>
                    <a:pt x="5859" y="708"/>
                  </a:lnTo>
                  <a:close/>
                  <a:moveTo>
                    <a:pt x="6175" y="1"/>
                  </a:moveTo>
                  <a:lnTo>
                    <a:pt x="4117" y="380"/>
                  </a:lnTo>
                  <a:lnTo>
                    <a:pt x="4028" y="405"/>
                  </a:lnTo>
                  <a:lnTo>
                    <a:pt x="3965" y="443"/>
                  </a:lnTo>
                  <a:cubicBezTo>
                    <a:pt x="3851" y="544"/>
                    <a:pt x="3182" y="733"/>
                    <a:pt x="2639" y="872"/>
                  </a:cubicBezTo>
                  <a:lnTo>
                    <a:pt x="2399" y="923"/>
                  </a:lnTo>
                  <a:lnTo>
                    <a:pt x="2399" y="2564"/>
                  </a:lnTo>
                  <a:lnTo>
                    <a:pt x="1225" y="4105"/>
                  </a:lnTo>
                  <a:lnTo>
                    <a:pt x="0" y="5115"/>
                  </a:lnTo>
                  <a:lnTo>
                    <a:pt x="733" y="8347"/>
                  </a:lnTo>
                  <a:lnTo>
                    <a:pt x="2538" y="8347"/>
                  </a:lnTo>
                  <a:lnTo>
                    <a:pt x="4836" y="5847"/>
                  </a:lnTo>
                  <a:lnTo>
                    <a:pt x="6352" y="5228"/>
                  </a:lnTo>
                  <a:lnTo>
                    <a:pt x="8069" y="4168"/>
                  </a:lnTo>
                  <a:lnTo>
                    <a:pt x="8069" y="1870"/>
                  </a:lnTo>
                  <a:lnTo>
                    <a:pt x="6806" y="1024"/>
                  </a:lnTo>
                  <a:lnTo>
                    <a:pt x="617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52"/>
            <p:cNvSpPr/>
            <p:nvPr/>
          </p:nvSpPr>
          <p:spPr>
            <a:xfrm>
              <a:off x="1514700" y="1211400"/>
              <a:ext cx="329275" cy="270225"/>
            </a:xfrm>
            <a:custGeom>
              <a:avLst/>
              <a:gdLst/>
              <a:ahLst/>
              <a:cxnLst/>
              <a:rect l="l" t="t" r="r" b="b"/>
              <a:pathLst>
                <a:path w="13171" h="10809" extrusionOk="0">
                  <a:moveTo>
                    <a:pt x="12072" y="0"/>
                  </a:moveTo>
                  <a:lnTo>
                    <a:pt x="9623" y="480"/>
                  </a:lnTo>
                  <a:lnTo>
                    <a:pt x="8676" y="4180"/>
                  </a:lnTo>
                  <a:lnTo>
                    <a:pt x="7678" y="3536"/>
                  </a:lnTo>
                  <a:lnTo>
                    <a:pt x="8297" y="1503"/>
                  </a:lnTo>
                  <a:lnTo>
                    <a:pt x="4925" y="707"/>
                  </a:lnTo>
                  <a:lnTo>
                    <a:pt x="1440" y="1818"/>
                  </a:lnTo>
                  <a:lnTo>
                    <a:pt x="1074" y="2993"/>
                  </a:lnTo>
                  <a:lnTo>
                    <a:pt x="2791" y="3574"/>
                  </a:lnTo>
                  <a:lnTo>
                    <a:pt x="1" y="3940"/>
                  </a:lnTo>
                  <a:lnTo>
                    <a:pt x="1" y="6389"/>
                  </a:lnTo>
                  <a:lnTo>
                    <a:pt x="2842" y="6389"/>
                  </a:lnTo>
                  <a:lnTo>
                    <a:pt x="3549" y="6781"/>
                  </a:lnTo>
                  <a:lnTo>
                    <a:pt x="632" y="7021"/>
                  </a:lnTo>
                  <a:lnTo>
                    <a:pt x="1503" y="8637"/>
                  </a:lnTo>
                  <a:lnTo>
                    <a:pt x="1819" y="10177"/>
                  </a:lnTo>
                  <a:lnTo>
                    <a:pt x="4736" y="10177"/>
                  </a:lnTo>
                  <a:lnTo>
                    <a:pt x="6706" y="9142"/>
                  </a:lnTo>
                  <a:lnTo>
                    <a:pt x="8751" y="10809"/>
                  </a:lnTo>
                  <a:lnTo>
                    <a:pt x="10570" y="10089"/>
                  </a:lnTo>
                  <a:lnTo>
                    <a:pt x="11529" y="8789"/>
                  </a:lnTo>
                  <a:lnTo>
                    <a:pt x="10102" y="5695"/>
                  </a:lnTo>
                  <a:lnTo>
                    <a:pt x="11201" y="2614"/>
                  </a:lnTo>
                  <a:lnTo>
                    <a:pt x="13171" y="1111"/>
                  </a:lnTo>
                  <a:lnTo>
                    <a:pt x="120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52"/>
            <p:cNvSpPr/>
            <p:nvPr/>
          </p:nvSpPr>
          <p:spPr>
            <a:xfrm>
              <a:off x="1506825" y="1202875"/>
              <a:ext cx="349150" cy="287600"/>
            </a:xfrm>
            <a:custGeom>
              <a:avLst/>
              <a:gdLst/>
              <a:ahLst/>
              <a:cxnLst/>
              <a:rect l="l" t="t" r="r" b="b"/>
              <a:pathLst>
                <a:path w="13966" h="11504" extrusionOk="0">
                  <a:moveTo>
                    <a:pt x="12274" y="682"/>
                  </a:moveTo>
                  <a:lnTo>
                    <a:pt x="13006" y="1414"/>
                  </a:lnTo>
                  <a:lnTo>
                    <a:pt x="11238" y="2766"/>
                  </a:lnTo>
                  <a:lnTo>
                    <a:pt x="10064" y="6061"/>
                  </a:lnTo>
                  <a:lnTo>
                    <a:pt x="11478" y="9092"/>
                  </a:lnTo>
                  <a:lnTo>
                    <a:pt x="10683" y="10178"/>
                  </a:lnTo>
                  <a:lnTo>
                    <a:pt x="9129" y="10784"/>
                  </a:lnTo>
                  <a:lnTo>
                    <a:pt x="7059" y="9117"/>
                  </a:lnTo>
                  <a:lnTo>
                    <a:pt x="4975" y="10203"/>
                  </a:lnTo>
                  <a:lnTo>
                    <a:pt x="2399" y="10203"/>
                  </a:lnTo>
                  <a:lnTo>
                    <a:pt x="2134" y="8915"/>
                  </a:lnTo>
                  <a:lnTo>
                    <a:pt x="1465" y="7640"/>
                  </a:lnTo>
                  <a:lnTo>
                    <a:pt x="4937" y="7349"/>
                  </a:lnTo>
                  <a:lnTo>
                    <a:pt x="3245" y="6415"/>
                  </a:lnTo>
                  <a:lnTo>
                    <a:pt x="644" y="6415"/>
                  </a:lnTo>
                  <a:lnTo>
                    <a:pt x="644" y="4559"/>
                  </a:lnTo>
                  <a:lnTo>
                    <a:pt x="4495" y="4053"/>
                  </a:lnTo>
                  <a:lnTo>
                    <a:pt x="1781" y="3132"/>
                  </a:lnTo>
                  <a:lnTo>
                    <a:pt x="2008" y="2399"/>
                  </a:lnTo>
                  <a:lnTo>
                    <a:pt x="5253" y="1377"/>
                  </a:lnTo>
                  <a:lnTo>
                    <a:pt x="8208" y="2071"/>
                  </a:lnTo>
                  <a:lnTo>
                    <a:pt x="7627" y="4003"/>
                  </a:lnTo>
                  <a:lnTo>
                    <a:pt x="9193" y="5026"/>
                  </a:lnTo>
                  <a:lnTo>
                    <a:pt x="10190" y="1086"/>
                  </a:lnTo>
                  <a:lnTo>
                    <a:pt x="12274" y="682"/>
                  </a:lnTo>
                  <a:close/>
                  <a:moveTo>
                    <a:pt x="12488" y="0"/>
                  </a:moveTo>
                  <a:lnTo>
                    <a:pt x="9685" y="543"/>
                  </a:lnTo>
                  <a:lnTo>
                    <a:pt x="8801" y="4016"/>
                  </a:lnTo>
                  <a:lnTo>
                    <a:pt x="8372" y="3738"/>
                  </a:lnTo>
                  <a:lnTo>
                    <a:pt x="9003" y="1616"/>
                  </a:lnTo>
                  <a:lnTo>
                    <a:pt x="5228" y="733"/>
                  </a:lnTo>
                  <a:lnTo>
                    <a:pt x="1503" y="1907"/>
                  </a:lnTo>
                  <a:lnTo>
                    <a:pt x="998" y="3536"/>
                  </a:lnTo>
                  <a:lnTo>
                    <a:pt x="1717" y="3788"/>
                  </a:lnTo>
                  <a:lnTo>
                    <a:pt x="0" y="4003"/>
                  </a:lnTo>
                  <a:lnTo>
                    <a:pt x="0" y="7046"/>
                  </a:lnTo>
                  <a:lnTo>
                    <a:pt x="1010" y="7046"/>
                  </a:lnTo>
                  <a:lnTo>
                    <a:pt x="442" y="7097"/>
                  </a:lnTo>
                  <a:lnTo>
                    <a:pt x="1515" y="9079"/>
                  </a:lnTo>
                  <a:lnTo>
                    <a:pt x="1882" y="10834"/>
                  </a:lnTo>
                  <a:lnTo>
                    <a:pt x="5127" y="10834"/>
                  </a:lnTo>
                  <a:lnTo>
                    <a:pt x="6983" y="9862"/>
                  </a:lnTo>
                  <a:lnTo>
                    <a:pt x="9016" y="11503"/>
                  </a:lnTo>
                  <a:lnTo>
                    <a:pt x="11087" y="10708"/>
                  </a:lnTo>
                  <a:lnTo>
                    <a:pt x="12210" y="9167"/>
                  </a:lnTo>
                  <a:lnTo>
                    <a:pt x="10758" y="6023"/>
                  </a:lnTo>
                  <a:lnTo>
                    <a:pt x="11781" y="3144"/>
                  </a:lnTo>
                  <a:lnTo>
                    <a:pt x="13966" y="1490"/>
                  </a:lnTo>
                  <a:lnTo>
                    <a:pt x="1248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52"/>
            <p:cNvSpPr/>
            <p:nvPr/>
          </p:nvSpPr>
          <p:spPr>
            <a:xfrm>
              <a:off x="1843950" y="1219275"/>
              <a:ext cx="96625" cy="163875"/>
            </a:xfrm>
            <a:custGeom>
              <a:avLst/>
              <a:gdLst/>
              <a:ahLst/>
              <a:cxnLst/>
              <a:rect l="l" t="t" r="r" b="b"/>
              <a:pathLst>
                <a:path w="3865" h="6555" extrusionOk="0">
                  <a:moveTo>
                    <a:pt x="2602" y="1"/>
                  </a:moveTo>
                  <a:lnTo>
                    <a:pt x="2046" y="1339"/>
                  </a:lnTo>
                  <a:lnTo>
                    <a:pt x="1466" y="3334"/>
                  </a:lnTo>
                  <a:lnTo>
                    <a:pt x="1024" y="1642"/>
                  </a:lnTo>
                  <a:lnTo>
                    <a:pt x="1" y="3246"/>
                  </a:lnTo>
                  <a:lnTo>
                    <a:pt x="392" y="5026"/>
                  </a:lnTo>
                  <a:lnTo>
                    <a:pt x="1024" y="6554"/>
                  </a:lnTo>
                  <a:lnTo>
                    <a:pt x="3057" y="5014"/>
                  </a:lnTo>
                  <a:lnTo>
                    <a:pt x="3865" y="3221"/>
                  </a:lnTo>
                  <a:lnTo>
                    <a:pt x="3865" y="1339"/>
                  </a:lnTo>
                  <a:lnTo>
                    <a:pt x="260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52"/>
            <p:cNvSpPr/>
            <p:nvPr/>
          </p:nvSpPr>
          <p:spPr>
            <a:xfrm>
              <a:off x="1835425" y="1205075"/>
              <a:ext cx="113050" cy="190700"/>
            </a:xfrm>
            <a:custGeom>
              <a:avLst/>
              <a:gdLst/>
              <a:ahLst/>
              <a:cxnLst/>
              <a:rect l="l" t="t" r="r" b="b"/>
              <a:pathLst>
                <a:path w="4522" h="7628" extrusionOk="0">
                  <a:moveTo>
                    <a:pt x="3044" y="1150"/>
                  </a:moveTo>
                  <a:lnTo>
                    <a:pt x="3890" y="2034"/>
                  </a:lnTo>
                  <a:lnTo>
                    <a:pt x="3890" y="3726"/>
                  </a:lnTo>
                  <a:lnTo>
                    <a:pt x="3145" y="5380"/>
                  </a:lnTo>
                  <a:lnTo>
                    <a:pt x="1503" y="6630"/>
                  </a:lnTo>
                  <a:lnTo>
                    <a:pt x="1049" y="5519"/>
                  </a:lnTo>
                  <a:lnTo>
                    <a:pt x="683" y="3877"/>
                  </a:lnTo>
                  <a:lnTo>
                    <a:pt x="1238" y="2981"/>
                  </a:lnTo>
                  <a:lnTo>
                    <a:pt x="1781" y="5089"/>
                  </a:lnTo>
                  <a:lnTo>
                    <a:pt x="2678" y="2034"/>
                  </a:lnTo>
                  <a:lnTo>
                    <a:pt x="3044" y="1150"/>
                  </a:lnTo>
                  <a:close/>
                  <a:moveTo>
                    <a:pt x="2842" y="1"/>
                  </a:moveTo>
                  <a:lnTo>
                    <a:pt x="2084" y="1819"/>
                  </a:lnTo>
                  <a:lnTo>
                    <a:pt x="1819" y="2715"/>
                  </a:lnTo>
                  <a:lnTo>
                    <a:pt x="1491" y="1427"/>
                  </a:lnTo>
                  <a:lnTo>
                    <a:pt x="1" y="3763"/>
                  </a:lnTo>
                  <a:lnTo>
                    <a:pt x="443" y="5708"/>
                  </a:lnTo>
                  <a:lnTo>
                    <a:pt x="1238" y="7627"/>
                  </a:lnTo>
                  <a:lnTo>
                    <a:pt x="3650" y="5784"/>
                  </a:lnTo>
                  <a:lnTo>
                    <a:pt x="4496" y="3915"/>
                  </a:lnTo>
                  <a:lnTo>
                    <a:pt x="4521" y="1781"/>
                  </a:lnTo>
                  <a:lnTo>
                    <a:pt x="284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52"/>
            <p:cNvSpPr/>
            <p:nvPr/>
          </p:nvSpPr>
          <p:spPr>
            <a:xfrm>
              <a:off x="1794700" y="1458875"/>
              <a:ext cx="74850" cy="69800"/>
            </a:xfrm>
            <a:custGeom>
              <a:avLst/>
              <a:gdLst/>
              <a:ahLst/>
              <a:cxnLst/>
              <a:rect l="l" t="t" r="r" b="b"/>
              <a:pathLst>
                <a:path w="2994" h="2792" extrusionOk="0">
                  <a:moveTo>
                    <a:pt x="1971" y="1"/>
                  </a:moveTo>
                  <a:lnTo>
                    <a:pt x="872" y="847"/>
                  </a:lnTo>
                  <a:lnTo>
                    <a:pt x="1" y="1465"/>
                  </a:lnTo>
                  <a:lnTo>
                    <a:pt x="1504" y="2791"/>
                  </a:lnTo>
                  <a:lnTo>
                    <a:pt x="2994" y="2791"/>
                  </a:lnTo>
                  <a:lnTo>
                    <a:pt x="197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52"/>
            <p:cNvSpPr/>
            <p:nvPr/>
          </p:nvSpPr>
          <p:spPr>
            <a:xfrm>
              <a:off x="1782075" y="1445925"/>
              <a:ext cx="98850" cy="90625"/>
            </a:xfrm>
            <a:custGeom>
              <a:avLst/>
              <a:gdLst/>
              <a:ahLst/>
              <a:cxnLst/>
              <a:rect l="l" t="t" r="r" b="b"/>
              <a:pathLst>
                <a:path w="3954" h="3625" extrusionOk="0">
                  <a:moveTo>
                    <a:pt x="2324" y="1024"/>
                  </a:moveTo>
                  <a:lnTo>
                    <a:pt x="3057" y="2994"/>
                  </a:lnTo>
                  <a:lnTo>
                    <a:pt x="2122" y="2994"/>
                  </a:lnTo>
                  <a:lnTo>
                    <a:pt x="1011" y="2009"/>
                  </a:lnTo>
                  <a:lnTo>
                    <a:pt x="2324" y="1024"/>
                  </a:lnTo>
                  <a:close/>
                  <a:moveTo>
                    <a:pt x="2627" y="1"/>
                  </a:moveTo>
                  <a:lnTo>
                    <a:pt x="1188" y="1112"/>
                  </a:lnTo>
                  <a:lnTo>
                    <a:pt x="1" y="1958"/>
                  </a:lnTo>
                  <a:lnTo>
                    <a:pt x="1882" y="3625"/>
                  </a:lnTo>
                  <a:lnTo>
                    <a:pt x="3953" y="3625"/>
                  </a:lnTo>
                  <a:lnTo>
                    <a:pt x="262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52"/>
            <p:cNvSpPr/>
            <p:nvPr/>
          </p:nvSpPr>
          <p:spPr>
            <a:xfrm>
              <a:off x="241275" y="1079650"/>
              <a:ext cx="2559200" cy="3887025"/>
            </a:xfrm>
            <a:custGeom>
              <a:avLst/>
              <a:gdLst/>
              <a:ahLst/>
              <a:cxnLst/>
              <a:rect l="l" t="t" r="r" b="b"/>
              <a:pathLst>
                <a:path w="102368" h="155481" extrusionOk="0">
                  <a:moveTo>
                    <a:pt x="22033" y="0"/>
                  </a:moveTo>
                  <a:cubicBezTo>
                    <a:pt x="21541" y="0"/>
                    <a:pt x="20848" y="207"/>
                    <a:pt x="19875" y="825"/>
                  </a:cubicBezTo>
                  <a:cubicBezTo>
                    <a:pt x="16958" y="2669"/>
                    <a:pt x="16718" y="2669"/>
                    <a:pt x="16718" y="2669"/>
                  </a:cubicBezTo>
                  <a:lnTo>
                    <a:pt x="14357" y="4096"/>
                  </a:lnTo>
                  <a:lnTo>
                    <a:pt x="14357" y="5043"/>
                  </a:lnTo>
                  <a:lnTo>
                    <a:pt x="15304" y="8351"/>
                  </a:lnTo>
                  <a:lnTo>
                    <a:pt x="15532" y="10056"/>
                  </a:lnTo>
                  <a:lnTo>
                    <a:pt x="13423" y="9450"/>
                  </a:lnTo>
                  <a:lnTo>
                    <a:pt x="12665" y="8869"/>
                  </a:lnTo>
                  <a:lnTo>
                    <a:pt x="10051" y="10043"/>
                  </a:lnTo>
                  <a:lnTo>
                    <a:pt x="9319" y="11584"/>
                  </a:lnTo>
                  <a:lnTo>
                    <a:pt x="9319" y="12606"/>
                  </a:lnTo>
                  <a:lnTo>
                    <a:pt x="11920" y="12998"/>
                  </a:lnTo>
                  <a:lnTo>
                    <a:pt x="13890" y="12846"/>
                  </a:lnTo>
                  <a:lnTo>
                    <a:pt x="13890" y="12846"/>
                  </a:lnTo>
                  <a:lnTo>
                    <a:pt x="12236" y="14854"/>
                  </a:lnTo>
                  <a:lnTo>
                    <a:pt x="9281" y="15447"/>
                  </a:lnTo>
                  <a:lnTo>
                    <a:pt x="7324" y="17884"/>
                  </a:lnTo>
                  <a:lnTo>
                    <a:pt x="5922" y="20094"/>
                  </a:lnTo>
                  <a:lnTo>
                    <a:pt x="6478" y="22228"/>
                  </a:lnTo>
                  <a:lnTo>
                    <a:pt x="7665" y="23491"/>
                  </a:lnTo>
                  <a:lnTo>
                    <a:pt x="9559" y="25069"/>
                  </a:lnTo>
                  <a:cubicBezTo>
                    <a:pt x="9559" y="25069"/>
                    <a:pt x="8448" y="26534"/>
                    <a:pt x="8372" y="26862"/>
                  </a:cubicBezTo>
                  <a:cubicBezTo>
                    <a:pt x="8296" y="27191"/>
                    <a:pt x="2841" y="30196"/>
                    <a:pt x="2841" y="30196"/>
                  </a:cubicBezTo>
                  <a:lnTo>
                    <a:pt x="0" y="31610"/>
                  </a:lnTo>
                  <a:lnTo>
                    <a:pt x="0" y="31610"/>
                  </a:lnTo>
                  <a:lnTo>
                    <a:pt x="4344" y="30903"/>
                  </a:lnTo>
                  <a:lnTo>
                    <a:pt x="10178" y="28529"/>
                  </a:lnTo>
                  <a:lnTo>
                    <a:pt x="12476" y="25852"/>
                  </a:lnTo>
                  <a:lnTo>
                    <a:pt x="14446" y="24110"/>
                  </a:lnTo>
                  <a:lnTo>
                    <a:pt x="16883" y="22380"/>
                  </a:lnTo>
                  <a:lnTo>
                    <a:pt x="15393" y="25132"/>
                  </a:lnTo>
                  <a:lnTo>
                    <a:pt x="17287" y="24741"/>
                  </a:lnTo>
                  <a:cubicBezTo>
                    <a:pt x="17287" y="24741"/>
                    <a:pt x="19648" y="24034"/>
                    <a:pt x="19812" y="23794"/>
                  </a:cubicBezTo>
                  <a:cubicBezTo>
                    <a:pt x="19818" y="23784"/>
                    <a:pt x="19832" y="23779"/>
                    <a:pt x="19854" y="23779"/>
                  </a:cubicBezTo>
                  <a:cubicBezTo>
                    <a:pt x="20342" y="23779"/>
                    <a:pt x="24610" y="26319"/>
                    <a:pt x="24610" y="26319"/>
                  </a:cubicBezTo>
                  <a:lnTo>
                    <a:pt x="26113" y="29085"/>
                  </a:lnTo>
                  <a:lnTo>
                    <a:pt x="26820" y="33100"/>
                  </a:lnTo>
                  <a:lnTo>
                    <a:pt x="26189" y="36105"/>
                  </a:lnTo>
                  <a:lnTo>
                    <a:pt x="25633" y="38151"/>
                  </a:lnTo>
                  <a:lnTo>
                    <a:pt x="26429" y="40045"/>
                  </a:lnTo>
                  <a:lnTo>
                    <a:pt x="27376" y="37040"/>
                  </a:lnTo>
                  <a:lnTo>
                    <a:pt x="28474" y="36105"/>
                  </a:lnTo>
                  <a:lnTo>
                    <a:pt x="29194" y="40512"/>
                  </a:lnTo>
                  <a:lnTo>
                    <a:pt x="30457" y="43505"/>
                  </a:lnTo>
                  <a:lnTo>
                    <a:pt x="28083" y="42015"/>
                  </a:lnTo>
                  <a:lnTo>
                    <a:pt x="27856" y="43505"/>
                  </a:lnTo>
                  <a:lnTo>
                    <a:pt x="29585" y="47293"/>
                  </a:lnTo>
                  <a:lnTo>
                    <a:pt x="29346" y="49894"/>
                  </a:lnTo>
                  <a:lnTo>
                    <a:pt x="28083" y="52419"/>
                  </a:lnTo>
                  <a:lnTo>
                    <a:pt x="27616" y="56763"/>
                  </a:lnTo>
                  <a:lnTo>
                    <a:pt x="27931" y="61258"/>
                  </a:lnTo>
                  <a:lnTo>
                    <a:pt x="29661" y="64011"/>
                  </a:lnTo>
                  <a:lnTo>
                    <a:pt x="31404" y="65198"/>
                  </a:lnTo>
                  <a:lnTo>
                    <a:pt x="32666" y="68670"/>
                  </a:lnTo>
                  <a:lnTo>
                    <a:pt x="33538" y="71713"/>
                  </a:lnTo>
                  <a:lnTo>
                    <a:pt x="34081" y="73708"/>
                  </a:lnTo>
                  <a:lnTo>
                    <a:pt x="36631" y="76398"/>
                  </a:lnTo>
                  <a:lnTo>
                    <a:pt x="36631" y="76398"/>
                  </a:lnTo>
                  <a:lnTo>
                    <a:pt x="36050" y="73241"/>
                  </a:lnTo>
                  <a:lnTo>
                    <a:pt x="34560" y="71347"/>
                  </a:lnTo>
                  <a:lnTo>
                    <a:pt x="33929" y="66852"/>
                  </a:lnTo>
                  <a:lnTo>
                    <a:pt x="35343" y="68506"/>
                  </a:lnTo>
                  <a:lnTo>
                    <a:pt x="36215" y="71713"/>
                  </a:lnTo>
                  <a:lnTo>
                    <a:pt x="38424" y="73784"/>
                  </a:lnTo>
                  <a:lnTo>
                    <a:pt x="40470" y="77332"/>
                  </a:lnTo>
                  <a:lnTo>
                    <a:pt x="40634" y="79618"/>
                  </a:lnTo>
                  <a:lnTo>
                    <a:pt x="42288" y="81436"/>
                  </a:lnTo>
                  <a:lnTo>
                    <a:pt x="46241" y="82623"/>
                  </a:lnTo>
                  <a:lnTo>
                    <a:pt x="49082" y="84113"/>
                  </a:lnTo>
                  <a:lnTo>
                    <a:pt x="49940" y="83557"/>
                  </a:lnTo>
                  <a:lnTo>
                    <a:pt x="52541" y="85616"/>
                  </a:lnTo>
                  <a:lnTo>
                    <a:pt x="55458" y="86247"/>
                  </a:lnTo>
                  <a:lnTo>
                    <a:pt x="57428" y="88457"/>
                  </a:lnTo>
                  <a:lnTo>
                    <a:pt x="58855" y="90035"/>
                  </a:lnTo>
                  <a:lnTo>
                    <a:pt x="61380" y="91373"/>
                  </a:lnTo>
                  <a:lnTo>
                    <a:pt x="62643" y="90275"/>
                  </a:lnTo>
                  <a:lnTo>
                    <a:pt x="64221" y="92081"/>
                  </a:lnTo>
                  <a:lnTo>
                    <a:pt x="63906" y="95553"/>
                  </a:lnTo>
                  <a:lnTo>
                    <a:pt x="62378" y="97346"/>
                  </a:lnTo>
                  <a:lnTo>
                    <a:pt x="61595" y="99644"/>
                  </a:lnTo>
                  <a:lnTo>
                    <a:pt x="61355" y="101854"/>
                  </a:lnTo>
                  <a:lnTo>
                    <a:pt x="60875" y="103028"/>
                  </a:lnTo>
                  <a:lnTo>
                    <a:pt x="63325" y="105629"/>
                  </a:lnTo>
                  <a:lnTo>
                    <a:pt x="65459" y="108862"/>
                  </a:lnTo>
                  <a:lnTo>
                    <a:pt x="67580" y="112170"/>
                  </a:lnTo>
                  <a:lnTo>
                    <a:pt x="69550" y="113281"/>
                  </a:lnTo>
                  <a:lnTo>
                    <a:pt x="70813" y="115011"/>
                  </a:lnTo>
                  <a:lnTo>
                    <a:pt x="71293" y="119746"/>
                  </a:lnTo>
                  <a:lnTo>
                    <a:pt x="71532" y="123610"/>
                  </a:lnTo>
                  <a:lnTo>
                    <a:pt x="71293" y="127562"/>
                  </a:lnTo>
                  <a:lnTo>
                    <a:pt x="71444" y="129608"/>
                  </a:lnTo>
                  <a:lnTo>
                    <a:pt x="70661" y="132765"/>
                  </a:lnTo>
                  <a:lnTo>
                    <a:pt x="70585" y="135214"/>
                  </a:lnTo>
                  <a:lnTo>
                    <a:pt x="70813" y="138220"/>
                  </a:lnTo>
                  <a:lnTo>
                    <a:pt x="72151" y="139167"/>
                  </a:lnTo>
                  <a:lnTo>
                    <a:pt x="70346" y="143334"/>
                  </a:lnTo>
                  <a:lnTo>
                    <a:pt x="71684" y="145392"/>
                  </a:lnTo>
                  <a:lnTo>
                    <a:pt x="72000" y="147210"/>
                  </a:lnTo>
                  <a:lnTo>
                    <a:pt x="73225" y="150998"/>
                  </a:lnTo>
                  <a:lnTo>
                    <a:pt x="75548" y="154344"/>
                  </a:lnTo>
                  <a:lnTo>
                    <a:pt x="77278" y="155481"/>
                  </a:lnTo>
                  <a:lnTo>
                    <a:pt x="80283" y="155481"/>
                  </a:lnTo>
                  <a:lnTo>
                    <a:pt x="81546" y="153991"/>
                  </a:lnTo>
                  <a:lnTo>
                    <a:pt x="78313" y="152248"/>
                  </a:lnTo>
                  <a:lnTo>
                    <a:pt x="77126" y="149331"/>
                  </a:lnTo>
                  <a:cubicBezTo>
                    <a:pt x="77126" y="149331"/>
                    <a:pt x="75864" y="148826"/>
                    <a:pt x="77050" y="147399"/>
                  </a:cubicBezTo>
                  <a:cubicBezTo>
                    <a:pt x="78237" y="145985"/>
                    <a:pt x="78237" y="145960"/>
                    <a:pt x="78237" y="145960"/>
                  </a:cubicBezTo>
                  <a:lnTo>
                    <a:pt x="78553" y="144925"/>
                  </a:lnTo>
                  <a:lnTo>
                    <a:pt x="76899" y="143738"/>
                  </a:lnTo>
                  <a:lnTo>
                    <a:pt x="77758" y="142083"/>
                  </a:lnTo>
                  <a:lnTo>
                    <a:pt x="78553" y="141528"/>
                  </a:lnTo>
                  <a:lnTo>
                    <a:pt x="78945" y="139318"/>
                  </a:lnTo>
                  <a:lnTo>
                    <a:pt x="78389" y="138055"/>
                  </a:lnTo>
                  <a:lnTo>
                    <a:pt x="78465" y="136957"/>
                  </a:lnTo>
                  <a:lnTo>
                    <a:pt x="79892" y="137108"/>
                  </a:lnTo>
                  <a:lnTo>
                    <a:pt x="79967" y="135530"/>
                  </a:lnTo>
                  <a:lnTo>
                    <a:pt x="79967" y="134962"/>
                  </a:lnTo>
                  <a:lnTo>
                    <a:pt x="81861" y="134406"/>
                  </a:lnTo>
                  <a:lnTo>
                    <a:pt x="83755" y="133926"/>
                  </a:lnTo>
                  <a:lnTo>
                    <a:pt x="83755" y="131805"/>
                  </a:lnTo>
                  <a:lnTo>
                    <a:pt x="83604" y="130542"/>
                  </a:lnTo>
                  <a:lnTo>
                    <a:pt x="83516" y="129595"/>
                  </a:lnTo>
                  <a:lnTo>
                    <a:pt x="86205" y="130063"/>
                  </a:lnTo>
                  <a:lnTo>
                    <a:pt x="87821" y="128484"/>
                  </a:lnTo>
                  <a:lnTo>
                    <a:pt x="89261" y="126047"/>
                  </a:lnTo>
                  <a:lnTo>
                    <a:pt x="90612" y="124065"/>
                  </a:lnTo>
                  <a:lnTo>
                    <a:pt x="91079" y="121312"/>
                  </a:lnTo>
                  <a:lnTo>
                    <a:pt x="93605" y="119570"/>
                  </a:lnTo>
                  <a:lnTo>
                    <a:pt x="96294" y="118155"/>
                  </a:lnTo>
                  <a:lnTo>
                    <a:pt x="97633" y="117360"/>
                  </a:lnTo>
                  <a:lnTo>
                    <a:pt x="98188" y="113572"/>
                  </a:lnTo>
                  <a:lnTo>
                    <a:pt x="99047" y="110415"/>
                  </a:lnTo>
                  <a:lnTo>
                    <a:pt x="99451" y="108445"/>
                  </a:lnTo>
                  <a:lnTo>
                    <a:pt x="101257" y="106160"/>
                  </a:lnTo>
                  <a:lnTo>
                    <a:pt x="102368" y="104190"/>
                  </a:lnTo>
                  <a:lnTo>
                    <a:pt x="101332" y="102296"/>
                  </a:lnTo>
                  <a:cubicBezTo>
                    <a:pt x="101332" y="102296"/>
                    <a:pt x="101888" y="102220"/>
                    <a:pt x="98655" y="100957"/>
                  </a:cubicBezTo>
                  <a:lnTo>
                    <a:pt x="95423" y="99695"/>
                  </a:lnTo>
                  <a:lnTo>
                    <a:pt x="93529" y="99379"/>
                  </a:lnTo>
                  <a:lnTo>
                    <a:pt x="91471" y="98596"/>
                  </a:lnTo>
                  <a:lnTo>
                    <a:pt x="89185" y="97649"/>
                  </a:lnTo>
                  <a:lnTo>
                    <a:pt x="88011" y="94884"/>
                  </a:lnTo>
                  <a:lnTo>
                    <a:pt x="86508" y="92750"/>
                  </a:lnTo>
                  <a:lnTo>
                    <a:pt x="83124" y="91651"/>
                  </a:lnTo>
                  <a:lnTo>
                    <a:pt x="80914" y="91411"/>
                  </a:lnTo>
                  <a:lnTo>
                    <a:pt x="78616" y="89202"/>
                  </a:lnTo>
                  <a:lnTo>
                    <a:pt x="76571" y="88015"/>
                  </a:lnTo>
                  <a:lnTo>
                    <a:pt x="74121" y="87787"/>
                  </a:lnTo>
                  <a:lnTo>
                    <a:pt x="71596" y="87156"/>
                  </a:lnTo>
                  <a:lnTo>
                    <a:pt x="68755" y="87232"/>
                  </a:lnTo>
                  <a:cubicBezTo>
                    <a:pt x="68755" y="87232"/>
                    <a:pt x="65522" y="88179"/>
                    <a:pt x="65446" y="88495"/>
                  </a:cubicBezTo>
                  <a:cubicBezTo>
                    <a:pt x="65358" y="88810"/>
                    <a:pt x="64903" y="90174"/>
                    <a:pt x="64903" y="90174"/>
                  </a:cubicBezTo>
                  <a:lnTo>
                    <a:pt x="63325" y="88911"/>
                  </a:lnTo>
                  <a:lnTo>
                    <a:pt x="61595" y="89467"/>
                  </a:lnTo>
                  <a:lnTo>
                    <a:pt x="59852" y="88596"/>
                  </a:lnTo>
                  <a:lnTo>
                    <a:pt x="58590" y="85994"/>
                  </a:lnTo>
                  <a:lnTo>
                    <a:pt x="59385" y="83949"/>
                  </a:lnTo>
                  <a:lnTo>
                    <a:pt x="57491" y="83317"/>
                  </a:lnTo>
                  <a:lnTo>
                    <a:pt x="54966" y="83002"/>
                  </a:lnTo>
                  <a:lnTo>
                    <a:pt x="55673" y="81032"/>
                  </a:lnTo>
                  <a:lnTo>
                    <a:pt x="56380" y="79643"/>
                  </a:lnTo>
                  <a:lnTo>
                    <a:pt x="56532" y="78507"/>
                  </a:lnTo>
                  <a:lnTo>
                    <a:pt x="53779" y="78507"/>
                  </a:lnTo>
                  <a:lnTo>
                    <a:pt x="52592" y="80476"/>
                  </a:lnTo>
                  <a:lnTo>
                    <a:pt x="49915" y="81423"/>
                  </a:lnTo>
                  <a:lnTo>
                    <a:pt x="47933" y="78747"/>
                  </a:lnTo>
                  <a:lnTo>
                    <a:pt x="47541" y="75160"/>
                  </a:lnTo>
                  <a:lnTo>
                    <a:pt x="48412" y="72218"/>
                  </a:lnTo>
                  <a:lnTo>
                    <a:pt x="51165" y="70173"/>
                  </a:lnTo>
                  <a:lnTo>
                    <a:pt x="54095" y="69769"/>
                  </a:lnTo>
                  <a:lnTo>
                    <a:pt x="55433" y="70880"/>
                  </a:lnTo>
                  <a:lnTo>
                    <a:pt x="56064" y="69693"/>
                  </a:lnTo>
                  <a:lnTo>
                    <a:pt x="58198" y="69693"/>
                  </a:lnTo>
                  <a:lnTo>
                    <a:pt x="60964" y="70552"/>
                  </a:lnTo>
                  <a:lnTo>
                    <a:pt x="61191" y="72521"/>
                  </a:lnTo>
                  <a:lnTo>
                    <a:pt x="62529" y="74567"/>
                  </a:lnTo>
                  <a:lnTo>
                    <a:pt x="62933" y="72484"/>
                  </a:lnTo>
                  <a:lnTo>
                    <a:pt x="62769" y="68759"/>
                  </a:lnTo>
                  <a:lnTo>
                    <a:pt x="63805" y="66852"/>
                  </a:lnTo>
                  <a:lnTo>
                    <a:pt x="66797" y="64806"/>
                  </a:lnTo>
                  <a:lnTo>
                    <a:pt x="68300" y="62281"/>
                  </a:lnTo>
                  <a:lnTo>
                    <a:pt x="69083" y="60248"/>
                  </a:lnTo>
                  <a:lnTo>
                    <a:pt x="71684" y="57697"/>
                  </a:lnTo>
                  <a:lnTo>
                    <a:pt x="73338" y="57697"/>
                  </a:lnTo>
                  <a:lnTo>
                    <a:pt x="74197" y="55412"/>
                  </a:lnTo>
                  <a:lnTo>
                    <a:pt x="76722" y="53758"/>
                  </a:lnTo>
                  <a:lnTo>
                    <a:pt x="77833" y="55488"/>
                  </a:lnTo>
                  <a:lnTo>
                    <a:pt x="79879" y="54187"/>
                  </a:lnTo>
                  <a:lnTo>
                    <a:pt x="83351" y="52748"/>
                  </a:lnTo>
                  <a:lnTo>
                    <a:pt x="82569" y="51876"/>
                  </a:lnTo>
                  <a:lnTo>
                    <a:pt x="79412" y="52104"/>
                  </a:lnTo>
                  <a:lnTo>
                    <a:pt x="78692" y="50525"/>
                  </a:lnTo>
                  <a:lnTo>
                    <a:pt x="78692" y="49187"/>
                  </a:lnTo>
                  <a:lnTo>
                    <a:pt x="77833" y="48707"/>
                  </a:lnTo>
                  <a:lnTo>
                    <a:pt x="76091" y="49502"/>
                  </a:lnTo>
                  <a:lnTo>
                    <a:pt x="78540" y="48240"/>
                  </a:lnTo>
                  <a:lnTo>
                    <a:pt x="80902" y="48240"/>
                  </a:lnTo>
                  <a:lnTo>
                    <a:pt x="83111" y="48391"/>
                  </a:lnTo>
                  <a:lnTo>
                    <a:pt x="85725" y="46901"/>
                  </a:lnTo>
                  <a:cubicBezTo>
                    <a:pt x="85725" y="46901"/>
                    <a:pt x="87619" y="45474"/>
                    <a:pt x="87695" y="45361"/>
                  </a:cubicBezTo>
                  <a:cubicBezTo>
                    <a:pt x="87771" y="45247"/>
                    <a:pt x="86041" y="42204"/>
                    <a:pt x="86041" y="42204"/>
                  </a:cubicBezTo>
                  <a:lnTo>
                    <a:pt x="83983" y="40297"/>
                  </a:lnTo>
                  <a:lnTo>
                    <a:pt x="83591" y="38151"/>
                  </a:lnTo>
                  <a:lnTo>
                    <a:pt x="83111" y="33820"/>
                  </a:lnTo>
                  <a:lnTo>
                    <a:pt x="81066" y="36105"/>
                  </a:lnTo>
                  <a:lnTo>
                    <a:pt x="79172" y="35701"/>
                  </a:lnTo>
                  <a:lnTo>
                    <a:pt x="78856" y="33656"/>
                  </a:lnTo>
                  <a:lnTo>
                    <a:pt x="79639" y="32203"/>
                  </a:lnTo>
                  <a:lnTo>
                    <a:pt x="77909" y="31724"/>
                  </a:lnTo>
                  <a:lnTo>
                    <a:pt x="76798" y="30575"/>
                  </a:lnTo>
                  <a:lnTo>
                    <a:pt x="73957" y="30575"/>
                  </a:lnTo>
                  <a:lnTo>
                    <a:pt x="73098" y="30650"/>
                  </a:lnTo>
                  <a:lnTo>
                    <a:pt x="73010" y="33491"/>
                  </a:lnTo>
                  <a:lnTo>
                    <a:pt x="71671" y="34918"/>
                  </a:lnTo>
                  <a:lnTo>
                    <a:pt x="72467" y="36156"/>
                  </a:lnTo>
                  <a:lnTo>
                    <a:pt x="72694" y="38479"/>
                  </a:lnTo>
                  <a:lnTo>
                    <a:pt x="70573" y="40285"/>
                  </a:lnTo>
                  <a:lnTo>
                    <a:pt x="68603" y="40979"/>
                  </a:lnTo>
                  <a:lnTo>
                    <a:pt x="68603" y="44136"/>
                  </a:lnTo>
                  <a:lnTo>
                    <a:pt x="67340" y="44767"/>
                  </a:lnTo>
                  <a:lnTo>
                    <a:pt x="65913" y="42962"/>
                  </a:lnTo>
                  <a:lnTo>
                    <a:pt x="66545" y="40196"/>
                  </a:lnTo>
                  <a:lnTo>
                    <a:pt x="64386" y="39098"/>
                  </a:lnTo>
                  <a:lnTo>
                    <a:pt x="62113" y="37747"/>
                  </a:lnTo>
                  <a:lnTo>
                    <a:pt x="61115" y="36888"/>
                  </a:lnTo>
                  <a:lnTo>
                    <a:pt x="60092" y="36888"/>
                  </a:lnTo>
                  <a:lnTo>
                    <a:pt x="59852" y="34123"/>
                  </a:lnTo>
                  <a:lnTo>
                    <a:pt x="60244" y="31686"/>
                  </a:lnTo>
                  <a:lnTo>
                    <a:pt x="61088" y="29679"/>
                  </a:lnTo>
                  <a:lnTo>
                    <a:pt x="61088" y="29679"/>
                  </a:lnTo>
                  <a:cubicBezTo>
                    <a:pt x="61170" y="29674"/>
                    <a:pt x="61518" y="29543"/>
                    <a:pt x="62694" y="28958"/>
                  </a:cubicBezTo>
                  <a:cubicBezTo>
                    <a:pt x="63454" y="28578"/>
                    <a:pt x="63639" y="28510"/>
                    <a:pt x="63679" y="28510"/>
                  </a:cubicBezTo>
                  <a:cubicBezTo>
                    <a:pt x="63702" y="28510"/>
                    <a:pt x="63680" y="28531"/>
                    <a:pt x="63688" y="28531"/>
                  </a:cubicBezTo>
                  <a:cubicBezTo>
                    <a:pt x="63704" y="28531"/>
                    <a:pt x="63843" y="28444"/>
                    <a:pt x="64739" y="27910"/>
                  </a:cubicBezTo>
                  <a:cubicBezTo>
                    <a:pt x="66873" y="26648"/>
                    <a:pt x="66873" y="26648"/>
                    <a:pt x="66873" y="26648"/>
                  </a:cubicBezTo>
                  <a:lnTo>
                    <a:pt x="68451" y="25145"/>
                  </a:lnTo>
                  <a:lnTo>
                    <a:pt x="69714" y="23870"/>
                  </a:lnTo>
                  <a:lnTo>
                    <a:pt x="70585" y="23642"/>
                  </a:lnTo>
                  <a:lnTo>
                    <a:pt x="73969" y="23642"/>
                  </a:lnTo>
                  <a:lnTo>
                    <a:pt x="74121" y="21597"/>
                  </a:lnTo>
                  <a:lnTo>
                    <a:pt x="75144" y="19779"/>
                  </a:lnTo>
                  <a:lnTo>
                    <a:pt x="74677" y="18049"/>
                  </a:lnTo>
                  <a:lnTo>
                    <a:pt x="73035" y="16660"/>
                  </a:lnTo>
                  <a:lnTo>
                    <a:pt x="71987" y="18693"/>
                  </a:lnTo>
                  <a:lnTo>
                    <a:pt x="70371" y="19943"/>
                  </a:lnTo>
                  <a:lnTo>
                    <a:pt x="69234" y="20726"/>
                  </a:lnTo>
                  <a:lnTo>
                    <a:pt x="69234" y="18276"/>
                  </a:lnTo>
                  <a:lnTo>
                    <a:pt x="69487" y="17013"/>
                  </a:lnTo>
                  <a:lnTo>
                    <a:pt x="69487" y="17013"/>
                  </a:lnTo>
                  <a:lnTo>
                    <a:pt x="68439" y="17960"/>
                  </a:lnTo>
                  <a:lnTo>
                    <a:pt x="67403" y="15599"/>
                  </a:lnTo>
                  <a:lnTo>
                    <a:pt x="68565" y="14336"/>
                  </a:lnTo>
                  <a:lnTo>
                    <a:pt x="69373" y="12594"/>
                  </a:lnTo>
                  <a:lnTo>
                    <a:pt x="70636" y="9841"/>
                  </a:lnTo>
                  <a:lnTo>
                    <a:pt x="71633" y="9450"/>
                  </a:lnTo>
                  <a:lnTo>
                    <a:pt x="73401" y="7783"/>
                  </a:lnTo>
                  <a:lnTo>
                    <a:pt x="72618" y="7379"/>
                  </a:lnTo>
                  <a:lnTo>
                    <a:pt x="71633" y="7240"/>
                  </a:lnTo>
                  <a:lnTo>
                    <a:pt x="69234" y="7240"/>
                  </a:lnTo>
                  <a:lnTo>
                    <a:pt x="69234" y="9450"/>
                  </a:lnTo>
                  <a:lnTo>
                    <a:pt x="67164" y="12152"/>
                  </a:lnTo>
                  <a:lnTo>
                    <a:pt x="65408" y="14854"/>
                  </a:lnTo>
                  <a:lnTo>
                    <a:pt x="66280" y="16091"/>
                  </a:lnTo>
                  <a:lnTo>
                    <a:pt x="65926" y="18516"/>
                  </a:lnTo>
                  <a:lnTo>
                    <a:pt x="62921" y="20094"/>
                  </a:lnTo>
                  <a:lnTo>
                    <a:pt x="62921" y="18276"/>
                  </a:lnTo>
                  <a:lnTo>
                    <a:pt x="61191" y="18124"/>
                  </a:lnTo>
                  <a:lnTo>
                    <a:pt x="59701" y="19299"/>
                  </a:lnTo>
                  <a:lnTo>
                    <a:pt x="57845" y="16698"/>
                  </a:lnTo>
                  <a:lnTo>
                    <a:pt x="55673" y="16698"/>
                  </a:lnTo>
                  <a:lnTo>
                    <a:pt x="54966" y="18049"/>
                  </a:lnTo>
                  <a:lnTo>
                    <a:pt x="54259" y="19071"/>
                  </a:lnTo>
                  <a:lnTo>
                    <a:pt x="53223" y="16786"/>
                  </a:lnTo>
                  <a:cubicBezTo>
                    <a:pt x="53223" y="16786"/>
                    <a:pt x="52623" y="16998"/>
                    <a:pt x="52038" y="16998"/>
                  </a:cubicBezTo>
                  <a:cubicBezTo>
                    <a:pt x="51500" y="16998"/>
                    <a:pt x="50974" y="16819"/>
                    <a:pt x="50938" y="16129"/>
                  </a:cubicBezTo>
                  <a:cubicBezTo>
                    <a:pt x="50862" y="14690"/>
                    <a:pt x="50862" y="14677"/>
                    <a:pt x="50862" y="14677"/>
                  </a:cubicBezTo>
                  <a:lnTo>
                    <a:pt x="47629" y="11672"/>
                  </a:lnTo>
                  <a:lnTo>
                    <a:pt x="46594" y="10952"/>
                  </a:lnTo>
                  <a:lnTo>
                    <a:pt x="44788" y="11268"/>
                  </a:lnTo>
                  <a:lnTo>
                    <a:pt x="43993" y="8869"/>
                  </a:lnTo>
                  <a:lnTo>
                    <a:pt x="42579" y="8427"/>
                  </a:lnTo>
                  <a:lnTo>
                    <a:pt x="39030" y="8869"/>
                  </a:lnTo>
                  <a:lnTo>
                    <a:pt x="36972" y="8427"/>
                  </a:lnTo>
                  <a:lnTo>
                    <a:pt x="34295" y="6141"/>
                  </a:lnTo>
                  <a:lnTo>
                    <a:pt x="30747" y="4462"/>
                  </a:lnTo>
                  <a:lnTo>
                    <a:pt x="28159" y="1962"/>
                  </a:lnTo>
                  <a:lnTo>
                    <a:pt x="26037" y="194"/>
                  </a:lnTo>
                  <a:lnTo>
                    <a:pt x="23196" y="825"/>
                  </a:lnTo>
                  <a:cubicBezTo>
                    <a:pt x="23196" y="825"/>
                    <a:pt x="23017" y="0"/>
                    <a:pt x="2203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52"/>
            <p:cNvSpPr/>
            <p:nvPr/>
          </p:nvSpPr>
          <p:spPr>
            <a:xfrm>
              <a:off x="238125" y="1071925"/>
              <a:ext cx="2568675" cy="3902025"/>
            </a:xfrm>
            <a:custGeom>
              <a:avLst/>
              <a:gdLst/>
              <a:ahLst/>
              <a:cxnLst/>
              <a:rect l="l" t="t" r="r" b="b"/>
              <a:pathLst>
                <a:path w="102747" h="156081" extrusionOk="0">
                  <a:moveTo>
                    <a:pt x="61468" y="29836"/>
                  </a:moveTo>
                  <a:cubicBezTo>
                    <a:pt x="61506" y="29899"/>
                    <a:pt x="61519" y="29962"/>
                    <a:pt x="61506" y="30025"/>
                  </a:cubicBezTo>
                  <a:lnTo>
                    <a:pt x="61342" y="29899"/>
                  </a:lnTo>
                  <a:lnTo>
                    <a:pt x="61468" y="29836"/>
                  </a:lnTo>
                  <a:close/>
                  <a:moveTo>
                    <a:pt x="101181" y="102504"/>
                  </a:moveTo>
                  <a:lnTo>
                    <a:pt x="101282" y="102542"/>
                  </a:lnTo>
                  <a:lnTo>
                    <a:pt x="101193" y="102718"/>
                  </a:lnTo>
                  <a:cubicBezTo>
                    <a:pt x="101155" y="102655"/>
                    <a:pt x="101143" y="102567"/>
                    <a:pt x="101181" y="102504"/>
                  </a:cubicBezTo>
                  <a:close/>
                  <a:moveTo>
                    <a:pt x="22159" y="618"/>
                  </a:moveTo>
                  <a:cubicBezTo>
                    <a:pt x="22328" y="618"/>
                    <a:pt x="22461" y="648"/>
                    <a:pt x="22565" y="692"/>
                  </a:cubicBezTo>
                  <a:cubicBezTo>
                    <a:pt x="22779" y="781"/>
                    <a:pt x="22943" y="970"/>
                    <a:pt x="23019" y="1198"/>
                  </a:cubicBezTo>
                  <a:lnTo>
                    <a:pt x="23385" y="1437"/>
                  </a:lnTo>
                  <a:lnTo>
                    <a:pt x="26075" y="844"/>
                  </a:lnTo>
                  <a:lnTo>
                    <a:pt x="28057" y="2498"/>
                  </a:lnTo>
                  <a:lnTo>
                    <a:pt x="30658" y="4998"/>
                  </a:lnTo>
                  <a:lnTo>
                    <a:pt x="34257" y="6716"/>
                  </a:lnTo>
                  <a:lnTo>
                    <a:pt x="36909" y="8976"/>
                  </a:lnTo>
                  <a:lnTo>
                    <a:pt x="37048" y="9052"/>
                  </a:lnTo>
                  <a:lnTo>
                    <a:pt x="39093" y="9481"/>
                  </a:lnTo>
                  <a:lnTo>
                    <a:pt x="39207" y="9481"/>
                  </a:lnTo>
                  <a:lnTo>
                    <a:pt x="42679" y="9052"/>
                  </a:lnTo>
                  <a:lnTo>
                    <a:pt x="43879" y="9430"/>
                  </a:lnTo>
                  <a:lnTo>
                    <a:pt x="44624" y="11678"/>
                  </a:lnTo>
                  <a:lnTo>
                    <a:pt x="44978" y="11893"/>
                  </a:lnTo>
                  <a:lnTo>
                    <a:pt x="46657" y="11590"/>
                  </a:lnTo>
                  <a:lnTo>
                    <a:pt x="47541" y="12208"/>
                  </a:lnTo>
                  <a:lnTo>
                    <a:pt x="50685" y="15125"/>
                  </a:lnTo>
                  <a:cubicBezTo>
                    <a:pt x="50698" y="15302"/>
                    <a:pt x="50710" y="15668"/>
                    <a:pt x="50761" y="16464"/>
                  </a:cubicBezTo>
                  <a:cubicBezTo>
                    <a:pt x="50761" y="16830"/>
                    <a:pt x="50937" y="17183"/>
                    <a:pt x="51253" y="17385"/>
                  </a:cubicBezTo>
                  <a:cubicBezTo>
                    <a:pt x="51517" y="17561"/>
                    <a:pt x="51851" y="17620"/>
                    <a:pt x="52180" y="17620"/>
                  </a:cubicBezTo>
                  <a:cubicBezTo>
                    <a:pt x="52561" y="17620"/>
                    <a:pt x="52935" y="17541"/>
                    <a:pt x="53185" y="17474"/>
                  </a:cubicBezTo>
                  <a:lnTo>
                    <a:pt x="54094" y="19507"/>
                  </a:lnTo>
                  <a:lnTo>
                    <a:pt x="54637" y="19557"/>
                  </a:lnTo>
                  <a:lnTo>
                    <a:pt x="55370" y="18497"/>
                  </a:lnTo>
                  <a:lnTo>
                    <a:pt x="55988" y="17322"/>
                  </a:lnTo>
                  <a:lnTo>
                    <a:pt x="57807" y="17322"/>
                  </a:lnTo>
                  <a:lnTo>
                    <a:pt x="59562" y="19784"/>
                  </a:lnTo>
                  <a:lnTo>
                    <a:pt x="60016" y="19848"/>
                  </a:lnTo>
                  <a:lnTo>
                    <a:pt x="61418" y="18762"/>
                  </a:lnTo>
                  <a:lnTo>
                    <a:pt x="62744" y="18875"/>
                  </a:lnTo>
                  <a:lnTo>
                    <a:pt x="62744" y="20403"/>
                  </a:lnTo>
                  <a:lnTo>
                    <a:pt x="63198" y="20681"/>
                  </a:lnTo>
                  <a:lnTo>
                    <a:pt x="66204" y="19103"/>
                  </a:lnTo>
                  <a:lnTo>
                    <a:pt x="66355" y="18875"/>
                  </a:lnTo>
                  <a:lnTo>
                    <a:pt x="66709" y="16451"/>
                  </a:lnTo>
                  <a:lnTo>
                    <a:pt x="66658" y="16224"/>
                  </a:lnTo>
                  <a:lnTo>
                    <a:pt x="65913" y="15150"/>
                  </a:lnTo>
                  <a:lnTo>
                    <a:pt x="67542" y="12650"/>
                  </a:lnTo>
                  <a:lnTo>
                    <a:pt x="69613" y="9961"/>
                  </a:lnTo>
                  <a:lnTo>
                    <a:pt x="69676" y="9771"/>
                  </a:lnTo>
                  <a:lnTo>
                    <a:pt x="69676" y="7877"/>
                  </a:lnTo>
                  <a:lnTo>
                    <a:pt x="71709" y="7877"/>
                  </a:lnTo>
                  <a:lnTo>
                    <a:pt x="72631" y="8004"/>
                  </a:lnTo>
                  <a:lnTo>
                    <a:pt x="72984" y="8180"/>
                  </a:lnTo>
                  <a:lnTo>
                    <a:pt x="71570" y="9493"/>
                  </a:lnTo>
                  <a:lnTo>
                    <a:pt x="70636" y="9872"/>
                  </a:lnTo>
                  <a:lnTo>
                    <a:pt x="70472" y="10024"/>
                  </a:lnTo>
                  <a:lnTo>
                    <a:pt x="68413" y="14469"/>
                  </a:lnTo>
                  <a:lnTo>
                    <a:pt x="67290" y="15693"/>
                  </a:lnTo>
                  <a:lnTo>
                    <a:pt x="67226" y="16034"/>
                  </a:lnTo>
                  <a:lnTo>
                    <a:pt x="68274" y="18408"/>
                  </a:lnTo>
                  <a:lnTo>
                    <a:pt x="68780" y="18509"/>
                  </a:lnTo>
                  <a:lnTo>
                    <a:pt x="69108" y="18206"/>
                  </a:lnTo>
                  <a:lnTo>
                    <a:pt x="69108" y="18206"/>
                  </a:lnTo>
                  <a:lnTo>
                    <a:pt x="69045" y="18522"/>
                  </a:lnTo>
                  <a:lnTo>
                    <a:pt x="69045" y="21035"/>
                  </a:lnTo>
                  <a:lnTo>
                    <a:pt x="69537" y="21287"/>
                  </a:lnTo>
                  <a:lnTo>
                    <a:pt x="70686" y="20504"/>
                  </a:lnTo>
                  <a:lnTo>
                    <a:pt x="72315" y="19254"/>
                  </a:lnTo>
                  <a:lnTo>
                    <a:pt x="73262" y="17474"/>
                  </a:lnTo>
                  <a:lnTo>
                    <a:pt x="74525" y="18534"/>
                  </a:lnTo>
                  <a:lnTo>
                    <a:pt x="74929" y="20050"/>
                  </a:lnTo>
                  <a:lnTo>
                    <a:pt x="73982" y="21742"/>
                  </a:lnTo>
                  <a:lnTo>
                    <a:pt x="73805" y="23636"/>
                  </a:lnTo>
                  <a:lnTo>
                    <a:pt x="70699" y="23636"/>
                  </a:lnTo>
                  <a:lnTo>
                    <a:pt x="69752" y="23863"/>
                  </a:lnTo>
                  <a:lnTo>
                    <a:pt x="69613" y="23951"/>
                  </a:lnTo>
                  <a:lnTo>
                    <a:pt x="68350" y="25227"/>
                  </a:lnTo>
                  <a:lnTo>
                    <a:pt x="66797" y="26704"/>
                  </a:lnTo>
                  <a:cubicBezTo>
                    <a:pt x="66721" y="26755"/>
                    <a:pt x="66368" y="26982"/>
                    <a:pt x="64701" y="27954"/>
                  </a:cubicBezTo>
                  <a:lnTo>
                    <a:pt x="64171" y="28270"/>
                  </a:lnTo>
                  <a:lnTo>
                    <a:pt x="63779" y="28510"/>
                  </a:lnTo>
                  <a:cubicBezTo>
                    <a:pt x="63602" y="28535"/>
                    <a:pt x="63299" y="28674"/>
                    <a:pt x="62668" y="28990"/>
                  </a:cubicBezTo>
                  <a:cubicBezTo>
                    <a:pt x="61443" y="29608"/>
                    <a:pt x="61216" y="29684"/>
                    <a:pt x="61178" y="29684"/>
                  </a:cubicBezTo>
                  <a:lnTo>
                    <a:pt x="61178" y="29785"/>
                  </a:lnTo>
                  <a:lnTo>
                    <a:pt x="61039" y="29684"/>
                  </a:lnTo>
                  <a:cubicBezTo>
                    <a:pt x="60938" y="29747"/>
                    <a:pt x="60875" y="29861"/>
                    <a:pt x="60862" y="29974"/>
                  </a:cubicBezTo>
                  <a:lnTo>
                    <a:pt x="60079" y="31868"/>
                  </a:lnTo>
                  <a:lnTo>
                    <a:pt x="59663" y="34381"/>
                  </a:lnTo>
                  <a:lnTo>
                    <a:pt x="59663" y="34457"/>
                  </a:lnTo>
                  <a:lnTo>
                    <a:pt x="59890" y="37222"/>
                  </a:lnTo>
                  <a:lnTo>
                    <a:pt x="60206" y="37500"/>
                  </a:lnTo>
                  <a:lnTo>
                    <a:pt x="61115" y="37500"/>
                  </a:lnTo>
                  <a:lnTo>
                    <a:pt x="62075" y="38321"/>
                  </a:lnTo>
                  <a:lnTo>
                    <a:pt x="64360" y="39685"/>
                  </a:lnTo>
                  <a:lnTo>
                    <a:pt x="66317" y="40669"/>
                  </a:lnTo>
                  <a:lnTo>
                    <a:pt x="65736" y="43195"/>
                  </a:lnTo>
                  <a:lnTo>
                    <a:pt x="65800" y="43460"/>
                  </a:lnTo>
                  <a:lnTo>
                    <a:pt x="67214" y="45278"/>
                  </a:lnTo>
                  <a:lnTo>
                    <a:pt x="67605" y="45354"/>
                  </a:lnTo>
                  <a:lnTo>
                    <a:pt x="68868" y="44723"/>
                  </a:lnTo>
                  <a:lnTo>
                    <a:pt x="69045" y="44445"/>
                  </a:lnTo>
                  <a:lnTo>
                    <a:pt x="69045" y="41516"/>
                  </a:lnTo>
                  <a:lnTo>
                    <a:pt x="70800" y="40884"/>
                  </a:lnTo>
                  <a:lnTo>
                    <a:pt x="73035" y="39028"/>
                  </a:lnTo>
                  <a:lnTo>
                    <a:pt x="73136" y="38750"/>
                  </a:lnTo>
                  <a:lnTo>
                    <a:pt x="72909" y="36414"/>
                  </a:lnTo>
                  <a:lnTo>
                    <a:pt x="72858" y="36275"/>
                  </a:lnTo>
                  <a:lnTo>
                    <a:pt x="72201" y="35253"/>
                  </a:lnTo>
                  <a:lnTo>
                    <a:pt x="73376" y="34015"/>
                  </a:lnTo>
                  <a:lnTo>
                    <a:pt x="73464" y="33800"/>
                  </a:lnTo>
                  <a:lnTo>
                    <a:pt x="73527" y="31250"/>
                  </a:lnTo>
                  <a:lnTo>
                    <a:pt x="74095" y="31199"/>
                  </a:lnTo>
                  <a:lnTo>
                    <a:pt x="76798" y="31199"/>
                  </a:lnTo>
                  <a:lnTo>
                    <a:pt x="77808" y="32247"/>
                  </a:lnTo>
                  <a:lnTo>
                    <a:pt x="77947" y="32323"/>
                  </a:lnTo>
                  <a:lnTo>
                    <a:pt x="79298" y="32702"/>
                  </a:lnTo>
                  <a:lnTo>
                    <a:pt x="78704" y="33813"/>
                  </a:lnTo>
                  <a:lnTo>
                    <a:pt x="78666" y="34015"/>
                  </a:lnTo>
                  <a:lnTo>
                    <a:pt x="78982" y="36061"/>
                  </a:lnTo>
                  <a:lnTo>
                    <a:pt x="79235" y="36326"/>
                  </a:lnTo>
                  <a:lnTo>
                    <a:pt x="81129" y="36730"/>
                  </a:lnTo>
                  <a:lnTo>
                    <a:pt x="81419" y="36629"/>
                  </a:lnTo>
                  <a:lnTo>
                    <a:pt x="82998" y="34861"/>
                  </a:lnTo>
                  <a:lnTo>
                    <a:pt x="83402" y="38523"/>
                  </a:lnTo>
                  <a:lnTo>
                    <a:pt x="83793" y="40657"/>
                  </a:lnTo>
                  <a:lnTo>
                    <a:pt x="83894" y="40834"/>
                  </a:lnTo>
                  <a:lnTo>
                    <a:pt x="85902" y="42715"/>
                  </a:lnTo>
                  <a:cubicBezTo>
                    <a:pt x="86558" y="43864"/>
                    <a:pt x="87253" y="45127"/>
                    <a:pt x="87455" y="45569"/>
                  </a:cubicBezTo>
                  <a:cubicBezTo>
                    <a:pt x="87152" y="45821"/>
                    <a:pt x="86369" y="46415"/>
                    <a:pt x="85687" y="46932"/>
                  </a:cubicBezTo>
                  <a:lnTo>
                    <a:pt x="83162" y="48385"/>
                  </a:lnTo>
                  <a:lnTo>
                    <a:pt x="81028" y="48220"/>
                  </a:lnTo>
                  <a:lnTo>
                    <a:pt x="78654" y="48220"/>
                  </a:lnTo>
                  <a:lnTo>
                    <a:pt x="78515" y="48258"/>
                  </a:lnTo>
                  <a:lnTo>
                    <a:pt x="76065" y="49521"/>
                  </a:lnTo>
                  <a:lnTo>
                    <a:pt x="76343" y="50089"/>
                  </a:lnTo>
                  <a:lnTo>
                    <a:pt x="77934" y="49369"/>
                  </a:lnTo>
                  <a:lnTo>
                    <a:pt x="78502" y="49685"/>
                  </a:lnTo>
                  <a:lnTo>
                    <a:pt x="78502" y="50834"/>
                  </a:lnTo>
                  <a:lnTo>
                    <a:pt x="79235" y="52539"/>
                  </a:lnTo>
                  <a:lnTo>
                    <a:pt x="79550" y="52728"/>
                  </a:lnTo>
                  <a:lnTo>
                    <a:pt x="82556" y="52514"/>
                  </a:lnTo>
                  <a:lnTo>
                    <a:pt x="82934" y="52930"/>
                  </a:lnTo>
                  <a:lnTo>
                    <a:pt x="79828" y="54231"/>
                  </a:lnTo>
                  <a:lnTo>
                    <a:pt x="78048" y="55355"/>
                  </a:lnTo>
                  <a:lnTo>
                    <a:pt x="77113" y="53890"/>
                  </a:lnTo>
                  <a:lnTo>
                    <a:pt x="76671" y="53802"/>
                  </a:lnTo>
                  <a:lnTo>
                    <a:pt x="74146" y="55456"/>
                  </a:lnTo>
                  <a:lnTo>
                    <a:pt x="74032" y="55607"/>
                  </a:lnTo>
                  <a:lnTo>
                    <a:pt x="73237" y="57691"/>
                  </a:lnTo>
                  <a:lnTo>
                    <a:pt x="71797" y="57691"/>
                  </a:lnTo>
                  <a:lnTo>
                    <a:pt x="71583" y="57779"/>
                  </a:lnTo>
                  <a:lnTo>
                    <a:pt x="68982" y="60330"/>
                  </a:lnTo>
                  <a:lnTo>
                    <a:pt x="68136" y="62426"/>
                  </a:lnTo>
                  <a:lnTo>
                    <a:pt x="66671" y="64888"/>
                  </a:lnTo>
                  <a:lnTo>
                    <a:pt x="63741" y="66908"/>
                  </a:lnTo>
                  <a:lnTo>
                    <a:pt x="63640" y="67009"/>
                  </a:lnTo>
                  <a:lnTo>
                    <a:pt x="62618" y="68916"/>
                  </a:lnTo>
                  <a:lnTo>
                    <a:pt x="62580" y="69068"/>
                  </a:lnTo>
                  <a:lnTo>
                    <a:pt x="62731" y="72767"/>
                  </a:lnTo>
                  <a:lnTo>
                    <a:pt x="62491" y="74043"/>
                  </a:lnTo>
                  <a:lnTo>
                    <a:pt x="61620" y="72717"/>
                  </a:lnTo>
                  <a:lnTo>
                    <a:pt x="61393" y="70823"/>
                  </a:lnTo>
                  <a:lnTo>
                    <a:pt x="61178" y="70558"/>
                  </a:lnTo>
                  <a:lnTo>
                    <a:pt x="58413" y="69686"/>
                  </a:lnTo>
                  <a:lnTo>
                    <a:pt x="56190" y="69674"/>
                  </a:lnTo>
                  <a:lnTo>
                    <a:pt x="55913" y="69838"/>
                  </a:lnTo>
                  <a:lnTo>
                    <a:pt x="55471" y="70684"/>
                  </a:lnTo>
                  <a:lnTo>
                    <a:pt x="54423" y="69838"/>
                  </a:lnTo>
                  <a:lnTo>
                    <a:pt x="54183" y="69762"/>
                  </a:lnTo>
                  <a:lnTo>
                    <a:pt x="51266" y="70166"/>
                  </a:lnTo>
                  <a:lnTo>
                    <a:pt x="51114" y="70229"/>
                  </a:lnTo>
                  <a:lnTo>
                    <a:pt x="48362" y="72287"/>
                  </a:lnTo>
                  <a:lnTo>
                    <a:pt x="48248" y="72452"/>
                  </a:lnTo>
                  <a:lnTo>
                    <a:pt x="47377" y="75381"/>
                  </a:lnTo>
                  <a:lnTo>
                    <a:pt x="47377" y="75507"/>
                  </a:lnTo>
                  <a:lnTo>
                    <a:pt x="47768" y="79093"/>
                  </a:lnTo>
                  <a:lnTo>
                    <a:pt x="47819" y="79245"/>
                  </a:lnTo>
                  <a:lnTo>
                    <a:pt x="49801" y="81934"/>
                  </a:lnTo>
                  <a:lnTo>
                    <a:pt x="50155" y="82048"/>
                  </a:lnTo>
                  <a:lnTo>
                    <a:pt x="52832" y="81101"/>
                  </a:lnTo>
                  <a:lnTo>
                    <a:pt x="52996" y="80962"/>
                  </a:lnTo>
                  <a:lnTo>
                    <a:pt x="54082" y="79144"/>
                  </a:lnTo>
                  <a:lnTo>
                    <a:pt x="56304" y="79144"/>
                  </a:lnTo>
                  <a:lnTo>
                    <a:pt x="56203" y="79876"/>
                  </a:lnTo>
                  <a:lnTo>
                    <a:pt x="55496" y="81240"/>
                  </a:lnTo>
                  <a:lnTo>
                    <a:pt x="54789" y="83210"/>
                  </a:lnTo>
                  <a:lnTo>
                    <a:pt x="55054" y="83639"/>
                  </a:lnTo>
                  <a:lnTo>
                    <a:pt x="57516" y="83930"/>
                  </a:lnTo>
                  <a:lnTo>
                    <a:pt x="59095" y="84460"/>
                  </a:lnTo>
                  <a:lnTo>
                    <a:pt x="58413" y="86202"/>
                  </a:lnTo>
                  <a:lnTo>
                    <a:pt x="58425" y="86455"/>
                  </a:lnTo>
                  <a:lnTo>
                    <a:pt x="59688" y="89056"/>
                  </a:lnTo>
                  <a:lnTo>
                    <a:pt x="59840" y="89195"/>
                  </a:lnTo>
                  <a:lnTo>
                    <a:pt x="61569" y="90066"/>
                  </a:lnTo>
                  <a:lnTo>
                    <a:pt x="61809" y="90079"/>
                  </a:lnTo>
                  <a:lnTo>
                    <a:pt x="63388" y="89586"/>
                  </a:lnTo>
                  <a:lnTo>
                    <a:pt x="64827" y="90735"/>
                  </a:lnTo>
                  <a:lnTo>
                    <a:pt x="65320" y="90597"/>
                  </a:lnTo>
                  <a:cubicBezTo>
                    <a:pt x="65345" y="90546"/>
                    <a:pt x="65749" y="89397"/>
                    <a:pt x="65863" y="88980"/>
                  </a:cubicBezTo>
                  <a:cubicBezTo>
                    <a:pt x="66166" y="88766"/>
                    <a:pt x="67656" y="88261"/>
                    <a:pt x="68944" y="87882"/>
                  </a:cubicBezTo>
                  <a:lnTo>
                    <a:pt x="71696" y="87806"/>
                  </a:lnTo>
                  <a:lnTo>
                    <a:pt x="74222" y="88437"/>
                  </a:lnTo>
                  <a:lnTo>
                    <a:pt x="76596" y="88665"/>
                  </a:lnTo>
                  <a:lnTo>
                    <a:pt x="78553" y="89788"/>
                  </a:lnTo>
                  <a:lnTo>
                    <a:pt x="80813" y="91973"/>
                  </a:lnTo>
                  <a:lnTo>
                    <a:pt x="81002" y="92061"/>
                  </a:lnTo>
                  <a:lnTo>
                    <a:pt x="83174" y="92289"/>
                  </a:lnTo>
                  <a:lnTo>
                    <a:pt x="86432" y="93362"/>
                  </a:lnTo>
                  <a:lnTo>
                    <a:pt x="87846" y="95370"/>
                  </a:lnTo>
                  <a:lnTo>
                    <a:pt x="89021" y="98097"/>
                  </a:lnTo>
                  <a:lnTo>
                    <a:pt x="89185" y="98274"/>
                  </a:lnTo>
                  <a:lnTo>
                    <a:pt x="91470" y="99221"/>
                  </a:lnTo>
                  <a:lnTo>
                    <a:pt x="93529" y="100016"/>
                  </a:lnTo>
                  <a:lnTo>
                    <a:pt x="95448" y="100345"/>
                  </a:lnTo>
                  <a:lnTo>
                    <a:pt x="98655" y="101595"/>
                  </a:lnTo>
                  <a:cubicBezTo>
                    <a:pt x="100625" y="102365"/>
                    <a:pt x="101092" y="102655"/>
                    <a:pt x="101193" y="102731"/>
                  </a:cubicBezTo>
                  <a:lnTo>
                    <a:pt x="101168" y="102782"/>
                  </a:lnTo>
                  <a:lnTo>
                    <a:pt x="102115" y="104524"/>
                  </a:lnTo>
                  <a:lnTo>
                    <a:pt x="101130" y="106305"/>
                  </a:lnTo>
                  <a:lnTo>
                    <a:pt x="99312" y="108590"/>
                  </a:lnTo>
                  <a:lnTo>
                    <a:pt x="99249" y="108716"/>
                  </a:lnTo>
                  <a:lnTo>
                    <a:pt x="98857" y="110673"/>
                  </a:lnTo>
                  <a:lnTo>
                    <a:pt x="97986" y="113855"/>
                  </a:lnTo>
                  <a:lnTo>
                    <a:pt x="97456" y="117492"/>
                  </a:lnTo>
                  <a:lnTo>
                    <a:pt x="96256" y="118199"/>
                  </a:lnTo>
                  <a:lnTo>
                    <a:pt x="93541" y="119639"/>
                  </a:lnTo>
                  <a:lnTo>
                    <a:pt x="91016" y="121369"/>
                  </a:lnTo>
                  <a:lnTo>
                    <a:pt x="90889" y="121583"/>
                  </a:lnTo>
                  <a:lnTo>
                    <a:pt x="90422" y="124260"/>
                  </a:lnTo>
                  <a:lnTo>
                    <a:pt x="89096" y="126192"/>
                  </a:lnTo>
                  <a:lnTo>
                    <a:pt x="87682" y="128604"/>
                  </a:lnTo>
                  <a:lnTo>
                    <a:pt x="86205" y="130031"/>
                  </a:lnTo>
                  <a:lnTo>
                    <a:pt x="83679" y="129589"/>
                  </a:lnTo>
                  <a:lnTo>
                    <a:pt x="83313" y="129930"/>
                  </a:lnTo>
                  <a:lnTo>
                    <a:pt x="83389" y="130889"/>
                  </a:lnTo>
                  <a:lnTo>
                    <a:pt x="83553" y="132114"/>
                  </a:lnTo>
                  <a:lnTo>
                    <a:pt x="83553" y="134008"/>
                  </a:lnTo>
                  <a:lnTo>
                    <a:pt x="81886" y="134412"/>
                  </a:lnTo>
                  <a:lnTo>
                    <a:pt x="79992" y="134968"/>
                  </a:lnTo>
                  <a:lnTo>
                    <a:pt x="79765" y="135271"/>
                  </a:lnTo>
                  <a:lnTo>
                    <a:pt x="79765" y="135801"/>
                  </a:lnTo>
                  <a:lnTo>
                    <a:pt x="79702" y="137039"/>
                  </a:lnTo>
                  <a:lnTo>
                    <a:pt x="78616" y="136912"/>
                  </a:lnTo>
                  <a:lnTo>
                    <a:pt x="78262" y="137215"/>
                  </a:lnTo>
                  <a:lnTo>
                    <a:pt x="78187" y="138314"/>
                  </a:lnTo>
                  <a:lnTo>
                    <a:pt x="78212" y="138465"/>
                  </a:lnTo>
                  <a:lnTo>
                    <a:pt x="78730" y="139640"/>
                  </a:lnTo>
                  <a:lnTo>
                    <a:pt x="78376" y="141622"/>
                  </a:lnTo>
                  <a:lnTo>
                    <a:pt x="77694" y="142102"/>
                  </a:lnTo>
                  <a:lnTo>
                    <a:pt x="77593" y="142216"/>
                  </a:lnTo>
                  <a:lnTo>
                    <a:pt x="76722" y="143882"/>
                  </a:lnTo>
                  <a:lnTo>
                    <a:pt x="76823" y="144274"/>
                  </a:lnTo>
                  <a:lnTo>
                    <a:pt x="78300" y="145335"/>
                  </a:lnTo>
                  <a:lnTo>
                    <a:pt x="78060" y="146105"/>
                  </a:lnTo>
                  <a:cubicBezTo>
                    <a:pt x="77997" y="146181"/>
                    <a:pt x="77757" y="146484"/>
                    <a:pt x="76924" y="147481"/>
                  </a:cubicBezTo>
                  <a:cubicBezTo>
                    <a:pt x="76444" y="148062"/>
                    <a:pt x="76255" y="148592"/>
                    <a:pt x="76381" y="149059"/>
                  </a:cubicBezTo>
                  <a:cubicBezTo>
                    <a:pt x="76469" y="149388"/>
                    <a:pt x="76697" y="149678"/>
                    <a:pt x="77000" y="149842"/>
                  </a:cubicBezTo>
                  <a:lnTo>
                    <a:pt x="78136" y="152646"/>
                  </a:lnTo>
                  <a:lnTo>
                    <a:pt x="78275" y="152810"/>
                  </a:lnTo>
                  <a:lnTo>
                    <a:pt x="81167" y="154363"/>
                  </a:lnTo>
                  <a:lnTo>
                    <a:pt x="80245" y="155449"/>
                  </a:lnTo>
                  <a:lnTo>
                    <a:pt x="77492" y="155449"/>
                  </a:lnTo>
                  <a:lnTo>
                    <a:pt x="75889" y="154401"/>
                  </a:lnTo>
                  <a:lnTo>
                    <a:pt x="73628" y="151130"/>
                  </a:lnTo>
                  <a:lnTo>
                    <a:pt x="72429" y="147443"/>
                  </a:lnTo>
                  <a:lnTo>
                    <a:pt x="72113" y="145625"/>
                  </a:lnTo>
                  <a:lnTo>
                    <a:pt x="70825" y="143605"/>
                  </a:lnTo>
                  <a:lnTo>
                    <a:pt x="72568" y="139577"/>
                  </a:lnTo>
                  <a:lnTo>
                    <a:pt x="72454" y="139198"/>
                  </a:lnTo>
                  <a:lnTo>
                    <a:pt x="71242" y="138327"/>
                  </a:lnTo>
                  <a:lnTo>
                    <a:pt x="71014" y="135523"/>
                  </a:lnTo>
                  <a:lnTo>
                    <a:pt x="71090" y="133112"/>
                  </a:lnTo>
                  <a:lnTo>
                    <a:pt x="71873" y="129993"/>
                  </a:lnTo>
                  <a:lnTo>
                    <a:pt x="71886" y="129892"/>
                  </a:lnTo>
                  <a:lnTo>
                    <a:pt x="71722" y="127884"/>
                  </a:lnTo>
                  <a:lnTo>
                    <a:pt x="71962" y="123907"/>
                  </a:lnTo>
                  <a:lnTo>
                    <a:pt x="71722" y="120030"/>
                  </a:lnTo>
                  <a:lnTo>
                    <a:pt x="71242" y="115295"/>
                  </a:lnTo>
                  <a:lnTo>
                    <a:pt x="71191" y="115131"/>
                  </a:lnTo>
                  <a:lnTo>
                    <a:pt x="69929" y="113401"/>
                  </a:lnTo>
                  <a:lnTo>
                    <a:pt x="67921" y="112252"/>
                  </a:lnTo>
                  <a:lnTo>
                    <a:pt x="65837" y="109007"/>
                  </a:lnTo>
                  <a:lnTo>
                    <a:pt x="63678" y="105724"/>
                  </a:lnTo>
                  <a:lnTo>
                    <a:pt x="61367" y="103274"/>
                  </a:lnTo>
                  <a:lnTo>
                    <a:pt x="61772" y="102277"/>
                  </a:lnTo>
                  <a:lnTo>
                    <a:pt x="62024" y="100029"/>
                  </a:lnTo>
                  <a:lnTo>
                    <a:pt x="62782" y="97832"/>
                  </a:lnTo>
                  <a:lnTo>
                    <a:pt x="64246" y="96051"/>
                  </a:lnTo>
                  <a:lnTo>
                    <a:pt x="64322" y="95887"/>
                  </a:lnTo>
                  <a:lnTo>
                    <a:pt x="64638" y="92415"/>
                  </a:lnTo>
                  <a:lnTo>
                    <a:pt x="64562" y="92175"/>
                  </a:lnTo>
                  <a:lnTo>
                    <a:pt x="62971" y="90369"/>
                  </a:lnTo>
                  <a:lnTo>
                    <a:pt x="62529" y="90344"/>
                  </a:lnTo>
                  <a:lnTo>
                    <a:pt x="61431" y="91304"/>
                  </a:lnTo>
                  <a:lnTo>
                    <a:pt x="59145" y="90091"/>
                  </a:lnTo>
                  <a:lnTo>
                    <a:pt x="55799" y="86341"/>
                  </a:lnTo>
                  <a:lnTo>
                    <a:pt x="55622" y="86253"/>
                  </a:lnTo>
                  <a:lnTo>
                    <a:pt x="52781" y="85634"/>
                  </a:lnTo>
                  <a:lnTo>
                    <a:pt x="50243" y="83626"/>
                  </a:lnTo>
                  <a:lnTo>
                    <a:pt x="49877" y="83614"/>
                  </a:lnTo>
                  <a:lnTo>
                    <a:pt x="49157" y="84068"/>
                  </a:lnTo>
                  <a:lnTo>
                    <a:pt x="46430" y="82629"/>
                  </a:lnTo>
                  <a:lnTo>
                    <a:pt x="42566" y="81467"/>
                  </a:lnTo>
                  <a:lnTo>
                    <a:pt x="41051" y="79801"/>
                  </a:lnTo>
                  <a:lnTo>
                    <a:pt x="40899" y="77629"/>
                  </a:lnTo>
                  <a:lnTo>
                    <a:pt x="40861" y="77490"/>
                  </a:lnTo>
                  <a:lnTo>
                    <a:pt x="38803" y="73942"/>
                  </a:lnTo>
                  <a:lnTo>
                    <a:pt x="36606" y="71858"/>
                  </a:lnTo>
                  <a:lnTo>
                    <a:pt x="35760" y="68739"/>
                  </a:lnTo>
                  <a:lnTo>
                    <a:pt x="34282" y="66959"/>
                  </a:lnTo>
                  <a:lnTo>
                    <a:pt x="33727" y="67199"/>
                  </a:lnTo>
                  <a:lnTo>
                    <a:pt x="34358" y="71694"/>
                  </a:lnTo>
                  <a:lnTo>
                    <a:pt x="34421" y="71858"/>
                  </a:lnTo>
                  <a:lnTo>
                    <a:pt x="35873" y="73689"/>
                  </a:lnTo>
                  <a:lnTo>
                    <a:pt x="36240" y="75722"/>
                  </a:lnTo>
                  <a:lnTo>
                    <a:pt x="36240" y="75722"/>
                  </a:lnTo>
                  <a:lnTo>
                    <a:pt x="34484" y="73866"/>
                  </a:lnTo>
                  <a:lnTo>
                    <a:pt x="33070" y="68878"/>
                  </a:lnTo>
                  <a:lnTo>
                    <a:pt x="31808" y="65406"/>
                  </a:lnTo>
                  <a:lnTo>
                    <a:pt x="31694" y="65242"/>
                  </a:lnTo>
                  <a:lnTo>
                    <a:pt x="30014" y="64093"/>
                  </a:lnTo>
                  <a:lnTo>
                    <a:pt x="28360" y="61454"/>
                  </a:lnTo>
                  <a:lnTo>
                    <a:pt x="28045" y="57097"/>
                  </a:lnTo>
                  <a:lnTo>
                    <a:pt x="28512" y="52817"/>
                  </a:lnTo>
                  <a:lnTo>
                    <a:pt x="29749" y="50354"/>
                  </a:lnTo>
                  <a:lnTo>
                    <a:pt x="30014" y="47627"/>
                  </a:lnTo>
                  <a:lnTo>
                    <a:pt x="29989" y="47475"/>
                  </a:lnTo>
                  <a:lnTo>
                    <a:pt x="28310" y="43776"/>
                  </a:lnTo>
                  <a:lnTo>
                    <a:pt x="28449" y="42841"/>
                  </a:lnTo>
                  <a:lnTo>
                    <a:pt x="30419" y="44079"/>
                  </a:lnTo>
                  <a:lnTo>
                    <a:pt x="30873" y="43700"/>
                  </a:lnTo>
                  <a:lnTo>
                    <a:pt x="29623" y="40733"/>
                  </a:lnTo>
                  <a:lnTo>
                    <a:pt x="28916" y="36364"/>
                  </a:lnTo>
                  <a:lnTo>
                    <a:pt x="28411" y="36174"/>
                  </a:lnTo>
                  <a:lnTo>
                    <a:pt x="27300" y="37109"/>
                  </a:lnTo>
                  <a:lnTo>
                    <a:pt x="27211" y="37260"/>
                  </a:lnTo>
                  <a:lnTo>
                    <a:pt x="26517" y="39432"/>
                  </a:lnTo>
                  <a:lnTo>
                    <a:pt x="26100" y="38435"/>
                  </a:lnTo>
                  <a:lnTo>
                    <a:pt x="26630" y="36477"/>
                  </a:lnTo>
                  <a:lnTo>
                    <a:pt x="27262" y="33472"/>
                  </a:lnTo>
                  <a:lnTo>
                    <a:pt x="27262" y="33358"/>
                  </a:lnTo>
                  <a:lnTo>
                    <a:pt x="26555" y="29330"/>
                  </a:lnTo>
                  <a:lnTo>
                    <a:pt x="25027" y="26477"/>
                  </a:lnTo>
                  <a:lnTo>
                    <a:pt x="24901" y="26363"/>
                  </a:lnTo>
                  <a:cubicBezTo>
                    <a:pt x="21319" y="24236"/>
                    <a:pt x="20275" y="23768"/>
                    <a:pt x="19914" y="23768"/>
                  </a:cubicBezTo>
                  <a:cubicBezTo>
                    <a:pt x="19779" y="23768"/>
                    <a:pt x="19739" y="23832"/>
                    <a:pt x="19698" y="23901"/>
                  </a:cubicBezTo>
                  <a:cubicBezTo>
                    <a:pt x="19521" y="24040"/>
                    <a:pt x="18322" y="24444"/>
                    <a:pt x="17337" y="24747"/>
                  </a:cubicBezTo>
                  <a:lnTo>
                    <a:pt x="16112" y="24999"/>
                  </a:lnTo>
                  <a:lnTo>
                    <a:pt x="17299" y="22840"/>
                  </a:lnTo>
                  <a:lnTo>
                    <a:pt x="16832" y="22436"/>
                  </a:lnTo>
                  <a:lnTo>
                    <a:pt x="14370" y="24191"/>
                  </a:lnTo>
                  <a:lnTo>
                    <a:pt x="12362" y="25959"/>
                  </a:lnTo>
                  <a:lnTo>
                    <a:pt x="10127" y="28573"/>
                  </a:lnTo>
                  <a:lnTo>
                    <a:pt x="4394" y="30896"/>
                  </a:lnTo>
                  <a:lnTo>
                    <a:pt x="2134" y="31262"/>
                  </a:lnTo>
                  <a:lnTo>
                    <a:pt x="3132" y="30770"/>
                  </a:lnTo>
                  <a:cubicBezTo>
                    <a:pt x="8687" y="27702"/>
                    <a:pt x="8763" y="27399"/>
                    <a:pt x="8801" y="27247"/>
                  </a:cubicBezTo>
                  <a:cubicBezTo>
                    <a:pt x="8852" y="27058"/>
                    <a:pt x="9432" y="26224"/>
                    <a:pt x="9937" y="25555"/>
                  </a:cubicBezTo>
                  <a:lnTo>
                    <a:pt x="9887" y="25126"/>
                  </a:lnTo>
                  <a:lnTo>
                    <a:pt x="8018" y="23573"/>
                  </a:lnTo>
                  <a:lnTo>
                    <a:pt x="6882" y="22373"/>
                  </a:lnTo>
                  <a:lnTo>
                    <a:pt x="6389" y="20454"/>
                  </a:lnTo>
                  <a:lnTo>
                    <a:pt x="7702" y="18396"/>
                  </a:lnTo>
                  <a:lnTo>
                    <a:pt x="9584" y="16034"/>
                  </a:lnTo>
                  <a:lnTo>
                    <a:pt x="12425" y="15466"/>
                  </a:lnTo>
                  <a:lnTo>
                    <a:pt x="12602" y="15365"/>
                  </a:lnTo>
                  <a:lnTo>
                    <a:pt x="14256" y="13332"/>
                  </a:lnTo>
                  <a:lnTo>
                    <a:pt x="13991" y="12814"/>
                  </a:lnTo>
                  <a:lnTo>
                    <a:pt x="12059" y="12979"/>
                  </a:lnTo>
                  <a:lnTo>
                    <a:pt x="9761" y="12625"/>
                  </a:lnTo>
                  <a:lnTo>
                    <a:pt x="9761" y="11943"/>
                  </a:lnTo>
                  <a:lnTo>
                    <a:pt x="10405" y="10579"/>
                  </a:lnTo>
                  <a:lnTo>
                    <a:pt x="12753" y="9531"/>
                  </a:lnTo>
                  <a:lnTo>
                    <a:pt x="13347" y="9999"/>
                  </a:lnTo>
                  <a:lnTo>
                    <a:pt x="15582" y="10655"/>
                  </a:lnTo>
                  <a:lnTo>
                    <a:pt x="15986" y="10302"/>
                  </a:lnTo>
                  <a:lnTo>
                    <a:pt x="15733" y="8572"/>
                  </a:lnTo>
                  <a:lnTo>
                    <a:pt x="14799" y="5301"/>
                  </a:lnTo>
                  <a:lnTo>
                    <a:pt x="14799" y="4582"/>
                  </a:lnTo>
                  <a:lnTo>
                    <a:pt x="16996" y="3268"/>
                  </a:lnTo>
                  <a:cubicBezTo>
                    <a:pt x="17249" y="3167"/>
                    <a:pt x="17943" y="2814"/>
                    <a:pt x="20178" y="1387"/>
                  </a:cubicBezTo>
                  <a:cubicBezTo>
                    <a:pt x="21117" y="797"/>
                    <a:pt x="21746" y="618"/>
                    <a:pt x="22159" y="618"/>
                  </a:cubicBezTo>
                  <a:close/>
                  <a:moveTo>
                    <a:pt x="22164" y="0"/>
                  </a:moveTo>
                  <a:cubicBezTo>
                    <a:pt x="21532" y="0"/>
                    <a:pt x="20754" y="291"/>
                    <a:pt x="19837" y="869"/>
                  </a:cubicBezTo>
                  <a:cubicBezTo>
                    <a:pt x="17274" y="2498"/>
                    <a:pt x="16819" y="2675"/>
                    <a:pt x="16781" y="2688"/>
                  </a:cubicBezTo>
                  <a:lnTo>
                    <a:pt x="14332" y="4127"/>
                  </a:lnTo>
                  <a:lnTo>
                    <a:pt x="14180" y="4392"/>
                  </a:lnTo>
                  <a:lnTo>
                    <a:pt x="14180" y="5339"/>
                  </a:lnTo>
                  <a:lnTo>
                    <a:pt x="15127" y="8698"/>
                  </a:lnTo>
                  <a:lnTo>
                    <a:pt x="15291" y="9923"/>
                  </a:lnTo>
                  <a:lnTo>
                    <a:pt x="13688" y="9468"/>
                  </a:lnTo>
                  <a:lnTo>
                    <a:pt x="12993" y="8925"/>
                  </a:lnTo>
                  <a:lnTo>
                    <a:pt x="12665" y="8875"/>
                  </a:lnTo>
                  <a:lnTo>
                    <a:pt x="10051" y="10062"/>
                  </a:lnTo>
                  <a:lnTo>
                    <a:pt x="9887" y="10213"/>
                  </a:lnTo>
                  <a:lnTo>
                    <a:pt x="9155" y="11754"/>
                  </a:lnTo>
                  <a:lnTo>
                    <a:pt x="9129" y="12915"/>
                  </a:lnTo>
                  <a:lnTo>
                    <a:pt x="9395" y="13231"/>
                  </a:lnTo>
                  <a:lnTo>
                    <a:pt x="11983" y="13623"/>
                  </a:lnTo>
                  <a:lnTo>
                    <a:pt x="12059" y="13623"/>
                  </a:lnTo>
                  <a:lnTo>
                    <a:pt x="13284" y="13521"/>
                  </a:lnTo>
                  <a:lnTo>
                    <a:pt x="12185" y="14873"/>
                  </a:lnTo>
                  <a:lnTo>
                    <a:pt x="9344" y="15441"/>
                  </a:lnTo>
                  <a:lnTo>
                    <a:pt x="9155" y="15554"/>
                  </a:lnTo>
                  <a:lnTo>
                    <a:pt x="7185" y="18029"/>
                  </a:lnTo>
                  <a:lnTo>
                    <a:pt x="5771" y="20239"/>
                  </a:lnTo>
                  <a:lnTo>
                    <a:pt x="5733" y="20479"/>
                  </a:lnTo>
                  <a:lnTo>
                    <a:pt x="6288" y="22613"/>
                  </a:lnTo>
                  <a:lnTo>
                    <a:pt x="6364" y="22752"/>
                  </a:lnTo>
                  <a:lnTo>
                    <a:pt x="7576" y="24040"/>
                  </a:lnTo>
                  <a:lnTo>
                    <a:pt x="9243" y="25416"/>
                  </a:lnTo>
                  <a:cubicBezTo>
                    <a:pt x="8877" y="25909"/>
                    <a:pt x="8334" y="26679"/>
                    <a:pt x="8208" y="27032"/>
                  </a:cubicBezTo>
                  <a:cubicBezTo>
                    <a:pt x="7841" y="27386"/>
                    <a:pt x="4874" y="29091"/>
                    <a:pt x="2841" y="30214"/>
                  </a:cubicBezTo>
                  <a:lnTo>
                    <a:pt x="0" y="31629"/>
                  </a:lnTo>
                  <a:lnTo>
                    <a:pt x="189" y="32222"/>
                  </a:lnTo>
                  <a:lnTo>
                    <a:pt x="4533" y="31515"/>
                  </a:lnTo>
                  <a:lnTo>
                    <a:pt x="10430" y="29128"/>
                  </a:lnTo>
                  <a:lnTo>
                    <a:pt x="10556" y="29040"/>
                  </a:lnTo>
                  <a:lnTo>
                    <a:pt x="12804" y="26388"/>
                  </a:lnTo>
                  <a:lnTo>
                    <a:pt x="14748" y="24684"/>
                  </a:lnTo>
                  <a:lnTo>
                    <a:pt x="16087" y="23737"/>
                  </a:lnTo>
                  <a:lnTo>
                    <a:pt x="15241" y="25302"/>
                  </a:lnTo>
                  <a:lnTo>
                    <a:pt x="15582" y="25757"/>
                  </a:lnTo>
                  <a:lnTo>
                    <a:pt x="17488" y="25366"/>
                  </a:lnTo>
                  <a:cubicBezTo>
                    <a:pt x="19180" y="24861"/>
                    <a:pt x="19787" y="24595"/>
                    <a:pt x="20026" y="24431"/>
                  </a:cubicBezTo>
                  <a:cubicBezTo>
                    <a:pt x="20544" y="24595"/>
                    <a:pt x="22628" y="25757"/>
                    <a:pt x="24496" y="26868"/>
                  </a:cubicBezTo>
                  <a:lnTo>
                    <a:pt x="25936" y="29507"/>
                  </a:lnTo>
                  <a:lnTo>
                    <a:pt x="26618" y="33409"/>
                  </a:lnTo>
                  <a:lnTo>
                    <a:pt x="26012" y="36338"/>
                  </a:lnTo>
                  <a:lnTo>
                    <a:pt x="25456" y="38384"/>
                  </a:lnTo>
                  <a:lnTo>
                    <a:pt x="25469" y="38586"/>
                  </a:lnTo>
                  <a:lnTo>
                    <a:pt x="26264" y="40480"/>
                  </a:lnTo>
                  <a:lnTo>
                    <a:pt x="26858" y="40455"/>
                  </a:lnTo>
                  <a:lnTo>
                    <a:pt x="27767" y="37538"/>
                  </a:lnTo>
                  <a:lnTo>
                    <a:pt x="28373" y="37033"/>
                  </a:lnTo>
                  <a:lnTo>
                    <a:pt x="29004" y="40884"/>
                  </a:lnTo>
                  <a:lnTo>
                    <a:pt x="29888" y="43018"/>
                  </a:lnTo>
                  <a:lnTo>
                    <a:pt x="28360" y="42058"/>
                  </a:lnTo>
                  <a:lnTo>
                    <a:pt x="27893" y="42273"/>
                  </a:lnTo>
                  <a:lnTo>
                    <a:pt x="27653" y="43763"/>
                  </a:lnTo>
                  <a:lnTo>
                    <a:pt x="27678" y="43953"/>
                  </a:lnTo>
                  <a:lnTo>
                    <a:pt x="29383" y="47652"/>
                  </a:lnTo>
                  <a:lnTo>
                    <a:pt x="29156" y="50114"/>
                  </a:lnTo>
                  <a:lnTo>
                    <a:pt x="27918" y="52589"/>
                  </a:lnTo>
                  <a:lnTo>
                    <a:pt x="27413" y="57085"/>
                  </a:lnTo>
                  <a:lnTo>
                    <a:pt x="27729" y="61580"/>
                  </a:lnTo>
                  <a:lnTo>
                    <a:pt x="27779" y="61719"/>
                  </a:lnTo>
                  <a:lnTo>
                    <a:pt x="29522" y="64484"/>
                  </a:lnTo>
                  <a:lnTo>
                    <a:pt x="31252" y="65696"/>
                  </a:lnTo>
                  <a:lnTo>
                    <a:pt x="32464" y="69030"/>
                  </a:lnTo>
                  <a:lnTo>
                    <a:pt x="33891" y="74080"/>
                  </a:lnTo>
                  <a:lnTo>
                    <a:pt x="33967" y="74219"/>
                  </a:lnTo>
                  <a:lnTo>
                    <a:pt x="36505" y="76896"/>
                  </a:lnTo>
                  <a:lnTo>
                    <a:pt x="37048" y="76631"/>
                  </a:lnTo>
                  <a:lnTo>
                    <a:pt x="36467" y="73474"/>
                  </a:lnTo>
                  <a:lnTo>
                    <a:pt x="36404" y="73335"/>
                  </a:lnTo>
                  <a:lnTo>
                    <a:pt x="34964" y="71505"/>
                  </a:lnTo>
                  <a:lnTo>
                    <a:pt x="34484" y="68171"/>
                  </a:lnTo>
                  <a:lnTo>
                    <a:pt x="34484" y="68171"/>
                  </a:lnTo>
                  <a:lnTo>
                    <a:pt x="35166" y="68954"/>
                  </a:lnTo>
                  <a:lnTo>
                    <a:pt x="36012" y="72098"/>
                  </a:lnTo>
                  <a:lnTo>
                    <a:pt x="36101" y="72237"/>
                  </a:lnTo>
                  <a:lnTo>
                    <a:pt x="38273" y="74295"/>
                  </a:lnTo>
                  <a:lnTo>
                    <a:pt x="40268" y="77730"/>
                  </a:lnTo>
                  <a:lnTo>
                    <a:pt x="40419" y="79939"/>
                  </a:lnTo>
                  <a:lnTo>
                    <a:pt x="40508" y="80141"/>
                  </a:lnTo>
                  <a:lnTo>
                    <a:pt x="42162" y="81947"/>
                  </a:lnTo>
                  <a:lnTo>
                    <a:pt x="42301" y="82035"/>
                  </a:lnTo>
                  <a:lnTo>
                    <a:pt x="46202" y="83197"/>
                  </a:lnTo>
                  <a:lnTo>
                    <a:pt x="49043" y="84700"/>
                  </a:lnTo>
                  <a:lnTo>
                    <a:pt x="49359" y="84687"/>
                  </a:lnTo>
                  <a:lnTo>
                    <a:pt x="50028" y="84245"/>
                  </a:lnTo>
                  <a:lnTo>
                    <a:pt x="52453" y="86165"/>
                  </a:lnTo>
                  <a:lnTo>
                    <a:pt x="52592" y="86228"/>
                  </a:lnTo>
                  <a:lnTo>
                    <a:pt x="55407" y="86834"/>
                  </a:lnTo>
                  <a:lnTo>
                    <a:pt x="58716" y="90546"/>
                  </a:lnTo>
                  <a:lnTo>
                    <a:pt x="61330" y="91960"/>
                  </a:lnTo>
                  <a:lnTo>
                    <a:pt x="61683" y="91910"/>
                  </a:lnTo>
                  <a:lnTo>
                    <a:pt x="62706" y="91013"/>
                  </a:lnTo>
                  <a:lnTo>
                    <a:pt x="63994" y="92491"/>
                  </a:lnTo>
                  <a:lnTo>
                    <a:pt x="63691" y="95723"/>
                  </a:lnTo>
                  <a:lnTo>
                    <a:pt x="62251" y="97466"/>
                  </a:lnTo>
                  <a:lnTo>
                    <a:pt x="61405" y="99840"/>
                  </a:lnTo>
                  <a:lnTo>
                    <a:pt x="61165" y="102074"/>
                  </a:lnTo>
                  <a:lnTo>
                    <a:pt x="60711" y="103224"/>
                  </a:lnTo>
                  <a:lnTo>
                    <a:pt x="60774" y="103552"/>
                  </a:lnTo>
                  <a:lnTo>
                    <a:pt x="63186" y="106115"/>
                  </a:lnTo>
                  <a:lnTo>
                    <a:pt x="65320" y="109335"/>
                  </a:lnTo>
                  <a:lnTo>
                    <a:pt x="67441" y="112656"/>
                  </a:lnTo>
                  <a:lnTo>
                    <a:pt x="67555" y="112757"/>
                  </a:lnTo>
                  <a:lnTo>
                    <a:pt x="69461" y="113818"/>
                  </a:lnTo>
                  <a:lnTo>
                    <a:pt x="70623" y="115421"/>
                  </a:lnTo>
                  <a:lnTo>
                    <a:pt x="71090" y="120055"/>
                  </a:lnTo>
                  <a:lnTo>
                    <a:pt x="71330" y="123881"/>
                  </a:lnTo>
                  <a:lnTo>
                    <a:pt x="71090" y="127871"/>
                  </a:lnTo>
                  <a:lnTo>
                    <a:pt x="71254" y="129866"/>
                  </a:lnTo>
                  <a:lnTo>
                    <a:pt x="70472" y="132973"/>
                  </a:lnTo>
                  <a:lnTo>
                    <a:pt x="70383" y="135511"/>
                  </a:lnTo>
                  <a:lnTo>
                    <a:pt x="70623" y="138516"/>
                  </a:lnTo>
                  <a:lnTo>
                    <a:pt x="70749" y="138743"/>
                  </a:lnTo>
                  <a:lnTo>
                    <a:pt x="71886" y="139539"/>
                  </a:lnTo>
                  <a:lnTo>
                    <a:pt x="70168" y="143491"/>
                  </a:lnTo>
                  <a:lnTo>
                    <a:pt x="70194" y="143794"/>
                  </a:lnTo>
                  <a:lnTo>
                    <a:pt x="71507" y="145789"/>
                  </a:lnTo>
                  <a:lnTo>
                    <a:pt x="71823" y="147582"/>
                  </a:lnTo>
                  <a:lnTo>
                    <a:pt x="73035" y="151370"/>
                  </a:lnTo>
                  <a:lnTo>
                    <a:pt x="75409" y="154805"/>
                  </a:lnTo>
                  <a:lnTo>
                    <a:pt x="77227" y="156030"/>
                  </a:lnTo>
                  <a:lnTo>
                    <a:pt x="77391" y="156080"/>
                  </a:lnTo>
                  <a:lnTo>
                    <a:pt x="80396" y="156080"/>
                  </a:lnTo>
                  <a:lnTo>
                    <a:pt x="80624" y="155966"/>
                  </a:lnTo>
                  <a:lnTo>
                    <a:pt x="81886" y="154476"/>
                  </a:lnTo>
                  <a:lnTo>
                    <a:pt x="81798" y="153984"/>
                  </a:lnTo>
                  <a:lnTo>
                    <a:pt x="78666" y="152305"/>
                  </a:lnTo>
                  <a:lnTo>
                    <a:pt x="77530" y="149501"/>
                  </a:lnTo>
                  <a:lnTo>
                    <a:pt x="77353" y="149325"/>
                  </a:lnTo>
                  <a:cubicBezTo>
                    <a:pt x="77176" y="149249"/>
                    <a:pt x="77038" y="149097"/>
                    <a:pt x="76974" y="148908"/>
                  </a:cubicBezTo>
                  <a:cubicBezTo>
                    <a:pt x="76911" y="148643"/>
                    <a:pt x="77063" y="148289"/>
                    <a:pt x="77391" y="147885"/>
                  </a:cubicBezTo>
                  <a:cubicBezTo>
                    <a:pt x="78363" y="146723"/>
                    <a:pt x="78591" y="146458"/>
                    <a:pt x="78641" y="146332"/>
                  </a:cubicBezTo>
                  <a:lnTo>
                    <a:pt x="78957" y="145309"/>
                  </a:lnTo>
                  <a:lnTo>
                    <a:pt x="78831" y="144956"/>
                  </a:lnTo>
                  <a:lnTo>
                    <a:pt x="77404" y="143933"/>
                  </a:lnTo>
                  <a:lnTo>
                    <a:pt x="78111" y="142582"/>
                  </a:lnTo>
                  <a:lnTo>
                    <a:pt x="78831" y="142077"/>
                  </a:lnTo>
                  <a:lnTo>
                    <a:pt x="78957" y="141862"/>
                  </a:lnTo>
                  <a:lnTo>
                    <a:pt x="79361" y="139652"/>
                  </a:lnTo>
                  <a:lnTo>
                    <a:pt x="79336" y="139476"/>
                  </a:lnTo>
                  <a:lnTo>
                    <a:pt x="78818" y="138289"/>
                  </a:lnTo>
                  <a:lnTo>
                    <a:pt x="78869" y="137582"/>
                  </a:lnTo>
                  <a:lnTo>
                    <a:pt x="79954" y="137708"/>
                  </a:lnTo>
                  <a:lnTo>
                    <a:pt x="80308" y="137417"/>
                  </a:lnTo>
                  <a:lnTo>
                    <a:pt x="80384" y="135814"/>
                  </a:lnTo>
                  <a:lnTo>
                    <a:pt x="80384" y="135498"/>
                  </a:lnTo>
                  <a:lnTo>
                    <a:pt x="82038" y="135018"/>
                  </a:lnTo>
                  <a:lnTo>
                    <a:pt x="83932" y="134551"/>
                  </a:lnTo>
                  <a:lnTo>
                    <a:pt x="84172" y="134235"/>
                  </a:lnTo>
                  <a:lnTo>
                    <a:pt x="84172" y="132076"/>
                  </a:lnTo>
                  <a:lnTo>
                    <a:pt x="84020" y="130826"/>
                  </a:lnTo>
                  <a:lnTo>
                    <a:pt x="83970" y="130283"/>
                  </a:lnTo>
                  <a:lnTo>
                    <a:pt x="86243" y="130675"/>
                  </a:lnTo>
                  <a:lnTo>
                    <a:pt x="86521" y="130586"/>
                  </a:lnTo>
                  <a:lnTo>
                    <a:pt x="88137" y="129008"/>
                  </a:lnTo>
                  <a:lnTo>
                    <a:pt x="89614" y="126520"/>
                  </a:lnTo>
                  <a:lnTo>
                    <a:pt x="90965" y="124551"/>
                  </a:lnTo>
                  <a:lnTo>
                    <a:pt x="91470" y="121798"/>
                  </a:lnTo>
                  <a:lnTo>
                    <a:pt x="93857" y="120156"/>
                  </a:lnTo>
                  <a:lnTo>
                    <a:pt x="96546" y="118742"/>
                  </a:lnTo>
                  <a:lnTo>
                    <a:pt x="97897" y="117947"/>
                  </a:lnTo>
                  <a:lnTo>
                    <a:pt x="98049" y="117719"/>
                  </a:lnTo>
                  <a:lnTo>
                    <a:pt x="98592" y="113982"/>
                  </a:lnTo>
                  <a:lnTo>
                    <a:pt x="99463" y="110800"/>
                  </a:lnTo>
                  <a:lnTo>
                    <a:pt x="99842" y="108906"/>
                  </a:lnTo>
                  <a:lnTo>
                    <a:pt x="101648" y="106645"/>
                  </a:lnTo>
                  <a:lnTo>
                    <a:pt x="102746" y="104676"/>
                  </a:lnTo>
                  <a:lnTo>
                    <a:pt x="102746" y="104373"/>
                  </a:lnTo>
                  <a:lnTo>
                    <a:pt x="101799" y="102617"/>
                  </a:lnTo>
                  <a:cubicBezTo>
                    <a:pt x="101824" y="102352"/>
                    <a:pt x="101774" y="102125"/>
                    <a:pt x="98882" y="100989"/>
                  </a:cubicBezTo>
                  <a:lnTo>
                    <a:pt x="95650" y="99726"/>
                  </a:lnTo>
                  <a:lnTo>
                    <a:pt x="93718" y="99410"/>
                  </a:lnTo>
                  <a:lnTo>
                    <a:pt x="91710" y="98627"/>
                  </a:lnTo>
                  <a:lnTo>
                    <a:pt x="89551" y="97731"/>
                  </a:lnTo>
                  <a:lnTo>
                    <a:pt x="88415" y="95092"/>
                  </a:lnTo>
                  <a:lnTo>
                    <a:pt x="86887" y="92907"/>
                  </a:lnTo>
                  <a:lnTo>
                    <a:pt x="86735" y="92794"/>
                  </a:lnTo>
                  <a:lnTo>
                    <a:pt x="83338" y="91682"/>
                  </a:lnTo>
                  <a:lnTo>
                    <a:pt x="81179" y="91455"/>
                  </a:lnTo>
                  <a:lnTo>
                    <a:pt x="78970" y="89321"/>
                  </a:lnTo>
                  <a:lnTo>
                    <a:pt x="76861" y="88084"/>
                  </a:lnTo>
                  <a:lnTo>
                    <a:pt x="74335" y="87819"/>
                  </a:lnTo>
                  <a:lnTo>
                    <a:pt x="71810" y="87187"/>
                  </a:lnTo>
                  <a:lnTo>
                    <a:pt x="71722" y="87175"/>
                  </a:lnTo>
                  <a:lnTo>
                    <a:pt x="68881" y="87263"/>
                  </a:lnTo>
                  <a:lnTo>
                    <a:pt x="68792" y="87276"/>
                  </a:lnTo>
                  <a:cubicBezTo>
                    <a:pt x="65395" y="88273"/>
                    <a:pt x="65320" y="88576"/>
                    <a:pt x="65269" y="88753"/>
                  </a:cubicBezTo>
                  <a:cubicBezTo>
                    <a:pt x="65219" y="88942"/>
                    <a:pt x="65029" y="89523"/>
                    <a:pt x="64878" y="89965"/>
                  </a:cubicBezTo>
                  <a:lnTo>
                    <a:pt x="63640" y="88993"/>
                  </a:lnTo>
                  <a:lnTo>
                    <a:pt x="63350" y="88930"/>
                  </a:lnTo>
                  <a:lnTo>
                    <a:pt x="61734" y="89448"/>
                  </a:lnTo>
                  <a:lnTo>
                    <a:pt x="60218" y="88690"/>
                  </a:lnTo>
                  <a:lnTo>
                    <a:pt x="59057" y="86303"/>
                  </a:lnTo>
                  <a:lnTo>
                    <a:pt x="59802" y="84384"/>
                  </a:lnTo>
                  <a:lnTo>
                    <a:pt x="59600" y="83967"/>
                  </a:lnTo>
                  <a:lnTo>
                    <a:pt x="57655" y="83311"/>
                  </a:lnTo>
                  <a:lnTo>
                    <a:pt x="55521" y="83046"/>
                  </a:lnTo>
                  <a:lnTo>
                    <a:pt x="56077" y="81480"/>
                  </a:lnTo>
                  <a:lnTo>
                    <a:pt x="56796" y="80104"/>
                  </a:lnTo>
                  <a:lnTo>
                    <a:pt x="56986" y="78853"/>
                  </a:lnTo>
                  <a:lnTo>
                    <a:pt x="56670" y="78500"/>
                  </a:lnTo>
                  <a:lnTo>
                    <a:pt x="53905" y="78500"/>
                  </a:lnTo>
                  <a:lnTo>
                    <a:pt x="53640" y="78651"/>
                  </a:lnTo>
                  <a:lnTo>
                    <a:pt x="52516" y="80533"/>
                  </a:lnTo>
                  <a:lnTo>
                    <a:pt x="50155" y="81366"/>
                  </a:lnTo>
                  <a:lnTo>
                    <a:pt x="48374" y="78942"/>
                  </a:lnTo>
                  <a:lnTo>
                    <a:pt x="47995" y="75495"/>
                  </a:lnTo>
                  <a:lnTo>
                    <a:pt x="48816" y="72717"/>
                  </a:lnTo>
                  <a:lnTo>
                    <a:pt x="51443" y="70772"/>
                  </a:lnTo>
                  <a:lnTo>
                    <a:pt x="54132" y="70393"/>
                  </a:lnTo>
                  <a:lnTo>
                    <a:pt x="55370" y="71416"/>
                  </a:lnTo>
                  <a:lnTo>
                    <a:pt x="55849" y="71315"/>
                  </a:lnTo>
                  <a:lnTo>
                    <a:pt x="56392" y="70305"/>
                  </a:lnTo>
                  <a:lnTo>
                    <a:pt x="58286" y="70305"/>
                  </a:lnTo>
                  <a:lnTo>
                    <a:pt x="60799" y="71088"/>
                  </a:lnTo>
                  <a:lnTo>
                    <a:pt x="61014" y="72856"/>
                  </a:lnTo>
                  <a:lnTo>
                    <a:pt x="61064" y="72995"/>
                  </a:lnTo>
                  <a:lnTo>
                    <a:pt x="62403" y="75040"/>
                  </a:lnTo>
                  <a:lnTo>
                    <a:pt x="62971" y="74926"/>
                  </a:lnTo>
                  <a:lnTo>
                    <a:pt x="63363" y="72843"/>
                  </a:lnTo>
                  <a:lnTo>
                    <a:pt x="63363" y="72767"/>
                  </a:lnTo>
                  <a:lnTo>
                    <a:pt x="63211" y="69131"/>
                  </a:lnTo>
                  <a:lnTo>
                    <a:pt x="64158" y="67376"/>
                  </a:lnTo>
                  <a:lnTo>
                    <a:pt x="67087" y="65355"/>
                  </a:lnTo>
                  <a:lnTo>
                    <a:pt x="68704" y="62691"/>
                  </a:lnTo>
                  <a:lnTo>
                    <a:pt x="69461" y="60721"/>
                  </a:lnTo>
                  <a:lnTo>
                    <a:pt x="71924" y="58322"/>
                  </a:lnTo>
                  <a:lnTo>
                    <a:pt x="73452" y="58322"/>
                  </a:lnTo>
                  <a:lnTo>
                    <a:pt x="73755" y="58107"/>
                  </a:lnTo>
                  <a:lnTo>
                    <a:pt x="74575" y="55923"/>
                  </a:lnTo>
                  <a:lnTo>
                    <a:pt x="76747" y="54496"/>
                  </a:lnTo>
                  <a:lnTo>
                    <a:pt x="77682" y="55961"/>
                  </a:lnTo>
                  <a:lnTo>
                    <a:pt x="78124" y="56062"/>
                  </a:lnTo>
                  <a:lnTo>
                    <a:pt x="80119" y="54786"/>
                  </a:lnTo>
                  <a:lnTo>
                    <a:pt x="83591" y="53347"/>
                  </a:lnTo>
                  <a:lnTo>
                    <a:pt x="83705" y="52855"/>
                  </a:lnTo>
                  <a:lnTo>
                    <a:pt x="82909" y="51983"/>
                  </a:lnTo>
                  <a:lnTo>
                    <a:pt x="82657" y="51870"/>
                  </a:lnTo>
                  <a:lnTo>
                    <a:pt x="79715" y="52084"/>
                  </a:lnTo>
                  <a:lnTo>
                    <a:pt x="79134" y="50771"/>
                  </a:lnTo>
                  <a:lnTo>
                    <a:pt x="79134" y="49496"/>
                  </a:lnTo>
                  <a:lnTo>
                    <a:pt x="78970" y="49218"/>
                  </a:lnTo>
                  <a:lnTo>
                    <a:pt x="78528" y="48978"/>
                  </a:lnTo>
                  <a:lnTo>
                    <a:pt x="78742" y="48864"/>
                  </a:lnTo>
                  <a:lnTo>
                    <a:pt x="81002" y="48864"/>
                  </a:lnTo>
                  <a:lnTo>
                    <a:pt x="83212" y="49029"/>
                  </a:lnTo>
                  <a:lnTo>
                    <a:pt x="83389" y="48991"/>
                  </a:lnTo>
                  <a:lnTo>
                    <a:pt x="86028" y="47463"/>
                  </a:lnTo>
                  <a:cubicBezTo>
                    <a:pt x="87973" y="46023"/>
                    <a:pt x="88048" y="45910"/>
                    <a:pt x="88074" y="45847"/>
                  </a:cubicBezTo>
                  <a:cubicBezTo>
                    <a:pt x="88213" y="45657"/>
                    <a:pt x="88263" y="45569"/>
                    <a:pt x="86432" y="42362"/>
                  </a:cubicBezTo>
                  <a:lnTo>
                    <a:pt x="84399" y="40455"/>
                  </a:lnTo>
                  <a:lnTo>
                    <a:pt x="84033" y="38435"/>
                  </a:lnTo>
                  <a:lnTo>
                    <a:pt x="83553" y="34103"/>
                  </a:lnTo>
                  <a:lnTo>
                    <a:pt x="83010" y="33927"/>
                  </a:lnTo>
                  <a:lnTo>
                    <a:pt x="81078" y="36086"/>
                  </a:lnTo>
                  <a:lnTo>
                    <a:pt x="79576" y="35758"/>
                  </a:lnTo>
                  <a:lnTo>
                    <a:pt x="79310" y="34028"/>
                  </a:lnTo>
                  <a:lnTo>
                    <a:pt x="80055" y="32677"/>
                  </a:lnTo>
                  <a:lnTo>
                    <a:pt x="79866" y="32222"/>
                  </a:lnTo>
                  <a:lnTo>
                    <a:pt x="78212" y="31755"/>
                  </a:lnTo>
                  <a:lnTo>
                    <a:pt x="77164" y="30669"/>
                  </a:lnTo>
                  <a:lnTo>
                    <a:pt x="76937" y="30568"/>
                  </a:lnTo>
                  <a:lnTo>
                    <a:pt x="74070" y="30568"/>
                  </a:lnTo>
                  <a:lnTo>
                    <a:pt x="73199" y="30656"/>
                  </a:lnTo>
                  <a:lnTo>
                    <a:pt x="72921" y="30959"/>
                  </a:lnTo>
                  <a:lnTo>
                    <a:pt x="72845" y="33674"/>
                  </a:lnTo>
                  <a:lnTo>
                    <a:pt x="71583" y="35013"/>
                  </a:lnTo>
                  <a:lnTo>
                    <a:pt x="71545" y="35391"/>
                  </a:lnTo>
                  <a:lnTo>
                    <a:pt x="72290" y="36566"/>
                  </a:lnTo>
                  <a:lnTo>
                    <a:pt x="72492" y="38662"/>
                  </a:lnTo>
                  <a:lnTo>
                    <a:pt x="70535" y="40316"/>
                  </a:lnTo>
                  <a:lnTo>
                    <a:pt x="68615" y="40998"/>
                  </a:lnTo>
                  <a:lnTo>
                    <a:pt x="68401" y="41288"/>
                  </a:lnTo>
                  <a:lnTo>
                    <a:pt x="68401" y="44256"/>
                  </a:lnTo>
                  <a:lnTo>
                    <a:pt x="67555" y="44685"/>
                  </a:lnTo>
                  <a:lnTo>
                    <a:pt x="66380" y="43195"/>
                  </a:lnTo>
                  <a:lnTo>
                    <a:pt x="66974" y="40581"/>
                  </a:lnTo>
                  <a:lnTo>
                    <a:pt x="66822" y="40228"/>
                  </a:lnTo>
                  <a:lnTo>
                    <a:pt x="64676" y="39142"/>
                  </a:lnTo>
                  <a:lnTo>
                    <a:pt x="62453" y="37816"/>
                  </a:lnTo>
                  <a:lnTo>
                    <a:pt x="61443" y="36957"/>
                  </a:lnTo>
                  <a:lnTo>
                    <a:pt x="61241" y="36881"/>
                  </a:lnTo>
                  <a:lnTo>
                    <a:pt x="60509" y="36881"/>
                  </a:lnTo>
                  <a:lnTo>
                    <a:pt x="60307" y="34444"/>
                  </a:lnTo>
                  <a:lnTo>
                    <a:pt x="60686" y="32083"/>
                  </a:lnTo>
                  <a:lnTo>
                    <a:pt x="61456" y="30252"/>
                  </a:lnTo>
                  <a:cubicBezTo>
                    <a:pt x="61974" y="30050"/>
                    <a:pt x="62479" y="29823"/>
                    <a:pt x="62971" y="29558"/>
                  </a:cubicBezTo>
                  <a:cubicBezTo>
                    <a:pt x="63413" y="29330"/>
                    <a:pt x="63640" y="29229"/>
                    <a:pt x="63754" y="29179"/>
                  </a:cubicBezTo>
                  <a:cubicBezTo>
                    <a:pt x="63761" y="29180"/>
                    <a:pt x="63768" y="29180"/>
                    <a:pt x="63775" y="29180"/>
                  </a:cubicBezTo>
                  <a:cubicBezTo>
                    <a:pt x="63887" y="29180"/>
                    <a:pt x="64048" y="29086"/>
                    <a:pt x="64499" y="28813"/>
                  </a:cubicBezTo>
                  <a:lnTo>
                    <a:pt x="65029" y="28497"/>
                  </a:lnTo>
                  <a:cubicBezTo>
                    <a:pt x="66469" y="27638"/>
                    <a:pt x="66999" y="27323"/>
                    <a:pt x="67201" y="27171"/>
                  </a:cubicBezTo>
                  <a:lnTo>
                    <a:pt x="67214" y="27184"/>
                  </a:lnTo>
                  <a:lnTo>
                    <a:pt x="68792" y="25681"/>
                  </a:lnTo>
                  <a:lnTo>
                    <a:pt x="69992" y="24456"/>
                  </a:lnTo>
                  <a:lnTo>
                    <a:pt x="70737" y="24267"/>
                  </a:lnTo>
                  <a:lnTo>
                    <a:pt x="74083" y="24267"/>
                  </a:lnTo>
                  <a:lnTo>
                    <a:pt x="74399" y="23977"/>
                  </a:lnTo>
                  <a:lnTo>
                    <a:pt x="74550" y="21994"/>
                  </a:lnTo>
                  <a:lnTo>
                    <a:pt x="75548" y="20252"/>
                  </a:lnTo>
                  <a:lnTo>
                    <a:pt x="75573" y="20012"/>
                  </a:lnTo>
                  <a:lnTo>
                    <a:pt x="75106" y="18269"/>
                  </a:lnTo>
                  <a:lnTo>
                    <a:pt x="75005" y="18118"/>
                  </a:lnTo>
                  <a:lnTo>
                    <a:pt x="73363" y="16741"/>
                  </a:lnTo>
                  <a:lnTo>
                    <a:pt x="72883" y="16830"/>
                  </a:lnTo>
                  <a:lnTo>
                    <a:pt x="71873" y="18800"/>
                  </a:lnTo>
                  <a:lnTo>
                    <a:pt x="70320" y="19999"/>
                  </a:lnTo>
                  <a:lnTo>
                    <a:pt x="69676" y="20441"/>
                  </a:lnTo>
                  <a:lnTo>
                    <a:pt x="69676" y="18623"/>
                  </a:lnTo>
                  <a:lnTo>
                    <a:pt x="69929" y="17385"/>
                  </a:lnTo>
                  <a:lnTo>
                    <a:pt x="69411" y="17082"/>
                  </a:lnTo>
                  <a:lnTo>
                    <a:pt x="68691" y="17739"/>
                  </a:lnTo>
                  <a:lnTo>
                    <a:pt x="67896" y="15959"/>
                  </a:lnTo>
                  <a:lnTo>
                    <a:pt x="68918" y="14860"/>
                  </a:lnTo>
                  <a:lnTo>
                    <a:pt x="71002" y="10403"/>
                  </a:lnTo>
                  <a:lnTo>
                    <a:pt x="71873" y="10049"/>
                  </a:lnTo>
                  <a:lnTo>
                    <a:pt x="73767" y="8332"/>
                  </a:lnTo>
                  <a:lnTo>
                    <a:pt x="73691" y="7827"/>
                  </a:lnTo>
                  <a:lnTo>
                    <a:pt x="72896" y="7410"/>
                  </a:lnTo>
                  <a:lnTo>
                    <a:pt x="71785" y="7233"/>
                  </a:lnTo>
                  <a:lnTo>
                    <a:pt x="69373" y="7233"/>
                  </a:lnTo>
                  <a:lnTo>
                    <a:pt x="69057" y="7549"/>
                  </a:lnTo>
                  <a:lnTo>
                    <a:pt x="69057" y="9658"/>
                  </a:lnTo>
                  <a:lnTo>
                    <a:pt x="67037" y="12284"/>
                  </a:lnTo>
                  <a:lnTo>
                    <a:pt x="65294" y="14986"/>
                  </a:lnTo>
                  <a:lnTo>
                    <a:pt x="65294" y="15340"/>
                  </a:lnTo>
                  <a:lnTo>
                    <a:pt x="66077" y="16476"/>
                  </a:lnTo>
                  <a:lnTo>
                    <a:pt x="65762" y="18623"/>
                  </a:lnTo>
                  <a:lnTo>
                    <a:pt x="63375" y="19885"/>
                  </a:lnTo>
                  <a:lnTo>
                    <a:pt x="63375" y="18585"/>
                  </a:lnTo>
                  <a:lnTo>
                    <a:pt x="63085" y="18269"/>
                  </a:lnTo>
                  <a:lnTo>
                    <a:pt x="61342" y="18118"/>
                  </a:lnTo>
                  <a:lnTo>
                    <a:pt x="61128" y="18181"/>
                  </a:lnTo>
                  <a:lnTo>
                    <a:pt x="59890" y="19153"/>
                  </a:lnTo>
                  <a:lnTo>
                    <a:pt x="58223" y="16830"/>
                  </a:lnTo>
                  <a:lnTo>
                    <a:pt x="57971" y="16703"/>
                  </a:lnTo>
                  <a:lnTo>
                    <a:pt x="55799" y="16703"/>
                  </a:lnTo>
                  <a:lnTo>
                    <a:pt x="55521" y="16868"/>
                  </a:lnTo>
                  <a:lnTo>
                    <a:pt x="54827" y="18168"/>
                  </a:lnTo>
                  <a:lnTo>
                    <a:pt x="54435" y="18736"/>
                  </a:lnTo>
                  <a:lnTo>
                    <a:pt x="53652" y="16969"/>
                  </a:lnTo>
                  <a:lnTo>
                    <a:pt x="53261" y="16792"/>
                  </a:lnTo>
                  <a:cubicBezTo>
                    <a:pt x="53061" y="16867"/>
                    <a:pt x="52586" y="16997"/>
                    <a:pt x="52167" y="16997"/>
                  </a:cubicBezTo>
                  <a:cubicBezTo>
                    <a:pt x="51950" y="16997"/>
                    <a:pt x="51749" y="16962"/>
                    <a:pt x="51607" y="16868"/>
                  </a:cubicBezTo>
                  <a:cubicBezTo>
                    <a:pt x="51455" y="16767"/>
                    <a:pt x="51379" y="16590"/>
                    <a:pt x="51392" y="16426"/>
                  </a:cubicBezTo>
                  <a:cubicBezTo>
                    <a:pt x="51316" y="15112"/>
                    <a:pt x="51316" y="14986"/>
                    <a:pt x="51316" y="14974"/>
                  </a:cubicBezTo>
                  <a:lnTo>
                    <a:pt x="51215" y="14746"/>
                  </a:lnTo>
                  <a:lnTo>
                    <a:pt x="47945" y="11716"/>
                  </a:lnTo>
                  <a:lnTo>
                    <a:pt x="46922" y="11009"/>
                  </a:lnTo>
                  <a:lnTo>
                    <a:pt x="46682" y="10958"/>
                  </a:lnTo>
                  <a:lnTo>
                    <a:pt x="45142" y="11223"/>
                  </a:lnTo>
                  <a:lnTo>
                    <a:pt x="44435" y="9077"/>
                  </a:lnTo>
                  <a:lnTo>
                    <a:pt x="44233" y="8875"/>
                  </a:lnTo>
                  <a:lnTo>
                    <a:pt x="42806" y="8433"/>
                  </a:lnTo>
                  <a:lnTo>
                    <a:pt x="42679" y="8420"/>
                  </a:lnTo>
                  <a:lnTo>
                    <a:pt x="39182" y="8862"/>
                  </a:lnTo>
                  <a:lnTo>
                    <a:pt x="37262" y="8445"/>
                  </a:lnTo>
                  <a:lnTo>
                    <a:pt x="34649" y="6210"/>
                  </a:lnTo>
                  <a:lnTo>
                    <a:pt x="31075" y="4506"/>
                  </a:lnTo>
                  <a:lnTo>
                    <a:pt x="28499" y="2031"/>
                  </a:lnTo>
                  <a:lnTo>
                    <a:pt x="26365" y="263"/>
                  </a:lnTo>
                  <a:lnTo>
                    <a:pt x="26100" y="187"/>
                  </a:lnTo>
                  <a:lnTo>
                    <a:pt x="23524" y="756"/>
                  </a:lnTo>
                  <a:cubicBezTo>
                    <a:pt x="23360" y="465"/>
                    <a:pt x="23120" y="238"/>
                    <a:pt x="22817" y="124"/>
                  </a:cubicBezTo>
                  <a:cubicBezTo>
                    <a:pt x="22620" y="41"/>
                    <a:pt x="22402" y="0"/>
                    <a:pt x="2216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52"/>
            <p:cNvSpPr/>
            <p:nvPr/>
          </p:nvSpPr>
          <p:spPr>
            <a:xfrm>
              <a:off x="1940550" y="1654925"/>
              <a:ext cx="124725" cy="149650"/>
            </a:xfrm>
            <a:custGeom>
              <a:avLst/>
              <a:gdLst/>
              <a:ahLst/>
              <a:cxnLst/>
              <a:rect l="l" t="t" r="r" b="b"/>
              <a:pathLst>
                <a:path w="4989" h="5986" extrusionOk="0">
                  <a:moveTo>
                    <a:pt x="2425" y="0"/>
                  </a:moveTo>
                  <a:lnTo>
                    <a:pt x="1023" y="1200"/>
                  </a:lnTo>
                  <a:lnTo>
                    <a:pt x="1" y="3851"/>
                  </a:lnTo>
                  <a:lnTo>
                    <a:pt x="1" y="5985"/>
                  </a:lnTo>
                  <a:lnTo>
                    <a:pt x="2362" y="4104"/>
                  </a:lnTo>
                  <a:lnTo>
                    <a:pt x="3511" y="4887"/>
                  </a:lnTo>
                  <a:lnTo>
                    <a:pt x="4988" y="4419"/>
                  </a:lnTo>
                  <a:lnTo>
                    <a:pt x="3271" y="2210"/>
                  </a:lnTo>
                  <a:lnTo>
                    <a:pt x="242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52"/>
            <p:cNvSpPr/>
            <p:nvPr/>
          </p:nvSpPr>
          <p:spPr>
            <a:xfrm>
              <a:off x="1932650" y="1641650"/>
              <a:ext cx="145575" cy="179325"/>
            </a:xfrm>
            <a:custGeom>
              <a:avLst/>
              <a:gdLst/>
              <a:ahLst/>
              <a:cxnLst/>
              <a:rect l="l" t="t" r="r" b="b"/>
              <a:pathLst>
                <a:path w="5823" h="7173" extrusionOk="0">
                  <a:moveTo>
                    <a:pt x="2602" y="1049"/>
                  </a:moveTo>
                  <a:lnTo>
                    <a:pt x="3297" y="2842"/>
                  </a:lnTo>
                  <a:lnTo>
                    <a:pt x="4774" y="4774"/>
                  </a:lnTo>
                  <a:lnTo>
                    <a:pt x="3877" y="5064"/>
                  </a:lnTo>
                  <a:lnTo>
                    <a:pt x="2665" y="4231"/>
                  </a:lnTo>
                  <a:lnTo>
                    <a:pt x="632" y="5860"/>
                  </a:lnTo>
                  <a:lnTo>
                    <a:pt x="632" y="4433"/>
                  </a:lnTo>
                  <a:lnTo>
                    <a:pt x="1605" y="1907"/>
                  </a:lnTo>
                  <a:lnTo>
                    <a:pt x="2602" y="1049"/>
                  </a:lnTo>
                  <a:close/>
                  <a:moveTo>
                    <a:pt x="2880" y="1"/>
                  </a:moveTo>
                  <a:lnTo>
                    <a:pt x="1074" y="1541"/>
                  </a:lnTo>
                  <a:lnTo>
                    <a:pt x="26" y="4269"/>
                  </a:lnTo>
                  <a:lnTo>
                    <a:pt x="1" y="7173"/>
                  </a:lnTo>
                  <a:lnTo>
                    <a:pt x="1" y="7173"/>
                  </a:lnTo>
                  <a:lnTo>
                    <a:pt x="2703" y="5026"/>
                  </a:lnTo>
                  <a:lnTo>
                    <a:pt x="3776" y="5771"/>
                  </a:lnTo>
                  <a:lnTo>
                    <a:pt x="5822" y="5102"/>
                  </a:lnTo>
                  <a:lnTo>
                    <a:pt x="3865" y="2577"/>
                  </a:lnTo>
                  <a:lnTo>
                    <a:pt x="288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52"/>
            <p:cNvSpPr/>
            <p:nvPr/>
          </p:nvSpPr>
          <p:spPr>
            <a:xfrm>
              <a:off x="2019475" y="1292525"/>
              <a:ext cx="410075" cy="583375"/>
            </a:xfrm>
            <a:custGeom>
              <a:avLst/>
              <a:gdLst/>
              <a:ahLst/>
              <a:cxnLst/>
              <a:rect l="l" t="t" r="r" b="b"/>
              <a:pathLst>
                <a:path w="16403" h="23335" extrusionOk="0">
                  <a:moveTo>
                    <a:pt x="4129" y="0"/>
                  </a:moveTo>
                  <a:lnTo>
                    <a:pt x="1213" y="2122"/>
                  </a:lnTo>
                  <a:lnTo>
                    <a:pt x="0" y="4407"/>
                  </a:lnTo>
                  <a:lnTo>
                    <a:pt x="0" y="7248"/>
                  </a:lnTo>
                  <a:lnTo>
                    <a:pt x="2122" y="6857"/>
                  </a:lnTo>
                  <a:lnTo>
                    <a:pt x="4571" y="8347"/>
                  </a:lnTo>
                  <a:lnTo>
                    <a:pt x="6541" y="8827"/>
                  </a:lnTo>
                  <a:lnTo>
                    <a:pt x="7210" y="7576"/>
                  </a:lnTo>
                  <a:lnTo>
                    <a:pt x="8170" y="11339"/>
                  </a:lnTo>
                  <a:lnTo>
                    <a:pt x="9521" y="12842"/>
                  </a:lnTo>
                  <a:lnTo>
                    <a:pt x="8258" y="15052"/>
                  </a:lnTo>
                  <a:cubicBezTo>
                    <a:pt x="8258" y="15052"/>
                    <a:pt x="8978" y="16314"/>
                    <a:pt x="6996" y="16706"/>
                  </a:cubicBezTo>
                  <a:cubicBezTo>
                    <a:pt x="5026" y="17097"/>
                    <a:pt x="6364" y="16946"/>
                    <a:pt x="5026" y="17097"/>
                  </a:cubicBezTo>
                  <a:cubicBezTo>
                    <a:pt x="3688" y="17261"/>
                    <a:pt x="3688" y="17539"/>
                    <a:pt x="3688" y="17539"/>
                  </a:cubicBezTo>
                  <a:lnTo>
                    <a:pt x="4180" y="18915"/>
                  </a:lnTo>
                  <a:lnTo>
                    <a:pt x="6604" y="18915"/>
                  </a:lnTo>
                  <a:lnTo>
                    <a:pt x="7943" y="20810"/>
                  </a:lnTo>
                  <a:lnTo>
                    <a:pt x="9521" y="22539"/>
                  </a:lnTo>
                  <a:lnTo>
                    <a:pt x="11579" y="23335"/>
                  </a:lnTo>
                  <a:lnTo>
                    <a:pt x="10405" y="20532"/>
                  </a:lnTo>
                  <a:lnTo>
                    <a:pt x="12375" y="21693"/>
                  </a:lnTo>
                  <a:lnTo>
                    <a:pt x="13473" y="20115"/>
                  </a:lnTo>
                  <a:lnTo>
                    <a:pt x="12059" y="16794"/>
                  </a:lnTo>
                  <a:lnTo>
                    <a:pt x="12615" y="15923"/>
                  </a:lnTo>
                  <a:lnTo>
                    <a:pt x="14420" y="18360"/>
                  </a:lnTo>
                  <a:lnTo>
                    <a:pt x="15683" y="16794"/>
                  </a:lnTo>
                  <a:lnTo>
                    <a:pt x="16403" y="15052"/>
                  </a:lnTo>
                  <a:lnTo>
                    <a:pt x="12931" y="12135"/>
                  </a:lnTo>
                  <a:lnTo>
                    <a:pt x="14269" y="11630"/>
                  </a:lnTo>
                  <a:lnTo>
                    <a:pt x="13549" y="8195"/>
                  </a:lnTo>
                  <a:lnTo>
                    <a:pt x="12211" y="5821"/>
                  </a:lnTo>
                  <a:lnTo>
                    <a:pt x="10721" y="4963"/>
                  </a:lnTo>
                  <a:lnTo>
                    <a:pt x="9067" y="3624"/>
                  </a:lnTo>
                  <a:lnTo>
                    <a:pt x="10557" y="3069"/>
                  </a:lnTo>
                  <a:lnTo>
                    <a:pt x="10165" y="1414"/>
                  </a:lnTo>
                  <a:lnTo>
                    <a:pt x="7918" y="354"/>
                  </a:lnTo>
                  <a:lnTo>
                    <a:pt x="5670" y="1326"/>
                  </a:lnTo>
                  <a:lnTo>
                    <a:pt x="5165" y="2677"/>
                  </a:lnTo>
                  <a:lnTo>
                    <a:pt x="3814" y="4256"/>
                  </a:lnTo>
                  <a:lnTo>
                    <a:pt x="2993" y="3069"/>
                  </a:lnTo>
                  <a:lnTo>
                    <a:pt x="412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52"/>
            <p:cNvSpPr/>
            <p:nvPr/>
          </p:nvSpPr>
          <p:spPr>
            <a:xfrm>
              <a:off x="2011275" y="1270725"/>
              <a:ext cx="427750" cy="619075"/>
            </a:xfrm>
            <a:custGeom>
              <a:avLst/>
              <a:gdLst/>
              <a:ahLst/>
              <a:cxnLst/>
              <a:rect l="l" t="t" r="r" b="b"/>
              <a:pathLst>
                <a:path w="17110" h="24763" extrusionOk="0">
                  <a:moveTo>
                    <a:pt x="8246" y="1567"/>
                  </a:moveTo>
                  <a:lnTo>
                    <a:pt x="10228" y="2501"/>
                  </a:lnTo>
                  <a:lnTo>
                    <a:pt x="10518" y="3739"/>
                  </a:lnTo>
                  <a:lnTo>
                    <a:pt x="8763" y="4383"/>
                  </a:lnTo>
                  <a:lnTo>
                    <a:pt x="10885" y="6087"/>
                  </a:lnTo>
                  <a:lnTo>
                    <a:pt x="12311" y="6908"/>
                  </a:lnTo>
                  <a:lnTo>
                    <a:pt x="13587" y="9156"/>
                  </a:lnTo>
                  <a:lnTo>
                    <a:pt x="14231" y="12287"/>
                  </a:lnTo>
                  <a:lnTo>
                    <a:pt x="12640" y="12881"/>
                  </a:lnTo>
                  <a:lnTo>
                    <a:pt x="16340" y="15999"/>
                  </a:lnTo>
                  <a:lnTo>
                    <a:pt x="15733" y="17477"/>
                  </a:lnTo>
                  <a:lnTo>
                    <a:pt x="14761" y="18689"/>
                  </a:lnTo>
                  <a:lnTo>
                    <a:pt x="12918" y="16227"/>
                  </a:lnTo>
                  <a:lnTo>
                    <a:pt x="12021" y="17616"/>
                  </a:lnTo>
                  <a:lnTo>
                    <a:pt x="13448" y="20937"/>
                  </a:lnTo>
                  <a:lnTo>
                    <a:pt x="12615" y="22136"/>
                  </a:lnTo>
                  <a:lnTo>
                    <a:pt x="10076" y="20633"/>
                  </a:lnTo>
                  <a:lnTo>
                    <a:pt x="11339" y="23639"/>
                  </a:lnTo>
                  <a:lnTo>
                    <a:pt x="10051" y="23146"/>
                  </a:lnTo>
                  <a:lnTo>
                    <a:pt x="8549" y="21492"/>
                  </a:lnTo>
                  <a:lnTo>
                    <a:pt x="7109" y="19459"/>
                  </a:lnTo>
                  <a:lnTo>
                    <a:pt x="4748" y="19459"/>
                  </a:lnTo>
                  <a:lnTo>
                    <a:pt x="4407" y="18500"/>
                  </a:lnTo>
                  <a:cubicBezTo>
                    <a:pt x="4723" y="18373"/>
                    <a:pt x="5064" y="18297"/>
                    <a:pt x="5417" y="18272"/>
                  </a:cubicBezTo>
                  <a:cubicBezTo>
                    <a:pt x="6124" y="18196"/>
                    <a:pt x="6124" y="18196"/>
                    <a:pt x="6238" y="18146"/>
                  </a:cubicBezTo>
                  <a:cubicBezTo>
                    <a:pt x="6301" y="18121"/>
                    <a:pt x="6453" y="18070"/>
                    <a:pt x="7412" y="17881"/>
                  </a:cubicBezTo>
                  <a:cubicBezTo>
                    <a:pt x="8208" y="17717"/>
                    <a:pt x="8725" y="17401"/>
                    <a:pt x="8940" y="16934"/>
                  </a:cubicBezTo>
                  <a:cubicBezTo>
                    <a:pt x="9079" y="16618"/>
                    <a:pt x="9079" y="16265"/>
                    <a:pt x="8953" y="15936"/>
                  </a:cubicBezTo>
                  <a:lnTo>
                    <a:pt x="10253" y="13676"/>
                  </a:lnTo>
                  <a:lnTo>
                    <a:pt x="8801" y="12060"/>
                  </a:lnTo>
                  <a:lnTo>
                    <a:pt x="7652" y="7590"/>
                  </a:lnTo>
                  <a:lnTo>
                    <a:pt x="6718" y="9332"/>
                  </a:lnTo>
                  <a:lnTo>
                    <a:pt x="5026" y="8928"/>
                  </a:lnTo>
                  <a:lnTo>
                    <a:pt x="2513" y="7388"/>
                  </a:lnTo>
                  <a:lnTo>
                    <a:pt x="644" y="7741"/>
                  </a:lnTo>
                  <a:lnTo>
                    <a:pt x="644" y="5367"/>
                  </a:lnTo>
                  <a:lnTo>
                    <a:pt x="1793" y="3208"/>
                  </a:lnTo>
                  <a:lnTo>
                    <a:pt x="3801" y="1744"/>
                  </a:lnTo>
                  <a:lnTo>
                    <a:pt x="3801" y="1744"/>
                  </a:lnTo>
                  <a:lnTo>
                    <a:pt x="2980" y="3991"/>
                  </a:lnTo>
                  <a:lnTo>
                    <a:pt x="4129" y="5645"/>
                  </a:lnTo>
                  <a:lnTo>
                    <a:pt x="5745" y="3751"/>
                  </a:lnTo>
                  <a:lnTo>
                    <a:pt x="6263" y="2438"/>
                  </a:lnTo>
                  <a:lnTo>
                    <a:pt x="8246" y="1567"/>
                  </a:lnTo>
                  <a:close/>
                  <a:moveTo>
                    <a:pt x="5114" y="1"/>
                  </a:moveTo>
                  <a:lnTo>
                    <a:pt x="1288" y="2779"/>
                  </a:lnTo>
                  <a:lnTo>
                    <a:pt x="0" y="5203"/>
                  </a:lnTo>
                  <a:lnTo>
                    <a:pt x="0" y="8486"/>
                  </a:lnTo>
                  <a:lnTo>
                    <a:pt x="2374" y="8044"/>
                  </a:lnTo>
                  <a:lnTo>
                    <a:pt x="4723" y="9471"/>
                  </a:lnTo>
                  <a:lnTo>
                    <a:pt x="7021" y="10039"/>
                  </a:lnTo>
                  <a:lnTo>
                    <a:pt x="7425" y="9294"/>
                  </a:lnTo>
                  <a:lnTo>
                    <a:pt x="8208" y="12350"/>
                  </a:lnTo>
                  <a:lnTo>
                    <a:pt x="9458" y="13739"/>
                  </a:lnTo>
                  <a:lnTo>
                    <a:pt x="8321" y="15747"/>
                  </a:lnTo>
                  <a:lnTo>
                    <a:pt x="8233" y="15911"/>
                  </a:lnTo>
                  <a:lnTo>
                    <a:pt x="8309" y="16063"/>
                  </a:lnTo>
                  <a:cubicBezTo>
                    <a:pt x="8410" y="16252"/>
                    <a:pt x="8422" y="16467"/>
                    <a:pt x="8347" y="16669"/>
                  </a:cubicBezTo>
                  <a:cubicBezTo>
                    <a:pt x="8220" y="16946"/>
                    <a:pt x="7842" y="17148"/>
                    <a:pt x="7273" y="17262"/>
                  </a:cubicBezTo>
                  <a:cubicBezTo>
                    <a:pt x="6263" y="17464"/>
                    <a:pt x="6099" y="17527"/>
                    <a:pt x="6011" y="17565"/>
                  </a:cubicBezTo>
                  <a:cubicBezTo>
                    <a:pt x="5783" y="17603"/>
                    <a:pt x="5556" y="17641"/>
                    <a:pt x="5329" y="17654"/>
                  </a:cubicBezTo>
                  <a:cubicBezTo>
                    <a:pt x="4937" y="17704"/>
                    <a:pt x="3712" y="17843"/>
                    <a:pt x="3712" y="18411"/>
                  </a:cubicBezTo>
                  <a:lnTo>
                    <a:pt x="4293" y="20103"/>
                  </a:lnTo>
                  <a:lnTo>
                    <a:pt x="6793" y="20103"/>
                  </a:lnTo>
                  <a:lnTo>
                    <a:pt x="8056" y="21884"/>
                  </a:lnTo>
                  <a:lnTo>
                    <a:pt x="9685" y="23677"/>
                  </a:lnTo>
                  <a:lnTo>
                    <a:pt x="12488" y="24763"/>
                  </a:lnTo>
                  <a:lnTo>
                    <a:pt x="11390" y="22161"/>
                  </a:lnTo>
                  <a:lnTo>
                    <a:pt x="12791" y="22982"/>
                  </a:lnTo>
                  <a:lnTo>
                    <a:pt x="14168" y="20987"/>
                  </a:lnTo>
                  <a:lnTo>
                    <a:pt x="12741" y="17666"/>
                  </a:lnTo>
                  <a:lnTo>
                    <a:pt x="12968" y="17325"/>
                  </a:lnTo>
                  <a:lnTo>
                    <a:pt x="14748" y="19712"/>
                  </a:lnTo>
                  <a:lnTo>
                    <a:pt x="16264" y="17830"/>
                  </a:lnTo>
                  <a:lnTo>
                    <a:pt x="17110" y="15810"/>
                  </a:lnTo>
                  <a:lnTo>
                    <a:pt x="13877" y="13083"/>
                  </a:lnTo>
                  <a:lnTo>
                    <a:pt x="14963" y="12678"/>
                  </a:lnTo>
                  <a:lnTo>
                    <a:pt x="14193" y="8979"/>
                  </a:lnTo>
                  <a:lnTo>
                    <a:pt x="12779" y="6453"/>
                  </a:lnTo>
                  <a:lnTo>
                    <a:pt x="11238" y="5569"/>
                  </a:lnTo>
                  <a:lnTo>
                    <a:pt x="10013" y="4585"/>
                  </a:lnTo>
                  <a:lnTo>
                    <a:pt x="11263" y="4117"/>
                  </a:lnTo>
                  <a:lnTo>
                    <a:pt x="10771" y="2047"/>
                  </a:lnTo>
                  <a:lnTo>
                    <a:pt x="8258" y="860"/>
                  </a:lnTo>
                  <a:lnTo>
                    <a:pt x="5758" y="1958"/>
                  </a:lnTo>
                  <a:lnTo>
                    <a:pt x="5215" y="3372"/>
                  </a:lnTo>
                  <a:lnTo>
                    <a:pt x="4180" y="4597"/>
                  </a:lnTo>
                  <a:lnTo>
                    <a:pt x="3675" y="3890"/>
                  </a:lnTo>
                  <a:lnTo>
                    <a:pt x="51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52"/>
            <p:cNvSpPr/>
            <p:nvPr/>
          </p:nvSpPr>
          <p:spPr>
            <a:xfrm>
              <a:off x="2342725" y="2272700"/>
              <a:ext cx="102300" cy="109875"/>
            </a:xfrm>
            <a:custGeom>
              <a:avLst/>
              <a:gdLst/>
              <a:ahLst/>
              <a:cxnLst/>
              <a:rect l="l" t="t" r="r" b="b"/>
              <a:pathLst>
                <a:path w="4092" h="4395" extrusionOk="0">
                  <a:moveTo>
                    <a:pt x="112" y="2946"/>
                  </a:moveTo>
                  <a:cubicBezTo>
                    <a:pt x="41" y="2963"/>
                    <a:pt x="1" y="2986"/>
                    <a:pt x="1" y="3018"/>
                  </a:cubicBezTo>
                  <a:cubicBezTo>
                    <a:pt x="1" y="3026"/>
                    <a:pt x="3" y="3031"/>
                    <a:pt x="9" y="3031"/>
                  </a:cubicBezTo>
                  <a:cubicBezTo>
                    <a:pt x="25" y="3031"/>
                    <a:pt x="60" y="3000"/>
                    <a:pt x="112" y="2946"/>
                  </a:cubicBezTo>
                  <a:close/>
                  <a:moveTo>
                    <a:pt x="2337" y="0"/>
                  </a:moveTo>
                  <a:cubicBezTo>
                    <a:pt x="2337" y="0"/>
                    <a:pt x="576" y="2455"/>
                    <a:pt x="112" y="2946"/>
                  </a:cubicBezTo>
                  <a:lnTo>
                    <a:pt x="112" y="2946"/>
                  </a:lnTo>
                  <a:cubicBezTo>
                    <a:pt x="226" y="2918"/>
                    <a:pt x="419" y="2908"/>
                    <a:pt x="644" y="2908"/>
                  </a:cubicBezTo>
                  <a:cubicBezTo>
                    <a:pt x="1336" y="2908"/>
                    <a:pt x="2337" y="3005"/>
                    <a:pt x="2337" y="3005"/>
                  </a:cubicBezTo>
                  <a:lnTo>
                    <a:pt x="3145" y="4394"/>
                  </a:lnTo>
                  <a:lnTo>
                    <a:pt x="4092" y="3990"/>
                  </a:lnTo>
                  <a:lnTo>
                    <a:pt x="4092" y="2096"/>
                  </a:lnTo>
                  <a:lnTo>
                    <a:pt x="2438" y="1465"/>
                  </a:lnTo>
                  <a:lnTo>
                    <a:pt x="233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52"/>
            <p:cNvSpPr/>
            <p:nvPr/>
          </p:nvSpPr>
          <p:spPr>
            <a:xfrm>
              <a:off x="2334825" y="2250600"/>
              <a:ext cx="118400" cy="142075"/>
            </a:xfrm>
            <a:custGeom>
              <a:avLst/>
              <a:gdLst/>
              <a:ahLst/>
              <a:cxnLst/>
              <a:rect l="l" t="t" r="r" b="b"/>
              <a:pathLst>
                <a:path w="4736" h="5683" extrusionOk="0">
                  <a:moveTo>
                    <a:pt x="2387" y="1781"/>
                  </a:moveTo>
                  <a:lnTo>
                    <a:pt x="2450" y="2576"/>
                  </a:lnTo>
                  <a:lnTo>
                    <a:pt x="4079" y="3207"/>
                  </a:lnTo>
                  <a:lnTo>
                    <a:pt x="4079" y="4659"/>
                  </a:lnTo>
                  <a:lnTo>
                    <a:pt x="3587" y="4874"/>
                  </a:lnTo>
                  <a:lnTo>
                    <a:pt x="2829" y="3586"/>
                  </a:lnTo>
                  <a:lnTo>
                    <a:pt x="2665" y="3574"/>
                  </a:lnTo>
                  <a:cubicBezTo>
                    <a:pt x="1983" y="3510"/>
                    <a:pt x="1491" y="3473"/>
                    <a:pt x="1125" y="3473"/>
                  </a:cubicBezTo>
                  <a:lnTo>
                    <a:pt x="1137" y="3473"/>
                  </a:lnTo>
                  <a:cubicBezTo>
                    <a:pt x="1428" y="3106"/>
                    <a:pt x="1819" y="2576"/>
                    <a:pt x="2387" y="1781"/>
                  </a:cubicBezTo>
                  <a:close/>
                  <a:moveTo>
                    <a:pt x="2905" y="0"/>
                  </a:moveTo>
                  <a:lnTo>
                    <a:pt x="2400" y="707"/>
                  </a:lnTo>
                  <a:cubicBezTo>
                    <a:pt x="1541" y="1894"/>
                    <a:pt x="582" y="3195"/>
                    <a:pt x="253" y="3561"/>
                  </a:cubicBezTo>
                  <a:cubicBezTo>
                    <a:pt x="203" y="3574"/>
                    <a:pt x="165" y="3599"/>
                    <a:pt x="127" y="3637"/>
                  </a:cubicBezTo>
                  <a:lnTo>
                    <a:pt x="1" y="3763"/>
                  </a:lnTo>
                  <a:lnTo>
                    <a:pt x="1" y="4142"/>
                  </a:lnTo>
                  <a:lnTo>
                    <a:pt x="228" y="4218"/>
                  </a:lnTo>
                  <a:cubicBezTo>
                    <a:pt x="268" y="4227"/>
                    <a:pt x="302" y="4237"/>
                    <a:pt x="339" y="4237"/>
                  </a:cubicBezTo>
                  <a:cubicBezTo>
                    <a:pt x="396" y="4237"/>
                    <a:pt x="462" y="4214"/>
                    <a:pt x="569" y="4129"/>
                  </a:cubicBezTo>
                  <a:cubicBezTo>
                    <a:pt x="771" y="4117"/>
                    <a:pt x="974" y="4111"/>
                    <a:pt x="1176" y="4111"/>
                  </a:cubicBezTo>
                  <a:cubicBezTo>
                    <a:pt x="1605" y="4111"/>
                    <a:pt x="2034" y="4137"/>
                    <a:pt x="2463" y="4180"/>
                  </a:cubicBezTo>
                  <a:lnTo>
                    <a:pt x="3334" y="5682"/>
                  </a:lnTo>
                  <a:lnTo>
                    <a:pt x="4736" y="5076"/>
                  </a:lnTo>
                  <a:lnTo>
                    <a:pt x="4736" y="2753"/>
                  </a:lnTo>
                  <a:lnTo>
                    <a:pt x="3069" y="2121"/>
                  </a:lnTo>
                  <a:lnTo>
                    <a:pt x="290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52"/>
            <p:cNvSpPr/>
            <p:nvPr/>
          </p:nvSpPr>
          <p:spPr>
            <a:xfrm>
              <a:off x="1713900" y="3010725"/>
              <a:ext cx="224775" cy="69925"/>
            </a:xfrm>
            <a:custGeom>
              <a:avLst/>
              <a:gdLst/>
              <a:ahLst/>
              <a:cxnLst/>
              <a:rect l="l" t="t" r="r" b="b"/>
              <a:pathLst>
                <a:path w="8991" h="2797" extrusionOk="0">
                  <a:moveTo>
                    <a:pt x="1112" y="1"/>
                  </a:moveTo>
                  <a:lnTo>
                    <a:pt x="0" y="556"/>
                  </a:lnTo>
                  <a:lnTo>
                    <a:pt x="1112" y="834"/>
                  </a:lnTo>
                  <a:cubicBezTo>
                    <a:pt x="1112" y="834"/>
                    <a:pt x="3864" y="1125"/>
                    <a:pt x="4104" y="1125"/>
                  </a:cubicBezTo>
                  <a:cubicBezTo>
                    <a:pt x="4344" y="1125"/>
                    <a:pt x="6705" y="2110"/>
                    <a:pt x="6705" y="2110"/>
                  </a:cubicBezTo>
                  <a:cubicBezTo>
                    <a:pt x="6705" y="2110"/>
                    <a:pt x="5423" y="2797"/>
                    <a:pt x="5497" y="2797"/>
                  </a:cubicBezTo>
                  <a:cubicBezTo>
                    <a:pt x="5501" y="2797"/>
                    <a:pt x="5508" y="2795"/>
                    <a:pt x="5518" y="2791"/>
                  </a:cubicBezTo>
                  <a:cubicBezTo>
                    <a:pt x="5758" y="2716"/>
                    <a:pt x="8991" y="2463"/>
                    <a:pt x="8991" y="2463"/>
                  </a:cubicBezTo>
                  <a:lnTo>
                    <a:pt x="7892" y="1390"/>
                  </a:lnTo>
                  <a:lnTo>
                    <a:pt x="324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52"/>
            <p:cNvSpPr/>
            <p:nvPr/>
          </p:nvSpPr>
          <p:spPr>
            <a:xfrm>
              <a:off x="1691475" y="3002850"/>
              <a:ext cx="265200" cy="86825"/>
            </a:xfrm>
            <a:custGeom>
              <a:avLst/>
              <a:gdLst/>
              <a:ahLst/>
              <a:cxnLst/>
              <a:rect l="l" t="t" r="r" b="b"/>
              <a:pathLst>
                <a:path w="10608" h="3473" extrusionOk="0">
                  <a:moveTo>
                    <a:pt x="4079" y="644"/>
                  </a:moveTo>
                  <a:lnTo>
                    <a:pt x="8613" y="1995"/>
                  </a:lnTo>
                  <a:lnTo>
                    <a:pt x="9168" y="2526"/>
                  </a:lnTo>
                  <a:cubicBezTo>
                    <a:pt x="8764" y="2551"/>
                    <a:pt x="8310" y="2589"/>
                    <a:pt x="7880" y="2627"/>
                  </a:cubicBezTo>
                  <a:lnTo>
                    <a:pt x="8335" y="2387"/>
                  </a:lnTo>
                  <a:lnTo>
                    <a:pt x="7716" y="2134"/>
                  </a:lnTo>
                  <a:cubicBezTo>
                    <a:pt x="6112" y="1465"/>
                    <a:pt x="5191" y="1124"/>
                    <a:pt x="5001" y="1124"/>
                  </a:cubicBezTo>
                  <a:cubicBezTo>
                    <a:pt x="4824" y="1124"/>
                    <a:pt x="3095" y="947"/>
                    <a:pt x="2072" y="846"/>
                  </a:cubicBezTo>
                  <a:lnTo>
                    <a:pt x="1807" y="770"/>
                  </a:lnTo>
                  <a:lnTo>
                    <a:pt x="2072" y="644"/>
                  </a:lnTo>
                  <a:close/>
                  <a:moveTo>
                    <a:pt x="1933" y="0"/>
                  </a:moveTo>
                  <a:lnTo>
                    <a:pt x="1" y="973"/>
                  </a:lnTo>
                  <a:lnTo>
                    <a:pt x="1971" y="1465"/>
                  </a:lnTo>
                  <a:cubicBezTo>
                    <a:pt x="2438" y="1515"/>
                    <a:pt x="4749" y="1755"/>
                    <a:pt x="4976" y="1755"/>
                  </a:cubicBezTo>
                  <a:cubicBezTo>
                    <a:pt x="5127" y="1781"/>
                    <a:pt x="5974" y="2096"/>
                    <a:pt x="6857" y="2462"/>
                  </a:cubicBezTo>
                  <a:cubicBezTo>
                    <a:pt x="5974" y="2942"/>
                    <a:pt x="5986" y="2980"/>
                    <a:pt x="6100" y="3233"/>
                  </a:cubicBezTo>
                  <a:lnTo>
                    <a:pt x="6251" y="3473"/>
                  </a:lnTo>
                  <a:lnTo>
                    <a:pt x="6516" y="3410"/>
                  </a:lnTo>
                  <a:cubicBezTo>
                    <a:pt x="6706" y="3359"/>
                    <a:pt x="8411" y="3207"/>
                    <a:pt x="9913" y="3094"/>
                  </a:cubicBezTo>
                  <a:lnTo>
                    <a:pt x="10608" y="3043"/>
                  </a:lnTo>
                  <a:lnTo>
                    <a:pt x="8953" y="1427"/>
                  </a:lnTo>
                  <a:lnTo>
                    <a:pt x="4231" y="13"/>
                  </a:lnTo>
                  <a:lnTo>
                    <a:pt x="193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52"/>
            <p:cNvSpPr/>
            <p:nvPr/>
          </p:nvSpPr>
          <p:spPr>
            <a:xfrm>
              <a:off x="1938650" y="3067875"/>
              <a:ext cx="120300" cy="55275"/>
            </a:xfrm>
            <a:custGeom>
              <a:avLst/>
              <a:gdLst/>
              <a:ahLst/>
              <a:cxnLst/>
              <a:rect l="l" t="t" r="r" b="b"/>
              <a:pathLst>
                <a:path w="4812" h="2211" extrusionOk="0">
                  <a:moveTo>
                    <a:pt x="1807" y="0"/>
                  </a:moveTo>
                  <a:lnTo>
                    <a:pt x="1099" y="1036"/>
                  </a:lnTo>
                  <a:lnTo>
                    <a:pt x="1" y="2210"/>
                  </a:lnTo>
                  <a:lnTo>
                    <a:pt x="1" y="2210"/>
                  </a:lnTo>
                  <a:lnTo>
                    <a:pt x="2842" y="1743"/>
                  </a:lnTo>
                  <a:lnTo>
                    <a:pt x="4812" y="2210"/>
                  </a:lnTo>
                  <a:lnTo>
                    <a:pt x="4812" y="2210"/>
                  </a:lnTo>
                  <a:lnTo>
                    <a:pt x="4408" y="493"/>
                  </a:lnTo>
                  <a:lnTo>
                    <a:pt x="1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52"/>
            <p:cNvSpPr/>
            <p:nvPr/>
          </p:nvSpPr>
          <p:spPr>
            <a:xfrm>
              <a:off x="1916875" y="3059350"/>
              <a:ext cx="152175" cy="75475"/>
            </a:xfrm>
            <a:custGeom>
              <a:avLst/>
              <a:gdLst/>
              <a:ahLst/>
              <a:cxnLst/>
              <a:rect l="l" t="t" r="r" b="b"/>
              <a:pathLst>
                <a:path w="6087" h="3019" extrusionOk="0">
                  <a:moveTo>
                    <a:pt x="2829" y="695"/>
                  </a:moveTo>
                  <a:lnTo>
                    <a:pt x="5026" y="1099"/>
                  </a:lnTo>
                  <a:lnTo>
                    <a:pt x="5253" y="2122"/>
                  </a:lnTo>
                  <a:lnTo>
                    <a:pt x="5253" y="2122"/>
                  </a:lnTo>
                  <a:lnTo>
                    <a:pt x="3713" y="1756"/>
                  </a:lnTo>
                  <a:lnTo>
                    <a:pt x="1731" y="2084"/>
                  </a:lnTo>
                  <a:lnTo>
                    <a:pt x="2236" y="1541"/>
                  </a:lnTo>
                  <a:lnTo>
                    <a:pt x="2829" y="695"/>
                  </a:lnTo>
                  <a:close/>
                  <a:moveTo>
                    <a:pt x="2526" y="0"/>
                  </a:moveTo>
                  <a:lnTo>
                    <a:pt x="1743" y="1162"/>
                  </a:lnTo>
                  <a:lnTo>
                    <a:pt x="1" y="3018"/>
                  </a:lnTo>
                  <a:lnTo>
                    <a:pt x="3675" y="2400"/>
                  </a:lnTo>
                  <a:lnTo>
                    <a:pt x="6087" y="2980"/>
                  </a:lnTo>
                  <a:lnTo>
                    <a:pt x="5531" y="556"/>
                  </a:lnTo>
                  <a:lnTo>
                    <a:pt x="252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52"/>
            <p:cNvSpPr/>
            <p:nvPr/>
          </p:nvSpPr>
          <p:spPr>
            <a:xfrm>
              <a:off x="1843950" y="3121225"/>
              <a:ext cx="55275" cy="29075"/>
            </a:xfrm>
            <a:custGeom>
              <a:avLst/>
              <a:gdLst/>
              <a:ahLst/>
              <a:cxnLst/>
              <a:rect l="l" t="t" r="r" b="b"/>
              <a:pathLst>
                <a:path w="2211" h="1163" extrusionOk="0">
                  <a:moveTo>
                    <a:pt x="1" y="0"/>
                  </a:moveTo>
                  <a:lnTo>
                    <a:pt x="1226" y="1162"/>
                  </a:lnTo>
                  <a:lnTo>
                    <a:pt x="2211" y="278"/>
                  </a:lnTo>
                  <a:lnTo>
                    <a:pt x="16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52"/>
            <p:cNvSpPr/>
            <p:nvPr/>
          </p:nvSpPr>
          <p:spPr>
            <a:xfrm>
              <a:off x="1824375" y="3113325"/>
              <a:ext cx="88750" cy="47700"/>
            </a:xfrm>
            <a:custGeom>
              <a:avLst/>
              <a:gdLst/>
              <a:ahLst/>
              <a:cxnLst/>
              <a:rect l="l" t="t" r="r" b="b"/>
              <a:pathLst>
                <a:path w="3550" h="1908" extrusionOk="0">
                  <a:moveTo>
                    <a:pt x="2375" y="632"/>
                  </a:moveTo>
                  <a:lnTo>
                    <a:pt x="2438" y="670"/>
                  </a:lnTo>
                  <a:lnTo>
                    <a:pt x="2021" y="1049"/>
                  </a:lnTo>
                  <a:lnTo>
                    <a:pt x="1579" y="632"/>
                  </a:lnTo>
                  <a:close/>
                  <a:moveTo>
                    <a:pt x="1" y="1"/>
                  </a:moveTo>
                  <a:lnTo>
                    <a:pt x="1996" y="1907"/>
                  </a:lnTo>
                  <a:lnTo>
                    <a:pt x="3549" y="518"/>
                  </a:lnTo>
                  <a:lnTo>
                    <a:pt x="25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52"/>
            <p:cNvSpPr/>
            <p:nvPr/>
          </p:nvSpPr>
          <p:spPr>
            <a:xfrm>
              <a:off x="2090500" y="3105425"/>
              <a:ext cx="65050" cy="33175"/>
            </a:xfrm>
            <a:custGeom>
              <a:avLst/>
              <a:gdLst/>
              <a:ahLst/>
              <a:cxnLst/>
              <a:rect l="l" t="t" r="r" b="b"/>
              <a:pathLst>
                <a:path w="2602" h="1327" extrusionOk="0">
                  <a:moveTo>
                    <a:pt x="0" y="1"/>
                  </a:moveTo>
                  <a:lnTo>
                    <a:pt x="468" y="1327"/>
                  </a:lnTo>
                  <a:lnTo>
                    <a:pt x="2602" y="658"/>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52"/>
            <p:cNvSpPr/>
            <p:nvPr/>
          </p:nvSpPr>
          <p:spPr>
            <a:xfrm>
              <a:off x="2077875" y="3094075"/>
              <a:ext cx="106725" cy="54325"/>
            </a:xfrm>
            <a:custGeom>
              <a:avLst/>
              <a:gdLst/>
              <a:ahLst/>
              <a:cxnLst/>
              <a:rect l="l" t="t" r="r" b="b"/>
              <a:pathLst>
                <a:path w="4269" h="2173" extrusionOk="0">
                  <a:moveTo>
                    <a:pt x="998" y="910"/>
                  </a:moveTo>
                  <a:lnTo>
                    <a:pt x="1945" y="1137"/>
                  </a:lnTo>
                  <a:lnTo>
                    <a:pt x="1162" y="1377"/>
                  </a:lnTo>
                  <a:lnTo>
                    <a:pt x="998" y="910"/>
                  </a:lnTo>
                  <a:close/>
                  <a:moveTo>
                    <a:pt x="0" y="0"/>
                  </a:moveTo>
                  <a:lnTo>
                    <a:pt x="783" y="2172"/>
                  </a:lnTo>
                  <a:lnTo>
                    <a:pt x="4268" y="1086"/>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05" name="Google Shape;1005;p52"/>
          <p:cNvSpPr/>
          <p:nvPr/>
        </p:nvSpPr>
        <p:spPr>
          <a:xfrm>
            <a:off x="3139691" y="2493024"/>
            <a:ext cx="183603" cy="183603"/>
          </a:xfrm>
          <a:custGeom>
            <a:avLst/>
            <a:gdLst/>
            <a:ahLst/>
            <a:cxnLst/>
            <a:rect l="l" t="t" r="r" b="b"/>
            <a:pathLst>
              <a:path w="1033" h="1033" extrusionOk="0">
                <a:moveTo>
                  <a:pt x="1033" y="198"/>
                </a:moveTo>
                <a:lnTo>
                  <a:pt x="714" y="516"/>
                </a:lnTo>
                <a:lnTo>
                  <a:pt x="1033" y="835"/>
                </a:lnTo>
                <a:lnTo>
                  <a:pt x="837" y="1033"/>
                </a:lnTo>
                <a:lnTo>
                  <a:pt x="517" y="714"/>
                </a:lnTo>
                <a:lnTo>
                  <a:pt x="198" y="1033"/>
                </a:lnTo>
                <a:lnTo>
                  <a:pt x="1" y="835"/>
                </a:lnTo>
                <a:lnTo>
                  <a:pt x="319" y="516"/>
                </a:lnTo>
                <a:lnTo>
                  <a:pt x="1" y="198"/>
                </a:lnTo>
                <a:lnTo>
                  <a:pt x="198" y="0"/>
                </a:lnTo>
                <a:lnTo>
                  <a:pt x="517" y="319"/>
                </a:lnTo>
                <a:lnTo>
                  <a:pt x="83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52"/>
          <p:cNvSpPr/>
          <p:nvPr/>
        </p:nvSpPr>
        <p:spPr>
          <a:xfrm>
            <a:off x="4270718" y="2727586"/>
            <a:ext cx="183603" cy="183603"/>
          </a:xfrm>
          <a:custGeom>
            <a:avLst/>
            <a:gdLst/>
            <a:ahLst/>
            <a:cxnLst/>
            <a:rect l="l" t="t" r="r" b="b"/>
            <a:pathLst>
              <a:path w="1033" h="1033" extrusionOk="0">
                <a:moveTo>
                  <a:pt x="1033" y="198"/>
                </a:moveTo>
                <a:lnTo>
                  <a:pt x="714" y="516"/>
                </a:lnTo>
                <a:lnTo>
                  <a:pt x="1033" y="835"/>
                </a:lnTo>
                <a:lnTo>
                  <a:pt x="837" y="1033"/>
                </a:lnTo>
                <a:lnTo>
                  <a:pt x="517" y="714"/>
                </a:lnTo>
                <a:lnTo>
                  <a:pt x="198" y="1033"/>
                </a:lnTo>
                <a:lnTo>
                  <a:pt x="1" y="835"/>
                </a:lnTo>
                <a:lnTo>
                  <a:pt x="319" y="516"/>
                </a:lnTo>
                <a:lnTo>
                  <a:pt x="1" y="198"/>
                </a:lnTo>
                <a:lnTo>
                  <a:pt x="198" y="0"/>
                </a:lnTo>
                <a:lnTo>
                  <a:pt x="517" y="319"/>
                </a:lnTo>
                <a:lnTo>
                  <a:pt x="83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TextBox 6">
            <a:extLst>
              <a:ext uri="{FF2B5EF4-FFF2-40B4-BE49-F238E27FC236}">
                <a16:creationId xmlns:a16="http://schemas.microsoft.com/office/drawing/2014/main" id="{1B822188-A0AE-3F29-678E-ACF68D098DA9}"/>
              </a:ext>
            </a:extLst>
          </p:cNvPr>
          <p:cNvSpPr txBox="1"/>
          <p:nvPr/>
        </p:nvSpPr>
        <p:spPr>
          <a:xfrm>
            <a:off x="1688435" y="354955"/>
            <a:ext cx="4123004" cy="400110"/>
          </a:xfrm>
          <a:prstGeom prst="rect">
            <a:avLst/>
          </a:prstGeom>
          <a:solidFill>
            <a:schemeClr val="tx1"/>
          </a:solidFill>
        </p:spPr>
        <p:txBody>
          <a:bodyPr wrap="square">
            <a:spAutoFit/>
          </a:bodyPr>
          <a:lstStyle/>
          <a:p>
            <a:pPr algn="l"/>
            <a:r>
              <a:rPr lang="en-US" sz="2000" b="1" i="0" dirty="0">
                <a:solidFill>
                  <a:schemeClr val="bg1"/>
                </a:solidFill>
                <a:effectLst/>
                <a:latin typeface="Algerian" panose="04020705040A02060702" pitchFamily="82" charset="0"/>
              </a:rPr>
              <a:t>Link capacity and capability</a:t>
            </a:r>
          </a:p>
        </p:txBody>
      </p:sp>
      <p:sp>
        <p:nvSpPr>
          <p:cNvPr id="2" name="TextBox 1">
            <a:extLst>
              <a:ext uri="{FF2B5EF4-FFF2-40B4-BE49-F238E27FC236}">
                <a16:creationId xmlns:a16="http://schemas.microsoft.com/office/drawing/2014/main" id="{EBBFFA93-9BB4-F78D-C411-342C10902C1A}"/>
              </a:ext>
            </a:extLst>
          </p:cNvPr>
          <p:cNvSpPr txBox="1"/>
          <p:nvPr/>
        </p:nvSpPr>
        <p:spPr>
          <a:xfrm>
            <a:off x="1899986" y="1460534"/>
            <a:ext cx="5729005" cy="2893100"/>
          </a:xfrm>
          <a:prstGeom prst="rect">
            <a:avLst/>
          </a:prstGeom>
          <a:solidFill>
            <a:schemeClr val="tx1"/>
          </a:solidFill>
        </p:spPr>
        <p:txBody>
          <a:bodyPr wrap="square">
            <a:spAutoFit/>
          </a:bodyPr>
          <a:lstStyle/>
          <a:p>
            <a:pPr algn="just"/>
            <a:r>
              <a:rPr lang="en-US" dirty="0">
                <a:latin typeface="Book Antiqua" panose="02040602050305030304" pitchFamily="18" charset="0"/>
              </a:rPr>
              <a:t>There is no certainty that any specific path will actually be able to conduct the desired data transmission due to the dynamic nature of the Internet and the diversity of its components. The maximum size of data packets that can be sent over a given network is one of the technical limitations. Path MTU Discovery can be utilized for the full anticipated path to the destination, and facilities are available to evaluate the local link's maximum transmission unit </a:t>
            </a:r>
            <a:r>
              <a:rPr lang="en-US" dirty="0" err="1">
                <a:latin typeface="Book Antiqua" panose="02040602050305030304" pitchFamily="18" charset="0"/>
              </a:rPr>
              <a:t>size.When</a:t>
            </a:r>
            <a:r>
              <a:rPr lang="en-US" dirty="0">
                <a:latin typeface="Book Antiqua" panose="02040602050305030304" pitchFamily="18" charset="0"/>
              </a:rPr>
              <a:t> the link MTU is surpassed, the IPv4 internetworking layer automatically splits a datagram into smaller pieces for transmission. When fragments are received out of order, IP offers reordering. While an IPv6 network does not undertake network element fragmentation, it does require end hosts and higher-layer protocols to prevent going beyond the path.</a:t>
            </a:r>
          </a:p>
        </p:txBody>
      </p:sp>
    </p:spTree>
    <p:extLst>
      <p:ext uri="{BB962C8B-B14F-4D97-AF65-F5344CB8AC3E}">
        <p14:creationId xmlns:p14="http://schemas.microsoft.com/office/powerpoint/2010/main" val="256445138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878"/>
        <p:cNvGrpSpPr/>
        <p:nvPr/>
      </p:nvGrpSpPr>
      <p:grpSpPr>
        <a:xfrm>
          <a:off x="0" y="0"/>
          <a:ext cx="0" cy="0"/>
          <a:chOff x="0" y="0"/>
          <a:chExt cx="0" cy="0"/>
        </a:xfrm>
      </p:grpSpPr>
      <p:grpSp>
        <p:nvGrpSpPr>
          <p:cNvPr id="880" name="Google Shape;880;p52"/>
          <p:cNvGrpSpPr/>
          <p:nvPr/>
        </p:nvGrpSpPr>
        <p:grpSpPr>
          <a:xfrm>
            <a:off x="2459239" y="1749306"/>
            <a:ext cx="4225534" cy="2513468"/>
            <a:chOff x="238125" y="732525"/>
            <a:chExt cx="7130500" cy="4241425"/>
          </a:xfrm>
        </p:grpSpPr>
        <p:sp>
          <p:nvSpPr>
            <p:cNvPr id="881" name="Google Shape;881;p52"/>
            <p:cNvSpPr/>
            <p:nvPr/>
          </p:nvSpPr>
          <p:spPr>
            <a:xfrm>
              <a:off x="3175800" y="1003350"/>
              <a:ext cx="3741725" cy="3331975"/>
            </a:xfrm>
            <a:custGeom>
              <a:avLst/>
              <a:gdLst/>
              <a:ahLst/>
              <a:cxnLst/>
              <a:rect l="l" t="t" r="r" b="b"/>
              <a:pathLst>
                <a:path w="149669" h="133279" extrusionOk="0">
                  <a:moveTo>
                    <a:pt x="81445" y="1"/>
                  </a:moveTo>
                  <a:lnTo>
                    <a:pt x="79450" y="1466"/>
                  </a:lnTo>
                  <a:lnTo>
                    <a:pt x="78288" y="3145"/>
                  </a:lnTo>
                  <a:lnTo>
                    <a:pt x="77341" y="834"/>
                  </a:lnTo>
                  <a:lnTo>
                    <a:pt x="75131" y="834"/>
                  </a:lnTo>
                  <a:lnTo>
                    <a:pt x="73868" y="2413"/>
                  </a:lnTo>
                  <a:lnTo>
                    <a:pt x="73161" y="4888"/>
                  </a:lnTo>
                  <a:lnTo>
                    <a:pt x="69891" y="7325"/>
                  </a:lnTo>
                  <a:lnTo>
                    <a:pt x="68313" y="10330"/>
                  </a:lnTo>
                  <a:lnTo>
                    <a:pt x="69474" y="11466"/>
                  </a:lnTo>
                  <a:lnTo>
                    <a:pt x="66318" y="13247"/>
                  </a:lnTo>
                  <a:lnTo>
                    <a:pt x="67782" y="14825"/>
                  </a:lnTo>
                  <a:lnTo>
                    <a:pt x="69790" y="15873"/>
                  </a:lnTo>
                  <a:lnTo>
                    <a:pt x="68729" y="16504"/>
                  </a:lnTo>
                  <a:lnTo>
                    <a:pt x="65888" y="14812"/>
                  </a:lnTo>
                  <a:lnTo>
                    <a:pt x="65257" y="16605"/>
                  </a:lnTo>
                  <a:lnTo>
                    <a:pt x="63994" y="17439"/>
                  </a:lnTo>
                  <a:lnTo>
                    <a:pt x="65358" y="21644"/>
                  </a:lnTo>
                  <a:lnTo>
                    <a:pt x="67050" y="21959"/>
                  </a:lnTo>
                  <a:lnTo>
                    <a:pt x="68199" y="22906"/>
                  </a:lnTo>
                  <a:cubicBezTo>
                    <a:pt x="67252" y="23336"/>
                    <a:pt x="65674" y="23651"/>
                    <a:pt x="65674" y="23651"/>
                  </a:cubicBezTo>
                  <a:lnTo>
                    <a:pt x="66419" y="25230"/>
                  </a:lnTo>
                  <a:lnTo>
                    <a:pt x="65358" y="26593"/>
                  </a:lnTo>
                  <a:lnTo>
                    <a:pt x="63577" y="25962"/>
                  </a:lnTo>
                  <a:lnTo>
                    <a:pt x="64625" y="23967"/>
                  </a:lnTo>
                  <a:lnTo>
                    <a:pt x="63262" y="20394"/>
                  </a:lnTo>
                  <a:lnTo>
                    <a:pt x="62214" y="17439"/>
                  </a:lnTo>
                  <a:lnTo>
                    <a:pt x="61368" y="15343"/>
                  </a:lnTo>
                  <a:lnTo>
                    <a:pt x="59688" y="14711"/>
                  </a:lnTo>
                  <a:lnTo>
                    <a:pt x="58842" y="18386"/>
                  </a:lnTo>
                  <a:lnTo>
                    <a:pt x="58792" y="21012"/>
                  </a:lnTo>
                  <a:lnTo>
                    <a:pt x="60951" y="22906"/>
                  </a:lnTo>
                  <a:lnTo>
                    <a:pt x="60951" y="24485"/>
                  </a:lnTo>
                  <a:lnTo>
                    <a:pt x="58009" y="23020"/>
                  </a:lnTo>
                  <a:lnTo>
                    <a:pt x="55319" y="22389"/>
                  </a:lnTo>
                  <a:lnTo>
                    <a:pt x="54978" y="23437"/>
                  </a:lnTo>
                  <a:lnTo>
                    <a:pt x="55547" y="24598"/>
                  </a:lnTo>
                  <a:lnTo>
                    <a:pt x="52516" y="25230"/>
                  </a:lnTo>
                  <a:lnTo>
                    <a:pt x="48526" y="27326"/>
                  </a:lnTo>
                  <a:lnTo>
                    <a:pt x="46632" y="29535"/>
                  </a:lnTo>
                  <a:lnTo>
                    <a:pt x="46114" y="26909"/>
                  </a:lnTo>
                  <a:lnTo>
                    <a:pt x="44852" y="26391"/>
                  </a:lnTo>
                  <a:lnTo>
                    <a:pt x="44536" y="29119"/>
                  </a:lnTo>
                  <a:lnTo>
                    <a:pt x="42326" y="30381"/>
                  </a:lnTo>
                  <a:lnTo>
                    <a:pt x="43488" y="32162"/>
                  </a:lnTo>
                  <a:lnTo>
                    <a:pt x="41379" y="32061"/>
                  </a:lnTo>
                  <a:lnTo>
                    <a:pt x="40647" y="33223"/>
                  </a:lnTo>
                  <a:lnTo>
                    <a:pt x="39169" y="30381"/>
                  </a:lnTo>
                  <a:lnTo>
                    <a:pt x="37490" y="29119"/>
                  </a:lnTo>
                  <a:lnTo>
                    <a:pt x="37490" y="29119"/>
                  </a:lnTo>
                  <a:lnTo>
                    <a:pt x="40748" y="29750"/>
                  </a:lnTo>
                  <a:lnTo>
                    <a:pt x="42225" y="28803"/>
                  </a:lnTo>
                  <a:lnTo>
                    <a:pt x="41379" y="26593"/>
                  </a:lnTo>
                  <a:lnTo>
                    <a:pt x="37806" y="24699"/>
                  </a:lnTo>
                  <a:lnTo>
                    <a:pt x="35078" y="23538"/>
                  </a:lnTo>
                  <a:lnTo>
                    <a:pt x="32654" y="22906"/>
                  </a:lnTo>
                  <a:lnTo>
                    <a:pt x="29181" y="24068"/>
                  </a:lnTo>
                  <a:lnTo>
                    <a:pt x="25292" y="28172"/>
                  </a:lnTo>
                  <a:lnTo>
                    <a:pt x="22767" y="31745"/>
                  </a:lnTo>
                  <a:lnTo>
                    <a:pt x="21403" y="34586"/>
                  </a:lnTo>
                  <a:lnTo>
                    <a:pt x="18878" y="37112"/>
                  </a:lnTo>
                  <a:lnTo>
                    <a:pt x="18082" y="38892"/>
                  </a:lnTo>
                  <a:lnTo>
                    <a:pt x="19130" y="42680"/>
                  </a:lnTo>
                  <a:lnTo>
                    <a:pt x="20923" y="42364"/>
                  </a:lnTo>
                  <a:lnTo>
                    <a:pt x="22186" y="40786"/>
                  </a:lnTo>
                  <a:lnTo>
                    <a:pt x="23651" y="43311"/>
                  </a:lnTo>
                  <a:lnTo>
                    <a:pt x="23449" y="44776"/>
                  </a:lnTo>
                  <a:lnTo>
                    <a:pt x="26441" y="45092"/>
                  </a:lnTo>
                  <a:cubicBezTo>
                    <a:pt x="26441" y="45092"/>
                    <a:pt x="28058" y="42882"/>
                    <a:pt x="28058" y="42566"/>
                  </a:cubicBezTo>
                  <a:cubicBezTo>
                    <a:pt x="28058" y="42251"/>
                    <a:pt x="28487" y="40256"/>
                    <a:pt x="28487" y="40256"/>
                  </a:cubicBezTo>
                  <a:lnTo>
                    <a:pt x="26909" y="37932"/>
                  </a:lnTo>
                  <a:lnTo>
                    <a:pt x="27111" y="35622"/>
                  </a:lnTo>
                  <a:lnTo>
                    <a:pt x="28904" y="34157"/>
                  </a:lnTo>
                  <a:lnTo>
                    <a:pt x="29535" y="32364"/>
                  </a:lnTo>
                  <a:lnTo>
                    <a:pt x="30899" y="31202"/>
                  </a:lnTo>
                  <a:lnTo>
                    <a:pt x="32376" y="32263"/>
                  </a:lnTo>
                  <a:lnTo>
                    <a:pt x="29535" y="35836"/>
                  </a:lnTo>
                  <a:lnTo>
                    <a:pt x="30684" y="39309"/>
                  </a:lnTo>
                  <a:lnTo>
                    <a:pt x="32477" y="39523"/>
                  </a:lnTo>
                  <a:lnTo>
                    <a:pt x="35002" y="38778"/>
                  </a:lnTo>
                  <a:lnTo>
                    <a:pt x="36467" y="39725"/>
                  </a:lnTo>
                  <a:lnTo>
                    <a:pt x="34257" y="41089"/>
                  </a:lnTo>
                  <a:lnTo>
                    <a:pt x="31416" y="41203"/>
                  </a:lnTo>
                  <a:lnTo>
                    <a:pt x="31101" y="42983"/>
                  </a:lnTo>
                  <a:lnTo>
                    <a:pt x="29952" y="44360"/>
                  </a:lnTo>
                  <a:lnTo>
                    <a:pt x="29219" y="46822"/>
                  </a:lnTo>
                  <a:lnTo>
                    <a:pt x="25532" y="47504"/>
                  </a:lnTo>
                  <a:lnTo>
                    <a:pt x="21555" y="47504"/>
                  </a:lnTo>
                  <a:lnTo>
                    <a:pt x="22287" y="45092"/>
                  </a:lnTo>
                  <a:lnTo>
                    <a:pt x="21239" y="43880"/>
                  </a:lnTo>
                  <a:lnTo>
                    <a:pt x="19976" y="45382"/>
                  </a:lnTo>
                  <a:lnTo>
                    <a:pt x="19762" y="48072"/>
                  </a:lnTo>
                  <a:lnTo>
                    <a:pt x="17022" y="49208"/>
                  </a:lnTo>
                  <a:lnTo>
                    <a:pt x="16075" y="52618"/>
                  </a:lnTo>
                  <a:lnTo>
                    <a:pt x="14294" y="54448"/>
                  </a:lnTo>
                  <a:lnTo>
                    <a:pt x="12716" y="54448"/>
                  </a:lnTo>
                  <a:lnTo>
                    <a:pt x="10822" y="54764"/>
                  </a:lnTo>
                  <a:lnTo>
                    <a:pt x="12501" y="55648"/>
                  </a:lnTo>
                  <a:lnTo>
                    <a:pt x="13448" y="57681"/>
                  </a:lnTo>
                  <a:lnTo>
                    <a:pt x="11971" y="59209"/>
                  </a:lnTo>
                  <a:lnTo>
                    <a:pt x="8460" y="58780"/>
                  </a:lnTo>
                  <a:lnTo>
                    <a:pt x="6087" y="60017"/>
                  </a:lnTo>
                  <a:lnTo>
                    <a:pt x="6087" y="65484"/>
                  </a:lnTo>
                  <a:lnTo>
                    <a:pt x="8612" y="66217"/>
                  </a:lnTo>
                  <a:lnTo>
                    <a:pt x="9723" y="67164"/>
                  </a:lnTo>
                  <a:lnTo>
                    <a:pt x="11150" y="66318"/>
                  </a:lnTo>
                  <a:lnTo>
                    <a:pt x="13233" y="66431"/>
                  </a:lnTo>
                  <a:lnTo>
                    <a:pt x="15115" y="63691"/>
                  </a:lnTo>
                  <a:lnTo>
                    <a:pt x="16176" y="61797"/>
                  </a:lnTo>
                  <a:lnTo>
                    <a:pt x="17123" y="61381"/>
                  </a:lnTo>
                  <a:lnTo>
                    <a:pt x="17438" y="59600"/>
                  </a:lnTo>
                  <a:lnTo>
                    <a:pt x="19850" y="60232"/>
                  </a:lnTo>
                  <a:lnTo>
                    <a:pt x="21226" y="59487"/>
                  </a:lnTo>
                  <a:lnTo>
                    <a:pt x="22805" y="59487"/>
                  </a:lnTo>
                  <a:lnTo>
                    <a:pt x="24699" y="61595"/>
                  </a:lnTo>
                  <a:lnTo>
                    <a:pt x="26113" y="62909"/>
                  </a:lnTo>
                  <a:lnTo>
                    <a:pt x="26896" y="64222"/>
                  </a:lnTo>
                  <a:lnTo>
                    <a:pt x="26896" y="65484"/>
                  </a:lnTo>
                  <a:lnTo>
                    <a:pt x="28159" y="64752"/>
                  </a:lnTo>
                  <a:lnTo>
                    <a:pt x="28159" y="62959"/>
                  </a:lnTo>
                  <a:lnTo>
                    <a:pt x="29421" y="63376"/>
                  </a:lnTo>
                  <a:lnTo>
                    <a:pt x="29787" y="62542"/>
                  </a:lnTo>
                  <a:lnTo>
                    <a:pt x="27035" y="60964"/>
                  </a:lnTo>
                  <a:lnTo>
                    <a:pt x="24661" y="58653"/>
                  </a:lnTo>
                  <a:lnTo>
                    <a:pt x="25103" y="57075"/>
                  </a:lnTo>
                  <a:lnTo>
                    <a:pt x="27527" y="58754"/>
                  </a:lnTo>
                  <a:lnTo>
                    <a:pt x="30368" y="61595"/>
                  </a:lnTo>
                  <a:lnTo>
                    <a:pt x="31846" y="65383"/>
                  </a:lnTo>
                  <a:lnTo>
                    <a:pt x="33525" y="66671"/>
                  </a:lnTo>
                  <a:lnTo>
                    <a:pt x="34889" y="65383"/>
                  </a:lnTo>
                  <a:lnTo>
                    <a:pt x="33740" y="64020"/>
                  </a:lnTo>
                  <a:lnTo>
                    <a:pt x="35002" y="62643"/>
                  </a:lnTo>
                  <a:lnTo>
                    <a:pt x="36366" y="62441"/>
                  </a:lnTo>
                  <a:lnTo>
                    <a:pt x="37945" y="62126"/>
                  </a:lnTo>
                  <a:lnTo>
                    <a:pt x="37831" y="59701"/>
                  </a:lnTo>
                  <a:lnTo>
                    <a:pt x="39409" y="56343"/>
                  </a:lnTo>
                  <a:lnTo>
                    <a:pt x="41101" y="55913"/>
                  </a:lnTo>
                  <a:lnTo>
                    <a:pt x="41733" y="58237"/>
                  </a:lnTo>
                  <a:lnTo>
                    <a:pt x="43627" y="58237"/>
                  </a:lnTo>
                  <a:lnTo>
                    <a:pt x="43513" y="56759"/>
                  </a:lnTo>
                  <a:lnTo>
                    <a:pt x="45407" y="55547"/>
                  </a:lnTo>
                  <a:lnTo>
                    <a:pt x="44776" y="57466"/>
                  </a:lnTo>
                  <a:lnTo>
                    <a:pt x="47402" y="60168"/>
                  </a:lnTo>
                  <a:lnTo>
                    <a:pt x="49195" y="61507"/>
                  </a:lnTo>
                  <a:lnTo>
                    <a:pt x="45306" y="62340"/>
                  </a:lnTo>
                  <a:lnTo>
                    <a:pt x="42149" y="61494"/>
                  </a:lnTo>
                  <a:lnTo>
                    <a:pt x="39624" y="62126"/>
                  </a:lnTo>
                  <a:lnTo>
                    <a:pt x="38147" y="62972"/>
                  </a:lnTo>
                  <a:lnTo>
                    <a:pt x="37099" y="65497"/>
                  </a:lnTo>
                  <a:lnTo>
                    <a:pt x="38892" y="66671"/>
                  </a:lnTo>
                  <a:lnTo>
                    <a:pt x="41619" y="67366"/>
                  </a:lnTo>
                  <a:lnTo>
                    <a:pt x="44031" y="66002"/>
                  </a:lnTo>
                  <a:lnTo>
                    <a:pt x="44978" y="67366"/>
                  </a:lnTo>
                  <a:lnTo>
                    <a:pt x="44144" y="70523"/>
                  </a:lnTo>
                  <a:lnTo>
                    <a:pt x="41404" y="71785"/>
                  </a:lnTo>
                  <a:lnTo>
                    <a:pt x="38046" y="72316"/>
                  </a:lnTo>
                  <a:lnTo>
                    <a:pt x="32578" y="70737"/>
                  </a:lnTo>
                  <a:lnTo>
                    <a:pt x="30684" y="71053"/>
                  </a:lnTo>
                  <a:lnTo>
                    <a:pt x="29005" y="72518"/>
                  </a:lnTo>
                  <a:lnTo>
                    <a:pt x="26441" y="70422"/>
                  </a:lnTo>
                  <a:lnTo>
                    <a:pt x="23966" y="69891"/>
                  </a:lnTo>
                  <a:lnTo>
                    <a:pt x="23600" y="67139"/>
                  </a:lnTo>
                  <a:lnTo>
                    <a:pt x="22186" y="66823"/>
                  </a:lnTo>
                  <a:lnTo>
                    <a:pt x="20077" y="67164"/>
                  </a:lnTo>
                  <a:lnTo>
                    <a:pt x="15948" y="67139"/>
                  </a:lnTo>
                  <a:lnTo>
                    <a:pt x="11554" y="68742"/>
                  </a:lnTo>
                  <a:lnTo>
                    <a:pt x="10291" y="68111"/>
                  </a:lnTo>
                  <a:lnTo>
                    <a:pt x="8511" y="69891"/>
                  </a:lnTo>
                  <a:lnTo>
                    <a:pt x="6718" y="71785"/>
                  </a:lnTo>
                  <a:lnTo>
                    <a:pt x="6087" y="73793"/>
                  </a:lnTo>
                  <a:lnTo>
                    <a:pt x="3460" y="75687"/>
                  </a:lnTo>
                  <a:lnTo>
                    <a:pt x="1048" y="79564"/>
                  </a:lnTo>
                  <a:lnTo>
                    <a:pt x="0" y="82089"/>
                  </a:lnTo>
                  <a:lnTo>
                    <a:pt x="518" y="84501"/>
                  </a:lnTo>
                  <a:lnTo>
                    <a:pt x="0" y="87342"/>
                  </a:lnTo>
                  <a:lnTo>
                    <a:pt x="834" y="90814"/>
                  </a:lnTo>
                  <a:lnTo>
                    <a:pt x="3258" y="93340"/>
                  </a:lnTo>
                  <a:lnTo>
                    <a:pt x="5038" y="95234"/>
                  </a:lnTo>
                  <a:lnTo>
                    <a:pt x="8094" y="97027"/>
                  </a:lnTo>
                  <a:lnTo>
                    <a:pt x="10822" y="96711"/>
                  </a:lnTo>
                  <a:lnTo>
                    <a:pt x="13347" y="96711"/>
                  </a:lnTo>
                  <a:lnTo>
                    <a:pt x="16075" y="95335"/>
                  </a:lnTo>
                  <a:lnTo>
                    <a:pt x="18398" y="95600"/>
                  </a:lnTo>
                  <a:lnTo>
                    <a:pt x="19345" y="97203"/>
                  </a:lnTo>
                  <a:lnTo>
                    <a:pt x="22186" y="97052"/>
                  </a:lnTo>
                  <a:lnTo>
                    <a:pt x="23335" y="98921"/>
                  </a:lnTo>
                  <a:lnTo>
                    <a:pt x="22918" y="103012"/>
                  </a:lnTo>
                  <a:lnTo>
                    <a:pt x="25040" y="106169"/>
                  </a:lnTo>
                  <a:lnTo>
                    <a:pt x="25646" y="109325"/>
                  </a:lnTo>
                  <a:lnTo>
                    <a:pt x="25646" y="112166"/>
                  </a:lnTo>
                  <a:lnTo>
                    <a:pt x="23752" y="114793"/>
                  </a:lnTo>
                  <a:lnTo>
                    <a:pt x="23752" y="117205"/>
                  </a:lnTo>
                  <a:lnTo>
                    <a:pt x="25646" y="119945"/>
                  </a:lnTo>
                  <a:lnTo>
                    <a:pt x="25646" y="123505"/>
                  </a:lnTo>
                  <a:lnTo>
                    <a:pt x="27641" y="126132"/>
                  </a:lnTo>
                  <a:lnTo>
                    <a:pt x="28752" y="128228"/>
                  </a:lnTo>
                  <a:lnTo>
                    <a:pt x="29143" y="130539"/>
                  </a:lnTo>
                  <a:lnTo>
                    <a:pt x="30899" y="133279"/>
                  </a:lnTo>
                  <a:lnTo>
                    <a:pt x="35419" y="133279"/>
                  </a:lnTo>
                  <a:lnTo>
                    <a:pt x="37945" y="131385"/>
                  </a:lnTo>
                  <a:lnTo>
                    <a:pt x="39624" y="129541"/>
                  </a:lnTo>
                  <a:lnTo>
                    <a:pt x="42149" y="126675"/>
                  </a:lnTo>
                  <a:lnTo>
                    <a:pt x="42781" y="123808"/>
                  </a:lnTo>
                  <a:lnTo>
                    <a:pt x="44258" y="123808"/>
                  </a:lnTo>
                  <a:lnTo>
                    <a:pt x="44574" y="119705"/>
                  </a:lnTo>
                  <a:lnTo>
                    <a:pt x="44574" y="118442"/>
                  </a:lnTo>
                  <a:lnTo>
                    <a:pt x="48678" y="115285"/>
                  </a:lnTo>
                  <a:lnTo>
                    <a:pt x="50256" y="112874"/>
                  </a:lnTo>
                  <a:lnTo>
                    <a:pt x="50256" y="110260"/>
                  </a:lnTo>
                  <a:lnTo>
                    <a:pt x="49410" y="108265"/>
                  </a:lnTo>
                  <a:lnTo>
                    <a:pt x="49460" y="105954"/>
                  </a:lnTo>
                  <a:lnTo>
                    <a:pt x="48905" y="104477"/>
                  </a:lnTo>
                  <a:lnTo>
                    <a:pt x="51683" y="101951"/>
                  </a:lnTo>
                  <a:lnTo>
                    <a:pt x="54334" y="99009"/>
                  </a:lnTo>
                  <a:lnTo>
                    <a:pt x="57592" y="97014"/>
                  </a:lnTo>
                  <a:cubicBezTo>
                    <a:pt x="57592" y="97014"/>
                    <a:pt x="59070" y="94388"/>
                    <a:pt x="59070" y="93958"/>
                  </a:cubicBezTo>
                  <a:cubicBezTo>
                    <a:pt x="59070" y="93542"/>
                    <a:pt x="59916" y="91433"/>
                    <a:pt x="59916" y="91433"/>
                  </a:cubicBezTo>
                  <a:lnTo>
                    <a:pt x="59398" y="89754"/>
                  </a:lnTo>
                  <a:lnTo>
                    <a:pt x="57921" y="90498"/>
                  </a:lnTo>
                  <a:lnTo>
                    <a:pt x="54132" y="91016"/>
                  </a:lnTo>
                  <a:lnTo>
                    <a:pt x="52870" y="91648"/>
                  </a:lnTo>
                  <a:lnTo>
                    <a:pt x="52238" y="89754"/>
                  </a:lnTo>
                  <a:lnTo>
                    <a:pt x="51721" y="88604"/>
                  </a:lnTo>
                  <a:lnTo>
                    <a:pt x="49612" y="86597"/>
                  </a:lnTo>
                  <a:lnTo>
                    <a:pt x="48248" y="85650"/>
                  </a:lnTo>
                  <a:lnTo>
                    <a:pt x="46139" y="80826"/>
                  </a:lnTo>
                  <a:lnTo>
                    <a:pt x="45306" y="79665"/>
                  </a:lnTo>
                  <a:lnTo>
                    <a:pt x="44258" y="76823"/>
                  </a:lnTo>
                  <a:lnTo>
                    <a:pt x="43513" y="75561"/>
                  </a:lnTo>
                  <a:lnTo>
                    <a:pt x="44675" y="75144"/>
                  </a:lnTo>
                  <a:lnTo>
                    <a:pt x="47200" y="78617"/>
                  </a:lnTo>
                  <a:lnTo>
                    <a:pt x="48665" y="80927"/>
                  </a:lnTo>
                  <a:lnTo>
                    <a:pt x="49511" y="83339"/>
                  </a:lnTo>
                  <a:lnTo>
                    <a:pt x="51506" y="84917"/>
                  </a:lnTo>
                  <a:lnTo>
                    <a:pt x="52769" y="87973"/>
                  </a:lnTo>
                  <a:lnTo>
                    <a:pt x="53299" y="89438"/>
                  </a:lnTo>
                  <a:lnTo>
                    <a:pt x="56771" y="87859"/>
                  </a:lnTo>
                  <a:lnTo>
                    <a:pt x="60560" y="87026"/>
                  </a:lnTo>
                  <a:lnTo>
                    <a:pt x="64449" y="85018"/>
                  </a:lnTo>
                  <a:lnTo>
                    <a:pt x="65585" y="82922"/>
                  </a:lnTo>
                  <a:lnTo>
                    <a:pt x="66431" y="80814"/>
                  </a:lnTo>
                  <a:lnTo>
                    <a:pt x="64853" y="79235"/>
                  </a:lnTo>
                  <a:lnTo>
                    <a:pt x="63476" y="77771"/>
                  </a:lnTo>
                  <a:lnTo>
                    <a:pt x="61065" y="78503"/>
                  </a:lnTo>
                  <a:lnTo>
                    <a:pt x="58956" y="78604"/>
                  </a:lnTo>
                  <a:lnTo>
                    <a:pt x="57693" y="76293"/>
                  </a:lnTo>
                  <a:lnTo>
                    <a:pt x="55799" y="74740"/>
                  </a:lnTo>
                  <a:lnTo>
                    <a:pt x="56746" y="73149"/>
                  </a:lnTo>
                  <a:lnTo>
                    <a:pt x="59587" y="75460"/>
                  </a:lnTo>
                  <a:lnTo>
                    <a:pt x="61696" y="76609"/>
                  </a:lnTo>
                  <a:lnTo>
                    <a:pt x="63476" y="76722"/>
                  </a:lnTo>
                  <a:lnTo>
                    <a:pt x="65269" y="77669"/>
                  </a:lnTo>
                  <a:lnTo>
                    <a:pt x="67997" y="78086"/>
                  </a:lnTo>
                  <a:lnTo>
                    <a:pt x="71368" y="77669"/>
                  </a:lnTo>
                  <a:lnTo>
                    <a:pt x="73995" y="79564"/>
                  </a:lnTo>
                  <a:lnTo>
                    <a:pt x="75358" y="81874"/>
                  </a:lnTo>
                  <a:lnTo>
                    <a:pt x="76621" y="82076"/>
                  </a:lnTo>
                  <a:lnTo>
                    <a:pt x="77884" y="80612"/>
                  </a:lnTo>
                  <a:lnTo>
                    <a:pt x="78515" y="83137"/>
                  </a:lnTo>
                  <a:lnTo>
                    <a:pt x="79147" y="85864"/>
                  </a:lnTo>
                  <a:lnTo>
                    <a:pt x="80510" y="88806"/>
                  </a:lnTo>
                  <a:lnTo>
                    <a:pt x="81988" y="92178"/>
                  </a:lnTo>
                  <a:lnTo>
                    <a:pt x="82505" y="94072"/>
                  </a:lnTo>
                  <a:lnTo>
                    <a:pt x="84298" y="91231"/>
                  </a:lnTo>
                  <a:lnTo>
                    <a:pt x="84298" y="88188"/>
                  </a:lnTo>
                  <a:lnTo>
                    <a:pt x="85245" y="86609"/>
                  </a:lnTo>
                  <a:lnTo>
                    <a:pt x="87291" y="84816"/>
                  </a:lnTo>
                  <a:lnTo>
                    <a:pt x="90322" y="82089"/>
                  </a:lnTo>
                  <a:lnTo>
                    <a:pt x="91622" y="80296"/>
                  </a:lnTo>
                  <a:lnTo>
                    <a:pt x="94375" y="79665"/>
                  </a:lnTo>
                  <a:lnTo>
                    <a:pt x="95120" y="82720"/>
                  </a:lnTo>
                  <a:lnTo>
                    <a:pt x="96913" y="83554"/>
                  </a:lnTo>
                  <a:lnTo>
                    <a:pt x="96913" y="86925"/>
                  </a:lnTo>
                  <a:lnTo>
                    <a:pt x="98857" y="85763"/>
                  </a:lnTo>
                  <a:lnTo>
                    <a:pt x="100701" y="89652"/>
                  </a:lnTo>
                  <a:lnTo>
                    <a:pt x="100701" y="93857"/>
                  </a:lnTo>
                  <a:lnTo>
                    <a:pt x="102696" y="94905"/>
                  </a:lnTo>
                  <a:lnTo>
                    <a:pt x="103694" y="97014"/>
                  </a:lnTo>
                  <a:lnTo>
                    <a:pt x="105133" y="98908"/>
                  </a:lnTo>
                  <a:lnTo>
                    <a:pt x="107179" y="99741"/>
                  </a:lnTo>
                  <a:lnTo>
                    <a:pt x="107179" y="99741"/>
                  </a:lnTo>
                  <a:lnTo>
                    <a:pt x="106560" y="97746"/>
                  </a:lnTo>
                  <a:lnTo>
                    <a:pt x="106257" y="96067"/>
                  </a:lnTo>
                  <a:lnTo>
                    <a:pt x="104577" y="94804"/>
                  </a:lnTo>
                  <a:lnTo>
                    <a:pt x="103428" y="93226"/>
                  </a:lnTo>
                  <a:lnTo>
                    <a:pt x="102797" y="91761"/>
                  </a:lnTo>
                  <a:lnTo>
                    <a:pt x="103113" y="89551"/>
                  </a:lnTo>
                  <a:lnTo>
                    <a:pt x="103845" y="88604"/>
                  </a:lnTo>
                  <a:lnTo>
                    <a:pt x="105537" y="90183"/>
                  </a:lnTo>
                  <a:lnTo>
                    <a:pt x="107217" y="91963"/>
                  </a:lnTo>
                  <a:lnTo>
                    <a:pt x="108050" y="92393"/>
                  </a:lnTo>
                  <a:cubicBezTo>
                    <a:pt x="108050" y="92393"/>
                    <a:pt x="110146" y="90814"/>
                    <a:pt x="110146" y="90498"/>
                  </a:cubicBezTo>
                  <a:lnTo>
                    <a:pt x="110146" y="86925"/>
                  </a:lnTo>
                  <a:lnTo>
                    <a:pt x="108252" y="85132"/>
                  </a:lnTo>
                  <a:lnTo>
                    <a:pt x="107469" y="83554"/>
                  </a:lnTo>
                  <a:cubicBezTo>
                    <a:pt x="107469" y="83554"/>
                    <a:pt x="107747" y="81975"/>
                    <a:pt x="108063" y="81773"/>
                  </a:cubicBezTo>
                  <a:cubicBezTo>
                    <a:pt x="108378" y="81559"/>
                    <a:pt x="110209" y="80927"/>
                    <a:pt x="110209" y="80927"/>
                  </a:cubicBezTo>
                  <a:lnTo>
                    <a:pt x="110752" y="82190"/>
                  </a:lnTo>
                  <a:lnTo>
                    <a:pt x="112646" y="80826"/>
                  </a:lnTo>
                  <a:lnTo>
                    <a:pt x="116434" y="78932"/>
                  </a:lnTo>
                  <a:lnTo>
                    <a:pt x="118177" y="75775"/>
                  </a:lnTo>
                  <a:lnTo>
                    <a:pt x="118960" y="73566"/>
                  </a:lnTo>
                  <a:lnTo>
                    <a:pt x="118960" y="69891"/>
                  </a:lnTo>
                  <a:lnTo>
                    <a:pt x="117520" y="66949"/>
                  </a:lnTo>
                  <a:lnTo>
                    <a:pt x="116093" y="65169"/>
                  </a:lnTo>
                  <a:lnTo>
                    <a:pt x="118278" y="63691"/>
                  </a:lnTo>
                  <a:lnTo>
                    <a:pt x="118947" y="63174"/>
                  </a:lnTo>
                  <a:lnTo>
                    <a:pt x="117280" y="62643"/>
                  </a:lnTo>
                  <a:lnTo>
                    <a:pt x="115816" y="63174"/>
                  </a:lnTo>
                  <a:lnTo>
                    <a:pt x="114868" y="62113"/>
                  </a:lnTo>
                  <a:lnTo>
                    <a:pt x="114237" y="61280"/>
                  </a:lnTo>
                  <a:lnTo>
                    <a:pt x="116030" y="60219"/>
                  </a:lnTo>
                  <a:lnTo>
                    <a:pt x="116876" y="58540"/>
                  </a:lnTo>
                  <a:lnTo>
                    <a:pt x="117924" y="59070"/>
                  </a:lnTo>
                  <a:lnTo>
                    <a:pt x="117394" y="60964"/>
                  </a:lnTo>
                  <a:lnTo>
                    <a:pt x="117394" y="60964"/>
                  </a:lnTo>
                  <a:lnTo>
                    <a:pt x="119086" y="60118"/>
                  </a:lnTo>
                  <a:lnTo>
                    <a:pt x="120235" y="61065"/>
                  </a:lnTo>
                  <a:lnTo>
                    <a:pt x="121182" y="62744"/>
                  </a:lnTo>
                  <a:lnTo>
                    <a:pt x="122129" y="63906"/>
                  </a:lnTo>
                  <a:lnTo>
                    <a:pt x="122129" y="65484"/>
                  </a:lnTo>
                  <a:lnTo>
                    <a:pt x="122975" y="66318"/>
                  </a:lnTo>
                  <a:lnTo>
                    <a:pt x="124806" y="64853"/>
                  </a:lnTo>
                  <a:lnTo>
                    <a:pt x="124263" y="62542"/>
                  </a:lnTo>
                  <a:lnTo>
                    <a:pt x="122621" y="60850"/>
                  </a:lnTo>
                  <a:lnTo>
                    <a:pt x="122116" y="59802"/>
                  </a:lnTo>
                  <a:lnTo>
                    <a:pt x="123594" y="58540"/>
                  </a:lnTo>
                  <a:lnTo>
                    <a:pt x="123707" y="55699"/>
                  </a:lnTo>
                  <a:lnTo>
                    <a:pt x="124970" y="54651"/>
                  </a:lnTo>
                  <a:lnTo>
                    <a:pt x="126233" y="55383"/>
                  </a:lnTo>
                  <a:lnTo>
                    <a:pt x="128127" y="52125"/>
                  </a:lnTo>
                  <a:lnTo>
                    <a:pt x="129705" y="47289"/>
                  </a:lnTo>
                  <a:lnTo>
                    <a:pt x="128544" y="44031"/>
                  </a:lnTo>
                  <a:lnTo>
                    <a:pt x="127811" y="41102"/>
                  </a:lnTo>
                  <a:lnTo>
                    <a:pt x="126132" y="39523"/>
                  </a:lnTo>
                  <a:lnTo>
                    <a:pt x="123922" y="38892"/>
                  </a:lnTo>
                  <a:lnTo>
                    <a:pt x="122558" y="38362"/>
                  </a:lnTo>
                  <a:lnTo>
                    <a:pt x="121498" y="37516"/>
                  </a:lnTo>
                  <a:lnTo>
                    <a:pt x="123606" y="33311"/>
                  </a:lnTo>
                  <a:lnTo>
                    <a:pt x="124440" y="30533"/>
                  </a:lnTo>
                  <a:lnTo>
                    <a:pt x="126650" y="29220"/>
                  </a:lnTo>
                  <a:lnTo>
                    <a:pt x="130021" y="29220"/>
                  </a:lnTo>
                  <a:lnTo>
                    <a:pt x="132332" y="28588"/>
                  </a:lnTo>
                  <a:lnTo>
                    <a:pt x="132231" y="28588"/>
                  </a:lnTo>
                  <a:lnTo>
                    <a:pt x="132231" y="23222"/>
                  </a:lnTo>
                  <a:lnTo>
                    <a:pt x="135072" y="21959"/>
                  </a:lnTo>
                  <a:lnTo>
                    <a:pt x="135804" y="23853"/>
                  </a:lnTo>
                  <a:lnTo>
                    <a:pt x="136650" y="21959"/>
                  </a:lnTo>
                  <a:lnTo>
                    <a:pt x="136650" y="20065"/>
                  </a:lnTo>
                  <a:lnTo>
                    <a:pt x="138115" y="20899"/>
                  </a:lnTo>
                  <a:lnTo>
                    <a:pt x="137433" y="24788"/>
                  </a:lnTo>
                  <a:lnTo>
                    <a:pt x="136006" y="30571"/>
                  </a:lnTo>
                  <a:lnTo>
                    <a:pt x="136006" y="33942"/>
                  </a:lnTo>
                  <a:lnTo>
                    <a:pt x="139428" y="38677"/>
                  </a:lnTo>
                  <a:lnTo>
                    <a:pt x="140426" y="42049"/>
                  </a:lnTo>
                  <a:lnTo>
                    <a:pt x="140426" y="43412"/>
                  </a:lnTo>
                  <a:lnTo>
                    <a:pt x="141688" y="42364"/>
                  </a:lnTo>
                  <a:lnTo>
                    <a:pt x="141688" y="38993"/>
                  </a:lnTo>
                  <a:lnTo>
                    <a:pt x="143166" y="35622"/>
                  </a:lnTo>
                  <a:lnTo>
                    <a:pt x="142370" y="32894"/>
                  </a:lnTo>
                  <a:lnTo>
                    <a:pt x="142244" y="31316"/>
                  </a:lnTo>
                  <a:lnTo>
                    <a:pt x="141966" y="29220"/>
                  </a:lnTo>
                  <a:lnTo>
                    <a:pt x="140085" y="27742"/>
                  </a:lnTo>
                  <a:lnTo>
                    <a:pt x="139782" y="24800"/>
                  </a:lnTo>
                  <a:lnTo>
                    <a:pt x="142522" y="23020"/>
                  </a:lnTo>
                  <a:lnTo>
                    <a:pt x="144832" y="23336"/>
                  </a:lnTo>
                  <a:lnTo>
                    <a:pt x="144832" y="20697"/>
                  </a:lnTo>
                  <a:lnTo>
                    <a:pt x="145881" y="18967"/>
                  </a:lnTo>
                  <a:lnTo>
                    <a:pt x="148090" y="17855"/>
                  </a:lnTo>
                  <a:lnTo>
                    <a:pt x="148936" y="17855"/>
                  </a:lnTo>
                  <a:lnTo>
                    <a:pt x="147573" y="14067"/>
                  </a:lnTo>
                  <a:lnTo>
                    <a:pt x="144315" y="12868"/>
                  </a:lnTo>
                  <a:lnTo>
                    <a:pt x="144832" y="10784"/>
                  </a:lnTo>
                  <a:lnTo>
                    <a:pt x="144517" y="8751"/>
                  </a:lnTo>
                  <a:lnTo>
                    <a:pt x="144315" y="7577"/>
                  </a:lnTo>
                  <a:lnTo>
                    <a:pt x="146310" y="8613"/>
                  </a:lnTo>
                  <a:lnTo>
                    <a:pt x="147674" y="7565"/>
                  </a:lnTo>
                  <a:lnTo>
                    <a:pt x="148936" y="8398"/>
                  </a:lnTo>
                  <a:lnTo>
                    <a:pt x="149669" y="6188"/>
                  </a:lnTo>
                  <a:lnTo>
                    <a:pt x="148406" y="4509"/>
                  </a:lnTo>
                  <a:lnTo>
                    <a:pt x="147775" y="2084"/>
                  </a:lnTo>
                  <a:lnTo>
                    <a:pt x="144201" y="1567"/>
                  </a:lnTo>
                  <a:lnTo>
                    <a:pt x="144201" y="3031"/>
                  </a:lnTo>
                  <a:lnTo>
                    <a:pt x="142623" y="2981"/>
                  </a:lnTo>
                  <a:lnTo>
                    <a:pt x="141890" y="2084"/>
                  </a:lnTo>
                  <a:lnTo>
                    <a:pt x="134440" y="2084"/>
                  </a:lnTo>
                  <a:lnTo>
                    <a:pt x="131069" y="2400"/>
                  </a:lnTo>
                  <a:lnTo>
                    <a:pt x="133493" y="4774"/>
                  </a:lnTo>
                  <a:lnTo>
                    <a:pt x="130867" y="4799"/>
                  </a:lnTo>
                  <a:lnTo>
                    <a:pt x="130337" y="3499"/>
                  </a:lnTo>
                  <a:lnTo>
                    <a:pt x="127294" y="4837"/>
                  </a:lnTo>
                  <a:lnTo>
                    <a:pt x="124654" y="6504"/>
                  </a:lnTo>
                  <a:lnTo>
                    <a:pt x="123076" y="6504"/>
                  </a:lnTo>
                  <a:lnTo>
                    <a:pt x="122028" y="4294"/>
                  </a:lnTo>
                  <a:lnTo>
                    <a:pt x="119503" y="3928"/>
                  </a:lnTo>
                  <a:lnTo>
                    <a:pt x="117407" y="5115"/>
                  </a:lnTo>
                  <a:lnTo>
                    <a:pt x="114149" y="4016"/>
                  </a:lnTo>
                  <a:lnTo>
                    <a:pt x="112040" y="3158"/>
                  </a:lnTo>
                  <a:lnTo>
                    <a:pt x="107835" y="3461"/>
                  </a:lnTo>
                  <a:lnTo>
                    <a:pt x="106055" y="4610"/>
                  </a:lnTo>
                  <a:lnTo>
                    <a:pt x="107204" y="7767"/>
                  </a:lnTo>
                  <a:lnTo>
                    <a:pt x="104792" y="7767"/>
                  </a:lnTo>
                  <a:lnTo>
                    <a:pt x="103529" y="7653"/>
                  </a:lnTo>
                  <a:lnTo>
                    <a:pt x="101951" y="8448"/>
                  </a:lnTo>
                  <a:lnTo>
                    <a:pt x="102898" y="10153"/>
                  </a:lnTo>
                  <a:lnTo>
                    <a:pt x="100587" y="9484"/>
                  </a:lnTo>
                  <a:lnTo>
                    <a:pt x="99741" y="6529"/>
                  </a:lnTo>
                  <a:lnTo>
                    <a:pt x="97115" y="4319"/>
                  </a:lnTo>
                  <a:lnTo>
                    <a:pt x="93327" y="4837"/>
                  </a:lnTo>
                  <a:lnTo>
                    <a:pt x="94173" y="7577"/>
                  </a:lnTo>
                  <a:lnTo>
                    <a:pt x="91016" y="7463"/>
                  </a:lnTo>
                  <a:lnTo>
                    <a:pt x="89968" y="6100"/>
                  </a:lnTo>
                  <a:lnTo>
                    <a:pt x="87758" y="7249"/>
                  </a:lnTo>
                  <a:lnTo>
                    <a:pt x="86066" y="7779"/>
                  </a:lnTo>
                  <a:lnTo>
                    <a:pt x="83541" y="10822"/>
                  </a:lnTo>
                  <a:lnTo>
                    <a:pt x="83023" y="8827"/>
                  </a:lnTo>
                  <a:lnTo>
                    <a:pt x="85233" y="5468"/>
                  </a:lnTo>
                  <a:lnTo>
                    <a:pt x="84601" y="2312"/>
                  </a:lnTo>
                  <a:lnTo>
                    <a:pt x="8144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52"/>
            <p:cNvSpPr/>
            <p:nvPr/>
          </p:nvSpPr>
          <p:spPr>
            <a:xfrm>
              <a:off x="3167575" y="993250"/>
              <a:ext cx="3759100" cy="3349975"/>
            </a:xfrm>
            <a:custGeom>
              <a:avLst/>
              <a:gdLst/>
              <a:ahLst/>
              <a:cxnLst/>
              <a:rect l="l" t="t" r="r" b="b"/>
              <a:pathLst>
                <a:path w="150364" h="133999" extrusionOk="0">
                  <a:moveTo>
                    <a:pt x="81786" y="784"/>
                  </a:moveTo>
                  <a:lnTo>
                    <a:pt x="84653" y="2892"/>
                  </a:lnTo>
                  <a:lnTo>
                    <a:pt x="85234" y="5797"/>
                  </a:lnTo>
                  <a:lnTo>
                    <a:pt x="83024" y="9168"/>
                  </a:lnTo>
                  <a:lnTo>
                    <a:pt x="83731" y="11895"/>
                  </a:lnTo>
                  <a:lnTo>
                    <a:pt x="86597" y="8448"/>
                  </a:lnTo>
                  <a:lnTo>
                    <a:pt x="88239" y="7931"/>
                  </a:lnTo>
                  <a:lnTo>
                    <a:pt x="90209" y="6895"/>
                  </a:lnTo>
                  <a:lnTo>
                    <a:pt x="91193" y="8171"/>
                  </a:lnTo>
                  <a:lnTo>
                    <a:pt x="94931" y="8297"/>
                  </a:lnTo>
                  <a:lnTo>
                    <a:pt x="94931" y="8297"/>
                  </a:lnTo>
                  <a:lnTo>
                    <a:pt x="94072" y="5494"/>
                  </a:lnTo>
                  <a:lnTo>
                    <a:pt x="97355" y="5039"/>
                  </a:lnTo>
                  <a:lnTo>
                    <a:pt x="99805" y="7110"/>
                  </a:lnTo>
                  <a:lnTo>
                    <a:pt x="100664" y="10140"/>
                  </a:lnTo>
                  <a:lnTo>
                    <a:pt x="103871" y="11075"/>
                  </a:lnTo>
                  <a:lnTo>
                    <a:pt x="102722" y="8991"/>
                  </a:lnTo>
                  <a:lnTo>
                    <a:pt x="103922" y="8385"/>
                  </a:lnTo>
                  <a:lnTo>
                    <a:pt x="105121" y="8486"/>
                  </a:lnTo>
                  <a:lnTo>
                    <a:pt x="107987" y="8486"/>
                  </a:lnTo>
                  <a:lnTo>
                    <a:pt x="106763" y="5153"/>
                  </a:lnTo>
                  <a:lnTo>
                    <a:pt x="108265" y="4180"/>
                  </a:lnTo>
                  <a:lnTo>
                    <a:pt x="112319" y="3890"/>
                  </a:lnTo>
                  <a:lnTo>
                    <a:pt x="114377" y="4723"/>
                  </a:lnTo>
                  <a:lnTo>
                    <a:pt x="117761" y="5860"/>
                  </a:lnTo>
                  <a:lnTo>
                    <a:pt x="119895" y="4673"/>
                  </a:lnTo>
                  <a:lnTo>
                    <a:pt x="122142" y="5001"/>
                  </a:lnTo>
                  <a:lnTo>
                    <a:pt x="123216" y="7236"/>
                  </a:lnTo>
                  <a:lnTo>
                    <a:pt x="125084" y="7236"/>
                  </a:lnTo>
                  <a:lnTo>
                    <a:pt x="127749" y="5544"/>
                  </a:lnTo>
                  <a:lnTo>
                    <a:pt x="130489" y="4332"/>
                  </a:lnTo>
                  <a:lnTo>
                    <a:pt x="130981" y="5532"/>
                  </a:lnTo>
                  <a:lnTo>
                    <a:pt x="134580" y="5494"/>
                  </a:lnTo>
                  <a:lnTo>
                    <a:pt x="132105" y="3069"/>
                  </a:lnTo>
                  <a:lnTo>
                    <a:pt x="134769" y="2817"/>
                  </a:lnTo>
                  <a:lnTo>
                    <a:pt x="142080" y="2817"/>
                  </a:lnTo>
                  <a:lnTo>
                    <a:pt x="142813" y="3713"/>
                  </a:lnTo>
                  <a:lnTo>
                    <a:pt x="144858" y="3776"/>
                  </a:lnTo>
                  <a:lnTo>
                    <a:pt x="144858" y="2337"/>
                  </a:lnTo>
                  <a:lnTo>
                    <a:pt x="147864" y="2779"/>
                  </a:lnTo>
                  <a:lnTo>
                    <a:pt x="148432" y="4989"/>
                  </a:lnTo>
                  <a:lnTo>
                    <a:pt x="149657" y="6643"/>
                  </a:lnTo>
                  <a:lnTo>
                    <a:pt x="149101" y="8309"/>
                  </a:lnTo>
                  <a:lnTo>
                    <a:pt x="147990" y="7564"/>
                  </a:lnTo>
                  <a:lnTo>
                    <a:pt x="146601" y="8638"/>
                  </a:lnTo>
                  <a:lnTo>
                    <a:pt x="144214" y="7400"/>
                  </a:lnTo>
                  <a:lnTo>
                    <a:pt x="144846" y="11163"/>
                  </a:lnTo>
                  <a:lnTo>
                    <a:pt x="144278" y="13461"/>
                  </a:lnTo>
                  <a:lnTo>
                    <a:pt x="147662" y="14724"/>
                  </a:lnTo>
                  <a:lnTo>
                    <a:pt x="148823" y="17944"/>
                  </a:lnTo>
                  <a:lnTo>
                    <a:pt x="148356" y="17944"/>
                  </a:lnTo>
                  <a:lnTo>
                    <a:pt x="145995" y="19118"/>
                  </a:lnTo>
                  <a:lnTo>
                    <a:pt x="144846" y="21012"/>
                  </a:lnTo>
                  <a:lnTo>
                    <a:pt x="144846" y="23373"/>
                  </a:lnTo>
                  <a:lnTo>
                    <a:pt x="142775" y="23096"/>
                  </a:lnTo>
                  <a:lnTo>
                    <a:pt x="139770" y="25040"/>
                  </a:lnTo>
                  <a:lnTo>
                    <a:pt x="140111" y="28311"/>
                  </a:lnTo>
                  <a:lnTo>
                    <a:pt x="141992" y="29788"/>
                  </a:lnTo>
                  <a:lnTo>
                    <a:pt x="142257" y="31745"/>
                  </a:lnTo>
                  <a:lnTo>
                    <a:pt x="142396" y="33387"/>
                  </a:lnTo>
                  <a:lnTo>
                    <a:pt x="143154" y="36000"/>
                  </a:lnTo>
                  <a:lnTo>
                    <a:pt x="141727" y="39271"/>
                  </a:lnTo>
                  <a:lnTo>
                    <a:pt x="141702" y="42604"/>
                  </a:lnTo>
                  <a:lnTo>
                    <a:pt x="141070" y="43135"/>
                  </a:lnTo>
                  <a:lnTo>
                    <a:pt x="141070" y="42440"/>
                  </a:lnTo>
                  <a:lnTo>
                    <a:pt x="140060" y="38993"/>
                  </a:lnTo>
                  <a:lnTo>
                    <a:pt x="136651" y="34245"/>
                  </a:lnTo>
                  <a:lnTo>
                    <a:pt x="136651" y="31025"/>
                  </a:lnTo>
                  <a:lnTo>
                    <a:pt x="138078" y="25255"/>
                  </a:lnTo>
                  <a:lnTo>
                    <a:pt x="138797" y="21151"/>
                  </a:lnTo>
                  <a:lnTo>
                    <a:pt x="136663" y="19939"/>
                  </a:lnTo>
                  <a:lnTo>
                    <a:pt x="136663" y="22300"/>
                  </a:lnTo>
                  <a:lnTo>
                    <a:pt x="136158" y="23437"/>
                  </a:lnTo>
                  <a:lnTo>
                    <a:pt x="135578" y="21947"/>
                  </a:lnTo>
                  <a:lnTo>
                    <a:pt x="132244" y="23424"/>
                  </a:lnTo>
                  <a:lnTo>
                    <a:pt x="132244" y="28765"/>
                  </a:lnTo>
                  <a:lnTo>
                    <a:pt x="130312" y="29295"/>
                  </a:lnTo>
                  <a:lnTo>
                    <a:pt x="126890" y="29295"/>
                  </a:lnTo>
                  <a:lnTo>
                    <a:pt x="124504" y="30722"/>
                  </a:lnTo>
                  <a:lnTo>
                    <a:pt x="123645" y="33576"/>
                  </a:lnTo>
                  <a:lnTo>
                    <a:pt x="121435" y="38008"/>
                  </a:lnTo>
                  <a:lnTo>
                    <a:pt x="122685" y="39006"/>
                  </a:lnTo>
                  <a:lnTo>
                    <a:pt x="124163" y="39586"/>
                  </a:lnTo>
                  <a:lnTo>
                    <a:pt x="126297" y="40193"/>
                  </a:lnTo>
                  <a:lnTo>
                    <a:pt x="127862" y="41657"/>
                  </a:lnTo>
                  <a:lnTo>
                    <a:pt x="128582" y="44549"/>
                  </a:lnTo>
                  <a:lnTo>
                    <a:pt x="129706" y="47706"/>
                  </a:lnTo>
                  <a:lnTo>
                    <a:pt x="128178" y="52403"/>
                  </a:lnTo>
                  <a:lnTo>
                    <a:pt x="126461" y="55358"/>
                  </a:lnTo>
                  <a:lnTo>
                    <a:pt x="125274" y="54676"/>
                  </a:lnTo>
                  <a:lnTo>
                    <a:pt x="123733" y="55951"/>
                  </a:lnTo>
                  <a:lnTo>
                    <a:pt x="123620" y="58792"/>
                  </a:lnTo>
                  <a:lnTo>
                    <a:pt x="122067" y="60118"/>
                  </a:lnTo>
                  <a:lnTo>
                    <a:pt x="122673" y="61393"/>
                  </a:lnTo>
                  <a:lnTo>
                    <a:pt x="124314" y="63098"/>
                  </a:lnTo>
                  <a:lnTo>
                    <a:pt x="124807" y="65131"/>
                  </a:lnTo>
                  <a:lnTo>
                    <a:pt x="123342" y="66305"/>
                  </a:lnTo>
                  <a:lnTo>
                    <a:pt x="122786" y="65750"/>
                  </a:lnTo>
                  <a:lnTo>
                    <a:pt x="122786" y="64196"/>
                  </a:lnTo>
                  <a:lnTo>
                    <a:pt x="121801" y="62997"/>
                  </a:lnTo>
                  <a:lnTo>
                    <a:pt x="120854" y="61317"/>
                  </a:lnTo>
                  <a:lnTo>
                    <a:pt x="119465" y="60143"/>
                  </a:lnTo>
                  <a:lnTo>
                    <a:pt x="118241" y="60762"/>
                  </a:lnTo>
                  <a:lnTo>
                    <a:pt x="118241" y="60762"/>
                  </a:lnTo>
                  <a:lnTo>
                    <a:pt x="118645" y="59297"/>
                  </a:lnTo>
                  <a:lnTo>
                    <a:pt x="117079" y="58514"/>
                  </a:lnTo>
                  <a:lnTo>
                    <a:pt x="116132" y="60396"/>
                  </a:lnTo>
                  <a:lnTo>
                    <a:pt x="114112" y="61583"/>
                  </a:lnTo>
                  <a:lnTo>
                    <a:pt x="114970" y="62719"/>
                  </a:lnTo>
                  <a:lnTo>
                    <a:pt x="116056" y="63931"/>
                  </a:lnTo>
                  <a:lnTo>
                    <a:pt x="117622" y="63376"/>
                  </a:lnTo>
                  <a:lnTo>
                    <a:pt x="118607" y="63691"/>
                  </a:lnTo>
                  <a:lnTo>
                    <a:pt x="115968" y="65497"/>
                  </a:lnTo>
                  <a:lnTo>
                    <a:pt x="117597" y="67530"/>
                  </a:lnTo>
                  <a:lnTo>
                    <a:pt x="119011" y="70371"/>
                  </a:lnTo>
                  <a:lnTo>
                    <a:pt x="119011" y="73919"/>
                  </a:lnTo>
                  <a:lnTo>
                    <a:pt x="118266" y="76028"/>
                  </a:lnTo>
                  <a:lnTo>
                    <a:pt x="116574" y="79096"/>
                  </a:lnTo>
                  <a:lnTo>
                    <a:pt x="112824" y="80978"/>
                  </a:lnTo>
                  <a:lnTo>
                    <a:pt x="111245" y="82114"/>
                  </a:lnTo>
                  <a:lnTo>
                    <a:pt x="110740" y="80940"/>
                  </a:lnTo>
                  <a:lnTo>
                    <a:pt x="110462" y="81041"/>
                  </a:lnTo>
                  <a:cubicBezTo>
                    <a:pt x="110159" y="81142"/>
                    <a:pt x="108594" y="81697"/>
                    <a:pt x="108253" y="81912"/>
                  </a:cubicBezTo>
                  <a:cubicBezTo>
                    <a:pt x="107886" y="82165"/>
                    <a:pt x="107634" y="83276"/>
                    <a:pt x="107520" y="83907"/>
                  </a:cubicBezTo>
                  <a:lnTo>
                    <a:pt x="107495" y="84008"/>
                  </a:lnTo>
                  <a:lnTo>
                    <a:pt x="108341" y="85688"/>
                  </a:lnTo>
                  <a:lnTo>
                    <a:pt x="110197" y="87468"/>
                  </a:lnTo>
                  <a:lnTo>
                    <a:pt x="110197" y="90852"/>
                  </a:lnTo>
                  <a:cubicBezTo>
                    <a:pt x="110046" y="91092"/>
                    <a:pt x="109174" y="91824"/>
                    <a:pt x="108379" y="92430"/>
                  </a:cubicBezTo>
                  <a:lnTo>
                    <a:pt x="107760" y="92115"/>
                  </a:lnTo>
                  <a:lnTo>
                    <a:pt x="106093" y="90360"/>
                  </a:lnTo>
                  <a:lnTo>
                    <a:pt x="104161" y="88541"/>
                  </a:lnTo>
                  <a:lnTo>
                    <a:pt x="103164" y="89829"/>
                  </a:lnTo>
                  <a:lnTo>
                    <a:pt x="102823" y="92203"/>
                  </a:lnTo>
                  <a:lnTo>
                    <a:pt x="103492" y="93756"/>
                  </a:lnTo>
                  <a:lnTo>
                    <a:pt x="104679" y="95398"/>
                  </a:lnTo>
                  <a:lnTo>
                    <a:pt x="106321" y="96648"/>
                  </a:lnTo>
                  <a:lnTo>
                    <a:pt x="106611" y="98239"/>
                  </a:lnTo>
                  <a:lnTo>
                    <a:pt x="107028" y="99602"/>
                  </a:lnTo>
                  <a:lnTo>
                    <a:pt x="105689" y="99047"/>
                  </a:lnTo>
                  <a:lnTo>
                    <a:pt x="104313" y="97254"/>
                  </a:lnTo>
                  <a:lnTo>
                    <a:pt x="103290" y="95082"/>
                  </a:lnTo>
                  <a:lnTo>
                    <a:pt x="101371" y="94072"/>
                  </a:lnTo>
                  <a:lnTo>
                    <a:pt x="101371" y="90056"/>
                  </a:lnTo>
                  <a:lnTo>
                    <a:pt x="99351" y="85725"/>
                  </a:lnTo>
                  <a:lnTo>
                    <a:pt x="97583" y="86773"/>
                  </a:lnTo>
                  <a:lnTo>
                    <a:pt x="97583" y="83756"/>
                  </a:lnTo>
                  <a:lnTo>
                    <a:pt x="95739" y="82897"/>
                  </a:lnTo>
                  <a:lnTo>
                    <a:pt x="94944" y="79690"/>
                  </a:lnTo>
                  <a:lnTo>
                    <a:pt x="91774" y="80422"/>
                  </a:lnTo>
                  <a:lnTo>
                    <a:pt x="90423" y="82278"/>
                  </a:lnTo>
                  <a:lnTo>
                    <a:pt x="87431" y="84980"/>
                  </a:lnTo>
                  <a:lnTo>
                    <a:pt x="85372" y="86773"/>
                  </a:lnTo>
                  <a:lnTo>
                    <a:pt x="84324" y="88503"/>
                  </a:lnTo>
                  <a:lnTo>
                    <a:pt x="84324" y="91546"/>
                  </a:lnTo>
                  <a:lnTo>
                    <a:pt x="82961" y="93706"/>
                  </a:lnTo>
                  <a:lnTo>
                    <a:pt x="82620" y="92456"/>
                  </a:lnTo>
                  <a:lnTo>
                    <a:pt x="81142" y="89084"/>
                  </a:lnTo>
                  <a:lnTo>
                    <a:pt x="79791" y="86180"/>
                  </a:lnTo>
                  <a:lnTo>
                    <a:pt x="79160" y="83465"/>
                  </a:lnTo>
                  <a:lnTo>
                    <a:pt x="78377" y="80359"/>
                  </a:lnTo>
                  <a:lnTo>
                    <a:pt x="76837" y="82152"/>
                  </a:lnTo>
                  <a:lnTo>
                    <a:pt x="75890" y="82000"/>
                  </a:lnTo>
                  <a:lnTo>
                    <a:pt x="74602" y="79803"/>
                  </a:lnTo>
                  <a:lnTo>
                    <a:pt x="71773" y="77745"/>
                  </a:lnTo>
                  <a:lnTo>
                    <a:pt x="68326" y="78175"/>
                  </a:lnTo>
                  <a:lnTo>
                    <a:pt x="65687" y="77770"/>
                  </a:lnTo>
                  <a:lnTo>
                    <a:pt x="63957" y="76849"/>
                  </a:lnTo>
                  <a:lnTo>
                    <a:pt x="62113" y="76710"/>
                  </a:lnTo>
                  <a:lnTo>
                    <a:pt x="60118" y="75624"/>
                  </a:lnTo>
                  <a:lnTo>
                    <a:pt x="56999" y="73086"/>
                  </a:lnTo>
                  <a:lnTo>
                    <a:pt x="55737" y="75232"/>
                  </a:lnTo>
                  <a:lnTo>
                    <a:pt x="57782" y="76912"/>
                  </a:lnTo>
                  <a:lnTo>
                    <a:pt x="59108" y="79349"/>
                  </a:lnTo>
                  <a:lnTo>
                    <a:pt x="61419" y="79235"/>
                  </a:lnTo>
                  <a:lnTo>
                    <a:pt x="63717" y="78541"/>
                  </a:lnTo>
                  <a:lnTo>
                    <a:pt x="64954" y="79879"/>
                  </a:lnTo>
                  <a:lnTo>
                    <a:pt x="66394" y="81306"/>
                  </a:lnTo>
                  <a:lnTo>
                    <a:pt x="65636" y="83187"/>
                  </a:lnTo>
                  <a:lnTo>
                    <a:pt x="64538" y="85208"/>
                  </a:lnTo>
                  <a:lnTo>
                    <a:pt x="60775" y="87140"/>
                  </a:lnTo>
                  <a:lnTo>
                    <a:pt x="57025" y="87973"/>
                  </a:lnTo>
                  <a:lnTo>
                    <a:pt x="53805" y="89425"/>
                  </a:lnTo>
                  <a:lnTo>
                    <a:pt x="53388" y="88263"/>
                  </a:lnTo>
                  <a:lnTo>
                    <a:pt x="52100" y="85132"/>
                  </a:lnTo>
                  <a:lnTo>
                    <a:pt x="50105" y="83554"/>
                  </a:lnTo>
                  <a:lnTo>
                    <a:pt x="49297" y="81230"/>
                  </a:lnTo>
                  <a:lnTo>
                    <a:pt x="47782" y="78831"/>
                  </a:lnTo>
                  <a:lnTo>
                    <a:pt x="45117" y="75169"/>
                  </a:lnTo>
                  <a:lnTo>
                    <a:pt x="43387" y="75801"/>
                  </a:lnTo>
                  <a:lnTo>
                    <a:pt x="44284" y="77341"/>
                  </a:lnTo>
                  <a:lnTo>
                    <a:pt x="45332" y="80182"/>
                  </a:lnTo>
                  <a:lnTo>
                    <a:pt x="46203" y="81382"/>
                  </a:lnTo>
                  <a:lnTo>
                    <a:pt x="48325" y="86281"/>
                  </a:lnTo>
                  <a:lnTo>
                    <a:pt x="49726" y="87241"/>
                  </a:lnTo>
                  <a:lnTo>
                    <a:pt x="51772" y="89198"/>
                  </a:lnTo>
                  <a:lnTo>
                    <a:pt x="52264" y="90271"/>
                  </a:lnTo>
                  <a:lnTo>
                    <a:pt x="53009" y="92506"/>
                  </a:lnTo>
                  <a:lnTo>
                    <a:pt x="54550" y="91736"/>
                  </a:lnTo>
                  <a:lnTo>
                    <a:pt x="58287" y="91218"/>
                  </a:lnTo>
                  <a:lnTo>
                    <a:pt x="59525" y="90612"/>
                  </a:lnTo>
                  <a:lnTo>
                    <a:pt x="59904" y="91837"/>
                  </a:lnTo>
                  <a:cubicBezTo>
                    <a:pt x="59664" y="92443"/>
                    <a:pt x="59070" y="93946"/>
                    <a:pt x="59070" y="94362"/>
                  </a:cubicBezTo>
                  <a:cubicBezTo>
                    <a:pt x="59045" y="94615"/>
                    <a:pt x="58338" y="96016"/>
                    <a:pt x="57681" y="97191"/>
                  </a:cubicBezTo>
                  <a:lnTo>
                    <a:pt x="54487" y="99148"/>
                  </a:lnTo>
                  <a:lnTo>
                    <a:pt x="51784" y="102128"/>
                  </a:lnTo>
                  <a:lnTo>
                    <a:pt x="48855" y="104792"/>
                  </a:lnTo>
                  <a:lnTo>
                    <a:pt x="49474" y="106408"/>
                  </a:lnTo>
                  <a:lnTo>
                    <a:pt x="49411" y="108719"/>
                  </a:lnTo>
                  <a:lnTo>
                    <a:pt x="50257" y="110727"/>
                  </a:lnTo>
                  <a:lnTo>
                    <a:pt x="50257" y="113189"/>
                  </a:lnTo>
                  <a:lnTo>
                    <a:pt x="48767" y="115487"/>
                  </a:lnTo>
                  <a:lnTo>
                    <a:pt x="44587" y="118694"/>
                  </a:lnTo>
                  <a:lnTo>
                    <a:pt x="44587" y="120096"/>
                  </a:lnTo>
                  <a:lnTo>
                    <a:pt x="44297" y="123897"/>
                  </a:lnTo>
                  <a:lnTo>
                    <a:pt x="42845" y="123897"/>
                  </a:lnTo>
                  <a:lnTo>
                    <a:pt x="42175" y="126927"/>
                  </a:lnTo>
                  <a:lnTo>
                    <a:pt x="39713" y="129730"/>
                  </a:lnTo>
                  <a:lnTo>
                    <a:pt x="38084" y="131536"/>
                  </a:lnTo>
                  <a:lnTo>
                    <a:pt x="35647" y="133367"/>
                  </a:lnTo>
                  <a:lnTo>
                    <a:pt x="31404" y="133367"/>
                  </a:lnTo>
                  <a:lnTo>
                    <a:pt x="29776" y="130842"/>
                  </a:lnTo>
                  <a:lnTo>
                    <a:pt x="29371" y="128581"/>
                  </a:lnTo>
                  <a:lnTo>
                    <a:pt x="28210" y="126334"/>
                  </a:lnTo>
                  <a:lnTo>
                    <a:pt x="26278" y="123796"/>
                  </a:lnTo>
                  <a:lnTo>
                    <a:pt x="26278" y="120222"/>
                  </a:lnTo>
                  <a:lnTo>
                    <a:pt x="24384" y="117495"/>
                  </a:lnTo>
                  <a:lnTo>
                    <a:pt x="24384" y="115285"/>
                  </a:lnTo>
                  <a:lnTo>
                    <a:pt x="26278" y="112659"/>
                  </a:lnTo>
                  <a:lnTo>
                    <a:pt x="26278" y="109654"/>
                  </a:lnTo>
                  <a:lnTo>
                    <a:pt x="25672" y="106509"/>
                  </a:lnTo>
                  <a:lnTo>
                    <a:pt x="23563" y="103340"/>
                  </a:lnTo>
                  <a:lnTo>
                    <a:pt x="23992" y="99262"/>
                  </a:lnTo>
                  <a:lnTo>
                    <a:pt x="22679" y="97140"/>
                  </a:lnTo>
                  <a:lnTo>
                    <a:pt x="19838" y="97279"/>
                  </a:lnTo>
                  <a:lnTo>
                    <a:pt x="18916" y="95701"/>
                  </a:lnTo>
                  <a:lnTo>
                    <a:pt x="16353" y="95410"/>
                  </a:lnTo>
                  <a:lnTo>
                    <a:pt x="13600" y="96787"/>
                  </a:lnTo>
                  <a:lnTo>
                    <a:pt x="11113" y="96787"/>
                  </a:lnTo>
                  <a:lnTo>
                    <a:pt x="8486" y="97090"/>
                  </a:lnTo>
                  <a:lnTo>
                    <a:pt x="5570" y="95385"/>
                  </a:lnTo>
                  <a:lnTo>
                    <a:pt x="1453" y="91067"/>
                  </a:lnTo>
                  <a:lnTo>
                    <a:pt x="645" y="87746"/>
                  </a:lnTo>
                  <a:lnTo>
                    <a:pt x="1175" y="84905"/>
                  </a:lnTo>
                  <a:lnTo>
                    <a:pt x="658" y="82518"/>
                  </a:lnTo>
                  <a:lnTo>
                    <a:pt x="1642" y="80132"/>
                  </a:lnTo>
                  <a:lnTo>
                    <a:pt x="4029" y="76306"/>
                  </a:lnTo>
                  <a:lnTo>
                    <a:pt x="6681" y="74386"/>
                  </a:lnTo>
                  <a:lnTo>
                    <a:pt x="7325" y="72353"/>
                  </a:lnTo>
                  <a:lnTo>
                    <a:pt x="9055" y="70523"/>
                  </a:lnTo>
                  <a:lnTo>
                    <a:pt x="10683" y="68894"/>
                  </a:lnTo>
                  <a:lnTo>
                    <a:pt x="11870" y="69487"/>
                  </a:lnTo>
                  <a:lnTo>
                    <a:pt x="16328" y="67858"/>
                  </a:lnTo>
                  <a:lnTo>
                    <a:pt x="20457" y="67871"/>
                  </a:lnTo>
                  <a:lnTo>
                    <a:pt x="22490" y="67543"/>
                  </a:lnTo>
                  <a:lnTo>
                    <a:pt x="23639" y="67795"/>
                  </a:lnTo>
                  <a:lnTo>
                    <a:pt x="24005" y="70560"/>
                  </a:lnTo>
                  <a:lnTo>
                    <a:pt x="26619" y="71116"/>
                  </a:lnTo>
                  <a:lnTo>
                    <a:pt x="29334" y="73338"/>
                  </a:lnTo>
                  <a:lnTo>
                    <a:pt x="31152" y="71747"/>
                  </a:lnTo>
                  <a:lnTo>
                    <a:pt x="32894" y="71457"/>
                  </a:lnTo>
                  <a:lnTo>
                    <a:pt x="38349" y="73035"/>
                  </a:lnTo>
                  <a:lnTo>
                    <a:pt x="41784" y="72505"/>
                  </a:lnTo>
                  <a:lnTo>
                    <a:pt x="44739" y="71154"/>
                  </a:lnTo>
                  <a:lnTo>
                    <a:pt x="45648" y="67719"/>
                  </a:lnTo>
                  <a:lnTo>
                    <a:pt x="44461" y="65989"/>
                  </a:lnTo>
                  <a:lnTo>
                    <a:pt x="41910" y="67442"/>
                  </a:lnTo>
                  <a:lnTo>
                    <a:pt x="39347" y="66785"/>
                  </a:lnTo>
                  <a:lnTo>
                    <a:pt x="37819" y="65762"/>
                  </a:lnTo>
                  <a:lnTo>
                    <a:pt x="38715" y="63590"/>
                  </a:lnTo>
                  <a:lnTo>
                    <a:pt x="40067" y="62820"/>
                  </a:lnTo>
                  <a:lnTo>
                    <a:pt x="42466" y="62227"/>
                  </a:lnTo>
                  <a:lnTo>
                    <a:pt x="45610" y="63073"/>
                  </a:lnTo>
                  <a:lnTo>
                    <a:pt x="50244" y="62075"/>
                  </a:lnTo>
                  <a:lnTo>
                    <a:pt x="47946" y="60345"/>
                  </a:lnTo>
                  <a:lnTo>
                    <a:pt x="45458" y="57782"/>
                  </a:lnTo>
                  <a:lnTo>
                    <a:pt x="46304" y="55206"/>
                  </a:lnTo>
                  <a:lnTo>
                    <a:pt x="43501" y="56999"/>
                  </a:lnTo>
                  <a:lnTo>
                    <a:pt x="43602" y="58312"/>
                  </a:lnTo>
                  <a:lnTo>
                    <a:pt x="42289" y="58312"/>
                  </a:lnTo>
                  <a:lnTo>
                    <a:pt x="41632" y="55938"/>
                  </a:lnTo>
                  <a:lnTo>
                    <a:pt x="39511" y="56469"/>
                  </a:lnTo>
                  <a:lnTo>
                    <a:pt x="37832" y="60042"/>
                  </a:lnTo>
                  <a:lnTo>
                    <a:pt x="37933" y="62265"/>
                  </a:lnTo>
                  <a:lnTo>
                    <a:pt x="36632" y="62530"/>
                  </a:lnTo>
                  <a:lnTo>
                    <a:pt x="35167" y="62757"/>
                  </a:lnTo>
                  <a:lnTo>
                    <a:pt x="33639" y="64398"/>
                  </a:lnTo>
                  <a:lnTo>
                    <a:pt x="34776" y="65750"/>
                  </a:lnTo>
                  <a:lnTo>
                    <a:pt x="33829" y="66659"/>
                  </a:lnTo>
                  <a:lnTo>
                    <a:pt x="32427" y="65585"/>
                  </a:lnTo>
                  <a:lnTo>
                    <a:pt x="30988" y="61886"/>
                  </a:lnTo>
                  <a:lnTo>
                    <a:pt x="28033" y="58893"/>
                  </a:lnTo>
                  <a:lnTo>
                    <a:pt x="25242" y="56974"/>
                  </a:lnTo>
                  <a:lnTo>
                    <a:pt x="24636" y="59146"/>
                  </a:lnTo>
                  <a:lnTo>
                    <a:pt x="27136" y="61595"/>
                  </a:lnTo>
                  <a:lnTo>
                    <a:pt x="29712" y="63085"/>
                  </a:lnTo>
                  <a:lnTo>
                    <a:pt x="29574" y="63401"/>
                  </a:lnTo>
                  <a:lnTo>
                    <a:pt x="28172" y="62921"/>
                  </a:lnTo>
                  <a:lnTo>
                    <a:pt x="28172" y="64967"/>
                  </a:lnTo>
                  <a:lnTo>
                    <a:pt x="27541" y="65333"/>
                  </a:lnTo>
                  <a:lnTo>
                    <a:pt x="27541" y="64537"/>
                  </a:lnTo>
                  <a:lnTo>
                    <a:pt x="26720" y="63148"/>
                  </a:lnTo>
                  <a:lnTo>
                    <a:pt x="25255" y="61785"/>
                  </a:lnTo>
                  <a:lnTo>
                    <a:pt x="23273" y="59575"/>
                  </a:lnTo>
                  <a:lnTo>
                    <a:pt x="21467" y="59575"/>
                  </a:lnTo>
                  <a:lnTo>
                    <a:pt x="20141" y="60295"/>
                  </a:lnTo>
                  <a:lnTo>
                    <a:pt x="17515" y="59600"/>
                  </a:lnTo>
                  <a:lnTo>
                    <a:pt x="17174" y="61557"/>
                  </a:lnTo>
                  <a:lnTo>
                    <a:pt x="16277" y="61949"/>
                  </a:lnTo>
                  <a:lnTo>
                    <a:pt x="15179" y="63919"/>
                  </a:lnTo>
                  <a:lnTo>
                    <a:pt x="13386" y="66507"/>
                  </a:lnTo>
                  <a:lnTo>
                    <a:pt x="11391" y="66406"/>
                  </a:lnTo>
                  <a:lnTo>
                    <a:pt x="10065" y="67176"/>
                  </a:lnTo>
                  <a:lnTo>
                    <a:pt x="9143" y="66381"/>
                  </a:lnTo>
                  <a:lnTo>
                    <a:pt x="6719" y="65649"/>
                  </a:lnTo>
                  <a:lnTo>
                    <a:pt x="6719" y="60610"/>
                  </a:lnTo>
                  <a:lnTo>
                    <a:pt x="8827" y="59499"/>
                  </a:lnTo>
                  <a:lnTo>
                    <a:pt x="12413" y="59954"/>
                  </a:lnTo>
                  <a:lnTo>
                    <a:pt x="14156" y="58148"/>
                  </a:lnTo>
                  <a:lnTo>
                    <a:pt x="13070" y="55825"/>
                  </a:lnTo>
                  <a:lnTo>
                    <a:pt x="12110" y="55320"/>
                  </a:lnTo>
                  <a:lnTo>
                    <a:pt x="13045" y="55168"/>
                  </a:lnTo>
                  <a:lnTo>
                    <a:pt x="14749" y="55168"/>
                  </a:lnTo>
                  <a:lnTo>
                    <a:pt x="16694" y="53186"/>
                  </a:lnTo>
                  <a:lnTo>
                    <a:pt x="17616" y="49840"/>
                  </a:lnTo>
                  <a:lnTo>
                    <a:pt x="20381" y="48691"/>
                  </a:lnTo>
                  <a:lnTo>
                    <a:pt x="20608" y="45913"/>
                  </a:lnTo>
                  <a:lnTo>
                    <a:pt x="21568" y="44764"/>
                  </a:lnTo>
                  <a:lnTo>
                    <a:pt x="22250" y="45559"/>
                  </a:lnTo>
                  <a:lnTo>
                    <a:pt x="21442" y="48211"/>
                  </a:lnTo>
                  <a:lnTo>
                    <a:pt x="25924" y="48211"/>
                  </a:lnTo>
                  <a:lnTo>
                    <a:pt x="29788" y="47504"/>
                  </a:lnTo>
                  <a:lnTo>
                    <a:pt x="30558" y="44915"/>
                  </a:lnTo>
                  <a:lnTo>
                    <a:pt x="31733" y="43539"/>
                  </a:lnTo>
                  <a:lnTo>
                    <a:pt x="32023" y="41910"/>
                  </a:lnTo>
                  <a:lnTo>
                    <a:pt x="34687" y="41821"/>
                  </a:lnTo>
                  <a:lnTo>
                    <a:pt x="37390" y="40129"/>
                  </a:lnTo>
                  <a:lnTo>
                    <a:pt x="35369" y="38841"/>
                  </a:lnTo>
                  <a:lnTo>
                    <a:pt x="32768" y="39599"/>
                  </a:lnTo>
                  <a:lnTo>
                    <a:pt x="31253" y="39422"/>
                  </a:lnTo>
                  <a:lnTo>
                    <a:pt x="30205" y="36303"/>
                  </a:lnTo>
                  <a:lnTo>
                    <a:pt x="33147" y="32604"/>
                  </a:lnTo>
                  <a:lnTo>
                    <a:pt x="31202" y="31215"/>
                  </a:lnTo>
                  <a:lnTo>
                    <a:pt x="29586" y="32591"/>
                  </a:lnTo>
                  <a:lnTo>
                    <a:pt x="28955" y="34372"/>
                  </a:lnTo>
                  <a:lnTo>
                    <a:pt x="27136" y="35874"/>
                  </a:lnTo>
                  <a:lnTo>
                    <a:pt x="26897" y="38425"/>
                  </a:lnTo>
                  <a:lnTo>
                    <a:pt x="28462" y="40723"/>
                  </a:lnTo>
                  <a:cubicBezTo>
                    <a:pt x="28361" y="41241"/>
                    <a:pt x="28071" y="42667"/>
                    <a:pt x="28071" y="42933"/>
                  </a:cubicBezTo>
                  <a:cubicBezTo>
                    <a:pt x="28008" y="43147"/>
                    <a:pt x="27288" y="44233"/>
                    <a:pt x="26619" y="45155"/>
                  </a:cubicBezTo>
                  <a:lnTo>
                    <a:pt x="24131" y="44902"/>
                  </a:lnTo>
                  <a:lnTo>
                    <a:pt x="24308" y="43640"/>
                  </a:lnTo>
                  <a:lnTo>
                    <a:pt x="22553" y="40622"/>
                  </a:lnTo>
                  <a:lnTo>
                    <a:pt x="21076" y="42465"/>
                  </a:lnTo>
                  <a:lnTo>
                    <a:pt x="19687" y="42718"/>
                  </a:lnTo>
                  <a:lnTo>
                    <a:pt x="18740" y="39321"/>
                  </a:lnTo>
                  <a:lnTo>
                    <a:pt x="19510" y="37680"/>
                  </a:lnTo>
                  <a:lnTo>
                    <a:pt x="21985" y="35205"/>
                  </a:lnTo>
                  <a:lnTo>
                    <a:pt x="23386" y="32326"/>
                  </a:lnTo>
                  <a:lnTo>
                    <a:pt x="25874" y="28790"/>
                  </a:lnTo>
                  <a:lnTo>
                    <a:pt x="29712" y="24750"/>
                  </a:lnTo>
                  <a:lnTo>
                    <a:pt x="33021" y="23639"/>
                  </a:lnTo>
                  <a:lnTo>
                    <a:pt x="35294" y="24232"/>
                  </a:lnTo>
                  <a:lnTo>
                    <a:pt x="38008" y="25381"/>
                  </a:lnTo>
                  <a:lnTo>
                    <a:pt x="41481" y="27212"/>
                  </a:lnTo>
                  <a:lnTo>
                    <a:pt x="42188" y="29068"/>
                  </a:lnTo>
                  <a:lnTo>
                    <a:pt x="41039" y="29813"/>
                  </a:lnTo>
                  <a:lnTo>
                    <a:pt x="36556" y="28942"/>
                  </a:lnTo>
                  <a:lnTo>
                    <a:pt x="39284" y="30975"/>
                  </a:lnTo>
                  <a:lnTo>
                    <a:pt x="40976" y="34245"/>
                  </a:lnTo>
                  <a:lnTo>
                    <a:pt x="41910" y="32781"/>
                  </a:lnTo>
                  <a:lnTo>
                    <a:pt x="44436" y="32907"/>
                  </a:lnTo>
                  <a:lnTo>
                    <a:pt x="43135" y="30886"/>
                  </a:lnTo>
                  <a:lnTo>
                    <a:pt x="45181" y="29712"/>
                  </a:lnTo>
                  <a:lnTo>
                    <a:pt x="45471" y="27237"/>
                  </a:lnTo>
                  <a:lnTo>
                    <a:pt x="46191" y="27528"/>
                  </a:lnTo>
                  <a:lnTo>
                    <a:pt x="46809" y="30634"/>
                  </a:lnTo>
                  <a:lnTo>
                    <a:pt x="49082" y="27982"/>
                  </a:lnTo>
                  <a:lnTo>
                    <a:pt x="52971" y="25924"/>
                  </a:lnTo>
                  <a:lnTo>
                    <a:pt x="56330" y="25217"/>
                  </a:lnTo>
                  <a:lnTo>
                    <a:pt x="55648" y="23815"/>
                  </a:lnTo>
                  <a:lnTo>
                    <a:pt x="55863" y="23159"/>
                  </a:lnTo>
                  <a:lnTo>
                    <a:pt x="58224" y="23714"/>
                  </a:lnTo>
                  <a:lnTo>
                    <a:pt x="61596" y="25406"/>
                  </a:lnTo>
                  <a:lnTo>
                    <a:pt x="61596" y="23171"/>
                  </a:lnTo>
                  <a:lnTo>
                    <a:pt x="59449" y="21277"/>
                  </a:lnTo>
                  <a:lnTo>
                    <a:pt x="59500" y="18828"/>
                  </a:lnTo>
                  <a:lnTo>
                    <a:pt x="60245" y="15532"/>
                  </a:lnTo>
                  <a:lnTo>
                    <a:pt x="61457" y="15987"/>
                  </a:lnTo>
                  <a:lnTo>
                    <a:pt x="62252" y="17944"/>
                  </a:lnTo>
                  <a:lnTo>
                    <a:pt x="63300" y="20899"/>
                  </a:lnTo>
                  <a:lnTo>
                    <a:pt x="64614" y="24333"/>
                  </a:lnTo>
                  <a:lnTo>
                    <a:pt x="63464" y="26530"/>
                  </a:lnTo>
                  <a:lnTo>
                    <a:pt x="65813" y="27364"/>
                  </a:lnTo>
                  <a:lnTo>
                    <a:pt x="67114" y="25659"/>
                  </a:lnTo>
                  <a:lnTo>
                    <a:pt x="66470" y="24270"/>
                  </a:lnTo>
                  <a:cubicBezTo>
                    <a:pt x="67215" y="24106"/>
                    <a:pt x="67947" y="23879"/>
                    <a:pt x="68667" y="23601"/>
                  </a:cubicBezTo>
                  <a:lnTo>
                    <a:pt x="69134" y="23386"/>
                  </a:lnTo>
                  <a:lnTo>
                    <a:pt x="67530" y="22060"/>
                  </a:lnTo>
                  <a:lnTo>
                    <a:pt x="65952" y="21770"/>
                  </a:lnTo>
                  <a:lnTo>
                    <a:pt x="64715" y="17982"/>
                  </a:lnTo>
                  <a:lnTo>
                    <a:pt x="65864" y="17211"/>
                  </a:lnTo>
                  <a:lnTo>
                    <a:pt x="66407" y="15696"/>
                  </a:lnTo>
                  <a:lnTo>
                    <a:pt x="69071" y="17275"/>
                  </a:lnTo>
                  <a:lnTo>
                    <a:pt x="70750" y="16252"/>
                  </a:lnTo>
                  <a:lnTo>
                    <a:pt x="68313" y="14964"/>
                  </a:lnTo>
                  <a:lnTo>
                    <a:pt x="67152" y="13726"/>
                  </a:lnTo>
                  <a:lnTo>
                    <a:pt x="70321" y="11946"/>
                  </a:lnTo>
                  <a:lnTo>
                    <a:pt x="69033" y="10683"/>
                  </a:lnTo>
                  <a:lnTo>
                    <a:pt x="70460" y="7943"/>
                  </a:lnTo>
                  <a:lnTo>
                    <a:pt x="73743" y="5481"/>
                  </a:lnTo>
                  <a:lnTo>
                    <a:pt x="74501" y="2968"/>
                  </a:lnTo>
                  <a:lnTo>
                    <a:pt x="75624" y="1554"/>
                  </a:lnTo>
                  <a:lnTo>
                    <a:pt x="77468" y="1554"/>
                  </a:lnTo>
                  <a:lnTo>
                    <a:pt x="78554" y="4206"/>
                  </a:lnTo>
                  <a:lnTo>
                    <a:pt x="80019" y="2097"/>
                  </a:lnTo>
                  <a:lnTo>
                    <a:pt x="81786" y="784"/>
                  </a:lnTo>
                  <a:close/>
                  <a:moveTo>
                    <a:pt x="81786" y="1"/>
                  </a:moveTo>
                  <a:lnTo>
                    <a:pt x="79614" y="1605"/>
                  </a:lnTo>
                  <a:lnTo>
                    <a:pt x="78705" y="2880"/>
                  </a:lnTo>
                  <a:lnTo>
                    <a:pt x="77910" y="910"/>
                  </a:lnTo>
                  <a:lnTo>
                    <a:pt x="75334" y="910"/>
                  </a:lnTo>
                  <a:lnTo>
                    <a:pt x="73983" y="2615"/>
                  </a:lnTo>
                  <a:lnTo>
                    <a:pt x="73213" y="5090"/>
                  </a:lnTo>
                  <a:lnTo>
                    <a:pt x="70043" y="7476"/>
                  </a:lnTo>
                  <a:lnTo>
                    <a:pt x="68263" y="10784"/>
                  </a:lnTo>
                  <a:lnTo>
                    <a:pt x="69286" y="11794"/>
                  </a:lnTo>
                  <a:lnTo>
                    <a:pt x="66154" y="13562"/>
                  </a:lnTo>
                  <a:lnTo>
                    <a:pt x="67897" y="15431"/>
                  </a:lnTo>
                  <a:lnTo>
                    <a:pt x="69475" y="16277"/>
                  </a:lnTo>
                  <a:lnTo>
                    <a:pt x="69071" y="16517"/>
                  </a:lnTo>
                  <a:lnTo>
                    <a:pt x="66066" y="14737"/>
                  </a:lnTo>
                  <a:lnTo>
                    <a:pt x="65346" y="16795"/>
                  </a:lnTo>
                  <a:lnTo>
                    <a:pt x="63970" y="17704"/>
                  </a:lnTo>
                  <a:lnTo>
                    <a:pt x="65472" y="22313"/>
                  </a:lnTo>
                  <a:lnTo>
                    <a:pt x="67253" y="22654"/>
                  </a:lnTo>
                  <a:lnTo>
                    <a:pt x="67934" y="23209"/>
                  </a:lnTo>
                  <a:cubicBezTo>
                    <a:pt x="67290" y="23411"/>
                    <a:pt x="66634" y="23588"/>
                    <a:pt x="65965" y="23727"/>
                  </a:cubicBezTo>
                  <a:lnTo>
                    <a:pt x="65573" y="23803"/>
                  </a:lnTo>
                  <a:lnTo>
                    <a:pt x="66394" y="25571"/>
                  </a:lnTo>
                  <a:lnTo>
                    <a:pt x="65611" y="26606"/>
                  </a:lnTo>
                  <a:lnTo>
                    <a:pt x="64386" y="26177"/>
                  </a:lnTo>
                  <a:lnTo>
                    <a:pt x="65333" y="24371"/>
                  </a:lnTo>
                  <a:lnTo>
                    <a:pt x="63906" y="20671"/>
                  </a:lnTo>
                  <a:lnTo>
                    <a:pt x="62858" y="17717"/>
                  </a:lnTo>
                  <a:lnTo>
                    <a:pt x="61962" y="15482"/>
                  </a:lnTo>
                  <a:lnTo>
                    <a:pt x="59815" y="14686"/>
                  </a:lnTo>
                  <a:lnTo>
                    <a:pt x="58894" y="18714"/>
                  </a:lnTo>
                  <a:lnTo>
                    <a:pt x="58830" y="21555"/>
                  </a:lnTo>
                  <a:lnTo>
                    <a:pt x="60990" y="23449"/>
                  </a:lnTo>
                  <a:lnTo>
                    <a:pt x="60990" y="24371"/>
                  </a:lnTo>
                  <a:lnTo>
                    <a:pt x="58502" y="23121"/>
                  </a:lnTo>
                  <a:lnTo>
                    <a:pt x="55459" y="22401"/>
                  </a:lnTo>
                  <a:lnTo>
                    <a:pt x="54992" y="23853"/>
                  </a:lnTo>
                  <a:lnTo>
                    <a:pt x="55434" y="24762"/>
                  </a:lnTo>
                  <a:lnTo>
                    <a:pt x="52807" y="25305"/>
                  </a:lnTo>
                  <a:lnTo>
                    <a:pt x="48729" y="27439"/>
                  </a:lnTo>
                  <a:lnTo>
                    <a:pt x="47176" y="29232"/>
                  </a:lnTo>
                  <a:lnTo>
                    <a:pt x="46746" y="27073"/>
                  </a:lnTo>
                  <a:lnTo>
                    <a:pt x="44941" y="26316"/>
                  </a:lnTo>
                  <a:lnTo>
                    <a:pt x="44600" y="29321"/>
                  </a:lnTo>
                  <a:lnTo>
                    <a:pt x="42238" y="30672"/>
                  </a:lnTo>
                  <a:lnTo>
                    <a:pt x="43249" y="32212"/>
                  </a:lnTo>
                  <a:lnTo>
                    <a:pt x="41582" y="32137"/>
                  </a:lnTo>
                  <a:lnTo>
                    <a:pt x="41039" y="32983"/>
                  </a:lnTo>
                  <a:lnTo>
                    <a:pt x="39814" y="30634"/>
                  </a:lnTo>
                  <a:lnTo>
                    <a:pt x="39145" y="30078"/>
                  </a:lnTo>
                  <a:lnTo>
                    <a:pt x="41178" y="30482"/>
                  </a:lnTo>
                  <a:lnTo>
                    <a:pt x="42971" y="29321"/>
                  </a:lnTo>
                  <a:lnTo>
                    <a:pt x="41999" y="26770"/>
                  </a:lnTo>
                  <a:lnTo>
                    <a:pt x="38299" y="24813"/>
                  </a:lnTo>
                  <a:lnTo>
                    <a:pt x="35496" y="23639"/>
                  </a:lnTo>
                  <a:lnTo>
                    <a:pt x="32983" y="22982"/>
                  </a:lnTo>
                  <a:lnTo>
                    <a:pt x="29359" y="24194"/>
                  </a:lnTo>
                  <a:lnTo>
                    <a:pt x="25381" y="28386"/>
                  </a:lnTo>
                  <a:lnTo>
                    <a:pt x="22831" y="32010"/>
                  </a:lnTo>
                  <a:lnTo>
                    <a:pt x="21492" y="34801"/>
                  </a:lnTo>
                  <a:lnTo>
                    <a:pt x="19005" y="37276"/>
                  </a:lnTo>
                  <a:lnTo>
                    <a:pt x="18058" y="39258"/>
                  </a:lnTo>
                  <a:lnTo>
                    <a:pt x="19219" y="43438"/>
                  </a:lnTo>
                  <a:lnTo>
                    <a:pt x="21404" y="43046"/>
                  </a:lnTo>
                  <a:lnTo>
                    <a:pt x="22452" y="41733"/>
                  </a:lnTo>
                  <a:lnTo>
                    <a:pt x="23639" y="43766"/>
                  </a:lnTo>
                  <a:lnTo>
                    <a:pt x="23399" y="45458"/>
                  </a:lnTo>
                  <a:lnTo>
                    <a:pt x="26909" y="45824"/>
                  </a:lnTo>
                  <a:lnTo>
                    <a:pt x="27010" y="45673"/>
                  </a:lnTo>
                  <a:cubicBezTo>
                    <a:pt x="28702" y="43387"/>
                    <a:pt x="28702" y="43072"/>
                    <a:pt x="28702" y="42970"/>
                  </a:cubicBezTo>
                  <a:cubicBezTo>
                    <a:pt x="28702" y="42794"/>
                    <a:pt x="28904" y="41683"/>
                    <a:pt x="29106" y="40723"/>
                  </a:cubicBezTo>
                  <a:lnTo>
                    <a:pt x="29144" y="40597"/>
                  </a:lnTo>
                  <a:lnTo>
                    <a:pt x="27566" y="38261"/>
                  </a:lnTo>
                  <a:lnTo>
                    <a:pt x="27743" y="36190"/>
                  </a:lnTo>
                  <a:lnTo>
                    <a:pt x="29498" y="34750"/>
                  </a:lnTo>
                  <a:lnTo>
                    <a:pt x="30129" y="32957"/>
                  </a:lnTo>
                  <a:lnTo>
                    <a:pt x="31240" y="32010"/>
                  </a:lnTo>
                  <a:lnTo>
                    <a:pt x="32238" y="32730"/>
                  </a:lnTo>
                  <a:lnTo>
                    <a:pt x="29510" y="36177"/>
                  </a:lnTo>
                  <a:lnTo>
                    <a:pt x="30773" y="39991"/>
                  </a:lnTo>
                  <a:lnTo>
                    <a:pt x="32831" y="40243"/>
                  </a:lnTo>
                  <a:lnTo>
                    <a:pt x="35281" y="39523"/>
                  </a:lnTo>
                  <a:lnTo>
                    <a:pt x="36203" y="40129"/>
                  </a:lnTo>
                  <a:lnTo>
                    <a:pt x="34498" y="41190"/>
                  </a:lnTo>
                  <a:lnTo>
                    <a:pt x="31493" y="41291"/>
                  </a:lnTo>
                  <a:lnTo>
                    <a:pt x="31139" y="43248"/>
                  </a:lnTo>
                  <a:lnTo>
                    <a:pt x="30041" y="44549"/>
                  </a:lnTo>
                  <a:lnTo>
                    <a:pt x="29296" y="46948"/>
                  </a:lnTo>
                  <a:lnTo>
                    <a:pt x="25861" y="47592"/>
                  </a:lnTo>
                  <a:lnTo>
                    <a:pt x="22288" y="47592"/>
                  </a:lnTo>
                  <a:lnTo>
                    <a:pt x="22957" y="45420"/>
                  </a:lnTo>
                  <a:lnTo>
                    <a:pt x="21543" y="43804"/>
                  </a:lnTo>
                  <a:lnTo>
                    <a:pt x="19990" y="45660"/>
                  </a:lnTo>
                  <a:lnTo>
                    <a:pt x="19775" y="48261"/>
                  </a:lnTo>
                  <a:lnTo>
                    <a:pt x="17085" y="49385"/>
                  </a:lnTo>
                  <a:lnTo>
                    <a:pt x="16113" y="52857"/>
                  </a:lnTo>
                  <a:lnTo>
                    <a:pt x="14484" y="54524"/>
                  </a:lnTo>
                  <a:lnTo>
                    <a:pt x="12982" y="54524"/>
                  </a:lnTo>
                  <a:lnTo>
                    <a:pt x="10178" y="55004"/>
                  </a:lnTo>
                  <a:lnTo>
                    <a:pt x="12590" y="56279"/>
                  </a:lnTo>
                  <a:lnTo>
                    <a:pt x="13398" y="58022"/>
                  </a:lnTo>
                  <a:lnTo>
                    <a:pt x="12186" y="59285"/>
                  </a:lnTo>
                  <a:lnTo>
                    <a:pt x="8714" y="58855"/>
                  </a:lnTo>
                  <a:lnTo>
                    <a:pt x="6100" y="60232"/>
                  </a:lnTo>
                  <a:lnTo>
                    <a:pt x="6100" y="66116"/>
                  </a:lnTo>
                  <a:lnTo>
                    <a:pt x="8777" y="66899"/>
                  </a:lnTo>
                  <a:lnTo>
                    <a:pt x="10002" y="67947"/>
                  </a:lnTo>
                  <a:lnTo>
                    <a:pt x="11555" y="67038"/>
                  </a:lnTo>
                  <a:lnTo>
                    <a:pt x="13714" y="67151"/>
                  </a:lnTo>
                  <a:lnTo>
                    <a:pt x="15709" y="64247"/>
                  </a:lnTo>
                  <a:lnTo>
                    <a:pt x="16719" y="62441"/>
                  </a:lnTo>
                  <a:lnTo>
                    <a:pt x="17729" y="61999"/>
                  </a:lnTo>
                  <a:lnTo>
                    <a:pt x="18020" y="60383"/>
                  </a:lnTo>
                  <a:lnTo>
                    <a:pt x="20229" y="60964"/>
                  </a:lnTo>
                  <a:lnTo>
                    <a:pt x="21631" y="60194"/>
                  </a:lnTo>
                  <a:lnTo>
                    <a:pt x="22982" y="60194"/>
                  </a:lnTo>
                  <a:lnTo>
                    <a:pt x="24800" y="62227"/>
                  </a:lnTo>
                  <a:lnTo>
                    <a:pt x="26202" y="63502"/>
                  </a:lnTo>
                  <a:lnTo>
                    <a:pt x="26909" y="64702"/>
                  </a:lnTo>
                  <a:lnTo>
                    <a:pt x="26909" y="66444"/>
                  </a:lnTo>
                  <a:lnTo>
                    <a:pt x="28803" y="65333"/>
                  </a:lnTo>
                  <a:lnTo>
                    <a:pt x="28803" y="63805"/>
                  </a:lnTo>
                  <a:lnTo>
                    <a:pt x="29927" y="64171"/>
                  </a:lnTo>
                  <a:lnTo>
                    <a:pt x="30521" y="62807"/>
                  </a:lnTo>
                  <a:lnTo>
                    <a:pt x="27553" y="61115"/>
                  </a:lnTo>
                  <a:lnTo>
                    <a:pt x="25343" y="58956"/>
                  </a:lnTo>
                  <a:lnTo>
                    <a:pt x="25609" y="57997"/>
                  </a:lnTo>
                  <a:lnTo>
                    <a:pt x="27629" y="59386"/>
                  </a:lnTo>
                  <a:lnTo>
                    <a:pt x="30432" y="62176"/>
                  </a:lnTo>
                  <a:lnTo>
                    <a:pt x="31910" y="65977"/>
                  </a:lnTo>
                  <a:lnTo>
                    <a:pt x="33879" y="67492"/>
                  </a:lnTo>
                  <a:lnTo>
                    <a:pt x="35660" y="65800"/>
                  </a:lnTo>
                  <a:lnTo>
                    <a:pt x="34498" y="64424"/>
                  </a:lnTo>
                  <a:lnTo>
                    <a:pt x="35496" y="63338"/>
                  </a:lnTo>
                  <a:lnTo>
                    <a:pt x="36758" y="63148"/>
                  </a:lnTo>
                  <a:lnTo>
                    <a:pt x="38602" y="62782"/>
                  </a:lnTo>
                  <a:lnTo>
                    <a:pt x="38488" y="60168"/>
                  </a:lnTo>
                  <a:lnTo>
                    <a:pt x="39966" y="57012"/>
                  </a:lnTo>
                  <a:lnTo>
                    <a:pt x="41203" y="56696"/>
                  </a:lnTo>
                  <a:lnTo>
                    <a:pt x="41809" y="58944"/>
                  </a:lnTo>
                  <a:lnTo>
                    <a:pt x="44284" y="58944"/>
                  </a:lnTo>
                  <a:lnTo>
                    <a:pt x="44158" y="57315"/>
                  </a:lnTo>
                  <a:lnTo>
                    <a:pt x="45155" y="56683"/>
                  </a:lnTo>
                  <a:lnTo>
                    <a:pt x="44739" y="57946"/>
                  </a:lnTo>
                  <a:lnTo>
                    <a:pt x="47529" y="60812"/>
                  </a:lnTo>
                  <a:lnTo>
                    <a:pt x="48767" y="61747"/>
                  </a:lnTo>
                  <a:lnTo>
                    <a:pt x="45635" y="62416"/>
                  </a:lnTo>
                  <a:lnTo>
                    <a:pt x="42478" y="61570"/>
                  </a:lnTo>
                  <a:lnTo>
                    <a:pt x="39877" y="62214"/>
                  </a:lnTo>
                  <a:lnTo>
                    <a:pt x="38223" y="63136"/>
                  </a:lnTo>
                  <a:lnTo>
                    <a:pt x="37036" y="66002"/>
                  </a:lnTo>
                  <a:lnTo>
                    <a:pt x="39044" y="67341"/>
                  </a:lnTo>
                  <a:lnTo>
                    <a:pt x="41999" y="68111"/>
                  </a:lnTo>
                  <a:lnTo>
                    <a:pt x="44284" y="66823"/>
                  </a:lnTo>
                  <a:lnTo>
                    <a:pt x="44979" y="67833"/>
                  </a:lnTo>
                  <a:lnTo>
                    <a:pt x="44208" y="70712"/>
                  </a:lnTo>
                  <a:lnTo>
                    <a:pt x="41658" y="71886"/>
                  </a:lnTo>
                  <a:lnTo>
                    <a:pt x="38400" y="72391"/>
                  </a:lnTo>
                  <a:lnTo>
                    <a:pt x="32932" y="70813"/>
                  </a:lnTo>
                  <a:lnTo>
                    <a:pt x="30887" y="71154"/>
                  </a:lnTo>
                  <a:lnTo>
                    <a:pt x="29334" y="72518"/>
                  </a:lnTo>
                  <a:lnTo>
                    <a:pt x="26922" y="70535"/>
                  </a:lnTo>
                  <a:lnTo>
                    <a:pt x="24586" y="70030"/>
                  </a:lnTo>
                  <a:lnTo>
                    <a:pt x="24207" y="67277"/>
                  </a:lnTo>
                  <a:lnTo>
                    <a:pt x="22515" y="66899"/>
                  </a:lnTo>
                  <a:lnTo>
                    <a:pt x="20406" y="67252"/>
                  </a:lnTo>
                  <a:lnTo>
                    <a:pt x="16227" y="67227"/>
                  </a:lnTo>
                  <a:lnTo>
                    <a:pt x="11908" y="68805"/>
                  </a:lnTo>
                  <a:lnTo>
                    <a:pt x="10570" y="68136"/>
                  </a:lnTo>
                  <a:lnTo>
                    <a:pt x="8613" y="70081"/>
                  </a:lnTo>
                  <a:lnTo>
                    <a:pt x="6782" y="72025"/>
                  </a:lnTo>
                  <a:lnTo>
                    <a:pt x="6163" y="73995"/>
                  </a:lnTo>
                  <a:lnTo>
                    <a:pt x="3612" y="75826"/>
                  </a:lnTo>
                  <a:lnTo>
                    <a:pt x="1087" y="79854"/>
                  </a:lnTo>
                  <a:lnTo>
                    <a:pt x="1" y="82468"/>
                  </a:lnTo>
                  <a:lnTo>
                    <a:pt x="531" y="84917"/>
                  </a:lnTo>
                  <a:lnTo>
                    <a:pt x="14" y="87758"/>
                  </a:lnTo>
                  <a:lnTo>
                    <a:pt x="885" y="91382"/>
                  </a:lnTo>
                  <a:lnTo>
                    <a:pt x="5140" y="95852"/>
                  </a:lnTo>
                  <a:lnTo>
                    <a:pt x="8347" y="97746"/>
                  </a:lnTo>
                  <a:lnTo>
                    <a:pt x="11151" y="97418"/>
                  </a:lnTo>
                  <a:lnTo>
                    <a:pt x="13752" y="97418"/>
                  </a:lnTo>
                  <a:lnTo>
                    <a:pt x="16467" y="96054"/>
                  </a:lnTo>
                  <a:lnTo>
                    <a:pt x="18525" y="96294"/>
                  </a:lnTo>
                  <a:lnTo>
                    <a:pt x="19497" y="97923"/>
                  </a:lnTo>
                  <a:lnTo>
                    <a:pt x="22338" y="97784"/>
                  </a:lnTo>
                  <a:lnTo>
                    <a:pt x="23336" y="99400"/>
                  </a:lnTo>
                  <a:lnTo>
                    <a:pt x="22906" y="103492"/>
                  </a:lnTo>
                  <a:lnTo>
                    <a:pt x="25066" y="106686"/>
                  </a:lnTo>
                  <a:lnTo>
                    <a:pt x="25659" y="109717"/>
                  </a:lnTo>
                  <a:lnTo>
                    <a:pt x="25659" y="112457"/>
                  </a:lnTo>
                  <a:lnTo>
                    <a:pt x="23765" y="115083"/>
                  </a:lnTo>
                  <a:lnTo>
                    <a:pt x="23765" y="117697"/>
                  </a:lnTo>
                  <a:lnTo>
                    <a:pt x="25659" y="120437"/>
                  </a:lnTo>
                  <a:lnTo>
                    <a:pt x="25659" y="124010"/>
                  </a:lnTo>
                  <a:lnTo>
                    <a:pt x="27692" y="126675"/>
                  </a:lnTo>
                  <a:lnTo>
                    <a:pt x="28778" y="128733"/>
                  </a:lnTo>
                  <a:lnTo>
                    <a:pt x="29157" y="130993"/>
                  </a:lnTo>
                  <a:lnTo>
                    <a:pt x="31051" y="133998"/>
                  </a:lnTo>
                  <a:lnTo>
                    <a:pt x="35849" y="133998"/>
                  </a:lnTo>
                  <a:lnTo>
                    <a:pt x="38501" y="132003"/>
                  </a:lnTo>
                  <a:lnTo>
                    <a:pt x="40193" y="130160"/>
                  </a:lnTo>
                  <a:lnTo>
                    <a:pt x="42769" y="127243"/>
                  </a:lnTo>
                  <a:lnTo>
                    <a:pt x="43362" y="124541"/>
                  </a:lnTo>
                  <a:lnTo>
                    <a:pt x="44865" y="124541"/>
                  </a:lnTo>
                  <a:lnTo>
                    <a:pt x="45206" y="120121"/>
                  </a:lnTo>
                  <a:lnTo>
                    <a:pt x="45206" y="119010"/>
                  </a:lnTo>
                  <a:lnTo>
                    <a:pt x="49183" y="115954"/>
                  </a:lnTo>
                  <a:lnTo>
                    <a:pt x="50888" y="113379"/>
                  </a:lnTo>
                  <a:lnTo>
                    <a:pt x="50888" y="110651"/>
                  </a:lnTo>
                  <a:lnTo>
                    <a:pt x="50042" y="108606"/>
                  </a:lnTo>
                  <a:lnTo>
                    <a:pt x="50092" y="106295"/>
                  </a:lnTo>
                  <a:lnTo>
                    <a:pt x="49600" y="104969"/>
                  </a:lnTo>
                  <a:lnTo>
                    <a:pt x="52239" y="102570"/>
                  </a:lnTo>
                  <a:lnTo>
                    <a:pt x="54853" y="99653"/>
                  </a:lnTo>
                  <a:lnTo>
                    <a:pt x="58149" y="97645"/>
                  </a:lnTo>
                  <a:lnTo>
                    <a:pt x="58186" y="97570"/>
                  </a:lnTo>
                  <a:cubicBezTo>
                    <a:pt x="58641" y="96761"/>
                    <a:pt x="59702" y="94817"/>
                    <a:pt x="59702" y="94362"/>
                  </a:cubicBezTo>
                  <a:cubicBezTo>
                    <a:pt x="59702" y="94148"/>
                    <a:pt x="60131" y="92948"/>
                    <a:pt x="60522" y="91963"/>
                  </a:cubicBezTo>
                  <a:lnTo>
                    <a:pt x="60573" y="91862"/>
                  </a:lnTo>
                  <a:lnTo>
                    <a:pt x="59904" y="89716"/>
                  </a:lnTo>
                  <a:lnTo>
                    <a:pt x="58149" y="90587"/>
                  </a:lnTo>
                  <a:lnTo>
                    <a:pt x="54411" y="91117"/>
                  </a:lnTo>
                  <a:lnTo>
                    <a:pt x="53375" y="91610"/>
                  </a:lnTo>
                  <a:lnTo>
                    <a:pt x="52858" y="90031"/>
                  </a:lnTo>
                  <a:lnTo>
                    <a:pt x="52327" y="88870"/>
                  </a:lnTo>
                  <a:lnTo>
                    <a:pt x="50118" y="86748"/>
                  </a:lnTo>
                  <a:lnTo>
                    <a:pt x="48830" y="85852"/>
                  </a:lnTo>
                  <a:lnTo>
                    <a:pt x="46772" y="81104"/>
                  </a:lnTo>
                  <a:lnTo>
                    <a:pt x="45913" y="79917"/>
                  </a:lnTo>
                  <a:lnTo>
                    <a:pt x="44852" y="77076"/>
                  </a:lnTo>
                  <a:lnTo>
                    <a:pt x="44309" y="76142"/>
                  </a:lnTo>
                  <a:lnTo>
                    <a:pt x="44890" y="75927"/>
                  </a:lnTo>
                  <a:lnTo>
                    <a:pt x="47264" y="79185"/>
                  </a:lnTo>
                  <a:lnTo>
                    <a:pt x="48716" y="81470"/>
                  </a:lnTo>
                  <a:lnTo>
                    <a:pt x="49562" y="83945"/>
                  </a:lnTo>
                  <a:lnTo>
                    <a:pt x="51570" y="85523"/>
                  </a:lnTo>
                  <a:lnTo>
                    <a:pt x="52795" y="88478"/>
                  </a:lnTo>
                  <a:lnTo>
                    <a:pt x="53439" y="90271"/>
                  </a:lnTo>
                  <a:lnTo>
                    <a:pt x="57189" y="88579"/>
                  </a:lnTo>
                  <a:lnTo>
                    <a:pt x="60939" y="87746"/>
                  </a:lnTo>
                  <a:lnTo>
                    <a:pt x="65005" y="85675"/>
                  </a:lnTo>
                  <a:lnTo>
                    <a:pt x="66230" y="83453"/>
                  </a:lnTo>
                  <a:lnTo>
                    <a:pt x="67139" y="81154"/>
                  </a:lnTo>
                  <a:lnTo>
                    <a:pt x="65422" y="79437"/>
                  </a:lnTo>
                  <a:lnTo>
                    <a:pt x="63932" y="77821"/>
                  </a:lnTo>
                  <a:lnTo>
                    <a:pt x="61356" y="78616"/>
                  </a:lnTo>
                  <a:lnTo>
                    <a:pt x="59487" y="78705"/>
                  </a:lnTo>
                  <a:lnTo>
                    <a:pt x="58325" y="76571"/>
                  </a:lnTo>
                  <a:lnTo>
                    <a:pt x="56570" y="75094"/>
                  </a:lnTo>
                  <a:lnTo>
                    <a:pt x="57189" y="74045"/>
                  </a:lnTo>
                  <a:lnTo>
                    <a:pt x="59790" y="76154"/>
                  </a:lnTo>
                  <a:lnTo>
                    <a:pt x="61886" y="77303"/>
                  </a:lnTo>
                  <a:lnTo>
                    <a:pt x="63742" y="77442"/>
                  </a:lnTo>
                  <a:lnTo>
                    <a:pt x="65472" y="78364"/>
                  </a:lnTo>
                  <a:lnTo>
                    <a:pt x="68351" y="78818"/>
                  </a:lnTo>
                  <a:lnTo>
                    <a:pt x="71634" y="78414"/>
                  </a:lnTo>
                  <a:lnTo>
                    <a:pt x="74109" y="80195"/>
                  </a:lnTo>
                  <a:lnTo>
                    <a:pt x="75511" y="82569"/>
                  </a:lnTo>
                  <a:lnTo>
                    <a:pt x="77089" y="82834"/>
                  </a:lnTo>
                  <a:lnTo>
                    <a:pt x="78074" y="81697"/>
                  </a:lnTo>
                  <a:lnTo>
                    <a:pt x="78541" y="83617"/>
                  </a:lnTo>
                  <a:lnTo>
                    <a:pt x="79173" y="86357"/>
                  </a:lnTo>
                  <a:lnTo>
                    <a:pt x="80562" y="89349"/>
                  </a:lnTo>
                  <a:lnTo>
                    <a:pt x="82014" y="92670"/>
                  </a:lnTo>
                  <a:lnTo>
                    <a:pt x="82721" y="95246"/>
                  </a:lnTo>
                  <a:lnTo>
                    <a:pt x="84930" y="91723"/>
                  </a:lnTo>
                  <a:lnTo>
                    <a:pt x="84930" y="88668"/>
                  </a:lnTo>
                  <a:lnTo>
                    <a:pt x="85802" y="87215"/>
                  </a:lnTo>
                  <a:lnTo>
                    <a:pt x="87822" y="85460"/>
                  </a:lnTo>
                  <a:lnTo>
                    <a:pt x="90840" y="82720"/>
                  </a:lnTo>
                  <a:lnTo>
                    <a:pt x="92115" y="80990"/>
                  </a:lnTo>
                  <a:lnTo>
                    <a:pt x="94451" y="80447"/>
                  </a:lnTo>
                  <a:lnTo>
                    <a:pt x="95158" y="83339"/>
                  </a:lnTo>
                  <a:lnTo>
                    <a:pt x="96914" y="84160"/>
                  </a:lnTo>
                  <a:lnTo>
                    <a:pt x="96914" y="87885"/>
                  </a:lnTo>
                  <a:lnTo>
                    <a:pt x="99035" y="86622"/>
                  </a:lnTo>
                  <a:lnTo>
                    <a:pt x="100702" y="90132"/>
                  </a:lnTo>
                  <a:lnTo>
                    <a:pt x="100702" y="94451"/>
                  </a:lnTo>
                  <a:lnTo>
                    <a:pt x="102772" y="95549"/>
                  </a:lnTo>
                  <a:lnTo>
                    <a:pt x="103720" y="97557"/>
                  </a:lnTo>
                  <a:lnTo>
                    <a:pt x="105247" y="99565"/>
                  </a:lnTo>
                  <a:lnTo>
                    <a:pt x="107975" y="100701"/>
                  </a:lnTo>
                  <a:lnTo>
                    <a:pt x="107192" y="98100"/>
                  </a:lnTo>
                  <a:lnTo>
                    <a:pt x="106864" y="96294"/>
                  </a:lnTo>
                  <a:lnTo>
                    <a:pt x="105121" y="94994"/>
                  </a:lnTo>
                  <a:lnTo>
                    <a:pt x="104023" y="93478"/>
                  </a:lnTo>
                  <a:lnTo>
                    <a:pt x="103442" y="92127"/>
                  </a:lnTo>
                  <a:lnTo>
                    <a:pt x="103732" y="90082"/>
                  </a:lnTo>
                  <a:lnTo>
                    <a:pt x="104212" y="89476"/>
                  </a:lnTo>
                  <a:lnTo>
                    <a:pt x="105626" y="90801"/>
                  </a:lnTo>
                  <a:lnTo>
                    <a:pt x="107306" y="92595"/>
                  </a:lnTo>
                  <a:lnTo>
                    <a:pt x="108417" y="93163"/>
                  </a:lnTo>
                  <a:lnTo>
                    <a:pt x="108568" y="93049"/>
                  </a:lnTo>
                  <a:cubicBezTo>
                    <a:pt x="110803" y="91382"/>
                    <a:pt x="110803" y="91041"/>
                    <a:pt x="110803" y="90902"/>
                  </a:cubicBezTo>
                  <a:lnTo>
                    <a:pt x="110803" y="87203"/>
                  </a:lnTo>
                  <a:lnTo>
                    <a:pt x="108846" y="85359"/>
                  </a:lnTo>
                  <a:lnTo>
                    <a:pt x="108139" y="83932"/>
                  </a:lnTo>
                  <a:cubicBezTo>
                    <a:pt x="108265" y="83238"/>
                    <a:pt x="108480" y="82556"/>
                    <a:pt x="108581" y="82455"/>
                  </a:cubicBezTo>
                  <a:cubicBezTo>
                    <a:pt x="108758" y="82341"/>
                    <a:pt x="109654" y="82000"/>
                    <a:pt x="110374" y="81748"/>
                  </a:cubicBezTo>
                  <a:lnTo>
                    <a:pt x="110967" y="83099"/>
                  </a:lnTo>
                  <a:lnTo>
                    <a:pt x="113139" y="81521"/>
                  </a:lnTo>
                  <a:lnTo>
                    <a:pt x="117016" y="79589"/>
                  </a:lnTo>
                  <a:lnTo>
                    <a:pt x="118821" y="76293"/>
                  </a:lnTo>
                  <a:lnTo>
                    <a:pt x="119604" y="74083"/>
                  </a:lnTo>
                  <a:lnTo>
                    <a:pt x="119630" y="70232"/>
                  </a:lnTo>
                  <a:lnTo>
                    <a:pt x="118140" y="67227"/>
                  </a:lnTo>
                  <a:lnTo>
                    <a:pt x="116890" y="65649"/>
                  </a:lnTo>
                  <a:lnTo>
                    <a:pt x="118809" y="64348"/>
                  </a:lnTo>
                  <a:lnTo>
                    <a:pt x="119958" y="63451"/>
                  </a:lnTo>
                  <a:lnTo>
                    <a:pt x="117622" y="62719"/>
                  </a:lnTo>
                  <a:lnTo>
                    <a:pt x="116258" y="63212"/>
                  </a:lnTo>
                  <a:lnTo>
                    <a:pt x="115475" y="62340"/>
                  </a:lnTo>
                  <a:lnTo>
                    <a:pt x="115059" y="61772"/>
                  </a:lnTo>
                  <a:lnTo>
                    <a:pt x="116624" y="60863"/>
                  </a:lnTo>
                  <a:lnTo>
                    <a:pt x="117369" y="59373"/>
                  </a:lnTo>
                  <a:lnTo>
                    <a:pt x="117900" y="59638"/>
                  </a:lnTo>
                  <a:lnTo>
                    <a:pt x="117256" y="61974"/>
                  </a:lnTo>
                  <a:lnTo>
                    <a:pt x="119390" y="60901"/>
                  </a:lnTo>
                  <a:lnTo>
                    <a:pt x="120337" y="61684"/>
                  </a:lnTo>
                  <a:lnTo>
                    <a:pt x="121284" y="63350"/>
                  </a:lnTo>
                  <a:lnTo>
                    <a:pt x="122168" y="64424"/>
                  </a:lnTo>
                  <a:lnTo>
                    <a:pt x="122168" y="66015"/>
                  </a:lnTo>
                  <a:lnTo>
                    <a:pt x="123291" y="67151"/>
                  </a:lnTo>
                  <a:lnTo>
                    <a:pt x="125501" y="65383"/>
                  </a:lnTo>
                  <a:lnTo>
                    <a:pt x="124882" y="62782"/>
                  </a:lnTo>
                  <a:lnTo>
                    <a:pt x="123216" y="61078"/>
                  </a:lnTo>
                  <a:lnTo>
                    <a:pt x="122837" y="60295"/>
                  </a:lnTo>
                  <a:lnTo>
                    <a:pt x="124238" y="59095"/>
                  </a:lnTo>
                  <a:lnTo>
                    <a:pt x="124352" y="56254"/>
                  </a:lnTo>
                  <a:lnTo>
                    <a:pt x="125337" y="55433"/>
                  </a:lnTo>
                  <a:lnTo>
                    <a:pt x="126688" y="56229"/>
                  </a:lnTo>
                  <a:lnTo>
                    <a:pt x="128734" y="52693"/>
                  </a:lnTo>
                  <a:lnTo>
                    <a:pt x="130363" y="47693"/>
                  </a:lnTo>
                  <a:lnTo>
                    <a:pt x="129176" y="44359"/>
                  </a:lnTo>
                  <a:lnTo>
                    <a:pt x="128418" y="41329"/>
                  </a:lnTo>
                  <a:lnTo>
                    <a:pt x="126625" y="39650"/>
                  </a:lnTo>
                  <a:lnTo>
                    <a:pt x="124365" y="39006"/>
                  </a:lnTo>
                  <a:lnTo>
                    <a:pt x="123039" y="38501"/>
                  </a:lnTo>
                  <a:lnTo>
                    <a:pt x="122231" y="37844"/>
                  </a:lnTo>
                  <a:lnTo>
                    <a:pt x="124238" y="33816"/>
                  </a:lnTo>
                  <a:lnTo>
                    <a:pt x="125047" y="31152"/>
                  </a:lnTo>
                  <a:lnTo>
                    <a:pt x="127067" y="29939"/>
                  </a:lnTo>
                  <a:lnTo>
                    <a:pt x="130350" y="29939"/>
                  </a:lnTo>
                  <a:lnTo>
                    <a:pt x="135009" y="28677"/>
                  </a:lnTo>
                  <a:lnTo>
                    <a:pt x="132875" y="28677"/>
                  </a:lnTo>
                  <a:lnTo>
                    <a:pt x="132875" y="23841"/>
                  </a:lnTo>
                  <a:lnTo>
                    <a:pt x="135224" y="22793"/>
                  </a:lnTo>
                  <a:lnTo>
                    <a:pt x="136108" y="25091"/>
                  </a:lnTo>
                  <a:lnTo>
                    <a:pt x="137257" y="22490"/>
                  </a:lnTo>
                  <a:lnTo>
                    <a:pt x="137282" y="21025"/>
                  </a:lnTo>
                  <a:lnTo>
                    <a:pt x="138090" y="21479"/>
                  </a:lnTo>
                  <a:lnTo>
                    <a:pt x="137446" y="25129"/>
                  </a:lnTo>
                  <a:lnTo>
                    <a:pt x="136032" y="30912"/>
                  </a:lnTo>
                  <a:lnTo>
                    <a:pt x="136019" y="34447"/>
                  </a:lnTo>
                  <a:lnTo>
                    <a:pt x="139467" y="39220"/>
                  </a:lnTo>
                  <a:lnTo>
                    <a:pt x="140452" y="42491"/>
                  </a:lnTo>
                  <a:lnTo>
                    <a:pt x="140452" y="44486"/>
                  </a:lnTo>
                  <a:lnTo>
                    <a:pt x="142346" y="42907"/>
                  </a:lnTo>
                  <a:lnTo>
                    <a:pt x="142346" y="39460"/>
                  </a:lnTo>
                  <a:lnTo>
                    <a:pt x="143836" y="36051"/>
                  </a:lnTo>
                  <a:lnTo>
                    <a:pt x="143028" y="33273"/>
                  </a:lnTo>
                  <a:lnTo>
                    <a:pt x="142901" y="31682"/>
                  </a:lnTo>
                  <a:lnTo>
                    <a:pt x="142598" y="29447"/>
                  </a:lnTo>
                  <a:lnTo>
                    <a:pt x="140742" y="27982"/>
                  </a:lnTo>
                  <a:lnTo>
                    <a:pt x="140464" y="25356"/>
                  </a:lnTo>
                  <a:lnTo>
                    <a:pt x="142939" y="23740"/>
                  </a:lnTo>
                  <a:lnTo>
                    <a:pt x="145502" y="24093"/>
                  </a:lnTo>
                  <a:lnTo>
                    <a:pt x="145502" y="21189"/>
                  </a:lnTo>
                  <a:lnTo>
                    <a:pt x="146462" y="19611"/>
                  </a:lnTo>
                  <a:lnTo>
                    <a:pt x="148508" y="18588"/>
                  </a:lnTo>
                  <a:lnTo>
                    <a:pt x="149732" y="18588"/>
                  </a:lnTo>
                  <a:lnTo>
                    <a:pt x="148141" y="14231"/>
                  </a:lnTo>
                  <a:lnTo>
                    <a:pt x="145010" y="13070"/>
                  </a:lnTo>
                  <a:lnTo>
                    <a:pt x="145490" y="11214"/>
                  </a:lnTo>
                  <a:lnTo>
                    <a:pt x="145161" y="9105"/>
                  </a:lnTo>
                  <a:lnTo>
                    <a:pt x="145060" y="8562"/>
                  </a:lnTo>
                  <a:lnTo>
                    <a:pt x="146664" y="9395"/>
                  </a:lnTo>
                  <a:lnTo>
                    <a:pt x="148015" y="8360"/>
                  </a:lnTo>
                  <a:lnTo>
                    <a:pt x="149442" y="9307"/>
                  </a:lnTo>
                  <a:lnTo>
                    <a:pt x="150364" y="6542"/>
                  </a:lnTo>
                  <a:lnTo>
                    <a:pt x="149038" y="4774"/>
                  </a:lnTo>
                  <a:lnTo>
                    <a:pt x="148369" y="2223"/>
                  </a:lnTo>
                  <a:lnTo>
                    <a:pt x="144227" y="1605"/>
                  </a:lnTo>
                  <a:lnTo>
                    <a:pt x="144227" y="3120"/>
                  </a:lnTo>
                  <a:lnTo>
                    <a:pt x="143116" y="3082"/>
                  </a:lnTo>
                  <a:lnTo>
                    <a:pt x="142384" y="2185"/>
                  </a:lnTo>
                  <a:lnTo>
                    <a:pt x="134744" y="2185"/>
                  </a:lnTo>
                  <a:lnTo>
                    <a:pt x="130704" y="2564"/>
                  </a:lnTo>
                  <a:lnTo>
                    <a:pt x="133065" y="4875"/>
                  </a:lnTo>
                  <a:lnTo>
                    <a:pt x="131411" y="4888"/>
                  </a:lnTo>
                  <a:lnTo>
                    <a:pt x="130842" y="3486"/>
                  </a:lnTo>
                  <a:lnTo>
                    <a:pt x="127458" y="4989"/>
                  </a:lnTo>
                  <a:lnTo>
                    <a:pt x="124908" y="6605"/>
                  </a:lnTo>
                  <a:lnTo>
                    <a:pt x="123620" y="6605"/>
                  </a:lnTo>
                  <a:lnTo>
                    <a:pt x="122584" y="4420"/>
                  </a:lnTo>
                  <a:lnTo>
                    <a:pt x="119781" y="4016"/>
                  </a:lnTo>
                  <a:lnTo>
                    <a:pt x="117710" y="5178"/>
                  </a:lnTo>
                  <a:lnTo>
                    <a:pt x="114604" y="4143"/>
                  </a:lnTo>
                  <a:lnTo>
                    <a:pt x="112432" y="3259"/>
                  </a:lnTo>
                  <a:lnTo>
                    <a:pt x="108076" y="3574"/>
                  </a:lnTo>
                  <a:lnTo>
                    <a:pt x="106005" y="4900"/>
                  </a:lnTo>
                  <a:lnTo>
                    <a:pt x="107091" y="7842"/>
                  </a:lnTo>
                  <a:lnTo>
                    <a:pt x="105146" y="7842"/>
                  </a:lnTo>
                  <a:lnTo>
                    <a:pt x="103795" y="7729"/>
                  </a:lnTo>
                  <a:lnTo>
                    <a:pt x="101851" y="8714"/>
                  </a:lnTo>
                  <a:lnTo>
                    <a:pt x="102583" y="10039"/>
                  </a:lnTo>
                  <a:lnTo>
                    <a:pt x="102583" y="10039"/>
                  </a:lnTo>
                  <a:lnTo>
                    <a:pt x="101169" y="9623"/>
                  </a:lnTo>
                  <a:lnTo>
                    <a:pt x="100348" y="6744"/>
                  </a:lnTo>
                  <a:lnTo>
                    <a:pt x="97545" y="4370"/>
                  </a:lnTo>
                  <a:lnTo>
                    <a:pt x="93252" y="4963"/>
                  </a:lnTo>
                  <a:lnTo>
                    <a:pt x="94072" y="7628"/>
                  </a:lnTo>
                  <a:lnTo>
                    <a:pt x="91509" y="7539"/>
                  </a:lnTo>
                  <a:lnTo>
                    <a:pt x="90385" y="6074"/>
                  </a:lnTo>
                  <a:lnTo>
                    <a:pt x="87999" y="7337"/>
                  </a:lnTo>
                  <a:lnTo>
                    <a:pt x="86231" y="7893"/>
                  </a:lnTo>
                  <a:lnTo>
                    <a:pt x="84034" y="10544"/>
                  </a:lnTo>
                  <a:lnTo>
                    <a:pt x="83706" y="9282"/>
                  </a:lnTo>
                  <a:lnTo>
                    <a:pt x="85915" y="5923"/>
                  </a:lnTo>
                  <a:lnTo>
                    <a:pt x="85234" y="2526"/>
                  </a:lnTo>
                  <a:lnTo>
                    <a:pt x="8178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52"/>
            <p:cNvSpPr/>
            <p:nvPr/>
          </p:nvSpPr>
          <p:spPr>
            <a:xfrm>
              <a:off x="4467225" y="3815075"/>
              <a:ext cx="177425" cy="289800"/>
            </a:xfrm>
            <a:custGeom>
              <a:avLst/>
              <a:gdLst/>
              <a:ahLst/>
              <a:cxnLst/>
              <a:rect l="l" t="t" r="r" b="b"/>
              <a:pathLst>
                <a:path w="7097" h="11592" extrusionOk="0">
                  <a:moveTo>
                    <a:pt x="5683" y="0"/>
                  </a:moveTo>
                  <a:lnTo>
                    <a:pt x="4572" y="1339"/>
                  </a:lnTo>
                  <a:lnTo>
                    <a:pt x="2602" y="2513"/>
                  </a:lnTo>
                  <a:lnTo>
                    <a:pt x="1023" y="3271"/>
                  </a:lnTo>
                  <a:lnTo>
                    <a:pt x="1415" y="5809"/>
                  </a:lnTo>
                  <a:lnTo>
                    <a:pt x="1023" y="7362"/>
                  </a:lnTo>
                  <a:lnTo>
                    <a:pt x="1" y="8524"/>
                  </a:lnTo>
                  <a:lnTo>
                    <a:pt x="556" y="10809"/>
                  </a:lnTo>
                  <a:lnTo>
                    <a:pt x="2134" y="11592"/>
                  </a:lnTo>
                  <a:lnTo>
                    <a:pt x="3864" y="9849"/>
                  </a:lnTo>
                  <a:lnTo>
                    <a:pt x="5203" y="6541"/>
                  </a:lnTo>
                  <a:lnTo>
                    <a:pt x="6226" y="3384"/>
                  </a:lnTo>
                  <a:lnTo>
                    <a:pt x="7097" y="1655"/>
                  </a:lnTo>
                  <a:lnTo>
                    <a:pt x="615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52"/>
            <p:cNvSpPr/>
            <p:nvPr/>
          </p:nvSpPr>
          <p:spPr>
            <a:xfrm>
              <a:off x="4458375" y="3806875"/>
              <a:ext cx="194800" cy="307475"/>
            </a:xfrm>
            <a:custGeom>
              <a:avLst/>
              <a:gdLst/>
              <a:ahLst/>
              <a:cxnLst/>
              <a:rect l="l" t="t" r="r" b="b"/>
              <a:pathLst>
                <a:path w="7792" h="12299" extrusionOk="0">
                  <a:moveTo>
                    <a:pt x="6327" y="644"/>
                  </a:moveTo>
                  <a:lnTo>
                    <a:pt x="7097" y="1995"/>
                  </a:lnTo>
                  <a:lnTo>
                    <a:pt x="6277" y="3611"/>
                  </a:lnTo>
                  <a:lnTo>
                    <a:pt x="5266" y="6756"/>
                  </a:lnTo>
                  <a:lnTo>
                    <a:pt x="3953" y="10001"/>
                  </a:lnTo>
                  <a:lnTo>
                    <a:pt x="2413" y="11529"/>
                  </a:lnTo>
                  <a:lnTo>
                    <a:pt x="1175" y="10910"/>
                  </a:lnTo>
                  <a:lnTo>
                    <a:pt x="695" y="8940"/>
                  </a:lnTo>
                  <a:lnTo>
                    <a:pt x="1668" y="7829"/>
                  </a:lnTo>
                  <a:lnTo>
                    <a:pt x="2097" y="6149"/>
                  </a:lnTo>
                  <a:lnTo>
                    <a:pt x="1731" y="3776"/>
                  </a:lnTo>
                  <a:lnTo>
                    <a:pt x="3120" y="3119"/>
                  </a:lnTo>
                  <a:lnTo>
                    <a:pt x="5090" y="1932"/>
                  </a:lnTo>
                  <a:lnTo>
                    <a:pt x="6176" y="644"/>
                  </a:lnTo>
                  <a:close/>
                  <a:moveTo>
                    <a:pt x="5873" y="0"/>
                  </a:moveTo>
                  <a:lnTo>
                    <a:pt x="4711" y="1427"/>
                  </a:lnTo>
                  <a:lnTo>
                    <a:pt x="2817" y="2563"/>
                  </a:lnTo>
                  <a:lnTo>
                    <a:pt x="1024" y="3409"/>
                  </a:lnTo>
                  <a:lnTo>
                    <a:pt x="1440" y="6124"/>
                  </a:lnTo>
                  <a:lnTo>
                    <a:pt x="1087" y="7538"/>
                  </a:lnTo>
                  <a:lnTo>
                    <a:pt x="1" y="8776"/>
                  </a:lnTo>
                  <a:lnTo>
                    <a:pt x="632" y="11352"/>
                  </a:lnTo>
                  <a:lnTo>
                    <a:pt x="2552" y="12299"/>
                  </a:lnTo>
                  <a:lnTo>
                    <a:pt x="4420" y="10405"/>
                  </a:lnTo>
                  <a:lnTo>
                    <a:pt x="5847" y="6958"/>
                  </a:lnTo>
                  <a:lnTo>
                    <a:pt x="6845" y="3851"/>
                  </a:lnTo>
                  <a:lnTo>
                    <a:pt x="7792" y="1970"/>
                  </a:lnTo>
                  <a:lnTo>
                    <a:pt x="668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52"/>
            <p:cNvSpPr/>
            <p:nvPr/>
          </p:nvSpPr>
          <p:spPr>
            <a:xfrm>
              <a:off x="5304725" y="3312525"/>
              <a:ext cx="45475" cy="78625"/>
            </a:xfrm>
            <a:custGeom>
              <a:avLst/>
              <a:gdLst/>
              <a:ahLst/>
              <a:cxnLst/>
              <a:rect l="l" t="t" r="r" b="b"/>
              <a:pathLst>
                <a:path w="1819" h="3145" extrusionOk="0">
                  <a:moveTo>
                    <a:pt x="480" y="0"/>
                  </a:moveTo>
                  <a:lnTo>
                    <a:pt x="0" y="1654"/>
                  </a:lnTo>
                  <a:lnTo>
                    <a:pt x="480" y="3144"/>
                  </a:lnTo>
                  <a:lnTo>
                    <a:pt x="1503" y="2753"/>
                  </a:lnTo>
                  <a:lnTo>
                    <a:pt x="1818" y="1566"/>
                  </a:lnTo>
                  <a:lnTo>
                    <a:pt x="48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52"/>
            <p:cNvSpPr/>
            <p:nvPr/>
          </p:nvSpPr>
          <p:spPr>
            <a:xfrm>
              <a:off x="5296500" y="3296100"/>
              <a:ext cx="62525" cy="105475"/>
            </a:xfrm>
            <a:custGeom>
              <a:avLst/>
              <a:gdLst/>
              <a:ahLst/>
              <a:cxnLst/>
              <a:rect l="l" t="t" r="r" b="b"/>
              <a:pathLst>
                <a:path w="2501" h="4219" extrusionOk="0">
                  <a:moveTo>
                    <a:pt x="948" y="1301"/>
                  </a:moveTo>
                  <a:lnTo>
                    <a:pt x="1806" y="2311"/>
                  </a:lnTo>
                  <a:lnTo>
                    <a:pt x="1567" y="3170"/>
                  </a:lnTo>
                  <a:lnTo>
                    <a:pt x="1011" y="3397"/>
                  </a:lnTo>
                  <a:lnTo>
                    <a:pt x="657" y="2299"/>
                  </a:lnTo>
                  <a:lnTo>
                    <a:pt x="948" y="1301"/>
                  </a:lnTo>
                  <a:close/>
                  <a:moveTo>
                    <a:pt x="670" y="1"/>
                  </a:moveTo>
                  <a:lnTo>
                    <a:pt x="1" y="2311"/>
                  </a:lnTo>
                  <a:lnTo>
                    <a:pt x="607" y="4218"/>
                  </a:lnTo>
                  <a:lnTo>
                    <a:pt x="2097" y="3650"/>
                  </a:lnTo>
                  <a:lnTo>
                    <a:pt x="2501" y="2147"/>
                  </a:lnTo>
                  <a:lnTo>
                    <a:pt x="67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52"/>
            <p:cNvSpPr/>
            <p:nvPr/>
          </p:nvSpPr>
          <p:spPr>
            <a:xfrm>
              <a:off x="5643750" y="3420800"/>
              <a:ext cx="232675" cy="252250"/>
            </a:xfrm>
            <a:custGeom>
              <a:avLst/>
              <a:gdLst/>
              <a:ahLst/>
              <a:cxnLst/>
              <a:rect l="l" t="t" r="r" b="b"/>
              <a:pathLst>
                <a:path w="9307" h="10090" extrusionOk="0">
                  <a:moveTo>
                    <a:pt x="1" y="0"/>
                  </a:moveTo>
                  <a:lnTo>
                    <a:pt x="948" y="1301"/>
                  </a:lnTo>
                  <a:lnTo>
                    <a:pt x="2337" y="1553"/>
                  </a:lnTo>
                  <a:cubicBezTo>
                    <a:pt x="2337" y="1553"/>
                    <a:pt x="3536" y="3852"/>
                    <a:pt x="3688" y="4091"/>
                  </a:cubicBezTo>
                  <a:cubicBezTo>
                    <a:pt x="3852" y="4331"/>
                    <a:pt x="5897" y="8233"/>
                    <a:pt x="5897" y="8233"/>
                  </a:cubicBezTo>
                  <a:lnTo>
                    <a:pt x="7804" y="10089"/>
                  </a:lnTo>
                  <a:lnTo>
                    <a:pt x="8587" y="10089"/>
                  </a:lnTo>
                  <a:lnTo>
                    <a:pt x="9307" y="8119"/>
                  </a:lnTo>
                  <a:lnTo>
                    <a:pt x="7880" y="5039"/>
                  </a:lnTo>
                  <a:lnTo>
                    <a:pt x="4647" y="1882"/>
                  </a:lnTo>
                  <a:lnTo>
                    <a:pt x="3473" y="1061"/>
                  </a:lnTo>
                  <a:lnTo>
                    <a:pt x="197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52"/>
            <p:cNvSpPr/>
            <p:nvPr/>
          </p:nvSpPr>
          <p:spPr>
            <a:xfrm>
              <a:off x="5628275" y="3412900"/>
              <a:ext cx="256350" cy="268025"/>
            </a:xfrm>
            <a:custGeom>
              <a:avLst/>
              <a:gdLst/>
              <a:ahLst/>
              <a:cxnLst/>
              <a:rect l="l" t="t" r="r" b="b"/>
              <a:pathLst>
                <a:path w="10254" h="10721" extrusionOk="0">
                  <a:moveTo>
                    <a:pt x="2488" y="632"/>
                  </a:moveTo>
                  <a:lnTo>
                    <a:pt x="5052" y="2438"/>
                  </a:lnTo>
                  <a:lnTo>
                    <a:pt x="8246" y="5544"/>
                  </a:lnTo>
                  <a:lnTo>
                    <a:pt x="9585" y="8448"/>
                  </a:lnTo>
                  <a:lnTo>
                    <a:pt x="9004" y="10090"/>
                  </a:lnTo>
                  <a:lnTo>
                    <a:pt x="8562" y="10090"/>
                  </a:lnTo>
                  <a:lnTo>
                    <a:pt x="6782" y="8360"/>
                  </a:lnTo>
                  <a:cubicBezTo>
                    <a:pt x="6478" y="7792"/>
                    <a:pt x="4723" y="4471"/>
                    <a:pt x="4572" y="4231"/>
                  </a:cubicBezTo>
                  <a:cubicBezTo>
                    <a:pt x="4458" y="4067"/>
                    <a:pt x="3688" y="2614"/>
                    <a:pt x="3233" y="1731"/>
                  </a:cubicBezTo>
                  <a:lnTo>
                    <a:pt x="3158" y="1592"/>
                  </a:lnTo>
                  <a:lnTo>
                    <a:pt x="1743" y="1327"/>
                  </a:lnTo>
                  <a:lnTo>
                    <a:pt x="1238" y="632"/>
                  </a:lnTo>
                  <a:close/>
                  <a:moveTo>
                    <a:pt x="1" y="1"/>
                  </a:moveTo>
                  <a:lnTo>
                    <a:pt x="1390" y="1907"/>
                  </a:lnTo>
                  <a:lnTo>
                    <a:pt x="2741" y="2160"/>
                  </a:lnTo>
                  <a:cubicBezTo>
                    <a:pt x="3019" y="2690"/>
                    <a:pt x="3903" y="4370"/>
                    <a:pt x="4041" y="4584"/>
                  </a:cubicBezTo>
                  <a:cubicBezTo>
                    <a:pt x="4155" y="4748"/>
                    <a:pt x="5430" y="7135"/>
                    <a:pt x="6251" y="8701"/>
                  </a:cubicBezTo>
                  <a:lnTo>
                    <a:pt x="8297" y="10721"/>
                  </a:lnTo>
                  <a:lnTo>
                    <a:pt x="9433" y="10721"/>
                  </a:lnTo>
                  <a:lnTo>
                    <a:pt x="10254" y="8423"/>
                  </a:lnTo>
                  <a:lnTo>
                    <a:pt x="8789" y="5228"/>
                  </a:lnTo>
                  <a:lnTo>
                    <a:pt x="5443" y="1945"/>
                  </a:lnTo>
                  <a:lnTo>
                    <a:pt x="269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52"/>
            <p:cNvSpPr/>
            <p:nvPr/>
          </p:nvSpPr>
          <p:spPr>
            <a:xfrm>
              <a:off x="5873550" y="3662925"/>
              <a:ext cx="284775" cy="73250"/>
            </a:xfrm>
            <a:custGeom>
              <a:avLst/>
              <a:gdLst/>
              <a:ahLst/>
              <a:cxnLst/>
              <a:rect l="l" t="t" r="r" b="b"/>
              <a:pathLst>
                <a:path w="11391" h="2930" extrusionOk="0">
                  <a:moveTo>
                    <a:pt x="1150" y="0"/>
                  </a:moveTo>
                  <a:lnTo>
                    <a:pt x="1" y="998"/>
                  </a:lnTo>
                  <a:lnTo>
                    <a:pt x="2324" y="2058"/>
                  </a:lnTo>
                  <a:lnTo>
                    <a:pt x="5696" y="2930"/>
                  </a:lnTo>
                  <a:lnTo>
                    <a:pt x="11391" y="2930"/>
                  </a:lnTo>
                  <a:lnTo>
                    <a:pt x="8082" y="1667"/>
                  </a:lnTo>
                  <a:lnTo>
                    <a:pt x="5708" y="1667"/>
                  </a:lnTo>
                  <a:lnTo>
                    <a:pt x="115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52"/>
            <p:cNvSpPr/>
            <p:nvPr/>
          </p:nvSpPr>
          <p:spPr>
            <a:xfrm>
              <a:off x="5859050" y="3654075"/>
              <a:ext cx="342200" cy="90000"/>
            </a:xfrm>
            <a:custGeom>
              <a:avLst/>
              <a:gdLst/>
              <a:ahLst/>
              <a:cxnLst/>
              <a:rect l="l" t="t" r="r" b="b"/>
              <a:pathLst>
                <a:path w="13688" h="3600" extrusionOk="0">
                  <a:moveTo>
                    <a:pt x="1806" y="720"/>
                  </a:moveTo>
                  <a:lnTo>
                    <a:pt x="6187" y="2311"/>
                  </a:lnTo>
                  <a:lnTo>
                    <a:pt x="8599" y="2337"/>
                  </a:lnTo>
                  <a:lnTo>
                    <a:pt x="10266" y="2968"/>
                  </a:lnTo>
                  <a:lnTo>
                    <a:pt x="6314" y="2968"/>
                  </a:lnTo>
                  <a:lnTo>
                    <a:pt x="3043" y="2122"/>
                  </a:lnTo>
                  <a:lnTo>
                    <a:pt x="1174" y="1263"/>
                  </a:lnTo>
                  <a:lnTo>
                    <a:pt x="1806" y="720"/>
                  </a:lnTo>
                  <a:close/>
                  <a:moveTo>
                    <a:pt x="1667" y="1"/>
                  </a:moveTo>
                  <a:lnTo>
                    <a:pt x="0" y="1428"/>
                  </a:lnTo>
                  <a:lnTo>
                    <a:pt x="2829" y="2715"/>
                  </a:lnTo>
                  <a:lnTo>
                    <a:pt x="6200" y="3587"/>
                  </a:lnTo>
                  <a:lnTo>
                    <a:pt x="13688" y="3599"/>
                  </a:lnTo>
                  <a:lnTo>
                    <a:pt x="8763" y="1731"/>
                  </a:lnTo>
                  <a:lnTo>
                    <a:pt x="6352" y="1705"/>
                  </a:lnTo>
                  <a:lnTo>
                    <a:pt x="166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52"/>
            <p:cNvSpPr/>
            <p:nvPr/>
          </p:nvSpPr>
          <p:spPr>
            <a:xfrm>
              <a:off x="6185775" y="3706475"/>
              <a:ext cx="137975" cy="31600"/>
            </a:xfrm>
            <a:custGeom>
              <a:avLst/>
              <a:gdLst/>
              <a:ahLst/>
              <a:cxnLst/>
              <a:rect l="l" t="t" r="r" b="b"/>
              <a:pathLst>
                <a:path w="5519" h="1264" extrusionOk="0">
                  <a:moveTo>
                    <a:pt x="3397" y="1"/>
                  </a:moveTo>
                  <a:lnTo>
                    <a:pt x="0" y="556"/>
                  </a:lnTo>
                  <a:lnTo>
                    <a:pt x="1818" y="1263"/>
                  </a:lnTo>
                  <a:lnTo>
                    <a:pt x="5518" y="556"/>
                  </a:lnTo>
                  <a:lnTo>
                    <a:pt x="339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52"/>
            <p:cNvSpPr/>
            <p:nvPr/>
          </p:nvSpPr>
          <p:spPr>
            <a:xfrm>
              <a:off x="6156100" y="3698600"/>
              <a:ext cx="203625" cy="47675"/>
            </a:xfrm>
            <a:custGeom>
              <a:avLst/>
              <a:gdLst/>
              <a:ahLst/>
              <a:cxnLst/>
              <a:rect l="l" t="t" r="r" b="b"/>
              <a:pathLst>
                <a:path w="8145" h="1907" extrusionOk="0">
                  <a:moveTo>
                    <a:pt x="4571" y="644"/>
                  </a:moveTo>
                  <a:lnTo>
                    <a:pt x="5278" y="821"/>
                  </a:lnTo>
                  <a:lnTo>
                    <a:pt x="3031" y="1250"/>
                  </a:lnTo>
                  <a:lnTo>
                    <a:pt x="2374" y="998"/>
                  </a:lnTo>
                  <a:lnTo>
                    <a:pt x="4571" y="644"/>
                  </a:lnTo>
                  <a:close/>
                  <a:moveTo>
                    <a:pt x="4596" y="0"/>
                  </a:moveTo>
                  <a:lnTo>
                    <a:pt x="0" y="745"/>
                  </a:lnTo>
                  <a:lnTo>
                    <a:pt x="2968" y="1907"/>
                  </a:lnTo>
                  <a:lnTo>
                    <a:pt x="8145" y="922"/>
                  </a:lnTo>
                  <a:lnTo>
                    <a:pt x="459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52"/>
            <p:cNvSpPr/>
            <p:nvPr/>
          </p:nvSpPr>
          <p:spPr>
            <a:xfrm>
              <a:off x="6158300" y="3493725"/>
              <a:ext cx="139875" cy="161950"/>
            </a:xfrm>
            <a:custGeom>
              <a:avLst/>
              <a:gdLst/>
              <a:ahLst/>
              <a:cxnLst/>
              <a:rect l="l" t="t" r="r" b="b"/>
              <a:pathLst>
                <a:path w="5595" h="6478" extrusionOk="0">
                  <a:moveTo>
                    <a:pt x="3864" y="0"/>
                  </a:moveTo>
                  <a:lnTo>
                    <a:pt x="632" y="1579"/>
                  </a:lnTo>
                  <a:lnTo>
                    <a:pt x="1" y="4925"/>
                  </a:lnTo>
                  <a:lnTo>
                    <a:pt x="1099" y="6478"/>
                  </a:lnTo>
                  <a:lnTo>
                    <a:pt x="1730" y="4420"/>
                  </a:lnTo>
                  <a:lnTo>
                    <a:pt x="3473" y="6225"/>
                  </a:lnTo>
                  <a:lnTo>
                    <a:pt x="3473" y="4331"/>
                  </a:lnTo>
                  <a:lnTo>
                    <a:pt x="2678" y="3510"/>
                  </a:lnTo>
                  <a:lnTo>
                    <a:pt x="4104" y="2765"/>
                  </a:lnTo>
                  <a:lnTo>
                    <a:pt x="1895" y="2765"/>
                  </a:lnTo>
                  <a:lnTo>
                    <a:pt x="5594" y="1023"/>
                  </a:lnTo>
                  <a:lnTo>
                    <a:pt x="386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52"/>
            <p:cNvSpPr/>
            <p:nvPr/>
          </p:nvSpPr>
          <p:spPr>
            <a:xfrm>
              <a:off x="6149775" y="3484875"/>
              <a:ext cx="165125" cy="188175"/>
            </a:xfrm>
            <a:custGeom>
              <a:avLst/>
              <a:gdLst/>
              <a:ahLst/>
              <a:cxnLst/>
              <a:rect l="l" t="t" r="r" b="b"/>
              <a:pathLst>
                <a:path w="6605" h="7527" extrusionOk="0">
                  <a:moveTo>
                    <a:pt x="4193" y="708"/>
                  </a:moveTo>
                  <a:lnTo>
                    <a:pt x="5266" y="1339"/>
                  </a:lnTo>
                  <a:lnTo>
                    <a:pt x="1023" y="3334"/>
                  </a:lnTo>
                  <a:lnTo>
                    <a:pt x="1023" y="3334"/>
                  </a:lnTo>
                  <a:lnTo>
                    <a:pt x="1251" y="2147"/>
                  </a:lnTo>
                  <a:lnTo>
                    <a:pt x="4193" y="708"/>
                  </a:lnTo>
                  <a:close/>
                  <a:moveTo>
                    <a:pt x="3157" y="3423"/>
                  </a:moveTo>
                  <a:lnTo>
                    <a:pt x="2501" y="3776"/>
                  </a:lnTo>
                  <a:lnTo>
                    <a:pt x="3486" y="4812"/>
                  </a:lnTo>
                  <a:lnTo>
                    <a:pt x="3486" y="5796"/>
                  </a:lnTo>
                  <a:lnTo>
                    <a:pt x="1933" y="4168"/>
                  </a:lnTo>
                  <a:lnTo>
                    <a:pt x="1326" y="6125"/>
                  </a:lnTo>
                  <a:lnTo>
                    <a:pt x="670" y="5203"/>
                  </a:lnTo>
                  <a:lnTo>
                    <a:pt x="1011" y="3423"/>
                  </a:lnTo>
                  <a:close/>
                  <a:moveTo>
                    <a:pt x="4218" y="1"/>
                  </a:moveTo>
                  <a:lnTo>
                    <a:pt x="683" y="1718"/>
                  </a:lnTo>
                  <a:lnTo>
                    <a:pt x="1" y="5354"/>
                  </a:lnTo>
                  <a:lnTo>
                    <a:pt x="1554" y="7526"/>
                  </a:lnTo>
                  <a:lnTo>
                    <a:pt x="2210" y="5392"/>
                  </a:lnTo>
                  <a:lnTo>
                    <a:pt x="4117" y="7375"/>
                  </a:lnTo>
                  <a:lnTo>
                    <a:pt x="4117" y="4572"/>
                  </a:lnTo>
                  <a:lnTo>
                    <a:pt x="3536" y="3953"/>
                  </a:lnTo>
                  <a:lnTo>
                    <a:pt x="5708" y="2804"/>
                  </a:lnTo>
                  <a:lnTo>
                    <a:pt x="3650" y="2804"/>
                  </a:lnTo>
                  <a:lnTo>
                    <a:pt x="6605" y="1415"/>
                  </a:lnTo>
                  <a:lnTo>
                    <a:pt x="421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52"/>
            <p:cNvSpPr/>
            <p:nvPr/>
          </p:nvSpPr>
          <p:spPr>
            <a:xfrm>
              <a:off x="5945525" y="3367450"/>
              <a:ext cx="213125" cy="254775"/>
            </a:xfrm>
            <a:custGeom>
              <a:avLst/>
              <a:gdLst/>
              <a:ahLst/>
              <a:cxnLst/>
              <a:rect l="l" t="t" r="r" b="b"/>
              <a:pathLst>
                <a:path w="8525" h="10191" extrusionOk="0">
                  <a:moveTo>
                    <a:pt x="6542" y="0"/>
                  </a:moveTo>
                  <a:lnTo>
                    <a:pt x="3941" y="3119"/>
                  </a:lnTo>
                  <a:lnTo>
                    <a:pt x="2817" y="5291"/>
                  </a:lnTo>
                  <a:lnTo>
                    <a:pt x="935" y="5291"/>
                  </a:lnTo>
                  <a:lnTo>
                    <a:pt x="1" y="6869"/>
                  </a:lnTo>
                  <a:lnTo>
                    <a:pt x="1491" y="9067"/>
                  </a:lnTo>
                  <a:lnTo>
                    <a:pt x="2817" y="9546"/>
                  </a:lnTo>
                  <a:lnTo>
                    <a:pt x="4686" y="9344"/>
                  </a:lnTo>
                  <a:lnTo>
                    <a:pt x="6049" y="10190"/>
                  </a:lnTo>
                  <a:lnTo>
                    <a:pt x="7363" y="6516"/>
                  </a:lnTo>
                  <a:lnTo>
                    <a:pt x="8524" y="4874"/>
                  </a:lnTo>
                  <a:lnTo>
                    <a:pt x="7653" y="3384"/>
                  </a:lnTo>
                  <a:lnTo>
                    <a:pt x="8512" y="2134"/>
                  </a:lnTo>
                  <a:lnTo>
                    <a:pt x="654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52"/>
            <p:cNvSpPr/>
            <p:nvPr/>
          </p:nvSpPr>
          <p:spPr>
            <a:xfrm>
              <a:off x="5936075" y="3355775"/>
              <a:ext cx="232350" cy="278450"/>
            </a:xfrm>
            <a:custGeom>
              <a:avLst/>
              <a:gdLst/>
              <a:ahLst/>
              <a:cxnLst/>
              <a:rect l="l" t="t" r="r" b="b"/>
              <a:pathLst>
                <a:path w="9294" h="11138" extrusionOk="0">
                  <a:moveTo>
                    <a:pt x="6932" y="947"/>
                  </a:moveTo>
                  <a:lnTo>
                    <a:pt x="8486" y="2627"/>
                  </a:lnTo>
                  <a:lnTo>
                    <a:pt x="7652" y="3839"/>
                  </a:lnTo>
                  <a:lnTo>
                    <a:pt x="8523" y="5329"/>
                  </a:lnTo>
                  <a:lnTo>
                    <a:pt x="7475" y="6806"/>
                  </a:lnTo>
                  <a:lnTo>
                    <a:pt x="6263" y="10190"/>
                  </a:lnTo>
                  <a:lnTo>
                    <a:pt x="5139" y="9496"/>
                  </a:lnTo>
                  <a:lnTo>
                    <a:pt x="3220" y="9685"/>
                  </a:lnTo>
                  <a:lnTo>
                    <a:pt x="2071" y="9281"/>
                  </a:lnTo>
                  <a:lnTo>
                    <a:pt x="745" y="7324"/>
                  </a:lnTo>
                  <a:lnTo>
                    <a:pt x="1490" y="6074"/>
                  </a:lnTo>
                  <a:lnTo>
                    <a:pt x="3384" y="6074"/>
                  </a:lnTo>
                  <a:lnTo>
                    <a:pt x="4584" y="3763"/>
                  </a:lnTo>
                  <a:lnTo>
                    <a:pt x="6932" y="947"/>
                  </a:lnTo>
                  <a:close/>
                  <a:moveTo>
                    <a:pt x="6907" y="0"/>
                  </a:moveTo>
                  <a:lnTo>
                    <a:pt x="4079" y="3397"/>
                  </a:lnTo>
                  <a:lnTo>
                    <a:pt x="3005" y="5442"/>
                  </a:lnTo>
                  <a:lnTo>
                    <a:pt x="1137" y="5442"/>
                  </a:lnTo>
                  <a:lnTo>
                    <a:pt x="0" y="7336"/>
                  </a:lnTo>
                  <a:lnTo>
                    <a:pt x="1667" y="9799"/>
                  </a:lnTo>
                  <a:lnTo>
                    <a:pt x="3157" y="10329"/>
                  </a:lnTo>
                  <a:lnTo>
                    <a:pt x="4988" y="10140"/>
                  </a:lnTo>
                  <a:lnTo>
                    <a:pt x="6591" y="11137"/>
                  </a:lnTo>
                  <a:lnTo>
                    <a:pt x="8018" y="7147"/>
                  </a:lnTo>
                  <a:lnTo>
                    <a:pt x="9281" y="5379"/>
                  </a:lnTo>
                  <a:lnTo>
                    <a:pt x="8397" y="3877"/>
                  </a:lnTo>
                  <a:lnTo>
                    <a:pt x="9294" y="2576"/>
                  </a:lnTo>
                  <a:lnTo>
                    <a:pt x="69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52"/>
            <p:cNvSpPr/>
            <p:nvPr/>
          </p:nvSpPr>
          <p:spPr>
            <a:xfrm>
              <a:off x="6429775" y="3529075"/>
              <a:ext cx="453650" cy="254450"/>
            </a:xfrm>
            <a:custGeom>
              <a:avLst/>
              <a:gdLst/>
              <a:ahLst/>
              <a:cxnLst/>
              <a:rect l="l" t="t" r="r" b="b"/>
              <a:pathLst>
                <a:path w="18146" h="10178" extrusionOk="0">
                  <a:moveTo>
                    <a:pt x="1794" y="0"/>
                  </a:moveTo>
                  <a:lnTo>
                    <a:pt x="1" y="745"/>
                  </a:lnTo>
                  <a:lnTo>
                    <a:pt x="1705" y="2576"/>
                  </a:lnTo>
                  <a:lnTo>
                    <a:pt x="2223" y="4496"/>
                  </a:lnTo>
                  <a:lnTo>
                    <a:pt x="4281" y="4496"/>
                  </a:lnTo>
                  <a:lnTo>
                    <a:pt x="5847" y="5039"/>
                  </a:lnTo>
                  <a:lnTo>
                    <a:pt x="5847" y="6705"/>
                  </a:lnTo>
                  <a:lnTo>
                    <a:pt x="8764" y="8915"/>
                  </a:lnTo>
                  <a:lnTo>
                    <a:pt x="11214" y="8915"/>
                  </a:lnTo>
                  <a:lnTo>
                    <a:pt x="12236" y="7412"/>
                  </a:lnTo>
                  <a:lnTo>
                    <a:pt x="14055" y="8120"/>
                  </a:lnTo>
                  <a:lnTo>
                    <a:pt x="15633" y="10178"/>
                  </a:lnTo>
                  <a:lnTo>
                    <a:pt x="18146" y="10178"/>
                  </a:lnTo>
                  <a:lnTo>
                    <a:pt x="14522" y="5443"/>
                  </a:lnTo>
                  <a:lnTo>
                    <a:pt x="10431" y="3157"/>
                  </a:lnTo>
                  <a:lnTo>
                    <a:pt x="5531" y="1819"/>
                  </a:lnTo>
                  <a:lnTo>
                    <a:pt x="3650" y="2652"/>
                  </a:lnTo>
                  <a:lnTo>
                    <a:pt x="3094" y="733"/>
                  </a:lnTo>
                  <a:lnTo>
                    <a:pt x="17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52"/>
            <p:cNvSpPr/>
            <p:nvPr/>
          </p:nvSpPr>
          <p:spPr>
            <a:xfrm>
              <a:off x="6416200" y="3519925"/>
              <a:ext cx="483325" cy="271500"/>
            </a:xfrm>
            <a:custGeom>
              <a:avLst/>
              <a:gdLst/>
              <a:ahLst/>
              <a:cxnLst/>
              <a:rect l="l" t="t" r="r" b="b"/>
              <a:pathLst>
                <a:path w="19333" h="10860" extrusionOk="0">
                  <a:moveTo>
                    <a:pt x="2312" y="707"/>
                  </a:moveTo>
                  <a:lnTo>
                    <a:pt x="3372" y="1313"/>
                  </a:lnTo>
                  <a:lnTo>
                    <a:pt x="3991" y="3447"/>
                  </a:lnTo>
                  <a:lnTo>
                    <a:pt x="6112" y="2513"/>
                  </a:lnTo>
                  <a:lnTo>
                    <a:pt x="10860" y="3814"/>
                  </a:lnTo>
                  <a:lnTo>
                    <a:pt x="14863" y="6061"/>
                  </a:lnTo>
                  <a:lnTo>
                    <a:pt x="18058" y="10228"/>
                  </a:lnTo>
                  <a:lnTo>
                    <a:pt x="16328" y="10228"/>
                  </a:lnTo>
                  <a:lnTo>
                    <a:pt x="14787" y="8233"/>
                  </a:lnTo>
                  <a:lnTo>
                    <a:pt x="12653" y="7400"/>
                  </a:lnTo>
                  <a:lnTo>
                    <a:pt x="11580" y="8965"/>
                  </a:lnTo>
                  <a:lnTo>
                    <a:pt x="9408" y="8965"/>
                  </a:lnTo>
                  <a:lnTo>
                    <a:pt x="6706" y="6920"/>
                  </a:lnTo>
                  <a:lnTo>
                    <a:pt x="6706" y="5177"/>
                  </a:lnTo>
                  <a:lnTo>
                    <a:pt x="4913" y="4571"/>
                  </a:lnTo>
                  <a:lnTo>
                    <a:pt x="3006" y="4546"/>
                  </a:lnTo>
                  <a:lnTo>
                    <a:pt x="2526" y="2778"/>
                  </a:lnTo>
                  <a:lnTo>
                    <a:pt x="1074" y="1225"/>
                  </a:lnTo>
                  <a:lnTo>
                    <a:pt x="2312" y="707"/>
                  </a:lnTo>
                  <a:close/>
                  <a:moveTo>
                    <a:pt x="2362" y="0"/>
                  </a:moveTo>
                  <a:lnTo>
                    <a:pt x="1" y="998"/>
                  </a:lnTo>
                  <a:lnTo>
                    <a:pt x="1958" y="3094"/>
                  </a:lnTo>
                  <a:lnTo>
                    <a:pt x="2526" y="5177"/>
                  </a:lnTo>
                  <a:lnTo>
                    <a:pt x="4761" y="5177"/>
                  </a:lnTo>
                  <a:lnTo>
                    <a:pt x="6074" y="5632"/>
                  </a:lnTo>
                  <a:lnTo>
                    <a:pt x="6074" y="7223"/>
                  </a:lnTo>
                  <a:lnTo>
                    <a:pt x="9206" y="9597"/>
                  </a:lnTo>
                  <a:lnTo>
                    <a:pt x="11921" y="9597"/>
                  </a:lnTo>
                  <a:lnTo>
                    <a:pt x="12906" y="8170"/>
                  </a:lnTo>
                  <a:lnTo>
                    <a:pt x="14396" y="8751"/>
                  </a:lnTo>
                  <a:lnTo>
                    <a:pt x="16025" y="10859"/>
                  </a:lnTo>
                  <a:lnTo>
                    <a:pt x="19333" y="10859"/>
                  </a:lnTo>
                  <a:lnTo>
                    <a:pt x="15317" y="5607"/>
                  </a:lnTo>
                  <a:lnTo>
                    <a:pt x="11125" y="3245"/>
                  </a:lnTo>
                  <a:lnTo>
                    <a:pt x="6049" y="1844"/>
                  </a:lnTo>
                  <a:lnTo>
                    <a:pt x="4395" y="2576"/>
                  </a:lnTo>
                  <a:lnTo>
                    <a:pt x="3903" y="884"/>
                  </a:lnTo>
                  <a:lnTo>
                    <a:pt x="236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52"/>
            <p:cNvSpPr/>
            <p:nvPr/>
          </p:nvSpPr>
          <p:spPr>
            <a:xfrm>
              <a:off x="5992575" y="3785400"/>
              <a:ext cx="867500" cy="764650"/>
            </a:xfrm>
            <a:custGeom>
              <a:avLst/>
              <a:gdLst/>
              <a:ahLst/>
              <a:cxnLst/>
              <a:rect l="l" t="t" r="r" b="b"/>
              <a:pathLst>
                <a:path w="34700" h="30586" extrusionOk="0">
                  <a:moveTo>
                    <a:pt x="18082" y="1"/>
                  </a:moveTo>
                  <a:lnTo>
                    <a:pt x="15494" y="2602"/>
                  </a:lnTo>
                  <a:lnTo>
                    <a:pt x="13953" y="3574"/>
                  </a:lnTo>
                  <a:lnTo>
                    <a:pt x="12577" y="3006"/>
                  </a:lnTo>
                  <a:lnTo>
                    <a:pt x="9976" y="5430"/>
                  </a:lnTo>
                  <a:lnTo>
                    <a:pt x="8195" y="7627"/>
                  </a:lnTo>
                  <a:lnTo>
                    <a:pt x="4950" y="9572"/>
                  </a:lnTo>
                  <a:lnTo>
                    <a:pt x="1617" y="10228"/>
                  </a:lnTo>
                  <a:lnTo>
                    <a:pt x="0" y="12779"/>
                  </a:lnTo>
                  <a:lnTo>
                    <a:pt x="0" y="15999"/>
                  </a:lnTo>
                  <a:lnTo>
                    <a:pt x="973" y="20835"/>
                  </a:lnTo>
                  <a:lnTo>
                    <a:pt x="480" y="22704"/>
                  </a:lnTo>
                  <a:lnTo>
                    <a:pt x="1857" y="24244"/>
                  </a:lnTo>
                  <a:lnTo>
                    <a:pt x="5481" y="23424"/>
                  </a:lnTo>
                  <a:lnTo>
                    <a:pt x="9408" y="22211"/>
                  </a:lnTo>
                  <a:lnTo>
                    <a:pt x="12223" y="20999"/>
                  </a:lnTo>
                  <a:lnTo>
                    <a:pt x="16214" y="21365"/>
                  </a:lnTo>
                  <a:lnTo>
                    <a:pt x="18070" y="24964"/>
                  </a:lnTo>
                  <a:lnTo>
                    <a:pt x="20103" y="23184"/>
                  </a:lnTo>
                  <a:lnTo>
                    <a:pt x="20911" y="26833"/>
                  </a:lnTo>
                  <a:cubicBezTo>
                    <a:pt x="20911" y="26833"/>
                    <a:pt x="21719" y="29421"/>
                    <a:pt x="22047" y="29421"/>
                  </a:cubicBezTo>
                  <a:cubicBezTo>
                    <a:pt x="22349" y="29421"/>
                    <a:pt x="23677" y="30586"/>
                    <a:pt x="24015" y="30586"/>
                  </a:cubicBezTo>
                  <a:cubicBezTo>
                    <a:pt x="24045" y="30586"/>
                    <a:pt x="24067" y="30577"/>
                    <a:pt x="24080" y="30558"/>
                  </a:cubicBezTo>
                  <a:cubicBezTo>
                    <a:pt x="24232" y="30318"/>
                    <a:pt x="25621" y="29990"/>
                    <a:pt x="25621" y="29990"/>
                  </a:cubicBezTo>
                  <a:lnTo>
                    <a:pt x="28133" y="30229"/>
                  </a:lnTo>
                  <a:cubicBezTo>
                    <a:pt x="28133" y="30229"/>
                    <a:pt x="30735" y="28045"/>
                    <a:pt x="30735" y="27729"/>
                  </a:cubicBezTo>
                  <a:cubicBezTo>
                    <a:pt x="30735" y="27401"/>
                    <a:pt x="32831" y="23348"/>
                    <a:pt x="32831" y="23348"/>
                  </a:cubicBezTo>
                  <a:lnTo>
                    <a:pt x="34371" y="19699"/>
                  </a:lnTo>
                  <a:lnTo>
                    <a:pt x="34700" y="14193"/>
                  </a:lnTo>
                  <a:lnTo>
                    <a:pt x="31303" y="8107"/>
                  </a:lnTo>
                  <a:lnTo>
                    <a:pt x="30078" y="5114"/>
                  </a:lnTo>
                  <a:lnTo>
                    <a:pt x="29434" y="3081"/>
                  </a:lnTo>
                  <a:lnTo>
                    <a:pt x="27654" y="1"/>
                  </a:lnTo>
                  <a:lnTo>
                    <a:pt x="26025" y="3410"/>
                  </a:lnTo>
                  <a:lnTo>
                    <a:pt x="26113" y="4950"/>
                  </a:lnTo>
                  <a:lnTo>
                    <a:pt x="24333" y="6251"/>
                  </a:lnTo>
                  <a:lnTo>
                    <a:pt x="21971" y="4054"/>
                  </a:lnTo>
                  <a:lnTo>
                    <a:pt x="22224" y="1301"/>
                  </a:lnTo>
                  <a:lnTo>
                    <a:pt x="1808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52"/>
            <p:cNvSpPr/>
            <p:nvPr/>
          </p:nvSpPr>
          <p:spPr>
            <a:xfrm>
              <a:off x="5985000" y="3768350"/>
              <a:ext cx="883600" cy="789850"/>
            </a:xfrm>
            <a:custGeom>
              <a:avLst/>
              <a:gdLst/>
              <a:ahLst/>
              <a:cxnLst/>
              <a:rect l="l" t="t" r="r" b="b"/>
              <a:pathLst>
                <a:path w="35344" h="31594" extrusionOk="0">
                  <a:moveTo>
                    <a:pt x="18474" y="1049"/>
                  </a:moveTo>
                  <a:lnTo>
                    <a:pt x="22186" y="2210"/>
                  </a:lnTo>
                  <a:lnTo>
                    <a:pt x="21946" y="4862"/>
                  </a:lnTo>
                  <a:lnTo>
                    <a:pt x="24598" y="7337"/>
                  </a:lnTo>
                  <a:lnTo>
                    <a:pt x="26732" y="5784"/>
                  </a:lnTo>
                  <a:lnTo>
                    <a:pt x="26643" y="4155"/>
                  </a:lnTo>
                  <a:lnTo>
                    <a:pt x="27969" y="1364"/>
                  </a:lnTo>
                  <a:lnTo>
                    <a:pt x="29447" y="3890"/>
                  </a:lnTo>
                  <a:lnTo>
                    <a:pt x="30091" y="5910"/>
                  </a:lnTo>
                  <a:lnTo>
                    <a:pt x="31315" y="8941"/>
                  </a:lnTo>
                  <a:lnTo>
                    <a:pt x="34674" y="14938"/>
                  </a:lnTo>
                  <a:lnTo>
                    <a:pt x="34359" y="20305"/>
                  </a:lnTo>
                  <a:lnTo>
                    <a:pt x="32856" y="23891"/>
                  </a:lnTo>
                  <a:cubicBezTo>
                    <a:pt x="31530" y="26442"/>
                    <a:pt x="30810" y="27932"/>
                    <a:pt x="30722" y="28336"/>
                  </a:cubicBezTo>
                  <a:cubicBezTo>
                    <a:pt x="30583" y="28601"/>
                    <a:pt x="29396" y="29687"/>
                    <a:pt x="28335" y="30596"/>
                  </a:cubicBezTo>
                  <a:lnTo>
                    <a:pt x="25898" y="30356"/>
                  </a:lnTo>
                  <a:lnTo>
                    <a:pt x="25848" y="30369"/>
                  </a:lnTo>
                  <a:cubicBezTo>
                    <a:pt x="25052" y="30558"/>
                    <a:pt x="24522" y="30747"/>
                    <a:pt x="24257" y="30937"/>
                  </a:cubicBezTo>
                  <a:cubicBezTo>
                    <a:pt x="23979" y="30773"/>
                    <a:pt x="23714" y="30596"/>
                    <a:pt x="23461" y="30406"/>
                  </a:cubicBezTo>
                  <a:cubicBezTo>
                    <a:pt x="22931" y="30028"/>
                    <a:pt x="22666" y="29851"/>
                    <a:pt x="22464" y="29800"/>
                  </a:cubicBezTo>
                  <a:cubicBezTo>
                    <a:pt x="22262" y="29560"/>
                    <a:pt x="21832" y="28411"/>
                    <a:pt x="21517" y="27439"/>
                  </a:cubicBezTo>
                  <a:lnTo>
                    <a:pt x="20595" y="23272"/>
                  </a:lnTo>
                  <a:lnTo>
                    <a:pt x="18474" y="25141"/>
                  </a:lnTo>
                  <a:lnTo>
                    <a:pt x="16706" y="21744"/>
                  </a:lnTo>
                  <a:lnTo>
                    <a:pt x="12463" y="21353"/>
                  </a:lnTo>
                  <a:lnTo>
                    <a:pt x="9610" y="22590"/>
                  </a:lnTo>
                  <a:lnTo>
                    <a:pt x="5708" y="23803"/>
                  </a:lnTo>
                  <a:lnTo>
                    <a:pt x="2261" y="24573"/>
                  </a:lnTo>
                  <a:lnTo>
                    <a:pt x="1124" y="23297"/>
                  </a:lnTo>
                  <a:lnTo>
                    <a:pt x="1591" y="21530"/>
                  </a:lnTo>
                  <a:lnTo>
                    <a:pt x="619" y="16681"/>
                  </a:lnTo>
                  <a:lnTo>
                    <a:pt x="619" y="13537"/>
                  </a:lnTo>
                  <a:lnTo>
                    <a:pt x="2109" y="11188"/>
                  </a:lnTo>
                  <a:lnTo>
                    <a:pt x="5316" y="10557"/>
                  </a:lnTo>
                  <a:lnTo>
                    <a:pt x="8662" y="8574"/>
                  </a:lnTo>
                  <a:lnTo>
                    <a:pt x="10493" y="6352"/>
                  </a:lnTo>
                  <a:lnTo>
                    <a:pt x="12943" y="4054"/>
                  </a:lnTo>
                  <a:lnTo>
                    <a:pt x="14282" y="4609"/>
                  </a:lnTo>
                  <a:lnTo>
                    <a:pt x="15961" y="3549"/>
                  </a:lnTo>
                  <a:lnTo>
                    <a:pt x="18474" y="1049"/>
                  </a:lnTo>
                  <a:close/>
                  <a:moveTo>
                    <a:pt x="27944" y="1"/>
                  </a:moveTo>
                  <a:lnTo>
                    <a:pt x="26025" y="4016"/>
                  </a:lnTo>
                  <a:lnTo>
                    <a:pt x="26100" y="5468"/>
                  </a:lnTo>
                  <a:lnTo>
                    <a:pt x="24674" y="6516"/>
                  </a:lnTo>
                  <a:lnTo>
                    <a:pt x="22615" y="4609"/>
                  </a:lnTo>
                  <a:lnTo>
                    <a:pt x="22868" y="1756"/>
                  </a:lnTo>
                  <a:lnTo>
                    <a:pt x="18310" y="316"/>
                  </a:lnTo>
                  <a:lnTo>
                    <a:pt x="15607" y="3018"/>
                  </a:lnTo>
                  <a:lnTo>
                    <a:pt x="14231" y="3890"/>
                  </a:lnTo>
                  <a:lnTo>
                    <a:pt x="12817" y="3309"/>
                  </a:lnTo>
                  <a:lnTo>
                    <a:pt x="10039" y="5910"/>
                  </a:lnTo>
                  <a:lnTo>
                    <a:pt x="8296" y="8057"/>
                  </a:lnTo>
                  <a:lnTo>
                    <a:pt x="5152" y="9951"/>
                  </a:lnTo>
                  <a:lnTo>
                    <a:pt x="1743" y="10633"/>
                  </a:lnTo>
                  <a:lnTo>
                    <a:pt x="0" y="13360"/>
                  </a:lnTo>
                  <a:lnTo>
                    <a:pt x="0" y="16744"/>
                  </a:lnTo>
                  <a:lnTo>
                    <a:pt x="947" y="21504"/>
                  </a:lnTo>
                  <a:lnTo>
                    <a:pt x="430" y="23462"/>
                  </a:lnTo>
                  <a:lnTo>
                    <a:pt x="2046" y="25267"/>
                  </a:lnTo>
                  <a:lnTo>
                    <a:pt x="5872" y="24409"/>
                  </a:lnTo>
                  <a:lnTo>
                    <a:pt x="9824" y="23184"/>
                  </a:lnTo>
                  <a:lnTo>
                    <a:pt x="12564" y="21997"/>
                  </a:lnTo>
                  <a:lnTo>
                    <a:pt x="16314" y="22338"/>
                  </a:lnTo>
                  <a:lnTo>
                    <a:pt x="18284" y="26151"/>
                  </a:lnTo>
                  <a:lnTo>
                    <a:pt x="20216" y="24459"/>
                  </a:lnTo>
                  <a:lnTo>
                    <a:pt x="20923" y="27616"/>
                  </a:lnTo>
                  <a:cubicBezTo>
                    <a:pt x="21795" y="30419"/>
                    <a:pt x="22136" y="30419"/>
                    <a:pt x="22325" y="30419"/>
                  </a:cubicBezTo>
                  <a:cubicBezTo>
                    <a:pt x="22590" y="30571"/>
                    <a:pt x="22855" y="30735"/>
                    <a:pt x="23095" y="30924"/>
                  </a:cubicBezTo>
                  <a:cubicBezTo>
                    <a:pt x="23752" y="31391"/>
                    <a:pt x="24067" y="31593"/>
                    <a:pt x="24320" y="31593"/>
                  </a:cubicBezTo>
                  <a:cubicBezTo>
                    <a:pt x="24345" y="31581"/>
                    <a:pt x="24383" y="31581"/>
                    <a:pt x="24421" y="31568"/>
                  </a:cubicBezTo>
                  <a:cubicBezTo>
                    <a:pt x="24509" y="31555"/>
                    <a:pt x="24598" y="31505"/>
                    <a:pt x="24648" y="31429"/>
                  </a:cubicBezTo>
                  <a:cubicBezTo>
                    <a:pt x="24749" y="31341"/>
                    <a:pt x="25355" y="31126"/>
                    <a:pt x="25962" y="30987"/>
                  </a:cubicBezTo>
                  <a:lnTo>
                    <a:pt x="28563" y="31240"/>
                  </a:lnTo>
                  <a:lnTo>
                    <a:pt x="28664" y="31151"/>
                  </a:lnTo>
                  <a:cubicBezTo>
                    <a:pt x="31366" y="28866"/>
                    <a:pt x="31366" y="28550"/>
                    <a:pt x="31366" y="28424"/>
                  </a:cubicBezTo>
                  <a:cubicBezTo>
                    <a:pt x="31416" y="28146"/>
                    <a:pt x="32464" y="26037"/>
                    <a:pt x="33449" y="24143"/>
                  </a:cubicBezTo>
                  <a:lnTo>
                    <a:pt x="34990" y="20494"/>
                  </a:lnTo>
                  <a:lnTo>
                    <a:pt x="35343" y="14787"/>
                  </a:lnTo>
                  <a:lnTo>
                    <a:pt x="31909" y="8663"/>
                  </a:lnTo>
                  <a:lnTo>
                    <a:pt x="30697" y="5683"/>
                  </a:lnTo>
                  <a:lnTo>
                    <a:pt x="30053" y="3662"/>
                  </a:lnTo>
                  <a:lnTo>
                    <a:pt x="2794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52"/>
            <p:cNvSpPr/>
            <p:nvPr/>
          </p:nvSpPr>
          <p:spPr>
            <a:xfrm>
              <a:off x="6575950" y="4616250"/>
              <a:ext cx="97550" cy="109575"/>
            </a:xfrm>
            <a:custGeom>
              <a:avLst/>
              <a:gdLst/>
              <a:ahLst/>
              <a:cxnLst/>
              <a:rect l="l" t="t" r="r" b="b"/>
              <a:pathLst>
                <a:path w="3902" h="4383" extrusionOk="0">
                  <a:moveTo>
                    <a:pt x="303" y="1"/>
                  </a:moveTo>
                  <a:lnTo>
                    <a:pt x="0" y="430"/>
                  </a:lnTo>
                  <a:lnTo>
                    <a:pt x="0" y="2955"/>
                  </a:lnTo>
                  <a:lnTo>
                    <a:pt x="1326" y="4382"/>
                  </a:lnTo>
                  <a:lnTo>
                    <a:pt x="3498" y="2753"/>
                  </a:lnTo>
                  <a:lnTo>
                    <a:pt x="3902" y="430"/>
                  </a:lnTo>
                  <a:lnTo>
                    <a:pt x="2273" y="1213"/>
                  </a:lnTo>
                  <a:lnTo>
                    <a:pt x="30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52"/>
            <p:cNvSpPr/>
            <p:nvPr/>
          </p:nvSpPr>
          <p:spPr>
            <a:xfrm>
              <a:off x="6568050" y="4609625"/>
              <a:ext cx="115875" cy="126600"/>
            </a:xfrm>
            <a:custGeom>
              <a:avLst/>
              <a:gdLst/>
              <a:ahLst/>
              <a:cxnLst/>
              <a:rect l="l" t="t" r="r" b="b"/>
              <a:pathLst>
                <a:path w="4635" h="5064" extrusionOk="0">
                  <a:moveTo>
                    <a:pt x="783" y="1"/>
                  </a:moveTo>
                  <a:lnTo>
                    <a:pt x="455" y="531"/>
                  </a:lnTo>
                  <a:lnTo>
                    <a:pt x="2564" y="1844"/>
                  </a:lnTo>
                  <a:lnTo>
                    <a:pt x="3814" y="1251"/>
                  </a:lnTo>
                  <a:lnTo>
                    <a:pt x="3536" y="2842"/>
                  </a:lnTo>
                  <a:lnTo>
                    <a:pt x="1680" y="4218"/>
                  </a:lnTo>
                  <a:lnTo>
                    <a:pt x="632" y="3094"/>
                  </a:lnTo>
                  <a:lnTo>
                    <a:pt x="632" y="695"/>
                  </a:lnTo>
                  <a:lnTo>
                    <a:pt x="0" y="695"/>
                  </a:lnTo>
                  <a:lnTo>
                    <a:pt x="0" y="3347"/>
                  </a:lnTo>
                  <a:lnTo>
                    <a:pt x="1592" y="5064"/>
                  </a:lnTo>
                  <a:lnTo>
                    <a:pt x="4104" y="3208"/>
                  </a:lnTo>
                  <a:lnTo>
                    <a:pt x="4635" y="139"/>
                  </a:lnTo>
                  <a:lnTo>
                    <a:pt x="2602" y="1124"/>
                  </a:lnTo>
                  <a:lnTo>
                    <a:pt x="78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52"/>
            <p:cNvSpPr/>
            <p:nvPr/>
          </p:nvSpPr>
          <p:spPr>
            <a:xfrm>
              <a:off x="6995150" y="4713800"/>
              <a:ext cx="195750" cy="190700"/>
            </a:xfrm>
            <a:custGeom>
              <a:avLst/>
              <a:gdLst/>
              <a:ahLst/>
              <a:cxnLst/>
              <a:rect l="l" t="t" r="r" b="b"/>
              <a:pathLst>
                <a:path w="7830" h="7628" extrusionOk="0">
                  <a:moveTo>
                    <a:pt x="6883" y="0"/>
                  </a:moveTo>
                  <a:lnTo>
                    <a:pt x="4648" y="1932"/>
                  </a:lnTo>
                  <a:lnTo>
                    <a:pt x="2615" y="2905"/>
                  </a:lnTo>
                  <a:lnTo>
                    <a:pt x="468" y="4660"/>
                  </a:lnTo>
                  <a:lnTo>
                    <a:pt x="1" y="5859"/>
                  </a:lnTo>
                  <a:lnTo>
                    <a:pt x="1958" y="7627"/>
                  </a:lnTo>
                  <a:lnTo>
                    <a:pt x="4471" y="4622"/>
                  </a:lnTo>
                  <a:lnTo>
                    <a:pt x="6921" y="2425"/>
                  </a:lnTo>
                  <a:lnTo>
                    <a:pt x="7830" y="1124"/>
                  </a:lnTo>
                  <a:lnTo>
                    <a:pt x="783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52"/>
            <p:cNvSpPr/>
            <p:nvPr/>
          </p:nvSpPr>
          <p:spPr>
            <a:xfrm>
              <a:off x="6985700" y="4705900"/>
              <a:ext cx="213100" cy="209650"/>
            </a:xfrm>
            <a:custGeom>
              <a:avLst/>
              <a:gdLst/>
              <a:ahLst/>
              <a:cxnLst/>
              <a:rect l="l" t="t" r="r" b="b"/>
              <a:pathLst>
                <a:path w="8524" h="8386" extrusionOk="0">
                  <a:moveTo>
                    <a:pt x="7905" y="632"/>
                  </a:moveTo>
                  <a:lnTo>
                    <a:pt x="7905" y="1339"/>
                  </a:lnTo>
                  <a:lnTo>
                    <a:pt x="7071" y="2526"/>
                  </a:lnTo>
                  <a:lnTo>
                    <a:pt x="4609" y="4736"/>
                  </a:lnTo>
                  <a:lnTo>
                    <a:pt x="2311" y="7489"/>
                  </a:lnTo>
                  <a:lnTo>
                    <a:pt x="758" y="6074"/>
                  </a:lnTo>
                  <a:lnTo>
                    <a:pt x="1111" y="5165"/>
                  </a:lnTo>
                  <a:lnTo>
                    <a:pt x="3169" y="3486"/>
                  </a:lnTo>
                  <a:lnTo>
                    <a:pt x="5165" y="2526"/>
                  </a:lnTo>
                  <a:lnTo>
                    <a:pt x="7387" y="632"/>
                  </a:lnTo>
                  <a:close/>
                  <a:moveTo>
                    <a:pt x="7147" y="1"/>
                  </a:moveTo>
                  <a:lnTo>
                    <a:pt x="4836" y="1971"/>
                  </a:lnTo>
                  <a:lnTo>
                    <a:pt x="2854" y="2943"/>
                  </a:lnTo>
                  <a:lnTo>
                    <a:pt x="568" y="4786"/>
                  </a:lnTo>
                  <a:lnTo>
                    <a:pt x="0" y="6251"/>
                  </a:lnTo>
                  <a:lnTo>
                    <a:pt x="2374" y="8385"/>
                  </a:lnTo>
                  <a:lnTo>
                    <a:pt x="5064" y="5165"/>
                  </a:lnTo>
                  <a:lnTo>
                    <a:pt x="7513" y="2981"/>
                  </a:lnTo>
                  <a:lnTo>
                    <a:pt x="8523" y="1541"/>
                  </a:lnTo>
                  <a:lnTo>
                    <a:pt x="852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52"/>
            <p:cNvSpPr/>
            <p:nvPr/>
          </p:nvSpPr>
          <p:spPr>
            <a:xfrm>
              <a:off x="7223700" y="4478300"/>
              <a:ext cx="126625" cy="235850"/>
            </a:xfrm>
            <a:custGeom>
              <a:avLst/>
              <a:gdLst/>
              <a:ahLst/>
              <a:cxnLst/>
              <a:rect l="l" t="t" r="r" b="b"/>
              <a:pathLst>
                <a:path w="5065" h="9434" extrusionOk="0">
                  <a:moveTo>
                    <a:pt x="607" y="1"/>
                  </a:moveTo>
                  <a:lnTo>
                    <a:pt x="1099" y="3334"/>
                  </a:lnTo>
                  <a:lnTo>
                    <a:pt x="1175" y="5557"/>
                  </a:lnTo>
                  <a:lnTo>
                    <a:pt x="266" y="5948"/>
                  </a:lnTo>
                  <a:lnTo>
                    <a:pt x="1087" y="7792"/>
                  </a:lnTo>
                  <a:cubicBezTo>
                    <a:pt x="1087" y="7792"/>
                    <a:pt x="1" y="8612"/>
                    <a:pt x="317" y="8827"/>
                  </a:cubicBezTo>
                  <a:cubicBezTo>
                    <a:pt x="569" y="9004"/>
                    <a:pt x="809" y="9206"/>
                    <a:pt x="1036" y="9433"/>
                  </a:cubicBezTo>
                  <a:lnTo>
                    <a:pt x="2640" y="7716"/>
                  </a:lnTo>
                  <a:lnTo>
                    <a:pt x="3448" y="5531"/>
                  </a:lnTo>
                  <a:lnTo>
                    <a:pt x="5064" y="5026"/>
                  </a:lnTo>
                  <a:lnTo>
                    <a:pt x="4092" y="4370"/>
                  </a:lnTo>
                  <a:lnTo>
                    <a:pt x="2791" y="4370"/>
                  </a:lnTo>
                  <a:lnTo>
                    <a:pt x="2665" y="733"/>
                  </a:lnTo>
                  <a:lnTo>
                    <a:pt x="60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52"/>
            <p:cNvSpPr/>
            <p:nvPr/>
          </p:nvSpPr>
          <p:spPr>
            <a:xfrm>
              <a:off x="7219600" y="4466625"/>
              <a:ext cx="149025" cy="258875"/>
            </a:xfrm>
            <a:custGeom>
              <a:avLst/>
              <a:gdLst/>
              <a:ahLst/>
              <a:cxnLst/>
              <a:rect l="l" t="t" r="r" b="b"/>
              <a:pathLst>
                <a:path w="5961" h="10355" extrusionOk="0">
                  <a:moveTo>
                    <a:pt x="1162" y="948"/>
                  </a:moveTo>
                  <a:lnTo>
                    <a:pt x="2526" y="1427"/>
                  </a:lnTo>
                  <a:lnTo>
                    <a:pt x="2652" y="5152"/>
                  </a:lnTo>
                  <a:lnTo>
                    <a:pt x="4155" y="5152"/>
                  </a:lnTo>
                  <a:lnTo>
                    <a:pt x="4509" y="5392"/>
                  </a:lnTo>
                  <a:lnTo>
                    <a:pt x="3372" y="5733"/>
                  </a:lnTo>
                  <a:lnTo>
                    <a:pt x="2539" y="8019"/>
                  </a:lnTo>
                  <a:lnTo>
                    <a:pt x="1188" y="9458"/>
                  </a:lnTo>
                  <a:cubicBezTo>
                    <a:pt x="1074" y="9344"/>
                    <a:pt x="922" y="9231"/>
                    <a:pt x="784" y="9117"/>
                  </a:cubicBezTo>
                  <a:cubicBezTo>
                    <a:pt x="973" y="8903"/>
                    <a:pt x="1200" y="8701"/>
                    <a:pt x="1440" y="8524"/>
                  </a:cubicBezTo>
                  <a:lnTo>
                    <a:pt x="1642" y="8360"/>
                  </a:lnTo>
                  <a:lnTo>
                    <a:pt x="847" y="6579"/>
                  </a:lnTo>
                  <a:lnTo>
                    <a:pt x="1667" y="6238"/>
                  </a:lnTo>
                  <a:lnTo>
                    <a:pt x="1566" y="3751"/>
                  </a:lnTo>
                  <a:lnTo>
                    <a:pt x="1162" y="948"/>
                  </a:lnTo>
                  <a:close/>
                  <a:moveTo>
                    <a:pt x="380" y="1"/>
                  </a:moveTo>
                  <a:lnTo>
                    <a:pt x="948" y="3814"/>
                  </a:lnTo>
                  <a:lnTo>
                    <a:pt x="1011" y="5822"/>
                  </a:lnTo>
                  <a:lnTo>
                    <a:pt x="1" y="6251"/>
                  </a:lnTo>
                  <a:lnTo>
                    <a:pt x="859" y="8158"/>
                  </a:lnTo>
                  <a:cubicBezTo>
                    <a:pt x="481" y="8473"/>
                    <a:pt x="114" y="8865"/>
                    <a:pt x="114" y="9193"/>
                  </a:cubicBezTo>
                  <a:cubicBezTo>
                    <a:pt x="114" y="9332"/>
                    <a:pt x="190" y="9471"/>
                    <a:pt x="304" y="9559"/>
                  </a:cubicBezTo>
                  <a:cubicBezTo>
                    <a:pt x="544" y="9723"/>
                    <a:pt x="771" y="9913"/>
                    <a:pt x="973" y="10127"/>
                  </a:cubicBezTo>
                  <a:lnTo>
                    <a:pt x="1200" y="10355"/>
                  </a:lnTo>
                  <a:lnTo>
                    <a:pt x="3044" y="8397"/>
                  </a:lnTo>
                  <a:lnTo>
                    <a:pt x="3852" y="6251"/>
                  </a:lnTo>
                  <a:lnTo>
                    <a:pt x="5961" y="5607"/>
                  </a:lnTo>
                  <a:lnTo>
                    <a:pt x="4357" y="4521"/>
                  </a:lnTo>
                  <a:lnTo>
                    <a:pt x="3258" y="4521"/>
                  </a:lnTo>
                  <a:lnTo>
                    <a:pt x="3132" y="973"/>
                  </a:lnTo>
                  <a:lnTo>
                    <a:pt x="38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52"/>
            <p:cNvSpPr/>
            <p:nvPr/>
          </p:nvSpPr>
          <p:spPr>
            <a:xfrm>
              <a:off x="6134625" y="2921400"/>
              <a:ext cx="43275" cy="96300"/>
            </a:xfrm>
            <a:custGeom>
              <a:avLst/>
              <a:gdLst/>
              <a:ahLst/>
              <a:cxnLst/>
              <a:rect l="l" t="t" r="r" b="b"/>
              <a:pathLst>
                <a:path w="1731" h="3852" extrusionOk="0">
                  <a:moveTo>
                    <a:pt x="1415" y="0"/>
                  </a:moveTo>
                  <a:lnTo>
                    <a:pt x="1" y="682"/>
                  </a:lnTo>
                  <a:lnTo>
                    <a:pt x="1" y="2627"/>
                  </a:lnTo>
                  <a:lnTo>
                    <a:pt x="1415" y="3852"/>
                  </a:lnTo>
                  <a:lnTo>
                    <a:pt x="1730" y="1920"/>
                  </a:lnTo>
                  <a:lnTo>
                    <a:pt x="141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52"/>
            <p:cNvSpPr/>
            <p:nvPr/>
          </p:nvSpPr>
          <p:spPr>
            <a:xfrm>
              <a:off x="6126725" y="2909725"/>
              <a:ext cx="59375" cy="122825"/>
            </a:xfrm>
            <a:custGeom>
              <a:avLst/>
              <a:gdLst/>
              <a:ahLst/>
              <a:cxnLst/>
              <a:rect l="l" t="t" r="r" b="b"/>
              <a:pathLst>
                <a:path w="2375" h="4913" extrusionOk="0">
                  <a:moveTo>
                    <a:pt x="1491" y="935"/>
                  </a:moveTo>
                  <a:lnTo>
                    <a:pt x="1731" y="2387"/>
                  </a:lnTo>
                  <a:lnTo>
                    <a:pt x="1516" y="3713"/>
                  </a:lnTo>
                  <a:lnTo>
                    <a:pt x="632" y="2955"/>
                  </a:lnTo>
                  <a:lnTo>
                    <a:pt x="632" y="1351"/>
                  </a:lnTo>
                  <a:lnTo>
                    <a:pt x="1491" y="935"/>
                  </a:lnTo>
                  <a:close/>
                  <a:moveTo>
                    <a:pt x="1983" y="0"/>
                  </a:moveTo>
                  <a:lnTo>
                    <a:pt x="1" y="960"/>
                  </a:lnTo>
                  <a:lnTo>
                    <a:pt x="1" y="3245"/>
                  </a:lnTo>
                  <a:lnTo>
                    <a:pt x="1958" y="4912"/>
                  </a:lnTo>
                  <a:lnTo>
                    <a:pt x="2375" y="2387"/>
                  </a:lnTo>
                  <a:lnTo>
                    <a:pt x="198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52"/>
            <p:cNvSpPr/>
            <p:nvPr/>
          </p:nvSpPr>
          <p:spPr>
            <a:xfrm>
              <a:off x="5917450" y="3060600"/>
              <a:ext cx="65350" cy="60650"/>
            </a:xfrm>
            <a:custGeom>
              <a:avLst/>
              <a:gdLst/>
              <a:ahLst/>
              <a:cxnLst/>
              <a:rect l="l" t="t" r="r" b="b"/>
              <a:pathLst>
                <a:path w="2614" h="2426" extrusionOk="0">
                  <a:moveTo>
                    <a:pt x="1099" y="1"/>
                  </a:moveTo>
                  <a:lnTo>
                    <a:pt x="0" y="1175"/>
                  </a:lnTo>
                  <a:lnTo>
                    <a:pt x="568" y="2425"/>
                  </a:lnTo>
                  <a:lnTo>
                    <a:pt x="1440" y="2425"/>
                  </a:lnTo>
                  <a:lnTo>
                    <a:pt x="2614" y="708"/>
                  </a:lnTo>
                  <a:lnTo>
                    <a:pt x="109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52"/>
            <p:cNvSpPr/>
            <p:nvPr/>
          </p:nvSpPr>
          <p:spPr>
            <a:xfrm>
              <a:off x="5908275" y="3050825"/>
              <a:ext cx="86225" cy="78325"/>
            </a:xfrm>
            <a:custGeom>
              <a:avLst/>
              <a:gdLst/>
              <a:ahLst/>
              <a:cxnLst/>
              <a:rect l="l" t="t" r="r" b="b"/>
              <a:pathLst>
                <a:path w="3449" h="3133" extrusionOk="0">
                  <a:moveTo>
                    <a:pt x="1541" y="771"/>
                  </a:moveTo>
                  <a:lnTo>
                    <a:pt x="2514" y="1225"/>
                  </a:lnTo>
                  <a:lnTo>
                    <a:pt x="1630" y="2501"/>
                  </a:lnTo>
                  <a:lnTo>
                    <a:pt x="1137" y="2501"/>
                  </a:lnTo>
                  <a:lnTo>
                    <a:pt x="746" y="1617"/>
                  </a:lnTo>
                  <a:lnTo>
                    <a:pt x="1541" y="771"/>
                  </a:lnTo>
                  <a:close/>
                  <a:moveTo>
                    <a:pt x="1390" y="1"/>
                  </a:moveTo>
                  <a:lnTo>
                    <a:pt x="1" y="1503"/>
                  </a:lnTo>
                  <a:lnTo>
                    <a:pt x="733" y="3132"/>
                  </a:lnTo>
                  <a:lnTo>
                    <a:pt x="1971" y="3132"/>
                  </a:lnTo>
                  <a:lnTo>
                    <a:pt x="3448" y="960"/>
                  </a:lnTo>
                  <a:lnTo>
                    <a:pt x="139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52"/>
            <p:cNvSpPr/>
            <p:nvPr/>
          </p:nvSpPr>
          <p:spPr>
            <a:xfrm>
              <a:off x="6168100" y="3083025"/>
              <a:ext cx="108300" cy="173650"/>
            </a:xfrm>
            <a:custGeom>
              <a:avLst/>
              <a:gdLst/>
              <a:ahLst/>
              <a:cxnLst/>
              <a:rect l="l" t="t" r="r" b="b"/>
              <a:pathLst>
                <a:path w="4332" h="6946" extrusionOk="0">
                  <a:moveTo>
                    <a:pt x="1578" y="0"/>
                  </a:moveTo>
                  <a:lnTo>
                    <a:pt x="707" y="1440"/>
                  </a:lnTo>
                  <a:lnTo>
                    <a:pt x="0" y="3132"/>
                  </a:lnTo>
                  <a:lnTo>
                    <a:pt x="783" y="5897"/>
                  </a:lnTo>
                  <a:lnTo>
                    <a:pt x="2399" y="5405"/>
                  </a:lnTo>
                  <a:lnTo>
                    <a:pt x="3472" y="6945"/>
                  </a:lnTo>
                  <a:lnTo>
                    <a:pt x="4331" y="5241"/>
                  </a:lnTo>
                  <a:lnTo>
                    <a:pt x="3472" y="3789"/>
                  </a:lnTo>
                  <a:lnTo>
                    <a:pt x="1818" y="2564"/>
                  </a:lnTo>
                  <a:lnTo>
                    <a:pt x="2399" y="1352"/>
                  </a:lnTo>
                  <a:lnTo>
                    <a:pt x="157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52"/>
            <p:cNvSpPr/>
            <p:nvPr/>
          </p:nvSpPr>
          <p:spPr>
            <a:xfrm>
              <a:off x="6159575" y="3067875"/>
              <a:ext cx="125650" cy="204275"/>
            </a:xfrm>
            <a:custGeom>
              <a:avLst/>
              <a:gdLst/>
              <a:ahLst/>
              <a:cxnLst/>
              <a:rect l="l" t="t" r="r" b="b"/>
              <a:pathLst>
                <a:path w="5026" h="8171" extrusionOk="0">
                  <a:moveTo>
                    <a:pt x="1932" y="1213"/>
                  </a:moveTo>
                  <a:lnTo>
                    <a:pt x="2399" y="1970"/>
                  </a:lnTo>
                  <a:lnTo>
                    <a:pt x="1768" y="3271"/>
                  </a:lnTo>
                  <a:lnTo>
                    <a:pt x="3574" y="4609"/>
                  </a:lnTo>
                  <a:lnTo>
                    <a:pt x="4319" y="5872"/>
                  </a:lnTo>
                  <a:lnTo>
                    <a:pt x="3763" y="6933"/>
                  </a:lnTo>
                  <a:lnTo>
                    <a:pt x="2866" y="5645"/>
                  </a:lnTo>
                  <a:lnTo>
                    <a:pt x="1351" y="6099"/>
                  </a:lnTo>
                  <a:lnTo>
                    <a:pt x="682" y="3763"/>
                  </a:lnTo>
                  <a:lnTo>
                    <a:pt x="1326" y="2197"/>
                  </a:lnTo>
                  <a:lnTo>
                    <a:pt x="1932" y="1213"/>
                  </a:lnTo>
                  <a:close/>
                  <a:moveTo>
                    <a:pt x="1907" y="0"/>
                  </a:moveTo>
                  <a:lnTo>
                    <a:pt x="758" y="1920"/>
                  </a:lnTo>
                  <a:lnTo>
                    <a:pt x="0" y="3725"/>
                  </a:lnTo>
                  <a:lnTo>
                    <a:pt x="909" y="6895"/>
                  </a:lnTo>
                  <a:lnTo>
                    <a:pt x="2614" y="6377"/>
                  </a:lnTo>
                  <a:lnTo>
                    <a:pt x="3851" y="8170"/>
                  </a:lnTo>
                  <a:lnTo>
                    <a:pt x="5026" y="5834"/>
                  </a:lnTo>
                  <a:lnTo>
                    <a:pt x="4079" y="4230"/>
                  </a:lnTo>
                  <a:lnTo>
                    <a:pt x="2551" y="3081"/>
                  </a:lnTo>
                  <a:lnTo>
                    <a:pt x="3094" y="1945"/>
                  </a:lnTo>
                  <a:lnTo>
                    <a:pt x="19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52"/>
            <p:cNvSpPr/>
            <p:nvPr/>
          </p:nvSpPr>
          <p:spPr>
            <a:xfrm>
              <a:off x="6241950" y="3244650"/>
              <a:ext cx="111475" cy="160375"/>
            </a:xfrm>
            <a:custGeom>
              <a:avLst/>
              <a:gdLst/>
              <a:ahLst/>
              <a:cxnLst/>
              <a:rect l="l" t="t" r="r" b="b"/>
              <a:pathLst>
                <a:path w="4459" h="6415" extrusionOk="0">
                  <a:moveTo>
                    <a:pt x="2248" y="0"/>
                  </a:moveTo>
                  <a:lnTo>
                    <a:pt x="1781" y="1693"/>
                  </a:lnTo>
                  <a:lnTo>
                    <a:pt x="2021" y="3069"/>
                  </a:lnTo>
                  <a:lnTo>
                    <a:pt x="518" y="3965"/>
                  </a:lnTo>
                  <a:lnTo>
                    <a:pt x="1" y="4281"/>
                  </a:lnTo>
                  <a:lnTo>
                    <a:pt x="1377" y="4912"/>
                  </a:lnTo>
                  <a:lnTo>
                    <a:pt x="2842" y="6415"/>
                  </a:lnTo>
                  <a:lnTo>
                    <a:pt x="4458" y="4912"/>
                  </a:lnTo>
                  <a:lnTo>
                    <a:pt x="3271" y="3208"/>
                  </a:lnTo>
                  <a:lnTo>
                    <a:pt x="3650" y="1541"/>
                  </a:lnTo>
                  <a:lnTo>
                    <a:pt x="224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52"/>
            <p:cNvSpPr/>
            <p:nvPr/>
          </p:nvSpPr>
          <p:spPr>
            <a:xfrm>
              <a:off x="6225225" y="3228550"/>
              <a:ext cx="138600" cy="187525"/>
            </a:xfrm>
            <a:custGeom>
              <a:avLst/>
              <a:gdLst/>
              <a:ahLst/>
              <a:cxnLst/>
              <a:rect l="l" t="t" r="r" b="b"/>
              <a:pathLst>
                <a:path w="5544" h="7501" extrusionOk="0">
                  <a:moveTo>
                    <a:pt x="3082" y="1276"/>
                  </a:moveTo>
                  <a:lnTo>
                    <a:pt x="3978" y="2273"/>
                  </a:lnTo>
                  <a:lnTo>
                    <a:pt x="3612" y="3915"/>
                  </a:lnTo>
                  <a:lnTo>
                    <a:pt x="4723" y="5519"/>
                  </a:lnTo>
                  <a:lnTo>
                    <a:pt x="3523" y="6617"/>
                  </a:lnTo>
                  <a:lnTo>
                    <a:pt x="2286" y="5342"/>
                  </a:lnTo>
                  <a:lnTo>
                    <a:pt x="1339" y="4887"/>
                  </a:lnTo>
                  <a:lnTo>
                    <a:pt x="3044" y="3877"/>
                  </a:lnTo>
                  <a:lnTo>
                    <a:pt x="2791" y="2362"/>
                  </a:lnTo>
                  <a:lnTo>
                    <a:pt x="3082" y="1276"/>
                  </a:lnTo>
                  <a:close/>
                  <a:moveTo>
                    <a:pt x="2766" y="1"/>
                  </a:moveTo>
                  <a:lnTo>
                    <a:pt x="2134" y="2324"/>
                  </a:lnTo>
                  <a:lnTo>
                    <a:pt x="2337" y="3549"/>
                  </a:lnTo>
                  <a:lnTo>
                    <a:pt x="1023" y="4344"/>
                  </a:lnTo>
                  <a:lnTo>
                    <a:pt x="1" y="4976"/>
                  </a:lnTo>
                  <a:lnTo>
                    <a:pt x="1857" y="5822"/>
                  </a:lnTo>
                  <a:lnTo>
                    <a:pt x="3498" y="7501"/>
                  </a:lnTo>
                  <a:lnTo>
                    <a:pt x="5544" y="5607"/>
                  </a:lnTo>
                  <a:lnTo>
                    <a:pt x="4281" y="3776"/>
                  </a:lnTo>
                  <a:lnTo>
                    <a:pt x="4660" y="2084"/>
                  </a:lnTo>
                  <a:lnTo>
                    <a:pt x="276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52"/>
            <p:cNvSpPr/>
            <p:nvPr/>
          </p:nvSpPr>
          <p:spPr>
            <a:xfrm>
              <a:off x="6323400" y="2434950"/>
              <a:ext cx="220375" cy="347575"/>
            </a:xfrm>
            <a:custGeom>
              <a:avLst/>
              <a:gdLst/>
              <a:ahLst/>
              <a:cxnLst/>
              <a:rect l="l" t="t" r="r" b="b"/>
              <a:pathLst>
                <a:path w="8815" h="13903" extrusionOk="0">
                  <a:moveTo>
                    <a:pt x="7766" y="0"/>
                  </a:moveTo>
                  <a:lnTo>
                    <a:pt x="6718" y="392"/>
                  </a:lnTo>
                  <a:lnTo>
                    <a:pt x="6301" y="2235"/>
                  </a:lnTo>
                  <a:lnTo>
                    <a:pt x="6150" y="4836"/>
                  </a:lnTo>
                  <a:lnTo>
                    <a:pt x="4433" y="5960"/>
                  </a:lnTo>
                  <a:lnTo>
                    <a:pt x="3877" y="7337"/>
                  </a:lnTo>
                  <a:lnTo>
                    <a:pt x="2248" y="7425"/>
                  </a:lnTo>
                  <a:lnTo>
                    <a:pt x="847" y="9104"/>
                  </a:lnTo>
                  <a:lnTo>
                    <a:pt x="1" y="10367"/>
                  </a:lnTo>
                  <a:lnTo>
                    <a:pt x="1187" y="12640"/>
                  </a:lnTo>
                  <a:lnTo>
                    <a:pt x="1932" y="13903"/>
                  </a:lnTo>
                  <a:lnTo>
                    <a:pt x="2652" y="11478"/>
                  </a:lnTo>
                  <a:lnTo>
                    <a:pt x="2248" y="10304"/>
                  </a:lnTo>
                  <a:lnTo>
                    <a:pt x="4256" y="9799"/>
                  </a:lnTo>
                  <a:lnTo>
                    <a:pt x="6011" y="9799"/>
                  </a:lnTo>
                  <a:lnTo>
                    <a:pt x="8814" y="7576"/>
                  </a:lnTo>
                  <a:lnTo>
                    <a:pt x="8499" y="4660"/>
                  </a:lnTo>
                  <a:lnTo>
                    <a:pt x="8814" y="2639"/>
                  </a:lnTo>
                  <a:lnTo>
                    <a:pt x="776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52"/>
            <p:cNvSpPr/>
            <p:nvPr/>
          </p:nvSpPr>
          <p:spPr>
            <a:xfrm>
              <a:off x="6314250" y="2424850"/>
              <a:ext cx="238050" cy="377575"/>
            </a:xfrm>
            <a:custGeom>
              <a:avLst/>
              <a:gdLst/>
              <a:ahLst/>
              <a:cxnLst/>
              <a:rect l="l" t="t" r="r" b="b"/>
              <a:pathLst>
                <a:path w="9522" h="15103" extrusionOk="0">
                  <a:moveTo>
                    <a:pt x="7955" y="808"/>
                  </a:moveTo>
                  <a:lnTo>
                    <a:pt x="8852" y="3069"/>
                  </a:lnTo>
                  <a:lnTo>
                    <a:pt x="8536" y="5051"/>
                  </a:lnTo>
                  <a:lnTo>
                    <a:pt x="8852" y="7842"/>
                  </a:lnTo>
                  <a:lnTo>
                    <a:pt x="6263" y="9887"/>
                  </a:lnTo>
                  <a:lnTo>
                    <a:pt x="4622" y="9887"/>
                  </a:lnTo>
                  <a:lnTo>
                    <a:pt x="2210" y="10493"/>
                  </a:lnTo>
                  <a:lnTo>
                    <a:pt x="2690" y="11895"/>
                  </a:lnTo>
                  <a:lnTo>
                    <a:pt x="2197" y="13536"/>
                  </a:lnTo>
                  <a:lnTo>
                    <a:pt x="1844" y="12905"/>
                  </a:lnTo>
                  <a:lnTo>
                    <a:pt x="733" y="10784"/>
                  </a:lnTo>
                  <a:lnTo>
                    <a:pt x="1478" y="9710"/>
                  </a:lnTo>
                  <a:lnTo>
                    <a:pt x="2778" y="8132"/>
                  </a:lnTo>
                  <a:lnTo>
                    <a:pt x="4470" y="8044"/>
                  </a:lnTo>
                  <a:lnTo>
                    <a:pt x="5064" y="6579"/>
                  </a:lnTo>
                  <a:lnTo>
                    <a:pt x="6819" y="5417"/>
                  </a:lnTo>
                  <a:lnTo>
                    <a:pt x="6983" y="2715"/>
                  </a:lnTo>
                  <a:lnTo>
                    <a:pt x="7349" y="1036"/>
                  </a:lnTo>
                  <a:lnTo>
                    <a:pt x="7955" y="808"/>
                  </a:lnTo>
                  <a:close/>
                  <a:moveTo>
                    <a:pt x="8309" y="0"/>
                  </a:moveTo>
                  <a:lnTo>
                    <a:pt x="6806" y="556"/>
                  </a:lnTo>
                  <a:lnTo>
                    <a:pt x="6364" y="2627"/>
                  </a:lnTo>
                  <a:lnTo>
                    <a:pt x="6200" y="5064"/>
                  </a:lnTo>
                  <a:lnTo>
                    <a:pt x="4546" y="6162"/>
                  </a:lnTo>
                  <a:lnTo>
                    <a:pt x="4028" y="7450"/>
                  </a:lnTo>
                  <a:lnTo>
                    <a:pt x="2463" y="7526"/>
                  </a:lnTo>
                  <a:lnTo>
                    <a:pt x="973" y="9319"/>
                  </a:lnTo>
                  <a:lnTo>
                    <a:pt x="0" y="10758"/>
                  </a:lnTo>
                  <a:lnTo>
                    <a:pt x="1276" y="13208"/>
                  </a:lnTo>
                  <a:lnTo>
                    <a:pt x="2387" y="15102"/>
                  </a:lnTo>
                  <a:lnTo>
                    <a:pt x="3347" y="11870"/>
                  </a:lnTo>
                  <a:lnTo>
                    <a:pt x="3031" y="10923"/>
                  </a:lnTo>
                  <a:lnTo>
                    <a:pt x="4660" y="10506"/>
                  </a:lnTo>
                  <a:lnTo>
                    <a:pt x="6491" y="10506"/>
                  </a:lnTo>
                  <a:lnTo>
                    <a:pt x="9521" y="8119"/>
                  </a:lnTo>
                  <a:lnTo>
                    <a:pt x="9180" y="5076"/>
                  </a:lnTo>
                  <a:lnTo>
                    <a:pt x="9509" y="3005"/>
                  </a:lnTo>
                  <a:lnTo>
                    <a:pt x="830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52"/>
            <p:cNvSpPr/>
            <p:nvPr/>
          </p:nvSpPr>
          <p:spPr>
            <a:xfrm>
              <a:off x="6470500" y="2285950"/>
              <a:ext cx="89675" cy="141450"/>
            </a:xfrm>
            <a:custGeom>
              <a:avLst/>
              <a:gdLst/>
              <a:ahLst/>
              <a:cxnLst/>
              <a:rect l="l" t="t" r="r" b="b"/>
              <a:pathLst>
                <a:path w="3587" h="5658" extrusionOk="0">
                  <a:moveTo>
                    <a:pt x="266" y="0"/>
                  </a:moveTo>
                  <a:lnTo>
                    <a:pt x="1" y="897"/>
                  </a:lnTo>
                  <a:lnTo>
                    <a:pt x="380" y="2677"/>
                  </a:lnTo>
                  <a:lnTo>
                    <a:pt x="76" y="3940"/>
                  </a:lnTo>
                  <a:lnTo>
                    <a:pt x="342" y="5657"/>
                  </a:lnTo>
                  <a:lnTo>
                    <a:pt x="2021" y="5657"/>
                  </a:lnTo>
                  <a:lnTo>
                    <a:pt x="1554" y="3801"/>
                  </a:lnTo>
                  <a:lnTo>
                    <a:pt x="1554" y="3801"/>
                  </a:lnTo>
                  <a:lnTo>
                    <a:pt x="2943" y="4420"/>
                  </a:lnTo>
                  <a:lnTo>
                    <a:pt x="3587" y="2677"/>
                  </a:lnTo>
                  <a:lnTo>
                    <a:pt x="3587" y="1566"/>
                  </a:lnTo>
                  <a:lnTo>
                    <a:pt x="1832" y="821"/>
                  </a:lnTo>
                  <a:lnTo>
                    <a:pt x="26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52"/>
            <p:cNvSpPr/>
            <p:nvPr/>
          </p:nvSpPr>
          <p:spPr>
            <a:xfrm>
              <a:off x="6462300" y="2274900"/>
              <a:ext cx="105775" cy="160375"/>
            </a:xfrm>
            <a:custGeom>
              <a:avLst/>
              <a:gdLst/>
              <a:ahLst/>
              <a:cxnLst/>
              <a:rect l="l" t="t" r="r" b="b"/>
              <a:pathLst>
                <a:path w="4231" h="6415" extrusionOk="0">
                  <a:moveTo>
                    <a:pt x="783" y="897"/>
                  </a:moveTo>
                  <a:lnTo>
                    <a:pt x="2033" y="1541"/>
                  </a:lnTo>
                  <a:lnTo>
                    <a:pt x="3599" y="2210"/>
                  </a:lnTo>
                  <a:lnTo>
                    <a:pt x="3599" y="3069"/>
                  </a:lnTo>
                  <a:lnTo>
                    <a:pt x="3094" y="4432"/>
                  </a:lnTo>
                  <a:lnTo>
                    <a:pt x="1427" y="3700"/>
                  </a:lnTo>
                  <a:lnTo>
                    <a:pt x="1945" y="5784"/>
                  </a:lnTo>
                  <a:lnTo>
                    <a:pt x="935" y="5784"/>
                  </a:lnTo>
                  <a:lnTo>
                    <a:pt x="733" y="4395"/>
                  </a:lnTo>
                  <a:lnTo>
                    <a:pt x="1036" y="3119"/>
                  </a:lnTo>
                  <a:lnTo>
                    <a:pt x="657" y="1352"/>
                  </a:lnTo>
                  <a:lnTo>
                    <a:pt x="783" y="897"/>
                  </a:lnTo>
                  <a:close/>
                  <a:moveTo>
                    <a:pt x="392" y="0"/>
                  </a:moveTo>
                  <a:lnTo>
                    <a:pt x="0" y="1326"/>
                  </a:lnTo>
                  <a:lnTo>
                    <a:pt x="379" y="3119"/>
                  </a:lnTo>
                  <a:lnTo>
                    <a:pt x="89" y="4369"/>
                  </a:lnTo>
                  <a:lnTo>
                    <a:pt x="404" y="6415"/>
                  </a:lnTo>
                  <a:lnTo>
                    <a:pt x="2753" y="6415"/>
                  </a:lnTo>
                  <a:lnTo>
                    <a:pt x="2336" y="4799"/>
                  </a:lnTo>
                  <a:lnTo>
                    <a:pt x="2336" y="4799"/>
                  </a:lnTo>
                  <a:lnTo>
                    <a:pt x="3448" y="5291"/>
                  </a:lnTo>
                  <a:lnTo>
                    <a:pt x="4205" y="3233"/>
                  </a:lnTo>
                  <a:lnTo>
                    <a:pt x="4230" y="1793"/>
                  </a:lnTo>
                  <a:lnTo>
                    <a:pt x="2299" y="985"/>
                  </a:lnTo>
                  <a:lnTo>
                    <a:pt x="39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52"/>
            <p:cNvSpPr/>
            <p:nvPr/>
          </p:nvSpPr>
          <p:spPr>
            <a:xfrm>
              <a:off x="6378950" y="1950375"/>
              <a:ext cx="126300" cy="303725"/>
            </a:xfrm>
            <a:custGeom>
              <a:avLst/>
              <a:gdLst/>
              <a:ahLst/>
              <a:cxnLst/>
              <a:rect l="l" t="t" r="r" b="b"/>
              <a:pathLst>
                <a:path w="5052" h="12149" extrusionOk="0">
                  <a:moveTo>
                    <a:pt x="708" y="1"/>
                  </a:moveTo>
                  <a:lnTo>
                    <a:pt x="1" y="1365"/>
                  </a:lnTo>
                  <a:lnTo>
                    <a:pt x="1428" y="5456"/>
                  </a:lnTo>
                  <a:lnTo>
                    <a:pt x="2211" y="7021"/>
                  </a:lnTo>
                  <a:lnTo>
                    <a:pt x="2211" y="8676"/>
                  </a:lnTo>
                  <a:lnTo>
                    <a:pt x="3271" y="12148"/>
                  </a:lnTo>
                  <a:lnTo>
                    <a:pt x="5052" y="12148"/>
                  </a:lnTo>
                  <a:lnTo>
                    <a:pt x="4168" y="8878"/>
                  </a:lnTo>
                  <a:lnTo>
                    <a:pt x="5052" y="8398"/>
                  </a:lnTo>
                  <a:lnTo>
                    <a:pt x="3360" y="5317"/>
                  </a:lnTo>
                  <a:lnTo>
                    <a:pt x="2185" y="2198"/>
                  </a:lnTo>
                  <a:lnTo>
                    <a:pt x="70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52"/>
            <p:cNvSpPr/>
            <p:nvPr/>
          </p:nvSpPr>
          <p:spPr>
            <a:xfrm>
              <a:off x="6370425" y="1934925"/>
              <a:ext cx="145575" cy="327050"/>
            </a:xfrm>
            <a:custGeom>
              <a:avLst/>
              <a:gdLst/>
              <a:ahLst/>
              <a:cxnLst/>
              <a:rect l="l" t="t" r="r" b="b"/>
              <a:pathLst>
                <a:path w="5823" h="13082" extrusionOk="0">
                  <a:moveTo>
                    <a:pt x="1074" y="1238"/>
                  </a:moveTo>
                  <a:lnTo>
                    <a:pt x="2249" y="2968"/>
                  </a:lnTo>
                  <a:lnTo>
                    <a:pt x="3423" y="6086"/>
                  </a:lnTo>
                  <a:lnTo>
                    <a:pt x="4963" y="8890"/>
                  </a:lnTo>
                  <a:lnTo>
                    <a:pt x="4143" y="9344"/>
                  </a:lnTo>
                  <a:lnTo>
                    <a:pt x="4976" y="12450"/>
                  </a:lnTo>
                  <a:lnTo>
                    <a:pt x="3852" y="12450"/>
                  </a:lnTo>
                  <a:lnTo>
                    <a:pt x="2867" y="9243"/>
                  </a:lnTo>
                  <a:lnTo>
                    <a:pt x="2867" y="7564"/>
                  </a:lnTo>
                  <a:lnTo>
                    <a:pt x="2072" y="5960"/>
                  </a:lnTo>
                  <a:lnTo>
                    <a:pt x="683" y="2008"/>
                  </a:lnTo>
                  <a:lnTo>
                    <a:pt x="1074" y="1238"/>
                  </a:lnTo>
                  <a:close/>
                  <a:moveTo>
                    <a:pt x="998" y="0"/>
                  </a:moveTo>
                  <a:lnTo>
                    <a:pt x="1" y="1957"/>
                  </a:lnTo>
                  <a:lnTo>
                    <a:pt x="1491" y="6213"/>
                  </a:lnTo>
                  <a:lnTo>
                    <a:pt x="2236" y="7715"/>
                  </a:lnTo>
                  <a:lnTo>
                    <a:pt x="2236" y="9294"/>
                  </a:lnTo>
                  <a:lnTo>
                    <a:pt x="3385" y="13082"/>
                  </a:lnTo>
                  <a:lnTo>
                    <a:pt x="5797" y="13082"/>
                  </a:lnTo>
                  <a:lnTo>
                    <a:pt x="4875" y="9660"/>
                  </a:lnTo>
                  <a:lnTo>
                    <a:pt x="5822" y="9142"/>
                  </a:lnTo>
                  <a:lnTo>
                    <a:pt x="3991" y="5834"/>
                  </a:lnTo>
                  <a:lnTo>
                    <a:pt x="2829" y="2715"/>
                  </a:lnTo>
                  <a:lnTo>
                    <a:pt x="99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52"/>
            <p:cNvSpPr/>
            <p:nvPr/>
          </p:nvSpPr>
          <p:spPr>
            <a:xfrm>
              <a:off x="5626075" y="893825"/>
              <a:ext cx="145875" cy="113350"/>
            </a:xfrm>
            <a:custGeom>
              <a:avLst/>
              <a:gdLst/>
              <a:ahLst/>
              <a:cxnLst/>
              <a:rect l="l" t="t" r="r" b="b"/>
              <a:pathLst>
                <a:path w="5835" h="4534" extrusionOk="0">
                  <a:moveTo>
                    <a:pt x="4142" y="0"/>
                  </a:moveTo>
                  <a:lnTo>
                    <a:pt x="2362" y="796"/>
                  </a:lnTo>
                  <a:lnTo>
                    <a:pt x="480" y="796"/>
                  </a:lnTo>
                  <a:lnTo>
                    <a:pt x="0" y="2425"/>
                  </a:lnTo>
                  <a:lnTo>
                    <a:pt x="2362" y="4533"/>
                  </a:lnTo>
                  <a:lnTo>
                    <a:pt x="4458" y="3334"/>
                  </a:lnTo>
                  <a:lnTo>
                    <a:pt x="5834" y="2273"/>
                  </a:lnTo>
                  <a:lnTo>
                    <a:pt x="5834" y="480"/>
                  </a:lnTo>
                  <a:lnTo>
                    <a:pt x="414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52"/>
            <p:cNvSpPr/>
            <p:nvPr/>
          </p:nvSpPr>
          <p:spPr>
            <a:xfrm>
              <a:off x="5617225" y="885625"/>
              <a:ext cx="162600" cy="131025"/>
            </a:xfrm>
            <a:custGeom>
              <a:avLst/>
              <a:gdLst/>
              <a:ahLst/>
              <a:cxnLst/>
              <a:rect l="l" t="t" r="r" b="b"/>
              <a:pathLst>
                <a:path w="6504" h="5241" extrusionOk="0">
                  <a:moveTo>
                    <a:pt x="4521" y="657"/>
                  </a:moveTo>
                  <a:lnTo>
                    <a:pt x="5872" y="1048"/>
                  </a:lnTo>
                  <a:lnTo>
                    <a:pt x="5872" y="2437"/>
                  </a:lnTo>
                  <a:lnTo>
                    <a:pt x="4660" y="3371"/>
                  </a:lnTo>
                  <a:lnTo>
                    <a:pt x="2766" y="4470"/>
                  </a:lnTo>
                  <a:lnTo>
                    <a:pt x="708" y="2652"/>
                  </a:lnTo>
                  <a:lnTo>
                    <a:pt x="1074" y="1452"/>
                  </a:lnTo>
                  <a:lnTo>
                    <a:pt x="2728" y="1452"/>
                  </a:lnTo>
                  <a:lnTo>
                    <a:pt x="4521" y="657"/>
                  </a:lnTo>
                  <a:close/>
                  <a:moveTo>
                    <a:pt x="4471" y="0"/>
                  </a:moveTo>
                  <a:lnTo>
                    <a:pt x="2653" y="821"/>
                  </a:lnTo>
                  <a:lnTo>
                    <a:pt x="607" y="821"/>
                  </a:lnTo>
                  <a:lnTo>
                    <a:pt x="1" y="2854"/>
                  </a:lnTo>
                  <a:lnTo>
                    <a:pt x="2678" y="5240"/>
                  </a:lnTo>
                  <a:lnTo>
                    <a:pt x="5001" y="3902"/>
                  </a:lnTo>
                  <a:lnTo>
                    <a:pt x="6504" y="2753"/>
                  </a:lnTo>
                  <a:lnTo>
                    <a:pt x="6504" y="581"/>
                  </a:lnTo>
                  <a:lnTo>
                    <a:pt x="447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52"/>
            <p:cNvSpPr/>
            <p:nvPr/>
          </p:nvSpPr>
          <p:spPr>
            <a:xfrm>
              <a:off x="5828725" y="897925"/>
              <a:ext cx="80850" cy="36650"/>
            </a:xfrm>
            <a:custGeom>
              <a:avLst/>
              <a:gdLst/>
              <a:ahLst/>
              <a:cxnLst/>
              <a:rect l="l" t="t" r="r" b="b"/>
              <a:pathLst>
                <a:path w="3234" h="1466" extrusionOk="0">
                  <a:moveTo>
                    <a:pt x="1" y="1"/>
                  </a:moveTo>
                  <a:lnTo>
                    <a:pt x="885" y="1465"/>
                  </a:lnTo>
                  <a:lnTo>
                    <a:pt x="3233" y="733"/>
                  </a:lnTo>
                  <a:lnTo>
                    <a:pt x="235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52"/>
            <p:cNvSpPr/>
            <p:nvPr/>
          </p:nvSpPr>
          <p:spPr>
            <a:xfrm>
              <a:off x="5814525" y="890350"/>
              <a:ext cx="111475" cy="53700"/>
            </a:xfrm>
            <a:custGeom>
              <a:avLst/>
              <a:gdLst/>
              <a:ahLst/>
              <a:cxnLst/>
              <a:rect l="l" t="t" r="r" b="b"/>
              <a:pathLst>
                <a:path w="4459" h="2148" extrusionOk="0">
                  <a:moveTo>
                    <a:pt x="2804" y="632"/>
                  </a:moveTo>
                  <a:lnTo>
                    <a:pt x="3157" y="922"/>
                  </a:lnTo>
                  <a:lnTo>
                    <a:pt x="1604" y="1402"/>
                  </a:lnTo>
                  <a:lnTo>
                    <a:pt x="1125" y="632"/>
                  </a:lnTo>
                  <a:close/>
                  <a:moveTo>
                    <a:pt x="1" y="0"/>
                  </a:moveTo>
                  <a:lnTo>
                    <a:pt x="1314" y="2147"/>
                  </a:lnTo>
                  <a:lnTo>
                    <a:pt x="4458" y="1175"/>
                  </a:lnTo>
                  <a:lnTo>
                    <a:pt x="303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52"/>
            <p:cNvSpPr/>
            <p:nvPr/>
          </p:nvSpPr>
          <p:spPr>
            <a:xfrm>
              <a:off x="5765925" y="1013475"/>
              <a:ext cx="80825" cy="48625"/>
            </a:xfrm>
            <a:custGeom>
              <a:avLst/>
              <a:gdLst/>
              <a:ahLst/>
              <a:cxnLst/>
              <a:rect l="l" t="t" r="r" b="b"/>
              <a:pathLst>
                <a:path w="3233" h="1945" extrusionOk="0">
                  <a:moveTo>
                    <a:pt x="0" y="0"/>
                  </a:moveTo>
                  <a:lnTo>
                    <a:pt x="871" y="1945"/>
                  </a:lnTo>
                  <a:lnTo>
                    <a:pt x="3233" y="972"/>
                  </a:lnTo>
                  <a:lnTo>
                    <a:pt x="1616" y="164"/>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52"/>
            <p:cNvSpPr/>
            <p:nvPr/>
          </p:nvSpPr>
          <p:spPr>
            <a:xfrm>
              <a:off x="5752975" y="1004300"/>
              <a:ext cx="113025" cy="68225"/>
            </a:xfrm>
            <a:custGeom>
              <a:avLst/>
              <a:gdLst/>
              <a:ahLst/>
              <a:cxnLst/>
              <a:rect l="l" t="t" r="r" b="b"/>
              <a:pathLst>
                <a:path w="4521" h="2729" extrusionOk="0">
                  <a:moveTo>
                    <a:pt x="1023" y="733"/>
                  </a:moveTo>
                  <a:lnTo>
                    <a:pt x="2046" y="847"/>
                  </a:lnTo>
                  <a:lnTo>
                    <a:pt x="2993" y="1314"/>
                  </a:lnTo>
                  <a:lnTo>
                    <a:pt x="1554" y="1908"/>
                  </a:lnTo>
                  <a:lnTo>
                    <a:pt x="1023" y="733"/>
                  </a:lnTo>
                  <a:close/>
                  <a:moveTo>
                    <a:pt x="0" y="1"/>
                  </a:moveTo>
                  <a:lnTo>
                    <a:pt x="1225" y="2728"/>
                  </a:lnTo>
                  <a:lnTo>
                    <a:pt x="4521" y="1365"/>
                  </a:lnTo>
                  <a:lnTo>
                    <a:pt x="2273" y="253"/>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52"/>
            <p:cNvSpPr/>
            <p:nvPr/>
          </p:nvSpPr>
          <p:spPr>
            <a:xfrm>
              <a:off x="4952100" y="890350"/>
              <a:ext cx="78950" cy="112725"/>
            </a:xfrm>
            <a:custGeom>
              <a:avLst/>
              <a:gdLst/>
              <a:ahLst/>
              <a:cxnLst/>
              <a:rect l="l" t="t" r="r" b="b"/>
              <a:pathLst>
                <a:path w="3158" h="4509" extrusionOk="0">
                  <a:moveTo>
                    <a:pt x="1" y="0"/>
                  </a:moveTo>
                  <a:lnTo>
                    <a:pt x="1" y="1882"/>
                  </a:lnTo>
                  <a:lnTo>
                    <a:pt x="960" y="4508"/>
                  </a:lnTo>
                  <a:lnTo>
                    <a:pt x="3157" y="2576"/>
                  </a:lnTo>
                  <a:lnTo>
                    <a:pt x="3157" y="1251"/>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52"/>
            <p:cNvSpPr/>
            <p:nvPr/>
          </p:nvSpPr>
          <p:spPr>
            <a:xfrm>
              <a:off x="4944200" y="878675"/>
              <a:ext cx="94750" cy="137975"/>
            </a:xfrm>
            <a:custGeom>
              <a:avLst/>
              <a:gdLst/>
              <a:ahLst/>
              <a:cxnLst/>
              <a:rect l="l" t="t" r="r" b="b"/>
              <a:pathLst>
                <a:path w="3790" h="5519" extrusionOk="0">
                  <a:moveTo>
                    <a:pt x="620" y="922"/>
                  </a:moveTo>
                  <a:lnTo>
                    <a:pt x="3145" y="1932"/>
                  </a:lnTo>
                  <a:lnTo>
                    <a:pt x="3145" y="2892"/>
                  </a:lnTo>
                  <a:lnTo>
                    <a:pt x="1415" y="4432"/>
                  </a:lnTo>
                  <a:lnTo>
                    <a:pt x="632" y="2298"/>
                  </a:lnTo>
                  <a:lnTo>
                    <a:pt x="620" y="922"/>
                  </a:lnTo>
                  <a:close/>
                  <a:moveTo>
                    <a:pt x="1" y="0"/>
                  </a:moveTo>
                  <a:lnTo>
                    <a:pt x="1" y="2349"/>
                  </a:lnTo>
                  <a:lnTo>
                    <a:pt x="1137" y="5518"/>
                  </a:lnTo>
                  <a:lnTo>
                    <a:pt x="3789" y="3182"/>
                  </a:lnTo>
                  <a:lnTo>
                    <a:pt x="3789" y="1503"/>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52"/>
            <p:cNvSpPr/>
            <p:nvPr/>
          </p:nvSpPr>
          <p:spPr>
            <a:xfrm>
              <a:off x="4770275" y="799125"/>
              <a:ext cx="164800" cy="161950"/>
            </a:xfrm>
            <a:custGeom>
              <a:avLst/>
              <a:gdLst/>
              <a:ahLst/>
              <a:cxnLst/>
              <a:rect l="l" t="t" r="r" b="b"/>
              <a:pathLst>
                <a:path w="6592" h="6478" extrusionOk="0">
                  <a:moveTo>
                    <a:pt x="1049" y="0"/>
                  </a:moveTo>
                  <a:lnTo>
                    <a:pt x="0" y="1856"/>
                  </a:lnTo>
                  <a:lnTo>
                    <a:pt x="948" y="4546"/>
                  </a:lnTo>
                  <a:lnTo>
                    <a:pt x="2539" y="6478"/>
                  </a:lnTo>
                  <a:lnTo>
                    <a:pt x="5064" y="6478"/>
                  </a:lnTo>
                  <a:lnTo>
                    <a:pt x="6592" y="6213"/>
                  </a:lnTo>
                  <a:lnTo>
                    <a:pt x="5695" y="3801"/>
                  </a:lnTo>
                  <a:lnTo>
                    <a:pt x="3296" y="2500"/>
                  </a:lnTo>
                  <a:lnTo>
                    <a:pt x="104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52"/>
            <p:cNvSpPr/>
            <p:nvPr/>
          </p:nvSpPr>
          <p:spPr>
            <a:xfrm>
              <a:off x="4761750" y="785550"/>
              <a:ext cx="184075" cy="183425"/>
            </a:xfrm>
            <a:custGeom>
              <a:avLst/>
              <a:gdLst/>
              <a:ahLst/>
              <a:cxnLst/>
              <a:rect l="l" t="t" r="r" b="b"/>
              <a:pathLst>
                <a:path w="7363" h="7337" extrusionOk="0">
                  <a:moveTo>
                    <a:pt x="1453" y="1074"/>
                  </a:moveTo>
                  <a:lnTo>
                    <a:pt x="3410" y="3245"/>
                  </a:lnTo>
                  <a:lnTo>
                    <a:pt x="5784" y="4559"/>
                  </a:lnTo>
                  <a:lnTo>
                    <a:pt x="6503" y="6516"/>
                  </a:lnTo>
                  <a:lnTo>
                    <a:pt x="5405" y="6705"/>
                  </a:lnTo>
                  <a:lnTo>
                    <a:pt x="3031" y="6705"/>
                  </a:lnTo>
                  <a:lnTo>
                    <a:pt x="1566" y="4937"/>
                  </a:lnTo>
                  <a:lnTo>
                    <a:pt x="695" y="2425"/>
                  </a:lnTo>
                  <a:lnTo>
                    <a:pt x="1453" y="1074"/>
                  </a:lnTo>
                  <a:close/>
                  <a:moveTo>
                    <a:pt x="1326" y="0"/>
                  </a:moveTo>
                  <a:lnTo>
                    <a:pt x="1" y="2374"/>
                  </a:lnTo>
                  <a:lnTo>
                    <a:pt x="985" y="5203"/>
                  </a:lnTo>
                  <a:lnTo>
                    <a:pt x="2728" y="7337"/>
                  </a:lnTo>
                  <a:lnTo>
                    <a:pt x="5468" y="7337"/>
                  </a:lnTo>
                  <a:lnTo>
                    <a:pt x="7362" y="7008"/>
                  </a:lnTo>
                  <a:lnTo>
                    <a:pt x="6289" y="4129"/>
                  </a:lnTo>
                  <a:lnTo>
                    <a:pt x="3839" y="2791"/>
                  </a:lnTo>
                  <a:lnTo>
                    <a:pt x="132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52"/>
            <p:cNvSpPr/>
            <p:nvPr/>
          </p:nvSpPr>
          <p:spPr>
            <a:xfrm>
              <a:off x="4392100" y="1174150"/>
              <a:ext cx="165750" cy="386075"/>
            </a:xfrm>
            <a:custGeom>
              <a:avLst/>
              <a:gdLst/>
              <a:ahLst/>
              <a:cxnLst/>
              <a:rect l="l" t="t" r="r" b="b"/>
              <a:pathLst>
                <a:path w="6630" h="15443" extrusionOk="0">
                  <a:moveTo>
                    <a:pt x="6629" y="0"/>
                  </a:moveTo>
                  <a:lnTo>
                    <a:pt x="4521" y="1036"/>
                  </a:lnTo>
                  <a:lnTo>
                    <a:pt x="2261" y="3056"/>
                  </a:lnTo>
                  <a:lnTo>
                    <a:pt x="0" y="6301"/>
                  </a:lnTo>
                  <a:lnTo>
                    <a:pt x="354" y="10594"/>
                  </a:lnTo>
                  <a:lnTo>
                    <a:pt x="51" y="12652"/>
                  </a:lnTo>
                  <a:lnTo>
                    <a:pt x="1288" y="15443"/>
                  </a:lnTo>
                  <a:lnTo>
                    <a:pt x="4357" y="15443"/>
                  </a:lnTo>
                  <a:lnTo>
                    <a:pt x="2425" y="11731"/>
                  </a:lnTo>
                  <a:lnTo>
                    <a:pt x="2955" y="7033"/>
                  </a:lnTo>
                  <a:lnTo>
                    <a:pt x="4634" y="4154"/>
                  </a:lnTo>
                  <a:lnTo>
                    <a:pt x="6629" y="1844"/>
                  </a:lnTo>
                  <a:lnTo>
                    <a:pt x="662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52"/>
            <p:cNvSpPr/>
            <p:nvPr/>
          </p:nvSpPr>
          <p:spPr>
            <a:xfrm>
              <a:off x="4383875" y="1161200"/>
              <a:ext cx="181875" cy="406925"/>
            </a:xfrm>
            <a:custGeom>
              <a:avLst/>
              <a:gdLst/>
              <a:ahLst/>
              <a:cxnLst/>
              <a:rect l="l" t="t" r="r" b="b"/>
              <a:pathLst>
                <a:path w="7275" h="16277" extrusionOk="0">
                  <a:moveTo>
                    <a:pt x="6643" y="1023"/>
                  </a:moveTo>
                  <a:lnTo>
                    <a:pt x="6643" y="2248"/>
                  </a:lnTo>
                  <a:lnTo>
                    <a:pt x="4686" y="4508"/>
                  </a:lnTo>
                  <a:lnTo>
                    <a:pt x="3006" y="7387"/>
                  </a:lnTo>
                  <a:lnTo>
                    <a:pt x="2425" y="12299"/>
                  </a:lnTo>
                  <a:lnTo>
                    <a:pt x="4168" y="15645"/>
                  </a:lnTo>
                  <a:lnTo>
                    <a:pt x="1819" y="15645"/>
                  </a:lnTo>
                  <a:lnTo>
                    <a:pt x="708" y="13120"/>
                  </a:lnTo>
                  <a:lnTo>
                    <a:pt x="999" y="11125"/>
                  </a:lnTo>
                  <a:lnTo>
                    <a:pt x="645" y="6895"/>
                  </a:lnTo>
                  <a:lnTo>
                    <a:pt x="2829" y="3789"/>
                  </a:lnTo>
                  <a:lnTo>
                    <a:pt x="5039" y="1806"/>
                  </a:lnTo>
                  <a:lnTo>
                    <a:pt x="6643" y="1023"/>
                  </a:lnTo>
                  <a:close/>
                  <a:moveTo>
                    <a:pt x="7274" y="0"/>
                  </a:moveTo>
                  <a:lnTo>
                    <a:pt x="4723" y="1263"/>
                  </a:lnTo>
                  <a:lnTo>
                    <a:pt x="2387" y="3347"/>
                  </a:lnTo>
                  <a:lnTo>
                    <a:pt x="1" y="6731"/>
                  </a:lnTo>
                  <a:lnTo>
                    <a:pt x="380" y="11112"/>
                  </a:lnTo>
                  <a:lnTo>
                    <a:pt x="64" y="13221"/>
                  </a:lnTo>
                  <a:lnTo>
                    <a:pt x="1415" y="16277"/>
                  </a:lnTo>
                  <a:lnTo>
                    <a:pt x="5203" y="16277"/>
                  </a:lnTo>
                  <a:lnTo>
                    <a:pt x="3069" y="12185"/>
                  </a:lnTo>
                  <a:lnTo>
                    <a:pt x="3587" y="7652"/>
                  </a:lnTo>
                  <a:lnTo>
                    <a:pt x="5203" y="4874"/>
                  </a:lnTo>
                  <a:lnTo>
                    <a:pt x="7274" y="2475"/>
                  </a:lnTo>
                  <a:lnTo>
                    <a:pt x="727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52"/>
            <p:cNvSpPr/>
            <p:nvPr/>
          </p:nvSpPr>
          <p:spPr>
            <a:xfrm>
              <a:off x="3327950" y="2153675"/>
              <a:ext cx="78950" cy="116200"/>
            </a:xfrm>
            <a:custGeom>
              <a:avLst/>
              <a:gdLst/>
              <a:ahLst/>
              <a:cxnLst/>
              <a:rect l="l" t="t" r="r" b="b"/>
              <a:pathLst>
                <a:path w="3158" h="4648" extrusionOk="0">
                  <a:moveTo>
                    <a:pt x="1288" y="1"/>
                  </a:moveTo>
                  <a:lnTo>
                    <a:pt x="1" y="1655"/>
                  </a:lnTo>
                  <a:lnTo>
                    <a:pt x="1" y="3069"/>
                  </a:lnTo>
                  <a:lnTo>
                    <a:pt x="1" y="3700"/>
                  </a:lnTo>
                  <a:lnTo>
                    <a:pt x="884" y="4647"/>
                  </a:lnTo>
                  <a:lnTo>
                    <a:pt x="2677" y="3915"/>
                  </a:lnTo>
                  <a:lnTo>
                    <a:pt x="3157" y="1731"/>
                  </a:lnTo>
                  <a:lnTo>
                    <a:pt x="3157" y="544"/>
                  </a:lnTo>
                  <a:lnTo>
                    <a:pt x="128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52"/>
            <p:cNvSpPr/>
            <p:nvPr/>
          </p:nvSpPr>
          <p:spPr>
            <a:xfrm>
              <a:off x="3320050" y="2144525"/>
              <a:ext cx="94725" cy="134825"/>
            </a:xfrm>
            <a:custGeom>
              <a:avLst/>
              <a:gdLst/>
              <a:ahLst/>
              <a:cxnLst/>
              <a:rect l="l" t="t" r="r" b="b"/>
              <a:pathLst>
                <a:path w="3789" h="5393" extrusionOk="0">
                  <a:moveTo>
                    <a:pt x="1718" y="720"/>
                  </a:moveTo>
                  <a:lnTo>
                    <a:pt x="3158" y="1150"/>
                  </a:lnTo>
                  <a:lnTo>
                    <a:pt x="3158" y="2059"/>
                  </a:lnTo>
                  <a:lnTo>
                    <a:pt x="2728" y="4054"/>
                  </a:lnTo>
                  <a:lnTo>
                    <a:pt x="1289" y="4647"/>
                  </a:lnTo>
                  <a:lnTo>
                    <a:pt x="632" y="3953"/>
                  </a:lnTo>
                  <a:lnTo>
                    <a:pt x="632" y="2122"/>
                  </a:lnTo>
                  <a:lnTo>
                    <a:pt x="1718" y="720"/>
                  </a:lnTo>
                  <a:close/>
                  <a:moveTo>
                    <a:pt x="1491" y="0"/>
                  </a:moveTo>
                  <a:lnTo>
                    <a:pt x="1" y="1907"/>
                  </a:lnTo>
                  <a:lnTo>
                    <a:pt x="1" y="4193"/>
                  </a:lnTo>
                  <a:lnTo>
                    <a:pt x="1125" y="5392"/>
                  </a:lnTo>
                  <a:lnTo>
                    <a:pt x="3271" y="4508"/>
                  </a:lnTo>
                  <a:lnTo>
                    <a:pt x="3789" y="2160"/>
                  </a:lnTo>
                  <a:lnTo>
                    <a:pt x="3789" y="682"/>
                  </a:lnTo>
                  <a:lnTo>
                    <a:pt x="149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52"/>
            <p:cNvSpPr/>
            <p:nvPr/>
          </p:nvSpPr>
          <p:spPr>
            <a:xfrm>
              <a:off x="3404025" y="2057075"/>
              <a:ext cx="144925" cy="252250"/>
            </a:xfrm>
            <a:custGeom>
              <a:avLst/>
              <a:gdLst/>
              <a:ahLst/>
              <a:cxnLst/>
              <a:rect l="l" t="t" r="r" b="b"/>
              <a:pathLst>
                <a:path w="5797" h="10090" extrusionOk="0">
                  <a:moveTo>
                    <a:pt x="2602" y="1"/>
                  </a:moveTo>
                  <a:lnTo>
                    <a:pt x="834" y="443"/>
                  </a:lnTo>
                  <a:lnTo>
                    <a:pt x="1" y="1680"/>
                  </a:lnTo>
                  <a:lnTo>
                    <a:pt x="2097" y="4408"/>
                  </a:lnTo>
                  <a:lnTo>
                    <a:pt x="2311" y="6201"/>
                  </a:lnTo>
                  <a:lnTo>
                    <a:pt x="746" y="7703"/>
                  </a:lnTo>
                  <a:lnTo>
                    <a:pt x="746" y="10090"/>
                  </a:lnTo>
                  <a:lnTo>
                    <a:pt x="5796" y="9155"/>
                  </a:lnTo>
                  <a:lnTo>
                    <a:pt x="5796" y="7564"/>
                  </a:lnTo>
                  <a:lnTo>
                    <a:pt x="4837" y="5266"/>
                  </a:lnTo>
                  <a:lnTo>
                    <a:pt x="2728" y="2753"/>
                  </a:lnTo>
                  <a:lnTo>
                    <a:pt x="3700" y="1213"/>
                  </a:lnTo>
                  <a:lnTo>
                    <a:pt x="260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52"/>
            <p:cNvSpPr/>
            <p:nvPr/>
          </p:nvSpPr>
          <p:spPr>
            <a:xfrm>
              <a:off x="3394250" y="2048250"/>
              <a:ext cx="162600" cy="270550"/>
            </a:xfrm>
            <a:custGeom>
              <a:avLst/>
              <a:gdLst/>
              <a:ahLst/>
              <a:cxnLst/>
              <a:rect l="l" t="t" r="r" b="b"/>
              <a:pathLst>
                <a:path w="6504" h="10822" extrusionOk="0">
                  <a:moveTo>
                    <a:pt x="2879" y="707"/>
                  </a:moveTo>
                  <a:lnTo>
                    <a:pt x="3687" y="1604"/>
                  </a:lnTo>
                  <a:lnTo>
                    <a:pt x="2728" y="3132"/>
                  </a:lnTo>
                  <a:lnTo>
                    <a:pt x="4950" y="5783"/>
                  </a:lnTo>
                  <a:lnTo>
                    <a:pt x="5872" y="7980"/>
                  </a:lnTo>
                  <a:lnTo>
                    <a:pt x="5872" y="9243"/>
                  </a:lnTo>
                  <a:lnTo>
                    <a:pt x="1452" y="10064"/>
                  </a:lnTo>
                  <a:lnTo>
                    <a:pt x="1452" y="8195"/>
                  </a:lnTo>
                  <a:lnTo>
                    <a:pt x="3031" y="6667"/>
                  </a:lnTo>
                  <a:lnTo>
                    <a:pt x="2791" y="4634"/>
                  </a:lnTo>
                  <a:lnTo>
                    <a:pt x="783" y="2008"/>
                  </a:lnTo>
                  <a:lnTo>
                    <a:pt x="1414" y="1061"/>
                  </a:lnTo>
                  <a:lnTo>
                    <a:pt x="2879" y="707"/>
                  </a:lnTo>
                  <a:close/>
                  <a:moveTo>
                    <a:pt x="3094" y="0"/>
                  </a:moveTo>
                  <a:lnTo>
                    <a:pt x="1023" y="505"/>
                  </a:lnTo>
                  <a:lnTo>
                    <a:pt x="0" y="2046"/>
                  </a:lnTo>
                  <a:lnTo>
                    <a:pt x="2172" y="4887"/>
                  </a:lnTo>
                  <a:lnTo>
                    <a:pt x="2361" y="6440"/>
                  </a:lnTo>
                  <a:lnTo>
                    <a:pt x="821" y="7917"/>
                  </a:lnTo>
                  <a:lnTo>
                    <a:pt x="821" y="10822"/>
                  </a:lnTo>
                  <a:lnTo>
                    <a:pt x="6503" y="9774"/>
                  </a:lnTo>
                  <a:lnTo>
                    <a:pt x="6503" y="7917"/>
                  </a:lnTo>
                  <a:lnTo>
                    <a:pt x="5506" y="5493"/>
                  </a:lnTo>
                  <a:lnTo>
                    <a:pt x="3498" y="3094"/>
                  </a:lnTo>
                  <a:lnTo>
                    <a:pt x="4470" y="1541"/>
                  </a:lnTo>
                  <a:lnTo>
                    <a:pt x="30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52"/>
            <p:cNvSpPr/>
            <p:nvPr/>
          </p:nvSpPr>
          <p:spPr>
            <a:xfrm>
              <a:off x="3658775" y="1084500"/>
              <a:ext cx="236775" cy="215300"/>
            </a:xfrm>
            <a:custGeom>
              <a:avLst/>
              <a:gdLst/>
              <a:ahLst/>
              <a:cxnLst/>
              <a:rect l="l" t="t" r="r" b="b"/>
              <a:pathLst>
                <a:path w="9471" h="8612" extrusionOk="0">
                  <a:moveTo>
                    <a:pt x="3498" y="0"/>
                  </a:moveTo>
                  <a:lnTo>
                    <a:pt x="1907" y="972"/>
                  </a:lnTo>
                  <a:lnTo>
                    <a:pt x="1907" y="1692"/>
                  </a:lnTo>
                  <a:lnTo>
                    <a:pt x="1" y="2273"/>
                  </a:lnTo>
                  <a:lnTo>
                    <a:pt x="2173" y="5026"/>
                  </a:lnTo>
                  <a:lnTo>
                    <a:pt x="3801" y="6162"/>
                  </a:lnTo>
                  <a:lnTo>
                    <a:pt x="3271" y="6970"/>
                  </a:lnTo>
                  <a:lnTo>
                    <a:pt x="5254" y="8612"/>
                  </a:lnTo>
                  <a:lnTo>
                    <a:pt x="6327" y="4028"/>
                  </a:lnTo>
                  <a:lnTo>
                    <a:pt x="7488" y="5278"/>
                  </a:lnTo>
                  <a:lnTo>
                    <a:pt x="7122" y="7046"/>
                  </a:lnTo>
                  <a:lnTo>
                    <a:pt x="8537" y="7046"/>
                  </a:lnTo>
                  <a:lnTo>
                    <a:pt x="9471" y="5177"/>
                  </a:lnTo>
                  <a:lnTo>
                    <a:pt x="6150" y="2513"/>
                  </a:lnTo>
                  <a:lnTo>
                    <a:pt x="349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52"/>
            <p:cNvSpPr/>
            <p:nvPr/>
          </p:nvSpPr>
          <p:spPr>
            <a:xfrm>
              <a:off x="3645200" y="1074400"/>
              <a:ext cx="260450" cy="239600"/>
            </a:xfrm>
            <a:custGeom>
              <a:avLst/>
              <a:gdLst/>
              <a:ahLst/>
              <a:cxnLst/>
              <a:rect l="l" t="t" r="r" b="b"/>
              <a:pathLst>
                <a:path w="10418" h="9584" extrusionOk="0">
                  <a:moveTo>
                    <a:pt x="4003" y="796"/>
                  </a:moveTo>
                  <a:lnTo>
                    <a:pt x="6491" y="3157"/>
                  </a:lnTo>
                  <a:lnTo>
                    <a:pt x="9610" y="5670"/>
                  </a:lnTo>
                  <a:lnTo>
                    <a:pt x="8878" y="7134"/>
                  </a:lnTo>
                  <a:lnTo>
                    <a:pt x="8057" y="7134"/>
                  </a:lnTo>
                  <a:lnTo>
                    <a:pt x="8372" y="5581"/>
                  </a:lnTo>
                  <a:lnTo>
                    <a:pt x="6693" y="3788"/>
                  </a:lnTo>
                  <a:lnTo>
                    <a:pt x="5607" y="8460"/>
                  </a:lnTo>
                  <a:lnTo>
                    <a:pt x="4231" y="7324"/>
                  </a:lnTo>
                  <a:lnTo>
                    <a:pt x="4774" y="6478"/>
                  </a:lnTo>
                  <a:lnTo>
                    <a:pt x="2943" y="5202"/>
                  </a:lnTo>
                  <a:lnTo>
                    <a:pt x="1074" y="2841"/>
                  </a:lnTo>
                  <a:lnTo>
                    <a:pt x="2779" y="2323"/>
                  </a:lnTo>
                  <a:lnTo>
                    <a:pt x="2779" y="1553"/>
                  </a:lnTo>
                  <a:lnTo>
                    <a:pt x="4003" y="796"/>
                  </a:lnTo>
                  <a:close/>
                  <a:moveTo>
                    <a:pt x="4092" y="0"/>
                  </a:moveTo>
                  <a:lnTo>
                    <a:pt x="2147" y="1200"/>
                  </a:lnTo>
                  <a:lnTo>
                    <a:pt x="2147" y="1856"/>
                  </a:lnTo>
                  <a:lnTo>
                    <a:pt x="1" y="2513"/>
                  </a:lnTo>
                  <a:lnTo>
                    <a:pt x="2476" y="5632"/>
                  </a:lnTo>
                  <a:lnTo>
                    <a:pt x="3915" y="6654"/>
                  </a:lnTo>
                  <a:lnTo>
                    <a:pt x="3397" y="7437"/>
                  </a:lnTo>
                  <a:lnTo>
                    <a:pt x="5986" y="9584"/>
                  </a:lnTo>
                  <a:lnTo>
                    <a:pt x="7047" y="5076"/>
                  </a:lnTo>
                  <a:lnTo>
                    <a:pt x="7691" y="5771"/>
                  </a:lnTo>
                  <a:lnTo>
                    <a:pt x="7274" y="7778"/>
                  </a:lnTo>
                  <a:lnTo>
                    <a:pt x="9269" y="7778"/>
                  </a:lnTo>
                  <a:lnTo>
                    <a:pt x="10418" y="5505"/>
                  </a:lnTo>
                  <a:lnTo>
                    <a:pt x="6908" y="2690"/>
                  </a:lnTo>
                  <a:lnTo>
                    <a:pt x="409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52"/>
            <p:cNvSpPr/>
            <p:nvPr/>
          </p:nvSpPr>
          <p:spPr>
            <a:xfrm>
              <a:off x="3780950" y="1045975"/>
              <a:ext cx="134825" cy="91250"/>
            </a:xfrm>
            <a:custGeom>
              <a:avLst/>
              <a:gdLst/>
              <a:ahLst/>
              <a:cxnLst/>
              <a:rect l="l" t="t" r="r" b="b"/>
              <a:pathLst>
                <a:path w="5393" h="3650" extrusionOk="0">
                  <a:moveTo>
                    <a:pt x="1175" y="1"/>
                  </a:moveTo>
                  <a:lnTo>
                    <a:pt x="0" y="1137"/>
                  </a:lnTo>
                  <a:lnTo>
                    <a:pt x="2235" y="2842"/>
                  </a:lnTo>
                  <a:lnTo>
                    <a:pt x="3612" y="3650"/>
                  </a:lnTo>
                  <a:lnTo>
                    <a:pt x="5392" y="1819"/>
                  </a:lnTo>
                  <a:lnTo>
                    <a:pt x="4584" y="329"/>
                  </a:lnTo>
                  <a:lnTo>
                    <a:pt x="3208" y="1"/>
                  </a:lnTo>
                  <a:lnTo>
                    <a:pt x="2703" y="1137"/>
                  </a:lnTo>
                  <a:lnTo>
                    <a:pt x="117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52"/>
            <p:cNvSpPr/>
            <p:nvPr/>
          </p:nvSpPr>
          <p:spPr>
            <a:xfrm>
              <a:off x="3768950" y="1035550"/>
              <a:ext cx="156600" cy="111475"/>
            </a:xfrm>
            <a:custGeom>
              <a:avLst/>
              <a:gdLst/>
              <a:ahLst/>
              <a:cxnLst/>
              <a:rect l="l" t="t" r="r" b="b"/>
              <a:pathLst>
                <a:path w="6264" h="4459" extrusionOk="0">
                  <a:moveTo>
                    <a:pt x="3864" y="784"/>
                  </a:moveTo>
                  <a:lnTo>
                    <a:pt x="4849" y="1011"/>
                  </a:lnTo>
                  <a:lnTo>
                    <a:pt x="5481" y="2185"/>
                  </a:lnTo>
                  <a:lnTo>
                    <a:pt x="4041" y="3663"/>
                  </a:lnTo>
                  <a:lnTo>
                    <a:pt x="2905" y="3006"/>
                  </a:lnTo>
                  <a:lnTo>
                    <a:pt x="960" y="1529"/>
                  </a:lnTo>
                  <a:lnTo>
                    <a:pt x="1680" y="834"/>
                  </a:lnTo>
                  <a:lnTo>
                    <a:pt x="3309" y="2046"/>
                  </a:lnTo>
                  <a:lnTo>
                    <a:pt x="3864" y="784"/>
                  </a:lnTo>
                  <a:close/>
                  <a:moveTo>
                    <a:pt x="1629" y="1"/>
                  </a:moveTo>
                  <a:lnTo>
                    <a:pt x="0" y="1579"/>
                  </a:lnTo>
                  <a:lnTo>
                    <a:pt x="2564" y="3524"/>
                  </a:lnTo>
                  <a:lnTo>
                    <a:pt x="4142" y="4458"/>
                  </a:lnTo>
                  <a:lnTo>
                    <a:pt x="6264" y="2299"/>
                  </a:lnTo>
                  <a:lnTo>
                    <a:pt x="5279" y="468"/>
                  </a:lnTo>
                  <a:lnTo>
                    <a:pt x="3511" y="51"/>
                  </a:lnTo>
                  <a:lnTo>
                    <a:pt x="3056" y="1062"/>
                  </a:lnTo>
                  <a:lnTo>
                    <a:pt x="162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52"/>
            <p:cNvSpPr/>
            <p:nvPr/>
          </p:nvSpPr>
          <p:spPr>
            <a:xfrm>
              <a:off x="3098775" y="1751200"/>
              <a:ext cx="166375" cy="133550"/>
            </a:xfrm>
            <a:custGeom>
              <a:avLst/>
              <a:gdLst/>
              <a:ahLst/>
              <a:cxnLst/>
              <a:rect l="l" t="t" r="r" b="b"/>
              <a:pathLst>
                <a:path w="6655" h="5342" extrusionOk="0">
                  <a:moveTo>
                    <a:pt x="5619" y="0"/>
                  </a:moveTo>
                  <a:lnTo>
                    <a:pt x="4205" y="985"/>
                  </a:lnTo>
                  <a:lnTo>
                    <a:pt x="2475" y="1869"/>
                  </a:lnTo>
                  <a:lnTo>
                    <a:pt x="1288" y="404"/>
                  </a:lnTo>
                  <a:lnTo>
                    <a:pt x="0" y="1856"/>
                  </a:lnTo>
                  <a:lnTo>
                    <a:pt x="341" y="2829"/>
                  </a:lnTo>
                  <a:lnTo>
                    <a:pt x="341" y="4028"/>
                  </a:lnTo>
                  <a:lnTo>
                    <a:pt x="2766" y="5341"/>
                  </a:lnTo>
                  <a:lnTo>
                    <a:pt x="4963" y="4369"/>
                  </a:lnTo>
                  <a:lnTo>
                    <a:pt x="6655" y="2854"/>
                  </a:lnTo>
                  <a:lnTo>
                    <a:pt x="6655" y="1515"/>
                  </a:lnTo>
                  <a:lnTo>
                    <a:pt x="561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52"/>
            <p:cNvSpPr/>
            <p:nvPr/>
          </p:nvSpPr>
          <p:spPr>
            <a:xfrm>
              <a:off x="3089925" y="1740150"/>
              <a:ext cx="182800" cy="153450"/>
            </a:xfrm>
            <a:custGeom>
              <a:avLst/>
              <a:gdLst/>
              <a:ahLst/>
              <a:cxnLst/>
              <a:rect l="l" t="t" r="r" b="b"/>
              <a:pathLst>
                <a:path w="7312" h="6138" extrusionOk="0">
                  <a:moveTo>
                    <a:pt x="5885" y="884"/>
                  </a:moveTo>
                  <a:lnTo>
                    <a:pt x="6693" y="2046"/>
                  </a:lnTo>
                  <a:lnTo>
                    <a:pt x="6693" y="3157"/>
                  </a:lnTo>
                  <a:lnTo>
                    <a:pt x="5140" y="4546"/>
                  </a:lnTo>
                  <a:lnTo>
                    <a:pt x="3132" y="5443"/>
                  </a:lnTo>
                  <a:lnTo>
                    <a:pt x="1011" y="4281"/>
                  </a:lnTo>
                  <a:lnTo>
                    <a:pt x="1011" y="3271"/>
                  </a:lnTo>
                  <a:lnTo>
                    <a:pt x="708" y="2374"/>
                  </a:lnTo>
                  <a:lnTo>
                    <a:pt x="1630" y="1339"/>
                  </a:lnTo>
                  <a:lnTo>
                    <a:pt x="2741" y="2715"/>
                  </a:lnTo>
                  <a:lnTo>
                    <a:pt x="4698" y="1705"/>
                  </a:lnTo>
                  <a:lnTo>
                    <a:pt x="5885" y="884"/>
                  </a:lnTo>
                  <a:close/>
                  <a:moveTo>
                    <a:pt x="6049" y="0"/>
                  </a:moveTo>
                  <a:lnTo>
                    <a:pt x="4395" y="1162"/>
                  </a:lnTo>
                  <a:lnTo>
                    <a:pt x="2918" y="1920"/>
                  </a:lnTo>
                  <a:lnTo>
                    <a:pt x="1655" y="366"/>
                  </a:lnTo>
                  <a:lnTo>
                    <a:pt x="1" y="2235"/>
                  </a:lnTo>
                  <a:lnTo>
                    <a:pt x="380" y="3334"/>
                  </a:lnTo>
                  <a:lnTo>
                    <a:pt x="380" y="4660"/>
                  </a:lnTo>
                  <a:lnTo>
                    <a:pt x="3094" y="6137"/>
                  </a:lnTo>
                  <a:lnTo>
                    <a:pt x="5443" y="5102"/>
                  </a:lnTo>
                  <a:lnTo>
                    <a:pt x="7312" y="3435"/>
                  </a:lnTo>
                  <a:lnTo>
                    <a:pt x="7312" y="1856"/>
                  </a:lnTo>
                  <a:lnTo>
                    <a:pt x="604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52"/>
            <p:cNvSpPr/>
            <p:nvPr/>
          </p:nvSpPr>
          <p:spPr>
            <a:xfrm>
              <a:off x="3793250" y="2636350"/>
              <a:ext cx="57175" cy="35700"/>
            </a:xfrm>
            <a:custGeom>
              <a:avLst/>
              <a:gdLst/>
              <a:ahLst/>
              <a:cxnLst/>
              <a:rect l="l" t="t" r="r" b="b"/>
              <a:pathLst>
                <a:path w="2287" h="1428" extrusionOk="0">
                  <a:moveTo>
                    <a:pt x="1743" y="0"/>
                  </a:moveTo>
                  <a:lnTo>
                    <a:pt x="1" y="480"/>
                  </a:lnTo>
                  <a:lnTo>
                    <a:pt x="2286" y="1427"/>
                  </a:lnTo>
                  <a:lnTo>
                    <a:pt x="2286" y="1427"/>
                  </a:lnTo>
                  <a:lnTo>
                    <a:pt x="174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52"/>
            <p:cNvSpPr/>
            <p:nvPr/>
          </p:nvSpPr>
          <p:spPr>
            <a:xfrm>
              <a:off x="3768950" y="2626875"/>
              <a:ext cx="95675" cy="59375"/>
            </a:xfrm>
            <a:custGeom>
              <a:avLst/>
              <a:gdLst/>
              <a:ahLst/>
              <a:cxnLst/>
              <a:rect l="l" t="t" r="r" b="b"/>
              <a:pathLst>
                <a:path w="3827" h="2375" extrusionOk="0">
                  <a:moveTo>
                    <a:pt x="2526" y="758"/>
                  </a:moveTo>
                  <a:lnTo>
                    <a:pt x="2703" y="1238"/>
                  </a:lnTo>
                  <a:lnTo>
                    <a:pt x="1958" y="922"/>
                  </a:lnTo>
                  <a:lnTo>
                    <a:pt x="2526" y="758"/>
                  </a:lnTo>
                  <a:close/>
                  <a:moveTo>
                    <a:pt x="2905" y="0"/>
                  </a:moveTo>
                  <a:lnTo>
                    <a:pt x="0" y="796"/>
                  </a:lnTo>
                  <a:lnTo>
                    <a:pt x="3826" y="2374"/>
                  </a:lnTo>
                  <a:lnTo>
                    <a:pt x="290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52"/>
            <p:cNvSpPr/>
            <p:nvPr/>
          </p:nvSpPr>
          <p:spPr>
            <a:xfrm>
              <a:off x="3702975" y="2517025"/>
              <a:ext cx="43275" cy="68200"/>
            </a:xfrm>
            <a:custGeom>
              <a:avLst/>
              <a:gdLst/>
              <a:ahLst/>
              <a:cxnLst/>
              <a:rect l="l" t="t" r="r" b="b"/>
              <a:pathLst>
                <a:path w="1731" h="2728" extrusionOk="0">
                  <a:moveTo>
                    <a:pt x="733" y="0"/>
                  </a:moveTo>
                  <a:cubicBezTo>
                    <a:pt x="493" y="164"/>
                    <a:pt x="0" y="1288"/>
                    <a:pt x="0" y="1288"/>
                  </a:cubicBezTo>
                  <a:lnTo>
                    <a:pt x="695" y="2728"/>
                  </a:lnTo>
                  <a:lnTo>
                    <a:pt x="1730" y="2728"/>
                  </a:lnTo>
                  <a:lnTo>
                    <a:pt x="73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52"/>
            <p:cNvSpPr/>
            <p:nvPr/>
          </p:nvSpPr>
          <p:spPr>
            <a:xfrm>
              <a:off x="3694450" y="2505025"/>
              <a:ext cx="62850" cy="88100"/>
            </a:xfrm>
            <a:custGeom>
              <a:avLst/>
              <a:gdLst/>
              <a:ahLst/>
              <a:cxnLst/>
              <a:rect l="l" t="t" r="r" b="b"/>
              <a:pathLst>
                <a:path w="2514" h="3524" extrusionOk="0">
                  <a:moveTo>
                    <a:pt x="973" y="1162"/>
                  </a:moveTo>
                  <a:lnTo>
                    <a:pt x="1604" y="2892"/>
                  </a:lnTo>
                  <a:lnTo>
                    <a:pt x="1225" y="2892"/>
                  </a:lnTo>
                  <a:lnTo>
                    <a:pt x="682" y="1756"/>
                  </a:lnTo>
                  <a:cubicBezTo>
                    <a:pt x="771" y="1554"/>
                    <a:pt x="884" y="1352"/>
                    <a:pt x="973" y="1162"/>
                  </a:cubicBezTo>
                  <a:close/>
                  <a:moveTo>
                    <a:pt x="1238" y="0"/>
                  </a:moveTo>
                  <a:lnTo>
                    <a:pt x="897" y="215"/>
                  </a:lnTo>
                  <a:cubicBezTo>
                    <a:pt x="619" y="405"/>
                    <a:pt x="253" y="1187"/>
                    <a:pt x="51" y="1642"/>
                  </a:cubicBezTo>
                  <a:lnTo>
                    <a:pt x="1" y="1768"/>
                  </a:lnTo>
                  <a:lnTo>
                    <a:pt x="834" y="3523"/>
                  </a:lnTo>
                  <a:lnTo>
                    <a:pt x="2513" y="3523"/>
                  </a:lnTo>
                  <a:lnTo>
                    <a:pt x="123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52"/>
            <p:cNvSpPr/>
            <p:nvPr/>
          </p:nvSpPr>
          <p:spPr>
            <a:xfrm>
              <a:off x="3696975" y="2570375"/>
              <a:ext cx="25275" cy="78000"/>
            </a:xfrm>
            <a:custGeom>
              <a:avLst/>
              <a:gdLst/>
              <a:ahLst/>
              <a:cxnLst/>
              <a:rect l="l" t="t" r="r" b="b"/>
              <a:pathLst>
                <a:path w="1011" h="3120" extrusionOk="0">
                  <a:moveTo>
                    <a:pt x="455" y="0"/>
                  </a:moveTo>
                  <a:lnTo>
                    <a:pt x="1" y="1402"/>
                  </a:lnTo>
                  <a:lnTo>
                    <a:pt x="581" y="3119"/>
                  </a:lnTo>
                  <a:lnTo>
                    <a:pt x="1011" y="3119"/>
                  </a:lnTo>
                  <a:lnTo>
                    <a:pt x="1011" y="278"/>
                  </a:lnTo>
                  <a:lnTo>
                    <a:pt x="4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52"/>
            <p:cNvSpPr/>
            <p:nvPr/>
          </p:nvSpPr>
          <p:spPr>
            <a:xfrm>
              <a:off x="3688775" y="2563750"/>
              <a:ext cx="43275" cy="92500"/>
            </a:xfrm>
            <a:custGeom>
              <a:avLst/>
              <a:gdLst/>
              <a:ahLst/>
              <a:cxnLst/>
              <a:rect l="l" t="t" r="r" b="b"/>
              <a:pathLst>
                <a:path w="1731" h="3700" extrusionOk="0">
                  <a:moveTo>
                    <a:pt x="1023" y="846"/>
                  </a:moveTo>
                  <a:lnTo>
                    <a:pt x="1074" y="871"/>
                  </a:lnTo>
                  <a:lnTo>
                    <a:pt x="1074" y="2765"/>
                  </a:lnTo>
                  <a:lnTo>
                    <a:pt x="695" y="1755"/>
                  </a:lnTo>
                  <a:lnTo>
                    <a:pt x="1023" y="846"/>
                  </a:lnTo>
                  <a:close/>
                  <a:moveTo>
                    <a:pt x="632" y="0"/>
                  </a:moveTo>
                  <a:lnTo>
                    <a:pt x="0" y="1755"/>
                  </a:lnTo>
                  <a:lnTo>
                    <a:pt x="720" y="3700"/>
                  </a:lnTo>
                  <a:lnTo>
                    <a:pt x="1730" y="3700"/>
                  </a:lnTo>
                  <a:lnTo>
                    <a:pt x="1730" y="493"/>
                  </a:lnTo>
                  <a:lnTo>
                    <a:pt x="63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52"/>
            <p:cNvSpPr/>
            <p:nvPr/>
          </p:nvSpPr>
          <p:spPr>
            <a:xfrm>
              <a:off x="4360850" y="1623350"/>
              <a:ext cx="47375" cy="27475"/>
            </a:xfrm>
            <a:custGeom>
              <a:avLst/>
              <a:gdLst/>
              <a:ahLst/>
              <a:cxnLst/>
              <a:rect l="l" t="t" r="r" b="b"/>
              <a:pathLst>
                <a:path w="1895" h="1099" extrusionOk="0">
                  <a:moveTo>
                    <a:pt x="0" y="0"/>
                  </a:moveTo>
                  <a:lnTo>
                    <a:pt x="556" y="1099"/>
                  </a:lnTo>
                  <a:lnTo>
                    <a:pt x="1326" y="947"/>
                  </a:lnTo>
                  <a:lnTo>
                    <a:pt x="18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52"/>
            <p:cNvSpPr/>
            <p:nvPr/>
          </p:nvSpPr>
          <p:spPr>
            <a:xfrm>
              <a:off x="4347900" y="1615450"/>
              <a:ext cx="74200" cy="44550"/>
            </a:xfrm>
            <a:custGeom>
              <a:avLst/>
              <a:gdLst/>
              <a:ahLst/>
              <a:cxnLst/>
              <a:rect l="l" t="t" r="r" b="b"/>
              <a:pathLst>
                <a:path w="2968" h="1782" extrusionOk="0">
                  <a:moveTo>
                    <a:pt x="1857" y="632"/>
                  </a:moveTo>
                  <a:lnTo>
                    <a:pt x="1642" y="973"/>
                  </a:lnTo>
                  <a:lnTo>
                    <a:pt x="1238" y="1061"/>
                  </a:lnTo>
                  <a:lnTo>
                    <a:pt x="1023" y="632"/>
                  </a:lnTo>
                  <a:close/>
                  <a:moveTo>
                    <a:pt x="0" y="1"/>
                  </a:moveTo>
                  <a:lnTo>
                    <a:pt x="897" y="1781"/>
                  </a:lnTo>
                  <a:lnTo>
                    <a:pt x="2046" y="1541"/>
                  </a:lnTo>
                  <a:lnTo>
                    <a:pt x="296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52"/>
            <p:cNvSpPr/>
            <p:nvPr/>
          </p:nvSpPr>
          <p:spPr>
            <a:xfrm>
              <a:off x="2445000" y="785850"/>
              <a:ext cx="922425" cy="1196450"/>
            </a:xfrm>
            <a:custGeom>
              <a:avLst/>
              <a:gdLst/>
              <a:ahLst/>
              <a:cxnLst/>
              <a:rect l="l" t="t" r="r" b="b"/>
              <a:pathLst>
                <a:path w="36897" h="47858" extrusionOk="0">
                  <a:moveTo>
                    <a:pt x="27288" y="1"/>
                  </a:moveTo>
                  <a:lnTo>
                    <a:pt x="21921" y="2324"/>
                  </a:lnTo>
                  <a:lnTo>
                    <a:pt x="20027" y="2375"/>
                  </a:lnTo>
                  <a:lnTo>
                    <a:pt x="19396" y="4067"/>
                  </a:lnTo>
                  <a:lnTo>
                    <a:pt x="20179" y="6378"/>
                  </a:lnTo>
                  <a:lnTo>
                    <a:pt x="18600" y="6378"/>
                  </a:lnTo>
                  <a:lnTo>
                    <a:pt x="18285" y="4016"/>
                  </a:lnTo>
                  <a:lnTo>
                    <a:pt x="17262" y="3625"/>
                  </a:lnTo>
                  <a:lnTo>
                    <a:pt x="16782" y="5203"/>
                  </a:lnTo>
                  <a:lnTo>
                    <a:pt x="15620" y="4850"/>
                  </a:lnTo>
                  <a:lnTo>
                    <a:pt x="15305" y="3006"/>
                  </a:lnTo>
                  <a:lnTo>
                    <a:pt x="13411" y="3322"/>
                  </a:lnTo>
                  <a:lnTo>
                    <a:pt x="11277" y="4105"/>
                  </a:lnTo>
                  <a:lnTo>
                    <a:pt x="9698" y="5683"/>
                  </a:lnTo>
                  <a:lnTo>
                    <a:pt x="7489" y="6163"/>
                  </a:lnTo>
                  <a:lnTo>
                    <a:pt x="6150" y="7893"/>
                  </a:lnTo>
                  <a:lnTo>
                    <a:pt x="6933" y="9080"/>
                  </a:lnTo>
                  <a:lnTo>
                    <a:pt x="5355" y="10418"/>
                  </a:lnTo>
                  <a:lnTo>
                    <a:pt x="2678" y="11529"/>
                  </a:lnTo>
                  <a:lnTo>
                    <a:pt x="784" y="11883"/>
                  </a:lnTo>
                  <a:lnTo>
                    <a:pt x="1251" y="13575"/>
                  </a:lnTo>
                  <a:lnTo>
                    <a:pt x="2678" y="13726"/>
                  </a:lnTo>
                  <a:lnTo>
                    <a:pt x="3069" y="14598"/>
                  </a:lnTo>
                  <a:lnTo>
                    <a:pt x="1" y="14838"/>
                  </a:lnTo>
                  <a:lnTo>
                    <a:pt x="1" y="16176"/>
                  </a:lnTo>
                  <a:lnTo>
                    <a:pt x="1731" y="17363"/>
                  </a:lnTo>
                  <a:cubicBezTo>
                    <a:pt x="1731" y="17363"/>
                    <a:pt x="1944" y="16942"/>
                    <a:pt x="2599" y="16942"/>
                  </a:cubicBezTo>
                  <a:cubicBezTo>
                    <a:pt x="2926" y="16942"/>
                    <a:pt x="3364" y="17047"/>
                    <a:pt x="3940" y="17363"/>
                  </a:cubicBezTo>
                  <a:cubicBezTo>
                    <a:pt x="5683" y="18310"/>
                    <a:pt x="5759" y="18310"/>
                    <a:pt x="5759" y="18310"/>
                  </a:cubicBezTo>
                  <a:lnTo>
                    <a:pt x="7337" y="21378"/>
                  </a:lnTo>
                  <a:lnTo>
                    <a:pt x="6946" y="25331"/>
                  </a:lnTo>
                  <a:lnTo>
                    <a:pt x="6946" y="29434"/>
                  </a:lnTo>
                  <a:lnTo>
                    <a:pt x="8436" y="29902"/>
                  </a:lnTo>
                  <a:lnTo>
                    <a:pt x="7615" y="31164"/>
                  </a:lnTo>
                  <a:lnTo>
                    <a:pt x="5683" y="30849"/>
                  </a:lnTo>
                  <a:lnTo>
                    <a:pt x="5683" y="33223"/>
                  </a:lnTo>
                  <a:lnTo>
                    <a:pt x="7173" y="34321"/>
                  </a:lnTo>
                  <a:lnTo>
                    <a:pt x="6074" y="36695"/>
                  </a:lnTo>
                  <a:lnTo>
                    <a:pt x="6541" y="40546"/>
                  </a:lnTo>
                  <a:lnTo>
                    <a:pt x="7135" y="43463"/>
                  </a:lnTo>
                  <a:lnTo>
                    <a:pt x="7627" y="46153"/>
                  </a:lnTo>
                  <a:lnTo>
                    <a:pt x="9218" y="45913"/>
                  </a:lnTo>
                  <a:lnTo>
                    <a:pt x="10885" y="47857"/>
                  </a:lnTo>
                  <a:lnTo>
                    <a:pt x="12186" y="45647"/>
                  </a:lnTo>
                  <a:lnTo>
                    <a:pt x="13310" y="42175"/>
                  </a:lnTo>
                  <a:lnTo>
                    <a:pt x="14812" y="39776"/>
                  </a:lnTo>
                  <a:lnTo>
                    <a:pt x="16946" y="39195"/>
                  </a:lnTo>
                  <a:lnTo>
                    <a:pt x="20103" y="37857"/>
                  </a:lnTo>
                  <a:lnTo>
                    <a:pt x="21770" y="35798"/>
                  </a:lnTo>
                  <a:lnTo>
                    <a:pt x="24762" y="35407"/>
                  </a:lnTo>
                  <a:lnTo>
                    <a:pt x="28462" y="33071"/>
                  </a:lnTo>
                  <a:lnTo>
                    <a:pt x="26480" y="32869"/>
                  </a:lnTo>
                  <a:lnTo>
                    <a:pt x="25545" y="32869"/>
                  </a:lnTo>
                  <a:lnTo>
                    <a:pt x="26480" y="30659"/>
                  </a:lnTo>
                  <a:lnTo>
                    <a:pt x="28462" y="32478"/>
                  </a:lnTo>
                  <a:lnTo>
                    <a:pt x="29232" y="30735"/>
                  </a:lnTo>
                  <a:lnTo>
                    <a:pt x="28538" y="28487"/>
                  </a:lnTo>
                  <a:lnTo>
                    <a:pt x="28538" y="28487"/>
                  </a:lnTo>
                  <a:cubicBezTo>
                    <a:pt x="28538" y="28487"/>
                    <a:pt x="28571" y="28497"/>
                    <a:pt x="28628" y="28497"/>
                  </a:cubicBezTo>
                  <a:cubicBezTo>
                    <a:pt x="28850" y="28497"/>
                    <a:pt x="29441" y="28361"/>
                    <a:pt x="29952" y="27048"/>
                  </a:cubicBezTo>
                  <a:cubicBezTo>
                    <a:pt x="30176" y="26473"/>
                    <a:pt x="30217" y="26354"/>
                    <a:pt x="30211" y="26354"/>
                  </a:cubicBezTo>
                  <a:lnTo>
                    <a:pt x="30211" y="26354"/>
                  </a:lnTo>
                  <a:cubicBezTo>
                    <a:pt x="30207" y="26354"/>
                    <a:pt x="30180" y="26414"/>
                    <a:pt x="30178" y="26414"/>
                  </a:cubicBezTo>
                  <a:cubicBezTo>
                    <a:pt x="30175" y="26414"/>
                    <a:pt x="30241" y="26250"/>
                    <a:pt x="30596" y="25381"/>
                  </a:cubicBezTo>
                  <a:cubicBezTo>
                    <a:pt x="31467" y="23260"/>
                    <a:pt x="31455" y="23247"/>
                    <a:pt x="31455" y="23247"/>
                  </a:cubicBezTo>
                  <a:cubicBezTo>
                    <a:pt x="31455" y="23247"/>
                    <a:pt x="32086" y="23007"/>
                    <a:pt x="31455" y="21593"/>
                  </a:cubicBezTo>
                  <a:cubicBezTo>
                    <a:pt x="30823" y="20179"/>
                    <a:pt x="29876" y="20722"/>
                    <a:pt x="30823" y="20166"/>
                  </a:cubicBezTo>
                  <a:lnTo>
                    <a:pt x="31770" y="19623"/>
                  </a:lnTo>
                  <a:lnTo>
                    <a:pt x="32642" y="19068"/>
                  </a:lnTo>
                  <a:lnTo>
                    <a:pt x="32250" y="16694"/>
                  </a:lnTo>
                  <a:lnTo>
                    <a:pt x="32642" y="14042"/>
                  </a:lnTo>
                  <a:lnTo>
                    <a:pt x="34611" y="11858"/>
                  </a:lnTo>
                  <a:lnTo>
                    <a:pt x="36354" y="9762"/>
                  </a:lnTo>
                  <a:lnTo>
                    <a:pt x="36897" y="8032"/>
                  </a:lnTo>
                  <a:lnTo>
                    <a:pt x="34851" y="7085"/>
                  </a:lnTo>
                  <a:lnTo>
                    <a:pt x="32566" y="7943"/>
                  </a:lnTo>
                  <a:lnTo>
                    <a:pt x="30280" y="10090"/>
                  </a:lnTo>
                  <a:lnTo>
                    <a:pt x="31770" y="7451"/>
                  </a:lnTo>
                  <a:lnTo>
                    <a:pt x="31859" y="7009"/>
                  </a:lnTo>
                  <a:lnTo>
                    <a:pt x="27439" y="7009"/>
                  </a:lnTo>
                  <a:lnTo>
                    <a:pt x="27351" y="5986"/>
                  </a:lnTo>
                  <a:lnTo>
                    <a:pt x="29232" y="5759"/>
                  </a:lnTo>
                  <a:lnTo>
                    <a:pt x="31859" y="5759"/>
                  </a:lnTo>
                  <a:lnTo>
                    <a:pt x="31543" y="3625"/>
                  </a:lnTo>
                  <a:lnTo>
                    <a:pt x="30672" y="1655"/>
                  </a:lnTo>
                  <a:lnTo>
                    <a:pt x="2728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52"/>
            <p:cNvSpPr/>
            <p:nvPr/>
          </p:nvSpPr>
          <p:spPr>
            <a:xfrm>
              <a:off x="2437100" y="777350"/>
              <a:ext cx="939800" cy="1218525"/>
            </a:xfrm>
            <a:custGeom>
              <a:avLst/>
              <a:gdLst/>
              <a:ahLst/>
              <a:cxnLst/>
              <a:rect l="l" t="t" r="r" b="b"/>
              <a:pathLst>
                <a:path w="37592" h="48741" extrusionOk="0">
                  <a:moveTo>
                    <a:pt x="26909" y="31530"/>
                  </a:moveTo>
                  <a:lnTo>
                    <a:pt x="28601" y="33070"/>
                  </a:lnTo>
                  <a:lnTo>
                    <a:pt x="26796" y="32893"/>
                  </a:lnTo>
                  <a:lnTo>
                    <a:pt x="26341" y="32893"/>
                  </a:lnTo>
                  <a:lnTo>
                    <a:pt x="26909" y="31530"/>
                  </a:lnTo>
                  <a:close/>
                  <a:moveTo>
                    <a:pt x="27591" y="682"/>
                  </a:moveTo>
                  <a:lnTo>
                    <a:pt x="30748" y="2222"/>
                  </a:lnTo>
                  <a:lnTo>
                    <a:pt x="31543" y="4053"/>
                  </a:lnTo>
                  <a:lnTo>
                    <a:pt x="31809" y="5783"/>
                  </a:lnTo>
                  <a:lnTo>
                    <a:pt x="29498" y="5783"/>
                  </a:lnTo>
                  <a:lnTo>
                    <a:pt x="27339" y="6048"/>
                  </a:lnTo>
                  <a:lnTo>
                    <a:pt x="27465" y="7665"/>
                  </a:lnTo>
                  <a:lnTo>
                    <a:pt x="31796" y="7665"/>
                  </a:lnTo>
                  <a:lnTo>
                    <a:pt x="29321" y="12059"/>
                  </a:lnTo>
                  <a:lnTo>
                    <a:pt x="33046" y="8574"/>
                  </a:lnTo>
                  <a:lnTo>
                    <a:pt x="35155" y="7778"/>
                  </a:lnTo>
                  <a:lnTo>
                    <a:pt x="36834" y="8548"/>
                  </a:lnTo>
                  <a:lnTo>
                    <a:pt x="36380" y="9963"/>
                  </a:lnTo>
                  <a:lnTo>
                    <a:pt x="34700" y="11996"/>
                  </a:lnTo>
                  <a:lnTo>
                    <a:pt x="32667" y="14256"/>
                  </a:lnTo>
                  <a:lnTo>
                    <a:pt x="32250" y="17059"/>
                  </a:lnTo>
                  <a:lnTo>
                    <a:pt x="32617" y="19269"/>
                  </a:lnTo>
                  <a:lnTo>
                    <a:pt x="31935" y="19698"/>
                  </a:lnTo>
                  <a:cubicBezTo>
                    <a:pt x="31922" y="19711"/>
                    <a:pt x="31834" y="19761"/>
                    <a:pt x="30988" y="20254"/>
                  </a:cubicBezTo>
                  <a:cubicBezTo>
                    <a:pt x="30584" y="20494"/>
                    <a:pt x="30432" y="20582"/>
                    <a:pt x="30432" y="20809"/>
                  </a:cubicBezTo>
                  <a:cubicBezTo>
                    <a:pt x="30445" y="20986"/>
                    <a:pt x="30558" y="21125"/>
                    <a:pt x="30710" y="21188"/>
                  </a:cubicBezTo>
                  <a:cubicBezTo>
                    <a:pt x="30887" y="21289"/>
                    <a:pt x="31215" y="21466"/>
                    <a:pt x="31480" y="22072"/>
                  </a:cubicBezTo>
                  <a:cubicBezTo>
                    <a:pt x="31872" y="22943"/>
                    <a:pt x="31733" y="23259"/>
                    <a:pt x="31657" y="23309"/>
                  </a:cubicBezTo>
                  <a:lnTo>
                    <a:pt x="31455" y="23385"/>
                  </a:lnTo>
                  <a:lnTo>
                    <a:pt x="31455" y="23537"/>
                  </a:lnTo>
                  <a:cubicBezTo>
                    <a:pt x="31404" y="23676"/>
                    <a:pt x="31228" y="24118"/>
                    <a:pt x="30609" y="25620"/>
                  </a:cubicBezTo>
                  <a:cubicBezTo>
                    <a:pt x="30432" y="26062"/>
                    <a:pt x="30319" y="26353"/>
                    <a:pt x="30243" y="26555"/>
                  </a:cubicBezTo>
                  <a:lnTo>
                    <a:pt x="30218" y="26618"/>
                  </a:lnTo>
                  <a:cubicBezTo>
                    <a:pt x="30218" y="26618"/>
                    <a:pt x="30218" y="26630"/>
                    <a:pt x="30218" y="26630"/>
                  </a:cubicBezTo>
                  <a:cubicBezTo>
                    <a:pt x="30205" y="26681"/>
                    <a:pt x="30154" y="26832"/>
                    <a:pt x="29978" y="27287"/>
                  </a:cubicBezTo>
                  <a:cubicBezTo>
                    <a:pt x="29498" y="28499"/>
                    <a:pt x="29018" y="28537"/>
                    <a:pt x="28955" y="28537"/>
                  </a:cubicBezTo>
                  <a:lnTo>
                    <a:pt x="28399" y="28373"/>
                  </a:lnTo>
                  <a:lnTo>
                    <a:pt x="28399" y="28373"/>
                  </a:lnTo>
                  <a:lnTo>
                    <a:pt x="29220" y="31062"/>
                  </a:lnTo>
                  <a:lnTo>
                    <a:pt x="28677" y="32287"/>
                  </a:lnTo>
                  <a:lnTo>
                    <a:pt x="26682" y="30469"/>
                  </a:lnTo>
                  <a:lnTo>
                    <a:pt x="25394" y="33525"/>
                  </a:lnTo>
                  <a:lnTo>
                    <a:pt x="26758" y="33525"/>
                  </a:lnTo>
                  <a:lnTo>
                    <a:pt x="27844" y="33626"/>
                  </a:lnTo>
                  <a:lnTo>
                    <a:pt x="24977" y="35431"/>
                  </a:lnTo>
                  <a:lnTo>
                    <a:pt x="21922" y="35835"/>
                  </a:lnTo>
                  <a:lnTo>
                    <a:pt x="20230" y="37931"/>
                  </a:lnTo>
                  <a:lnTo>
                    <a:pt x="17199" y="39232"/>
                  </a:lnTo>
                  <a:lnTo>
                    <a:pt x="14939" y="39838"/>
                  </a:lnTo>
                  <a:lnTo>
                    <a:pt x="13360" y="42351"/>
                  </a:lnTo>
                  <a:lnTo>
                    <a:pt x="12211" y="45861"/>
                  </a:lnTo>
                  <a:lnTo>
                    <a:pt x="11163" y="47654"/>
                  </a:lnTo>
                  <a:lnTo>
                    <a:pt x="9661" y="45874"/>
                  </a:lnTo>
                  <a:lnTo>
                    <a:pt x="8209" y="46101"/>
                  </a:lnTo>
                  <a:lnTo>
                    <a:pt x="7767" y="43715"/>
                  </a:lnTo>
                  <a:lnTo>
                    <a:pt x="7173" y="40823"/>
                  </a:lnTo>
                  <a:lnTo>
                    <a:pt x="6719" y="37048"/>
                  </a:lnTo>
                  <a:lnTo>
                    <a:pt x="7893" y="34535"/>
                  </a:lnTo>
                  <a:lnTo>
                    <a:pt x="6315" y="33373"/>
                  </a:lnTo>
                  <a:lnTo>
                    <a:pt x="6315" y="31542"/>
                  </a:lnTo>
                  <a:lnTo>
                    <a:pt x="8082" y="31833"/>
                  </a:lnTo>
                  <a:lnTo>
                    <a:pt x="9244" y="30040"/>
                  </a:lnTo>
                  <a:lnTo>
                    <a:pt x="7577" y="29509"/>
                  </a:lnTo>
                  <a:lnTo>
                    <a:pt x="7577" y="25671"/>
                  </a:lnTo>
                  <a:lnTo>
                    <a:pt x="7981" y="21643"/>
                  </a:lnTo>
                  <a:lnTo>
                    <a:pt x="6277" y="18309"/>
                  </a:lnTo>
                  <a:lnTo>
                    <a:pt x="6125" y="18309"/>
                  </a:lnTo>
                  <a:cubicBezTo>
                    <a:pt x="6024" y="18271"/>
                    <a:pt x="5645" y="18082"/>
                    <a:pt x="4408" y="17413"/>
                  </a:cubicBezTo>
                  <a:cubicBezTo>
                    <a:pt x="3845" y="17104"/>
                    <a:pt x="3347" y="16952"/>
                    <a:pt x="2915" y="16952"/>
                  </a:cubicBezTo>
                  <a:cubicBezTo>
                    <a:pt x="2746" y="16952"/>
                    <a:pt x="2587" y="16975"/>
                    <a:pt x="2438" y="17021"/>
                  </a:cubicBezTo>
                  <a:cubicBezTo>
                    <a:pt x="2274" y="17072"/>
                    <a:pt x="2122" y="17147"/>
                    <a:pt x="1983" y="17261"/>
                  </a:cubicBezTo>
                  <a:lnTo>
                    <a:pt x="620" y="16339"/>
                  </a:lnTo>
                  <a:lnTo>
                    <a:pt x="620" y="15455"/>
                  </a:lnTo>
                  <a:lnTo>
                    <a:pt x="3852" y="15203"/>
                  </a:lnTo>
                  <a:lnTo>
                    <a:pt x="3208" y="13763"/>
                  </a:lnTo>
                  <a:lnTo>
                    <a:pt x="1819" y="13612"/>
                  </a:lnTo>
                  <a:lnTo>
                    <a:pt x="1504" y="12450"/>
                  </a:lnTo>
                  <a:lnTo>
                    <a:pt x="3057" y="12160"/>
                  </a:lnTo>
                  <a:lnTo>
                    <a:pt x="5797" y="11036"/>
                  </a:lnTo>
                  <a:lnTo>
                    <a:pt x="7678" y="9470"/>
                  </a:lnTo>
                  <a:lnTo>
                    <a:pt x="6857" y="8233"/>
                  </a:lnTo>
                  <a:lnTo>
                    <a:pt x="7994" y="6781"/>
                  </a:lnTo>
                  <a:lnTo>
                    <a:pt x="10178" y="6301"/>
                  </a:lnTo>
                  <a:lnTo>
                    <a:pt x="11769" y="4710"/>
                  </a:lnTo>
                  <a:lnTo>
                    <a:pt x="13777" y="3965"/>
                  </a:lnTo>
                  <a:lnTo>
                    <a:pt x="15355" y="3712"/>
                  </a:lnTo>
                  <a:lnTo>
                    <a:pt x="15646" y="5430"/>
                  </a:lnTo>
                  <a:lnTo>
                    <a:pt x="17325" y="5935"/>
                  </a:lnTo>
                  <a:lnTo>
                    <a:pt x="17792" y="4382"/>
                  </a:lnTo>
                  <a:lnTo>
                    <a:pt x="18323" y="4584"/>
                  </a:lnTo>
                  <a:lnTo>
                    <a:pt x="18651" y="7033"/>
                  </a:lnTo>
                  <a:lnTo>
                    <a:pt x="20949" y="7033"/>
                  </a:lnTo>
                  <a:lnTo>
                    <a:pt x="20053" y="4407"/>
                  </a:lnTo>
                  <a:lnTo>
                    <a:pt x="20570" y="3031"/>
                  </a:lnTo>
                  <a:lnTo>
                    <a:pt x="22250" y="2980"/>
                  </a:lnTo>
                  <a:lnTo>
                    <a:pt x="27591" y="682"/>
                  </a:lnTo>
                  <a:close/>
                  <a:moveTo>
                    <a:pt x="27604" y="0"/>
                  </a:moveTo>
                  <a:lnTo>
                    <a:pt x="22161" y="2361"/>
                  </a:lnTo>
                  <a:lnTo>
                    <a:pt x="20116" y="2424"/>
                  </a:lnTo>
                  <a:lnTo>
                    <a:pt x="19371" y="4407"/>
                  </a:lnTo>
                  <a:lnTo>
                    <a:pt x="20053" y="6415"/>
                  </a:lnTo>
                  <a:lnTo>
                    <a:pt x="19194" y="6415"/>
                  </a:lnTo>
                  <a:lnTo>
                    <a:pt x="18891" y="4142"/>
                  </a:lnTo>
                  <a:lnTo>
                    <a:pt x="17376" y="3548"/>
                  </a:lnTo>
                  <a:lnTo>
                    <a:pt x="16896" y="5152"/>
                  </a:lnTo>
                  <a:lnTo>
                    <a:pt x="16214" y="4937"/>
                  </a:lnTo>
                  <a:lnTo>
                    <a:pt x="15861" y="2993"/>
                  </a:lnTo>
                  <a:lnTo>
                    <a:pt x="13600" y="3359"/>
                  </a:lnTo>
                  <a:lnTo>
                    <a:pt x="11479" y="4154"/>
                  </a:lnTo>
                  <a:lnTo>
                    <a:pt x="9850" y="5733"/>
                  </a:lnTo>
                  <a:lnTo>
                    <a:pt x="7628" y="6200"/>
                  </a:lnTo>
                  <a:lnTo>
                    <a:pt x="6075" y="8208"/>
                  </a:lnTo>
                  <a:lnTo>
                    <a:pt x="6832" y="9344"/>
                  </a:lnTo>
                  <a:lnTo>
                    <a:pt x="5506" y="10480"/>
                  </a:lnTo>
                  <a:lnTo>
                    <a:pt x="2905" y="11541"/>
                  </a:lnTo>
                  <a:lnTo>
                    <a:pt x="708" y="11958"/>
                  </a:lnTo>
                  <a:lnTo>
                    <a:pt x="1339" y="14193"/>
                  </a:lnTo>
                  <a:lnTo>
                    <a:pt x="2792" y="14344"/>
                  </a:lnTo>
                  <a:lnTo>
                    <a:pt x="2918" y="14635"/>
                  </a:lnTo>
                  <a:lnTo>
                    <a:pt x="1" y="14862"/>
                  </a:lnTo>
                  <a:lnTo>
                    <a:pt x="1" y="16655"/>
                  </a:lnTo>
                  <a:lnTo>
                    <a:pt x="2173" y="18132"/>
                  </a:lnTo>
                  <a:lnTo>
                    <a:pt x="2337" y="17817"/>
                  </a:lnTo>
                  <a:cubicBezTo>
                    <a:pt x="2400" y="17716"/>
                    <a:pt x="2514" y="17640"/>
                    <a:pt x="2627" y="17615"/>
                  </a:cubicBezTo>
                  <a:cubicBezTo>
                    <a:pt x="2703" y="17592"/>
                    <a:pt x="2796" y="17576"/>
                    <a:pt x="2911" y="17576"/>
                  </a:cubicBezTo>
                  <a:cubicBezTo>
                    <a:pt x="3180" y="17576"/>
                    <a:pt x="3565" y="17663"/>
                    <a:pt x="4105" y="17956"/>
                  </a:cubicBezTo>
                  <a:cubicBezTo>
                    <a:pt x="5153" y="18536"/>
                    <a:pt x="5620" y="18764"/>
                    <a:pt x="5847" y="18865"/>
                  </a:cubicBezTo>
                  <a:lnTo>
                    <a:pt x="7325" y="21756"/>
                  </a:lnTo>
                  <a:lnTo>
                    <a:pt x="6933" y="25645"/>
                  </a:lnTo>
                  <a:lnTo>
                    <a:pt x="6933" y="29976"/>
                  </a:lnTo>
                  <a:lnTo>
                    <a:pt x="8259" y="30393"/>
                  </a:lnTo>
                  <a:lnTo>
                    <a:pt x="7767" y="31138"/>
                  </a:lnTo>
                  <a:lnTo>
                    <a:pt x="5671" y="30785"/>
                  </a:lnTo>
                  <a:lnTo>
                    <a:pt x="5671" y="33689"/>
                  </a:lnTo>
                  <a:lnTo>
                    <a:pt x="7097" y="34737"/>
                  </a:lnTo>
                  <a:lnTo>
                    <a:pt x="6062" y="36947"/>
                  </a:lnTo>
                  <a:lnTo>
                    <a:pt x="6554" y="40924"/>
                  </a:lnTo>
                  <a:lnTo>
                    <a:pt x="7148" y="43828"/>
                  </a:lnTo>
                  <a:lnTo>
                    <a:pt x="7691" y="46808"/>
                  </a:lnTo>
                  <a:lnTo>
                    <a:pt x="9408" y="46556"/>
                  </a:lnTo>
                  <a:lnTo>
                    <a:pt x="11252" y="48740"/>
                  </a:lnTo>
                  <a:lnTo>
                    <a:pt x="12780" y="46152"/>
                  </a:lnTo>
                  <a:lnTo>
                    <a:pt x="13916" y="42654"/>
                  </a:lnTo>
                  <a:lnTo>
                    <a:pt x="15343" y="40381"/>
                  </a:lnTo>
                  <a:lnTo>
                    <a:pt x="17388" y="39826"/>
                  </a:lnTo>
                  <a:lnTo>
                    <a:pt x="20621" y="38449"/>
                  </a:lnTo>
                  <a:lnTo>
                    <a:pt x="22250" y="36429"/>
                  </a:lnTo>
                  <a:lnTo>
                    <a:pt x="25116" y="36050"/>
                  </a:lnTo>
                  <a:lnTo>
                    <a:pt x="29738" y="33184"/>
                  </a:lnTo>
                  <a:lnTo>
                    <a:pt x="29005" y="33108"/>
                  </a:lnTo>
                  <a:lnTo>
                    <a:pt x="29877" y="31100"/>
                  </a:lnTo>
                  <a:lnTo>
                    <a:pt x="29270" y="29105"/>
                  </a:lnTo>
                  <a:cubicBezTo>
                    <a:pt x="29637" y="28979"/>
                    <a:pt x="30142" y="28600"/>
                    <a:pt x="30558" y="27514"/>
                  </a:cubicBezTo>
                  <a:cubicBezTo>
                    <a:pt x="30659" y="27274"/>
                    <a:pt x="30748" y="27022"/>
                    <a:pt x="30824" y="26782"/>
                  </a:cubicBezTo>
                  <a:lnTo>
                    <a:pt x="31202" y="25847"/>
                  </a:lnTo>
                  <a:cubicBezTo>
                    <a:pt x="31720" y="24585"/>
                    <a:pt x="31935" y="24054"/>
                    <a:pt x="32036" y="23815"/>
                  </a:cubicBezTo>
                  <a:cubicBezTo>
                    <a:pt x="32149" y="23726"/>
                    <a:pt x="32238" y="23600"/>
                    <a:pt x="32288" y="23474"/>
                  </a:cubicBezTo>
                  <a:cubicBezTo>
                    <a:pt x="32452" y="23070"/>
                    <a:pt x="32389" y="22514"/>
                    <a:pt x="32074" y="21807"/>
                  </a:cubicBezTo>
                  <a:cubicBezTo>
                    <a:pt x="31910" y="21403"/>
                    <a:pt x="31644" y="21062"/>
                    <a:pt x="31303" y="20797"/>
                  </a:cubicBezTo>
                  <a:cubicBezTo>
                    <a:pt x="31834" y="20494"/>
                    <a:pt x="32112" y="20329"/>
                    <a:pt x="32250" y="20228"/>
                  </a:cubicBezTo>
                  <a:lnTo>
                    <a:pt x="32263" y="20241"/>
                  </a:lnTo>
                  <a:lnTo>
                    <a:pt x="33311" y="19572"/>
                  </a:lnTo>
                  <a:lnTo>
                    <a:pt x="32894" y="17046"/>
                  </a:lnTo>
                  <a:lnTo>
                    <a:pt x="33261" y="14534"/>
                  </a:lnTo>
                  <a:lnTo>
                    <a:pt x="35167" y="12412"/>
                  </a:lnTo>
                  <a:lnTo>
                    <a:pt x="36897" y="10329"/>
                  </a:lnTo>
                  <a:lnTo>
                    <a:pt x="37592" y="8220"/>
                  </a:lnTo>
                  <a:lnTo>
                    <a:pt x="35167" y="7096"/>
                  </a:lnTo>
                  <a:lnTo>
                    <a:pt x="32756" y="8018"/>
                  </a:lnTo>
                  <a:lnTo>
                    <a:pt x="31872" y="8801"/>
                  </a:lnTo>
                  <a:lnTo>
                    <a:pt x="32364" y="7942"/>
                  </a:lnTo>
                  <a:lnTo>
                    <a:pt x="32541" y="7046"/>
                  </a:lnTo>
                  <a:lnTo>
                    <a:pt x="28046" y="7046"/>
                  </a:lnTo>
                  <a:lnTo>
                    <a:pt x="28008" y="6604"/>
                  </a:lnTo>
                  <a:lnTo>
                    <a:pt x="29536" y="6415"/>
                  </a:lnTo>
                  <a:lnTo>
                    <a:pt x="32541" y="6415"/>
                  </a:lnTo>
                  <a:lnTo>
                    <a:pt x="32162" y="3927"/>
                  </a:lnTo>
                  <a:lnTo>
                    <a:pt x="31228" y="1768"/>
                  </a:lnTo>
                  <a:lnTo>
                    <a:pt x="2760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52"/>
            <p:cNvSpPr/>
            <p:nvPr/>
          </p:nvSpPr>
          <p:spPr>
            <a:xfrm>
              <a:off x="2067150" y="740400"/>
              <a:ext cx="667350" cy="530050"/>
            </a:xfrm>
            <a:custGeom>
              <a:avLst/>
              <a:gdLst/>
              <a:ahLst/>
              <a:cxnLst/>
              <a:rect l="l" t="t" r="r" b="b"/>
              <a:pathLst>
                <a:path w="26694" h="21202" extrusionOk="0">
                  <a:moveTo>
                    <a:pt x="19218" y="1"/>
                  </a:moveTo>
                  <a:lnTo>
                    <a:pt x="14635" y="556"/>
                  </a:lnTo>
                  <a:lnTo>
                    <a:pt x="11415" y="1895"/>
                  </a:lnTo>
                  <a:lnTo>
                    <a:pt x="10228" y="3157"/>
                  </a:lnTo>
                  <a:lnTo>
                    <a:pt x="12122" y="5165"/>
                  </a:lnTo>
                  <a:lnTo>
                    <a:pt x="14016" y="6100"/>
                  </a:lnTo>
                  <a:lnTo>
                    <a:pt x="11099" y="6163"/>
                  </a:lnTo>
                  <a:lnTo>
                    <a:pt x="9041" y="4660"/>
                  </a:lnTo>
                  <a:lnTo>
                    <a:pt x="8814" y="2766"/>
                  </a:lnTo>
                  <a:lnTo>
                    <a:pt x="7627" y="2286"/>
                  </a:lnTo>
                  <a:lnTo>
                    <a:pt x="5190" y="6706"/>
                  </a:lnTo>
                  <a:lnTo>
                    <a:pt x="4786" y="9711"/>
                  </a:lnTo>
                  <a:lnTo>
                    <a:pt x="5733" y="11756"/>
                  </a:lnTo>
                  <a:lnTo>
                    <a:pt x="7627" y="12236"/>
                  </a:lnTo>
                  <a:lnTo>
                    <a:pt x="8650" y="13688"/>
                  </a:lnTo>
                  <a:lnTo>
                    <a:pt x="6288" y="13082"/>
                  </a:lnTo>
                  <a:lnTo>
                    <a:pt x="5101" y="14509"/>
                  </a:lnTo>
                  <a:lnTo>
                    <a:pt x="2816" y="14509"/>
                  </a:lnTo>
                  <a:lnTo>
                    <a:pt x="1642" y="14004"/>
                  </a:lnTo>
                  <a:lnTo>
                    <a:pt x="417" y="12741"/>
                  </a:lnTo>
                  <a:cubicBezTo>
                    <a:pt x="177" y="12905"/>
                    <a:pt x="0" y="14332"/>
                    <a:pt x="0" y="14332"/>
                  </a:cubicBezTo>
                  <a:lnTo>
                    <a:pt x="1212" y="15822"/>
                  </a:lnTo>
                  <a:lnTo>
                    <a:pt x="631" y="18007"/>
                  </a:lnTo>
                  <a:lnTo>
                    <a:pt x="51" y="19459"/>
                  </a:lnTo>
                  <a:lnTo>
                    <a:pt x="3914" y="20494"/>
                  </a:lnTo>
                  <a:lnTo>
                    <a:pt x="6566" y="21201"/>
                  </a:lnTo>
                  <a:lnTo>
                    <a:pt x="7551" y="20810"/>
                  </a:lnTo>
                  <a:lnTo>
                    <a:pt x="7551" y="19232"/>
                  </a:lnTo>
                  <a:lnTo>
                    <a:pt x="5809" y="18689"/>
                  </a:lnTo>
                  <a:lnTo>
                    <a:pt x="3927" y="18032"/>
                  </a:lnTo>
                  <a:lnTo>
                    <a:pt x="3296" y="16403"/>
                  </a:lnTo>
                  <a:lnTo>
                    <a:pt x="4748" y="16138"/>
                  </a:lnTo>
                  <a:lnTo>
                    <a:pt x="7071" y="17653"/>
                  </a:lnTo>
                  <a:lnTo>
                    <a:pt x="9129" y="17653"/>
                  </a:lnTo>
                  <a:lnTo>
                    <a:pt x="11024" y="18348"/>
                  </a:lnTo>
                  <a:lnTo>
                    <a:pt x="11806" y="15140"/>
                  </a:lnTo>
                  <a:lnTo>
                    <a:pt x="13625" y="13398"/>
                  </a:lnTo>
                  <a:lnTo>
                    <a:pt x="15115" y="12224"/>
                  </a:lnTo>
                  <a:lnTo>
                    <a:pt x="15115" y="10405"/>
                  </a:lnTo>
                  <a:lnTo>
                    <a:pt x="18587" y="9231"/>
                  </a:lnTo>
                  <a:lnTo>
                    <a:pt x="21277" y="7728"/>
                  </a:lnTo>
                  <a:lnTo>
                    <a:pt x="23322" y="5986"/>
                  </a:lnTo>
                  <a:lnTo>
                    <a:pt x="25494" y="5216"/>
                  </a:lnTo>
                  <a:lnTo>
                    <a:pt x="26694" y="3322"/>
                  </a:lnTo>
                  <a:lnTo>
                    <a:pt x="25671" y="1390"/>
                  </a:lnTo>
                  <a:lnTo>
                    <a:pt x="2276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52"/>
            <p:cNvSpPr/>
            <p:nvPr/>
          </p:nvSpPr>
          <p:spPr>
            <a:xfrm>
              <a:off x="2057975" y="732525"/>
              <a:ext cx="685375" cy="546450"/>
            </a:xfrm>
            <a:custGeom>
              <a:avLst/>
              <a:gdLst/>
              <a:ahLst/>
              <a:cxnLst/>
              <a:rect l="l" t="t" r="r" b="b"/>
              <a:pathLst>
                <a:path w="27415" h="21858" extrusionOk="0">
                  <a:moveTo>
                    <a:pt x="23058" y="631"/>
                  </a:moveTo>
                  <a:lnTo>
                    <a:pt x="25811" y="1919"/>
                  </a:lnTo>
                  <a:lnTo>
                    <a:pt x="26682" y="3599"/>
                  </a:lnTo>
                  <a:lnTo>
                    <a:pt x="25646" y="5240"/>
                  </a:lnTo>
                  <a:lnTo>
                    <a:pt x="23576" y="5998"/>
                  </a:lnTo>
                  <a:lnTo>
                    <a:pt x="21480" y="7753"/>
                  </a:lnTo>
                  <a:lnTo>
                    <a:pt x="18853" y="9230"/>
                  </a:lnTo>
                  <a:lnTo>
                    <a:pt x="15166" y="10493"/>
                  </a:lnTo>
                  <a:lnTo>
                    <a:pt x="15166" y="12387"/>
                  </a:lnTo>
                  <a:lnTo>
                    <a:pt x="13764" y="13486"/>
                  </a:lnTo>
                  <a:lnTo>
                    <a:pt x="11883" y="15291"/>
                  </a:lnTo>
                  <a:lnTo>
                    <a:pt x="11163" y="18246"/>
                  </a:lnTo>
                  <a:lnTo>
                    <a:pt x="9597" y="17678"/>
                  </a:lnTo>
                  <a:lnTo>
                    <a:pt x="7539" y="17665"/>
                  </a:lnTo>
                  <a:lnTo>
                    <a:pt x="5191" y="16125"/>
                  </a:lnTo>
                  <a:lnTo>
                    <a:pt x="3233" y="16478"/>
                  </a:lnTo>
                  <a:lnTo>
                    <a:pt x="4067" y="18600"/>
                  </a:lnTo>
                  <a:lnTo>
                    <a:pt x="6087" y="19307"/>
                  </a:lnTo>
                  <a:lnTo>
                    <a:pt x="7602" y="19786"/>
                  </a:lnTo>
                  <a:lnTo>
                    <a:pt x="7602" y="20910"/>
                  </a:lnTo>
                  <a:lnTo>
                    <a:pt x="6921" y="21188"/>
                  </a:lnTo>
                  <a:lnTo>
                    <a:pt x="847" y="19559"/>
                  </a:lnTo>
                  <a:lnTo>
                    <a:pt x="1301" y="18398"/>
                  </a:lnTo>
                  <a:lnTo>
                    <a:pt x="1920" y="16062"/>
                  </a:lnTo>
                  <a:lnTo>
                    <a:pt x="695" y="14559"/>
                  </a:lnTo>
                  <a:cubicBezTo>
                    <a:pt x="733" y="14243"/>
                    <a:pt x="796" y="13915"/>
                    <a:pt x="872" y="13612"/>
                  </a:cubicBezTo>
                  <a:lnTo>
                    <a:pt x="1769" y="14534"/>
                  </a:lnTo>
                  <a:lnTo>
                    <a:pt x="3057" y="15114"/>
                  </a:lnTo>
                  <a:lnTo>
                    <a:pt x="5620" y="15140"/>
                  </a:lnTo>
                  <a:lnTo>
                    <a:pt x="6769" y="13751"/>
                  </a:lnTo>
                  <a:lnTo>
                    <a:pt x="9762" y="14521"/>
                  </a:lnTo>
                  <a:lnTo>
                    <a:pt x="8183" y="12261"/>
                  </a:lnTo>
                  <a:lnTo>
                    <a:pt x="6327" y="11794"/>
                  </a:lnTo>
                  <a:lnTo>
                    <a:pt x="5481" y="9963"/>
                  </a:lnTo>
                  <a:lnTo>
                    <a:pt x="5860" y="7122"/>
                  </a:lnTo>
                  <a:lnTo>
                    <a:pt x="8133" y="3005"/>
                  </a:lnTo>
                  <a:lnTo>
                    <a:pt x="8890" y="3296"/>
                  </a:lnTo>
                  <a:lnTo>
                    <a:pt x="9130" y="5152"/>
                  </a:lnTo>
                  <a:lnTo>
                    <a:pt x="11365" y="6793"/>
                  </a:lnTo>
                  <a:lnTo>
                    <a:pt x="15684" y="6692"/>
                  </a:lnTo>
                  <a:lnTo>
                    <a:pt x="12678" y="5228"/>
                  </a:lnTo>
                  <a:lnTo>
                    <a:pt x="11024" y="3472"/>
                  </a:lnTo>
                  <a:lnTo>
                    <a:pt x="11971" y="2475"/>
                  </a:lnTo>
                  <a:lnTo>
                    <a:pt x="15090" y="1174"/>
                  </a:lnTo>
                  <a:lnTo>
                    <a:pt x="19585" y="631"/>
                  </a:lnTo>
                  <a:close/>
                  <a:moveTo>
                    <a:pt x="19548" y="0"/>
                  </a:moveTo>
                  <a:lnTo>
                    <a:pt x="14977" y="556"/>
                  </a:lnTo>
                  <a:lnTo>
                    <a:pt x="11656" y="1919"/>
                  </a:lnTo>
                  <a:lnTo>
                    <a:pt x="10166" y="3472"/>
                  </a:lnTo>
                  <a:lnTo>
                    <a:pt x="12262" y="5695"/>
                  </a:lnTo>
                  <a:lnTo>
                    <a:pt x="13083" y="6124"/>
                  </a:lnTo>
                  <a:lnTo>
                    <a:pt x="11567" y="6162"/>
                  </a:lnTo>
                  <a:lnTo>
                    <a:pt x="9724" y="4798"/>
                  </a:lnTo>
                  <a:lnTo>
                    <a:pt x="9471" y="2854"/>
                  </a:lnTo>
                  <a:lnTo>
                    <a:pt x="7868" y="2210"/>
                  </a:lnTo>
                  <a:lnTo>
                    <a:pt x="5279" y="6869"/>
                  </a:lnTo>
                  <a:lnTo>
                    <a:pt x="4837" y="10064"/>
                  </a:lnTo>
                  <a:lnTo>
                    <a:pt x="5885" y="12337"/>
                  </a:lnTo>
                  <a:lnTo>
                    <a:pt x="7804" y="12816"/>
                  </a:lnTo>
                  <a:lnTo>
                    <a:pt x="8272" y="13486"/>
                  </a:lnTo>
                  <a:lnTo>
                    <a:pt x="6542" y="13044"/>
                  </a:lnTo>
                  <a:lnTo>
                    <a:pt x="5330" y="14508"/>
                  </a:lnTo>
                  <a:lnTo>
                    <a:pt x="3259" y="14508"/>
                  </a:lnTo>
                  <a:lnTo>
                    <a:pt x="2185" y="14054"/>
                  </a:lnTo>
                  <a:lnTo>
                    <a:pt x="822" y="12652"/>
                  </a:lnTo>
                  <a:lnTo>
                    <a:pt x="607" y="12791"/>
                  </a:lnTo>
                  <a:cubicBezTo>
                    <a:pt x="519" y="12854"/>
                    <a:pt x="253" y="13031"/>
                    <a:pt x="51" y="14609"/>
                  </a:cubicBezTo>
                  <a:lnTo>
                    <a:pt x="39" y="14748"/>
                  </a:lnTo>
                  <a:lnTo>
                    <a:pt x="1238" y="16213"/>
                  </a:lnTo>
                  <a:lnTo>
                    <a:pt x="708" y="18208"/>
                  </a:lnTo>
                  <a:lnTo>
                    <a:pt x="1" y="19989"/>
                  </a:lnTo>
                  <a:lnTo>
                    <a:pt x="6946" y="21857"/>
                  </a:lnTo>
                  <a:lnTo>
                    <a:pt x="8234" y="21340"/>
                  </a:lnTo>
                  <a:lnTo>
                    <a:pt x="8234" y="19319"/>
                  </a:lnTo>
                  <a:lnTo>
                    <a:pt x="6289" y="18701"/>
                  </a:lnTo>
                  <a:lnTo>
                    <a:pt x="4547" y="18094"/>
                  </a:lnTo>
                  <a:lnTo>
                    <a:pt x="4092" y="16958"/>
                  </a:lnTo>
                  <a:lnTo>
                    <a:pt x="5052" y="16781"/>
                  </a:lnTo>
                  <a:lnTo>
                    <a:pt x="7350" y="18284"/>
                  </a:lnTo>
                  <a:lnTo>
                    <a:pt x="9433" y="18284"/>
                  </a:lnTo>
                  <a:lnTo>
                    <a:pt x="11605" y="19079"/>
                  </a:lnTo>
                  <a:lnTo>
                    <a:pt x="12464" y="15620"/>
                  </a:lnTo>
                  <a:lnTo>
                    <a:pt x="14181" y="13953"/>
                  </a:lnTo>
                  <a:lnTo>
                    <a:pt x="15797" y="12690"/>
                  </a:lnTo>
                  <a:lnTo>
                    <a:pt x="15797" y="10948"/>
                  </a:lnTo>
                  <a:lnTo>
                    <a:pt x="19106" y="9811"/>
                  </a:lnTo>
                  <a:lnTo>
                    <a:pt x="21833" y="8283"/>
                  </a:lnTo>
                  <a:lnTo>
                    <a:pt x="23853" y="6579"/>
                  </a:lnTo>
                  <a:lnTo>
                    <a:pt x="26063" y="5783"/>
                  </a:lnTo>
                  <a:lnTo>
                    <a:pt x="27414" y="3637"/>
                  </a:lnTo>
                  <a:lnTo>
                    <a:pt x="26265" y="1452"/>
                  </a:lnTo>
                  <a:lnTo>
                    <a:pt x="2320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52"/>
            <p:cNvSpPr/>
            <p:nvPr/>
          </p:nvSpPr>
          <p:spPr>
            <a:xfrm>
              <a:off x="2007475" y="1152350"/>
              <a:ext cx="49275" cy="59075"/>
            </a:xfrm>
            <a:custGeom>
              <a:avLst/>
              <a:gdLst/>
              <a:ahLst/>
              <a:cxnLst/>
              <a:rect l="l" t="t" r="r" b="b"/>
              <a:pathLst>
                <a:path w="1971" h="2363" extrusionOk="0">
                  <a:moveTo>
                    <a:pt x="1339" y="1"/>
                  </a:moveTo>
                  <a:cubicBezTo>
                    <a:pt x="1023" y="241"/>
                    <a:pt x="1" y="1554"/>
                    <a:pt x="1" y="1554"/>
                  </a:cubicBezTo>
                  <a:lnTo>
                    <a:pt x="1339" y="2362"/>
                  </a:lnTo>
                  <a:lnTo>
                    <a:pt x="1970" y="1188"/>
                  </a:lnTo>
                  <a:lnTo>
                    <a:pt x="133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52"/>
            <p:cNvSpPr/>
            <p:nvPr/>
          </p:nvSpPr>
          <p:spPr>
            <a:xfrm>
              <a:off x="1995800" y="1140375"/>
              <a:ext cx="70100" cy="82100"/>
            </a:xfrm>
            <a:custGeom>
              <a:avLst/>
              <a:gdLst/>
              <a:ahLst/>
              <a:cxnLst/>
              <a:rect l="l" t="t" r="r" b="b"/>
              <a:pathLst>
                <a:path w="2804" h="3284" extrusionOk="0">
                  <a:moveTo>
                    <a:pt x="1730" y="998"/>
                  </a:moveTo>
                  <a:lnTo>
                    <a:pt x="2084" y="1667"/>
                  </a:lnTo>
                  <a:lnTo>
                    <a:pt x="1692" y="2399"/>
                  </a:lnTo>
                  <a:lnTo>
                    <a:pt x="935" y="1945"/>
                  </a:lnTo>
                  <a:cubicBezTo>
                    <a:pt x="1200" y="1629"/>
                    <a:pt x="1516" y="1250"/>
                    <a:pt x="1730" y="998"/>
                  </a:cubicBezTo>
                  <a:close/>
                  <a:moveTo>
                    <a:pt x="1920" y="0"/>
                  </a:moveTo>
                  <a:lnTo>
                    <a:pt x="1617" y="227"/>
                  </a:lnTo>
                  <a:cubicBezTo>
                    <a:pt x="1288" y="480"/>
                    <a:pt x="392" y="1616"/>
                    <a:pt x="228" y="1844"/>
                  </a:cubicBezTo>
                  <a:lnTo>
                    <a:pt x="0" y="2121"/>
                  </a:lnTo>
                  <a:lnTo>
                    <a:pt x="1932" y="3283"/>
                  </a:lnTo>
                  <a:lnTo>
                    <a:pt x="2804" y="1654"/>
                  </a:lnTo>
                  <a:lnTo>
                    <a:pt x="192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52"/>
            <p:cNvSpPr/>
            <p:nvPr/>
          </p:nvSpPr>
          <p:spPr>
            <a:xfrm>
              <a:off x="2092700" y="954125"/>
              <a:ext cx="54950" cy="101675"/>
            </a:xfrm>
            <a:custGeom>
              <a:avLst/>
              <a:gdLst/>
              <a:ahLst/>
              <a:cxnLst/>
              <a:rect l="l" t="t" r="r" b="b"/>
              <a:pathLst>
                <a:path w="2198" h="4067" extrusionOk="0">
                  <a:moveTo>
                    <a:pt x="1125" y="0"/>
                  </a:moveTo>
                  <a:lnTo>
                    <a:pt x="1" y="2096"/>
                  </a:lnTo>
                  <a:lnTo>
                    <a:pt x="455" y="4066"/>
                  </a:lnTo>
                  <a:lnTo>
                    <a:pt x="847" y="4066"/>
                  </a:lnTo>
                  <a:lnTo>
                    <a:pt x="847" y="2488"/>
                  </a:lnTo>
                  <a:lnTo>
                    <a:pt x="2198" y="1717"/>
                  </a:lnTo>
                  <a:lnTo>
                    <a:pt x="112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52"/>
            <p:cNvSpPr/>
            <p:nvPr/>
          </p:nvSpPr>
          <p:spPr>
            <a:xfrm>
              <a:off x="2084500" y="938325"/>
              <a:ext cx="73900" cy="125350"/>
            </a:xfrm>
            <a:custGeom>
              <a:avLst/>
              <a:gdLst/>
              <a:ahLst/>
              <a:cxnLst/>
              <a:rect l="l" t="t" r="r" b="b"/>
              <a:pathLst>
                <a:path w="2956" h="5014" extrusionOk="0">
                  <a:moveTo>
                    <a:pt x="1478" y="1263"/>
                  </a:moveTo>
                  <a:lnTo>
                    <a:pt x="2084" y="2236"/>
                  </a:lnTo>
                  <a:lnTo>
                    <a:pt x="859" y="2943"/>
                  </a:lnTo>
                  <a:lnTo>
                    <a:pt x="859" y="3637"/>
                  </a:lnTo>
                  <a:lnTo>
                    <a:pt x="670" y="2779"/>
                  </a:lnTo>
                  <a:lnTo>
                    <a:pt x="1478" y="1263"/>
                  </a:lnTo>
                  <a:close/>
                  <a:moveTo>
                    <a:pt x="1440" y="1"/>
                  </a:moveTo>
                  <a:lnTo>
                    <a:pt x="1" y="2690"/>
                  </a:lnTo>
                  <a:lnTo>
                    <a:pt x="531" y="5014"/>
                  </a:lnTo>
                  <a:lnTo>
                    <a:pt x="1491" y="5014"/>
                  </a:lnTo>
                  <a:lnTo>
                    <a:pt x="1491" y="3296"/>
                  </a:lnTo>
                  <a:lnTo>
                    <a:pt x="2955" y="2463"/>
                  </a:lnTo>
                  <a:lnTo>
                    <a:pt x="144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52"/>
            <p:cNvSpPr/>
            <p:nvPr/>
          </p:nvSpPr>
          <p:spPr>
            <a:xfrm>
              <a:off x="1999575" y="874575"/>
              <a:ext cx="83050" cy="141750"/>
            </a:xfrm>
            <a:custGeom>
              <a:avLst/>
              <a:gdLst/>
              <a:ahLst/>
              <a:cxnLst/>
              <a:rect l="l" t="t" r="r" b="b"/>
              <a:pathLst>
                <a:path w="3322" h="5670" extrusionOk="0">
                  <a:moveTo>
                    <a:pt x="796" y="0"/>
                  </a:moveTo>
                  <a:lnTo>
                    <a:pt x="796" y="1882"/>
                  </a:lnTo>
                  <a:lnTo>
                    <a:pt x="1" y="2601"/>
                  </a:lnTo>
                  <a:lnTo>
                    <a:pt x="1264" y="4407"/>
                  </a:lnTo>
                  <a:lnTo>
                    <a:pt x="1617" y="5670"/>
                  </a:lnTo>
                  <a:lnTo>
                    <a:pt x="3322" y="2286"/>
                  </a:lnTo>
                  <a:lnTo>
                    <a:pt x="3322" y="631"/>
                  </a:lnTo>
                  <a:lnTo>
                    <a:pt x="79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52"/>
            <p:cNvSpPr/>
            <p:nvPr/>
          </p:nvSpPr>
          <p:spPr>
            <a:xfrm>
              <a:off x="1989175" y="864475"/>
              <a:ext cx="101025" cy="173625"/>
            </a:xfrm>
            <a:custGeom>
              <a:avLst/>
              <a:gdLst/>
              <a:ahLst/>
              <a:cxnLst/>
              <a:rect l="l" t="t" r="r" b="b"/>
              <a:pathLst>
                <a:path w="4041" h="6945" extrusionOk="0">
                  <a:moveTo>
                    <a:pt x="1528" y="808"/>
                  </a:moveTo>
                  <a:lnTo>
                    <a:pt x="3422" y="1275"/>
                  </a:lnTo>
                  <a:lnTo>
                    <a:pt x="3422" y="2614"/>
                  </a:lnTo>
                  <a:lnTo>
                    <a:pt x="2109" y="5202"/>
                  </a:lnTo>
                  <a:lnTo>
                    <a:pt x="1970" y="4735"/>
                  </a:lnTo>
                  <a:lnTo>
                    <a:pt x="834" y="3043"/>
                  </a:lnTo>
                  <a:lnTo>
                    <a:pt x="1528" y="2437"/>
                  </a:lnTo>
                  <a:lnTo>
                    <a:pt x="1528" y="808"/>
                  </a:lnTo>
                  <a:close/>
                  <a:moveTo>
                    <a:pt x="884" y="0"/>
                  </a:moveTo>
                  <a:lnTo>
                    <a:pt x="884" y="2147"/>
                  </a:lnTo>
                  <a:lnTo>
                    <a:pt x="0" y="2955"/>
                  </a:lnTo>
                  <a:lnTo>
                    <a:pt x="1389" y="4950"/>
                  </a:lnTo>
                  <a:lnTo>
                    <a:pt x="1932" y="6945"/>
                  </a:lnTo>
                  <a:lnTo>
                    <a:pt x="4041" y="2765"/>
                  </a:lnTo>
                  <a:lnTo>
                    <a:pt x="4041" y="783"/>
                  </a:lnTo>
                  <a:lnTo>
                    <a:pt x="8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52"/>
            <p:cNvSpPr/>
            <p:nvPr/>
          </p:nvSpPr>
          <p:spPr>
            <a:xfrm>
              <a:off x="1924775" y="1047875"/>
              <a:ext cx="106400" cy="104500"/>
            </a:xfrm>
            <a:custGeom>
              <a:avLst/>
              <a:gdLst/>
              <a:ahLst/>
              <a:cxnLst/>
              <a:rect l="l" t="t" r="r" b="b"/>
              <a:pathLst>
                <a:path w="4256" h="4180" extrusionOk="0">
                  <a:moveTo>
                    <a:pt x="0" y="0"/>
                  </a:moveTo>
                  <a:lnTo>
                    <a:pt x="0" y="1894"/>
                  </a:lnTo>
                  <a:lnTo>
                    <a:pt x="1263" y="2690"/>
                  </a:lnTo>
                  <a:lnTo>
                    <a:pt x="947" y="4180"/>
                  </a:lnTo>
                  <a:cubicBezTo>
                    <a:pt x="947" y="4180"/>
                    <a:pt x="2481" y="3571"/>
                    <a:pt x="2595" y="3571"/>
                  </a:cubicBezTo>
                  <a:cubicBezTo>
                    <a:pt x="2599" y="3571"/>
                    <a:pt x="2601" y="3572"/>
                    <a:pt x="2601" y="3574"/>
                  </a:cubicBezTo>
                  <a:cubicBezTo>
                    <a:pt x="2601" y="3574"/>
                    <a:pt x="2602" y="3575"/>
                    <a:pt x="2602" y="3575"/>
                  </a:cubicBezTo>
                  <a:cubicBezTo>
                    <a:pt x="2638" y="3575"/>
                    <a:pt x="4256" y="1389"/>
                    <a:pt x="4256" y="1389"/>
                  </a:cubicBezTo>
                  <a:lnTo>
                    <a:pt x="3296" y="0"/>
                  </a:lnTo>
                  <a:lnTo>
                    <a:pt x="2147" y="796"/>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52"/>
            <p:cNvSpPr/>
            <p:nvPr/>
          </p:nvSpPr>
          <p:spPr>
            <a:xfrm>
              <a:off x="1916875" y="1036500"/>
              <a:ext cx="124100" cy="128500"/>
            </a:xfrm>
            <a:custGeom>
              <a:avLst/>
              <a:gdLst/>
              <a:ahLst/>
              <a:cxnLst/>
              <a:rect l="l" t="t" r="r" b="b"/>
              <a:pathLst>
                <a:path w="4964" h="5140" extrusionOk="0">
                  <a:moveTo>
                    <a:pt x="3524" y="897"/>
                  </a:moveTo>
                  <a:lnTo>
                    <a:pt x="4180" y="1844"/>
                  </a:lnTo>
                  <a:cubicBezTo>
                    <a:pt x="3675" y="2526"/>
                    <a:pt x="2968" y="3473"/>
                    <a:pt x="2753" y="3738"/>
                  </a:cubicBezTo>
                  <a:cubicBezTo>
                    <a:pt x="2577" y="3789"/>
                    <a:pt x="2261" y="3903"/>
                    <a:pt x="1693" y="4130"/>
                  </a:cubicBezTo>
                  <a:lnTo>
                    <a:pt x="1933" y="2981"/>
                  </a:lnTo>
                  <a:lnTo>
                    <a:pt x="632" y="2173"/>
                  </a:lnTo>
                  <a:lnTo>
                    <a:pt x="632" y="910"/>
                  </a:lnTo>
                  <a:lnTo>
                    <a:pt x="2501" y="1604"/>
                  </a:lnTo>
                  <a:lnTo>
                    <a:pt x="3524" y="897"/>
                  </a:lnTo>
                  <a:close/>
                  <a:moveTo>
                    <a:pt x="1" y="1"/>
                  </a:moveTo>
                  <a:lnTo>
                    <a:pt x="1" y="2526"/>
                  </a:lnTo>
                  <a:lnTo>
                    <a:pt x="1225" y="3284"/>
                  </a:lnTo>
                  <a:lnTo>
                    <a:pt x="834" y="5140"/>
                  </a:lnTo>
                  <a:lnTo>
                    <a:pt x="1377" y="4925"/>
                  </a:lnTo>
                  <a:cubicBezTo>
                    <a:pt x="1996" y="4685"/>
                    <a:pt x="2690" y="4420"/>
                    <a:pt x="2905" y="4344"/>
                  </a:cubicBezTo>
                  <a:cubicBezTo>
                    <a:pt x="2916" y="4347"/>
                    <a:pt x="2927" y="4348"/>
                    <a:pt x="2938" y="4348"/>
                  </a:cubicBezTo>
                  <a:cubicBezTo>
                    <a:pt x="3130" y="4348"/>
                    <a:pt x="3368" y="4002"/>
                    <a:pt x="4824" y="2021"/>
                  </a:cubicBezTo>
                  <a:lnTo>
                    <a:pt x="4963" y="1832"/>
                  </a:lnTo>
                  <a:lnTo>
                    <a:pt x="3688" y="13"/>
                  </a:lnTo>
                  <a:lnTo>
                    <a:pt x="2412" y="885"/>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52"/>
            <p:cNvSpPr/>
            <p:nvPr/>
          </p:nvSpPr>
          <p:spPr>
            <a:xfrm>
              <a:off x="1706650" y="1016300"/>
              <a:ext cx="192575" cy="136400"/>
            </a:xfrm>
            <a:custGeom>
              <a:avLst/>
              <a:gdLst/>
              <a:ahLst/>
              <a:cxnLst/>
              <a:rect l="l" t="t" r="r" b="b"/>
              <a:pathLst>
                <a:path w="7703" h="5456" extrusionOk="0">
                  <a:moveTo>
                    <a:pt x="2412" y="1"/>
                  </a:moveTo>
                  <a:lnTo>
                    <a:pt x="1616" y="518"/>
                  </a:lnTo>
                  <a:cubicBezTo>
                    <a:pt x="1376" y="594"/>
                    <a:pt x="0" y="2147"/>
                    <a:pt x="0" y="2147"/>
                  </a:cubicBezTo>
                  <a:lnTo>
                    <a:pt x="859" y="4029"/>
                  </a:lnTo>
                  <a:lnTo>
                    <a:pt x="1692" y="5456"/>
                  </a:lnTo>
                  <a:lnTo>
                    <a:pt x="4142" y="4849"/>
                  </a:lnTo>
                  <a:lnTo>
                    <a:pt x="5253" y="4269"/>
                  </a:lnTo>
                  <a:lnTo>
                    <a:pt x="7387" y="4837"/>
                  </a:lnTo>
                  <a:lnTo>
                    <a:pt x="7703" y="2652"/>
                  </a:lnTo>
                  <a:lnTo>
                    <a:pt x="6907" y="480"/>
                  </a:lnTo>
                  <a:lnTo>
                    <a:pt x="5013" y="1819"/>
                  </a:lnTo>
                  <a:lnTo>
                    <a:pt x="4520" y="2968"/>
                  </a:lnTo>
                  <a:lnTo>
                    <a:pt x="3043" y="2652"/>
                  </a:lnTo>
                  <a:lnTo>
                    <a:pt x="3043" y="1263"/>
                  </a:lnTo>
                  <a:lnTo>
                    <a:pt x="241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52"/>
            <p:cNvSpPr/>
            <p:nvPr/>
          </p:nvSpPr>
          <p:spPr>
            <a:xfrm>
              <a:off x="1697800" y="1004950"/>
              <a:ext cx="209625" cy="156600"/>
            </a:xfrm>
            <a:custGeom>
              <a:avLst/>
              <a:gdLst/>
              <a:ahLst/>
              <a:cxnLst/>
              <a:rect l="l" t="t" r="r" b="b"/>
              <a:pathLst>
                <a:path w="8385" h="6264" extrusionOk="0">
                  <a:moveTo>
                    <a:pt x="2652" y="909"/>
                  </a:moveTo>
                  <a:lnTo>
                    <a:pt x="3094" y="1793"/>
                  </a:lnTo>
                  <a:lnTo>
                    <a:pt x="3094" y="3359"/>
                  </a:lnTo>
                  <a:lnTo>
                    <a:pt x="5064" y="3788"/>
                  </a:lnTo>
                  <a:lnTo>
                    <a:pt x="5632" y="2475"/>
                  </a:lnTo>
                  <a:lnTo>
                    <a:pt x="7122" y="1427"/>
                  </a:lnTo>
                  <a:lnTo>
                    <a:pt x="7728" y="3132"/>
                  </a:lnTo>
                  <a:lnTo>
                    <a:pt x="7476" y="4887"/>
                  </a:lnTo>
                  <a:lnTo>
                    <a:pt x="5582" y="4382"/>
                  </a:lnTo>
                  <a:lnTo>
                    <a:pt x="4395" y="5000"/>
                  </a:lnTo>
                  <a:lnTo>
                    <a:pt x="2210" y="5531"/>
                  </a:lnTo>
                  <a:lnTo>
                    <a:pt x="1503" y="4356"/>
                  </a:lnTo>
                  <a:lnTo>
                    <a:pt x="733" y="2664"/>
                  </a:lnTo>
                  <a:cubicBezTo>
                    <a:pt x="1288" y="2033"/>
                    <a:pt x="1920" y="1364"/>
                    <a:pt x="2084" y="1263"/>
                  </a:cubicBezTo>
                  <a:lnTo>
                    <a:pt x="2652" y="909"/>
                  </a:lnTo>
                  <a:close/>
                  <a:moveTo>
                    <a:pt x="2917" y="0"/>
                  </a:moveTo>
                  <a:lnTo>
                    <a:pt x="1831" y="682"/>
                  </a:lnTo>
                  <a:cubicBezTo>
                    <a:pt x="1705" y="745"/>
                    <a:pt x="1352" y="1010"/>
                    <a:pt x="139" y="2387"/>
                  </a:cubicBezTo>
                  <a:lnTo>
                    <a:pt x="0" y="2551"/>
                  </a:lnTo>
                  <a:lnTo>
                    <a:pt x="947" y="4647"/>
                  </a:lnTo>
                  <a:lnTo>
                    <a:pt x="1907" y="6263"/>
                  </a:lnTo>
                  <a:lnTo>
                    <a:pt x="4584" y="5606"/>
                  </a:lnTo>
                  <a:lnTo>
                    <a:pt x="5645" y="5051"/>
                  </a:lnTo>
                  <a:lnTo>
                    <a:pt x="8006" y="5682"/>
                  </a:lnTo>
                  <a:lnTo>
                    <a:pt x="8385" y="3068"/>
                  </a:lnTo>
                  <a:lnTo>
                    <a:pt x="7438" y="429"/>
                  </a:lnTo>
                  <a:lnTo>
                    <a:pt x="5127" y="2058"/>
                  </a:lnTo>
                  <a:lnTo>
                    <a:pt x="4710" y="3043"/>
                  </a:lnTo>
                  <a:lnTo>
                    <a:pt x="3738" y="2841"/>
                  </a:lnTo>
                  <a:lnTo>
                    <a:pt x="3738" y="1642"/>
                  </a:lnTo>
                  <a:lnTo>
                    <a:pt x="291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52"/>
            <p:cNvSpPr/>
            <p:nvPr/>
          </p:nvSpPr>
          <p:spPr>
            <a:xfrm>
              <a:off x="1640975" y="919700"/>
              <a:ext cx="161975" cy="96625"/>
            </a:xfrm>
            <a:custGeom>
              <a:avLst/>
              <a:gdLst/>
              <a:ahLst/>
              <a:cxnLst/>
              <a:rect l="l" t="t" r="r" b="b"/>
              <a:pathLst>
                <a:path w="6479" h="3865" extrusionOk="0">
                  <a:moveTo>
                    <a:pt x="5203" y="1"/>
                  </a:moveTo>
                  <a:lnTo>
                    <a:pt x="3549" y="632"/>
                  </a:lnTo>
                  <a:lnTo>
                    <a:pt x="783" y="1819"/>
                  </a:lnTo>
                  <a:lnTo>
                    <a:pt x="1" y="3334"/>
                  </a:lnTo>
                  <a:lnTo>
                    <a:pt x="1579" y="3865"/>
                  </a:lnTo>
                  <a:lnTo>
                    <a:pt x="3157" y="3334"/>
                  </a:lnTo>
                  <a:lnTo>
                    <a:pt x="4572" y="3094"/>
                  </a:lnTo>
                  <a:lnTo>
                    <a:pt x="5759" y="1933"/>
                  </a:lnTo>
                  <a:lnTo>
                    <a:pt x="6478" y="708"/>
                  </a:lnTo>
                  <a:lnTo>
                    <a:pt x="520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52"/>
            <p:cNvSpPr/>
            <p:nvPr/>
          </p:nvSpPr>
          <p:spPr>
            <a:xfrm>
              <a:off x="1629625" y="910875"/>
              <a:ext cx="184375" cy="113650"/>
            </a:xfrm>
            <a:custGeom>
              <a:avLst/>
              <a:gdLst/>
              <a:ahLst/>
              <a:cxnLst/>
              <a:rect l="l" t="t" r="r" b="b"/>
              <a:pathLst>
                <a:path w="7375" h="4546" extrusionOk="0">
                  <a:moveTo>
                    <a:pt x="5632" y="707"/>
                  </a:moveTo>
                  <a:lnTo>
                    <a:pt x="6503" y="1175"/>
                  </a:lnTo>
                  <a:lnTo>
                    <a:pt x="5960" y="2084"/>
                  </a:lnTo>
                  <a:lnTo>
                    <a:pt x="4874" y="3144"/>
                  </a:lnTo>
                  <a:lnTo>
                    <a:pt x="3561" y="3372"/>
                  </a:lnTo>
                  <a:lnTo>
                    <a:pt x="2033" y="3877"/>
                  </a:lnTo>
                  <a:lnTo>
                    <a:pt x="909" y="3511"/>
                  </a:lnTo>
                  <a:lnTo>
                    <a:pt x="1477" y="2412"/>
                  </a:lnTo>
                  <a:lnTo>
                    <a:pt x="4116" y="1276"/>
                  </a:lnTo>
                  <a:lnTo>
                    <a:pt x="5632" y="707"/>
                  </a:lnTo>
                  <a:close/>
                  <a:moveTo>
                    <a:pt x="5682" y="0"/>
                  </a:moveTo>
                  <a:lnTo>
                    <a:pt x="3877" y="695"/>
                  </a:lnTo>
                  <a:lnTo>
                    <a:pt x="1010" y="1920"/>
                  </a:lnTo>
                  <a:lnTo>
                    <a:pt x="0" y="3877"/>
                  </a:lnTo>
                  <a:lnTo>
                    <a:pt x="2033" y="4546"/>
                  </a:lnTo>
                  <a:lnTo>
                    <a:pt x="3687" y="4003"/>
                  </a:lnTo>
                  <a:lnTo>
                    <a:pt x="5177" y="3750"/>
                  </a:lnTo>
                  <a:lnTo>
                    <a:pt x="6427" y="2513"/>
                  </a:lnTo>
                  <a:lnTo>
                    <a:pt x="7374" y="947"/>
                  </a:lnTo>
                  <a:lnTo>
                    <a:pt x="568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52"/>
            <p:cNvSpPr/>
            <p:nvPr/>
          </p:nvSpPr>
          <p:spPr>
            <a:xfrm>
              <a:off x="1843950" y="961050"/>
              <a:ext cx="72950" cy="40125"/>
            </a:xfrm>
            <a:custGeom>
              <a:avLst/>
              <a:gdLst/>
              <a:ahLst/>
              <a:cxnLst/>
              <a:rect l="l" t="t" r="r" b="b"/>
              <a:pathLst>
                <a:path w="2918" h="1605" extrusionOk="0">
                  <a:moveTo>
                    <a:pt x="392" y="1"/>
                  </a:moveTo>
                  <a:lnTo>
                    <a:pt x="1" y="594"/>
                  </a:lnTo>
                  <a:lnTo>
                    <a:pt x="1024" y="1605"/>
                  </a:lnTo>
                  <a:lnTo>
                    <a:pt x="2211" y="670"/>
                  </a:lnTo>
                  <a:lnTo>
                    <a:pt x="291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52"/>
            <p:cNvSpPr/>
            <p:nvPr/>
          </p:nvSpPr>
          <p:spPr>
            <a:xfrm>
              <a:off x="1833850" y="953475"/>
              <a:ext cx="102950" cy="58125"/>
            </a:xfrm>
            <a:custGeom>
              <a:avLst/>
              <a:gdLst/>
              <a:ahLst/>
              <a:cxnLst/>
              <a:rect l="l" t="t" r="r" b="b"/>
              <a:pathLst>
                <a:path w="4118" h="2325" extrusionOk="0">
                  <a:moveTo>
                    <a:pt x="2526" y="632"/>
                  </a:moveTo>
                  <a:lnTo>
                    <a:pt x="1453" y="1491"/>
                  </a:lnTo>
                  <a:lnTo>
                    <a:pt x="809" y="860"/>
                  </a:lnTo>
                  <a:lnTo>
                    <a:pt x="973" y="632"/>
                  </a:lnTo>
                  <a:close/>
                  <a:moveTo>
                    <a:pt x="632" y="1"/>
                  </a:moveTo>
                  <a:lnTo>
                    <a:pt x="1" y="948"/>
                  </a:lnTo>
                  <a:lnTo>
                    <a:pt x="1402" y="2324"/>
                  </a:lnTo>
                  <a:lnTo>
                    <a:pt x="2829" y="1213"/>
                  </a:lnTo>
                  <a:lnTo>
                    <a:pt x="411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52"/>
            <p:cNvSpPr/>
            <p:nvPr/>
          </p:nvSpPr>
          <p:spPr>
            <a:xfrm>
              <a:off x="1900150" y="882450"/>
              <a:ext cx="40425" cy="51500"/>
            </a:xfrm>
            <a:custGeom>
              <a:avLst/>
              <a:gdLst/>
              <a:ahLst/>
              <a:cxnLst/>
              <a:rect l="l" t="t" r="r" b="b"/>
              <a:pathLst>
                <a:path w="1617" h="2060" extrusionOk="0">
                  <a:moveTo>
                    <a:pt x="354" y="1"/>
                  </a:moveTo>
                  <a:lnTo>
                    <a:pt x="0" y="708"/>
                  </a:lnTo>
                  <a:lnTo>
                    <a:pt x="695" y="1137"/>
                  </a:lnTo>
                  <a:lnTo>
                    <a:pt x="1351" y="2059"/>
                  </a:lnTo>
                  <a:lnTo>
                    <a:pt x="1617" y="1339"/>
                  </a:lnTo>
                  <a:lnTo>
                    <a:pt x="1617" y="316"/>
                  </a:lnTo>
                  <a:lnTo>
                    <a:pt x="35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52"/>
            <p:cNvSpPr/>
            <p:nvPr/>
          </p:nvSpPr>
          <p:spPr>
            <a:xfrm>
              <a:off x="1889725" y="873000"/>
              <a:ext cx="58750" cy="77975"/>
            </a:xfrm>
            <a:custGeom>
              <a:avLst/>
              <a:gdLst/>
              <a:ahLst/>
              <a:cxnLst/>
              <a:rect l="l" t="t" r="r" b="b"/>
              <a:pathLst>
                <a:path w="2350" h="3119" extrusionOk="0">
                  <a:moveTo>
                    <a:pt x="948" y="745"/>
                  </a:moveTo>
                  <a:lnTo>
                    <a:pt x="1718" y="934"/>
                  </a:lnTo>
                  <a:lnTo>
                    <a:pt x="1718" y="1654"/>
                  </a:lnTo>
                  <a:lnTo>
                    <a:pt x="1680" y="1768"/>
                  </a:lnTo>
                  <a:lnTo>
                    <a:pt x="1364" y="1326"/>
                  </a:lnTo>
                  <a:lnTo>
                    <a:pt x="821" y="972"/>
                  </a:lnTo>
                  <a:lnTo>
                    <a:pt x="948" y="745"/>
                  </a:lnTo>
                  <a:close/>
                  <a:moveTo>
                    <a:pt x="607" y="0"/>
                  </a:moveTo>
                  <a:lnTo>
                    <a:pt x="1" y="1200"/>
                  </a:lnTo>
                  <a:lnTo>
                    <a:pt x="885" y="1755"/>
                  </a:lnTo>
                  <a:lnTo>
                    <a:pt x="1857" y="3119"/>
                  </a:lnTo>
                  <a:lnTo>
                    <a:pt x="2324" y="1818"/>
                  </a:lnTo>
                  <a:lnTo>
                    <a:pt x="2349" y="442"/>
                  </a:lnTo>
                  <a:lnTo>
                    <a:pt x="6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52"/>
            <p:cNvSpPr/>
            <p:nvPr/>
          </p:nvSpPr>
          <p:spPr>
            <a:xfrm>
              <a:off x="1439900" y="1099950"/>
              <a:ext cx="185325" cy="192275"/>
            </a:xfrm>
            <a:custGeom>
              <a:avLst/>
              <a:gdLst/>
              <a:ahLst/>
              <a:cxnLst/>
              <a:rect l="l" t="t" r="r" b="b"/>
              <a:pathLst>
                <a:path w="7413" h="7691" extrusionOk="0">
                  <a:moveTo>
                    <a:pt x="5682" y="1"/>
                  </a:moveTo>
                  <a:lnTo>
                    <a:pt x="3826" y="354"/>
                  </a:lnTo>
                  <a:cubicBezTo>
                    <a:pt x="3586" y="544"/>
                    <a:pt x="2374" y="834"/>
                    <a:pt x="2374" y="834"/>
                  </a:cubicBezTo>
                  <a:lnTo>
                    <a:pt x="2374" y="2337"/>
                  </a:lnTo>
                  <a:lnTo>
                    <a:pt x="1111" y="3991"/>
                  </a:lnTo>
                  <a:lnTo>
                    <a:pt x="0" y="4900"/>
                  </a:lnTo>
                  <a:lnTo>
                    <a:pt x="632" y="7691"/>
                  </a:lnTo>
                  <a:lnTo>
                    <a:pt x="2058" y="7691"/>
                  </a:lnTo>
                  <a:lnTo>
                    <a:pt x="4293" y="5254"/>
                  </a:lnTo>
                  <a:lnTo>
                    <a:pt x="5834" y="4622"/>
                  </a:lnTo>
                  <a:lnTo>
                    <a:pt x="7412" y="3650"/>
                  </a:lnTo>
                  <a:lnTo>
                    <a:pt x="7412" y="1705"/>
                  </a:lnTo>
                  <a:lnTo>
                    <a:pt x="6238" y="910"/>
                  </a:lnTo>
                  <a:lnTo>
                    <a:pt x="568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52"/>
            <p:cNvSpPr/>
            <p:nvPr/>
          </p:nvSpPr>
          <p:spPr>
            <a:xfrm>
              <a:off x="1431375" y="1091425"/>
              <a:ext cx="201725" cy="208700"/>
            </a:xfrm>
            <a:custGeom>
              <a:avLst/>
              <a:gdLst/>
              <a:ahLst/>
              <a:cxnLst/>
              <a:rect l="l" t="t" r="r" b="b"/>
              <a:pathLst>
                <a:path w="8069" h="8348" extrusionOk="0">
                  <a:moveTo>
                    <a:pt x="5859" y="708"/>
                  </a:moveTo>
                  <a:lnTo>
                    <a:pt x="6301" y="1428"/>
                  </a:lnTo>
                  <a:lnTo>
                    <a:pt x="7438" y="2223"/>
                  </a:lnTo>
                  <a:lnTo>
                    <a:pt x="7438" y="3814"/>
                  </a:lnTo>
                  <a:lnTo>
                    <a:pt x="6049" y="4673"/>
                  </a:lnTo>
                  <a:lnTo>
                    <a:pt x="4521" y="5304"/>
                  </a:lnTo>
                  <a:lnTo>
                    <a:pt x="2260" y="7716"/>
                  </a:lnTo>
                  <a:lnTo>
                    <a:pt x="1225" y="7716"/>
                  </a:lnTo>
                  <a:lnTo>
                    <a:pt x="695" y="5367"/>
                  </a:lnTo>
                  <a:lnTo>
                    <a:pt x="1642" y="4584"/>
                  </a:lnTo>
                  <a:lnTo>
                    <a:pt x="3018" y="2791"/>
                  </a:lnTo>
                  <a:lnTo>
                    <a:pt x="3018" y="1428"/>
                  </a:lnTo>
                  <a:cubicBezTo>
                    <a:pt x="3422" y="1327"/>
                    <a:pt x="4003" y="1163"/>
                    <a:pt x="4281" y="998"/>
                  </a:cubicBezTo>
                  <a:lnTo>
                    <a:pt x="5859" y="708"/>
                  </a:lnTo>
                  <a:close/>
                  <a:moveTo>
                    <a:pt x="6175" y="1"/>
                  </a:moveTo>
                  <a:lnTo>
                    <a:pt x="4117" y="380"/>
                  </a:lnTo>
                  <a:lnTo>
                    <a:pt x="4028" y="405"/>
                  </a:lnTo>
                  <a:lnTo>
                    <a:pt x="3965" y="443"/>
                  </a:lnTo>
                  <a:cubicBezTo>
                    <a:pt x="3851" y="544"/>
                    <a:pt x="3182" y="733"/>
                    <a:pt x="2639" y="872"/>
                  </a:cubicBezTo>
                  <a:lnTo>
                    <a:pt x="2399" y="923"/>
                  </a:lnTo>
                  <a:lnTo>
                    <a:pt x="2399" y="2564"/>
                  </a:lnTo>
                  <a:lnTo>
                    <a:pt x="1225" y="4105"/>
                  </a:lnTo>
                  <a:lnTo>
                    <a:pt x="0" y="5115"/>
                  </a:lnTo>
                  <a:lnTo>
                    <a:pt x="733" y="8347"/>
                  </a:lnTo>
                  <a:lnTo>
                    <a:pt x="2538" y="8347"/>
                  </a:lnTo>
                  <a:lnTo>
                    <a:pt x="4836" y="5847"/>
                  </a:lnTo>
                  <a:lnTo>
                    <a:pt x="6352" y="5228"/>
                  </a:lnTo>
                  <a:lnTo>
                    <a:pt x="8069" y="4168"/>
                  </a:lnTo>
                  <a:lnTo>
                    <a:pt x="8069" y="1870"/>
                  </a:lnTo>
                  <a:lnTo>
                    <a:pt x="6806" y="1024"/>
                  </a:lnTo>
                  <a:lnTo>
                    <a:pt x="617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52"/>
            <p:cNvSpPr/>
            <p:nvPr/>
          </p:nvSpPr>
          <p:spPr>
            <a:xfrm>
              <a:off x="1514700" y="1211400"/>
              <a:ext cx="329275" cy="270225"/>
            </a:xfrm>
            <a:custGeom>
              <a:avLst/>
              <a:gdLst/>
              <a:ahLst/>
              <a:cxnLst/>
              <a:rect l="l" t="t" r="r" b="b"/>
              <a:pathLst>
                <a:path w="13171" h="10809" extrusionOk="0">
                  <a:moveTo>
                    <a:pt x="12072" y="0"/>
                  </a:moveTo>
                  <a:lnTo>
                    <a:pt x="9623" y="480"/>
                  </a:lnTo>
                  <a:lnTo>
                    <a:pt x="8676" y="4180"/>
                  </a:lnTo>
                  <a:lnTo>
                    <a:pt x="7678" y="3536"/>
                  </a:lnTo>
                  <a:lnTo>
                    <a:pt x="8297" y="1503"/>
                  </a:lnTo>
                  <a:lnTo>
                    <a:pt x="4925" y="707"/>
                  </a:lnTo>
                  <a:lnTo>
                    <a:pt x="1440" y="1818"/>
                  </a:lnTo>
                  <a:lnTo>
                    <a:pt x="1074" y="2993"/>
                  </a:lnTo>
                  <a:lnTo>
                    <a:pt x="2791" y="3574"/>
                  </a:lnTo>
                  <a:lnTo>
                    <a:pt x="1" y="3940"/>
                  </a:lnTo>
                  <a:lnTo>
                    <a:pt x="1" y="6389"/>
                  </a:lnTo>
                  <a:lnTo>
                    <a:pt x="2842" y="6389"/>
                  </a:lnTo>
                  <a:lnTo>
                    <a:pt x="3549" y="6781"/>
                  </a:lnTo>
                  <a:lnTo>
                    <a:pt x="632" y="7021"/>
                  </a:lnTo>
                  <a:lnTo>
                    <a:pt x="1503" y="8637"/>
                  </a:lnTo>
                  <a:lnTo>
                    <a:pt x="1819" y="10177"/>
                  </a:lnTo>
                  <a:lnTo>
                    <a:pt x="4736" y="10177"/>
                  </a:lnTo>
                  <a:lnTo>
                    <a:pt x="6706" y="9142"/>
                  </a:lnTo>
                  <a:lnTo>
                    <a:pt x="8751" y="10809"/>
                  </a:lnTo>
                  <a:lnTo>
                    <a:pt x="10570" y="10089"/>
                  </a:lnTo>
                  <a:lnTo>
                    <a:pt x="11529" y="8789"/>
                  </a:lnTo>
                  <a:lnTo>
                    <a:pt x="10102" y="5695"/>
                  </a:lnTo>
                  <a:lnTo>
                    <a:pt x="11201" y="2614"/>
                  </a:lnTo>
                  <a:lnTo>
                    <a:pt x="13171" y="1111"/>
                  </a:lnTo>
                  <a:lnTo>
                    <a:pt x="120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52"/>
            <p:cNvSpPr/>
            <p:nvPr/>
          </p:nvSpPr>
          <p:spPr>
            <a:xfrm>
              <a:off x="1506825" y="1202875"/>
              <a:ext cx="349150" cy="287600"/>
            </a:xfrm>
            <a:custGeom>
              <a:avLst/>
              <a:gdLst/>
              <a:ahLst/>
              <a:cxnLst/>
              <a:rect l="l" t="t" r="r" b="b"/>
              <a:pathLst>
                <a:path w="13966" h="11504" extrusionOk="0">
                  <a:moveTo>
                    <a:pt x="12274" y="682"/>
                  </a:moveTo>
                  <a:lnTo>
                    <a:pt x="13006" y="1414"/>
                  </a:lnTo>
                  <a:lnTo>
                    <a:pt x="11238" y="2766"/>
                  </a:lnTo>
                  <a:lnTo>
                    <a:pt x="10064" y="6061"/>
                  </a:lnTo>
                  <a:lnTo>
                    <a:pt x="11478" y="9092"/>
                  </a:lnTo>
                  <a:lnTo>
                    <a:pt x="10683" y="10178"/>
                  </a:lnTo>
                  <a:lnTo>
                    <a:pt x="9129" y="10784"/>
                  </a:lnTo>
                  <a:lnTo>
                    <a:pt x="7059" y="9117"/>
                  </a:lnTo>
                  <a:lnTo>
                    <a:pt x="4975" y="10203"/>
                  </a:lnTo>
                  <a:lnTo>
                    <a:pt x="2399" y="10203"/>
                  </a:lnTo>
                  <a:lnTo>
                    <a:pt x="2134" y="8915"/>
                  </a:lnTo>
                  <a:lnTo>
                    <a:pt x="1465" y="7640"/>
                  </a:lnTo>
                  <a:lnTo>
                    <a:pt x="4937" y="7349"/>
                  </a:lnTo>
                  <a:lnTo>
                    <a:pt x="3245" y="6415"/>
                  </a:lnTo>
                  <a:lnTo>
                    <a:pt x="644" y="6415"/>
                  </a:lnTo>
                  <a:lnTo>
                    <a:pt x="644" y="4559"/>
                  </a:lnTo>
                  <a:lnTo>
                    <a:pt x="4495" y="4053"/>
                  </a:lnTo>
                  <a:lnTo>
                    <a:pt x="1781" y="3132"/>
                  </a:lnTo>
                  <a:lnTo>
                    <a:pt x="2008" y="2399"/>
                  </a:lnTo>
                  <a:lnTo>
                    <a:pt x="5253" y="1377"/>
                  </a:lnTo>
                  <a:lnTo>
                    <a:pt x="8208" y="2071"/>
                  </a:lnTo>
                  <a:lnTo>
                    <a:pt x="7627" y="4003"/>
                  </a:lnTo>
                  <a:lnTo>
                    <a:pt x="9193" y="5026"/>
                  </a:lnTo>
                  <a:lnTo>
                    <a:pt x="10190" y="1086"/>
                  </a:lnTo>
                  <a:lnTo>
                    <a:pt x="12274" y="682"/>
                  </a:lnTo>
                  <a:close/>
                  <a:moveTo>
                    <a:pt x="12488" y="0"/>
                  </a:moveTo>
                  <a:lnTo>
                    <a:pt x="9685" y="543"/>
                  </a:lnTo>
                  <a:lnTo>
                    <a:pt x="8801" y="4016"/>
                  </a:lnTo>
                  <a:lnTo>
                    <a:pt x="8372" y="3738"/>
                  </a:lnTo>
                  <a:lnTo>
                    <a:pt x="9003" y="1616"/>
                  </a:lnTo>
                  <a:lnTo>
                    <a:pt x="5228" y="733"/>
                  </a:lnTo>
                  <a:lnTo>
                    <a:pt x="1503" y="1907"/>
                  </a:lnTo>
                  <a:lnTo>
                    <a:pt x="998" y="3536"/>
                  </a:lnTo>
                  <a:lnTo>
                    <a:pt x="1717" y="3788"/>
                  </a:lnTo>
                  <a:lnTo>
                    <a:pt x="0" y="4003"/>
                  </a:lnTo>
                  <a:lnTo>
                    <a:pt x="0" y="7046"/>
                  </a:lnTo>
                  <a:lnTo>
                    <a:pt x="1010" y="7046"/>
                  </a:lnTo>
                  <a:lnTo>
                    <a:pt x="442" y="7097"/>
                  </a:lnTo>
                  <a:lnTo>
                    <a:pt x="1515" y="9079"/>
                  </a:lnTo>
                  <a:lnTo>
                    <a:pt x="1882" y="10834"/>
                  </a:lnTo>
                  <a:lnTo>
                    <a:pt x="5127" y="10834"/>
                  </a:lnTo>
                  <a:lnTo>
                    <a:pt x="6983" y="9862"/>
                  </a:lnTo>
                  <a:lnTo>
                    <a:pt x="9016" y="11503"/>
                  </a:lnTo>
                  <a:lnTo>
                    <a:pt x="11087" y="10708"/>
                  </a:lnTo>
                  <a:lnTo>
                    <a:pt x="12210" y="9167"/>
                  </a:lnTo>
                  <a:lnTo>
                    <a:pt x="10758" y="6023"/>
                  </a:lnTo>
                  <a:lnTo>
                    <a:pt x="11781" y="3144"/>
                  </a:lnTo>
                  <a:lnTo>
                    <a:pt x="13966" y="1490"/>
                  </a:lnTo>
                  <a:lnTo>
                    <a:pt x="1248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52"/>
            <p:cNvSpPr/>
            <p:nvPr/>
          </p:nvSpPr>
          <p:spPr>
            <a:xfrm>
              <a:off x="1843950" y="1219275"/>
              <a:ext cx="96625" cy="163875"/>
            </a:xfrm>
            <a:custGeom>
              <a:avLst/>
              <a:gdLst/>
              <a:ahLst/>
              <a:cxnLst/>
              <a:rect l="l" t="t" r="r" b="b"/>
              <a:pathLst>
                <a:path w="3865" h="6555" extrusionOk="0">
                  <a:moveTo>
                    <a:pt x="2602" y="1"/>
                  </a:moveTo>
                  <a:lnTo>
                    <a:pt x="2046" y="1339"/>
                  </a:lnTo>
                  <a:lnTo>
                    <a:pt x="1466" y="3334"/>
                  </a:lnTo>
                  <a:lnTo>
                    <a:pt x="1024" y="1642"/>
                  </a:lnTo>
                  <a:lnTo>
                    <a:pt x="1" y="3246"/>
                  </a:lnTo>
                  <a:lnTo>
                    <a:pt x="392" y="5026"/>
                  </a:lnTo>
                  <a:lnTo>
                    <a:pt x="1024" y="6554"/>
                  </a:lnTo>
                  <a:lnTo>
                    <a:pt x="3057" y="5014"/>
                  </a:lnTo>
                  <a:lnTo>
                    <a:pt x="3865" y="3221"/>
                  </a:lnTo>
                  <a:lnTo>
                    <a:pt x="3865" y="1339"/>
                  </a:lnTo>
                  <a:lnTo>
                    <a:pt x="260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52"/>
            <p:cNvSpPr/>
            <p:nvPr/>
          </p:nvSpPr>
          <p:spPr>
            <a:xfrm>
              <a:off x="1835425" y="1205075"/>
              <a:ext cx="113050" cy="190700"/>
            </a:xfrm>
            <a:custGeom>
              <a:avLst/>
              <a:gdLst/>
              <a:ahLst/>
              <a:cxnLst/>
              <a:rect l="l" t="t" r="r" b="b"/>
              <a:pathLst>
                <a:path w="4522" h="7628" extrusionOk="0">
                  <a:moveTo>
                    <a:pt x="3044" y="1150"/>
                  </a:moveTo>
                  <a:lnTo>
                    <a:pt x="3890" y="2034"/>
                  </a:lnTo>
                  <a:lnTo>
                    <a:pt x="3890" y="3726"/>
                  </a:lnTo>
                  <a:lnTo>
                    <a:pt x="3145" y="5380"/>
                  </a:lnTo>
                  <a:lnTo>
                    <a:pt x="1503" y="6630"/>
                  </a:lnTo>
                  <a:lnTo>
                    <a:pt x="1049" y="5519"/>
                  </a:lnTo>
                  <a:lnTo>
                    <a:pt x="683" y="3877"/>
                  </a:lnTo>
                  <a:lnTo>
                    <a:pt x="1238" y="2981"/>
                  </a:lnTo>
                  <a:lnTo>
                    <a:pt x="1781" y="5089"/>
                  </a:lnTo>
                  <a:lnTo>
                    <a:pt x="2678" y="2034"/>
                  </a:lnTo>
                  <a:lnTo>
                    <a:pt x="3044" y="1150"/>
                  </a:lnTo>
                  <a:close/>
                  <a:moveTo>
                    <a:pt x="2842" y="1"/>
                  </a:moveTo>
                  <a:lnTo>
                    <a:pt x="2084" y="1819"/>
                  </a:lnTo>
                  <a:lnTo>
                    <a:pt x="1819" y="2715"/>
                  </a:lnTo>
                  <a:lnTo>
                    <a:pt x="1491" y="1427"/>
                  </a:lnTo>
                  <a:lnTo>
                    <a:pt x="1" y="3763"/>
                  </a:lnTo>
                  <a:lnTo>
                    <a:pt x="443" y="5708"/>
                  </a:lnTo>
                  <a:lnTo>
                    <a:pt x="1238" y="7627"/>
                  </a:lnTo>
                  <a:lnTo>
                    <a:pt x="3650" y="5784"/>
                  </a:lnTo>
                  <a:lnTo>
                    <a:pt x="4496" y="3915"/>
                  </a:lnTo>
                  <a:lnTo>
                    <a:pt x="4521" y="1781"/>
                  </a:lnTo>
                  <a:lnTo>
                    <a:pt x="284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52"/>
            <p:cNvSpPr/>
            <p:nvPr/>
          </p:nvSpPr>
          <p:spPr>
            <a:xfrm>
              <a:off x="1794700" y="1458875"/>
              <a:ext cx="74850" cy="69800"/>
            </a:xfrm>
            <a:custGeom>
              <a:avLst/>
              <a:gdLst/>
              <a:ahLst/>
              <a:cxnLst/>
              <a:rect l="l" t="t" r="r" b="b"/>
              <a:pathLst>
                <a:path w="2994" h="2792" extrusionOk="0">
                  <a:moveTo>
                    <a:pt x="1971" y="1"/>
                  </a:moveTo>
                  <a:lnTo>
                    <a:pt x="872" y="847"/>
                  </a:lnTo>
                  <a:lnTo>
                    <a:pt x="1" y="1465"/>
                  </a:lnTo>
                  <a:lnTo>
                    <a:pt x="1504" y="2791"/>
                  </a:lnTo>
                  <a:lnTo>
                    <a:pt x="2994" y="2791"/>
                  </a:lnTo>
                  <a:lnTo>
                    <a:pt x="197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52"/>
            <p:cNvSpPr/>
            <p:nvPr/>
          </p:nvSpPr>
          <p:spPr>
            <a:xfrm>
              <a:off x="1782075" y="1445925"/>
              <a:ext cx="98850" cy="90625"/>
            </a:xfrm>
            <a:custGeom>
              <a:avLst/>
              <a:gdLst/>
              <a:ahLst/>
              <a:cxnLst/>
              <a:rect l="l" t="t" r="r" b="b"/>
              <a:pathLst>
                <a:path w="3954" h="3625" extrusionOk="0">
                  <a:moveTo>
                    <a:pt x="2324" y="1024"/>
                  </a:moveTo>
                  <a:lnTo>
                    <a:pt x="3057" y="2994"/>
                  </a:lnTo>
                  <a:lnTo>
                    <a:pt x="2122" y="2994"/>
                  </a:lnTo>
                  <a:lnTo>
                    <a:pt x="1011" y="2009"/>
                  </a:lnTo>
                  <a:lnTo>
                    <a:pt x="2324" y="1024"/>
                  </a:lnTo>
                  <a:close/>
                  <a:moveTo>
                    <a:pt x="2627" y="1"/>
                  </a:moveTo>
                  <a:lnTo>
                    <a:pt x="1188" y="1112"/>
                  </a:lnTo>
                  <a:lnTo>
                    <a:pt x="1" y="1958"/>
                  </a:lnTo>
                  <a:lnTo>
                    <a:pt x="1882" y="3625"/>
                  </a:lnTo>
                  <a:lnTo>
                    <a:pt x="3953" y="3625"/>
                  </a:lnTo>
                  <a:lnTo>
                    <a:pt x="262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52"/>
            <p:cNvSpPr/>
            <p:nvPr/>
          </p:nvSpPr>
          <p:spPr>
            <a:xfrm>
              <a:off x="241275" y="1079650"/>
              <a:ext cx="2559200" cy="3887025"/>
            </a:xfrm>
            <a:custGeom>
              <a:avLst/>
              <a:gdLst/>
              <a:ahLst/>
              <a:cxnLst/>
              <a:rect l="l" t="t" r="r" b="b"/>
              <a:pathLst>
                <a:path w="102368" h="155481" extrusionOk="0">
                  <a:moveTo>
                    <a:pt x="22033" y="0"/>
                  </a:moveTo>
                  <a:cubicBezTo>
                    <a:pt x="21541" y="0"/>
                    <a:pt x="20848" y="207"/>
                    <a:pt x="19875" y="825"/>
                  </a:cubicBezTo>
                  <a:cubicBezTo>
                    <a:pt x="16958" y="2669"/>
                    <a:pt x="16718" y="2669"/>
                    <a:pt x="16718" y="2669"/>
                  </a:cubicBezTo>
                  <a:lnTo>
                    <a:pt x="14357" y="4096"/>
                  </a:lnTo>
                  <a:lnTo>
                    <a:pt x="14357" y="5043"/>
                  </a:lnTo>
                  <a:lnTo>
                    <a:pt x="15304" y="8351"/>
                  </a:lnTo>
                  <a:lnTo>
                    <a:pt x="15532" y="10056"/>
                  </a:lnTo>
                  <a:lnTo>
                    <a:pt x="13423" y="9450"/>
                  </a:lnTo>
                  <a:lnTo>
                    <a:pt x="12665" y="8869"/>
                  </a:lnTo>
                  <a:lnTo>
                    <a:pt x="10051" y="10043"/>
                  </a:lnTo>
                  <a:lnTo>
                    <a:pt x="9319" y="11584"/>
                  </a:lnTo>
                  <a:lnTo>
                    <a:pt x="9319" y="12606"/>
                  </a:lnTo>
                  <a:lnTo>
                    <a:pt x="11920" y="12998"/>
                  </a:lnTo>
                  <a:lnTo>
                    <a:pt x="13890" y="12846"/>
                  </a:lnTo>
                  <a:lnTo>
                    <a:pt x="13890" y="12846"/>
                  </a:lnTo>
                  <a:lnTo>
                    <a:pt x="12236" y="14854"/>
                  </a:lnTo>
                  <a:lnTo>
                    <a:pt x="9281" y="15447"/>
                  </a:lnTo>
                  <a:lnTo>
                    <a:pt x="7324" y="17884"/>
                  </a:lnTo>
                  <a:lnTo>
                    <a:pt x="5922" y="20094"/>
                  </a:lnTo>
                  <a:lnTo>
                    <a:pt x="6478" y="22228"/>
                  </a:lnTo>
                  <a:lnTo>
                    <a:pt x="7665" y="23491"/>
                  </a:lnTo>
                  <a:lnTo>
                    <a:pt x="9559" y="25069"/>
                  </a:lnTo>
                  <a:cubicBezTo>
                    <a:pt x="9559" y="25069"/>
                    <a:pt x="8448" y="26534"/>
                    <a:pt x="8372" y="26862"/>
                  </a:cubicBezTo>
                  <a:cubicBezTo>
                    <a:pt x="8296" y="27191"/>
                    <a:pt x="2841" y="30196"/>
                    <a:pt x="2841" y="30196"/>
                  </a:cubicBezTo>
                  <a:lnTo>
                    <a:pt x="0" y="31610"/>
                  </a:lnTo>
                  <a:lnTo>
                    <a:pt x="0" y="31610"/>
                  </a:lnTo>
                  <a:lnTo>
                    <a:pt x="4344" y="30903"/>
                  </a:lnTo>
                  <a:lnTo>
                    <a:pt x="10178" y="28529"/>
                  </a:lnTo>
                  <a:lnTo>
                    <a:pt x="12476" y="25852"/>
                  </a:lnTo>
                  <a:lnTo>
                    <a:pt x="14446" y="24110"/>
                  </a:lnTo>
                  <a:lnTo>
                    <a:pt x="16883" y="22380"/>
                  </a:lnTo>
                  <a:lnTo>
                    <a:pt x="15393" y="25132"/>
                  </a:lnTo>
                  <a:lnTo>
                    <a:pt x="17287" y="24741"/>
                  </a:lnTo>
                  <a:cubicBezTo>
                    <a:pt x="17287" y="24741"/>
                    <a:pt x="19648" y="24034"/>
                    <a:pt x="19812" y="23794"/>
                  </a:cubicBezTo>
                  <a:cubicBezTo>
                    <a:pt x="19818" y="23784"/>
                    <a:pt x="19832" y="23779"/>
                    <a:pt x="19854" y="23779"/>
                  </a:cubicBezTo>
                  <a:cubicBezTo>
                    <a:pt x="20342" y="23779"/>
                    <a:pt x="24610" y="26319"/>
                    <a:pt x="24610" y="26319"/>
                  </a:cubicBezTo>
                  <a:lnTo>
                    <a:pt x="26113" y="29085"/>
                  </a:lnTo>
                  <a:lnTo>
                    <a:pt x="26820" y="33100"/>
                  </a:lnTo>
                  <a:lnTo>
                    <a:pt x="26189" y="36105"/>
                  </a:lnTo>
                  <a:lnTo>
                    <a:pt x="25633" y="38151"/>
                  </a:lnTo>
                  <a:lnTo>
                    <a:pt x="26429" y="40045"/>
                  </a:lnTo>
                  <a:lnTo>
                    <a:pt x="27376" y="37040"/>
                  </a:lnTo>
                  <a:lnTo>
                    <a:pt x="28474" y="36105"/>
                  </a:lnTo>
                  <a:lnTo>
                    <a:pt x="29194" y="40512"/>
                  </a:lnTo>
                  <a:lnTo>
                    <a:pt x="30457" y="43505"/>
                  </a:lnTo>
                  <a:lnTo>
                    <a:pt x="28083" y="42015"/>
                  </a:lnTo>
                  <a:lnTo>
                    <a:pt x="27856" y="43505"/>
                  </a:lnTo>
                  <a:lnTo>
                    <a:pt x="29585" y="47293"/>
                  </a:lnTo>
                  <a:lnTo>
                    <a:pt x="29346" y="49894"/>
                  </a:lnTo>
                  <a:lnTo>
                    <a:pt x="28083" y="52419"/>
                  </a:lnTo>
                  <a:lnTo>
                    <a:pt x="27616" y="56763"/>
                  </a:lnTo>
                  <a:lnTo>
                    <a:pt x="27931" y="61258"/>
                  </a:lnTo>
                  <a:lnTo>
                    <a:pt x="29661" y="64011"/>
                  </a:lnTo>
                  <a:lnTo>
                    <a:pt x="31404" y="65198"/>
                  </a:lnTo>
                  <a:lnTo>
                    <a:pt x="32666" y="68670"/>
                  </a:lnTo>
                  <a:lnTo>
                    <a:pt x="33538" y="71713"/>
                  </a:lnTo>
                  <a:lnTo>
                    <a:pt x="34081" y="73708"/>
                  </a:lnTo>
                  <a:lnTo>
                    <a:pt x="36631" y="76398"/>
                  </a:lnTo>
                  <a:lnTo>
                    <a:pt x="36631" y="76398"/>
                  </a:lnTo>
                  <a:lnTo>
                    <a:pt x="36050" y="73241"/>
                  </a:lnTo>
                  <a:lnTo>
                    <a:pt x="34560" y="71347"/>
                  </a:lnTo>
                  <a:lnTo>
                    <a:pt x="33929" y="66852"/>
                  </a:lnTo>
                  <a:lnTo>
                    <a:pt x="35343" y="68506"/>
                  </a:lnTo>
                  <a:lnTo>
                    <a:pt x="36215" y="71713"/>
                  </a:lnTo>
                  <a:lnTo>
                    <a:pt x="38424" y="73784"/>
                  </a:lnTo>
                  <a:lnTo>
                    <a:pt x="40470" y="77332"/>
                  </a:lnTo>
                  <a:lnTo>
                    <a:pt x="40634" y="79618"/>
                  </a:lnTo>
                  <a:lnTo>
                    <a:pt x="42288" y="81436"/>
                  </a:lnTo>
                  <a:lnTo>
                    <a:pt x="46241" y="82623"/>
                  </a:lnTo>
                  <a:lnTo>
                    <a:pt x="49082" y="84113"/>
                  </a:lnTo>
                  <a:lnTo>
                    <a:pt x="49940" y="83557"/>
                  </a:lnTo>
                  <a:lnTo>
                    <a:pt x="52541" y="85616"/>
                  </a:lnTo>
                  <a:lnTo>
                    <a:pt x="55458" y="86247"/>
                  </a:lnTo>
                  <a:lnTo>
                    <a:pt x="57428" y="88457"/>
                  </a:lnTo>
                  <a:lnTo>
                    <a:pt x="58855" y="90035"/>
                  </a:lnTo>
                  <a:lnTo>
                    <a:pt x="61380" y="91373"/>
                  </a:lnTo>
                  <a:lnTo>
                    <a:pt x="62643" y="90275"/>
                  </a:lnTo>
                  <a:lnTo>
                    <a:pt x="64221" y="92081"/>
                  </a:lnTo>
                  <a:lnTo>
                    <a:pt x="63906" y="95553"/>
                  </a:lnTo>
                  <a:lnTo>
                    <a:pt x="62378" y="97346"/>
                  </a:lnTo>
                  <a:lnTo>
                    <a:pt x="61595" y="99644"/>
                  </a:lnTo>
                  <a:lnTo>
                    <a:pt x="61355" y="101854"/>
                  </a:lnTo>
                  <a:lnTo>
                    <a:pt x="60875" y="103028"/>
                  </a:lnTo>
                  <a:lnTo>
                    <a:pt x="63325" y="105629"/>
                  </a:lnTo>
                  <a:lnTo>
                    <a:pt x="65459" y="108862"/>
                  </a:lnTo>
                  <a:lnTo>
                    <a:pt x="67580" y="112170"/>
                  </a:lnTo>
                  <a:lnTo>
                    <a:pt x="69550" y="113281"/>
                  </a:lnTo>
                  <a:lnTo>
                    <a:pt x="70813" y="115011"/>
                  </a:lnTo>
                  <a:lnTo>
                    <a:pt x="71293" y="119746"/>
                  </a:lnTo>
                  <a:lnTo>
                    <a:pt x="71532" y="123610"/>
                  </a:lnTo>
                  <a:lnTo>
                    <a:pt x="71293" y="127562"/>
                  </a:lnTo>
                  <a:lnTo>
                    <a:pt x="71444" y="129608"/>
                  </a:lnTo>
                  <a:lnTo>
                    <a:pt x="70661" y="132765"/>
                  </a:lnTo>
                  <a:lnTo>
                    <a:pt x="70585" y="135214"/>
                  </a:lnTo>
                  <a:lnTo>
                    <a:pt x="70813" y="138220"/>
                  </a:lnTo>
                  <a:lnTo>
                    <a:pt x="72151" y="139167"/>
                  </a:lnTo>
                  <a:lnTo>
                    <a:pt x="70346" y="143334"/>
                  </a:lnTo>
                  <a:lnTo>
                    <a:pt x="71684" y="145392"/>
                  </a:lnTo>
                  <a:lnTo>
                    <a:pt x="72000" y="147210"/>
                  </a:lnTo>
                  <a:lnTo>
                    <a:pt x="73225" y="150998"/>
                  </a:lnTo>
                  <a:lnTo>
                    <a:pt x="75548" y="154344"/>
                  </a:lnTo>
                  <a:lnTo>
                    <a:pt x="77278" y="155481"/>
                  </a:lnTo>
                  <a:lnTo>
                    <a:pt x="80283" y="155481"/>
                  </a:lnTo>
                  <a:lnTo>
                    <a:pt x="81546" y="153991"/>
                  </a:lnTo>
                  <a:lnTo>
                    <a:pt x="78313" y="152248"/>
                  </a:lnTo>
                  <a:lnTo>
                    <a:pt x="77126" y="149331"/>
                  </a:lnTo>
                  <a:cubicBezTo>
                    <a:pt x="77126" y="149331"/>
                    <a:pt x="75864" y="148826"/>
                    <a:pt x="77050" y="147399"/>
                  </a:cubicBezTo>
                  <a:cubicBezTo>
                    <a:pt x="78237" y="145985"/>
                    <a:pt x="78237" y="145960"/>
                    <a:pt x="78237" y="145960"/>
                  </a:cubicBezTo>
                  <a:lnTo>
                    <a:pt x="78553" y="144925"/>
                  </a:lnTo>
                  <a:lnTo>
                    <a:pt x="76899" y="143738"/>
                  </a:lnTo>
                  <a:lnTo>
                    <a:pt x="77758" y="142083"/>
                  </a:lnTo>
                  <a:lnTo>
                    <a:pt x="78553" y="141528"/>
                  </a:lnTo>
                  <a:lnTo>
                    <a:pt x="78945" y="139318"/>
                  </a:lnTo>
                  <a:lnTo>
                    <a:pt x="78389" y="138055"/>
                  </a:lnTo>
                  <a:lnTo>
                    <a:pt x="78465" y="136957"/>
                  </a:lnTo>
                  <a:lnTo>
                    <a:pt x="79892" y="137108"/>
                  </a:lnTo>
                  <a:lnTo>
                    <a:pt x="79967" y="135530"/>
                  </a:lnTo>
                  <a:lnTo>
                    <a:pt x="79967" y="134962"/>
                  </a:lnTo>
                  <a:lnTo>
                    <a:pt x="81861" y="134406"/>
                  </a:lnTo>
                  <a:lnTo>
                    <a:pt x="83755" y="133926"/>
                  </a:lnTo>
                  <a:lnTo>
                    <a:pt x="83755" y="131805"/>
                  </a:lnTo>
                  <a:lnTo>
                    <a:pt x="83604" y="130542"/>
                  </a:lnTo>
                  <a:lnTo>
                    <a:pt x="83516" y="129595"/>
                  </a:lnTo>
                  <a:lnTo>
                    <a:pt x="86205" y="130063"/>
                  </a:lnTo>
                  <a:lnTo>
                    <a:pt x="87821" y="128484"/>
                  </a:lnTo>
                  <a:lnTo>
                    <a:pt x="89261" y="126047"/>
                  </a:lnTo>
                  <a:lnTo>
                    <a:pt x="90612" y="124065"/>
                  </a:lnTo>
                  <a:lnTo>
                    <a:pt x="91079" y="121312"/>
                  </a:lnTo>
                  <a:lnTo>
                    <a:pt x="93605" y="119570"/>
                  </a:lnTo>
                  <a:lnTo>
                    <a:pt x="96294" y="118155"/>
                  </a:lnTo>
                  <a:lnTo>
                    <a:pt x="97633" y="117360"/>
                  </a:lnTo>
                  <a:lnTo>
                    <a:pt x="98188" y="113572"/>
                  </a:lnTo>
                  <a:lnTo>
                    <a:pt x="99047" y="110415"/>
                  </a:lnTo>
                  <a:lnTo>
                    <a:pt x="99451" y="108445"/>
                  </a:lnTo>
                  <a:lnTo>
                    <a:pt x="101257" y="106160"/>
                  </a:lnTo>
                  <a:lnTo>
                    <a:pt x="102368" y="104190"/>
                  </a:lnTo>
                  <a:lnTo>
                    <a:pt x="101332" y="102296"/>
                  </a:lnTo>
                  <a:cubicBezTo>
                    <a:pt x="101332" y="102296"/>
                    <a:pt x="101888" y="102220"/>
                    <a:pt x="98655" y="100957"/>
                  </a:cubicBezTo>
                  <a:lnTo>
                    <a:pt x="95423" y="99695"/>
                  </a:lnTo>
                  <a:lnTo>
                    <a:pt x="93529" y="99379"/>
                  </a:lnTo>
                  <a:lnTo>
                    <a:pt x="91471" y="98596"/>
                  </a:lnTo>
                  <a:lnTo>
                    <a:pt x="89185" y="97649"/>
                  </a:lnTo>
                  <a:lnTo>
                    <a:pt x="88011" y="94884"/>
                  </a:lnTo>
                  <a:lnTo>
                    <a:pt x="86508" y="92750"/>
                  </a:lnTo>
                  <a:lnTo>
                    <a:pt x="83124" y="91651"/>
                  </a:lnTo>
                  <a:lnTo>
                    <a:pt x="80914" y="91411"/>
                  </a:lnTo>
                  <a:lnTo>
                    <a:pt x="78616" y="89202"/>
                  </a:lnTo>
                  <a:lnTo>
                    <a:pt x="76571" y="88015"/>
                  </a:lnTo>
                  <a:lnTo>
                    <a:pt x="74121" y="87787"/>
                  </a:lnTo>
                  <a:lnTo>
                    <a:pt x="71596" y="87156"/>
                  </a:lnTo>
                  <a:lnTo>
                    <a:pt x="68755" y="87232"/>
                  </a:lnTo>
                  <a:cubicBezTo>
                    <a:pt x="68755" y="87232"/>
                    <a:pt x="65522" y="88179"/>
                    <a:pt x="65446" y="88495"/>
                  </a:cubicBezTo>
                  <a:cubicBezTo>
                    <a:pt x="65358" y="88810"/>
                    <a:pt x="64903" y="90174"/>
                    <a:pt x="64903" y="90174"/>
                  </a:cubicBezTo>
                  <a:lnTo>
                    <a:pt x="63325" y="88911"/>
                  </a:lnTo>
                  <a:lnTo>
                    <a:pt x="61595" y="89467"/>
                  </a:lnTo>
                  <a:lnTo>
                    <a:pt x="59852" y="88596"/>
                  </a:lnTo>
                  <a:lnTo>
                    <a:pt x="58590" y="85994"/>
                  </a:lnTo>
                  <a:lnTo>
                    <a:pt x="59385" y="83949"/>
                  </a:lnTo>
                  <a:lnTo>
                    <a:pt x="57491" y="83317"/>
                  </a:lnTo>
                  <a:lnTo>
                    <a:pt x="54966" y="83002"/>
                  </a:lnTo>
                  <a:lnTo>
                    <a:pt x="55673" y="81032"/>
                  </a:lnTo>
                  <a:lnTo>
                    <a:pt x="56380" y="79643"/>
                  </a:lnTo>
                  <a:lnTo>
                    <a:pt x="56532" y="78507"/>
                  </a:lnTo>
                  <a:lnTo>
                    <a:pt x="53779" y="78507"/>
                  </a:lnTo>
                  <a:lnTo>
                    <a:pt x="52592" y="80476"/>
                  </a:lnTo>
                  <a:lnTo>
                    <a:pt x="49915" y="81423"/>
                  </a:lnTo>
                  <a:lnTo>
                    <a:pt x="47933" y="78747"/>
                  </a:lnTo>
                  <a:lnTo>
                    <a:pt x="47541" y="75160"/>
                  </a:lnTo>
                  <a:lnTo>
                    <a:pt x="48412" y="72218"/>
                  </a:lnTo>
                  <a:lnTo>
                    <a:pt x="51165" y="70173"/>
                  </a:lnTo>
                  <a:lnTo>
                    <a:pt x="54095" y="69769"/>
                  </a:lnTo>
                  <a:lnTo>
                    <a:pt x="55433" y="70880"/>
                  </a:lnTo>
                  <a:lnTo>
                    <a:pt x="56064" y="69693"/>
                  </a:lnTo>
                  <a:lnTo>
                    <a:pt x="58198" y="69693"/>
                  </a:lnTo>
                  <a:lnTo>
                    <a:pt x="60964" y="70552"/>
                  </a:lnTo>
                  <a:lnTo>
                    <a:pt x="61191" y="72521"/>
                  </a:lnTo>
                  <a:lnTo>
                    <a:pt x="62529" y="74567"/>
                  </a:lnTo>
                  <a:lnTo>
                    <a:pt x="62933" y="72484"/>
                  </a:lnTo>
                  <a:lnTo>
                    <a:pt x="62769" y="68759"/>
                  </a:lnTo>
                  <a:lnTo>
                    <a:pt x="63805" y="66852"/>
                  </a:lnTo>
                  <a:lnTo>
                    <a:pt x="66797" y="64806"/>
                  </a:lnTo>
                  <a:lnTo>
                    <a:pt x="68300" y="62281"/>
                  </a:lnTo>
                  <a:lnTo>
                    <a:pt x="69083" y="60248"/>
                  </a:lnTo>
                  <a:lnTo>
                    <a:pt x="71684" y="57697"/>
                  </a:lnTo>
                  <a:lnTo>
                    <a:pt x="73338" y="57697"/>
                  </a:lnTo>
                  <a:lnTo>
                    <a:pt x="74197" y="55412"/>
                  </a:lnTo>
                  <a:lnTo>
                    <a:pt x="76722" y="53758"/>
                  </a:lnTo>
                  <a:lnTo>
                    <a:pt x="77833" y="55488"/>
                  </a:lnTo>
                  <a:lnTo>
                    <a:pt x="79879" y="54187"/>
                  </a:lnTo>
                  <a:lnTo>
                    <a:pt x="83351" y="52748"/>
                  </a:lnTo>
                  <a:lnTo>
                    <a:pt x="82569" y="51876"/>
                  </a:lnTo>
                  <a:lnTo>
                    <a:pt x="79412" y="52104"/>
                  </a:lnTo>
                  <a:lnTo>
                    <a:pt x="78692" y="50525"/>
                  </a:lnTo>
                  <a:lnTo>
                    <a:pt x="78692" y="49187"/>
                  </a:lnTo>
                  <a:lnTo>
                    <a:pt x="77833" y="48707"/>
                  </a:lnTo>
                  <a:lnTo>
                    <a:pt x="76091" y="49502"/>
                  </a:lnTo>
                  <a:lnTo>
                    <a:pt x="78540" y="48240"/>
                  </a:lnTo>
                  <a:lnTo>
                    <a:pt x="80902" y="48240"/>
                  </a:lnTo>
                  <a:lnTo>
                    <a:pt x="83111" y="48391"/>
                  </a:lnTo>
                  <a:lnTo>
                    <a:pt x="85725" y="46901"/>
                  </a:lnTo>
                  <a:cubicBezTo>
                    <a:pt x="85725" y="46901"/>
                    <a:pt x="87619" y="45474"/>
                    <a:pt x="87695" y="45361"/>
                  </a:cubicBezTo>
                  <a:cubicBezTo>
                    <a:pt x="87771" y="45247"/>
                    <a:pt x="86041" y="42204"/>
                    <a:pt x="86041" y="42204"/>
                  </a:cubicBezTo>
                  <a:lnTo>
                    <a:pt x="83983" y="40297"/>
                  </a:lnTo>
                  <a:lnTo>
                    <a:pt x="83591" y="38151"/>
                  </a:lnTo>
                  <a:lnTo>
                    <a:pt x="83111" y="33820"/>
                  </a:lnTo>
                  <a:lnTo>
                    <a:pt x="81066" y="36105"/>
                  </a:lnTo>
                  <a:lnTo>
                    <a:pt x="79172" y="35701"/>
                  </a:lnTo>
                  <a:lnTo>
                    <a:pt x="78856" y="33656"/>
                  </a:lnTo>
                  <a:lnTo>
                    <a:pt x="79639" y="32203"/>
                  </a:lnTo>
                  <a:lnTo>
                    <a:pt x="77909" y="31724"/>
                  </a:lnTo>
                  <a:lnTo>
                    <a:pt x="76798" y="30575"/>
                  </a:lnTo>
                  <a:lnTo>
                    <a:pt x="73957" y="30575"/>
                  </a:lnTo>
                  <a:lnTo>
                    <a:pt x="73098" y="30650"/>
                  </a:lnTo>
                  <a:lnTo>
                    <a:pt x="73010" y="33491"/>
                  </a:lnTo>
                  <a:lnTo>
                    <a:pt x="71671" y="34918"/>
                  </a:lnTo>
                  <a:lnTo>
                    <a:pt x="72467" y="36156"/>
                  </a:lnTo>
                  <a:lnTo>
                    <a:pt x="72694" y="38479"/>
                  </a:lnTo>
                  <a:lnTo>
                    <a:pt x="70573" y="40285"/>
                  </a:lnTo>
                  <a:lnTo>
                    <a:pt x="68603" y="40979"/>
                  </a:lnTo>
                  <a:lnTo>
                    <a:pt x="68603" y="44136"/>
                  </a:lnTo>
                  <a:lnTo>
                    <a:pt x="67340" y="44767"/>
                  </a:lnTo>
                  <a:lnTo>
                    <a:pt x="65913" y="42962"/>
                  </a:lnTo>
                  <a:lnTo>
                    <a:pt x="66545" y="40196"/>
                  </a:lnTo>
                  <a:lnTo>
                    <a:pt x="64386" y="39098"/>
                  </a:lnTo>
                  <a:lnTo>
                    <a:pt x="62113" y="37747"/>
                  </a:lnTo>
                  <a:lnTo>
                    <a:pt x="61115" y="36888"/>
                  </a:lnTo>
                  <a:lnTo>
                    <a:pt x="60092" y="36888"/>
                  </a:lnTo>
                  <a:lnTo>
                    <a:pt x="59852" y="34123"/>
                  </a:lnTo>
                  <a:lnTo>
                    <a:pt x="60244" y="31686"/>
                  </a:lnTo>
                  <a:lnTo>
                    <a:pt x="61088" y="29679"/>
                  </a:lnTo>
                  <a:lnTo>
                    <a:pt x="61088" y="29679"/>
                  </a:lnTo>
                  <a:cubicBezTo>
                    <a:pt x="61170" y="29674"/>
                    <a:pt x="61518" y="29543"/>
                    <a:pt x="62694" y="28958"/>
                  </a:cubicBezTo>
                  <a:cubicBezTo>
                    <a:pt x="63454" y="28578"/>
                    <a:pt x="63639" y="28510"/>
                    <a:pt x="63679" y="28510"/>
                  </a:cubicBezTo>
                  <a:cubicBezTo>
                    <a:pt x="63702" y="28510"/>
                    <a:pt x="63680" y="28531"/>
                    <a:pt x="63688" y="28531"/>
                  </a:cubicBezTo>
                  <a:cubicBezTo>
                    <a:pt x="63704" y="28531"/>
                    <a:pt x="63843" y="28444"/>
                    <a:pt x="64739" y="27910"/>
                  </a:cubicBezTo>
                  <a:cubicBezTo>
                    <a:pt x="66873" y="26648"/>
                    <a:pt x="66873" y="26648"/>
                    <a:pt x="66873" y="26648"/>
                  </a:cubicBezTo>
                  <a:lnTo>
                    <a:pt x="68451" y="25145"/>
                  </a:lnTo>
                  <a:lnTo>
                    <a:pt x="69714" y="23870"/>
                  </a:lnTo>
                  <a:lnTo>
                    <a:pt x="70585" y="23642"/>
                  </a:lnTo>
                  <a:lnTo>
                    <a:pt x="73969" y="23642"/>
                  </a:lnTo>
                  <a:lnTo>
                    <a:pt x="74121" y="21597"/>
                  </a:lnTo>
                  <a:lnTo>
                    <a:pt x="75144" y="19779"/>
                  </a:lnTo>
                  <a:lnTo>
                    <a:pt x="74677" y="18049"/>
                  </a:lnTo>
                  <a:lnTo>
                    <a:pt x="73035" y="16660"/>
                  </a:lnTo>
                  <a:lnTo>
                    <a:pt x="71987" y="18693"/>
                  </a:lnTo>
                  <a:lnTo>
                    <a:pt x="70371" y="19943"/>
                  </a:lnTo>
                  <a:lnTo>
                    <a:pt x="69234" y="20726"/>
                  </a:lnTo>
                  <a:lnTo>
                    <a:pt x="69234" y="18276"/>
                  </a:lnTo>
                  <a:lnTo>
                    <a:pt x="69487" y="17013"/>
                  </a:lnTo>
                  <a:lnTo>
                    <a:pt x="69487" y="17013"/>
                  </a:lnTo>
                  <a:lnTo>
                    <a:pt x="68439" y="17960"/>
                  </a:lnTo>
                  <a:lnTo>
                    <a:pt x="67403" y="15599"/>
                  </a:lnTo>
                  <a:lnTo>
                    <a:pt x="68565" y="14336"/>
                  </a:lnTo>
                  <a:lnTo>
                    <a:pt x="69373" y="12594"/>
                  </a:lnTo>
                  <a:lnTo>
                    <a:pt x="70636" y="9841"/>
                  </a:lnTo>
                  <a:lnTo>
                    <a:pt x="71633" y="9450"/>
                  </a:lnTo>
                  <a:lnTo>
                    <a:pt x="73401" y="7783"/>
                  </a:lnTo>
                  <a:lnTo>
                    <a:pt x="72618" y="7379"/>
                  </a:lnTo>
                  <a:lnTo>
                    <a:pt x="71633" y="7240"/>
                  </a:lnTo>
                  <a:lnTo>
                    <a:pt x="69234" y="7240"/>
                  </a:lnTo>
                  <a:lnTo>
                    <a:pt x="69234" y="9450"/>
                  </a:lnTo>
                  <a:lnTo>
                    <a:pt x="67164" y="12152"/>
                  </a:lnTo>
                  <a:lnTo>
                    <a:pt x="65408" y="14854"/>
                  </a:lnTo>
                  <a:lnTo>
                    <a:pt x="66280" y="16091"/>
                  </a:lnTo>
                  <a:lnTo>
                    <a:pt x="65926" y="18516"/>
                  </a:lnTo>
                  <a:lnTo>
                    <a:pt x="62921" y="20094"/>
                  </a:lnTo>
                  <a:lnTo>
                    <a:pt x="62921" y="18276"/>
                  </a:lnTo>
                  <a:lnTo>
                    <a:pt x="61191" y="18124"/>
                  </a:lnTo>
                  <a:lnTo>
                    <a:pt x="59701" y="19299"/>
                  </a:lnTo>
                  <a:lnTo>
                    <a:pt x="57845" y="16698"/>
                  </a:lnTo>
                  <a:lnTo>
                    <a:pt x="55673" y="16698"/>
                  </a:lnTo>
                  <a:lnTo>
                    <a:pt x="54966" y="18049"/>
                  </a:lnTo>
                  <a:lnTo>
                    <a:pt x="54259" y="19071"/>
                  </a:lnTo>
                  <a:lnTo>
                    <a:pt x="53223" y="16786"/>
                  </a:lnTo>
                  <a:cubicBezTo>
                    <a:pt x="53223" y="16786"/>
                    <a:pt x="52623" y="16998"/>
                    <a:pt x="52038" y="16998"/>
                  </a:cubicBezTo>
                  <a:cubicBezTo>
                    <a:pt x="51500" y="16998"/>
                    <a:pt x="50974" y="16819"/>
                    <a:pt x="50938" y="16129"/>
                  </a:cubicBezTo>
                  <a:cubicBezTo>
                    <a:pt x="50862" y="14690"/>
                    <a:pt x="50862" y="14677"/>
                    <a:pt x="50862" y="14677"/>
                  </a:cubicBezTo>
                  <a:lnTo>
                    <a:pt x="47629" y="11672"/>
                  </a:lnTo>
                  <a:lnTo>
                    <a:pt x="46594" y="10952"/>
                  </a:lnTo>
                  <a:lnTo>
                    <a:pt x="44788" y="11268"/>
                  </a:lnTo>
                  <a:lnTo>
                    <a:pt x="43993" y="8869"/>
                  </a:lnTo>
                  <a:lnTo>
                    <a:pt x="42579" y="8427"/>
                  </a:lnTo>
                  <a:lnTo>
                    <a:pt x="39030" y="8869"/>
                  </a:lnTo>
                  <a:lnTo>
                    <a:pt x="36972" y="8427"/>
                  </a:lnTo>
                  <a:lnTo>
                    <a:pt x="34295" y="6141"/>
                  </a:lnTo>
                  <a:lnTo>
                    <a:pt x="30747" y="4462"/>
                  </a:lnTo>
                  <a:lnTo>
                    <a:pt x="28159" y="1962"/>
                  </a:lnTo>
                  <a:lnTo>
                    <a:pt x="26037" y="194"/>
                  </a:lnTo>
                  <a:lnTo>
                    <a:pt x="23196" y="825"/>
                  </a:lnTo>
                  <a:cubicBezTo>
                    <a:pt x="23196" y="825"/>
                    <a:pt x="23017" y="0"/>
                    <a:pt x="2203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52"/>
            <p:cNvSpPr/>
            <p:nvPr/>
          </p:nvSpPr>
          <p:spPr>
            <a:xfrm>
              <a:off x="238125" y="1071925"/>
              <a:ext cx="2568675" cy="3902025"/>
            </a:xfrm>
            <a:custGeom>
              <a:avLst/>
              <a:gdLst/>
              <a:ahLst/>
              <a:cxnLst/>
              <a:rect l="l" t="t" r="r" b="b"/>
              <a:pathLst>
                <a:path w="102747" h="156081" extrusionOk="0">
                  <a:moveTo>
                    <a:pt x="61468" y="29836"/>
                  </a:moveTo>
                  <a:cubicBezTo>
                    <a:pt x="61506" y="29899"/>
                    <a:pt x="61519" y="29962"/>
                    <a:pt x="61506" y="30025"/>
                  </a:cubicBezTo>
                  <a:lnTo>
                    <a:pt x="61342" y="29899"/>
                  </a:lnTo>
                  <a:lnTo>
                    <a:pt x="61468" y="29836"/>
                  </a:lnTo>
                  <a:close/>
                  <a:moveTo>
                    <a:pt x="101181" y="102504"/>
                  </a:moveTo>
                  <a:lnTo>
                    <a:pt x="101282" y="102542"/>
                  </a:lnTo>
                  <a:lnTo>
                    <a:pt x="101193" y="102718"/>
                  </a:lnTo>
                  <a:cubicBezTo>
                    <a:pt x="101155" y="102655"/>
                    <a:pt x="101143" y="102567"/>
                    <a:pt x="101181" y="102504"/>
                  </a:cubicBezTo>
                  <a:close/>
                  <a:moveTo>
                    <a:pt x="22159" y="618"/>
                  </a:moveTo>
                  <a:cubicBezTo>
                    <a:pt x="22328" y="618"/>
                    <a:pt x="22461" y="648"/>
                    <a:pt x="22565" y="692"/>
                  </a:cubicBezTo>
                  <a:cubicBezTo>
                    <a:pt x="22779" y="781"/>
                    <a:pt x="22943" y="970"/>
                    <a:pt x="23019" y="1198"/>
                  </a:cubicBezTo>
                  <a:lnTo>
                    <a:pt x="23385" y="1437"/>
                  </a:lnTo>
                  <a:lnTo>
                    <a:pt x="26075" y="844"/>
                  </a:lnTo>
                  <a:lnTo>
                    <a:pt x="28057" y="2498"/>
                  </a:lnTo>
                  <a:lnTo>
                    <a:pt x="30658" y="4998"/>
                  </a:lnTo>
                  <a:lnTo>
                    <a:pt x="34257" y="6716"/>
                  </a:lnTo>
                  <a:lnTo>
                    <a:pt x="36909" y="8976"/>
                  </a:lnTo>
                  <a:lnTo>
                    <a:pt x="37048" y="9052"/>
                  </a:lnTo>
                  <a:lnTo>
                    <a:pt x="39093" y="9481"/>
                  </a:lnTo>
                  <a:lnTo>
                    <a:pt x="39207" y="9481"/>
                  </a:lnTo>
                  <a:lnTo>
                    <a:pt x="42679" y="9052"/>
                  </a:lnTo>
                  <a:lnTo>
                    <a:pt x="43879" y="9430"/>
                  </a:lnTo>
                  <a:lnTo>
                    <a:pt x="44624" y="11678"/>
                  </a:lnTo>
                  <a:lnTo>
                    <a:pt x="44978" y="11893"/>
                  </a:lnTo>
                  <a:lnTo>
                    <a:pt x="46657" y="11590"/>
                  </a:lnTo>
                  <a:lnTo>
                    <a:pt x="47541" y="12208"/>
                  </a:lnTo>
                  <a:lnTo>
                    <a:pt x="50685" y="15125"/>
                  </a:lnTo>
                  <a:cubicBezTo>
                    <a:pt x="50698" y="15302"/>
                    <a:pt x="50710" y="15668"/>
                    <a:pt x="50761" y="16464"/>
                  </a:cubicBezTo>
                  <a:cubicBezTo>
                    <a:pt x="50761" y="16830"/>
                    <a:pt x="50937" y="17183"/>
                    <a:pt x="51253" y="17385"/>
                  </a:cubicBezTo>
                  <a:cubicBezTo>
                    <a:pt x="51517" y="17561"/>
                    <a:pt x="51851" y="17620"/>
                    <a:pt x="52180" y="17620"/>
                  </a:cubicBezTo>
                  <a:cubicBezTo>
                    <a:pt x="52561" y="17620"/>
                    <a:pt x="52935" y="17541"/>
                    <a:pt x="53185" y="17474"/>
                  </a:cubicBezTo>
                  <a:lnTo>
                    <a:pt x="54094" y="19507"/>
                  </a:lnTo>
                  <a:lnTo>
                    <a:pt x="54637" y="19557"/>
                  </a:lnTo>
                  <a:lnTo>
                    <a:pt x="55370" y="18497"/>
                  </a:lnTo>
                  <a:lnTo>
                    <a:pt x="55988" y="17322"/>
                  </a:lnTo>
                  <a:lnTo>
                    <a:pt x="57807" y="17322"/>
                  </a:lnTo>
                  <a:lnTo>
                    <a:pt x="59562" y="19784"/>
                  </a:lnTo>
                  <a:lnTo>
                    <a:pt x="60016" y="19848"/>
                  </a:lnTo>
                  <a:lnTo>
                    <a:pt x="61418" y="18762"/>
                  </a:lnTo>
                  <a:lnTo>
                    <a:pt x="62744" y="18875"/>
                  </a:lnTo>
                  <a:lnTo>
                    <a:pt x="62744" y="20403"/>
                  </a:lnTo>
                  <a:lnTo>
                    <a:pt x="63198" y="20681"/>
                  </a:lnTo>
                  <a:lnTo>
                    <a:pt x="66204" y="19103"/>
                  </a:lnTo>
                  <a:lnTo>
                    <a:pt x="66355" y="18875"/>
                  </a:lnTo>
                  <a:lnTo>
                    <a:pt x="66709" y="16451"/>
                  </a:lnTo>
                  <a:lnTo>
                    <a:pt x="66658" y="16224"/>
                  </a:lnTo>
                  <a:lnTo>
                    <a:pt x="65913" y="15150"/>
                  </a:lnTo>
                  <a:lnTo>
                    <a:pt x="67542" y="12650"/>
                  </a:lnTo>
                  <a:lnTo>
                    <a:pt x="69613" y="9961"/>
                  </a:lnTo>
                  <a:lnTo>
                    <a:pt x="69676" y="9771"/>
                  </a:lnTo>
                  <a:lnTo>
                    <a:pt x="69676" y="7877"/>
                  </a:lnTo>
                  <a:lnTo>
                    <a:pt x="71709" y="7877"/>
                  </a:lnTo>
                  <a:lnTo>
                    <a:pt x="72631" y="8004"/>
                  </a:lnTo>
                  <a:lnTo>
                    <a:pt x="72984" y="8180"/>
                  </a:lnTo>
                  <a:lnTo>
                    <a:pt x="71570" y="9493"/>
                  </a:lnTo>
                  <a:lnTo>
                    <a:pt x="70636" y="9872"/>
                  </a:lnTo>
                  <a:lnTo>
                    <a:pt x="70472" y="10024"/>
                  </a:lnTo>
                  <a:lnTo>
                    <a:pt x="68413" y="14469"/>
                  </a:lnTo>
                  <a:lnTo>
                    <a:pt x="67290" y="15693"/>
                  </a:lnTo>
                  <a:lnTo>
                    <a:pt x="67226" y="16034"/>
                  </a:lnTo>
                  <a:lnTo>
                    <a:pt x="68274" y="18408"/>
                  </a:lnTo>
                  <a:lnTo>
                    <a:pt x="68780" y="18509"/>
                  </a:lnTo>
                  <a:lnTo>
                    <a:pt x="69108" y="18206"/>
                  </a:lnTo>
                  <a:lnTo>
                    <a:pt x="69108" y="18206"/>
                  </a:lnTo>
                  <a:lnTo>
                    <a:pt x="69045" y="18522"/>
                  </a:lnTo>
                  <a:lnTo>
                    <a:pt x="69045" y="21035"/>
                  </a:lnTo>
                  <a:lnTo>
                    <a:pt x="69537" y="21287"/>
                  </a:lnTo>
                  <a:lnTo>
                    <a:pt x="70686" y="20504"/>
                  </a:lnTo>
                  <a:lnTo>
                    <a:pt x="72315" y="19254"/>
                  </a:lnTo>
                  <a:lnTo>
                    <a:pt x="73262" y="17474"/>
                  </a:lnTo>
                  <a:lnTo>
                    <a:pt x="74525" y="18534"/>
                  </a:lnTo>
                  <a:lnTo>
                    <a:pt x="74929" y="20050"/>
                  </a:lnTo>
                  <a:lnTo>
                    <a:pt x="73982" y="21742"/>
                  </a:lnTo>
                  <a:lnTo>
                    <a:pt x="73805" y="23636"/>
                  </a:lnTo>
                  <a:lnTo>
                    <a:pt x="70699" y="23636"/>
                  </a:lnTo>
                  <a:lnTo>
                    <a:pt x="69752" y="23863"/>
                  </a:lnTo>
                  <a:lnTo>
                    <a:pt x="69613" y="23951"/>
                  </a:lnTo>
                  <a:lnTo>
                    <a:pt x="68350" y="25227"/>
                  </a:lnTo>
                  <a:lnTo>
                    <a:pt x="66797" y="26704"/>
                  </a:lnTo>
                  <a:cubicBezTo>
                    <a:pt x="66721" y="26755"/>
                    <a:pt x="66368" y="26982"/>
                    <a:pt x="64701" y="27954"/>
                  </a:cubicBezTo>
                  <a:lnTo>
                    <a:pt x="64171" y="28270"/>
                  </a:lnTo>
                  <a:lnTo>
                    <a:pt x="63779" y="28510"/>
                  </a:lnTo>
                  <a:cubicBezTo>
                    <a:pt x="63602" y="28535"/>
                    <a:pt x="63299" y="28674"/>
                    <a:pt x="62668" y="28990"/>
                  </a:cubicBezTo>
                  <a:cubicBezTo>
                    <a:pt x="61443" y="29608"/>
                    <a:pt x="61216" y="29684"/>
                    <a:pt x="61178" y="29684"/>
                  </a:cubicBezTo>
                  <a:lnTo>
                    <a:pt x="61178" y="29785"/>
                  </a:lnTo>
                  <a:lnTo>
                    <a:pt x="61039" y="29684"/>
                  </a:lnTo>
                  <a:cubicBezTo>
                    <a:pt x="60938" y="29747"/>
                    <a:pt x="60875" y="29861"/>
                    <a:pt x="60862" y="29974"/>
                  </a:cubicBezTo>
                  <a:lnTo>
                    <a:pt x="60079" y="31868"/>
                  </a:lnTo>
                  <a:lnTo>
                    <a:pt x="59663" y="34381"/>
                  </a:lnTo>
                  <a:lnTo>
                    <a:pt x="59663" y="34457"/>
                  </a:lnTo>
                  <a:lnTo>
                    <a:pt x="59890" y="37222"/>
                  </a:lnTo>
                  <a:lnTo>
                    <a:pt x="60206" y="37500"/>
                  </a:lnTo>
                  <a:lnTo>
                    <a:pt x="61115" y="37500"/>
                  </a:lnTo>
                  <a:lnTo>
                    <a:pt x="62075" y="38321"/>
                  </a:lnTo>
                  <a:lnTo>
                    <a:pt x="64360" y="39685"/>
                  </a:lnTo>
                  <a:lnTo>
                    <a:pt x="66317" y="40669"/>
                  </a:lnTo>
                  <a:lnTo>
                    <a:pt x="65736" y="43195"/>
                  </a:lnTo>
                  <a:lnTo>
                    <a:pt x="65800" y="43460"/>
                  </a:lnTo>
                  <a:lnTo>
                    <a:pt x="67214" y="45278"/>
                  </a:lnTo>
                  <a:lnTo>
                    <a:pt x="67605" y="45354"/>
                  </a:lnTo>
                  <a:lnTo>
                    <a:pt x="68868" y="44723"/>
                  </a:lnTo>
                  <a:lnTo>
                    <a:pt x="69045" y="44445"/>
                  </a:lnTo>
                  <a:lnTo>
                    <a:pt x="69045" y="41516"/>
                  </a:lnTo>
                  <a:lnTo>
                    <a:pt x="70800" y="40884"/>
                  </a:lnTo>
                  <a:lnTo>
                    <a:pt x="73035" y="39028"/>
                  </a:lnTo>
                  <a:lnTo>
                    <a:pt x="73136" y="38750"/>
                  </a:lnTo>
                  <a:lnTo>
                    <a:pt x="72909" y="36414"/>
                  </a:lnTo>
                  <a:lnTo>
                    <a:pt x="72858" y="36275"/>
                  </a:lnTo>
                  <a:lnTo>
                    <a:pt x="72201" y="35253"/>
                  </a:lnTo>
                  <a:lnTo>
                    <a:pt x="73376" y="34015"/>
                  </a:lnTo>
                  <a:lnTo>
                    <a:pt x="73464" y="33800"/>
                  </a:lnTo>
                  <a:lnTo>
                    <a:pt x="73527" y="31250"/>
                  </a:lnTo>
                  <a:lnTo>
                    <a:pt x="74095" y="31199"/>
                  </a:lnTo>
                  <a:lnTo>
                    <a:pt x="76798" y="31199"/>
                  </a:lnTo>
                  <a:lnTo>
                    <a:pt x="77808" y="32247"/>
                  </a:lnTo>
                  <a:lnTo>
                    <a:pt x="77947" y="32323"/>
                  </a:lnTo>
                  <a:lnTo>
                    <a:pt x="79298" y="32702"/>
                  </a:lnTo>
                  <a:lnTo>
                    <a:pt x="78704" y="33813"/>
                  </a:lnTo>
                  <a:lnTo>
                    <a:pt x="78666" y="34015"/>
                  </a:lnTo>
                  <a:lnTo>
                    <a:pt x="78982" y="36061"/>
                  </a:lnTo>
                  <a:lnTo>
                    <a:pt x="79235" y="36326"/>
                  </a:lnTo>
                  <a:lnTo>
                    <a:pt x="81129" y="36730"/>
                  </a:lnTo>
                  <a:lnTo>
                    <a:pt x="81419" y="36629"/>
                  </a:lnTo>
                  <a:lnTo>
                    <a:pt x="82998" y="34861"/>
                  </a:lnTo>
                  <a:lnTo>
                    <a:pt x="83402" y="38523"/>
                  </a:lnTo>
                  <a:lnTo>
                    <a:pt x="83793" y="40657"/>
                  </a:lnTo>
                  <a:lnTo>
                    <a:pt x="83894" y="40834"/>
                  </a:lnTo>
                  <a:lnTo>
                    <a:pt x="85902" y="42715"/>
                  </a:lnTo>
                  <a:cubicBezTo>
                    <a:pt x="86558" y="43864"/>
                    <a:pt x="87253" y="45127"/>
                    <a:pt x="87455" y="45569"/>
                  </a:cubicBezTo>
                  <a:cubicBezTo>
                    <a:pt x="87152" y="45821"/>
                    <a:pt x="86369" y="46415"/>
                    <a:pt x="85687" y="46932"/>
                  </a:cubicBezTo>
                  <a:lnTo>
                    <a:pt x="83162" y="48385"/>
                  </a:lnTo>
                  <a:lnTo>
                    <a:pt x="81028" y="48220"/>
                  </a:lnTo>
                  <a:lnTo>
                    <a:pt x="78654" y="48220"/>
                  </a:lnTo>
                  <a:lnTo>
                    <a:pt x="78515" y="48258"/>
                  </a:lnTo>
                  <a:lnTo>
                    <a:pt x="76065" y="49521"/>
                  </a:lnTo>
                  <a:lnTo>
                    <a:pt x="76343" y="50089"/>
                  </a:lnTo>
                  <a:lnTo>
                    <a:pt x="77934" y="49369"/>
                  </a:lnTo>
                  <a:lnTo>
                    <a:pt x="78502" y="49685"/>
                  </a:lnTo>
                  <a:lnTo>
                    <a:pt x="78502" y="50834"/>
                  </a:lnTo>
                  <a:lnTo>
                    <a:pt x="79235" y="52539"/>
                  </a:lnTo>
                  <a:lnTo>
                    <a:pt x="79550" y="52728"/>
                  </a:lnTo>
                  <a:lnTo>
                    <a:pt x="82556" y="52514"/>
                  </a:lnTo>
                  <a:lnTo>
                    <a:pt x="82934" y="52930"/>
                  </a:lnTo>
                  <a:lnTo>
                    <a:pt x="79828" y="54231"/>
                  </a:lnTo>
                  <a:lnTo>
                    <a:pt x="78048" y="55355"/>
                  </a:lnTo>
                  <a:lnTo>
                    <a:pt x="77113" y="53890"/>
                  </a:lnTo>
                  <a:lnTo>
                    <a:pt x="76671" y="53802"/>
                  </a:lnTo>
                  <a:lnTo>
                    <a:pt x="74146" y="55456"/>
                  </a:lnTo>
                  <a:lnTo>
                    <a:pt x="74032" y="55607"/>
                  </a:lnTo>
                  <a:lnTo>
                    <a:pt x="73237" y="57691"/>
                  </a:lnTo>
                  <a:lnTo>
                    <a:pt x="71797" y="57691"/>
                  </a:lnTo>
                  <a:lnTo>
                    <a:pt x="71583" y="57779"/>
                  </a:lnTo>
                  <a:lnTo>
                    <a:pt x="68982" y="60330"/>
                  </a:lnTo>
                  <a:lnTo>
                    <a:pt x="68136" y="62426"/>
                  </a:lnTo>
                  <a:lnTo>
                    <a:pt x="66671" y="64888"/>
                  </a:lnTo>
                  <a:lnTo>
                    <a:pt x="63741" y="66908"/>
                  </a:lnTo>
                  <a:lnTo>
                    <a:pt x="63640" y="67009"/>
                  </a:lnTo>
                  <a:lnTo>
                    <a:pt x="62618" y="68916"/>
                  </a:lnTo>
                  <a:lnTo>
                    <a:pt x="62580" y="69068"/>
                  </a:lnTo>
                  <a:lnTo>
                    <a:pt x="62731" y="72767"/>
                  </a:lnTo>
                  <a:lnTo>
                    <a:pt x="62491" y="74043"/>
                  </a:lnTo>
                  <a:lnTo>
                    <a:pt x="61620" y="72717"/>
                  </a:lnTo>
                  <a:lnTo>
                    <a:pt x="61393" y="70823"/>
                  </a:lnTo>
                  <a:lnTo>
                    <a:pt x="61178" y="70558"/>
                  </a:lnTo>
                  <a:lnTo>
                    <a:pt x="58413" y="69686"/>
                  </a:lnTo>
                  <a:lnTo>
                    <a:pt x="56190" y="69674"/>
                  </a:lnTo>
                  <a:lnTo>
                    <a:pt x="55913" y="69838"/>
                  </a:lnTo>
                  <a:lnTo>
                    <a:pt x="55471" y="70684"/>
                  </a:lnTo>
                  <a:lnTo>
                    <a:pt x="54423" y="69838"/>
                  </a:lnTo>
                  <a:lnTo>
                    <a:pt x="54183" y="69762"/>
                  </a:lnTo>
                  <a:lnTo>
                    <a:pt x="51266" y="70166"/>
                  </a:lnTo>
                  <a:lnTo>
                    <a:pt x="51114" y="70229"/>
                  </a:lnTo>
                  <a:lnTo>
                    <a:pt x="48362" y="72287"/>
                  </a:lnTo>
                  <a:lnTo>
                    <a:pt x="48248" y="72452"/>
                  </a:lnTo>
                  <a:lnTo>
                    <a:pt x="47377" y="75381"/>
                  </a:lnTo>
                  <a:lnTo>
                    <a:pt x="47377" y="75507"/>
                  </a:lnTo>
                  <a:lnTo>
                    <a:pt x="47768" y="79093"/>
                  </a:lnTo>
                  <a:lnTo>
                    <a:pt x="47819" y="79245"/>
                  </a:lnTo>
                  <a:lnTo>
                    <a:pt x="49801" y="81934"/>
                  </a:lnTo>
                  <a:lnTo>
                    <a:pt x="50155" y="82048"/>
                  </a:lnTo>
                  <a:lnTo>
                    <a:pt x="52832" y="81101"/>
                  </a:lnTo>
                  <a:lnTo>
                    <a:pt x="52996" y="80962"/>
                  </a:lnTo>
                  <a:lnTo>
                    <a:pt x="54082" y="79144"/>
                  </a:lnTo>
                  <a:lnTo>
                    <a:pt x="56304" y="79144"/>
                  </a:lnTo>
                  <a:lnTo>
                    <a:pt x="56203" y="79876"/>
                  </a:lnTo>
                  <a:lnTo>
                    <a:pt x="55496" y="81240"/>
                  </a:lnTo>
                  <a:lnTo>
                    <a:pt x="54789" y="83210"/>
                  </a:lnTo>
                  <a:lnTo>
                    <a:pt x="55054" y="83639"/>
                  </a:lnTo>
                  <a:lnTo>
                    <a:pt x="57516" y="83930"/>
                  </a:lnTo>
                  <a:lnTo>
                    <a:pt x="59095" y="84460"/>
                  </a:lnTo>
                  <a:lnTo>
                    <a:pt x="58413" y="86202"/>
                  </a:lnTo>
                  <a:lnTo>
                    <a:pt x="58425" y="86455"/>
                  </a:lnTo>
                  <a:lnTo>
                    <a:pt x="59688" y="89056"/>
                  </a:lnTo>
                  <a:lnTo>
                    <a:pt x="59840" y="89195"/>
                  </a:lnTo>
                  <a:lnTo>
                    <a:pt x="61569" y="90066"/>
                  </a:lnTo>
                  <a:lnTo>
                    <a:pt x="61809" y="90079"/>
                  </a:lnTo>
                  <a:lnTo>
                    <a:pt x="63388" y="89586"/>
                  </a:lnTo>
                  <a:lnTo>
                    <a:pt x="64827" y="90735"/>
                  </a:lnTo>
                  <a:lnTo>
                    <a:pt x="65320" y="90597"/>
                  </a:lnTo>
                  <a:cubicBezTo>
                    <a:pt x="65345" y="90546"/>
                    <a:pt x="65749" y="89397"/>
                    <a:pt x="65863" y="88980"/>
                  </a:cubicBezTo>
                  <a:cubicBezTo>
                    <a:pt x="66166" y="88766"/>
                    <a:pt x="67656" y="88261"/>
                    <a:pt x="68944" y="87882"/>
                  </a:cubicBezTo>
                  <a:lnTo>
                    <a:pt x="71696" y="87806"/>
                  </a:lnTo>
                  <a:lnTo>
                    <a:pt x="74222" y="88437"/>
                  </a:lnTo>
                  <a:lnTo>
                    <a:pt x="76596" y="88665"/>
                  </a:lnTo>
                  <a:lnTo>
                    <a:pt x="78553" y="89788"/>
                  </a:lnTo>
                  <a:lnTo>
                    <a:pt x="80813" y="91973"/>
                  </a:lnTo>
                  <a:lnTo>
                    <a:pt x="81002" y="92061"/>
                  </a:lnTo>
                  <a:lnTo>
                    <a:pt x="83174" y="92289"/>
                  </a:lnTo>
                  <a:lnTo>
                    <a:pt x="86432" y="93362"/>
                  </a:lnTo>
                  <a:lnTo>
                    <a:pt x="87846" y="95370"/>
                  </a:lnTo>
                  <a:lnTo>
                    <a:pt x="89021" y="98097"/>
                  </a:lnTo>
                  <a:lnTo>
                    <a:pt x="89185" y="98274"/>
                  </a:lnTo>
                  <a:lnTo>
                    <a:pt x="91470" y="99221"/>
                  </a:lnTo>
                  <a:lnTo>
                    <a:pt x="93529" y="100016"/>
                  </a:lnTo>
                  <a:lnTo>
                    <a:pt x="95448" y="100345"/>
                  </a:lnTo>
                  <a:lnTo>
                    <a:pt x="98655" y="101595"/>
                  </a:lnTo>
                  <a:cubicBezTo>
                    <a:pt x="100625" y="102365"/>
                    <a:pt x="101092" y="102655"/>
                    <a:pt x="101193" y="102731"/>
                  </a:cubicBezTo>
                  <a:lnTo>
                    <a:pt x="101168" y="102782"/>
                  </a:lnTo>
                  <a:lnTo>
                    <a:pt x="102115" y="104524"/>
                  </a:lnTo>
                  <a:lnTo>
                    <a:pt x="101130" y="106305"/>
                  </a:lnTo>
                  <a:lnTo>
                    <a:pt x="99312" y="108590"/>
                  </a:lnTo>
                  <a:lnTo>
                    <a:pt x="99249" y="108716"/>
                  </a:lnTo>
                  <a:lnTo>
                    <a:pt x="98857" y="110673"/>
                  </a:lnTo>
                  <a:lnTo>
                    <a:pt x="97986" y="113855"/>
                  </a:lnTo>
                  <a:lnTo>
                    <a:pt x="97456" y="117492"/>
                  </a:lnTo>
                  <a:lnTo>
                    <a:pt x="96256" y="118199"/>
                  </a:lnTo>
                  <a:lnTo>
                    <a:pt x="93541" y="119639"/>
                  </a:lnTo>
                  <a:lnTo>
                    <a:pt x="91016" y="121369"/>
                  </a:lnTo>
                  <a:lnTo>
                    <a:pt x="90889" y="121583"/>
                  </a:lnTo>
                  <a:lnTo>
                    <a:pt x="90422" y="124260"/>
                  </a:lnTo>
                  <a:lnTo>
                    <a:pt x="89096" y="126192"/>
                  </a:lnTo>
                  <a:lnTo>
                    <a:pt x="87682" y="128604"/>
                  </a:lnTo>
                  <a:lnTo>
                    <a:pt x="86205" y="130031"/>
                  </a:lnTo>
                  <a:lnTo>
                    <a:pt x="83679" y="129589"/>
                  </a:lnTo>
                  <a:lnTo>
                    <a:pt x="83313" y="129930"/>
                  </a:lnTo>
                  <a:lnTo>
                    <a:pt x="83389" y="130889"/>
                  </a:lnTo>
                  <a:lnTo>
                    <a:pt x="83553" y="132114"/>
                  </a:lnTo>
                  <a:lnTo>
                    <a:pt x="83553" y="134008"/>
                  </a:lnTo>
                  <a:lnTo>
                    <a:pt x="81886" y="134412"/>
                  </a:lnTo>
                  <a:lnTo>
                    <a:pt x="79992" y="134968"/>
                  </a:lnTo>
                  <a:lnTo>
                    <a:pt x="79765" y="135271"/>
                  </a:lnTo>
                  <a:lnTo>
                    <a:pt x="79765" y="135801"/>
                  </a:lnTo>
                  <a:lnTo>
                    <a:pt x="79702" y="137039"/>
                  </a:lnTo>
                  <a:lnTo>
                    <a:pt x="78616" y="136912"/>
                  </a:lnTo>
                  <a:lnTo>
                    <a:pt x="78262" y="137215"/>
                  </a:lnTo>
                  <a:lnTo>
                    <a:pt x="78187" y="138314"/>
                  </a:lnTo>
                  <a:lnTo>
                    <a:pt x="78212" y="138465"/>
                  </a:lnTo>
                  <a:lnTo>
                    <a:pt x="78730" y="139640"/>
                  </a:lnTo>
                  <a:lnTo>
                    <a:pt x="78376" y="141622"/>
                  </a:lnTo>
                  <a:lnTo>
                    <a:pt x="77694" y="142102"/>
                  </a:lnTo>
                  <a:lnTo>
                    <a:pt x="77593" y="142216"/>
                  </a:lnTo>
                  <a:lnTo>
                    <a:pt x="76722" y="143882"/>
                  </a:lnTo>
                  <a:lnTo>
                    <a:pt x="76823" y="144274"/>
                  </a:lnTo>
                  <a:lnTo>
                    <a:pt x="78300" y="145335"/>
                  </a:lnTo>
                  <a:lnTo>
                    <a:pt x="78060" y="146105"/>
                  </a:lnTo>
                  <a:cubicBezTo>
                    <a:pt x="77997" y="146181"/>
                    <a:pt x="77757" y="146484"/>
                    <a:pt x="76924" y="147481"/>
                  </a:cubicBezTo>
                  <a:cubicBezTo>
                    <a:pt x="76444" y="148062"/>
                    <a:pt x="76255" y="148592"/>
                    <a:pt x="76381" y="149059"/>
                  </a:cubicBezTo>
                  <a:cubicBezTo>
                    <a:pt x="76469" y="149388"/>
                    <a:pt x="76697" y="149678"/>
                    <a:pt x="77000" y="149842"/>
                  </a:cubicBezTo>
                  <a:lnTo>
                    <a:pt x="78136" y="152646"/>
                  </a:lnTo>
                  <a:lnTo>
                    <a:pt x="78275" y="152810"/>
                  </a:lnTo>
                  <a:lnTo>
                    <a:pt x="81167" y="154363"/>
                  </a:lnTo>
                  <a:lnTo>
                    <a:pt x="80245" y="155449"/>
                  </a:lnTo>
                  <a:lnTo>
                    <a:pt x="77492" y="155449"/>
                  </a:lnTo>
                  <a:lnTo>
                    <a:pt x="75889" y="154401"/>
                  </a:lnTo>
                  <a:lnTo>
                    <a:pt x="73628" y="151130"/>
                  </a:lnTo>
                  <a:lnTo>
                    <a:pt x="72429" y="147443"/>
                  </a:lnTo>
                  <a:lnTo>
                    <a:pt x="72113" y="145625"/>
                  </a:lnTo>
                  <a:lnTo>
                    <a:pt x="70825" y="143605"/>
                  </a:lnTo>
                  <a:lnTo>
                    <a:pt x="72568" y="139577"/>
                  </a:lnTo>
                  <a:lnTo>
                    <a:pt x="72454" y="139198"/>
                  </a:lnTo>
                  <a:lnTo>
                    <a:pt x="71242" y="138327"/>
                  </a:lnTo>
                  <a:lnTo>
                    <a:pt x="71014" y="135523"/>
                  </a:lnTo>
                  <a:lnTo>
                    <a:pt x="71090" y="133112"/>
                  </a:lnTo>
                  <a:lnTo>
                    <a:pt x="71873" y="129993"/>
                  </a:lnTo>
                  <a:lnTo>
                    <a:pt x="71886" y="129892"/>
                  </a:lnTo>
                  <a:lnTo>
                    <a:pt x="71722" y="127884"/>
                  </a:lnTo>
                  <a:lnTo>
                    <a:pt x="71962" y="123907"/>
                  </a:lnTo>
                  <a:lnTo>
                    <a:pt x="71722" y="120030"/>
                  </a:lnTo>
                  <a:lnTo>
                    <a:pt x="71242" y="115295"/>
                  </a:lnTo>
                  <a:lnTo>
                    <a:pt x="71191" y="115131"/>
                  </a:lnTo>
                  <a:lnTo>
                    <a:pt x="69929" y="113401"/>
                  </a:lnTo>
                  <a:lnTo>
                    <a:pt x="67921" y="112252"/>
                  </a:lnTo>
                  <a:lnTo>
                    <a:pt x="65837" y="109007"/>
                  </a:lnTo>
                  <a:lnTo>
                    <a:pt x="63678" y="105724"/>
                  </a:lnTo>
                  <a:lnTo>
                    <a:pt x="61367" y="103274"/>
                  </a:lnTo>
                  <a:lnTo>
                    <a:pt x="61772" y="102277"/>
                  </a:lnTo>
                  <a:lnTo>
                    <a:pt x="62024" y="100029"/>
                  </a:lnTo>
                  <a:lnTo>
                    <a:pt x="62782" y="97832"/>
                  </a:lnTo>
                  <a:lnTo>
                    <a:pt x="64246" y="96051"/>
                  </a:lnTo>
                  <a:lnTo>
                    <a:pt x="64322" y="95887"/>
                  </a:lnTo>
                  <a:lnTo>
                    <a:pt x="64638" y="92415"/>
                  </a:lnTo>
                  <a:lnTo>
                    <a:pt x="64562" y="92175"/>
                  </a:lnTo>
                  <a:lnTo>
                    <a:pt x="62971" y="90369"/>
                  </a:lnTo>
                  <a:lnTo>
                    <a:pt x="62529" y="90344"/>
                  </a:lnTo>
                  <a:lnTo>
                    <a:pt x="61431" y="91304"/>
                  </a:lnTo>
                  <a:lnTo>
                    <a:pt x="59145" y="90091"/>
                  </a:lnTo>
                  <a:lnTo>
                    <a:pt x="55799" y="86341"/>
                  </a:lnTo>
                  <a:lnTo>
                    <a:pt x="55622" y="86253"/>
                  </a:lnTo>
                  <a:lnTo>
                    <a:pt x="52781" y="85634"/>
                  </a:lnTo>
                  <a:lnTo>
                    <a:pt x="50243" y="83626"/>
                  </a:lnTo>
                  <a:lnTo>
                    <a:pt x="49877" y="83614"/>
                  </a:lnTo>
                  <a:lnTo>
                    <a:pt x="49157" y="84068"/>
                  </a:lnTo>
                  <a:lnTo>
                    <a:pt x="46430" y="82629"/>
                  </a:lnTo>
                  <a:lnTo>
                    <a:pt x="42566" y="81467"/>
                  </a:lnTo>
                  <a:lnTo>
                    <a:pt x="41051" y="79801"/>
                  </a:lnTo>
                  <a:lnTo>
                    <a:pt x="40899" y="77629"/>
                  </a:lnTo>
                  <a:lnTo>
                    <a:pt x="40861" y="77490"/>
                  </a:lnTo>
                  <a:lnTo>
                    <a:pt x="38803" y="73942"/>
                  </a:lnTo>
                  <a:lnTo>
                    <a:pt x="36606" y="71858"/>
                  </a:lnTo>
                  <a:lnTo>
                    <a:pt x="35760" y="68739"/>
                  </a:lnTo>
                  <a:lnTo>
                    <a:pt x="34282" y="66959"/>
                  </a:lnTo>
                  <a:lnTo>
                    <a:pt x="33727" y="67199"/>
                  </a:lnTo>
                  <a:lnTo>
                    <a:pt x="34358" y="71694"/>
                  </a:lnTo>
                  <a:lnTo>
                    <a:pt x="34421" y="71858"/>
                  </a:lnTo>
                  <a:lnTo>
                    <a:pt x="35873" y="73689"/>
                  </a:lnTo>
                  <a:lnTo>
                    <a:pt x="36240" y="75722"/>
                  </a:lnTo>
                  <a:lnTo>
                    <a:pt x="36240" y="75722"/>
                  </a:lnTo>
                  <a:lnTo>
                    <a:pt x="34484" y="73866"/>
                  </a:lnTo>
                  <a:lnTo>
                    <a:pt x="33070" y="68878"/>
                  </a:lnTo>
                  <a:lnTo>
                    <a:pt x="31808" y="65406"/>
                  </a:lnTo>
                  <a:lnTo>
                    <a:pt x="31694" y="65242"/>
                  </a:lnTo>
                  <a:lnTo>
                    <a:pt x="30014" y="64093"/>
                  </a:lnTo>
                  <a:lnTo>
                    <a:pt x="28360" y="61454"/>
                  </a:lnTo>
                  <a:lnTo>
                    <a:pt x="28045" y="57097"/>
                  </a:lnTo>
                  <a:lnTo>
                    <a:pt x="28512" y="52817"/>
                  </a:lnTo>
                  <a:lnTo>
                    <a:pt x="29749" y="50354"/>
                  </a:lnTo>
                  <a:lnTo>
                    <a:pt x="30014" y="47627"/>
                  </a:lnTo>
                  <a:lnTo>
                    <a:pt x="29989" y="47475"/>
                  </a:lnTo>
                  <a:lnTo>
                    <a:pt x="28310" y="43776"/>
                  </a:lnTo>
                  <a:lnTo>
                    <a:pt x="28449" y="42841"/>
                  </a:lnTo>
                  <a:lnTo>
                    <a:pt x="30419" y="44079"/>
                  </a:lnTo>
                  <a:lnTo>
                    <a:pt x="30873" y="43700"/>
                  </a:lnTo>
                  <a:lnTo>
                    <a:pt x="29623" y="40733"/>
                  </a:lnTo>
                  <a:lnTo>
                    <a:pt x="28916" y="36364"/>
                  </a:lnTo>
                  <a:lnTo>
                    <a:pt x="28411" y="36174"/>
                  </a:lnTo>
                  <a:lnTo>
                    <a:pt x="27300" y="37109"/>
                  </a:lnTo>
                  <a:lnTo>
                    <a:pt x="27211" y="37260"/>
                  </a:lnTo>
                  <a:lnTo>
                    <a:pt x="26517" y="39432"/>
                  </a:lnTo>
                  <a:lnTo>
                    <a:pt x="26100" y="38435"/>
                  </a:lnTo>
                  <a:lnTo>
                    <a:pt x="26630" y="36477"/>
                  </a:lnTo>
                  <a:lnTo>
                    <a:pt x="27262" y="33472"/>
                  </a:lnTo>
                  <a:lnTo>
                    <a:pt x="27262" y="33358"/>
                  </a:lnTo>
                  <a:lnTo>
                    <a:pt x="26555" y="29330"/>
                  </a:lnTo>
                  <a:lnTo>
                    <a:pt x="25027" y="26477"/>
                  </a:lnTo>
                  <a:lnTo>
                    <a:pt x="24901" y="26363"/>
                  </a:lnTo>
                  <a:cubicBezTo>
                    <a:pt x="21319" y="24236"/>
                    <a:pt x="20275" y="23768"/>
                    <a:pt x="19914" y="23768"/>
                  </a:cubicBezTo>
                  <a:cubicBezTo>
                    <a:pt x="19779" y="23768"/>
                    <a:pt x="19739" y="23832"/>
                    <a:pt x="19698" y="23901"/>
                  </a:cubicBezTo>
                  <a:cubicBezTo>
                    <a:pt x="19521" y="24040"/>
                    <a:pt x="18322" y="24444"/>
                    <a:pt x="17337" y="24747"/>
                  </a:cubicBezTo>
                  <a:lnTo>
                    <a:pt x="16112" y="24999"/>
                  </a:lnTo>
                  <a:lnTo>
                    <a:pt x="17299" y="22840"/>
                  </a:lnTo>
                  <a:lnTo>
                    <a:pt x="16832" y="22436"/>
                  </a:lnTo>
                  <a:lnTo>
                    <a:pt x="14370" y="24191"/>
                  </a:lnTo>
                  <a:lnTo>
                    <a:pt x="12362" y="25959"/>
                  </a:lnTo>
                  <a:lnTo>
                    <a:pt x="10127" y="28573"/>
                  </a:lnTo>
                  <a:lnTo>
                    <a:pt x="4394" y="30896"/>
                  </a:lnTo>
                  <a:lnTo>
                    <a:pt x="2134" y="31262"/>
                  </a:lnTo>
                  <a:lnTo>
                    <a:pt x="3132" y="30770"/>
                  </a:lnTo>
                  <a:cubicBezTo>
                    <a:pt x="8687" y="27702"/>
                    <a:pt x="8763" y="27399"/>
                    <a:pt x="8801" y="27247"/>
                  </a:cubicBezTo>
                  <a:cubicBezTo>
                    <a:pt x="8852" y="27058"/>
                    <a:pt x="9432" y="26224"/>
                    <a:pt x="9937" y="25555"/>
                  </a:cubicBezTo>
                  <a:lnTo>
                    <a:pt x="9887" y="25126"/>
                  </a:lnTo>
                  <a:lnTo>
                    <a:pt x="8018" y="23573"/>
                  </a:lnTo>
                  <a:lnTo>
                    <a:pt x="6882" y="22373"/>
                  </a:lnTo>
                  <a:lnTo>
                    <a:pt x="6389" y="20454"/>
                  </a:lnTo>
                  <a:lnTo>
                    <a:pt x="7702" y="18396"/>
                  </a:lnTo>
                  <a:lnTo>
                    <a:pt x="9584" y="16034"/>
                  </a:lnTo>
                  <a:lnTo>
                    <a:pt x="12425" y="15466"/>
                  </a:lnTo>
                  <a:lnTo>
                    <a:pt x="12602" y="15365"/>
                  </a:lnTo>
                  <a:lnTo>
                    <a:pt x="14256" y="13332"/>
                  </a:lnTo>
                  <a:lnTo>
                    <a:pt x="13991" y="12814"/>
                  </a:lnTo>
                  <a:lnTo>
                    <a:pt x="12059" y="12979"/>
                  </a:lnTo>
                  <a:lnTo>
                    <a:pt x="9761" y="12625"/>
                  </a:lnTo>
                  <a:lnTo>
                    <a:pt x="9761" y="11943"/>
                  </a:lnTo>
                  <a:lnTo>
                    <a:pt x="10405" y="10579"/>
                  </a:lnTo>
                  <a:lnTo>
                    <a:pt x="12753" y="9531"/>
                  </a:lnTo>
                  <a:lnTo>
                    <a:pt x="13347" y="9999"/>
                  </a:lnTo>
                  <a:lnTo>
                    <a:pt x="15582" y="10655"/>
                  </a:lnTo>
                  <a:lnTo>
                    <a:pt x="15986" y="10302"/>
                  </a:lnTo>
                  <a:lnTo>
                    <a:pt x="15733" y="8572"/>
                  </a:lnTo>
                  <a:lnTo>
                    <a:pt x="14799" y="5301"/>
                  </a:lnTo>
                  <a:lnTo>
                    <a:pt x="14799" y="4582"/>
                  </a:lnTo>
                  <a:lnTo>
                    <a:pt x="16996" y="3268"/>
                  </a:lnTo>
                  <a:cubicBezTo>
                    <a:pt x="17249" y="3167"/>
                    <a:pt x="17943" y="2814"/>
                    <a:pt x="20178" y="1387"/>
                  </a:cubicBezTo>
                  <a:cubicBezTo>
                    <a:pt x="21117" y="797"/>
                    <a:pt x="21746" y="618"/>
                    <a:pt x="22159" y="618"/>
                  </a:cubicBezTo>
                  <a:close/>
                  <a:moveTo>
                    <a:pt x="22164" y="0"/>
                  </a:moveTo>
                  <a:cubicBezTo>
                    <a:pt x="21532" y="0"/>
                    <a:pt x="20754" y="291"/>
                    <a:pt x="19837" y="869"/>
                  </a:cubicBezTo>
                  <a:cubicBezTo>
                    <a:pt x="17274" y="2498"/>
                    <a:pt x="16819" y="2675"/>
                    <a:pt x="16781" y="2688"/>
                  </a:cubicBezTo>
                  <a:lnTo>
                    <a:pt x="14332" y="4127"/>
                  </a:lnTo>
                  <a:lnTo>
                    <a:pt x="14180" y="4392"/>
                  </a:lnTo>
                  <a:lnTo>
                    <a:pt x="14180" y="5339"/>
                  </a:lnTo>
                  <a:lnTo>
                    <a:pt x="15127" y="8698"/>
                  </a:lnTo>
                  <a:lnTo>
                    <a:pt x="15291" y="9923"/>
                  </a:lnTo>
                  <a:lnTo>
                    <a:pt x="13688" y="9468"/>
                  </a:lnTo>
                  <a:lnTo>
                    <a:pt x="12993" y="8925"/>
                  </a:lnTo>
                  <a:lnTo>
                    <a:pt x="12665" y="8875"/>
                  </a:lnTo>
                  <a:lnTo>
                    <a:pt x="10051" y="10062"/>
                  </a:lnTo>
                  <a:lnTo>
                    <a:pt x="9887" y="10213"/>
                  </a:lnTo>
                  <a:lnTo>
                    <a:pt x="9155" y="11754"/>
                  </a:lnTo>
                  <a:lnTo>
                    <a:pt x="9129" y="12915"/>
                  </a:lnTo>
                  <a:lnTo>
                    <a:pt x="9395" y="13231"/>
                  </a:lnTo>
                  <a:lnTo>
                    <a:pt x="11983" y="13623"/>
                  </a:lnTo>
                  <a:lnTo>
                    <a:pt x="12059" y="13623"/>
                  </a:lnTo>
                  <a:lnTo>
                    <a:pt x="13284" y="13521"/>
                  </a:lnTo>
                  <a:lnTo>
                    <a:pt x="12185" y="14873"/>
                  </a:lnTo>
                  <a:lnTo>
                    <a:pt x="9344" y="15441"/>
                  </a:lnTo>
                  <a:lnTo>
                    <a:pt x="9155" y="15554"/>
                  </a:lnTo>
                  <a:lnTo>
                    <a:pt x="7185" y="18029"/>
                  </a:lnTo>
                  <a:lnTo>
                    <a:pt x="5771" y="20239"/>
                  </a:lnTo>
                  <a:lnTo>
                    <a:pt x="5733" y="20479"/>
                  </a:lnTo>
                  <a:lnTo>
                    <a:pt x="6288" y="22613"/>
                  </a:lnTo>
                  <a:lnTo>
                    <a:pt x="6364" y="22752"/>
                  </a:lnTo>
                  <a:lnTo>
                    <a:pt x="7576" y="24040"/>
                  </a:lnTo>
                  <a:lnTo>
                    <a:pt x="9243" y="25416"/>
                  </a:lnTo>
                  <a:cubicBezTo>
                    <a:pt x="8877" y="25909"/>
                    <a:pt x="8334" y="26679"/>
                    <a:pt x="8208" y="27032"/>
                  </a:cubicBezTo>
                  <a:cubicBezTo>
                    <a:pt x="7841" y="27386"/>
                    <a:pt x="4874" y="29091"/>
                    <a:pt x="2841" y="30214"/>
                  </a:cubicBezTo>
                  <a:lnTo>
                    <a:pt x="0" y="31629"/>
                  </a:lnTo>
                  <a:lnTo>
                    <a:pt x="189" y="32222"/>
                  </a:lnTo>
                  <a:lnTo>
                    <a:pt x="4533" y="31515"/>
                  </a:lnTo>
                  <a:lnTo>
                    <a:pt x="10430" y="29128"/>
                  </a:lnTo>
                  <a:lnTo>
                    <a:pt x="10556" y="29040"/>
                  </a:lnTo>
                  <a:lnTo>
                    <a:pt x="12804" y="26388"/>
                  </a:lnTo>
                  <a:lnTo>
                    <a:pt x="14748" y="24684"/>
                  </a:lnTo>
                  <a:lnTo>
                    <a:pt x="16087" y="23737"/>
                  </a:lnTo>
                  <a:lnTo>
                    <a:pt x="15241" y="25302"/>
                  </a:lnTo>
                  <a:lnTo>
                    <a:pt x="15582" y="25757"/>
                  </a:lnTo>
                  <a:lnTo>
                    <a:pt x="17488" y="25366"/>
                  </a:lnTo>
                  <a:cubicBezTo>
                    <a:pt x="19180" y="24861"/>
                    <a:pt x="19787" y="24595"/>
                    <a:pt x="20026" y="24431"/>
                  </a:cubicBezTo>
                  <a:cubicBezTo>
                    <a:pt x="20544" y="24595"/>
                    <a:pt x="22628" y="25757"/>
                    <a:pt x="24496" y="26868"/>
                  </a:cubicBezTo>
                  <a:lnTo>
                    <a:pt x="25936" y="29507"/>
                  </a:lnTo>
                  <a:lnTo>
                    <a:pt x="26618" y="33409"/>
                  </a:lnTo>
                  <a:lnTo>
                    <a:pt x="26012" y="36338"/>
                  </a:lnTo>
                  <a:lnTo>
                    <a:pt x="25456" y="38384"/>
                  </a:lnTo>
                  <a:lnTo>
                    <a:pt x="25469" y="38586"/>
                  </a:lnTo>
                  <a:lnTo>
                    <a:pt x="26264" y="40480"/>
                  </a:lnTo>
                  <a:lnTo>
                    <a:pt x="26858" y="40455"/>
                  </a:lnTo>
                  <a:lnTo>
                    <a:pt x="27767" y="37538"/>
                  </a:lnTo>
                  <a:lnTo>
                    <a:pt x="28373" y="37033"/>
                  </a:lnTo>
                  <a:lnTo>
                    <a:pt x="29004" y="40884"/>
                  </a:lnTo>
                  <a:lnTo>
                    <a:pt x="29888" y="43018"/>
                  </a:lnTo>
                  <a:lnTo>
                    <a:pt x="28360" y="42058"/>
                  </a:lnTo>
                  <a:lnTo>
                    <a:pt x="27893" y="42273"/>
                  </a:lnTo>
                  <a:lnTo>
                    <a:pt x="27653" y="43763"/>
                  </a:lnTo>
                  <a:lnTo>
                    <a:pt x="27678" y="43953"/>
                  </a:lnTo>
                  <a:lnTo>
                    <a:pt x="29383" y="47652"/>
                  </a:lnTo>
                  <a:lnTo>
                    <a:pt x="29156" y="50114"/>
                  </a:lnTo>
                  <a:lnTo>
                    <a:pt x="27918" y="52589"/>
                  </a:lnTo>
                  <a:lnTo>
                    <a:pt x="27413" y="57085"/>
                  </a:lnTo>
                  <a:lnTo>
                    <a:pt x="27729" y="61580"/>
                  </a:lnTo>
                  <a:lnTo>
                    <a:pt x="27779" y="61719"/>
                  </a:lnTo>
                  <a:lnTo>
                    <a:pt x="29522" y="64484"/>
                  </a:lnTo>
                  <a:lnTo>
                    <a:pt x="31252" y="65696"/>
                  </a:lnTo>
                  <a:lnTo>
                    <a:pt x="32464" y="69030"/>
                  </a:lnTo>
                  <a:lnTo>
                    <a:pt x="33891" y="74080"/>
                  </a:lnTo>
                  <a:lnTo>
                    <a:pt x="33967" y="74219"/>
                  </a:lnTo>
                  <a:lnTo>
                    <a:pt x="36505" y="76896"/>
                  </a:lnTo>
                  <a:lnTo>
                    <a:pt x="37048" y="76631"/>
                  </a:lnTo>
                  <a:lnTo>
                    <a:pt x="36467" y="73474"/>
                  </a:lnTo>
                  <a:lnTo>
                    <a:pt x="36404" y="73335"/>
                  </a:lnTo>
                  <a:lnTo>
                    <a:pt x="34964" y="71505"/>
                  </a:lnTo>
                  <a:lnTo>
                    <a:pt x="34484" y="68171"/>
                  </a:lnTo>
                  <a:lnTo>
                    <a:pt x="34484" y="68171"/>
                  </a:lnTo>
                  <a:lnTo>
                    <a:pt x="35166" y="68954"/>
                  </a:lnTo>
                  <a:lnTo>
                    <a:pt x="36012" y="72098"/>
                  </a:lnTo>
                  <a:lnTo>
                    <a:pt x="36101" y="72237"/>
                  </a:lnTo>
                  <a:lnTo>
                    <a:pt x="38273" y="74295"/>
                  </a:lnTo>
                  <a:lnTo>
                    <a:pt x="40268" y="77730"/>
                  </a:lnTo>
                  <a:lnTo>
                    <a:pt x="40419" y="79939"/>
                  </a:lnTo>
                  <a:lnTo>
                    <a:pt x="40508" y="80141"/>
                  </a:lnTo>
                  <a:lnTo>
                    <a:pt x="42162" y="81947"/>
                  </a:lnTo>
                  <a:lnTo>
                    <a:pt x="42301" y="82035"/>
                  </a:lnTo>
                  <a:lnTo>
                    <a:pt x="46202" y="83197"/>
                  </a:lnTo>
                  <a:lnTo>
                    <a:pt x="49043" y="84700"/>
                  </a:lnTo>
                  <a:lnTo>
                    <a:pt x="49359" y="84687"/>
                  </a:lnTo>
                  <a:lnTo>
                    <a:pt x="50028" y="84245"/>
                  </a:lnTo>
                  <a:lnTo>
                    <a:pt x="52453" y="86165"/>
                  </a:lnTo>
                  <a:lnTo>
                    <a:pt x="52592" y="86228"/>
                  </a:lnTo>
                  <a:lnTo>
                    <a:pt x="55407" y="86834"/>
                  </a:lnTo>
                  <a:lnTo>
                    <a:pt x="58716" y="90546"/>
                  </a:lnTo>
                  <a:lnTo>
                    <a:pt x="61330" y="91960"/>
                  </a:lnTo>
                  <a:lnTo>
                    <a:pt x="61683" y="91910"/>
                  </a:lnTo>
                  <a:lnTo>
                    <a:pt x="62706" y="91013"/>
                  </a:lnTo>
                  <a:lnTo>
                    <a:pt x="63994" y="92491"/>
                  </a:lnTo>
                  <a:lnTo>
                    <a:pt x="63691" y="95723"/>
                  </a:lnTo>
                  <a:lnTo>
                    <a:pt x="62251" y="97466"/>
                  </a:lnTo>
                  <a:lnTo>
                    <a:pt x="61405" y="99840"/>
                  </a:lnTo>
                  <a:lnTo>
                    <a:pt x="61165" y="102074"/>
                  </a:lnTo>
                  <a:lnTo>
                    <a:pt x="60711" y="103224"/>
                  </a:lnTo>
                  <a:lnTo>
                    <a:pt x="60774" y="103552"/>
                  </a:lnTo>
                  <a:lnTo>
                    <a:pt x="63186" y="106115"/>
                  </a:lnTo>
                  <a:lnTo>
                    <a:pt x="65320" y="109335"/>
                  </a:lnTo>
                  <a:lnTo>
                    <a:pt x="67441" y="112656"/>
                  </a:lnTo>
                  <a:lnTo>
                    <a:pt x="67555" y="112757"/>
                  </a:lnTo>
                  <a:lnTo>
                    <a:pt x="69461" y="113818"/>
                  </a:lnTo>
                  <a:lnTo>
                    <a:pt x="70623" y="115421"/>
                  </a:lnTo>
                  <a:lnTo>
                    <a:pt x="71090" y="120055"/>
                  </a:lnTo>
                  <a:lnTo>
                    <a:pt x="71330" y="123881"/>
                  </a:lnTo>
                  <a:lnTo>
                    <a:pt x="71090" y="127871"/>
                  </a:lnTo>
                  <a:lnTo>
                    <a:pt x="71254" y="129866"/>
                  </a:lnTo>
                  <a:lnTo>
                    <a:pt x="70472" y="132973"/>
                  </a:lnTo>
                  <a:lnTo>
                    <a:pt x="70383" y="135511"/>
                  </a:lnTo>
                  <a:lnTo>
                    <a:pt x="70623" y="138516"/>
                  </a:lnTo>
                  <a:lnTo>
                    <a:pt x="70749" y="138743"/>
                  </a:lnTo>
                  <a:lnTo>
                    <a:pt x="71886" y="139539"/>
                  </a:lnTo>
                  <a:lnTo>
                    <a:pt x="70168" y="143491"/>
                  </a:lnTo>
                  <a:lnTo>
                    <a:pt x="70194" y="143794"/>
                  </a:lnTo>
                  <a:lnTo>
                    <a:pt x="71507" y="145789"/>
                  </a:lnTo>
                  <a:lnTo>
                    <a:pt x="71823" y="147582"/>
                  </a:lnTo>
                  <a:lnTo>
                    <a:pt x="73035" y="151370"/>
                  </a:lnTo>
                  <a:lnTo>
                    <a:pt x="75409" y="154805"/>
                  </a:lnTo>
                  <a:lnTo>
                    <a:pt x="77227" y="156030"/>
                  </a:lnTo>
                  <a:lnTo>
                    <a:pt x="77391" y="156080"/>
                  </a:lnTo>
                  <a:lnTo>
                    <a:pt x="80396" y="156080"/>
                  </a:lnTo>
                  <a:lnTo>
                    <a:pt x="80624" y="155966"/>
                  </a:lnTo>
                  <a:lnTo>
                    <a:pt x="81886" y="154476"/>
                  </a:lnTo>
                  <a:lnTo>
                    <a:pt x="81798" y="153984"/>
                  </a:lnTo>
                  <a:lnTo>
                    <a:pt x="78666" y="152305"/>
                  </a:lnTo>
                  <a:lnTo>
                    <a:pt x="77530" y="149501"/>
                  </a:lnTo>
                  <a:lnTo>
                    <a:pt x="77353" y="149325"/>
                  </a:lnTo>
                  <a:cubicBezTo>
                    <a:pt x="77176" y="149249"/>
                    <a:pt x="77038" y="149097"/>
                    <a:pt x="76974" y="148908"/>
                  </a:cubicBezTo>
                  <a:cubicBezTo>
                    <a:pt x="76911" y="148643"/>
                    <a:pt x="77063" y="148289"/>
                    <a:pt x="77391" y="147885"/>
                  </a:cubicBezTo>
                  <a:cubicBezTo>
                    <a:pt x="78363" y="146723"/>
                    <a:pt x="78591" y="146458"/>
                    <a:pt x="78641" y="146332"/>
                  </a:cubicBezTo>
                  <a:lnTo>
                    <a:pt x="78957" y="145309"/>
                  </a:lnTo>
                  <a:lnTo>
                    <a:pt x="78831" y="144956"/>
                  </a:lnTo>
                  <a:lnTo>
                    <a:pt x="77404" y="143933"/>
                  </a:lnTo>
                  <a:lnTo>
                    <a:pt x="78111" y="142582"/>
                  </a:lnTo>
                  <a:lnTo>
                    <a:pt x="78831" y="142077"/>
                  </a:lnTo>
                  <a:lnTo>
                    <a:pt x="78957" y="141862"/>
                  </a:lnTo>
                  <a:lnTo>
                    <a:pt x="79361" y="139652"/>
                  </a:lnTo>
                  <a:lnTo>
                    <a:pt x="79336" y="139476"/>
                  </a:lnTo>
                  <a:lnTo>
                    <a:pt x="78818" y="138289"/>
                  </a:lnTo>
                  <a:lnTo>
                    <a:pt x="78869" y="137582"/>
                  </a:lnTo>
                  <a:lnTo>
                    <a:pt x="79954" y="137708"/>
                  </a:lnTo>
                  <a:lnTo>
                    <a:pt x="80308" y="137417"/>
                  </a:lnTo>
                  <a:lnTo>
                    <a:pt x="80384" y="135814"/>
                  </a:lnTo>
                  <a:lnTo>
                    <a:pt x="80384" y="135498"/>
                  </a:lnTo>
                  <a:lnTo>
                    <a:pt x="82038" y="135018"/>
                  </a:lnTo>
                  <a:lnTo>
                    <a:pt x="83932" y="134551"/>
                  </a:lnTo>
                  <a:lnTo>
                    <a:pt x="84172" y="134235"/>
                  </a:lnTo>
                  <a:lnTo>
                    <a:pt x="84172" y="132076"/>
                  </a:lnTo>
                  <a:lnTo>
                    <a:pt x="84020" y="130826"/>
                  </a:lnTo>
                  <a:lnTo>
                    <a:pt x="83970" y="130283"/>
                  </a:lnTo>
                  <a:lnTo>
                    <a:pt x="86243" y="130675"/>
                  </a:lnTo>
                  <a:lnTo>
                    <a:pt x="86521" y="130586"/>
                  </a:lnTo>
                  <a:lnTo>
                    <a:pt x="88137" y="129008"/>
                  </a:lnTo>
                  <a:lnTo>
                    <a:pt x="89614" y="126520"/>
                  </a:lnTo>
                  <a:lnTo>
                    <a:pt x="90965" y="124551"/>
                  </a:lnTo>
                  <a:lnTo>
                    <a:pt x="91470" y="121798"/>
                  </a:lnTo>
                  <a:lnTo>
                    <a:pt x="93857" y="120156"/>
                  </a:lnTo>
                  <a:lnTo>
                    <a:pt x="96546" y="118742"/>
                  </a:lnTo>
                  <a:lnTo>
                    <a:pt x="97897" y="117947"/>
                  </a:lnTo>
                  <a:lnTo>
                    <a:pt x="98049" y="117719"/>
                  </a:lnTo>
                  <a:lnTo>
                    <a:pt x="98592" y="113982"/>
                  </a:lnTo>
                  <a:lnTo>
                    <a:pt x="99463" y="110800"/>
                  </a:lnTo>
                  <a:lnTo>
                    <a:pt x="99842" y="108906"/>
                  </a:lnTo>
                  <a:lnTo>
                    <a:pt x="101648" y="106645"/>
                  </a:lnTo>
                  <a:lnTo>
                    <a:pt x="102746" y="104676"/>
                  </a:lnTo>
                  <a:lnTo>
                    <a:pt x="102746" y="104373"/>
                  </a:lnTo>
                  <a:lnTo>
                    <a:pt x="101799" y="102617"/>
                  </a:lnTo>
                  <a:cubicBezTo>
                    <a:pt x="101824" y="102352"/>
                    <a:pt x="101774" y="102125"/>
                    <a:pt x="98882" y="100989"/>
                  </a:cubicBezTo>
                  <a:lnTo>
                    <a:pt x="95650" y="99726"/>
                  </a:lnTo>
                  <a:lnTo>
                    <a:pt x="93718" y="99410"/>
                  </a:lnTo>
                  <a:lnTo>
                    <a:pt x="91710" y="98627"/>
                  </a:lnTo>
                  <a:lnTo>
                    <a:pt x="89551" y="97731"/>
                  </a:lnTo>
                  <a:lnTo>
                    <a:pt x="88415" y="95092"/>
                  </a:lnTo>
                  <a:lnTo>
                    <a:pt x="86887" y="92907"/>
                  </a:lnTo>
                  <a:lnTo>
                    <a:pt x="86735" y="92794"/>
                  </a:lnTo>
                  <a:lnTo>
                    <a:pt x="83338" y="91682"/>
                  </a:lnTo>
                  <a:lnTo>
                    <a:pt x="81179" y="91455"/>
                  </a:lnTo>
                  <a:lnTo>
                    <a:pt x="78970" y="89321"/>
                  </a:lnTo>
                  <a:lnTo>
                    <a:pt x="76861" y="88084"/>
                  </a:lnTo>
                  <a:lnTo>
                    <a:pt x="74335" y="87819"/>
                  </a:lnTo>
                  <a:lnTo>
                    <a:pt x="71810" y="87187"/>
                  </a:lnTo>
                  <a:lnTo>
                    <a:pt x="71722" y="87175"/>
                  </a:lnTo>
                  <a:lnTo>
                    <a:pt x="68881" y="87263"/>
                  </a:lnTo>
                  <a:lnTo>
                    <a:pt x="68792" y="87276"/>
                  </a:lnTo>
                  <a:cubicBezTo>
                    <a:pt x="65395" y="88273"/>
                    <a:pt x="65320" y="88576"/>
                    <a:pt x="65269" y="88753"/>
                  </a:cubicBezTo>
                  <a:cubicBezTo>
                    <a:pt x="65219" y="88942"/>
                    <a:pt x="65029" y="89523"/>
                    <a:pt x="64878" y="89965"/>
                  </a:cubicBezTo>
                  <a:lnTo>
                    <a:pt x="63640" y="88993"/>
                  </a:lnTo>
                  <a:lnTo>
                    <a:pt x="63350" y="88930"/>
                  </a:lnTo>
                  <a:lnTo>
                    <a:pt x="61734" y="89448"/>
                  </a:lnTo>
                  <a:lnTo>
                    <a:pt x="60218" y="88690"/>
                  </a:lnTo>
                  <a:lnTo>
                    <a:pt x="59057" y="86303"/>
                  </a:lnTo>
                  <a:lnTo>
                    <a:pt x="59802" y="84384"/>
                  </a:lnTo>
                  <a:lnTo>
                    <a:pt x="59600" y="83967"/>
                  </a:lnTo>
                  <a:lnTo>
                    <a:pt x="57655" y="83311"/>
                  </a:lnTo>
                  <a:lnTo>
                    <a:pt x="55521" y="83046"/>
                  </a:lnTo>
                  <a:lnTo>
                    <a:pt x="56077" y="81480"/>
                  </a:lnTo>
                  <a:lnTo>
                    <a:pt x="56796" y="80104"/>
                  </a:lnTo>
                  <a:lnTo>
                    <a:pt x="56986" y="78853"/>
                  </a:lnTo>
                  <a:lnTo>
                    <a:pt x="56670" y="78500"/>
                  </a:lnTo>
                  <a:lnTo>
                    <a:pt x="53905" y="78500"/>
                  </a:lnTo>
                  <a:lnTo>
                    <a:pt x="53640" y="78651"/>
                  </a:lnTo>
                  <a:lnTo>
                    <a:pt x="52516" y="80533"/>
                  </a:lnTo>
                  <a:lnTo>
                    <a:pt x="50155" y="81366"/>
                  </a:lnTo>
                  <a:lnTo>
                    <a:pt x="48374" y="78942"/>
                  </a:lnTo>
                  <a:lnTo>
                    <a:pt x="47995" y="75495"/>
                  </a:lnTo>
                  <a:lnTo>
                    <a:pt x="48816" y="72717"/>
                  </a:lnTo>
                  <a:lnTo>
                    <a:pt x="51443" y="70772"/>
                  </a:lnTo>
                  <a:lnTo>
                    <a:pt x="54132" y="70393"/>
                  </a:lnTo>
                  <a:lnTo>
                    <a:pt x="55370" y="71416"/>
                  </a:lnTo>
                  <a:lnTo>
                    <a:pt x="55849" y="71315"/>
                  </a:lnTo>
                  <a:lnTo>
                    <a:pt x="56392" y="70305"/>
                  </a:lnTo>
                  <a:lnTo>
                    <a:pt x="58286" y="70305"/>
                  </a:lnTo>
                  <a:lnTo>
                    <a:pt x="60799" y="71088"/>
                  </a:lnTo>
                  <a:lnTo>
                    <a:pt x="61014" y="72856"/>
                  </a:lnTo>
                  <a:lnTo>
                    <a:pt x="61064" y="72995"/>
                  </a:lnTo>
                  <a:lnTo>
                    <a:pt x="62403" y="75040"/>
                  </a:lnTo>
                  <a:lnTo>
                    <a:pt x="62971" y="74926"/>
                  </a:lnTo>
                  <a:lnTo>
                    <a:pt x="63363" y="72843"/>
                  </a:lnTo>
                  <a:lnTo>
                    <a:pt x="63363" y="72767"/>
                  </a:lnTo>
                  <a:lnTo>
                    <a:pt x="63211" y="69131"/>
                  </a:lnTo>
                  <a:lnTo>
                    <a:pt x="64158" y="67376"/>
                  </a:lnTo>
                  <a:lnTo>
                    <a:pt x="67087" y="65355"/>
                  </a:lnTo>
                  <a:lnTo>
                    <a:pt x="68704" y="62691"/>
                  </a:lnTo>
                  <a:lnTo>
                    <a:pt x="69461" y="60721"/>
                  </a:lnTo>
                  <a:lnTo>
                    <a:pt x="71924" y="58322"/>
                  </a:lnTo>
                  <a:lnTo>
                    <a:pt x="73452" y="58322"/>
                  </a:lnTo>
                  <a:lnTo>
                    <a:pt x="73755" y="58107"/>
                  </a:lnTo>
                  <a:lnTo>
                    <a:pt x="74575" y="55923"/>
                  </a:lnTo>
                  <a:lnTo>
                    <a:pt x="76747" y="54496"/>
                  </a:lnTo>
                  <a:lnTo>
                    <a:pt x="77682" y="55961"/>
                  </a:lnTo>
                  <a:lnTo>
                    <a:pt x="78124" y="56062"/>
                  </a:lnTo>
                  <a:lnTo>
                    <a:pt x="80119" y="54786"/>
                  </a:lnTo>
                  <a:lnTo>
                    <a:pt x="83591" y="53347"/>
                  </a:lnTo>
                  <a:lnTo>
                    <a:pt x="83705" y="52855"/>
                  </a:lnTo>
                  <a:lnTo>
                    <a:pt x="82909" y="51983"/>
                  </a:lnTo>
                  <a:lnTo>
                    <a:pt x="82657" y="51870"/>
                  </a:lnTo>
                  <a:lnTo>
                    <a:pt x="79715" y="52084"/>
                  </a:lnTo>
                  <a:lnTo>
                    <a:pt x="79134" y="50771"/>
                  </a:lnTo>
                  <a:lnTo>
                    <a:pt x="79134" y="49496"/>
                  </a:lnTo>
                  <a:lnTo>
                    <a:pt x="78970" y="49218"/>
                  </a:lnTo>
                  <a:lnTo>
                    <a:pt x="78528" y="48978"/>
                  </a:lnTo>
                  <a:lnTo>
                    <a:pt x="78742" y="48864"/>
                  </a:lnTo>
                  <a:lnTo>
                    <a:pt x="81002" y="48864"/>
                  </a:lnTo>
                  <a:lnTo>
                    <a:pt x="83212" y="49029"/>
                  </a:lnTo>
                  <a:lnTo>
                    <a:pt x="83389" y="48991"/>
                  </a:lnTo>
                  <a:lnTo>
                    <a:pt x="86028" y="47463"/>
                  </a:lnTo>
                  <a:cubicBezTo>
                    <a:pt x="87973" y="46023"/>
                    <a:pt x="88048" y="45910"/>
                    <a:pt x="88074" y="45847"/>
                  </a:cubicBezTo>
                  <a:cubicBezTo>
                    <a:pt x="88213" y="45657"/>
                    <a:pt x="88263" y="45569"/>
                    <a:pt x="86432" y="42362"/>
                  </a:cubicBezTo>
                  <a:lnTo>
                    <a:pt x="84399" y="40455"/>
                  </a:lnTo>
                  <a:lnTo>
                    <a:pt x="84033" y="38435"/>
                  </a:lnTo>
                  <a:lnTo>
                    <a:pt x="83553" y="34103"/>
                  </a:lnTo>
                  <a:lnTo>
                    <a:pt x="83010" y="33927"/>
                  </a:lnTo>
                  <a:lnTo>
                    <a:pt x="81078" y="36086"/>
                  </a:lnTo>
                  <a:lnTo>
                    <a:pt x="79576" y="35758"/>
                  </a:lnTo>
                  <a:lnTo>
                    <a:pt x="79310" y="34028"/>
                  </a:lnTo>
                  <a:lnTo>
                    <a:pt x="80055" y="32677"/>
                  </a:lnTo>
                  <a:lnTo>
                    <a:pt x="79866" y="32222"/>
                  </a:lnTo>
                  <a:lnTo>
                    <a:pt x="78212" y="31755"/>
                  </a:lnTo>
                  <a:lnTo>
                    <a:pt x="77164" y="30669"/>
                  </a:lnTo>
                  <a:lnTo>
                    <a:pt x="76937" y="30568"/>
                  </a:lnTo>
                  <a:lnTo>
                    <a:pt x="74070" y="30568"/>
                  </a:lnTo>
                  <a:lnTo>
                    <a:pt x="73199" y="30656"/>
                  </a:lnTo>
                  <a:lnTo>
                    <a:pt x="72921" y="30959"/>
                  </a:lnTo>
                  <a:lnTo>
                    <a:pt x="72845" y="33674"/>
                  </a:lnTo>
                  <a:lnTo>
                    <a:pt x="71583" y="35013"/>
                  </a:lnTo>
                  <a:lnTo>
                    <a:pt x="71545" y="35391"/>
                  </a:lnTo>
                  <a:lnTo>
                    <a:pt x="72290" y="36566"/>
                  </a:lnTo>
                  <a:lnTo>
                    <a:pt x="72492" y="38662"/>
                  </a:lnTo>
                  <a:lnTo>
                    <a:pt x="70535" y="40316"/>
                  </a:lnTo>
                  <a:lnTo>
                    <a:pt x="68615" y="40998"/>
                  </a:lnTo>
                  <a:lnTo>
                    <a:pt x="68401" y="41288"/>
                  </a:lnTo>
                  <a:lnTo>
                    <a:pt x="68401" y="44256"/>
                  </a:lnTo>
                  <a:lnTo>
                    <a:pt x="67555" y="44685"/>
                  </a:lnTo>
                  <a:lnTo>
                    <a:pt x="66380" y="43195"/>
                  </a:lnTo>
                  <a:lnTo>
                    <a:pt x="66974" y="40581"/>
                  </a:lnTo>
                  <a:lnTo>
                    <a:pt x="66822" y="40228"/>
                  </a:lnTo>
                  <a:lnTo>
                    <a:pt x="64676" y="39142"/>
                  </a:lnTo>
                  <a:lnTo>
                    <a:pt x="62453" y="37816"/>
                  </a:lnTo>
                  <a:lnTo>
                    <a:pt x="61443" y="36957"/>
                  </a:lnTo>
                  <a:lnTo>
                    <a:pt x="61241" y="36881"/>
                  </a:lnTo>
                  <a:lnTo>
                    <a:pt x="60509" y="36881"/>
                  </a:lnTo>
                  <a:lnTo>
                    <a:pt x="60307" y="34444"/>
                  </a:lnTo>
                  <a:lnTo>
                    <a:pt x="60686" y="32083"/>
                  </a:lnTo>
                  <a:lnTo>
                    <a:pt x="61456" y="30252"/>
                  </a:lnTo>
                  <a:cubicBezTo>
                    <a:pt x="61974" y="30050"/>
                    <a:pt x="62479" y="29823"/>
                    <a:pt x="62971" y="29558"/>
                  </a:cubicBezTo>
                  <a:cubicBezTo>
                    <a:pt x="63413" y="29330"/>
                    <a:pt x="63640" y="29229"/>
                    <a:pt x="63754" y="29179"/>
                  </a:cubicBezTo>
                  <a:cubicBezTo>
                    <a:pt x="63761" y="29180"/>
                    <a:pt x="63768" y="29180"/>
                    <a:pt x="63775" y="29180"/>
                  </a:cubicBezTo>
                  <a:cubicBezTo>
                    <a:pt x="63887" y="29180"/>
                    <a:pt x="64048" y="29086"/>
                    <a:pt x="64499" y="28813"/>
                  </a:cubicBezTo>
                  <a:lnTo>
                    <a:pt x="65029" y="28497"/>
                  </a:lnTo>
                  <a:cubicBezTo>
                    <a:pt x="66469" y="27638"/>
                    <a:pt x="66999" y="27323"/>
                    <a:pt x="67201" y="27171"/>
                  </a:cubicBezTo>
                  <a:lnTo>
                    <a:pt x="67214" y="27184"/>
                  </a:lnTo>
                  <a:lnTo>
                    <a:pt x="68792" y="25681"/>
                  </a:lnTo>
                  <a:lnTo>
                    <a:pt x="69992" y="24456"/>
                  </a:lnTo>
                  <a:lnTo>
                    <a:pt x="70737" y="24267"/>
                  </a:lnTo>
                  <a:lnTo>
                    <a:pt x="74083" y="24267"/>
                  </a:lnTo>
                  <a:lnTo>
                    <a:pt x="74399" y="23977"/>
                  </a:lnTo>
                  <a:lnTo>
                    <a:pt x="74550" y="21994"/>
                  </a:lnTo>
                  <a:lnTo>
                    <a:pt x="75548" y="20252"/>
                  </a:lnTo>
                  <a:lnTo>
                    <a:pt x="75573" y="20012"/>
                  </a:lnTo>
                  <a:lnTo>
                    <a:pt x="75106" y="18269"/>
                  </a:lnTo>
                  <a:lnTo>
                    <a:pt x="75005" y="18118"/>
                  </a:lnTo>
                  <a:lnTo>
                    <a:pt x="73363" y="16741"/>
                  </a:lnTo>
                  <a:lnTo>
                    <a:pt x="72883" y="16830"/>
                  </a:lnTo>
                  <a:lnTo>
                    <a:pt x="71873" y="18800"/>
                  </a:lnTo>
                  <a:lnTo>
                    <a:pt x="70320" y="19999"/>
                  </a:lnTo>
                  <a:lnTo>
                    <a:pt x="69676" y="20441"/>
                  </a:lnTo>
                  <a:lnTo>
                    <a:pt x="69676" y="18623"/>
                  </a:lnTo>
                  <a:lnTo>
                    <a:pt x="69929" y="17385"/>
                  </a:lnTo>
                  <a:lnTo>
                    <a:pt x="69411" y="17082"/>
                  </a:lnTo>
                  <a:lnTo>
                    <a:pt x="68691" y="17739"/>
                  </a:lnTo>
                  <a:lnTo>
                    <a:pt x="67896" y="15959"/>
                  </a:lnTo>
                  <a:lnTo>
                    <a:pt x="68918" y="14860"/>
                  </a:lnTo>
                  <a:lnTo>
                    <a:pt x="71002" y="10403"/>
                  </a:lnTo>
                  <a:lnTo>
                    <a:pt x="71873" y="10049"/>
                  </a:lnTo>
                  <a:lnTo>
                    <a:pt x="73767" y="8332"/>
                  </a:lnTo>
                  <a:lnTo>
                    <a:pt x="73691" y="7827"/>
                  </a:lnTo>
                  <a:lnTo>
                    <a:pt x="72896" y="7410"/>
                  </a:lnTo>
                  <a:lnTo>
                    <a:pt x="71785" y="7233"/>
                  </a:lnTo>
                  <a:lnTo>
                    <a:pt x="69373" y="7233"/>
                  </a:lnTo>
                  <a:lnTo>
                    <a:pt x="69057" y="7549"/>
                  </a:lnTo>
                  <a:lnTo>
                    <a:pt x="69057" y="9658"/>
                  </a:lnTo>
                  <a:lnTo>
                    <a:pt x="67037" y="12284"/>
                  </a:lnTo>
                  <a:lnTo>
                    <a:pt x="65294" y="14986"/>
                  </a:lnTo>
                  <a:lnTo>
                    <a:pt x="65294" y="15340"/>
                  </a:lnTo>
                  <a:lnTo>
                    <a:pt x="66077" y="16476"/>
                  </a:lnTo>
                  <a:lnTo>
                    <a:pt x="65762" y="18623"/>
                  </a:lnTo>
                  <a:lnTo>
                    <a:pt x="63375" y="19885"/>
                  </a:lnTo>
                  <a:lnTo>
                    <a:pt x="63375" y="18585"/>
                  </a:lnTo>
                  <a:lnTo>
                    <a:pt x="63085" y="18269"/>
                  </a:lnTo>
                  <a:lnTo>
                    <a:pt x="61342" y="18118"/>
                  </a:lnTo>
                  <a:lnTo>
                    <a:pt x="61128" y="18181"/>
                  </a:lnTo>
                  <a:lnTo>
                    <a:pt x="59890" y="19153"/>
                  </a:lnTo>
                  <a:lnTo>
                    <a:pt x="58223" y="16830"/>
                  </a:lnTo>
                  <a:lnTo>
                    <a:pt x="57971" y="16703"/>
                  </a:lnTo>
                  <a:lnTo>
                    <a:pt x="55799" y="16703"/>
                  </a:lnTo>
                  <a:lnTo>
                    <a:pt x="55521" y="16868"/>
                  </a:lnTo>
                  <a:lnTo>
                    <a:pt x="54827" y="18168"/>
                  </a:lnTo>
                  <a:lnTo>
                    <a:pt x="54435" y="18736"/>
                  </a:lnTo>
                  <a:lnTo>
                    <a:pt x="53652" y="16969"/>
                  </a:lnTo>
                  <a:lnTo>
                    <a:pt x="53261" y="16792"/>
                  </a:lnTo>
                  <a:cubicBezTo>
                    <a:pt x="53061" y="16867"/>
                    <a:pt x="52586" y="16997"/>
                    <a:pt x="52167" y="16997"/>
                  </a:cubicBezTo>
                  <a:cubicBezTo>
                    <a:pt x="51950" y="16997"/>
                    <a:pt x="51749" y="16962"/>
                    <a:pt x="51607" y="16868"/>
                  </a:cubicBezTo>
                  <a:cubicBezTo>
                    <a:pt x="51455" y="16767"/>
                    <a:pt x="51379" y="16590"/>
                    <a:pt x="51392" y="16426"/>
                  </a:cubicBezTo>
                  <a:cubicBezTo>
                    <a:pt x="51316" y="15112"/>
                    <a:pt x="51316" y="14986"/>
                    <a:pt x="51316" y="14974"/>
                  </a:cubicBezTo>
                  <a:lnTo>
                    <a:pt x="51215" y="14746"/>
                  </a:lnTo>
                  <a:lnTo>
                    <a:pt x="47945" y="11716"/>
                  </a:lnTo>
                  <a:lnTo>
                    <a:pt x="46922" y="11009"/>
                  </a:lnTo>
                  <a:lnTo>
                    <a:pt x="46682" y="10958"/>
                  </a:lnTo>
                  <a:lnTo>
                    <a:pt x="45142" y="11223"/>
                  </a:lnTo>
                  <a:lnTo>
                    <a:pt x="44435" y="9077"/>
                  </a:lnTo>
                  <a:lnTo>
                    <a:pt x="44233" y="8875"/>
                  </a:lnTo>
                  <a:lnTo>
                    <a:pt x="42806" y="8433"/>
                  </a:lnTo>
                  <a:lnTo>
                    <a:pt x="42679" y="8420"/>
                  </a:lnTo>
                  <a:lnTo>
                    <a:pt x="39182" y="8862"/>
                  </a:lnTo>
                  <a:lnTo>
                    <a:pt x="37262" y="8445"/>
                  </a:lnTo>
                  <a:lnTo>
                    <a:pt x="34649" y="6210"/>
                  </a:lnTo>
                  <a:lnTo>
                    <a:pt x="31075" y="4506"/>
                  </a:lnTo>
                  <a:lnTo>
                    <a:pt x="28499" y="2031"/>
                  </a:lnTo>
                  <a:lnTo>
                    <a:pt x="26365" y="263"/>
                  </a:lnTo>
                  <a:lnTo>
                    <a:pt x="26100" y="187"/>
                  </a:lnTo>
                  <a:lnTo>
                    <a:pt x="23524" y="756"/>
                  </a:lnTo>
                  <a:cubicBezTo>
                    <a:pt x="23360" y="465"/>
                    <a:pt x="23120" y="238"/>
                    <a:pt x="22817" y="124"/>
                  </a:cubicBezTo>
                  <a:cubicBezTo>
                    <a:pt x="22620" y="41"/>
                    <a:pt x="22402" y="0"/>
                    <a:pt x="2216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52"/>
            <p:cNvSpPr/>
            <p:nvPr/>
          </p:nvSpPr>
          <p:spPr>
            <a:xfrm>
              <a:off x="1940550" y="1654925"/>
              <a:ext cx="124725" cy="149650"/>
            </a:xfrm>
            <a:custGeom>
              <a:avLst/>
              <a:gdLst/>
              <a:ahLst/>
              <a:cxnLst/>
              <a:rect l="l" t="t" r="r" b="b"/>
              <a:pathLst>
                <a:path w="4989" h="5986" extrusionOk="0">
                  <a:moveTo>
                    <a:pt x="2425" y="0"/>
                  </a:moveTo>
                  <a:lnTo>
                    <a:pt x="1023" y="1200"/>
                  </a:lnTo>
                  <a:lnTo>
                    <a:pt x="1" y="3851"/>
                  </a:lnTo>
                  <a:lnTo>
                    <a:pt x="1" y="5985"/>
                  </a:lnTo>
                  <a:lnTo>
                    <a:pt x="2362" y="4104"/>
                  </a:lnTo>
                  <a:lnTo>
                    <a:pt x="3511" y="4887"/>
                  </a:lnTo>
                  <a:lnTo>
                    <a:pt x="4988" y="4419"/>
                  </a:lnTo>
                  <a:lnTo>
                    <a:pt x="3271" y="2210"/>
                  </a:lnTo>
                  <a:lnTo>
                    <a:pt x="242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52"/>
            <p:cNvSpPr/>
            <p:nvPr/>
          </p:nvSpPr>
          <p:spPr>
            <a:xfrm>
              <a:off x="1932650" y="1641650"/>
              <a:ext cx="145575" cy="179325"/>
            </a:xfrm>
            <a:custGeom>
              <a:avLst/>
              <a:gdLst/>
              <a:ahLst/>
              <a:cxnLst/>
              <a:rect l="l" t="t" r="r" b="b"/>
              <a:pathLst>
                <a:path w="5823" h="7173" extrusionOk="0">
                  <a:moveTo>
                    <a:pt x="2602" y="1049"/>
                  </a:moveTo>
                  <a:lnTo>
                    <a:pt x="3297" y="2842"/>
                  </a:lnTo>
                  <a:lnTo>
                    <a:pt x="4774" y="4774"/>
                  </a:lnTo>
                  <a:lnTo>
                    <a:pt x="3877" y="5064"/>
                  </a:lnTo>
                  <a:lnTo>
                    <a:pt x="2665" y="4231"/>
                  </a:lnTo>
                  <a:lnTo>
                    <a:pt x="632" y="5860"/>
                  </a:lnTo>
                  <a:lnTo>
                    <a:pt x="632" y="4433"/>
                  </a:lnTo>
                  <a:lnTo>
                    <a:pt x="1605" y="1907"/>
                  </a:lnTo>
                  <a:lnTo>
                    <a:pt x="2602" y="1049"/>
                  </a:lnTo>
                  <a:close/>
                  <a:moveTo>
                    <a:pt x="2880" y="1"/>
                  </a:moveTo>
                  <a:lnTo>
                    <a:pt x="1074" y="1541"/>
                  </a:lnTo>
                  <a:lnTo>
                    <a:pt x="26" y="4269"/>
                  </a:lnTo>
                  <a:lnTo>
                    <a:pt x="1" y="7173"/>
                  </a:lnTo>
                  <a:lnTo>
                    <a:pt x="1" y="7173"/>
                  </a:lnTo>
                  <a:lnTo>
                    <a:pt x="2703" y="5026"/>
                  </a:lnTo>
                  <a:lnTo>
                    <a:pt x="3776" y="5771"/>
                  </a:lnTo>
                  <a:lnTo>
                    <a:pt x="5822" y="5102"/>
                  </a:lnTo>
                  <a:lnTo>
                    <a:pt x="3865" y="2577"/>
                  </a:lnTo>
                  <a:lnTo>
                    <a:pt x="288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52"/>
            <p:cNvSpPr/>
            <p:nvPr/>
          </p:nvSpPr>
          <p:spPr>
            <a:xfrm>
              <a:off x="2019475" y="1292525"/>
              <a:ext cx="410075" cy="583375"/>
            </a:xfrm>
            <a:custGeom>
              <a:avLst/>
              <a:gdLst/>
              <a:ahLst/>
              <a:cxnLst/>
              <a:rect l="l" t="t" r="r" b="b"/>
              <a:pathLst>
                <a:path w="16403" h="23335" extrusionOk="0">
                  <a:moveTo>
                    <a:pt x="4129" y="0"/>
                  </a:moveTo>
                  <a:lnTo>
                    <a:pt x="1213" y="2122"/>
                  </a:lnTo>
                  <a:lnTo>
                    <a:pt x="0" y="4407"/>
                  </a:lnTo>
                  <a:lnTo>
                    <a:pt x="0" y="7248"/>
                  </a:lnTo>
                  <a:lnTo>
                    <a:pt x="2122" y="6857"/>
                  </a:lnTo>
                  <a:lnTo>
                    <a:pt x="4571" y="8347"/>
                  </a:lnTo>
                  <a:lnTo>
                    <a:pt x="6541" y="8827"/>
                  </a:lnTo>
                  <a:lnTo>
                    <a:pt x="7210" y="7576"/>
                  </a:lnTo>
                  <a:lnTo>
                    <a:pt x="8170" y="11339"/>
                  </a:lnTo>
                  <a:lnTo>
                    <a:pt x="9521" y="12842"/>
                  </a:lnTo>
                  <a:lnTo>
                    <a:pt x="8258" y="15052"/>
                  </a:lnTo>
                  <a:cubicBezTo>
                    <a:pt x="8258" y="15052"/>
                    <a:pt x="8978" y="16314"/>
                    <a:pt x="6996" y="16706"/>
                  </a:cubicBezTo>
                  <a:cubicBezTo>
                    <a:pt x="5026" y="17097"/>
                    <a:pt x="6364" y="16946"/>
                    <a:pt x="5026" y="17097"/>
                  </a:cubicBezTo>
                  <a:cubicBezTo>
                    <a:pt x="3688" y="17261"/>
                    <a:pt x="3688" y="17539"/>
                    <a:pt x="3688" y="17539"/>
                  </a:cubicBezTo>
                  <a:lnTo>
                    <a:pt x="4180" y="18915"/>
                  </a:lnTo>
                  <a:lnTo>
                    <a:pt x="6604" y="18915"/>
                  </a:lnTo>
                  <a:lnTo>
                    <a:pt x="7943" y="20810"/>
                  </a:lnTo>
                  <a:lnTo>
                    <a:pt x="9521" y="22539"/>
                  </a:lnTo>
                  <a:lnTo>
                    <a:pt x="11579" y="23335"/>
                  </a:lnTo>
                  <a:lnTo>
                    <a:pt x="10405" y="20532"/>
                  </a:lnTo>
                  <a:lnTo>
                    <a:pt x="12375" y="21693"/>
                  </a:lnTo>
                  <a:lnTo>
                    <a:pt x="13473" y="20115"/>
                  </a:lnTo>
                  <a:lnTo>
                    <a:pt x="12059" y="16794"/>
                  </a:lnTo>
                  <a:lnTo>
                    <a:pt x="12615" y="15923"/>
                  </a:lnTo>
                  <a:lnTo>
                    <a:pt x="14420" y="18360"/>
                  </a:lnTo>
                  <a:lnTo>
                    <a:pt x="15683" y="16794"/>
                  </a:lnTo>
                  <a:lnTo>
                    <a:pt x="16403" y="15052"/>
                  </a:lnTo>
                  <a:lnTo>
                    <a:pt x="12931" y="12135"/>
                  </a:lnTo>
                  <a:lnTo>
                    <a:pt x="14269" y="11630"/>
                  </a:lnTo>
                  <a:lnTo>
                    <a:pt x="13549" y="8195"/>
                  </a:lnTo>
                  <a:lnTo>
                    <a:pt x="12211" y="5821"/>
                  </a:lnTo>
                  <a:lnTo>
                    <a:pt x="10721" y="4963"/>
                  </a:lnTo>
                  <a:lnTo>
                    <a:pt x="9067" y="3624"/>
                  </a:lnTo>
                  <a:lnTo>
                    <a:pt x="10557" y="3069"/>
                  </a:lnTo>
                  <a:lnTo>
                    <a:pt x="10165" y="1414"/>
                  </a:lnTo>
                  <a:lnTo>
                    <a:pt x="7918" y="354"/>
                  </a:lnTo>
                  <a:lnTo>
                    <a:pt x="5670" y="1326"/>
                  </a:lnTo>
                  <a:lnTo>
                    <a:pt x="5165" y="2677"/>
                  </a:lnTo>
                  <a:lnTo>
                    <a:pt x="3814" y="4256"/>
                  </a:lnTo>
                  <a:lnTo>
                    <a:pt x="2993" y="3069"/>
                  </a:lnTo>
                  <a:lnTo>
                    <a:pt x="412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52"/>
            <p:cNvSpPr/>
            <p:nvPr/>
          </p:nvSpPr>
          <p:spPr>
            <a:xfrm>
              <a:off x="2011275" y="1270725"/>
              <a:ext cx="427750" cy="619075"/>
            </a:xfrm>
            <a:custGeom>
              <a:avLst/>
              <a:gdLst/>
              <a:ahLst/>
              <a:cxnLst/>
              <a:rect l="l" t="t" r="r" b="b"/>
              <a:pathLst>
                <a:path w="17110" h="24763" extrusionOk="0">
                  <a:moveTo>
                    <a:pt x="8246" y="1567"/>
                  </a:moveTo>
                  <a:lnTo>
                    <a:pt x="10228" y="2501"/>
                  </a:lnTo>
                  <a:lnTo>
                    <a:pt x="10518" y="3739"/>
                  </a:lnTo>
                  <a:lnTo>
                    <a:pt x="8763" y="4383"/>
                  </a:lnTo>
                  <a:lnTo>
                    <a:pt x="10885" y="6087"/>
                  </a:lnTo>
                  <a:lnTo>
                    <a:pt x="12311" y="6908"/>
                  </a:lnTo>
                  <a:lnTo>
                    <a:pt x="13587" y="9156"/>
                  </a:lnTo>
                  <a:lnTo>
                    <a:pt x="14231" y="12287"/>
                  </a:lnTo>
                  <a:lnTo>
                    <a:pt x="12640" y="12881"/>
                  </a:lnTo>
                  <a:lnTo>
                    <a:pt x="16340" y="15999"/>
                  </a:lnTo>
                  <a:lnTo>
                    <a:pt x="15733" y="17477"/>
                  </a:lnTo>
                  <a:lnTo>
                    <a:pt x="14761" y="18689"/>
                  </a:lnTo>
                  <a:lnTo>
                    <a:pt x="12918" y="16227"/>
                  </a:lnTo>
                  <a:lnTo>
                    <a:pt x="12021" y="17616"/>
                  </a:lnTo>
                  <a:lnTo>
                    <a:pt x="13448" y="20937"/>
                  </a:lnTo>
                  <a:lnTo>
                    <a:pt x="12615" y="22136"/>
                  </a:lnTo>
                  <a:lnTo>
                    <a:pt x="10076" y="20633"/>
                  </a:lnTo>
                  <a:lnTo>
                    <a:pt x="11339" y="23639"/>
                  </a:lnTo>
                  <a:lnTo>
                    <a:pt x="10051" y="23146"/>
                  </a:lnTo>
                  <a:lnTo>
                    <a:pt x="8549" y="21492"/>
                  </a:lnTo>
                  <a:lnTo>
                    <a:pt x="7109" y="19459"/>
                  </a:lnTo>
                  <a:lnTo>
                    <a:pt x="4748" y="19459"/>
                  </a:lnTo>
                  <a:lnTo>
                    <a:pt x="4407" y="18500"/>
                  </a:lnTo>
                  <a:cubicBezTo>
                    <a:pt x="4723" y="18373"/>
                    <a:pt x="5064" y="18297"/>
                    <a:pt x="5417" y="18272"/>
                  </a:cubicBezTo>
                  <a:cubicBezTo>
                    <a:pt x="6124" y="18196"/>
                    <a:pt x="6124" y="18196"/>
                    <a:pt x="6238" y="18146"/>
                  </a:cubicBezTo>
                  <a:cubicBezTo>
                    <a:pt x="6301" y="18121"/>
                    <a:pt x="6453" y="18070"/>
                    <a:pt x="7412" y="17881"/>
                  </a:cubicBezTo>
                  <a:cubicBezTo>
                    <a:pt x="8208" y="17717"/>
                    <a:pt x="8725" y="17401"/>
                    <a:pt x="8940" y="16934"/>
                  </a:cubicBezTo>
                  <a:cubicBezTo>
                    <a:pt x="9079" y="16618"/>
                    <a:pt x="9079" y="16265"/>
                    <a:pt x="8953" y="15936"/>
                  </a:cubicBezTo>
                  <a:lnTo>
                    <a:pt x="10253" y="13676"/>
                  </a:lnTo>
                  <a:lnTo>
                    <a:pt x="8801" y="12060"/>
                  </a:lnTo>
                  <a:lnTo>
                    <a:pt x="7652" y="7590"/>
                  </a:lnTo>
                  <a:lnTo>
                    <a:pt x="6718" y="9332"/>
                  </a:lnTo>
                  <a:lnTo>
                    <a:pt x="5026" y="8928"/>
                  </a:lnTo>
                  <a:lnTo>
                    <a:pt x="2513" y="7388"/>
                  </a:lnTo>
                  <a:lnTo>
                    <a:pt x="644" y="7741"/>
                  </a:lnTo>
                  <a:lnTo>
                    <a:pt x="644" y="5367"/>
                  </a:lnTo>
                  <a:lnTo>
                    <a:pt x="1793" y="3208"/>
                  </a:lnTo>
                  <a:lnTo>
                    <a:pt x="3801" y="1744"/>
                  </a:lnTo>
                  <a:lnTo>
                    <a:pt x="3801" y="1744"/>
                  </a:lnTo>
                  <a:lnTo>
                    <a:pt x="2980" y="3991"/>
                  </a:lnTo>
                  <a:lnTo>
                    <a:pt x="4129" y="5645"/>
                  </a:lnTo>
                  <a:lnTo>
                    <a:pt x="5745" y="3751"/>
                  </a:lnTo>
                  <a:lnTo>
                    <a:pt x="6263" y="2438"/>
                  </a:lnTo>
                  <a:lnTo>
                    <a:pt x="8246" y="1567"/>
                  </a:lnTo>
                  <a:close/>
                  <a:moveTo>
                    <a:pt x="5114" y="1"/>
                  </a:moveTo>
                  <a:lnTo>
                    <a:pt x="1288" y="2779"/>
                  </a:lnTo>
                  <a:lnTo>
                    <a:pt x="0" y="5203"/>
                  </a:lnTo>
                  <a:lnTo>
                    <a:pt x="0" y="8486"/>
                  </a:lnTo>
                  <a:lnTo>
                    <a:pt x="2374" y="8044"/>
                  </a:lnTo>
                  <a:lnTo>
                    <a:pt x="4723" y="9471"/>
                  </a:lnTo>
                  <a:lnTo>
                    <a:pt x="7021" y="10039"/>
                  </a:lnTo>
                  <a:lnTo>
                    <a:pt x="7425" y="9294"/>
                  </a:lnTo>
                  <a:lnTo>
                    <a:pt x="8208" y="12350"/>
                  </a:lnTo>
                  <a:lnTo>
                    <a:pt x="9458" y="13739"/>
                  </a:lnTo>
                  <a:lnTo>
                    <a:pt x="8321" y="15747"/>
                  </a:lnTo>
                  <a:lnTo>
                    <a:pt x="8233" y="15911"/>
                  </a:lnTo>
                  <a:lnTo>
                    <a:pt x="8309" y="16063"/>
                  </a:lnTo>
                  <a:cubicBezTo>
                    <a:pt x="8410" y="16252"/>
                    <a:pt x="8422" y="16467"/>
                    <a:pt x="8347" y="16669"/>
                  </a:cubicBezTo>
                  <a:cubicBezTo>
                    <a:pt x="8220" y="16946"/>
                    <a:pt x="7842" y="17148"/>
                    <a:pt x="7273" y="17262"/>
                  </a:cubicBezTo>
                  <a:cubicBezTo>
                    <a:pt x="6263" y="17464"/>
                    <a:pt x="6099" y="17527"/>
                    <a:pt x="6011" y="17565"/>
                  </a:cubicBezTo>
                  <a:cubicBezTo>
                    <a:pt x="5783" y="17603"/>
                    <a:pt x="5556" y="17641"/>
                    <a:pt x="5329" y="17654"/>
                  </a:cubicBezTo>
                  <a:cubicBezTo>
                    <a:pt x="4937" y="17704"/>
                    <a:pt x="3712" y="17843"/>
                    <a:pt x="3712" y="18411"/>
                  </a:cubicBezTo>
                  <a:lnTo>
                    <a:pt x="4293" y="20103"/>
                  </a:lnTo>
                  <a:lnTo>
                    <a:pt x="6793" y="20103"/>
                  </a:lnTo>
                  <a:lnTo>
                    <a:pt x="8056" y="21884"/>
                  </a:lnTo>
                  <a:lnTo>
                    <a:pt x="9685" y="23677"/>
                  </a:lnTo>
                  <a:lnTo>
                    <a:pt x="12488" y="24763"/>
                  </a:lnTo>
                  <a:lnTo>
                    <a:pt x="11390" y="22161"/>
                  </a:lnTo>
                  <a:lnTo>
                    <a:pt x="12791" y="22982"/>
                  </a:lnTo>
                  <a:lnTo>
                    <a:pt x="14168" y="20987"/>
                  </a:lnTo>
                  <a:lnTo>
                    <a:pt x="12741" y="17666"/>
                  </a:lnTo>
                  <a:lnTo>
                    <a:pt x="12968" y="17325"/>
                  </a:lnTo>
                  <a:lnTo>
                    <a:pt x="14748" y="19712"/>
                  </a:lnTo>
                  <a:lnTo>
                    <a:pt x="16264" y="17830"/>
                  </a:lnTo>
                  <a:lnTo>
                    <a:pt x="17110" y="15810"/>
                  </a:lnTo>
                  <a:lnTo>
                    <a:pt x="13877" y="13083"/>
                  </a:lnTo>
                  <a:lnTo>
                    <a:pt x="14963" y="12678"/>
                  </a:lnTo>
                  <a:lnTo>
                    <a:pt x="14193" y="8979"/>
                  </a:lnTo>
                  <a:lnTo>
                    <a:pt x="12779" y="6453"/>
                  </a:lnTo>
                  <a:lnTo>
                    <a:pt x="11238" y="5569"/>
                  </a:lnTo>
                  <a:lnTo>
                    <a:pt x="10013" y="4585"/>
                  </a:lnTo>
                  <a:lnTo>
                    <a:pt x="11263" y="4117"/>
                  </a:lnTo>
                  <a:lnTo>
                    <a:pt x="10771" y="2047"/>
                  </a:lnTo>
                  <a:lnTo>
                    <a:pt x="8258" y="860"/>
                  </a:lnTo>
                  <a:lnTo>
                    <a:pt x="5758" y="1958"/>
                  </a:lnTo>
                  <a:lnTo>
                    <a:pt x="5215" y="3372"/>
                  </a:lnTo>
                  <a:lnTo>
                    <a:pt x="4180" y="4597"/>
                  </a:lnTo>
                  <a:lnTo>
                    <a:pt x="3675" y="3890"/>
                  </a:lnTo>
                  <a:lnTo>
                    <a:pt x="51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52"/>
            <p:cNvSpPr/>
            <p:nvPr/>
          </p:nvSpPr>
          <p:spPr>
            <a:xfrm>
              <a:off x="2342725" y="2272700"/>
              <a:ext cx="102300" cy="109875"/>
            </a:xfrm>
            <a:custGeom>
              <a:avLst/>
              <a:gdLst/>
              <a:ahLst/>
              <a:cxnLst/>
              <a:rect l="l" t="t" r="r" b="b"/>
              <a:pathLst>
                <a:path w="4092" h="4395" extrusionOk="0">
                  <a:moveTo>
                    <a:pt x="112" y="2946"/>
                  </a:moveTo>
                  <a:cubicBezTo>
                    <a:pt x="41" y="2963"/>
                    <a:pt x="1" y="2986"/>
                    <a:pt x="1" y="3018"/>
                  </a:cubicBezTo>
                  <a:cubicBezTo>
                    <a:pt x="1" y="3026"/>
                    <a:pt x="3" y="3031"/>
                    <a:pt x="9" y="3031"/>
                  </a:cubicBezTo>
                  <a:cubicBezTo>
                    <a:pt x="25" y="3031"/>
                    <a:pt x="60" y="3000"/>
                    <a:pt x="112" y="2946"/>
                  </a:cubicBezTo>
                  <a:close/>
                  <a:moveTo>
                    <a:pt x="2337" y="0"/>
                  </a:moveTo>
                  <a:cubicBezTo>
                    <a:pt x="2337" y="0"/>
                    <a:pt x="576" y="2455"/>
                    <a:pt x="112" y="2946"/>
                  </a:cubicBezTo>
                  <a:lnTo>
                    <a:pt x="112" y="2946"/>
                  </a:lnTo>
                  <a:cubicBezTo>
                    <a:pt x="226" y="2918"/>
                    <a:pt x="419" y="2908"/>
                    <a:pt x="644" y="2908"/>
                  </a:cubicBezTo>
                  <a:cubicBezTo>
                    <a:pt x="1336" y="2908"/>
                    <a:pt x="2337" y="3005"/>
                    <a:pt x="2337" y="3005"/>
                  </a:cubicBezTo>
                  <a:lnTo>
                    <a:pt x="3145" y="4394"/>
                  </a:lnTo>
                  <a:lnTo>
                    <a:pt x="4092" y="3990"/>
                  </a:lnTo>
                  <a:lnTo>
                    <a:pt x="4092" y="2096"/>
                  </a:lnTo>
                  <a:lnTo>
                    <a:pt x="2438" y="1465"/>
                  </a:lnTo>
                  <a:lnTo>
                    <a:pt x="233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52"/>
            <p:cNvSpPr/>
            <p:nvPr/>
          </p:nvSpPr>
          <p:spPr>
            <a:xfrm>
              <a:off x="2334825" y="2250600"/>
              <a:ext cx="118400" cy="142075"/>
            </a:xfrm>
            <a:custGeom>
              <a:avLst/>
              <a:gdLst/>
              <a:ahLst/>
              <a:cxnLst/>
              <a:rect l="l" t="t" r="r" b="b"/>
              <a:pathLst>
                <a:path w="4736" h="5683" extrusionOk="0">
                  <a:moveTo>
                    <a:pt x="2387" y="1781"/>
                  </a:moveTo>
                  <a:lnTo>
                    <a:pt x="2450" y="2576"/>
                  </a:lnTo>
                  <a:lnTo>
                    <a:pt x="4079" y="3207"/>
                  </a:lnTo>
                  <a:lnTo>
                    <a:pt x="4079" y="4659"/>
                  </a:lnTo>
                  <a:lnTo>
                    <a:pt x="3587" y="4874"/>
                  </a:lnTo>
                  <a:lnTo>
                    <a:pt x="2829" y="3586"/>
                  </a:lnTo>
                  <a:lnTo>
                    <a:pt x="2665" y="3574"/>
                  </a:lnTo>
                  <a:cubicBezTo>
                    <a:pt x="1983" y="3510"/>
                    <a:pt x="1491" y="3473"/>
                    <a:pt x="1125" y="3473"/>
                  </a:cubicBezTo>
                  <a:lnTo>
                    <a:pt x="1137" y="3473"/>
                  </a:lnTo>
                  <a:cubicBezTo>
                    <a:pt x="1428" y="3106"/>
                    <a:pt x="1819" y="2576"/>
                    <a:pt x="2387" y="1781"/>
                  </a:cubicBezTo>
                  <a:close/>
                  <a:moveTo>
                    <a:pt x="2905" y="0"/>
                  </a:moveTo>
                  <a:lnTo>
                    <a:pt x="2400" y="707"/>
                  </a:lnTo>
                  <a:cubicBezTo>
                    <a:pt x="1541" y="1894"/>
                    <a:pt x="582" y="3195"/>
                    <a:pt x="253" y="3561"/>
                  </a:cubicBezTo>
                  <a:cubicBezTo>
                    <a:pt x="203" y="3574"/>
                    <a:pt x="165" y="3599"/>
                    <a:pt x="127" y="3637"/>
                  </a:cubicBezTo>
                  <a:lnTo>
                    <a:pt x="1" y="3763"/>
                  </a:lnTo>
                  <a:lnTo>
                    <a:pt x="1" y="4142"/>
                  </a:lnTo>
                  <a:lnTo>
                    <a:pt x="228" y="4218"/>
                  </a:lnTo>
                  <a:cubicBezTo>
                    <a:pt x="268" y="4227"/>
                    <a:pt x="302" y="4237"/>
                    <a:pt x="339" y="4237"/>
                  </a:cubicBezTo>
                  <a:cubicBezTo>
                    <a:pt x="396" y="4237"/>
                    <a:pt x="462" y="4214"/>
                    <a:pt x="569" y="4129"/>
                  </a:cubicBezTo>
                  <a:cubicBezTo>
                    <a:pt x="771" y="4117"/>
                    <a:pt x="974" y="4111"/>
                    <a:pt x="1176" y="4111"/>
                  </a:cubicBezTo>
                  <a:cubicBezTo>
                    <a:pt x="1605" y="4111"/>
                    <a:pt x="2034" y="4137"/>
                    <a:pt x="2463" y="4180"/>
                  </a:cubicBezTo>
                  <a:lnTo>
                    <a:pt x="3334" y="5682"/>
                  </a:lnTo>
                  <a:lnTo>
                    <a:pt x="4736" y="5076"/>
                  </a:lnTo>
                  <a:lnTo>
                    <a:pt x="4736" y="2753"/>
                  </a:lnTo>
                  <a:lnTo>
                    <a:pt x="3069" y="2121"/>
                  </a:lnTo>
                  <a:lnTo>
                    <a:pt x="290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52"/>
            <p:cNvSpPr/>
            <p:nvPr/>
          </p:nvSpPr>
          <p:spPr>
            <a:xfrm>
              <a:off x="1713900" y="3010725"/>
              <a:ext cx="224775" cy="69925"/>
            </a:xfrm>
            <a:custGeom>
              <a:avLst/>
              <a:gdLst/>
              <a:ahLst/>
              <a:cxnLst/>
              <a:rect l="l" t="t" r="r" b="b"/>
              <a:pathLst>
                <a:path w="8991" h="2797" extrusionOk="0">
                  <a:moveTo>
                    <a:pt x="1112" y="1"/>
                  </a:moveTo>
                  <a:lnTo>
                    <a:pt x="0" y="556"/>
                  </a:lnTo>
                  <a:lnTo>
                    <a:pt x="1112" y="834"/>
                  </a:lnTo>
                  <a:cubicBezTo>
                    <a:pt x="1112" y="834"/>
                    <a:pt x="3864" y="1125"/>
                    <a:pt x="4104" y="1125"/>
                  </a:cubicBezTo>
                  <a:cubicBezTo>
                    <a:pt x="4344" y="1125"/>
                    <a:pt x="6705" y="2110"/>
                    <a:pt x="6705" y="2110"/>
                  </a:cubicBezTo>
                  <a:cubicBezTo>
                    <a:pt x="6705" y="2110"/>
                    <a:pt x="5423" y="2797"/>
                    <a:pt x="5497" y="2797"/>
                  </a:cubicBezTo>
                  <a:cubicBezTo>
                    <a:pt x="5501" y="2797"/>
                    <a:pt x="5508" y="2795"/>
                    <a:pt x="5518" y="2791"/>
                  </a:cubicBezTo>
                  <a:cubicBezTo>
                    <a:pt x="5758" y="2716"/>
                    <a:pt x="8991" y="2463"/>
                    <a:pt x="8991" y="2463"/>
                  </a:cubicBezTo>
                  <a:lnTo>
                    <a:pt x="7892" y="1390"/>
                  </a:lnTo>
                  <a:lnTo>
                    <a:pt x="324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52"/>
            <p:cNvSpPr/>
            <p:nvPr/>
          </p:nvSpPr>
          <p:spPr>
            <a:xfrm>
              <a:off x="1691475" y="3002850"/>
              <a:ext cx="265200" cy="86825"/>
            </a:xfrm>
            <a:custGeom>
              <a:avLst/>
              <a:gdLst/>
              <a:ahLst/>
              <a:cxnLst/>
              <a:rect l="l" t="t" r="r" b="b"/>
              <a:pathLst>
                <a:path w="10608" h="3473" extrusionOk="0">
                  <a:moveTo>
                    <a:pt x="4079" y="644"/>
                  </a:moveTo>
                  <a:lnTo>
                    <a:pt x="8613" y="1995"/>
                  </a:lnTo>
                  <a:lnTo>
                    <a:pt x="9168" y="2526"/>
                  </a:lnTo>
                  <a:cubicBezTo>
                    <a:pt x="8764" y="2551"/>
                    <a:pt x="8310" y="2589"/>
                    <a:pt x="7880" y="2627"/>
                  </a:cubicBezTo>
                  <a:lnTo>
                    <a:pt x="8335" y="2387"/>
                  </a:lnTo>
                  <a:lnTo>
                    <a:pt x="7716" y="2134"/>
                  </a:lnTo>
                  <a:cubicBezTo>
                    <a:pt x="6112" y="1465"/>
                    <a:pt x="5191" y="1124"/>
                    <a:pt x="5001" y="1124"/>
                  </a:cubicBezTo>
                  <a:cubicBezTo>
                    <a:pt x="4824" y="1124"/>
                    <a:pt x="3095" y="947"/>
                    <a:pt x="2072" y="846"/>
                  </a:cubicBezTo>
                  <a:lnTo>
                    <a:pt x="1807" y="770"/>
                  </a:lnTo>
                  <a:lnTo>
                    <a:pt x="2072" y="644"/>
                  </a:lnTo>
                  <a:close/>
                  <a:moveTo>
                    <a:pt x="1933" y="0"/>
                  </a:moveTo>
                  <a:lnTo>
                    <a:pt x="1" y="973"/>
                  </a:lnTo>
                  <a:lnTo>
                    <a:pt x="1971" y="1465"/>
                  </a:lnTo>
                  <a:cubicBezTo>
                    <a:pt x="2438" y="1515"/>
                    <a:pt x="4749" y="1755"/>
                    <a:pt x="4976" y="1755"/>
                  </a:cubicBezTo>
                  <a:cubicBezTo>
                    <a:pt x="5127" y="1781"/>
                    <a:pt x="5974" y="2096"/>
                    <a:pt x="6857" y="2462"/>
                  </a:cubicBezTo>
                  <a:cubicBezTo>
                    <a:pt x="5974" y="2942"/>
                    <a:pt x="5986" y="2980"/>
                    <a:pt x="6100" y="3233"/>
                  </a:cubicBezTo>
                  <a:lnTo>
                    <a:pt x="6251" y="3473"/>
                  </a:lnTo>
                  <a:lnTo>
                    <a:pt x="6516" y="3410"/>
                  </a:lnTo>
                  <a:cubicBezTo>
                    <a:pt x="6706" y="3359"/>
                    <a:pt x="8411" y="3207"/>
                    <a:pt x="9913" y="3094"/>
                  </a:cubicBezTo>
                  <a:lnTo>
                    <a:pt x="10608" y="3043"/>
                  </a:lnTo>
                  <a:lnTo>
                    <a:pt x="8953" y="1427"/>
                  </a:lnTo>
                  <a:lnTo>
                    <a:pt x="4231" y="13"/>
                  </a:lnTo>
                  <a:lnTo>
                    <a:pt x="193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52"/>
            <p:cNvSpPr/>
            <p:nvPr/>
          </p:nvSpPr>
          <p:spPr>
            <a:xfrm>
              <a:off x="1938650" y="3067875"/>
              <a:ext cx="120300" cy="55275"/>
            </a:xfrm>
            <a:custGeom>
              <a:avLst/>
              <a:gdLst/>
              <a:ahLst/>
              <a:cxnLst/>
              <a:rect l="l" t="t" r="r" b="b"/>
              <a:pathLst>
                <a:path w="4812" h="2211" extrusionOk="0">
                  <a:moveTo>
                    <a:pt x="1807" y="0"/>
                  </a:moveTo>
                  <a:lnTo>
                    <a:pt x="1099" y="1036"/>
                  </a:lnTo>
                  <a:lnTo>
                    <a:pt x="1" y="2210"/>
                  </a:lnTo>
                  <a:lnTo>
                    <a:pt x="1" y="2210"/>
                  </a:lnTo>
                  <a:lnTo>
                    <a:pt x="2842" y="1743"/>
                  </a:lnTo>
                  <a:lnTo>
                    <a:pt x="4812" y="2210"/>
                  </a:lnTo>
                  <a:lnTo>
                    <a:pt x="4812" y="2210"/>
                  </a:lnTo>
                  <a:lnTo>
                    <a:pt x="4408" y="493"/>
                  </a:lnTo>
                  <a:lnTo>
                    <a:pt x="1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52"/>
            <p:cNvSpPr/>
            <p:nvPr/>
          </p:nvSpPr>
          <p:spPr>
            <a:xfrm>
              <a:off x="1916875" y="3059350"/>
              <a:ext cx="152175" cy="75475"/>
            </a:xfrm>
            <a:custGeom>
              <a:avLst/>
              <a:gdLst/>
              <a:ahLst/>
              <a:cxnLst/>
              <a:rect l="l" t="t" r="r" b="b"/>
              <a:pathLst>
                <a:path w="6087" h="3019" extrusionOk="0">
                  <a:moveTo>
                    <a:pt x="2829" y="695"/>
                  </a:moveTo>
                  <a:lnTo>
                    <a:pt x="5026" y="1099"/>
                  </a:lnTo>
                  <a:lnTo>
                    <a:pt x="5253" y="2122"/>
                  </a:lnTo>
                  <a:lnTo>
                    <a:pt x="5253" y="2122"/>
                  </a:lnTo>
                  <a:lnTo>
                    <a:pt x="3713" y="1756"/>
                  </a:lnTo>
                  <a:lnTo>
                    <a:pt x="1731" y="2084"/>
                  </a:lnTo>
                  <a:lnTo>
                    <a:pt x="2236" y="1541"/>
                  </a:lnTo>
                  <a:lnTo>
                    <a:pt x="2829" y="695"/>
                  </a:lnTo>
                  <a:close/>
                  <a:moveTo>
                    <a:pt x="2526" y="0"/>
                  </a:moveTo>
                  <a:lnTo>
                    <a:pt x="1743" y="1162"/>
                  </a:lnTo>
                  <a:lnTo>
                    <a:pt x="1" y="3018"/>
                  </a:lnTo>
                  <a:lnTo>
                    <a:pt x="3675" y="2400"/>
                  </a:lnTo>
                  <a:lnTo>
                    <a:pt x="6087" y="2980"/>
                  </a:lnTo>
                  <a:lnTo>
                    <a:pt x="5531" y="556"/>
                  </a:lnTo>
                  <a:lnTo>
                    <a:pt x="252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52"/>
            <p:cNvSpPr/>
            <p:nvPr/>
          </p:nvSpPr>
          <p:spPr>
            <a:xfrm>
              <a:off x="1843950" y="3121225"/>
              <a:ext cx="55275" cy="29075"/>
            </a:xfrm>
            <a:custGeom>
              <a:avLst/>
              <a:gdLst/>
              <a:ahLst/>
              <a:cxnLst/>
              <a:rect l="l" t="t" r="r" b="b"/>
              <a:pathLst>
                <a:path w="2211" h="1163" extrusionOk="0">
                  <a:moveTo>
                    <a:pt x="1" y="0"/>
                  </a:moveTo>
                  <a:lnTo>
                    <a:pt x="1226" y="1162"/>
                  </a:lnTo>
                  <a:lnTo>
                    <a:pt x="2211" y="278"/>
                  </a:lnTo>
                  <a:lnTo>
                    <a:pt x="16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52"/>
            <p:cNvSpPr/>
            <p:nvPr/>
          </p:nvSpPr>
          <p:spPr>
            <a:xfrm>
              <a:off x="1824375" y="3113325"/>
              <a:ext cx="88750" cy="47700"/>
            </a:xfrm>
            <a:custGeom>
              <a:avLst/>
              <a:gdLst/>
              <a:ahLst/>
              <a:cxnLst/>
              <a:rect l="l" t="t" r="r" b="b"/>
              <a:pathLst>
                <a:path w="3550" h="1908" extrusionOk="0">
                  <a:moveTo>
                    <a:pt x="2375" y="632"/>
                  </a:moveTo>
                  <a:lnTo>
                    <a:pt x="2438" y="670"/>
                  </a:lnTo>
                  <a:lnTo>
                    <a:pt x="2021" y="1049"/>
                  </a:lnTo>
                  <a:lnTo>
                    <a:pt x="1579" y="632"/>
                  </a:lnTo>
                  <a:close/>
                  <a:moveTo>
                    <a:pt x="1" y="1"/>
                  </a:moveTo>
                  <a:lnTo>
                    <a:pt x="1996" y="1907"/>
                  </a:lnTo>
                  <a:lnTo>
                    <a:pt x="3549" y="518"/>
                  </a:lnTo>
                  <a:lnTo>
                    <a:pt x="25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52"/>
            <p:cNvSpPr/>
            <p:nvPr/>
          </p:nvSpPr>
          <p:spPr>
            <a:xfrm>
              <a:off x="2090500" y="3105425"/>
              <a:ext cx="65050" cy="33175"/>
            </a:xfrm>
            <a:custGeom>
              <a:avLst/>
              <a:gdLst/>
              <a:ahLst/>
              <a:cxnLst/>
              <a:rect l="l" t="t" r="r" b="b"/>
              <a:pathLst>
                <a:path w="2602" h="1327" extrusionOk="0">
                  <a:moveTo>
                    <a:pt x="0" y="1"/>
                  </a:moveTo>
                  <a:lnTo>
                    <a:pt x="468" y="1327"/>
                  </a:lnTo>
                  <a:lnTo>
                    <a:pt x="2602" y="658"/>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52"/>
            <p:cNvSpPr/>
            <p:nvPr/>
          </p:nvSpPr>
          <p:spPr>
            <a:xfrm>
              <a:off x="2077875" y="3094075"/>
              <a:ext cx="106725" cy="54325"/>
            </a:xfrm>
            <a:custGeom>
              <a:avLst/>
              <a:gdLst/>
              <a:ahLst/>
              <a:cxnLst/>
              <a:rect l="l" t="t" r="r" b="b"/>
              <a:pathLst>
                <a:path w="4269" h="2173" extrusionOk="0">
                  <a:moveTo>
                    <a:pt x="998" y="910"/>
                  </a:moveTo>
                  <a:lnTo>
                    <a:pt x="1945" y="1137"/>
                  </a:lnTo>
                  <a:lnTo>
                    <a:pt x="1162" y="1377"/>
                  </a:lnTo>
                  <a:lnTo>
                    <a:pt x="998" y="910"/>
                  </a:lnTo>
                  <a:close/>
                  <a:moveTo>
                    <a:pt x="0" y="0"/>
                  </a:moveTo>
                  <a:lnTo>
                    <a:pt x="783" y="2172"/>
                  </a:lnTo>
                  <a:lnTo>
                    <a:pt x="4268" y="1086"/>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05" name="Google Shape;1005;p52"/>
          <p:cNvSpPr/>
          <p:nvPr/>
        </p:nvSpPr>
        <p:spPr>
          <a:xfrm>
            <a:off x="3139691" y="2493024"/>
            <a:ext cx="183603" cy="183603"/>
          </a:xfrm>
          <a:custGeom>
            <a:avLst/>
            <a:gdLst/>
            <a:ahLst/>
            <a:cxnLst/>
            <a:rect l="l" t="t" r="r" b="b"/>
            <a:pathLst>
              <a:path w="1033" h="1033" extrusionOk="0">
                <a:moveTo>
                  <a:pt x="1033" y="198"/>
                </a:moveTo>
                <a:lnTo>
                  <a:pt x="714" y="516"/>
                </a:lnTo>
                <a:lnTo>
                  <a:pt x="1033" y="835"/>
                </a:lnTo>
                <a:lnTo>
                  <a:pt x="837" y="1033"/>
                </a:lnTo>
                <a:lnTo>
                  <a:pt x="517" y="714"/>
                </a:lnTo>
                <a:lnTo>
                  <a:pt x="198" y="1033"/>
                </a:lnTo>
                <a:lnTo>
                  <a:pt x="1" y="835"/>
                </a:lnTo>
                <a:lnTo>
                  <a:pt x="319" y="516"/>
                </a:lnTo>
                <a:lnTo>
                  <a:pt x="1" y="198"/>
                </a:lnTo>
                <a:lnTo>
                  <a:pt x="198" y="0"/>
                </a:lnTo>
                <a:lnTo>
                  <a:pt x="517" y="319"/>
                </a:lnTo>
                <a:lnTo>
                  <a:pt x="83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52"/>
          <p:cNvSpPr/>
          <p:nvPr/>
        </p:nvSpPr>
        <p:spPr>
          <a:xfrm>
            <a:off x="4270718" y="2727586"/>
            <a:ext cx="183603" cy="183603"/>
          </a:xfrm>
          <a:custGeom>
            <a:avLst/>
            <a:gdLst/>
            <a:ahLst/>
            <a:cxnLst/>
            <a:rect l="l" t="t" r="r" b="b"/>
            <a:pathLst>
              <a:path w="1033" h="1033" extrusionOk="0">
                <a:moveTo>
                  <a:pt x="1033" y="198"/>
                </a:moveTo>
                <a:lnTo>
                  <a:pt x="714" y="516"/>
                </a:lnTo>
                <a:lnTo>
                  <a:pt x="1033" y="835"/>
                </a:lnTo>
                <a:lnTo>
                  <a:pt x="837" y="1033"/>
                </a:lnTo>
                <a:lnTo>
                  <a:pt x="517" y="714"/>
                </a:lnTo>
                <a:lnTo>
                  <a:pt x="198" y="1033"/>
                </a:lnTo>
                <a:lnTo>
                  <a:pt x="1" y="835"/>
                </a:lnTo>
                <a:lnTo>
                  <a:pt x="319" y="516"/>
                </a:lnTo>
                <a:lnTo>
                  <a:pt x="1" y="198"/>
                </a:lnTo>
                <a:lnTo>
                  <a:pt x="198" y="0"/>
                </a:lnTo>
                <a:lnTo>
                  <a:pt x="517" y="319"/>
                </a:lnTo>
                <a:lnTo>
                  <a:pt x="83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TextBox 6">
            <a:extLst>
              <a:ext uri="{FF2B5EF4-FFF2-40B4-BE49-F238E27FC236}">
                <a16:creationId xmlns:a16="http://schemas.microsoft.com/office/drawing/2014/main" id="{1B822188-A0AE-3F29-678E-ACF68D098DA9}"/>
              </a:ext>
            </a:extLst>
          </p:cNvPr>
          <p:cNvSpPr txBox="1"/>
          <p:nvPr/>
        </p:nvSpPr>
        <p:spPr>
          <a:xfrm>
            <a:off x="1709101" y="337035"/>
            <a:ext cx="5087905" cy="400110"/>
          </a:xfrm>
          <a:prstGeom prst="rect">
            <a:avLst/>
          </a:prstGeom>
          <a:solidFill>
            <a:schemeClr val="tx1"/>
          </a:solidFill>
        </p:spPr>
        <p:txBody>
          <a:bodyPr wrap="square">
            <a:spAutoFit/>
          </a:bodyPr>
          <a:lstStyle/>
          <a:p>
            <a:pPr algn="l"/>
            <a:r>
              <a:rPr lang="en-US" sz="2000" b="1" i="0" dirty="0">
                <a:solidFill>
                  <a:schemeClr val="bg1"/>
                </a:solidFill>
                <a:effectLst/>
                <a:latin typeface="Algerian" panose="04020705040A02060702" pitchFamily="82" charset="0"/>
              </a:rPr>
              <a:t>Internet Protocol: Network Layer</a:t>
            </a:r>
          </a:p>
        </p:txBody>
      </p:sp>
      <p:sp>
        <p:nvSpPr>
          <p:cNvPr id="2" name="TextBox 1">
            <a:extLst>
              <a:ext uri="{FF2B5EF4-FFF2-40B4-BE49-F238E27FC236}">
                <a16:creationId xmlns:a16="http://schemas.microsoft.com/office/drawing/2014/main" id="{EBBFFA93-9BB4-F78D-C411-342C10902C1A}"/>
              </a:ext>
            </a:extLst>
          </p:cNvPr>
          <p:cNvSpPr txBox="1"/>
          <p:nvPr/>
        </p:nvSpPr>
        <p:spPr>
          <a:xfrm>
            <a:off x="2065937" y="1522321"/>
            <a:ext cx="5729005" cy="2677656"/>
          </a:xfrm>
          <a:prstGeom prst="rect">
            <a:avLst/>
          </a:prstGeom>
          <a:solidFill>
            <a:schemeClr val="tx1"/>
          </a:solidFill>
        </p:spPr>
        <p:txBody>
          <a:bodyPr wrap="square">
            <a:spAutoFit/>
          </a:bodyPr>
          <a:lstStyle/>
          <a:p>
            <a:pPr algn="just"/>
            <a:r>
              <a:rPr lang="en-US" b="0" i="0" dirty="0">
                <a:solidFill>
                  <a:srgbClr val="222222"/>
                </a:solidFill>
                <a:effectLst/>
                <a:latin typeface="Book Antiqua" panose="02040602050305030304" pitchFamily="18" charset="0"/>
              </a:rPr>
              <a:t>In networking, a protocol is a standardized way of doing certain actions and formatting data so that two or more devices are able to communicate with and understand each other.</a:t>
            </a:r>
          </a:p>
          <a:p>
            <a:pPr algn="just"/>
            <a:r>
              <a:rPr lang="en-US" dirty="0">
                <a:latin typeface="Book Antiqua" panose="02040602050305030304" pitchFamily="18" charset="0"/>
              </a:rPr>
              <a:t>Consider the procedure of mailing a letter to understand why protocols are required. Addresses are written on the envelope in the following order: name, street address, city, state, and zip code. The post office will not deliver an envelope that has the zip code put first, followed by the street address, followed by the state, and so on. In order for the postal system to function, there is an agreed-upon procedure for writing addresses. Similarly, all IP data packets must contain certain information in a specific order, and all IP addresses must adhere to a specified format.</a:t>
            </a:r>
          </a:p>
        </p:txBody>
      </p:sp>
    </p:spTree>
    <p:extLst>
      <p:ext uri="{BB962C8B-B14F-4D97-AF65-F5344CB8AC3E}">
        <p14:creationId xmlns:p14="http://schemas.microsoft.com/office/powerpoint/2010/main" val="209223851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878"/>
        <p:cNvGrpSpPr/>
        <p:nvPr/>
      </p:nvGrpSpPr>
      <p:grpSpPr>
        <a:xfrm>
          <a:off x="0" y="0"/>
          <a:ext cx="0" cy="0"/>
          <a:chOff x="0" y="0"/>
          <a:chExt cx="0" cy="0"/>
        </a:xfrm>
      </p:grpSpPr>
      <p:grpSp>
        <p:nvGrpSpPr>
          <p:cNvPr id="880" name="Google Shape;880;p52"/>
          <p:cNvGrpSpPr/>
          <p:nvPr/>
        </p:nvGrpSpPr>
        <p:grpSpPr>
          <a:xfrm>
            <a:off x="2459239" y="1749306"/>
            <a:ext cx="4225534" cy="2513468"/>
            <a:chOff x="238125" y="732525"/>
            <a:chExt cx="7130500" cy="4241425"/>
          </a:xfrm>
        </p:grpSpPr>
        <p:sp>
          <p:nvSpPr>
            <p:cNvPr id="881" name="Google Shape;881;p52"/>
            <p:cNvSpPr/>
            <p:nvPr/>
          </p:nvSpPr>
          <p:spPr>
            <a:xfrm>
              <a:off x="3175800" y="1003350"/>
              <a:ext cx="3741725" cy="3331975"/>
            </a:xfrm>
            <a:custGeom>
              <a:avLst/>
              <a:gdLst/>
              <a:ahLst/>
              <a:cxnLst/>
              <a:rect l="l" t="t" r="r" b="b"/>
              <a:pathLst>
                <a:path w="149669" h="133279" extrusionOk="0">
                  <a:moveTo>
                    <a:pt x="81445" y="1"/>
                  </a:moveTo>
                  <a:lnTo>
                    <a:pt x="79450" y="1466"/>
                  </a:lnTo>
                  <a:lnTo>
                    <a:pt x="78288" y="3145"/>
                  </a:lnTo>
                  <a:lnTo>
                    <a:pt x="77341" y="834"/>
                  </a:lnTo>
                  <a:lnTo>
                    <a:pt x="75131" y="834"/>
                  </a:lnTo>
                  <a:lnTo>
                    <a:pt x="73868" y="2413"/>
                  </a:lnTo>
                  <a:lnTo>
                    <a:pt x="73161" y="4888"/>
                  </a:lnTo>
                  <a:lnTo>
                    <a:pt x="69891" y="7325"/>
                  </a:lnTo>
                  <a:lnTo>
                    <a:pt x="68313" y="10330"/>
                  </a:lnTo>
                  <a:lnTo>
                    <a:pt x="69474" y="11466"/>
                  </a:lnTo>
                  <a:lnTo>
                    <a:pt x="66318" y="13247"/>
                  </a:lnTo>
                  <a:lnTo>
                    <a:pt x="67782" y="14825"/>
                  </a:lnTo>
                  <a:lnTo>
                    <a:pt x="69790" y="15873"/>
                  </a:lnTo>
                  <a:lnTo>
                    <a:pt x="68729" y="16504"/>
                  </a:lnTo>
                  <a:lnTo>
                    <a:pt x="65888" y="14812"/>
                  </a:lnTo>
                  <a:lnTo>
                    <a:pt x="65257" y="16605"/>
                  </a:lnTo>
                  <a:lnTo>
                    <a:pt x="63994" y="17439"/>
                  </a:lnTo>
                  <a:lnTo>
                    <a:pt x="65358" y="21644"/>
                  </a:lnTo>
                  <a:lnTo>
                    <a:pt x="67050" y="21959"/>
                  </a:lnTo>
                  <a:lnTo>
                    <a:pt x="68199" y="22906"/>
                  </a:lnTo>
                  <a:cubicBezTo>
                    <a:pt x="67252" y="23336"/>
                    <a:pt x="65674" y="23651"/>
                    <a:pt x="65674" y="23651"/>
                  </a:cubicBezTo>
                  <a:lnTo>
                    <a:pt x="66419" y="25230"/>
                  </a:lnTo>
                  <a:lnTo>
                    <a:pt x="65358" y="26593"/>
                  </a:lnTo>
                  <a:lnTo>
                    <a:pt x="63577" y="25962"/>
                  </a:lnTo>
                  <a:lnTo>
                    <a:pt x="64625" y="23967"/>
                  </a:lnTo>
                  <a:lnTo>
                    <a:pt x="63262" y="20394"/>
                  </a:lnTo>
                  <a:lnTo>
                    <a:pt x="62214" y="17439"/>
                  </a:lnTo>
                  <a:lnTo>
                    <a:pt x="61368" y="15343"/>
                  </a:lnTo>
                  <a:lnTo>
                    <a:pt x="59688" y="14711"/>
                  </a:lnTo>
                  <a:lnTo>
                    <a:pt x="58842" y="18386"/>
                  </a:lnTo>
                  <a:lnTo>
                    <a:pt x="58792" y="21012"/>
                  </a:lnTo>
                  <a:lnTo>
                    <a:pt x="60951" y="22906"/>
                  </a:lnTo>
                  <a:lnTo>
                    <a:pt x="60951" y="24485"/>
                  </a:lnTo>
                  <a:lnTo>
                    <a:pt x="58009" y="23020"/>
                  </a:lnTo>
                  <a:lnTo>
                    <a:pt x="55319" y="22389"/>
                  </a:lnTo>
                  <a:lnTo>
                    <a:pt x="54978" y="23437"/>
                  </a:lnTo>
                  <a:lnTo>
                    <a:pt x="55547" y="24598"/>
                  </a:lnTo>
                  <a:lnTo>
                    <a:pt x="52516" y="25230"/>
                  </a:lnTo>
                  <a:lnTo>
                    <a:pt x="48526" y="27326"/>
                  </a:lnTo>
                  <a:lnTo>
                    <a:pt x="46632" y="29535"/>
                  </a:lnTo>
                  <a:lnTo>
                    <a:pt x="46114" y="26909"/>
                  </a:lnTo>
                  <a:lnTo>
                    <a:pt x="44852" y="26391"/>
                  </a:lnTo>
                  <a:lnTo>
                    <a:pt x="44536" y="29119"/>
                  </a:lnTo>
                  <a:lnTo>
                    <a:pt x="42326" y="30381"/>
                  </a:lnTo>
                  <a:lnTo>
                    <a:pt x="43488" y="32162"/>
                  </a:lnTo>
                  <a:lnTo>
                    <a:pt x="41379" y="32061"/>
                  </a:lnTo>
                  <a:lnTo>
                    <a:pt x="40647" y="33223"/>
                  </a:lnTo>
                  <a:lnTo>
                    <a:pt x="39169" y="30381"/>
                  </a:lnTo>
                  <a:lnTo>
                    <a:pt x="37490" y="29119"/>
                  </a:lnTo>
                  <a:lnTo>
                    <a:pt x="37490" y="29119"/>
                  </a:lnTo>
                  <a:lnTo>
                    <a:pt x="40748" y="29750"/>
                  </a:lnTo>
                  <a:lnTo>
                    <a:pt x="42225" y="28803"/>
                  </a:lnTo>
                  <a:lnTo>
                    <a:pt x="41379" y="26593"/>
                  </a:lnTo>
                  <a:lnTo>
                    <a:pt x="37806" y="24699"/>
                  </a:lnTo>
                  <a:lnTo>
                    <a:pt x="35078" y="23538"/>
                  </a:lnTo>
                  <a:lnTo>
                    <a:pt x="32654" y="22906"/>
                  </a:lnTo>
                  <a:lnTo>
                    <a:pt x="29181" y="24068"/>
                  </a:lnTo>
                  <a:lnTo>
                    <a:pt x="25292" y="28172"/>
                  </a:lnTo>
                  <a:lnTo>
                    <a:pt x="22767" y="31745"/>
                  </a:lnTo>
                  <a:lnTo>
                    <a:pt x="21403" y="34586"/>
                  </a:lnTo>
                  <a:lnTo>
                    <a:pt x="18878" y="37112"/>
                  </a:lnTo>
                  <a:lnTo>
                    <a:pt x="18082" y="38892"/>
                  </a:lnTo>
                  <a:lnTo>
                    <a:pt x="19130" y="42680"/>
                  </a:lnTo>
                  <a:lnTo>
                    <a:pt x="20923" y="42364"/>
                  </a:lnTo>
                  <a:lnTo>
                    <a:pt x="22186" y="40786"/>
                  </a:lnTo>
                  <a:lnTo>
                    <a:pt x="23651" y="43311"/>
                  </a:lnTo>
                  <a:lnTo>
                    <a:pt x="23449" y="44776"/>
                  </a:lnTo>
                  <a:lnTo>
                    <a:pt x="26441" y="45092"/>
                  </a:lnTo>
                  <a:cubicBezTo>
                    <a:pt x="26441" y="45092"/>
                    <a:pt x="28058" y="42882"/>
                    <a:pt x="28058" y="42566"/>
                  </a:cubicBezTo>
                  <a:cubicBezTo>
                    <a:pt x="28058" y="42251"/>
                    <a:pt x="28487" y="40256"/>
                    <a:pt x="28487" y="40256"/>
                  </a:cubicBezTo>
                  <a:lnTo>
                    <a:pt x="26909" y="37932"/>
                  </a:lnTo>
                  <a:lnTo>
                    <a:pt x="27111" y="35622"/>
                  </a:lnTo>
                  <a:lnTo>
                    <a:pt x="28904" y="34157"/>
                  </a:lnTo>
                  <a:lnTo>
                    <a:pt x="29535" y="32364"/>
                  </a:lnTo>
                  <a:lnTo>
                    <a:pt x="30899" y="31202"/>
                  </a:lnTo>
                  <a:lnTo>
                    <a:pt x="32376" y="32263"/>
                  </a:lnTo>
                  <a:lnTo>
                    <a:pt x="29535" y="35836"/>
                  </a:lnTo>
                  <a:lnTo>
                    <a:pt x="30684" y="39309"/>
                  </a:lnTo>
                  <a:lnTo>
                    <a:pt x="32477" y="39523"/>
                  </a:lnTo>
                  <a:lnTo>
                    <a:pt x="35002" y="38778"/>
                  </a:lnTo>
                  <a:lnTo>
                    <a:pt x="36467" y="39725"/>
                  </a:lnTo>
                  <a:lnTo>
                    <a:pt x="34257" y="41089"/>
                  </a:lnTo>
                  <a:lnTo>
                    <a:pt x="31416" y="41203"/>
                  </a:lnTo>
                  <a:lnTo>
                    <a:pt x="31101" y="42983"/>
                  </a:lnTo>
                  <a:lnTo>
                    <a:pt x="29952" y="44360"/>
                  </a:lnTo>
                  <a:lnTo>
                    <a:pt x="29219" y="46822"/>
                  </a:lnTo>
                  <a:lnTo>
                    <a:pt x="25532" y="47504"/>
                  </a:lnTo>
                  <a:lnTo>
                    <a:pt x="21555" y="47504"/>
                  </a:lnTo>
                  <a:lnTo>
                    <a:pt x="22287" y="45092"/>
                  </a:lnTo>
                  <a:lnTo>
                    <a:pt x="21239" y="43880"/>
                  </a:lnTo>
                  <a:lnTo>
                    <a:pt x="19976" y="45382"/>
                  </a:lnTo>
                  <a:lnTo>
                    <a:pt x="19762" y="48072"/>
                  </a:lnTo>
                  <a:lnTo>
                    <a:pt x="17022" y="49208"/>
                  </a:lnTo>
                  <a:lnTo>
                    <a:pt x="16075" y="52618"/>
                  </a:lnTo>
                  <a:lnTo>
                    <a:pt x="14294" y="54448"/>
                  </a:lnTo>
                  <a:lnTo>
                    <a:pt x="12716" y="54448"/>
                  </a:lnTo>
                  <a:lnTo>
                    <a:pt x="10822" y="54764"/>
                  </a:lnTo>
                  <a:lnTo>
                    <a:pt x="12501" y="55648"/>
                  </a:lnTo>
                  <a:lnTo>
                    <a:pt x="13448" y="57681"/>
                  </a:lnTo>
                  <a:lnTo>
                    <a:pt x="11971" y="59209"/>
                  </a:lnTo>
                  <a:lnTo>
                    <a:pt x="8460" y="58780"/>
                  </a:lnTo>
                  <a:lnTo>
                    <a:pt x="6087" y="60017"/>
                  </a:lnTo>
                  <a:lnTo>
                    <a:pt x="6087" y="65484"/>
                  </a:lnTo>
                  <a:lnTo>
                    <a:pt x="8612" y="66217"/>
                  </a:lnTo>
                  <a:lnTo>
                    <a:pt x="9723" y="67164"/>
                  </a:lnTo>
                  <a:lnTo>
                    <a:pt x="11150" y="66318"/>
                  </a:lnTo>
                  <a:lnTo>
                    <a:pt x="13233" y="66431"/>
                  </a:lnTo>
                  <a:lnTo>
                    <a:pt x="15115" y="63691"/>
                  </a:lnTo>
                  <a:lnTo>
                    <a:pt x="16176" y="61797"/>
                  </a:lnTo>
                  <a:lnTo>
                    <a:pt x="17123" y="61381"/>
                  </a:lnTo>
                  <a:lnTo>
                    <a:pt x="17438" y="59600"/>
                  </a:lnTo>
                  <a:lnTo>
                    <a:pt x="19850" y="60232"/>
                  </a:lnTo>
                  <a:lnTo>
                    <a:pt x="21226" y="59487"/>
                  </a:lnTo>
                  <a:lnTo>
                    <a:pt x="22805" y="59487"/>
                  </a:lnTo>
                  <a:lnTo>
                    <a:pt x="24699" y="61595"/>
                  </a:lnTo>
                  <a:lnTo>
                    <a:pt x="26113" y="62909"/>
                  </a:lnTo>
                  <a:lnTo>
                    <a:pt x="26896" y="64222"/>
                  </a:lnTo>
                  <a:lnTo>
                    <a:pt x="26896" y="65484"/>
                  </a:lnTo>
                  <a:lnTo>
                    <a:pt x="28159" y="64752"/>
                  </a:lnTo>
                  <a:lnTo>
                    <a:pt x="28159" y="62959"/>
                  </a:lnTo>
                  <a:lnTo>
                    <a:pt x="29421" y="63376"/>
                  </a:lnTo>
                  <a:lnTo>
                    <a:pt x="29787" y="62542"/>
                  </a:lnTo>
                  <a:lnTo>
                    <a:pt x="27035" y="60964"/>
                  </a:lnTo>
                  <a:lnTo>
                    <a:pt x="24661" y="58653"/>
                  </a:lnTo>
                  <a:lnTo>
                    <a:pt x="25103" y="57075"/>
                  </a:lnTo>
                  <a:lnTo>
                    <a:pt x="27527" y="58754"/>
                  </a:lnTo>
                  <a:lnTo>
                    <a:pt x="30368" y="61595"/>
                  </a:lnTo>
                  <a:lnTo>
                    <a:pt x="31846" y="65383"/>
                  </a:lnTo>
                  <a:lnTo>
                    <a:pt x="33525" y="66671"/>
                  </a:lnTo>
                  <a:lnTo>
                    <a:pt x="34889" y="65383"/>
                  </a:lnTo>
                  <a:lnTo>
                    <a:pt x="33740" y="64020"/>
                  </a:lnTo>
                  <a:lnTo>
                    <a:pt x="35002" y="62643"/>
                  </a:lnTo>
                  <a:lnTo>
                    <a:pt x="36366" y="62441"/>
                  </a:lnTo>
                  <a:lnTo>
                    <a:pt x="37945" y="62126"/>
                  </a:lnTo>
                  <a:lnTo>
                    <a:pt x="37831" y="59701"/>
                  </a:lnTo>
                  <a:lnTo>
                    <a:pt x="39409" y="56343"/>
                  </a:lnTo>
                  <a:lnTo>
                    <a:pt x="41101" y="55913"/>
                  </a:lnTo>
                  <a:lnTo>
                    <a:pt x="41733" y="58237"/>
                  </a:lnTo>
                  <a:lnTo>
                    <a:pt x="43627" y="58237"/>
                  </a:lnTo>
                  <a:lnTo>
                    <a:pt x="43513" y="56759"/>
                  </a:lnTo>
                  <a:lnTo>
                    <a:pt x="45407" y="55547"/>
                  </a:lnTo>
                  <a:lnTo>
                    <a:pt x="44776" y="57466"/>
                  </a:lnTo>
                  <a:lnTo>
                    <a:pt x="47402" y="60168"/>
                  </a:lnTo>
                  <a:lnTo>
                    <a:pt x="49195" y="61507"/>
                  </a:lnTo>
                  <a:lnTo>
                    <a:pt x="45306" y="62340"/>
                  </a:lnTo>
                  <a:lnTo>
                    <a:pt x="42149" y="61494"/>
                  </a:lnTo>
                  <a:lnTo>
                    <a:pt x="39624" y="62126"/>
                  </a:lnTo>
                  <a:lnTo>
                    <a:pt x="38147" y="62972"/>
                  </a:lnTo>
                  <a:lnTo>
                    <a:pt x="37099" y="65497"/>
                  </a:lnTo>
                  <a:lnTo>
                    <a:pt x="38892" y="66671"/>
                  </a:lnTo>
                  <a:lnTo>
                    <a:pt x="41619" y="67366"/>
                  </a:lnTo>
                  <a:lnTo>
                    <a:pt x="44031" y="66002"/>
                  </a:lnTo>
                  <a:lnTo>
                    <a:pt x="44978" y="67366"/>
                  </a:lnTo>
                  <a:lnTo>
                    <a:pt x="44144" y="70523"/>
                  </a:lnTo>
                  <a:lnTo>
                    <a:pt x="41404" y="71785"/>
                  </a:lnTo>
                  <a:lnTo>
                    <a:pt x="38046" y="72316"/>
                  </a:lnTo>
                  <a:lnTo>
                    <a:pt x="32578" y="70737"/>
                  </a:lnTo>
                  <a:lnTo>
                    <a:pt x="30684" y="71053"/>
                  </a:lnTo>
                  <a:lnTo>
                    <a:pt x="29005" y="72518"/>
                  </a:lnTo>
                  <a:lnTo>
                    <a:pt x="26441" y="70422"/>
                  </a:lnTo>
                  <a:lnTo>
                    <a:pt x="23966" y="69891"/>
                  </a:lnTo>
                  <a:lnTo>
                    <a:pt x="23600" y="67139"/>
                  </a:lnTo>
                  <a:lnTo>
                    <a:pt x="22186" y="66823"/>
                  </a:lnTo>
                  <a:lnTo>
                    <a:pt x="20077" y="67164"/>
                  </a:lnTo>
                  <a:lnTo>
                    <a:pt x="15948" y="67139"/>
                  </a:lnTo>
                  <a:lnTo>
                    <a:pt x="11554" y="68742"/>
                  </a:lnTo>
                  <a:lnTo>
                    <a:pt x="10291" y="68111"/>
                  </a:lnTo>
                  <a:lnTo>
                    <a:pt x="8511" y="69891"/>
                  </a:lnTo>
                  <a:lnTo>
                    <a:pt x="6718" y="71785"/>
                  </a:lnTo>
                  <a:lnTo>
                    <a:pt x="6087" y="73793"/>
                  </a:lnTo>
                  <a:lnTo>
                    <a:pt x="3460" y="75687"/>
                  </a:lnTo>
                  <a:lnTo>
                    <a:pt x="1048" y="79564"/>
                  </a:lnTo>
                  <a:lnTo>
                    <a:pt x="0" y="82089"/>
                  </a:lnTo>
                  <a:lnTo>
                    <a:pt x="518" y="84501"/>
                  </a:lnTo>
                  <a:lnTo>
                    <a:pt x="0" y="87342"/>
                  </a:lnTo>
                  <a:lnTo>
                    <a:pt x="834" y="90814"/>
                  </a:lnTo>
                  <a:lnTo>
                    <a:pt x="3258" y="93340"/>
                  </a:lnTo>
                  <a:lnTo>
                    <a:pt x="5038" y="95234"/>
                  </a:lnTo>
                  <a:lnTo>
                    <a:pt x="8094" y="97027"/>
                  </a:lnTo>
                  <a:lnTo>
                    <a:pt x="10822" y="96711"/>
                  </a:lnTo>
                  <a:lnTo>
                    <a:pt x="13347" y="96711"/>
                  </a:lnTo>
                  <a:lnTo>
                    <a:pt x="16075" y="95335"/>
                  </a:lnTo>
                  <a:lnTo>
                    <a:pt x="18398" y="95600"/>
                  </a:lnTo>
                  <a:lnTo>
                    <a:pt x="19345" y="97203"/>
                  </a:lnTo>
                  <a:lnTo>
                    <a:pt x="22186" y="97052"/>
                  </a:lnTo>
                  <a:lnTo>
                    <a:pt x="23335" y="98921"/>
                  </a:lnTo>
                  <a:lnTo>
                    <a:pt x="22918" y="103012"/>
                  </a:lnTo>
                  <a:lnTo>
                    <a:pt x="25040" y="106169"/>
                  </a:lnTo>
                  <a:lnTo>
                    <a:pt x="25646" y="109325"/>
                  </a:lnTo>
                  <a:lnTo>
                    <a:pt x="25646" y="112166"/>
                  </a:lnTo>
                  <a:lnTo>
                    <a:pt x="23752" y="114793"/>
                  </a:lnTo>
                  <a:lnTo>
                    <a:pt x="23752" y="117205"/>
                  </a:lnTo>
                  <a:lnTo>
                    <a:pt x="25646" y="119945"/>
                  </a:lnTo>
                  <a:lnTo>
                    <a:pt x="25646" y="123505"/>
                  </a:lnTo>
                  <a:lnTo>
                    <a:pt x="27641" y="126132"/>
                  </a:lnTo>
                  <a:lnTo>
                    <a:pt x="28752" y="128228"/>
                  </a:lnTo>
                  <a:lnTo>
                    <a:pt x="29143" y="130539"/>
                  </a:lnTo>
                  <a:lnTo>
                    <a:pt x="30899" y="133279"/>
                  </a:lnTo>
                  <a:lnTo>
                    <a:pt x="35419" y="133279"/>
                  </a:lnTo>
                  <a:lnTo>
                    <a:pt x="37945" y="131385"/>
                  </a:lnTo>
                  <a:lnTo>
                    <a:pt x="39624" y="129541"/>
                  </a:lnTo>
                  <a:lnTo>
                    <a:pt x="42149" y="126675"/>
                  </a:lnTo>
                  <a:lnTo>
                    <a:pt x="42781" y="123808"/>
                  </a:lnTo>
                  <a:lnTo>
                    <a:pt x="44258" y="123808"/>
                  </a:lnTo>
                  <a:lnTo>
                    <a:pt x="44574" y="119705"/>
                  </a:lnTo>
                  <a:lnTo>
                    <a:pt x="44574" y="118442"/>
                  </a:lnTo>
                  <a:lnTo>
                    <a:pt x="48678" y="115285"/>
                  </a:lnTo>
                  <a:lnTo>
                    <a:pt x="50256" y="112874"/>
                  </a:lnTo>
                  <a:lnTo>
                    <a:pt x="50256" y="110260"/>
                  </a:lnTo>
                  <a:lnTo>
                    <a:pt x="49410" y="108265"/>
                  </a:lnTo>
                  <a:lnTo>
                    <a:pt x="49460" y="105954"/>
                  </a:lnTo>
                  <a:lnTo>
                    <a:pt x="48905" y="104477"/>
                  </a:lnTo>
                  <a:lnTo>
                    <a:pt x="51683" y="101951"/>
                  </a:lnTo>
                  <a:lnTo>
                    <a:pt x="54334" y="99009"/>
                  </a:lnTo>
                  <a:lnTo>
                    <a:pt x="57592" y="97014"/>
                  </a:lnTo>
                  <a:cubicBezTo>
                    <a:pt x="57592" y="97014"/>
                    <a:pt x="59070" y="94388"/>
                    <a:pt x="59070" y="93958"/>
                  </a:cubicBezTo>
                  <a:cubicBezTo>
                    <a:pt x="59070" y="93542"/>
                    <a:pt x="59916" y="91433"/>
                    <a:pt x="59916" y="91433"/>
                  </a:cubicBezTo>
                  <a:lnTo>
                    <a:pt x="59398" y="89754"/>
                  </a:lnTo>
                  <a:lnTo>
                    <a:pt x="57921" y="90498"/>
                  </a:lnTo>
                  <a:lnTo>
                    <a:pt x="54132" y="91016"/>
                  </a:lnTo>
                  <a:lnTo>
                    <a:pt x="52870" y="91648"/>
                  </a:lnTo>
                  <a:lnTo>
                    <a:pt x="52238" y="89754"/>
                  </a:lnTo>
                  <a:lnTo>
                    <a:pt x="51721" y="88604"/>
                  </a:lnTo>
                  <a:lnTo>
                    <a:pt x="49612" y="86597"/>
                  </a:lnTo>
                  <a:lnTo>
                    <a:pt x="48248" y="85650"/>
                  </a:lnTo>
                  <a:lnTo>
                    <a:pt x="46139" y="80826"/>
                  </a:lnTo>
                  <a:lnTo>
                    <a:pt x="45306" y="79665"/>
                  </a:lnTo>
                  <a:lnTo>
                    <a:pt x="44258" y="76823"/>
                  </a:lnTo>
                  <a:lnTo>
                    <a:pt x="43513" y="75561"/>
                  </a:lnTo>
                  <a:lnTo>
                    <a:pt x="44675" y="75144"/>
                  </a:lnTo>
                  <a:lnTo>
                    <a:pt x="47200" y="78617"/>
                  </a:lnTo>
                  <a:lnTo>
                    <a:pt x="48665" y="80927"/>
                  </a:lnTo>
                  <a:lnTo>
                    <a:pt x="49511" y="83339"/>
                  </a:lnTo>
                  <a:lnTo>
                    <a:pt x="51506" y="84917"/>
                  </a:lnTo>
                  <a:lnTo>
                    <a:pt x="52769" y="87973"/>
                  </a:lnTo>
                  <a:lnTo>
                    <a:pt x="53299" y="89438"/>
                  </a:lnTo>
                  <a:lnTo>
                    <a:pt x="56771" y="87859"/>
                  </a:lnTo>
                  <a:lnTo>
                    <a:pt x="60560" y="87026"/>
                  </a:lnTo>
                  <a:lnTo>
                    <a:pt x="64449" y="85018"/>
                  </a:lnTo>
                  <a:lnTo>
                    <a:pt x="65585" y="82922"/>
                  </a:lnTo>
                  <a:lnTo>
                    <a:pt x="66431" y="80814"/>
                  </a:lnTo>
                  <a:lnTo>
                    <a:pt x="64853" y="79235"/>
                  </a:lnTo>
                  <a:lnTo>
                    <a:pt x="63476" y="77771"/>
                  </a:lnTo>
                  <a:lnTo>
                    <a:pt x="61065" y="78503"/>
                  </a:lnTo>
                  <a:lnTo>
                    <a:pt x="58956" y="78604"/>
                  </a:lnTo>
                  <a:lnTo>
                    <a:pt x="57693" y="76293"/>
                  </a:lnTo>
                  <a:lnTo>
                    <a:pt x="55799" y="74740"/>
                  </a:lnTo>
                  <a:lnTo>
                    <a:pt x="56746" y="73149"/>
                  </a:lnTo>
                  <a:lnTo>
                    <a:pt x="59587" y="75460"/>
                  </a:lnTo>
                  <a:lnTo>
                    <a:pt x="61696" y="76609"/>
                  </a:lnTo>
                  <a:lnTo>
                    <a:pt x="63476" y="76722"/>
                  </a:lnTo>
                  <a:lnTo>
                    <a:pt x="65269" y="77669"/>
                  </a:lnTo>
                  <a:lnTo>
                    <a:pt x="67997" y="78086"/>
                  </a:lnTo>
                  <a:lnTo>
                    <a:pt x="71368" y="77669"/>
                  </a:lnTo>
                  <a:lnTo>
                    <a:pt x="73995" y="79564"/>
                  </a:lnTo>
                  <a:lnTo>
                    <a:pt x="75358" y="81874"/>
                  </a:lnTo>
                  <a:lnTo>
                    <a:pt x="76621" y="82076"/>
                  </a:lnTo>
                  <a:lnTo>
                    <a:pt x="77884" y="80612"/>
                  </a:lnTo>
                  <a:lnTo>
                    <a:pt x="78515" y="83137"/>
                  </a:lnTo>
                  <a:lnTo>
                    <a:pt x="79147" y="85864"/>
                  </a:lnTo>
                  <a:lnTo>
                    <a:pt x="80510" y="88806"/>
                  </a:lnTo>
                  <a:lnTo>
                    <a:pt x="81988" y="92178"/>
                  </a:lnTo>
                  <a:lnTo>
                    <a:pt x="82505" y="94072"/>
                  </a:lnTo>
                  <a:lnTo>
                    <a:pt x="84298" y="91231"/>
                  </a:lnTo>
                  <a:lnTo>
                    <a:pt x="84298" y="88188"/>
                  </a:lnTo>
                  <a:lnTo>
                    <a:pt x="85245" y="86609"/>
                  </a:lnTo>
                  <a:lnTo>
                    <a:pt x="87291" y="84816"/>
                  </a:lnTo>
                  <a:lnTo>
                    <a:pt x="90322" y="82089"/>
                  </a:lnTo>
                  <a:lnTo>
                    <a:pt x="91622" y="80296"/>
                  </a:lnTo>
                  <a:lnTo>
                    <a:pt x="94375" y="79665"/>
                  </a:lnTo>
                  <a:lnTo>
                    <a:pt x="95120" y="82720"/>
                  </a:lnTo>
                  <a:lnTo>
                    <a:pt x="96913" y="83554"/>
                  </a:lnTo>
                  <a:lnTo>
                    <a:pt x="96913" y="86925"/>
                  </a:lnTo>
                  <a:lnTo>
                    <a:pt x="98857" y="85763"/>
                  </a:lnTo>
                  <a:lnTo>
                    <a:pt x="100701" y="89652"/>
                  </a:lnTo>
                  <a:lnTo>
                    <a:pt x="100701" y="93857"/>
                  </a:lnTo>
                  <a:lnTo>
                    <a:pt x="102696" y="94905"/>
                  </a:lnTo>
                  <a:lnTo>
                    <a:pt x="103694" y="97014"/>
                  </a:lnTo>
                  <a:lnTo>
                    <a:pt x="105133" y="98908"/>
                  </a:lnTo>
                  <a:lnTo>
                    <a:pt x="107179" y="99741"/>
                  </a:lnTo>
                  <a:lnTo>
                    <a:pt x="107179" y="99741"/>
                  </a:lnTo>
                  <a:lnTo>
                    <a:pt x="106560" y="97746"/>
                  </a:lnTo>
                  <a:lnTo>
                    <a:pt x="106257" y="96067"/>
                  </a:lnTo>
                  <a:lnTo>
                    <a:pt x="104577" y="94804"/>
                  </a:lnTo>
                  <a:lnTo>
                    <a:pt x="103428" y="93226"/>
                  </a:lnTo>
                  <a:lnTo>
                    <a:pt x="102797" y="91761"/>
                  </a:lnTo>
                  <a:lnTo>
                    <a:pt x="103113" y="89551"/>
                  </a:lnTo>
                  <a:lnTo>
                    <a:pt x="103845" y="88604"/>
                  </a:lnTo>
                  <a:lnTo>
                    <a:pt x="105537" y="90183"/>
                  </a:lnTo>
                  <a:lnTo>
                    <a:pt x="107217" y="91963"/>
                  </a:lnTo>
                  <a:lnTo>
                    <a:pt x="108050" y="92393"/>
                  </a:lnTo>
                  <a:cubicBezTo>
                    <a:pt x="108050" y="92393"/>
                    <a:pt x="110146" y="90814"/>
                    <a:pt x="110146" y="90498"/>
                  </a:cubicBezTo>
                  <a:lnTo>
                    <a:pt x="110146" y="86925"/>
                  </a:lnTo>
                  <a:lnTo>
                    <a:pt x="108252" y="85132"/>
                  </a:lnTo>
                  <a:lnTo>
                    <a:pt x="107469" y="83554"/>
                  </a:lnTo>
                  <a:cubicBezTo>
                    <a:pt x="107469" y="83554"/>
                    <a:pt x="107747" y="81975"/>
                    <a:pt x="108063" y="81773"/>
                  </a:cubicBezTo>
                  <a:cubicBezTo>
                    <a:pt x="108378" y="81559"/>
                    <a:pt x="110209" y="80927"/>
                    <a:pt x="110209" y="80927"/>
                  </a:cubicBezTo>
                  <a:lnTo>
                    <a:pt x="110752" y="82190"/>
                  </a:lnTo>
                  <a:lnTo>
                    <a:pt x="112646" y="80826"/>
                  </a:lnTo>
                  <a:lnTo>
                    <a:pt x="116434" y="78932"/>
                  </a:lnTo>
                  <a:lnTo>
                    <a:pt x="118177" y="75775"/>
                  </a:lnTo>
                  <a:lnTo>
                    <a:pt x="118960" y="73566"/>
                  </a:lnTo>
                  <a:lnTo>
                    <a:pt x="118960" y="69891"/>
                  </a:lnTo>
                  <a:lnTo>
                    <a:pt x="117520" y="66949"/>
                  </a:lnTo>
                  <a:lnTo>
                    <a:pt x="116093" y="65169"/>
                  </a:lnTo>
                  <a:lnTo>
                    <a:pt x="118278" y="63691"/>
                  </a:lnTo>
                  <a:lnTo>
                    <a:pt x="118947" y="63174"/>
                  </a:lnTo>
                  <a:lnTo>
                    <a:pt x="117280" y="62643"/>
                  </a:lnTo>
                  <a:lnTo>
                    <a:pt x="115816" y="63174"/>
                  </a:lnTo>
                  <a:lnTo>
                    <a:pt x="114868" y="62113"/>
                  </a:lnTo>
                  <a:lnTo>
                    <a:pt x="114237" y="61280"/>
                  </a:lnTo>
                  <a:lnTo>
                    <a:pt x="116030" y="60219"/>
                  </a:lnTo>
                  <a:lnTo>
                    <a:pt x="116876" y="58540"/>
                  </a:lnTo>
                  <a:lnTo>
                    <a:pt x="117924" y="59070"/>
                  </a:lnTo>
                  <a:lnTo>
                    <a:pt x="117394" y="60964"/>
                  </a:lnTo>
                  <a:lnTo>
                    <a:pt x="117394" y="60964"/>
                  </a:lnTo>
                  <a:lnTo>
                    <a:pt x="119086" y="60118"/>
                  </a:lnTo>
                  <a:lnTo>
                    <a:pt x="120235" y="61065"/>
                  </a:lnTo>
                  <a:lnTo>
                    <a:pt x="121182" y="62744"/>
                  </a:lnTo>
                  <a:lnTo>
                    <a:pt x="122129" y="63906"/>
                  </a:lnTo>
                  <a:lnTo>
                    <a:pt x="122129" y="65484"/>
                  </a:lnTo>
                  <a:lnTo>
                    <a:pt x="122975" y="66318"/>
                  </a:lnTo>
                  <a:lnTo>
                    <a:pt x="124806" y="64853"/>
                  </a:lnTo>
                  <a:lnTo>
                    <a:pt x="124263" y="62542"/>
                  </a:lnTo>
                  <a:lnTo>
                    <a:pt x="122621" y="60850"/>
                  </a:lnTo>
                  <a:lnTo>
                    <a:pt x="122116" y="59802"/>
                  </a:lnTo>
                  <a:lnTo>
                    <a:pt x="123594" y="58540"/>
                  </a:lnTo>
                  <a:lnTo>
                    <a:pt x="123707" y="55699"/>
                  </a:lnTo>
                  <a:lnTo>
                    <a:pt x="124970" y="54651"/>
                  </a:lnTo>
                  <a:lnTo>
                    <a:pt x="126233" y="55383"/>
                  </a:lnTo>
                  <a:lnTo>
                    <a:pt x="128127" y="52125"/>
                  </a:lnTo>
                  <a:lnTo>
                    <a:pt x="129705" y="47289"/>
                  </a:lnTo>
                  <a:lnTo>
                    <a:pt x="128544" y="44031"/>
                  </a:lnTo>
                  <a:lnTo>
                    <a:pt x="127811" y="41102"/>
                  </a:lnTo>
                  <a:lnTo>
                    <a:pt x="126132" y="39523"/>
                  </a:lnTo>
                  <a:lnTo>
                    <a:pt x="123922" y="38892"/>
                  </a:lnTo>
                  <a:lnTo>
                    <a:pt x="122558" y="38362"/>
                  </a:lnTo>
                  <a:lnTo>
                    <a:pt x="121498" y="37516"/>
                  </a:lnTo>
                  <a:lnTo>
                    <a:pt x="123606" y="33311"/>
                  </a:lnTo>
                  <a:lnTo>
                    <a:pt x="124440" y="30533"/>
                  </a:lnTo>
                  <a:lnTo>
                    <a:pt x="126650" y="29220"/>
                  </a:lnTo>
                  <a:lnTo>
                    <a:pt x="130021" y="29220"/>
                  </a:lnTo>
                  <a:lnTo>
                    <a:pt x="132332" y="28588"/>
                  </a:lnTo>
                  <a:lnTo>
                    <a:pt x="132231" y="28588"/>
                  </a:lnTo>
                  <a:lnTo>
                    <a:pt x="132231" y="23222"/>
                  </a:lnTo>
                  <a:lnTo>
                    <a:pt x="135072" y="21959"/>
                  </a:lnTo>
                  <a:lnTo>
                    <a:pt x="135804" y="23853"/>
                  </a:lnTo>
                  <a:lnTo>
                    <a:pt x="136650" y="21959"/>
                  </a:lnTo>
                  <a:lnTo>
                    <a:pt x="136650" y="20065"/>
                  </a:lnTo>
                  <a:lnTo>
                    <a:pt x="138115" y="20899"/>
                  </a:lnTo>
                  <a:lnTo>
                    <a:pt x="137433" y="24788"/>
                  </a:lnTo>
                  <a:lnTo>
                    <a:pt x="136006" y="30571"/>
                  </a:lnTo>
                  <a:lnTo>
                    <a:pt x="136006" y="33942"/>
                  </a:lnTo>
                  <a:lnTo>
                    <a:pt x="139428" y="38677"/>
                  </a:lnTo>
                  <a:lnTo>
                    <a:pt x="140426" y="42049"/>
                  </a:lnTo>
                  <a:lnTo>
                    <a:pt x="140426" y="43412"/>
                  </a:lnTo>
                  <a:lnTo>
                    <a:pt x="141688" y="42364"/>
                  </a:lnTo>
                  <a:lnTo>
                    <a:pt x="141688" y="38993"/>
                  </a:lnTo>
                  <a:lnTo>
                    <a:pt x="143166" y="35622"/>
                  </a:lnTo>
                  <a:lnTo>
                    <a:pt x="142370" y="32894"/>
                  </a:lnTo>
                  <a:lnTo>
                    <a:pt x="142244" y="31316"/>
                  </a:lnTo>
                  <a:lnTo>
                    <a:pt x="141966" y="29220"/>
                  </a:lnTo>
                  <a:lnTo>
                    <a:pt x="140085" y="27742"/>
                  </a:lnTo>
                  <a:lnTo>
                    <a:pt x="139782" y="24800"/>
                  </a:lnTo>
                  <a:lnTo>
                    <a:pt x="142522" y="23020"/>
                  </a:lnTo>
                  <a:lnTo>
                    <a:pt x="144832" y="23336"/>
                  </a:lnTo>
                  <a:lnTo>
                    <a:pt x="144832" y="20697"/>
                  </a:lnTo>
                  <a:lnTo>
                    <a:pt x="145881" y="18967"/>
                  </a:lnTo>
                  <a:lnTo>
                    <a:pt x="148090" y="17855"/>
                  </a:lnTo>
                  <a:lnTo>
                    <a:pt x="148936" y="17855"/>
                  </a:lnTo>
                  <a:lnTo>
                    <a:pt x="147573" y="14067"/>
                  </a:lnTo>
                  <a:lnTo>
                    <a:pt x="144315" y="12868"/>
                  </a:lnTo>
                  <a:lnTo>
                    <a:pt x="144832" y="10784"/>
                  </a:lnTo>
                  <a:lnTo>
                    <a:pt x="144517" y="8751"/>
                  </a:lnTo>
                  <a:lnTo>
                    <a:pt x="144315" y="7577"/>
                  </a:lnTo>
                  <a:lnTo>
                    <a:pt x="146310" y="8613"/>
                  </a:lnTo>
                  <a:lnTo>
                    <a:pt x="147674" y="7565"/>
                  </a:lnTo>
                  <a:lnTo>
                    <a:pt x="148936" y="8398"/>
                  </a:lnTo>
                  <a:lnTo>
                    <a:pt x="149669" y="6188"/>
                  </a:lnTo>
                  <a:lnTo>
                    <a:pt x="148406" y="4509"/>
                  </a:lnTo>
                  <a:lnTo>
                    <a:pt x="147775" y="2084"/>
                  </a:lnTo>
                  <a:lnTo>
                    <a:pt x="144201" y="1567"/>
                  </a:lnTo>
                  <a:lnTo>
                    <a:pt x="144201" y="3031"/>
                  </a:lnTo>
                  <a:lnTo>
                    <a:pt x="142623" y="2981"/>
                  </a:lnTo>
                  <a:lnTo>
                    <a:pt x="141890" y="2084"/>
                  </a:lnTo>
                  <a:lnTo>
                    <a:pt x="134440" y="2084"/>
                  </a:lnTo>
                  <a:lnTo>
                    <a:pt x="131069" y="2400"/>
                  </a:lnTo>
                  <a:lnTo>
                    <a:pt x="133493" y="4774"/>
                  </a:lnTo>
                  <a:lnTo>
                    <a:pt x="130867" y="4799"/>
                  </a:lnTo>
                  <a:lnTo>
                    <a:pt x="130337" y="3499"/>
                  </a:lnTo>
                  <a:lnTo>
                    <a:pt x="127294" y="4837"/>
                  </a:lnTo>
                  <a:lnTo>
                    <a:pt x="124654" y="6504"/>
                  </a:lnTo>
                  <a:lnTo>
                    <a:pt x="123076" y="6504"/>
                  </a:lnTo>
                  <a:lnTo>
                    <a:pt x="122028" y="4294"/>
                  </a:lnTo>
                  <a:lnTo>
                    <a:pt x="119503" y="3928"/>
                  </a:lnTo>
                  <a:lnTo>
                    <a:pt x="117407" y="5115"/>
                  </a:lnTo>
                  <a:lnTo>
                    <a:pt x="114149" y="4016"/>
                  </a:lnTo>
                  <a:lnTo>
                    <a:pt x="112040" y="3158"/>
                  </a:lnTo>
                  <a:lnTo>
                    <a:pt x="107835" y="3461"/>
                  </a:lnTo>
                  <a:lnTo>
                    <a:pt x="106055" y="4610"/>
                  </a:lnTo>
                  <a:lnTo>
                    <a:pt x="107204" y="7767"/>
                  </a:lnTo>
                  <a:lnTo>
                    <a:pt x="104792" y="7767"/>
                  </a:lnTo>
                  <a:lnTo>
                    <a:pt x="103529" y="7653"/>
                  </a:lnTo>
                  <a:lnTo>
                    <a:pt x="101951" y="8448"/>
                  </a:lnTo>
                  <a:lnTo>
                    <a:pt x="102898" y="10153"/>
                  </a:lnTo>
                  <a:lnTo>
                    <a:pt x="100587" y="9484"/>
                  </a:lnTo>
                  <a:lnTo>
                    <a:pt x="99741" y="6529"/>
                  </a:lnTo>
                  <a:lnTo>
                    <a:pt x="97115" y="4319"/>
                  </a:lnTo>
                  <a:lnTo>
                    <a:pt x="93327" y="4837"/>
                  </a:lnTo>
                  <a:lnTo>
                    <a:pt x="94173" y="7577"/>
                  </a:lnTo>
                  <a:lnTo>
                    <a:pt x="91016" y="7463"/>
                  </a:lnTo>
                  <a:lnTo>
                    <a:pt x="89968" y="6100"/>
                  </a:lnTo>
                  <a:lnTo>
                    <a:pt x="87758" y="7249"/>
                  </a:lnTo>
                  <a:lnTo>
                    <a:pt x="86066" y="7779"/>
                  </a:lnTo>
                  <a:lnTo>
                    <a:pt x="83541" y="10822"/>
                  </a:lnTo>
                  <a:lnTo>
                    <a:pt x="83023" y="8827"/>
                  </a:lnTo>
                  <a:lnTo>
                    <a:pt x="85233" y="5468"/>
                  </a:lnTo>
                  <a:lnTo>
                    <a:pt x="84601" y="2312"/>
                  </a:lnTo>
                  <a:lnTo>
                    <a:pt x="8144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52"/>
            <p:cNvSpPr/>
            <p:nvPr/>
          </p:nvSpPr>
          <p:spPr>
            <a:xfrm>
              <a:off x="3167575" y="993250"/>
              <a:ext cx="3759100" cy="3349975"/>
            </a:xfrm>
            <a:custGeom>
              <a:avLst/>
              <a:gdLst/>
              <a:ahLst/>
              <a:cxnLst/>
              <a:rect l="l" t="t" r="r" b="b"/>
              <a:pathLst>
                <a:path w="150364" h="133999" extrusionOk="0">
                  <a:moveTo>
                    <a:pt x="81786" y="784"/>
                  </a:moveTo>
                  <a:lnTo>
                    <a:pt x="84653" y="2892"/>
                  </a:lnTo>
                  <a:lnTo>
                    <a:pt x="85234" y="5797"/>
                  </a:lnTo>
                  <a:lnTo>
                    <a:pt x="83024" y="9168"/>
                  </a:lnTo>
                  <a:lnTo>
                    <a:pt x="83731" y="11895"/>
                  </a:lnTo>
                  <a:lnTo>
                    <a:pt x="86597" y="8448"/>
                  </a:lnTo>
                  <a:lnTo>
                    <a:pt x="88239" y="7931"/>
                  </a:lnTo>
                  <a:lnTo>
                    <a:pt x="90209" y="6895"/>
                  </a:lnTo>
                  <a:lnTo>
                    <a:pt x="91193" y="8171"/>
                  </a:lnTo>
                  <a:lnTo>
                    <a:pt x="94931" y="8297"/>
                  </a:lnTo>
                  <a:lnTo>
                    <a:pt x="94931" y="8297"/>
                  </a:lnTo>
                  <a:lnTo>
                    <a:pt x="94072" y="5494"/>
                  </a:lnTo>
                  <a:lnTo>
                    <a:pt x="97355" y="5039"/>
                  </a:lnTo>
                  <a:lnTo>
                    <a:pt x="99805" y="7110"/>
                  </a:lnTo>
                  <a:lnTo>
                    <a:pt x="100664" y="10140"/>
                  </a:lnTo>
                  <a:lnTo>
                    <a:pt x="103871" y="11075"/>
                  </a:lnTo>
                  <a:lnTo>
                    <a:pt x="102722" y="8991"/>
                  </a:lnTo>
                  <a:lnTo>
                    <a:pt x="103922" y="8385"/>
                  </a:lnTo>
                  <a:lnTo>
                    <a:pt x="105121" y="8486"/>
                  </a:lnTo>
                  <a:lnTo>
                    <a:pt x="107987" y="8486"/>
                  </a:lnTo>
                  <a:lnTo>
                    <a:pt x="106763" y="5153"/>
                  </a:lnTo>
                  <a:lnTo>
                    <a:pt x="108265" y="4180"/>
                  </a:lnTo>
                  <a:lnTo>
                    <a:pt x="112319" y="3890"/>
                  </a:lnTo>
                  <a:lnTo>
                    <a:pt x="114377" y="4723"/>
                  </a:lnTo>
                  <a:lnTo>
                    <a:pt x="117761" y="5860"/>
                  </a:lnTo>
                  <a:lnTo>
                    <a:pt x="119895" y="4673"/>
                  </a:lnTo>
                  <a:lnTo>
                    <a:pt x="122142" y="5001"/>
                  </a:lnTo>
                  <a:lnTo>
                    <a:pt x="123216" y="7236"/>
                  </a:lnTo>
                  <a:lnTo>
                    <a:pt x="125084" y="7236"/>
                  </a:lnTo>
                  <a:lnTo>
                    <a:pt x="127749" y="5544"/>
                  </a:lnTo>
                  <a:lnTo>
                    <a:pt x="130489" y="4332"/>
                  </a:lnTo>
                  <a:lnTo>
                    <a:pt x="130981" y="5532"/>
                  </a:lnTo>
                  <a:lnTo>
                    <a:pt x="134580" y="5494"/>
                  </a:lnTo>
                  <a:lnTo>
                    <a:pt x="132105" y="3069"/>
                  </a:lnTo>
                  <a:lnTo>
                    <a:pt x="134769" y="2817"/>
                  </a:lnTo>
                  <a:lnTo>
                    <a:pt x="142080" y="2817"/>
                  </a:lnTo>
                  <a:lnTo>
                    <a:pt x="142813" y="3713"/>
                  </a:lnTo>
                  <a:lnTo>
                    <a:pt x="144858" y="3776"/>
                  </a:lnTo>
                  <a:lnTo>
                    <a:pt x="144858" y="2337"/>
                  </a:lnTo>
                  <a:lnTo>
                    <a:pt x="147864" y="2779"/>
                  </a:lnTo>
                  <a:lnTo>
                    <a:pt x="148432" y="4989"/>
                  </a:lnTo>
                  <a:lnTo>
                    <a:pt x="149657" y="6643"/>
                  </a:lnTo>
                  <a:lnTo>
                    <a:pt x="149101" y="8309"/>
                  </a:lnTo>
                  <a:lnTo>
                    <a:pt x="147990" y="7564"/>
                  </a:lnTo>
                  <a:lnTo>
                    <a:pt x="146601" y="8638"/>
                  </a:lnTo>
                  <a:lnTo>
                    <a:pt x="144214" y="7400"/>
                  </a:lnTo>
                  <a:lnTo>
                    <a:pt x="144846" y="11163"/>
                  </a:lnTo>
                  <a:lnTo>
                    <a:pt x="144278" y="13461"/>
                  </a:lnTo>
                  <a:lnTo>
                    <a:pt x="147662" y="14724"/>
                  </a:lnTo>
                  <a:lnTo>
                    <a:pt x="148823" y="17944"/>
                  </a:lnTo>
                  <a:lnTo>
                    <a:pt x="148356" y="17944"/>
                  </a:lnTo>
                  <a:lnTo>
                    <a:pt x="145995" y="19118"/>
                  </a:lnTo>
                  <a:lnTo>
                    <a:pt x="144846" y="21012"/>
                  </a:lnTo>
                  <a:lnTo>
                    <a:pt x="144846" y="23373"/>
                  </a:lnTo>
                  <a:lnTo>
                    <a:pt x="142775" y="23096"/>
                  </a:lnTo>
                  <a:lnTo>
                    <a:pt x="139770" y="25040"/>
                  </a:lnTo>
                  <a:lnTo>
                    <a:pt x="140111" y="28311"/>
                  </a:lnTo>
                  <a:lnTo>
                    <a:pt x="141992" y="29788"/>
                  </a:lnTo>
                  <a:lnTo>
                    <a:pt x="142257" y="31745"/>
                  </a:lnTo>
                  <a:lnTo>
                    <a:pt x="142396" y="33387"/>
                  </a:lnTo>
                  <a:lnTo>
                    <a:pt x="143154" y="36000"/>
                  </a:lnTo>
                  <a:lnTo>
                    <a:pt x="141727" y="39271"/>
                  </a:lnTo>
                  <a:lnTo>
                    <a:pt x="141702" y="42604"/>
                  </a:lnTo>
                  <a:lnTo>
                    <a:pt x="141070" y="43135"/>
                  </a:lnTo>
                  <a:lnTo>
                    <a:pt x="141070" y="42440"/>
                  </a:lnTo>
                  <a:lnTo>
                    <a:pt x="140060" y="38993"/>
                  </a:lnTo>
                  <a:lnTo>
                    <a:pt x="136651" y="34245"/>
                  </a:lnTo>
                  <a:lnTo>
                    <a:pt x="136651" y="31025"/>
                  </a:lnTo>
                  <a:lnTo>
                    <a:pt x="138078" y="25255"/>
                  </a:lnTo>
                  <a:lnTo>
                    <a:pt x="138797" y="21151"/>
                  </a:lnTo>
                  <a:lnTo>
                    <a:pt x="136663" y="19939"/>
                  </a:lnTo>
                  <a:lnTo>
                    <a:pt x="136663" y="22300"/>
                  </a:lnTo>
                  <a:lnTo>
                    <a:pt x="136158" y="23437"/>
                  </a:lnTo>
                  <a:lnTo>
                    <a:pt x="135578" y="21947"/>
                  </a:lnTo>
                  <a:lnTo>
                    <a:pt x="132244" y="23424"/>
                  </a:lnTo>
                  <a:lnTo>
                    <a:pt x="132244" y="28765"/>
                  </a:lnTo>
                  <a:lnTo>
                    <a:pt x="130312" y="29295"/>
                  </a:lnTo>
                  <a:lnTo>
                    <a:pt x="126890" y="29295"/>
                  </a:lnTo>
                  <a:lnTo>
                    <a:pt x="124504" y="30722"/>
                  </a:lnTo>
                  <a:lnTo>
                    <a:pt x="123645" y="33576"/>
                  </a:lnTo>
                  <a:lnTo>
                    <a:pt x="121435" y="38008"/>
                  </a:lnTo>
                  <a:lnTo>
                    <a:pt x="122685" y="39006"/>
                  </a:lnTo>
                  <a:lnTo>
                    <a:pt x="124163" y="39586"/>
                  </a:lnTo>
                  <a:lnTo>
                    <a:pt x="126297" y="40193"/>
                  </a:lnTo>
                  <a:lnTo>
                    <a:pt x="127862" y="41657"/>
                  </a:lnTo>
                  <a:lnTo>
                    <a:pt x="128582" y="44549"/>
                  </a:lnTo>
                  <a:lnTo>
                    <a:pt x="129706" y="47706"/>
                  </a:lnTo>
                  <a:lnTo>
                    <a:pt x="128178" y="52403"/>
                  </a:lnTo>
                  <a:lnTo>
                    <a:pt x="126461" y="55358"/>
                  </a:lnTo>
                  <a:lnTo>
                    <a:pt x="125274" y="54676"/>
                  </a:lnTo>
                  <a:lnTo>
                    <a:pt x="123733" y="55951"/>
                  </a:lnTo>
                  <a:lnTo>
                    <a:pt x="123620" y="58792"/>
                  </a:lnTo>
                  <a:lnTo>
                    <a:pt x="122067" y="60118"/>
                  </a:lnTo>
                  <a:lnTo>
                    <a:pt x="122673" y="61393"/>
                  </a:lnTo>
                  <a:lnTo>
                    <a:pt x="124314" y="63098"/>
                  </a:lnTo>
                  <a:lnTo>
                    <a:pt x="124807" y="65131"/>
                  </a:lnTo>
                  <a:lnTo>
                    <a:pt x="123342" y="66305"/>
                  </a:lnTo>
                  <a:lnTo>
                    <a:pt x="122786" y="65750"/>
                  </a:lnTo>
                  <a:lnTo>
                    <a:pt x="122786" y="64196"/>
                  </a:lnTo>
                  <a:lnTo>
                    <a:pt x="121801" y="62997"/>
                  </a:lnTo>
                  <a:lnTo>
                    <a:pt x="120854" y="61317"/>
                  </a:lnTo>
                  <a:lnTo>
                    <a:pt x="119465" y="60143"/>
                  </a:lnTo>
                  <a:lnTo>
                    <a:pt x="118241" y="60762"/>
                  </a:lnTo>
                  <a:lnTo>
                    <a:pt x="118241" y="60762"/>
                  </a:lnTo>
                  <a:lnTo>
                    <a:pt x="118645" y="59297"/>
                  </a:lnTo>
                  <a:lnTo>
                    <a:pt x="117079" y="58514"/>
                  </a:lnTo>
                  <a:lnTo>
                    <a:pt x="116132" y="60396"/>
                  </a:lnTo>
                  <a:lnTo>
                    <a:pt x="114112" y="61583"/>
                  </a:lnTo>
                  <a:lnTo>
                    <a:pt x="114970" y="62719"/>
                  </a:lnTo>
                  <a:lnTo>
                    <a:pt x="116056" y="63931"/>
                  </a:lnTo>
                  <a:lnTo>
                    <a:pt x="117622" y="63376"/>
                  </a:lnTo>
                  <a:lnTo>
                    <a:pt x="118607" y="63691"/>
                  </a:lnTo>
                  <a:lnTo>
                    <a:pt x="115968" y="65497"/>
                  </a:lnTo>
                  <a:lnTo>
                    <a:pt x="117597" y="67530"/>
                  </a:lnTo>
                  <a:lnTo>
                    <a:pt x="119011" y="70371"/>
                  </a:lnTo>
                  <a:lnTo>
                    <a:pt x="119011" y="73919"/>
                  </a:lnTo>
                  <a:lnTo>
                    <a:pt x="118266" y="76028"/>
                  </a:lnTo>
                  <a:lnTo>
                    <a:pt x="116574" y="79096"/>
                  </a:lnTo>
                  <a:lnTo>
                    <a:pt x="112824" y="80978"/>
                  </a:lnTo>
                  <a:lnTo>
                    <a:pt x="111245" y="82114"/>
                  </a:lnTo>
                  <a:lnTo>
                    <a:pt x="110740" y="80940"/>
                  </a:lnTo>
                  <a:lnTo>
                    <a:pt x="110462" y="81041"/>
                  </a:lnTo>
                  <a:cubicBezTo>
                    <a:pt x="110159" y="81142"/>
                    <a:pt x="108594" y="81697"/>
                    <a:pt x="108253" y="81912"/>
                  </a:cubicBezTo>
                  <a:cubicBezTo>
                    <a:pt x="107886" y="82165"/>
                    <a:pt x="107634" y="83276"/>
                    <a:pt x="107520" y="83907"/>
                  </a:cubicBezTo>
                  <a:lnTo>
                    <a:pt x="107495" y="84008"/>
                  </a:lnTo>
                  <a:lnTo>
                    <a:pt x="108341" y="85688"/>
                  </a:lnTo>
                  <a:lnTo>
                    <a:pt x="110197" y="87468"/>
                  </a:lnTo>
                  <a:lnTo>
                    <a:pt x="110197" y="90852"/>
                  </a:lnTo>
                  <a:cubicBezTo>
                    <a:pt x="110046" y="91092"/>
                    <a:pt x="109174" y="91824"/>
                    <a:pt x="108379" y="92430"/>
                  </a:cubicBezTo>
                  <a:lnTo>
                    <a:pt x="107760" y="92115"/>
                  </a:lnTo>
                  <a:lnTo>
                    <a:pt x="106093" y="90360"/>
                  </a:lnTo>
                  <a:lnTo>
                    <a:pt x="104161" y="88541"/>
                  </a:lnTo>
                  <a:lnTo>
                    <a:pt x="103164" y="89829"/>
                  </a:lnTo>
                  <a:lnTo>
                    <a:pt x="102823" y="92203"/>
                  </a:lnTo>
                  <a:lnTo>
                    <a:pt x="103492" y="93756"/>
                  </a:lnTo>
                  <a:lnTo>
                    <a:pt x="104679" y="95398"/>
                  </a:lnTo>
                  <a:lnTo>
                    <a:pt x="106321" y="96648"/>
                  </a:lnTo>
                  <a:lnTo>
                    <a:pt x="106611" y="98239"/>
                  </a:lnTo>
                  <a:lnTo>
                    <a:pt x="107028" y="99602"/>
                  </a:lnTo>
                  <a:lnTo>
                    <a:pt x="105689" y="99047"/>
                  </a:lnTo>
                  <a:lnTo>
                    <a:pt x="104313" y="97254"/>
                  </a:lnTo>
                  <a:lnTo>
                    <a:pt x="103290" y="95082"/>
                  </a:lnTo>
                  <a:lnTo>
                    <a:pt x="101371" y="94072"/>
                  </a:lnTo>
                  <a:lnTo>
                    <a:pt x="101371" y="90056"/>
                  </a:lnTo>
                  <a:lnTo>
                    <a:pt x="99351" y="85725"/>
                  </a:lnTo>
                  <a:lnTo>
                    <a:pt x="97583" y="86773"/>
                  </a:lnTo>
                  <a:lnTo>
                    <a:pt x="97583" y="83756"/>
                  </a:lnTo>
                  <a:lnTo>
                    <a:pt x="95739" y="82897"/>
                  </a:lnTo>
                  <a:lnTo>
                    <a:pt x="94944" y="79690"/>
                  </a:lnTo>
                  <a:lnTo>
                    <a:pt x="91774" y="80422"/>
                  </a:lnTo>
                  <a:lnTo>
                    <a:pt x="90423" y="82278"/>
                  </a:lnTo>
                  <a:lnTo>
                    <a:pt x="87431" y="84980"/>
                  </a:lnTo>
                  <a:lnTo>
                    <a:pt x="85372" y="86773"/>
                  </a:lnTo>
                  <a:lnTo>
                    <a:pt x="84324" y="88503"/>
                  </a:lnTo>
                  <a:lnTo>
                    <a:pt x="84324" y="91546"/>
                  </a:lnTo>
                  <a:lnTo>
                    <a:pt x="82961" y="93706"/>
                  </a:lnTo>
                  <a:lnTo>
                    <a:pt x="82620" y="92456"/>
                  </a:lnTo>
                  <a:lnTo>
                    <a:pt x="81142" y="89084"/>
                  </a:lnTo>
                  <a:lnTo>
                    <a:pt x="79791" y="86180"/>
                  </a:lnTo>
                  <a:lnTo>
                    <a:pt x="79160" y="83465"/>
                  </a:lnTo>
                  <a:lnTo>
                    <a:pt x="78377" y="80359"/>
                  </a:lnTo>
                  <a:lnTo>
                    <a:pt x="76837" y="82152"/>
                  </a:lnTo>
                  <a:lnTo>
                    <a:pt x="75890" y="82000"/>
                  </a:lnTo>
                  <a:lnTo>
                    <a:pt x="74602" y="79803"/>
                  </a:lnTo>
                  <a:lnTo>
                    <a:pt x="71773" y="77745"/>
                  </a:lnTo>
                  <a:lnTo>
                    <a:pt x="68326" y="78175"/>
                  </a:lnTo>
                  <a:lnTo>
                    <a:pt x="65687" y="77770"/>
                  </a:lnTo>
                  <a:lnTo>
                    <a:pt x="63957" y="76849"/>
                  </a:lnTo>
                  <a:lnTo>
                    <a:pt x="62113" y="76710"/>
                  </a:lnTo>
                  <a:lnTo>
                    <a:pt x="60118" y="75624"/>
                  </a:lnTo>
                  <a:lnTo>
                    <a:pt x="56999" y="73086"/>
                  </a:lnTo>
                  <a:lnTo>
                    <a:pt x="55737" y="75232"/>
                  </a:lnTo>
                  <a:lnTo>
                    <a:pt x="57782" y="76912"/>
                  </a:lnTo>
                  <a:lnTo>
                    <a:pt x="59108" y="79349"/>
                  </a:lnTo>
                  <a:lnTo>
                    <a:pt x="61419" y="79235"/>
                  </a:lnTo>
                  <a:lnTo>
                    <a:pt x="63717" y="78541"/>
                  </a:lnTo>
                  <a:lnTo>
                    <a:pt x="64954" y="79879"/>
                  </a:lnTo>
                  <a:lnTo>
                    <a:pt x="66394" y="81306"/>
                  </a:lnTo>
                  <a:lnTo>
                    <a:pt x="65636" y="83187"/>
                  </a:lnTo>
                  <a:lnTo>
                    <a:pt x="64538" y="85208"/>
                  </a:lnTo>
                  <a:lnTo>
                    <a:pt x="60775" y="87140"/>
                  </a:lnTo>
                  <a:lnTo>
                    <a:pt x="57025" y="87973"/>
                  </a:lnTo>
                  <a:lnTo>
                    <a:pt x="53805" y="89425"/>
                  </a:lnTo>
                  <a:lnTo>
                    <a:pt x="53388" y="88263"/>
                  </a:lnTo>
                  <a:lnTo>
                    <a:pt x="52100" y="85132"/>
                  </a:lnTo>
                  <a:lnTo>
                    <a:pt x="50105" y="83554"/>
                  </a:lnTo>
                  <a:lnTo>
                    <a:pt x="49297" y="81230"/>
                  </a:lnTo>
                  <a:lnTo>
                    <a:pt x="47782" y="78831"/>
                  </a:lnTo>
                  <a:lnTo>
                    <a:pt x="45117" y="75169"/>
                  </a:lnTo>
                  <a:lnTo>
                    <a:pt x="43387" y="75801"/>
                  </a:lnTo>
                  <a:lnTo>
                    <a:pt x="44284" y="77341"/>
                  </a:lnTo>
                  <a:lnTo>
                    <a:pt x="45332" y="80182"/>
                  </a:lnTo>
                  <a:lnTo>
                    <a:pt x="46203" y="81382"/>
                  </a:lnTo>
                  <a:lnTo>
                    <a:pt x="48325" y="86281"/>
                  </a:lnTo>
                  <a:lnTo>
                    <a:pt x="49726" y="87241"/>
                  </a:lnTo>
                  <a:lnTo>
                    <a:pt x="51772" y="89198"/>
                  </a:lnTo>
                  <a:lnTo>
                    <a:pt x="52264" y="90271"/>
                  </a:lnTo>
                  <a:lnTo>
                    <a:pt x="53009" y="92506"/>
                  </a:lnTo>
                  <a:lnTo>
                    <a:pt x="54550" y="91736"/>
                  </a:lnTo>
                  <a:lnTo>
                    <a:pt x="58287" y="91218"/>
                  </a:lnTo>
                  <a:lnTo>
                    <a:pt x="59525" y="90612"/>
                  </a:lnTo>
                  <a:lnTo>
                    <a:pt x="59904" y="91837"/>
                  </a:lnTo>
                  <a:cubicBezTo>
                    <a:pt x="59664" y="92443"/>
                    <a:pt x="59070" y="93946"/>
                    <a:pt x="59070" y="94362"/>
                  </a:cubicBezTo>
                  <a:cubicBezTo>
                    <a:pt x="59045" y="94615"/>
                    <a:pt x="58338" y="96016"/>
                    <a:pt x="57681" y="97191"/>
                  </a:cubicBezTo>
                  <a:lnTo>
                    <a:pt x="54487" y="99148"/>
                  </a:lnTo>
                  <a:lnTo>
                    <a:pt x="51784" y="102128"/>
                  </a:lnTo>
                  <a:lnTo>
                    <a:pt x="48855" y="104792"/>
                  </a:lnTo>
                  <a:lnTo>
                    <a:pt x="49474" y="106408"/>
                  </a:lnTo>
                  <a:lnTo>
                    <a:pt x="49411" y="108719"/>
                  </a:lnTo>
                  <a:lnTo>
                    <a:pt x="50257" y="110727"/>
                  </a:lnTo>
                  <a:lnTo>
                    <a:pt x="50257" y="113189"/>
                  </a:lnTo>
                  <a:lnTo>
                    <a:pt x="48767" y="115487"/>
                  </a:lnTo>
                  <a:lnTo>
                    <a:pt x="44587" y="118694"/>
                  </a:lnTo>
                  <a:lnTo>
                    <a:pt x="44587" y="120096"/>
                  </a:lnTo>
                  <a:lnTo>
                    <a:pt x="44297" y="123897"/>
                  </a:lnTo>
                  <a:lnTo>
                    <a:pt x="42845" y="123897"/>
                  </a:lnTo>
                  <a:lnTo>
                    <a:pt x="42175" y="126927"/>
                  </a:lnTo>
                  <a:lnTo>
                    <a:pt x="39713" y="129730"/>
                  </a:lnTo>
                  <a:lnTo>
                    <a:pt x="38084" y="131536"/>
                  </a:lnTo>
                  <a:lnTo>
                    <a:pt x="35647" y="133367"/>
                  </a:lnTo>
                  <a:lnTo>
                    <a:pt x="31404" y="133367"/>
                  </a:lnTo>
                  <a:lnTo>
                    <a:pt x="29776" y="130842"/>
                  </a:lnTo>
                  <a:lnTo>
                    <a:pt x="29371" y="128581"/>
                  </a:lnTo>
                  <a:lnTo>
                    <a:pt x="28210" y="126334"/>
                  </a:lnTo>
                  <a:lnTo>
                    <a:pt x="26278" y="123796"/>
                  </a:lnTo>
                  <a:lnTo>
                    <a:pt x="26278" y="120222"/>
                  </a:lnTo>
                  <a:lnTo>
                    <a:pt x="24384" y="117495"/>
                  </a:lnTo>
                  <a:lnTo>
                    <a:pt x="24384" y="115285"/>
                  </a:lnTo>
                  <a:lnTo>
                    <a:pt x="26278" y="112659"/>
                  </a:lnTo>
                  <a:lnTo>
                    <a:pt x="26278" y="109654"/>
                  </a:lnTo>
                  <a:lnTo>
                    <a:pt x="25672" y="106509"/>
                  </a:lnTo>
                  <a:lnTo>
                    <a:pt x="23563" y="103340"/>
                  </a:lnTo>
                  <a:lnTo>
                    <a:pt x="23992" y="99262"/>
                  </a:lnTo>
                  <a:lnTo>
                    <a:pt x="22679" y="97140"/>
                  </a:lnTo>
                  <a:lnTo>
                    <a:pt x="19838" y="97279"/>
                  </a:lnTo>
                  <a:lnTo>
                    <a:pt x="18916" y="95701"/>
                  </a:lnTo>
                  <a:lnTo>
                    <a:pt x="16353" y="95410"/>
                  </a:lnTo>
                  <a:lnTo>
                    <a:pt x="13600" y="96787"/>
                  </a:lnTo>
                  <a:lnTo>
                    <a:pt x="11113" y="96787"/>
                  </a:lnTo>
                  <a:lnTo>
                    <a:pt x="8486" y="97090"/>
                  </a:lnTo>
                  <a:lnTo>
                    <a:pt x="5570" y="95385"/>
                  </a:lnTo>
                  <a:lnTo>
                    <a:pt x="1453" y="91067"/>
                  </a:lnTo>
                  <a:lnTo>
                    <a:pt x="645" y="87746"/>
                  </a:lnTo>
                  <a:lnTo>
                    <a:pt x="1175" y="84905"/>
                  </a:lnTo>
                  <a:lnTo>
                    <a:pt x="658" y="82518"/>
                  </a:lnTo>
                  <a:lnTo>
                    <a:pt x="1642" y="80132"/>
                  </a:lnTo>
                  <a:lnTo>
                    <a:pt x="4029" y="76306"/>
                  </a:lnTo>
                  <a:lnTo>
                    <a:pt x="6681" y="74386"/>
                  </a:lnTo>
                  <a:lnTo>
                    <a:pt x="7325" y="72353"/>
                  </a:lnTo>
                  <a:lnTo>
                    <a:pt x="9055" y="70523"/>
                  </a:lnTo>
                  <a:lnTo>
                    <a:pt x="10683" y="68894"/>
                  </a:lnTo>
                  <a:lnTo>
                    <a:pt x="11870" y="69487"/>
                  </a:lnTo>
                  <a:lnTo>
                    <a:pt x="16328" y="67858"/>
                  </a:lnTo>
                  <a:lnTo>
                    <a:pt x="20457" y="67871"/>
                  </a:lnTo>
                  <a:lnTo>
                    <a:pt x="22490" y="67543"/>
                  </a:lnTo>
                  <a:lnTo>
                    <a:pt x="23639" y="67795"/>
                  </a:lnTo>
                  <a:lnTo>
                    <a:pt x="24005" y="70560"/>
                  </a:lnTo>
                  <a:lnTo>
                    <a:pt x="26619" y="71116"/>
                  </a:lnTo>
                  <a:lnTo>
                    <a:pt x="29334" y="73338"/>
                  </a:lnTo>
                  <a:lnTo>
                    <a:pt x="31152" y="71747"/>
                  </a:lnTo>
                  <a:lnTo>
                    <a:pt x="32894" y="71457"/>
                  </a:lnTo>
                  <a:lnTo>
                    <a:pt x="38349" y="73035"/>
                  </a:lnTo>
                  <a:lnTo>
                    <a:pt x="41784" y="72505"/>
                  </a:lnTo>
                  <a:lnTo>
                    <a:pt x="44739" y="71154"/>
                  </a:lnTo>
                  <a:lnTo>
                    <a:pt x="45648" y="67719"/>
                  </a:lnTo>
                  <a:lnTo>
                    <a:pt x="44461" y="65989"/>
                  </a:lnTo>
                  <a:lnTo>
                    <a:pt x="41910" y="67442"/>
                  </a:lnTo>
                  <a:lnTo>
                    <a:pt x="39347" y="66785"/>
                  </a:lnTo>
                  <a:lnTo>
                    <a:pt x="37819" y="65762"/>
                  </a:lnTo>
                  <a:lnTo>
                    <a:pt x="38715" y="63590"/>
                  </a:lnTo>
                  <a:lnTo>
                    <a:pt x="40067" y="62820"/>
                  </a:lnTo>
                  <a:lnTo>
                    <a:pt x="42466" y="62227"/>
                  </a:lnTo>
                  <a:lnTo>
                    <a:pt x="45610" y="63073"/>
                  </a:lnTo>
                  <a:lnTo>
                    <a:pt x="50244" y="62075"/>
                  </a:lnTo>
                  <a:lnTo>
                    <a:pt x="47946" y="60345"/>
                  </a:lnTo>
                  <a:lnTo>
                    <a:pt x="45458" y="57782"/>
                  </a:lnTo>
                  <a:lnTo>
                    <a:pt x="46304" y="55206"/>
                  </a:lnTo>
                  <a:lnTo>
                    <a:pt x="43501" y="56999"/>
                  </a:lnTo>
                  <a:lnTo>
                    <a:pt x="43602" y="58312"/>
                  </a:lnTo>
                  <a:lnTo>
                    <a:pt x="42289" y="58312"/>
                  </a:lnTo>
                  <a:lnTo>
                    <a:pt x="41632" y="55938"/>
                  </a:lnTo>
                  <a:lnTo>
                    <a:pt x="39511" y="56469"/>
                  </a:lnTo>
                  <a:lnTo>
                    <a:pt x="37832" y="60042"/>
                  </a:lnTo>
                  <a:lnTo>
                    <a:pt x="37933" y="62265"/>
                  </a:lnTo>
                  <a:lnTo>
                    <a:pt x="36632" y="62530"/>
                  </a:lnTo>
                  <a:lnTo>
                    <a:pt x="35167" y="62757"/>
                  </a:lnTo>
                  <a:lnTo>
                    <a:pt x="33639" y="64398"/>
                  </a:lnTo>
                  <a:lnTo>
                    <a:pt x="34776" y="65750"/>
                  </a:lnTo>
                  <a:lnTo>
                    <a:pt x="33829" y="66659"/>
                  </a:lnTo>
                  <a:lnTo>
                    <a:pt x="32427" y="65585"/>
                  </a:lnTo>
                  <a:lnTo>
                    <a:pt x="30988" y="61886"/>
                  </a:lnTo>
                  <a:lnTo>
                    <a:pt x="28033" y="58893"/>
                  </a:lnTo>
                  <a:lnTo>
                    <a:pt x="25242" y="56974"/>
                  </a:lnTo>
                  <a:lnTo>
                    <a:pt x="24636" y="59146"/>
                  </a:lnTo>
                  <a:lnTo>
                    <a:pt x="27136" y="61595"/>
                  </a:lnTo>
                  <a:lnTo>
                    <a:pt x="29712" y="63085"/>
                  </a:lnTo>
                  <a:lnTo>
                    <a:pt x="29574" y="63401"/>
                  </a:lnTo>
                  <a:lnTo>
                    <a:pt x="28172" y="62921"/>
                  </a:lnTo>
                  <a:lnTo>
                    <a:pt x="28172" y="64967"/>
                  </a:lnTo>
                  <a:lnTo>
                    <a:pt x="27541" y="65333"/>
                  </a:lnTo>
                  <a:lnTo>
                    <a:pt x="27541" y="64537"/>
                  </a:lnTo>
                  <a:lnTo>
                    <a:pt x="26720" y="63148"/>
                  </a:lnTo>
                  <a:lnTo>
                    <a:pt x="25255" y="61785"/>
                  </a:lnTo>
                  <a:lnTo>
                    <a:pt x="23273" y="59575"/>
                  </a:lnTo>
                  <a:lnTo>
                    <a:pt x="21467" y="59575"/>
                  </a:lnTo>
                  <a:lnTo>
                    <a:pt x="20141" y="60295"/>
                  </a:lnTo>
                  <a:lnTo>
                    <a:pt x="17515" y="59600"/>
                  </a:lnTo>
                  <a:lnTo>
                    <a:pt x="17174" y="61557"/>
                  </a:lnTo>
                  <a:lnTo>
                    <a:pt x="16277" y="61949"/>
                  </a:lnTo>
                  <a:lnTo>
                    <a:pt x="15179" y="63919"/>
                  </a:lnTo>
                  <a:lnTo>
                    <a:pt x="13386" y="66507"/>
                  </a:lnTo>
                  <a:lnTo>
                    <a:pt x="11391" y="66406"/>
                  </a:lnTo>
                  <a:lnTo>
                    <a:pt x="10065" y="67176"/>
                  </a:lnTo>
                  <a:lnTo>
                    <a:pt x="9143" y="66381"/>
                  </a:lnTo>
                  <a:lnTo>
                    <a:pt x="6719" y="65649"/>
                  </a:lnTo>
                  <a:lnTo>
                    <a:pt x="6719" y="60610"/>
                  </a:lnTo>
                  <a:lnTo>
                    <a:pt x="8827" y="59499"/>
                  </a:lnTo>
                  <a:lnTo>
                    <a:pt x="12413" y="59954"/>
                  </a:lnTo>
                  <a:lnTo>
                    <a:pt x="14156" y="58148"/>
                  </a:lnTo>
                  <a:lnTo>
                    <a:pt x="13070" y="55825"/>
                  </a:lnTo>
                  <a:lnTo>
                    <a:pt x="12110" y="55320"/>
                  </a:lnTo>
                  <a:lnTo>
                    <a:pt x="13045" y="55168"/>
                  </a:lnTo>
                  <a:lnTo>
                    <a:pt x="14749" y="55168"/>
                  </a:lnTo>
                  <a:lnTo>
                    <a:pt x="16694" y="53186"/>
                  </a:lnTo>
                  <a:lnTo>
                    <a:pt x="17616" y="49840"/>
                  </a:lnTo>
                  <a:lnTo>
                    <a:pt x="20381" y="48691"/>
                  </a:lnTo>
                  <a:lnTo>
                    <a:pt x="20608" y="45913"/>
                  </a:lnTo>
                  <a:lnTo>
                    <a:pt x="21568" y="44764"/>
                  </a:lnTo>
                  <a:lnTo>
                    <a:pt x="22250" y="45559"/>
                  </a:lnTo>
                  <a:lnTo>
                    <a:pt x="21442" y="48211"/>
                  </a:lnTo>
                  <a:lnTo>
                    <a:pt x="25924" y="48211"/>
                  </a:lnTo>
                  <a:lnTo>
                    <a:pt x="29788" y="47504"/>
                  </a:lnTo>
                  <a:lnTo>
                    <a:pt x="30558" y="44915"/>
                  </a:lnTo>
                  <a:lnTo>
                    <a:pt x="31733" y="43539"/>
                  </a:lnTo>
                  <a:lnTo>
                    <a:pt x="32023" y="41910"/>
                  </a:lnTo>
                  <a:lnTo>
                    <a:pt x="34687" y="41821"/>
                  </a:lnTo>
                  <a:lnTo>
                    <a:pt x="37390" y="40129"/>
                  </a:lnTo>
                  <a:lnTo>
                    <a:pt x="35369" y="38841"/>
                  </a:lnTo>
                  <a:lnTo>
                    <a:pt x="32768" y="39599"/>
                  </a:lnTo>
                  <a:lnTo>
                    <a:pt x="31253" y="39422"/>
                  </a:lnTo>
                  <a:lnTo>
                    <a:pt x="30205" y="36303"/>
                  </a:lnTo>
                  <a:lnTo>
                    <a:pt x="33147" y="32604"/>
                  </a:lnTo>
                  <a:lnTo>
                    <a:pt x="31202" y="31215"/>
                  </a:lnTo>
                  <a:lnTo>
                    <a:pt x="29586" y="32591"/>
                  </a:lnTo>
                  <a:lnTo>
                    <a:pt x="28955" y="34372"/>
                  </a:lnTo>
                  <a:lnTo>
                    <a:pt x="27136" y="35874"/>
                  </a:lnTo>
                  <a:lnTo>
                    <a:pt x="26897" y="38425"/>
                  </a:lnTo>
                  <a:lnTo>
                    <a:pt x="28462" y="40723"/>
                  </a:lnTo>
                  <a:cubicBezTo>
                    <a:pt x="28361" y="41241"/>
                    <a:pt x="28071" y="42667"/>
                    <a:pt x="28071" y="42933"/>
                  </a:cubicBezTo>
                  <a:cubicBezTo>
                    <a:pt x="28008" y="43147"/>
                    <a:pt x="27288" y="44233"/>
                    <a:pt x="26619" y="45155"/>
                  </a:cubicBezTo>
                  <a:lnTo>
                    <a:pt x="24131" y="44902"/>
                  </a:lnTo>
                  <a:lnTo>
                    <a:pt x="24308" y="43640"/>
                  </a:lnTo>
                  <a:lnTo>
                    <a:pt x="22553" y="40622"/>
                  </a:lnTo>
                  <a:lnTo>
                    <a:pt x="21076" y="42465"/>
                  </a:lnTo>
                  <a:lnTo>
                    <a:pt x="19687" y="42718"/>
                  </a:lnTo>
                  <a:lnTo>
                    <a:pt x="18740" y="39321"/>
                  </a:lnTo>
                  <a:lnTo>
                    <a:pt x="19510" y="37680"/>
                  </a:lnTo>
                  <a:lnTo>
                    <a:pt x="21985" y="35205"/>
                  </a:lnTo>
                  <a:lnTo>
                    <a:pt x="23386" y="32326"/>
                  </a:lnTo>
                  <a:lnTo>
                    <a:pt x="25874" y="28790"/>
                  </a:lnTo>
                  <a:lnTo>
                    <a:pt x="29712" y="24750"/>
                  </a:lnTo>
                  <a:lnTo>
                    <a:pt x="33021" y="23639"/>
                  </a:lnTo>
                  <a:lnTo>
                    <a:pt x="35294" y="24232"/>
                  </a:lnTo>
                  <a:lnTo>
                    <a:pt x="38008" y="25381"/>
                  </a:lnTo>
                  <a:lnTo>
                    <a:pt x="41481" y="27212"/>
                  </a:lnTo>
                  <a:lnTo>
                    <a:pt x="42188" y="29068"/>
                  </a:lnTo>
                  <a:lnTo>
                    <a:pt x="41039" y="29813"/>
                  </a:lnTo>
                  <a:lnTo>
                    <a:pt x="36556" y="28942"/>
                  </a:lnTo>
                  <a:lnTo>
                    <a:pt x="39284" y="30975"/>
                  </a:lnTo>
                  <a:lnTo>
                    <a:pt x="40976" y="34245"/>
                  </a:lnTo>
                  <a:lnTo>
                    <a:pt x="41910" y="32781"/>
                  </a:lnTo>
                  <a:lnTo>
                    <a:pt x="44436" y="32907"/>
                  </a:lnTo>
                  <a:lnTo>
                    <a:pt x="43135" y="30886"/>
                  </a:lnTo>
                  <a:lnTo>
                    <a:pt x="45181" y="29712"/>
                  </a:lnTo>
                  <a:lnTo>
                    <a:pt x="45471" y="27237"/>
                  </a:lnTo>
                  <a:lnTo>
                    <a:pt x="46191" y="27528"/>
                  </a:lnTo>
                  <a:lnTo>
                    <a:pt x="46809" y="30634"/>
                  </a:lnTo>
                  <a:lnTo>
                    <a:pt x="49082" y="27982"/>
                  </a:lnTo>
                  <a:lnTo>
                    <a:pt x="52971" y="25924"/>
                  </a:lnTo>
                  <a:lnTo>
                    <a:pt x="56330" y="25217"/>
                  </a:lnTo>
                  <a:lnTo>
                    <a:pt x="55648" y="23815"/>
                  </a:lnTo>
                  <a:lnTo>
                    <a:pt x="55863" y="23159"/>
                  </a:lnTo>
                  <a:lnTo>
                    <a:pt x="58224" y="23714"/>
                  </a:lnTo>
                  <a:lnTo>
                    <a:pt x="61596" y="25406"/>
                  </a:lnTo>
                  <a:lnTo>
                    <a:pt x="61596" y="23171"/>
                  </a:lnTo>
                  <a:lnTo>
                    <a:pt x="59449" y="21277"/>
                  </a:lnTo>
                  <a:lnTo>
                    <a:pt x="59500" y="18828"/>
                  </a:lnTo>
                  <a:lnTo>
                    <a:pt x="60245" y="15532"/>
                  </a:lnTo>
                  <a:lnTo>
                    <a:pt x="61457" y="15987"/>
                  </a:lnTo>
                  <a:lnTo>
                    <a:pt x="62252" y="17944"/>
                  </a:lnTo>
                  <a:lnTo>
                    <a:pt x="63300" y="20899"/>
                  </a:lnTo>
                  <a:lnTo>
                    <a:pt x="64614" y="24333"/>
                  </a:lnTo>
                  <a:lnTo>
                    <a:pt x="63464" y="26530"/>
                  </a:lnTo>
                  <a:lnTo>
                    <a:pt x="65813" y="27364"/>
                  </a:lnTo>
                  <a:lnTo>
                    <a:pt x="67114" y="25659"/>
                  </a:lnTo>
                  <a:lnTo>
                    <a:pt x="66470" y="24270"/>
                  </a:lnTo>
                  <a:cubicBezTo>
                    <a:pt x="67215" y="24106"/>
                    <a:pt x="67947" y="23879"/>
                    <a:pt x="68667" y="23601"/>
                  </a:cubicBezTo>
                  <a:lnTo>
                    <a:pt x="69134" y="23386"/>
                  </a:lnTo>
                  <a:lnTo>
                    <a:pt x="67530" y="22060"/>
                  </a:lnTo>
                  <a:lnTo>
                    <a:pt x="65952" y="21770"/>
                  </a:lnTo>
                  <a:lnTo>
                    <a:pt x="64715" y="17982"/>
                  </a:lnTo>
                  <a:lnTo>
                    <a:pt x="65864" y="17211"/>
                  </a:lnTo>
                  <a:lnTo>
                    <a:pt x="66407" y="15696"/>
                  </a:lnTo>
                  <a:lnTo>
                    <a:pt x="69071" y="17275"/>
                  </a:lnTo>
                  <a:lnTo>
                    <a:pt x="70750" y="16252"/>
                  </a:lnTo>
                  <a:lnTo>
                    <a:pt x="68313" y="14964"/>
                  </a:lnTo>
                  <a:lnTo>
                    <a:pt x="67152" y="13726"/>
                  </a:lnTo>
                  <a:lnTo>
                    <a:pt x="70321" y="11946"/>
                  </a:lnTo>
                  <a:lnTo>
                    <a:pt x="69033" y="10683"/>
                  </a:lnTo>
                  <a:lnTo>
                    <a:pt x="70460" y="7943"/>
                  </a:lnTo>
                  <a:lnTo>
                    <a:pt x="73743" y="5481"/>
                  </a:lnTo>
                  <a:lnTo>
                    <a:pt x="74501" y="2968"/>
                  </a:lnTo>
                  <a:lnTo>
                    <a:pt x="75624" y="1554"/>
                  </a:lnTo>
                  <a:lnTo>
                    <a:pt x="77468" y="1554"/>
                  </a:lnTo>
                  <a:lnTo>
                    <a:pt x="78554" y="4206"/>
                  </a:lnTo>
                  <a:lnTo>
                    <a:pt x="80019" y="2097"/>
                  </a:lnTo>
                  <a:lnTo>
                    <a:pt x="81786" y="784"/>
                  </a:lnTo>
                  <a:close/>
                  <a:moveTo>
                    <a:pt x="81786" y="1"/>
                  </a:moveTo>
                  <a:lnTo>
                    <a:pt x="79614" y="1605"/>
                  </a:lnTo>
                  <a:lnTo>
                    <a:pt x="78705" y="2880"/>
                  </a:lnTo>
                  <a:lnTo>
                    <a:pt x="77910" y="910"/>
                  </a:lnTo>
                  <a:lnTo>
                    <a:pt x="75334" y="910"/>
                  </a:lnTo>
                  <a:lnTo>
                    <a:pt x="73983" y="2615"/>
                  </a:lnTo>
                  <a:lnTo>
                    <a:pt x="73213" y="5090"/>
                  </a:lnTo>
                  <a:lnTo>
                    <a:pt x="70043" y="7476"/>
                  </a:lnTo>
                  <a:lnTo>
                    <a:pt x="68263" y="10784"/>
                  </a:lnTo>
                  <a:lnTo>
                    <a:pt x="69286" y="11794"/>
                  </a:lnTo>
                  <a:lnTo>
                    <a:pt x="66154" y="13562"/>
                  </a:lnTo>
                  <a:lnTo>
                    <a:pt x="67897" y="15431"/>
                  </a:lnTo>
                  <a:lnTo>
                    <a:pt x="69475" y="16277"/>
                  </a:lnTo>
                  <a:lnTo>
                    <a:pt x="69071" y="16517"/>
                  </a:lnTo>
                  <a:lnTo>
                    <a:pt x="66066" y="14737"/>
                  </a:lnTo>
                  <a:lnTo>
                    <a:pt x="65346" y="16795"/>
                  </a:lnTo>
                  <a:lnTo>
                    <a:pt x="63970" y="17704"/>
                  </a:lnTo>
                  <a:lnTo>
                    <a:pt x="65472" y="22313"/>
                  </a:lnTo>
                  <a:lnTo>
                    <a:pt x="67253" y="22654"/>
                  </a:lnTo>
                  <a:lnTo>
                    <a:pt x="67934" y="23209"/>
                  </a:lnTo>
                  <a:cubicBezTo>
                    <a:pt x="67290" y="23411"/>
                    <a:pt x="66634" y="23588"/>
                    <a:pt x="65965" y="23727"/>
                  </a:cubicBezTo>
                  <a:lnTo>
                    <a:pt x="65573" y="23803"/>
                  </a:lnTo>
                  <a:lnTo>
                    <a:pt x="66394" y="25571"/>
                  </a:lnTo>
                  <a:lnTo>
                    <a:pt x="65611" y="26606"/>
                  </a:lnTo>
                  <a:lnTo>
                    <a:pt x="64386" y="26177"/>
                  </a:lnTo>
                  <a:lnTo>
                    <a:pt x="65333" y="24371"/>
                  </a:lnTo>
                  <a:lnTo>
                    <a:pt x="63906" y="20671"/>
                  </a:lnTo>
                  <a:lnTo>
                    <a:pt x="62858" y="17717"/>
                  </a:lnTo>
                  <a:lnTo>
                    <a:pt x="61962" y="15482"/>
                  </a:lnTo>
                  <a:lnTo>
                    <a:pt x="59815" y="14686"/>
                  </a:lnTo>
                  <a:lnTo>
                    <a:pt x="58894" y="18714"/>
                  </a:lnTo>
                  <a:lnTo>
                    <a:pt x="58830" y="21555"/>
                  </a:lnTo>
                  <a:lnTo>
                    <a:pt x="60990" y="23449"/>
                  </a:lnTo>
                  <a:lnTo>
                    <a:pt x="60990" y="24371"/>
                  </a:lnTo>
                  <a:lnTo>
                    <a:pt x="58502" y="23121"/>
                  </a:lnTo>
                  <a:lnTo>
                    <a:pt x="55459" y="22401"/>
                  </a:lnTo>
                  <a:lnTo>
                    <a:pt x="54992" y="23853"/>
                  </a:lnTo>
                  <a:lnTo>
                    <a:pt x="55434" y="24762"/>
                  </a:lnTo>
                  <a:lnTo>
                    <a:pt x="52807" y="25305"/>
                  </a:lnTo>
                  <a:lnTo>
                    <a:pt x="48729" y="27439"/>
                  </a:lnTo>
                  <a:lnTo>
                    <a:pt x="47176" y="29232"/>
                  </a:lnTo>
                  <a:lnTo>
                    <a:pt x="46746" y="27073"/>
                  </a:lnTo>
                  <a:lnTo>
                    <a:pt x="44941" y="26316"/>
                  </a:lnTo>
                  <a:lnTo>
                    <a:pt x="44600" y="29321"/>
                  </a:lnTo>
                  <a:lnTo>
                    <a:pt x="42238" y="30672"/>
                  </a:lnTo>
                  <a:lnTo>
                    <a:pt x="43249" y="32212"/>
                  </a:lnTo>
                  <a:lnTo>
                    <a:pt x="41582" y="32137"/>
                  </a:lnTo>
                  <a:lnTo>
                    <a:pt x="41039" y="32983"/>
                  </a:lnTo>
                  <a:lnTo>
                    <a:pt x="39814" y="30634"/>
                  </a:lnTo>
                  <a:lnTo>
                    <a:pt x="39145" y="30078"/>
                  </a:lnTo>
                  <a:lnTo>
                    <a:pt x="41178" y="30482"/>
                  </a:lnTo>
                  <a:lnTo>
                    <a:pt x="42971" y="29321"/>
                  </a:lnTo>
                  <a:lnTo>
                    <a:pt x="41999" y="26770"/>
                  </a:lnTo>
                  <a:lnTo>
                    <a:pt x="38299" y="24813"/>
                  </a:lnTo>
                  <a:lnTo>
                    <a:pt x="35496" y="23639"/>
                  </a:lnTo>
                  <a:lnTo>
                    <a:pt x="32983" y="22982"/>
                  </a:lnTo>
                  <a:lnTo>
                    <a:pt x="29359" y="24194"/>
                  </a:lnTo>
                  <a:lnTo>
                    <a:pt x="25381" y="28386"/>
                  </a:lnTo>
                  <a:lnTo>
                    <a:pt x="22831" y="32010"/>
                  </a:lnTo>
                  <a:lnTo>
                    <a:pt x="21492" y="34801"/>
                  </a:lnTo>
                  <a:lnTo>
                    <a:pt x="19005" y="37276"/>
                  </a:lnTo>
                  <a:lnTo>
                    <a:pt x="18058" y="39258"/>
                  </a:lnTo>
                  <a:lnTo>
                    <a:pt x="19219" y="43438"/>
                  </a:lnTo>
                  <a:lnTo>
                    <a:pt x="21404" y="43046"/>
                  </a:lnTo>
                  <a:lnTo>
                    <a:pt x="22452" y="41733"/>
                  </a:lnTo>
                  <a:lnTo>
                    <a:pt x="23639" y="43766"/>
                  </a:lnTo>
                  <a:lnTo>
                    <a:pt x="23399" y="45458"/>
                  </a:lnTo>
                  <a:lnTo>
                    <a:pt x="26909" y="45824"/>
                  </a:lnTo>
                  <a:lnTo>
                    <a:pt x="27010" y="45673"/>
                  </a:lnTo>
                  <a:cubicBezTo>
                    <a:pt x="28702" y="43387"/>
                    <a:pt x="28702" y="43072"/>
                    <a:pt x="28702" y="42970"/>
                  </a:cubicBezTo>
                  <a:cubicBezTo>
                    <a:pt x="28702" y="42794"/>
                    <a:pt x="28904" y="41683"/>
                    <a:pt x="29106" y="40723"/>
                  </a:cubicBezTo>
                  <a:lnTo>
                    <a:pt x="29144" y="40597"/>
                  </a:lnTo>
                  <a:lnTo>
                    <a:pt x="27566" y="38261"/>
                  </a:lnTo>
                  <a:lnTo>
                    <a:pt x="27743" y="36190"/>
                  </a:lnTo>
                  <a:lnTo>
                    <a:pt x="29498" y="34750"/>
                  </a:lnTo>
                  <a:lnTo>
                    <a:pt x="30129" y="32957"/>
                  </a:lnTo>
                  <a:lnTo>
                    <a:pt x="31240" y="32010"/>
                  </a:lnTo>
                  <a:lnTo>
                    <a:pt x="32238" y="32730"/>
                  </a:lnTo>
                  <a:lnTo>
                    <a:pt x="29510" y="36177"/>
                  </a:lnTo>
                  <a:lnTo>
                    <a:pt x="30773" y="39991"/>
                  </a:lnTo>
                  <a:lnTo>
                    <a:pt x="32831" y="40243"/>
                  </a:lnTo>
                  <a:lnTo>
                    <a:pt x="35281" y="39523"/>
                  </a:lnTo>
                  <a:lnTo>
                    <a:pt x="36203" y="40129"/>
                  </a:lnTo>
                  <a:lnTo>
                    <a:pt x="34498" y="41190"/>
                  </a:lnTo>
                  <a:lnTo>
                    <a:pt x="31493" y="41291"/>
                  </a:lnTo>
                  <a:lnTo>
                    <a:pt x="31139" y="43248"/>
                  </a:lnTo>
                  <a:lnTo>
                    <a:pt x="30041" y="44549"/>
                  </a:lnTo>
                  <a:lnTo>
                    <a:pt x="29296" y="46948"/>
                  </a:lnTo>
                  <a:lnTo>
                    <a:pt x="25861" y="47592"/>
                  </a:lnTo>
                  <a:lnTo>
                    <a:pt x="22288" y="47592"/>
                  </a:lnTo>
                  <a:lnTo>
                    <a:pt x="22957" y="45420"/>
                  </a:lnTo>
                  <a:lnTo>
                    <a:pt x="21543" y="43804"/>
                  </a:lnTo>
                  <a:lnTo>
                    <a:pt x="19990" y="45660"/>
                  </a:lnTo>
                  <a:lnTo>
                    <a:pt x="19775" y="48261"/>
                  </a:lnTo>
                  <a:lnTo>
                    <a:pt x="17085" y="49385"/>
                  </a:lnTo>
                  <a:lnTo>
                    <a:pt x="16113" y="52857"/>
                  </a:lnTo>
                  <a:lnTo>
                    <a:pt x="14484" y="54524"/>
                  </a:lnTo>
                  <a:lnTo>
                    <a:pt x="12982" y="54524"/>
                  </a:lnTo>
                  <a:lnTo>
                    <a:pt x="10178" y="55004"/>
                  </a:lnTo>
                  <a:lnTo>
                    <a:pt x="12590" y="56279"/>
                  </a:lnTo>
                  <a:lnTo>
                    <a:pt x="13398" y="58022"/>
                  </a:lnTo>
                  <a:lnTo>
                    <a:pt x="12186" y="59285"/>
                  </a:lnTo>
                  <a:lnTo>
                    <a:pt x="8714" y="58855"/>
                  </a:lnTo>
                  <a:lnTo>
                    <a:pt x="6100" y="60232"/>
                  </a:lnTo>
                  <a:lnTo>
                    <a:pt x="6100" y="66116"/>
                  </a:lnTo>
                  <a:lnTo>
                    <a:pt x="8777" y="66899"/>
                  </a:lnTo>
                  <a:lnTo>
                    <a:pt x="10002" y="67947"/>
                  </a:lnTo>
                  <a:lnTo>
                    <a:pt x="11555" y="67038"/>
                  </a:lnTo>
                  <a:lnTo>
                    <a:pt x="13714" y="67151"/>
                  </a:lnTo>
                  <a:lnTo>
                    <a:pt x="15709" y="64247"/>
                  </a:lnTo>
                  <a:lnTo>
                    <a:pt x="16719" y="62441"/>
                  </a:lnTo>
                  <a:lnTo>
                    <a:pt x="17729" y="61999"/>
                  </a:lnTo>
                  <a:lnTo>
                    <a:pt x="18020" y="60383"/>
                  </a:lnTo>
                  <a:lnTo>
                    <a:pt x="20229" y="60964"/>
                  </a:lnTo>
                  <a:lnTo>
                    <a:pt x="21631" y="60194"/>
                  </a:lnTo>
                  <a:lnTo>
                    <a:pt x="22982" y="60194"/>
                  </a:lnTo>
                  <a:lnTo>
                    <a:pt x="24800" y="62227"/>
                  </a:lnTo>
                  <a:lnTo>
                    <a:pt x="26202" y="63502"/>
                  </a:lnTo>
                  <a:lnTo>
                    <a:pt x="26909" y="64702"/>
                  </a:lnTo>
                  <a:lnTo>
                    <a:pt x="26909" y="66444"/>
                  </a:lnTo>
                  <a:lnTo>
                    <a:pt x="28803" y="65333"/>
                  </a:lnTo>
                  <a:lnTo>
                    <a:pt x="28803" y="63805"/>
                  </a:lnTo>
                  <a:lnTo>
                    <a:pt x="29927" y="64171"/>
                  </a:lnTo>
                  <a:lnTo>
                    <a:pt x="30521" y="62807"/>
                  </a:lnTo>
                  <a:lnTo>
                    <a:pt x="27553" y="61115"/>
                  </a:lnTo>
                  <a:lnTo>
                    <a:pt x="25343" y="58956"/>
                  </a:lnTo>
                  <a:lnTo>
                    <a:pt x="25609" y="57997"/>
                  </a:lnTo>
                  <a:lnTo>
                    <a:pt x="27629" y="59386"/>
                  </a:lnTo>
                  <a:lnTo>
                    <a:pt x="30432" y="62176"/>
                  </a:lnTo>
                  <a:lnTo>
                    <a:pt x="31910" y="65977"/>
                  </a:lnTo>
                  <a:lnTo>
                    <a:pt x="33879" y="67492"/>
                  </a:lnTo>
                  <a:lnTo>
                    <a:pt x="35660" y="65800"/>
                  </a:lnTo>
                  <a:lnTo>
                    <a:pt x="34498" y="64424"/>
                  </a:lnTo>
                  <a:lnTo>
                    <a:pt x="35496" y="63338"/>
                  </a:lnTo>
                  <a:lnTo>
                    <a:pt x="36758" y="63148"/>
                  </a:lnTo>
                  <a:lnTo>
                    <a:pt x="38602" y="62782"/>
                  </a:lnTo>
                  <a:lnTo>
                    <a:pt x="38488" y="60168"/>
                  </a:lnTo>
                  <a:lnTo>
                    <a:pt x="39966" y="57012"/>
                  </a:lnTo>
                  <a:lnTo>
                    <a:pt x="41203" y="56696"/>
                  </a:lnTo>
                  <a:lnTo>
                    <a:pt x="41809" y="58944"/>
                  </a:lnTo>
                  <a:lnTo>
                    <a:pt x="44284" y="58944"/>
                  </a:lnTo>
                  <a:lnTo>
                    <a:pt x="44158" y="57315"/>
                  </a:lnTo>
                  <a:lnTo>
                    <a:pt x="45155" y="56683"/>
                  </a:lnTo>
                  <a:lnTo>
                    <a:pt x="44739" y="57946"/>
                  </a:lnTo>
                  <a:lnTo>
                    <a:pt x="47529" y="60812"/>
                  </a:lnTo>
                  <a:lnTo>
                    <a:pt x="48767" y="61747"/>
                  </a:lnTo>
                  <a:lnTo>
                    <a:pt x="45635" y="62416"/>
                  </a:lnTo>
                  <a:lnTo>
                    <a:pt x="42478" y="61570"/>
                  </a:lnTo>
                  <a:lnTo>
                    <a:pt x="39877" y="62214"/>
                  </a:lnTo>
                  <a:lnTo>
                    <a:pt x="38223" y="63136"/>
                  </a:lnTo>
                  <a:lnTo>
                    <a:pt x="37036" y="66002"/>
                  </a:lnTo>
                  <a:lnTo>
                    <a:pt x="39044" y="67341"/>
                  </a:lnTo>
                  <a:lnTo>
                    <a:pt x="41999" y="68111"/>
                  </a:lnTo>
                  <a:lnTo>
                    <a:pt x="44284" y="66823"/>
                  </a:lnTo>
                  <a:lnTo>
                    <a:pt x="44979" y="67833"/>
                  </a:lnTo>
                  <a:lnTo>
                    <a:pt x="44208" y="70712"/>
                  </a:lnTo>
                  <a:lnTo>
                    <a:pt x="41658" y="71886"/>
                  </a:lnTo>
                  <a:lnTo>
                    <a:pt x="38400" y="72391"/>
                  </a:lnTo>
                  <a:lnTo>
                    <a:pt x="32932" y="70813"/>
                  </a:lnTo>
                  <a:lnTo>
                    <a:pt x="30887" y="71154"/>
                  </a:lnTo>
                  <a:lnTo>
                    <a:pt x="29334" y="72518"/>
                  </a:lnTo>
                  <a:lnTo>
                    <a:pt x="26922" y="70535"/>
                  </a:lnTo>
                  <a:lnTo>
                    <a:pt x="24586" y="70030"/>
                  </a:lnTo>
                  <a:lnTo>
                    <a:pt x="24207" y="67277"/>
                  </a:lnTo>
                  <a:lnTo>
                    <a:pt x="22515" y="66899"/>
                  </a:lnTo>
                  <a:lnTo>
                    <a:pt x="20406" y="67252"/>
                  </a:lnTo>
                  <a:lnTo>
                    <a:pt x="16227" y="67227"/>
                  </a:lnTo>
                  <a:lnTo>
                    <a:pt x="11908" y="68805"/>
                  </a:lnTo>
                  <a:lnTo>
                    <a:pt x="10570" y="68136"/>
                  </a:lnTo>
                  <a:lnTo>
                    <a:pt x="8613" y="70081"/>
                  </a:lnTo>
                  <a:lnTo>
                    <a:pt x="6782" y="72025"/>
                  </a:lnTo>
                  <a:lnTo>
                    <a:pt x="6163" y="73995"/>
                  </a:lnTo>
                  <a:lnTo>
                    <a:pt x="3612" y="75826"/>
                  </a:lnTo>
                  <a:lnTo>
                    <a:pt x="1087" y="79854"/>
                  </a:lnTo>
                  <a:lnTo>
                    <a:pt x="1" y="82468"/>
                  </a:lnTo>
                  <a:lnTo>
                    <a:pt x="531" y="84917"/>
                  </a:lnTo>
                  <a:lnTo>
                    <a:pt x="14" y="87758"/>
                  </a:lnTo>
                  <a:lnTo>
                    <a:pt x="885" y="91382"/>
                  </a:lnTo>
                  <a:lnTo>
                    <a:pt x="5140" y="95852"/>
                  </a:lnTo>
                  <a:lnTo>
                    <a:pt x="8347" y="97746"/>
                  </a:lnTo>
                  <a:lnTo>
                    <a:pt x="11151" y="97418"/>
                  </a:lnTo>
                  <a:lnTo>
                    <a:pt x="13752" y="97418"/>
                  </a:lnTo>
                  <a:lnTo>
                    <a:pt x="16467" y="96054"/>
                  </a:lnTo>
                  <a:lnTo>
                    <a:pt x="18525" y="96294"/>
                  </a:lnTo>
                  <a:lnTo>
                    <a:pt x="19497" y="97923"/>
                  </a:lnTo>
                  <a:lnTo>
                    <a:pt x="22338" y="97784"/>
                  </a:lnTo>
                  <a:lnTo>
                    <a:pt x="23336" y="99400"/>
                  </a:lnTo>
                  <a:lnTo>
                    <a:pt x="22906" y="103492"/>
                  </a:lnTo>
                  <a:lnTo>
                    <a:pt x="25066" y="106686"/>
                  </a:lnTo>
                  <a:lnTo>
                    <a:pt x="25659" y="109717"/>
                  </a:lnTo>
                  <a:lnTo>
                    <a:pt x="25659" y="112457"/>
                  </a:lnTo>
                  <a:lnTo>
                    <a:pt x="23765" y="115083"/>
                  </a:lnTo>
                  <a:lnTo>
                    <a:pt x="23765" y="117697"/>
                  </a:lnTo>
                  <a:lnTo>
                    <a:pt x="25659" y="120437"/>
                  </a:lnTo>
                  <a:lnTo>
                    <a:pt x="25659" y="124010"/>
                  </a:lnTo>
                  <a:lnTo>
                    <a:pt x="27692" y="126675"/>
                  </a:lnTo>
                  <a:lnTo>
                    <a:pt x="28778" y="128733"/>
                  </a:lnTo>
                  <a:lnTo>
                    <a:pt x="29157" y="130993"/>
                  </a:lnTo>
                  <a:lnTo>
                    <a:pt x="31051" y="133998"/>
                  </a:lnTo>
                  <a:lnTo>
                    <a:pt x="35849" y="133998"/>
                  </a:lnTo>
                  <a:lnTo>
                    <a:pt x="38501" y="132003"/>
                  </a:lnTo>
                  <a:lnTo>
                    <a:pt x="40193" y="130160"/>
                  </a:lnTo>
                  <a:lnTo>
                    <a:pt x="42769" y="127243"/>
                  </a:lnTo>
                  <a:lnTo>
                    <a:pt x="43362" y="124541"/>
                  </a:lnTo>
                  <a:lnTo>
                    <a:pt x="44865" y="124541"/>
                  </a:lnTo>
                  <a:lnTo>
                    <a:pt x="45206" y="120121"/>
                  </a:lnTo>
                  <a:lnTo>
                    <a:pt x="45206" y="119010"/>
                  </a:lnTo>
                  <a:lnTo>
                    <a:pt x="49183" y="115954"/>
                  </a:lnTo>
                  <a:lnTo>
                    <a:pt x="50888" y="113379"/>
                  </a:lnTo>
                  <a:lnTo>
                    <a:pt x="50888" y="110651"/>
                  </a:lnTo>
                  <a:lnTo>
                    <a:pt x="50042" y="108606"/>
                  </a:lnTo>
                  <a:lnTo>
                    <a:pt x="50092" y="106295"/>
                  </a:lnTo>
                  <a:lnTo>
                    <a:pt x="49600" y="104969"/>
                  </a:lnTo>
                  <a:lnTo>
                    <a:pt x="52239" y="102570"/>
                  </a:lnTo>
                  <a:lnTo>
                    <a:pt x="54853" y="99653"/>
                  </a:lnTo>
                  <a:lnTo>
                    <a:pt x="58149" y="97645"/>
                  </a:lnTo>
                  <a:lnTo>
                    <a:pt x="58186" y="97570"/>
                  </a:lnTo>
                  <a:cubicBezTo>
                    <a:pt x="58641" y="96761"/>
                    <a:pt x="59702" y="94817"/>
                    <a:pt x="59702" y="94362"/>
                  </a:cubicBezTo>
                  <a:cubicBezTo>
                    <a:pt x="59702" y="94148"/>
                    <a:pt x="60131" y="92948"/>
                    <a:pt x="60522" y="91963"/>
                  </a:cubicBezTo>
                  <a:lnTo>
                    <a:pt x="60573" y="91862"/>
                  </a:lnTo>
                  <a:lnTo>
                    <a:pt x="59904" y="89716"/>
                  </a:lnTo>
                  <a:lnTo>
                    <a:pt x="58149" y="90587"/>
                  </a:lnTo>
                  <a:lnTo>
                    <a:pt x="54411" y="91117"/>
                  </a:lnTo>
                  <a:lnTo>
                    <a:pt x="53375" y="91610"/>
                  </a:lnTo>
                  <a:lnTo>
                    <a:pt x="52858" y="90031"/>
                  </a:lnTo>
                  <a:lnTo>
                    <a:pt x="52327" y="88870"/>
                  </a:lnTo>
                  <a:lnTo>
                    <a:pt x="50118" y="86748"/>
                  </a:lnTo>
                  <a:lnTo>
                    <a:pt x="48830" y="85852"/>
                  </a:lnTo>
                  <a:lnTo>
                    <a:pt x="46772" y="81104"/>
                  </a:lnTo>
                  <a:lnTo>
                    <a:pt x="45913" y="79917"/>
                  </a:lnTo>
                  <a:lnTo>
                    <a:pt x="44852" y="77076"/>
                  </a:lnTo>
                  <a:lnTo>
                    <a:pt x="44309" y="76142"/>
                  </a:lnTo>
                  <a:lnTo>
                    <a:pt x="44890" y="75927"/>
                  </a:lnTo>
                  <a:lnTo>
                    <a:pt x="47264" y="79185"/>
                  </a:lnTo>
                  <a:lnTo>
                    <a:pt x="48716" y="81470"/>
                  </a:lnTo>
                  <a:lnTo>
                    <a:pt x="49562" y="83945"/>
                  </a:lnTo>
                  <a:lnTo>
                    <a:pt x="51570" y="85523"/>
                  </a:lnTo>
                  <a:lnTo>
                    <a:pt x="52795" y="88478"/>
                  </a:lnTo>
                  <a:lnTo>
                    <a:pt x="53439" y="90271"/>
                  </a:lnTo>
                  <a:lnTo>
                    <a:pt x="57189" y="88579"/>
                  </a:lnTo>
                  <a:lnTo>
                    <a:pt x="60939" y="87746"/>
                  </a:lnTo>
                  <a:lnTo>
                    <a:pt x="65005" y="85675"/>
                  </a:lnTo>
                  <a:lnTo>
                    <a:pt x="66230" y="83453"/>
                  </a:lnTo>
                  <a:lnTo>
                    <a:pt x="67139" y="81154"/>
                  </a:lnTo>
                  <a:lnTo>
                    <a:pt x="65422" y="79437"/>
                  </a:lnTo>
                  <a:lnTo>
                    <a:pt x="63932" y="77821"/>
                  </a:lnTo>
                  <a:lnTo>
                    <a:pt x="61356" y="78616"/>
                  </a:lnTo>
                  <a:lnTo>
                    <a:pt x="59487" y="78705"/>
                  </a:lnTo>
                  <a:lnTo>
                    <a:pt x="58325" y="76571"/>
                  </a:lnTo>
                  <a:lnTo>
                    <a:pt x="56570" y="75094"/>
                  </a:lnTo>
                  <a:lnTo>
                    <a:pt x="57189" y="74045"/>
                  </a:lnTo>
                  <a:lnTo>
                    <a:pt x="59790" y="76154"/>
                  </a:lnTo>
                  <a:lnTo>
                    <a:pt x="61886" y="77303"/>
                  </a:lnTo>
                  <a:lnTo>
                    <a:pt x="63742" y="77442"/>
                  </a:lnTo>
                  <a:lnTo>
                    <a:pt x="65472" y="78364"/>
                  </a:lnTo>
                  <a:lnTo>
                    <a:pt x="68351" y="78818"/>
                  </a:lnTo>
                  <a:lnTo>
                    <a:pt x="71634" y="78414"/>
                  </a:lnTo>
                  <a:lnTo>
                    <a:pt x="74109" y="80195"/>
                  </a:lnTo>
                  <a:lnTo>
                    <a:pt x="75511" y="82569"/>
                  </a:lnTo>
                  <a:lnTo>
                    <a:pt x="77089" y="82834"/>
                  </a:lnTo>
                  <a:lnTo>
                    <a:pt x="78074" y="81697"/>
                  </a:lnTo>
                  <a:lnTo>
                    <a:pt x="78541" y="83617"/>
                  </a:lnTo>
                  <a:lnTo>
                    <a:pt x="79173" y="86357"/>
                  </a:lnTo>
                  <a:lnTo>
                    <a:pt x="80562" y="89349"/>
                  </a:lnTo>
                  <a:lnTo>
                    <a:pt x="82014" y="92670"/>
                  </a:lnTo>
                  <a:lnTo>
                    <a:pt x="82721" y="95246"/>
                  </a:lnTo>
                  <a:lnTo>
                    <a:pt x="84930" y="91723"/>
                  </a:lnTo>
                  <a:lnTo>
                    <a:pt x="84930" y="88668"/>
                  </a:lnTo>
                  <a:lnTo>
                    <a:pt x="85802" y="87215"/>
                  </a:lnTo>
                  <a:lnTo>
                    <a:pt x="87822" y="85460"/>
                  </a:lnTo>
                  <a:lnTo>
                    <a:pt x="90840" y="82720"/>
                  </a:lnTo>
                  <a:lnTo>
                    <a:pt x="92115" y="80990"/>
                  </a:lnTo>
                  <a:lnTo>
                    <a:pt x="94451" y="80447"/>
                  </a:lnTo>
                  <a:lnTo>
                    <a:pt x="95158" y="83339"/>
                  </a:lnTo>
                  <a:lnTo>
                    <a:pt x="96914" y="84160"/>
                  </a:lnTo>
                  <a:lnTo>
                    <a:pt x="96914" y="87885"/>
                  </a:lnTo>
                  <a:lnTo>
                    <a:pt x="99035" y="86622"/>
                  </a:lnTo>
                  <a:lnTo>
                    <a:pt x="100702" y="90132"/>
                  </a:lnTo>
                  <a:lnTo>
                    <a:pt x="100702" y="94451"/>
                  </a:lnTo>
                  <a:lnTo>
                    <a:pt x="102772" y="95549"/>
                  </a:lnTo>
                  <a:lnTo>
                    <a:pt x="103720" y="97557"/>
                  </a:lnTo>
                  <a:lnTo>
                    <a:pt x="105247" y="99565"/>
                  </a:lnTo>
                  <a:lnTo>
                    <a:pt x="107975" y="100701"/>
                  </a:lnTo>
                  <a:lnTo>
                    <a:pt x="107192" y="98100"/>
                  </a:lnTo>
                  <a:lnTo>
                    <a:pt x="106864" y="96294"/>
                  </a:lnTo>
                  <a:lnTo>
                    <a:pt x="105121" y="94994"/>
                  </a:lnTo>
                  <a:lnTo>
                    <a:pt x="104023" y="93478"/>
                  </a:lnTo>
                  <a:lnTo>
                    <a:pt x="103442" y="92127"/>
                  </a:lnTo>
                  <a:lnTo>
                    <a:pt x="103732" y="90082"/>
                  </a:lnTo>
                  <a:lnTo>
                    <a:pt x="104212" y="89476"/>
                  </a:lnTo>
                  <a:lnTo>
                    <a:pt x="105626" y="90801"/>
                  </a:lnTo>
                  <a:lnTo>
                    <a:pt x="107306" y="92595"/>
                  </a:lnTo>
                  <a:lnTo>
                    <a:pt x="108417" y="93163"/>
                  </a:lnTo>
                  <a:lnTo>
                    <a:pt x="108568" y="93049"/>
                  </a:lnTo>
                  <a:cubicBezTo>
                    <a:pt x="110803" y="91382"/>
                    <a:pt x="110803" y="91041"/>
                    <a:pt x="110803" y="90902"/>
                  </a:cubicBezTo>
                  <a:lnTo>
                    <a:pt x="110803" y="87203"/>
                  </a:lnTo>
                  <a:lnTo>
                    <a:pt x="108846" y="85359"/>
                  </a:lnTo>
                  <a:lnTo>
                    <a:pt x="108139" y="83932"/>
                  </a:lnTo>
                  <a:cubicBezTo>
                    <a:pt x="108265" y="83238"/>
                    <a:pt x="108480" y="82556"/>
                    <a:pt x="108581" y="82455"/>
                  </a:cubicBezTo>
                  <a:cubicBezTo>
                    <a:pt x="108758" y="82341"/>
                    <a:pt x="109654" y="82000"/>
                    <a:pt x="110374" y="81748"/>
                  </a:cubicBezTo>
                  <a:lnTo>
                    <a:pt x="110967" y="83099"/>
                  </a:lnTo>
                  <a:lnTo>
                    <a:pt x="113139" y="81521"/>
                  </a:lnTo>
                  <a:lnTo>
                    <a:pt x="117016" y="79589"/>
                  </a:lnTo>
                  <a:lnTo>
                    <a:pt x="118821" y="76293"/>
                  </a:lnTo>
                  <a:lnTo>
                    <a:pt x="119604" y="74083"/>
                  </a:lnTo>
                  <a:lnTo>
                    <a:pt x="119630" y="70232"/>
                  </a:lnTo>
                  <a:lnTo>
                    <a:pt x="118140" y="67227"/>
                  </a:lnTo>
                  <a:lnTo>
                    <a:pt x="116890" y="65649"/>
                  </a:lnTo>
                  <a:lnTo>
                    <a:pt x="118809" y="64348"/>
                  </a:lnTo>
                  <a:lnTo>
                    <a:pt x="119958" y="63451"/>
                  </a:lnTo>
                  <a:lnTo>
                    <a:pt x="117622" y="62719"/>
                  </a:lnTo>
                  <a:lnTo>
                    <a:pt x="116258" y="63212"/>
                  </a:lnTo>
                  <a:lnTo>
                    <a:pt x="115475" y="62340"/>
                  </a:lnTo>
                  <a:lnTo>
                    <a:pt x="115059" y="61772"/>
                  </a:lnTo>
                  <a:lnTo>
                    <a:pt x="116624" y="60863"/>
                  </a:lnTo>
                  <a:lnTo>
                    <a:pt x="117369" y="59373"/>
                  </a:lnTo>
                  <a:lnTo>
                    <a:pt x="117900" y="59638"/>
                  </a:lnTo>
                  <a:lnTo>
                    <a:pt x="117256" y="61974"/>
                  </a:lnTo>
                  <a:lnTo>
                    <a:pt x="119390" y="60901"/>
                  </a:lnTo>
                  <a:lnTo>
                    <a:pt x="120337" y="61684"/>
                  </a:lnTo>
                  <a:lnTo>
                    <a:pt x="121284" y="63350"/>
                  </a:lnTo>
                  <a:lnTo>
                    <a:pt x="122168" y="64424"/>
                  </a:lnTo>
                  <a:lnTo>
                    <a:pt x="122168" y="66015"/>
                  </a:lnTo>
                  <a:lnTo>
                    <a:pt x="123291" y="67151"/>
                  </a:lnTo>
                  <a:lnTo>
                    <a:pt x="125501" y="65383"/>
                  </a:lnTo>
                  <a:lnTo>
                    <a:pt x="124882" y="62782"/>
                  </a:lnTo>
                  <a:lnTo>
                    <a:pt x="123216" y="61078"/>
                  </a:lnTo>
                  <a:lnTo>
                    <a:pt x="122837" y="60295"/>
                  </a:lnTo>
                  <a:lnTo>
                    <a:pt x="124238" y="59095"/>
                  </a:lnTo>
                  <a:lnTo>
                    <a:pt x="124352" y="56254"/>
                  </a:lnTo>
                  <a:lnTo>
                    <a:pt x="125337" y="55433"/>
                  </a:lnTo>
                  <a:lnTo>
                    <a:pt x="126688" y="56229"/>
                  </a:lnTo>
                  <a:lnTo>
                    <a:pt x="128734" y="52693"/>
                  </a:lnTo>
                  <a:lnTo>
                    <a:pt x="130363" y="47693"/>
                  </a:lnTo>
                  <a:lnTo>
                    <a:pt x="129176" y="44359"/>
                  </a:lnTo>
                  <a:lnTo>
                    <a:pt x="128418" y="41329"/>
                  </a:lnTo>
                  <a:lnTo>
                    <a:pt x="126625" y="39650"/>
                  </a:lnTo>
                  <a:lnTo>
                    <a:pt x="124365" y="39006"/>
                  </a:lnTo>
                  <a:lnTo>
                    <a:pt x="123039" y="38501"/>
                  </a:lnTo>
                  <a:lnTo>
                    <a:pt x="122231" y="37844"/>
                  </a:lnTo>
                  <a:lnTo>
                    <a:pt x="124238" y="33816"/>
                  </a:lnTo>
                  <a:lnTo>
                    <a:pt x="125047" y="31152"/>
                  </a:lnTo>
                  <a:lnTo>
                    <a:pt x="127067" y="29939"/>
                  </a:lnTo>
                  <a:lnTo>
                    <a:pt x="130350" y="29939"/>
                  </a:lnTo>
                  <a:lnTo>
                    <a:pt x="135009" y="28677"/>
                  </a:lnTo>
                  <a:lnTo>
                    <a:pt x="132875" y="28677"/>
                  </a:lnTo>
                  <a:lnTo>
                    <a:pt x="132875" y="23841"/>
                  </a:lnTo>
                  <a:lnTo>
                    <a:pt x="135224" y="22793"/>
                  </a:lnTo>
                  <a:lnTo>
                    <a:pt x="136108" y="25091"/>
                  </a:lnTo>
                  <a:lnTo>
                    <a:pt x="137257" y="22490"/>
                  </a:lnTo>
                  <a:lnTo>
                    <a:pt x="137282" y="21025"/>
                  </a:lnTo>
                  <a:lnTo>
                    <a:pt x="138090" y="21479"/>
                  </a:lnTo>
                  <a:lnTo>
                    <a:pt x="137446" y="25129"/>
                  </a:lnTo>
                  <a:lnTo>
                    <a:pt x="136032" y="30912"/>
                  </a:lnTo>
                  <a:lnTo>
                    <a:pt x="136019" y="34447"/>
                  </a:lnTo>
                  <a:lnTo>
                    <a:pt x="139467" y="39220"/>
                  </a:lnTo>
                  <a:lnTo>
                    <a:pt x="140452" y="42491"/>
                  </a:lnTo>
                  <a:lnTo>
                    <a:pt x="140452" y="44486"/>
                  </a:lnTo>
                  <a:lnTo>
                    <a:pt x="142346" y="42907"/>
                  </a:lnTo>
                  <a:lnTo>
                    <a:pt x="142346" y="39460"/>
                  </a:lnTo>
                  <a:lnTo>
                    <a:pt x="143836" y="36051"/>
                  </a:lnTo>
                  <a:lnTo>
                    <a:pt x="143028" y="33273"/>
                  </a:lnTo>
                  <a:lnTo>
                    <a:pt x="142901" y="31682"/>
                  </a:lnTo>
                  <a:lnTo>
                    <a:pt x="142598" y="29447"/>
                  </a:lnTo>
                  <a:lnTo>
                    <a:pt x="140742" y="27982"/>
                  </a:lnTo>
                  <a:lnTo>
                    <a:pt x="140464" y="25356"/>
                  </a:lnTo>
                  <a:lnTo>
                    <a:pt x="142939" y="23740"/>
                  </a:lnTo>
                  <a:lnTo>
                    <a:pt x="145502" y="24093"/>
                  </a:lnTo>
                  <a:lnTo>
                    <a:pt x="145502" y="21189"/>
                  </a:lnTo>
                  <a:lnTo>
                    <a:pt x="146462" y="19611"/>
                  </a:lnTo>
                  <a:lnTo>
                    <a:pt x="148508" y="18588"/>
                  </a:lnTo>
                  <a:lnTo>
                    <a:pt x="149732" y="18588"/>
                  </a:lnTo>
                  <a:lnTo>
                    <a:pt x="148141" y="14231"/>
                  </a:lnTo>
                  <a:lnTo>
                    <a:pt x="145010" y="13070"/>
                  </a:lnTo>
                  <a:lnTo>
                    <a:pt x="145490" y="11214"/>
                  </a:lnTo>
                  <a:lnTo>
                    <a:pt x="145161" y="9105"/>
                  </a:lnTo>
                  <a:lnTo>
                    <a:pt x="145060" y="8562"/>
                  </a:lnTo>
                  <a:lnTo>
                    <a:pt x="146664" y="9395"/>
                  </a:lnTo>
                  <a:lnTo>
                    <a:pt x="148015" y="8360"/>
                  </a:lnTo>
                  <a:lnTo>
                    <a:pt x="149442" y="9307"/>
                  </a:lnTo>
                  <a:lnTo>
                    <a:pt x="150364" y="6542"/>
                  </a:lnTo>
                  <a:lnTo>
                    <a:pt x="149038" y="4774"/>
                  </a:lnTo>
                  <a:lnTo>
                    <a:pt x="148369" y="2223"/>
                  </a:lnTo>
                  <a:lnTo>
                    <a:pt x="144227" y="1605"/>
                  </a:lnTo>
                  <a:lnTo>
                    <a:pt x="144227" y="3120"/>
                  </a:lnTo>
                  <a:lnTo>
                    <a:pt x="143116" y="3082"/>
                  </a:lnTo>
                  <a:lnTo>
                    <a:pt x="142384" y="2185"/>
                  </a:lnTo>
                  <a:lnTo>
                    <a:pt x="134744" y="2185"/>
                  </a:lnTo>
                  <a:lnTo>
                    <a:pt x="130704" y="2564"/>
                  </a:lnTo>
                  <a:lnTo>
                    <a:pt x="133065" y="4875"/>
                  </a:lnTo>
                  <a:lnTo>
                    <a:pt x="131411" y="4888"/>
                  </a:lnTo>
                  <a:lnTo>
                    <a:pt x="130842" y="3486"/>
                  </a:lnTo>
                  <a:lnTo>
                    <a:pt x="127458" y="4989"/>
                  </a:lnTo>
                  <a:lnTo>
                    <a:pt x="124908" y="6605"/>
                  </a:lnTo>
                  <a:lnTo>
                    <a:pt x="123620" y="6605"/>
                  </a:lnTo>
                  <a:lnTo>
                    <a:pt x="122584" y="4420"/>
                  </a:lnTo>
                  <a:lnTo>
                    <a:pt x="119781" y="4016"/>
                  </a:lnTo>
                  <a:lnTo>
                    <a:pt x="117710" y="5178"/>
                  </a:lnTo>
                  <a:lnTo>
                    <a:pt x="114604" y="4143"/>
                  </a:lnTo>
                  <a:lnTo>
                    <a:pt x="112432" y="3259"/>
                  </a:lnTo>
                  <a:lnTo>
                    <a:pt x="108076" y="3574"/>
                  </a:lnTo>
                  <a:lnTo>
                    <a:pt x="106005" y="4900"/>
                  </a:lnTo>
                  <a:lnTo>
                    <a:pt x="107091" y="7842"/>
                  </a:lnTo>
                  <a:lnTo>
                    <a:pt x="105146" y="7842"/>
                  </a:lnTo>
                  <a:lnTo>
                    <a:pt x="103795" y="7729"/>
                  </a:lnTo>
                  <a:lnTo>
                    <a:pt x="101851" y="8714"/>
                  </a:lnTo>
                  <a:lnTo>
                    <a:pt x="102583" y="10039"/>
                  </a:lnTo>
                  <a:lnTo>
                    <a:pt x="102583" y="10039"/>
                  </a:lnTo>
                  <a:lnTo>
                    <a:pt x="101169" y="9623"/>
                  </a:lnTo>
                  <a:lnTo>
                    <a:pt x="100348" y="6744"/>
                  </a:lnTo>
                  <a:lnTo>
                    <a:pt x="97545" y="4370"/>
                  </a:lnTo>
                  <a:lnTo>
                    <a:pt x="93252" y="4963"/>
                  </a:lnTo>
                  <a:lnTo>
                    <a:pt x="94072" y="7628"/>
                  </a:lnTo>
                  <a:lnTo>
                    <a:pt x="91509" y="7539"/>
                  </a:lnTo>
                  <a:lnTo>
                    <a:pt x="90385" y="6074"/>
                  </a:lnTo>
                  <a:lnTo>
                    <a:pt x="87999" y="7337"/>
                  </a:lnTo>
                  <a:lnTo>
                    <a:pt x="86231" y="7893"/>
                  </a:lnTo>
                  <a:lnTo>
                    <a:pt x="84034" y="10544"/>
                  </a:lnTo>
                  <a:lnTo>
                    <a:pt x="83706" y="9282"/>
                  </a:lnTo>
                  <a:lnTo>
                    <a:pt x="85915" y="5923"/>
                  </a:lnTo>
                  <a:lnTo>
                    <a:pt x="85234" y="2526"/>
                  </a:lnTo>
                  <a:lnTo>
                    <a:pt x="8178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52"/>
            <p:cNvSpPr/>
            <p:nvPr/>
          </p:nvSpPr>
          <p:spPr>
            <a:xfrm>
              <a:off x="4467225" y="3815075"/>
              <a:ext cx="177425" cy="289800"/>
            </a:xfrm>
            <a:custGeom>
              <a:avLst/>
              <a:gdLst/>
              <a:ahLst/>
              <a:cxnLst/>
              <a:rect l="l" t="t" r="r" b="b"/>
              <a:pathLst>
                <a:path w="7097" h="11592" extrusionOk="0">
                  <a:moveTo>
                    <a:pt x="5683" y="0"/>
                  </a:moveTo>
                  <a:lnTo>
                    <a:pt x="4572" y="1339"/>
                  </a:lnTo>
                  <a:lnTo>
                    <a:pt x="2602" y="2513"/>
                  </a:lnTo>
                  <a:lnTo>
                    <a:pt x="1023" y="3271"/>
                  </a:lnTo>
                  <a:lnTo>
                    <a:pt x="1415" y="5809"/>
                  </a:lnTo>
                  <a:lnTo>
                    <a:pt x="1023" y="7362"/>
                  </a:lnTo>
                  <a:lnTo>
                    <a:pt x="1" y="8524"/>
                  </a:lnTo>
                  <a:lnTo>
                    <a:pt x="556" y="10809"/>
                  </a:lnTo>
                  <a:lnTo>
                    <a:pt x="2134" y="11592"/>
                  </a:lnTo>
                  <a:lnTo>
                    <a:pt x="3864" y="9849"/>
                  </a:lnTo>
                  <a:lnTo>
                    <a:pt x="5203" y="6541"/>
                  </a:lnTo>
                  <a:lnTo>
                    <a:pt x="6226" y="3384"/>
                  </a:lnTo>
                  <a:lnTo>
                    <a:pt x="7097" y="1655"/>
                  </a:lnTo>
                  <a:lnTo>
                    <a:pt x="615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52"/>
            <p:cNvSpPr/>
            <p:nvPr/>
          </p:nvSpPr>
          <p:spPr>
            <a:xfrm>
              <a:off x="4458375" y="3806875"/>
              <a:ext cx="194800" cy="307475"/>
            </a:xfrm>
            <a:custGeom>
              <a:avLst/>
              <a:gdLst/>
              <a:ahLst/>
              <a:cxnLst/>
              <a:rect l="l" t="t" r="r" b="b"/>
              <a:pathLst>
                <a:path w="7792" h="12299" extrusionOk="0">
                  <a:moveTo>
                    <a:pt x="6327" y="644"/>
                  </a:moveTo>
                  <a:lnTo>
                    <a:pt x="7097" y="1995"/>
                  </a:lnTo>
                  <a:lnTo>
                    <a:pt x="6277" y="3611"/>
                  </a:lnTo>
                  <a:lnTo>
                    <a:pt x="5266" y="6756"/>
                  </a:lnTo>
                  <a:lnTo>
                    <a:pt x="3953" y="10001"/>
                  </a:lnTo>
                  <a:lnTo>
                    <a:pt x="2413" y="11529"/>
                  </a:lnTo>
                  <a:lnTo>
                    <a:pt x="1175" y="10910"/>
                  </a:lnTo>
                  <a:lnTo>
                    <a:pt x="695" y="8940"/>
                  </a:lnTo>
                  <a:lnTo>
                    <a:pt x="1668" y="7829"/>
                  </a:lnTo>
                  <a:lnTo>
                    <a:pt x="2097" y="6149"/>
                  </a:lnTo>
                  <a:lnTo>
                    <a:pt x="1731" y="3776"/>
                  </a:lnTo>
                  <a:lnTo>
                    <a:pt x="3120" y="3119"/>
                  </a:lnTo>
                  <a:lnTo>
                    <a:pt x="5090" y="1932"/>
                  </a:lnTo>
                  <a:lnTo>
                    <a:pt x="6176" y="644"/>
                  </a:lnTo>
                  <a:close/>
                  <a:moveTo>
                    <a:pt x="5873" y="0"/>
                  </a:moveTo>
                  <a:lnTo>
                    <a:pt x="4711" y="1427"/>
                  </a:lnTo>
                  <a:lnTo>
                    <a:pt x="2817" y="2563"/>
                  </a:lnTo>
                  <a:lnTo>
                    <a:pt x="1024" y="3409"/>
                  </a:lnTo>
                  <a:lnTo>
                    <a:pt x="1440" y="6124"/>
                  </a:lnTo>
                  <a:lnTo>
                    <a:pt x="1087" y="7538"/>
                  </a:lnTo>
                  <a:lnTo>
                    <a:pt x="1" y="8776"/>
                  </a:lnTo>
                  <a:lnTo>
                    <a:pt x="632" y="11352"/>
                  </a:lnTo>
                  <a:lnTo>
                    <a:pt x="2552" y="12299"/>
                  </a:lnTo>
                  <a:lnTo>
                    <a:pt x="4420" y="10405"/>
                  </a:lnTo>
                  <a:lnTo>
                    <a:pt x="5847" y="6958"/>
                  </a:lnTo>
                  <a:lnTo>
                    <a:pt x="6845" y="3851"/>
                  </a:lnTo>
                  <a:lnTo>
                    <a:pt x="7792" y="1970"/>
                  </a:lnTo>
                  <a:lnTo>
                    <a:pt x="668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52"/>
            <p:cNvSpPr/>
            <p:nvPr/>
          </p:nvSpPr>
          <p:spPr>
            <a:xfrm>
              <a:off x="5304725" y="3312525"/>
              <a:ext cx="45475" cy="78625"/>
            </a:xfrm>
            <a:custGeom>
              <a:avLst/>
              <a:gdLst/>
              <a:ahLst/>
              <a:cxnLst/>
              <a:rect l="l" t="t" r="r" b="b"/>
              <a:pathLst>
                <a:path w="1819" h="3145" extrusionOk="0">
                  <a:moveTo>
                    <a:pt x="480" y="0"/>
                  </a:moveTo>
                  <a:lnTo>
                    <a:pt x="0" y="1654"/>
                  </a:lnTo>
                  <a:lnTo>
                    <a:pt x="480" y="3144"/>
                  </a:lnTo>
                  <a:lnTo>
                    <a:pt x="1503" y="2753"/>
                  </a:lnTo>
                  <a:lnTo>
                    <a:pt x="1818" y="1566"/>
                  </a:lnTo>
                  <a:lnTo>
                    <a:pt x="48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52"/>
            <p:cNvSpPr/>
            <p:nvPr/>
          </p:nvSpPr>
          <p:spPr>
            <a:xfrm>
              <a:off x="5296500" y="3296100"/>
              <a:ext cx="62525" cy="105475"/>
            </a:xfrm>
            <a:custGeom>
              <a:avLst/>
              <a:gdLst/>
              <a:ahLst/>
              <a:cxnLst/>
              <a:rect l="l" t="t" r="r" b="b"/>
              <a:pathLst>
                <a:path w="2501" h="4219" extrusionOk="0">
                  <a:moveTo>
                    <a:pt x="948" y="1301"/>
                  </a:moveTo>
                  <a:lnTo>
                    <a:pt x="1806" y="2311"/>
                  </a:lnTo>
                  <a:lnTo>
                    <a:pt x="1567" y="3170"/>
                  </a:lnTo>
                  <a:lnTo>
                    <a:pt x="1011" y="3397"/>
                  </a:lnTo>
                  <a:lnTo>
                    <a:pt x="657" y="2299"/>
                  </a:lnTo>
                  <a:lnTo>
                    <a:pt x="948" y="1301"/>
                  </a:lnTo>
                  <a:close/>
                  <a:moveTo>
                    <a:pt x="670" y="1"/>
                  </a:moveTo>
                  <a:lnTo>
                    <a:pt x="1" y="2311"/>
                  </a:lnTo>
                  <a:lnTo>
                    <a:pt x="607" y="4218"/>
                  </a:lnTo>
                  <a:lnTo>
                    <a:pt x="2097" y="3650"/>
                  </a:lnTo>
                  <a:lnTo>
                    <a:pt x="2501" y="2147"/>
                  </a:lnTo>
                  <a:lnTo>
                    <a:pt x="67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52"/>
            <p:cNvSpPr/>
            <p:nvPr/>
          </p:nvSpPr>
          <p:spPr>
            <a:xfrm>
              <a:off x="5643750" y="3420800"/>
              <a:ext cx="232675" cy="252250"/>
            </a:xfrm>
            <a:custGeom>
              <a:avLst/>
              <a:gdLst/>
              <a:ahLst/>
              <a:cxnLst/>
              <a:rect l="l" t="t" r="r" b="b"/>
              <a:pathLst>
                <a:path w="9307" h="10090" extrusionOk="0">
                  <a:moveTo>
                    <a:pt x="1" y="0"/>
                  </a:moveTo>
                  <a:lnTo>
                    <a:pt x="948" y="1301"/>
                  </a:lnTo>
                  <a:lnTo>
                    <a:pt x="2337" y="1553"/>
                  </a:lnTo>
                  <a:cubicBezTo>
                    <a:pt x="2337" y="1553"/>
                    <a:pt x="3536" y="3852"/>
                    <a:pt x="3688" y="4091"/>
                  </a:cubicBezTo>
                  <a:cubicBezTo>
                    <a:pt x="3852" y="4331"/>
                    <a:pt x="5897" y="8233"/>
                    <a:pt x="5897" y="8233"/>
                  </a:cubicBezTo>
                  <a:lnTo>
                    <a:pt x="7804" y="10089"/>
                  </a:lnTo>
                  <a:lnTo>
                    <a:pt x="8587" y="10089"/>
                  </a:lnTo>
                  <a:lnTo>
                    <a:pt x="9307" y="8119"/>
                  </a:lnTo>
                  <a:lnTo>
                    <a:pt x="7880" y="5039"/>
                  </a:lnTo>
                  <a:lnTo>
                    <a:pt x="4647" y="1882"/>
                  </a:lnTo>
                  <a:lnTo>
                    <a:pt x="3473" y="1061"/>
                  </a:lnTo>
                  <a:lnTo>
                    <a:pt x="197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52"/>
            <p:cNvSpPr/>
            <p:nvPr/>
          </p:nvSpPr>
          <p:spPr>
            <a:xfrm>
              <a:off x="5628275" y="3412900"/>
              <a:ext cx="256350" cy="268025"/>
            </a:xfrm>
            <a:custGeom>
              <a:avLst/>
              <a:gdLst/>
              <a:ahLst/>
              <a:cxnLst/>
              <a:rect l="l" t="t" r="r" b="b"/>
              <a:pathLst>
                <a:path w="10254" h="10721" extrusionOk="0">
                  <a:moveTo>
                    <a:pt x="2488" y="632"/>
                  </a:moveTo>
                  <a:lnTo>
                    <a:pt x="5052" y="2438"/>
                  </a:lnTo>
                  <a:lnTo>
                    <a:pt x="8246" y="5544"/>
                  </a:lnTo>
                  <a:lnTo>
                    <a:pt x="9585" y="8448"/>
                  </a:lnTo>
                  <a:lnTo>
                    <a:pt x="9004" y="10090"/>
                  </a:lnTo>
                  <a:lnTo>
                    <a:pt x="8562" y="10090"/>
                  </a:lnTo>
                  <a:lnTo>
                    <a:pt x="6782" y="8360"/>
                  </a:lnTo>
                  <a:cubicBezTo>
                    <a:pt x="6478" y="7792"/>
                    <a:pt x="4723" y="4471"/>
                    <a:pt x="4572" y="4231"/>
                  </a:cubicBezTo>
                  <a:cubicBezTo>
                    <a:pt x="4458" y="4067"/>
                    <a:pt x="3688" y="2614"/>
                    <a:pt x="3233" y="1731"/>
                  </a:cubicBezTo>
                  <a:lnTo>
                    <a:pt x="3158" y="1592"/>
                  </a:lnTo>
                  <a:lnTo>
                    <a:pt x="1743" y="1327"/>
                  </a:lnTo>
                  <a:lnTo>
                    <a:pt x="1238" y="632"/>
                  </a:lnTo>
                  <a:close/>
                  <a:moveTo>
                    <a:pt x="1" y="1"/>
                  </a:moveTo>
                  <a:lnTo>
                    <a:pt x="1390" y="1907"/>
                  </a:lnTo>
                  <a:lnTo>
                    <a:pt x="2741" y="2160"/>
                  </a:lnTo>
                  <a:cubicBezTo>
                    <a:pt x="3019" y="2690"/>
                    <a:pt x="3903" y="4370"/>
                    <a:pt x="4041" y="4584"/>
                  </a:cubicBezTo>
                  <a:cubicBezTo>
                    <a:pt x="4155" y="4748"/>
                    <a:pt x="5430" y="7135"/>
                    <a:pt x="6251" y="8701"/>
                  </a:cubicBezTo>
                  <a:lnTo>
                    <a:pt x="8297" y="10721"/>
                  </a:lnTo>
                  <a:lnTo>
                    <a:pt x="9433" y="10721"/>
                  </a:lnTo>
                  <a:lnTo>
                    <a:pt x="10254" y="8423"/>
                  </a:lnTo>
                  <a:lnTo>
                    <a:pt x="8789" y="5228"/>
                  </a:lnTo>
                  <a:lnTo>
                    <a:pt x="5443" y="1945"/>
                  </a:lnTo>
                  <a:lnTo>
                    <a:pt x="269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52"/>
            <p:cNvSpPr/>
            <p:nvPr/>
          </p:nvSpPr>
          <p:spPr>
            <a:xfrm>
              <a:off x="5873550" y="3662925"/>
              <a:ext cx="284775" cy="73250"/>
            </a:xfrm>
            <a:custGeom>
              <a:avLst/>
              <a:gdLst/>
              <a:ahLst/>
              <a:cxnLst/>
              <a:rect l="l" t="t" r="r" b="b"/>
              <a:pathLst>
                <a:path w="11391" h="2930" extrusionOk="0">
                  <a:moveTo>
                    <a:pt x="1150" y="0"/>
                  </a:moveTo>
                  <a:lnTo>
                    <a:pt x="1" y="998"/>
                  </a:lnTo>
                  <a:lnTo>
                    <a:pt x="2324" y="2058"/>
                  </a:lnTo>
                  <a:lnTo>
                    <a:pt x="5696" y="2930"/>
                  </a:lnTo>
                  <a:lnTo>
                    <a:pt x="11391" y="2930"/>
                  </a:lnTo>
                  <a:lnTo>
                    <a:pt x="8082" y="1667"/>
                  </a:lnTo>
                  <a:lnTo>
                    <a:pt x="5708" y="1667"/>
                  </a:lnTo>
                  <a:lnTo>
                    <a:pt x="115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52"/>
            <p:cNvSpPr/>
            <p:nvPr/>
          </p:nvSpPr>
          <p:spPr>
            <a:xfrm>
              <a:off x="5859050" y="3654075"/>
              <a:ext cx="342200" cy="90000"/>
            </a:xfrm>
            <a:custGeom>
              <a:avLst/>
              <a:gdLst/>
              <a:ahLst/>
              <a:cxnLst/>
              <a:rect l="l" t="t" r="r" b="b"/>
              <a:pathLst>
                <a:path w="13688" h="3600" extrusionOk="0">
                  <a:moveTo>
                    <a:pt x="1806" y="720"/>
                  </a:moveTo>
                  <a:lnTo>
                    <a:pt x="6187" y="2311"/>
                  </a:lnTo>
                  <a:lnTo>
                    <a:pt x="8599" y="2337"/>
                  </a:lnTo>
                  <a:lnTo>
                    <a:pt x="10266" y="2968"/>
                  </a:lnTo>
                  <a:lnTo>
                    <a:pt x="6314" y="2968"/>
                  </a:lnTo>
                  <a:lnTo>
                    <a:pt x="3043" y="2122"/>
                  </a:lnTo>
                  <a:lnTo>
                    <a:pt x="1174" y="1263"/>
                  </a:lnTo>
                  <a:lnTo>
                    <a:pt x="1806" y="720"/>
                  </a:lnTo>
                  <a:close/>
                  <a:moveTo>
                    <a:pt x="1667" y="1"/>
                  </a:moveTo>
                  <a:lnTo>
                    <a:pt x="0" y="1428"/>
                  </a:lnTo>
                  <a:lnTo>
                    <a:pt x="2829" y="2715"/>
                  </a:lnTo>
                  <a:lnTo>
                    <a:pt x="6200" y="3587"/>
                  </a:lnTo>
                  <a:lnTo>
                    <a:pt x="13688" y="3599"/>
                  </a:lnTo>
                  <a:lnTo>
                    <a:pt x="8763" y="1731"/>
                  </a:lnTo>
                  <a:lnTo>
                    <a:pt x="6352" y="1705"/>
                  </a:lnTo>
                  <a:lnTo>
                    <a:pt x="166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52"/>
            <p:cNvSpPr/>
            <p:nvPr/>
          </p:nvSpPr>
          <p:spPr>
            <a:xfrm>
              <a:off x="6185775" y="3706475"/>
              <a:ext cx="137975" cy="31600"/>
            </a:xfrm>
            <a:custGeom>
              <a:avLst/>
              <a:gdLst/>
              <a:ahLst/>
              <a:cxnLst/>
              <a:rect l="l" t="t" r="r" b="b"/>
              <a:pathLst>
                <a:path w="5519" h="1264" extrusionOk="0">
                  <a:moveTo>
                    <a:pt x="3397" y="1"/>
                  </a:moveTo>
                  <a:lnTo>
                    <a:pt x="0" y="556"/>
                  </a:lnTo>
                  <a:lnTo>
                    <a:pt x="1818" y="1263"/>
                  </a:lnTo>
                  <a:lnTo>
                    <a:pt x="5518" y="556"/>
                  </a:lnTo>
                  <a:lnTo>
                    <a:pt x="339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52"/>
            <p:cNvSpPr/>
            <p:nvPr/>
          </p:nvSpPr>
          <p:spPr>
            <a:xfrm>
              <a:off x="6156100" y="3698600"/>
              <a:ext cx="203625" cy="47675"/>
            </a:xfrm>
            <a:custGeom>
              <a:avLst/>
              <a:gdLst/>
              <a:ahLst/>
              <a:cxnLst/>
              <a:rect l="l" t="t" r="r" b="b"/>
              <a:pathLst>
                <a:path w="8145" h="1907" extrusionOk="0">
                  <a:moveTo>
                    <a:pt x="4571" y="644"/>
                  </a:moveTo>
                  <a:lnTo>
                    <a:pt x="5278" y="821"/>
                  </a:lnTo>
                  <a:lnTo>
                    <a:pt x="3031" y="1250"/>
                  </a:lnTo>
                  <a:lnTo>
                    <a:pt x="2374" y="998"/>
                  </a:lnTo>
                  <a:lnTo>
                    <a:pt x="4571" y="644"/>
                  </a:lnTo>
                  <a:close/>
                  <a:moveTo>
                    <a:pt x="4596" y="0"/>
                  </a:moveTo>
                  <a:lnTo>
                    <a:pt x="0" y="745"/>
                  </a:lnTo>
                  <a:lnTo>
                    <a:pt x="2968" y="1907"/>
                  </a:lnTo>
                  <a:lnTo>
                    <a:pt x="8145" y="922"/>
                  </a:lnTo>
                  <a:lnTo>
                    <a:pt x="459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52"/>
            <p:cNvSpPr/>
            <p:nvPr/>
          </p:nvSpPr>
          <p:spPr>
            <a:xfrm>
              <a:off x="6158300" y="3493725"/>
              <a:ext cx="139875" cy="161950"/>
            </a:xfrm>
            <a:custGeom>
              <a:avLst/>
              <a:gdLst/>
              <a:ahLst/>
              <a:cxnLst/>
              <a:rect l="l" t="t" r="r" b="b"/>
              <a:pathLst>
                <a:path w="5595" h="6478" extrusionOk="0">
                  <a:moveTo>
                    <a:pt x="3864" y="0"/>
                  </a:moveTo>
                  <a:lnTo>
                    <a:pt x="632" y="1579"/>
                  </a:lnTo>
                  <a:lnTo>
                    <a:pt x="1" y="4925"/>
                  </a:lnTo>
                  <a:lnTo>
                    <a:pt x="1099" y="6478"/>
                  </a:lnTo>
                  <a:lnTo>
                    <a:pt x="1730" y="4420"/>
                  </a:lnTo>
                  <a:lnTo>
                    <a:pt x="3473" y="6225"/>
                  </a:lnTo>
                  <a:lnTo>
                    <a:pt x="3473" y="4331"/>
                  </a:lnTo>
                  <a:lnTo>
                    <a:pt x="2678" y="3510"/>
                  </a:lnTo>
                  <a:lnTo>
                    <a:pt x="4104" y="2765"/>
                  </a:lnTo>
                  <a:lnTo>
                    <a:pt x="1895" y="2765"/>
                  </a:lnTo>
                  <a:lnTo>
                    <a:pt x="5594" y="1023"/>
                  </a:lnTo>
                  <a:lnTo>
                    <a:pt x="386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52"/>
            <p:cNvSpPr/>
            <p:nvPr/>
          </p:nvSpPr>
          <p:spPr>
            <a:xfrm>
              <a:off x="6149775" y="3484875"/>
              <a:ext cx="165125" cy="188175"/>
            </a:xfrm>
            <a:custGeom>
              <a:avLst/>
              <a:gdLst/>
              <a:ahLst/>
              <a:cxnLst/>
              <a:rect l="l" t="t" r="r" b="b"/>
              <a:pathLst>
                <a:path w="6605" h="7527" extrusionOk="0">
                  <a:moveTo>
                    <a:pt x="4193" y="708"/>
                  </a:moveTo>
                  <a:lnTo>
                    <a:pt x="5266" y="1339"/>
                  </a:lnTo>
                  <a:lnTo>
                    <a:pt x="1023" y="3334"/>
                  </a:lnTo>
                  <a:lnTo>
                    <a:pt x="1023" y="3334"/>
                  </a:lnTo>
                  <a:lnTo>
                    <a:pt x="1251" y="2147"/>
                  </a:lnTo>
                  <a:lnTo>
                    <a:pt x="4193" y="708"/>
                  </a:lnTo>
                  <a:close/>
                  <a:moveTo>
                    <a:pt x="3157" y="3423"/>
                  </a:moveTo>
                  <a:lnTo>
                    <a:pt x="2501" y="3776"/>
                  </a:lnTo>
                  <a:lnTo>
                    <a:pt x="3486" y="4812"/>
                  </a:lnTo>
                  <a:lnTo>
                    <a:pt x="3486" y="5796"/>
                  </a:lnTo>
                  <a:lnTo>
                    <a:pt x="1933" y="4168"/>
                  </a:lnTo>
                  <a:lnTo>
                    <a:pt x="1326" y="6125"/>
                  </a:lnTo>
                  <a:lnTo>
                    <a:pt x="670" y="5203"/>
                  </a:lnTo>
                  <a:lnTo>
                    <a:pt x="1011" y="3423"/>
                  </a:lnTo>
                  <a:close/>
                  <a:moveTo>
                    <a:pt x="4218" y="1"/>
                  </a:moveTo>
                  <a:lnTo>
                    <a:pt x="683" y="1718"/>
                  </a:lnTo>
                  <a:lnTo>
                    <a:pt x="1" y="5354"/>
                  </a:lnTo>
                  <a:lnTo>
                    <a:pt x="1554" y="7526"/>
                  </a:lnTo>
                  <a:lnTo>
                    <a:pt x="2210" y="5392"/>
                  </a:lnTo>
                  <a:lnTo>
                    <a:pt x="4117" y="7375"/>
                  </a:lnTo>
                  <a:lnTo>
                    <a:pt x="4117" y="4572"/>
                  </a:lnTo>
                  <a:lnTo>
                    <a:pt x="3536" y="3953"/>
                  </a:lnTo>
                  <a:lnTo>
                    <a:pt x="5708" y="2804"/>
                  </a:lnTo>
                  <a:lnTo>
                    <a:pt x="3650" y="2804"/>
                  </a:lnTo>
                  <a:lnTo>
                    <a:pt x="6605" y="1415"/>
                  </a:lnTo>
                  <a:lnTo>
                    <a:pt x="421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52"/>
            <p:cNvSpPr/>
            <p:nvPr/>
          </p:nvSpPr>
          <p:spPr>
            <a:xfrm>
              <a:off x="5945525" y="3367450"/>
              <a:ext cx="213125" cy="254775"/>
            </a:xfrm>
            <a:custGeom>
              <a:avLst/>
              <a:gdLst/>
              <a:ahLst/>
              <a:cxnLst/>
              <a:rect l="l" t="t" r="r" b="b"/>
              <a:pathLst>
                <a:path w="8525" h="10191" extrusionOk="0">
                  <a:moveTo>
                    <a:pt x="6542" y="0"/>
                  </a:moveTo>
                  <a:lnTo>
                    <a:pt x="3941" y="3119"/>
                  </a:lnTo>
                  <a:lnTo>
                    <a:pt x="2817" y="5291"/>
                  </a:lnTo>
                  <a:lnTo>
                    <a:pt x="935" y="5291"/>
                  </a:lnTo>
                  <a:lnTo>
                    <a:pt x="1" y="6869"/>
                  </a:lnTo>
                  <a:lnTo>
                    <a:pt x="1491" y="9067"/>
                  </a:lnTo>
                  <a:lnTo>
                    <a:pt x="2817" y="9546"/>
                  </a:lnTo>
                  <a:lnTo>
                    <a:pt x="4686" y="9344"/>
                  </a:lnTo>
                  <a:lnTo>
                    <a:pt x="6049" y="10190"/>
                  </a:lnTo>
                  <a:lnTo>
                    <a:pt x="7363" y="6516"/>
                  </a:lnTo>
                  <a:lnTo>
                    <a:pt x="8524" y="4874"/>
                  </a:lnTo>
                  <a:lnTo>
                    <a:pt x="7653" y="3384"/>
                  </a:lnTo>
                  <a:lnTo>
                    <a:pt x="8512" y="2134"/>
                  </a:lnTo>
                  <a:lnTo>
                    <a:pt x="654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52"/>
            <p:cNvSpPr/>
            <p:nvPr/>
          </p:nvSpPr>
          <p:spPr>
            <a:xfrm>
              <a:off x="5936075" y="3355775"/>
              <a:ext cx="232350" cy="278450"/>
            </a:xfrm>
            <a:custGeom>
              <a:avLst/>
              <a:gdLst/>
              <a:ahLst/>
              <a:cxnLst/>
              <a:rect l="l" t="t" r="r" b="b"/>
              <a:pathLst>
                <a:path w="9294" h="11138" extrusionOk="0">
                  <a:moveTo>
                    <a:pt x="6932" y="947"/>
                  </a:moveTo>
                  <a:lnTo>
                    <a:pt x="8486" y="2627"/>
                  </a:lnTo>
                  <a:lnTo>
                    <a:pt x="7652" y="3839"/>
                  </a:lnTo>
                  <a:lnTo>
                    <a:pt x="8523" y="5329"/>
                  </a:lnTo>
                  <a:lnTo>
                    <a:pt x="7475" y="6806"/>
                  </a:lnTo>
                  <a:lnTo>
                    <a:pt x="6263" y="10190"/>
                  </a:lnTo>
                  <a:lnTo>
                    <a:pt x="5139" y="9496"/>
                  </a:lnTo>
                  <a:lnTo>
                    <a:pt x="3220" y="9685"/>
                  </a:lnTo>
                  <a:lnTo>
                    <a:pt x="2071" y="9281"/>
                  </a:lnTo>
                  <a:lnTo>
                    <a:pt x="745" y="7324"/>
                  </a:lnTo>
                  <a:lnTo>
                    <a:pt x="1490" y="6074"/>
                  </a:lnTo>
                  <a:lnTo>
                    <a:pt x="3384" y="6074"/>
                  </a:lnTo>
                  <a:lnTo>
                    <a:pt x="4584" y="3763"/>
                  </a:lnTo>
                  <a:lnTo>
                    <a:pt x="6932" y="947"/>
                  </a:lnTo>
                  <a:close/>
                  <a:moveTo>
                    <a:pt x="6907" y="0"/>
                  </a:moveTo>
                  <a:lnTo>
                    <a:pt x="4079" y="3397"/>
                  </a:lnTo>
                  <a:lnTo>
                    <a:pt x="3005" y="5442"/>
                  </a:lnTo>
                  <a:lnTo>
                    <a:pt x="1137" y="5442"/>
                  </a:lnTo>
                  <a:lnTo>
                    <a:pt x="0" y="7336"/>
                  </a:lnTo>
                  <a:lnTo>
                    <a:pt x="1667" y="9799"/>
                  </a:lnTo>
                  <a:lnTo>
                    <a:pt x="3157" y="10329"/>
                  </a:lnTo>
                  <a:lnTo>
                    <a:pt x="4988" y="10140"/>
                  </a:lnTo>
                  <a:lnTo>
                    <a:pt x="6591" y="11137"/>
                  </a:lnTo>
                  <a:lnTo>
                    <a:pt x="8018" y="7147"/>
                  </a:lnTo>
                  <a:lnTo>
                    <a:pt x="9281" y="5379"/>
                  </a:lnTo>
                  <a:lnTo>
                    <a:pt x="8397" y="3877"/>
                  </a:lnTo>
                  <a:lnTo>
                    <a:pt x="9294" y="2576"/>
                  </a:lnTo>
                  <a:lnTo>
                    <a:pt x="69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52"/>
            <p:cNvSpPr/>
            <p:nvPr/>
          </p:nvSpPr>
          <p:spPr>
            <a:xfrm>
              <a:off x="6429775" y="3529075"/>
              <a:ext cx="453650" cy="254450"/>
            </a:xfrm>
            <a:custGeom>
              <a:avLst/>
              <a:gdLst/>
              <a:ahLst/>
              <a:cxnLst/>
              <a:rect l="l" t="t" r="r" b="b"/>
              <a:pathLst>
                <a:path w="18146" h="10178" extrusionOk="0">
                  <a:moveTo>
                    <a:pt x="1794" y="0"/>
                  </a:moveTo>
                  <a:lnTo>
                    <a:pt x="1" y="745"/>
                  </a:lnTo>
                  <a:lnTo>
                    <a:pt x="1705" y="2576"/>
                  </a:lnTo>
                  <a:lnTo>
                    <a:pt x="2223" y="4496"/>
                  </a:lnTo>
                  <a:lnTo>
                    <a:pt x="4281" y="4496"/>
                  </a:lnTo>
                  <a:lnTo>
                    <a:pt x="5847" y="5039"/>
                  </a:lnTo>
                  <a:lnTo>
                    <a:pt x="5847" y="6705"/>
                  </a:lnTo>
                  <a:lnTo>
                    <a:pt x="8764" y="8915"/>
                  </a:lnTo>
                  <a:lnTo>
                    <a:pt x="11214" y="8915"/>
                  </a:lnTo>
                  <a:lnTo>
                    <a:pt x="12236" y="7412"/>
                  </a:lnTo>
                  <a:lnTo>
                    <a:pt x="14055" y="8120"/>
                  </a:lnTo>
                  <a:lnTo>
                    <a:pt x="15633" y="10178"/>
                  </a:lnTo>
                  <a:lnTo>
                    <a:pt x="18146" y="10178"/>
                  </a:lnTo>
                  <a:lnTo>
                    <a:pt x="14522" y="5443"/>
                  </a:lnTo>
                  <a:lnTo>
                    <a:pt x="10431" y="3157"/>
                  </a:lnTo>
                  <a:lnTo>
                    <a:pt x="5531" y="1819"/>
                  </a:lnTo>
                  <a:lnTo>
                    <a:pt x="3650" y="2652"/>
                  </a:lnTo>
                  <a:lnTo>
                    <a:pt x="3094" y="733"/>
                  </a:lnTo>
                  <a:lnTo>
                    <a:pt x="17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52"/>
            <p:cNvSpPr/>
            <p:nvPr/>
          </p:nvSpPr>
          <p:spPr>
            <a:xfrm>
              <a:off x="6416200" y="3519925"/>
              <a:ext cx="483325" cy="271500"/>
            </a:xfrm>
            <a:custGeom>
              <a:avLst/>
              <a:gdLst/>
              <a:ahLst/>
              <a:cxnLst/>
              <a:rect l="l" t="t" r="r" b="b"/>
              <a:pathLst>
                <a:path w="19333" h="10860" extrusionOk="0">
                  <a:moveTo>
                    <a:pt x="2312" y="707"/>
                  </a:moveTo>
                  <a:lnTo>
                    <a:pt x="3372" y="1313"/>
                  </a:lnTo>
                  <a:lnTo>
                    <a:pt x="3991" y="3447"/>
                  </a:lnTo>
                  <a:lnTo>
                    <a:pt x="6112" y="2513"/>
                  </a:lnTo>
                  <a:lnTo>
                    <a:pt x="10860" y="3814"/>
                  </a:lnTo>
                  <a:lnTo>
                    <a:pt x="14863" y="6061"/>
                  </a:lnTo>
                  <a:lnTo>
                    <a:pt x="18058" y="10228"/>
                  </a:lnTo>
                  <a:lnTo>
                    <a:pt x="16328" y="10228"/>
                  </a:lnTo>
                  <a:lnTo>
                    <a:pt x="14787" y="8233"/>
                  </a:lnTo>
                  <a:lnTo>
                    <a:pt x="12653" y="7400"/>
                  </a:lnTo>
                  <a:lnTo>
                    <a:pt x="11580" y="8965"/>
                  </a:lnTo>
                  <a:lnTo>
                    <a:pt x="9408" y="8965"/>
                  </a:lnTo>
                  <a:lnTo>
                    <a:pt x="6706" y="6920"/>
                  </a:lnTo>
                  <a:lnTo>
                    <a:pt x="6706" y="5177"/>
                  </a:lnTo>
                  <a:lnTo>
                    <a:pt x="4913" y="4571"/>
                  </a:lnTo>
                  <a:lnTo>
                    <a:pt x="3006" y="4546"/>
                  </a:lnTo>
                  <a:lnTo>
                    <a:pt x="2526" y="2778"/>
                  </a:lnTo>
                  <a:lnTo>
                    <a:pt x="1074" y="1225"/>
                  </a:lnTo>
                  <a:lnTo>
                    <a:pt x="2312" y="707"/>
                  </a:lnTo>
                  <a:close/>
                  <a:moveTo>
                    <a:pt x="2362" y="0"/>
                  </a:moveTo>
                  <a:lnTo>
                    <a:pt x="1" y="998"/>
                  </a:lnTo>
                  <a:lnTo>
                    <a:pt x="1958" y="3094"/>
                  </a:lnTo>
                  <a:lnTo>
                    <a:pt x="2526" y="5177"/>
                  </a:lnTo>
                  <a:lnTo>
                    <a:pt x="4761" y="5177"/>
                  </a:lnTo>
                  <a:lnTo>
                    <a:pt x="6074" y="5632"/>
                  </a:lnTo>
                  <a:lnTo>
                    <a:pt x="6074" y="7223"/>
                  </a:lnTo>
                  <a:lnTo>
                    <a:pt x="9206" y="9597"/>
                  </a:lnTo>
                  <a:lnTo>
                    <a:pt x="11921" y="9597"/>
                  </a:lnTo>
                  <a:lnTo>
                    <a:pt x="12906" y="8170"/>
                  </a:lnTo>
                  <a:lnTo>
                    <a:pt x="14396" y="8751"/>
                  </a:lnTo>
                  <a:lnTo>
                    <a:pt x="16025" y="10859"/>
                  </a:lnTo>
                  <a:lnTo>
                    <a:pt x="19333" y="10859"/>
                  </a:lnTo>
                  <a:lnTo>
                    <a:pt x="15317" y="5607"/>
                  </a:lnTo>
                  <a:lnTo>
                    <a:pt x="11125" y="3245"/>
                  </a:lnTo>
                  <a:lnTo>
                    <a:pt x="6049" y="1844"/>
                  </a:lnTo>
                  <a:lnTo>
                    <a:pt x="4395" y="2576"/>
                  </a:lnTo>
                  <a:lnTo>
                    <a:pt x="3903" y="884"/>
                  </a:lnTo>
                  <a:lnTo>
                    <a:pt x="236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52"/>
            <p:cNvSpPr/>
            <p:nvPr/>
          </p:nvSpPr>
          <p:spPr>
            <a:xfrm>
              <a:off x="5992575" y="3785400"/>
              <a:ext cx="867500" cy="764650"/>
            </a:xfrm>
            <a:custGeom>
              <a:avLst/>
              <a:gdLst/>
              <a:ahLst/>
              <a:cxnLst/>
              <a:rect l="l" t="t" r="r" b="b"/>
              <a:pathLst>
                <a:path w="34700" h="30586" extrusionOk="0">
                  <a:moveTo>
                    <a:pt x="18082" y="1"/>
                  </a:moveTo>
                  <a:lnTo>
                    <a:pt x="15494" y="2602"/>
                  </a:lnTo>
                  <a:lnTo>
                    <a:pt x="13953" y="3574"/>
                  </a:lnTo>
                  <a:lnTo>
                    <a:pt x="12577" y="3006"/>
                  </a:lnTo>
                  <a:lnTo>
                    <a:pt x="9976" y="5430"/>
                  </a:lnTo>
                  <a:lnTo>
                    <a:pt x="8195" y="7627"/>
                  </a:lnTo>
                  <a:lnTo>
                    <a:pt x="4950" y="9572"/>
                  </a:lnTo>
                  <a:lnTo>
                    <a:pt x="1617" y="10228"/>
                  </a:lnTo>
                  <a:lnTo>
                    <a:pt x="0" y="12779"/>
                  </a:lnTo>
                  <a:lnTo>
                    <a:pt x="0" y="15999"/>
                  </a:lnTo>
                  <a:lnTo>
                    <a:pt x="973" y="20835"/>
                  </a:lnTo>
                  <a:lnTo>
                    <a:pt x="480" y="22704"/>
                  </a:lnTo>
                  <a:lnTo>
                    <a:pt x="1857" y="24244"/>
                  </a:lnTo>
                  <a:lnTo>
                    <a:pt x="5481" y="23424"/>
                  </a:lnTo>
                  <a:lnTo>
                    <a:pt x="9408" y="22211"/>
                  </a:lnTo>
                  <a:lnTo>
                    <a:pt x="12223" y="20999"/>
                  </a:lnTo>
                  <a:lnTo>
                    <a:pt x="16214" y="21365"/>
                  </a:lnTo>
                  <a:lnTo>
                    <a:pt x="18070" y="24964"/>
                  </a:lnTo>
                  <a:lnTo>
                    <a:pt x="20103" y="23184"/>
                  </a:lnTo>
                  <a:lnTo>
                    <a:pt x="20911" y="26833"/>
                  </a:lnTo>
                  <a:cubicBezTo>
                    <a:pt x="20911" y="26833"/>
                    <a:pt x="21719" y="29421"/>
                    <a:pt x="22047" y="29421"/>
                  </a:cubicBezTo>
                  <a:cubicBezTo>
                    <a:pt x="22349" y="29421"/>
                    <a:pt x="23677" y="30586"/>
                    <a:pt x="24015" y="30586"/>
                  </a:cubicBezTo>
                  <a:cubicBezTo>
                    <a:pt x="24045" y="30586"/>
                    <a:pt x="24067" y="30577"/>
                    <a:pt x="24080" y="30558"/>
                  </a:cubicBezTo>
                  <a:cubicBezTo>
                    <a:pt x="24232" y="30318"/>
                    <a:pt x="25621" y="29990"/>
                    <a:pt x="25621" y="29990"/>
                  </a:cubicBezTo>
                  <a:lnTo>
                    <a:pt x="28133" y="30229"/>
                  </a:lnTo>
                  <a:cubicBezTo>
                    <a:pt x="28133" y="30229"/>
                    <a:pt x="30735" y="28045"/>
                    <a:pt x="30735" y="27729"/>
                  </a:cubicBezTo>
                  <a:cubicBezTo>
                    <a:pt x="30735" y="27401"/>
                    <a:pt x="32831" y="23348"/>
                    <a:pt x="32831" y="23348"/>
                  </a:cubicBezTo>
                  <a:lnTo>
                    <a:pt x="34371" y="19699"/>
                  </a:lnTo>
                  <a:lnTo>
                    <a:pt x="34700" y="14193"/>
                  </a:lnTo>
                  <a:lnTo>
                    <a:pt x="31303" y="8107"/>
                  </a:lnTo>
                  <a:lnTo>
                    <a:pt x="30078" y="5114"/>
                  </a:lnTo>
                  <a:lnTo>
                    <a:pt x="29434" y="3081"/>
                  </a:lnTo>
                  <a:lnTo>
                    <a:pt x="27654" y="1"/>
                  </a:lnTo>
                  <a:lnTo>
                    <a:pt x="26025" y="3410"/>
                  </a:lnTo>
                  <a:lnTo>
                    <a:pt x="26113" y="4950"/>
                  </a:lnTo>
                  <a:lnTo>
                    <a:pt x="24333" y="6251"/>
                  </a:lnTo>
                  <a:lnTo>
                    <a:pt x="21971" y="4054"/>
                  </a:lnTo>
                  <a:lnTo>
                    <a:pt x="22224" y="1301"/>
                  </a:lnTo>
                  <a:lnTo>
                    <a:pt x="1808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52"/>
            <p:cNvSpPr/>
            <p:nvPr/>
          </p:nvSpPr>
          <p:spPr>
            <a:xfrm>
              <a:off x="5985000" y="3768350"/>
              <a:ext cx="883600" cy="789850"/>
            </a:xfrm>
            <a:custGeom>
              <a:avLst/>
              <a:gdLst/>
              <a:ahLst/>
              <a:cxnLst/>
              <a:rect l="l" t="t" r="r" b="b"/>
              <a:pathLst>
                <a:path w="35344" h="31594" extrusionOk="0">
                  <a:moveTo>
                    <a:pt x="18474" y="1049"/>
                  </a:moveTo>
                  <a:lnTo>
                    <a:pt x="22186" y="2210"/>
                  </a:lnTo>
                  <a:lnTo>
                    <a:pt x="21946" y="4862"/>
                  </a:lnTo>
                  <a:lnTo>
                    <a:pt x="24598" y="7337"/>
                  </a:lnTo>
                  <a:lnTo>
                    <a:pt x="26732" y="5784"/>
                  </a:lnTo>
                  <a:lnTo>
                    <a:pt x="26643" y="4155"/>
                  </a:lnTo>
                  <a:lnTo>
                    <a:pt x="27969" y="1364"/>
                  </a:lnTo>
                  <a:lnTo>
                    <a:pt x="29447" y="3890"/>
                  </a:lnTo>
                  <a:lnTo>
                    <a:pt x="30091" y="5910"/>
                  </a:lnTo>
                  <a:lnTo>
                    <a:pt x="31315" y="8941"/>
                  </a:lnTo>
                  <a:lnTo>
                    <a:pt x="34674" y="14938"/>
                  </a:lnTo>
                  <a:lnTo>
                    <a:pt x="34359" y="20305"/>
                  </a:lnTo>
                  <a:lnTo>
                    <a:pt x="32856" y="23891"/>
                  </a:lnTo>
                  <a:cubicBezTo>
                    <a:pt x="31530" y="26442"/>
                    <a:pt x="30810" y="27932"/>
                    <a:pt x="30722" y="28336"/>
                  </a:cubicBezTo>
                  <a:cubicBezTo>
                    <a:pt x="30583" y="28601"/>
                    <a:pt x="29396" y="29687"/>
                    <a:pt x="28335" y="30596"/>
                  </a:cubicBezTo>
                  <a:lnTo>
                    <a:pt x="25898" y="30356"/>
                  </a:lnTo>
                  <a:lnTo>
                    <a:pt x="25848" y="30369"/>
                  </a:lnTo>
                  <a:cubicBezTo>
                    <a:pt x="25052" y="30558"/>
                    <a:pt x="24522" y="30747"/>
                    <a:pt x="24257" y="30937"/>
                  </a:cubicBezTo>
                  <a:cubicBezTo>
                    <a:pt x="23979" y="30773"/>
                    <a:pt x="23714" y="30596"/>
                    <a:pt x="23461" y="30406"/>
                  </a:cubicBezTo>
                  <a:cubicBezTo>
                    <a:pt x="22931" y="30028"/>
                    <a:pt x="22666" y="29851"/>
                    <a:pt x="22464" y="29800"/>
                  </a:cubicBezTo>
                  <a:cubicBezTo>
                    <a:pt x="22262" y="29560"/>
                    <a:pt x="21832" y="28411"/>
                    <a:pt x="21517" y="27439"/>
                  </a:cubicBezTo>
                  <a:lnTo>
                    <a:pt x="20595" y="23272"/>
                  </a:lnTo>
                  <a:lnTo>
                    <a:pt x="18474" y="25141"/>
                  </a:lnTo>
                  <a:lnTo>
                    <a:pt x="16706" y="21744"/>
                  </a:lnTo>
                  <a:lnTo>
                    <a:pt x="12463" y="21353"/>
                  </a:lnTo>
                  <a:lnTo>
                    <a:pt x="9610" y="22590"/>
                  </a:lnTo>
                  <a:lnTo>
                    <a:pt x="5708" y="23803"/>
                  </a:lnTo>
                  <a:lnTo>
                    <a:pt x="2261" y="24573"/>
                  </a:lnTo>
                  <a:lnTo>
                    <a:pt x="1124" y="23297"/>
                  </a:lnTo>
                  <a:lnTo>
                    <a:pt x="1591" y="21530"/>
                  </a:lnTo>
                  <a:lnTo>
                    <a:pt x="619" y="16681"/>
                  </a:lnTo>
                  <a:lnTo>
                    <a:pt x="619" y="13537"/>
                  </a:lnTo>
                  <a:lnTo>
                    <a:pt x="2109" y="11188"/>
                  </a:lnTo>
                  <a:lnTo>
                    <a:pt x="5316" y="10557"/>
                  </a:lnTo>
                  <a:lnTo>
                    <a:pt x="8662" y="8574"/>
                  </a:lnTo>
                  <a:lnTo>
                    <a:pt x="10493" y="6352"/>
                  </a:lnTo>
                  <a:lnTo>
                    <a:pt x="12943" y="4054"/>
                  </a:lnTo>
                  <a:lnTo>
                    <a:pt x="14282" y="4609"/>
                  </a:lnTo>
                  <a:lnTo>
                    <a:pt x="15961" y="3549"/>
                  </a:lnTo>
                  <a:lnTo>
                    <a:pt x="18474" y="1049"/>
                  </a:lnTo>
                  <a:close/>
                  <a:moveTo>
                    <a:pt x="27944" y="1"/>
                  </a:moveTo>
                  <a:lnTo>
                    <a:pt x="26025" y="4016"/>
                  </a:lnTo>
                  <a:lnTo>
                    <a:pt x="26100" y="5468"/>
                  </a:lnTo>
                  <a:lnTo>
                    <a:pt x="24674" y="6516"/>
                  </a:lnTo>
                  <a:lnTo>
                    <a:pt x="22615" y="4609"/>
                  </a:lnTo>
                  <a:lnTo>
                    <a:pt x="22868" y="1756"/>
                  </a:lnTo>
                  <a:lnTo>
                    <a:pt x="18310" y="316"/>
                  </a:lnTo>
                  <a:lnTo>
                    <a:pt x="15607" y="3018"/>
                  </a:lnTo>
                  <a:lnTo>
                    <a:pt x="14231" y="3890"/>
                  </a:lnTo>
                  <a:lnTo>
                    <a:pt x="12817" y="3309"/>
                  </a:lnTo>
                  <a:lnTo>
                    <a:pt x="10039" y="5910"/>
                  </a:lnTo>
                  <a:lnTo>
                    <a:pt x="8296" y="8057"/>
                  </a:lnTo>
                  <a:lnTo>
                    <a:pt x="5152" y="9951"/>
                  </a:lnTo>
                  <a:lnTo>
                    <a:pt x="1743" y="10633"/>
                  </a:lnTo>
                  <a:lnTo>
                    <a:pt x="0" y="13360"/>
                  </a:lnTo>
                  <a:lnTo>
                    <a:pt x="0" y="16744"/>
                  </a:lnTo>
                  <a:lnTo>
                    <a:pt x="947" y="21504"/>
                  </a:lnTo>
                  <a:lnTo>
                    <a:pt x="430" y="23462"/>
                  </a:lnTo>
                  <a:lnTo>
                    <a:pt x="2046" y="25267"/>
                  </a:lnTo>
                  <a:lnTo>
                    <a:pt x="5872" y="24409"/>
                  </a:lnTo>
                  <a:lnTo>
                    <a:pt x="9824" y="23184"/>
                  </a:lnTo>
                  <a:lnTo>
                    <a:pt x="12564" y="21997"/>
                  </a:lnTo>
                  <a:lnTo>
                    <a:pt x="16314" y="22338"/>
                  </a:lnTo>
                  <a:lnTo>
                    <a:pt x="18284" y="26151"/>
                  </a:lnTo>
                  <a:lnTo>
                    <a:pt x="20216" y="24459"/>
                  </a:lnTo>
                  <a:lnTo>
                    <a:pt x="20923" y="27616"/>
                  </a:lnTo>
                  <a:cubicBezTo>
                    <a:pt x="21795" y="30419"/>
                    <a:pt x="22136" y="30419"/>
                    <a:pt x="22325" y="30419"/>
                  </a:cubicBezTo>
                  <a:cubicBezTo>
                    <a:pt x="22590" y="30571"/>
                    <a:pt x="22855" y="30735"/>
                    <a:pt x="23095" y="30924"/>
                  </a:cubicBezTo>
                  <a:cubicBezTo>
                    <a:pt x="23752" y="31391"/>
                    <a:pt x="24067" y="31593"/>
                    <a:pt x="24320" y="31593"/>
                  </a:cubicBezTo>
                  <a:cubicBezTo>
                    <a:pt x="24345" y="31581"/>
                    <a:pt x="24383" y="31581"/>
                    <a:pt x="24421" y="31568"/>
                  </a:cubicBezTo>
                  <a:cubicBezTo>
                    <a:pt x="24509" y="31555"/>
                    <a:pt x="24598" y="31505"/>
                    <a:pt x="24648" y="31429"/>
                  </a:cubicBezTo>
                  <a:cubicBezTo>
                    <a:pt x="24749" y="31341"/>
                    <a:pt x="25355" y="31126"/>
                    <a:pt x="25962" y="30987"/>
                  </a:cubicBezTo>
                  <a:lnTo>
                    <a:pt x="28563" y="31240"/>
                  </a:lnTo>
                  <a:lnTo>
                    <a:pt x="28664" y="31151"/>
                  </a:lnTo>
                  <a:cubicBezTo>
                    <a:pt x="31366" y="28866"/>
                    <a:pt x="31366" y="28550"/>
                    <a:pt x="31366" y="28424"/>
                  </a:cubicBezTo>
                  <a:cubicBezTo>
                    <a:pt x="31416" y="28146"/>
                    <a:pt x="32464" y="26037"/>
                    <a:pt x="33449" y="24143"/>
                  </a:cubicBezTo>
                  <a:lnTo>
                    <a:pt x="34990" y="20494"/>
                  </a:lnTo>
                  <a:lnTo>
                    <a:pt x="35343" y="14787"/>
                  </a:lnTo>
                  <a:lnTo>
                    <a:pt x="31909" y="8663"/>
                  </a:lnTo>
                  <a:lnTo>
                    <a:pt x="30697" y="5683"/>
                  </a:lnTo>
                  <a:lnTo>
                    <a:pt x="30053" y="3662"/>
                  </a:lnTo>
                  <a:lnTo>
                    <a:pt x="2794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52"/>
            <p:cNvSpPr/>
            <p:nvPr/>
          </p:nvSpPr>
          <p:spPr>
            <a:xfrm>
              <a:off x="6575950" y="4616250"/>
              <a:ext cx="97550" cy="109575"/>
            </a:xfrm>
            <a:custGeom>
              <a:avLst/>
              <a:gdLst/>
              <a:ahLst/>
              <a:cxnLst/>
              <a:rect l="l" t="t" r="r" b="b"/>
              <a:pathLst>
                <a:path w="3902" h="4383" extrusionOk="0">
                  <a:moveTo>
                    <a:pt x="303" y="1"/>
                  </a:moveTo>
                  <a:lnTo>
                    <a:pt x="0" y="430"/>
                  </a:lnTo>
                  <a:lnTo>
                    <a:pt x="0" y="2955"/>
                  </a:lnTo>
                  <a:lnTo>
                    <a:pt x="1326" y="4382"/>
                  </a:lnTo>
                  <a:lnTo>
                    <a:pt x="3498" y="2753"/>
                  </a:lnTo>
                  <a:lnTo>
                    <a:pt x="3902" y="430"/>
                  </a:lnTo>
                  <a:lnTo>
                    <a:pt x="2273" y="1213"/>
                  </a:lnTo>
                  <a:lnTo>
                    <a:pt x="30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52"/>
            <p:cNvSpPr/>
            <p:nvPr/>
          </p:nvSpPr>
          <p:spPr>
            <a:xfrm>
              <a:off x="6568050" y="4609625"/>
              <a:ext cx="115875" cy="126600"/>
            </a:xfrm>
            <a:custGeom>
              <a:avLst/>
              <a:gdLst/>
              <a:ahLst/>
              <a:cxnLst/>
              <a:rect l="l" t="t" r="r" b="b"/>
              <a:pathLst>
                <a:path w="4635" h="5064" extrusionOk="0">
                  <a:moveTo>
                    <a:pt x="783" y="1"/>
                  </a:moveTo>
                  <a:lnTo>
                    <a:pt x="455" y="531"/>
                  </a:lnTo>
                  <a:lnTo>
                    <a:pt x="2564" y="1844"/>
                  </a:lnTo>
                  <a:lnTo>
                    <a:pt x="3814" y="1251"/>
                  </a:lnTo>
                  <a:lnTo>
                    <a:pt x="3536" y="2842"/>
                  </a:lnTo>
                  <a:lnTo>
                    <a:pt x="1680" y="4218"/>
                  </a:lnTo>
                  <a:lnTo>
                    <a:pt x="632" y="3094"/>
                  </a:lnTo>
                  <a:lnTo>
                    <a:pt x="632" y="695"/>
                  </a:lnTo>
                  <a:lnTo>
                    <a:pt x="0" y="695"/>
                  </a:lnTo>
                  <a:lnTo>
                    <a:pt x="0" y="3347"/>
                  </a:lnTo>
                  <a:lnTo>
                    <a:pt x="1592" y="5064"/>
                  </a:lnTo>
                  <a:lnTo>
                    <a:pt x="4104" y="3208"/>
                  </a:lnTo>
                  <a:lnTo>
                    <a:pt x="4635" y="139"/>
                  </a:lnTo>
                  <a:lnTo>
                    <a:pt x="2602" y="1124"/>
                  </a:lnTo>
                  <a:lnTo>
                    <a:pt x="78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52"/>
            <p:cNvSpPr/>
            <p:nvPr/>
          </p:nvSpPr>
          <p:spPr>
            <a:xfrm>
              <a:off x="6995150" y="4713800"/>
              <a:ext cx="195750" cy="190700"/>
            </a:xfrm>
            <a:custGeom>
              <a:avLst/>
              <a:gdLst/>
              <a:ahLst/>
              <a:cxnLst/>
              <a:rect l="l" t="t" r="r" b="b"/>
              <a:pathLst>
                <a:path w="7830" h="7628" extrusionOk="0">
                  <a:moveTo>
                    <a:pt x="6883" y="0"/>
                  </a:moveTo>
                  <a:lnTo>
                    <a:pt x="4648" y="1932"/>
                  </a:lnTo>
                  <a:lnTo>
                    <a:pt x="2615" y="2905"/>
                  </a:lnTo>
                  <a:lnTo>
                    <a:pt x="468" y="4660"/>
                  </a:lnTo>
                  <a:lnTo>
                    <a:pt x="1" y="5859"/>
                  </a:lnTo>
                  <a:lnTo>
                    <a:pt x="1958" y="7627"/>
                  </a:lnTo>
                  <a:lnTo>
                    <a:pt x="4471" y="4622"/>
                  </a:lnTo>
                  <a:lnTo>
                    <a:pt x="6921" y="2425"/>
                  </a:lnTo>
                  <a:lnTo>
                    <a:pt x="7830" y="1124"/>
                  </a:lnTo>
                  <a:lnTo>
                    <a:pt x="783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52"/>
            <p:cNvSpPr/>
            <p:nvPr/>
          </p:nvSpPr>
          <p:spPr>
            <a:xfrm>
              <a:off x="6985700" y="4705900"/>
              <a:ext cx="213100" cy="209650"/>
            </a:xfrm>
            <a:custGeom>
              <a:avLst/>
              <a:gdLst/>
              <a:ahLst/>
              <a:cxnLst/>
              <a:rect l="l" t="t" r="r" b="b"/>
              <a:pathLst>
                <a:path w="8524" h="8386" extrusionOk="0">
                  <a:moveTo>
                    <a:pt x="7905" y="632"/>
                  </a:moveTo>
                  <a:lnTo>
                    <a:pt x="7905" y="1339"/>
                  </a:lnTo>
                  <a:lnTo>
                    <a:pt x="7071" y="2526"/>
                  </a:lnTo>
                  <a:lnTo>
                    <a:pt x="4609" y="4736"/>
                  </a:lnTo>
                  <a:lnTo>
                    <a:pt x="2311" y="7489"/>
                  </a:lnTo>
                  <a:lnTo>
                    <a:pt x="758" y="6074"/>
                  </a:lnTo>
                  <a:lnTo>
                    <a:pt x="1111" y="5165"/>
                  </a:lnTo>
                  <a:lnTo>
                    <a:pt x="3169" y="3486"/>
                  </a:lnTo>
                  <a:lnTo>
                    <a:pt x="5165" y="2526"/>
                  </a:lnTo>
                  <a:lnTo>
                    <a:pt x="7387" y="632"/>
                  </a:lnTo>
                  <a:close/>
                  <a:moveTo>
                    <a:pt x="7147" y="1"/>
                  </a:moveTo>
                  <a:lnTo>
                    <a:pt x="4836" y="1971"/>
                  </a:lnTo>
                  <a:lnTo>
                    <a:pt x="2854" y="2943"/>
                  </a:lnTo>
                  <a:lnTo>
                    <a:pt x="568" y="4786"/>
                  </a:lnTo>
                  <a:lnTo>
                    <a:pt x="0" y="6251"/>
                  </a:lnTo>
                  <a:lnTo>
                    <a:pt x="2374" y="8385"/>
                  </a:lnTo>
                  <a:lnTo>
                    <a:pt x="5064" y="5165"/>
                  </a:lnTo>
                  <a:lnTo>
                    <a:pt x="7513" y="2981"/>
                  </a:lnTo>
                  <a:lnTo>
                    <a:pt x="8523" y="1541"/>
                  </a:lnTo>
                  <a:lnTo>
                    <a:pt x="852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52"/>
            <p:cNvSpPr/>
            <p:nvPr/>
          </p:nvSpPr>
          <p:spPr>
            <a:xfrm>
              <a:off x="7223700" y="4478300"/>
              <a:ext cx="126625" cy="235850"/>
            </a:xfrm>
            <a:custGeom>
              <a:avLst/>
              <a:gdLst/>
              <a:ahLst/>
              <a:cxnLst/>
              <a:rect l="l" t="t" r="r" b="b"/>
              <a:pathLst>
                <a:path w="5065" h="9434" extrusionOk="0">
                  <a:moveTo>
                    <a:pt x="607" y="1"/>
                  </a:moveTo>
                  <a:lnTo>
                    <a:pt x="1099" y="3334"/>
                  </a:lnTo>
                  <a:lnTo>
                    <a:pt x="1175" y="5557"/>
                  </a:lnTo>
                  <a:lnTo>
                    <a:pt x="266" y="5948"/>
                  </a:lnTo>
                  <a:lnTo>
                    <a:pt x="1087" y="7792"/>
                  </a:lnTo>
                  <a:cubicBezTo>
                    <a:pt x="1087" y="7792"/>
                    <a:pt x="1" y="8612"/>
                    <a:pt x="317" y="8827"/>
                  </a:cubicBezTo>
                  <a:cubicBezTo>
                    <a:pt x="569" y="9004"/>
                    <a:pt x="809" y="9206"/>
                    <a:pt x="1036" y="9433"/>
                  </a:cubicBezTo>
                  <a:lnTo>
                    <a:pt x="2640" y="7716"/>
                  </a:lnTo>
                  <a:lnTo>
                    <a:pt x="3448" y="5531"/>
                  </a:lnTo>
                  <a:lnTo>
                    <a:pt x="5064" y="5026"/>
                  </a:lnTo>
                  <a:lnTo>
                    <a:pt x="4092" y="4370"/>
                  </a:lnTo>
                  <a:lnTo>
                    <a:pt x="2791" y="4370"/>
                  </a:lnTo>
                  <a:lnTo>
                    <a:pt x="2665" y="733"/>
                  </a:lnTo>
                  <a:lnTo>
                    <a:pt x="60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52"/>
            <p:cNvSpPr/>
            <p:nvPr/>
          </p:nvSpPr>
          <p:spPr>
            <a:xfrm>
              <a:off x="7219600" y="4466625"/>
              <a:ext cx="149025" cy="258875"/>
            </a:xfrm>
            <a:custGeom>
              <a:avLst/>
              <a:gdLst/>
              <a:ahLst/>
              <a:cxnLst/>
              <a:rect l="l" t="t" r="r" b="b"/>
              <a:pathLst>
                <a:path w="5961" h="10355" extrusionOk="0">
                  <a:moveTo>
                    <a:pt x="1162" y="948"/>
                  </a:moveTo>
                  <a:lnTo>
                    <a:pt x="2526" y="1427"/>
                  </a:lnTo>
                  <a:lnTo>
                    <a:pt x="2652" y="5152"/>
                  </a:lnTo>
                  <a:lnTo>
                    <a:pt x="4155" y="5152"/>
                  </a:lnTo>
                  <a:lnTo>
                    <a:pt x="4509" y="5392"/>
                  </a:lnTo>
                  <a:lnTo>
                    <a:pt x="3372" y="5733"/>
                  </a:lnTo>
                  <a:lnTo>
                    <a:pt x="2539" y="8019"/>
                  </a:lnTo>
                  <a:lnTo>
                    <a:pt x="1188" y="9458"/>
                  </a:lnTo>
                  <a:cubicBezTo>
                    <a:pt x="1074" y="9344"/>
                    <a:pt x="922" y="9231"/>
                    <a:pt x="784" y="9117"/>
                  </a:cubicBezTo>
                  <a:cubicBezTo>
                    <a:pt x="973" y="8903"/>
                    <a:pt x="1200" y="8701"/>
                    <a:pt x="1440" y="8524"/>
                  </a:cubicBezTo>
                  <a:lnTo>
                    <a:pt x="1642" y="8360"/>
                  </a:lnTo>
                  <a:lnTo>
                    <a:pt x="847" y="6579"/>
                  </a:lnTo>
                  <a:lnTo>
                    <a:pt x="1667" y="6238"/>
                  </a:lnTo>
                  <a:lnTo>
                    <a:pt x="1566" y="3751"/>
                  </a:lnTo>
                  <a:lnTo>
                    <a:pt x="1162" y="948"/>
                  </a:lnTo>
                  <a:close/>
                  <a:moveTo>
                    <a:pt x="380" y="1"/>
                  </a:moveTo>
                  <a:lnTo>
                    <a:pt x="948" y="3814"/>
                  </a:lnTo>
                  <a:lnTo>
                    <a:pt x="1011" y="5822"/>
                  </a:lnTo>
                  <a:lnTo>
                    <a:pt x="1" y="6251"/>
                  </a:lnTo>
                  <a:lnTo>
                    <a:pt x="859" y="8158"/>
                  </a:lnTo>
                  <a:cubicBezTo>
                    <a:pt x="481" y="8473"/>
                    <a:pt x="114" y="8865"/>
                    <a:pt x="114" y="9193"/>
                  </a:cubicBezTo>
                  <a:cubicBezTo>
                    <a:pt x="114" y="9332"/>
                    <a:pt x="190" y="9471"/>
                    <a:pt x="304" y="9559"/>
                  </a:cubicBezTo>
                  <a:cubicBezTo>
                    <a:pt x="544" y="9723"/>
                    <a:pt x="771" y="9913"/>
                    <a:pt x="973" y="10127"/>
                  </a:cubicBezTo>
                  <a:lnTo>
                    <a:pt x="1200" y="10355"/>
                  </a:lnTo>
                  <a:lnTo>
                    <a:pt x="3044" y="8397"/>
                  </a:lnTo>
                  <a:lnTo>
                    <a:pt x="3852" y="6251"/>
                  </a:lnTo>
                  <a:lnTo>
                    <a:pt x="5961" y="5607"/>
                  </a:lnTo>
                  <a:lnTo>
                    <a:pt x="4357" y="4521"/>
                  </a:lnTo>
                  <a:lnTo>
                    <a:pt x="3258" y="4521"/>
                  </a:lnTo>
                  <a:lnTo>
                    <a:pt x="3132" y="973"/>
                  </a:lnTo>
                  <a:lnTo>
                    <a:pt x="38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52"/>
            <p:cNvSpPr/>
            <p:nvPr/>
          </p:nvSpPr>
          <p:spPr>
            <a:xfrm>
              <a:off x="6134625" y="2921400"/>
              <a:ext cx="43275" cy="96300"/>
            </a:xfrm>
            <a:custGeom>
              <a:avLst/>
              <a:gdLst/>
              <a:ahLst/>
              <a:cxnLst/>
              <a:rect l="l" t="t" r="r" b="b"/>
              <a:pathLst>
                <a:path w="1731" h="3852" extrusionOk="0">
                  <a:moveTo>
                    <a:pt x="1415" y="0"/>
                  </a:moveTo>
                  <a:lnTo>
                    <a:pt x="1" y="682"/>
                  </a:lnTo>
                  <a:lnTo>
                    <a:pt x="1" y="2627"/>
                  </a:lnTo>
                  <a:lnTo>
                    <a:pt x="1415" y="3852"/>
                  </a:lnTo>
                  <a:lnTo>
                    <a:pt x="1730" y="1920"/>
                  </a:lnTo>
                  <a:lnTo>
                    <a:pt x="141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52"/>
            <p:cNvSpPr/>
            <p:nvPr/>
          </p:nvSpPr>
          <p:spPr>
            <a:xfrm>
              <a:off x="6126725" y="2909725"/>
              <a:ext cx="59375" cy="122825"/>
            </a:xfrm>
            <a:custGeom>
              <a:avLst/>
              <a:gdLst/>
              <a:ahLst/>
              <a:cxnLst/>
              <a:rect l="l" t="t" r="r" b="b"/>
              <a:pathLst>
                <a:path w="2375" h="4913" extrusionOk="0">
                  <a:moveTo>
                    <a:pt x="1491" y="935"/>
                  </a:moveTo>
                  <a:lnTo>
                    <a:pt x="1731" y="2387"/>
                  </a:lnTo>
                  <a:lnTo>
                    <a:pt x="1516" y="3713"/>
                  </a:lnTo>
                  <a:lnTo>
                    <a:pt x="632" y="2955"/>
                  </a:lnTo>
                  <a:lnTo>
                    <a:pt x="632" y="1351"/>
                  </a:lnTo>
                  <a:lnTo>
                    <a:pt x="1491" y="935"/>
                  </a:lnTo>
                  <a:close/>
                  <a:moveTo>
                    <a:pt x="1983" y="0"/>
                  </a:moveTo>
                  <a:lnTo>
                    <a:pt x="1" y="960"/>
                  </a:lnTo>
                  <a:lnTo>
                    <a:pt x="1" y="3245"/>
                  </a:lnTo>
                  <a:lnTo>
                    <a:pt x="1958" y="4912"/>
                  </a:lnTo>
                  <a:lnTo>
                    <a:pt x="2375" y="2387"/>
                  </a:lnTo>
                  <a:lnTo>
                    <a:pt x="198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52"/>
            <p:cNvSpPr/>
            <p:nvPr/>
          </p:nvSpPr>
          <p:spPr>
            <a:xfrm>
              <a:off x="5917450" y="3060600"/>
              <a:ext cx="65350" cy="60650"/>
            </a:xfrm>
            <a:custGeom>
              <a:avLst/>
              <a:gdLst/>
              <a:ahLst/>
              <a:cxnLst/>
              <a:rect l="l" t="t" r="r" b="b"/>
              <a:pathLst>
                <a:path w="2614" h="2426" extrusionOk="0">
                  <a:moveTo>
                    <a:pt x="1099" y="1"/>
                  </a:moveTo>
                  <a:lnTo>
                    <a:pt x="0" y="1175"/>
                  </a:lnTo>
                  <a:lnTo>
                    <a:pt x="568" y="2425"/>
                  </a:lnTo>
                  <a:lnTo>
                    <a:pt x="1440" y="2425"/>
                  </a:lnTo>
                  <a:lnTo>
                    <a:pt x="2614" y="708"/>
                  </a:lnTo>
                  <a:lnTo>
                    <a:pt x="109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52"/>
            <p:cNvSpPr/>
            <p:nvPr/>
          </p:nvSpPr>
          <p:spPr>
            <a:xfrm>
              <a:off x="5908275" y="3050825"/>
              <a:ext cx="86225" cy="78325"/>
            </a:xfrm>
            <a:custGeom>
              <a:avLst/>
              <a:gdLst/>
              <a:ahLst/>
              <a:cxnLst/>
              <a:rect l="l" t="t" r="r" b="b"/>
              <a:pathLst>
                <a:path w="3449" h="3133" extrusionOk="0">
                  <a:moveTo>
                    <a:pt x="1541" y="771"/>
                  </a:moveTo>
                  <a:lnTo>
                    <a:pt x="2514" y="1225"/>
                  </a:lnTo>
                  <a:lnTo>
                    <a:pt x="1630" y="2501"/>
                  </a:lnTo>
                  <a:lnTo>
                    <a:pt x="1137" y="2501"/>
                  </a:lnTo>
                  <a:lnTo>
                    <a:pt x="746" y="1617"/>
                  </a:lnTo>
                  <a:lnTo>
                    <a:pt x="1541" y="771"/>
                  </a:lnTo>
                  <a:close/>
                  <a:moveTo>
                    <a:pt x="1390" y="1"/>
                  </a:moveTo>
                  <a:lnTo>
                    <a:pt x="1" y="1503"/>
                  </a:lnTo>
                  <a:lnTo>
                    <a:pt x="733" y="3132"/>
                  </a:lnTo>
                  <a:lnTo>
                    <a:pt x="1971" y="3132"/>
                  </a:lnTo>
                  <a:lnTo>
                    <a:pt x="3448" y="960"/>
                  </a:lnTo>
                  <a:lnTo>
                    <a:pt x="139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52"/>
            <p:cNvSpPr/>
            <p:nvPr/>
          </p:nvSpPr>
          <p:spPr>
            <a:xfrm>
              <a:off x="6168100" y="3083025"/>
              <a:ext cx="108300" cy="173650"/>
            </a:xfrm>
            <a:custGeom>
              <a:avLst/>
              <a:gdLst/>
              <a:ahLst/>
              <a:cxnLst/>
              <a:rect l="l" t="t" r="r" b="b"/>
              <a:pathLst>
                <a:path w="4332" h="6946" extrusionOk="0">
                  <a:moveTo>
                    <a:pt x="1578" y="0"/>
                  </a:moveTo>
                  <a:lnTo>
                    <a:pt x="707" y="1440"/>
                  </a:lnTo>
                  <a:lnTo>
                    <a:pt x="0" y="3132"/>
                  </a:lnTo>
                  <a:lnTo>
                    <a:pt x="783" y="5897"/>
                  </a:lnTo>
                  <a:lnTo>
                    <a:pt x="2399" y="5405"/>
                  </a:lnTo>
                  <a:lnTo>
                    <a:pt x="3472" y="6945"/>
                  </a:lnTo>
                  <a:lnTo>
                    <a:pt x="4331" y="5241"/>
                  </a:lnTo>
                  <a:lnTo>
                    <a:pt x="3472" y="3789"/>
                  </a:lnTo>
                  <a:lnTo>
                    <a:pt x="1818" y="2564"/>
                  </a:lnTo>
                  <a:lnTo>
                    <a:pt x="2399" y="1352"/>
                  </a:lnTo>
                  <a:lnTo>
                    <a:pt x="157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52"/>
            <p:cNvSpPr/>
            <p:nvPr/>
          </p:nvSpPr>
          <p:spPr>
            <a:xfrm>
              <a:off x="6159575" y="3067875"/>
              <a:ext cx="125650" cy="204275"/>
            </a:xfrm>
            <a:custGeom>
              <a:avLst/>
              <a:gdLst/>
              <a:ahLst/>
              <a:cxnLst/>
              <a:rect l="l" t="t" r="r" b="b"/>
              <a:pathLst>
                <a:path w="5026" h="8171" extrusionOk="0">
                  <a:moveTo>
                    <a:pt x="1932" y="1213"/>
                  </a:moveTo>
                  <a:lnTo>
                    <a:pt x="2399" y="1970"/>
                  </a:lnTo>
                  <a:lnTo>
                    <a:pt x="1768" y="3271"/>
                  </a:lnTo>
                  <a:lnTo>
                    <a:pt x="3574" y="4609"/>
                  </a:lnTo>
                  <a:lnTo>
                    <a:pt x="4319" y="5872"/>
                  </a:lnTo>
                  <a:lnTo>
                    <a:pt x="3763" y="6933"/>
                  </a:lnTo>
                  <a:lnTo>
                    <a:pt x="2866" y="5645"/>
                  </a:lnTo>
                  <a:lnTo>
                    <a:pt x="1351" y="6099"/>
                  </a:lnTo>
                  <a:lnTo>
                    <a:pt x="682" y="3763"/>
                  </a:lnTo>
                  <a:lnTo>
                    <a:pt x="1326" y="2197"/>
                  </a:lnTo>
                  <a:lnTo>
                    <a:pt x="1932" y="1213"/>
                  </a:lnTo>
                  <a:close/>
                  <a:moveTo>
                    <a:pt x="1907" y="0"/>
                  </a:moveTo>
                  <a:lnTo>
                    <a:pt x="758" y="1920"/>
                  </a:lnTo>
                  <a:lnTo>
                    <a:pt x="0" y="3725"/>
                  </a:lnTo>
                  <a:lnTo>
                    <a:pt x="909" y="6895"/>
                  </a:lnTo>
                  <a:lnTo>
                    <a:pt x="2614" y="6377"/>
                  </a:lnTo>
                  <a:lnTo>
                    <a:pt x="3851" y="8170"/>
                  </a:lnTo>
                  <a:lnTo>
                    <a:pt x="5026" y="5834"/>
                  </a:lnTo>
                  <a:lnTo>
                    <a:pt x="4079" y="4230"/>
                  </a:lnTo>
                  <a:lnTo>
                    <a:pt x="2551" y="3081"/>
                  </a:lnTo>
                  <a:lnTo>
                    <a:pt x="3094" y="1945"/>
                  </a:lnTo>
                  <a:lnTo>
                    <a:pt x="19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52"/>
            <p:cNvSpPr/>
            <p:nvPr/>
          </p:nvSpPr>
          <p:spPr>
            <a:xfrm>
              <a:off x="6241950" y="3244650"/>
              <a:ext cx="111475" cy="160375"/>
            </a:xfrm>
            <a:custGeom>
              <a:avLst/>
              <a:gdLst/>
              <a:ahLst/>
              <a:cxnLst/>
              <a:rect l="l" t="t" r="r" b="b"/>
              <a:pathLst>
                <a:path w="4459" h="6415" extrusionOk="0">
                  <a:moveTo>
                    <a:pt x="2248" y="0"/>
                  </a:moveTo>
                  <a:lnTo>
                    <a:pt x="1781" y="1693"/>
                  </a:lnTo>
                  <a:lnTo>
                    <a:pt x="2021" y="3069"/>
                  </a:lnTo>
                  <a:lnTo>
                    <a:pt x="518" y="3965"/>
                  </a:lnTo>
                  <a:lnTo>
                    <a:pt x="1" y="4281"/>
                  </a:lnTo>
                  <a:lnTo>
                    <a:pt x="1377" y="4912"/>
                  </a:lnTo>
                  <a:lnTo>
                    <a:pt x="2842" y="6415"/>
                  </a:lnTo>
                  <a:lnTo>
                    <a:pt x="4458" y="4912"/>
                  </a:lnTo>
                  <a:lnTo>
                    <a:pt x="3271" y="3208"/>
                  </a:lnTo>
                  <a:lnTo>
                    <a:pt x="3650" y="1541"/>
                  </a:lnTo>
                  <a:lnTo>
                    <a:pt x="224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52"/>
            <p:cNvSpPr/>
            <p:nvPr/>
          </p:nvSpPr>
          <p:spPr>
            <a:xfrm>
              <a:off x="6225225" y="3228550"/>
              <a:ext cx="138600" cy="187525"/>
            </a:xfrm>
            <a:custGeom>
              <a:avLst/>
              <a:gdLst/>
              <a:ahLst/>
              <a:cxnLst/>
              <a:rect l="l" t="t" r="r" b="b"/>
              <a:pathLst>
                <a:path w="5544" h="7501" extrusionOk="0">
                  <a:moveTo>
                    <a:pt x="3082" y="1276"/>
                  </a:moveTo>
                  <a:lnTo>
                    <a:pt x="3978" y="2273"/>
                  </a:lnTo>
                  <a:lnTo>
                    <a:pt x="3612" y="3915"/>
                  </a:lnTo>
                  <a:lnTo>
                    <a:pt x="4723" y="5519"/>
                  </a:lnTo>
                  <a:lnTo>
                    <a:pt x="3523" y="6617"/>
                  </a:lnTo>
                  <a:lnTo>
                    <a:pt x="2286" y="5342"/>
                  </a:lnTo>
                  <a:lnTo>
                    <a:pt x="1339" y="4887"/>
                  </a:lnTo>
                  <a:lnTo>
                    <a:pt x="3044" y="3877"/>
                  </a:lnTo>
                  <a:lnTo>
                    <a:pt x="2791" y="2362"/>
                  </a:lnTo>
                  <a:lnTo>
                    <a:pt x="3082" y="1276"/>
                  </a:lnTo>
                  <a:close/>
                  <a:moveTo>
                    <a:pt x="2766" y="1"/>
                  </a:moveTo>
                  <a:lnTo>
                    <a:pt x="2134" y="2324"/>
                  </a:lnTo>
                  <a:lnTo>
                    <a:pt x="2337" y="3549"/>
                  </a:lnTo>
                  <a:lnTo>
                    <a:pt x="1023" y="4344"/>
                  </a:lnTo>
                  <a:lnTo>
                    <a:pt x="1" y="4976"/>
                  </a:lnTo>
                  <a:lnTo>
                    <a:pt x="1857" y="5822"/>
                  </a:lnTo>
                  <a:lnTo>
                    <a:pt x="3498" y="7501"/>
                  </a:lnTo>
                  <a:lnTo>
                    <a:pt x="5544" y="5607"/>
                  </a:lnTo>
                  <a:lnTo>
                    <a:pt x="4281" y="3776"/>
                  </a:lnTo>
                  <a:lnTo>
                    <a:pt x="4660" y="2084"/>
                  </a:lnTo>
                  <a:lnTo>
                    <a:pt x="276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52"/>
            <p:cNvSpPr/>
            <p:nvPr/>
          </p:nvSpPr>
          <p:spPr>
            <a:xfrm>
              <a:off x="6323400" y="2434950"/>
              <a:ext cx="220375" cy="347575"/>
            </a:xfrm>
            <a:custGeom>
              <a:avLst/>
              <a:gdLst/>
              <a:ahLst/>
              <a:cxnLst/>
              <a:rect l="l" t="t" r="r" b="b"/>
              <a:pathLst>
                <a:path w="8815" h="13903" extrusionOk="0">
                  <a:moveTo>
                    <a:pt x="7766" y="0"/>
                  </a:moveTo>
                  <a:lnTo>
                    <a:pt x="6718" y="392"/>
                  </a:lnTo>
                  <a:lnTo>
                    <a:pt x="6301" y="2235"/>
                  </a:lnTo>
                  <a:lnTo>
                    <a:pt x="6150" y="4836"/>
                  </a:lnTo>
                  <a:lnTo>
                    <a:pt x="4433" y="5960"/>
                  </a:lnTo>
                  <a:lnTo>
                    <a:pt x="3877" y="7337"/>
                  </a:lnTo>
                  <a:lnTo>
                    <a:pt x="2248" y="7425"/>
                  </a:lnTo>
                  <a:lnTo>
                    <a:pt x="847" y="9104"/>
                  </a:lnTo>
                  <a:lnTo>
                    <a:pt x="1" y="10367"/>
                  </a:lnTo>
                  <a:lnTo>
                    <a:pt x="1187" y="12640"/>
                  </a:lnTo>
                  <a:lnTo>
                    <a:pt x="1932" y="13903"/>
                  </a:lnTo>
                  <a:lnTo>
                    <a:pt x="2652" y="11478"/>
                  </a:lnTo>
                  <a:lnTo>
                    <a:pt x="2248" y="10304"/>
                  </a:lnTo>
                  <a:lnTo>
                    <a:pt x="4256" y="9799"/>
                  </a:lnTo>
                  <a:lnTo>
                    <a:pt x="6011" y="9799"/>
                  </a:lnTo>
                  <a:lnTo>
                    <a:pt x="8814" y="7576"/>
                  </a:lnTo>
                  <a:lnTo>
                    <a:pt x="8499" y="4660"/>
                  </a:lnTo>
                  <a:lnTo>
                    <a:pt x="8814" y="2639"/>
                  </a:lnTo>
                  <a:lnTo>
                    <a:pt x="776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52"/>
            <p:cNvSpPr/>
            <p:nvPr/>
          </p:nvSpPr>
          <p:spPr>
            <a:xfrm>
              <a:off x="6314250" y="2424850"/>
              <a:ext cx="238050" cy="377575"/>
            </a:xfrm>
            <a:custGeom>
              <a:avLst/>
              <a:gdLst/>
              <a:ahLst/>
              <a:cxnLst/>
              <a:rect l="l" t="t" r="r" b="b"/>
              <a:pathLst>
                <a:path w="9522" h="15103" extrusionOk="0">
                  <a:moveTo>
                    <a:pt x="7955" y="808"/>
                  </a:moveTo>
                  <a:lnTo>
                    <a:pt x="8852" y="3069"/>
                  </a:lnTo>
                  <a:lnTo>
                    <a:pt x="8536" y="5051"/>
                  </a:lnTo>
                  <a:lnTo>
                    <a:pt x="8852" y="7842"/>
                  </a:lnTo>
                  <a:lnTo>
                    <a:pt x="6263" y="9887"/>
                  </a:lnTo>
                  <a:lnTo>
                    <a:pt x="4622" y="9887"/>
                  </a:lnTo>
                  <a:lnTo>
                    <a:pt x="2210" y="10493"/>
                  </a:lnTo>
                  <a:lnTo>
                    <a:pt x="2690" y="11895"/>
                  </a:lnTo>
                  <a:lnTo>
                    <a:pt x="2197" y="13536"/>
                  </a:lnTo>
                  <a:lnTo>
                    <a:pt x="1844" y="12905"/>
                  </a:lnTo>
                  <a:lnTo>
                    <a:pt x="733" y="10784"/>
                  </a:lnTo>
                  <a:lnTo>
                    <a:pt x="1478" y="9710"/>
                  </a:lnTo>
                  <a:lnTo>
                    <a:pt x="2778" y="8132"/>
                  </a:lnTo>
                  <a:lnTo>
                    <a:pt x="4470" y="8044"/>
                  </a:lnTo>
                  <a:lnTo>
                    <a:pt x="5064" y="6579"/>
                  </a:lnTo>
                  <a:lnTo>
                    <a:pt x="6819" y="5417"/>
                  </a:lnTo>
                  <a:lnTo>
                    <a:pt x="6983" y="2715"/>
                  </a:lnTo>
                  <a:lnTo>
                    <a:pt x="7349" y="1036"/>
                  </a:lnTo>
                  <a:lnTo>
                    <a:pt x="7955" y="808"/>
                  </a:lnTo>
                  <a:close/>
                  <a:moveTo>
                    <a:pt x="8309" y="0"/>
                  </a:moveTo>
                  <a:lnTo>
                    <a:pt x="6806" y="556"/>
                  </a:lnTo>
                  <a:lnTo>
                    <a:pt x="6364" y="2627"/>
                  </a:lnTo>
                  <a:lnTo>
                    <a:pt x="6200" y="5064"/>
                  </a:lnTo>
                  <a:lnTo>
                    <a:pt x="4546" y="6162"/>
                  </a:lnTo>
                  <a:lnTo>
                    <a:pt x="4028" y="7450"/>
                  </a:lnTo>
                  <a:lnTo>
                    <a:pt x="2463" y="7526"/>
                  </a:lnTo>
                  <a:lnTo>
                    <a:pt x="973" y="9319"/>
                  </a:lnTo>
                  <a:lnTo>
                    <a:pt x="0" y="10758"/>
                  </a:lnTo>
                  <a:lnTo>
                    <a:pt x="1276" y="13208"/>
                  </a:lnTo>
                  <a:lnTo>
                    <a:pt x="2387" y="15102"/>
                  </a:lnTo>
                  <a:lnTo>
                    <a:pt x="3347" y="11870"/>
                  </a:lnTo>
                  <a:lnTo>
                    <a:pt x="3031" y="10923"/>
                  </a:lnTo>
                  <a:lnTo>
                    <a:pt x="4660" y="10506"/>
                  </a:lnTo>
                  <a:lnTo>
                    <a:pt x="6491" y="10506"/>
                  </a:lnTo>
                  <a:lnTo>
                    <a:pt x="9521" y="8119"/>
                  </a:lnTo>
                  <a:lnTo>
                    <a:pt x="9180" y="5076"/>
                  </a:lnTo>
                  <a:lnTo>
                    <a:pt x="9509" y="3005"/>
                  </a:lnTo>
                  <a:lnTo>
                    <a:pt x="830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52"/>
            <p:cNvSpPr/>
            <p:nvPr/>
          </p:nvSpPr>
          <p:spPr>
            <a:xfrm>
              <a:off x="6470500" y="2285950"/>
              <a:ext cx="89675" cy="141450"/>
            </a:xfrm>
            <a:custGeom>
              <a:avLst/>
              <a:gdLst/>
              <a:ahLst/>
              <a:cxnLst/>
              <a:rect l="l" t="t" r="r" b="b"/>
              <a:pathLst>
                <a:path w="3587" h="5658" extrusionOk="0">
                  <a:moveTo>
                    <a:pt x="266" y="0"/>
                  </a:moveTo>
                  <a:lnTo>
                    <a:pt x="1" y="897"/>
                  </a:lnTo>
                  <a:lnTo>
                    <a:pt x="380" y="2677"/>
                  </a:lnTo>
                  <a:lnTo>
                    <a:pt x="76" y="3940"/>
                  </a:lnTo>
                  <a:lnTo>
                    <a:pt x="342" y="5657"/>
                  </a:lnTo>
                  <a:lnTo>
                    <a:pt x="2021" y="5657"/>
                  </a:lnTo>
                  <a:lnTo>
                    <a:pt x="1554" y="3801"/>
                  </a:lnTo>
                  <a:lnTo>
                    <a:pt x="1554" y="3801"/>
                  </a:lnTo>
                  <a:lnTo>
                    <a:pt x="2943" y="4420"/>
                  </a:lnTo>
                  <a:lnTo>
                    <a:pt x="3587" y="2677"/>
                  </a:lnTo>
                  <a:lnTo>
                    <a:pt x="3587" y="1566"/>
                  </a:lnTo>
                  <a:lnTo>
                    <a:pt x="1832" y="821"/>
                  </a:lnTo>
                  <a:lnTo>
                    <a:pt x="26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52"/>
            <p:cNvSpPr/>
            <p:nvPr/>
          </p:nvSpPr>
          <p:spPr>
            <a:xfrm>
              <a:off x="6462300" y="2274900"/>
              <a:ext cx="105775" cy="160375"/>
            </a:xfrm>
            <a:custGeom>
              <a:avLst/>
              <a:gdLst/>
              <a:ahLst/>
              <a:cxnLst/>
              <a:rect l="l" t="t" r="r" b="b"/>
              <a:pathLst>
                <a:path w="4231" h="6415" extrusionOk="0">
                  <a:moveTo>
                    <a:pt x="783" y="897"/>
                  </a:moveTo>
                  <a:lnTo>
                    <a:pt x="2033" y="1541"/>
                  </a:lnTo>
                  <a:lnTo>
                    <a:pt x="3599" y="2210"/>
                  </a:lnTo>
                  <a:lnTo>
                    <a:pt x="3599" y="3069"/>
                  </a:lnTo>
                  <a:lnTo>
                    <a:pt x="3094" y="4432"/>
                  </a:lnTo>
                  <a:lnTo>
                    <a:pt x="1427" y="3700"/>
                  </a:lnTo>
                  <a:lnTo>
                    <a:pt x="1945" y="5784"/>
                  </a:lnTo>
                  <a:lnTo>
                    <a:pt x="935" y="5784"/>
                  </a:lnTo>
                  <a:lnTo>
                    <a:pt x="733" y="4395"/>
                  </a:lnTo>
                  <a:lnTo>
                    <a:pt x="1036" y="3119"/>
                  </a:lnTo>
                  <a:lnTo>
                    <a:pt x="657" y="1352"/>
                  </a:lnTo>
                  <a:lnTo>
                    <a:pt x="783" y="897"/>
                  </a:lnTo>
                  <a:close/>
                  <a:moveTo>
                    <a:pt x="392" y="0"/>
                  </a:moveTo>
                  <a:lnTo>
                    <a:pt x="0" y="1326"/>
                  </a:lnTo>
                  <a:lnTo>
                    <a:pt x="379" y="3119"/>
                  </a:lnTo>
                  <a:lnTo>
                    <a:pt x="89" y="4369"/>
                  </a:lnTo>
                  <a:lnTo>
                    <a:pt x="404" y="6415"/>
                  </a:lnTo>
                  <a:lnTo>
                    <a:pt x="2753" y="6415"/>
                  </a:lnTo>
                  <a:lnTo>
                    <a:pt x="2336" y="4799"/>
                  </a:lnTo>
                  <a:lnTo>
                    <a:pt x="2336" y="4799"/>
                  </a:lnTo>
                  <a:lnTo>
                    <a:pt x="3448" y="5291"/>
                  </a:lnTo>
                  <a:lnTo>
                    <a:pt x="4205" y="3233"/>
                  </a:lnTo>
                  <a:lnTo>
                    <a:pt x="4230" y="1793"/>
                  </a:lnTo>
                  <a:lnTo>
                    <a:pt x="2299" y="985"/>
                  </a:lnTo>
                  <a:lnTo>
                    <a:pt x="39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52"/>
            <p:cNvSpPr/>
            <p:nvPr/>
          </p:nvSpPr>
          <p:spPr>
            <a:xfrm>
              <a:off x="6378950" y="1950375"/>
              <a:ext cx="126300" cy="303725"/>
            </a:xfrm>
            <a:custGeom>
              <a:avLst/>
              <a:gdLst/>
              <a:ahLst/>
              <a:cxnLst/>
              <a:rect l="l" t="t" r="r" b="b"/>
              <a:pathLst>
                <a:path w="5052" h="12149" extrusionOk="0">
                  <a:moveTo>
                    <a:pt x="708" y="1"/>
                  </a:moveTo>
                  <a:lnTo>
                    <a:pt x="1" y="1365"/>
                  </a:lnTo>
                  <a:lnTo>
                    <a:pt x="1428" y="5456"/>
                  </a:lnTo>
                  <a:lnTo>
                    <a:pt x="2211" y="7021"/>
                  </a:lnTo>
                  <a:lnTo>
                    <a:pt x="2211" y="8676"/>
                  </a:lnTo>
                  <a:lnTo>
                    <a:pt x="3271" y="12148"/>
                  </a:lnTo>
                  <a:lnTo>
                    <a:pt x="5052" y="12148"/>
                  </a:lnTo>
                  <a:lnTo>
                    <a:pt x="4168" y="8878"/>
                  </a:lnTo>
                  <a:lnTo>
                    <a:pt x="5052" y="8398"/>
                  </a:lnTo>
                  <a:lnTo>
                    <a:pt x="3360" y="5317"/>
                  </a:lnTo>
                  <a:lnTo>
                    <a:pt x="2185" y="2198"/>
                  </a:lnTo>
                  <a:lnTo>
                    <a:pt x="70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52"/>
            <p:cNvSpPr/>
            <p:nvPr/>
          </p:nvSpPr>
          <p:spPr>
            <a:xfrm>
              <a:off x="6370425" y="1934925"/>
              <a:ext cx="145575" cy="327050"/>
            </a:xfrm>
            <a:custGeom>
              <a:avLst/>
              <a:gdLst/>
              <a:ahLst/>
              <a:cxnLst/>
              <a:rect l="l" t="t" r="r" b="b"/>
              <a:pathLst>
                <a:path w="5823" h="13082" extrusionOk="0">
                  <a:moveTo>
                    <a:pt x="1074" y="1238"/>
                  </a:moveTo>
                  <a:lnTo>
                    <a:pt x="2249" y="2968"/>
                  </a:lnTo>
                  <a:lnTo>
                    <a:pt x="3423" y="6086"/>
                  </a:lnTo>
                  <a:lnTo>
                    <a:pt x="4963" y="8890"/>
                  </a:lnTo>
                  <a:lnTo>
                    <a:pt x="4143" y="9344"/>
                  </a:lnTo>
                  <a:lnTo>
                    <a:pt x="4976" y="12450"/>
                  </a:lnTo>
                  <a:lnTo>
                    <a:pt x="3852" y="12450"/>
                  </a:lnTo>
                  <a:lnTo>
                    <a:pt x="2867" y="9243"/>
                  </a:lnTo>
                  <a:lnTo>
                    <a:pt x="2867" y="7564"/>
                  </a:lnTo>
                  <a:lnTo>
                    <a:pt x="2072" y="5960"/>
                  </a:lnTo>
                  <a:lnTo>
                    <a:pt x="683" y="2008"/>
                  </a:lnTo>
                  <a:lnTo>
                    <a:pt x="1074" y="1238"/>
                  </a:lnTo>
                  <a:close/>
                  <a:moveTo>
                    <a:pt x="998" y="0"/>
                  </a:moveTo>
                  <a:lnTo>
                    <a:pt x="1" y="1957"/>
                  </a:lnTo>
                  <a:lnTo>
                    <a:pt x="1491" y="6213"/>
                  </a:lnTo>
                  <a:lnTo>
                    <a:pt x="2236" y="7715"/>
                  </a:lnTo>
                  <a:lnTo>
                    <a:pt x="2236" y="9294"/>
                  </a:lnTo>
                  <a:lnTo>
                    <a:pt x="3385" y="13082"/>
                  </a:lnTo>
                  <a:lnTo>
                    <a:pt x="5797" y="13082"/>
                  </a:lnTo>
                  <a:lnTo>
                    <a:pt x="4875" y="9660"/>
                  </a:lnTo>
                  <a:lnTo>
                    <a:pt x="5822" y="9142"/>
                  </a:lnTo>
                  <a:lnTo>
                    <a:pt x="3991" y="5834"/>
                  </a:lnTo>
                  <a:lnTo>
                    <a:pt x="2829" y="2715"/>
                  </a:lnTo>
                  <a:lnTo>
                    <a:pt x="99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52"/>
            <p:cNvSpPr/>
            <p:nvPr/>
          </p:nvSpPr>
          <p:spPr>
            <a:xfrm>
              <a:off x="5626075" y="893825"/>
              <a:ext cx="145875" cy="113350"/>
            </a:xfrm>
            <a:custGeom>
              <a:avLst/>
              <a:gdLst/>
              <a:ahLst/>
              <a:cxnLst/>
              <a:rect l="l" t="t" r="r" b="b"/>
              <a:pathLst>
                <a:path w="5835" h="4534" extrusionOk="0">
                  <a:moveTo>
                    <a:pt x="4142" y="0"/>
                  </a:moveTo>
                  <a:lnTo>
                    <a:pt x="2362" y="796"/>
                  </a:lnTo>
                  <a:lnTo>
                    <a:pt x="480" y="796"/>
                  </a:lnTo>
                  <a:lnTo>
                    <a:pt x="0" y="2425"/>
                  </a:lnTo>
                  <a:lnTo>
                    <a:pt x="2362" y="4533"/>
                  </a:lnTo>
                  <a:lnTo>
                    <a:pt x="4458" y="3334"/>
                  </a:lnTo>
                  <a:lnTo>
                    <a:pt x="5834" y="2273"/>
                  </a:lnTo>
                  <a:lnTo>
                    <a:pt x="5834" y="480"/>
                  </a:lnTo>
                  <a:lnTo>
                    <a:pt x="414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52"/>
            <p:cNvSpPr/>
            <p:nvPr/>
          </p:nvSpPr>
          <p:spPr>
            <a:xfrm>
              <a:off x="5617225" y="885625"/>
              <a:ext cx="162600" cy="131025"/>
            </a:xfrm>
            <a:custGeom>
              <a:avLst/>
              <a:gdLst/>
              <a:ahLst/>
              <a:cxnLst/>
              <a:rect l="l" t="t" r="r" b="b"/>
              <a:pathLst>
                <a:path w="6504" h="5241" extrusionOk="0">
                  <a:moveTo>
                    <a:pt x="4521" y="657"/>
                  </a:moveTo>
                  <a:lnTo>
                    <a:pt x="5872" y="1048"/>
                  </a:lnTo>
                  <a:lnTo>
                    <a:pt x="5872" y="2437"/>
                  </a:lnTo>
                  <a:lnTo>
                    <a:pt x="4660" y="3371"/>
                  </a:lnTo>
                  <a:lnTo>
                    <a:pt x="2766" y="4470"/>
                  </a:lnTo>
                  <a:lnTo>
                    <a:pt x="708" y="2652"/>
                  </a:lnTo>
                  <a:lnTo>
                    <a:pt x="1074" y="1452"/>
                  </a:lnTo>
                  <a:lnTo>
                    <a:pt x="2728" y="1452"/>
                  </a:lnTo>
                  <a:lnTo>
                    <a:pt x="4521" y="657"/>
                  </a:lnTo>
                  <a:close/>
                  <a:moveTo>
                    <a:pt x="4471" y="0"/>
                  </a:moveTo>
                  <a:lnTo>
                    <a:pt x="2653" y="821"/>
                  </a:lnTo>
                  <a:lnTo>
                    <a:pt x="607" y="821"/>
                  </a:lnTo>
                  <a:lnTo>
                    <a:pt x="1" y="2854"/>
                  </a:lnTo>
                  <a:lnTo>
                    <a:pt x="2678" y="5240"/>
                  </a:lnTo>
                  <a:lnTo>
                    <a:pt x="5001" y="3902"/>
                  </a:lnTo>
                  <a:lnTo>
                    <a:pt x="6504" y="2753"/>
                  </a:lnTo>
                  <a:lnTo>
                    <a:pt x="6504" y="581"/>
                  </a:lnTo>
                  <a:lnTo>
                    <a:pt x="447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52"/>
            <p:cNvSpPr/>
            <p:nvPr/>
          </p:nvSpPr>
          <p:spPr>
            <a:xfrm>
              <a:off x="5828725" y="897925"/>
              <a:ext cx="80850" cy="36650"/>
            </a:xfrm>
            <a:custGeom>
              <a:avLst/>
              <a:gdLst/>
              <a:ahLst/>
              <a:cxnLst/>
              <a:rect l="l" t="t" r="r" b="b"/>
              <a:pathLst>
                <a:path w="3234" h="1466" extrusionOk="0">
                  <a:moveTo>
                    <a:pt x="1" y="1"/>
                  </a:moveTo>
                  <a:lnTo>
                    <a:pt x="885" y="1465"/>
                  </a:lnTo>
                  <a:lnTo>
                    <a:pt x="3233" y="733"/>
                  </a:lnTo>
                  <a:lnTo>
                    <a:pt x="235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52"/>
            <p:cNvSpPr/>
            <p:nvPr/>
          </p:nvSpPr>
          <p:spPr>
            <a:xfrm>
              <a:off x="5814525" y="890350"/>
              <a:ext cx="111475" cy="53700"/>
            </a:xfrm>
            <a:custGeom>
              <a:avLst/>
              <a:gdLst/>
              <a:ahLst/>
              <a:cxnLst/>
              <a:rect l="l" t="t" r="r" b="b"/>
              <a:pathLst>
                <a:path w="4459" h="2148" extrusionOk="0">
                  <a:moveTo>
                    <a:pt x="2804" y="632"/>
                  </a:moveTo>
                  <a:lnTo>
                    <a:pt x="3157" y="922"/>
                  </a:lnTo>
                  <a:lnTo>
                    <a:pt x="1604" y="1402"/>
                  </a:lnTo>
                  <a:lnTo>
                    <a:pt x="1125" y="632"/>
                  </a:lnTo>
                  <a:close/>
                  <a:moveTo>
                    <a:pt x="1" y="0"/>
                  </a:moveTo>
                  <a:lnTo>
                    <a:pt x="1314" y="2147"/>
                  </a:lnTo>
                  <a:lnTo>
                    <a:pt x="4458" y="1175"/>
                  </a:lnTo>
                  <a:lnTo>
                    <a:pt x="303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52"/>
            <p:cNvSpPr/>
            <p:nvPr/>
          </p:nvSpPr>
          <p:spPr>
            <a:xfrm>
              <a:off x="5765925" y="1013475"/>
              <a:ext cx="80825" cy="48625"/>
            </a:xfrm>
            <a:custGeom>
              <a:avLst/>
              <a:gdLst/>
              <a:ahLst/>
              <a:cxnLst/>
              <a:rect l="l" t="t" r="r" b="b"/>
              <a:pathLst>
                <a:path w="3233" h="1945" extrusionOk="0">
                  <a:moveTo>
                    <a:pt x="0" y="0"/>
                  </a:moveTo>
                  <a:lnTo>
                    <a:pt x="871" y="1945"/>
                  </a:lnTo>
                  <a:lnTo>
                    <a:pt x="3233" y="972"/>
                  </a:lnTo>
                  <a:lnTo>
                    <a:pt x="1616" y="164"/>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52"/>
            <p:cNvSpPr/>
            <p:nvPr/>
          </p:nvSpPr>
          <p:spPr>
            <a:xfrm>
              <a:off x="5752975" y="1004300"/>
              <a:ext cx="113025" cy="68225"/>
            </a:xfrm>
            <a:custGeom>
              <a:avLst/>
              <a:gdLst/>
              <a:ahLst/>
              <a:cxnLst/>
              <a:rect l="l" t="t" r="r" b="b"/>
              <a:pathLst>
                <a:path w="4521" h="2729" extrusionOk="0">
                  <a:moveTo>
                    <a:pt x="1023" y="733"/>
                  </a:moveTo>
                  <a:lnTo>
                    <a:pt x="2046" y="847"/>
                  </a:lnTo>
                  <a:lnTo>
                    <a:pt x="2993" y="1314"/>
                  </a:lnTo>
                  <a:lnTo>
                    <a:pt x="1554" y="1908"/>
                  </a:lnTo>
                  <a:lnTo>
                    <a:pt x="1023" y="733"/>
                  </a:lnTo>
                  <a:close/>
                  <a:moveTo>
                    <a:pt x="0" y="1"/>
                  </a:moveTo>
                  <a:lnTo>
                    <a:pt x="1225" y="2728"/>
                  </a:lnTo>
                  <a:lnTo>
                    <a:pt x="4521" y="1365"/>
                  </a:lnTo>
                  <a:lnTo>
                    <a:pt x="2273" y="253"/>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52"/>
            <p:cNvSpPr/>
            <p:nvPr/>
          </p:nvSpPr>
          <p:spPr>
            <a:xfrm>
              <a:off x="4952100" y="890350"/>
              <a:ext cx="78950" cy="112725"/>
            </a:xfrm>
            <a:custGeom>
              <a:avLst/>
              <a:gdLst/>
              <a:ahLst/>
              <a:cxnLst/>
              <a:rect l="l" t="t" r="r" b="b"/>
              <a:pathLst>
                <a:path w="3158" h="4509" extrusionOk="0">
                  <a:moveTo>
                    <a:pt x="1" y="0"/>
                  </a:moveTo>
                  <a:lnTo>
                    <a:pt x="1" y="1882"/>
                  </a:lnTo>
                  <a:lnTo>
                    <a:pt x="960" y="4508"/>
                  </a:lnTo>
                  <a:lnTo>
                    <a:pt x="3157" y="2576"/>
                  </a:lnTo>
                  <a:lnTo>
                    <a:pt x="3157" y="1251"/>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52"/>
            <p:cNvSpPr/>
            <p:nvPr/>
          </p:nvSpPr>
          <p:spPr>
            <a:xfrm>
              <a:off x="4944200" y="878675"/>
              <a:ext cx="94750" cy="137975"/>
            </a:xfrm>
            <a:custGeom>
              <a:avLst/>
              <a:gdLst/>
              <a:ahLst/>
              <a:cxnLst/>
              <a:rect l="l" t="t" r="r" b="b"/>
              <a:pathLst>
                <a:path w="3790" h="5519" extrusionOk="0">
                  <a:moveTo>
                    <a:pt x="620" y="922"/>
                  </a:moveTo>
                  <a:lnTo>
                    <a:pt x="3145" y="1932"/>
                  </a:lnTo>
                  <a:lnTo>
                    <a:pt x="3145" y="2892"/>
                  </a:lnTo>
                  <a:lnTo>
                    <a:pt x="1415" y="4432"/>
                  </a:lnTo>
                  <a:lnTo>
                    <a:pt x="632" y="2298"/>
                  </a:lnTo>
                  <a:lnTo>
                    <a:pt x="620" y="922"/>
                  </a:lnTo>
                  <a:close/>
                  <a:moveTo>
                    <a:pt x="1" y="0"/>
                  </a:moveTo>
                  <a:lnTo>
                    <a:pt x="1" y="2349"/>
                  </a:lnTo>
                  <a:lnTo>
                    <a:pt x="1137" y="5518"/>
                  </a:lnTo>
                  <a:lnTo>
                    <a:pt x="3789" y="3182"/>
                  </a:lnTo>
                  <a:lnTo>
                    <a:pt x="3789" y="1503"/>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52"/>
            <p:cNvSpPr/>
            <p:nvPr/>
          </p:nvSpPr>
          <p:spPr>
            <a:xfrm>
              <a:off x="4770275" y="799125"/>
              <a:ext cx="164800" cy="161950"/>
            </a:xfrm>
            <a:custGeom>
              <a:avLst/>
              <a:gdLst/>
              <a:ahLst/>
              <a:cxnLst/>
              <a:rect l="l" t="t" r="r" b="b"/>
              <a:pathLst>
                <a:path w="6592" h="6478" extrusionOk="0">
                  <a:moveTo>
                    <a:pt x="1049" y="0"/>
                  </a:moveTo>
                  <a:lnTo>
                    <a:pt x="0" y="1856"/>
                  </a:lnTo>
                  <a:lnTo>
                    <a:pt x="948" y="4546"/>
                  </a:lnTo>
                  <a:lnTo>
                    <a:pt x="2539" y="6478"/>
                  </a:lnTo>
                  <a:lnTo>
                    <a:pt x="5064" y="6478"/>
                  </a:lnTo>
                  <a:lnTo>
                    <a:pt x="6592" y="6213"/>
                  </a:lnTo>
                  <a:lnTo>
                    <a:pt x="5695" y="3801"/>
                  </a:lnTo>
                  <a:lnTo>
                    <a:pt x="3296" y="2500"/>
                  </a:lnTo>
                  <a:lnTo>
                    <a:pt x="104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52"/>
            <p:cNvSpPr/>
            <p:nvPr/>
          </p:nvSpPr>
          <p:spPr>
            <a:xfrm>
              <a:off x="4761750" y="785550"/>
              <a:ext cx="184075" cy="183425"/>
            </a:xfrm>
            <a:custGeom>
              <a:avLst/>
              <a:gdLst/>
              <a:ahLst/>
              <a:cxnLst/>
              <a:rect l="l" t="t" r="r" b="b"/>
              <a:pathLst>
                <a:path w="7363" h="7337" extrusionOk="0">
                  <a:moveTo>
                    <a:pt x="1453" y="1074"/>
                  </a:moveTo>
                  <a:lnTo>
                    <a:pt x="3410" y="3245"/>
                  </a:lnTo>
                  <a:lnTo>
                    <a:pt x="5784" y="4559"/>
                  </a:lnTo>
                  <a:lnTo>
                    <a:pt x="6503" y="6516"/>
                  </a:lnTo>
                  <a:lnTo>
                    <a:pt x="5405" y="6705"/>
                  </a:lnTo>
                  <a:lnTo>
                    <a:pt x="3031" y="6705"/>
                  </a:lnTo>
                  <a:lnTo>
                    <a:pt x="1566" y="4937"/>
                  </a:lnTo>
                  <a:lnTo>
                    <a:pt x="695" y="2425"/>
                  </a:lnTo>
                  <a:lnTo>
                    <a:pt x="1453" y="1074"/>
                  </a:lnTo>
                  <a:close/>
                  <a:moveTo>
                    <a:pt x="1326" y="0"/>
                  </a:moveTo>
                  <a:lnTo>
                    <a:pt x="1" y="2374"/>
                  </a:lnTo>
                  <a:lnTo>
                    <a:pt x="985" y="5203"/>
                  </a:lnTo>
                  <a:lnTo>
                    <a:pt x="2728" y="7337"/>
                  </a:lnTo>
                  <a:lnTo>
                    <a:pt x="5468" y="7337"/>
                  </a:lnTo>
                  <a:lnTo>
                    <a:pt x="7362" y="7008"/>
                  </a:lnTo>
                  <a:lnTo>
                    <a:pt x="6289" y="4129"/>
                  </a:lnTo>
                  <a:lnTo>
                    <a:pt x="3839" y="2791"/>
                  </a:lnTo>
                  <a:lnTo>
                    <a:pt x="132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52"/>
            <p:cNvSpPr/>
            <p:nvPr/>
          </p:nvSpPr>
          <p:spPr>
            <a:xfrm>
              <a:off x="4392100" y="1174150"/>
              <a:ext cx="165750" cy="386075"/>
            </a:xfrm>
            <a:custGeom>
              <a:avLst/>
              <a:gdLst/>
              <a:ahLst/>
              <a:cxnLst/>
              <a:rect l="l" t="t" r="r" b="b"/>
              <a:pathLst>
                <a:path w="6630" h="15443" extrusionOk="0">
                  <a:moveTo>
                    <a:pt x="6629" y="0"/>
                  </a:moveTo>
                  <a:lnTo>
                    <a:pt x="4521" y="1036"/>
                  </a:lnTo>
                  <a:lnTo>
                    <a:pt x="2261" y="3056"/>
                  </a:lnTo>
                  <a:lnTo>
                    <a:pt x="0" y="6301"/>
                  </a:lnTo>
                  <a:lnTo>
                    <a:pt x="354" y="10594"/>
                  </a:lnTo>
                  <a:lnTo>
                    <a:pt x="51" y="12652"/>
                  </a:lnTo>
                  <a:lnTo>
                    <a:pt x="1288" y="15443"/>
                  </a:lnTo>
                  <a:lnTo>
                    <a:pt x="4357" y="15443"/>
                  </a:lnTo>
                  <a:lnTo>
                    <a:pt x="2425" y="11731"/>
                  </a:lnTo>
                  <a:lnTo>
                    <a:pt x="2955" y="7033"/>
                  </a:lnTo>
                  <a:lnTo>
                    <a:pt x="4634" y="4154"/>
                  </a:lnTo>
                  <a:lnTo>
                    <a:pt x="6629" y="1844"/>
                  </a:lnTo>
                  <a:lnTo>
                    <a:pt x="662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52"/>
            <p:cNvSpPr/>
            <p:nvPr/>
          </p:nvSpPr>
          <p:spPr>
            <a:xfrm>
              <a:off x="4383875" y="1161200"/>
              <a:ext cx="181875" cy="406925"/>
            </a:xfrm>
            <a:custGeom>
              <a:avLst/>
              <a:gdLst/>
              <a:ahLst/>
              <a:cxnLst/>
              <a:rect l="l" t="t" r="r" b="b"/>
              <a:pathLst>
                <a:path w="7275" h="16277" extrusionOk="0">
                  <a:moveTo>
                    <a:pt x="6643" y="1023"/>
                  </a:moveTo>
                  <a:lnTo>
                    <a:pt x="6643" y="2248"/>
                  </a:lnTo>
                  <a:lnTo>
                    <a:pt x="4686" y="4508"/>
                  </a:lnTo>
                  <a:lnTo>
                    <a:pt x="3006" y="7387"/>
                  </a:lnTo>
                  <a:lnTo>
                    <a:pt x="2425" y="12299"/>
                  </a:lnTo>
                  <a:lnTo>
                    <a:pt x="4168" y="15645"/>
                  </a:lnTo>
                  <a:lnTo>
                    <a:pt x="1819" y="15645"/>
                  </a:lnTo>
                  <a:lnTo>
                    <a:pt x="708" y="13120"/>
                  </a:lnTo>
                  <a:lnTo>
                    <a:pt x="999" y="11125"/>
                  </a:lnTo>
                  <a:lnTo>
                    <a:pt x="645" y="6895"/>
                  </a:lnTo>
                  <a:lnTo>
                    <a:pt x="2829" y="3789"/>
                  </a:lnTo>
                  <a:lnTo>
                    <a:pt x="5039" y="1806"/>
                  </a:lnTo>
                  <a:lnTo>
                    <a:pt x="6643" y="1023"/>
                  </a:lnTo>
                  <a:close/>
                  <a:moveTo>
                    <a:pt x="7274" y="0"/>
                  </a:moveTo>
                  <a:lnTo>
                    <a:pt x="4723" y="1263"/>
                  </a:lnTo>
                  <a:lnTo>
                    <a:pt x="2387" y="3347"/>
                  </a:lnTo>
                  <a:lnTo>
                    <a:pt x="1" y="6731"/>
                  </a:lnTo>
                  <a:lnTo>
                    <a:pt x="380" y="11112"/>
                  </a:lnTo>
                  <a:lnTo>
                    <a:pt x="64" y="13221"/>
                  </a:lnTo>
                  <a:lnTo>
                    <a:pt x="1415" y="16277"/>
                  </a:lnTo>
                  <a:lnTo>
                    <a:pt x="5203" y="16277"/>
                  </a:lnTo>
                  <a:lnTo>
                    <a:pt x="3069" y="12185"/>
                  </a:lnTo>
                  <a:lnTo>
                    <a:pt x="3587" y="7652"/>
                  </a:lnTo>
                  <a:lnTo>
                    <a:pt x="5203" y="4874"/>
                  </a:lnTo>
                  <a:lnTo>
                    <a:pt x="7274" y="2475"/>
                  </a:lnTo>
                  <a:lnTo>
                    <a:pt x="727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52"/>
            <p:cNvSpPr/>
            <p:nvPr/>
          </p:nvSpPr>
          <p:spPr>
            <a:xfrm>
              <a:off x="3327950" y="2153675"/>
              <a:ext cx="78950" cy="116200"/>
            </a:xfrm>
            <a:custGeom>
              <a:avLst/>
              <a:gdLst/>
              <a:ahLst/>
              <a:cxnLst/>
              <a:rect l="l" t="t" r="r" b="b"/>
              <a:pathLst>
                <a:path w="3158" h="4648" extrusionOk="0">
                  <a:moveTo>
                    <a:pt x="1288" y="1"/>
                  </a:moveTo>
                  <a:lnTo>
                    <a:pt x="1" y="1655"/>
                  </a:lnTo>
                  <a:lnTo>
                    <a:pt x="1" y="3069"/>
                  </a:lnTo>
                  <a:lnTo>
                    <a:pt x="1" y="3700"/>
                  </a:lnTo>
                  <a:lnTo>
                    <a:pt x="884" y="4647"/>
                  </a:lnTo>
                  <a:lnTo>
                    <a:pt x="2677" y="3915"/>
                  </a:lnTo>
                  <a:lnTo>
                    <a:pt x="3157" y="1731"/>
                  </a:lnTo>
                  <a:lnTo>
                    <a:pt x="3157" y="544"/>
                  </a:lnTo>
                  <a:lnTo>
                    <a:pt x="128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52"/>
            <p:cNvSpPr/>
            <p:nvPr/>
          </p:nvSpPr>
          <p:spPr>
            <a:xfrm>
              <a:off x="3320050" y="2144525"/>
              <a:ext cx="94725" cy="134825"/>
            </a:xfrm>
            <a:custGeom>
              <a:avLst/>
              <a:gdLst/>
              <a:ahLst/>
              <a:cxnLst/>
              <a:rect l="l" t="t" r="r" b="b"/>
              <a:pathLst>
                <a:path w="3789" h="5393" extrusionOk="0">
                  <a:moveTo>
                    <a:pt x="1718" y="720"/>
                  </a:moveTo>
                  <a:lnTo>
                    <a:pt x="3158" y="1150"/>
                  </a:lnTo>
                  <a:lnTo>
                    <a:pt x="3158" y="2059"/>
                  </a:lnTo>
                  <a:lnTo>
                    <a:pt x="2728" y="4054"/>
                  </a:lnTo>
                  <a:lnTo>
                    <a:pt x="1289" y="4647"/>
                  </a:lnTo>
                  <a:lnTo>
                    <a:pt x="632" y="3953"/>
                  </a:lnTo>
                  <a:lnTo>
                    <a:pt x="632" y="2122"/>
                  </a:lnTo>
                  <a:lnTo>
                    <a:pt x="1718" y="720"/>
                  </a:lnTo>
                  <a:close/>
                  <a:moveTo>
                    <a:pt x="1491" y="0"/>
                  </a:moveTo>
                  <a:lnTo>
                    <a:pt x="1" y="1907"/>
                  </a:lnTo>
                  <a:lnTo>
                    <a:pt x="1" y="4193"/>
                  </a:lnTo>
                  <a:lnTo>
                    <a:pt x="1125" y="5392"/>
                  </a:lnTo>
                  <a:lnTo>
                    <a:pt x="3271" y="4508"/>
                  </a:lnTo>
                  <a:lnTo>
                    <a:pt x="3789" y="2160"/>
                  </a:lnTo>
                  <a:lnTo>
                    <a:pt x="3789" y="682"/>
                  </a:lnTo>
                  <a:lnTo>
                    <a:pt x="149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52"/>
            <p:cNvSpPr/>
            <p:nvPr/>
          </p:nvSpPr>
          <p:spPr>
            <a:xfrm>
              <a:off x="3404025" y="2057075"/>
              <a:ext cx="144925" cy="252250"/>
            </a:xfrm>
            <a:custGeom>
              <a:avLst/>
              <a:gdLst/>
              <a:ahLst/>
              <a:cxnLst/>
              <a:rect l="l" t="t" r="r" b="b"/>
              <a:pathLst>
                <a:path w="5797" h="10090" extrusionOk="0">
                  <a:moveTo>
                    <a:pt x="2602" y="1"/>
                  </a:moveTo>
                  <a:lnTo>
                    <a:pt x="834" y="443"/>
                  </a:lnTo>
                  <a:lnTo>
                    <a:pt x="1" y="1680"/>
                  </a:lnTo>
                  <a:lnTo>
                    <a:pt x="2097" y="4408"/>
                  </a:lnTo>
                  <a:lnTo>
                    <a:pt x="2311" y="6201"/>
                  </a:lnTo>
                  <a:lnTo>
                    <a:pt x="746" y="7703"/>
                  </a:lnTo>
                  <a:lnTo>
                    <a:pt x="746" y="10090"/>
                  </a:lnTo>
                  <a:lnTo>
                    <a:pt x="5796" y="9155"/>
                  </a:lnTo>
                  <a:lnTo>
                    <a:pt x="5796" y="7564"/>
                  </a:lnTo>
                  <a:lnTo>
                    <a:pt x="4837" y="5266"/>
                  </a:lnTo>
                  <a:lnTo>
                    <a:pt x="2728" y="2753"/>
                  </a:lnTo>
                  <a:lnTo>
                    <a:pt x="3700" y="1213"/>
                  </a:lnTo>
                  <a:lnTo>
                    <a:pt x="260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52"/>
            <p:cNvSpPr/>
            <p:nvPr/>
          </p:nvSpPr>
          <p:spPr>
            <a:xfrm>
              <a:off x="3394250" y="2048250"/>
              <a:ext cx="162600" cy="270550"/>
            </a:xfrm>
            <a:custGeom>
              <a:avLst/>
              <a:gdLst/>
              <a:ahLst/>
              <a:cxnLst/>
              <a:rect l="l" t="t" r="r" b="b"/>
              <a:pathLst>
                <a:path w="6504" h="10822" extrusionOk="0">
                  <a:moveTo>
                    <a:pt x="2879" y="707"/>
                  </a:moveTo>
                  <a:lnTo>
                    <a:pt x="3687" y="1604"/>
                  </a:lnTo>
                  <a:lnTo>
                    <a:pt x="2728" y="3132"/>
                  </a:lnTo>
                  <a:lnTo>
                    <a:pt x="4950" y="5783"/>
                  </a:lnTo>
                  <a:lnTo>
                    <a:pt x="5872" y="7980"/>
                  </a:lnTo>
                  <a:lnTo>
                    <a:pt x="5872" y="9243"/>
                  </a:lnTo>
                  <a:lnTo>
                    <a:pt x="1452" y="10064"/>
                  </a:lnTo>
                  <a:lnTo>
                    <a:pt x="1452" y="8195"/>
                  </a:lnTo>
                  <a:lnTo>
                    <a:pt x="3031" y="6667"/>
                  </a:lnTo>
                  <a:lnTo>
                    <a:pt x="2791" y="4634"/>
                  </a:lnTo>
                  <a:lnTo>
                    <a:pt x="783" y="2008"/>
                  </a:lnTo>
                  <a:lnTo>
                    <a:pt x="1414" y="1061"/>
                  </a:lnTo>
                  <a:lnTo>
                    <a:pt x="2879" y="707"/>
                  </a:lnTo>
                  <a:close/>
                  <a:moveTo>
                    <a:pt x="3094" y="0"/>
                  </a:moveTo>
                  <a:lnTo>
                    <a:pt x="1023" y="505"/>
                  </a:lnTo>
                  <a:lnTo>
                    <a:pt x="0" y="2046"/>
                  </a:lnTo>
                  <a:lnTo>
                    <a:pt x="2172" y="4887"/>
                  </a:lnTo>
                  <a:lnTo>
                    <a:pt x="2361" y="6440"/>
                  </a:lnTo>
                  <a:lnTo>
                    <a:pt x="821" y="7917"/>
                  </a:lnTo>
                  <a:lnTo>
                    <a:pt x="821" y="10822"/>
                  </a:lnTo>
                  <a:lnTo>
                    <a:pt x="6503" y="9774"/>
                  </a:lnTo>
                  <a:lnTo>
                    <a:pt x="6503" y="7917"/>
                  </a:lnTo>
                  <a:lnTo>
                    <a:pt x="5506" y="5493"/>
                  </a:lnTo>
                  <a:lnTo>
                    <a:pt x="3498" y="3094"/>
                  </a:lnTo>
                  <a:lnTo>
                    <a:pt x="4470" y="1541"/>
                  </a:lnTo>
                  <a:lnTo>
                    <a:pt x="30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52"/>
            <p:cNvSpPr/>
            <p:nvPr/>
          </p:nvSpPr>
          <p:spPr>
            <a:xfrm>
              <a:off x="3658775" y="1084500"/>
              <a:ext cx="236775" cy="215300"/>
            </a:xfrm>
            <a:custGeom>
              <a:avLst/>
              <a:gdLst/>
              <a:ahLst/>
              <a:cxnLst/>
              <a:rect l="l" t="t" r="r" b="b"/>
              <a:pathLst>
                <a:path w="9471" h="8612" extrusionOk="0">
                  <a:moveTo>
                    <a:pt x="3498" y="0"/>
                  </a:moveTo>
                  <a:lnTo>
                    <a:pt x="1907" y="972"/>
                  </a:lnTo>
                  <a:lnTo>
                    <a:pt x="1907" y="1692"/>
                  </a:lnTo>
                  <a:lnTo>
                    <a:pt x="1" y="2273"/>
                  </a:lnTo>
                  <a:lnTo>
                    <a:pt x="2173" y="5026"/>
                  </a:lnTo>
                  <a:lnTo>
                    <a:pt x="3801" y="6162"/>
                  </a:lnTo>
                  <a:lnTo>
                    <a:pt x="3271" y="6970"/>
                  </a:lnTo>
                  <a:lnTo>
                    <a:pt x="5254" y="8612"/>
                  </a:lnTo>
                  <a:lnTo>
                    <a:pt x="6327" y="4028"/>
                  </a:lnTo>
                  <a:lnTo>
                    <a:pt x="7488" y="5278"/>
                  </a:lnTo>
                  <a:lnTo>
                    <a:pt x="7122" y="7046"/>
                  </a:lnTo>
                  <a:lnTo>
                    <a:pt x="8537" y="7046"/>
                  </a:lnTo>
                  <a:lnTo>
                    <a:pt x="9471" y="5177"/>
                  </a:lnTo>
                  <a:lnTo>
                    <a:pt x="6150" y="2513"/>
                  </a:lnTo>
                  <a:lnTo>
                    <a:pt x="349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52"/>
            <p:cNvSpPr/>
            <p:nvPr/>
          </p:nvSpPr>
          <p:spPr>
            <a:xfrm>
              <a:off x="3645200" y="1074400"/>
              <a:ext cx="260450" cy="239600"/>
            </a:xfrm>
            <a:custGeom>
              <a:avLst/>
              <a:gdLst/>
              <a:ahLst/>
              <a:cxnLst/>
              <a:rect l="l" t="t" r="r" b="b"/>
              <a:pathLst>
                <a:path w="10418" h="9584" extrusionOk="0">
                  <a:moveTo>
                    <a:pt x="4003" y="796"/>
                  </a:moveTo>
                  <a:lnTo>
                    <a:pt x="6491" y="3157"/>
                  </a:lnTo>
                  <a:lnTo>
                    <a:pt x="9610" y="5670"/>
                  </a:lnTo>
                  <a:lnTo>
                    <a:pt x="8878" y="7134"/>
                  </a:lnTo>
                  <a:lnTo>
                    <a:pt x="8057" y="7134"/>
                  </a:lnTo>
                  <a:lnTo>
                    <a:pt x="8372" y="5581"/>
                  </a:lnTo>
                  <a:lnTo>
                    <a:pt x="6693" y="3788"/>
                  </a:lnTo>
                  <a:lnTo>
                    <a:pt x="5607" y="8460"/>
                  </a:lnTo>
                  <a:lnTo>
                    <a:pt x="4231" y="7324"/>
                  </a:lnTo>
                  <a:lnTo>
                    <a:pt x="4774" y="6478"/>
                  </a:lnTo>
                  <a:lnTo>
                    <a:pt x="2943" y="5202"/>
                  </a:lnTo>
                  <a:lnTo>
                    <a:pt x="1074" y="2841"/>
                  </a:lnTo>
                  <a:lnTo>
                    <a:pt x="2779" y="2323"/>
                  </a:lnTo>
                  <a:lnTo>
                    <a:pt x="2779" y="1553"/>
                  </a:lnTo>
                  <a:lnTo>
                    <a:pt x="4003" y="796"/>
                  </a:lnTo>
                  <a:close/>
                  <a:moveTo>
                    <a:pt x="4092" y="0"/>
                  </a:moveTo>
                  <a:lnTo>
                    <a:pt x="2147" y="1200"/>
                  </a:lnTo>
                  <a:lnTo>
                    <a:pt x="2147" y="1856"/>
                  </a:lnTo>
                  <a:lnTo>
                    <a:pt x="1" y="2513"/>
                  </a:lnTo>
                  <a:lnTo>
                    <a:pt x="2476" y="5632"/>
                  </a:lnTo>
                  <a:lnTo>
                    <a:pt x="3915" y="6654"/>
                  </a:lnTo>
                  <a:lnTo>
                    <a:pt x="3397" y="7437"/>
                  </a:lnTo>
                  <a:lnTo>
                    <a:pt x="5986" y="9584"/>
                  </a:lnTo>
                  <a:lnTo>
                    <a:pt x="7047" y="5076"/>
                  </a:lnTo>
                  <a:lnTo>
                    <a:pt x="7691" y="5771"/>
                  </a:lnTo>
                  <a:lnTo>
                    <a:pt x="7274" y="7778"/>
                  </a:lnTo>
                  <a:lnTo>
                    <a:pt x="9269" y="7778"/>
                  </a:lnTo>
                  <a:lnTo>
                    <a:pt x="10418" y="5505"/>
                  </a:lnTo>
                  <a:lnTo>
                    <a:pt x="6908" y="2690"/>
                  </a:lnTo>
                  <a:lnTo>
                    <a:pt x="409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52"/>
            <p:cNvSpPr/>
            <p:nvPr/>
          </p:nvSpPr>
          <p:spPr>
            <a:xfrm>
              <a:off x="3780950" y="1045975"/>
              <a:ext cx="134825" cy="91250"/>
            </a:xfrm>
            <a:custGeom>
              <a:avLst/>
              <a:gdLst/>
              <a:ahLst/>
              <a:cxnLst/>
              <a:rect l="l" t="t" r="r" b="b"/>
              <a:pathLst>
                <a:path w="5393" h="3650" extrusionOk="0">
                  <a:moveTo>
                    <a:pt x="1175" y="1"/>
                  </a:moveTo>
                  <a:lnTo>
                    <a:pt x="0" y="1137"/>
                  </a:lnTo>
                  <a:lnTo>
                    <a:pt x="2235" y="2842"/>
                  </a:lnTo>
                  <a:lnTo>
                    <a:pt x="3612" y="3650"/>
                  </a:lnTo>
                  <a:lnTo>
                    <a:pt x="5392" y="1819"/>
                  </a:lnTo>
                  <a:lnTo>
                    <a:pt x="4584" y="329"/>
                  </a:lnTo>
                  <a:lnTo>
                    <a:pt x="3208" y="1"/>
                  </a:lnTo>
                  <a:lnTo>
                    <a:pt x="2703" y="1137"/>
                  </a:lnTo>
                  <a:lnTo>
                    <a:pt x="117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52"/>
            <p:cNvSpPr/>
            <p:nvPr/>
          </p:nvSpPr>
          <p:spPr>
            <a:xfrm>
              <a:off x="3768950" y="1035550"/>
              <a:ext cx="156600" cy="111475"/>
            </a:xfrm>
            <a:custGeom>
              <a:avLst/>
              <a:gdLst/>
              <a:ahLst/>
              <a:cxnLst/>
              <a:rect l="l" t="t" r="r" b="b"/>
              <a:pathLst>
                <a:path w="6264" h="4459" extrusionOk="0">
                  <a:moveTo>
                    <a:pt x="3864" y="784"/>
                  </a:moveTo>
                  <a:lnTo>
                    <a:pt x="4849" y="1011"/>
                  </a:lnTo>
                  <a:lnTo>
                    <a:pt x="5481" y="2185"/>
                  </a:lnTo>
                  <a:lnTo>
                    <a:pt x="4041" y="3663"/>
                  </a:lnTo>
                  <a:lnTo>
                    <a:pt x="2905" y="3006"/>
                  </a:lnTo>
                  <a:lnTo>
                    <a:pt x="960" y="1529"/>
                  </a:lnTo>
                  <a:lnTo>
                    <a:pt x="1680" y="834"/>
                  </a:lnTo>
                  <a:lnTo>
                    <a:pt x="3309" y="2046"/>
                  </a:lnTo>
                  <a:lnTo>
                    <a:pt x="3864" y="784"/>
                  </a:lnTo>
                  <a:close/>
                  <a:moveTo>
                    <a:pt x="1629" y="1"/>
                  </a:moveTo>
                  <a:lnTo>
                    <a:pt x="0" y="1579"/>
                  </a:lnTo>
                  <a:lnTo>
                    <a:pt x="2564" y="3524"/>
                  </a:lnTo>
                  <a:lnTo>
                    <a:pt x="4142" y="4458"/>
                  </a:lnTo>
                  <a:lnTo>
                    <a:pt x="6264" y="2299"/>
                  </a:lnTo>
                  <a:lnTo>
                    <a:pt x="5279" y="468"/>
                  </a:lnTo>
                  <a:lnTo>
                    <a:pt x="3511" y="51"/>
                  </a:lnTo>
                  <a:lnTo>
                    <a:pt x="3056" y="1062"/>
                  </a:lnTo>
                  <a:lnTo>
                    <a:pt x="162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52"/>
            <p:cNvSpPr/>
            <p:nvPr/>
          </p:nvSpPr>
          <p:spPr>
            <a:xfrm>
              <a:off x="3098775" y="1751200"/>
              <a:ext cx="166375" cy="133550"/>
            </a:xfrm>
            <a:custGeom>
              <a:avLst/>
              <a:gdLst/>
              <a:ahLst/>
              <a:cxnLst/>
              <a:rect l="l" t="t" r="r" b="b"/>
              <a:pathLst>
                <a:path w="6655" h="5342" extrusionOk="0">
                  <a:moveTo>
                    <a:pt x="5619" y="0"/>
                  </a:moveTo>
                  <a:lnTo>
                    <a:pt x="4205" y="985"/>
                  </a:lnTo>
                  <a:lnTo>
                    <a:pt x="2475" y="1869"/>
                  </a:lnTo>
                  <a:lnTo>
                    <a:pt x="1288" y="404"/>
                  </a:lnTo>
                  <a:lnTo>
                    <a:pt x="0" y="1856"/>
                  </a:lnTo>
                  <a:lnTo>
                    <a:pt x="341" y="2829"/>
                  </a:lnTo>
                  <a:lnTo>
                    <a:pt x="341" y="4028"/>
                  </a:lnTo>
                  <a:lnTo>
                    <a:pt x="2766" y="5341"/>
                  </a:lnTo>
                  <a:lnTo>
                    <a:pt x="4963" y="4369"/>
                  </a:lnTo>
                  <a:lnTo>
                    <a:pt x="6655" y="2854"/>
                  </a:lnTo>
                  <a:lnTo>
                    <a:pt x="6655" y="1515"/>
                  </a:lnTo>
                  <a:lnTo>
                    <a:pt x="561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52"/>
            <p:cNvSpPr/>
            <p:nvPr/>
          </p:nvSpPr>
          <p:spPr>
            <a:xfrm>
              <a:off x="3089925" y="1740150"/>
              <a:ext cx="182800" cy="153450"/>
            </a:xfrm>
            <a:custGeom>
              <a:avLst/>
              <a:gdLst/>
              <a:ahLst/>
              <a:cxnLst/>
              <a:rect l="l" t="t" r="r" b="b"/>
              <a:pathLst>
                <a:path w="7312" h="6138" extrusionOk="0">
                  <a:moveTo>
                    <a:pt x="5885" y="884"/>
                  </a:moveTo>
                  <a:lnTo>
                    <a:pt x="6693" y="2046"/>
                  </a:lnTo>
                  <a:lnTo>
                    <a:pt x="6693" y="3157"/>
                  </a:lnTo>
                  <a:lnTo>
                    <a:pt x="5140" y="4546"/>
                  </a:lnTo>
                  <a:lnTo>
                    <a:pt x="3132" y="5443"/>
                  </a:lnTo>
                  <a:lnTo>
                    <a:pt x="1011" y="4281"/>
                  </a:lnTo>
                  <a:lnTo>
                    <a:pt x="1011" y="3271"/>
                  </a:lnTo>
                  <a:lnTo>
                    <a:pt x="708" y="2374"/>
                  </a:lnTo>
                  <a:lnTo>
                    <a:pt x="1630" y="1339"/>
                  </a:lnTo>
                  <a:lnTo>
                    <a:pt x="2741" y="2715"/>
                  </a:lnTo>
                  <a:lnTo>
                    <a:pt x="4698" y="1705"/>
                  </a:lnTo>
                  <a:lnTo>
                    <a:pt x="5885" y="884"/>
                  </a:lnTo>
                  <a:close/>
                  <a:moveTo>
                    <a:pt x="6049" y="0"/>
                  </a:moveTo>
                  <a:lnTo>
                    <a:pt x="4395" y="1162"/>
                  </a:lnTo>
                  <a:lnTo>
                    <a:pt x="2918" y="1920"/>
                  </a:lnTo>
                  <a:lnTo>
                    <a:pt x="1655" y="366"/>
                  </a:lnTo>
                  <a:lnTo>
                    <a:pt x="1" y="2235"/>
                  </a:lnTo>
                  <a:lnTo>
                    <a:pt x="380" y="3334"/>
                  </a:lnTo>
                  <a:lnTo>
                    <a:pt x="380" y="4660"/>
                  </a:lnTo>
                  <a:lnTo>
                    <a:pt x="3094" y="6137"/>
                  </a:lnTo>
                  <a:lnTo>
                    <a:pt x="5443" y="5102"/>
                  </a:lnTo>
                  <a:lnTo>
                    <a:pt x="7312" y="3435"/>
                  </a:lnTo>
                  <a:lnTo>
                    <a:pt x="7312" y="1856"/>
                  </a:lnTo>
                  <a:lnTo>
                    <a:pt x="604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52"/>
            <p:cNvSpPr/>
            <p:nvPr/>
          </p:nvSpPr>
          <p:spPr>
            <a:xfrm>
              <a:off x="3793250" y="2636350"/>
              <a:ext cx="57175" cy="35700"/>
            </a:xfrm>
            <a:custGeom>
              <a:avLst/>
              <a:gdLst/>
              <a:ahLst/>
              <a:cxnLst/>
              <a:rect l="l" t="t" r="r" b="b"/>
              <a:pathLst>
                <a:path w="2287" h="1428" extrusionOk="0">
                  <a:moveTo>
                    <a:pt x="1743" y="0"/>
                  </a:moveTo>
                  <a:lnTo>
                    <a:pt x="1" y="480"/>
                  </a:lnTo>
                  <a:lnTo>
                    <a:pt x="2286" y="1427"/>
                  </a:lnTo>
                  <a:lnTo>
                    <a:pt x="2286" y="1427"/>
                  </a:lnTo>
                  <a:lnTo>
                    <a:pt x="174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52"/>
            <p:cNvSpPr/>
            <p:nvPr/>
          </p:nvSpPr>
          <p:spPr>
            <a:xfrm>
              <a:off x="3768950" y="2626875"/>
              <a:ext cx="95675" cy="59375"/>
            </a:xfrm>
            <a:custGeom>
              <a:avLst/>
              <a:gdLst/>
              <a:ahLst/>
              <a:cxnLst/>
              <a:rect l="l" t="t" r="r" b="b"/>
              <a:pathLst>
                <a:path w="3827" h="2375" extrusionOk="0">
                  <a:moveTo>
                    <a:pt x="2526" y="758"/>
                  </a:moveTo>
                  <a:lnTo>
                    <a:pt x="2703" y="1238"/>
                  </a:lnTo>
                  <a:lnTo>
                    <a:pt x="1958" y="922"/>
                  </a:lnTo>
                  <a:lnTo>
                    <a:pt x="2526" y="758"/>
                  </a:lnTo>
                  <a:close/>
                  <a:moveTo>
                    <a:pt x="2905" y="0"/>
                  </a:moveTo>
                  <a:lnTo>
                    <a:pt x="0" y="796"/>
                  </a:lnTo>
                  <a:lnTo>
                    <a:pt x="3826" y="2374"/>
                  </a:lnTo>
                  <a:lnTo>
                    <a:pt x="290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52"/>
            <p:cNvSpPr/>
            <p:nvPr/>
          </p:nvSpPr>
          <p:spPr>
            <a:xfrm>
              <a:off x="3702975" y="2517025"/>
              <a:ext cx="43275" cy="68200"/>
            </a:xfrm>
            <a:custGeom>
              <a:avLst/>
              <a:gdLst/>
              <a:ahLst/>
              <a:cxnLst/>
              <a:rect l="l" t="t" r="r" b="b"/>
              <a:pathLst>
                <a:path w="1731" h="2728" extrusionOk="0">
                  <a:moveTo>
                    <a:pt x="733" y="0"/>
                  </a:moveTo>
                  <a:cubicBezTo>
                    <a:pt x="493" y="164"/>
                    <a:pt x="0" y="1288"/>
                    <a:pt x="0" y="1288"/>
                  </a:cubicBezTo>
                  <a:lnTo>
                    <a:pt x="695" y="2728"/>
                  </a:lnTo>
                  <a:lnTo>
                    <a:pt x="1730" y="2728"/>
                  </a:lnTo>
                  <a:lnTo>
                    <a:pt x="73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52"/>
            <p:cNvSpPr/>
            <p:nvPr/>
          </p:nvSpPr>
          <p:spPr>
            <a:xfrm>
              <a:off x="3694450" y="2505025"/>
              <a:ext cx="62850" cy="88100"/>
            </a:xfrm>
            <a:custGeom>
              <a:avLst/>
              <a:gdLst/>
              <a:ahLst/>
              <a:cxnLst/>
              <a:rect l="l" t="t" r="r" b="b"/>
              <a:pathLst>
                <a:path w="2514" h="3524" extrusionOk="0">
                  <a:moveTo>
                    <a:pt x="973" y="1162"/>
                  </a:moveTo>
                  <a:lnTo>
                    <a:pt x="1604" y="2892"/>
                  </a:lnTo>
                  <a:lnTo>
                    <a:pt x="1225" y="2892"/>
                  </a:lnTo>
                  <a:lnTo>
                    <a:pt x="682" y="1756"/>
                  </a:lnTo>
                  <a:cubicBezTo>
                    <a:pt x="771" y="1554"/>
                    <a:pt x="884" y="1352"/>
                    <a:pt x="973" y="1162"/>
                  </a:cubicBezTo>
                  <a:close/>
                  <a:moveTo>
                    <a:pt x="1238" y="0"/>
                  </a:moveTo>
                  <a:lnTo>
                    <a:pt x="897" y="215"/>
                  </a:lnTo>
                  <a:cubicBezTo>
                    <a:pt x="619" y="405"/>
                    <a:pt x="253" y="1187"/>
                    <a:pt x="51" y="1642"/>
                  </a:cubicBezTo>
                  <a:lnTo>
                    <a:pt x="1" y="1768"/>
                  </a:lnTo>
                  <a:lnTo>
                    <a:pt x="834" y="3523"/>
                  </a:lnTo>
                  <a:lnTo>
                    <a:pt x="2513" y="3523"/>
                  </a:lnTo>
                  <a:lnTo>
                    <a:pt x="123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52"/>
            <p:cNvSpPr/>
            <p:nvPr/>
          </p:nvSpPr>
          <p:spPr>
            <a:xfrm>
              <a:off x="3696975" y="2570375"/>
              <a:ext cx="25275" cy="78000"/>
            </a:xfrm>
            <a:custGeom>
              <a:avLst/>
              <a:gdLst/>
              <a:ahLst/>
              <a:cxnLst/>
              <a:rect l="l" t="t" r="r" b="b"/>
              <a:pathLst>
                <a:path w="1011" h="3120" extrusionOk="0">
                  <a:moveTo>
                    <a:pt x="455" y="0"/>
                  </a:moveTo>
                  <a:lnTo>
                    <a:pt x="1" y="1402"/>
                  </a:lnTo>
                  <a:lnTo>
                    <a:pt x="581" y="3119"/>
                  </a:lnTo>
                  <a:lnTo>
                    <a:pt x="1011" y="3119"/>
                  </a:lnTo>
                  <a:lnTo>
                    <a:pt x="1011" y="278"/>
                  </a:lnTo>
                  <a:lnTo>
                    <a:pt x="4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52"/>
            <p:cNvSpPr/>
            <p:nvPr/>
          </p:nvSpPr>
          <p:spPr>
            <a:xfrm>
              <a:off x="3688775" y="2563750"/>
              <a:ext cx="43275" cy="92500"/>
            </a:xfrm>
            <a:custGeom>
              <a:avLst/>
              <a:gdLst/>
              <a:ahLst/>
              <a:cxnLst/>
              <a:rect l="l" t="t" r="r" b="b"/>
              <a:pathLst>
                <a:path w="1731" h="3700" extrusionOk="0">
                  <a:moveTo>
                    <a:pt x="1023" y="846"/>
                  </a:moveTo>
                  <a:lnTo>
                    <a:pt x="1074" y="871"/>
                  </a:lnTo>
                  <a:lnTo>
                    <a:pt x="1074" y="2765"/>
                  </a:lnTo>
                  <a:lnTo>
                    <a:pt x="695" y="1755"/>
                  </a:lnTo>
                  <a:lnTo>
                    <a:pt x="1023" y="846"/>
                  </a:lnTo>
                  <a:close/>
                  <a:moveTo>
                    <a:pt x="632" y="0"/>
                  </a:moveTo>
                  <a:lnTo>
                    <a:pt x="0" y="1755"/>
                  </a:lnTo>
                  <a:lnTo>
                    <a:pt x="720" y="3700"/>
                  </a:lnTo>
                  <a:lnTo>
                    <a:pt x="1730" y="3700"/>
                  </a:lnTo>
                  <a:lnTo>
                    <a:pt x="1730" y="493"/>
                  </a:lnTo>
                  <a:lnTo>
                    <a:pt x="63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52"/>
            <p:cNvSpPr/>
            <p:nvPr/>
          </p:nvSpPr>
          <p:spPr>
            <a:xfrm>
              <a:off x="4360850" y="1623350"/>
              <a:ext cx="47375" cy="27475"/>
            </a:xfrm>
            <a:custGeom>
              <a:avLst/>
              <a:gdLst/>
              <a:ahLst/>
              <a:cxnLst/>
              <a:rect l="l" t="t" r="r" b="b"/>
              <a:pathLst>
                <a:path w="1895" h="1099" extrusionOk="0">
                  <a:moveTo>
                    <a:pt x="0" y="0"/>
                  </a:moveTo>
                  <a:lnTo>
                    <a:pt x="556" y="1099"/>
                  </a:lnTo>
                  <a:lnTo>
                    <a:pt x="1326" y="947"/>
                  </a:lnTo>
                  <a:lnTo>
                    <a:pt x="18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52"/>
            <p:cNvSpPr/>
            <p:nvPr/>
          </p:nvSpPr>
          <p:spPr>
            <a:xfrm>
              <a:off x="4347900" y="1615450"/>
              <a:ext cx="74200" cy="44550"/>
            </a:xfrm>
            <a:custGeom>
              <a:avLst/>
              <a:gdLst/>
              <a:ahLst/>
              <a:cxnLst/>
              <a:rect l="l" t="t" r="r" b="b"/>
              <a:pathLst>
                <a:path w="2968" h="1782" extrusionOk="0">
                  <a:moveTo>
                    <a:pt x="1857" y="632"/>
                  </a:moveTo>
                  <a:lnTo>
                    <a:pt x="1642" y="973"/>
                  </a:lnTo>
                  <a:lnTo>
                    <a:pt x="1238" y="1061"/>
                  </a:lnTo>
                  <a:lnTo>
                    <a:pt x="1023" y="632"/>
                  </a:lnTo>
                  <a:close/>
                  <a:moveTo>
                    <a:pt x="0" y="1"/>
                  </a:moveTo>
                  <a:lnTo>
                    <a:pt x="897" y="1781"/>
                  </a:lnTo>
                  <a:lnTo>
                    <a:pt x="2046" y="1541"/>
                  </a:lnTo>
                  <a:lnTo>
                    <a:pt x="296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52"/>
            <p:cNvSpPr/>
            <p:nvPr/>
          </p:nvSpPr>
          <p:spPr>
            <a:xfrm>
              <a:off x="2445000" y="785850"/>
              <a:ext cx="922425" cy="1196450"/>
            </a:xfrm>
            <a:custGeom>
              <a:avLst/>
              <a:gdLst/>
              <a:ahLst/>
              <a:cxnLst/>
              <a:rect l="l" t="t" r="r" b="b"/>
              <a:pathLst>
                <a:path w="36897" h="47858" extrusionOk="0">
                  <a:moveTo>
                    <a:pt x="27288" y="1"/>
                  </a:moveTo>
                  <a:lnTo>
                    <a:pt x="21921" y="2324"/>
                  </a:lnTo>
                  <a:lnTo>
                    <a:pt x="20027" y="2375"/>
                  </a:lnTo>
                  <a:lnTo>
                    <a:pt x="19396" y="4067"/>
                  </a:lnTo>
                  <a:lnTo>
                    <a:pt x="20179" y="6378"/>
                  </a:lnTo>
                  <a:lnTo>
                    <a:pt x="18600" y="6378"/>
                  </a:lnTo>
                  <a:lnTo>
                    <a:pt x="18285" y="4016"/>
                  </a:lnTo>
                  <a:lnTo>
                    <a:pt x="17262" y="3625"/>
                  </a:lnTo>
                  <a:lnTo>
                    <a:pt x="16782" y="5203"/>
                  </a:lnTo>
                  <a:lnTo>
                    <a:pt x="15620" y="4850"/>
                  </a:lnTo>
                  <a:lnTo>
                    <a:pt x="15305" y="3006"/>
                  </a:lnTo>
                  <a:lnTo>
                    <a:pt x="13411" y="3322"/>
                  </a:lnTo>
                  <a:lnTo>
                    <a:pt x="11277" y="4105"/>
                  </a:lnTo>
                  <a:lnTo>
                    <a:pt x="9698" y="5683"/>
                  </a:lnTo>
                  <a:lnTo>
                    <a:pt x="7489" y="6163"/>
                  </a:lnTo>
                  <a:lnTo>
                    <a:pt x="6150" y="7893"/>
                  </a:lnTo>
                  <a:lnTo>
                    <a:pt x="6933" y="9080"/>
                  </a:lnTo>
                  <a:lnTo>
                    <a:pt x="5355" y="10418"/>
                  </a:lnTo>
                  <a:lnTo>
                    <a:pt x="2678" y="11529"/>
                  </a:lnTo>
                  <a:lnTo>
                    <a:pt x="784" y="11883"/>
                  </a:lnTo>
                  <a:lnTo>
                    <a:pt x="1251" y="13575"/>
                  </a:lnTo>
                  <a:lnTo>
                    <a:pt x="2678" y="13726"/>
                  </a:lnTo>
                  <a:lnTo>
                    <a:pt x="3069" y="14598"/>
                  </a:lnTo>
                  <a:lnTo>
                    <a:pt x="1" y="14838"/>
                  </a:lnTo>
                  <a:lnTo>
                    <a:pt x="1" y="16176"/>
                  </a:lnTo>
                  <a:lnTo>
                    <a:pt x="1731" y="17363"/>
                  </a:lnTo>
                  <a:cubicBezTo>
                    <a:pt x="1731" y="17363"/>
                    <a:pt x="1944" y="16942"/>
                    <a:pt x="2599" y="16942"/>
                  </a:cubicBezTo>
                  <a:cubicBezTo>
                    <a:pt x="2926" y="16942"/>
                    <a:pt x="3364" y="17047"/>
                    <a:pt x="3940" y="17363"/>
                  </a:cubicBezTo>
                  <a:cubicBezTo>
                    <a:pt x="5683" y="18310"/>
                    <a:pt x="5759" y="18310"/>
                    <a:pt x="5759" y="18310"/>
                  </a:cubicBezTo>
                  <a:lnTo>
                    <a:pt x="7337" y="21378"/>
                  </a:lnTo>
                  <a:lnTo>
                    <a:pt x="6946" y="25331"/>
                  </a:lnTo>
                  <a:lnTo>
                    <a:pt x="6946" y="29434"/>
                  </a:lnTo>
                  <a:lnTo>
                    <a:pt x="8436" y="29902"/>
                  </a:lnTo>
                  <a:lnTo>
                    <a:pt x="7615" y="31164"/>
                  </a:lnTo>
                  <a:lnTo>
                    <a:pt x="5683" y="30849"/>
                  </a:lnTo>
                  <a:lnTo>
                    <a:pt x="5683" y="33223"/>
                  </a:lnTo>
                  <a:lnTo>
                    <a:pt x="7173" y="34321"/>
                  </a:lnTo>
                  <a:lnTo>
                    <a:pt x="6074" y="36695"/>
                  </a:lnTo>
                  <a:lnTo>
                    <a:pt x="6541" y="40546"/>
                  </a:lnTo>
                  <a:lnTo>
                    <a:pt x="7135" y="43463"/>
                  </a:lnTo>
                  <a:lnTo>
                    <a:pt x="7627" y="46153"/>
                  </a:lnTo>
                  <a:lnTo>
                    <a:pt x="9218" y="45913"/>
                  </a:lnTo>
                  <a:lnTo>
                    <a:pt x="10885" y="47857"/>
                  </a:lnTo>
                  <a:lnTo>
                    <a:pt x="12186" y="45647"/>
                  </a:lnTo>
                  <a:lnTo>
                    <a:pt x="13310" y="42175"/>
                  </a:lnTo>
                  <a:lnTo>
                    <a:pt x="14812" y="39776"/>
                  </a:lnTo>
                  <a:lnTo>
                    <a:pt x="16946" y="39195"/>
                  </a:lnTo>
                  <a:lnTo>
                    <a:pt x="20103" y="37857"/>
                  </a:lnTo>
                  <a:lnTo>
                    <a:pt x="21770" y="35798"/>
                  </a:lnTo>
                  <a:lnTo>
                    <a:pt x="24762" y="35407"/>
                  </a:lnTo>
                  <a:lnTo>
                    <a:pt x="28462" y="33071"/>
                  </a:lnTo>
                  <a:lnTo>
                    <a:pt x="26480" y="32869"/>
                  </a:lnTo>
                  <a:lnTo>
                    <a:pt x="25545" y="32869"/>
                  </a:lnTo>
                  <a:lnTo>
                    <a:pt x="26480" y="30659"/>
                  </a:lnTo>
                  <a:lnTo>
                    <a:pt x="28462" y="32478"/>
                  </a:lnTo>
                  <a:lnTo>
                    <a:pt x="29232" y="30735"/>
                  </a:lnTo>
                  <a:lnTo>
                    <a:pt x="28538" y="28487"/>
                  </a:lnTo>
                  <a:lnTo>
                    <a:pt x="28538" y="28487"/>
                  </a:lnTo>
                  <a:cubicBezTo>
                    <a:pt x="28538" y="28487"/>
                    <a:pt x="28571" y="28497"/>
                    <a:pt x="28628" y="28497"/>
                  </a:cubicBezTo>
                  <a:cubicBezTo>
                    <a:pt x="28850" y="28497"/>
                    <a:pt x="29441" y="28361"/>
                    <a:pt x="29952" y="27048"/>
                  </a:cubicBezTo>
                  <a:cubicBezTo>
                    <a:pt x="30176" y="26473"/>
                    <a:pt x="30217" y="26354"/>
                    <a:pt x="30211" y="26354"/>
                  </a:cubicBezTo>
                  <a:lnTo>
                    <a:pt x="30211" y="26354"/>
                  </a:lnTo>
                  <a:cubicBezTo>
                    <a:pt x="30207" y="26354"/>
                    <a:pt x="30180" y="26414"/>
                    <a:pt x="30178" y="26414"/>
                  </a:cubicBezTo>
                  <a:cubicBezTo>
                    <a:pt x="30175" y="26414"/>
                    <a:pt x="30241" y="26250"/>
                    <a:pt x="30596" y="25381"/>
                  </a:cubicBezTo>
                  <a:cubicBezTo>
                    <a:pt x="31467" y="23260"/>
                    <a:pt x="31455" y="23247"/>
                    <a:pt x="31455" y="23247"/>
                  </a:cubicBezTo>
                  <a:cubicBezTo>
                    <a:pt x="31455" y="23247"/>
                    <a:pt x="32086" y="23007"/>
                    <a:pt x="31455" y="21593"/>
                  </a:cubicBezTo>
                  <a:cubicBezTo>
                    <a:pt x="30823" y="20179"/>
                    <a:pt x="29876" y="20722"/>
                    <a:pt x="30823" y="20166"/>
                  </a:cubicBezTo>
                  <a:lnTo>
                    <a:pt x="31770" y="19623"/>
                  </a:lnTo>
                  <a:lnTo>
                    <a:pt x="32642" y="19068"/>
                  </a:lnTo>
                  <a:lnTo>
                    <a:pt x="32250" y="16694"/>
                  </a:lnTo>
                  <a:lnTo>
                    <a:pt x="32642" y="14042"/>
                  </a:lnTo>
                  <a:lnTo>
                    <a:pt x="34611" y="11858"/>
                  </a:lnTo>
                  <a:lnTo>
                    <a:pt x="36354" y="9762"/>
                  </a:lnTo>
                  <a:lnTo>
                    <a:pt x="36897" y="8032"/>
                  </a:lnTo>
                  <a:lnTo>
                    <a:pt x="34851" y="7085"/>
                  </a:lnTo>
                  <a:lnTo>
                    <a:pt x="32566" y="7943"/>
                  </a:lnTo>
                  <a:lnTo>
                    <a:pt x="30280" y="10090"/>
                  </a:lnTo>
                  <a:lnTo>
                    <a:pt x="31770" y="7451"/>
                  </a:lnTo>
                  <a:lnTo>
                    <a:pt x="31859" y="7009"/>
                  </a:lnTo>
                  <a:lnTo>
                    <a:pt x="27439" y="7009"/>
                  </a:lnTo>
                  <a:lnTo>
                    <a:pt x="27351" y="5986"/>
                  </a:lnTo>
                  <a:lnTo>
                    <a:pt x="29232" y="5759"/>
                  </a:lnTo>
                  <a:lnTo>
                    <a:pt x="31859" y="5759"/>
                  </a:lnTo>
                  <a:lnTo>
                    <a:pt x="31543" y="3625"/>
                  </a:lnTo>
                  <a:lnTo>
                    <a:pt x="30672" y="1655"/>
                  </a:lnTo>
                  <a:lnTo>
                    <a:pt x="2728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52"/>
            <p:cNvSpPr/>
            <p:nvPr/>
          </p:nvSpPr>
          <p:spPr>
            <a:xfrm>
              <a:off x="2437100" y="777350"/>
              <a:ext cx="939800" cy="1218525"/>
            </a:xfrm>
            <a:custGeom>
              <a:avLst/>
              <a:gdLst/>
              <a:ahLst/>
              <a:cxnLst/>
              <a:rect l="l" t="t" r="r" b="b"/>
              <a:pathLst>
                <a:path w="37592" h="48741" extrusionOk="0">
                  <a:moveTo>
                    <a:pt x="26909" y="31530"/>
                  </a:moveTo>
                  <a:lnTo>
                    <a:pt x="28601" y="33070"/>
                  </a:lnTo>
                  <a:lnTo>
                    <a:pt x="26796" y="32893"/>
                  </a:lnTo>
                  <a:lnTo>
                    <a:pt x="26341" y="32893"/>
                  </a:lnTo>
                  <a:lnTo>
                    <a:pt x="26909" y="31530"/>
                  </a:lnTo>
                  <a:close/>
                  <a:moveTo>
                    <a:pt x="27591" y="682"/>
                  </a:moveTo>
                  <a:lnTo>
                    <a:pt x="30748" y="2222"/>
                  </a:lnTo>
                  <a:lnTo>
                    <a:pt x="31543" y="4053"/>
                  </a:lnTo>
                  <a:lnTo>
                    <a:pt x="31809" y="5783"/>
                  </a:lnTo>
                  <a:lnTo>
                    <a:pt x="29498" y="5783"/>
                  </a:lnTo>
                  <a:lnTo>
                    <a:pt x="27339" y="6048"/>
                  </a:lnTo>
                  <a:lnTo>
                    <a:pt x="27465" y="7665"/>
                  </a:lnTo>
                  <a:lnTo>
                    <a:pt x="31796" y="7665"/>
                  </a:lnTo>
                  <a:lnTo>
                    <a:pt x="29321" y="12059"/>
                  </a:lnTo>
                  <a:lnTo>
                    <a:pt x="33046" y="8574"/>
                  </a:lnTo>
                  <a:lnTo>
                    <a:pt x="35155" y="7778"/>
                  </a:lnTo>
                  <a:lnTo>
                    <a:pt x="36834" y="8548"/>
                  </a:lnTo>
                  <a:lnTo>
                    <a:pt x="36380" y="9963"/>
                  </a:lnTo>
                  <a:lnTo>
                    <a:pt x="34700" y="11996"/>
                  </a:lnTo>
                  <a:lnTo>
                    <a:pt x="32667" y="14256"/>
                  </a:lnTo>
                  <a:lnTo>
                    <a:pt x="32250" y="17059"/>
                  </a:lnTo>
                  <a:lnTo>
                    <a:pt x="32617" y="19269"/>
                  </a:lnTo>
                  <a:lnTo>
                    <a:pt x="31935" y="19698"/>
                  </a:lnTo>
                  <a:cubicBezTo>
                    <a:pt x="31922" y="19711"/>
                    <a:pt x="31834" y="19761"/>
                    <a:pt x="30988" y="20254"/>
                  </a:cubicBezTo>
                  <a:cubicBezTo>
                    <a:pt x="30584" y="20494"/>
                    <a:pt x="30432" y="20582"/>
                    <a:pt x="30432" y="20809"/>
                  </a:cubicBezTo>
                  <a:cubicBezTo>
                    <a:pt x="30445" y="20986"/>
                    <a:pt x="30558" y="21125"/>
                    <a:pt x="30710" y="21188"/>
                  </a:cubicBezTo>
                  <a:cubicBezTo>
                    <a:pt x="30887" y="21289"/>
                    <a:pt x="31215" y="21466"/>
                    <a:pt x="31480" y="22072"/>
                  </a:cubicBezTo>
                  <a:cubicBezTo>
                    <a:pt x="31872" y="22943"/>
                    <a:pt x="31733" y="23259"/>
                    <a:pt x="31657" y="23309"/>
                  </a:cubicBezTo>
                  <a:lnTo>
                    <a:pt x="31455" y="23385"/>
                  </a:lnTo>
                  <a:lnTo>
                    <a:pt x="31455" y="23537"/>
                  </a:lnTo>
                  <a:cubicBezTo>
                    <a:pt x="31404" y="23676"/>
                    <a:pt x="31228" y="24118"/>
                    <a:pt x="30609" y="25620"/>
                  </a:cubicBezTo>
                  <a:cubicBezTo>
                    <a:pt x="30432" y="26062"/>
                    <a:pt x="30319" y="26353"/>
                    <a:pt x="30243" y="26555"/>
                  </a:cubicBezTo>
                  <a:lnTo>
                    <a:pt x="30218" y="26618"/>
                  </a:lnTo>
                  <a:cubicBezTo>
                    <a:pt x="30218" y="26618"/>
                    <a:pt x="30218" y="26630"/>
                    <a:pt x="30218" y="26630"/>
                  </a:cubicBezTo>
                  <a:cubicBezTo>
                    <a:pt x="30205" y="26681"/>
                    <a:pt x="30154" y="26832"/>
                    <a:pt x="29978" y="27287"/>
                  </a:cubicBezTo>
                  <a:cubicBezTo>
                    <a:pt x="29498" y="28499"/>
                    <a:pt x="29018" y="28537"/>
                    <a:pt x="28955" y="28537"/>
                  </a:cubicBezTo>
                  <a:lnTo>
                    <a:pt x="28399" y="28373"/>
                  </a:lnTo>
                  <a:lnTo>
                    <a:pt x="28399" y="28373"/>
                  </a:lnTo>
                  <a:lnTo>
                    <a:pt x="29220" y="31062"/>
                  </a:lnTo>
                  <a:lnTo>
                    <a:pt x="28677" y="32287"/>
                  </a:lnTo>
                  <a:lnTo>
                    <a:pt x="26682" y="30469"/>
                  </a:lnTo>
                  <a:lnTo>
                    <a:pt x="25394" y="33525"/>
                  </a:lnTo>
                  <a:lnTo>
                    <a:pt x="26758" y="33525"/>
                  </a:lnTo>
                  <a:lnTo>
                    <a:pt x="27844" y="33626"/>
                  </a:lnTo>
                  <a:lnTo>
                    <a:pt x="24977" y="35431"/>
                  </a:lnTo>
                  <a:lnTo>
                    <a:pt x="21922" y="35835"/>
                  </a:lnTo>
                  <a:lnTo>
                    <a:pt x="20230" y="37931"/>
                  </a:lnTo>
                  <a:lnTo>
                    <a:pt x="17199" y="39232"/>
                  </a:lnTo>
                  <a:lnTo>
                    <a:pt x="14939" y="39838"/>
                  </a:lnTo>
                  <a:lnTo>
                    <a:pt x="13360" y="42351"/>
                  </a:lnTo>
                  <a:lnTo>
                    <a:pt x="12211" y="45861"/>
                  </a:lnTo>
                  <a:lnTo>
                    <a:pt x="11163" y="47654"/>
                  </a:lnTo>
                  <a:lnTo>
                    <a:pt x="9661" y="45874"/>
                  </a:lnTo>
                  <a:lnTo>
                    <a:pt x="8209" y="46101"/>
                  </a:lnTo>
                  <a:lnTo>
                    <a:pt x="7767" y="43715"/>
                  </a:lnTo>
                  <a:lnTo>
                    <a:pt x="7173" y="40823"/>
                  </a:lnTo>
                  <a:lnTo>
                    <a:pt x="6719" y="37048"/>
                  </a:lnTo>
                  <a:lnTo>
                    <a:pt x="7893" y="34535"/>
                  </a:lnTo>
                  <a:lnTo>
                    <a:pt x="6315" y="33373"/>
                  </a:lnTo>
                  <a:lnTo>
                    <a:pt x="6315" y="31542"/>
                  </a:lnTo>
                  <a:lnTo>
                    <a:pt x="8082" y="31833"/>
                  </a:lnTo>
                  <a:lnTo>
                    <a:pt x="9244" y="30040"/>
                  </a:lnTo>
                  <a:lnTo>
                    <a:pt x="7577" y="29509"/>
                  </a:lnTo>
                  <a:lnTo>
                    <a:pt x="7577" y="25671"/>
                  </a:lnTo>
                  <a:lnTo>
                    <a:pt x="7981" y="21643"/>
                  </a:lnTo>
                  <a:lnTo>
                    <a:pt x="6277" y="18309"/>
                  </a:lnTo>
                  <a:lnTo>
                    <a:pt x="6125" y="18309"/>
                  </a:lnTo>
                  <a:cubicBezTo>
                    <a:pt x="6024" y="18271"/>
                    <a:pt x="5645" y="18082"/>
                    <a:pt x="4408" y="17413"/>
                  </a:cubicBezTo>
                  <a:cubicBezTo>
                    <a:pt x="3845" y="17104"/>
                    <a:pt x="3347" y="16952"/>
                    <a:pt x="2915" y="16952"/>
                  </a:cubicBezTo>
                  <a:cubicBezTo>
                    <a:pt x="2746" y="16952"/>
                    <a:pt x="2587" y="16975"/>
                    <a:pt x="2438" y="17021"/>
                  </a:cubicBezTo>
                  <a:cubicBezTo>
                    <a:pt x="2274" y="17072"/>
                    <a:pt x="2122" y="17147"/>
                    <a:pt x="1983" y="17261"/>
                  </a:cubicBezTo>
                  <a:lnTo>
                    <a:pt x="620" y="16339"/>
                  </a:lnTo>
                  <a:lnTo>
                    <a:pt x="620" y="15455"/>
                  </a:lnTo>
                  <a:lnTo>
                    <a:pt x="3852" y="15203"/>
                  </a:lnTo>
                  <a:lnTo>
                    <a:pt x="3208" y="13763"/>
                  </a:lnTo>
                  <a:lnTo>
                    <a:pt x="1819" y="13612"/>
                  </a:lnTo>
                  <a:lnTo>
                    <a:pt x="1504" y="12450"/>
                  </a:lnTo>
                  <a:lnTo>
                    <a:pt x="3057" y="12160"/>
                  </a:lnTo>
                  <a:lnTo>
                    <a:pt x="5797" y="11036"/>
                  </a:lnTo>
                  <a:lnTo>
                    <a:pt x="7678" y="9470"/>
                  </a:lnTo>
                  <a:lnTo>
                    <a:pt x="6857" y="8233"/>
                  </a:lnTo>
                  <a:lnTo>
                    <a:pt x="7994" y="6781"/>
                  </a:lnTo>
                  <a:lnTo>
                    <a:pt x="10178" y="6301"/>
                  </a:lnTo>
                  <a:lnTo>
                    <a:pt x="11769" y="4710"/>
                  </a:lnTo>
                  <a:lnTo>
                    <a:pt x="13777" y="3965"/>
                  </a:lnTo>
                  <a:lnTo>
                    <a:pt x="15355" y="3712"/>
                  </a:lnTo>
                  <a:lnTo>
                    <a:pt x="15646" y="5430"/>
                  </a:lnTo>
                  <a:lnTo>
                    <a:pt x="17325" y="5935"/>
                  </a:lnTo>
                  <a:lnTo>
                    <a:pt x="17792" y="4382"/>
                  </a:lnTo>
                  <a:lnTo>
                    <a:pt x="18323" y="4584"/>
                  </a:lnTo>
                  <a:lnTo>
                    <a:pt x="18651" y="7033"/>
                  </a:lnTo>
                  <a:lnTo>
                    <a:pt x="20949" y="7033"/>
                  </a:lnTo>
                  <a:lnTo>
                    <a:pt x="20053" y="4407"/>
                  </a:lnTo>
                  <a:lnTo>
                    <a:pt x="20570" y="3031"/>
                  </a:lnTo>
                  <a:lnTo>
                    <a:pt x="22250" y="2980"/>
                  </a:lnTo>
                  <a:lnTo>
                    <a:pt x="27591" y="682"/>
                  </a:lnTo>
                  <a:close/>
                  <a:moveTo>
                    <a:pt x="27604" y="0"/>
                  </a:moveTo>
                  <a:lnTo>
                    <a:pt x="22161" y="2361"/>
                  </a:lnTo>
                  <a:lnTo>
                    <a:pt x="20116" y="2424"/>
                  </a:lnTo>
                  <a:lnTo>
                    <a:pt x="19371" y="4407"/>
                  </a:lnTo>
                  <a:lnTo>
                    <a:pt x="20053" y="6415"/>
                  </a:lnTo>
                  <a:lnTo>
                    <a:pt x="19194" y="6415"/>
                  </a:lnTo>
                  <a:lnTo>
                    <a:pt x="18891" y="4142"/>
                  </a:lnTo>
                  <a:lnTo>
                    <a:pt x="17376" y="3548"/>
                  </a:lnTo>
                  <a:lnTo>
                    <a:pt x="16896" y="5152"/>
                  </a:lnTo>
                  <a:lnTo>
                    <a:pt x="16214" y="4937"/>
                  </a:lnTo>
                  <a:lnTo>
                    <a:pt x="15861" y="2993"/>
                  </a:lnTo>
                  <a:lnTo>
                    <a:pt x="13600" y="3359"/>
                  </a:lnTo>
                  <a:lnTo>
                    <a:pt x="11479" y="4154"/>
                  </a:lnTo>
                  <a:lnTo>
                    <a:pt x="9850" y="5733"/>
                  </a:lnTo>
                  <a:lnTo>
                    <a:pt x="7628" y="6200"/>
                  </a:lnTo>
                  <a:lnTo>
                    <a:pt x="6075" y="8208"/>
                  </a:lnTo>
                  <a:lnTo>
                    <a:pt x="6832" y="9344"/>
                  </a:lnTo>
                  <a:lnTo>
                    <a:pt x="5506" y="10480"/>
                  </a:lnTo>
                  <a:lnTo>
                    <a:pt x="2905" y="11541"/>
                  </a:lnTo>
                  <a:lnTo>
                    <a:pt x="708" y="11958"/>
                  </a:lnTo>
                  <a:lnTo>
                    <a:pt x="1339" y="14193"/>
                  </a:lnTo>
                  <a:lnTo>
                    <a:pt x="2792" y="14344"/>
                  </a:lnTo>
                  <a:lnTo>
                    <a:pt x="2918" y="14635"/>
                  </a:lnTo>
                  <a:lnTo>
                    <a:pt x="1" y="14862"/>
                  </a:lnTo>
                  <a:lnTo>
                    <a:pt x="1" y="16655"/>
                  </a:lnTo>
                  <a:lnTo>
                    <a:pt x="2173" y="18132"/>
                  </a:lnTo>
                  <a:lnTo>
                    <a:pt x="2337" y="17817"/>
                  </a:lnTo>
                  <a:cubicBezTo>
                    <a:pt x="2400" y="17716"/>
                    <a:pt x="2514" y="17640"/>
                    <a:pt x="2627" y="17615"/>
                  </a:cubicBezTo>
                  <a:cubicBezTo>
                    <a:pt x="2703" y="17592"/>
                    <a:pt x="2796" y="17576"/>
                    <a:pt x="2911" y="17576"/>
                  </a:cubicBezTo>
                  <a:cubicBezTo>
                    <a:pt x="3180" y="17576"/>
                    <a:pt x="3565" y="17663"/>
                    <a:pt x="4105" y="17956"/>
                  </a:cubicBezTo>
                  <a:cubicBezTo>
                    <a:pt x="5153" y="18536"/>
                    <a:pt x="5620" y="18764"/>
                    <a:pt x="5847" y="18865"/>
                  </a:cubicBezTo>
                  <a:lnTo>
                    <a:pt x="7325" y="21756"/>
                  </a:lnTo>
                  <a:lnTo>
                    <a:pt x="6933" y="25645"/>
                  </a:lnTo>
                  <a:lnTo>
                    <a:pt x="6933" y="29976"/>
                  </a:lnTo>
                  <a:lnTo>
                    <a:pt x="8259" y="30393"/>
                  </a:lnTo>
                  <a:lnTo>
                    <a:pt x="7767" y="31138"/>
                  </a:lnTo>
                  <a:lnTo>
                    <a:pt x="5671" y="30785"/>
                  </a:lnTo>
                  <a:lnTo>
                    <a:pt x="5671" y="33689"/>
                  </a:lnTo>
                  <a:lnTo>
                    <a:pt x="7097" y="34737"/>
                  </a:lnTo>
                  <a:lnTo>
                    <a:pt x="6062" y="36947"/>
                  </a:lnTo>
                  <a:lnTo>
                    <a:pt x="6554" y="40924"/>
                  </a:lnTo>
                  <a:lnTo>
                    <a:pt x="7148" y="43828"/>
                  </a:lnTo>
                  <a:lnTo>
                    <a:pt x="7691" y="46808"/>
                  </a:lnTo>
                  <a:lnTo>
                    <a:pt x="9408" y="46556"/>
                  </a:lnTo>
                  <a:lnTo>
                    <a:pt x="11252" y="48740"/>
                  </a:lnTo>
                  <a:lnTo>
                    <a:pt x="12780" y="46152"/>
                  </a:lnTo>
                  <a:lnTo>
                    <a:pt x="13916" y="42654"/>
                  </a:lnTo>
                  <a:lnTo>
                    <a:pt x="15343" y="40381"/>
                  </a:lnTo>
                  <a:lnTo>
                    <a:pt x="17388" y="39826"/>
                  </a:lnTo>
                  <a:lnTo>
                    <a:pt x="20621" y="38449"/>
                  </a:lnTo>
                  <a:lnTo>
                    <a:pt x="22250" y="36429"/>
                  </a:lnTo>
                  <a:lnTo>
                    <a:pt x="25116" y="36050"/>
                  </a:lnTo>
                  <a:lnTo>
                    <a:pt x="29738" y="33184"/>
                  </a:lnTo>
                  <a:lnTo>
                    <a:pt x="29005" y="33108"/>
                  </a:lnTo>
                  <a:lnTo>
                    <a:pt x="29877" y="31100"/>
                  </a:lnTo>
                  <a:lnTo>
                    <a:pt x="29270" y="29105"/>
                  </a:lnTo>
                  <a:cubicBezTo>
                    <a:pt x="29637" y="28979"/>
                    <a:pt x="30142" y="28600"/>
                    <a:pt x="30558" y="27514"/>
                  </a:cubicBezTo>
                  <a:cubicBezTo>
                    <a:pt x="30659" y="27274"/>
                    <a:pt x="30748" y="27022"/>
                    <a:pt x="30824" y="26782"/>
                  </a:cubicBezTo>
                  <a:lnTo>
                    <a:pt x="31202" y="25847"/>
                  </a:lnTo>
                  <a:cubicBezTo>
                    <a:pt x="31720" y="24585"/>
                    <a:pt x="31935" y="24054"/>
                    <a:pt x="32036" y="23815"/>
                  </a:cubicBezTo>
                  <a:cubicBezTo>
                    <a:pt x="32149" y="23726"/>
                    <a:pt x="32238" y="23600"/>
                    <a:pt x="32288" y="23474"/>
                  </a:cubicBezTo>
                  <a:cubicBezTo>
                    <a:pt x="32452" y="23070"/>
                    <a:pt x="32389" y="22514"/>
                    <a:pt x="32074" y="21807"/>
                  </a:cubicBezTo>
                  <a:cubicBezTo>
                    <a:pt x="31910" y="21403"/>
                    <a:pt x="31644" y="21062"/>
                    <a:pt x="31303" y="20797"/>
                  </a:cubicBezTo>
                  <a:cubicBezTo>
                    <a:pt x="31834" y="20494"/>
                    <a:pt x="32112" y="20329"/>
                    <a:pt x="32250" y="20228"/>
                  </a:cubicBezTo>
                  <a:lnTo>
                    <a:pt x="32263" y="20241"/>
                  </a:lnTo>
                  <a:lnTo>
                    <a:pt x="33311" y="19572"/>
                  </a:lnTo>
                  <a:lnTo>
                    <a:pt x="32894" y="17046"/>
                  </a:lnTo>
                  <a:lnTo>
                    <a:pt x="33261" y="14534"/>
                  </a:lnTo>
                  <a:lnTo>
                    <a:pt x="35167" y="12412"/>
                  </a:lnTo>
                  <a:lnTo>
                    <a:pt x="36897" y="10329"/>
                  </a:lnTo>
                  <a:lnTo>
                    <a:pt x="37592" y="8220"/>
                  </a:lnTo>
                  <a:lnTo>
                    <a:pt x="35167" y="7096"/>
                  </a:lnTo>
                  <a:lnTo>
                    <a:pt x="32756" y="8018"/>
                  </a:lnTo>
                  <a:lnTo>
                    <a:pt x="31872" y="8801"/>
                  </a:lnTo>
                  <a:lnTo>
                    <a:pt x="32364" y="7942"/>
                  </a:lnTo>
                  <a:lnTo>
                    <a:pt x="32541" y="7046"/>
                  </a:lnTo>
                  <a:lnTo>
                    <a:pt x="28046" y="7046"/>
                  </a:lnTo>
                  <a:lnTo>
                    <a:pt x="28008" y="6604"/>
                  </a:lnTo>
                  <a:lnTo>
                    <a:pt x="29536" y="6415"/>
                  </a:lnTo>
                  <a:lnTo>
                    <a:pt x="32541" y="6415"/>
                  </a:lnTo>
                  <a:lnTo>
                    <a:pt x="32162" y="3927"/>
                  </a:lnTo>
                  <a:lnTo>
                    <a:pt x="31228" y="1768"/>
                  </a:lnTo>
                  <a:lnTo>
                    <a:pt x="2760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52"/>
            <p:cNvSpPr/>
            <p:nvPr/>
          </p:nvSpPr>
          <p:spPr>
            <a:xfrm>
              <a:off x="2067150" y="740400"/>
              <a:ext cx="667350" cy="530050"/>
            </a:xfrm>
            <a:custGeom>
              <a:avLst/>
              <a:gdLst/>
              <a:ahLst/>
              <a:cxnLst/>
              <a:rect l="l" t="t" r="r" b="b"/>
              <a:pathLst>
                <a:path w="26694" h="21202" extrusionOk="0">
                  <a:moveTo>
                    <a:pt x="19218" y="1"/>
                  </a:moveTo>
                  <a:lnTo>
                    <a:pt x="14635" y="556"/>
                  </a:lnTo>
                  <a:lnTo>
                    <a:pt x="11415" y="1895"/>
                  </a:lnTo>
                  <a:lnTo>
                    <a:pt x="10228" y="3157"/>
                  </a:lnTo>
                  <a:lnTo>
                    <a:pt x="12122" y="5165"/>
                  </a:lnTo>
                  <a:lnTo>
                    <a:pt x="14016" y="6100"/>
                  </a:lnTo>
                  <a:lnTo>
                    <a:pt x="11099" y="6163"/>
                  </a:lnTo>
                  <a:lnTo>
                    <a:pt x="9041" y="4660"/>
                  </a:lnTo>
                  <a:lnTo>
                    <a:pt x="8814" y="2766"/>
                  </a:lnTo>
                  <a:lnTo>
                    <a:pt x="7627" y="2286"/>
                  </a:lnTo>
                  <a:lnTo>
                    <a:pt x="5190" y="6706"/>
                  </a:lnTo>
                  <a:lnTo>
                    <a:pt x="4786" y="9711"/>
                  </a:lnTo>
                  <a:lnTo>
                    <a:pt x="5733" y="11756"/>
                  </a:lnTo>
                  <a:lnTo>
                    <a:pt x="7627" y="12236"/>
                  </a:lnTo>
                  <a:lnTo>
                    <a:pt x="8650" y="13688"/>
                  </a:lnTo>
                  <a:lnTo>
                    <a:pt x="6288" y="13082"/>
                  </a:lnTo>
                  <a:lnTo>
                    <a:pt x="5101" y="14509"/>
                  </a:lnTo>
                  <a:lnTo>
                    <a:pt x="2816" y="14509"/>
                  </a:lnTo>
                  <a:lnTo>
                    <a:pt x="1642" y="14004"/>
                  </a:lnTo>
                  <a:lnTo>
                    <a:pt x="417" y="12741"/>
                  </a:lnTo>
                  <a:cubicBezTo>
                    <a:pt x="177" y="12905"/>
                    <a:pt x="0" y="14332"/>
                    <a:pt x="0" y="14332"/>
                  </a:cubicBezTo>
                  <a:lnTo>
                    <a:pt x="1212" y="15822"/>
                  </a:lnTo>
                  <a:lnTo>
                    <a:pt x="631" y="18007"/>
                  </a:lnTo>
                  <a:lnTo>
                    <a:pt x="51" y="19459"/>
                  </a:lnTo>
                  <a:lnTo>
                    <a:pt x="3914" y="20494"/>
                  </a:lnTo>
                  <a:lnTo>
                    <a:pt x="6566" y="21201"/>
                  </a:lnTo>
                  <a:lnTo>
                    <a:pt x="7551" y="20810"/>
                  </a:lnTo>
                  <a:lnTo>
                    <a:pt x="7551" y="19232"/>
                  </a:lnTo>
                  <a:lnTo>
                    <a:pt x="5809" y="18689"/>
                  </a:lnTo>
                  <a:lnTo>
                    <a:pt x="3927" y="18032"/>
                  </a:lnTo>
                  <a:lnTo>
                    <a:pt x="3296" y="16403"/>
                  </a:lnTo>
                  <a:lnTo>
                    <a:pt x="4748" y="16138"/>
                  </a:lnTo>
                  <a:lnTo>
                    <a:pt x="7071" y="17653"/>
                  </a:lnTo>
                  <a:lnTo>
                    <a:pt x="9129" y="17653"/>
                  </a:lnTo>
                  <a:lnTo>
                    <a:pt x="11024" y="18348"/>
                  </a:lnTo>
                  <a:lnTo>
                    <a:pt x="11806" y="15140"/>
                  </a:lnTo>
                  <a:lnTo>
                    <a:pt x="13625" y="13398"/>
                  </a:lnTo>
                  <a:lnTo>
                    <a:pt x="15115" y="12224"/>
                  </a:lnTo>
                  <a:lnTo>
                    <a:pt x="15115" y="10405"/>
                  </a:lnTo>
                  <a:lnTo>
                    <a:pt x="18587" y="9231"/>
                  </a:lnTo>
                  <a:lnTo>
                    <a:pt x="21277" y="7728"/>
                  </a:lnTo>
                  <a:lnTo>
                    <a:pt x="23322" y="5986"/>
                  </a:lnTo>
                  <a:lnTo>
                    <a:pt x="25494" y="5216"/>
                  </a:lnTo>
                  <a:lnTo>
                    <a:pt x="26694" y="3322"/>
                  </a:lnTo>
                  <a:lnTo>
                    <a:pt x="25671" y="1390"/>
                  </a:lnTo>
                  <a:lnTo>
                    <a:pt x="2276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52"/>
            <p:cNvSpPr/>
            <p:nvPr/>
          </p:nvSpPr>
          <p:spPr>
            <a:xfrm>
              <a:off x="2057975" y="732525"/>
              <a:ext cx="685375" cy="546450"/>
            </a:xfrm>
            <a:custGeom>
              <a:avLst/>
              <a:gdLst/>
              <a:ahLst/>
              <a:cxnLst/>
              <a:rect l="l" t="t" r="r" b="b"/>
              <a:pathLst>
                <a:path w="27415" h="21858" extrusionOk="0">
                  <a:moveTo>
                    <a:pt x="23058" y="631"/>
                  </a:moveTo>
                  <a:lnTo>
                    <a:pt x="25811" y="1919"/>
                  </a:lnTo>
                  <a:lnTo>
                    <a:pt x="26682" y="3599"/>
                  </a:lnTo>
                  <a:lnTo>
                    <a:pt x="25646" y="5240"/>
                  </a:lnTo>
                  <a:lnTo>
                    <a:pt x="23576" y="5998"/>
                  </a:lnTo>
                  <a:lnTo>
                    <a:pt x="21480" y="7753"/>
                  </a:lnTo>
                  <a:lnTo>
                    <a:pt x="18853" y="9230"/>
                  </a:lnTo>
                  <a:lnTo>
                    <a:pt x="15166" y="10493"/>
                  </a:lnTo>
                  <a:lnTo>
                    <a:pt x="15166" y="12387"/>
                  </a:lnTo>
                  <a:lnTo>
                    <a:pt x="13764" y="13486"/>
                  </a:lnTo>
                  <a:lnTo>
                    <a:pt x="11883" y="15291"/>
                  </a:lnTo>
                  <a:lnTo>
                    <a:pt x="11163" y="18246"/>
                  </a:lnTo>
                  <a:lnTo>
                    <a:pt x="9597" y="17678"/>
                  </a:lnTo>
                  <a:lnTo>
                    <a:pt x="7539" y="17665"/>
                  </a:lnTo>
                  <a:lnTo>
                    <a:pt x="5191" y="16125"/>
                  </a:lnTo>
                  <a:lnTo>
                    <a:pt x="3233" y="16478"/>
                  </a:lnTo>
                  <a:lnTo>
                    <a:pt x="4067" y="18600"/>
                  </a:lnTo>
                  <a:lnTo>
                    <a:pt x="6087" y="19307"/>
                  </a:lnTo>
                  <a:lnTo>
                    <a:pt x="7602" y="19786"/>
                  </a:lnTo>
                  <a:lnTo>
                    <a:pt x="7602" y="20910"/>
                  </a:lnTo>
                  <a:lnTo>
                    <a:pt x="6921" y="21188"/>
                  </a:lnTo>
                  <a:lnTo>
                    <a:pt x="847" y="19559"/>
                  </a:lnTo>
                  <a:lnTo>
                    <a:pt x="1301" y="18398"/>
                  </a:lnTo>
                  <a:lnTo>
                    <a:pt x="1920" y="16062"/>
                  </a:lnTo>
                  <a:lnTo>
                    <a:pt x="695" y="14559"/>
                  </a:lnTo>
                  <a:cubicBezTo>
                    <a:pt x="733" y="14243"/>
                    <a:pt x="796" y="13915"/>
                    <a:pt x="872" y="13612"/>
                  </a:cubicBezTo>
                  <a:lnTo>
                    <a:pt x="1769" y="14534"/>
                  </a:lnTo>
                  <a:lnTo>
                    <a:pt x="3057" y="15114"/>
                  </a:lnTo>
                  <a:lnTo>
                    <a:pt x="5620" y="15140"/>
                  </a:lnTo>
                  <a:lnTo>
                    <a:pt x="6769" y="13751"/>
                  </a:lnTo>
                  <a:lnTo>
                    <a:pt x="9762" y="14521"/>
                  </a:lnTo>
                  <a:lnTo>
                    <a:pt x="8183" y="12261"/>
                  </a:lnTo>
                  <a:lnTo>
                    <a:pt x="6327" y="11794"/>
                  </a:lnTo>
                  <a:lnTo>
                    <a:pt x="5481" y="9963"/>
                  </a:lnTo>
                  <a:lnTo>
                    <a:pt x="5860" y="7122"/>
                  </a:lnTo>
                  <a:lnTo>
                    <a:pt x="8133" y="3005"/>
                  </a:lnTo>
                  <a:lnTo>
                    <a:pt x="8890" y="3296"/>
                  </a:lnTo>
                  <a:lnTo>
                    <a:pt x="9130" y="5152"/>
                  </a:lnTo>
                  <a:lnTo>
                    <a:pt x="11365" y="6793"/>
                  </a:lnTo>
                  <a:lnTo>
                    <a:pt x="15684" y="6692"/>
                  </a:lnTo>
                  <a:lnTo>
                    <a:pt x="12678" y="5228"/>
                  </a:lnTo>
                  <a:lnTo>
                    <a:pt x="11024" y="3472"/>
                  </a:lnTo>
                  <a:lnTo>
                    <a:pt x="11971" y="2475"/>
                  </a:lnTo>
                  <a:lnTo>
                    <a:pt x="15090" y="1174"/>
                  </a:lnTo>
                  <a:lnTo>
                    <a:pt x="19585" y="631"/>
                  </a:lnTo>
                  <a:close/>
                  <a:moveTo>
                    <a:pt x="19548" y="0"/>
                  </a:moveTo>
                  <a:lnTo>
                    <a:pt x="14977" y="556"/>
                  </a:lnTo>
                  <a:lnTo>
                    <a:pt x="11656" y="1919"/>
                  </a:lnTo>
                  <a:lnTo>
                    <a:pt x="10166" y="3472"/>
                  </a:lnTo>
                  <a:lnTo>
                    <a:pt x="12262" y="5695"/>
                  </a:lnTo>
                  <a:lnTo>
                    <a:pt x="13083" y="6124"/>
                  </a:lnTo>
                  <a:lnTo>
                    <a:pt x="11567" y="6162"/>
                  </a:lnTo>
                  <a:lnTo>
                    <a:pt x="9724" y="4798"/>
                  </a:lnTo>
                  <a:lnTo>
                    <a:pt x="9471" y="2854"/>
                  </a:lnTo>
                  <a:lnTo>
                    <a:pt x="7868" y="2210"/>
                  </a:lnTo>
                  <a:lnTo>
                    <a:pt x="5279" y="6869"/>
                  </a:lnTo>
                  <a:lnTo>
                    <a:pt x="4837" y="10064"/>
                  </a:lnTo>
                  <a:lnTo>
                    <a:pt x="5885" y="12337"/>
                  </a:lnTo>
                  <a:lnTo>
                    <a:pt x="7804" y="12816"/>
                  </a:lnTo>
                  <a:lnTo>
                    <a:pt x="8272" y="13486"/>
                  </a:lnTo>
                  <a:lnTo>
                    <a:pt x="6542" y="13044"/>
                  </a:lnTo>
                  <a:lnTo>
                    <a:pt x="5330" y="14508"/>
                  </a:lnTo>
                  <a:lnTo>
                    <a:pt x="3259" y="14508"/>
                  </a:lnTo>
                  <a:lnTo>
                    <a:pt x="2185" y="14054"/>
                  </a:lnTo>
                  <a:lnTo>
                    <a:pt x="822" y="12652"/>
                  </a:lnTo>
                  <a:lnTo>
                    <a:pt x="607" y="12791"/>
                  </a:lnTo>
                  <a:cubicBezTo>
                    <a:pt x="519" y="12854"/>
                    <a:pt x="253" y="13031"/>
                    <a:pt x="51" y="14609"/>
                  </a:cubicBezTo>
                  <a:lnTo>
                    <a:pt x="39" y="14748"/>
                  </a:lnTo>
                  <a:lnTo>
                    <a:pt x="1238" y="16213"/>
                  </a:lnTo>
                  <a:lnTo>
                    <a:pt x="708" y="18208"/>
                  </a:lnTo>
                  <a:lnTo>
                    <a:pt x="1" y="19989"/>
                  </a:lnTo>
                  <a:lnTo>
                    <a:pt x="6946" y="21857"/>
                  </a:lnTo>
                  <a:lnTo>
                    <a:pt x="8234" y="21340"/>
                  </a:lnTo>
                  <a:lnTo>
                    <a:pt x="8234" y="19319"/>
                  </a:lnTo>
                  <a:lnTo>
                    <a:pt x="6289" y="18701"/>
                  </a:lnTo>
                  <a:lnTo>
                    <a:pt x="4547" y="18094"/>
                  </a:lnTo>
                  <a:lnTo>
                    <a:pt x="4092" y="16958"/>
                  </a:lnTo>
                  <a:lnTo>
                    <a:pt x="5052" y="16781"/>
                  </a:lnTo>
                  <a:lnTo>
                    <a:pt x="7350" y="18284"/>
                  </a:lnTo>
                  <a:lnTo>
                    <a:pt x="9433" y="18284"/>
                  </a:lnTo>
                  <a:lnTo>
                    <a:pt x="11605" y="19079"/>
                  </a:lnTo>
                  <a:lnTo>
                    <a:pt x="12464" y="15620"/>
                  </a:lnTo>
                  <a:lnTo>
                    <a:pt x="14181" y="13953"/>
                  </a:lnTo>
                  <a:lnTo>
                    <a:pt x="15797" y="12690"/>
                  </a:lnTo>
                  <a:lnTo>
                    <a:pt x="15797" y="10948"/>
                  </a:lnTo>
                  <a:lnTo>
                    <a:pt x="19106" y="9811"/>
                  </a:lnTo>
                  <a:lnTo>
                    <a:pt x="21833" y="8283"/>
                  </a:lnTo>
                  <a:lnTo>
                    <a:pt x="23853" y="6579"/>
                  </a:lnTo>
                  <a:lnTo>
                    <a:pt x="26063" y="5783"/>
                  </a:lnTo>
                  <a:lnTo>
                    <a:pt x="27414" y="3637"/>
                  </a:lnTo>
                  <a:lnTo>
                    <a:pt x="26265" y="1452"/>
                  </a:lnTo>
                  <a:lnTo>
                    <a:pt x="2320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52"/>
            <p:cNvSpPr/>
            <p:nvPr/>
          </p:nvSpPr>
          <p:spPr>
            <a:xfrm>
              <a:off x="2007475" y="1152350"/>
              <a:ext cx="49275" cy="59075"/>
            </a:xfrm>
            <a:custGeom>
              <a:avLst/>
              <a:gdLst/>
              <a:ahLst/>
              <a:cxnLst/>
              <a:rect l="l" t="t" r="r" b="b"/>
              <a:pathLst>
                <a:path w="1971" h="2363" extrusionOk="0">
                  <a:moveTo>
                    <a:pt x="1339" y="1"/>
                  </a:moveTo>
                  <a:cubicBezTo>
                    <a:pt x="1023" y="241"/>
                    <a:pt x="1" y="1554"/>
                    <a:pt x="1" y="1554"/>
                  </a:cubicBezTo>
                  <a:lnTo>
                    <a:pt x="1339" y="2362"/>
                  </a:lnTo>
                  <a:lnTo>
                    <a:pt x="1970" y="1188"/>
                  </a:lnTo>
                  <a:lnTo>
                    <a:pt x="133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52"/>
            <p:cNvSpPr/>
            <p:nvPr/>
          </p:nvSpPr>
          <p:spPr>
            <a:xfrm>
              <a:off x="1995800" y="1140375"/>
              <a:ext cx="70100" cy="82100"/>
            </a:xfrm>
            <a:custGeom>
              <a:avLst/>
              <a:gdLst/>
              <a:ahLst/>
              <a:cxnLst/>
              <a:rect l="l" t="t" r="r" b="b"/>
              <a:pathLst>
                <a:path w="2804" h="3284" extrusionOk="0">
                  <a:moveTo>
                    <a:pt x="1730" y="998"/>
                  </a:moveTo>
                  <a:lnTo>
                    <a:pt x="2084" y="1667"/>
                  </a:lnTo>
                  <a:lnTo>
                    <a:pt x="1692" y="2399"/>
                  </a:lnTo>
                  <a:lnTo>
                    <a:pt x="935" y="1945"/>
                  </a:lnTo>
                  <a:cubicBezTo>
                    <a:pt x="1200" y="1629"/>
                    <a:pt x="1516" y="1250"/>
                    <a:pt x="1730" y="998"/>
                  </a:cubicBezTo>
                  <a:close/>
                  <a:moveTo>
                    <a:pt x="1920" y="0"/>
                  </a:moveTo>
                  <a:lnTo>
                    <a:pt x="1617" y="227"/>
                  </a:lnTo>
                  <a:cubicBezTo>
                    <a:pt x="1288" y="480"/>
                    <a:pt x="392" y="1616"/>
                    <a:pt x="228" y="1844"/>
                  </a:cubicBezTo>
                  <a:lnTo>
                    <a:pt x="0" y="2121"/>
                  </a:lnTo>
                  <a:lnTo>
                    <a:pt x="1932" y="3283"/>
                  </a:lnTo>
                  <a:lnTo>
                    <a:pt x="2804" y="1654"/>
                  </a:lnTo>
                  <a:lnTo>
                    <a:pt x="192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52"/>
            <p:cNvSpPr/>
            <p:nvPr/>
          </p:nvSpPr>
          <p:spPr>
            <a:xfrm>
              <a:off x="2092700" y="954125"/>
              <a:ext cx="54950" cy="101675"/>
            </a:xfrm>
            <a:custGeom>
              <a:avLst/>
              <a:gdLst/>
              <a:ahLst/>
              <a:cxnLst/>
              <a:rect l="l" t="t" r="r" b="b"/>
              <a:pathLst>
                <a:path w="2198" h="4067" extrusionOk="0">
                  <a:moveTo>
                    <a:pt x="1125" y="0"/>
                  </a:moveTo>
                  <a:lnTo>
                    <a:pt x="1" y="2096"/>
                  </a:lnTo>
                  <a:lnTo>
                    <a:pt x="455" y="4066"/>
                  </a:lnTo>
                  <a:lnTo>
                    <a:pt x="847" y="4066"/>
                  </a:lnTo>
                  <a:lnTo>
                    <a:pt x="847" y="2488"/>
                  </a:lnTo>
                  <a:lnTo>
                    <a:pt x="2198" y="1717"/>
                  </a:lnTo>
                  <a:lnTo>
                    <a:pt x="112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52"/>
            <p:cNvSpPr/>
            <p:nvPr/>
          </p:nvSpPr>
          <p:spPr>
            <a:xfrm>
              <a:off x="2084500" y="938325"/>
              <a:ext cx="73900" cy="125350"/>
            </a:xfrm>
            <a:custGeom>
              <a:avLst/>
              <a:gdLst/>
              <a:ahLst/>
              <a:cxnLst/>
              <a:rect l="l" t="t" r="r" b="b"/>
              <a:pathLst>
                <a:path w="2956" h="5014" extrusionOk="0">
                  <a:moveTo>
                    <a:pt x="1478" y="1263"/>
                  </a:moveTo>
                  <a:lnTo>
                    <a:pt x="2084" y="2236"/>
                  </a:lnTo>
                  <a:lnTo>
                    <a:pt x="859" y="2943"/>
                  </a:lnTo>
                  <a:lnTo>
                    <a:pt x="859" y="3637"/>
                  </a:lnTo>
                  <a:lnTo>
                    <a:pt x="670" y="2779"/>
                  </a:lnTo>
                  <a:lnTo>
                    <a:pt x="1478" y="1263"/>
                  </a:lnTo>
                  <a:close/>
                  <a:moveTo>
                    <a:pt x="1440" y="1"/>
                  </a:moveTo>
                  <a:lnTo>
                    <a:pt x="1" y="2690"/>
                  </a:lnTo>
                  <a:lnTo>
                    <a:pt x="531" y="5014"/>
                  </a:lnTo>
                  <a:lnTo>
                    <a:pt x="1491" y="5014"/>
                  </a:lnTo>
                  <a:lnTo>
                    <a:pt x="1491" y="3296"/>
                  </a:lnTo>
                  <a:lnTo>
                    <a:pt x="2955" y="2463"/>
                  </a:lnTo>
                  <a:lnTo>
                    <a:pt x="144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52"/>
            <p:cNvSpPr/>
            <p:nvPr/>
          </p:nvSpPr>
          <p:spPr>
            <a:xfrm>
              <a:off x="1999575" y="874575"/>
              <a:ext cx="83050" cy="141750"/>
            </a:xfrm>
            <a:custGeom>
              <a:avLst/>
              <a:gdLst/>
              <a:ahLst/>
              <a:cxnLst/>
              <a:rect l="l" t="t" r="r" b="b"/>
              <a:pathLst>
                <a:path w="3322" h="5670" extrusionOk="0">
                  <a:moveTo>
                    <a:pt x="796" y="0"/>
                  </a:moveTo>
                  <a:lnTo>
                    <a:pt x="796" y="1882"/>
                  </a:lnTo>
                  <a:lnTo>
                    <a:pt x="1" y="2601"/>
                  </a:lnTo>
                  <a:lnTo>
                    <a:pt x="1264" y="4407"/>
                  </a:lnTo>
                  <a:lnTo>
                    <a:pt x="1617" y="5670"/>
                  </a:lnTo>
                  <a:lnTo>
                    <a:pt x="3322" y="2286"/>
                  </a:lnTo>
                  <a:lnTo>
                    <a:pt x="3322" y="631"/>
                  </a:lnTo>
                  <a:lnTo>
                    <a:pt x="79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52"/>
            <p:cNvSpPr/>
            <p:nvPr/>
          </p:nvSpPr>
          <p:spPr>
            <a:xfrm>
              <a:off x="1989175" y="864475"/>
              <a:ext cx="101025" cy="173625"/>
            </a:xfrm>
            <a:custGeom>
              <a:avLst/>
              <a:gdLst/>
              <a:ahLst/>
              <a:cxnLst/>
              <a:rect l="l" t="t" r="r" b="b"/>
              <a:pathLst>
                <a:path w="4041" h="6945" extrusionOk="0">
                  <a:moveTo>
                    <a:pt x="1528" y="808"/>
                  </a:moveTo>
                  <a:lnTo>
                    <a:pt x="3422" y="1275"/>
                  </a:lnTo>
                  <a:lnTo>
                    <a:pt x="3422" y="2614"/>
                  </a:lnTo>
                  <a:lnTo>
                    <a:pt x="2109" y="5202"/>
                  </a:lnTo>
                  <a:lnTo>
                    <a:pt x="1970" y="4735"/>
                  </a:lnTo>
                  <a:lnTo>
                    <a:pt x="834" y="3043"/>
                  </a:lnTo>
                  <a:lnTo>
                    <a:pt x="1528" y="2437"/>
                  </a:lnTo>
                  <a:lnTo>
                    <a:pt x="1528" y="808"/>
                  </a:lnTo>
                  <a:close/>
                  <a:moveTo>
                    <a:pt x="884" y="0"/>
                  </a:moveTo>
                  <a:lnTo>
                    <a:pt x="884" y="2147"/>
                  </a:lnTo>
                  <a:lnTo>
                    <a:pt x="0" y="2955"/>
                  </a:lnTo>
                  <a:lnTo>
                    <a:pt x="1389" y="4950"/>
                  </a:lnTo>
                  <a:lnTo>
                    <a:pt x="1932" y="6945"/>
                  </a:lnTo>
                  <a:lnTo>
                    <a:pt x="4041" y="2765"/>
                  </a:lnTo>
                  <a:lnTo>
                    <a:pt x="4041" y="783"/>
                  </a:lnTo>
                  <a:lnTo>
                    <a:pt x="8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52"/>
            <p:cNvSpPr/>
            <p:nvPr/>
          </p:nvSpPr>
          <p:spPr>
            <a:xfrm>
              <a:off x="1924775" y="1047875"/>
              <a:ext cx="106400" cy="104500"/>
            </a:xfrm>
            <a:custGeom>
              <a:avLst/>
              <a:gdLst/>
              <a:ahLst/>
              <a:cxnLst/>
              <a:rect l="l" t="t" r="r" b="b"/>
              <a:pathLst>
                <a:path w="4256" h="4180" extrusionOk="0">
                  <a:moveTo>
                    <a:pt x="0" y="0"/>
                  </a:moveTo>
                  <a:lnTo>
                    <a:pt x="0" y="1894"/>
                  </a:lnTo>
                  <a:lnTo>
                    <a:pt x="1263" y="2690"/>
                  </a:lnTo>
                  <a:lnTo>
                    <a:pt x="947" y="4180"/>
                  </a:lnTo>
                  <a:cubicBezTo>
                    <a:pt x="947" y="4180"/>
                    <a:pt x="2481" y="3571"/>
                    <a:pt x="2595" y="3571"/>
                  </a:cubicBezTo>
                  <a:cubicBezTo>
                    <a:pt x="2599" y="3571"/>
                    <a:pt x="2601" y="3572"/>
                    <a:pt x="2601" y="3574"/>
                  </a:cubicBezTo>
                  <a:cubicBezTo>
                    <a:pt x="2601" y="3574"/>
                    <a:pt x="2602" y="3575"/>
                    <a:pt x="2602" y="3575"/>
                  </a:cubicBezTo>
                  <a:cubicBezTo>
                    <a:pt x="2638" y="3575"/>
                    <a:pt x="4256" y="1389"/>
                    <a:pt x="4256" y="1389"/>
                  </a:cubicBezTo>
                  <a:lnTo>
                    <a:pt x="3296" y="0"/>
                  </a:lnTo>
                  <a:lnTo>
                    <a:pt x="2147" y="796"/>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52"/>
            <p:cNvSpPr/>
            <p:nvPr/>
          </p:nvSpPr>
          <p:spPr>
            <a:xfrm>
              <a:off x="1916875" y="1036500"/>
              <a:ext cx="124100" cy="128500"/>
            </a:xfrm>
            <a:custGeom>
              <a:avLst/>
              <a:gdLst/>
              <a:ahLst/>
              <a:cxnLst/>
              <a:rect l="l" t="t" r="r" b="b"/>
              <a:pathLst>
                <a:path w="4964" h="5140" extrusionOk="0">
                  <a:moveTo>
                    <a:pt x="3524" y="897"/>
                  </a:moveTo>
                  <a:lnTo>
                    <a:pt x="4180" y="1844"/>
                  </a:lnTo>
                  <a:cubicBezTo>
                    <a:pt x="3675" y="2526"/>
                    <a:pt x="2968" y="3473"/>
                    <a:pt x="2753" y="3738"/>
                  </a:cubicBezTo>
                  <a:cubicBezTo>
                    <a:pt x="2577" y="3789"/>
                    <a:pt x="2261" y="3903"/>
                    <a:pt x="1693" y="4130"/>
                  </a:cubicBezTo>
                  <a:lnTo>
                    <a:pt x="1933" y="2981"/>
                  </a:lnTo>
                  <a:lnTo>
                    <a:pt x="632" y="2173"/>
                  </a:lnTo>
                  <a:lnTo>
                    <a:pt x="632" y="910"/>
                  </a:lnTo>
                  <a:lnTo>
                    <a:pt x="2501" y="1604"/>
                  </a:lnTo>
                  <a:lnTo>
                    <a:pt x="3524" y="897"/>
                  </a:lnTo>
                  <a:close/>
                  <a:moveTo>
                    <a:pt x="1" y="1"/>
                  </a:moveTo>
                  <a:lnTo>
                    <a:pt x="1" y="2526"/>
                  </a:lnTo>
                  <a:lnTo>
                    <a:pt x="1225" y="3284"/>
                  </a:lnTo>
                  <a:lnTo>
                    <a:pt x="834" y="5140"/>
                  </a:lnTo>
                  <a:lnTo>
                    <a:pt x="1377" y="4925"/>
                  </a:lnTo>
                  <a:cubicBezTo>
                    <a:pt x="1996" y="4685"/>
                    <a:pt x="2690" y="4420"/>
                    <a:pt x="2905" y="4344"/>
                  </a:cubicBezTo>
                  <a:cubicBezTo>
                    <a:pt x="2916" y="4347"/>
                    <a:pt x="2927" y="4348"/>
                    <a:pt x="2938" y="4348"/>
                  </a:cubicBezTo>
                  <a:cubicBezTo>
                    <a:pt x="3130" y="4348"/>
                    <a:pt x="3368" y="4002"/>
                    <a:pt x="4824" y="2021"/>
                  </a:cubicBezTo>
                  <a:lnTo>
                    <a:pt x="4963" y="1832"/>
                  </a:lnTo>
                  <a:lnTo>
                    <a:pt x="3688" y="13"/>
                  </a:lnTo>
                  <a:lnTo>
                    <a:pt x="2412" y="885"/>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52"/>
            <p:cNvSpPr/>
            <p:nvPr/>
          </p:nvSpPr>
          <p:spPr>
            <a:xfrm>
              <a:off x="1706650" y="1016300"/>
              <a:ext cx="192575" cy="136400"/>
            </a:xfrm>
            <a:custGeom>
              <a:avLst/>
              <a:gdLst/>
              <a:ahLst/>
              <a:cxnLst/>
              <a:rect l="l" t="t" r="r" b="b"/>
              <a:pathLst>
                <a:path w="7703" h="5456" extrusionOk="0">
                  <a:moveTo>
                    <a:pt x="2412" y="1"/>
                  </a:moveTo>
                  <a:lnTo>
                    <a:pt x="1616" y="518"/>
                  </a:lnTo>
                  <a:cubicBezTo>
                    <a:pt x="1376" y="594"/>
                    <a:pt x="0" y="2147"/>
                    <a:pt x="0" y="2147"/>
                  </a:cubicBezTo>
                  <a:lnTo>
                    <a:pt x="859" y="4029"/>
                  </a:lnTo>
                  <a:lnTo>
                    <a:pt x="1692" y="5456"/>
                  </a:lnTo>
                  <a:lnTo>
                    <a:pt x="4142" y="4849"/>
                  </a:lnTo>
                  <a:lnTo>
                    <a:pt x="5253" y="4269"/>
                  </a:lnTo>
                  <a:lnTo>
                    <a:pt x="7387" y="4837"/>
                  </a:lnTo>
                  <a:lnTo>
                    <a:pt x="7703" y="2652"/>
                  </a:lnTo>
                  <a:lnTo>
                    <a:pt x="6907" y="480"/>
                  </a:lnTo>
                  <a:lnTo>
                    <a:pt x="5013" y="1819"/>
                  </a:lnTo>
                  <a:lnTo>
                    <a:pt x="4520" y="2968"/>
                  </a:lnTo>
                  <a:lnTo>
                    <a:pt x="3043" y="2652"/>
                  </a:lnTo>
                  <a:lnTo>
                    <a:pt x="3043" y="1263"/>
                  </a:lnTo>
                  <a:lnTo>
                    <a:pt x="241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52"/>
            <p:cNvSpPr/>
            <p:nvPr/>
          </p:nvSpPr>
          <p:spPr>
            <a:xfrm>
              <a:off x="1697800" y="1004950"/>
              <a:ext cx="209625" cy="156600"/>
            </a:xfrm>
            <a:custGeom>
              <a:avLst/>
              <a:gdLst/>
              <a:ahLst/>
              <a:cxnLst/>
              <a:rect l="l" t="t" r="r" b="b"/>
              <a:pathLst>
                <a:path w="8385" h="6264" extrusionOk="0">
                  <a:moveTo>
                    <a:pt x="2652" y="909"/>
                  </a:moveTo>
                  <a:lnTo>
                    <a:pt x="3094" y="1793"/>
                  </a:lnTo>
                  <a:lnTo>
                    <a:pt x="3094" y="3359"/>
                  </a:lnTo>
                  <a:lnTo>
                    <a:pt x="5064" y="3788"/>
                  </a:lnTo>
                  <a:lnTo>
                    <a:pt x="5632" y="2475"/>
                  </a:lnTo>
                  <a:lnTo>
                    <a:pt x="7122" y="1427"/>
                  </a:lnTo>
                  <a:lnTo>
                    <a:pt x="7728" y="3132"/>
                  </a:lnTo>
                  <a:lnTo>
                    <a:pt x="7476" y="4887"/>
                  </a:lnTo>
                  <a:lnTo>
                    <a:pt x="5582" y="4382"/>
                  </a:lnTo>
                  <a:lnTo>
                    <a:pt x="4395" y="5000"/>
                  </a:lnTo>
                  <a:lnTo>
                    <a:pt x="2210" y="5531"/>
                  </a:lnTo>
                  <a:lnTo>
                    <a:pt x="1503" y="4356"/>
                  </a:lnTo>
                  <a:lnTo>
                    <a:pt x="733" y="2664"/>
                  </a:lnTo>
                  <a:cubicBezTo>
                    <a:pt x="1288" y="2033"/>
                    <a:pt x="1920" y="1364"/>
                    <a:pt x="2084" y="1263"/>
                  </a:cubicBezTo>
                  <a:lnTo>
                    <a:pt x="2652" y="909"/>
                  </a:lnTo>
                  <a:close/>
                  <a:moveTo>
                    <a:pt x="2917" y="0"/>
                  </a:moveTo>
                  <a:lnTo>
                    <a:pt x="1831" y="682"/>
                  </a:lnTo>
                  <a:cubicBezTo>
                    <a:pt x="1705" y="745"/>
                    <a:pt x="1352" y="1010"/>
                    <a:pt x="139" y="2387"/>
                  </a:cubicBezTo>
                  <a:lnTo>
                    <a:pt x="0" y="2551"/>
                  </a:lnTo>
                  <a:lnTo>
                    <a:pt x="947" y="4647"/>
                  </a:lnTo>
                  <a:lnTo>
                    <a:pt x="1907" y="6263"/>
                  </a:lnTo>
                  <a:lnTo>
                    <a:pt x="4584" y="5606"/>
                  </a:lnTo>
                  <a:lnTo>
                    <a:pt x="5645" y="5051"/>
                  </a:lnTo>
                  <a:lnTo>
                    <a:pt x="8006" y="5682"/>
                  </a:lnTo>
                  <a:lnTo>
                    <a:pt x="8385" y="3068"/>
                  </a:lnTo>
                  <a:lnTo>
                    <a:pt x="7438" y="429"/>
                  </a:lnTo>
                  <a:lnTo>
                    <a:pt x="5127" y="2058"/>
                  </a:lnTo>
                  <a:lnTo>
                    <a:pt x="4710" y="3043"/>
                  </a:lnTo>
                  <a:lnTo>
                    <a:pt x="3738" y="2841"/>
                  </a:lnTo>
                  <a:lnTo>
                    <a:pt x="3738" y="1642"/>
                  </a:lnTo>
                  <a:lnTo>
                    <a:pt x="291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52"/>
            <p:cNvSpPr/>
            <p:nvPr/>
          </p:nvSpPr>
          <p:spPr>
            <a:xfrm>
              <a:off x="1640975" y="919700"/>
              <a:ext cx="161975" cy="96625"/>
            </a:xfrm>
            <a:custGeom>
              <a:avLst/>
              <a:gdLst/>
              <a:ahLst/>
              <a:cxnLst/>
              <a:rect l="l" t="t" r="r" b="b"/>
              <a:pathLst>
                <a:path w="6479" h="3865" extrusionOk="0">
                  <a:moveTo>
                    <a:pt x="5203" y="1"/>
                  </a:moveTo>
                  <a:lnTo>
                    <a:pt x="3549" y="632"/>
                  </a:lnTo>
                  <a:lnTo>
                    <a:pt x="783" y="1819"/>
                  </a:lnTo>
                  <a:lnTo>
                    <a:pt x="1" y="3334"/>
                  </a:lnTo>
                  <a:lnTo>
                    <a:pt x="1579" y="3865"/>
                  </a:lnTo>
                  <a:lnTo>
                    <a:pt x="3157" y="3334"/>
                  </a:lnTo>
                  <a:lnTo>
                    <a:pt x="4572" y="3094"/>
                  </a:lnTo>
                  <a:lnTo>
                    <a:pt x="5759" y="1933"/>
                  </a:lnTo>
                  <a:lnTo>
                    <a:pt x="6478" y="708"/>
                  </a:lnTo>
                  <a:lnTo>
                    <a:pt x="520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52"/>
            <p:cNvSpPr/>
            <p:nvPr/>
          </p:nvSpPr>
          <p:spPr>
            <a:xfrm>
              <a:off x="1629625" y="910875"/>
              <a:ext cx="184375" cy="113650"/>
            </a:xfrm>
            <a:custGeom>
              <a:avLst/>
              <a:gdLst/>
              <a:ahLst/>
              <a:cxnLst/>
              <a:rect l="l" t="t" r="r" b="b"/>
              <a:pathLst>
                <a:path w="7375" h="4546" extrusionOk="0">
                  <a:moveTo>
                    <a:pt x="5632" y="707"/>
                  </a:moveTo>
                  <a:lnTo>
                    <a:pt x="6503" y="1175"/>
                  </a:lnTo>
                  <a:lnTo>
                    <a:pt x="5960" y="2084"/>
                  </a:lnTo>
                  <a:lnTo>
                    <a:pt x="4874" y="3144"/>
                  </a:lnTo>
                  <a:lnTo>
                    <a:pt x="3561" y="3372"/>
                  </a:lnTo>
                  <a:lnTo>
                    <a:pt x="2033" y="3877"/>
                  </a:lnTo>
                  <a:lnTo>
                    <a:pt x="909" y="3511"/>
                  </a:lnTo>
                  <a:lnTo>
                    <a:pt x="1477" y="2412"/>
                  </a:lnTo>
                  <a:lnTo>
                    <a:pt x="4116" y="1276"/>
                  </a:lnTo>
                  <a:lnTo>
                    <a:pt x="5632" y="707"/>
                  </a:lnTo>
                  <a:close/>
                  <a:moveTo>
                    <a:pt x="5682" y="0"/>
                  </a:moveTo>
                  <a:lnTo>
                    <a:pt x="3877" y="695"/>
                  </a:lnTo>
                  <a:lnTo>
                    <a:pt x="1010" y="1920"/>
                  </a:lnTo>
                  <a:lnTo>
                    <a:pt x="0" y="3877"/>
                  </a:lnTo>
                  <a:lnTo>
                    <a:pt x="2033" y="4546"/>
                  </a:lnTo>
                  <a:lnTo>
                    <a:pt x="3687" y="4003"/>
                  </a:lnTo>
                  <a:lnTo>
                    <a:pt x="5177" y="3750"/>
                  </a:lnTo>
                  <a:lnTo>
                    <a:pt x="6427" y="2513"/>
                  </a:lnTo>
                  <a:lnTo>
                    <a:pt x="7374" y="947"/>
                  </a:lnTo>
                  <a:lnTo>
                    <a:pt x="568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52"/>
            <p:cNvSpPr/>
            <p:nvPr/>
          </p:nvSpPr>
          <p:spPr>
            <a:xfrm>
              <a:off x="1843950" y="961050"/>
              <a:ext cx="72950" cy="40125"/>
            </a:xfrm>
            <a:custGeom>
              <a:avLst/>
              <a:gdLst/>
              <a:ahLst/>
              <a:cxnLst/>
              <a:rect l="l" t="t" r="r" b="b"/>
              <a:pathLst>
                <a:path w="2918" h="1605" extrusionOk="0">
                  <a:moveTo>
                    <a:pt x="392" y="1"/>
                  </a:moveTo>
                  <a:lnTo>
                    <a:pt x="1" y="594"/>
                  </a:lnTo>
                  <a:lnTo>
                    <a:pt x="1024" y="1605"/>
                  </a:lnTo>
                  <a:lnTo>
                    <a:pt x="2211" y="670"/>
                  </a:lnTo>
                  <a:lnTo>
                    <a:pt x="291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52"/>
            <p:cNvSpPr/>
            <p:nvPr/>
          </p:nvSpPr>
          <p:spPr>
            <a:xfrm>
              <a:off x="1833850" y="953475"/>
              <a:ext cx="102950" cy="58125"/>
            </a:xfrm>
            <a:custGeom>
              <a:avLst/>
              <a:gdLst/>
              <a:ahLst/>
              <a:cxnLst/>
              <a:rect l="l" t="t" r="r" b="b"/>
              <a:pathLst>
                <a:path w="4118" h="2325" extrusionOk="0">
                  <a:moveTo>
                    <a:pt x="2526" y="632"/>
                  </a:moveTo>
                  <a:lnTo>
                    <a:pt x="1453" y="1491"/>
                  </a:lnTo>
                  <a:lnTo>
                    <a:pt x="809" y="860"/>
                  </a:lnTo>
                  <a:lnTo>
                    <a:pt x="973" y="632"/>
                  </a:lnTo>
                  <a:close/>
                  <a:moveTo>
                    <a:pt x="632" y="1"/>
                  </a:moveTo>
                  <a:lnTo>
                    <a:pt x="1" y="948"/>
                  </a:lnTo>
                  <a:lnTo>
                    <a:pt x="1402" y="2324"/>
                  </a:lnTo>
                  <a:lnTo>
                    <a:pt x="2829" y="1213"/>
                  </a:lnTo>
                  <a:lnTo>
                    <a:pt x="411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52"/>
            <p:cNvSpPr/>
            <p:nvPr/>
          </p:nvSpPr>
          <p:spPr>
            <a:xfrm>
              <a:off x="1900150" y="882450"/>
              <a:ext cx="40425" cy="51500"/>
            </a:xfrm>
            <a:custGeom>
              <a:avLst/>
              <a:gdLst/>
              <a:ahLst/>
              <a:cxnLst/>
              <a:rect l="l" t="t" r="r" b="b"/>
              <a:pathLst>
                <a:path w="1617" h="2060" extrusionOk="0">
                  <a:moveTo>
                    <a:pt x="354" y="1"/>
                  </a:moveTo>
                  <a:lnTo>
                    <a:pt x="0" y="708"/>
                  </a:lnTo>
                  <a:lnTo>
                    <a:pt x="695" y="1137"/>
                  </a:lnTo>
                  <a:lnTo>
                    <a:pt x="1351" y="2059"/>
                  </a:lnTo>
                  <a:lnTo>
                    <a:pt x="1617" y="1339"/>
                  </a:lnTo>
                  <a:lnTo>
                    <a:pt x="1617" y="316"/>
                  </a:lnTo>
                  <a:lnTo>
                    <a:pt x="35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52"/>
            <p:cNvSpPr/>
            <p:nvPr/>
          </p:nvSpPr>
          <p:spPr>
            <a:xfrm>
              <a:off x="1889725" y="873000"/>
              <a:ext cx="58750" cy="77975"/>
            </a:xfrm>
            <a:custGeom>
              <a:avLst/>
              <a:gdLst/>
              <a:ahLst/>
              <a:cxnLst/>
              <a:rect l="l" t="t" r="r" b="b"/>
              <a:pathLst>
                <a:path w="2350" h="3119" extrusionOk="0">
                  <a:moveTo>
                    <a:pt x="948" y="745"/>
                  </a:moveTo>
                  <a:lnTo>
                    <a:pt x="1718" y="934"/>
                  </a:lnTo>
                  <a:lnTo>
                    <a:pt x="1718" y="1654"/>
                  </a:lnTo>
                  <a:lnTo>
                    <a:pt x="1680" y="1768"/>
                  </a:lnTo>
                  <a:lnTo>
                    <a:pt x="1364" y="1326"/>
                  </a:lnTo>
                  <a:lnTo>
                    <a:pt x="821" y="972"/>
                  </a:lnTo>
                  <a:lnTo>
                    <a:pt x="948" y="745"/>
                  </a:lnTo>
                  <a:close/>
                  <a:moveTo>
                    <a:pt x="607" y="0"/>
                  </a:moveTo>
                  <a:lnTo>
                    <a:pt x="1" y="1200"/>
                  </a:lnTo>
                  <a:lnTo>
                    <a:pt x="885" y="1755"/>
                  </a:lnTo>
                  <a:lnTo>
                    <a:pt x="1857" y="3119"/>
                  </a:lnTo>
                  <a:lnTo>
                    <a:pt x="2324" y="1818"/>
                  </a:lnTo>
                  <a:lnTo>
                    <a:pt x="2349" y="442"/>
                  </a:lnTo>
                  <a:lnTo>
                    <a:pt x="6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52"/>
            <p:cNvSpPr/>
            <p:nvPr/>
          </p:nvSpPr>
          <p:spPr>
            <a:xfrm>
              <a:off x="1439900" y="1099950"/>
              <a:ext cx="185325" cy="192275"/>
            </a:xfrm>
            <a:custGeom>
              <a:avLst/>
              <a:gdLst/>
              <a:ahLst/>
              <a:cxnLst/>
              <a:rect l="l" t="t" r="r" b="b"/>
              <a:pathLst>
                <a:path w="7413" h="7691" extrusionOk="0">
                  <a:moveTo>
                    <a:pt x="5682" y="1"/>
                  </a:moveTo>
                  <a:lnTo>
                    <a:pt x="3826" y="354"/>
                  </a:lnTo>
                  <a:cubicBezTo>
                    <a:pt x="3586" y="544"/>
                    <a:pt x="2374" y="834"/>
                    <a:pt x="2374" y="834"/>
                  </a:cubicBezTo>
                  <a:lnTo>
                    <a:pt x="2374" y="2337"/>
                  </a:lnTo>
                  <a:lnTo>
                    <a:pt x="1111" y="3991"/>
                  </a:lnTo>
                  <a:lnTo>
                    <a:pt x="0" y="4900"/>
                  </a:lnTo>
                  <a:lnTo>
                    <a:pt x="632" y="7691"/>
                  </a:lnTo>
                  <a:lnTo>
                    <a:pt x="2058" y="7691"/>
                  </a:lnTo>
                  <a:lnTo>
                    <a:pt x="4293" y="5254"/>
                  </a:lnTo>
                  <a:lnTo>
                    <a:pt x="5834" y="4622"/>
                  </a:lnTo>
                  <a:lnTo>
                    <a:pt x="7412" y="3650"/>
                  </a:lnTo>
                  <a:lnTo>
                    <a:pt x="7412" y="1705"/>
                  </a:lnTo>
                  <a:lnTo>
                    <a:pt x="6238" y="910"/>
                  </a:lnTo>
                  <a:lnTo>
                    <a:pt x="568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52"/>
            <p:cNvSpPr/>
            <p:nvPr/>
          </p:nvSpPr>
          <p:spPr>
            <a:xfrm>
              <a:off x="1431375" y="1091425"/>
              <a:ext cx="201725" cy="208700"/>
            </a:xfrm>
            <a:custGeom>
              <a:avLst/>
              <a:gdLst/>
              <a:ahLst/>
              <a:cxnLst/>
              <a:rect l="l" t="t" r="r" b="b"/>
              <a:pathLst>
                <a:path w="8069" h="8348" extrusionOk="0">
                  <a:moveTo>
                    <a:pt x="5859" y="708"/>
                  </a:moveTo>
                  <a:lnTo>
                    <a:pt x="6301" y="1428"/>
                  </a:lnTo>
                  <a:lnTo>
                    <a:pt x="7438" y="2223"/>
                  </a:lnTo>
                  <a:lnTo>
                    <a:pt x="7438" y="3814"/>
                  </a:lnTo>
                  <a:lnTo>
                    <a:pt x="6049" y="4673"/>
                  </a:lnTo>
                  <a:lnTo>
                    <a:pt x="4521" y="5304"/>
                  </a:lnTo>
                  <a:lnTo>
                    <a:pt x="2260" y="7716"/>
                  </a:lnTo>
                  <a:lnTo>
                    <a:pt x="1225" y="7716"/>
                  </a:lnTo>
                  <a:lnTo>
                    <a:pt x="695" y="5367"/>
                  </a:lnTo>
                  <a:lnTo>
                    <a:pt x="1642" y="4584"/>
                  </a:lnTo>
                  <a:lnTo>
                    <a:pt x="3018" y="2791"/>
                  </a:lnTo>
                  <a:lnTo>
                    <a:pt x="3018" y="1428"/>
                  </a:lnTo>
                  <a:cubicBezTo>
                    <a:pt x="3422" y="1327"/>
                    <a:pt x="4003" y="1163"/>
                    <a:pt x="4281" y="998"/>
                  </a:cubicBezTo>
                  <a:lnTo>
                    <a:pt x="5859" y="708"/>
                  </a:lnTo>
                  <a:close/>
                  <a:moveTo>
                    <a:pt x="6175" y="1"/>
                  </a:moveTo>
                  <a:lnTo>
                    <a:pt x="4117" y="380"/>
                  </a:lnTo>
                  <a:lnTo>
                    <a:pt x="4028" y="405"/>
                  </a:lnTo>
                  <a:lnTo>
                    <a:pt x="3965" y="443"/>
                  </a:lnTo>
                  <a:cubicBezTo>
                    <a:pt x="3851" y="544"/>
                    <a:pt x="3182" y="733"/>
                    <a:pt x="2639" y="872"/>
                  </a:cubicBezTo>
                  <a:lnTo>
                    <a:pt x="2399" y="923"/>
                  </a:lnTo>
                  <a:lnTo>
                    <a:pt x="2399" y="2564"/>
                  </a:lnTo>
                  <a:lnTo>
                    <a:pt x="1225" y="4105"/>
                  </a:lnTo>
                  <a:lnTo>
                    <a:pt x="0" y="5115"/>
                  </a:lnTo>
                  <a:lnTo>
                    <a:pt x="733" y="8347"/>
                  </a:lnTo>
                  <a:lnTo>
                    <a:pt x="2538" y="8347"/>
                  </a:lnTo>
                  <a:lnTo>
                    <a:pt x="4836" y="5847"/>
                  </a:lnTo>
                  <a:lnTo>
                    <a:pt x="6352" y="5228"/>
                  </a:lnTo>
                  <a:lnTo>
                    <a:pt x="8069" y="4168"/>
                  </a:lnTo>
                  <a:lnTo>
                    <a:pt x="8069" y="1870"/>
                  </a:lnTo>
                  <a:lnTo>
                    <a:pt x="6806" y="1024"/>
                  </a:lnTo>
                  <a:lnTo>
                    <a:pt x="617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52"/>
            <p:cNvSpPr/>
            <p:nvPr/>
          </p:nvSpPr>
          <p:spPr>
            <a:xfrm>
              <a:off x="1514700" y="1211400"/>
              <a:ext cx="329275" cy="270225"/>
            </a:xfrm>
            <a:custGeom>
              <a:avLst/>
              <a:gdLst/>
              <a:ahLst/>
              <a:cxnLst/>
              <a:rect l="l" t="t" r="r" b="b"/>
              <a:pathLst>
                <a:path w="13171" h="10809" extrusionOk="0">
                  <a:moveTo>
                    <a:pt x="12072" y="0"/>
                  </a:moveTo>
                  <a:lnTo>
                    <a:pt x="9623" y="480"/>
                  </a:lnTo>
                  <a:lnTo>
                    <a:pt x="8676" y="4180"/>
                  </a:lnTo>
                  <a:lnTo>
                    <a:pt x="7678" y="3536"/>
                  </a:lnTo>
                  <a:lnTo>
                    <a:pt x="8297" y="1503"/>
                  </a:lnTo>
                  <a:lnTo>
                    <a:pt x="4925" y="707"/>
                  </a:lnTo>
                  <a:lnTo>
                    <a:pt x="1440" y="1818"/>
                  </a:lnTo>
                  <a:lnTo>
                    <a:pt x="1074" y="2993"/>
                  </a:lnTo>
                  <a:lnTo>
                    <a:pt x="2791" y="3574"/>
                  </a:lnTo>
                  <a:lnTo>
                    <a:pt x="1" y="3940"/>
                  </a:lnTo>
                  <a:lnTo>
                    <a:pt x="1" y="6389"/>
                  </a:lnTo>
                  <a:lnTo>
                    <a:pt x="2842" y="6389"/>
                  </a:lnTo>
                  <a:lnTo>
                    <a:pt x="3549" y="6781"/>
                  </a:lnTo>
                  <a:lnTo>
                    <a:pt x="632" y="7021"/>
                  </a:lnTo>
                  <a:lnTo>
                    <a:pt x="1503" y="8637"/>
                  </a:lnTo>
                  <a:lnTo>
                    <a:pt x="1819" y="10177"/>
                  </a:lnTo>
                  <a:lnTo>
                    <a:pt x="4736" y="10177"/>
                  </a:lnTo>
                  <a:lnTo>
                    <a:pt x="6706" y="9142"/>
                  </a:lnTo>
                  <a:lnTo>
                    <a:pt x="8751" y="10809"/>
                  </a:lnTo>
                  <a:lnTo>
                    <a:pt x="10570" y="10089"/>
                  </a:lnTo>
                  <a:lnTo>
                    <a:pt x="11529" y="8789"/>
                  </a:lnTo>
                  <a:lnTo>
                    <a:pt x="10102" y="5695"/>
                  </a:lnTo>
                  <a:lnTo>
                    <a:pt x="11201" y="2614"/>
                  </a:lnTo>
                  <a:lnTo>
                    <a:pt x="13171" y="1111"/>
                  </a:lnTo>
                  <a:lnTo>
                    <a:pt x="120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52"/>
            <p:cNvSpPr/>
            <p:nvPr/>
          </p:nvSpPr>
          <p:spPr>
            <a:xfrm>
              <a:off x="1506825" y="1202875"/>
              <a:ext cx="349150" cy="287600"/>
            </a:xfrm>
            <a:custGeom>
              <a:avLst/>
              <a:gdLst/>
              <a:ahLst/>
              <a:cxnLst/>
              <a:rect l="l" t="t" r="r" b="b"/>
              <a:pathLst>
                <a:path w="13966" h="11504" extrusionOk="0">
                  <a:moveTo>
                    <a:pt x="12274" y="682"/>
                  </a:moveTo>
                  <a:lnTo>
                    <a:pt x="13006" y="1414"/>
                  </a:lnTo>
                  <a:lnTo>
                    <a:pt x="11238" y="2766"/>
                  </a:lnTo>
                  <a:lnTo>
                    <a:pt x="10064" y="6061"/>
                  </a:lnTo>
                  <a:lnTo>
                    <a:pt x="11478" y="9092"/>
                  </a:lnTo>
                  <a:lnTo>
                    <a:pt x="10683" y="10178"/>
                  </a:lnTo>
                  <a:lnTo>
                    <a:pt x="9129" y="10784"/>
                  </a:lnTo>
                  <a:lnTo>
                    <a:pt x="7059" y="9117"/>
                  </a:lnTo>
                  <a:lnTo>
                    <a:pt x="4975" y="10203"/>
                  </a:lnTo>
                  <a:lnTo>
                    <a:pt x="2399" y="10203"/>
                  </a:lnTo>
                  <a:lnTo>
                    <a:pt x="2134" y="8915"/>
                  </a:lnTo>
                  <a:lnTo>
                    <a:pt x="1465" y="7640"/>
                  </a:lnTo>
                  <a:lnTo>
                    <a:pt x="4937" y="7349"/>
                  </a:lnTo>
                  <a:lnTo>
                    <a:pt x="3245" y="6415"/>
                  </a:lnTo>
                  <a:lnTo>
                    <a:pt x="644" y="6415"/>
                  </a:lnTo>
                  <a:lnTo>
                    <a:pt x="644" y="4559"/>
                  </a:lnTo>
                  <a:lnTo>
                    <a:pt x="4495" y="4053"/>
                  </a:lnTo>
                  <a:lnTo>
                    <a:pt x="1781" y="3132"/>
                  </a:lnTo>
                  <a:lnTo>
                    <a:pt x="2008" y="2399"/>
                  </a:lnTo>
                  <a:lnTo>
                    <a:pt x="5253" y="1377"/>
                  </a:lnTo>
                  <a:lnTo>
                    <a:pt x="8208" y="2071"/>
                  </a:lnTo>
                  <a:lnTo>
                    <a:pt x="7627" y="4003"/>
                  </a:lnTo>
                  <a:lnTo>
                    <a:pt x="9193" y="5026"/>
                  </a:lnTo>
                  <a:lnTo>
                    <a:pt x="10190" y="1086"/>
                  </a:lnTo>
                  <a:lnTo>
                    <a:pt x="12274" y="682"/>
                  </a:lnTo>
                  <a:close/>
                  <a:moveTo>
                    <a:pt x="12488" y="0"/>
                  </a:moveTo>
                  <a:lnTo>
                    <a:pt x="9685" y="543"/>
                  </a:lnTo>
                  <a:lnTo>
                    <a:pt x="8801" y="4016"/>
                  </a:lnTo>
                  <a:lnTo>
                    <a:pt x="8372" y="3738"/>
                  </a:lnTo>
                  <a:lnTo>
                    <a:pt x="9003" y="1616"/>
                  </a:lnTo>
                  <a:lnTo>
                    <a:pt x="5228" y="733"/>
                  </a:lnTo>
                  <a:lnTo>
                    <a:pt x="1503" y="1907"/>
                  </a:lnTo>
                  <a:lnTo>
                    <a:pt x="998" y="3536"/>
                  </a:lnTo>
                  <a:lnTo>
                    <a:pt x="1717" y="3788"/>
                  </a:lnTo>
                  <a:lnTo>
                    <a:pt x="0" y="4003"/>
                  </a:lnTo>
                  <a:lnTo>
                    <a:pt x="0" y="7046"/>
                  </a:lnTo>
                  <a:lnTo>
                    <a:pt x="1010" y="7046"/>
                  </a:lnTo>
                  <a:lnTo>
                    <a:pt x="442" y="7097"/>
                  </a:lnTo>
                  <a:lnTo>
                    <a:pt x="1515" y="9079"/>
                  </a:lnTo>
                  <a:lnTo>
                    <a:pt x="1882" y="10834"/>
                  </a:lnTo>
                  <a:lnTo>
                    <a:pt x="5127" y="10834"/>
                  </a:lnTo>
                  <a:lnTo>
                    <a:pt x="6983" y="9862"/>
                  </a:lnTo>
                  <a:lnTo>
                    <a:pt x="9016" y="11503"/>
                  </a:lnTo>
                  <a:lnTo>
                    <a:pt x="11087" y="10708"/>
                  </a:lnTo>
                  <a:lnTo>
                    <a:pt x="12210" y="9167"/>
                  </a:lnTo>
                  <a:lnTo>
                    <a:pt x="10758" y="6023"/>
                  </a:lnTo>
                  <a:lnTo>
                    <a:pt x="11781" y="3144"/>
                  </a:lnTo>
                  <a:lnTo>
                    <a:pt x="13966" y="1490"/>
                  </a:lnTo>
                  <a:lnTo>
                    <a:pt x="1248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52"/>
            <p:cNvSpPr/>
            <p:nvPr/>
          </p:nvSpPr>
          <p:spPr>
            <a:xfrm>
              <a:off x="1843950" y="1219275"/>
              <a:ext cx="96625" cy="163875"/>
            </a:xfrm>
            <a:custGeom>
              <a:avLst/>
              <a:gdLst/>
              <a:ahLst/>
              <a:cxnLst/>
              <a:rect l="l" t="t" r="r" b="b"/>
              <a:pathLst>
                <a:path w="3865" h="6555" extrusionOk="0">
                  <a:moveTo>
                    <a:pt x="2602" y="1"/>
                  </a:moveTo>
                  <a:lnTo>
                    <a:pt x="2046" y="1339"/>
                  </a:lnTo>
                  <a:lnTo>
                    <a:pt x="1466" y="3334"/>
                  </a:lnTo>
                  <a:lnTo>
                    <a:pt x="1024" y="1642"/>
                  </a:lnTo>
                  <a:lnTo>
                    <a:pt x="1" y="3246"/>
                  </a:lnTo>
                  <a:lnTo>
                    <a:pt x="392" y="5026"/>
                  </a:lnTo>
                  <a:lnTo>
                    <a:pt x="1024" y="6554"/>
                  </a:lnTo>
                  <a:lnTo>
                    <a:pt x="3057" y="5014"/>
                  </a:lnTo>
                  <a:lnTo>
                    <a:pt x="3865" y="3221"/>
                  </a:lnTo>
                  <a:lnTo>
                    <a:pt x="3865" y="1339"/>
                  </a:lnTo>
                  <a:lnTo>
                    <a:pt x="260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52"/>
            <p:cNvSpPr/>
            <p:nvPr/>
          </p:nvSpPr>
          <p:spPr>
            <a:xfrm>
              <a:off x="1835425" y="1205075"/>
              <a:ext cx="113050" cy="190700"/>
            </a:xfrm>
            <a:custGeom>
              <a:avLst/>
              <a:gdLst/>
              <a:ahLst/>
              <a:cxnLst/>
              <a:rect l="l" t="t" r="r" b="b"/>
              <a:pathLst>
                <a:path w="4522" h="7628" extrusionOk="0">
                  <a:moveTo>
                    <a:pt x="3044" y="1150"/>
                  </a:moveTo>
                  <a:lnTo>
                    <a:pt x="3890" y="2034"/>
                  </a:lnTo>
                  <a:lnTo>
                    <a:pt x="3890" y="3726"/>
                  </a:lnTo>
                  <a:lnTo>
                    <a:pt x="3145" y="5380"/>
                  </a:lnTo>
                  <a:lnTo>
                    <a:pt x="1503" y="6630"/>
                  </a:lnTo>
                  <a:lnTo>
                    <a:pt x="1049" y="5519"/>
                  </a:lnTo>
                  <a:lnTo>
                    <a:pt x="683" y="3877"/>
                  </a:lnTo>
                  <a:lnTo>
                    <a:pt x="1238" y="2981"/>
                  </a:lnTo>
                  <a:lnTo>
                    <a:pt x="1781" y="5089"/>
                  </a:lnTo>
                  <a:lnTo>
                    <a:pt x="2678" y="2034"/>
                  </a:lnTo>
                  <a:lnTo>
                    <a:pt x="3044" y="1150"/>
                  </a:lnTo>
                  <a:close/>
                  <a:moveTo>
                    <a:pt x="2842" y="1"/>
                  </a:moveTo>
                  <a:lnTo>
                    <a:pt x="2084" y="1819"/>
                  </a:lnTo>
                  <a:lnTo>
                    <a:pt x="1819" y="2715"/>
                  </a:lnTo>
                  <a:lnTo>
                    <a:pt x="1491" y="1427"/>
                  </a:lnTo>
                  <a:lnTo>
                    <a:pt x="1" y="3763"/>
                  </a:lnTo>
                  <a:lnTo>
                    <a:pt x="443" y="5708"/>
                  </a:lnTo>
                  <a:lnTo>
                    <a:pt x="1238" y="7627"/>
                  </a:lnTo>
                  <a:lnTo>
                    <a:pt x="3650" y="5784"/>
                  </a:lnTo>
                  <a:lnTo>
                    <a:pt x="4496" y="3915"/>
                  </a:lnTo>
                  <a:lnTo>
                    <a:pt x="4521" y="1781"/>
                  </a:lnTo>
                  <a:lnTo>
                    <a:pt x="284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52"/>
            <p:cNvSpPr/>
            <p:nvPr/>
          </p:nvSpPr>
          <p:spPr>
            <a:xfrm>
              <a:off x="1794700" y="1458875"/>
              <a:ext cx="74850" cy="69800"/>
            </a:xfrm>
            <a:custGeom>
              <a:avLst/>
              <a:gdLst/>
              <a:ahLst/>
              <a:cxnLst/>
              <a:rect l="l" t="t" r="r" b="b"/>
              <a:pathLst>
                <a:path w="2994" h="2792" extrusionOk="0">
                  <a:moveTo>
                    <a:pt x="1971" y="1"/>
                  </a:moveTo>
                  <a:lnTo>
                    <a:pt x="872" y="847"/>
                  </a:lnTo>
                  <a:lnTo>
                    <a:pt x="1" y="1465"/>
                  </a:lnTo>
                  <a:lnTo>
                    <a:pt x="1504" y="2791"/>
                  </a:lnTo>
                  <a:lnTo>
                    <a:pt x="2994" y="2791"/>
                  </a:lnTo>
                  <a:lnTo>
                    <a:pt x="197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52"/>
            <p:cNvSpPr/>
            <p:nvPr/>
          </p:nvSpPr>
          <p:spPr>
            <a:xfrm>
              <a:off x="1782075" y="1445925"/>
              <a:ext cx="98850" cy="90625"/>
            </a:xfrm>
            <a:custGeom>
              <a:avLst/>
              <a:gdLst/>
              <a:ahLst/>
              <a:cxnLst/>
              <a:rect l="l" t="t" r="r" b="b"/>
              <a:pathLst>
                <a:path w="3954" h="3625" extrusionOk="0">
                  <a:moveTo>
                    <a:pt x="2324" y="1024"/>
                  </a:moveTo>
                  <a:lnTo>
                    <a:pt x="3057" y="2994"/>
                  </a:lnTo>
                  <a:lnTo>
                    <a:pt x="2122" y="2994"/>
                  </a:lnTo>
                  <a:lnTo>
                    <a:pt x="1011" y="2009"/>
                  </a:lnTo>
                  <a:lnTo>
                    <a:pt x="2324" y="1024"/>
                  </a:lnTo>
                  <a:close/>
                  <a:moveTo>
                    <a:pt x="2627" y="1"/>
                  </a:moveTo>
                  <a:lnTo>
                    <a:pt x="1188" y="1112"/>
                  </a:lnTo>
                  <a:lnTo>
                    <a:pt x="1" y="1958"/>
                  </a:lnTo>
                  <a:lnTo>
                    <a:pt x="1882" y="3625"/>
                  </a:lnTo>
                  <a:lnTo>
                    <a:pt x="3953" y="3625"/>
                  </a:lnTo>
                  <a:lnTo>
                    <a:pt x="262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52"/>
            <p:cNvSpPr/>
            <p:nvPr/>
          </p:nvSpPr>
          <p:spPr>
            <a:xfrm>
              <a:off x="241275" y="1079650"/>
              <a:ext cx="2559200" cy="3887025"/>
            </a:xfrm>
            <a:custGeom>
              <a:avLst/>
              <a:gdLst/>
              <a:ahLst/>
              <a:cxnLst/>
              <a:rect l="l" t="t" r="r" b="b"/>
              <a:pathLst>
                <a:path w="102368" h="155481" extrusionOk="0">
                  <a:moveTo>
                    <a:pt x="22033" y="0"/>
                  </a:moveTo>
                  <a:cubicBezTo>
                    <a:pt x="21541" y="0"/>
                    <a:pt x="20848" y="207"/>
                    <a:pt x="19875" y="825"/>
                  </a:cubicBezTo>
                  <a:cubicBezTo>
                    <a:pt x="16958" y="2669"/>
                    <a:pt x="16718" y="2669"/>
                    <a:pt x="16718" y="2669"/>
                  </a:cubicBezTo>
                  <a:lnTo>
                    <a:pt x="14357" y="4096"/>
                  </a:lnTo>
                  <a:lnTo>
                    <a:pt x="14357" y="5043"/>
                  </a:lnTo>
                  <a:lnTo>
                    <a:pt x="15304" y="8351"/>
                  </a:lnTo>
                  <a:lnTo>
                    <a:pt x="15532" y="10056"/>
                  </a:lnTo>
                  <a:lnTo>
                    <a:pt x="13423" y="9450"/>
                  </a:lnTo>
                  <a:lnTo>
                    <a:pt x="12665" y="8869"/>
                  </a:lnTo>
                  <a:lnTo>
                    <a:pt x="10051" y="10043"/>
                  </a:lnTo>
                  <a:lnTo>
                    <a:pt x="9319" y="11584"/>
                  </a:lnTo>
                  <a:lnTo>
                    <a:pt x="9319" y="12606"/>
                  </a:lnTo>
                  <a:lnTo>
                    <a:pt x="11920" y="12998"/>
                  </a:lnTo>
                  <a:lnTo>
                    <a:pt x="13890" y="12846"/>
                  </a:lnTo>
                  <a:lnTo>
                    <a:pt x="13890" y="12846"/>
                  </a:lnTo>
                  <a:lnTo>
                    <a:pt x="12236" y="14854"/>
                  </a:lnTo>
                  <a:lnTo>
                    <a:pt x="9281" y="15447"/>
                  </a:lnTo>
                  <a:lnTo>
                    <a:pt x="7324" y="17884"/>
                  </a:lnTo>
                  <a:lnTo>
                    <a:pt x="5922" y="20094"/>
                  </a:lnTo>
                  <a:lnTo>
                    <a:pt x="6478" y="22228"/>
                  </a:lnTo>
                  <a:lnTo>
                    <a:pt x="7665" y="23491"/>
                  </a:lnTo>
                  <a:lnTo>
                    <a:pt x="9559" y="25069"/>
                  </a:lnTo>
                  <a:cubicBezTo>
                    <a:pt x="9559" y="25069"/>
                    <a:pt x="8448" y="26534"/>
                    <a:pt x="8372" y="26862"/>
                  </a:cubicBezTo>
                  <a:cubicBezTo>
                    <a:pt x="8296" y="27191"/>
                    <a:pt x="2841" y="30196"/>
                    <a:pt x="2841" y="30196"/>
                  </a:cubicBezTo>
                  <a:lnTo>
                    <a:pt x="0" y="31610"/>
                  </a:lnTo>
                  <a:lnTo>
                    <a:pt x="0" y="31610"/>
                  </a:lnTo>
                  <a:lnTo>
                    <a:pt x="4344" y="30903"/>
                  </a:lnTo>
                  <a:lnTo>
                    <a:pt x="10178" y="28529"/>
                  </a:lnTo>
                  <a:lnTo>
                    <a:pt x="12476" y="25852"/>
                  </a:lnTo>
                  <a:lnTo>
                    <a:pt x="14446" y="24110"/>
                  </a:lnTo>
                  <a:lnTo>
                    <a:pt x="16883" y="22380"/>
                  </a:lnTo>
                  <a:lnTo>
                    <a:pt x="15393" y="25132"/>
                  </a:lnTo>
                  <a:lnTo>
                    <a:pt x="17287" y="24741"/>
                  </a:lnTo>
                  <a:cubicBezTo>
                    <a:pt x="17287" y="24741"/>
                    <a:pt x="19648" y="24034"/>
                    <a:pt x="19812" y="23794"/>
                  </a:cubicBezTo>
                  <a:cubicBezTo>
                    <a:pt x="19818" y="23784"/>
                    <a:pt x="19832" y="23779"/>
                    <a:pt x="19854" y="23779"/>
                  </a:cubicBezTo>
                  <a:cubicBezTo>
                    <a:pt x="20342" y="23779"/>
                    <a:pt x="24610" y="26319"/>
                    <a:pt x="24610" y="26319"/>
                  </a:cubicBezTo>
                  <a:lnTo>
                    <a:pt x="26113" y="29085"/>
                  </a:lnTo>
                  <a:lnTo>
                    <a:pt x="26820" y="33100"/>
                  </a:lnTo>
                  <a:lnTo>
                    <a:pt x="26189" y="36105"/>
                  </a:lnTo>
                  <a:lnTo>
                    <a:pt x="25633" y="38151"/>
                  </a:lnTo>
                  <a:lnTo>
                    <a:pt x="26429" y="40045"/>
                  </a:lnTo>
                  <a:lnTo>
                    <a:pt x="27376" y="37040"/>
                  </a:lnTo>
                  <a:lnTo>
                    <a:pt x="28474" y="36105"/>
                  </a:lnTo>
                  <a:lnTo>
                    <a:pt x="29194" y="40512"/>
                  </a:lnTo>
                  <a:lnTo>
                    <a:pt x="30457" y="43505"/>
                  </a:lnTo>
                  <a:lnTo>
                    <a:pt x="28083" y="42015"/>
                  </a:lnTo>
                  <a:lnTo>
                    <a:pt x="27856" y="43505"/>
                  </a:lnTo>
                  <a:lnTo>
                    <a:pt x="29585" y="47293"/>
                  </a:lnTo>
                  <a:lnTo>
                    <a:pt x="29346" y="49894"/>
                  </a:lnTo>
                  <a:lnTo>
                    <a:pt x="28083" y="52419"/>
                  </a:lnTo>
                  <a:lnTo>
                    <a:pt x="27616" y="56763"/>
                  </a:lnTo>
                  <a:lnTo>
                    <a:pt x="27931" y="61258"/>
                  </a:lnTo>
                  <a:lnTo>
                    <a:pt x="29661" y="64011"/>
                  </a:lnTo>
                  <a:lnTo>
                    <a:pt x="31404" y="65198"/>
                  </a:lnTo>
                  <a:lnTo>
                    <a:pt x="32666" y="68670"/>
                  </a:lnTo>
                  <a:lnTo>
                    <a:pt x="33538" y="71713"/>
                  </a:lnTo>
                  <a:lnTo>
                    <a:pt x="34081" y="73708"/>
                  </a:lnTo>
                  <a:lnTo>
                    <a:pt x="36631" y="76398"/>
                  </a:lnTo>
                  <a:lnTo>
                    <a:pt x="36631" y="76398"/>
                  </a:lnTo>
                  <a:lnTo>
                    <a:pt x="36050" y="73241"/>
                  </a:lnTo>
                  <a:lnTo>
                    <a:pt x="34560" y="71347"/>
                  </a:lnTo>
                  <a:lnTo>
                    <a:pt x="33929" y="66852"/>
                  </a:lnTo>
                  <a:lnTo>
                    <a:pt x="35343" y="68506"/>
                  </a:lnTo>
                  <a:lnTo>
                    <a:pt x="36215" y="71713"/>
                  </a:lnTo>
                  <a:lnTo>
                    <a:pt x="38424" y="73784"/>
                  </a:lnTo>
                  <a:lnTo>
                    <a:pt x="40470" y="77332"/>
                  </a:lnTo>
                  <a:lnTo>
                    <a:pt x="40634" y="79618"/>
                  </a:lnTo>
                  <a:lnTo>
                    <a:pt x="42288" y="81436"/>
                  </a:lnTo>
                  <a:lnTo>
                    <a:pt x="46241" y="82623"/>
                  </a:lnTo>
                  <a:lnTo>
                    <a:pt x="49082" y="84113"/>
                  </a:lnTo>
                  <a:lnTo>
                    <a:pt x="49940" y="83557"/>
                  </a:lnTo>
                  <a:lnTo>
                    <a:pt x="52541" y="85616"/>
                  </a:lnTo>
                  <a:lnTo>
                    <a:pt x="55458" y="86247"/>
                  </a:lnTo>
                  <a:lnTo>
                    <a:pt x="57428" y="88457"/>
                  </a:lnTo>
                  <a:lnTo>
                    <a:pt x="58855" y="90035"/>
                  </a:lnTo>
                  <a:lnTo>
                    <a:pt x="61380" y="91373"/>
                  </a:lnTo>
                  <a:lnTo>
                    <a:pt x="62643" y="90275"/>
                  </a:lnTo>
                  <a:lnTo>
                    <a:pt x="64221" y="92081"/>
                  </a:lnTo>
                  <a:lnTo>
                    <a:pt x="63906" y="95553"/>
                  </a:lnTo>
                  <a:lnTo>
                    <a:pt x="62378" y="97346"/>
                  </a:lnTo>
                  <a:lnTo>
                    <a:pt x="61595" y="99644"/>
                  </a:lnTo>
                  <a:lnTo>
                    <a:pt x="61355" y="101854"/>
                  </a:lnTo>
                  <a:lnTo>
                    <a:pt x="60875" y="103028"/>
                  </a:lnTo>
                  <a:lnTo>
                    <a:pt x="63325" y="105629"/>
                  </a:lnTo>
                  <a:lnTo>
                    <a:pt x="65459" y="108862"/>
                  </a:lnTo>
                  <a:lnTo>
                    <a:pt x="67580" y="112170"/>
                  </a:lnTo>
                  <a:lnTo>
                    <a:pt x="69550" y="113281"/>
                  </a:lnTo>
                  <a:lnTo>
                    <a:pt x="70813" y="115011"/>
                  </a:lnTo>
                  <a:lnTo>
                    <a:pt x="71293" y="119746"/>
                  </a:lnTo>
                  <a:lnTo>
                    <a:pt x="71532" y="123610"/>
                  </a:lnTo>
                  <a:lnTo>
                    <a:pt x="71293" y="127562"/>
                  </a:lnTo>
                  <a:lnTo>
                    <a:pt x="71444" y="129608"/>
                  </a:lnTo>
                  <a:lnTo>
                    <a:pt x="70661" y="132765"/>
                  </a:lnTo>
                  <a:lnTo>
                    <a:pt x="70585" y="135214"/>
                  </a:lnTo>
                  <a:lnTo>
                    <a:pt x="70813" y="138220"/>
                  </a:lnTo>
                  <a:lnTo>
                    <a:pt x="72151" y="139167"/>
                  </a:lnTo>
                  <a:lnTo>
                    <a:pt x="70346" y="143334"/>
                  </a:lnTo>
                  <a:lnTo>
                    <a:pt x="71684" y="145392"/>
                  </a:lnTo>
                  <a:lnTo>
                    <a:pt x="72000" y="147210"/>
                  </a:lnTo>
                  <a:lnTo>
                    <a:pt x="73225" y="150998"/>
                  </a:lnTo>
                  <a:lnTo>
                    <a:pt x="75548" y="154344"/>
                  </a:lnTo>
                  <a:lnTo>
                    <a:pt x="77278" y="155481"/>
                  </a:lnTo>
                  <a:lnTo>
                    <a:pt x="80283" y="155481"/>
                  </a:lnTo>
                  <a:lnTo>
                    <a:pt x="81546" y="153991"/>
                  </a:lnTo>
                  <a:lnTo>
                    <a:pt x="78313" y="152248"/>
                  </a:lnTo>
                  <a:lnTo>
                    <a:pt x="77126" y="149331"/>
                  </a:lnTo>
                  <a:cubicBezTo>
                    <a:pt x="77126" y="149331"/>
                    <a:pt x="75864" y="148826"/>
                    <a:pt x="77050" y="147399"/>
                  </a:cubicBezTo>
                  <a:cubicBezTo>
                    <a:pt x="78237" y="145985"/>
                    <a:pt x="78237" y="145960"/>
                    <a:pt x="78237" y="145960"/>
                  </a:cubicBezTo>
                  <a:lnTo>
                    <a:pt x="78553" y="144925"/>
                  </a:lnTo>
                  <a:lnTo>
                    <a:pt x="76899" y="143738"/>
                  </a:lnTo>
                  <a:lnTo>
                    <a:pt x="77758" y="142083"/>
                  </a:lnTo>
                  <a:lnTo>
                    <a:pt x="78553" y="141528"/>
                  </a:lnTo>
                  <a:lnTo>
                    <a:pt x="78945" y="139318"/>
                  </a:lnTo>
                  <a:lnTo>
                    <a:pt x="78389" y="138055"/>
                  </a:lnTo>
                  <a:lnTo>
                    <a:pt x="78465" y="136957"/>
                  </a:lnTo>
                  <a:lnTo>
                    <a:pt x="79892" y="137108"/>
                  </a:lnTo>
                  <a:lnTo>
                    <a:pt x="79967" y="135530"/>
                  </a:lnTo>
                  <a:lnTo>
                    <a:pt x="79967" y="134962"/>
                  </a:lnTo>
                  <a:lnTo>
                    <a:pt x="81861" y="134406"/>
                  </a:lnTo>
                  <a:lnTo>
                    <a:pt x="83755" y="133926"/>
                  </a:lnTo>
                  <a:lnTo>
                    <a:pt x="83755" y="131805"/>
                  </a:lnTo>
                  <a:lnTo>
                    <a:pt x="83604" y="130542"/>
                  </a:lnTo>
                  <a:lnTo>
                    <a:pt x="83516" y="129595"/>
                  </a:lnTo>
                  <a:lnTo>
                    <a:pt x="86205" y="130063"/>
                  </a:lnTo>
                  <a:lnTo>
                    <a:pt x="87821" y="128484"/>
                  </a:lnTo>
                  <a:lnTo>
                    <a:pt x="89261" y="126047"/>
                  </a:lnTo>
                  <a:lnTo>
                    <a:pt x="90612" y="124065"/>
                  </a:lnTo>
                  <a:lnTo>
                    <a:pt x="91079" y="121312"/>
                  </a:lnTo>
                  <a:lnTo>
                    <a:pt x="93605" y="119570"/>
                  </a:lnTo>
                  <a:lnTo>
                    <a:pt x="96294" y="118155"/>
                  </a:lnTo>
                  <a:lnTo>
                    <a:pt x="97633" y="117360"/>
                  </a:lnTo>
                  <a:lnTo>
                    <a:pt x="98188" y="113572"/>
                  </a:lnTo>
                  <a:lnTo>
                    <a:pt x="99047" y="110415"/>
                  </a:lnTo>
                  <a:lnTo>
                    <a:pt x="99451" y="108445"/>
                  </a:lnTo>
                  <a:lnTo>
                    <a:pt x="101257" y="106160"/>
                  </a:lnTo>
                  <a:lnTo>
                    <a:pt x="102368" y="104190"/>
                  </a:lnTo>
                  <a:lnTo>
                    <a:pt x="101332" y="102296"/>
                  </a:lnTo>
                  <a:cubicBezTo>
                    <a:pt x="101332" y="102296"/>
                    <a:pt x="101888" y="102220"/>
                    <a:pt x="98655" y="100957"/>
                  </a:cubicBezTo>
                  <a:lnTo>
                    <a:pt x="95423" y="99695"/>
                  </a:lnTo>
                  <a:lnTo>
                    <a:pt x="93529" y="99379"/>
                  </a:lnTo>
                  <a:lnTo>
                    <a:pt x="91471" y="98596"/>
                  </a:lnTo>
                  <a:lnTo>
                    <a:pt x="89185" y="97649"/>
                  </a:lnTo>
                  <a:lnTo>
                    <a:pt x="88011" y="94884"/>
                  </a:lnTo>
                  <a:lnTo>
                    <a:pt x="86508" y="92750"/>
                  </a:lnTo>
                  <a:lnTo>
                    <a:pt x="83124" y="91651"/>
                  </a:lnTo>
                  <a:lnTo>
                    <a:pt x="80914" y="91411"/>
                  </a:lnTo>
                  <a:lnTo>
                    <a:pt x="78616" y="89202"/>
                  </a:lnTo>
                  <a:lnTo>
                    <a:pt x="76571" y="88015"/>
                  </a:lnTo>
                  <a:lnTo>
                    <a:pt x="74121" y="87787"/>
                  </a:lnTo>
                  <a:lnTo>
                    <a:pt x="71596" y="87156"/>
                  </a:lnTo>
                  <a:lnTo>
                    <a:pt x="68755" y="87232"/>
                  </a:lnTo>
                  <a:cubicBezTo>
                    <a:pt x="68755" y="87232"/>
                    <a:pt x="65522" y="88179"/>
                    <a:pt x="65446" y="88495"/>
                  </a:cubicBezTo>
                  <a:cubicBezTo>
                    <a:pt x="65358" y="88810"/>
                    <a:pt x="64903" y="90174"/>
                    <a:pt x="64903" y="90174"/>
                  </a:cubicBezTo>
                  <a:lnTo>
                    <a:pt x="63325" y="88911"/>
                  </a:lnTo>
                  <a:lnTo>
                    <a:pt x="61595" y="89467"/>
                  </a:lnTo>
                  <a:lnTo>
                    <a:pt x="59852" y="88596"/>
                  </a:lnTo>
                  <a:lnTo>
                    <a:pt x="58590" y="85994"/>
                  </a:lnTo>
                  <a:lnTo>
                    <a:pt x="59385" y="83949"/>
                  </a:lnTo>
                  <a:lnTo>
                    <a:pt x="57491" y="83317"/>
                  </a:lnTo>
                  <a:lnTo>
                    <a:pt x="54966" y="83002"/>
                  </a:lnTo>
                  <a:lnTo>
                    <a:pt x="55673" y="81032"/>
                  </a:lnTo>
                  <a:lnTo>
                    <a:pt x="56380" y="79643"/>
                  </a:lnTo>
                  <a:lnTo>
                    <a:pt x="56532" y="78507"/>
                  </a:lnTo>
                  <a:lnTo>
                    <a:pt x="53779" y="78507"/>
                  </a:lnTo>
                  <a:lnTo>
                    <a:pt x="52592" y="80476"/>
                  </a:lnTo>
                  <a:lnTo>
                    <a:pt x="49915" y="81423"/>
                  </a:lnTo>
                  <a:lnTo>
                    <a:pt x="47933" y="78747"/>
                  </a:lnTo>
                  <a:lnTo>
                    <a:pt x="47541" y="75160"/>
                  </a:lnTo>
                  <a:lnTo>
                    <a:pt x="48412" y="72218"/>
                  </a:lnTo>
                  <a:lnTo>
                    <a:pt x="51165" y="70173"/>
                  </a:lnTo>
                  <a:lnTo>
                    <a:pt x="54095" y="69769"/>
                  </a:lnTo>
                  <a:lnTo>
                    <a:pt x="55433" y="70880"/>
                  </a:lnTo>
                  <a:lnTo>
                    <a:pt x="56064" y="69693"/>
                  </a:lnTo>
                  <a:lnTo>
                    <a:pt x="58198" y="69693"/>
                  </a:lnTo>
                  <a:lnTo>
                    <a:pt x="60964" y="70552"/>
                  </a:lnTo>
                  <a:lnTo>
                    <a:pt x="61191" y="72521"/>
                  </a:lnTo>
                  <a:lnTo>
                    <a:pt x="62529" y="74567"/>
                  </a:lnTo>
                  <a:lnTo>
                    <a:pt x="62933" y="72484"/>
                  </a:lnTo>
                  <a:lnTo>
                    <a:pt x="62769" y="68759"/>
                  </a:lnTo>
                  <a:lnTo>
                    <a:pt x="63805" y="66852"/>
                  </a:lnTo>
                  <a:lnTo>
                    <a:pt x="66797" y="64806"/>
                  </a:lnTo>
                  <a:lnTo>
                    <a:pt x="68300" y="62281"/>
                  </a:lnTo>
                  <a:lnTo>
                    <a:pt x="69083" y="60248"/>
                  </a:lnTo>
                  <a:lnTo>
                    <a:pt x="71684" y="57697"/>
                  </a:lnTo>
                  <a:lnTo>
                    <a:pt x="73338" y="57697"/>
                  </a:lnTo>
                  <a:lnTo>
                    <a:pt x="74197" y="55412"/>
                  </a:lnTo>
                  <a:lnTo>
                    <a:pt x="76722" y="53758"/>
                  </a:lnTo>
                  <a:lnTo>
                    <a:pt x="77833" y="55488"/>
                  </a:lnTo>
                  <a:lnTo>
                    <a:pt x="79879" y="54187"/>
                  </a:lnTo>
                  <a:lnTo>
                    <a:pt x="83351" y="52748"/>
                  </a:lnTo>
                  <a:lnTo>
                    <a:pt x="82569" y="51876"/>
                  </a:lnTo>
                  <a:lnTo>
                    <a:pt x="79412" y="52104"/>
                  </a:lnTo>
                  <a:lnTo>
                    <a:pt x="78692" y="50525"/>
                  </a:lnTo>
                  <a:lnTo>
                    <a:pt x="78692" y="49187"/>
                  </a:lnTo>
                  <a:lnTo>
                    <a:pt x="77833" y="48707"/>
                  </a:lnTo>
                  <a:lnTo>
                    <a:pt x="76091" y="49502"/>
                  </a:lnTo>
                  <a:lnTo>
                    <a:pt x="78540" y="48240"/>
                  </a:lnTo>
                  <a:lnTo>
                    <a:pt x="80902" y="48240"/>
                  </a:lnTo>
                  <a:lnTo>
                    <a:pt x="83111" y="48391"/>
                  </a:lnTo>
                  <a:lnTo>
                    <a:pt x="85725" y="46901"/>
                  </a:lnTo>
                  <a:cubicBezTo>
                    <a:pt x="85725" y="46901"/>
                    <a:pt x="87619" y="45474"/>
                    <a:pt x="87695" y="45361"/>
                  </a:cubicBezTo>
                  <a:cubicBezTo>
                    <a:pt x="87771" y="45247"/>
                    <a:pt x="86041" y="42204"/>
                    <a:pt x="86041" y="42204"/>
                  </a:cubicBezTo>
                  <a:lnTo>
                    <a:pt x="83983" y="40297"/>
                  </a:lnTo>
                  <a:lnTo>
                    <a:pt x="83591" y="38151"/>
                  </a:lnTo>
                  <a:lnTo>
                    <a:pt x="83111" y="33820"/>
                  </a:lnTo>
                  <a:lnTo>
                    <a:pt x="81066" y="36105"/>
                  </a:lnTo>
                  <a:lnTo>
                    <a:pt x="79172" y="35701"/>
                  </a:lnTo>
                  <a:lnTo>
                    <a:pt x="78856" y="33656"/>
                  </a:lnTo>
                  <a:lnTo>
                    <a:pt x="79639" y="32203"/>
                  </a:lnTo>
                  <a:lnTo>
                    <a:pt x="77909" y="31724"/>
                  </a:lnTo>
                  <a:lnTo>
                    <a:pt x="76798" y="30575"/>
                  </a:lnTo>
                  <a:lnTo>
                    <a:pt x="73957" y="30575"/>
                  </a:lnTo>
                  <a:lnTo>
                    <a:pt x="73098" y="30650"/>
                  </a:lnTo>
                  <a:lnTo>
                    <a:pt x="73010" y="33491"/>
                  </a:lnTo>
                  <a:lnTo>
                    <a:pt x="71671" y="34918"/>
                  </a:lnTo>
                  <a:lnTo>
                    <a:pt x="72467" y="36156"/>
                  </a:lnTo>
                  <a:lnTo>
                    <a:pt x="72694" y="38479"/>
                  </a:lnTo>
                  <a:lnTo>
                    <a:pt x="70573" y="40285"/>
                  </a:lnTo>
                  <a:lnTo>
                    <a:pt x="68603" y="40979"/>
                  </a:lnTo>
                  <a:lnTo>
                    <a:pt x="68603" y="44136"/>
                  </a:lnTo>
                  <a:lnTo>
                    <a:pt x="67340" y="44767"/>
                  </a:lnTo>
                  <a:lnTo>
                    <a:pt x="65913" y="42962"/>
                  </a:lnTo>
                  <a:lnTo>
                    <a:pt x="66545" y="40196"/>
                  </a:lnTo>
                  <a:lnTo>
                    <a:pt x="64386" y="39098"/>
                  </a:lnTo>
                  <a:lnTo>
                    <a:pt x="62113" y="37747"/>
                  </a:lnTo>
                  <a:lnTo>
                    <a:pt x="61115" y="36888"/>
                  </a:lnTo>
                  <a:lnTo>
                    <a:pt x="60092" y="36888"/>
                  </a:lnTo>
                  <a:lnTo>
                    <a:pt x="59852" y="34123"/>
                  </a:lnTo>
                  <a:lnTo>
                    <a:pt x="60244" y="31686"/>
                  </a:lnTo>
                  <a:lnTo>
                    <a:pt x="61088" y="29679"/>
                  </a:lnTo>
                  <a:lnTo>
                    <a:pt x="61088" y="29679"/>
                  </a:lnTo>
                  <a:cubicBezTo>
                    <a:pt x="61170" y="29674"/>
                    <a:pt x="61518" y="29543"/>
                    <a:pt x="62694" y="28958"/>
                  </a:cubicBezTo>
                  <a:cubicBezTo>
                    <a:pt x="63454" y="28578"/>
                    <a:pt x="63639" y="28510"/>
                    <a:pt x="63679" y="28510"/>
                  </a:cubicBezTo>
                  <a:cubicBezTo>
                    <a:pt x="63702" y="28510"/>
                    <a:pt x="63680" y="28531"/>
                    <a:pt x="63688" y="28531"/>
                  </a:cubicBezTo>
                  <a:cubicBezTo>
                    <a:pt x="63704" y="28531"/>
                    <a:pt x="63843" y="28444"/>
                    <a:pt x="64739" y="27910"/>
                  </a:cubicBezTo>
                  <a:cubicBezTo>
                    <a:pt x="66873" y="26648"/>
                    <a:pt x="66873" y="26648"/>
                    <a:pt x="66873" y="26648"/>
                  </a:cubicBezTo>
                  <a:lnTo>
                    <a:pt x="68451" y="25145"/>
                  </a:lnTo>
                  <a:lnTo>
                    <a:pt x="69714" y="23870"/>
                  </a:lnTo>
                  <a:lnTo>
                    <a:pt x="70585" y="23642"/>
                  </a:lnTo>
                  <a:lnTo>
                    <a:pt x="73969" y="23642"/>
                  </a:lnTo>
                  <a:lnTo>
                    <a:pt x="74121" y="21597"/>
                  </a:lnTo>
                  <a:lnTo>
                    <a:pt x="75144" y="19779"/>
                  </a:lnTo>
                  <a:lnTo>
                    <a:pt x="74677" y="18049"/>
                  </a:lnTo>
                  <a:lnTo>
                    <a:pt x="73035" y="16660"/>
                  </a:lnTo>
                  <a:lnTo>
                    <a:pt x="71987" y="18693"/>
                  </a:lnTo>
                  <a:lnTo>
                    <a:pt x="70371" y="19943"/>
                  </a:lnTo>
                  <a:lnTo>
                    <a:pt x="69234" y="20726"/>
                  </a:lnTo>
                  <a:lnTo>
                    <a:pt x="69234" y="18276"/>
                  </a:lnTo>
                  <a:lnTo>
                    <a:pt x="69487" y="17013"/>
                  </a:lnTo>
                  <a:lnTo>
                    <a:pt x="69487" y="17013"/>
                  </a:lnTo>
                  <a:lnTo>
                    <a:pt x="68439" y="17960"/>
                  </a:lnTo>
                  <a:lnTo>
                    <a:pt x="67403" y="15599"/>
                  </a:lnTo>
                  <a:lnTo>
                    <a:pt x="68565" y="14336"/>
                  </a:lnTo>
                  <a:lnTo>
                    <a:pt x="69373" y="12594"/>
                  </a:lnTo>
                  <a:lnTo>
                    <a:pt x="70636" y="9841"/>
                  </a:lnTo>
                  <a:lnTo>
                    <a:pt x="71633" y="9450"/>
                  </a:lnTo>
                  <a:lnTo>
                    <a:pt x="73401" y="7783"/>
                  </a:lnTo>
                  <a:lnTo>
                    <a:pt x="72618" y="7379"/>
                  </a:lnTo>
                  <a:lnTo>
                    <a:pt x="71633" y="7240"/>
                  </a:lnTo>
                  <a:lnTo>
                    <a:pt x="69234" y="7240"/>
                  </a:lnTo>
                  <a:lnTo>
                    <a:pt x="69234" y="9450"/>
                  </a:lnTo>
                  <a:lnTo>
                    <a:pt x="67164" y="12152"/>
                  </a:lnTo>
                  <a:lnTo>
                    <a:pt x="65408" y="14854"/>
                  </a:lnTo>
                  <a:lnTo>
                    <a:pt x="66280" y="16091"/>
                  </a:lnTo>
                  <a:lnTo>
                    <a:pt x="65926" y="18516"/>
                  </a:lnTo>
                  <a:lnTo>
                    <a:pt x="62921" y="20094"/>
                  </a:lnTo>
                  <a:lnTo>
                    <a:pt x="62921" y="18276"/>
                  </a:lnTo>
                  <a:lnTo>
                    <a:pt x="61191" y="18124"/>
                  </a:lnTo>
                  <a:lnTo>
                    <a:pt x="59701" y="19299"/>
                  </a:lnTo>
                  <a:lnTo>
                    <a:pt x="57845" y="16698"/>
                  </a:lnTo>
                  <a:lnTo>
                    <a:pt x="55673" y="16698"/>
                  </a:lnTo>
                  <a:lnTo>
                    <a:pt x="54966" y="18049"/>
                  </a:lnTo>
                  <a:lnTo>
                    <a:pt x="54259" y="19071"/>
                  </a:lnTo>
                  <a:lnTo>
                    <a:pt x="53223" y="16786"/>
                  </a:lnTo>
                  <a:cubicBezTo>
                    <a:pt x="53223" y="16786"/>
                    <a:pt x="52623" y="16998"/>
                    <a:pt x="52038" y="16998"/>
                  </a:cubicBezTo>
                  <a:cubicBezTo>
                    <a:pt x="51500" y="16998"/>
                    <a:pt x="50974" y="16819"/>
                    <a:pt x="50938" y="16129"/>
                  </a:cubicBezTo>
                  <a:cubicBezTo>
                    <a:pt x="50862" y="14690"/>
                    <a:pt x="50862" y="14677"/>
                    <a:pt x="50862" y="14677"/>
                  </a:cubicBezTo>
                  <a:lnTo>
                    <a:pt x="47629" y="11672"/>
                  </a:lnTo>
                  <a:lnTo>
                    <a:pt x="46594" y="10952"/>
                  </a:lnTo>
                  <a:lnTo>
                    <a:pt x="44788" y="11268"/>
                  </a:lnTo>
                  <a:lnTo>
                    <a:pt x="43993" y="8869"/>
                  </a:lnTo>
                  <a:lnTo>
                    <a:pt x="42579" y="8427"/>
                  </a:lnTo>
                  <a:lnTo>
                    <a:pt x="39030" y="8869"/>
                  </a:lnTo>
                  <a:lnTo>
                    <a:pt x="36972" y="8427"/>
                  </a:lnTo>
                  <a:lnTo>
                    <a:pt x="34295" y="6141"/>
                  </a:lnTo>
                  <a:lnTo>
                    <a:pt x="30747" y="4462"/>
                  </a:lnTo>
                  <a:lnTo>
                    <a:pt x="28159" y="1962"/>
                  </a:lnTo>
                  <a:lnTo>
                    <a:pt x="26037" y="194"/>
                  </a:lnTo>
                  <a:lnTo>
                    <a:pt x="23196" y="825"/>
                  </a:lnTo>
                  <a:cubicBezTo>
                    <a:pt x="23196" y="825"/>
                    <a:pt x="23017" y="0"/>
                    <a:pt x="2203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52"/>
            <p:cNvSpPr/>
            <p:nvPr/>
          </p:nvSpPr>
          <p:spPr>
            <a:xfrm>
              <a:off x="238125" y="1071925"/>
              <a:ext cx="2568675" cy="3902025"/>
            </a:xfrm>
            <a:custGeom>
              <a:avLst/>
              <a:gdLst/>
              <a:ahLst/>
              <a:cxnLst/>
              <a:rect l="l" t="t" r="r" b="b"/>
              <a:pathLst>
                <a:path w="102747" h="156081" extrusionOk="0">
                  <a:moveTo>
                    <a:pt x="61468" y="29836"/>
                  </a:moveTo>
                  <a:cubicBezTo>
                    <a:pt x="61506" y="29899"/>
                    <a:pt x="61519" y="29962"/>
                    <a:pt x="61506" y="30025"/>
                  </a:cubicBezTo>
                  <a:lnTo>
                    <a:pt x="61342" y="29899"/>
                  </a:lnTo>
                  <a:lnTo>
                    <a:pt x="61468" y="29836"/>
                  </a:lnTo>
                  <a:close/>
                  <a:moveTo>
                    <a:pt x="101181" y="102504"/>
                  </a:moveTo>
                  <a:lnTo>
                    <a:pt x="101282" y="102542"/>
                  </a:lnTo>
                  <a:lnTo>
                    <a:pt x="101193" y="102718"/>
                  </a:lnTo>
                  <a:cubicBezTo>
                    <a:pt x="101155" y="102655"/>
                    <a:pt x="101143" y="102567"/>
                    <a:pt x="101181" y="102504"/>
                  </a:cubicBezTo>
                  <a:close/>
                  <a:moveTo>
                    <a:pt x="22159" y="618"/>
                  </a:moveTo>
                  <a:cubicBezTo>
                    <a:pt x="22328" y="618"/>
                    <a:pt x="22461" y="648"/>
                    <a:pt x="22565" y="692"/>
                  </a:cubicBezTo>
                  <a:cubicBezTo>
                    <a:pt x="22779" y="781"/>
                    <a:pt x="22943" y="970"/>
                    <a:pt x="23019" y="1198"/>
                  </a:cubicBezTo>
                  <a:lnTo>
                    <a:pt x="23385" y="1437"/>
                  </a:lnTo>
                  <a:lnTo>
                    <a:pt x="26075" y="844"/>
                  </a:lnTo>
                  <a:lnTo>
                    <a:pt x="28057" y="2498"/>
                  </a:lnTo>
                  <a:lnTo>
                    <a:pt x="30658" y="4998"/>
                  </a:lnTo>
                  <a:lnTo>
                    <a:pt x="34257" y="6716"/>
                  </a:lnTo>
                  <a:lnTo>
                    <a:pt x="36909" y="8976"/>
                  </a:lnTo>
                  <a:lnTo>
                    <a:pt x="37048" y="9052"/>
                  </a:lnTo>
                  <a:lnTo>
                    <a:pt x="39093" y="9481"/>
                  </a:lnTo>
                  <a:lnTo>
                    <a:pt x="39207" y="9481"/>
                  </a:lnTo>
                  <a:lnTo>
                    <a:pt x="42679" y="9052"/>
                  </a:lnTo>
                  <a:lnTo>
                    <a:pt x="43879" y="9430"/>
                  </a:lnTo>
                  <a:lnTo>
                    <a:pt x="44624" y="11678"/>
                  </a:lnTo>
                  <a:lnTo>
                    <a:pt x="44978" y="11893"/>
                  </a:lnTo>
                  <a:lnTo>
                    <a:pt x="46657" y="11590"/>
                  </a:lnTo>
                  <a:lnTo>
                    <a:pt x="47541" y="12208"/>
                  </a:lnTo>
                  <a:lnTo>
                    <a:pt x="50685" y="15125"/>
                  </a:lnTo>
                  <a:cubicBezTo>
                    <a:pt x="50698" y="15302"/>
                    <a:pt x="50710" y="15668"/>
                    <a:pt x="50761" y="16464"/>
                  </a:cubicBezTo>
                  <a:cubicBezTo>
                    <a:pt x="50761" y="16830"/>
                    <a:pt x="50937" y="17183"/>
                    <a:pt x="51253" y="17385"/>
                  </a:cubicBezTo>
                  <a:cubicBezTo>
                    <a:pt x="51517" y="17561"/>
                    <a:pt x="51851" y="17620"/>
                    <a:pt x="52180" y="17620"/>
                  </a:cubicBezTo>
                  <a:cubicBezTo>
                    <a:pt x="52561" y="17620"/>
                    <a:pt x="52935" y="17541"/>
                    <a:pt x="53185" y="17474"/>
                  </a:cubicBezTo>
                  <a:lnTo>
                    <a:pt x="54094" y="19507"/>
                  </a:lnTo>
                  <a:lnTo>
                    <a:pt x="54637" y="19557"/>
                  </a:lnTo>
                  <a:lnTo>
                    <a:pt x="55370" y="18497"/>
                  </a:lnTo>
                  <a:lnTo>
                    <a:pt x="55988" y="17322"/>
                  </a:lnTo>
                  <a:lnTo>
                    <a:pt x="57807" y="17322"/>
                  </a:lnTo>
                  <a:lnTo>
                    <a:pt x="59562" y="19784"/>
                  </a:lnTo>
                  <a:lnTo>
                    <a:pt x="60016" y="19848"/>
                  </a:lnTo>
                  <a:lnTo>
                    <a:pt x="61418" y="18762"/>
                  </a:lnTo>
                  <a:lnTo>
                    <a:pt x="62744" y="18875"/>
                  </a:lnTo>
                  <a:lnTo>
                    <a:pt x="62744" y="20403"/>
                  </a:lnTo>
                  <a:lnTo>
                    <a:pt x="63198" y="20681"/>
                  </a:lnTo>
                  <a:lnTo>
                    <a:pt x="66204" y="19103"/>
                  </a:lnTo>
                  <a:lnTo>
                    <a:pt x="66355" y="18875"/>
                  </a:lnTo>
                  <a:lnTo>
                    <a:pt x="66709" y="16451"/>
                  </a:lnTo>
                  <a:lnTo>
                    <a:pt x="66658" y="16224"/>
                  </a:lnTo>
                  <a:lnTo>
                    <a:pt x="65913" y="15150"/>
                  </a:lnTo>
                  <a:lnTo>
                    <a:pt x="67542" y="12650"/>
                  </a:lnTo>
                  <a:lnTo>
                    <a:pt x="69613" y="9961"/>
                  </a:lnTo>
                  <a:lnTo>
                    <a:pt x="69676" y="9771"/>
                  </a:lnTo>
                  <a:lnTo>
                    <a:pt x="69676" y="7877"/>
                  </a:lnTo>
                  <a:lnTo>
                    <a:pt x="71709" y="7877"/>
                  </a:lnTo>
                  <a:lnTo>
                    <a:pt x="72631" y="8004"/>
                  </a:lnTo>
                  <a:lnTo>
                    <a:pt x="72984" y="8180"/>
                  </a:lnTo>
                  <a:lnTo>
                    <a:pt x="71570" y="9493"/>
                  </a:lnTo>
                  <a:lnTo>
                    <a:pt x="70636" y="9872"/>
                  </a:lnTo>
                  <a:lnTo>
                    <a:pt x="70472" y="10024"/>
                  </a:lnTo>
                  <a:lnTo>
                    <a:pt x="68413" y="14469"/>
                  </a:lnTo>
                  <a:lnTo>
                    <a:pt x="67290" y="15693"/>
                  </a:lnTo>
                  <a:lnTo>
                    <a:pt x="67226" y="16034"/>
                  </a:lnTo>
                  <a:lnTo>
                    <a:pt x="68274" y="18408"/>
                  </a:lnTo>
                  <a:lnTo>
                    <a:pt x="68780" y="18509"/>
                  </a:lnTo>
                  <a:lnTo>
                    <a:pt x="69108" y="18206"/>
                  </a:lnTo>
                  <a:lnTo>
                    <a:pt x="69108" y="18206"/>
                  </a:lnTo>
                  <a:lnTo>
                    <a:pt x="69045" y="18522"/>
                  </a:lnTo>
                  <a:lnTo>
                    <a:pt x="69045" y="21035"/>
                  </a:lnTo>
                  <a:lnTo>
                    <a:pt x="69537" y="21287"/>
                  </a:lnTo>
                  <a:lnTo>
                    <a:pt x="70686" y="20504"/>
                  </a:lnTo>
                  <a:lnTo>
                    <a:pt x="72315" y="19254"/>
                  </a:lnTo>
                  <a:lnTo>
                    <a:pt x="73262" y="17474"/>
                  </a:lnTo>
                  <a:lnTo>
                    <a:pt x="74525" y="18534"/>
                  </a:lnTo>
                  <a:lnTo>
                    <a:pt x="74929" y="20050"/>
                  </a:lnTo>
                  <a:lnTo>
                    <a:pt x="73982" y="21742"/>
                  </a:lnTo>
                  <a:lnTo>
                    <a:pt x="73805" y="23636"/>
                  </a:lnTo>
                  <a:lnTo>
                    <a:pt x="70699" y="23636"/>
                  </a:lnTo>
                  <a:lnTo>
                    <a:pt x="69752" y="23863"/>
                  </a:lnTo>
                  <a:lnTo>
                    <a:pt x="69613" y="23951"/>
                  </a:lnTo>
                  <a:lnTo>
                    <a:pt x="68350" y="25227"/>
                  </a:lnTo>
                  <a:lnTo>
                    <a:pt x="66797" y="26704"/>
                  </a:lnTo>
                  <a:cubicBezTo>
                    <a:pt x="66721" y="26755"/>
                    <a:pt x="66368" y="26982"/>
                    <a:pt x="64701" y="27954"/>
                  </a:cubicBezTo>
                  <a:lnTo>
                    <a:pt x="64171" y="28270"/>
                  </a:lnTo>
                  <a:lnTo>
                    <a:pt x="63779" y="28510"/>
                  </a:lnTo>
                  <a:cubicBezTo>
                    <a:pt x="63602" y="28535"/>
                    <a:pt x="63299" y="28674"/>
                    <a:pt x="62668" y="28990"/>
                  </a:cubicBezTo>
                  <a:cubicBezTo>
                    <a:pt x="61443" y="29608"/>
                    <a:pt x="61216" y="29684"/>
                    <a:pt x="61178" y="29684"/>
                  </a:cubicBezTo>
                  <a:lnTo>
                    <a:pt x="61178" y="29785"/>
                  </a:lnTo>
                  <a:lnTo>
                    <a:pt x="61039" y="29684"/>
                  </a:lnTo>
                  <a:cubicBezTo>
                    <a:pt x="60938" y="29747"/>
                    <a:pt x="60875" y="29861"/>
                    <a:pt x="60862" y="29974"/>
                  </a:cubicBezTo>
                  <a:lnTo>
                    <a:pt x="60079" y="31868"/>
                  </a:lnTo>
                  <a:lnTo>
                    <a:pt x="59663" y="34381"/>
                  </a:lnTo>
                  <a:lnTo>
                    <a:pt x="59663" y="34457"/>
                  </a:lnTo>
                  <a:lnTo>
                    <a:pt x="59890" y="37222"/>
                  </a:lnTo>
                  <a:lnTo>
                    <a:pt x="60206" y="37500"/>
                  </a:lnTo>
                  <a:lnTo>
                    <a:pt x="61115" y="37500"/>
                  </a:lnTo>
                  <a:lnTo>
                    <a:pt x="62075" y="38321"/>
                  </a:lnTo>
                  <a:lnTo>
                    <a:pt x="64360" y="39685"/>
                  </a:lnTo>
                  <a:lnTo>
                    <a:pt x="66317" y="40669"/>
                  </a:lnTo>
                  <a:lnTo>
                    <a:pt x="65736" y="43195"/>
                  </a:lnTo>
                  <a:lnTo>
                    <a:pt x="65800" y="43460"/>
                  </a:lnTo>
                  <a:lnTo>
                    <a:pt x="67214" y="45278"/>
                  </a:lnTo>
                  <a:lnTo>
                    <a:pt x="67605" y="45354"/>
                  </a:lnTo>
                  <a:lnTo>
                    <a:pt x="68868" y="44723"/>
                  </a:lnTo>
                  <a:lnTo>
                    <a:pt x="69045" y="44445"/>
                  </a:lnTo>
                  <a:lnTo>
                    <a:pt x="69045" y="41516"/>
                  </a:lnTo>
                  <a:lnTo>
                    <a:pt x="70800" y="40884"/>
                  </a:lnTo>
                  <a:lnTo>
                    <a:pt x="73035" y="39028"/>
                  </a:lnTo>
                  <a:lnTo>
                    <a:pt x="73136" y="38750"/>
                  </a:lnTo>
                  <a:lnTo>
                    <a:pt x="72909" y="36414"/>
                  </a:lnTo>
                  <a:lnTo>
                    <a:pt x="72858" y="36275"/>
                  </a:lnTo>
                  <a:lnTo>
                    <a:pt x="72201" y="35253"/>
                  </a:lnTo>
                  <a:lnTo>
                    <a:pt x="73376" y="34015"/>
                  </a:lnTo>
                  <a:lnTo>
                    <a:pt x="73464" y="33800"/>
                  </a:lnTo>
                  <a:lnTo>
                    <a:pt x="73527" y="31250"/>
                  </a:lnTo>
                  <a:lnTo>
                    <a:pt x="74095" y="31199"/>
                  </a:lnTo>
                  <a:lnTo>
                    <a:pt x="76798" y="31199"/>
                  </a:lnTo>
                  <a:lnTo>
                    <a:pt x="77808" y="32247"/>
                  </a:lnTo>
                  <a:lnTo>
                    <a:pt x="77947" y="32323"/>
                  </a:lnTo>
                  <a:lnTo>
                    <a:pt x="79298" y="32702"/>
                  </a:lnTo>
                  <a:lnTo>
                    <a:pt x="78704" y="33813"/>
                  </a:lnTo>
                  <a:lnTo>
                    <a:pt x="78666" y="34015"/>
                  </a:lnTo>
                  <a:lnTo>
                    <a:pt x="78982" y="36061"/>
                  </a:lnTo>
                  <a:lnTo>
                    <a:pt x="79235" y="36326"/>
                  </a:lnTo>
                  <a:lnTo>
                    <a:pt x="81129" y="36730"/>
                  </a:lnTo>
                  <a:lnTo>
                    <a:pt x="81419" y="36629"/>
                  </a:lnTo>
                  <a:lnTo>
                    <a:pt x="82998" y="34861"/>
                  </a:lnTo>
                  <a:lnTo>
                    <a:pt x="83402" y="38523"/>
                  </a:lnTo>
                  <a:lnTo>
                    <a:pt x="83793" y="40657"/>
                  </a:lnTo>
                  <a:lnTo>
                    <a:pt x="83894" y="40834"/>
                  </a:lnTo>
                  <a:lnTo>
                    <a:pt x="85902" y="42715"/>
                  </a:lnTo>
                  <a:cubicBezTo>
                    <a:pt x="86558" y="43864"/>
                    <a:pt x="87253" y="45127"/>
                    <a:pt x="87455" y="45569"/>
                  </a:cubicBezTo>
                  <a:cubicBezTo>
                    <a:pt x="87152" y="45821"/>
                    <a:pt x="86369" y="46415"/>
                    <a:pt x="85687" y="46932"/>
                  </a:cubicBezTo>
                  <a:lnTo>
                    <a:pt x="83162" y="48385"/>
                  </a:lnTo>
                  <a:lnTo>
                    <a:pt x="81028" y="48220"/>
                  </a:lnTo>
                  <a:lnTo>
                    <a:pt x="78654" y="48220"/>
                  </a:lnTo>
                  <a:lnTo>
                    <a:pt x="78515" y="48258"/>
                  </a:lnTo>
                  <a:lnTo>
                    <a:pt x="76065" y="49521"/>
                  </a:lnTo>
                  <a:lnTo>
                    <a:pt x="76343" y="50089"/>
                  </a:lnTo>
                  <a:lnTo>
                    <a:pt x="77934" y="49369"/>
                  </a:lnTo>
                  <a:lnTo>
                    <a:pt x="78502" y="49685"/>
                  </a:lnTo>
                  <a:lnTo>
                    <a:pt x="78502" y="50834"/>
                  </a:lnTo>
                  <a:lnTo>
                    <a:pt x="79235" y="52539"/>
                  </a:lnTo>
                  <a:lnTo>
                    <a:pt x="79550" y="52728"/>
                  </a:lnTo>
                  <a:lnTo>
                    <a:pt x="82556" y="52514"/>
                  </a:lnTo>
                  <a:lnTo>
                    <a:pt x="82934" y="52930"/>
                  </a:lnTo>
                  <a:lnTo>
                    <a:pt x="79828" y="54231"/>
                  </a:lnTo>
                  <a:lnTo>
                    <a:pt x="78048" y="55355"/>
                  </a:lnTo>
                  <a:lnTo>
                    <a:pt x="77113" y="53890"/>
                  </a:lnTo>
                  <a:lnTo>
                    <a:pt x="76671" y="53802"/>
                  </a:lnTo>
                  <a:lnTo>
                    <a:pt x="74146" y="55456"/>
                  </a:lnTo>
                  <a:lnTo>
                    <a:pt x="74032" y="55607"/>
                  </a:lnTo>
                  <a:lnTo>
                    <a:pt x="73237" y="57691"/>
                  </a:lnTo>
                  <a:lnTo>
                    <a:pt x="71797" y="57691"/>
                  </a:lnTo>
                  <a:lnTo>
                    <a:pt x="71583" y="57779"/>
                  </a:lnTo>
                  <a:lnTo>
                    <a:pt x="68982" y="60330"/>
                  </a:lnTo>
                  <a:lnTo>
                    <a:pt x="68136" y="62426"/>
                  </a:lnTo>
                  <a:lnTo>
                    <a:pt x="66671" y="64888"/>
                  </a:lnTo>
                  <a:lnTo>
                    <a:pt x="63741" y="66908"/>
                  </a:lnTo>
                  <a:lnTo>
                    <a:pt x="63640" y="67009"/>
                  </a:lnTo>
                  <a:lnTo>
                    <a:pt x="62618" y="68916"/>
                  </a:lnTo>
                  <a:lnTo>
                    <a:pt x="62580" y="69068"/>
                  </a:lnTo>
                  <a:lnTo>
                    <a:pt x="62731" y="72767"/>
                  </a:lnTo>
                  <a:lnTo>
                    <a:pt x="62491" y="74043"/>
                  </a:lnTo>
                  <a:lnTo>
                    <a:pt x="61620" y="72717"/>
                  </a:lnTo>
                  <a:lnTo>
                    <a:pt x="61393" y="70823"/>
                  </a:lnTo>
                  <a:lnTo>
                    <a:pt x="61178" y="70558"/>
                  </a:lnTo>
                  <a:lnTo>
                    <a:pt x="58413" y="69686"/>
                  </a:lnTo>
                  <a:lnTo>
                    <a:pt x="56190" y="69674"/>
                  </a:lnTo>
                  <a:lnTo>
                    <a:pt x="55913" y="69838"/>
                  </a:lnTo>
                  <a:lnTo>
                    <a:pt x="55471" y="70684"/>
                  </a:lnTo>
                  <a:lnTo>
                    <a:pt x="54423" y="69838"/>
                  </a:lnTo>
                  <a:lnTo>
                    <a:pt x="54183" y="69762"/>
                  </a:lnTo>
                  <a:lnTo>
                    <a:pt x="51266" y="70166"/>
                  </a:lnTo>
                  <a:lnTo>
                    <a:pt x="51114" y="70229"/>
                  </a:lnTo>
                  <a:lnTo>
                    <a:pt x="48362" y="72287"/>
                  </a:lnTo>
                  <a:lnTo>
                    <a:pt x="48248" y="72452"/>
                  </a:lnTo>
                  <a:lnTo>
                    <a:pt x="47377" y="75381"/>
                  </a:lnTo>
                  <a:lnTo>
                    <a:pt x="47377" y="75507"/>
                  </a:lnTo>
                  <a:lnTo>
                    <a:pt x="47768" y="79093"/>
                  </a:lnTo>
                  <a:lnTo>
                    <a:pt x="47819" y="79245"/>
                  </a:lnTo>
                  <a:lnTo>
                    <a:pt x="49801" y="81934"/>
                  </a:lnTo>
                  <a:lnTo>
                    <a:pt x="50155" y="82048"/>
                  </a:lnTo>
                  <a:lnTo>
                    <a:pt x="52832" y="81101"/>
                  </a:lnTo>
                  <a:lnTo>
                    <a:pt x="52996" y="80962"/>
                  </a:lnTo>
                  <a:lnTo>
                    <a:pt x="54082" y="79144"/>
                  </a:lnTo>
                  <a:lnTo>
                    <a:pt x="56304" y="79144"/>
                  </a:lnTo>
                  <a:lnTo>
                    <a:pt x="56203" y="79876"/>
                  </a:lnTo>
                  <a:lnTo>
                    <a:pt x="55496" y="81240"/>
                  </a:lnTo>
                  <a:lnTo>
                    <a:pt x="54789" y="83210"/>
                  </a:lnTo>
                  <a:lnTo>
                    <a:pt x="55054" y="83639"/>
                  </a:lnTo>
                  <a:lnTo>
                    <a:pt x="57516" y="83930"/>
                  </a:lnTo>
                  <a:lnTo>
                    <a:pt x="59095" y="84460"/>
                  </a:lnTo>
                  <a:lnTo>
                    <a:pt x="58413" y="86202"/>
                  </a:lnTo>
                  <a:lnTo>
                    <a:pt x="58425" y="86455"/>
                  </a:lnTo>
                  <a:lnTo>
                    <a:pt x="59688" y="89056"/>
                  </a:lnTo>
                  <a:lnTo>
                    <a:pt x="59840" y="89195"/>
                  </a:lnTo>
                  <a:lnTo>
                    <a:pt x="61569" y="90066"/>
                  </a:lnTo>
                  <a:lnTo>
                    <a:pt x="61809" y="90079"/>
                  </a:lnTo>
                  <a:lnTo>
                    <a:pt x="63388" y="89586"/>
                  </a:lnTo>
                  <a:lnTo>
                    <a:pt x="64827" y="90735"/>
                  </a:lnTo>
                  <a:lnTo>
                    <a:pt x="65320" y="90597"/>
                  </a:lnTo>
                  <a:cubicBezTo>
                    <a:pt x="65345" y="90546"/>
                    <a:pt x="65749" y="89397"/>
                    <a:pt x="65863" y="88980"/>
                  </a:cubicBezTo>
                  <a:cubicBezTo>
                    <a:pt x="66166" y="88766"/>
                    <a:pt x="67656" y="88261"/>
                    <a:pt x="68944" y="87882"/>
                  </a:cubicBezTo>
                  <a:lnTo>
                    <a:pt x="71696" y="87806"/>
                  </a:lnTo>
                  <a:lnTo>
                    <a:pt x="74222" y="88437"/>
                  </a:lnTo>
                  <a:lnTo>
                    <a:pt x="76596" y="88665"/>
                  </a:lnTo>
                  <a:lnTo>
                    <a:pt x="78553" y="89788"/>
                  </a:lnTo>
                  <a:lnTo>
                    <a:pt x="80813" y="91973"/>
                  </a:lnTo>
                  <a:lnTo>
                    <a:pt x="81002" y="92061"/>
                  </a:lnTo>
                  <a:lnTo>
                    <a:pt x="83174" y="92289"/>
                  </a:lnTo>
                  <a:lnTo>
                    <a:pt x="86432" y="93362"/>
                  </a:lnTo>
                  <a:lnTo>
                    <a:pt x="87846" y="95370"/>
                  </a:lnTo>
                  <a:lnTo>
                    <a:pt x="89021" y="98097"/>
                  </a:lnTo>
                  <a:lnTo>
                    <a:pt x="89185" y="98274"/>
                  </a:lnTo>
                  <a:lnTo>
                    <a:pt x="91470" y="99221"/>
                  </a:lnTo>
                  <a:lnTo>
                    <a:pt x="93529" y="100016"/>
                  </a:lnTo>
                  <a:lnTo>
                    <a:pt x="95448" y="100345"/>
                  </a:lnTo>
                  <a:lnTo>
                    <a:pt x="98655" y="101595"/>
                  </a:lnTo>
                  <a:cubicBezTo>
                    <a:pt x="100625" y="102365"/>
                    <a:pt x="101092" y="102655"/>
                    <a:pt x="101193" y="102731"/>
                  </a:cubicBezTo>
                  <a:lnTo>
                    <a:pt x="101168" y="102782"/>
                  </a:lnTo>
                  <a:lnTo>
                    <a:pt x="102115" y="104524"/>
                  </a:lnTo>
                  <a:lnTo>
                    <a:pt x="101130" y="106305"/>
                  </a:lnTo>
                  <a:lnTo>
                    <a:pt x="99312" y="108590"/>
                  </a:lnTo>
                  <a:lnTo>
                    <a:pt x="99249" y="108716"/>
                  </a:lnTo>
                  <a:lnTo>
                    <a:pt x="98857" y="110673"/>
                  </a:lnTo>
                  <a:lnTo>
                    <a:pt x="97986" y="113855"/>
                  </a:lnTo>
                  <a:lnTo>
                    <a:pt x="97456" y="117492"/>
                  </a:lnTo>
                  <a:lnTo>
                    <a:pt x="96256" y="118199"/>
                  </a:lnTo>
                  <a:lnTo>
                    <a:pt x="93541" y="119639"/>
                  </a:lnTo>
                  <a:lnTo>
                    <a:pt x="91016" y="121369"/>
                  </a:lnTo>
                  <a:lnTo>
                    <a:pt x="90889" y="121583"/>
                  </a:lnTo>
                  <a:lnTo>
                    <a:pt x="90422" y="124260"/>
                  </a:lnTo>
                  <a:lnTo>
                    <a:pt x="89096" y="126192"/>
                  </a:lnTo>
                  <a:lnTo>
                    <a:pt x="87682" y="128604"/>
                  </a:lnTo>
                  <a:lnTo>
                    <a:pt x="86205" y="130031"/>
                  </a:lnTo>
                  <a:lnTo>
                    <a:pt x="83679" y="129589"/>
                  </a:lnTo>
                  <a:lnTo>
                    <a:pt x="83313" y="129930"/>
                  </a:lnTo>
                  <a:lnTo>
                    <a:pt x="83389" y="130889"/>
                  </a:lnTo>
                  <a:lnTo>
                    <a:pt x="83553" y="132114"/>
                  </a:lnTo>
                  <a:lnTo>
                    <a:pt x="83553" y="134008"/>
                  </a:lnTo>
                  <a:lnTo>
                    <a:pt x="81886" y="134412"/>
                  </a:lnTo>
                  <a:lnTo>
                    <a:pt x="79992" y="134968"/>
                  </a:lnTo>
                  <a:lnTo>
                    <a:pt x="79765" y="135271"/>
                  </a:lnTo>
                  <a:lnTo>
                    <a:pt x="79765" y="135801"/>
                  </a:lnTo>
                  <a:lnTo>
                    <a:pt x="79702" y="137039"/>
                  </a:lnTo>
                  <a:lnTo>
                    <a:pt x="78616" y="136912"/>
                  </a:lnTo>
                  <a:lnTo>
                    <a:pt x="78262" y="137215"/>
                  </a:lnTo>
                  <a:lnTo>
                    <a:pt x="78187" y="138314"/>
                  </a:lnTo>
                  <a:lnTo>
                    <a:pt x="78212" y="138465"/>
                  </a:lnTo>
                  <a:lnTo>
                    <a:pt x="78730" y="139640"/>
                  </a:lnTo>
                  <a:lnTo>
                    <a:pt x="78376" y="141622"/>
                  </a:lnTo>
                  <a:lnTo>
                    <a:pt x="77694" y="142102"/>
                  </a:lnTo>
                  <a:lnTo>
                    <a:pt x="77593" y="142216"/>
                  </a:lnTo>
                  <a:lnTo>
                    <a:pt x="76722" y="143882"/>
                  </a:lnTo>
                  <a:lnTo>
                    <a:pt x="76823" y="144274"/>
                  </a:lnTo>
                  <a:lnTo>
                    <a:pt x="78300" y="145335"/>
                  </a:lnTo>
                  <a:lnTo>
                    <a:pt x="78060" y="146105"/>
                  </a:lnTo>
                  <a:cubicBezTo>
                    <a:pt x="77997" y="146181"/>
                    <a:pt x="77757" y="146484"/>
                    <a:pt x="76924" y="147481"/>
                  </a:cubicBezTo>
                  <a:cubicBezTo>
                    <a:pt x="76444" y="148062"/>
                    <a:pt x="76255" y="148592"/>
                    <a:pt x="76381" y="149059"/>
                  </a:cubicBezTo>
                  <a:cubicBezTo>
                    <a:pt x="76469" y="149388"/>
                    <a:pt x="76697" y="149678"/>
                    <a:pt x="77000" y="149842"/>
                  </a:cubicBezTo>
                  <a:lnTo>
                    <a:pt x="78136" y="152646"/>
                  </a:lnTo>
                  <a:lnTo>
                    <a:pt x="78275" y="152810"/>
                  </a:lnTo>
                  <a:lnTo>
                    <a:pt x="81167" y="154363"/>
                  </a:lnTo>
                  <a:lnTo>
                    <a:pt x="80245" y="155449"/>
                  </a:lnTo>
                  <a:lnTo>
                    <a:pt x="77492" y="155449"/>
                  </a:lnTo>
                  <a:lnTo>
                    <a:pt x="75889" y="154401"/>
                  </a:lnTo>
                  <a:lnTo>
                    <a:pt x="73628" y="151130"/>
                  </a:lnTo>
                  <a:lnTo>
                    <a:pt x="72429" y="147443"/>
                  </a:lnTo>
                  <a:lnTo>
                    <a:pt x="72113" y="145625"/>
                  </a:lnTo>
                  <a:lnTo>
                    <a:pt x="70825" y="143605"/>
                  </a:lnTo>
                  <a:lnTo>
                    <a:pt x="72568" y="139577"/>
                  </a:lnTo>
                  <a:lnTo>
                    <a:pt x="72454" y="139198"/>
                  </a:lnTo>
                  <a:lnTo>
                    <a:pt x="71242" y="138327"/>
                  </a:lnTo>
                  <a:lnTo>
                    <a:pt x="71014" y="135523"/>
                  </a:lnTo>
                  <a:lnTo>
                    <a:pt x="71090" y="133112"/>
                  </a:lnTo>
                  <a:lnTo>
                    <a:pt x="71873" y="129993"/>
                  </a:lnTo>
                  <a:lnTo>
                    <a:pt x="71886" y="129892"/>
                  </a:lnTo>
                  <a:lnTo>
                    <a:pt x="71722" y="127884"/>
                  </a:lnTo>
                  <a:lnTo>
                    <a:pt x="71962" y="123907"/>
                  </a:lnTo>
                  <a:lnTo>
                    <a:pt x="71722" y="120030"/>
                  </a:lnTo>
                  <a:lnTo>
                    <a:pt x="71242" y="115295"/>
                  </a:lnTo>
                  <a:lnTo>
                    <a:pt x="71191" y="115131"/>
                  </a:lnTo>
                  <a:lnTo>
                    <a:pt x="69929" y="113401"/>
                  </a:lnTo>
                  <a:lnTo>
                    <a:pt x="67921" y="112252"/>
                  </a:lnTo>
                  <a:lnTo>
                    <a:pt x="65837" y="109007"/>
                  </a:lnTo>
                  <a:lnTo>
                    <a:pt x="63678" y="105724"/>
                  </a:lnTo>
                  <a:lnTo>
                    <a:pt x="61367" y="103274"/>
                  </a:lnTo>
                  <a:lnTo>
                    <a:pt x="61772" y="102277"/>
                  </a:lnTo>
                  <a:lnTo>
                    <a:pt x="62024" y="100029"/>
                  </a:lnTo>
                  <a:lnTo>
                    <a:pt x="62782" y="97832"/>
                  </a:lnTo>
                  <a:lnTo>
                    <a:pt x="64246" y="96051"/>
                  </a:lnTo>
                  <a:lnTo>
                    <a:pt x="64322" y="95887"/>
                  </a:lnTo>
                  <a:lnTo>
                    <a:pt x="64638" y="92415"/>
                  </a:lnTo>
                  <a:lnTo>
                    <a:pt x="64562" y="92175"/>
                  </a:lnTo>
                  <a:lnTo>
                    <a:pt x="62971" y="90369"/>
                  </a:lnTo>
                  <a:lnTo>
                    <a:pt x="62529" y="90344"/>
                  </a:lnTo>
                  <a:lnTo>
                    <a:pt x="61431" y="91304"/>
                  </a:lnTo>
                  <a:lnTo>
                    <a:pt x="59145" y="90091"/>
                  </a:lnTo>
                  <a:lnTo>
                    <a:pt x="55799" y="86341"/>
                  </a:lnTo>
                  <a:lnTo>
                    <a:pt x="55622" y="86253"/>
                  </a:lnTo>
                  <a:lnTo>
                    <a:pt x="52781" y="85634"/>
                  </a:lnTo>
                  <a:lnTo>
                    <a:pt x="50243" y="83626"/>
                  </a:lnTo>
                  <a:lnTo>
                    <a:pt x="49877" y="83614"/>
                  </a:lnTo>
                  <a:lnTo>
                    <a:pt x="49157" y="84068"/>
                  </a:lnTo>
                  <a:lnTo>
                    <a:pt x="46430" y="82629"/>
                  </a:lnTo>
                  <a:lnTo>
                    <a:pt x="42566" y="81467"/>
                  </a:lnTo>
                  <a:lnTo>
                    <a:pt x="41051" y="79801"/>
                  </a:lnTo>
                  <a:lnTo>
                    <a:pt x="40899" y="77629"/>
                  </a:lnTo>
                  <a:lnTo>
                    <a:pt x="40861" y="77490"/>
                  </a:lnTo>
                  <a:lnTo>
                    <a:pt x="38803" y="73942"/>
                  </a:lnTo>
                  <a:lnTo>
                    <a:pt x="36606" y="71858"/>
                  </a:lnTo>
                  <a:lnTo>
                    <a:pt x="35760" y="68739"/>
                  </a:lnTo>
                  <a:lnTo>
                    <a:pt x="34282" y="66959"/>
                  </a:lnTo>
                  <a:lnTo>
                    <a:pt x="33727" y="67199"/>
                  </a:lnTo>
                  <a:lnTo>
                    <a:pt x="34358" y="71694"/>
                  </a:lnTo>
                  <a:lnTo>
                    <a:pt x="34421" y="71858"/>
                  </a:lnTo>
                  <a:lnTo>
                    <a:pt x="35873" y="73689"/>
                  </a:lnTo>
                  <a:lnTo>
                    <a:pt x="36240" y="75722"/>
                  </a:lnTo>
                  <a:lnTo>
                    <a:pt x="36240" y="75722"/>
                  </a:lnTo>
                  <a:lnTo>
                    <a:pt x="34484" y="73866"/>
                  </a:lnTo>
                  <a:lnTo>
                    <a:pt x="33070" y="68878"/>
                  </a:lnTo>
                  <a:lnTo>
                    <a:pt x="31808" y="65406"/>
                  </a:lnTo>
                  <a:lnTo>
                    <a:pt x="31694" y="65242"/>
                  </a:lnTo>
                  <a:lnTo>
                    <a:pt x="30014" y="64093"/>
                  </a:lnTo>
                  <a:lnTo>
                    <a:pt x="28360" y="61454"/>
                  </a:lnTo>
                  <a:lnTo>
                    <a:pt x="28045" y="57097"/>
                  </a:lnTo>
                  <a:lnTo>
                    <a:pt x="28512" y="52817"/>
                  </a:lnTo>
                  <a:lnTo>
                    <a:pt x="29749" y="50354"/>
                  </a:lnTo>
                  <a:lnTo>
                    <a:pt x="30014" y="47627"/>
                  </a:lnTo>
                  <a:lnTo>
                    <a:pt x="29989" y="47475"/>
                  </a:lnTo>
                  <a:lnTo>
                    <a:pt x="28310" y="43776"/>
                  </a:lnTo>
                  <a:lnTo>
                    <a:pt x="28449" y="42841"/>
                  </a:lnTo>
                  <a:lnTo>
                    <a:pt x="30419" y="44079"/>
                  </a:lnTo>
                  <a:lnTo>
                    <a:pt x="30873" y="43700"/>
                  </a:lnTo>
                  <a:lnTo>
                    <a:pt x="29623" y="40733"/>
                  </a:lnTo>
                  <a:lnTo>
                    <a:pt x="28916" y="36364"/>
                  </a:lnTo>
                  <a:lnTo>
                    <a:pt x="28411" y="36174"/>
                  </a:lnTo>
                  <a:lnTo>
                    <a:pt x="27300" y="37109"/>
                  </a:lnTo>
                  <a:lnTo>
                    <a:pt x="27211" y="37260"/>
                  </a:lnTo>
                  <a:lnTo>
                    <a:pt x="26517" y="39432"/>
                  </a:lnTo>
                  <a:lnTo>
                    <a:pt x="26100" y="38435"/>
                  </a:lnTo>
                  <a:lnTo>
                    <a:pt x="26630" y="36477"/>
                  </a:lnTo>
                  <a:lnTo>
                    <a:pt x="27262" y="33472"/>
                  </a:lnTo>
                  <a:lnTo>
                    <a:pt x="27262" y="33358"/>
                  </a:lnTo>
                  <a:lnTo>
                    <a:pt x="26555" y="29330"/>
                  </a:lnTo>
                  <a:lnTo>
                    <a:pt x="25027" y="26477"/>
                  </a:lnTo>
                  <a:lnTo>
                    <a:pt x="24901" y="26363"/>
                  </a:lnTo>
                  <a:cubicBezTo>
                    <a:pt x="21319" y="24236"/>
                    <a:pt x="20275" y="23768"/>
                    <a:pt x="19914" y="23768"/>
                  </a:cubicBezTo>
                  <a:cubicBezTo>
                    <a:pt x="19779" y="23768"/>
                    <a:pt x="19739" y="23832"/>
                    <a:pt x="19698" y="23901"/>
                  </a:cubicBezTo>
                  <a:cubicBezTo>
                    <a:pt x="19521" y="24040"/>
                    <a:pt x="18322" y="24444"/>
                    <a:pt x="17337" y="24747"/>
                  </a:cubicBezTo>
                  <a:lnTo>
                    <a:pt x="16112" y="24999"/>
                  </a:lnTo>
                  <a:lnTo>
                    <a:pt x="17299" y="22840"/>
                  </a:lnTo>
                  <a:lnTo>
                    <a:pt x="16832" y="22436"/>
                  </a:lnTo>
                  <a:lnTo>
                    <a:pt x="14370" y="24191"/>
                  </a:lnTo>
                  <a:lnTo>
                    <a:pt x="12362" y="25959"/>
                  </a:lnTo>
                  <a:lnTo>
                    <a:pt x="10127" y="28573"/>
                  </a:lnTo>
                  <a:lnTo>
                    <a:pt x="4394" y="30896"/>
                  </a:lnTo>
                  <a:lnTo>
                    <a:pt x="2134" y="31262"/>
                  </a:lnTo>
                  <a:lnTo>
                    <a:pt x="3132" y="30770"/>
                  </a:lnTo>
                  <a:cubicBezTo>
                    <a:pt x="8687" y="27702"/>
                    <a:pt x="8763" y="27399"/>
                    <a:pt x="8801" y="27247"/>
                  </a:cubicBezTo>
                  <a:cubicBezTo>
                    <a:pt x="8852" y="27058"/>
                    <a:pt x="9432" y="26224"/>
                    <a:pt x="9937" y="25555"/>
                  </a:cubicBezTo>
                  <a:lnTo>
                    <a:pt x="9887" y="25126"/>
                  </a:lnTo>
                  <a:lnTo>
                    <a:pt x="8018" y="23573"/>
                  </a:lnTo>
                  <a:lnTo>
                    <a:pt x="6882" y="22373"/>
                  </a:lnTo>
                  <a:lnTo>
                    <a:pt x="6389" y="20454"/>
                  </a:lnTo>
                  <a:lnTo>
                    <a:pt x="7702" y="18396"/>
                  </a:lnTo>
                  <a:lnTo>
                    <a:pt x="9584" y="16034"/>
                  </a:lnTo>
                  <a:lnTo>
                    <a:pt x="12425" y="15466"/>
                  </a:lnTo>
                  <a:lnTo>
                    <a:pt x="12602" y="15365"/>
                  </a:lnTo>
                  <a:lnTo>
                    <a:pt x="14256" y="13332"/>
                  </a:lnTo>
                  <a:lnTo>
                    <a:pt x="13991" y="12814"/>
                  </a:lnTo>
                  <a:lnTo>
                    <a:pt x="12059" y="12979"/>
                  </a:lnTo>
                  <a:lnTo>
                    <a:pt x="9761" y="12625"/>
                  </a:lnTo>
                  <a:lnTo>
                    <a:pt x="9761" y="11943"/>
                  </a:lnTo>
                  <a:lnTo>
                    <a:pt x="10405" y="10579"/>
                  </a:lnTo>
                  <a:lnTo>
                    <a:pt x="12753" y="9531"/>
                  </a:lnTo>
                  <a:lnTo>
                    <a:pt x="13347" y="9999"/>
                  </a:lnTo>
                  <a:lnTo>
                    <a:pt x="15582" y="10655"/>
                  </a:lnTo>
                  <a:lnTo>
                    <a:pt x="15986" y="10302"/>
                  </a:lnTo>
                  <a:lnTo>
                    <a:pt x="15733" y="8572"/>
                  </a:lnTo>
                  <a:lnTo>
                    <a:pt x="14799" y="5301"/>
                  </a:lnTo>
                  <a:lnTo>
                    <a:pt x="14799" y="4582"/>
                  </a:lnTo>
                  <a:lnTo>
                    <a:pt x="16996" y="3268"/>
                  </a:lnTo>
                  <a:cubicBezTo>
                    <a:pt x="17249" y="3167"/>
                    <a:pt x="17943" y="2814"/>
                    <a:pt x="20178" y="1387"/>
                  </a:cubicBezTo>
                  <a:cubicBezTo>
                    <a:pt x="21117" y="797"/>
                    <a:pt x="21746" y="618"/>
                    <a:pt x="22159" y="618"/>
                  </a:cubicBezTo>
                  <a:close/>
                  <a:moveTo>
                    <a:pt x="22164" y="0"/>
                  </a:moveTo>
                  <a:cubicBezTo>
                    <a:pt x="21532" y="0"/>
                    <a:pt x="20754" y="291"/>
                    <a:pt x="19837" y="869"/>
                  </a:cubicBezTo>
                  <a:cubicBezTo>
                    <a:pt x="17274" y="2498"/>
                    <a:pt x="16819" y="2675"/>
                    <a:pt x="16781" y="2688"/>
                  </a:cubicBezTo>
                  <a:lnTo>
                    <a:pt x="14332" y="4127"/>
                  </a:lnTo>
                  <a:lnTo>
                    <a:pt x="14180" y="4392"/>
                  </a:lnTo>
                  <a:lnTo>
                    <a:pt x="14180" y="5339"/>
                  </a:lnTo>
                  <a:lnTo>
                    <a:pt x="15127" y="8698"/>
                  </a:lnTo>
                  <a:lnTo>
                    <a:pt x="15291" y="9923"/>
                  </a:lnTo>
                  <a:lnTo>
                    <a:pt x="13688" y="9468"/>
                  </a:lnTo>
                  <a:lnTo>
                    <a:pt x="12993" y="8925"/>
                  </a:lnTo>
                  <a:lnTo>
                    <a:pt x="12665" y="8875"/>
                  </a:lnTo>
                  <a:lnTo>
                    <a:pt x="10051" y="10062"/>
                  </a:lnTo>
                  <a:lnTo>
                    <a:pt x="9887" y="10213"/>
                  </a:lnTo>
                  <a:lnTo>
                    <a:pt x="9155" y="11754"/>
                  </a:lnTo>
                  <a:lnTo>
                    <a:pt x="9129" y="12915"/>
                  </a:lnTo>
                  <a:lnTo>
                    <a:pt x="9395" y="13231"/>
                  </a:lnTo>
                  <a:lnTo>
                    <a:pt x="11983" y="13623"/>
                  </a:lnTo>
                  <a:lnTo>
                    <a:pt x="12059" y="13623"/>
                  </a:lnTo>
                  <a:lnTo>
                    <a:pt x="13284" y="13521"/>
                  </a:lnTo>
                  <a:lnTo>
                    <a:pt x="12185" y="14873"/>
                  </a:lnTo>
                  <a:lnTo>
                    <a:pt x="9344" y="15441"/>
                  </a:lnTo>
                  <a:lnTo>
                    <a:pt x="9155" y="15554"/>
                  </a:lnTo>
                  <a:lnTo>
                    <a:pt x="7185" y="18029"/>
                  </a:lnTo>
                  <a:lnTo>
                    <a:pt x="5771" y="20239"/>
                  </a:lnTo>
                  <a:lnTo>
                    <a:pt x="5733" y="20479"/>
                  </a:lnTo>
                  <a:lnTo>
                    <a:pt x="6288" y="22613"/>
                  </a:lnTo>
                  <a:lnTo>
                    <a:pt x="6364" y="22752"/>
                  </a:lnTo>
                  <a:lnTo>
                    <a:pt x="7576" y="24040"/>
                  </a:lnTo>
                  <a:lnTo>
                    <a:pt x="9243" y="25416"/>
                  </a:lnTo>
                  <a:cubicBezTo>
                    <a:pt x="8877" y="25909"/>
                    <a:pt x="8334" y="26679"/>
                    <a:pt x="8208" y="27032"/>
                  </a:cubicBezTo>
                  <a:cubicBezTo>
                    <a:pt x="7841" y="27386"/>
                    <a:pt x="4874" y="29091"/>
                    <a:pt x="2841" y="30214"/>
                  </a:cubicBezTo>
                  <a:lnTo>
                    <a:pt x="0" y="31629"/>
                  </a:lnTo>
                  <a:lnTo>
                    <a:pt x="189" y="32222"/>
                  </a:lnTo>
                  <a:lnTo>
                    <a:pt x="4533" y="31515"/>
                  </a:lnTo>
                  <a:lnTo>
                    <a:pt x="10430" y="29128"/>
                  </a:lnTo>
                  <a:lnTo>
                    <a:pt x="10556" y="29040"/>
                  </a:lnTo>
                  <a:lnTo>
                    <a:pt x="12804" y="26388"/>
                  </a:lnTo>
                  <a:lnTo>
                    <a:pt x="14748" y="24684"/>
                  </a:lnTo>
                  <a:lnTo>
                    <a:pt x="16087" y="23737"/>
                  </a:lnTo>
                  <a:lnTo>
                    <a:pt x="15241" y="25302"/>
                  </a:lnTo>
                  <a:lnTo>
                    <a:pt x="15582" y="25757"/>
                  </a:lnTo>
                  <a:lnTo>
                    <a:pt x="17488" y="25366"/>
                  </a:lnTo>
                  <a:cubicBezTo>
                    <a:pt x="19180" y="24861"/>
                    <a:pt x="19787" y="24595"/>
                    <a:pt x="20026" y="24431"/>
                  </a:cubicBezTo>
                  <a:cubicBezTo>
                    <a:pt x="20544" y="24595"/>
                    <a:pt x="22628" y="25757"/>
                    <a:pt x="24496" y="26868"/>
                  </a:cubicBezTo>
                  <a:lnTo>
                    <a:pt x="25936" y="29507"/>
                  </a:lnTo>
                  <a:lnTo>
                    <a:pt x="26618" y="33409"/>
                  </a:lnTo>
                  <a:lnTo>
                    <a:pt x="26012" y="36338"/>
                  </a:lnTo>
                  <a:lnTo>
                    <a:pt x="25456" y="38384"/>
                  </a:lnTo>
                  <a:lnTo>
                    <a:pt x="25469" y="38586"/>
                  </a:lnTo>
                  <a:lnTo>
                    <a:pt x="26264" y="40480"/>
                  </a:lnTo>
                  <a:lnTo>
                    <a:pt x="26858" y="40455"/>
                  </a:lnTo>
                  <a:lnTo>
                    <a:pt x="27767" y="37538"/>
                  </a:lnTo>
                  <a:lnTo>
                    <a:pt x="28373" y="37033"/>
                  </a:lnTo>
                  <a:lnTo>
                    <a:pt x="29004" y="40884"/>
                  </a:lnTo>
                  <a:lnTo>
                    <a:pt x="29888" y="43018"/>
                  </a:lnTo>
                  <a:lnTo>
                    <a:pt x="28360" y="42058"/>
                  </a:lnTo>
                  <a:lnTo>
                    <a:pt x="27893" y="42273"/>
                  </a:lnTo>
                  <a:lnTo>
                    <a:pt x="27653" y="43763"/>
                  </a:lnTo>
                  <a:lnTo>
                    <a:pt x="27678" y="43953"/>
                  </a:lnTo>
                  <a:lnTo>
                    <a:pt x="29383" y="47652"/>
                  </a:lnTo>
                  <a:lnTo>
                    <a:pt x="29156" y="50114"/>
                  </a:lnTo>
                  <a:lnTo>
                    <a:pt x="27918" y="52589"/>
                  </a:lnTo>
                  <a:lnTo>
                    <a:pt x="27413" y="57085"/>
                  </a:lnTo>
                  <a:lnTo>
                    <a:pt x="27729" y="61580"/>
                  </a:lnTo>
                  <a:lnTo>
                    <a:pt x="27779" y="61719"/>
                  </a:lnTo>
                  <a:lnTo>
                    <a:pt x="29522" y="64484"/>
                  </a:lnTo>
                  <a:lnTo>
                    <a:pt x="31252" y="65696"/>
                  </a:lnTo>
                  <a:lnTo>
                    <a:pt x="32464" y="69030"/>
                  </a:lnTo>
                  <a:lnTo>
                    <a:pt x="33891" y="74080"/>
                  </a:lnTo>
                  <a:lnTo>
                    <a:pt x="33967" y="74219"/>
                  </a:lnTo>
                  <a:lnTo>
                    <a:pt x="36505" y="76896"/>
                  </a:lnTo>
                  <a:lnTo>
                    <a:pt x="37048" y="76631"/>
                  </a:lnTo>
                  <a:lnTo>
                    <a:pt x="36467" y="73474"/>
                  </a:lnTo>
                  <a:lnTo>
                    <a:pt x="36404" y="73335"/>
                  </a:lnTo>
                  <a:lnTo>
                    <a:pt x="34964" y="71505"/>
                  </a:lnTo>
                  <a:lnTo>
                    <a:pt x="34484" y="68171"/>
                  </a:lnTo>
                  <a:lnTo>
                    <a:pt x="34484" y="68171"/>
                  </a:lnTo>
                  <a:lnTo>
                    <a:pt x="35166" y="68954"/>
                  </a:lnTo>
                  <a:lnTo>
                    <a:pt x="36012" y="72098"/>
                  </a:lnTo>
                  <a:lnTo>
                    <a:pt x="36101" y="72237"/>
                  </a:lnTo>
                  <a:lnTo>
                    <a:pt x="38273" y="74295"/>
                  </a:lnTo>
                  <a:lnTo>
                    <a:pt x="40268" y="77730"/>
                  </a:lnTo>
                  <a:lnTo>
                    <a:pt x="40419" y="79939"/>
                  </a:lnTo>
                  <a:lnTo>
                    <a:pt x="40508" y="80141"/>
                  </a:lnTo>
                  <a:lnTo>
                    <a:pt x="42162" y="81947"/>
                  </a:lnTo>
                  <a:lnTo>
                    <a:pt x="42301" y="82035"/>
                  </a:lnTo>
                  <a:lnTo>
                    <a:pt x="46202" y="83197"/>
                  </a:lnTo>
                  <a:lnTo>
                    <a:pt x="49043" y="84700"/>
                  </a:lnTo>
                  <a:lnTo>
                    <a:pt x="49359" y="84687"/>
                  </a:lnTo>
                  <a:lnTo>
                    <a:pt x="50028" y="84245"/>
                  </a:lnTo>
                  <a:lnTo>
                    <a:pt x="52453" y="86165"/>
                  </a:lnTo>
                  <a:lnTo>
                    <a:pt x="52592" y="86228"/>
                  </a:lnTo>
                  <a:lnTo>
                    <a:pt x="55407" y="86834"/>
                  </a:lnTo>
                  <a:lnTo>
                    <a:pt x="58716" y="90546"/>
                  </a:lnTo>
                  <a:lnTo>
                    <a:pt x="61330" y="91960"/>
                  </a:lnTo>
                  <a:lnTo>
                    <a:pt x="61683" y="91910"/>
                  </a:lnTo>
                  <a:lnTo>
                    <a:pt x="62706" y="91013"/>
                  </a:lnTo>
                  <a:lnTo>
                    <a:pt x="63994" y="92491"/>
                  </a:lnTo>
                  <a:lnTo>
                    <a:pt x="63691" y="95723"/>
                  </a:lnTo>
                  <a:lnTo>
                    <a:pt x="62251" y="97466"/>
                  </a:lnTo>
                  <a:lnTo>
                    <a:pt x="61405" y="99840"/>
                  </a:lnTo>
                  <a:lnTo>
                    <a:pt x="61165" y="102074"/>
                  </a:lnTo>
                  <a:lnTo>
                    <a:pt x="60711" y="103224"/>
                  </a:lnTo>
                  <a:lnTo>
                    <a:pt x="60774" y="103552"/>
                  </a:lnTo>
                  <a:lnTo>
                    <a:pt x="63186" y="106115"/>
                  </a:lnTo>
                  <a:lnTo>
                    <a:pt x="65320" y="109335"/>
                  </a:lnTo>
                  <a:lnTo>
                    <a:pt x="67441" y="112656"/>
                  </a:lnTo>
                  <a:lnTo>
                    <a:pt x="67555" y="112757"/>
                  </a:lnTo>
                  <a:lnTo>
                    <a:pt x="69461" y="113818"/>
                  </a:lnTo>
                  <a:lnTo>
                    <a:pt x="70623" y="115421"/>
                  </a:lnTo>
                  <a:lnTo>
                    <a:pt x="71090" y="120055"/>
                  </a:lnTo>
                  <a:lnTo>
                    <a:pt x="71330" y="123881"/>
                  </a:lnTo>
                  <a:lnTo>
                    <a:pt x="71090" y="127871"/>
                  </a:lnTo>
                  <a:lnTo>
                    <a:pt x="71254" y="129866"/>
                  </a:lnTo>
                  <a:lnTo>
                    <a:pt x="70472" y="132973"/>
                  </a:lnTo>
                  <a:lnTo>
                    <a:pt x="70383" y="135511"/>
                  </a:lnTo>
                  <a:lnTo>
                    <a:pt x="70623" y="138516"/>
                  </a:lnTo>
                  <a:lnTo>
                    <a:pt x="70749" y="138743"/>
                  </a:lnTo>
                  <a:lnTo>
                    <a:pt x="71886" y="139539"/>
                  </a:lnTo>
                  <a:lnTo>
                    <a:pt x="70168" y="143491"/>
                  </a:lnTo>
                  <a:lnTo>
                    <a:pt x="70194" y="143794"/>
                  </a:lnTo>
                  <a:lnTo>
                    <a:pt x="71507" y="145789"/>
                  </a:lnTo>
                  <a:lnTo>
                    <a:pt x="71823" y="147582"/>
                  </a:lnTo>
                  <a:lnTo>
                    <a:pt x="73035" y="151370"/>
                  </a:lnTo>
                  <a:lnTo>
                    <a:pt x="75409" y="154805"/>
                  </a:lnTo>
                  <a:lnTo>
                    <a:pt x="77227" y="156030"/>
                  </a:lnTo>
                  <a:lnTo>
                    <a:pt x="77391" y="156080"/>
                  </a:lnTo>
                  <a:lnTo>
                    <a:pt x="80396" y="156080"/>
                  </a:lnTo>
                  <a:lnTo>
                    <a:pt x="80624" y="155966"/>
                  </a:lnTo>
                  <a:lnTo>
                    <a:pt x="81886" y="154476"/>
                  </a:lnTo>
                  <a:lnTo>
                    <a:pt x="81798" y="153984"/>
                  </a:lnTo>
                  <a:lnTo>
                    <a:pt x="78666" y="152305"/>
                  </a:lnTo>
                  <a:lnTo>
                    <a:pt x="77530" y="149501"/>
                  </a:lnTo>
                  <a:lnTo>
                    <a:pt x="77353" y="149325"/>
                  </a:lnTo>
                  <a:cubicBezTo>
                    <a:pt x="77176" y="149249"/>
                    <a:pt x="77038" y="149097"/>
                    <a:pt x="76974" y="148908"/>
                  </a:cubicBezTo>
                  <a:cubicBezTo>
                    <a:pt x="76911" y="148643"/>
                    <a:pt x="77063" y="148289"/>
                    <a:pt x="77391" y="147885"/>
                  </a:cubicBezTo>
                  <a:cubicBezTo>
                    <a:pt x="78363" y="146723"/>
                    <a:pt x="78591" y="146458"/>
                    <a:pt x="78641" y="146332"/>
                  </a:cubicBezTo>
                  <a:lnTo>
                    <a:pt x="78957" y="145309"/>
                  </a:lnTo>
                  <a:lnTo>
                    <a:pt x="78831" y="144956"/>
                  </a:lnTo>
                  <a:lnTo>
                    <a:pt x="77404" y="143933"/>
                  </a:lnTo>
                  <a:lnTo>
                    <a:pt x="78111" y="142582"/>
                  </a:lnTo>
                  <a:lnTo>
                    <a:pt x="78831" y="142077"/>
                  </a:lnTo>
                  <a:lnTo>
                    <a:pt x="78957" y="141862"/>
                  </a:lnTo>
                  <a:lnTo>
                    <a:pt x="79361" y="139652"/>
                  </a:lnTo>
                  <a:lnTo>
                    <a:pt x="79336" y="139476"/>
                  </a:lnTo>
                  <a:lnTo>
                    <a:pt x="78818" y="138289"/>
                  </a:lnTo>
                  <a:lnTo>
                    <a:pt x="78869" y="137582"/>
                  </a:lnTo>
                  <a:lnTo>
                    <a:pt x="79954" y="137708"/>
                  </a:lnTo>
                  <a:lnTo>
                    <a:pt x="80308" y="137417"/>
                  </a:lnTo>
                  <a:lnTo>
                    <a:pt x="80384" y="135814"/>
                  </a:lnTo>
                  <a:lnTo>
                    <a:pt x="80384" y="135498"/>
                  </a:lnTo>
                  <a:lnTo>
                    <a:pt x="82038" y="135018"/>
                  </a:lnTo>
                  <a:lnTo>
                    <a:pt x="83932" y="134551"/>
                  </a:lnTo>
                  <a:lnTo>
                    <a:pt x="84172" y="134235"/>
                  </a:lnTo>
                  <a:lnTo>
                    <a:pt x="84172" y="132076"/>
                  </a:lnTo>
                  <a:lnTo>
                    <a:pt x="84020" y="130826"/>
                  </a:lnTo>
                  <a:lnTo>
                    <a:pt x="83970" y="130283"/>
                  </a:lnTo>
                  <a:lnTo>
                    <a:pt x="86243" y="130675"/>
                  </a:lnTo>
                  <a:lnTo>
                    <a:pt x="86521" y="130586"/>
                  </a:lnTo>
                  <a:lnTo>
                    <a:pt x="88137" y="129008"/>
                  </a:lnTo>
                  <a:lnTo>
                    <a:pt x="89614" y="126520"/>
                  </a:lnTo>
                  <a:lnTo>
                    <a:pt x="90965" y="124551"/>
                  </a:lnTo>
                  <a:lnTo>
                    <a:pt x="91470" y="121798"/>
                  </a:lnTo>
                  <a:lnTo>
                    <a:pt x="93857" y="120156"/>
                  </a:lnTo>
                  <a:lnTo>
                    <a:pt x="96546" y="118742"/>
                  </a:lnTo>
                  <a:lnTo>
                    <a:pt x="97897" y="117947"/>
                  </a:lnTo>
                  <a:lnTo>
                    <a:pt x="98049" y="117719"/>
                  </a:lnTo>
                  <a:lnTo>
                    <a:pt x="98592" y="113982"/>
                  </a:lnTo>
                  <a:lnTo>
                    <a:pt x="99463" y="110800"/>
                  </a:lnTo>
                  <a:lnTo>
                    <a:pt x="99842" y="108906"/>
                  </a:lnTo>
                  <a:lnTo>
                    <a:pt x="101648" y="106645"/>
                  </a:lnTo>
                  <a:lnTo>
                    <a:pt x="102746" y="104676"/>
                  </a:lnTo>
                  <a:lnTo>
                    <a:pt x="102746" y="104373"/>
                  </a:lnTo>
                  <a:lnTo>
                    <a:pt x="101799" y="102617"/>
                  </a:lnTo>
                  <a:cubicBezTo>
                    <a:pt x="101824" y="102352"/>
                    <a:pt x="101774" y="102125"/>
                    <a:pt x="98882" y="100989"/>
                  </a:cubicBezTo>
                  <a:lnTo>
                    <a:pt x="95650" y="99726"/>
                  </a:lnTo>
                  <a:lnTo>
                    <a:pt x="93718" y="99410"/>
                  </a:lnTo>
                  <a:lnTo>
                    <a:pt x="91710" y="98627"/>
                  </a:lnTo>
                  <a:lnTo>
                    <a:pt x="89551" y="97731"/>
                  </a:lnTo>
                  <a:lnTo>
                    <a:pt x="88415" y="95092"/>
                  </a:lnTo>
                  <a:lnTo>
                    <a:pt x="86887" y="92907"/>
                  </a:lnTo>
                  <a:lnTo>
                    <a:pt x="86735" y="92794"/>
                  </a:lnTo>
                  <a:lnTo>
                    <a:pt x="83338" y="91682"/>
                  </a:lnTo>
                  <a:lnTo>
                    <a:pt x="81179" y="91455"/>
                  </a:lnTo>
                  <a:lnTo>
                    <a:pt x="78970" y="89321"/>
                  </a:lnTo>
                  <a:lnTo>
                    <a:pt x="76861" y="88084"/>
                  </a:lnTo>
                  <a:lnTo>
                    <a:pt x="74335" y="87819"/>
                  </a:lnTo>
                  <a:lnTo>
                    <a:pt x="71810" y="87187"/>
                  </a:lnTo>
                  <a:lnTo>
                    <a:pt x="71722" y="87175"/>
                  </a:lnTo>
                  <a:lnTo>
                    <a:pt x="68881" y="87263"/>
                  </a:lnTo>
                  <a:lnTo>
                    <a:pt x="68792" y="87276"/>
                  </a:lnTo>
                  <a:cubicBezTo>
                    <a:pt x="65395" y="88273"/>
                    <a:pt x="65320" y="88576"/>
                    <a:pt x="65269" y="88753"/>
                  </a:cubicBezTo>
                  <a:cubicBezTo>
                    <a:pt x="65219" y="88942"/>
                    <a:pt x="65029" y="89523"/>
                    <a:pt x="64878" y="89965"/>
                  </a:cubicBezTo>
                  <a:lnTo>
                    <a:pt x="63640" y="88993"/>
                  </a:lnTo>
                  <a:lnTo>
                    <a:pt x="63350" y="88930"/>
                  </a:lnTo>
                  <a:lnTo>
                    <a:pt x="61734" y="89448"/>
                  </a:lnTo>
                  <a:lnTo>
                    <a:pt x="60218" y="88690"/>
                  </a:lnTo>
                  <a:lnTo>
                    <a:pt x="59057" y="86303"/>
                  </a:lnTo>
                  <a:lnTo>
                    <a:pt x="59802" y="84384"/>
                  </a:lnTo>
                  <a:lnTo>
                    <a:pt x="59600" y="83967"/>
                  </a:lnTo>
                  <a:lnTo>
                    <a:pt x="57655" y="83311"/>
                  </a:lnTo>
                  <a:lnTo>
                    <a:pt x="55521" y="83046"/>
                  </a:lnTo>
                  <a:lnTo>
                    <a:pt x="56077" y="81480"/>
                  </a:lnTo>
                  <a:lnTo>
                    <a:pt x="56796" y="80104"/>
                  </a:lnTo>
                  <a:lnTo>
                    <a:pt x="56986" y="78853"/>
                  </a:lnTo>
                  <a:lnTo>
                    <a:pt x="56670" y="78500"/>
                  </a:lnTo>
                  <a:lnTo>
                    <a:pt x="53905" y="78500"/>
                  </a:lnTo>
                  <a:lnTo>
                    <a:pt x="53640" y="78651"/>
                  </a:lnTo>
                  <a:lnTo>
                    <a:pt x="52516" y="80533"/>
                  </a:lnTo>
                  <a:lnTo>
                    <a:pt x="50155" y="81366"/>
                  </a:lnTo>
                  <a:lnTo>
                    <a:pt x="48374" y="78942"/>
                  </a:lnTo>
                  <a:lnTo>
                    <a:pt x="47995" y="75495"/>
                  </a:lnTo>
                  <a:lnTo>
                    <a:pt x="48816" y="72717"/>
                  </a:lnTo>
                  <a:lnTo>
                    <a:pt x="51443" y="70772"/>
                  </a:lnTo>
                  <a:lnTo>
                    <a:pt x="54132" y="70393"/>
                  </a:lnTo>
                  <a:lnTo>
                    <a:pt x="55370" y="71416"/>
                  </a:lnTo>
                  <a:lnTo>
                    <a:pt x="55849" y="71315"/>
                  </a:lnTo>
                  <a:lnTo>
                    <a:pt x="56392" y="70305"/>
                  </a:lnTo>
                  <a:lnTo>
                    <a:pt x="58286" y="70305"/>
                  </a:lnTo>
                  <a:lnTo>
                    <a:pt x="60799" y="71088"/>
                  </a:lnTo>
                  <a:lnTo>
                    <a:pt x="61014" y="72856"/>
                  </a:lnTo>
                  <a:lnTo>
                    <a:pt x="61064" y="72995"/>
                  </a:lnTo>
                  <a:lnTo>
                    <a:pt x="62403" y="75040"/>
                  </a:lnTo>
                  <a:lnTo>
                    <a:pt x="62971" y="74926"/>
                  </a:lnTo>
                  <a:lnTo>
                    <a:pt x="63363" y="72843"/>
                  </a:lnTo>
                  <a:lnTo>
                    <a:pt x="63363" y="72767"/>
                  </a:lnTo>
                  <a:lnTo>
                    <a:pt x="63211" y="69131"/>
                  </a:lnTo>
                  <a:lnTo>
                    <a:pt x="64158" y="67376"/>
                  </a:lnTo>
                  <a:lnTo>
                    <a:pt x="67087" y="65355"/>
                  </a:lnTo>
                  <a:lnTo>
                    <a:pt x="68704" y="62691"/>
                  </a:lnTo>
                  <a:lnTo>
                    <a:pt x="69461" y="60721"/>
                  </a:lnTo>
                  <a:lnTo>
                    <a:pt x="71924" y="58322"/>
                  </a:lnTo>
                  <a:lnTo>
                    <a:pt x="73452" y="58322"/>
                  </a:lnTo>
                  <a:lnTo>
                    <a:pt x="73755" y="58107"/>
                  </a:lnTo>
                  <a:lnTo>
                    <a:pt x="74575" y="55923"/>
                  </a:lnTo>
                  <a:lnTo>
                    <a:pt x="76747" y="54496"/>
                  </a:lnTo>
                  <a:lnTo>
                    <a:pt x="77682" y="55961"/>
                  </a:lnTo>
                  <a:lnTo>
                    <a:pt x="78124" y="56062"/>
                  </a:lnTo>
                  <a:lnTo>
                    <a:pt x="80119" y="54786"/>
                  </a:lnTo>
                  <a:lnTo>
                    <a:pt x="83591" y="53347"/>
                  </a:lnTo>
                  <a:lnTo>
                    <a:pt x="83705" y="52855"/>
                  </a:lnTo>
                  <a:lnTo>
                    <a:pt x="82909" y="51983"/>
                  </a:lnTo>
                  <a:lnTo>
                    <a:pt x="82657" y="51870"/>
                  </a:lnTo>
                  <a:lnTo>
                    <a:pt x="79715" y="52084"/>
                  </a:lnTo>
                  <a:lnTo>
                    <a:pt x="79134" y="50771"/>
                  </a:lnTo>
                  <a:lnTo>
                    <a:pt x="79134" y="49496"/>
                  </a:lnTo>
                  <a:lnTo>
                    <a:pt x="78970" y="49218"/>
                  </a:lnTo>
                  <a:lnTo>
                    <a:pt x="78528" y="48978"/>
                  </a:lnTo>
                  <a:lnTo>
                    <a:pt x="78742" y="48864"/>
                  </a:lnTo>
                  <a:lnTo>
                    <a:pt x="81002" y="48864"/>
                  </a:lnTo>
                  <a:lnTo>
                    <a:pt x="83212" y="49029"/>
                  </a:lnTo>
                  <a:lnTo>
                    <a:pt x="83389" y="48991"/>
                  </a:lnTo>
                  <a:lnTo>
                    <a:pt x="86028" y="47463"/>
                  </a:lnTo>
                  <a:cubicBezTo>
                    <a:pt x="87973" y="46023"/>
                    <a:pt x="88048" y="45910"/>
                    <a:pt x="88074" y="45847"/>
                  </a:cubicBezTo>
                  <a:cubicBezTo>
                    <a:pt x="88213" y="45657"/>
                    <a:pt x="88263" y="45569"/>
                    <a:pt x="86432" y="42362"/>
                  </a:cubicBezTo>
                  <a:lnTo>
                    <a:pt x="84399" y="40455"/>
                  </a:lnTo>
                  <a:lnTo>
                    <a:pt x="84033" y="38435"/>
                  </a:lnTo>
                  <a:lnTo>
                    <a:pt x="83553" y="34103"/>
                  </a:lnTo>
                  <a:lnTo>
                    <a:pt x="83010" y="33927"/>
                  </a:lnTo>
                  <a:lnTo>
                    <a:pt x="81078" y="36086"/>
                  </a:lnTo>
                  <a:lnTo>
                    <a:pt x="79576" y="35758"/>
                  </a:lnTo>
                  <a:lnTo>
                    <a:pt x="79310" y="34028"/>
                  </a:lnTo>
                  <a:lnTo>
                    <a:pt x="80055" y="32677"/>
                  </a:lnTo>
                  <a:lnTo>
                    <a:pt x="79866" y="32222"/>
                  </a:lnTo>
                  <a:lnTo>
                    <a:pt x="78212" y="31755"/>
                  </a:lnTo>
                  <a:lnTo>
                    <a:pt x="77164" y="30669"/>
                  </a:lnTo>
                  <a:lnTo>
                    <a:pt x="76937" y="30568"/>
                  </a:lnTo>
                  <a:lnTo>
                    <a:pt x="74070" y="30568"/>
                  </a:lnTo>
                  <a:lnTo>
                    <a:pt x="73199" y="30656"/>
                  </a:lnTo>
                  <a:lnTo>
                    <a:pt x="72921" y="30959"/>
                  </a:lnTo>
                  <a:lnTo>
                    <a:pt x="72845" y="33674"/>
                  </a:lnTo>
                  <a:lnTo>
                    <a:pt x="71583" y="35013"/>
                  </a:lnTo>
                  <a:lnTo>
                    <a:pt x="71545" y="35391"/>
                  </a:lnTo>
                  <a:lnTo>
                    <a:pt x="72290" y="36566"/>
                  </a:lnTo>
                  <a:lnTo>
                    <a:pt x="72492" y="38662"/>
                  </a:lnTo>
                  <a:lnTo>
                    <a:pt x="70535" y="40316"/>
                  </a:lnTo>
                  <a:lnTo>
                    <a:pt x="68615" y="40998"/>
                  </a:lnTo>
                  <a:lnTo>
                    <a:pt x="68401" y="41288"/>
                  </a:lnTo>
                  <a:lnTo>
                    <a:pt x="68401" y="44256"/>
                  </a:lnTo>
                  <a:lnTo>
                    <a:pt x="67555" y="44685"/>
                  </a:lnTo>
                  <a:lnTo>
                    <a:pt x="66380" y="43195"/>
                  </a:lnTo>
                  <a:lnTo>
                    <a:pt x="66974" y="40581"/>
                  </a:lnTo>
                  <a:lnTo>
                    <a:pt x="66822" y="40228"/>
                  </a:lnTo>
                  <a:lnTo>
                    <a:pt x="64676" y="39142"/>
                  </a:lnTo>
                  <a:lnTo>
                    <a:pt x="62453" y="37816"/>
                  </a:lnTo>
                  <a:lnTo>
                    <a:pt x="61443" y="36957"/>
                  </a:lnTo>
                  <a:lnTo>
                    <a:pt x="61241" y="36881"/>
                  </a:lnTo>
                  <a:lnTo>
                    <a:pt x="60509" y="36881"/>
                  </a:lnTo>
                  <a:lnTo>
                    <a:pt x="60307" y="34444"/>
                  </a:lnTo>
                  <a:lnTo>
                    <a:pt x="60686" y="32083"/>
                  </a:lnTo>
                  <a:lnTo>
                    <a:pt x="61456" y="30252"/>
                  </a:lnTo>
                  <a:cubicBezTo>
                    <a:pt x="61974" y="30050"/>
                    <a:pt x="62479" y="29823"/>
                    <a:pt x="62971" y="29558"/>
                  </a:cubicBezTo>
                  <a:cubicBezTo>
                    <a:pt x="63413" y="29330"/>
                    <a:pt x="63640" y="29229"/>
                    <a:pt x="63754" y="29179"/>
                  </a:cubicBezTo>
                  <a:cubicBezTo>
                    <a:pt x="63761" y="29180"/>
                    <a:pt x="63768" y="29180"/>
                    <a:pt x="63775" y="29180"/>
                  </a:cubicBezTo>
                  <a:cubicBezTo>
                    <a:pt x="63887" y="29180"/>
                    <a:pt x="64048" y="29086"/>
                    <a:pt x="64499" y="28813"/>
                  </a:cubicBezTo>
                  <a:lnTo>
                    <a:pt x="65029" y="28497"/>
                  </a:lnTo>
                  <a:cubicBezTo>
                    <a:pt x="66469" y="27638"/>
                    <a:pt x="66999" y="27323"/>
                    <a:pt x="67201" y="27171"/>
                  </a:cubicBezTo>
                  <a:lnTo>
                    <a:pt x="67214" y="27184"/>
                  </a:lnTo>
                  <a:lnTo>
                    <a:pt x="68792" y="25681"/>
                  </a:lnTo>
                  <a:lnTo>
                    <a:pt x="69992" y="24456"/>
                  </a:lnTo>
                  <a:lnTo>
                    <a:pt x="70737" y="24267"/>
                  </a:lnTo>
                  <a:lnTo>
                    <a:pt x="74083" y="24267"/>
                  </a:lnTo>
                  <a:lnTo>
                    <a:pt x="74399" y="23977"/>
                  </a:lnTo>
                  <a:lnTo>
                    <a:pt x="74550" y="21994"/>
                  </a:lnTo>
                  <a:lnTo>
                    <a:pt x="75548" y="20252"/>
                  </a:lnTo>
                  <a:lnTo>
                    <a:pt x="75573" y="20012"/>
                  </a:lnTo>
                  <a:lnTo>
                    <a:pt x="75106" y="18269"/>
                  </a:lnTo>
                  <a:lnTo>
                    <a:pt x="75005" y="18118"/>
                  </a:lnTo>
                  <a:lnTo>
                    <a:pt x="73363" y="16741"/>
                  </a:lnTo>
                  <a:lnTo>
                    <a:pt x="72883" y="16830"/>
                  </a:lnTo>
                  <a:lnTo>
                    <a:pt x="71873" y="18800"/>
                  </a:lnTo>
                  <a:lnTo>
                    <a:pt x="70320" y="19999"/>
                  </a:lnTo>
                  <a:lnTo>
                    <a:pt x="69676" y="20441"/>
                  </a:lnTo>
                  <a:lnTo>
                    <a:pt x="69676" y="18623"/>
                  </a:lnTo>
                  <a:lnTo>
                    <a:pt x="69929" y="17385"/>
                  </a:lnTo>
                  <a:lnTo>
                    <a:pt x="69411" y="17082"/>
                  </a:lnTo>
                  <a:lnTo>
                    <a:pt x="68691" y="17739"/>
                  </a:lnTo>
                  <a:lnTo>
                    <a:pt x="67896" y="15959"/>
                  </a:lnTo>
                  <a:lnTo>
                    <a:pt x="68918" y="14860"/>
                  </a:lnTo>
                  <a:lnTo>
                    <a:pt x="71002" y="10403"/>
                  </a:lnTo>
                  <a:lnTo>
                    <a:pt x="71873" y="10049"/>
                  </a:lnTo>
                  <a:lnTo>
                    <a:pt x="73767" y="8332"/>
                  </a:lnTo>
                  <a:lnTo>
                    <a:pt x="73691" y="7827"/>
                  </a:lnTo>
                  <a:lnTo>
                    <a:pt x="72896" y="7410"/>
                  </a:lnTo>
                  <a:lnTo>
                    <a:pt x="71785" y="7233"/>
                  </a:lnTo>
                  <a:lnTo>
                    <a:pt x="69373" y="7233"/>
                  </a:lnTo>
                  <a:lnTo>
                    <a:pt x="69057" y="7549"/>
                  </a:lnTo>
                  <a:lnTo>
                    <a:pt x="69057" y="9658"/>
                  </a:lnTo>
                  <a:lnTo>
                    <a:pt x="67037" y="12284"/>
                  </a:lnTo>
                  <a:lnTo>
                    <a:pt x="65294" y="14986"/>
                  </a:lnTo>
                  <a:lnTo>
                    <a:pt x="65294" y="15340"/>
                  </a:lnTo>
                  <a:lnTo>
                    <a:pt x="66077" y="16476"/>
                  </a:lnTo>
                  <a:lnTo>
                    <a:pt x="65762" y="18623"/>
                  </a:lnTo>
                  <a:lnTo>
                    <a:pt x="63375" y="19885"/>
                  </a:lnTo>
                  <a:lnTo>
                    <a:pt x="63375" y="18585"/>
                  </a:lnTo>
                  <a:lnTo>
                    <a:pt x="63085" y="18269"/>
                  </a:lnTo>
                  <a:lnTo>
                    <a:pt x="61342" y="18118"/>
                  </a:lnTo>
                  <a:lnTo>
                    <a:pt x="61128" y="18181"/>
                  </a:lnTo>
                  <a:lnTo>
                    <a:pt x="59890" y="19153"/>
                  </a:lnTo>
                  <a:lnTo>
                    <a:pt x="58223" y="16830"/>
                  </a:lnTo>
                  <a:lnTo>
                    <a:pt x="57971" y="16703"/>
                  </a:lnTo>
                  <a:lnTo>
                    <a:pt x="55799" y="16703"/>
                  </a:lnTo>
                  <a:lnTo>
                    <a:pt x="55521" y="16868"/>
                  </a:lnTo>
                  <a:lnTo>
                    <a:pt x="54827" y="18168"/>
                  </a:lnTo>
                  <a:lnTo>
                    <a:pt x="54435" y="18736"/>
                  </a:lnTo>
                  <a:lnTo>
                    <a:pt x="53652" y="16969"/>
                  </a:lnTo>
                  <a:lnTo>
                    <a:pt x="53261" y="16792"/>
                  </a:lnTo>
                  <a:cubicBezTo>
                    <a:pt x="53061" y="16867"/>
                    <a:pt x="52586" y="16997"/>
                    <a:pt x="52167" y="16997"/>
                  </a:cubicBezTo>
                  <a:cubicBezTo>
                    <a:pt x="51950" y="16997"/>
                    <a:pt x="51749" y="16962"/>
                    <a:pt x="51607" y="16868"/>
                  </a:cubicBezTo>
                  <a:cubicBezTo>
                    <a:pt x="51455" y="16767"/>
                    <a:pt x="51379" y="16590"/>
                    <a:pt x="51392" y="16426"/>
                  </a:cubicBezTo>
                  <a:cubicBezTo>
                    <a:pt x="51316" y="15112"/>
                    <a:pt x="51316" y="14986"/>
                    <a:pt x="51316" y="14974"/>
                  </a:cubicBezTo>
                  <a:lnTo>
                    <a:pt x="51215" y="14746"/>
                  </a:lnTo>
                  <a:lnTo>
                    <a:pt x="47945" y="11716"/>
                  </a:lnTo>
                  <a:lnTo>
                    <a:pt x="46922" y="11009"/>
                  </a:lnTo>
                  <a:lnTo>
                    <a:pt x="46682" y="10958"/>
                  </a:lnTo>
                  <a:lnTo>
                    <a:pt x="45142" y="11223"/>
                  </a:lnTo>
                  <a:lnTo>
                    <a:pt x="44435" y="9077"/>
                  </a:lnTo>
                  <a:lnTo>
                    <a:pt x="44233" y="8875"/>
                  </a:lnTo>
                  <a:lnTo>
                    <a:pt x="42806" y="8433"/>
                  </a:lnTo>
                  <a:lnTo>
                    <a:pt x="42679" y="8420"/>
                  </a:lnTo>
                  <a:lnTo>
                    <a:pt x="39182" y="8862"/>
                  </a:lnTo>
                  <a:lnTo>
                    <a:pt x="37262" y="8445"/>
                  </a:lnTo>
                  <a:lnTo>
                    <a:pt x="34649" y="6210"/>
                  </a:lnTo>
                  <a:lnTo>
                    <a:pt x="31075" y="4506"/>
                  </a:lnTo>
                  <a:lnTo>
                    <a:pt x="28499" y="2031"/>
                  </a:lnTo>
                  <a:lnTo>
                    <a:pt x="26365" y="263"/>
                  </a:lnTo>
                  <a:lnTo>
                    <a:pt x="26100" y="187"/>
                  </a:lnTo>
                  <a:lnTo>
                    <a:pt x="23524" y="756"/>
                  </a:lnTo>
                  <a:cubicBezTo>
                    <a:pt x="23360" y="465"/>
                    <a:pt x="23120" y="238"/>
                    <a:pt x="22817" y="124"/>
                  </a:cubicBezTo>
                  <a:cubicBezTo>
                    <a:pt x="22620" y="41"/>
                    <a:pt x="22402" y="0"/>
                    <a:pt x="2216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52"/>
            <p:cNvSpPr/>
            <p:nvPr/>
          </p:nvSpPr>
          <p:spPr>
            <a:xfrm>
              <a:off x="1940550" y="1654925"/>
              <a:ext cx="124725" cy="149650"/>
            </a:xfrm>
            <a:custGeom>
              <a:avLst/>
              <a:gdLst/>
              <a:ahLst/>
              <a:cxnLst/>
              <a:rect l="l" t="t" r="r" b="b"/>
              <a:pathLst>
                <a:path w="4989" h="5986" extrusionOk="0">
                  <a:moveTo>
                    <a:pt x="2425" y="0"/>
                  </a:moveTo>
                  <a:lnTo>
                    <a:pt x="1023" y="1200"/>
                  </a:lnTo>
                  <a:lnTo>
                    <a:pt x="1" y="3851"/>
                  </a:lnTo>
                  <a:lnTo>
                    <a:pt x="1" y="5985"/>
                  </a:lnTo>
                  <a:lnTo>
                    <a:pt x="2362" y="4104"/>
                  </a:lnTo>
                  <a:lnTo>
                    <a:pt x="3511" y="4887"/>
                  </a:lnTo>
                  <a:lnTo>
                    <a:pt x="4988" y="4419"/>
                  </a:lnTo>
                  <a:lnTo>
                    <a:pt x="3271" y="2210"/>
                  </a:lnTo>
                  <a:lnTo>
                    <a:pt x="242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52"/>
            <p:cNvSpPr/>
            <p:nvPr/>
          </p:nvSpPr>
          <p:spPr>
            <a:xfrm>
              <a:off x="1932650" y="1641650"/>
              <a:ext cx="145575" cy="179325"/>
            </a:xfrm>
            <a:custGeom>
              <a:avLst/>
              <a:gdLst/>
              <a:ahLst/>
              <a:cxnLst/>
              <a:rect l="l" t="t" r="r" b="b"/>
              <a:pathLst>
                <a:path w="5823" h="7173" extrusionOk="0">
                  <a:moveTo>
                    <a:pt x="2602" y="1049"/>
                  </a:moveTo>
                  <a:lnTo>
                    <a:pt x="3297" y="2842"/>
                  </a:lnTo>
                  <a:lnTo>
                    <a:pt x="4774" y="4774"/>
                  </a:lnTo>
                  <a:lnTo>
                    <a:pt x="3877" y="5064"/>
                  </a:lnTo>
                  <a:lnTo>
                    <a:pt x="2665" y="4231"/>
                  </a:lnTo>
                  <a:lnTo>
                    <a:pt x="632" y="5860"/>
                  </a:lnTo>
                  <a:lnTo>
                    <a:pt x="632" y="4433"/>
                  </a:lnTo>
                  <a:lnTo>
                    <a:pt x="1605" y="1907"/>
                  </a:lnTo>
                  <a:lnTo>
                    <a:pt x="2602" y="1049"/>
                  </a:lnTo>
                  <a:close/>
                  <a:moveTo>
                    <a:pt x="2880" y="1"/>
                  </a:moveTo>
                  <a:lnTo>
                    <a:pt x="1074" y="1541"/>
                  </a:lnTo>
                  <a:lnTo>
                    <a:pt x="26" y="4269"/>
                  </a:lnTo>
                  <a:lnTo>
                    <a:pt x="1" y="7173"/>
                  </a:lnTo>
                  <a:lnTo>
                    <a:pt x="1" y="7173"/>
                  </a:lnTo>
                  <a:lnTo>
                    <a:pt x="2703" y="5026"/>
                  </a:lnTo>
                  <a:lnTo>
                    <a:pt x="3776" y="5771"/>
                  </a:lnTo>
                  <a:lnTo>
                    <a:pt x="5822" y="5102"/>
                  </a:lnTo>
                  <a:lnTo>
                    <a:pt x="3865" y="2577"/>
                  </a:lnTo>
                  <a:lnTo>
                    <a:pt x="288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52"/>
            <p:cNvSpPr/>
            <p:nvPr/>
          </p:nvSpPr>
          <p:spPr>
            <a:xfrm>
              <a:off x="2019475" y="1292525"/>
              <a:ext cx="410075" cy="583375"/>
            </a:xfrm>
            <a:custGeom>
              <a:avLst/>
              <a:gdLst/>
              <a:ahLst/>
              <a:cxnLst/>
              <a:rect l="l" t="t" r="r" b="b"/>
              <a:pathLst>
                <a:path w="16403" h="23335" extrusionOk="0">
                  <a:moveTo>
                    <a:pt x="4129" y="0"/>
                  </a:moveTo>
                  <a:lnTo>
                    <a:pt x="1213" y="2122"/>
                  </a:lnTo>
                  <a:lnTo>
                    <a:pt x="0" y="4407"/>
                  </a:lnTo>
                  <a:lnTo>
                    <a:pt x="0" y="7248"/>
                  </a:lnTo>
                  <a:lnTo>
                    <a:pt x="2122" y="6857"/>
                  </a:lnTo>
                  <a:lnTo>
                    <a:pt x="4571" y="8347"/>
                  </a:lnTo>
                  <a:lnTo>
                    <a:pt x="6541" y="8827"/>
                  </a:lnTo>
                  <a:lnTo>
                    <a:pt x="7210" y="7576"/>
                  </a:lnTo>
                  <a:lnTo>
                    <a:pt x="8170" y="11339"/>
                  </a:lnTo>
                  <a:lnTo>
                    <a:pt x="9521" y="12842"/>
                  </a:lnTo>
                  <a:lnTo>
                    <a:pt x="8258" y="15052"/>
                  </a:lnTo>
                  <a:cubicBezTo>
                    <a:pt x="8258" y="15052"/>
                    <a:pt x="8978" y="16314"/>
                    <a:pt x="6996" y="16706"/>
                  </a:cubicBezTo>
                  <a:cubicBezTo>
                    <a:pt x="5026" y="17097"/>
                    <a:pt x="6364" y="16946"/>
                    <a:pt x="5026" y="17097"/>
                  </a:cubicBezTo>
                  <a:cubicBezTo>
                    <a:pt x="3688" y="17261"/>
                    <a:pt x="3688" y="17539"/>
                    <a:pt x="3688" y="17539"/>
                  </a:cubicBezTo>
                  <a:lnTo>
                    <a:pt x="4180" y="18915"/>
                  </a:lnTo>
                  <a:lnTo>
                    <a:pt x="6604" y="18915"/>
                  </a:lnTo>
                  <a:lnTo>
                    <a:pt x="7943" y="20810"/>
                  </a:lnTo>
                  <a:lnTo>
                    <a:pt x="9521" y="22539"/>
                  </a:lnTo>
                  <a:lnTo>
                    <a:pt x="11579" y="23335"/>
                  </a:lnTo>
                  <a:lnTo>
                    <a:pt x="10405" y="20532"/>
                  </a:lnTo>
                  <a:lnTo>
                    <a:pt x="12375" y="21693"/>
                  </a:lnTo>
                  <a:lnTo>
                    <a:pt x="13473" y="20115"/>
                  </a:lnTo>
                  <a:lnTo>
                    <a:pt x="12059" y="16794"/>
                  </a:lnTo>
                  <a:lnTo>
                    <a:pt x="12615" y="15923"/>
                  </a:lnTo>
                  <a:lnTo>
                    <a:pt x="14420" y="18360"/>
                  </a:lnTo>
                  <a:lnTo>
                    <a:pt x="15683" y="16794"/>
                  </a:lnTo>
                  <a:lnTo>
                    <a:pt x="16403" y="15052"/>
                  </a:lnTo>
                  <a:lnTo>
                    <a:pt x="12931" y="12135"/>
                  </a:lnTo>
                  <a:lnTo>
                    <a:pt x="14269" y="11630"/>
                  </a:lnTo>
                  <a:lnTo>
                    <a:pt x="13549" y="8195"/>
                  </a:lnTo>
                  <a:lnTo>
                    <a:pt x="12211" y="5821"/>
                  </a:lnTo>
                  <a:lnTo>
                    <a:pt x="10721" y="4963"/>
                  </a:lnTo>
                  <a:lnTo>
                    <a:pt x="9067" y="3624"/>
                  </a:lnTo>
                  <a:lnTo>
                    <a:pt x="10557" y="3069"/>
                  </a:lnTo>
                  <a:lnTo>
                    <a:pt x="10165" y="1414"/>
                  </a:lnTo>
                  <a:lnTo>
                    <a:pt x="7918" y="354"/>
                  </a:lnTo>
                  <a:lnTo>
                    <a:pt x="5670" y="1326"/>
                  </a:lnTo>
                  <a:lnTo>
                    <a:pt x="5165" y="2677"/>
                  </a:lnTo>
                  <a:lnTo>
                    <a:pt x="3814" y="4256"/>
                  </a:lnTo>
                  <a:lnTo>
                    <a:pt x="2993" y="3069"/>
                  </a:lnTo>
                  <a:lnTo>
                    <a:pt x="412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52"/>
            <p:cNvSpPr/>
            <p:nvPr/>
          </p:nvSpPr>
          <p:spPr>
            <a:xfrm>
              <a:off x="2011275" y="1270725"/>
              <a:ext cx="427750" cy="619075"/>
            </a:xfrm>
            <a:custGeom>
              <a:avLst/>
              <a:gdLst/>
              <a:ahLst/>
              <a:cxnLst/>
              <a:rect l="l" t="t" r="r" b="b"/>
              <a:pathLst>
                <a:path w="17110" h="24763" extrusionOk="0">
                  <a:moveTo>
                    <a:pt x="8246" y="1567"/>
                  </a:moveTo>
                  <a:lnTo>
                    <a:pt x="10228" y="2501"/>
                  </a:lnTo>
                  <a:lnTo>
                    <a:pt x="10518" y="3739"/>
                  </a:lnTo>
                  <a:lnTo>
                    <a:pt x="8763" y="4383"/>
                  </a:lnTo>
                  <a:lnTo>
                    <a:pt x="10885" y="6087"/>
                  </a:lnTo>
                  <a:lnTo>
                    <a:pt x="12311" y="6908"/>
                  </a:lnTo>
                  <a:lnTo>
                    <a:pt x="13587" y="9156"/>
                  </a:lnTo>
                  <a:lnTo>
                    <a:pt x="14231" y="12287"/>
                  </a:lnTo>
                  <a:lnTo>
                    <a:pt x="12640" y="12881"/>
                  </a:lnTo>
                  <a:lnTo>
                    <a:pt x="16340" y="15999"/>
                  </a:lnTo>
                  <a:lnTo>
                    <a:pt x="15733" y="17477"/>
                  </a:lnTo>
                  <a:lnTo>
                    <a:pt x="14761" y="18689"/>
                  </a:lnTo>
                  <a:lnTo>
                    <a:pt x="12918" y="16227"/>
                  </a:lnTo>
                  <a:lnTo>
                    <a:pt x="12021" y="17616"/>
                  </a:lnTo>
                  <a:lnTo>
                    <a:pt x="13448" y="20937"/>
                  </a:lnTo>
                  <a:lnTo>
                    <a:pt x="12615" y="22136"/>
                  </a:lnTo>
                  <a:lnTo>
                    <a:pt x="10076" y="20633"/>
                  </a:lnTo>
                  <a:lnTo>
                    <a:pt x="11339" y="23639"/>
                  </a:lnTo>
                  <a:lnTo>
                    <a:pt x="10051" y="23146"/>
                  </a:lnTo>
                  <a:lnTo>
                    <a:pt x="8549" y="21492"/>
                  </a:lnTo>
                  <a:lnTo>
                    <a:pt x="7109" y="19459"/>
                  </a:lnTo>
                  <a:lnTo>
                    <a:pt x="4748" y="19459"/>
                  </a:lnTo>
                  <a:lnTo>
                    <a:pt x="4407" y="18500"/>
                  </a:lnTo>
                  <a:cubicBezTo>
                    <a:pt x="4723" y="18373"/>
                    <a:pt x="5064" y="18297"/>
                    <a:pt x="5417" y="18272"/>
                  </a:cubicBezTo>
                  <a:cubicBezTo>
                    <a:pt x="6124" y="18196"/>
                    <a:pt x="6124" y="18196"/>
                    <a:pt x="6238" y="18146"/>
                  </a:cubicBezTo>
                  <a:cubicBezTo>
                    <a:pt x="6301" y="18121"/>
                    <a:pt x="6453" y="18070"/>
                    <a:pt x="7412" y="17881"/>
                  </a:cubicBezTo>
                  <a:cubicBezTo>
                    <a:pt x="8208" y="17717"/>
                    <a:pt x="8725" y="17401"/>
                    <a:pt x="8940" y="16934"/>
                  </a:cubicBezTo>
                  <a:cubicBezTo>
                    <a:pt x="9079" y="16618"/>
                    <a:pt x="9079" y="16265"/>
                    <a:pt x="8953" y="15936"/>
                  </a:cubicBezTo>
                  <a:lnTo>
                    <a:pt x="10253" y="13676"/>
                  </a:lnTo>
                  <a:lnTo>
                    <a:pt x="8801" y="12060"/>
                  </a:lnTo>
                  <a:lnTo>
                    <a:pt x="7652" y="7590"/>
                  </a:lnTo>
                  <a:lnTo>
                    <a:pt x="6718" y="9332"/>
                  </a:lnTo>
                  <a:lnTo>
                    <a:pt x="5026" y="8928"/>
                  </a:lnTo>
                  <a:lnTo>
                    <a:pt x="2513" y="7388"/>
                  </a:lnTo>
                  <a:lnTo>
                    <a:pt x="644" y="7741"/>
                  </a:lnTo>
                  <a:lnTo>
                    <a:pt x="644" y="5367"/>
                  </a:lnTo>
                  <a:lnTo>
                    <a:pt x="1793" y="3208"/>
                  </a:lnTo>
                  <a:lnTo>
                    <a:pt x="3801" y="1744"/>
                  </a:lnTo>
                  <a:lnTo>
                    <a:pt x="3801" y="1744"/>
                  </a:lnTo>
                  <a:lnTo>
                    <a:pt x="2980" y="3991"/>
                  </a:lnTo>
                  <a:lnTo>
                    <a:pt x="4129" y="5645"/>
                  </a:lnTo>
                  <a:lnTo>
                    <a:pt x="5745" y="3751"/>
                  </a:lnTo>
                  <a:lnTo>
                    <a:pt x="6263" y="2438"/>
                  </a:lnTo>
                  <a:lnTo>
                    <a:pt x="8246" y="1567"/>
                  </a:lnTo>
                  <a:close/>
                  <a:moveTo>
                    <a:pt x="5114" y="1"/>
                  </a:moveTo>
                  <a:lnTo>
                    <a:pt x="1288" y="2779"/>
                  </a:lnTo>
                  <a:lnTo>
                    <a:pt x="0" y="5203"/>
                  </a:lnTo>
                  <a:lnTo>
                    <a:pt x="0" y="8486"/>
                  </a:lnTo>
                  <a:lnTo>
                    <a:pt x="2374" y="8044"/>
                  </a:lnTo>
                  <a:lnTo>
                    <a:pt x="4723" y="9471"/>
                  </a:lnTo>
                  <a:lnTo>
                    <a:pt x="7021" y="10039"/>
                  </a:lnTo>
                  <a:lnTo>
                    <a:pt x="7425" y="9294"/>
                  </a:lnTo>
                  <a:lnTo>
                    <a:pt x="8208" y="12350"/>
                  </a:lnTo>
                  <a:lnTo>
                    <a:pt x="9458" y="13739"/>
                  </a:lnTo>
                  <a:lnTo>
                    <a:pt x="8321" y="15747"/>
                  </a:lnTo>
                  <a:lnTo>
                    <a:pt x="8233" y="15911"/>
                  </a:lnTo>
                  <a:lnTo>
                    <a:pt x="8309" y="16063"/>
                  </a:lnTo>
                  <a:cubicBezTo>
                    <a:pt x="8410" y="16252"/>
                    <a:pt x="8422" y="16467"/>
                    <a:pt x="8347" y="16669"/>
                  </a:cubicBezTo>
                  <a:cubicBezTo>
                    <a:pt x="8220" y="16946"/>
                    <a:pt x="7842" y="17148"/>
                    <a:pt x="7273" y="17262"/>
                  </a:cubicBezTo>
                  <a:cubicBezTo>
                    <a:pt x="6263" y="17464"/>
                    <a:pt x="6099" y="17527"/>
                    <a:pt x="6011" y="17565"/>
                  </a:cubicBezTo>
                  <a:cubicBezTo>
                    <a:pt x="5783" y="17603"/>
                    <a:pt x="5556" y="17641"/>
                    <a:pt x="5329" y="17654"/>
                  </a:cubicBezTo>
                  <a:cubicBezTo>
                    <a:pt x="4937" y="17704"/>
                    <a:pt x="3712" y="17843"/>
                    <a:pt x="3712" y="18411"/>
                  </a:cubicBezTo>
                  <a:lnTo>
                    <a:pt x="4293" y="20103"/>
                  </a:lnTo>
                  <a:lnTo>
                    <a:pt x="6793" y="20103"/>
                  </a:lnTo>
                  <a:lnTo>
                    <a:pt x="8056" y="21884"/>
                  </a:lnTo>
                  <a:lnTo>
                    <a:pt x="9685" y="23677"/>
                  </a:lnTo>
                  <a:lnTo>
                    <a:pt x="12488" y="24763"/>
                  </a:lnTo>
                  <a:lnTo>
                    <a:pt x="11390" y="22161"/>
                  </a:lnTo>
                  <a:lnTo>
                    <a:pt x="12791" y="22982"/>
                  </a:lnTo>
                  <a:lnTo>
                    <a:pt x="14168" y="20987"/>
                  </a:lnTo>
                  <a:lnTo>
                    <a:pt x="12741" y="17666"/>
                  </a:lnTo>
                  <a:lnTo>
                    <a:pt x="12968" y="17325"/>
                  </a:lnTo>
                  <a:lnTo>
                    <a:pt x="14748" y="19712"/>
                  </a:lnTo>
                  <a:lnTo>
                    <a:pt x="16264" y="17830"/>
                  </a:lnTo>
                  <a:lnTo>
                    <a:pt x="17110" y="15810"/>
                  </a:lnTo>
                  <a:lnTo>
                    <a:pt x="13877" y="13083"/>
                  </a:lnTo>
                  <a:lnTo>
                    <a:pt x="14963" y="12678"/>
                  </a:lnTo>
                  <a:lnTo>
                    <a:pt x="14193" y="8979"/>
                  </a:lnTo>
                  <a:lnTo>
                    <a:pt x="12779" y="6453"/>
                  </a:lnTo>
                  <a:lnTo>
                    <a:pt x="11238" y="5569"/>
                  </a:lnTo>
                  <a:lnTo>
                    <a:pt x="10013" y="4585"/>
                  </a:lnTo>
                  <a:lnTo>
                    <a:pt x="11263" y="4117"/>
                  </a:lnTo>
                  <a:lnTo>
                    <a:pt x="10771" y="2047"/>
                  </a:lnTo>
                  <a:lnTo>
                    <a:pt x="8258" y="860"/>
                  </a:lnTo>
                  <a:lnTo>
                    <a:pt x="5758" y="1958"/>
                  </a:lnTo>
                  <a:lnTo>
                    <a:pt x="5215" y="3372"/>
                  </a:lnTo>
                  <a:lnTo>
                    <a:pt x="4180" y="4597"/>
                  </a:lnTo>
                  <a:lnTo>
                    <a:pt x="3675" y="3890"/>
                  </a:lnTo>
                  <a:lnTo>
                    <a:pt x="51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52"/>
            <p:cNvSpPr/>
            <p:nvPr/>
          </p:nvSpPr>
          <p:spPr>
            <a:xfrm>
              <a:off x="2342725" y="2272700"/>
              <a:ext cx="102300" cy="109875"/>
            </a:xfrm>
            <a:custGeom>
              <a:avLst/>
              <a:gdLst/>
              <a:ahLst/>
              <a:cxnLst/>
              <a:rect l="l" t="t" r="r" b="b"/>
              <a:pathLst>
                <a:path w="4092" h="4395" extrusionOk="0">
                  <a:moveTo>
                    <a:pt x="112" y="2946"/>
                  </a:moveTo>
                  <a:cubicBezTo>
                    <a:pt x="41" y="2963"/>
                    <a:pt x="1" y="2986"/>
                    <a:pt x="1" y="3018"/>
                  </a:cubicBezTo>
                  <a:cubicBezTo>
                    <a:pt x="1" y="3026"/>
                    <a:pt x="3" y="3031"/>
                    <a:pt x="9" y="3031"/>
                  </a:cubicBezTo>
                  <a:cubicBezTo>
                    <a:pt x="25" y="3031"/>
                    <a:pt x="60" y="3000"/>
                    <a:pt x="112" y="2946"/>
                  </a:cubicBezTo>
                  <a:close/>
                  <a:moveTo>
                    <a:pt x="2337" y="0"/>
                  </a:moveTo>
                  <a:cubicBezTo>
                    <a:pt x="2337" y="0"/>
                    <a:pt x="576" y="2455"/>
                    <a:pt x="112" y="2946"/>
                  </a:cubicBezTo>
                  <a:lnTo>
                    <a:pt x="112" y="2946"/>
                  </a:lnTo>
                  <a:cubicBezTo>
                    <a:pt x="226" y="2918"/>
                    <a:pt x="419" y="2908"/>
                    <a:pt x="644" y="2908"/>
                  </a:cubicBezTo>
                  <a:cubicBezTo>
                    <a:pt x="1336" y="2908"/>
                    <a:pt x="2337" y="3005"/>
                    <a:pt x="2337" y="3005"/>
                  </a:cubicBezTo>
                  <a:lnTo>
                    <a:pt x="3145" y="4394"/>
                  </a:lnTo>
                  <a:lnTo>
                    <a:pt x="4092" y="3990"/>
                  </a:lnTo>
                  <a:lnTo>
                    <a:pt x="4092" y="2096"/>
                  </a:lnTo>
                  <a:lnTo>
                    <a:pt x="2438" y="1465"/>
                  </a:lnTo>
                  <a:lnTo>
                    <a:pt x="233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52"/>
            <p:cNvSpPr/>
            <p:nvPr/>
          </p:nvSpPr>
          <p:spPr>
            <a:xfrm>
              <a:off x="2334825" y="2250600"/>
              <a:ext cx="118400" cy="142075"/>
            </a:xfrm>
            <a:custGeom>
              <a:avLst/>
              <a:gdLst/>
              <a:ahLst/>
              <a:cxnLst/>
              <a:rect l="l" t="t" r="r" b="b"/>
              <a:pathLst>
                <a:path w="4736" h="5683" extrusionOk="0">
                  <a:moveTo>
                    <a:pt x="2387" y="1781"/>
                  </a:moveTo>
                  <a:lnTo>
                    <a:pt x="2450" y="2576"/>
                  </a:lnTo>
                  <a:lnTo>
                    <a:pt x="4079" y="3207"/>
                  </a:lnTo>
                  <a:lnTo>
                    <a:pt x="4079" y="4659"/>
                  </a:lnTo>
                  <a:lnTo>
                    <a:pt x="3587" y="4874"/>
                  </a:lnTo>
                  <a:lnTo>
                    <a:pt x="2829" y="3586"/>
                  </a:lnTo>
                  <a:lnTo>
                    <a:pt x="2665" y="3574"/>
                  </a:lnTo>
                  <a:cubicBezTo>
                    <a:pt x="1983" y="3510"/>
                    <a:pt x="1491" y="3473"/>
                    <a:pt x="1125" y="3473"/>
                  </a:cubicBezTo>
                  <a:lnTo>
                    <a:pt x="1137" y="3473"/>
                  </a:lnTo>
                  <a:cubicBezTo>
                    <a:pt x="1428" y="3106"/>
                    <a:pt x="1819" y="2576"/>
                    <a:pt x="2387" y="1781"/>
                  </a:cubicBezTo>
                  <a:close/>
                  <a:moveTo>
                    <a:pt x="2905" y="0"/>
                  </a:moveTo>
                  <a:lnTo>
                    <a:pt x="2400" y="707"/>
                  </a:lnTo>
                  <a:cubicBezTo>
                    <a:pt x="1541" y="1894"/>
                    <a:pt x="582" y="3195"/>
                    <a:pt x="253" y="3561"/>
                  </a:cubicBezTo>
                  <a:cubicBezTo>
                    <a:pt x="203" y="3574"/>
                    <a:pt x="165" y="3599"/>
                    <a:pt x="127" y="3637"/>
                  </a:cubicBezTo>
                  <a:lnTo>
                    <a:pt x="1" y="3763"/>
                  </a:lnTo>
                  <a:lnTo>
                    <a:pt x="1" y="4142"/>
                  </a:lnTo>
                  <a:lnTo>
                    <a:pt x="228" y="4218"/>
                  </a:lnTo>
                  <a:cubicBezTo>
                    <a:pt x="268" y="4227"/>
                    <a:pt x="302" y="4237"/>
                    <a:pt x="339" y="4237"/>
                  </a:cubicBezTo>
                  <a:cubicBezTo>
                    <a:pt x="396" y="4237"/>
                    <a:pt x="462" y="4214"/>
                    <a:pt x="569" y="4129"/>
                  </a:cubicBezTo>
                  <a:cubicBezTo>
                    <a:pt x="771" y="4117"/>
                    <a:pt x="974" y="4111"/>
                    <a:pt x="1176" y="4111"/>
                  </a:cubicBezTo>
                  <a:cubicBezTo>
                    <a:pt x="1605" y="4111"/>
                    <a:pt x="2034" y="4137"/>
                    <a:pt x="2463" y="4180"/>
                  </a:cubicBezTo>
                  <a:lnTo>
                    <a:pt x="3334" y="5682"/>
                  </a:lnTo>
                  <a:lnTo>
                    <a:pt x="4736" y="5076"/>
                  </a:lnTo>
                  <a:lnTo>
                    <a:pt x="4736" y="2753"/>
                  </a:lnTo>
                  <a:lnTo>
                    <a:pt x="3069" y="2121"/>
                  </a:lnTo>
                  <a:lnTo>
                    <a:pt x="290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52"/>
            <p:cNvSpPr/>
            <p:nvPr/>
          </p:nvSpPr>
          <p:spPr>
            <a:xfrm>
              <a:off x="1713900" y="3010725"/>
              <a:ext cx="224775" cy="69925"/>
            </a:xfrm>
            <a:custGeom>
              <a:avLst/>
              <a:gdLst/>
              <a:ahLst/>
              <a:cxnLst/>
              <a:rect l="l" t="t" r="r" b="b"/>
              <a:pathLst>
                <a:path w="8991" h="2797" extrusionOk="0">
                  <a:moveTo>
                    <a:pt x="1112" y="1"/>
                  </a:moveTo>
                  <a:lnTo>
                    <a:pt x="0" y="556"/>
                  </a:lnTo>
                  <a:lnTo>
                    <a:pt x="1112" y="834"/>
                  </a:lnTo>
                  <a:cubicBezTo>
                    <a:pt x="1112" y="834"/>
                    <a:pt x="3864" y="1125"/>
                    <a:pt x="4104" y="1125"/>
                  </a:cubicBezTo>
                  <a:cubicBezTo>
                    <a:pt x="4344" y="1125"/>
                    <a:pt x="6705" y="2110"/>
                    <a:pt x="6705" y="2110"/>
                  </a:cubicBezTo>
                  <a:cubicBezTo>
                    <a:pt x="6705" y="2110"/>
                    <a:pt x="5423" y="2797"/>
                    <a:pt x="5497" y="2797"/>
                  </a:cubicBezTo>
                  <a:cubicBezTo>
                    <a:pt x="5501" y="2797"/>
                    <a:pt x="5508" y="2795"/>
                    <a:pt x="5518" y="2791"/>
                  </a:cubicBezTo>
                  <a:cubicBezTo>
                    <a:pt x="5758" y="2716"/>
                    <a:pt x="8991" y="2463"/>
                    <a:pt x="8991" y="2463"/>
                  </a:cubicBezTo>
                  <a:lnTo>
                    <a:pt x="7892" y="1390"/>
                  </a:lnTo>
                  <a:lnTo>
                    <a:pt x="324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52"/>
            <p:cNvSpPr/>
            <p:nvPr/>
          </p:nvSpPr>
          <p:spPr>
            <a:xfrm>
              <a:off x="1691475" y="3002850"/>
              <a:ext cx="265200" cy="86825"/>
            </a:xfrm>
            <a:custGeom>
              <a:avLst/>
              <a:gdLst/>
              <a:ahLst/>
              <a:cxnLst/>
              <a:rect l="l" t="t" r="r" b="b"/>
              <a:pathLst>
                <a:path w="10608" h="3473" extrusionOk="0">
                  <a:moveTo>
                    <a:pt x="4079" y="644"/>
                  </a:moveTo>
                  <a:lnTo>
                    <a:pt x="8613" y="1995"/>
                  </a:lnTo>
                  <a:lnTo>
                    <a:pt x="9168" y="2526"/>
                  </a:lnTo>
                  <a:cubicBezTo>
                    <a:pt x="8764" y="2551"/>
                    <a:pt x="8310" y="2589"/>
                    <a:pt x="7880" y="2627"/>
                  </a:cubicBezTo>
                  <a:lnTo>
                    <a:pt x="8335" y="2387"/>
                  </a:lnTo>
                  <a:lnTo>
                    <a:pt x="7716" y="2134"/>
                  </a:lnTo>
                  <a:cubicBezTo>
                    <a:pt x="6112" y="1465"/>
                    <a:pt x="5191" y="1124"/>
                    <a:pt x="5001" y="1124"/>
                  </a:cubicBezTo>
                  <a:cubicBezTo>
                    <a:pt x="4824" y="1124"/>
                    <a:pt x="3095" y="947"/>
                    <a:pt x="2072" y="846"/>
                  </a:cubicBezTo>
                  <a:lnTo>
                    <a:pt x="1807" y="770"/>
                  </a:lnTo>
                  <a:lnTo>
                    <a:pt x="2072" y="644"/>
                  </a:lnTo>
                  <a:close/>
                  <a:moveTo>
                    <a:pt x="1933" y="0"/>
                  </a:moveTo>
                  <a:lnTo>
                    <a:pt x="1" y="973"/>
                  </a:lnTo>
                  <a:lnTo>
                    <a:pt x="1971" y="1465"/>
                  </a:lnTo>
                  <a:cubicBezTo>
                    <a:pt x="2438" y="1515"/>
                    <a:pt x="4749" y="1755"/>
                    <a:pt x="4976" y="1755"/>
                  </a:cubicBezTo>
                  <a:cubicBezTo>
                    <a:pt x="5127" y="1781"/>
                    <a:pt x="5974" y="2096"/>
                    <a:pt x="6857" y="2462"/>
                  </a:cubicBezTo>
                  <a:cubicBezTo>
                    <a:pt x="5974" y="2942"/>
                    <a:pt x="5986" y="2980"/>
                    <a:pt x="6100" y="3233"/>
                  </a:cubicBezTo>
                  <a:lnTo>
                    <a:pt x="6251" y="3473"/>
                  </a:lnTo>
                  <a:lnTo>
                    <a:pt x="6516" y="3410"/>
                  </a:lnTo>
                  <a:cubicBezTo>
                    <a:pt x="6706" y="3359"/>
                    <a:pt x="8411" y="3207"/>
                    <a:pt x="9913" y="3094"/>
                  </a:cubicBezTo>
                  <a:lnTo>
                    <a:pt x="10608" y="3043"/>
                  </a:lnTo>
                  <a:lnTo>
                    <a:pt x="8953" y="1427"/>
                  </a:lnTo>
                  <a:lnTo>
                    <a:pt x="4231" y="13"/>
                  </a:lnTo>
                  <a:lnTo>
                    <a:pt x="193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52"/>
            <p:cNvSpPr/>
            <p:nvPr/>
          </p:nvSpPr>
          <p:spPr>
            <a:xfrm>
              <a:off x="1938650" y="3067875"/>
              <a:ext cx="120300" cy="55275"/>
            </a:xfrm>
            <a:custGeom>
              <a:avLst/>
              <a:gdLst/>
              <a:ahLst/>
              <a:cxnLst/>
              <a:rect l="l" t="t" r="r" b="b"/>
              <a:pathLst>
                <a:path w="4812" h="2211" extrusionOk="0">
                  <a:moveTo>
                    <a:pt x="1807" y="0"/>
                  </a:moveTo>
                  <a:lnTo>
                    <a:pt x="1099" y="1036"/>
                  </a:lnTo>
                  <a:lnTo>
                    <a:pt x="1" y="2210"/>
                  </a:lnTo>
                  <a:lnTo>
                    <a:pt x="1" y="2210"/>
                  </a:lnTo>
                  <a:lnTo>
                    <a:pt x="2842" y="1743"/>
                  </a:lnTo>
                  <a:lnTo>
                    <a:pt x="4812" y="2210"/>
                  </a:lnTo>
                  <a:lnTo>
                    <a:pt x="4812" y="2210"/>
                  </a:lnTo>
                  <a:lnTo>
                    <a:pt x="4408" y="493"/>
                  </a:lnTo>
                  <a:lnTo>
                    <a:pt x="1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52"/>
            <p:cNvSpPr/>
            <p:nvPr/>
          </p:nvSpPr>
          <p:spPr>
            <a:xfrm>
              <a:off x="1916875" y="3059350"/>
              <a:ext cx="152175" cy="75475"/>
            </a:xfrm>
            <a:custGeom>
              <a:avLst/>
              <a:gdLst/>
              <a:ahLst/>
              <a:cxnLst/>
              <a:rect l="l" t="t" r="r" b="b"/>
              <a:pathLst>
                <a:path w="6087" h="3019" extrusionOk="0">
                  <a:moveTo>
                    <a:pt x="2829" y="695"/>
                  </a:moveTo>
                  <a:lnTo>
                    <a:pt x="5026" y="1099"/>
                  </a:lnTo>
                  <a:lnTo>
                    <a:pt x="5253" y="2122"/>
                  </a:lnTo>
                  <a:lnTo>
                    <a:pt x="5253" y="2122"/>
                  </a:lnTo>
                  <a:lnTo>
                    <a:pt x="3713" y="1756"/>
                  </a:lnTo>
                  <a:lnTo>
                    <a:pt x="1731" y="2084"/>
                  </a:lnTo>
                  <a:lnTo>
                    <a:pt x="2236" y="1541"/>
                  </a:lnTo>
                  <a:lnTo>
                    <a:pt x="2829" y="695"/>
                  </a:lnTo>
                  <a:close/>
                  <a:moveTo>
                    <a:pt x="2526" y="0"/>
                  </a:moveTo>
                  <a:lnTo>
                    <a:pt x="1743" y="1162"/>
                  </a:lnTo>
                  <a:lnTo>
                    <a:pt x="1" y="3018"/>
                  </a:lnTo>
                  <a:lnTo>
                    <a:pt x="3675" y="2400"/>
                  </a:lnTo>
                  <a:lnTo>
                    <a:pt x="6087" y="2980"/>
                  </a:lnTo>
                  <a:lnTo>
                    <a:pt x="5531" y="556"/>
                  </a:lnTo>
                  <a:lnTo>
                    <a:pt x="252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52"/>
            <p:cNvSpPr/>
            <p:nvPr/>
          </p:nvSpPr>
          <p:spPr>
            <a:xfrm>
              <a:off x="1843950" y="3121225"/>
              <a:ext cx="55275" cy="29075"/>
            </a:xfrm>
            <a:custGeom>
              <a:avLst/>
              <a:gdLst/>
              <a:ahLst/>
              <a:cxnLst/>
              <a:rect l="l" t="t" r="r" b="b"/>
              <a:pathLst>
                <a:path w="2211" h="1163" extrusionOk="0">
                  <a:moveTo>
                    <a:pt x="1" y="0"/>
                  </a:moveTo>
                  <a:lnTo>
                    <a:pt x="1226" y="1162"/>
                  </a:lnTo>
                  <a:lnTo>
                    <a:pt x="2211" y="278"/>
                  </a:lnTo>
                  <a:lnTo>
                    <a:pt x="16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52"/>
            <p:cNvSpPr/>
            <p:nvPr/>
          </p:nvSpPr>
          <p:spPr>
            <a:xfrm>
              <a:off x="1824375" y="3113325"/>
              <a:ext cx="88750" cy="47700"/>
            </a:xfrm>
            <a:custGeom>
              <a:avLst/>
              <a:gdLst/>
              <a:ahLst/>
              <a:cxnLst/>
              <a:rect l="l" t="t" r="r" b="b"/>
              <a:pathLst>
                <a:path w="3550" h="1908" extrusionOk="0">
                  <a:moveTo>
                    <a:pt x="2375" y="632"/>
                  </a:moveTo>
                  <a:lnTo>
                    <a:pt x="2438" y="670"/>
                  </a:lnTo>
                  <a:lnTo>
                    <a:pt x="2021" y="1049"/>
                  </a:lnTo>
                  <a:lnTo>
                    <a:pt x="1579" y="632"/>
                  </a:lnTo>
                  <a:close/>
                  <a:moveTo>
                    <a:pt x="1" y="1"/>
                  </a:moveTo>
                  <a:lnTo>
                    <a:pt x="1996" y="1907"/>
                  </a:lnTo>
                  <a:lnTo>
                    <a:pt x="3549" y="518"/>
                  </a:lnTo>
                  <a:lnTo>
                    <a:pt x="25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52"/>
            <p:cNvSpPr/>
            <p:nvPr/>
          </p:nvSpPr>
          <p:spPr>
            <a:xfrm>
              <a:off x="2090500" y="3105425"/>
              <a:ext cx="65050" cy="33175"/>
            </a:xfrm>
            <a:custGeom>
              <a:avLst/>
              <a:gdLst/>
              <a:ahLst/>
              <a:cxnLst/>
              <a:rect l="l" t="t" r="r" b="b"/>
              <a:pathLst>
                <a:path w="2602" h="1327" extrusionOk="0">
                  <a:moveTo>
                    <a:pt x="0" y="1"/>
                  </a:moveTo>
                  <a:lnTo>
                    <a:pt x="468" y="1327"/>
                  </a:lnTo>
                  <a:lnTo>
                    <a:pt x="2602" y="658"/>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52"/>
            <p:cNvSpPr/>
            <p:nvPr/>
          </p:nvSpPr>
          <p:spPr>
            <a:xfrm>
              <a:off x="2077875" y="3094075"/>
              <a:ext cx="106725" cy="54325"/>
            </a:xfrm>
            <a:custGeom>
              <a:avLst/>
              <a:gdLst/>
              <a:ahLst/>
              <a:cxnLst/>
              <a:rect l="l" t="t" r="r" b="b"/>
              <a:pathLst>
                <a:path w="4269" h="2173" extrusionOk="0">
                  <a:moveTo>
                    <a:pt x="998" y="910"/>
                  </a:moveTo>
                  <a:lnTo>
                    <a:pt x="1945" y="1137"/>
                  </a:lnTo>
                  <a:lnTo>
                    <a:pt x="1162" y="1377"/>
                  </a:lnTo>
                  <a:lnTo>
                    <a:pt x="998" y="910"/>
                  </a:lnTo>
                  <a:close/>
                  <a:moveTo>
                    <a:pt x="0" y="0"/>
                  </a:moveTo>
                  <a:lnTo>
                    <a:pt x="783" y="2172"/>
                  </a:lnTo>
                  <a:lnTo>
                    <a:pt x="4268" y="1086"/>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05" name="Google Shape;1005;p52"/>
          <p:cNvSpPr/>
          <p:nvPr/>
        </p:nvSpPr>
        <p:spPr>
          <a:xfrm>
            <a:off x="3139691" y="2493024"/>
            <a:ext cx="183603" cy="183603"/>
          </a:xfrm>
          <a:custGeom>
            <a:avLst/>
            <a:gdLst/>
            <a:ahLst/>
            <a:cxnLst/>
            <a:rect l="l" t="t" r="r" b="b"/>
            <a:pathLst>
              <a:path w="1033" h="1033" extrusionOk="0">
                <a:moveTo>
                  <a:pt x="1033" y="198"/>
                </a:moveTo>
                <a:lnTo>
                  <a:pt x="714" y="516"/>
                </a:lnTo>
                <a:lnTo>
                  <a:pt x="1033" y="835"/>
                </a:lnTo>
                <a:lnTo>
                  <a:pt x="837" y="1033"/>
                </a:lnTo>
                <a:lnTo>
                  <a:pt x="517" y="714"/>
                </a:lnTo>
                <a:lnTo>
                  <a:pt x="198" y="1033"/>
                </a:lnTo>
                <a:lnTo>
                  <a:pt x="1" y="835"/>
                </a:lnTo>
                <a:lnTo>
                  <a:pt x="319" y="516"/>
                </a:lnTo>
                <a:lnTo>
                  <a:pt x="1" y="198"/>
                </a:lnTo>
                <a:lnTo>
                  <a:pt x="198" y="0"/>
                </a:lnTo>
                <a:lnTo>
                  <a:pt x="517" y="319"/>
                </a:lnTo>
                <a:lnTo>
                  <a:pt x="83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52"/>
          <p:cNvSpPr/>
          <p:nvPr/>
        </p:nvSpPr>
        <p:spPr>
          <a:xfrm>
            <a:off x="4270718" y="2727586"/>
            <a:ext cx="183603" cy="183603"/>
          </a:xfrm>
          <a:custGeom>
            <a:avLst/>
            <a:gdLst/>
            <a:ahLst/>
            <a:cxnLst/>
            <a:rect l="l" t="t" r="r" b="b"/>
            <a:pathLst>
              <a:path w="1033" h="1033" extrusionOk="0">
                <a:moveTo>
                  <a:pt x="1033" y="198"/>
                </a:moveTo>
                <a:lnTo>
                  <a:pt x="714" y="516"/>
                </a:lnTo>
                <a:lnTo>
                  <a:pt x="1033" y="835"/>
                </a:lnTo>
                <a:lnTo>
                  <a:pt x="837" y="1033"/>
                </a:lnTo>
                <a:lnTo>
                  <a:pt x="517" y="714"/>
                </a:lnTo>
                <a:lnTo>
                  <a:pt x="198" y="1033"/>
                </a:lnTo>
                <a:lnTo>
                  <a:pt x="1" y="835"/>
                </a:lnTo>
                <a:lnTo>
                  <a:pt x="319" y="516"/>
                </a:lnTo>
                <a:lnTo>
                  <a:pt x="1" y="198"/>
                </a:lnTo>
                <a:lnTo>
                  <a:pt x="198" y="0"/>
                </a:lnTo>
                <a:lnTo>
                  <a:pt x="517" y="319"/>
                </a:lnTo>
                <a:lnTo>
                  <a:pt x="83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 name="Picture 8">
            <a:extLst>
              <a:ext uri="{FF2B5EF4-FFF2-40B4-BE49-F238E27FC236}">
                <a16:creationId xmlns:a16="http://schemas.microsoft.com/office/drawing/2014/main" id="{F1C3A409-BD7F-521B-D988-2D2AACF5D9B4}"/>
              </a:ext>
            </a:extLst>
          </p:cNvPr>
          <p:cNvPicPr>
            <a:picLocks noChangeAspect="1"/>
          </p:cNvPicPr>
          <p:nvPr/>
        </p:nvPicPr>
        <p:blipFill>
          <a:blip r:embed="rId3"/>
          <a:stretch>
            <a:fillRect/>
          </a:stretch>
        </p:blipFill>
        <p:spPr>
          <a:xfrm>
            <a:off x="1188077" y="1488329"/>
            <a:ext cx="6596477" cy="2628536"/>
          </a:xfrm>
          <a:prstGeom prst="rect">
            <a:avLst/>
          </a:prstGeom>
        </p:spPr>
      </p:pic>
    </p:spTree>
    <p:extLst>
      <p:ext uri="{BB962C8B-B14F-4D97-AF65-F5344CB8AC3E}">
        <p14:creationId xmlns:p14="http://schemas.microsoft.com/office/powerpoint/2010/main" val="217873194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878"/>
        <p:cNvGrpSpPr/>
        <p:nvPr/>
      </p:nvGrpSpPr>
      <p:grpSpPr>
        <a:xfrm>
          <a:off x="0" y="0"/>
          <a:ext cx="0" cy="0"/>
          <a:chOff x="0" y="0"/>
          <a:chExt cx="0" cy="0"/>
        </a:xfrm>
      </p:grpSpPr>
      <p:grpSp>
        <p:nvGrpSpPr>
          <p:cNvPr id="880" name="Google Shape;880;p52"/>
          <p:cNvGrpSpPr/>
          <p:nvPr/>
        </p:nvGrpSpPr>
        <p:grpSpPr>
          <a:xfrm>
            <a:off x="2459239" y="1749306"/>
            <a:ext cx="4225534" cy="2513468"/>
            <a:chOff x="238125" y="732525"/>
            <a:chExt cx="7130500" cy="4241425"/>
          </a:xfrm>
        </p:grpSpPr>
        <p:sp>
          <p:nvSpPr>
            <p:cNvPr id="881" name="Google Shape;881;p52"/>
            <p:cNvSpPr/>
            <p:nvPr/>
          </p:nvSpPr>
          <p:spPr>
            <a:xfrm>
              <a:off x="3175800" y="1003350"/>
              <a:ext cx="3741725" cy="3331975"/>
            </a:xfrm>
            <a:custGeom>
              <a:avLst/>
              <a:gdLst/>
              <a:ahLst/>
              <a:cxnLst/>
              <a:rect l="l" t="t" r="r" b="b"/>
              <a:pathLst>
                <a:path w="149669" h="133279" extrusionOk="0">
                  <a:moveTo>
                    <a:pt x="81445" y="1"/>
                  </a:moveTo>
                  <a:lnTo>
                    <a:pt x="79450" y="1466"/>
                  </a:lnTo>
                  <a:lnTo>
                    <a:pt x="78288" y="3145"/>
                  </a:lnTo>
                  <a:lnTo>
                    <a:pt x="77341" y="834"/>
                  </a:lnTo>
                  <a:lnTo>
                    <a:pt x="75131" y="834"/>
                  </a:lnTo>
                  <a:lnTo>
                    <a:pt x="73868" y="2413"/>
                  </a:lnTo>
                  <a:lnTo>
                    <a:pt x="73161" y="4888"/>
                  </a:lnTo>
                  <a:lnTo>
                    <a:pt x="69891" y="7325"/>
                  </a:lnTo>
                  <a:lnTo>
                    <a:pt x="68313" y="10330"/>
                  </a:lnTo>
                  <a:lnTo>
                    <a:pt x="69474" y="11466"/>
                  </a:lnTo>
                  <a:lnTo>
                    <a:pt x="66318" y="13247"/>
                  </a:lnTo>
                  <a:lnTo>
                    <a:pt x="67782" y="14825"/>
                  </a:lnTo>
                  <a:lnTo>
                    <a:pt x="69790" y="15873"/>
                  </a:lnTo>
                  <a:lnTo>
                    <a:pt x="68729" y="16504"/>
                  </a:lnTo>
                  <a:lnTo>
                    <a:pt x="65888" y="14812"/>
                  </a:lnTo>
                  <a:lnTo>
                    <a:pt x="65257" y="16605"/>
                  </a:lnTo>
                  <a:lnTo>
                    <a:pt x="63994" y="17439"/>
                  </a:lnTo>
                  <a:lnTo>
                    <a:pt x="65358" y="21644"/>
                  </a:lnTo>
                  <a:lnTo>
                    <a:pt x="67050" y="21959"/>
                  </a:lnTo>
                  <a:lnTo>
                    <a:pt x="68199" y="22906"/>
                  </a:lnTo>
                  <a:cubicBezTo>
                    <a:pt x="67252" y="23336"/>
                    <a:pt x="65674" y="23651"/>
                    <a:pt x="65674" y="23651"/>
                  </a:cubicBezTo>
                  <a:lnTo>
                    <a:pt x="66419" y="25230"/>
                  </a:lnTo>
                  <a:lnTo>
                    <a:pt x="65358" y="26593"/>
                  </a:lnTo>
                  <a:lnTo>
                    <a:pt x="63577" y="25962"/>
                  </a:lnTo>
                  <a:lnTo>
                    <a:pt x="64625" y="23967"/>
                  </a:lnTo>
                  <a:lnTo>
                    <a:pt x="63262" y="20394"/>
                  </a:lnTo>
                  <a:lnTo>
                    <a:pt x="62214" y="17439"/>
                  </a:lnTo>
                  <a:lnTo>
                    <a:pt x="61368" y="15343"/>
                  </a:lnTo>
                  <a:lnTo>
                    <a:pt x="59688" y="14711"/>
                  </a:lnTo>
                  <a:lnTo>
                    <a:pt x="58842" y="18386"/>
                  </a:lnTo>
                  <a:lnTo>
                    <a:pt x="58792" y="21012"/>
                  </a:lnTo>
                  <a:lnTo>
                    <a:pt x="60951" y="22906"/>
                  </a:lnTo>
                  <a:lnTo>
                    <a:pt x="60951" y="24485"/>
                  </a:lnTo>
                  <a:lnTo>
                    <a:pt x="58009" y="23020"/>
                  </a:lnTo>
                  <a:lnTo>
                    <a:pt x="55319" y="22389"/>
                  </a:lnTo>
                  <a:lnTo>
                    <a:pt x="54978" y="23437"/>
                  </a:lnTo>
                  <a:lnTo>
                    <a:pt x="55547" y="24598"/>
                  </a:lnTo>
                  <a:lnTo>
                    <a:pt x="52516" y="25230"/>
                  </a:lnTo>
                  <a:lnTo>
                    <a:pt x="48526" y="27326"/>
                  </a:lnTo>
                  <a:lnTo>
                    <a:pt x="46632" y="29535"/>
                  </a:lnTo>
                  <a:lnTo>
                    <a:pt x="46114" y="26909"/>
                  </a:lnTo>
                  <a:lnTo>
                    <a:pt x="44852" y="26391"/>
                  </a:lnTo>
                  <a:lnTo>
                    <a:pt x="44536" y="29119"/>
                  </a:lnTo>
                  <a:lnTo>
                    <a:pt x="42326" y="30381"/>
                  </a:lnTo>
                  <a:lnTo>
                    <a:pt x="43488" y="32162"/>
                  </a:lnTo>
                  <a:lnTo>
                    <a:pt x="41379" y="32061"/>
                  </a:lnTo>
                  <a:lnTo>
                    <a:pt x="40647" y="33223"/>
                  </a:lnTo>
                  <a:lnTo>
                    <a:pt x="39169" y="30381"/>
                  </a:lnTo>
                  <a:lnTo>
                    <a:pt x="37490" y="29119"/>
                  </a:lnTo>
                  <a:lnTo>
                    <a:pt x="37490" y="29119"/>
                  </a:lnTo>
                  <a:lnTo>
                    <a:pt x="40748" y="29750"/>
                  </a:lnTo>
                  <a:lnTo>
                    <a:pt x="42225" y="28803"/>
                  </a:lnTo>
                  <a:lnTo>
                    <a:pt x="41379" y="26593"/>
                  </a:lnTo>
                  <a:lnTo>
                    <a:pt x="37806" y="24699"/>
                  </a:lnTo>
                  <a:lnTo>
                    <a:pt x="35078" y="23538"/>
                  </a:lnTo>
                  <a:lnTo>
                    <a:pt x="32654" y="22906"/>
                  </a:lnTo>
                  <a:lnTo>
                    <a:pt x="29181" y="24068"/>
                  </a:lnTo>
                  <a:lnTo>
                    <a:pt x="25292" y="28172"/>
                  </a:lnTo>
                  <a:lnTo>
                    <a:pt x="22767" y="31745"/>
                  </a:lnTo>
                  <a:lnTo>
                    <a:pt x="21403" y="34586"/>
                  </a:lnTo>
                  <a:lnTo>
                    <a:pt x="18878" y="37112"/>
                  </a:lnTo>
                  <a:lnTo>
                    <a:pt x="18082" y="38892"/>
                  </a:lnTo>
                  <a:lnTo>
                    <a:pt x="19130" y="42680"/>
                  </a:lnTo>
                  <a:lnTo>
                    <a:pt x="20923" y="42364"/>
                  </a:lnTo>
                  <a:lnTo>
                    <a:pt x="22186" y="40786"/>
                  </a:lnTo>
                  <a:lnTo>
                    <a:pt x="23651" y="43311"/>
                  </a:lnTo>
                  <a:lnTo>
                    <a:pt x="23449" y="44776"/>
                  </a:lnTo>
                  <a:lnTo>
                    <a:pt x="26441" y="45092"/>
                  </a:lnTo>
                  <a:cubicBezTo>
                    <a:pt x="26441" y="45092"/>
                    <a:pt x="28058" y="42882"/>
                    <a:pt x="28058" y="42566"/>
                  </a:cubicBezTo>
                  <a:cubicBezTo>
                    <a:pt x="28058" y="42251"/>
                    <a:pt x="28487" y="40256"/>
                    <a:pt x="28487" y="40256"/>
                  </a:cubicBezTo>
                  <a:lnTo>
                    <a:pt x="26909" y="37932"/>
                  </a:lnTo>
                  <a:lnTo>
                    <a:pt x="27111" y="35622"/>
                  </a:lnTo>
                  <a:lnTo>
                    <a:pt x="28904" y="34157"/>
                  </a:lnTo>
                  <a:lnTo>
                    <a:pt x="29535" y="32364"/>
                  </a:lnTo>
                  <a:lnTo>
                    <a:pt x="30899" y="31202"/>
                  </a:lnTo>
                  <a:lnTo>
                    <a:pt x="32376" y="32263"/>
                  </a:lnTo>
                  <a:lnTo>
                    <a:pt x="29535" y="35836"/>
                  </a:lnTo>
                  <a:lnTo>
                    <a:pt x="30684" y="39309"/>
                  </a:lnTo>
                  <a:lnTo>
                    <a:pt x="32477" y="39523"/>
                  </a:lnTo>
                  <a:lnTo>
                    <a:pt x="35002" y="38778"/>
                  </a:lnTo>
                  <a:lnTo>
                    <a:pt x="36467" y="39725"/>
                  </a:lnTo>
                  <a:lnTo>
                    <a:pt x="34257" y="41089"/>
                  </a:lnTo>
                  <a:lnTo>
                    <a:pt x="31416" y="41203"/>
                  </a:lnTo>
                  <a:lnTo>
                    <a:pt x="31101" y="42983"/>
                  </a:lnTo>
                  <a:lnTo>
                    <a:pt x="29952" y="44360"/>
                  </a:lnTo>
                  <a:lnTo>
                    <a:pt x="29219" y="46822"/>
                  </a:lnTo>
                  <a:lnTo>
                    <a:pt x="25532" y="47504"/>
                  </a:lnTo>
                  <a:lnTo>
                    <a:pt x="21555" y="47504"/>
                  </a:lnTo>
                  <a:lnTo>
                    <a:pt x="22287" y="45092"/>
                  </a:lnTo>
                  <a:lnTo>
                    <a:pt x="21239" y="43880"/>
                  </a:lnTo>
                  <a:lnTo>
                    <a:pt x="19976" y="45382"/>
                  </a:lnTo>
                  <a:lnTo>
                    <a:pt x="19762" y="48072"/>
                  </a:lnTo>
                  <a:lnTo>
                    <a:pt x="17022" y="49208"/>
                  </a:lnTo>
                  <a:lnTo>
                    <a:pt x="16075" y="52618"/>
                  </a:lnTo>
                  <a:lnTo>
                    <a:pt x="14294" y="54448"/>
                  </a:lnTo>
                  <a:lnTo>
                    <a:pt x="12716" y="54448"/>
                  </a:lnTo>
                  <a:lnTo>
                    <a:pt x="10822" y="54764"/>
                  </a:lnTo>
                  <a:lnTo>
                    <a:pt x="12501" y="55648"/>
                  </a:lnTo>
                  <a:lnTo>
                    <a:pt x="13448" y="57681"/>
                  </a:lnTo>
                  <a:lnTo>
                    <a:pt x="11971" y="59209"/>
                  </a:lnTo>
                  <a:lnTo>
                    <a:pt x="8460" y="58780"/>
                  </a:lnTo>
                  <a:lnTo>
                    <a:pt x="6087" y="60017"/>
                  </a:lnTo>
                  <a:lnTo>
                    <a:pt x="6087" y="65484"/>
                  </a:lnTo>
                  <a:lnTo>
                    <a:pt x="8612" y="66217"/>
                  </a:lnTo>
                  <a:lnTo>
                    <a:pt x="9723" y="67164"/>
                  </a:lnTo>
                  <a:lnTo>
                    <a:pt x="11150" y="66318"/>
                  </a:lnTo>
                  <a:lnTo>
                    <a:pt x="13233" y="66431"/>
                  </a:lnTo>
                  <a:lnTo>
                    <a:pt x="15115" y="63691"/>
                  </a:lnTo>
                  <a:lnTo>
                    <a:pt x="16176" y="61797"/>
                  </a:lnTo>
                  <a:lnTo>
                    <a:pt x="17123" y="61381"/>
                  </a:lnTo>
                  <a:lnTo>
                    <a:pt x="17438" y="59600"/>
                  </a:lnTo>
                  <a:lnTo>
                    <a:pt x="19850" y="60232"/>
                  </a:lnTo>
                  <a:lnTo>
                    <a:pt x="21226" y="59487"/>
                  </a:lnTo>
                  <a:lnTo>
                    <a:pt x="22805" y="59487"/>
                  </a:lnTo>
                  <a:lnTo>
                    <a:pt x="24699" y="61595"/>
                  </a:lnTo>
                  <a:lnTo>
                    <a:pt x="26113" y="62909"/>
                  </a:lnTo>
                  <a:lnTo>
                    <a:pt x="26896" y="64222"/>
                  </a:lnTo>
                  <a:lnTo>
                    <a:pt x="26896" y="65484"/>
                  </a:lnTo>
                  <a:lnTo>
                    <a:pt x="28159" y="64752"/>
                  </a:lnTo>
                  <a:lnTo>
                    <a:pt x="28159" y="62959"/>
                  </a:lnTo>
                  <a:lnTo>
                    <a:pt x="29421" y="63376"/>
                  </a:lnTo>
                  <a:lnTo>
                    <a:pt x="29787" y="62542"/>
                  </a:lnTo>
                  <a:lnTo>
                    <a:pt x="27035" y="60964"/>
                  </a:lnTo>
                  <a:lnTo>
                    <a:pt x="24661" y="58653"/>
                  </a:lnTo>
                  <a:lnTo>
                    <a:pt x="25103" y="57075"/>
                  </a:lnTo>
                  <a:lnTo>
                    <a:pt x="27527" y="58754"/>
                  </a:lnTo>
                  <a:lnTo>
                    <a:pt x="30368" y="61595"/>
                  </a:lnTo>
                  <a:lnTo>
                    <a:pt x="31846" y="65383"/>
                  </a:lnTo>
                  <a:lnTo>
                    <a:pt x="33525" y="66671"/>
                  </a:lnTo>
                  <a:lnTo>
                    <a:pt x="34889" y="65383"/>
                  </a:lnTo>
                  <a:lnTo>
                    <a:pt x="33740" y="64020"/>
                  </a:lnTo>
                  <a:lnTo>
                    <a:pt x="35002" y="62643"/>
                  </a:lnTo>
                  <a:lnTo>
                    <a:pt x="36366" y="62441"/>
                  </a:lnTo>
                  <a:lnTo>
                    <a:pt x="37945" y="62126"/>
                  </a:lnTo>
                  <a:lnTo>
                    <a:pt x="37831" y="59701"/>
                  </a:lnTo>
                  <a:lnTo>
                    <a:pt x="39409" y="56343"/>
                  </a:lnTo>
                  <a:lnTo>
                    <a:pt x="41101" y="55913"/>
                  </a:lnTo>
                  <a:lnTo>
                    <a:pt x="41733" y="58237"/>
                  </a:lnTo>
                  <a:lnTo>
                    <a:pt x="43627" y="58237"/>
                  </a:lnTo>
                  <a:lnTo>
                    <a:pt x="43513" y="56759"/>
                  </a:lnTo>
                  <a:lnTo>
                    <a:pt x="45407" y="55547"/>
                  </a:lnTo>
                  <a:lnTo>
                    <a:pt x="44776" y="57466"/>
                  </a:lnTo>
                  <a:lnTo>
                    <a:pt x="47402" y="60168"/>
                  </a:lnTo>
                  <a:lnTo>
                    <a:pt x="49195" y="61507"/>
                  </a:lnTo>
                  <a:lnTo>
                    <a:pt x="45306" y="62340"/>
                  </a:lnTo>
                  <a:lnTo>
                    <a:pt x="42149" y="61494"/>
                  </a:lnTo>
                  <a:lnTo>
                    <a:pt x="39624" y="62126"/>
                  </a:lnTo>
                  <a:lnTo>
                    <a:pt x="38147" y="62972"/>
                  </a:lnTo>
                  <a:lnTo>
                    <a:pt x="37099" y="65497"/>
                  </a:lnTo>
                  <a:lnTo>
                    <a:pt x="38892" y="66671"/>
                  </a:lnTo>
                  <a:lnTo>
                    <a:pt x="41619" y="67366"/>
                  </a:lnTo>
                  <a:lnTo>
                    <a:pt x="44031" y="66002"/>
                  </a:lnTo>
                  <a:lnTo>
                    <a:pt x="44978" y="67366"/>
                  </a:lnTo>
                  <a:lnTo>
                    <a:pt x="44144" y="70523"/>
                  </a:lnTo>
                  <a:lnTo>
                    <a:pt x="41404" y="71785"/>
                  </a:lnTo>
                  <a:lnTo>
                    <a:pt x="38046" y="72316"/>
                  </a:lnTo>
                  <a:lnTo>
                    <a:pt x="32578" y="70737"/>
                  </a:lnTo>
                  <a:lnTo>
                    <a:pt x="30684" y="71053"/>
                  </a:lnTo>
                  <a:lnTo>
                    <a:pt x="29005" y="72518"/>
                  </a:lnTo>
                  <a:lnTo>
                    <a:pt x="26441" y="70422"/>
                  </a:lnTo>
                  <a:lnTo>
                    <a:pt x="23966" y="69891"/>
                  </a:lnTo>
                  <a:lnTo>
                    <a:pt x="23600" y="67139"/>
                  </a:lnTo>
                  <a:lnTo>
                    <a:pt x="22186" y="66823"/>
                  </a:lnTo>
                  <a:lnTo>
                    <a:pt x="20077" y="67164"/>
                  </a:lnTo>
                  <a:lnTo>
                    <a:pt x="15948" y="67139"/>
                  </a:lnTo>
                  <a:lnTo>
                    <a:pt x="11554" y="68742"/>
                  </a:lnTo>
                  <a:lnTo>
                    <a:pt x="10291" y="68111"/>
                  </a:lnTo>
                  <a:lnTo>
                    <a:pt x="8511" y="69891"/>
                  </a:lnTo>
                  <a:lnTo>
                    <a:pt x="6718" y="71785"/>
                  </a:lnTo>
                  <a:lnTo>
                    <a:pt x="6087" y="73793"/>
                  </a:lnTo>
                  <a:lnTo>
                    <a:pt x="3460" y="75687"/>
                  </a:lnTo>
                  <a:lnTo>
                    <a:pt x="1048" y="79564"/>
                  </a:lnTo>
                  <a:lnTo>
                    <a:pt x="0" y="82089"/>
                  </a:lnTo>
                  <a:lnTo>
                    <a:pt x="518" y="84501"/>
                  </a:lnTo>
                  <a:lnTo>
                    <a:pt x="0" y="87342"/>
                  </a:lnTo>
                  <a:lnTo>
                    <a:pt x="834" y="90814"/>
                  </a:lnTo>
                  <a:lnTo>
                    <a:pt x="3258" y="93340"/>
                  </a:lnTo>
                  <a:lnTo>
                    <a:pt x="5038" y="95234"/>
                  </a:lnTo>
                  <a:lnTo>
                    <a:pt x="8094" y="97027"/>
                  </a:lnTo>
                  <a:lnTo>
                    <a:pt x="10822" y="96711"/>
                  </a:lnTo>
                  <a:lnTo>
                    <a:pt x="13347" y="96711"/>
                  </a:lnTo>
                  <a:lnTo>
                    <a:pt x="16075" y="95335"/>
                  </a:lnTo>
                  <a:lnTo>
                    <a:pt x="18398" y="95600"/>
                  </a:lnTo>
                  <a:lnTo>
                    <a:pt x="19345" y="97203"/>
                  </a:lnTo>
                  <a:lnTo>
                    <a:pt x="22186" y="97052"/>
                  </a:lnTo>
                  <a:lnTo>
                    <a:pt x="23335" y="98921"/>
                  </a:lnTo>
                  <a:lnTo>
                    <a:pt x="22918" y="103012"/>
                  </a:lnTo>
                  <a:lnTo>
                    <a:pt x="25040" y="106169"/>
                  </a:lnTo>
                  <a:lnTo>
                    <a:pt x="25646" y="109325"/>
                  </a:lnTo>
                  <a:lnTo>
                    <a:pt x="25646" y="112166"/>
                  </a:lnTo>
                  <a:lnTo>
                    <a:pt x="23752" y="114793"/>
                  </a:lnTo>
                  <a:lnTo>
                    <a:pt x="23752" y="117205"/>
                  </a:lnTo>
                  <a:lnTo>
                    <a:pt x="25646" y="119945"/>
                  </a:lnTo>
                  <a:lnTo>
                    <a:pt x="25646" y="123505"/>
                  </a:lnTo>
                  <a:lnTo>
                    <a:pt x="27641" y="126132"/>
                  </a:lnTo>
                  <a:lnTo>
                    <a:pt x="28752" y="128228"/>
                  </a:lnTo>
                  <a:lnTo>
                    <a:pt x="29143" y="130539"/>
                  </a:lnTo>
                  <a:lnTo>
                    <a:pt x="30899" y="133279"/>
                  </a:lnTo>
                  <a:lnTo>
                    <a:pt x="35419" y="133279"/>
                  </a:lnTo>
                  <a:lnTo>
                    <a:pt x="37945" y="131385"/>
                  </a:lnTo>
                  <a:lnTo>
                    <a:pt x="39624" y="129541"/>
                  </a:lnTo>
                  <a:lnTo>
                    <a:pt x="42149" y="126675"/>
                  </a:lnTo>
                  <a:lnTo>
                    <a:pt x="42781" y="123808"/>
                  </a:lnTo>
                  <a:lnTo>
                    <a:pt x="44258" y="123808"/>
                  </a:lnTo>
                  <a:lnTo>
                    <a:pt x="44574" y="119705"/>
                  </a:lnTo>
                  <a:lnTo>
                    <a:pt x="44574" y="118442"/>
                  </a:lnTo>
                  <a:lnTo>
                    <a:pt x="48678" y="115285"/>
                  </a:lnTo>
                  <a:lnTo>
                    <a:pt x="50256" y="112874"/>
                  </a:lnTo>
                  <a:lnTo>
                    <a:pt x="50256" y="110260"/>
                  </a:lnTo>
                  <a:lnTo>
                    <a:pt x="49410" y="108265"/>
                  </a:lnTo>
                  <a:lnTo>
                    <a:pt x="49460" y="105954"/>
                  </a:lnTo>
                  <a:lnTo>
                    <a:pt x="48905" y="104477"/>
                  </a:lnTo>
                  <a:lnTo>
                    <a:pt x="51683" y="101951"/>
                  </a:lnTo>
                  <a:lnTo>
                    <a:pt x="54334" y="99009"/>
                  </a:lnTo>
                  <a:lnTo>
                    <a:pt x="57592" y="97014"/>
                  </a:lnTo>
                  <a:cubicBezTo>
                    <a:pt x="57592" y="97014"/>
                    <a:pt x="59070" y="94388"/>
                    <a:pt x="59070" y="93958"/>
                  </a:cubicBezTo>
                  <a:cubicBezTo>
                    <a:pt x="59070" y="93542"/>
                    <a:pt x="59916" y="91433"/>
                    <a:pt x="59916" y="91433"/>
                  </a:cubicBezTo>
                  <a:lnTo>
                    <a:pt x="59398" y="89754"/>
                  </a:lnTo>
                  <a:lnTo>
                    <a:pt x="57921" y="90498"/>
                  </a:lnTo>
                  <a:lnTo>
                    <a:pt x="54132" y="91016"/>
                  </a:lnTo>
                  <a:lnTo>
                    <a:pt x="52870" y="91648"/>
                  </a:lnTo>
                  <a:lnTo>
                    <a:pt x="52238" y="89754"/>
                  </a:lnTo>
                  <a:lnTo>
                    <a:pt x="51721" y="88604"/>
                  </a:lnTo>
                  <a:lnTo>
                    <a:pt x="49612" y="86597"/>
                  </a:lnTo>
                  <a:lnTo>
                    <a:pt x="48248" y="85650"/>
                  </a:lnTo>
                  <a:lnTo>
                    <a:pt x="46139" y="80826"/>
                  </a:lnTo>
                  <a:lnTo>
                    <a:pt x="45306" y="79665"/>
                  </a:lnTo>
                  <a:lnTo>
                    <a:pt x="44258" y="76823"/>
                  </a:lnTo>
                  <a:lnTo>
                    <a:pt x="43513" y="75561"/>
                  </a:lnTo>
                  <a:lnTo>
                    <a:pt x="44675" y="75144"/>
                  </a:lnTo>
                  <a:lnTo>
                    <a:pt x="47200" y="78617"/>
                  </a:lnTo>
                  <a:lnTo>
                    <a:pt x="48665" y="80927"/>
                  </a:lnTo>
                  <a:lnTo>
                    <a:pt x="49511" y="83339"/>
                  </a:lnTo>
                  <a:lnTo>
                    <a:pt x="51506" y="84917"/>
                  </a:lnTo>
                  <a:lnTo>
                    <a:pt x="52769" y="87973"/>
                  </a:lnTo>
                  <a:lnTo>
                    <a:pt x="53299" y="89438"/>
                  </a:lnTo>
                  <a:lnTo>
                    <a:pt x="56771" y="87859"/>
                  </a:lnTo>
                  <a:lnTo>
                    <a:pt x="60560" y="87026"/>
                  </a:lnTo>
                  <a:lnTo>
                    <a:pt x="64449" y="85018"/>
                  </a:lnTo>
                  <a:lnTo>
                    <a:pt x="65585" y="82922"/>
                  </a:lnTo>
                  <a:lnTo>
                    <a:pt x="66431" y="80814"/>
                  </a:lnTo>
                  <a:lnTo>
                    <a:pt x="64853" y="79235"/>
                  </a:lnTo>
                  <a:lnTo>
                    <a:pt x="63476" y="77771"/>
                  </a:lnTo>
                  <a:lnTo>
                    <a:pt x="61065" y="78503"/>
                  </a:lnTo>
                  <a:lnTo>
                    <a:pt x="58956" y="78604"/>
                  </a:lnTo>
                  <a:lnTo>
                    <a:pt x="57693" y="76293"/>
                  </a:lnTo>
                  <a:lnTo>
                    <a:pt x="55799" y="74740"/>
                  </a:lnTo>
                  <a:lnTo>
                    <a:pt x="56746" y="73149"/>
                  </a:lnTo>
                  <a:lnTo>
                    <a:pt x="59587" y="75460"/>
                  </a:lnTo>
                  <a:lnTo>
                    <a:pt x="61696" y="76609"/>
                  </a:lnTo>
                  <a:lnTo>
                    <a:pt x="63476" y="76722"/>
                  </a:lnTo>
                  <a:lnTo>
                    <a:pt x="65269" y="77669"/>
                  </a:lnTo>
                  <a:lnTo>
                    <a:pt x="67997" y="78086"/>
                  </a:lnTo>
                  <a:lnTo>
                    <a:pt x="71368" y="77669"/>
                  </a:lnTo>
                  <a:lnTo>
                    <a:pt x="73995" y="79564"/>
                  </a:lnTo>
                  <a:lnTo>
                    <a:pt x="75358" y="81874"/>
                  </a:lnTo>
                  <a:lnTo>
                    <a:pt x="76621" y="82076"/>
                  </a:lnTo>
                  <a:lnTo>
                    <a:pt x="77884" y="80612"/>
                  </a:lnTo>
                  <a:lnTo>
                    <a:pt x="78515" y="83137"/>
                  </a:lnTo>
                  <a:lnTo>
                    <a:pt x="79147" y="85864"/>
                  </a:lnTo>
                  <a:lnTo>
                    <a:pt x="80510" y="88806"/>
                  </a:lnTo>
                  <a:lnTo>
                    <a:pt x="81988" y="92178"/>
                  </a:lnTo>
                  <a:lnTo>
                    <a:pt x="82505" y="94072"/>
                  </a:lnTo>
                  <a:lnTo>
                    <a:pt x="84298" y="91231"/>
                  </a:lnTo>
                  <a:lnTo>
                    <a:pt x="84298" y="88188"/>
                  </a:lnTo>
                  <a:lnTo>
                    <a:pt x="85245" y="86609"/>
                  </a:lnTo>
                  <a:lnTo>
                    <a:pt x="87291" y="84816"/>
                  </a:lnTo>
                  <a:lnTo>
                    <a:pt x="90322" y="82089"/>
                  </a:lnTo>
                  <a:lnTo>
                    <a:pt x="91622" y="80296"/>
                  </a:lnTo>
                  <a:lnTo>
                    <a:pt x="94375" y="79665"/>
                  </a:lnTo>
                  <a:lnTo>
                    <a:pt x="95120" y="82720"/>
                  </a:lnTo>
                  <a:lnTo>
                    <a:pt x="96913" y="83554"/>
                  </a:lnTo>
                  <a:lnTo>
                    <a:pt x="96913" y="86925"/>
                  </a:lnTo>
                  <a:lnTo>
                    <a:pt x="98857" y="85763"/>
                  </a:lnTo>
                  <a:lnTo>
                    <a:pt x="100701" y="89652"/>
                  </a:lnTo>
                  <a:lnTo>
                    <a:pt x="100701" y="93857"/>
                  </a:lnTo>
                  <a:lnTo>
                    <a:pt x="102696" y="94905"/>
                  </a:lnTo>
                  <a:lnTo>
                    <a:pt x="103694" y="97014"/>
                  </a:lnTo>
                  <a:lnTo>
                    <a:pt x="105133" y="98908"/>
                  </a:lnTo>
                  <a:lnTo>
                    <a:pt x="107179" y="99741"/>
                  </a:lnTo>
                  <a:lnTo>
                    <a:pt x="107179" y="99741"/>
                  </a:lnTo>
                  <a:lnTo>
                    <a:pt x="106560" y="97746"/>
                  </a:lnTo>
                  <a:lnTo>
                    <a:pt x="106257" y="96067"/>
                  </a:lnTo>
                  <a:lnTo>
                    <a:pt x="104577" y="94804"/>
                  </a:lnTo>
                  <a:lnTo>
                    <a:pt x="103428" y="93226"/>
                  </a:lnTo>
                  <a:lnTo>
                    <a:pt x="102797" y="91761"/>
                  </a:lnTo>
                  <a:lnTo>
                    <a:pt x="103113" y="89551"/>
                  </a:lnTo>
                  <a:lnTo>
                    <a:pt x="103845" y="88604"/>
                  </a:lnTo>
                  <a:lnTo>
                    <a:pt x="105537" y="90183"/>
                  </a:lnTo>
                  <a:lnTo>
                    <a:pt x="107217" y="91963"/>
                  </a:lnTo>
                  <a:lnTo>
                    <a:pt x="108050" y="92393"/>
                  </a:lnTo>
                  <a:cubicBezTo>
                    <a:pt x="108050" y="92393"/>
                    <a:pt x="110146" y="90814"/>
                    <a:pt x="110146" y="90498"/>
                  </a:cubicBezTo>
                  <a:lnTo>
                    <a:pt x="110146" y="86925"/>
                  </a:lnTo>
                  <a:lnTo>
                    <a:pt x="108252" y="85132"/>
                  </a:lnTo>
                  <a:lnTo>
                    <a:pt x="107469" y="83554"/>
                  </a:lnTo>
                  <a:cubicBezTo>
                    <a:pt x="107469" y="83554"/>
                    <a:pt x="107747" y="81975"/>
                    <a:pt x="108063" y="81773"/>
                  </a:cubicBezTo>
                  <a:cubicBezTo>
                    <a:pt x="108378" y="81559"/>
                    <a:pt x="110209" y="80927"/>
                    <a:pt x="110209" y="80927"/>
                  </a:cubicBezTo>
                  <a:lnTo>
                    <a:pt x="110752" y="82190"/>
                  </a:lnTo>
                  <a:lnTo>
                    <a:pt x="112646" y="80826"/>
                  </a:lnTo>
                  <a:lnTo>
                    <a:pt x="116434" y="78932"/>
                  </a:lnTo>
                  <a:lnTo>
                    <a:pt x="118177" y="75775"/>
                  </a:lnTo>
                  <a:lnTo>
                    <a:pt x="118960" y="73566"/>
                  </a:lnTo>
                  <a:lnTo>
                    <a:pt x="118960" y="69891"/>
                  </a:lnTo>
                  <a:lnTo>
                    <a:pt x="117520" y="66949"/>
                  </a:lnTo>
                  <a:lnTo>
                    <a:pt x="116093" y="65169"/>
                  </a:lnTo>
                  <a:lnTo>
                    <a:pt x="118278" y="63691"/>
                  </a:lnTo>
                  <a:lnTo>
                    <a:pt x="118947" y="63174"/>
                  </a:lnTo>
                  <a:lnTo>
                    <a:pt x="117280" y="62643"/>
                  </a:lnTo>
                  <a:lnTo>
                    <a:pt x="115816" y="63174"/>
                  </a:lnTo>
                  <a:lnTo>
                    <a:pt x="114868" y="62113"/>
                  </a:lnTo>
                  <a:lnTo>
                    <a:pt x="114237" y="61280"/>
                  </a:lnTo>
                  <a:lnTo>
                    <a:pt x="116030" y="60219"/>
                  </a:lnTo>
                  <a:lnTo>
                    <a:pt x="116876" y="58540"/>
                  </a:lnTo>
                  <a:lnTo>
                    <a:pt x="117924" y="59070"/>
                  </a:lnTo>
                  <a:lnTo>
                    <a:pt x="117394" y="60964"/>
                  </a:lnTo>
                  <a:lnTo>
                    <a:pt x="117394" y="60964"/>
                  </a:lnTo>
                  <a:lnTo>
                    <a:pt x="119086" y="60118"/>
                  </a:lnTo>
                  <a:lnTo>
                    <a:pt x="120235" y="61065"/>
                  </a:lnTo>
                  <a:lnTo>
                    <a:pt x="121182" y="62744"/>
                  </a:lnTo>
                  <a:lnTo>
                    <a:pt x="122129" y="63906"/>
                  </a:lnTo>
                  <a:lnTo>
                    <a:pt x="122129" y="65484"/>
                  </a:lnTo>
                  <a:lnTo>
                    <a:pt x="122975" y="66318"/>
                  </a:lnTo>
                  <a:lnTo>
                    <a:pt x="124806" y="64853"/>
                  </a:lnTo>
                  <a:lnTo>
                    <a:pt x="124263" y="62542"/>
                  </a:lnTo>
                  <a:lnTo>
                    <a:pt x="122621" y="60850"/>
                  </a:lnTo>
                  <a:lnTo>
                    <a:pt x="122116" y="59802"/>
                  </a:lnTo>
                  <a:lnTo>
                    <a:pt x="123594" y="58540"/>
                  </a:lnTo>
                  <a:lnTo>
                    <a:pt x="123707" y="55699"/>
                  </a:lnTo>
                  <a:lnTo>
                    <a:pt x="124970" y="54651"/>
                  </a:lnTo>
                  <a:lnTo>
                    <a:pt x="126233" y="55383"/>
                  </a:lnTo>
                  <a:lnTo>
                    <a:pt x="128127" y="52125"/>
                  </a:lnTo>
                  <a:lnTo>
                    <a:pt x="129705" y="47289"/>
                  </a:lnTo>
                  <a:lnTo>
                    <a:pt x="128544" y="44031"/>
                  </a:lnTo>
                  <a:lnTo>
                    <a:pt x="127811" y="41102"/>
                  </a:lnTo>
                  <a:lnTo>
                    <a:pt x="126132" y="39523"/>
                  </a:lnTo>
                  <a:lnTo>
                    <a:pt x="123922" y="38892"/>
                  </a:lnTo>
                  <a:lnTo>
                    <a:pt x="122558" y="38362"/>
                  </a:lnTo>
                  <a:lnTo>
                    <a:pt x="121498" y="37516"/>
                  </a:lnTo>
                  <a:lnTo>
                    <a:pt x="123606" y="33311"/>
                  </a:lnTo>
                  <a:lnTo>
                    <a:pt x="124440" y="30533"/>
                  </a:lnTo>
                  <a:lnTo>
                    <a:pt x="126650" y="29220"/>
                  </a:lnTo>
                  <a:lnTo>
                    <a:pt x="130021" y="29220"/>
                  </a:lnTo>
                  <a:lnTo>
                    <a:pt x="132332" y="28588"/>
                  </a:lnTo>
                  <a:lnTo>
                    <a:pt x="132231" y="28588"/>
                  </a:lnTo>
                  <a:lnTo>
                    <a:pt x="132231" y="23222"/>
                  </a:lnTo>
                  <a:lnTo>
                    <a:pt x="135072" y="21959"/>
                  </a:lnTo>
                  <a:lnTo>
                    <a:pt x="135804" y="23853"/>
                  </a:lnTo>
                  <a:lnTo>
                    <a:pt x="136650" y="21959"/>
                  </a:lnTo>
                  <a:lnTo>
                    <a:pt x="136650" y="20065"/>
                  </a:lnTo>
                  <a:lnTo>
                    <a:pt x="138115" y="20899"/>
                  </a:lnTo>
                  <a:lnTo>
                    <a:pt x="137433" y="24788"/>
                  </a:lnTo>
                  <a:lnTo>
                    <a:pt x="136006" y="30571"/>
                  </a:lnTo>
                  <a:lnTo>
                    <a:pt x="136006" y="33942"/>
                  </a:lnTo>
                  <a:lnTo>
                    <a:pt x="139428" y="38677"/>
                  </a:lnTo>
                  <a:lnTo>
                    <a:pt x="140426" y="42049"/>
                  </a:lnTo>
                  <a:lnTo>
                    <a:pt x="140426" y="43412"/>
                  </a:lnTo>
                  <a:lnTo>
                    <a:pt x="141688" y="42364"/>
                  </a:lnTo>
                  <a:lnTo>
                    <a:pt x="141688" y="38993"/>
                  </a:lnTo>
                  <a:lnTo>
                    <a:pt x="143166" y="35622"/>
                  </a:lnTo>
                  <a:lnTo>
                    <a:pt x="142370" y="32894"/>
                  </a:lnTo>
                  <a:lnTo>
                    <a:pt x="142244" y="31316"/>
                  </a:lnTo>
                  <a:lnTo>
                    <a:pt x="141966" y="29220"/>
                  </a:lnTo>
                  <a:lnTo>
                    <a:pt x="140085" y="27742"/>
                  </a:lnTo>
                  <a:lnTo>
                    <a:pt x="139782" y="24800"/>
                  </a:lnTo>
                  <a:lnTo>
                    <a:pt x="142522" y="23020"/>
                  </a:lnTo>
                  <a:lnTo>
                    <a:pt x="144832" y="23336"/>
                  </a:lnTo>
                  <a:lnTo>
                    <a:pt x="144832" y="20697"/>
                  </a:lnTo>
                  <a:lnTo>
                    <a:pt x="145881" y="18967"/>
                  </a:lnTo>
                  <a:lnTo>
                    <a:pt x="148090" y="17855"/>
                  </a:lnTo>
                  <a:lnTo>
                    <a:pt x="148936" y="17855"/>
                  </a:lnTo>
                  <a:lnTo>
                    <a:pt x="147573" y="14067"/>
                  </a:lnTo>
                  <a:lnTo>
                    <a:pt x="144315" y="12868"/>
                  </a:lnTo>
                  <a:lnTo>
                    <a:pt x="144832" y="10784"/>
                  </a:lnTo>
                  <a:lnTo>
                    <a:pt x="144517" y="8751"/>
                  </a:lnTo>
                  <a:lnTo>
                    <a:pt x="144315" y="7577"/>
                  </a:lnTo>
                  <a:lnTo>
                    <a:pt x="146310" y="8613"/>
                  </a:lnTo>
                  <a:lnTo>
                    <a:pt x="147674" y="7565"/>
                  </a:lnTo>
                  <a:lnTo>
                    <a:pt x="148936" y="8398"/>
                  </a:lnTo>
                  <a:lnTo>
                    <a:pt x="149669" y="6188"/>
                  </a:lnTo>
                  <a:lnTo>
                    <a:pt x="148406" y="4509"/>
                  </a:lnTo>
                  <a:lnTo>
                    <a:pt x="147775" y="2084"/>
                  </a:lnTo>
                  <a:lnTo>
                    <a:pt x="144201" y="1567"/>
                  </a:lnTo>
                  <a:lnTo>
                    <a:pt x="144201" y="3031"/>
                  </a:lnTo>
                  <a:lnTo>
                    <a:pt x="142623" y="2981"/>
                  </a:lnTo>
                  <a:lnTo>
                    <a:pt x="141890" y="2084"/>
                  </a:lnTo>
                  <a:lnTo>
                    <a:pt x="134440" y="2084"/>
                  </a:lnTo>
                  <a:lnTo>
                    <a:pt x="131069" y="2400"/>
                  </a:lnTo>
                  <a:lnTo>
                    <a:pt x="133493" y="4774"/>
                  </a:lnTo>
                  <a:lnTo>
                    <a:pt x="130867" y="4799"/>
                  </a:lnTo>
                  <a:lnTo>
                    <a:pt x="130337" y="3499"/>
                  </a:lnTo>
                  <a:lnTo>
                    <a:pt x="127294" y="4837"/>
                  </a:lnTo>
                  <a:lnTo>
                    <a:pt x="124654" y="6504"/>
                  </a:lnTo>
                  <a:lnTo>
                    <a:pt x="123076" y="6504"/>
                  </a:lnTo>
                  <a:lnTo>
                    <a:pt x="122028" y="4294"/>
                  </a:lnTo>
                  <a:lnTo>
                    <a:pt x="119503" y="3928"/>
                  </a:lnTo>
                  <a:lnTo>
                    <a:pt x="117407" y="5115"/>
                  </a:lnTo>
                  <a:lnTo>
                    <a:pt x="114149" y="4016"/>
                  </a:lnTo>
                  <a:lnTo>
                    <a:pt x="112040" y="3158"/>
                  </a:lnTo>
                  <a:lnTo>
                    <a:pt x="107835" y="3461"/>
                  </a:lnTo>
                  <a:lnTo>
                    <a:pt x="106055" y="4610"/>
                  </a:lnTo>
                  <a:lnTo>
                    <a:pt x="107204" y="7767"/>
                  </a:lnTo>
                  <a:lnTo>
                    <a:pt x="104792" y="7767"/>
                  </a:lnTo>
                  <a:lnTo>
                    <a:pt x="103529" y="7653"/>
                  </a:lnTo>
                  <a:lnTo>
                    <a:pt x="101951" y="8448"/>
                  </a:lnTo>
                  <a:lnTo>
                    <a:pt x="102898" y="10153"/>
                  </a:lnTo>
                  <a:lnTo>
                    <a:pt x="100587" y="9484"/>
                  </a:lnTo>
                  <a:lnTo>
                    <a:pt x="99741" y="6529"/>
                  </a:lnTo>
                  <a:lnTo>
                    <a:pt x="97115" y="4319"/>
                  </a:lnTo>
                  <a:lnTo>
                    <a:pt x="93327" y="4837"/>
                  </a:lnTo>
                  <a:lnTo>
                    <a:pt x="94173" y="7577"/>
                  </a:lnTo>
                  <a:lnTo>
                    <a:pt x="91016" y="7463"/>
                  </a:lnTo>
                  <a:lnTo>
                    <a:pt x="89968" y="6100"/>
                  </a:lnTo>
                  <a:lnTo>
                    <a:pt x="87758" y="7249"/>
                  </a:lnTo>
                  <a:lnTo>
                    <a:pt x="86066" y="7779"/>
                  </a:lnTo>
                  <a:lnTo>
                    <a:pt x="83541" y="10822"/>
                  </a:lnTo>
                  <a:lnTo>
                    <a:pt x="83023" y="8827"/>
                  </a:lnTo>
                  <a:lnTo>
                    <a:pt x="85233" y="5468"/>
                  </a:lnTo>
                  <a:lnTo>
                    <a:pt x="84601" y="2312"/>
                  </a:lnTo>
                  <a:lnTo>
                    <a:pt x="8144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52"/>
            <p:cNvSpPr/>
            <p:nvPr/>
          </p:nvSpPr>
          <p:spPr>
            <a:xfrm>
              <a:off x="3167575" y="993250"/>
              <a:ext cx="3759100" cy="3349975"/>
            </a:xfrm>
            <a:custGeom>
              <a:avLst/>
              <a:gdLst/>
              <a:ahLst/>
              <a:cxnLst/>
              <a:rect l="l" t="t" r="r" b="b"/>
              <a:pathLst>
                <a:path w="150364" h="133999" extrusionOk="0">
                  <a:moveTo>
                    <a:pt x="81786" y="784"/>
                  </a:moveTo>
                  <a:lnTo>
                    <a:pt x="84653" y="2892"/>
                  </a:lnTo>
                  <a:lnTo>
                    <a:pt x="85234" y="5797"/>
                  </a:lnTo>
                  <a:lnTo>
                    <a:pt x="83024" y="9168"/>
                  </a:lnTo>
                  <a:lnTo>
                    <a:pt x="83731" y="11895"/>
                  </a:lnTo>
                  <a:lnTo>
                    <a:pt x="86597" y="8448"/>
                  </a:lnTo>
                  <a:lnTo>
                    <a:pt x="88239" y="7931"/>
                  </a:lnTo>
                  <a:lnTo>
                    <a:pt x="90209" y="6895"/>
                  </a:lnTo>
                  <a:lnTo>
                    <a:pt x="91193" y="8171"/>
                  </a:lnTo>
                  <a:lnTo>
                    <a:pt x="94931" y="8297"/>
                  </a:lnTo>
                  <a:lnTo>
                    <a:pt x="94931" y="8297"/>
                  </a:lnTo>
                  <a:lnTo>
                    <a:pt x="94072" y="5494"/>
                  </a:lnTo>
                  <a:lnTo>
                    <a:pt x="97355" y="5039"/>
                  </a:lnTo>
                  <a:lnTo>
                    <a:pt x="99805" y="7110"/>
                  </a:lnTo>
                  <a:lnTo>
                    <a:pt x="100664" y="10140"/>
                  </a:lnTo>
                  <a:lnTo>
                    <a:pt x="103871" y="11075"/>
                  </a:lnTo>
                  <a:lnTo>
                    <a:pt x="102722" y="8991"/>
                  </a:lnTo>
                  <a:lnTo>
                    <a:pt x="103922" y="8385"/>
                  </a:lnTo>
                  <a:lnTo>
                    <a:pt x="105121" y="8486"/>
                  </a:lnTo>
                  <a:lnTo>
                    <a:pt x="107987" y="8486"/>
                  </a:lnTo>
                  <a:lnTo>
                    <a:pt x="106763" y="5153"/>
                  </a:lnTo>
                  <a:lnTo>
                    <a:pt x="108265" y="4180"/>
                  </a:lnTo>
                  <a:lnTo>
                    <a:pt x="112319" y="3890"/>
                  </a:lnTo>
                  <a:lnTo>
                    <a:pt x="114377" y="4723"/>
                  </a:lnTo>
                  <a:lnTo>
                    <a:pt x="117761" y="5860"/>
                  </a:lnTo>
                  <a:lnTo>
                    <a:pt x="119895" y="4673"/>
                  </a:lnTo>
                  <a:lnTo>
                    <a:pt x="122142" y="5001"/>
                  </a:lnTo>
                  <a:lnTo>
                    <a:pt x="123216" y="7236"/>
                  </a:lnTo>
                  <a:lnTo>
                    <a:pt x="125084" y="7236"/>
                  </a:lnTo>
                  <a:lnTo>
                    <a:pt x="127749" y="5544"/>
                  </a:lnTo>
                  <a:lnTo>
                    <a:pt x="130489" y="4332"/>
                  </a:lnTo>
                  <a:lnTo>
                    <a:pt x="130981" y="5532"/>
                  </a:lnTo>
                  <a:lnTo>
                    <a:pt x="134580" y="5494"/>
                  </a:lnTo>
                  <a:lnTo>
                    <a:pt x="132105" y="3069"/>
                  </a:lnTo>
                  <a:lnTo>
                    <a:pt x="134769" y="2817"/>
                  </a:lnTo>
                  <a:lnTo>
                    <a:pt x="142080" y="2817"/>
                  </a:lnTo>
                  <a:lnTo>
                    <a:pt x="142813" y="3713"/>
                  </a:lnTo>
                  <a:lnTo>
                    <a:pt x="144858" y="3776"/>
                  </a:lnTo>
                  <a:lnTo>
                    <a:pt x="144858" y="2337"/>
                  </a:lnTo>
                  <a:lnTo>
                    <a:pt x="147864" y="2779"/>
                  </a:lnTo>
                  <a:lnTo>
                    <a:pt x="148432" y="4989"/>
                  </a:lnTo>
                  <a:lnTo>
                    <a:pt x="149657" y="6643"/>
                  </a:lnTo>
                  <a:lnTo>
                    <a:pt x="149101" y="8309"/>
                  </a:lnTo>
                  <a:lnTo>
                    <a:pt x="147990" y="7564"/>
                  </a:lnTo>
                  <a:lnTo>
                    <a:pt x="146601" y="8638"/>
                  </a:lnTo>
                  <a:lnTo>
                    <a:pt x="144214" y="7400"/>
                  </a:lnTo>
                  <a:lnTo>
                    <a:pt x="144846" y="11163"/>
                  </a:lnTo>
                  <a:lnTo>
                    <a:pt x="144278" y="13461"/>
                  </a:lnTo>
                  <a:lnTo>
                    <a:pt x="147662" y="14724"/>
                  </a:lnTo>
                  <a:lnTo>
                    <a:pt x="148823" y="17944"/>
                  </a:lnTo>
                  <a:lnTo>
                    <a:pt x="148356" y="17944"/>
                  </a:lnTo>
                  <a:lnTo>
                    <a:pt x="145995" y="19118"/>
                  </a:lnTo>
                  <a:lnTo>
                    <a:pt x="144846" y="21012"/>
                  </a:lnTo>
                  <a:lnTo>
                    <a:pt x="144846" y="23373"/>
                  </a:lnTo>
                  <a:lnTo>
                    <a:pt x="142775" y="23096"/>
                  </a:lnTo>
                  <a:lnTo>
                    <a:pt x="139770" y="25040"/>
                  </a:lnTo>
                  <a:lnTo>
                    <a:pt x="140111" y="28311"/>
                  </a:lnTo>
                  <a:lnTo>
                    <a:pt x="141992" y="29788"/>
                  </a:lnTo>
                  <a:lnTo>
                    <a:pt x="142257" y="31745"/>
                  </a:lnTo>
                  <a:lnTo>
                    <a:pt x="142396" y="33387"/>
                  </a:lnTo>
                  <a:lnTo>
                    <a:pt x="143154" y="36000"/>
                  </a:lnTo>
                  <a:lnTo>
                    <a:pt x="141727" y="39271"/>
                  </a:lnTo>
                  <a:lnTo>
                    <a:pt x="141702" y="42604"/>
                  </a:lnTo>
                  <a:lnTo>
                    <a:pt x="141070" y="43135"/>
                  </a:lnTo>
                  <a:lnTo>
                    <a:pt x="141070" y="42440"/>
                  </a:lnTo>
                  <a:lnTo>
                    <a:pt x="140060" y="38993"/>
                  </a:lnTo>
                  <a:lnTo>
                    <a:pt x="136651" y="34245"/>
                  </a:lnTo>
                  <a:lnTo>
                    <a:pt x="136651" y="31025"/>
                  </a:lnTo>
                  <a:lnTo>
                    <a:pt x="138078" y="25255"/>
                  </a:lnTo>
                  <a:lnTo>
                    <a:pt x="138797" y="21151"/>
                  </a:lnTo>
                  <a:lnTo>
                    <a:pt x="136663" y="19939"/>
                  </a:lnTo>
                  <a:lnTo>
                    <a:pt x="136663" y="22300"/>
                  </a:lnTo>
                  <a:lnTo>
                    <a:pt x="136158" y="23437"/>
                  </a:lnTo>
                  <a:lnTo>
                    <a:pt x="135578" y="21947"/>
                  </a:lnTo>
                  <a:lnTo>
                    <a:pt x="132244" y="23424"/>
                  </a:lnTo>
                  <a:lnTo>
                    <a:pt x="132244" y="28765"/>
                  </a:lnTo>
                  <a:lnTo>
                    <a:pt x="130312" y="29295"/>
                  </a:lnTo>
                  <a:lnTo>
                    <a:pt x="126890" y="29295"/>
                  </a:lnTo>
                  <a:lnTo>
                    <a:pt x="124504" y="30722"/>
                  </a:lnTo>
                  <a:lnTo>
                    <a:pt x="123645" y="33576"/>
                  </a:lnTo>
                  <a:lnTo>
                    <a:pt x="121435" y="38008"/>
                  </a:lnTo>
                  <a:lnTo>
                    <a:pt x="122685" y="39006"/>
                  </a:lnTo>
                  <a:lnTo>
                    <a:pt x="124163" y="39586"/>
                  </a:lnTo>
                  <a:lnTo>
                    <a:pt x="126297" y="40193"/>
                  </a:lnTo>
                  <a:lnTo>
                    <a:pt x="127862" y="41657"/>
                  </a:lnTo>
                  <a:lnTo>
                    <a:pt x="128582" y="44549"/>
                  </a:lnTo>
                  <a:lnTo>
                    <a:pt x="129706" y="47706"/>
                  </a:lnTo>
                  <a:lnTo>
                    <a:pt x="128178" y="52403"/>
                  </a:lnTo>
                  <a:lnTo>
                    <a:pt x="126461" y="55358"/>
                  </a:lnTo>
                  <a:lnTo>
                    <a:pt x="125274" y="54676"/>
                  </a:lnTo>
                  <a:lnTo>
                    <a:pt x="123733" y="55951"/>
                  </a:lnTo>
                  <a:lnTo>
                    <a:pt x="123620" y="58792"/>
                  </a:lnTo>
                  <a:lnTo>
                    <a:pt x="122067" y="60118"/>
                  </a:lnTo>
                  <a:lnTo>
                    <a:pt x="122673" y="61393"/>
                  </a:lnTo>
                  <a:lnTo>
                    <a:pt x="124314" y="63098"/>
                  </a:lnTo>
                  <a:lnTo>
                    <a:pt x="124807" y="65131"/>
                  </a:lnTo>
                  <a:lnTo>
                    <a:pt x="123342" y="66305"/>
                  </a:lnTo>
                  <a:lnTo>
                    <a:pt x="122786" y="65750"/>
                  </a:lnTo>
                  <a:lnTo>
                    <a:pt x="122786" y="64196"/>
                  </a:lnTo>
                  <a:lnTo>
                    <a:pt x="121801" y="62997"/>
                  </a:lnTo>
                  <a:lnTo>
                    <a:pt x="120854" y="61317"/>
                  </a:lnTo>
                  <a:lnTo>
                    <a:pt x="119465" y="60143"/>
                  </a:lnTo>
                  <a:lnTo>
                    <a:pt x="118241" y="60762"/>
                  </a:lnTo>
                  <a:lnTo>
                    <a:pt x="118241" y="60762"/>
                  </a:lnTo>
                  <a:lnTo>
                    <a:pt x="118645" y="59297"/>
                  </a:lnTo>
                  <a:lnTo>
                    <a:pt x="117079" y="58514"/>
                  </a:lnTo>
                  <a:lnTo>
                    <a:pt x="116132" y="60396"/>
                  </a:lnTo>
                  <a:lnTo>
                    <a:pt x="114112" y="61583"/>
                  </a:lnTo>
                  <a:lnTo>
                    <a:pt x="114970" y="62719"/>
                  </a:lnTo>
                  <a:lnTo>
                    <a:pt x="116056" y="63931"/>
                  </a:lnTo>
                  <a:lnTo>
                    <a:pt x="117622" y="63376"/>
                  </a:lnTo>
                  <a:lnTo>
                    <a:pt x="118607" y="63691"/>
                  </a:lnTo>
                  <a:lnTo>
                    <a:pt x="115968" y="65497"/>
                  </a:lnTo>
                  <a:lnTo>
                    <a:pt x="117597" y="67530"/>
                  </a:lnTo>
                  <a:lnTo>
                    <a:pt x="119011" y="70371"/>
                  </a:lnTo>
                  <a:lnTo>
                    <a:pt x="119011" y="73919"/>
                  </a:lnTo>
                  <a:lnTo>
                    <a:pt x="118266" y="76028"/>
                  </a:lnTo>
                  <a:lnTo>
                    <a:pt x="116574" y="79096"/>
                  </a:lnTo>
                  <a:lnTo>
                    <a:pt x="112824" y="80978"/>
                  </a:lnTo>
                  <a:lnTo>
                    <a:pt x="111245" y="82114"/>
                  </a:lnTo>
                  <a:lnTo>
                    <a:pt x="110740" y="80940"/>
                  </a:lnTo>
                  <a:lnTo>
                    <a:pt x="110462" y="81041"/>
                  </a:lnTo>
                  <a:cubicBezTo>
                    <a:pt x="110159" y="81142"/>
                    <a:pt x="108594" y="81697"/>
                    <a:pt x="108253" y="81912"/>
                  </a:cubicBezTo>
                  <a:cubicBezTo>
                    <a:pt x="107886" y="82165"/>
                    <a:pt x="107634" y="83276"/>
                    <a:pt x="107520" y="83907"/>
                  </a:cubicBezTo>
                  <a:lnTo>
                    <a:pt x="107495" y="84008"/>
                  </a:lnTo>
                  <a:lnTo>
                    <a:pt x="108341" y="85688"/>
                  </a:lnTo>
                  <a:lnTo>
                    <a:pt x="110197" y="87468"/>
                  </a:lnTo>
                  <a:lnTo>
                    <a:pt x="110197" y="90852"/>
                  </a:lnTo>
                  <a:cubicBezTo>
                    <a:pt x="110046" y="91092"/>
                    <a:pt x="109174" y="91824"/>
                    <a:pt x="108379" y="92430"/>
                  </a:cubicBezTo>
                  <a:lnTo>
                    <a:pt x="107760" y="92115"/>
                  </a:lnTo>
                  <a:lnTo>
                    <a:pt x="106093" y="90360"/>
                  </a:lnTo>
                  <a:lnTo>
                    <a:pt x="104161" y="88541"/>
                  </a:lnTo>
                  <a:lnTo>
                    <a:pt x="103164" y="89829"/>
                  </a:lnTo>
                  <a:lnTo>
                    <a:pt x="102823" y="92203"/>
                  </a:lnTo>
                  <a:lnTo>
                    <a:pt x="103492" y="93756"/>
                  </a:lnTo>
                  <a:lnTo>
                    <a:pt x="104679" y="95398"/>
                  </a:lnTo>
                  <a:lnTo>
                    <a:pt x="106321" y="96648"/>
                  </a:lnTo>
                  <a:lnTo>
                    <a:pt x="106611" y="98239"/>
                  </a:lnTo>
                  <a:lnTo>
                    <a:pt x="107028" y="99602"/>
                  </a:lnTo>
                  <a:lnTo>
                    <a:pt x="105689" y="99047"/>
                  </a:lnTo>
                  <a:lnTo>
                    <a:pt x="104313" y="97254"/>
                  </a:lnTo>
                  <a:lnTo>
                    <a:pt x="103290" y="95082"/>
                  </a:lnTo>
                  <a:lnTo>
                    <a:pt x="101371" y="94072"/>
                  </a:lnTo>
                  <a:lnTo>
                    <a:pt x="101371" y="90056"/>
                  </a:lnTo>
                  <a:lnTo>
                    <a:pt x="99351" y="85725"/>
                  </a:lnTo>
                  <a:lnTo>
                    <a:pt x="97583" y="86773"/>
                  </a:lnTo>
                  <a:lnTo>
                    <a:pt x="97583" y="83756"/>
                  </a:lnTo>
                  <a:lnTo>
                    <a:pt x="95739" y="82897"/>
                  </a:lnTo>
                  <a:lnTo>
                    <a:pt x="94944" y="79690"/>
                  </a:lnTo>
                  <a:lnTo>
                    <a:pt x="91774" y="80422"/>
                  </a:lnTo>
                  <a:lnTo>
                    <a:pt x="90423" y="82278"/>
                  </a:lnTo>
                  <a:lnTo>
                    <a:pt x="87431" y="84980"/>
                  </a:lnTo>
                  <a:lnTo>
                    <a:pt x="85372" y="86773"/>
                  </a:lnTo>
                  <a:lnTo>
                    <a:pt x="84324" y="88503"/>
                  </a:lnTo>
                  <a:lnTo>
                    <a:pt x="84324" y="91546"/>
                  </a:lnTo>
                  <a:lnTo>
                    <a:pt x="82961" y="93706"/>
                  </a:lnTo>
                  <a:lnTo>
                    <a:pt x="82620" y="92456"/>
                  </a:lnTo>
                  <a:lnTo>
                    <a:pt x="81142" y="89084"/>
                  </a:lnTo>
                  <a:lnTo>
                    <a:pt x="79791" y="86180"/>
                  </a:lnTo>
                  <a:lnTo>
                    <a:pt x="79160" y="83465"/>
                  </a:lnTo>
                  <a:lnTo>
                    <a:pt x="78377" y="80359"/>
                  </a:lnTo>
                  <a:lnTo>
                    <a:pt x="76837" y="82152"/>
                  </a:lnTo>
                  <a:lnTo>
                    <a:pt x="75890" y="82000"/>
                  </a:lnTo>
                  <a:lnTo>
                    <a:pt x="74602" y="79803"/>
                  </a:lnTo>
                  <a:lnTo>
                    <a:pt x="71773" y="77745"/>
                  </a:lnTo>
                  <a:lnTo>
                    <a:pt x="68326" y="78175"/>
                  </a:lnTo>
                  <a:lnTo>
                    <a:pt x="65687" y="77770"/>
                  </a:lnTo>
                  <a:lnTo>
                    <a:pt x="63957" y="76849"/>
                  </a:lnTo>
                  <a:lnTo>
                    <a:pt x="62113" y="76710"/>
                  </a:lnTo>
                  <a:lnTo>
                    <a:pt x="60118" y="75624"/>
                  </a:lnTo>
                  <a:lnTo>
                    <a:pt x="56999" y="73086"/>
                  </a:lnTo>
                  <a:lnTo>
                    <a:pt x="55737" y="75232"/>
                  </a:lnTo>
                  <a:lnTo>
                    <a:pt x="57782" y="76912"/>
                  </a:lnTo>
                  <a:lnTo>
                    <a:pt x="59108" y="79349"/>
                  </a:lnTo>
                  <a:lnTo>
                    <a:pt x="61419" y="79235"/>
                  </a:lnTo>
                  <a:lnTo>
                    <a:pt x="63717" y="78541"/>
                  </a:lnTo>
                  <a:lnTo>
                    <a:pt x="64954" y="79879"/>
                  </a:lnTo>
                  <a:lnTo>
                    <a:pt x="66394" y="81306"/>
                  </a:lnTo>
                  <a:lnTo>
                    <a:pt x="65636" y="83187"/>
                  </a:lnTo>
                  <a:lnTo>
                    <a:pt x="64538" y="85208"/>
                  </a:lnTo>
                  <a:lnTo>
                    <a:pt x="60775" y="87140"/>
                  </a:lnTo>
                  <a:lnTo>
                    <a:pt x="57025" y="87973"/>
                  </a:lnTo>
                  <a:lnTo>
                    <a:pt x="53805" y="89425"/>
                  </a:lnTo>
                  <a:lnTo>
                    <a:pt x="53388" y="88263"/>
                  </a:lnTo>
                  <a:lnTo>
                    <a:pt x="52100" y="85132"/>
                  </a:lnTo>
                  <a:lnTo>
                    <a:pt x="50105" y="83554"/>
                  </a:lnTo>
                  <a:lnTo>
                    <a:pt x="49297" y="81230"/>
                  </a:lnTo>
                  <a:lnTo>
                    <a:pt x="47782" y="78831"/>
                  </a:lnTo>
                  <a:lnTo>
                    <a:pt x="45117" y="75169"/>
                  </a:lnTo>
                  <a:lnTo>
                    <a:pt x="43387" y="75801"/>
                  </a:lnTo>
                  <a:lnTo>
                    <a:pt x="44284" y="77341"/>
                  </a:lnTo>
                  <a:lnTo>
                    <a:pt x="45332" y="80182"/>
                  </a:lnTo>
                  <a:lnTo>
                    <a:pt x="46203" y="81382"/>
                  </a:lnTo>
                  <a:lnTo>
                    <a:pt x="48325" y="86281"/>
                  </a:lnTo>
                  <a:lnTo>
                    <a:pt x="49726" y="87241"/>
                  </a:lnTo>
                  <a:lnTo>
                    <a:pt x="51772" y="89198"/>
                  </a:lnTo>
                  <a:lnTo>
                    <a:pt x="52264" y="90271"/>
                  </a:lnTo>
                  <a:lnTo>
                    <a:pt x="53009" y="92506"/>
                  </a:lnTo>
                  <a:lnTo>
                    <a:pt x="54550" y="91736"/>
                  </a:lnTo>
                  <a:lnTo>
                    <a:pt x="58287" y="91218"/>
                  </a:lnTo>
                  <a:lnTo>
                    <a:pt x="59525" y="90612"/>
                  </a:lnTo>
                  <a:lnTo>
                    <a:pt x="59904" y="91837"/>
                  </a:lnTo>
                  <a:cubicBezTo>
                    <a:pt x="59664" y="92443"/>
                    <a:pt x="59070" y="93946"/>
                    <a:pt x="59070" y="94362"/>
                  </a:cubicBezTo>
                  <a:cubicBezTo>
                    <a:pt x="59045" y="94615"/>
                    <a:pt x="58338" y="96016"/>
                    <a:pt x="57681" y="97191"/>
                  </a:cubicBezTo>
                  <a:lnTo>
                    <a:pt x="54487" y="99148"/>
                  </a:lnTo>
                  <a:lnTo>
                    <a:pt x="51784" y="102128"/>
                  </a:lnTo>
                  <a:lnTo>
                    <a:pt x="48855" y="104792"/>
                  </a:lnTo>
                  <a:lnTo>
                    <a:pt x="49474" y="106408"/>
                  </a:lnTo>
                  <a:lnTo>
                    <a:pt x="49411" y="108719"/>
                  </a:lnTo>
                  <a:lnTo>
                    <a:pt x="50257" y="110727"/>
                  </a:lnTo>
                  <a:lnTo>
                    <a:pt x="50257" y="113189"/>
                  </a:lnTo>
                  <a:lnTo>
                    <a:pt x="48767" y="115487"/>
                  </a:lnTo>
                  <a:lnTo>
                    <a:pt x="44587" y="118694"/>
                  </a:lnTo>
                  <a:lnTo>
                    <a:pt x="44587" y="120096"/>
                  </a:lnTo>
                  <a:lnTo>
                    <a:pt x="44297" y="123897"/>
                  </a:lnTo>
                  <a:lnTo>
                    <a:pt x="42845" y="123897"/>
                  </a:lnTo>
                  <a:lnTo>
                    <a:pt x="42175" y="126927"/>
                  </a:lnTo>
                  <a:lnTo>
                    <a:pt x="39713" y="129730"/>
                  </a:lnTo>
                  <a:lnTo>
                    <a:pt x="38084" y="131536"/>
                  </a:lnTo>
                  <a:lnTo>
                    <a:pt x="35647" y="133367"/>
                  </a:lnTo>
                  <a:lnTo>
                    <a:pt x="31404" y="133367"/>
                  </a:lnTo>
                  <a:lnTo>
                    <a:pt x="29776" y="130842"/>
                  </a:lnTo>
                  <a:lnTo>
                    <a:pt x="29371" y="128581"/>
                  </a:lnTo>
                  <a:lnTo>
                    <a:pt x="28210" y="126334"/>
                  </a:lnTo>
                  <a:lnTo>
                    <a:pt x="26278" y="123796"/>
                  </a:lnTo>
                  <a:lnTo>
                    <a:pt x="26278" y="120222"/>
                  </a:lnTo>
                  <a:lnTo>
                    <a:pt x="24384" y="117495"/>
                  </a:lnTo>
                  <a:lnTo>
                    <a:pt x="24384" y="115285"/>
                  </a:lnTo>
                  <a:lnTo>
                    <a:pt x="26278" y="112659"/>
                  </a:lnTo>
                  <a:lnTo>
                    <a:pt x="26278" y="109654"/>
                  </a:lnTo>
                  <a:lnTo>
                    <a:pt x="25672" y="106509"/>
                  </a:lnTo>
                  <a:lnTo>
                    <a:pt x="23563" y="103340"/>
                  </a:lnTo>
                  <a:lnTo>
                    <a:pt x="23992" y="99262"/>
                  </a:lnTo>
                  <a:lnTo>
                    <a:pt x="22679" y="97140"/>
                  </a:lnTo>
                  <a:lnTo>
                    <a:pt x="19838" y="97279"/>
                  </a:lnTo>
                  <a:lnTo>
                    <a:pt x="18916" y="95701"/>
                  </a:lnTo>
                  <a:lnTo>
                    <a:pt x="16353" y="95410"/>
                  </a:lnTo>
                  <a:lnTo>
                    <a:pt x="13600" y="96787"/>
                  </a:lnTo>
                  <a:lnTo>
                    <a:pt x="11113" y="96787"/>
                  </a:lnTo>
                  <a:lnTo>
                    <a:pt x="8486" y="97090"/>
                  </a:lnTo>
                  <a:lnTo>
                    <a:pt x="5570" y="95385"/>
                  </a:lnTo>
                  <a:lnTo>
                    <a:pt x="1453" y="91067"/>
                  </a:lnTo>
                  <a:lnTo>
                    <a:pt x="645" y="87746"/>
                  </a:lnTo>
                  <a:lnTo>
                    <a:pt x="1175" y="84905"/>
                  </a:lnTo>
                  <a:lnTo>
                    <a:pt x="658" y="82518"/>
                  </a:lnTo>
                  <a:lnTo>
                    <a:pt x="1642" y="80132"/>
                  </a:lnTo>
                  <a:lnTo>
                    <a:pt x="4029" y="76306"/>
                  </a:lnTo>
                  <a:lnTo>
                    <a:pt x="6681" y="74386"/>
                  </a:lnTo>
                  <a:lnTo>
                    <a:pt x="7325" y="72353"/>
                  </a:lnTo>
                  <a:lnTo>
                    <a:pt x="9055" y="70523"/>
                  </a:lnTo>
                  <a:lnTo>
                    <a:pt x="10683" y="68894"/>
                  </a:lnTo>
                  <a:lnTo>
                    <a:pt x="11870" y="69487"/>
                  </a:lnTo>
                  <a:lnTo>
                    <a:pt x="16328" y="67858"/>
                  </a:lnTo>
                  <a:lnTo>
                    <a:pt x="20457" y="67871"/>
                  </a:lnTo>
                  <a:lnTo>
                    <a:pt x="22490" y="67543"/>
                  </a:lnTo>
                  <a:lnTo>
                    <a:pt x="23639" y="67795"/>
                  </a:lnTo>
                  <a:lnTo>
                    <a:pt x="24005" y="70560"/>
                  </a:lnTo>
                  <a:lnTo>
                    <a:pt x="26619" y="71116"/>
                  </a:lnTo>
                  <a:lnTo>
                    <a:pt x="29334" y="73338"/>
                  </a:lnTo>
                  <a:lnTo>
                    <a:pt x="31152" y="71747"/>
                  </a:lnTo>
                  <a:lnTo>
                    <a:pt x="32894" y="71457"/>
                  </a:lnTo>
                  <a:lnTo>
                    <a:pt x="38349" y="73035"/>
                  </a:lnTo>
                  <a:lnTo>
                    <a:pt x="41784" y="72505"/>
                  </a:lnTo>
                  <a:lnTo>
                    <a:pt x="44739" y="71154"/>
                  </a:lnTo>
                  <a:lnTo>
                    <a:pt x="45648" y="67719"/>
                  </a:lnTo>
                  <a:lnTo>
                    <a:pt x="44461" y="65989"/>
                  </a:lnTo>
                  <a:lnTo>
                    <a:pt x="41910" y="67442"/>
                  </a:lnTo>
                  <a:lnTo>
                    <a:pt x="39347" y="66785"/>
                  </a:lnTo>
                  <a:lnTo>
                    <a:pt x="37819" y="65762"/>
                  </a:lnTo>
                  <a:lnTo>
                    <a:pt x="38715" y="63590"/>
                  </a:lnTo>
                  <a:lnTo>
                    <a:pt x="40067" y="62820"/>
                  </a:lnTo>
                  <a:lnTo>
                    <a:pt x="42466" y="62227"/>
                  </a:lnTo>
                  <a:lnTo>
                    <a:pt x="45610" y="63073"/>
                  </a:lnTo>
                  <a:lnTo>
                    <a:pt x="50244" y="62075"/>
                  </a:lnTo>
                  <a:lnTo>
                    <a:pt x="47946" y="60345"/>
                  </a:lnTo>
                  <a:lnTo>
                    <a:pt x="45458" y="57782"/>
                  </a:lnTo>
                  <a:lnTo>
                    <a:pt x="46304" y="55206"/>
                  </a:lnTo>
                  <a:lnTo>
                    <a:pt x="43501" y="56999"/>
                  </a:lnTo>
                  <a:lnTo>
                    <a:pt x="43602" y="58312"/>
                  </a:lnTo>
                  <a:lnTo>
                    <a:pt x="42289" y="58312"/>
                  </a:lnTo>
                  <a:lnTo>
                    <a:pt x="41632" y="55938"/>
                  </a:lnTo>
                  <a:lnTo>
                    <a:pt x="39511" y="56469"/>
                  </a:lnTo>
                  <a:lnTo>
                    <a:pt x="37832" y="60042"/>
                  </a:lnTo>
                  <a:lnTo>
                    <a:pt x="37933" y="62265"/>
                  </a:lnTo>
                  <a:lnTo>
                    <a:pt x="36632" y="62530"/>
                  </a:lnTo>
                  <a:lnTo>
                    <a:pt x="35167" y="62757"/>
                  </a:lnTo>
                  <a:lnTo>
                    <a:pt x="33639" y="64398"/>
                  </a:lnTo>
                  <a:lnTo>
                    <a:pt x="34776" y="65750"/>
                  </a:lnTo>
                  <a:lnTo>
                    <a:pt x="33829" y="66659"/>
                  </a:lnTo>
                  <a:lnTo>
                    <a:pt x="32427" y="65585"/>
                  </a:lnTo>
                  <a:lnTo>
                    <a:pt x="30988" y="61886"/>
                  </a:lnTo>
                  <a:lnTo>
                    <a:pt x="28033" y="58893"/>
                  </a:lnTo>
                  <a:lnTo>
                    <a:pt x="25242" y="56974"/>
                  </a:lnTo>
                  <a:lnTo>
                    <a:pt x="24636" y="59146"/>
                  </a:lnTo>
                  <a:lnTo>
                    <a:pt x="27136" y="61595"/>
                  </a:lnTo>
                  <a:lnTo>
                    <a:pt x="29712" y="63085"/>
                  </a:lnTo>
                  <a:lnTo>
                    <a:pt x="29574" y="63401"/>
                  </a:lnTo>
                  <a:lnTo>
                    <a:pt x="28172" y="62921"/>
                  </a:lnTo>
                  <a:lnTo>
                    <a:pt x="28172" y="64967"/>
                  </a:lnTo>
                  <a:lnTo>
                    <a:pt x="27541" y="65333"/>
                  </a:lnTo>
                  <a:lnTo>
                    <a:pt x="27541" y="64537"/>
                  </a:lnTo>
                  <a:lnTo>
                    <a:pt x="26720" y="63148"/>
                  </a:lnTo>
                  <a:lnTo>
                    <a:pt x="25255" y="61785"/>
                  </a:lnTo>
                  <a:lnTo>
                    <a:pt x="23273" y="59575"/>
                  </a:lnTo>
                  <a:lnTo>
                    <a:pt x="21467" y="59575"/>
                  </a:lnTo>
                  <a:lnTo>
                    <a:pt x="20141" y="60295"/>
                  </a:lnTo>
                  <a:lnTo>
                    <a:pt x="17515" y="59600"/>
                  </a:lnTo>
                  <a:lnTo>
                    <a:pt x="17174" y="61557"/>
                  </a:lnTo>
                  <a:lnTo>
                    <a:pt x="16277" y="61949"/>
                  </a:lnTo>
                  <a:lnTo>
                    <a:pt x="15179" y="63919"/>
                  </a:lnTo>
                  <a:lnTo>
                    <a:pt x="13386" y="66507"/>
                  </a:lnTo>
                  <a:lnTo>
                    <a:pt x="11391" y="66406"/>
                  </a:lnTo>
                  <a:lnTo>
                    <a:pt x="10065" y="67176"/>
                  </a:lnTo>
                  <a:lnTo>
                    <a:pt x="9143" y="66381"/>
                  </a:lnTo>
                  <a:lnTo>
                    <a:pt x="6719" y="65649"/>
                  </a:lnTo>
                  <a:lnTo>
                    <a:pt x="6719" y="60610"/>
                  </a:lnTo>
                  <a:lnTo>
                    <a:pt x="8827" y="59499"/>
                  </a:lnTo>
                  <a:lnTo>
                    <a:pt x="12413" y="59954"/>
                  </a:lnTo>
                  <a:lnTo>
                    <a:pt x="14156" y="58148"/>
                  </a:lnTo>
                  <a:lnTo>
                    <a:pt x="13070" y="55825"/>
                  </a:lnTo>
                  <a:lnTo>
                    <a:pt x="12110" y="55320"/>
                  </a:lnTo>
                  <a:lnTo>
                    <a:pt x="13045" y="55168"/>
                  </a:lnTo>
                  <a:lnTo>
                    <a:pt x="14749" y="55168"/>
                  </a:lnTo>
                  <a:lnTo>
                    <a:pt x="16694" y="53186"/>
                  </a:lnTo>
                  <a:lnTo>
                    <a:pt x="17616" y="49840"/>
                  </a:lnTo>
                  <a:lnTo>
                    <a:pt x="20381" y="48691"/>
                  </a:lnTo>
                  <a:lnTo>
                    <a:pt x="20608" y="45913"/>
                  </a:lnTo>
                  <a:lnTo>
                    <a:pt x="21568" y="44764"/>
                  </a:lnTo>
                  <a:lnTo>
                    <a:pt x="22250" y="45559"/>
                  </a:lnTo>
                  <a:lnTo>
                    <a:pt x="21442" y="48211"/>
                  </a:lnTo>
                  <a:lnTo>
                    <a:pt x="25924" y="48211"/>
                  </a:lnTo>
                  <a:lnTo>
                    <a:pt x="29788" y="47504"/>
                  </a:lnTo>
                  <a:lnTo>
                    <a:pt x="30558" y="44915"/>
                  </a:lnTo>
                  <a:lnTo>
                    <a:pt x="31733" y="43539"/>
                  </a:lnTo>
                  <a:lnTo>
                    <a:pt x="32023" y="41910"/>
                  </a:lnTo>
                  <a:lnTo>
                    <a:pt x="34687" y="41821"/>
                  </a:lnTo>
                  <a:lnTo>
                    <a:pt x="37390" y="40129"/>
                  </a:lnTo>
                  <a:lnTo>
                    <a:pt x="35369" y="38841"/>
                  </a:lnTo>
                  <a:lnTo>
                    <a:pt x="32768" y="39599"/>
                  </a:lnTo>
                  <a:lnTo>
                    <a:pt x="31253" y="39422"/>
                  </a:lnTo>
                  <a:lnTo>
                    <a:pt x="30205" y="36303"/>
                  </a:lnTo>
                  <a:lnTo>
                    <a:pt x="33147" y="32604"/>
                  </a:lnTo>
                  <a:lnTo>
                    <a:pt x="31202" y="31215"/>
                  </a:lnTo>
                  <a:lnTo>
                    <a:pt x="29586" y="32591"/>
                  </a:lnTo>
                  <a:lnTo>
                    <a:pt x="28955" y="34372"/>
                  </a:lnTo>
                  <a:lnTo>
                    <a:pt x="27136" y="35874"/>
                  </a:lnTo>
                  <a:lnTo>
                    <a:pt x="26897" y="38425"/>
                  </a:lnTo>
                  <a:lnTo>
                    <a:pt x="28462" y="40723"/>
                  </a:lnTo>
                  <a:cubicBezTo>
                    <a:pt x="28361" y="41241"/>
                    <a:pt x="28071" y="42667"/>
                    <a:pt x="28071" y="42933"/>
                  </a:cubicBezTo>
                  <a:cubicBezTo>
                    <a:pt x="28008" y="43147"/>
                    <a:pt x="27288" y="44233"/>
                    <a:pt x="26619" y="45155"/>
                  </a:cubicBezTo>
                  <a:lnTo>
                    <a:pt x="24131" y="44902"/>
                  </a:lnTo>
                  <a:lnTo>
                    <a:pt x="24308" y="43640"/>
                  </a:lnTo>
                  <a:lnTo>
                    <a:pt x="22553" y="40622"/>
                  </a:lnTo>
                  <a:lnTo>
                    <a:pt x="21076" y="42465"/>
                  </a:lnTo>
                  <a:lnTo>
                    <a:pt x="19687" y="42718"/>
                  </a:lnTo>
                  <a:lnTo>
                    <a:pt x="18740" y="39321"/>
                  </a:lnTo>
                  <a:lnTo>
                    <a:pt x="19510" y="37680"/>
                  </a:lnTo>
                  <a:lnTo>
                    <a:pt x="21985" y="35205"/>
                  </a:lnTo>
                  <a:lnTo>
                    <a:pt x="23386" y="32326"/>
                  </a:lnTo>
                  <a:lnTo>
                    <a:pt x="25874" y="28790"/>
                  </a:lnTo>
                  <a:lnTo>
                    <a:pt x="29712" y="24750"/>
                  </a:lnTo>
                  <a:lnTo>
                    <a:pt x="33021" y="23639"/>
                  </a:lnTo>
                  <a:lnTo>
                    <a:pt x="35294" y="24232"/>
                  </a:lnTo>
                  <a:lnTo>
                    <a:pt x="38008" y="25381"/>
                  </a:lnTo>
                  <a:lnTo>
                    <a:pt x="41481" y="27212"/>
                  </a:lnTo>
                  <a:lnTo>
                    <a:pt x="42188" y="29068"/>
                  </a:lnTo>
                  <a:lnTo>
                    <a:pt x="41039" y="29813"/>
                  </a:lnTo>
                  <a:lnTo>
                    <a:pt x="36556" y="28942"/>
                  </a:lnTo>
                  <a:lnTo>
                    <a:pt x="39284" y="30975"/>
                  </a:lnTo>
                  <a:lnTo>
                    <a:pt x="40976" y="34245"/>
                  </a:lnTo>
                  <a:lnTo>
                    <a:pt x="41910" y="32781"/>
                  </a:lnTo>
                  <a:lnTo>
                    <a:pt x="44436" y="32907"/>
                  </a:lnTo>
                  <a:lnTo>
                    <a:pt x="43135" y="30886"/>
                  </a:lnTo>
                  <a:lnTo>
                    <a:pt x="45181" y="29712"/>
                  </a:lnTo>
                  <a:lnTo>
                    <a:pt x="45471" y="27237"/>
                  </a:lnTo>
                  <a:lnTo>
                    <a:pt x="46191" y="27528"/>
                  </a:lnTo>
                  <a:lnTo>
                    <a:pt x="46809" y="30634"/>
                  </a:lnTo>
                  <a:lnTo>
                    <a:pt x="49082" y="27982"/>
                  </a:lnTo>
                  <a:lnTo>
                    <a:pt x="52971" y="25924"/>
                  </a:lnTo>
                  <a:lnTo>
                    <a:pt x="56330" y="25217"/>
                  </a:lnTo>
                  <a:lnTo>
                    <a:pt x="55648" y="23815"/>
                  </a:lnTo>
                  <a:lnTo>
                    <a:pt x="55863" y="23159"/>
                  </a:lnTo>
                  <a:lnTo>
                    <a:pt x="58224" y="23714"/>
                  </a:lnTo>
                  <a:lnTo>
                    <a:pt x="61596" y="25406"/>
                  </a:lnTo>
                  <a:lnTo>
                    <a:pt x="61596" y="23171"/>
                  </a:lnTo>
                  <a:lnTo>
                    <a:pt x="59449" y="21277"/>
                  </a:lnTo>
                  <a:lnTo>
                    <a:pt x="59500" y="18828"/>
                  </a:lnTo>
                  <a:lnTo>
                    <a:pt x="60245" y="15532"/>
                  </a:lnTo>
                  <a:lnTo>
                    <a:pt x="61457" y="15987"/>
                  </a:lnTo>
                  <a:lnTo>
                    <a:pt x="62252" y="17944"/>
                  </a:lnTo>
                  <a:lnTo>
                    <a:pt x="63300" y="20899"/>
                  </a:lnTo>
                  <a:lnTo>
                    <a:pt x="64614" y="24333"/>
                  </a:lnTo>
                  <a:lnTo>
                    <a:pt x="63464" y="26530"/>
                  </a:lnTo>
                  <a:lnTo>
                    <a:pt x="65813" y="27364"/>
                  </a:lnTo>
                  <a:lnTo>
                    <a:pt x="67114" y="25659"/>
                  </a:lnTo>
                  <a:lnTo>
                    <a:pt x="66470" y="24270"/>
                  </a:lnTo>
                  <a:cubicBezTo>
                    <a:pt x="67215" y="24106"/>
                    <a:pt x="67947" y="23879"/>
                    <a:pt x="68667" y="23601"/>
                  </a:cubicBezTo>
                  <a:lnTo>
                    <a:pt x="69134" y="23386"/>
                  </a:lnTo>
                  <a:lnTo>
                    <a:pt x="67530" y="22060"/>
                  </a:lnTo>
                  <a:lnTo>
                    <a:pt x="65952" y="21770"/>
                  </a:lnTo>
                  <a:lnTo>
                    <a:pt x="64715" y="17982"/>
                  </a:lnTo>
                  <a:lnTo>
                    <a:pt x="65864" y="17211"/>
                  </a:lnTo>
                  <a:lnTo>
                    <a:pt x="66407" y="15696"/>
                  </a:lnTo>
                  <a:lnTo>
                    <a:pt x="69071" y="17275"/>
                  </a:lnTo>
                  <a:lnTo>
                    <a:pt x="70750" y="16252"/>
                  </a:lnTo>
                  <a:lnTo>
                    <a:pt x="68313" y="14964"/>
                  </a:lnTo>
                  <a:lnTo>
                    <a:pt x="67152" y="13726"/>
                  </a:lnTo>
                  <a:lnTo>
                    <a:pt x="70321" y="11946"/>
                  </a:lnTo>
                  <a:lnTo>
                    <a:pt x="69033" y="10683"/>
                  </a:lnTo>
                  <a:lnTo>
                    <a:pt x="70460" y="7943"/>
                  </a:lnTo>
                  <a:lnTo>
                    <a:pt x="73743" y="5481"/>
                  </a:lnTo>
                  <a:lnTo>
                    <a:pt x="74501" y="2968"/>
                  </a:lnTo>
                  <a:lnTo>
                    <a:pt x="75624" y="1554"/>
                  </a:lnTo>
                  <a:lnTo>
                    <a:pt x="77468" y="1554"/>
                  </a:lnTo>
                  <a:lnTo>
                    <a:pt x="78554" y="4206"/>
                  </a:lnTo>
                  <a:lnTo>
                    <a:pt x="80019" y="2097"/>
                  </a:lnTo>
                  <a:lnTo>
                    <a:pt x="81786" y="784"/>
                  </a:lnTo>
                  <a:close/>
                  <a:moveTo>
                    <a:pt x="81786" y="1"/>
                  </a:moveTo>
                  <a:lnTo>
                    <a:pt x="79614" y="1605"/>
                  </a:lnTo>
                  <a:lnTo>
                    <a:pt x="78705" y="2880"/>
                  </a:lnTo>
                  <a:lnTo>
                    <a:pt x="77910" y="910"/>
                  </a:lnTo>
                  <a:lnTo>
                    <a:pt x="75334" y="910"/>
                  </a:lnTo>
                  <a:lnTo>
                    <a:pt x="73983" y="2615"/>
                  </a:lnTo>
                  <a:lnTo>
                    <a:pt x="73213" y="5090"/>
                  </a:lnTo>
                  <a:lnTo>
                    <a:pt x="70043" y="7476"/>
                  </a:lnTo>
                  <a:lnTo>
                    <a:pt x="68263" y="10784"/>
                  </a:lnTo>
                  <a:lnTo>
                    <a:pt x="69286" y="11794"/>
                  </a:lnTo>
                  <a:lnTo>
                    <a:pt x="66154" y="13562"/>
                  </a:lnTo>
                  <a:lnTo>
                    <a:pt x="67897" y="15431"/>
                  </a:lnTo>
                  <a:lnTo>
                    <a:pt x="69475" y="16277"/>
                  </a:lnTo>
                  <a:lnTo>
                    <a:pt x="69071" y="16517"/>
                  </a:lnTo>
                  <a:lnTo>
                    <a:pt x="66066" y="14737"/>
                  </a:lnTo>
                  <a:lnTo>
                    <a:pt x="65346" y="16795"/>
                  </a:lnTo>
                  <a:lnTo>
                    <a:pt x="63970" y="17704"/>
                  </a:lnTo>
                  <a:lnTo>
                    <a:pt x="65472" y="22313"/>
                  </a:lnTo>
                  <a:lnTo>
                    <a:pt x="67253" y="22654"/>
                  </a:lnTo>
                  <a:lnTo>
                    <a:pt x="67934" y="23209"/>
                  </a:lnTo>
                  <a:cubicBezTo>
                    <a:pt x="67290" y="23411"/>
                    <a:pt x="66634" y="23588"/>
                    <a:pt x="65965" y="23727"/>
                  </a:cubicBezTo>
                  <a:lnTo>
                    <a:pt x="65573" y="23803"/>
                  </a:lnTo>
                  <a:lnTo>
                    <a:pt x="66394" y="25571"/>
                  </a:lnTo>
                  <a:lnTo>
                    <a:pt x="65611" y="26606"/>
                  </a:lnTo>
                  <a:lnTo>
                    <a:pt x="64386" y="26177"/>
                  </a:lnTo>
                  <a:lnTo>
                    <a:pt x="65333" y="24371"/>
                  </a:lnTo>
                  <a:lnTo>
                    <a:pt x="63906" y="20671"/>
                  </a:lnTo>
                  <a:lnTo>
                    <a:pt x="62858" y="17717"/>
                  </a:lnTo>
                  <a:lnTo>
                    <a:pt x="61962" y="15482"/>
                  </a:lnTo>
                  <a:lnTo>
                    <a:pt x="59815" y="14686"/>
                  </a:lnTo>
                  <a:lnTo>
                    <a:pt x="58894" y="18714"/>
                  </a:lnTo>
                  <a:lnTo>
                    <a:pt x="58830" y="21555"/>
                  </a:lnTo>
                  <a:lnTo>
                    <a:pt x="60990" y="23449"/>
                  </a:lnTo>
                  <a:lnTo>
                    <a:pt x="60990" y="24371"/>
                  </a:lnTo>
                  <a:lnTo>
                    <a:pt x="58502" y="23121"/>
                  </a:lnTo>
                  <a:lnTo>
                    <a:pt x="55459" y="22401"/>
                  </a:lnTo>
                  <a:lnTo>
                    <a:pt x="54992" y="23853"/>
                  </a:lnTo>
                  <a:lnTo>
                    <a:pt x="55434" y="24762"/>
                  </a:lnTo>
                  <a:lnTo>
                    <a:pt x="52807" y="25305"/>
                  </a:lnTo>
                  <a:lnTo>
                    <a:pt x="48729" y="27439"/>
                  </a:lnTo>
                  <a:lnTo>
                    <a:pt x="47176" y="29232"/>
                  </a:lnTo>
                  <a:lnTo>
                    <a:pt x="46746" y="27073"/>
                  </a:lnTo>
                  <a:lnTo>
                    <a:pt x="44941" y="26316"/>
                  </a:lnTo>
                  <a:lnTo>
                    <a:pt x="44600" y="29321"/>
                  </a:lnTo>
                  <a:lnTo>
                    <a:pt x="42238" y="30672"/>
                  </a:lnTo>
                  <a:lnTo>
                    <a:pt x="43249" y="32212"/>
                  </a:lnTo>
                  <a:lnTo>
                    <a:pt x="41582" y="32137"/>
                  </a:lnTo>
                  <a:lnTo>
                    <a:pt x="41039" y="32983"/>
                  </a:lnTo>
                  <a:lnTo>
                    <a:pt x="39814" y="30634"/>
                  </a:lnTo>
                  <a:lnTo>
                    <a:pt x="39145" y="30078"/>
                  </a:lnTo>
                  <a:lnTo>
                    <a:pt x="41178" y="30482"/>
                  </a:lnTo>
                  <a:lnTo>
                    <a:pt x="42971" y="29321"/>
                  </a:lnTo>
                  <a:lnTo>
                    <a:pt x="41999" y="26770"/>
                  </a:lnTo>
                  <a:lnTo>
                    <a:pt x="38299" y="24813"/>
                  </a:lnTo>
                  <a:lnTo>
                    <a:pt x="35496" y="23639"/>
                  </a:lnTo>
                  <a:lnTo>
                    <a:pt x="32983" y="22982"/>
                  </a:lnTo>
                  <a:lnTo>
                    <a:pt x="29359" y="24194"/>
                  </a:lnTo>
                  <a:lnTo>
                    <a:pt x="25381" y="28386"/>
                  </a:lnTo>
                  <a:lnTo>
                    <a:pt x="22831" y="32010"/>
                  </a:lnTo>
                  <a:lnTo>
                    <a:pt x="21492" y="34801"/>
                  </a:lnTo>
                  <a:lnTo>
                    <a:pt x="19005" y="37276"/>
                  </a:lnTo>
                  <a:lnTo>
                    <a:pt x="18058" y="39258"/>
                  </a:lnTo>
                  <a:lnTo>
                    <a:pt x="19219" y="43438"/>
                  </a:lnTo>
                  <a:lnTo>
                    <a:pt x="21404" y="43046"/>
                  </a:lnTo>
                  <a:lnTo>
                    <a:pt x="22452" y="41733"/>
                  </a:lnTo>
                  <a:lnTo>
                    <a:pt x="23639" y="43766"/>
                  </a:lnTo>
                  <a:lnTo>
                    <a:pt x="23399" y="45458"/>
                  </a:lnTo>
                  <a:lnTo>
                    <a:pt x="26909" y="45824"/>
                  </a:lnTo>
                  <a:lnTo>
                    <a:pt x="27010" y="45673"/>
                  </a:lnTo>
                  <a:cubicBezTo>
                    <a:pt x="28702" y="43387"/>
                    <a:pt x="28702" y="43072"/>
                    <a:pt x="28702" y="42970"/>
                  </a:cubicBezTo>
                  <a:cubicBezTo>
                    <a:pt x="28702" y="42794"/>
                    <a:pt x="28904" y="41683"/>
                    <a:pt x="29106" y="40723"/>
                  </a:cubicBezTo>
                  <a:lnTo>
                    <a:pt x="29144" y="40597"/>
                  </a:lnTo>
                  <a:lnTo>
                    <a:pt x="27566" y="38261"/>
                  </a:lnTo>
                  <a:lnTo>
                    <a:pt x="27743" y="36190"/>
                  </a:lnTo>
                  <a:lnTo>
                    <a:pt x="29498" y="34750"/>
                  </a:lnTo>
                  <a:lnTo>
                    <a:pt x="30129" y="32957"/>
                  </a:lnTo>
                  <a:lnTo>
                    <a:pt x="31240" y="32010"/>
                  </a:lnTo>
                  <a:lnTo>
                    <a:pt x="32238" y="32730"/>
                  </a:lnTo>
                  <a:lnTo>
                    <a:pt x="29510" y="36177"/>
                  </a:lnTo>
                  <a:lnTo>
                    <a:pt x="30773" y="39991"/>
                  </a:lnTo>
                  <a:lnTo>
                    <a:pt x="32831" y="40243"/>
                  </a:lnTo>
                  <a:lnTo>
                    <a:pt x="35281" y="39523"/>
                  </a:lnTo>
                  <a:lnTo>
                    <a:pt x="36203" y="40129"/>
                  </a:lnTo>
                  <a:lnTo>
                    <a:pt x="34498" y="41190"/>
                  </a:lnTo>
                  <a:lnTo>
                    <a:pt x="31493" y="41291"/>
                  </a:lnTo>
                  <a:lnTo>
                    <a:pt x="31139" y="43248"/>
                  </a:lnTo>
                  <a:lnTo>
                    <a:pt x="30041" y="44549"/>
                  </a:lnTo>
                  <a:lnTo>
                    <a:pt x="29296" y="46948"/>
                  </a:lnTo>
                  <a:lnTo>
                    <a:pt x="25861" y="47592"/>
                  </a:lnTo>
                  <a:lnTo>
                    <a:pt x="22288" y="47592"/>
                  </a:lnTo>
                  <a:lnTo>
                    <a:pt x="22957" y="45420"/>
                  </a:lnTo>
                  <a:lnTo>
                    <a:pt x="21543" y="43804"/>
                  </a:lnTo>
                  <a:lnTo>
                    <a:pt x="19990" y="45660"/>
                  </a:lnTo>
                  <a:lnTo>
                    <a:pt x="19775" y="48261"/>
                  </a:lnTo>
                  <a:lnTo>
                    <a:pt x="17085" y="49385"/>
                  </a:lnTo>
                  <a:lnTo>
                    <a:pt x="16113" y="52857"/>
                  </a:lnTo>
                  <a:lnTo>
                    <a:pt x="14484" y="54524"/>
                  </a:lnTo>
                  <a:lnTo>
                    <a:pt x="12982" y="54524"/>
                  </a:lnTo>
                  <a:lnTo>
                    <a:pt x="10178" y="55004"/>
                  </a:lnTo>
                  <a:lnTo>
                    <a:pt x="12590" y="56279"/>
                  </a:lnTo>
                  <a:lnTo>
                    <a:pt x="13398" y="58022"/>
                  </a:lnTo>
                  <a:lnTo>
                    <a:pt x="12186" y="59285"/>
                  </a:lnTo>
                  <a:lnTo>
                    <a:pt x="8714" y="58855"/>
                  </a:lnTo>
                  <a:lnTo>
                    <a:pt x="6100" y="60232"/>
                  </a:lnTo>
                  <a:lnTo>
                    <a:pt x="6100" y="66116"/>
                  </a:lnTo>
                  <a:lnTo>
                    <a:pt x="8777" y="66899"/>
                  </a:lnTo>
                  <a:lnTo>
                    <a:pt x="10002" y="67947"/>
                  </a:lnTo>
                  <a:lnTo>
                    <a:pt x="11555" y="67038"/>
                  </a:lnTo>
                  <a:lnTo>
                    <a:pt x="13714" y="67151"/>
                  </a:lnTo>
                  <a:lnTo>
                    <a:pt x="15709" y="64247"/>
                  </a:lnTo>
                  <a:lnTo>
                    <a:pt x="16719" y="62441"/>
                  </a:lnTo>
                  <a:lnTo>
                    <a:pt x="17729" y="61999"/>
                  </a:lnTo>
                  <a:lnTo>
                    <a:pt x="18020" y="60383"/>
                  </a:lnTo>
                  <a:lnTo>
                    <a:pt x="20229" y="60964"/>
                  </a:lnTo>
                  <a:lnTo>
                    <a:pt x="21631" y="60194"/>
                  </a:lnTo>
                  <a:lnTo>
                    <a:pt x="22982" y="60194"/>
                  </a:lnTo>
                  <a:lnTo>
                    <a:pt x="24800" y="62227"/>
                  </a:lnTo>
                  <a:lnTo>
                    <a:pt x="26202" y="63502"/>
                  </a:lnTo>
                  <a:lnTo>
                    <a:pt x="26909" y="64702"/>
                  </a:lnTo>
                  <a:lnTo>
                    <a:pt x="26909" y="66444"/>
                  </a:lnTo>
                  <a:lnTo>
                    <a:pt x="28803" y="65333"/>
                  </a:lnTo>
                  <a:lnTo>
                    <a:pt x="28803" y="63805"/>
                  </a:lnTo>
                  <a:lnTo>
                    <a:pt x="29927" y="64171"/>
                  </a:lnTo>
                  <a:lnTo>
                    <a:pt x="30521" y="62807"/>
                  </a:lnTo>
                  <a:lnTo>
                    <a:pt x="27553" y="61115"/>
                  </a:lnTo>
                  <a:lnTo>
                    <a:pt x="25343" y="58956"/>
                  </a:lnTo>
                  <a:lnTo>
                    <a:pt x="25609" y="57997"/>
                  </a:lnTo>
                  <a:lnTo>
                    <a:pt x="27629" y="59386"/>
                  </a:lnTo>
                  <a:lnTo>
                    <a:pt x="30432" y="62176"/>
                  </a:lnTo>
                  <a:lnTo>
                    <a:pt x="31910" y="65977"/>
                  </a:lnTo>
                  <a:lnTo>
                    <a:pt x="33879" y="67492"/>
                  </a:lnTo>
                  <a:lnTo>
                    <a:pt x="35660" y="65800"/>
                  </a:lnTo>
                  <a:lnTo>
                    <a:pt x="34498" y="64424"/>
                  </a:lnTo>
                  <a:lnTo>
                    <a:pt x="35496" y="63338"/>
                  </a:lnTo>
                  <a:lnTo>
                    <a:pt x="36758" y="63148"/>
                  </a:lnTo>
                  <a:lnTo>
                    <a:pt x="38602" y="62782"/>
                  </a:lnTo>
                  <a:lnTo>
                    <a:pt x="38488" y="60168"/>
                  </a:lnTo>
                  <a:lnTo>
                    <a:pt x="39966" y="57012"/>
                  </a:lnTo>
                  <a:lnTo>
                    <a:pt x="41203" y="56696"/>
                  </a:lnTo>
                  <a:lnTo>
                    <a:pt x="41809" y="58944"/>
                  </a:lnTo>
                  <a:lnTo>
                    <a:pt x="44284" y="58944"/>
                  </a:lnTo>
                  <a:lnTo>
                    <a:pt x="44158" y="57315"/>
                  </a:lnTo>
                  <a:lnTo>
                    <a:pt x="45155" y="56683"/>
                  </a:lnTo>
                  <a:lnTo>
                    <a:pt x="44739" y="57946"/>
                  </a:lnTo>
                  <a:lnTo>
                    <a:pt x="47529" y="60812"/>
                  </a:lnTo>
                  <a:lnTo>
                    <a:pt x="48767" y="61747"/>
                  </a:lnTo>
                  <a:lnTo>
                    <a:pt x="45635" y="62416"/>
                  </a:lnTo>
                  <a:lnTo>
                    <a:pt x="42478" y="61570"/>
                  </a:lnTo>
                  <a:lnTo>
                    <a:pt x="39877" y="62214"/>
                  </a:lnTo>
                  <a:lnTo>
                    <a:pt x="38223" y="63136"/>
                  </a:lnTo>
                  <a:lnTo>
                    <a:pt x="37036" y="66002"/>
                  </a:lnTo>
                  <a:lnTo>
                    <a:pt x="39044" y="67341"/>
                  </a:lnTo>
                  <a:lnTo>
                    <a:pt x="41999" y="68111"/>
                  </a:lnTo>
                  <a:lnTo>
                    <a:pt x="44284" y="66823"/>
                  </a:lnTo>
                  <a:lnTo>
                    <a:pt x="44979" y="67833"/>
                  </a:lnTo>
                  <a:lnTo>
                    <a:pt x="44208" y="70712"/>
                  </a:lnTo>
                  <a:lnTo>
                    <a:pt x="41658" y="71886"/>
                  </a:lnTo>
                  <a:lnTo>
                    <a:pt x="38400" y="72391"/>
                  </a:lnTo>
                  <a:lnTo>
                    <a:pt x="32932" y="70813"/>
                  </a:lnTo>
                  <a:lnTo>
                    <a:pt x="30887" y="71154"/>
                  </a:lnTo>
                  <a:lnTo>
                    <a:pt x="29334" y="72518"/>
                  </a:lnTo>
                  <a:lnTo>
                    <a:pt x="26922" y="70535"/>
                  </a:lnTo>
                  <a:lnTo>
                    <a:pt x="24586" y="70030"/>
                  </a:lnTo>
                  <a:lnTo>
                    <a:pt x="24207" y="67277"/>
                  </a:lnTo>
                  <a:lnTo>
                    <a:pt x="22515" y="66899"/>
                  </a:lnTo>
                  <a:lnTo>
                    <a:pt x="20406" y="67252"/>
                  </a:lnTo>
                  <a:lnTo>
                    <a:pt x="16227" y="67227"/>
                  </a:lnTo>
                  <a:lnTo>
                    <a:pt x="11908" y="68805"/>
                  </a:lnTo>
                  <a:lnTo>
                    <a:pt x="10570" y="68136"/>
                  </a:lnTo>
                  <a:lnTo>
                    <a:pt x="8613" y="70081"/>
                  </a:lnTo>
                  <a:lnTo>
                    <a:pt x="6782" y="72025"/>
                  </a:lnTo>
                  <a:lnTo>
                    <a:pt x="6163" y="73995"/>
                  </a:lnTo>
                  <a:lnTo>
                    <a:pt x="3612" y="75826"/>
                  </a:lnTo>
                  <a:lnTo>
                    <a:pt x="1087" y="79854"/>
                  </a:lnTo>
                  <a:lnTo>
                    <a:pt x="1" y="82468"/>
                  </a:lnTo>
                  <a:lnTo>
                    <a:pt x="531" y="84917"/>
                  </a:lnTo>
                  <a:lnTo>
                    <a:pt x="14" y="87758"/>
                  </a:lnTo>
                  <a:lnTo>
                    <a:pt x="885" y="91382"/>
                  </a:lnTo>
                  <a:lnTo>
                    <a:pt x="5140" y="95852"/>
                  </a:lnTo>
                  <a:lnTo>
                    <a:pt x="8347" y="97746"/>
                  </a:lnTo>
                  <a:lnTo>
                    <a:pt x="11151" y="97418"/>
                  </a:lnTo>
                  <a:lnTo>
                    <a:pt x="13752" y="97418"/>
                  </a:lnTo>
                  <a:lnTo>
                    <a:pt x="16467" y="96054"/>
                  </a:lnTo>
                  <a:lnTo>
                    <a:pt x="18525" y="96294"/>
                  </a:lnTo>
                  <a:lnTo>
                    <a:pt x="19497" y="97923"/>
                  </a:lnTo>
                  <a:lnTo>
                    <a:pt x="22338" y="97784"/>
                  </a:lnTo>
                  <a:lnTo>
                    <a:pt x="23336" y="99400"/>
                  </a:lnTo>
                  <a:lnTo>
                    <a:pt x="22906" y="103492"/>
                  </a:lnTo>
                  <a:lnTo>
                    <a:pt x="25066" y="106686"/>
                  </a:lnTo>
                  <a:lnTo>
                    <a:pt x="25659" y="109717"/>
                  </a:lnTo>
                  <a:lnTo>
                    <a:pt x="25659" y="112457"/>
                  </a:lnTo>
                  <a:lnTo>
                    <a:pt x="23765" y="115083"/>
                  </a:lnTo>
                  <a:lnTo>
                    <a:pt x="23765" y="117697"/>
                  </a:lnTo>
                  <a:lnTo>
                    <a:pt x="25659" y="120437"/>
                  </a:lnTo>
                  <a:lnTo>
                    <a:pt x="25659" y="124010"/>
                  </a:lnTo>
                  <a:lnTo>
                    <a:pt x="27692" y="126675"/>
                  </a:lnTo>
                  <a:lnTo>
                    <a:pt x="28778" y="128733"/>
                  </a:lnTo>
                  <a:lnTo>
                    <a:pt x="29157" y="130993"/>
                  </a:lnTo>
                  <a:lnTo>
                    <a:pt x="31051" y="133998"/>
                  </a:lnTo>
                  <a:lnTo>
                    <a:pt x="35849" y="133998"/>
                  </a:lnTo>
                  <a:lnTo>
                    <a:pt x="38501" y="132003"/>
                  </a:lnTo>
                  <a:lnTo>
                    <a:pt x="40193" y="130160"/>
                  </a:lnTo>
                  <a:lnTo>
                    <a:pt x="42769" y="127243"/>
                  </a:lnTo>
                  <a:lnTo>
                    <a:pt x="43362" y="124541"/>
                  </a:lnTo>
                  <a:lnTo>
                    <a:pt x="44865" y="124541"/>
                  </a:lnTo>
                  <a:lnTo>
                    <a:pt x="45206" y="120121"/>
                  </a:lnTo>
                  <a:lnTo>
                    <a:pt x="45206" y="119010"/>
                  </a:lnTo>
                  <a:lnTo>
                    <a:pt x="49183" y="115954"/>
                  </a:lnTo>
                  <a:lnTo>
                    <a:pt x="50888" y="113379"/>
                  </a:lnTo>
                  <a:lnTo>
                    <a:pt x="50888" y="110651"/>
                  </a:lnTo>
                  <a:lnTo>
                    <a:pt x="50042" y="108606"/>
                  </a:lnTo>
                  <a:lnTo>
                    <a:pt x="50092" y="106295"/>
                  </a:lnTo>
                  <a:lnTo>
                    <a:pt x="49600" y="104969"/>
                  </a:lnTo>
                  <a:lnTo>
                    <a:pt x="52239" y="102570"/>
                  </a:lnTo>
                  <a:lnTo>
                    <a:pt x="54853" y="99653"/>
                  </a:lnTo>
                  <a:lnTo>
                    <a:pt x="58149" y="97645"/>
                  </a:lnTo>
                  <a:lnTo>
                    <a:pt x="58186" y="97570"/>
                  </a:lnTo>
                  <a:cubicBezTo>
                    <a:pt x="58641" y="96761"/>
                    <a:pt x="59702" y="94817"/>
                    <a:pt x="59702" y="94362"/>
                  </a:cubicBezTo>
                  <a:cubicBezTo>
                    <a:pt x="59702" y="94148"/>
                    <a:pt x="60131" y="92948"/>
                    <a:pt x="60522" y="91963"/>
                  </a:cubicBezTo>
                  <a:lnTo>
                    <a:pt x="60573" y="91862"/>
                  </a:lnTo>
                  <a:lnTo>
                    <a:pt x="59904" y="89716"/>
                  </a:lnTo>
                  <a:lnTo>
                    <a:pt x="58149" y="90587"/>
                  </a:lnTo>
                  <a:lnTo>
                    <a:pt x="54411" y="91117"/>
                  </a:lnTo>
                  <a:lnTo>
                    <a:pt x="53375" y="91610"/>
                  </a:lnTo>
                  <a:lnTo>
                    <a:pt x="52858" y="90031"/>
                  </a:lnTo>
                  <a:lnTo>
                    <a:pt x="52327" y="88870"/>
                  </a:lnTo>
                  <a:lnTo>
                    <a:pt x="50118" y="86748"/>
                  </a:lnTo>
                  <a:lnTo>
                    <a:pt x="48830" y="85852"/>
                  </a:lnTo>
                  <a:lnTo>
                    <a:pt x="46772" y="81104"/>
                  </a:lnTo>
                  <a:lnTo>
                    <a:pt x="45913" y="79917"/>
                  </a:lnTo>
                  <a:lnTo>
                    <a:pt x="44852" y="77076"/>
                  </a:lnTo>
                  <a:lnTo>
                    <a:pt x="44309" y="76142"/>
                  </a:lnTo>
                  <a:lnTo>
                    <a:pt x="44890" y="75927"/>
                  </a:lnTo>
                  <a:lnTo>
                    <a:pt x="47264" y="79185"/>
                  </a:lnTo>
                  <a:lnTo>
                    <a:pt x="48716" y="81470"/>
                  </a:lnTo>
                  <a:lnTo>
                    <a:pt x="49562" y="83945"/>
                  </a:lnTo>
                  <a:lnTo>
                    <a:pt x="51570" y="85523"/>
                  </a:lnTo>
                  <a:lnTo>
                    <a:pt x="52795" y="88478"/>
                  </a:lnTo>
                  <a:lnTo>
                    <a:pt x="53439" y="90271"/>
                  </a:lnTo>
                  <a:lnTo>
                    <a:pt x="57189" y="88579"/>
                  </a:lnTo>
                  <a:lnTo>
                    <a:pt x="60939" y="87746"/>
                  </a:lnTo>
                  <a:lnTo>
                    <a:pt x="65005" y="85675"/>
                  </a:lnTo>
                  <a:lnTo>
                    <a:pt x="66230" y="83453"/>
                  </a:lnTo>
                  <a:lnTo>
                    <a:pt x="67139" y="81154"/>
                  </a:lnTo>
                  <a:lnTo>
                    <a:pt x="65422" y="79437"/>
                  </a:lnTo>
                  <a:lnTo>
                    <a:pt x="63932" y="77821"/>
                  </a:lnTo>
                  <a:lnTo>
                    <a:pt x="61356" y="78616"/>
                  </a:lnTo>
                  <a:lnTo>
                    <a:pt x="59487" y="78705"/>
                  </a:lnTo>
                  <a:lnTo>
                    <a:pt x="58325" y="76571"/>
                  </a:lnTo>
                  <a:lnTo>
                    <a:pt x="56570" y="75094"/>
                  </a:lnTo>
                  <a:lnTo>
                    <a:pt x="57189" y="74045"/>
                  </a:lnTo>
                  <a:lnTo>
                    <a:pt x="59790" y="76154"/>
                  </a:lnTo>
                  <a:lnTo>
                    <a:pt x="61886" y="77303"/>
                  </a:lnTo>
                  <a:lnTo>
                    <a:pt x="63742" y="77442"/>
                  </a:lnTo>
                  <a:lnTo>
                    <a:pt x="65472" y="78364"/>
                  </a:lnTo>
                  <a:lnTo>
                    <a:pt x="68351" y="78818"/>
                  </a:lnTo>
                  <a:lnTo>
                    <a:pt x="71634" y="78414"/>
                  </a:lnTo>
                  <a:lnTo>
                    <a:pt x="74109" y="80195"/>
                  </a:lnTo>
                  <a:lnTo>
                    <a:pt x="75511" y="82569"/>
                  </a:lnTo>
                  <a:lnTo>
                    <a:pt x="77089" y="82834"/>
                  </a:lnTo>
                  <a:lnTo>
                    <a:pt x="78074" y="81697"/>
                  </a:lnTo>
                  <a:lnTo>
                    <a:pt x="78541" y="83617"/>
                  </a:lnTo>
                  <a:lnTo>
                    <a:pt x="79173" y="86357"/>
                  </a:lnTo>
                  <a:lnTo>
                    <a:pt x="80562" y="89349"/>
                  </a:lnTo>
                  <a:lnTo>
                    <a:pt x="82014" y="92670"/>
                  </a:lnTo>
                  <a:lnTo>
                    <a:pt x="82721" y="95246"/>
                  </a:lnTo>
                  <a:lnTo>
                    <a:pt x="84930" y="91723"/>
                  </a:lnTo>
                  <a:lnTo>
                    <a:pt x="84930" y="88668"/>
                  </a:lnTo>
                  <a:lnTo>
                    <a:pt x="85802" y="87215"/>
                  </a:lnTo>
                  <a:lnTo>
                    <a:pt x="87822" y="85460"/>
                  </a:lnTo>
                  <a:lnTo>
                    <a:pt x="90840" y="82720"/>
                  </a:lnTo>
                  <a:lnTo>
                    <a:pt x="92115" y="80990"/>
                  </a:lnTo>
                  <a:lnTo>
                    <a:pt x="94451" y="80447"/>
                  </a:lnTo>
                  <a:lnTo>
                    <a:pt x="95158" y="83339"/>
                  </a:lnTo>
                  <a:lnTo>
                    <a:pt x="96914" y="84160"/>
                  </a:lnTo>
                  <a:lnTo>
                    <a:pt x="96914" y="87885"/>
                  </a:lnTo>
                  <a:lnTo>
                    <a:pt x="99035" y="86622"/>
                  </a:lnTo>
                  <a:lnTo>
                    <a:pt x="100702" y="90132"/>
                  </a:lnTo>
                  <a:lnTo>
                    <a:pt x="100702" y="94451"/>
                  </a:lnTo>
                  <a:lnTo>
                    <a:pt x="102772" y="95549"/>
                  </a:lnTo>
                  <a:lnTo>
                    <a:pt x="103720" y="97557"/>
                  </a:lnTo>
                  <a:lnTo>
                    <a:pt x="105247" y="99565"/>
                  </a:lnTo>
                  <a:lnTo>
                    <a:pt x="107975" y="100701"/>
                  </a:lnTo>
                  <a:lnTo>
                    <a:pt x="107192" y="98100"/>
                  </a:lnTo>
                  <a:lnTo>
                    <a:pt x="106864" y="96294"/>
                  </a:lnTo>
                  <a:lnTo>
                    <a:pt x="105121" y="94994"/>
                  </a:lnTo>
                  <a:lnTo>
                    <a:pt x="104023" y="93478"/>
                  </a:lnTo>
                  <a:lnTo>
                    <a:pt x="103442" y="92127"/>
                  </a:lnTo>
                  <a:lnTo>
                    <a:pt x="103732" y="90082"/>
                  </a:lnTo>
                  <a:lnTo>
                    <a:pt x="104212" y="89476"/>
                  </a:lnTo>
                  <a:lnTo>
                    <a:pt x="105626" y="90801"/>
                  </a:lnTo>
                  <a:lnTo>
                    <a:pt x="107306" y="92595"/>
                  </a:lnTo>
                  <a:lnTo>
                    <a:pt x="108417" y="93163"/>
                  </a:lnTo>
                  <a:lnTo>
                    <a:pt x="108568" y="93049"/>
                  </a:lnTo>
                  <a:cubicBezTo>
                    <a:pt x="110803" y="91382"/>
                    <a:pt x="110803" y="91041"/>
                    <a:pt x="110803" y="90902"/>
                  </a:cubicBezTo>
                  <a:lnTo>
                    <a:pt x="110803" y="87203"/>
                  </a:lnTo>
                  <a:lnTo>
                    <a:pt x="108846" y="85359"/>
                  </a:lnTo>
                  <a:lnTo>
                    <a:pt x="108139" y="83932"/>
                  </a:lnTo>
                  <a:cubicBezTo>
                    <a:pt x="108265" y="83238"/>
                    <a:pt x="108480" y="82556"/>
                    <a:pt x="108581" y="82455"/>
                  </a:cubicBezTo>
                  <a:cubicBezTo>
                    <a:pt x="108758" y="82341"/>
                    <a:pt x="109654" y="82000"/>
                    <a:pt x="110374" y="81748"/>
                  </a:cubicBezTo>
                  <a:lnTo>
                    <a:pt x="110967" y="83099"/>
                  </a:lnTo>
                  <a:lnTo>
                    <a:pt x="113139" y="81521"/>
                  </a:lnTo>
                  <a:lnTo>
                    <a:pt x="117016" y="79589"/>
                  </a:lnTo>
                  <a:lnTo>
                    <a:pt x="118821" y="76293"/>
                  </a:lnTo>
                  <a:lnTo>
                    <a:pt x="119604" y="74083"/>
                  </a:lnTo>
                  <a:lnTo>
                    <a:pt x="119630" y="70232"/>
                  </a:lnTo>
                  <a:lnTo>
                    <a:pt x="118140" y="67227"/>
                  </a:lnTo>
                  <a:lnTo>
                    <a:pt x="116890" y="65649"/>
                  </a:lnTo>
                  <a:lnTo>
                    <a:pt x="118809" y="64348"/>
                  </a:lnTo>
                  <a:lnTo>
                    <a:pt x="119958" y="63451"/>
                  </a:lnTo>
                  <a:lnTo>
                    <a:pt x="117622" y="62719"/>
                  </a:lnTo>
                  <a:lnTo>
                    <a:pt x="116258" y="63212"/>
                  </a:lnTo>
                  <a:lnTo>
                    <a:pt x="115475" y="62340"/>
                  </a:lnTo>
                  <a:lnTo>
                    <a:pt x="115059" y="61772"/>
                  </a:lnTo>
                  <a:lnTo>
                    <a:pt x="116624" y="60863"/>
                  </a:lnTo>
                  <a:lnTo>
                    <a:pt x="117369" y="59373"/>
                  </a:lnTo>
                  <a:lnTo>
                    <a:pt x="117900" y="59638"/>
                  </a:lnTo>
                  <a:lnTo>
                    <a:pt x="117256" y="61974"/>
                  </a:lnTo>
                  <a:lnTo>
                    <a:pt x="119390" y="60901"/>
                  </a:lnTo>
                  <a:lnTo>
                    <a:pt x="120337" y="61684"/>
                  </a:lnTo>
                  <a:lnTo>
                    <a:pt x="121284" y="63350"/>
                  </a:lnTo>
                  <a:lnTo>
                    <a:pt x="122168" y="64424"/>
                  </a:lnTo>
                  <a:lnTo>
                    <a:pt x="122168" y="66015"/>
                  </a:lnTo>
                  <a:lnTo>
                    <a:pt x="123291" y="67151"/>
                  </a:lnTo>
                  <a:lnTo>
                    <a:pt x="125501" y="65383"/>
                  </a:lnTo>
                  <a:lnTo>
                    <a:pt x="124882" y="62782"/>
                  </a:lnTo>
                  <a:lnTo>
                    <a:pt x="123216" y="61078"/>
                  </a:lnTo>
                  <a:lnTo>
                    <a:pt x="122837" y="60295"/>
                  </a:lnTo>
                  <a:lnTo>
                    <a:pt x="124238" y="59095"/>
                  </a:lnTo>
                  <a:lnTo>
                    <a:pt x="124352" y="56254"/>
                  </a:lnTo>
                  <a:lnTo>
                    <a:pt x="125337" y="55433"/>
                  </a:lnTo>
                  <a:lnTo>
                    <a:pt x="126688" y="56229"/>
                  </a:lnTo>
                  <a:lnTo>
                    <a:pt x="128734" y="52693"/>
                  </a:lnTo>
                  <a:lnTo>
                    <a:pt x="130363" y="47693"/>
                  </a:lnTo>
                  <a:lnTo>
                    <a:pt x="129176" y="44359"/>
                  </a:lnTo>
                  <a:lnTo>
                    <a:pt x="128418" y="41329"/>
                  </a:lnTo>
                  <a:lnTo>
                    <a:pt x="126625" y="39650"/>
                  </a:lnTo>
                  <a:lnTo>
                    <a:pt x="124365" y="39006"/>
                  </a:lnTo>
                  <a:lnTo>
                    <a:pt x="123039" y="38501"/>
                  </a:lnTo>
                  <a:lnTo>
                    <a:pt x="122231" y="37844"/>
                  </a:lnTo>
                  <a:lnTo>
                    <a:pt x="124238" y="33816"/>
                  </a:lnTo>
                  <a:lnTo>
                    <a:pt x="125047" y="31152"/>
                  </a:lnTo>
                  <a:lnTo>
                    <a:pt x="127067" y="29939"/>
                  </a:lnTo>
                  <a:lnTo>
                    <a:pt x="130350" y="29939"/>
                  </a:lnTo>
                  <a:lnTo>
                    <a:pt x="135009" y="28677"/>
                  </a:lnTo>
                  <a:lnTo>
                    <a:pt x="132875" y="28677"/>
                  </a:lnTo>
                  <a:lnTo>
                    <a:pt x="132875" y="23841"/>
                  </a:lnTo>
                  <a:lnTo>
                    <a:pt x="135224" y="22793"/>
                  </a:lnTo>
                  <a:lnTo>
                    <a:pt x="136108" y="25091"/>
                  </a:lnTo>
                  <a:lnTo>
                    <a:pt x="137257" y="22490"/>
                  </a:lnTo>
                  <a:lnTo>
                    <a:pt x="137282" y="21025"/>
                  </a:lnTo>
                  <a:lnTo>
                    <a:pt x="138090" y="21479"/>
                  </a:lnTo>
                  <a:lnTo>
                    <a:pt x="137446" y="25129"/>
                  </a:lnTo>
                  <a:lnTo>
                    <a:pt x="136032" y="30912"/>
                  </a:lnTo>
                  <a:lnTo>
                    <a:pt x="136019" y="34447"/>
                  </a:lnTo>
                  <a:lnTo>
                    <a:pt x="139467" y="39220"/>
                  </a:lnTo>
                  <a:lnTo>
                    <a:pt x="140452" y="42491"/>
                  </a:lnTo>
                  <a:lnTo>
                    <a:pt x="140452" y="44486"/>
                  </a:lnTo>
                  <a:lnTo>
                    <a:pt x="142346" y="42907"/>
                  </a:lnTo>
                  <a:lnTo>
                    <a:pt x="142346" y="39460"/>
                  </a:lnTo>
                  <a:lnTo>
                    <a:pt x="143836" y="36051"/>
                  </a:lnTo>
                  <a:lnTo>
                    <a:pt x="143028" y="33273"/>
                  </a:lnTo>
                  <a:lnTo>
                    <a:pt x="142901" y="31682"/>
                  </a:lnTo>
                  <a:lnTo>
                    <a:pt x="142598" y="29447"/>
                  </a:lnTo>
                  <a:lnTo>
                    <a:pt x="140742" y="27982"/>
                  </a:lnTo>
                  <a:lnTo>
                    <a:pt x="140464" y="25356"/>
                  </a:lnTo>
                  <a:lnTo>
                    <a:pt x="142939" y="23740"/>
                  </a:lnTo>
                  <a:lnTo>
                    <a:pt x="145502" y="24093"/>
                  </a:lnTo>
                  <a:lnTo>
                    <a:pt x="145502" y="21189"/>
                  </a:lnTo>
                  <a:lnTo>
                    <a:pt x="146462" y="19611"/>
                  </a:lnTo>
                  <a:lnTo>
                    <a:pt x="148508" y="18588"/>
                  </a:lnTo>
                  <a:lnTo>
                    <a:pt x="149732" y="18588"/>
                  </a:lnTo>
                  <a:lnTo>
                    <a:pt x="148141" y="14231"/>
                  </a:lnTo>
                  <a:lnTo>
                    <a:pt x="145010" y="13070"/>
                  </a:lnTo>
                  <a:lnTo>
                    <a:pt x="145490" y="11214"/>
                  </a:lnTo>
                  <a:lnTo>
                    <a:pt x="145161" y="9105"/>
                  </a:lnTo>
                  <a:lnTo>
                    <a:pt x="145060" y="8562"/>
                  </a:lnTo>
                  <a:lnTo>
                    <a:pt x="146664" y="9395"/>
                  </a:lnTo>
                  <a:lnTo>
                    <a:pt x="148015" y="8360"/>
                  </a:lnTo>
                  <a:lnTo>
                    <a:pt x="149442" y="9307"/>
                  </a:lnTo>
                  <a:lnTo>
                    <a:pt x="150364" y="6542"/>
                  </a:lnTo>
                  <a:lnTo>
                    <a:pt x="149038" y="4774"/>
                  </a:lnTo>
                  <a:lnTo>
                    <a:pt x="148369" y="2223"/>
                  </a:lnTo>
                  <a:lnTo>
                    <a:pt x="144227" y="1605"/>
                  </a:lnTo>
                  <a:lnTo>
                    <a:pt x="144227" y="3120"/>
                  </a:lnTo>
                  <a:lnTo>
                    <a:pt x="143116" y="3082"/>
                  </a:lnTo>
                  <a:lnTo>
                    <a:pt x="142384" y="2185"/>
                  </a:lnTo>
                  <a:lnTo>
                    <a:pt x="134744" y="2185"/>
                  </a:lnTo>
                  <a:lnTo>
                    <a:pt x="130704" y="2564"/>
                  </a:lnTo>
                  <a:lnTo>
                    <a:pt x="133065" y="4875"/>
                  </a:lnTo>
                  <a:lnTo>
                    <a:pt x="131411" y="4888"/>
                  </a:lnTo>
                  <a:lnTo>
                    <a:pt x="130842" y="3486"/>
                  </a:lnTo>
                  <a:lnTo>
                    <a:pt x="127458" y="4989"/>
                  </a:lnTo>
                  <a:lnTo>
                    <a:pt x="124908" y="6605"/>
                  </a:lnTo>
                  <a:lnTo>
                    <a:pt x="123620" y="6605"/>
                  </a:lnTo>
                  <a:lnTo>
                    <a:pt x="122584" y="4420"/>
                  </a:lnTo>
                  <a:lnTo>
                    <a:pt x="119781" y="4016"/>
                  </a:lnTo>
                  <a:lnTo>
                    <a:pt x="117710" y="5178"/>
                  </a:lnTo>
                  <a:lnTo>
                    <a:pt x="114604" y="4143"/>
                  </a:lnTo>
                  <a:lnTo>
                    <a:pt x="112432" y="3259"/>
                  </a:lnTo>
                  <a:lnTo>
                    <a:pt x="108076" y="3574"/>
                  </a:lnTo>
                  <a:lnTo>
                    <a:pt x="106005" y="4900"/>
                  </a:lnTo>
                  <a:lnTo>
                    <a:pt x="107091" y="7842"/>
                  </a:lnTo>
                  <a:lnTo>
                    <a:pt x="105146" y="7842"/>
                  </a:lnTo>
                  <a:lnTo>
                    <a:pt x="103795" y="7729"/>
                  </a:lnTo>
                  <a:lnTo>
                    <a:pt x="101851" y="8714"/>
                  </a:lnTo>
                  <a:lnTo>
                    <a:pt x="102583" y="10039"/>
                  </a:lnTo>
                  <a:lnTo>
                    <a:pt x="102583" y="10039"/>
                  </a:lnTo>
                  <a:lnTo>
                    <a:pt x="101169" y="9623"/>
                  </a:lnTo>
                  <a:lnTo>
                    <a:pt x="100348" y="6744"/>
                  </a:lnTo>
                  <a:lnTo>
                    <a:pt x="97545" y="4370"/>
                  </a:lnTo>
                  <a:lnTo>
                    <a:pt x="93252" y="4963"/>
                  </a:lnTo>
                  <a:lnTo>
                    <a:pt x="94072" y="7628"/>
                  </a:lnTo>
                  <a:lnTo>
                    <a:pt x="91509" y="7539"/>
                  </a:lnTo>
                  <a:lnTo>
                    <a:pt x="90385" y="6074"/>
                  </a:lnTo>
                  <a:lnTo>
                    <a:pt x="87999" y="7337"/>
                  </a:lnTo>
                  <a:lnTo>
                    <a:pt x="86231" y="7893"/>
                  </a:lnTo>
                  <a:lnTo>
                    <a:pt x="84034" y="10544"/>
                  </a:lnTo>
                  <a:lnTo>
                    <a:pt x="83706" y="9282"/>
                  </a:lnTo>
                  <a:lnTo>
                    <a:pt x="85915" y="5923"/>
                  </a:lnTo>
                  <a:lnTo>
                    <a:pt x="85234" y="2526"/>
                  </a:lnTo>
                  <a:lnTo>
                    <a:pt x="8178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52"/>
            <p:cNvSpPr/>
            <p:nvPr/>
          </p:nvSpPr>
          <p:spPr>
            <a:xfrm>
              <a:off x="4467225" y="3815075"/>
              <a:ext cx="177425" cy="289800"/>
            </a:xfrm>
            <a:custGeom>
              <a:avLst/>
              <a:gdLst/>
              <a:ahLst/>
              <a:cxnLst/>
              <a:rect l="l" t="t" r="r" b="b"/>
              <a:pathLst>
                <a:path w="7097" h="11592" extrusionOk="0">
                  <a:moveTo>
                    <a:pt x="5683" y="0"/>
                  </a:moveTo>
                  <a:lnTo>
                    <a:pt x="4572" y="1339"/>
                  </a:lnTo>
                  <a:lnTo>
                    <a:pt x="2602" y="2513"/>
                  </a:lnTo>
                  <a:lnTo>
                    <a:pt x="1023" y="3271"/>
                  </a:lnTo>
                  <a:lnTo>
                    <a:pt x="1415" y="5809"/>
                  </a:lnTo>
                  <a:lnTo>
                    <a:pt x="1023" y="7362"/>
                  </a:lnTo>
                  <a:lnTo>
                    <a:pt x="1" y="8524"/>
                  </a:lnTo>
                  <a:lnTo>
                    <a:pt x="556" y="10809"/>
                  </a:lnTo>
                  <a:lnTo>
                    <a:pt x="2134" y="11592"/>
                  </a:lnTo>
                  <a:lnTo>
                    <a:pt x="3864" y="9849"/>
                  </a:lnTo>
                  <a:lnTo>
                    <a:pt x="5203" y="6541"/>
                  </a:lnTo>
                  <a:lnTo>
                    <a:pt x="6226" y="3384"/>
                  </a:lnTo>
                  <a:lnTo>
                    <a:pt x="7097" y="1655"/>
                  </a:lnTo>
                  <a:lnTo>
                    <a:pt x="615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52"/>
            <p:cNvSpPr/>
            <p:nvPr/>
          </p:nvSpPr>
          <p:spPr>
            <a:xfrm>
              <a:off x="4458375" y="3806875"/>
              <a:ext cx="194800" cy="307475"/>
            </a:xfrm>
            <a:custGeom>
              <a:avLst/>
              <a:gdLst/>
              <a:ahLst/>
              <a:cxnLst/>
              <a:rect l="l" t="t" r="r" b="b"/>
              <a:pathLst>
                <a:path w="7792" h="12299" extrusionOk="0">
                  <a:moveTo>
                    <a:pt x="6327" y="644"/>
                  </a:moveTo>
                  <a:lnTo>
                    <a:pt x="7097" y="1995"/>
                  </a:lnTo>
                  <a:lnTo>
                    <a:pt x="6277" y="3611"/>
                  </a:lnTo>
                  <a:lnTo>
                    <a:pt x="5266" y="6756"/>
                  </a:lnTo>
                  <a:lnTo>
                    <a:pt x="3953" y="10001"/>
                  </a:lnTo>
                  <a:lnTo>
                    <a:pt x="2413" y="11529"/>
                  </a:lnTo>
                  <a:lnTo>
                    <a:pt x="1175" y="10910"/>
                  </a:lnTo>
                  <a:lnTo>
                    <a:pt x="695" y="8940"/>
                  </a:lnTo>
                  <a:lnTo>
                    <a:pt x="1668" y="7829"/>
                  </a:lnTo>
                  <a:lnTo>
                    <a:pt x="2097" y="6149"/>
                  </a:lnTo>
                  <a:lnTo>
                    <a:pt x="1731" y="3776"/>
                  </a:lnTo>
                  <a:lnTo>
                    <a:pt x="3120" y="3119"/>
                  </a:lnTo>
                  <a:lnTo>
                    <a:pt x="5090" y="1932"/>
                  </a:lnTo>
                  <a:lnTo>
                    <a:pt x="6176" y="644"/>
                  </a:lnTo>
                  <a:close/>
                  <a:moveTo>
                    <a:pt x="5873" y="0"/>
                  </a:moveTo>
                  <a:lnTo>
                    <a:pt x="4711" y="1427"/>
                  </a:lnTo>
                  <a:lnTo>
                    <a:pt x="2817" y="2563"/>
                  </a:lnTo>
                  <a:lnTo>
                    <a:pt x="1024" y="3409"/>
                  </a:lnTo>
                  <a:lnTo>
                    <a:pt x="1440" y="6124"/>
                  </a:lnTo>
                  <a:lnTo>
                    <a:pt x="1087" y="7538"/>
                  </a:lnTo>
                  <a:lnTo>
                    <a:pt x="1" y="8776"/>
                  </a:lnTo>
                  <a:lnTo>
                    <a:pt x="632" y="11352"/>
                  </a:lnTo>
                  <a:lnTo>
                    <a:pt x="2552" y="12299"/>
                  </a:lnTo>
                  <a:lnTo>
                    <a:pt x="4420" y="10405"/>
                  </a:lnTo>
                  <a:lnTo>
                    <a:pt x="5847" y="6958"/>
                  </a:lnTo>
                  <a:lnTo>
                    <a:pt x="6845" y="3851"/>
                  </a:lnTo>
                  <a:lnTo>
                    <a:pt x="7792" y="1970"/>
                  </a:lnTo>
                  <a:lnTo>
                    <a:pt x="668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52"/>
            <p:cNvSpPr/>
            <p:nvPr/>
          </p:nvSpPr>
          <p:spPr>
            <a:xfrm>
              <a:off x="5304725" y="3312525"/>
              <a:ext cx="45475" cy="78625"/>
            </a:xfrm>
            <a:custGeom>
              <a:avLst/>
              <a:gdLst/>
              <a:ahLst/>
              <a:cxnLst/>
              <a:rect l="l" t="t" r="r" b="b"/>
              <a:pathLst>
                <a:path w="1819" h="3145" extrusionOk="0">
                  <a:moveTo>
                    <a:pt x="480" y="0"/>
                  </a:moveTo>
                  <a:lnTo>
                    <a:pt x="0" y="1654"/>
                  </a:lnTo>
                  <a:lnTo>
                    <a:pt x="480" y="3144"/>
                  </a:lnTo>
                  <a:lnTo>
                    <a:pt x="1503" y="2753"/>
                  </a:lnTo>
                  <a:lnTo>
                    <a:pt x="1818" y="1566"/>
                  </a:lnTo>
                  <a:lnTo>
                    <a:pt x="48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52"/>
            <p:cNvSpPr/>
            <p:nvPr/>
          </p:nvSpPr>
          <p:spPr>
            <a:xfrm>
              <a:off x="5296500" y="3296100"/>
              <a:ext cx="62525" cy="105475"/>
            </a:xfrm>
            <a:custGeom>
              <a:avLst/>
              <a:gdLst/>
              <a:ahLst/>
              <a:cxnLst/>
              <a:rect l="l" t="t" r="r" b="b"/>
              <a:pathLst>
                <a:path w="2501" h="4219" extrusionOk="0">
                  <a:moveTo>
                    <a:pt x="948" y="1301"/>
                  </a:moveTo>
                  <a:lnTo>
                    <a:pt x="1806" y="2311"/>
                  </a:lnTo>
                  <a:lnTo>
                    <a:pt x="1567" y="3170"/>
                  </a:lnTo>
                  <a:lnTo>
                    <a:pt x="1011" y="3397"/>
                  </a:lnTo>
                  <a:lnTo>
                    <a:pt x="657" y="2299"/>
                  </a:lnTo>
                  <a:lnTo>
                    <a:pt x="948" y="1301"/>
                  </a:lnTo>
                  <a:close/>
                  <a:moveTo>
                    <a:pt x="670" y="1"/>
                  </a:moveTo>
                  <a:lnTo>
                    <a:pt x="1" y="2311"/>
                  </a:lnTo>
                  <a:lnTo>
                    <a:pt x="607" y="4218"/>
                  </a:lnTo>
                  <a:lnTo>
                    <a:pt x="2097" y="3650"/>
                  </a:lnTo>
                  <a:lnTo>
                    <a:pt x="2501" y="2147"/>
                  </a:lnTo>
                  <a:lnTo>
                    <a:pt x="67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52"/>
            <p:cNvSpPr/>
            <p:nvPr/>
          </p:nvSpPr>
          <p:spPr>
            <a:xfrm>
              <a:off x="5643750" y="3420800"/>
              <a:ext cx="232675" cy="252250"/>
            </a:xfrm>
            <a:custGeom>
              <a:avLst/>
              <a:gdLst/>
              <a:ahLst/>
              <a:cxnLst/>
              <a:rect l="l" t="t" r="r" b="b"/>
              <a:pathLst>
                <a:path w="9307" h="10090" extrusionOk="0">
                  <a:moveTo>
                    <a:pt x="1" y="0"/>
                  </a:moveTo>
                  <a:lnTo>
                    <a:pt x="948" y="1301"/>
                  </a:lnTo>
                  <a:lnTo>
                    <a:pt x="2337" y="1553"/>
                  </a:lnTo>
                  <a:cubicBezTo>
                    <a:pt x="2337" y="1553"/>
                    <a:pt x="3536" y="3852"/>
                    <a:pt x="3688" y="4091"/>
                  </a:cubicBezTo>
                  <a:cubicBezTo>
                    <a:pt x="3852" y="4331"/>
                    <a:pt x="5897" y="8233"/>
                    <a:pt x="5897" y="8233"/>
                  </a:cubicBezTo>
                  <a:lnTo>
                    <a:pt x="7804" y="10089"/>
                  </a:lnTo>
                  <a:lnTo>
                    <a:pt x="8587" y="10089"/>
                  </a:lnTo>
                  <a:lnTo>
                    <a:pt x="9307" y="8119"/>
                  </a:lnTo>
                  <a:lnTo>
                    <a:pt x="7880" y="5039"/>
                  </a:lnTo>
                  <a:lnTo>
                    <a:pt x="4647" y="1882"/>
                  </a:lnTo>
                  <a:lnTo>
                    <a:pt x="3473" y="1061"/>
                  </a:lnTo>
                  <a:lnTo>
                    <a:pt x="197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52"/>
            <p:cNvSpPr/>
            <p:nvPr/>
          </p:nvSpPr>
          <p:spPr>
            <a:xfrm>
              <a:off x="5628275" y="3412900"/>
              <a:ext cx="256350" cy="268025"/>
            </a:xfrm>
            <a:custGeom>
              <a:avLst/>
              <a:gdLst/>
              <a:ahLst/>
              <a:cxnLst/>
              <a:rect l="l" t="t" r="r" b="b"/>
              <a:pathLst>
                <a:path w="10254" h="10721" extrusionOk="0">
                  <a:moveTo>
                    <a:pt x="2488" y="632"/>
                  </a:moveTo>
                  <a:lnTo>
                    <a:pt x="5052" y="2438"/>
                  </a:lnTo>
                  <a:lnTo>
                    <a:pt x="8246" y="5544"/>
                  </a:lnTo>
                  <a:lnTo>
                    <a:pt x="9585" y="8448"/>
                  </a:lnTo>
                  <a:lnTo>
                    <a:pt x="9004" y="10090"/>
                  </a:lnTo>
                  <a:lnTo>
                    <a:pt x="8562" y="10090"/>
                  </a:lnTo>
                  <a:lnTo>
                    <a:pt x="6782" y="8360"/>
                  </a:lnTo>
                  <a:cubicBezTo>
                    <a:pt x="6478" y="7792"/>
                    <a:pt x="4723" y="4471"/>
                    <a:pt x="4572" y="4231"/>
                  </a:cubicBezTo>
                  <a:cubicBezTo>
                    <a:pt x="4458" y="4067"/>
                    <a:pt x="3688" y="2614"/>
                    <a:pt x="3233" y="1731"/>
                  </a:cubicBezTo>
                  <a:lnTo>
                    <a:pt x="3158" y="1592"/>
                  </a:lnTo>
                  <a:lnTo>
                    <a:pt x="1743" y="1327"/>
                  </a:lnTo>
                  <a:lnTo>
                    <a:pt x="1238" y="632"/>
                  </a:lnTo>
                  <a:close/>
                  <a:moveTo>
                    <a:pt x="1" y="1"/>
                  </a:moveTo>
                  <a:lnTo>
                    <a:pt x="1390" y="1907"/>
                  </a:lnTo>
                  <a:lnTo>
                    <a:pt x="2741" y="2160"/>
                  </a:lnTo>
                  <a:cubicBezTo>
                    <a:pt x="3019" y="2690"/>
                    <a:pt x="3903" y="4370"/>
                    <a:pt x="4041" y="4584"/>
                  </a:cubicBezTo>
                  <a:cubicBezTo>
                    <a:pt x="4155" y="4748"/>
                    <a:pt x="5430" y="7135"/>
                    <a:pt x="6251" y="8701"/>
                  </a:cubicBezTo>
                  <a:lnTo>
                    <a:pt x="8297" y="10721"/>
                  </a:lnTo>
                  <a:lnTo>
                    <a:pt x="9433" y="10721"/>
                  </a:lnTo>
                  <a:lnTo>
                    <a:pt x="10254" y="8423"/>
                  </a:lnTo>
                  <a:lnTo>
                    <a:pt x="8789" y="5228"/>
                  </a:lnTo>
                  <a:lnTo>
                    <a:pt x="5443" y="1945"/>
                  </a:lnTo>
                  <a:lnTo>
                    <a:pt x="269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52"/>
            <p:cNvSpPr/>
            <p:nvPr/>
          </p:nvSpPr>
          <p:spPr>
            <a:xfrm>
              <a:off x="5873550" y="3662925"/>
              <a:ext cx="284775" cy="73250"/>
            </a:xfrm>
            <a:custGeom>
              <a:avLst/>
              <a:gdLst/>
              <a:ahLst/>
              <a:cxnLst/>
              <a:rect l="l" t="t" r="r" b="b"/>
              <a:pathLst>
                <a:path w="11391" h="2930" extrusionOk="0">
                  <a:moveTo>
                    <a:pt x="1150" y="0"/>
                  </a:moveTo>
                  <a:lnTo>
                    <a:pt x="1" y="998"/>
                  </a:lnTo>
                  <a:lnTo>
                    <a:pt x="2324" y="2058"/>
                  </a:lnTo>
                  <a:lnTo>
                    <a:pt x="5696" y="2930"/>
                  </a:lnTo>
                  <a:lnTo>
                    <a:pt x="11391" y="2930"/>
                  </a:lnTo>
                  <a:lnTo>
                    <a:pt x="8082" y="1667"/>
                  </a:lnTo>
                  <a:lnTo>
                    <a:pt x="5708" y="1667"/>
                  </a:lnTo>
                  <a:lnTo>
                    <a:pt x="115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52"/>
            <p:cNvSpPr/>
            <p:nvPr/>
          </p:nvSpPr>
          <p:spPr>
            <a:xfrm>
              <a:off x="5859050" y="3654075"/>
              <a:ext cx="342200" cy="90000"/>
            </a:xfrm>
            <a:custGeom>
              <a:avLst/>
              <a:gdLst/>
              <a:ahLst/>
              <a:cxnLst/>
              <a:rect l="l" t="t" r="r" b="b"/>
              <a:pathLst>
                <a:path w="13688" h="3600" extrusionOk="0">
                  <a:moveTo>
                    <a:pt x="1806" y="720"/>
                  </a:moveTo>
                  <a:lnTo>
                    <a:pt x="6187" y="2311"/>
                  </a:lnTo>
                  <a:lnTo>
                    <a:pt x="8599" y="2337"/>
                  </a:lnTo>
                  <a:lnTo>
                    <a:pt x="10266" y="2968"/>
                  </a:lnTo>
                  <a:lnTo>
                    <a:pt x="6314" y="2968"/>
                  </a:lnTo>
                  <a:lnTo>
                    <a:pt x="3043" y="2122"/>
                  </a:lnTo>
                  <a:lnTo>
                    <a:pt x="1174" y="1263"/>
                  </a:lnTo>
                  <a:lnTo>
                    <a:pt x="1806" y="720"/>
                  </a:lnTo>
                  <a:close/>
                  <a:moveTo>
                    <a:pt x="1667" y="1"/>
                  </a:moveTo>
                  <a:lnTo>
                    <a:pt x="0" y="1428"/>
                  </a:lnTo>
                  <a:lnTo>
                    <a:pt x="2829" y="2715"/>
                  </a:lnTo>
                  <a:lnTo>
                    <a:pt x="6200" y="3587"/>
                  </a:lnTo>
                  <a:lnTo>
                    <a:pt x="13688" y="3599"/>
                  </a:lnTo>
                  <a:lnTo>
                    <a:pt x="8763" y="1731"/>
                  </a:lnTo>
                  <a:lnTo>
                    <a:pt x="6352" y="1705"/>
                  </a:lnTo>
                  <a:lnTo>
                    <a:pt x="166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52"/>
            <p:cNvSpPr/>
            <p:nvPr/>
          </p:nvSpPr>
          <p:spPr>
            <a:xfrm>
              <a:off x="6185775" y="3706475"/>
              <a:ext cx="137975" cy="31600"/>
            </a:xfrm>
            <a:custGeom>
              <a:avLst/>
              <a:gdLst/>
              <a:ahLst/>
              <a:cxnLst/>
              <a:rect l="l" t="t" r="r" b="b"/>
              <a:pathLst>
                <a:path w="5519" h="1264" extrusionOk="0">
                  <a:moveTo>
                    <a:pt x="3397" y="1"/>
                  </a:moveTo>
                  <a:lnTo>
                    <a:pt x="0" y="556"/>
                  </a:lnTo>
                  <a:lnTo>
                    <a:pt x="1818" y="1263"/>
                  </a:lnTo>
                  <a:lnTo>
                    <a:pt x="5518" y="556"/>
                  </a:lnTo>
                  <a:lnTo>
                    <a:pt x="339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52"/>
            <p:cNvSpPr/>
            <p:nvPr/>
          </p:nvSpPr>
          <p:spPr>
            <a:xfrm>
              <a:off x="6156100" y="3698600"/>
              <a:ext cx="203625" cy="47675"/>
            </a:xfrm>
            <a:custGeom>
              <a:avLst/>
              <a:gdLst/>
              <a:ahLst/>
              <a:cxnLst/>
              <a:rect l="l" t="t" r="r" b="b"/>
              <a:pathLst>
                <a:path w="8145" h="1907" extrusionOk="0">
                  <a:moveTo>
                    <a:pt x="4571" y="644"/>
                  </a:moveTo>
                  <a:lnTo>
                    <a:pt x="5278" y="821"/>
                  </a:lnTo>
                  <a:lnTo>
                    <a:pt x="3031" y="1250"/>
                  </a:lnTo>
                  <a:lnTo>
                    <a:pt x="2374" y="998"/>
                  </a:lnTo>
                  <a:lnTo>
                    <a:pt x="4571" y="644"/>
                  </a:lnTo>
                  <a:close/>
                  <a:moveTo>
                    <a:pt x="4596" y="0"/>
                  </a:moveTo>
                  <a:lnTo>
                    <a:pt x="0" y="745"/>
                  </a:lnTo>
                  <a:lnTo>
                    <a:pt x="2968" y="1907"/>
                  </a:lnTo>
                  <a:lnTo>
                    <a:pt x="8145" y="922"/>
                  </a:lnTo>
                  <a:lnTo>
                    <a:pt x="459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52"/>
            <p:cNvSpPr/>
            <p:nvPr/>
          </p:nvSpPr>
          <p:spPr>
            <a:xfrm>
              <a:off x="6158300" y="3493725"/>
              <a:ext cx="139875" cy="161950"/>
            </a:xfrm>
            <a:custGeom>
              <a:avLst/>
              <a:gdLst/>
              <a:ahLst/>
              <a:cxnLst/>
              <a:rect l="l" t="t" r="r" b="b"/>
              <a:pathLst>
                <a:path w="5595" h="6478" extrusionOk="0">
                  <a:moveTo>
                    <a:pt x="3864" y="0"/>
                  </a:moveTo>
                  <a:lnTo>
                    <a:pt x="632" y="1579"/>
                  </a:lnTo>
                  <a:lnTo>
                    <a:pt x="1" y="4925"/>
                  </a:lnTo>
                  <a:lnTo>
                    <a:pt x="1099" y="6478"/>
                  </a:lnTo>
                  <a:lnTo>
                    <a:pt x="1730" y="4420"/>
                  </a:lnTo>
                  <a:lnTo>
                    <a:pt x="3473" y="6225"/>
                  </a:lnTo>
                  <a:lnTo>
                    <a:pt x="3473" y="4331"/>
                  </a:lnTo>
                  <a:lnTo>
                    <a:pt x="2678" y="3510"/>
                  </a:lnTo>
                  <a:lnTo>
                    <a:pt x="4104" y="2765"/>
                  </a:lnTo>
                  <a:lnTo>
                    <a:pt x="1895" y="2765"/>
                  </a:lnTo>
                  <a:lnTo>
                    <a:pt x="5594" y="1023"/>
                  </a:lnTo>
                  <a:lnTo>
                    <a:pt x="386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52"/>
            <p:cNvSpPr/>
            <p:nvPr/>
          </p:nvSpPr>
          <p:spPr>
            <a:xfrm>
              <a:off x="6149775" y="3484875"/>
              <a:ext cx="165125" cy="188175"/>
            </a:xfrm>
            <a:custGeom>
              <a:avLst/>
              <a:gdLst/>
              <a:ahLst/>
              <a:cxnLst/>
              <a:rect l="l" t="t" r="r" b="b"/>
              <a:pathLst>
                <a:path w="6605" h="7527" extrusionOk="0">
                  <a:moveTo>
                    <a:pt x="4193" y="708"/>
                  </a:moveTo>
                  <a:lnTo>
                    <a:pt x="5266" y="1339"/>
                  </a:lnTo>
                  <a:lnTo>
                    <a:pt x="1023" y="3334"/>
                  </a:lnTo>
                  <a:lnTo>
                    <a:pt x="1023" y="3334"/>
                  </a:lnTo>
                  <a:lnTo>
                    <a:pt x="1251" y="2147"/>
                  </a:lnTo>
                  <a:lnTo>
                    <a:pt x="4193" y="708"/>
                  </a:lnTo>
                  <a:close/>
                  <a:moveTo>
                    <a:pt x="3157" y="3423"/>
                  </a:moveTo>
                  <a:lnTo>
                    <a:pt x="2501" y="3776"/>
                  </a:lnTo>
                  <a:lnTo>
                    <a:pt x="3486" y="4812"/>
                  </a:lnTo>
                  <a:lnTo>
                    <a:pt x="3486" y="5796"/>
                  </a:lnTo>
                  <a:lnTo>
                    <a:pt x="1933" y="4168"/>
                  </a:lnTo>
                  <a:lnTo>
                    <a:pt x="1326" y="6125"/>
                  </a:lnTo>
                  <a:lnTo>
                    <a:pt x="670" y="5203"/>
                  </a:lnTo>
                  <a:lnTo>
                    <a:pt x="1011" y="3423"/>
                  </a:lnTo>
                  <a:close/>
                  <a:moveTo>
                    <a:pt x="4218" y="1"/>
                  </a:moveTo>
                  <a:lnTo>
                    <a:pt x="683" y="1718"/>
                  </a:lnTo>
                  <a:lnTo>
                    <a:pt x="1" y="5354"/>
                  </a:lnTo>
                  <a:lnTo>
                    <a:pt x="1554" y="7526"/>
                  </a:lnTo>
                  <a:lnTo>
                    <a:pt x="2210" y="5392"/>
                  </a:lnTo>
                  <a:lnTo>
                    <a:pt x="4117" y="7375"/>
                  </a:lnTo>
                  <a:lnTo>
                    <a:pt x="4117" y="4572"/>
                  </a:lnTo>
                  <a:lnTo>
                    <a:pt x="3536" y="3953"/>
                  </a:lnTo>
                  <a:lnTo>
                    <a:pt x="5708" y="2804"/>
                  </a:lnTo>
                  <a:lnTo>
                    <a:pt x="3650" y="2804"/>
                  </a:lnTo>
                  <a:lnTo>
                    <a:pt x="6605" y="1415"/>
                  </a:lnTo>
                  <a:lnTo>
                    <a:pt x="421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52"/>
            <p:cNvSpPr/>
            <p:nvPr/>
          </p:nvSpPr>
          <p:spPr>
            <a:xfrm>
              <a:off x="5945525" y="3367450"/>
              <a:ext cx="213125" cy="254775"/>
            </a:xfrm>
            <a:custGeom>
              <a:avLst/>
              <a:gdLst/>
              <a:ahLst/>
              <a:cxnLst/>
              <a:rect l="l" t="t" r="r" b="b"/>
              <a:pathLst>
                <a:path w="8525" h="10191" extrusionOk="0">
                  <a:moveTo>
                    <a:pt x="6542" y="0"/>
                  </a:moveTo>
                  <a:lnTo>
                    <a:pt x="3941" y="3119"/>
                  </a:lnTo>
                  <a:lnTo>
                    <a:pt x="2817" y="5291"/>
                  </a:lnTo>
                  <a:lnTo>
                    <a:pt x="935" y="5291"/>
                  </a:lnTo>
                  <a:lnTo>
                    <a:pt x="1" y="6869"/>
                  </a:lnTo>
                  <a:lnTo>
                    <a:pt x="1491" y="9067"/>
                  </a:lnTo>
                  <a:lnTo>
                    <a:pt x="2817" y="9546"/>
                  </a:lnTo>
                  <a:lnTo>
                    <a:pt x="4686" y="9344"/>
                  </a:lnTo>
                  <a:lnTo>
                    <a:pt x="6049" y="10190"/>
                  </a:lnTo>
                  <a:lnTo>
                    <a:pt x="7363" y="6516"/>
                  </a:lnTo>
                  <a:lnTo>
                    <a:pt x="8524" y="4874"/>
                  </a:lnTo>
                  <a:lnTo>
                    <a:pt x="7653" y="3384"/>
                  </a:lnTo>
                  <a:lnTo>
                    <a:pt x="8512" y="2134"/>
                  </a:lnTo>
                  <a:lnTo>
                    <a:pt x="654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52"/>
            <p:cNvSpPr/>
            <p:nvPr/>
          </p:nvSpPr>
          <p:spPr>
            <a:xfrm>
              <a:off x="5936075" y="3355775"/>
              <a:ext cx="232350" cy="278450"/>
            </a:xfrm>
            <a:custGeom>
              <a:avLst/>
              <a:gdLst/>
              <a:ahLst/>
              <a:cxnLst/>
              <a:rect l="l" t="t" r="r" b="b"/>
              <a:pathLst>
                <a:path w="9294" h="11138" extrusionOk="0">
                  <a:moveTo>
                    <a:pt x="6932" y="947"/>
                  </a:moveTo>
                  <a:lnTo>
                    <a:pt x="8486" y="2627"/>
                  </a:lnTo>
                  <a:lnTo>
                    <a:pt x="7652" y="3839"/>
                  </a:lnTo>
                  <a:lnTo>
                    <a:pt x="8523" y="5329"/>
                  </a:lnTo>
                  <a:lnTo>
                    <a:pt x="7475" y="6806"/>
                  </a:lnTo>
                  <a:lnTo>
                    <a:pt x="6263" y="10190"/>
                  </a:lnTo>
                  <a:lnTo>
                    <a:pt x="5139" y="9496"/>
                  </a:lnTo>
                  <a:lnTo>
                    <a:pt x="3220" y="9685"/>
                  </a:lnTo>
                  <a:lnTo>
                    <a:pt x="2071" y="9281"/>
                  </a:lnTo>
                  <a:lnTo>
                    <a:pt x="745" y="7324"/>
                  </a:lnTo>
                  <a:lnTo>
                    <a:pt x="1490" y="6074"/>
                  </a:lnTo>
                  <a:lnTo>
                    <a:pt x="3384" y="6074"/>
                  </a:lnTo>
                  <a:lnTo>
                    <a:pt x="4584" y="3763"/>
                  </a:lnTo>
                  <a:lnTo>
                    <a:pt x="6932" y="947"/>
                  </a:lnTo>
                  <a:close/>
                  <a:moveTo>
                    <a:pt x="6907" y="0"/>
                  </a:moveTo>
                  <a:lnTo>
                    <a:pt x="4079" y="3397"/>
                  </a:lnTo>
                  <a:lnTo>
                    <a:pt x="3005" y="5442"/>
                  </a:lnTo>
                  <a:lnTo>
                    <a:pt x="1137" y="5442"/>
                  </a:lnTo>
                  <a:lnTo>
                    <a:pt x="0" y="7336"/>
                  </a:lnTo>
                  <a:lnTo>
                    <a:pt x="1667" y="9799"/>
                  </a:lnTo>
                  <a:lnTo>
                    <a:pt x="3157" y="10329"/>
                  </a:lnTo>
                  <a:lnTo>
                    <a:pt x="4988" y="10140"/>
                  </a:lnTo>
                  <a:lnTo>
                    <a:pt x="6591" y="11137"/>
                  </a:lnTo>
                  <a:lnTo>
                    <a:pt x="8018" y="7147"/>
                  </a:lnTo>
                  <a:lnTo>
                    <a:pt x="9281" y="5379"/>
                  </a:lnTo>
                  <a:lnTo>
                    <a:pt x="8397" y="3877"/>
                  </a:lnTo>
                  <a:lnTo>
                    <a:pt x="9294" y="2576"/>
                  </a:lnTo>
                  <a:lnTo>
                    <a:pt x="69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52"/>
            <p:cNvSpPr/>
            <p:nvPr/>
          </p:nvSpPr>
          <p:spPr>
            <a:xfrm>
              <a:off x="6429775" y="3529075"/>
              <a:ext cx="453650" cy="254450"/>
            </a:xfrm>
            <a:custGeom>
              <a:avLst/>
              <a:gdLst/>
              <a:ahLst/>
              <a:cxnLst/>
              <a:rect l="l" t="t" r="r" b="b"/>
              <a:pathLst>
                <a:path w="18146" h="10178" extrusionOk="0">
                  <a:moveTo>
                    <a:pt x="1794" y="0"/>
                  </a:moveTo>
                  <a:lnTo>
                    <a:pt x="1" y="745"/>
                  </a:lnTo>
                  <a:lnTo>
                    <a:pt x="1705" y="2576"/>
                  </a:lnTo>
                  <a:lnTo>
                    <a:pt x="2223" y="4496"/>
                  </a:lnTo>
                  <a:lnTo>
                    <a:pt x="4281" y="4496"/>
                  </a:lnTo>
                  <a:lnTo>
                    <a:pt x="5847" y="5039"/>
                  </a:lnTo>
                  <a:lnTo>
                    <a:pt x="5847" y="6705"/>
                  </a:lnTo>
                  <a:lnTo>
                    <a:pt x="8764" y="8915"/>
                  </a:lnTo>
                  <a:lnTo>
                    <a:pt x="11214" y="8915"/>
                  </a:lnTo>
                  <a:lnTo>
                    <a:pt x="12236" y="7412"/>
                  </a:lnTo>
                  <a:lnTo>
                    <a:pt x="14055" y="8120"/>
                  </a:lnTo>
                  <a:lnTo>
                    <a:pt x="15633" y="10178"/>
                  </a:lnTo>
                  <a:lnTo>
                    <a:pt x="18146" y="10178"/>
                  </a:lnTo>
                  <a:lnTo>
                    <a:pt x="14522" y="5443"/>
                  </a:lnTo>
                  <a:lnTo>
                    <a:pt x="10431" y="3157"/>
                  </a:lnTo>
                  <a:lnTo>
                    <a:pt x="5531" y="1819"/>
                  </a:lnTo>
                  <a:lnTo>
                    <a:pt x="3650" y="2652"/>
                  </a:lnTo>
                  <a:lnTo>
                    <a:pt x="3094" y="733"/>
                  </a:lnTo>
                  <a:lnTo>
                    <a:pt x="17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52"/>
            <p:cNvSpPr/>
            <p:nvPr/>
          </p:nvSpPr>
          <p:spPr>
            <a:xfrm>
              <a:off x="6416200" y="3519925"/>
              <a:ext cx="483325" cy="271500"/>
            </a:xfrm>
            <a:custGeom>
              <a:avLst/>
              <a:gdLst/>
              <a:ahLst/>
              <a:cxnLst/>
              <a:rect l="l" t="t" r="r" b="b"/>
              <a:pathLst>
                <a:path w="19333" h="10860" extrusionOk="0">
                  <a:moveTo>
                    <a:pt x="2312" y="707"/>
                  </a:moveTo>
                  <a:lnTo>
                    <a:pt x="3372" y="1313"/>
                  </a:lnTo>
                  <a:lnTo>
                    <a:pt x="3991" y="3447"/>
                  </a:lnTo>
                  <a:lnTo>
                    <a:pt x="6112" y="2513"/>
                  </a:lnTo>
                  <a:lnTo>
                    <a:pt x="10860" y="3814"/>
                  </a:lnTo>
                  <a:lnTo>
                    <a:pt x="14863" y="6061"/>
                  </a:lnTo>
                  <a:lnTo>
                    <a:pt x="18058" y="10228"/>
                  </a:lnTo>
                  <a:lnTo>
                    <a:pt x="16328" y="10228"/>
                  </a:lnTo>
                  <a:lnTo>
                    <a:pt x="14787" y="8233"/>
                  </a:lnTo>
                  <a:lnTo>
                    <a:pt x="12653" y="7400"/>
                  </a:lnTo>
                  <a:lnTo>
                    <a:pt x="11580" y="8965"/>
                  </a:lnTo>
                  <a:lnTo>
                    <a:pt x="9408" y="8965"/>
                  </a:lnTo>
                  <a:lnTo>
                    <a:pt x="6706" y="6920"/>
                  </a:lnTo>
                  <a:lnTo>
                    <a:pt x="6706" y="5177"/>
                  </a:lnTo>
                  <a:lnTo>
                    <a:pt x="4913" y="4571"/>
                  </a:lnTo>
                  <a:lnTo>
                    <a:pt x="3006" y="4546"/>
                  </a:lnTo>
                  <a:lnTo>
                    <a:pt x="2526" y="2778"/>
                  </a:lnTo>
                  <a:lnTo>
                    <a:pt x="1074" y="1225"/>
                  </a:lnTo>
                  <a:lnTo>
                    <a:pt x="2312" y="707"/>
                  </a:lnTo>
                  <a:close/>
                  <a:moveTo>
                    <a:pt x="2362" y="0"/>
                  </a:moveTo>
                  <a:lnTo>
                    <a:pt x="1" y="998"/>
                  </a:lnTo>
                  <a:lnTo>
                    <a:pt x="1958" y="3094"/>
                  </a:lnTo>
                  <a:lnTo>
                    <a:pt x="2526" y="5177"/>
                  </a:lnTo>
                  <a:lnTo>
                    <a:pt x="4761" y="5177"/>
                  </a:lnTo>
                  <a:lnTo>
                    <a:pt x="6074" y="5632"/>
                  </a:lnTo>
                  <a:lnTo>
                    <a:pt x="6074" y="7223"/>
                  </a:lnTo>
                  <a:lnTo>
                    <a:pt x="9206" y="9597"/>
                  </a:lnTo>
                  <a:lnTo>
                    <a:pt x="11921" y="9597"/>
                  </a:lnTo>
                  <a:lnTo>
                    <a:pt x="12906" y="8170"/>
                  </a:lnTo>
                  <a:lnTo>
                    <a:pt x="14396" y="8751"/>
                  </a:lnTo>
                  <a:lnTo>
                    <a:pt x="16025" y="10859"/>
                  </a:lnTo>
                  <a:lnTo>
                    <a:pt x="19333" y="10859"/>
                  </a:lnTo>
                  <a:lnTo>
                    <a:pt x="15317" y="5607"/>
                  </a:lnTo>
                  <a:lnTo>
                    <a:pt x="11125" y="3245"/>
                  </a:lnTo>
                  <a:lnTo>
                    <a:pt x="6049" y="1844"/>
                  </a:lnTo>
                  <a:lnTo>
                    <a:pt x="4395" y="2576"/>
                  </a:lnTo>
                  <a:lnTo>
                    <a:pt x="3903" y="884"/>
                  </a:lnTo>
                  <a:lnTo>
                    <a:pt x="236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52"/>
            <p:cNvSpPr/>
            <p:nvPr/>
          </p:nvSpPr>
          <p:spPr>
            <a:xfrm>
              <a:off x="5992575" y="3785400"/>
              <a:ext cx="867500" cy="764650"/>
            </a:xfrm>
            <a:custGeom>
              <a:avLst/>
              <a:gdLst/>
              <a:ahLst/>
              <a:cxnLst/>
              <a:rect l="l" t="t" r="r" b="b"/>
              <a:pathLst>
                <a:path w="34700" h="30586" extrusionOk="0">
                  <a:moveTo>
                    <a:pt x="18082" y="1"/>
                  </a:moveTo>
                  <a:lnTo>
                    <a:pt x="15494" y="2602"/>
                  </a:lnTo>
                  <a:lnTo>
                    <a:pt x="13953" y="3574"/>
                  </a:lnTo>
                  <a:lnTo>
                    <a:pt x="12577" y="3006"/>
                  </a:lnTo>
                  <a:lnTo>
                    <a:pt x="9976" y="5430"/>
                  </a:lnTo>
                  <a:lnTo>
                    <a:pt x="8195" y="7627"/>
                  </a:lnTo>
                  <a:lnTo>
                    <a:pt x="4950" y="9572"/>
                  </a:lnTo>
                  <a:lnTo>
                    <a:pt x="1617" y="10228"/>
                  </a:lnTo>
                  <a:lnTo>
                    <a:pt x="0" y="12779"/>
                  </a:lnTo>
                  <a:lnTo>
                    <a:pt x="0" y="15999"/>
                  </a:lnTo>
                  <a:lnTo>
                    <a:pt x="973" y="20835"/>
                  </a:lnTo>
                  <a:lnTo>
                    <a:pt x="480" y="22704"/>
                  </a:lnTo>
                  <a:lnTo>
                    <a:pt x="1857" y="24244"/>
                  </a:lnTo>
                  <a:lnTo>
                    <a:pt x="5481" y="23424"/>
                  </a:lnTo>
                  <a:lnTo>
                    <a:pt x="9408" y="22211"/>
                  </a:lnTo>
                  <a:lnTo>
                    <a:pt x="12223" y="20999"/>
                  </a:lnTo>
                  <a:lnTo>
                    <a:pt x="16214" y="21365"/>
                  </a:lnTo>
                  <a:lnTo>
                    <a:pt x="18070" y="24964"/>
                  </a:lnTo>
                  <a:lnTo>
                    <a:pt x="20103" y="23184"/>
                  </a:lnTo>
                  <a:lnTo>
                    <a:pt x="20911" y="26833"/>
                  </a:lnTo>
                  <a:cubicBezTo>
                    <a:pt x="20911" y="26833"/>
                    <a:pt x="21719" y="29421"/>
                    <a:pt x="22047" y="29421"/>
                  </a:cubicBezTo>
                  <a:cubicBezTo>
                    <a:pt x="22349" y="29421"/>
                    <a:pt x="23677" y="30586"/>
                    <a:pt x="24015" y="30586"/>
                  </a:cubicBezTo>
                  <a:cubicBezTo>
                    <a:pt x="24045" y="30586"/>
                    <a:pt x="24067" y="30577"/>
                    <a:pt x="24080" y="30558"/>
                  </a:cubicBezTo>
                  <a:cubicBezTo>
                    <a:pt x="24232" y="30318"/>
                    <a:pt x="25621" y="29990"/>
                    <a:pt x="25621" y="29990"/>
                  </a:cubicBezTo>
                  <a:lnTo>
                    <a:pt x="28133" y="30229"/>
                  </a:lnTo>
                  <a:cubicBezTo>
                    <a:pt x="28133" y="30229"/>
                    <a:pt x="30735" y="28045"/>
                    <a:pt x="30735" y="27729"/>
                  </a:cubicBezTo>
                  <a:cubicBezTo>
                    <a:pt x="30735" y="27401"/>
                    <a:pt x="32831" y="23348"/>
                    <a:pt x="32831" y="23348"/>
                  </a:cubicBezTo>
                  <a:lnTo>
                    <a:pt x="34371" y="19699"/>
                  </a:lnTo>
                  <a:lnTo>
                    <a:pt x="34700" y="14193"/>
                  </a:lnTo>
                  <a:lnTo>
                    <a:pt x="31303" y="8107"/>
                  </a:lnTo>
                  <a:lnTo>
                    <a:pt x="30078" y="5114"/>
                  </a:lnTo>
                  <a:lnTo>
                    <a:pt x="29434" y="3081"/>
                  </a:lnTo>
                  <a:lnTo>
                    <a:pt x="27654" y="1"/>
                  </a:lnTo>
                  <a:lnTo>
                    <a:pt x="26025" y="3410"/>
                  </a:lnTo>
                  <a:lnTo>
                    <a:pt x="26113" y="4950"/>
                  </a:lnTo>
                  <a:lnTo>
                    <a:pt x="24333" y="6251"/>
                  </a:lnTo>
                  <a:lnTo>
                    <a:pt x="21971" y="4054"/>
                  </a:lnTo>
                  <a:lnTo>
                    <a:pt x="22224" y="1301"/>
                  </a:lnTo>
                  <a:lnTo>
                    <a:pt x="1808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52"/>
            <p:cNvSpPr/>
            <p:nvPr/>
          </p:nvSpPr>
          <p:spPr>
            <a:xfrm>
              <a:off x="5985000" y="3768350"/>
              <a:ext cx="883600" cy="789850"/>
            </a:xfrm>
            <a:custGeom>
              <a:avLst/>
              <a:gdLst/>
              <a:ahLst/>
              <a:cxnLst/>
              <a:rect l="l" t="t" r="r" b="b"/>
              <a:pathLst>
                <a:path w="35344" h="31594" extrusionOk="0">
                  <a:moveTo>
                    <a:pt x="18474" y="1049"/>
                  </a:moveTo>
                  <a:lnTo>
                    <a:pt x="22186" y="2210"/>
                  </a:lnTo>
                  <a:lnTo>
                    <a:pt x="21946" y="4862"/>
                  </a:lnTo>
                  <a:lnTo>
                    <a:pt x="24598" y="7337"/>
                  </a:lnTo>
                  <a:lnTo>
                    <a:pt x="26732" y="5784"/>
                  </a:lnTo>
                  <a:lnTo>
                    <a:pt x="26643" y="4155"/>
                  </a:lnTo>
                  <a:lnTo>
                    <a:pt x="27969" y="1364"/>
                  </a:lnTo>
                  <a:lnTo>
                    <a:pt x="29447" y="3890"/>
                  </a:lnTo>
                  <a:lnTo>
                    <a:pt x="30091" y="5910"/>
                  </a:lnTo>
                  <a:lnTo>
                    <a:pt x="31315" y="8941"/>
                  </a:lnTo>
                  <a:lnTo>
                    <a:pt x="34674" y="14938"/>
                  </a:lnTo>
                  <a:lnTo>
                    <a:pt x="34359" y="20305"/>
                  </a:lnTo>
                  <a:lnTo>
                    <a:pt x="32856" y="23891"/>
                  </a:lnTo>
                  <a:cubicBezTo>
                    <a:pt x="31530" y="26442"/>
                    <a:pt x="30810" y="27932"/>
                    <a:pt x="30722" y="28336"/>
                  </a:cubicBezTo>
                  <a:cubicBezTo>
                    <a:pt x="30583" y="28601"/>
                    <a:pt x="29396" y="29687"/>
                    <a:pt x="28335" y="30596"/>
                  </a:cubicBezTo>
                  <a:lnTo>
                    <a:pt x="25898" y="30356"/>
                  </a:lnTo>
                  <a:lnTo>
                    <a:pt x="25848" y="30369"/>
                  </a:lnTo>
                  <a:cubicBezTo>
                    <a:pt x="25052" y="30558"/>
                    <a:pt x="24522" y="30747"/>
                    <a:pt x="24257" y="30937"/>
                  </a:cubicBezTo>
                  <a:cubicBezTo>
                    <a:pt x="23979" y="30773"/>
                    <a:pt x="23714" y="30596"/>
                    <a:pt x="23461" y="30406"/>
                  </a:cubicBezTo>
                  <a:cubicBezTo>
                    <a:pt x="22931" y="30028"/>
                    <a:pt x="22666" y="29851"/>
                    <a:pt x="22464" y="29800"/>
                  </a:cubicBezTo>
                  <a:cubicBezTo>
                    <a:pt x="22262" y="29560"/>
                    <a:pt x="21832" y="28411"/>
                    <a:pt x="21517" y="27439"/>
                  </a:cubicBezTo>
                  <a:lnTo>
                    <a:pt x="20595" y="23272"/>
                  </a:lnTo>
                  <a:lnTo>
                    <a:pt x="18474" y="25141"/>
                  </a:lnTo>
                  <a:lnTo>
                    <a:pt x="16706" y="21744"/>
                  </a:lnTo>
                  <a:lnTo>
                    <a:pt x="12463" y="21353"/>
                  </a:lnTo>
                  <a:lnTo>
                    <a:pt x="9610" y="22590"/>
                  </a:lnTo>
                  <a:lnTo>
                    <a:pt x="5708" y="23803"/>
                  </a:lnTo>
                  <a:lnTo>
                    <a:pt x="2261" y="24573"/>
                  </a:lnTo>
                  <a:lnTo>
                    <a:pt x="1124" y="23297"/>
                  </a:lnTo>
                  <a:lnTo>
                    <a:pt x="1591" y="21530"/>
                  </a:lnTo>
                  <a:lnTo>
                    <a:pt x="619" y="16681"/>
                  </a:lnTo>
                  <a:lnTo>
                    <a:pt x="619" y="13537"/>
                  </a:lnTo>
                  <a:lnTo>
                    <a:pt x="2109" y="11188"/>
                  </a:lnTo>
                  <a:lnTo>
                    <a:pt x="5316" y="10557"/>
                  </a:lnTo>
                  <a:lnTo>
                    <a:pt x="8662" y="8574"/>
                  </a:lnTo>
                  <a:lnTo>
                    <a:pt x="10493" y="6352"/>
                  </a:lnTo>
                  <a:lnTo>
                    <a:pt x="12943" y="4054"/>
                  </a:lnTo>
                  <a:lnTo>
                    <a:pt x="14282" y="4609"/>
                  </a:lnTo>
                  <a:lnTo>
                    <a:pt x="15961" y="3549"/>
                  </a:lnTo>
                  <a:lnTo>
                    <a:pt x="18474" y="1049"/>
                  </a:lnTo>
                  <a:close/>
                  <a:moveTo>
                    <a:pt x="27944" y="1"/>
                  </a:moveTo>
                  <a:lnTo>
                    <a:pt x="26025" y="4016"/>
                  </a:lnTo>
                  <a:lnTo>
                    <a:pt x="26100" y="5468"/>
                  </a:lnTo>
                  <a:lnTo>
                    <a:pt x="24674" y="6516"/>
                  </a:lnTo>
                  <a:lnTo>
                    <a:pt x="22615" y="4609"/>
                  </a:lnTo>
                  <a:lnTo>
                    <a:pt x="22868" y="1756"/>
                  </a:lnTo>
                  <a:lnTo>
                    <a:pt x="18310" y="316"/>
                  </a:lnTo>
                  <a:lnTo>
                    <a:pt x="15607" y="3018"/>
                  </a:lnTo>
                  <a:lnTo>
                    <a:pt x="14231" y="3890"/>
                  </a:lnTo>
                  <a:lnTo>
                    <a:pt x="12817" y="3309"/>
                  </a:lnTo>
                  <a:lnTo>
                    <a:pt x="10039" y="5910"/>
                  </a:lnTo>
                  <a:lnTo>
                    <a:pt x="8296" y="8057"/>
                  </a:lnTo>
                  <a:lnTo>
                    <a:pt x="5152" y="9951"/>
                  </a:lnTo>
                  <a:lnTo>
                    <a:pt x="1743" y="10633"/>
                  </a:lnTo>
                  <a:lnTo>
                    <a:pt x="0" y="13360"/>
                  </a:lnTo>
                  <a:lnTo>
                    <a:pt x="0" y="16744"/>
                  </a:lnTo>
                  <a:lnTo>
                    <a:pt x="947" y="21504"/>
                  </a:lnTo>
                  <a:lnTo>
                    <a:pt x="430" y="23462"/>
                  </a:lnTo>
                  <a:lnTo>
                    <a:pt x="2046" y="25267"/>
                  </a:lnTo>
                  <a:lnTo>
                    <a:pt x="5872" y="24409"/>
                  </a:lnTo>
                  <a:lnTo>
                    <a:pt x="9824" y="23184"/>
                  </a:lnTo>
                  <a:lnTo>
                    <a:pt x="12564" y="21997"/>
                  </a:lnTo>
                  <a:lnTo>
                    <a:pt x="16314" y="22338"/>
                  </a:lnTo>
                  <a:lnTo>
                    <a:pt x="18284" y="26151"/>
                  </a:lnTo>
                  <a:lnTo>
                    <a:pt x="20216" y="24459"/>
                  </a:lnTo>
                  <a:lnTo>
                    <a:pt x="20923" y="27616"/>
                  </a:lnTo>
                  <a:cubicBezTo>
                    <a:pt x="21795" y="30419"/>
                    <a:pt x="22136" y="30419"/>
                    <a:pt x="22325" y="30419"/>
                  </a:cubicBezTo>
                  <a:cubicBezTo>
                    <a:pt x="22590" y="30571"/>
                    <a:pt x="22855" y="30735"/>
                    <a:pt x="23095" y="30924"/>
                  </a:cubicBezTo>
                  <a:cubicBezTo>
                    <a:pt x="23752" y="31391"/>
                    <a:pt x="24067" y="31593"/>
                    <a:pt x="24320" y="31593"/>
                  </a:cubicBezTo>
                  <a:cubicBezTo>
                    <a:pt x="24345" y="31581"/>
                    <a:pt x="24383" y="31581"/>
                    <a:pt x="24421" y="31568"/>
                  </a:cubicBezTo>
                  <a:cubicBezTo>
                    <a:pt x="24509" y="31555"/>
                    <a:pt x="24598" y="31505"/>
                    <a:pt x="24648" y="31429"/>
                  </a:cubicBezTo>
                  <a:cubicBezTo>
                    <a:pt x="24749" y="31341"/>
                    <a:pt x="25355" y="31126"/>
                    <a:pt x="25962" y="30987"/>
                  </a:cubicBezTo>
                  <a:lnTo>
                    <a:pt x="28563" y="31240"/>
                  </a:lnTo>
                  <a:lnTo>
                    <a:pt x="28664" y="31151"/>
                  </a:lnTo>
                  <a:cubicBezTo>
                    <a:pt x="31366" y="28866"/>
                    <a:pt x="31366" y="28550"/>
                    <a:pt x="31366" y="28424"/>
                  </a:cubicBezTo>
                  <a:cubicBezTo>
                    <a:pt x="31416" y="28146"/>
                    <a:pt x="32464" y="26037"/>
                    <a:pt x="33449" y="24143"/>
                  </a:cubicBezTo>
                  <a:lnTo>
                    <a:pt x="34990" y="20494"/>
                  </a:lnTo>
                  <a:lnTo>
                    <a:pt x="35343" y="14787"/>
                  </a:lnTo>
                  <a:lnTo>
                    <a:pt x="31909" y="8663"/>
                  </a:lnTo>
                  <a:lnTo>
                    <a:pt x="30697" y="5683"/>
                  </a:lnTo>
                  <a:lnTo>
                    <a:pt x="30053" y="3662"/>
                  </a:lnTo>
                  <a:lnTo>
                    <a:pt x="2794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52"/>
            <p:cNvSpPr/>
            <p:nvPr/>
          </p:nvSpPr>
          <p:spPr>
            <a:xfrm>
              <a:off x="6575950" y="4616250"/>
              <a:ext cx="97550" cy="109575"/>
            </a:xfrm>
            <a:custGeom>
              <a:avLst/>
              <a:gdLst/>
              <a:ahLst/>
              <a:cxnLst/>
              <a:rect l="l" t="t" r="r" b="b"/>
              <a:pathLst>
                <a:path w="3902" h="4383" extrusionOk="0">
                  <a:moveTo>
                    <a:pt x="303" y="1"/>
                  </a:moveTo>
                  <a:lnTo>
                    <a:pt x="0" y="430"/>
                  </a:lnTo>
                  <a:lnTo>
                    <a:pt x="0" y="2955"/>
                  </a:lnTo>
                  <a:lnTo>
                    <a:pt x="1326" y="4382"/>
                  </a:lnTo>
                  <a:lnTo>
                    <a:pt x="3498" y="2753"/>
                  </a:lnTo>
                  <a:lnTo>
                    <a:pt x="3902" y="430"/>
                  </a:lnTo>
                  <a:lnTo>
                    <a:pt x="2273" y="1213"/>
                  </a:lnTo>
                  <a:lnTo>
                    <a:pt x="30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52"/>
            <p:cNvSpPr/>
            <p:nvPr/>
          </p:nvSpPr>
          <p:spPr>
            <a:xfrm>
              <a:off x="6568050" y="4609625"/>
              <a:ext cx="115875" cy="126600"/>
            </a:xfrm>
            <a:custGeom>
              <a:avLst/>
              <a:gdLst/>
              <a:ahLst/>
              <a:cxnLst/>
              <a:rect l="l" t="t" r="r" b="b"/>
              <a:pathLst>
                <a:path w="4635" h="5064" extrusionOk="0">
                  <a:moveTo>
                    <a:pt x="783" y="1"/>
                  </a:moveTo>
                  <a:lnTo>
                    <a:pt x="455" y="531"/>
                  </a:lnTo>
                  <a:lnTo>
                    <a:pt x="2564" y="1844"/>
                  </a:lnTo>
                  <a:lnTo>
                    <a:pt x="3814" y="1251"/>
                  </a:lnTo>
                  <a:lnTo>
                    <a:pt x="3536" y="2842"/>
                  </a:lnTo>
                  <a:lnTo>
                    <a:pt x="1680" y="4218"/>
                  </a:lnTo>
                  <a:lnTo>
                    <a:pt x="632" y="3094"/>
                  </a:lnTo>
                  <a:lnTo>
                    <a:pt x="632" y="695"/>
                  </a:lnTo>
                  <a:lnTo>
                    <a:pt x="0" y="695"/>
                  </a:lnTo>
                  <a:lnTo>
                    <a:pt x="0" y="3347"/>
                  </a:lnTo>
                  <a:lnTo>
                    <a:pt x="1592" y="5064"/>
                  </a:lnTo>
                  <a:lnTo>
                    <a:pt x="4104" y="3208"/>
                  </a:lnTo>
                  <a:lnTo>
                    <a:pt x="4635" y="139"/>
                  </a:lnTo>
                  <a:lnTo>
                    <a:pt x="2602" y="1124"/>
                  </a:lnTo>
                  <a:lnTo>
                    <a:pt x="78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52"/>
            <p:cNvSpPr/>
            <p:nvPr/>
          </p:nvSpPr>
          <p:spPr>
            <a:xfrm>
              <a:off x="6995150" y="4713800"/>
              <a:ext cx="195750" cy="190700"/>
            </a:xfrm>
            <a:custGeom>
              <a:avLst/>
              <a:gdLst/>
              <a:ahLst/>
              <a:cxnLst/>
              <a:rect l="l" t="t" r="r" b="b"/>
              <a:pathLst>
                <a:path w="7830" h="7628" extrusionOk="0">
                  <a:moveTo>
                    <a:pt x="6883" y="0"/>
                  </a:moveTo>
                  <a:lnTo>
                    <a:pt x="4648" y="1932"/>
                  </a:lnTo>
                  <a:lnTo>
                    <a:pt x="2615" y="2905"/>
                  </a:lnTo>
                  <a:lnTo>
                    <a:pt x="468" y="4660"/>
                  </a:lnTo>
                  <a:lnTo>
                    <a:pt x="1" y="5859"/>
                  </a:lnTo>
                  <a:lnTo>
                    <a:pt x="1958" y="7627"/>
                  </a:lnTo>
                  <a:lnTo>
                    <a:pt x="4471" y="4622"/>
                  </a:lnTo>
                  <a:lnTo>
                    <a:pt x="6921" y="2425"/>
                  </a:lnTo>
                  <a:lnTo>
                    <a:pt x="7830" y="1124"/>
                  </a:lnTo>
                  <a:lnTo>
                    <a:pt x="783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52"/>
            <p:cNvSpPr/>
            <p:nvPr/>
          </p:nvSpPr>
          <p:spPr>
            <a:xfrm>
              <a:off x="6985700" y="4705900"/>
              <a:ext cx="213100" cy="209650"/>
            </a:xfrm>
            <a:custGeom>
              <a:avLst/>
              <a:gdLst/>
              <a:ahLst/>
              <a:cxnLst/>
              <a:rect l="l" t="t" r="r" b="b"/>
              <a:pathLst>
                <a:path w="8524" h="8386" extrusionOk="0">
                  <a:moveTo>
                    <a:pt x="7905" y="632"/>
                  </a:moveTo>
                  <a:lnTo>
                    <a:pt x="7905" y="1339"/>
                  </a:lnTo>
                  <a:lnTo>
                    <a:pt x="7071" y="2526"/>
                  </a:lnTo>
                  <a:lnTo>
                    <a:pt x="4609" y="4736"/>
                  </a:lnTo>
                  <a:lnTo>
                    <a:pt x="2311" y="7489"/>
                  </a:lnTo>
                  <a:lnTo>
                    <a:pt x="758" y="6074"/>
                  </a:lnTo>
                  <a:lnTo>
                    <a:pt x="1111" y="5165"/>
                  </a:lnTo>
                  <a:lnTo>
                    <a:pt x="3169" y="3486"/>
                  </a:lnTo>
                  <a:lnTo>
                    <a:pt x="5165" y="2526"/>
                  </a:lnTo>
                  <a:lnTo>
                    <a:pt x="7387" y="632"/>
                  </a:lnTo>
                  <a:close/>
                  <a:moveTo>
                    <a:pt x="7147" y="1"/>
                  </a:moveTo>
                  <a:lnTo>
                    <a:pt x="4836" y="1971"/>
                  </a:lnTo>
                  <a:lnTo>
                    <a:pt x="2854" y="2943"/>
                  </a:lnTo>
                  <a:lnTo>
                    <a:pt x="568" y="4786"/>
                  </a:lnTo>
                  <a:lnTo>
                    <a:pt x="0" y="6251"/>
                  </a:lnTo>
                  <a:lnTo>
                    <a:pt x="2374" y="8385"/>
                  </a:lnTo>
                  <a:lnTo>
                    <a:pt x="5064" y="5165"/>
                  </a:lnTo>
                  <a:lnTo>
                    <a:pt x="7513" y="2981"/>
                  </a:lnTo>
                  <a:lnTo>
                    <a:pt x="8523" y="1541"/>
                  </a:lnTo>
                  <a:lnTo>
                    <a:pt x="852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52"/>
            <p:cNvSpPr/>
            <p:nvPr/>
          </p:nvSpPr>
          <p:spPr>
            <a:xfrm>
              <a:off x="7223700" y="4478300"/>
              <a:ext cx="126625" cy="235850"/>
            </a:xfrm>
            <a:custGeom>
              <a:avLst/>
              <a:gdLst/>
              <a:ahLst/>
              <a:cxnLst/>
              <a:rect l="l" t="t" r="r" b="b"/>
              <a:pathLst>
                <a:path w="5065" h="9434" extrusionOk="0">
                  <a:moveTo>
                    <a:pt x="607" y="1"/>
                  </a:moveTo>
                  <a:lnTo>
                    <a:pt x="1099" y="3334"/>
                  </a:lnTo>
                  <a:lnTo>
                    <a:pt x="1175" y="5557"/>
                  </a:lnTo>
                  <a:lnTo>
                    <a:pt x="266" y="5948"/>
                  </a:lnTo>
                  <a:lnTo>
                    <a:pt x="1087" y="7792"/>
                  </a:lnTo>
                  <a:cubicBezTo>
                    <a:pt x="1087" y="7792"/>
                    <a:pt x="1" y="8612"/>
                    <a:pt x="317" y="8827"/>
                  </a:cubicBezTo>
                  <a:cubicBezTo>
                    <a:pt x="569" y="9004"/>
                    <a:pt x="809" y="9206"/>
                    <a:pt x="1036" y="9433"/>
                  </a:cubicBezTo>
                  <a:lnTo>
                    <a:pt x="2640" y="7716"/>
                  </a:lnTo>
                  <a:lnTo>
                    <a:pt x="3448" y="5531"/>
                  </a:lnTo>
                  <a:lnTo>
                    <a:pt x="5064" y="5026"/>
                  </a:lnTo>
                  <a:lnTo>
                    <a:pt x="4092" y="4370"/>
                  </a:lnTo>
                  <a:lnTo>
                    <a:pt x="2791" y="4370"/>
                  </a:lnTo>
                  <a:lnTo>
                    <a:pt x="2665" y="733"/>
                  </a:lnTo>
                  <a:lnTo>
                    <a:pt x="60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52"/>
            <p:cNvSpPr/>
            <p:nvPr/>
          </p:nvSpPr>
          <p:spPr>
            <a:xfrm>
              <a:off x="7219600" y="4466625"/>
              <a:ext cx="149025" cy="258875"/>
            </a:xfrm>
            <a:custGeom>
              <a:avLst/>
              <a:gdLst/>
              <a:ahLst/>
              <a:cxnLst/>
              <a:rect l="l" t="t" r="r" b="b"/>
              <a:pathLst>
                <a:path w="5961" h="10355" extrusionOk="0">
                  <a:moveTo>
                    <a:pt x="1162" y="948"/>
                  </a:moveTo>
                  <a:lnTo>
                    <a:pt x="2526" y="1427"/>
                  </a:lnTo>
                  <a:lnTo>
                    <a:pt x="2652" y="5152"/>
                  </a:lnTo>
                  <a:lnTo>
                    <a:pt x="4155" y="5152"/>
                  </a:lnTo>
                  <a:lnTo>
                    <a:pt x="4509" y="5392"/>
                  </a:lnTo>
                  <a:lnTo>
                    <a:pt x="3372" y="5733"/>
                  </a:lnTo>
                  <a:lnTo>
                    <a:pt x="2539" y="8019"/>
                  </a:lnTo>
                  <a:lnTo>
                    <a:pt x="1188" y="9458"/>
                  </a:lnTo>
                  <a:cubicBezTo>
                    <a:pt x="1074" y="9344"/>
                    <a:pt x="922" y="9231"/>
                    <a:pt x="784" y="9117"/>
                  </a:cubicBezTo>
                  <a:cubicBezTo>
                    <a:pt x="973" y="8903"/>
                    <a:pt x="1200" y="8701"/>
                    <a:pt x="1440" y="8524"/>
                  </a:cubicBezTo>
                  <a:lnTo>
                    <a:pt x="1642" y="8360"/>
                  </a:lnTo>
                  <a:lnTo>
                    <a:pt x="847" y="6579"/>
                  </a:lnTo>
                  <a:lnTo>
                    <a:pt x="1667" y="6238"/>
                  </a:lnTo>
                  <a:lnTo>
                    <a:pt x="1566" y="3751"/>
                  </a:lnTo>
                  <a:lnTo>
                    <a:pt x="1162" y="948"/>
                  </a:lnTo>
                  <a:close/>
                  <a:moveTo>
                    <a:pt x="380" y="1"/>
                  </a:moveTo>
                  <a:lnTo>
                    <a:pt x="948" y="3814"/>
                  </a:lnTo>
                  <a:lnTo>
                    <a:pt x="1011" y="5822"/>
                  </a:lnTo>
                  <a:lnTo>
                    <a:pt x="1" y="6251"/>
                  </a:lnTo>
                  <a:lnTo>
                    <a:pt x="859" y="8158"/>
                  </a:lnTo>
                  <a:cubicBezTo>
                    <a:pt x="481" y="8473"/>
                    <a:pt x="114" y="8865"/>
                    <a:pt x="114" y="9193"/>
                  </a:cubicBezTo>
                  <a:cubicBezTo>
                    <a:pt x="114" y="9332"/>
                    <a:pt x="190" y="9471"/>
                    <a:pt x="304" y="9559"/>
                  </a:cubicBezTo>
                  <a:cubicBezTo>
                    <a:pt x="544" y="9723"/>
                    <a:pt x="771" y="9913"/>
                    <a:pt x="973" y="10127"/>
                  </a:cubicBezTo>
                  <a:lnTo>
                    <a:pt x="1200" y="10355"/>
                  </a:lnTo>
                  <a:lnTo>
                    <a:pt x="3044" y="8397"/>
                  </a:lnTo>
                  <a:lnTo>
                    <a:pt x="3852" y="6251"/>
                  </a:lnTo>
                  <a:lnTo>
                    <a:pt x="5961" y="5607"/>
                  </a:lnTo>
                  <a:lnTo>
                    <a:pt x="4357" y="4521"/>
                  </a:lnTo>
                  <a:lnTo>
                    <a:pt x="3258" y="4521"/>
                  </a:lnTo>
                  <a:lnTo>
                    <a:pt x="3132" y="973"/>
                  </a:lnTo>
                  <a:lnTo>
                    <a:pt x="38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52"/>
            <p:cNvSpPr/>
            <p:nvPr/>
          </p:nvSpPr>
          <p:spPr>
            <a:xfrm>
              <a:off x="6134625" y="2921400"/>
              <a:ext cx="43275" cy="96300"/>
            </a:xfrm>
            <a:custGeom>
              <a:avLst/>
              <a:gdLst/>
              <a:ahLst/>
              <a:cxnLst/>
              <a:rect l="l" t="t" r="r" b="b"/>
              <a:pathLst>
                <a:path w="1731" h="3852" extrusionOk="0">
                  <a:moveTo>
                    <a:pt x="1415" y="0"/>
                  </a:moveTo>
                  <a:lnTo>
                    <a:pt x="1" y="682"/>
                  </a:lnTo>
                  <a:lnTo>
                    <a:pt x="1" y="2627"/>
                  </a:lnTo>
                  <a:lnTo>
                    <a:pt x="1415" y="3852"/>
                  </a:lnTo>
                  <a:lnTo>
                    <a:pt x="1730" y="1920"/>
                  </a:lnTo>
                  <a:lnTo>
                    <a:pt x="141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52"/>
            <p:cNvSpPr/>
            <p:nvPr/>
          </p:nvSpPr>
          <p:spPr>
            <a:xfrm>
              <a:off x="6126725" y="2909725"/>
              <a:ext cx="59375" cy="122825"/>
            </a:xfrm>
            <a:custGeom>
              <a:avLst/>
              <a:gdLst/>
              <a:ahLst/>
              <a:cxnLst/>
              <a:rect l="l" t="t" r="r" b="b"/>
              <a:pathLst>
                <a:path w="2375" h="4913" extrusionOk="0">
                  <a:moveTo>
                    <a:pt x="1491" y="935"/>
                  </a:moveTo>
                  <a:lnTo>
                    <a:pt x="1731" y="2387"/>
                  </a:lnTo>
                  <a:lnTo>
                    <a:pt x="1516" y="3713"/>
                  </a:lnTo>
                  <a:lnTo>
                    <a:pt x="632" y="2955"/>
                  </a:lnTo>
                  <a:lnTo>
                    <a:pt x="632" y="1351"/>
                  </a:lnTo>
                  <a:lnTo>
                    <a:pt x="1491" y="935"/>
                  </a:lnTo>
                  <a:close/>
                  <a:moveTo>
                    <a:pt x="1983" y="0"/>
                  </a:moveTo>
                  <a:lnTo>
                    <a:pt x="1" y="960"/>
                  </a:lnTo>
                  <a:lnTo>
                    <a:pt x="1" y="3245"/>
                  </a:lnTo>
                  <a:lnTo>
                    <a:pt x="1958" y="4912"/>
                  </a:lnTo>
                  <a:lnTo>
                    <a:pt x="2375" y="2387"/>
                  </a:lnTo>
                  <a:lnTo>
                    <a:pt x="198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52"/>
            <p:cNvSpPr/>
            <p:nvPr/>
          </p:nvSpPr>
          <p:spPr>
            <a:xfrm>
              <a:off x="5917450" y="3060600"/>
              <a:ext cx="65350" cy="60650"/>
            </a:xfrm>
            <a:custGeom>
              <a:avLst/>
              <a:gdLst/>
              <a:ahLst/>
              <a:cxnLst/>
              <a:rect l="l" t="t" r="r" b="b"/>
              <a:pathLst>
                <a:path w="2614" h="2426" extrusionOk="0">
                  <a:moveTo>
                    <a:pt x="1099" y="1"/>
                  </a:moveTo>
                  <a:lnTo>
                    <a:pt x="0" y="1175"/>
                  </a:lnTo>
                  <a:lnTo>
                    <a:pt x="568" y="2425"/>
                  </a:lnTo>
                  <a:lnTo>
                    <a:pt x="1440" y="2425"/>
                  </a:lnTo>
                  <a:lnTo>
                    <a:pt x="2614" y="708"/>
                  </a:lnTo>
                  <a:lnTo>
                    <a:pt x="109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52"/>
            <p:cNvSpPr/>
            <p:nvPr/>
          </p:nvSpPr>
          <p:spPr>
            <a:xfrm>
              <a:off x="5908275" y="3050825"/>
              <a:ext cx="86225" cy="78325"/>
            </a:xfrm>
            <a:custGeom>
              <a:avLst/>
              <a:gdLst/>
              <a:ahLst/>
              <a:cxnLst/>
              <a:rect l="l" t="t" r="r" b="b"/>
              <a:pathLst>
                <a:path w="3449" h="3133" extrusionOk="0">
                  <a:moveTo>
                    <a:pt x="1541" y="771"/>
                  </a:moveTo>
                  <a:lnTo>
                    <a:pt x="2514" y="1225"/>
                  </a:lnTo>
                  <a:lnTo>
                    <a:pt x="1630" y="2501"/>
                  </a:lnTo>
                  <a:lnTo>
                    <a:pt x="1137" y="2501"/>
                  </a:lnTo>
                  <a:lnTo>
                    <a:pt x="746" y="1617"/>
                  </a:lnTo>
                  <a:lnTo>
                    <a:pt x="1541" y="771"/>
                  </a:lnTo>
                  <a:close/>
                  <a:moveTo>
                    <a:pt x="1390" y="1"/>
                  </a:moveTo>
                  <a:lnTo>
                    <a:pt x="1" y="1503"/>
                  </a:lnTo>
                  <a:lnTo>
                    <a:pt x="733" y="3132"/>
                  </a:lnTo>
                  <a:lnTo>
                    <a:pt x="1971" y="3132"/>
                  </a:lnTo>
                  <a:lnTo>
                    <a:pt x="3448" y="960"/>
                  </a:lnTo>
                  <a:lnTo>
                    <a:pt x="139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52"/>
            <p:cNvSpPr/>
            <p:nvPr/>
          </p:nvSpPr>
          <p:spPr>
            <a:xfrm>
              <a:off x="6168100" y="3083025"/>
              <a:ext cx="108300" cy="173650"/>
            </a:xfrm>
            <a:custGeom>
              <a:avLst/>
              <a:gdLst/>
              <a:ahLst/>
              <a:cxnLst/>
              <a:rect l="l" t="t" r="r" b="b"/>
              <a:pathLst>
                <a:path w="4332" h="6946" extrusionOk="0">
                  <a:moveTo>
                    <a:pt x="1578" y="0"/>
                  </a:moveTo>
                  <a:lnTo>
                    <a:pt x="707" y="1440"/>
                  </a:lnTo>
                  <a:lnTo>
                    <a:pt x="0" y="3132"/>
                  </a:lnTo>
                  <a:lnTo>
                    <a:pt x="783" y="5897"/>
                  </a:lnTo>
                  <a:lnTo>
                    <a:pt x="2399" y="5405"/>
                  </a:lnTo>
                  <a:lnTo>
                    <a:pt x="3472" y="6945"/>
                  </a:lnTo>
                  <a:lnTo>
                    <a:pt x="4331" y="5241"/>
                  </a:lnTo>
                  <a:lnTo>
                    <a:pt x="3472" y="3789"/>
                  </a:lnTo>
                  <a:lnTo>
                    <a:pt x="1818" y="2564"/>
                  </a:lnTo>
                  <a:lnTo>
                    <a:pt x="2399" y="1352"/>
                  </a:lnTo>
                  <a:lnTo>
                    <a:pt x="157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52"/>
            <p:cNvSpPr/>
            <p:nvPr/>
          </p:nvSpPr>
          <p:spPr>
            <a:xfrm>
              <a:off x="6159575" y="3067875"/>
              <a:ext cx="125650" cy="204275"/>
            </a:xfrm>
            <a:custGeom>
              <a:avLst/>
              <a:gdLst/>
              <a:ahLst/>
              <a:cxnLst/>
              <a:rect l="l" t="t" r="r" b="b"/>
              <a:pathLst>
                <a:path w="5026" h="8171" extrusionOk="0">
                  <a:moveTo>
                    <a:pt x="1932" y="1213"/>
                  </a:moveTo>
                  <a:lnTo>
                    <a:pt x="2399" y="1970"/>
                  </a:lnTo>
                  <a:lnTo>
                    <a:pt x="1768" y="3271"/>
                  </a:lnTo>
                  <a:lnTo>
                    <a:pt x="3574" y="4609"/>
                  </a:lnTo>
                  <a:lnTo>
                    <a:pt x="4319" y="5872"/>
                  </a:lnTo>
                  <a:lnTo>
                    <a:pt x="3763" y="6933"/>
                  </a:lnTo>
                  <a:lnTo>
                    <a:pt x="2866" y="5645"/>
                  </a:lnTo>
                  <a:lnTo>
                    <a:pt x="1351" y="6099"/>
                  </a:lnTo>
                  <a:lnTo>
                    <a:pt x="682" y="3763"/>
                  </a:lnTo>
                  <a:lnTo>
                    <a:pt x="1326" y="2197"/>
                  </a:lnTo>
                  <a:lnTo>
                    <a:pt x="1932" y="1213"/>
                  </a:lnTo>
                  <a:close/>
                  <a:moveTo>
                    <a:pt x="1907" y="0"/>
                  </a:moveTo>
                  <a:lnTo>
                    <a:pt x="758" y="1920"/>
                  </a:lnTo>
                  <a:lnTo>
                    <a:pt x="0" y="3725"/>
                  </a:lnTo>
                  <a:lnTo>
                    <a:pt x="909" y="6895"/>
                  </a:lnTo>
                  <a:lnTo>
                    <a:pt x="2614" y="6377"/>
                  </a:lnTo>
                  <a:lnTo>
                    <a:pt x="3851" y="8170"/>
                  </a:lnTo>
                  <a:lnTo>
                    <a:pt x="5026" y="5834"/>
                  </a:lnTo>
                  <a:lnTo>
                    <a:pt x="4079" y="4230"/>
                  </a:lnTo>
                  <a:lnTo>
                    <a:pt x="2551" y="3081"/>
                  </a:lnTo>
                  <a:lnTo>
                    <a:pt x="3094" y="1945"/>
                  </a:lnTo>
                  <a:lnTo>
                    <a:pt x="19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52"/>
            <p:cNvSpPr/>
            <p:nvPr/>
          </p:nvSpPr>
          <p:spPr>
            <a:xfrm>
              <a:off x="6241950" y="3244650"/>
              <a:ext cx="111475" cy="160375"/>
            </a:xfrm>
            <a:custGeom>
              <a:avLst/>
              <a:gdLst/>
              <a:ahLst/>
              <a:cxnLst/>
              <a:rect l="l" t="t" r="r" b="b"/>
              <a:pathLst>
                <a:path w="4459" h="6415" extrusionOk="0">
                  <a:moveTo>
                    <a:pt x="2248" y="0"/>
                  </a:moveTo>
                  <a:lnTo>
                    <a:pt x="1781" y="1693"/>
                  </a:lnTo>
                  <a:lnTo>
                    <a:pt x="2021" y="3069"/>
                  </a:lnTo>
                  <a:lnTo>
                    <a:pt x="518" y="3965"/>
                  </a:lnTo>
                  <a:lnTo>
                    <a:pt x="1" y="4281"/>
                  </a:lnTo>
                  <a:lnTo>
                    <a:pt x="1377" y="4912"/>
                  </a:lnTo>
                  <a:lnTo>
                    <a:pt x="2842" y="6415"/>
                  </a:lnTo>
                  <a:lnTo>
                    <a:pt x="4458" y="4912"/>
                  </a:lnTo>
                  <a:lnTo>
                    <a:pt x="3271" y="3208"/>
                  </a:lnTo>
                  <a:lnTo>
                    <a:pt x="3650" y="1541"/>
                  </a:lnTo>
                  <a:lnTo>
                    <a:pt x="224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52"/>
            <p:cNvSpPr/>
            <p:nvPr/>
          </p:nvSpPr>
          <p:spPr>
            <a:xfrm>
              <a:off x="6225225" y="3228550"/>
              <a:ext cx="138600" cy="187525"/>
            </a:xfrm>
            <a:custGeom>
              <a:avLst/>
              <a:gdLst/>
              <a:ahLst/>
              <a:cxnLst/>
              <a:rect l="l" t="t" r="r" b="b"/>
              <a:pathLst>
                <a:path w="5544" h="7501" extrusionOk="0">
                  <a:moveTo>
                    <a:pt x="3082" y="1276"/>
                  </a:moveTo>
                  <a:lnTo>
                    <a:pt x="3978" y="2273"/>
                  </a:lnTo>
                  <a:lnTo>
                    <a:pt x="3612" y="3915"/>
                  </a:lnTo>
                  <a:lnTo>
                    <a:pt x="4723" y="5519"/>
                  </a:lnTo>
                  <a:lnTo>
                    <a:pt x="3523" y="6617"/>
                  </a:lnTo>
                  <a:lnTo>
                    <a:pt x="2286" y="5342"/>
                  </a:lnTo>
                  <a:lnTo>
                    <a:pt x="1339" y="4887"/>
                  </a:lnTo>
                  <a:lnTo>
                    <a:pt x="3044" y="3877"/>
                  </a:lnTo>
                  <a:lnTo>
                    <a:pt x="2791" y="2362"/>
                  </a:lnTo>
                  <a:lnTo>
                    <a:pt x="3082" y="1276"/>
                  </a:lnTo>
                  <a:close/>
                  <a:moveTo>
                    <a:pt x="2766" y="1"/>
                  </a:moveTo>
                  <a:lnTo>
                    <a:pt x="2134" y="2324"/>
                  </a:lnTo>
                  <a:lnTo>
                    <a:pt x="2337" y="3549"/>
                  </a:lnTo>
                  <a:lnTo>
                    <a:pt x="1023" y="4344"/>
                  </a:lnTo>
                  <a:lnTo>
                    <a:pt x="1" y="4976"/>
                  </a:lnTo>
                  <a:lnTo>
                    <a:pt x="1857" y="5822"/>
                  </a:lnTo>
                  <a:lnTo>
                    <a:pt x="3498" y="7501"/>
                  </a:lnTo>
                  <a:lnTo>
                    <a:pt x="5544" y="5607"/>
                  </a:lnTo>
                  <a:lnTo>
                    <a:pt x="4281" y="3776"/>
                  </a:lnTo>
                  <a:lnTo>
                    <a:pt x="4660" y="2084"/>
                  </a:lnTo>
                  <a:lnTo>
                    <a:pt x="276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52"/>
            <p:cNvSpPr/>
            <p:nvPr/>
          </p:nvSpPr>
          <p:spPr>
            <a:xfrm>
              <a:off x="6323400" y="2434950"/>
              <a:ext cx="220375" cy="347575"/>
            </a:xfrm>
            <a:custGeom>
              <a:avLst/>
              <a:gdLst/>
              <a:ahLst/>
              <a:cxnLst/>
              <a:rect l="l" t="t" r="r" b="b"/>
              <a:pathLst>
                <a:path w="8815" h="13903" extrusionOk="0">
                  <a:moveTo>
                    <a:pt x="7766" y="0"/>
                  </a:moveTo>
                  <a:lnTo>
                    <a:pt x="6718" y="392"/>
                  </a:lnTo>
                  <a:lnTo>
                    <a:pt x="6301" y="2235"/>
                  </a:lnTo>
                  <a:lnTo>
                    <a:pt x="6150" y="4836"/>
                  </a:lnTo>
                  <a:lnTo>
                    <a:pt x="4433" y="5960"/>
                  </a:lnTo>
                  <a:lnTo>
                    <a:pt x="3877" y="7337"/>
                  </a:lnTo>
                  <a:lnTo>
                    <a:pt x="2248" y="7425"/>
                  </a:lnTo>
                  <a:lnTo>
                    <a:pt x="847" y="9104"/>
                  </a:lnTo>
                  <a:lnTo>
                    <a:pt x="1" y="10367"/>
                  </a:lnTo>
                  <a:lnTo>
                    <a:pt x="1187" y="12640"/>
                  </a:lnTo>
                  <a:lnTo>
                    <a:pt x="1932" y="13903"/>
                  </a:lnTo>
                  <a:lnTo>
                    <a:pt x="2652" y="11478"/>
                  </a:lnTo>
                  <a:lnTo>
                    <a:pt x="2248" y="10304"/>
                  </a:lnTo>
                  <a:lnTo>
                    <a:pt x="4256" y="9799"/>
                  </a:lnTo>
                  <a:lnTo>
                    <a:pt x="6011" y="9799"/>
                  </a:lnTo>
                  <a:lnTo>
                    <a:pt x="8814" y="7576"/>
                  </a:lnTo>
                  <a:lnTo>
                    <a:pt x="8499" y="4660"/>
                  </a:lnTo>
                  <a:lnTo>
                    <a:pt x="8814" y="2639"/>
                  </a:lnTo>
                  <a:lnTo>
                    <a:pt x="776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52"/>
            <p:cNvSpPr/>
            <p:nvPr/>
          </p:nvSpPr>
          <p:spPr>
            <a:xfrm>
              <a:off x="6314250" y="2424850"/>
              <a:ext cx="238050" cy="377575"/>
            </a:xfrm>
            <a:custGeom>
              <a:avLst/>
              <a:gdLst/>
              <a:ahLst/>
              <a:cxnLst/>
              <a:rect l="l" t="t" r="r" b="b"/>
              <a:pathLst>
                <a:path w="9522" h="15103" extrusionOk="0">
                  <a:moveTo>
                    <a:pt x="7955" y="808"/>
                  </a:moveTo>
                  <a:lnTo>
                    <a:pt x="8852" y="3069"/>
                  </a:lnTo>
                  <a:lnTo>
                    <a:pt x="8536" y="5051"/>
                  </a:lnTo>
                  <a:lnTo>
                    <a:pt x="8852" y="7842"/>
                  </a:lnTo>
                  <a:lnTo>
                    <a:pt x="6263" y="9887"/>
                  </a:lnTo>
                  <a:lnTo>
                    <a:pt x="4622" y="9887"/>
                  </a:lnTo>
                  <a:lnTo>
                    <a:pt x="2210" y="10493"/>
                  </a:lnTo>
                  <a:lnTo>
                    <a:pt x="2690" y="11895"/>
                  </a:lnTo>
                  <a:lnTo>
                    <a:pt x="2197" y="13536"/>
                  </a:lnTo>
                  <a:lnTo>
                    <a:pt x="1844" y="12905"/>
                  </a:lnTo>
                  <a:lnTo>
                    <a:pt x="733" y="10784"/>
                  </a:lnTo>
                  <a:lnTo>
                    <a:pt x="1478" y="9710"/>
                  </a:lnTo>
                  <a:lnTo>
                    <a:pt x="2778" y="8132"/>
                  </a:lnTo>
                  <a:lnTo>
                    <a:pt x="4470" y="8044"/>
                  </a:lnTo>
                  <a:lnTo>
                    <a:pt x="5064" y="6579"/>
                  </a:lnTo>
                  <a:lnTo>
                    <a:pt x="6819" y="5417"/>
                  </a:lnTo>
                  <a:lnTo>
                    <a:pt x="6983" y="2715"/>
                  </a:lnTo>
                  <a:lnTo>
                    <a:pt x="7349" y="1036"/>
                  </a:lnTo>
                  <a:lnTo>
                    <a:pt x="7955" y="808"/>
                  </a:lnTo>
                  <a:close/>
                  <a:moveTo>
                    <a:pt x="8309" y="0"/>
                  </a:moveTo>
                  <a:lnTo>
                    <a:pt x="6806" y="556"/>
                  </a:lnTo>
                  <a:lnTo>
                    <a:pt x="6364" y="2627"/>
                  </a:lnTo>
                  <a:lnTo>
                    <a:pt x="6200" y="5064"/>
                  </a:lnTo>
                  <a:lnTo>
                    <a:pt x="4546" y="6162"/>
                  </a:lnTo>
                  <a:lnTo>
                    <a:pt x="4028" y="7450"/>
                  </a:lnTo>
                  <a:lnTo>
                    <a:pt x="2463" y="7526"/>
                  </a:lnTo>
                  <a:lnTo>
                    <a:pt x="973" y="9319"/>
                  </a:lnTo>
                  <a:lnTo>
                    <a:pt x="0" y="10758"/>
                  </a:lnTo>
                  <a:lnTo>
                    <a:pt x="1276" y="13208"/>
                  </a:lnTo>
                  <a:lnTo>
                    <a:pt x="2387" y="15102"/>
                  </a:lnTo>
                  <a:lnTo>
                    <a:pt x="3347" y="11870"/>
                  </a:lnTo>
                  <a:lnTo>
                    <a:pt x="3031" y="10923"/>
                  </a:lnTo>
                  <a:lnTo>
                    <a:pt x="4660" y="10506"/>
                  </a:lnTo>
                  <a:lnTo>
                    <a:pt x="6491" y="10506"/>
                  </a:lnTo>
                  <a:lnTo>
                    <a:pt x="9521" y="8119"/>
                  </a:lnTo>
                  <a:lnTo>
                    <a:pt x="9180" y="5076"/>
                  </a:lnTo>
                  <a:lnTo>
                    <a:pt x="9509" y="3005"/>
                  </a:lnTo>
                  <a:lnTo>
                    <a:pt x="830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52"/>
            <p:cNvSpPr/>
            <p:nvPr/>
          </p:nvSpPr>
          <p:spPr>
            <a:xfrm>
              <a:off x="6470500" y="2285950"/>
              <a:ext cx="89675" cy="141450"/>
            </a:xfrm>
            <a:custGeom>
              <a:avLst/>
              <a:gdLst/>
              <a:ahLst/>
              <a:cxnLst/>
              <a:rect l="l" t="t" r="r" b="b"/>
              <a:pathLst>
                <a:path w="3587" h="5658" extrusionOk="0">
                  <a:moveTo>
                    <a:pt x="266" y="0"/>
                  </a:moveTo>
                  <a:lnTo>
                    <a:pt x="1" y="897"/>
                  </a:lnTo>
                  <a:lnTo>
                    <a:pt x="380" y="2677"/>
                  </a:lnTo>
                  <a:lnTo>
                    <a:pt x="76" y="3940"/>
                  </a:lnTo>
                  <a:lnTo>
                    <a:pt x="342" y="5657"/>
                  </a:lnTo>
                  <a:lnTo>
                    <a:pt x="2021" y="5657"/>
                  </a:lnTo>
                  <a:lnTo>
                    <a:pt x="1554" y="3801"/>
                  </a:lnTo>
                  <a:lnTo>
                    <a:pt x="1554" y="3801"/>
                  </a:lnTo>
                  <a:lnTo>
                    <a:pt x="2943" y="4420"/>
                  </a:lnTo>
                  <a:lnTo>
                    <a:pt x="3587" y="2677"/>
                  </a:lnTo>
                  <a:lnTo>
                    <a:pt x="3587" y="1566"/>
                  </a:lnTo>
                  <a:lnTo>
                    <a:pt x="1832" y="821"/>
                  </a:lnTo>
                  <a:lnTo>
                    <a:pt x="26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52"/>
            <p:cNvSpPr/>
            <p:nvPr/>
          </p:nvSpPr>
          <p:spPr>
            <a:xfrm>
              <a:off x="6462300" y="2274900"/>
              <a:ext cx="105775" cy="160375"/>
            </a:xfrm>
            <a:custGeom>
              <a:avLst/>
              <a:gdLst/>
              <a:ahLst/>
              <a:cxnLst/>
              <a:rect l="l" t="t" r="r" b="b"/>
              <a:pathLst>
                <a:path w="4231" h="6415" extrusionOk="0">
                  <a:moveTo>
                    <a:pt x="783" y="897"/>
                  </a:moveTo>
                  <a:lnTo>
                    <a:pt x="2033" y="1541"/>
                  </a:lnTo>
                  <a:lnTo>
                    <a:pt x="3599" y="2210"/>
                  </a:lnTo>
                  <a:lnTo>
                    <a:pt x="3599" y="3069"/>
                  </a:lnTo>
                  <a:lnTo>
                    <a:pt x="3094" y="4432"/>
                  </a:lnTo>
                  <a:lnTo>
                    <a:pt x="1427" y="3700"/>
                  </a:lnTo>
                  <a:lnTo>
                    <a:pt x="1945" y="5784"/>
                  </a:lnTo>
                  <a:lnTo>
                    <a:pt x="935" y="5784"/>
                  </a:lnTo>
                  <a:lnTo>
                    <a:pt x="733" y="4395"/>
                  </a:lnTo>
                  <a:lnTo>
                    <a:pt x="1036" y="3119"/>
                  </a:lnTo>
                  <a:lnTo>
                    <a:pt x="657" y="1352"/>
                  </a:lnTo>
                  <a:lnTo>
                    <a:pt x="783" y="897"/>
                  </a:lnTo>
                  <a:close/>
                  <a:moveTo>
                    <a:pt x="392" y="0"/>
                  </a:moveTo>
                  <a:lnTo>
                    <a:pt x="0" y="1326"/>
                  </a:lnTo>
                  <a:lnTo>
                    <a:pt x="379" y="3119"/>
                  </a:lnTo>
                  <a:lnTo>
                    <a:pt x="89" y="4369"/>
                  </a:lnTo>
                  <a:lnTo>
                    <a:pt x="404" y="6415"/>
                  </a:lnTo>
                  <a:lnTo>
                    <a:pt x="2753" y="6415"/>
                  </a:lnTo>
                  <a:lnTo>
                    <a:pt x="2336" y="4799"/>
                  </a:lnTo>
                  <a:lnTo>
                    <a:pt x="2336" y="4799"/>
                  </a:lnTo>
                  <a:lnTo>
                    <a:pt x="3448" y="5291"/>
                  </a:lnTo>
                  <a:lnTo>
                    <a:pt x="4205" y="3233"/>
                  </a:lnTo>
                  <a:lnTo>
                    <a:pt x="4230" y="1793"/>
                  </a:lnTo>
                  <a:lnTo>
                    <a:pt x="2299" y="985"/>
                  </a:lnTo>
                  <a:lnTo>
                    <a:pt x="39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52"/>
            <p:cNvSpPr/>
            <p:nvPr/>
          </p:nvSpPr>
          <p:spPr>
            <a:xfrm>
              <a:off x="6378950" y="1950375"/>
              <a:ext cx="126300" cy="303725"/>
            </a:xfrm>
            <a:custGeom>
              <a:avLst/>
              <a:gdLst/>
              <a:ahLst/>
              <a:cxnLst/>
              <a:rect l="l" t="t" r="r" b="b"/>
              <a:pathLst>
                <a:path w="5052" h="12149" extrusionOk="0">
                  <a:moveTo>
                    <a:pt x="708" y="1"/>
                  </a:moveTo>
                  <a:lnTo>
                    <a:pt x="1" y="1365"/>
                  </a:lnTo>
                  <a:lnTo>
                    <a:pt x="1428" y="5456"/>
                  </a:lnTo>
                  <a:lnTo>
                    <a:pt x="2211" y="7021"/>
                  </a:lnTo>
                  <a:lnTo>
                    <a:pt x="2211" y="8676"/>
                  </a:lnTo>
                  <a:lnTo>
                    <a:pt x="3271" y="12148"/>
                  </a:lnTo>
                  <a:lnTo>
                    <a:pt x="5052" y="12148"/>
                  </a:lnTo>
                  <a:lnTo>
                    <a:pt x="4168" y="8878"/>
                  </a:lnTo>
                  <a:lnTo>
                    <a:pt x="5052" y="8398"/>
                  </a:lnTo>
                  <a:lnTo>
                    <a:pt x="3360" y="5317"/>
                  </a:lnTo>
                  <a:lnTo>
                    <a:pt x="2185" y="2198"/>
                  </a:lnTo>
                  <a:lnTo>
                    <a:pt x="70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52"/>
            <p:cNvSpPr/>
            <p:nvPr/>
          </p:nvSpPr>
          <p:spPr>
            <a:xfrm>
              <a:off x="6370425" y="1934925"/>
              <a:ext cx="145575" cy="327050"/>
            </a:xfrm>
            <a:custGeom>
              <a:avLst/>
              <a:gdLst/>
              <a:ahLst/>
              <a:cxnLst/>
              <a:rect l="l" t="t" r="r" b="b"/>
              <a:pathLst>
                <a:path w="5823" h="13082" extrusionOk="0">
                  <a:moveTo>
                    <a:pt x="1074" y="1238"/>
                  </a:moveTo>
                  <a:lnTo>
                    <a:pt x="2249" y="2968"/>
                  </a:lnTo>
                  <a:lnTo>
                    <a:pt x="3423" y="6086"/>
                  </a:lnTo>
                  <a:lnTo>
                    <a:pt x="4963" y="8890"/>
                  </a:lnTo>
                  <a:lnTo>
                    <a:pt x="4143" y="9344"/>
                  </a:lnTo>
                  <a:lnTo>
                    <a:pt x="4976" y="12450"/>
                  </a:lnTo>
                  <a:lnTo>
                    <a:pt x="3852" y="12450"/>
                  </a:lnTo>
                  <a:lnTo>
                    <a:pt x="2867" y="9243"/>
                  </a:lnTo>
                  <a:lnTo>
                    <a:pt x="2867" y="7564"/>
                  </a:lnTo>
                  <a:lnTo>
                    <a:pt x="2072" y="5960"/>
                  </a:lnTo>
                  <a:lnTo>
                    <a:pt x="683" y="2008"/>
                  </a:lnTo>
                  <a:lnTo>
                    <a:pt x="1074" y="1238"/>
                  </a:lnTo>
                  <a:close/>
                  <a:moveTo>
                    <a:pt x="998" y="0"/>
                  </a:moveTo>
                  <a:lnTo>
                    <a:pt x="1" y="1957"/>
                  </a:lnTo>
                  <a:lnTo>
                    <a:pt x="1491" y="6213"/>
                  </a:lnTo>
                  <a:lnTo>
                    <a:pt x="2236" y="7715"/>
                  </a:lnTo>
                  <a:lnTo>
                    <a:pt x="2236" y="9294"/>
                  </a:lnTo>
                  <a:lnTo>
                    <a:pt x="3385" y="13082"/>
                  </a:lnTo>
                  <a:lnTo>
                    <a:pt x="5797" y="13082"/>
                  </a:lnTo>
                  <a:lnTo>
                    <a:pt x="4875" y="9660"/>
                  </a:lnTo>
                  <a:lnTo>
                    <a:pt x="5822" y="9142"/>
                  </a:lnTo>
                  <a:lnTo>
                    <a:pt x="3991" y="5834"/>
                  </a:lnTo>
                  <a:lnTo>
                    <a:pt x="2829" y="2715"/>
                  </a:lnTo>
                  <a:lnTo>
                    <a:pt x="99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52"/>
            <p:cNvSpPr/>
            <p:nvPr/>
          </p:nvSpPr>
          <p:spPr>
            <a:xfrm>
              <a:off x="5626075" y="893825"/>
              <a:ext cx="145875" cy="113350"/>
            </a:xfrm>
            <a:custGeom>
              <a:avLst/>
              <a:gdLst/>
              <a:ahLst/>
              <a:cxnLst/>
              <a:rect l="l" t="t" r="r" b="b"/>
              <a:pathLst>
                <a:path w="5835" h="4534" extrusionOk="0">
                  <a:moveTo>
                    <a:pt x="4142" y="0"/>
                  </a:moveTo>
                  <a:lnTo>
                    <a:pt x="2362" y="796"/>
                  </a:lnTo>
                  <a:lnTo>
                    <a:pt x="480" y="796"/>
                  </a:lnTo>
                  <a:lnTo>
                    <a:pt x="0" y="2425"/>
                  </a:lnTo>
                  <a:lnTo>
                    <a:pt x="2362" y="4533"/>
                  </a:lnTo>
                  <a:lnTo>
                    <a:pt x="4458" y="3334"/>
                  </a:lnTo>
                  <a:lnTo>
                    <a:pt x="5834" y="2273"/>
                  </a:lnTo>
                  <a:lnTo>
                    <a:pt x="5834" y="480"/>
                  </a:lnTo>
                  <a:lnTo>
                    <a:pt x="414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52"/>
            <p:cNvSpPr/>
            <p:nvPr/>
          </p:nvSpPr>
          <p:spPr>
            <a:xfrm>
              <a:off x="5617225" y="885625"/>
              <a:ext cx="162600" cy="131025"/>
            </a:xfrm>
            <a:custGeom>
              <a:avLst/>
              <a:gdLst/>
              <a:ahLst/>
              <a:cxnLst/>
              <a:rect l="l" t="t" r="r" b="b"/>
              <a:pathLst>
                <a:path w="6504" h="5241" extrusionOk="0">
                  <a:moveTo>
                    <a:pt x="4521" y="657"/>
                  </a:moveTo>
                  <a:lnTo>
                    <a:pt x="5872" y="1048"/>
                  </a:lnTo>
                  <a:lnTo>
                    <a:pt x="5872" y="2437"/>
                  </a:lnTo>
                  <a:lnTo>
                    <a:pt x="4660" y="3371"/>
                  </a:lnTo>
                  <a:lnTo>
                    <a:pt x="2766" y="4470"/>
                  </a:lnTo>
                  <a:lnTo>
                    <a:pt x="708" y="2652"/>
                  </a:lnTo>
                  <a:lnTo>
                    <a:pt x="1074" y="1452"/>
                  </a:lnTo>
                  <a:lnTo>
                    <a:pt x="2728" y="1452"/>
                  </a:lnTo>
                  <a:lnTo>
                    <a:pt x="4521" y="657"/>
                  </a:lnTo>
                  <a:close/>
                  <a:moveTo>
                    <a:pt x="4471" y="0"/>
                  </a:moveTo>
                  <a:lnTo>
                    <a:pt x="2653" y="821"/>
                  </a:lnTo>
                  <a:lnTo>
                    <a:pt x="607" y="821"/>
                  </a:lnTo>
                  <a:lnTo>
                    <a:pt x="1" y="2854"/>
                  </a:lnTo>
                  <a:lnTo>
                    <a:pt x="2678" y="5240"/>
                  </a:lnTo>
                  <a:lnTo>
                    <a:pt x="5001" y="3902"/>
                  </a:lnTo>
                  <a:lnTo>
                    <a:pt x="6504" y="2753"/>
                  </a:lnTo>
                  <a:lnTo>
                    <a:pt x="6504" y="581"/>
                  </a:lnTo>
                  <a:lnTo>
                    <a:pt x="447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52"/>
            <p:cNvSpPr/>
            <p:nvPr/>
          </p:nvSpPr>
          <p:spPr>
            <a:xfrm>
              <a:off x="5828725" y="897925"/>
              <a:ext cx="80850" cy="36650"/>
            </a:xfrm>
            <a:custGeom>
              <a:avLst/>
              <a:gdLst/>
              <a:ahLst/>
              <a:cxnLst/>
              <a:rect l="l" t="t" r="r" b="b"/>
              <a:pathLst>
                <a:path w="3234" h="1466" extrusionOk="0">
                  <a:moveTo>
                    <a:pt x="1" y="1"/>
                  </a:moveTo>
                  <a:lnTo>
                    <a:pt x="885" y="1465"/>
                  </a:lnTo>
                  <a:lnTo>
                    <a:pt x="3233" y="733"/>
                  </a:lnTo>
                  <a:lnTo>
                    <a:pt x="235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52"/>
            <p:cNvSpPr/>
            <p:nvPr/>
          </p:nvSpPr>
          <p:spPr>
            <a:xfrm>
              <a:off x="5814525" y="890350"/>
              <a:ext cx="111475" cy="53700"/>
            </a:xfrm>
            <a:custGeom>
              <a:avLst/>
              <a:gdLst/>
              <a:ahLst/>
              <a:cxnLst/>
              <a:rect l="l" t="t" r="r" b="b"/>
              <a:pathLst>
                <a:path w="4459" h="2148" extrusionOk="0">
                  <a:moveTo>
                    <a:pt x="2804" y="632"/>
                  </a:moveTo>
                  <a:lnTo>
                    <a:pt x="3157" y="922"/>
                  </a:lnTo>
                  <a:lnTo>
                    <a:pt x="1604" y="1402"/>
                  </a:lnTo>
                  <a:lnTo>
                    <a:pt x="1125" y="632"/>
                  </a:lnTo>
                  <a:close/>
                  <a:moveTo>
                    <a:pt x="1" y="0"/>
                  </a:moveTo>
                  <a:lnTo>
                    <a:pt x="1314" y="2147"/>
                  </a:lnTo>
                  <a:lnTo>
                    <a:pt x="4458" y="1175"/>
                  </a:lnTo>
                  <a:lnTo>
                    <a:pt x="303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52"/>
            <p:cNvSpPr/>
            <p:nvPr/>
          </p:nvSpPr>
          <p:spPr>
            <a:xfrm>
              <a:off x="5765925" y="1013475"/>
              <a:ext cx="80825" cy="48625"/>
            </a:xfrm>
            <a:custGeom>
              <a:avLst/>
              <a:gdLst/>
              <a:ahLst/>
              <a:cxnLst/>
              <a:rect l="l" t="t" r="r" b="b"/>
              <a:pathLst>
                <a:path w="3233" h="1945" extrusionOk="0">
                  <a:moveTo>
                    <a:pt x="0" y="0"/>
                  </a:moveTo>
                  <a:lnTo>
                    <a:pt x="871" y="1945"/>
                  </a:lnTo>
                  <a:lnTo>
                    <a:pt x="3233" y="972"/>
                  </a:lnTo>
                  <a:lnTo>
                    <a:pt x="1616" y="164"/>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52"/>
            <p:cNvSpPr/>
            <p:nvPr/>
          </p:nvSpPr>
          <p:spPr>
            <a:xfrm>
              <a:off x="5752975" y="1004300"/>
              <a:ext cx="113025" cy="68225"/>
            </a:xfrm>
            <a:custGeom>
              <a:avLst/>
              <a:gdLst/>
              <a:ahLst/>
              <a:cxnLst/>
              <a:rect l="l" t="t" r="r" b="b"/>
              <a:pathLst>
                <a:path w="4521" h="2729" extrusionOk="0">
                  <a:moveTo>
                    <a:pt x="1023" y="733"/>
                  </a:moveTo>
                  <a:lnTo>
                    <a:pt x="2046" y="847"/>
                  </a:lnTo>
                  <a:lnTo>
                    <a:pt x="2993" y="1314"/>
                  </a:lnTo>
                  <a:lnTo>
                    <a:pt x="1554" y="1908"/>
                  </a:lnTo>
                  <a:lnTo>
                    <a:pt x="1023" y="733"/>
                  </a:lnTo>
                  <a:close/>
                  <a:moveTo>
                    <a:pt x="0" y="1"/>
                  </a:moveTo>
                  <a:lnTo>
                    <a:pt x="1225" y="2728"/>
                  </a:lnTo>
                  <a:lnTo>
                    <a:pt x="4521" y="1365"/>
                  </a:lnTo>
                  <a:lnTo>
                    <a:pt x="2273" y="253"/>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52"/>
            <p:cNvSpPr/>
            <p:nvPr/>
          </p:nvSpPr>
          <p:spPr>
            <a:xfrm>
              <a:off x="4952100" y="890350"/>
              <a:ext cx="78950" cy="112725"/>
            </a:xfrm>
            <a:custGeom>
              <a:avLst/>
              <a:gdLst/>
              <a:ahLst/>
              <a:cxnLst/>
              <a:rect l="l" t="t" r="r" b="b"/>
              <a:pathLst>
                <a:path w="3158" h="4509" extrusionOk="0">
                  <a:moveTo>
                    <a:pt x="1" y="0"/>
                  </a:moveTo>
                  <a:lnTo>
                    <a:pt x="1" y="1882"/>
                  </a:lnTo>
                  <a:lnTo>
                    <a:pt x="960" y="4508"/>
                  </a:lnTo>
                  <a:lnTo>
                    <a:pt x="3157" y="2576"/>
                  </a:lnTo>
                  <a:lnTo>
                    <a:pt x="3157" y="1251"/>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52"/>
            <p:cNvSpPr/>
            <p:nvPr/>
          </p:nvSpPr>
          <p:spPr>
            <a:xfrm>
              <a:off x="4944200" y="878675"/>
              <a:ext cx="94750" cy="137975"/>
            </a:xfrm>
            <a:custGeom>
              <a:avLst/>
              <a:gdLst/>
              <a:ahLst/>
              <a:cxnLst/>
              <a:rect l="l" t="t" r="r" b="b"/>
              <a:pathLst>
                <a:path w="3790" h="5519" extrusionOk="0">
                  <a:moveTo>
                    <a:pt x="620" y="922"/>
                  </a:moveTo>
                  <a:lnTo>
                    <a:pt x="3145" y="1932"/>
                  </a:lnTo>
                  <a:lnTo>
                    <a:pt x="3145" y="2892"/>
                  </a:lnTo>
                  <a:lnTo>
                    <a:pt x="1415" y="4432"/>
                  </a:lnTo>
                  <a:lnTo>
                    <a:pt x="632" y="2298"/>
                  </a:lnTo>
                  <a:lnTo>
                    <a:pt x="620" y="922"/>
                  </a:lnTo>
                  <a:close/>
                  <a:moveTo>
                    <a:pt x="1" y="0"/>
                  </a:moveTo>
                  <a:lnTo>
                    <a:pt x="1" y="2349"/>
                  </a:lnTo>
                  <a:lnTo>
                    <a:pt x="1137" y="5518"/>
                  </a:lnTo>
                  <a:lnTo>
                    <a:pt x="3789" y="3182"/>
                  </a:lnTo>
                  <a:lnTo>
                    <a:pt x="3789" y="1503"/>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52"/>
            <p:cNvSpPr/>
            <p:nvPr/>
          </p:nvSpPr>
          <p:spPr>
            <a:xfrm>
              <a:off x="4770275" y="799125"/>
              <a:ext cx="164800" cy="161950"/>
            </a:xfrm>
            <a:custGeom>
              <a:avLst/>
              <a:gdLst/>
              <a:ahLst/>
              <a:cxnLst/>
              <a:rect l="l" t="t" r="r" b="b"/>
              <a:pathLst>
                <a:path w="6592" h="6478" extrusionOk="0">
                  <a:moveTo>
                    <a:pt x="1049" y="0"/>
                  </a:moveTo>
                  <a:lnTo>
                    <a:pt x="0" y="1856"/>
                  </a:lnTo>
                  <a:lnTo>
                    <a:pt x="948" y="4546"/>
                  </a:lnTo>
                  <a:lnTo>
                    <a:pt x="2539" y="6478"/>
                  </a:lnTo>
                  <a:lnTo>
                    <a:pt x="5064" y="6478"/>
                  </a:lnTo>
                  <a:lnTo>
                    <a:pt x="6592" y="6213"/>
                  </a:lnTo>
                  <a:lnTo>
                    <a:pt x="5695" y="3801"/>
                  </a:lnTo>
                  <a:lnTo>
                    <a:pt x="3296" y="2500"/>
                  </a:lnTo>
                  <a:lnTo>
                    <a:pt x="104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52"/>
            <p:cNvSpPr/>
            <p:nvPr/>
          </p:nvSpPr>
          <p:spPr>
            <a:xfrm>
              <a:off x="4761750" y="785550"/>
              <a:ext cx="184075" cy="183425"/>
            </a:xfrm>
            <a:custGeom>
              <a:avLst/>
              <a:gdLst/>
              <a:ahLst/>
              <a:cxnLst/>
              <a:rect l="l" t="t" r="r" b="b"/>
              <a:pathLst>
                <a:path w="7363" h="7337" extrusionOk="0">
                  <a:moveTo>
                    <a:pt x="1453" y="1074"/>
                  </a:moveTo>
                  <a:lnTo>
                    <a:pt x="3410" y="3245"/>
                  </a:lnTo>
                  <a:lnTo>
                    <a:pt x="5784" y="4559"/>
                  </a:lnTo>
                  <a:lnTo>
                    <a:pt x="6503" y="6516"/>
                  </a:lnTo>
                  <a:lnTo>
                    <a:pt x="5405" y="6705"/>
                  </a:lnTo>
                  <a:lnTo>
                    <a:pt x="3031" y="6705"/>
                  </a:lnTo>
                  <a:lnTo>
                    <a:pt x="1566" y="4937"/>
                  </a:lnTo>
                  <a:lnTo>
                    <a:pt x="695" y="2425"/>
                  </a:lnTo>
                  <a:lnTo>
                    <a:pt x="1453" y="1074"/>
                  </a:lnTo>
                  <a:close/>
                  <a:moveTo>
                    <a:pt x="1326" y="0"/>
                  </a:moveTo>
                  <a:lnTo>
                    <a:pt x="1" y="2374"/>
                  </a:lnTo>
                  <a:lnTo>
                    <a:pt x="985" y="5203"/>
                  </a:lnTo>
                  <a:lnTo>
                    <a:pt x="2728" y="7337"/>
                  </a:lnTo>
                  <a:lnTo>
                    <a:pt x="5468" y="7337"/>
                  </a:lnTo>
                  <a:lnTo>
                    <a:pt x="7362" y="7008"/>
                  </a:lnTo>
                  <a:lnTo>
                    <a:pt x="6289" y="4129"/>
                  </a:lnTo>
                  <a:lnTo>
                    <a:pt x="3839" y="2791"/>
                  </a:lnTo>
                  <a:lnTo>
                    <a:pt x="132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52"/>
            <p:cNvSpPr/>
            <p:nvPr/>
          </p:nvSpPr>
          <p:spPr>
            <a:xfrm>
              <a:off x="4392100" y="1174150"/>
              <a:ext cx="165750" cy="386075"/>
            </a:xfrm>
            <a:custGeom>
              <a:avLst/>
              <a:gdLst/>
              <a:ahLst/>
              <a:cxnLst/>
              <a:rect l="l" t="t" r="r" b="b"/>
              <a:pathLst>
                <a:path w="6630" h="15443" extrusionOk="0">
                  <a:moveTo>
                    <a:pt x="6629" y="0"/>
                  </a:moveTo>
                  <a:lnTo>
                    <a:pt x="4521" y="1036"/>
                  </a:lnTo>
                  <a:lnTo>
                    <a:pt x="2261" y="3056"/>
                  </a:lnTo>
                  <a:lnTo>
                    <a:pt x="0" y="6301"/>
                  </a:lnTo>
                  <a:lnTo>
                    <a:pt x="354" y="10594"/>
                  </a:lnTo>
                  <a:lnTo>
                    <a:pt x="51" y="12652"/>
                  </a:lnTo>
                  <a:lnTo>
                    <a:pt x="1288" y="15443"/>
                  </a:lnTo>
                  <a:lnTo>
                    <a:pt x="4357" y="15443"/>
                  </a:lnTo>
                  <a:lnTo>
                    <a:pt x="2425" y="11731"/>
                  </a:lnTo>
                  <a:lnTo>
                    <a:pt x="2955" y="7033"/>
                  </a:lnTo>
                  <a:lnTo>
                    <a:pt x="4634" y="4154"/>
                  </a:lnTo>
                  <a:lnTo>
                    <a:pt x="6629" y="1844"/>
                  </a:lnTo>
                  <a:lnTo>
                    <a:pt x="662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52"/>
            <p:cNvSpPr/>
            <p:nvPr/>
          </p:nvSpPr>
          <p:spPr>
            <a:xfrm>
              <a:off x="4383875" y="1161200"/>
              <a:ext cx="181875" cy="406925"/>
            </a:xfrm>
            <a:custGeom>
              <a:avLst/>
              <a:gdLst/>
              <a:ahLst/>
              <a:cxnLst/>
              <a:rect l="l" t="t" r="r" b="b"/>
              <a:pathLst>
                <a:path w="7275" h="16277" extrusionOk="0">
                  <a:moveTo>
                    <a:pt x="6643" y="1023"/>
                  </a:moveTo>
                  <a:lnTo>
                    <a:pt x="6643" y="2248"/>
                  </a:lnTo>
                  <a:lnTo>
                    <a:pt x="4686" y="4508"/>
                  </a:lnTo>
                  <a:lnTo>
                    <a:pt x="3006" y="7387"/>
                  </a:lnTo>
                  <a:lnTo>
                    <a:pt x="2425" y="12299"/>
                  </a:lnTo>
                  <a:lnTo>
                    <a:pt x="4168" y="15645"/>
                  </a:lnTo>
                  <a:lnTo>
                    <a:pt x="1819" y="15645"/>
                  </a:lnTo>
                  <a:lnTo>
                    <a:pt x="708" y="13120"/>
                  </a:lnTo>
                  <a:lnTo>
                    <a:pt x="999" y="11125"/>
                  </a:lnTo>
                  <a:lnTo>
                    <a:pt x="645" y="6895"/>
                  </a:lnTo>
                  <a:lnTo>
                    <a:pt x="2829" y="3789"/>
                  </a:lnTo>
                  <a:lnTo>
                    <a:pt x="5039" y="1806"/>
                  </a:lnTo>
                  <a:lnTo>
                    <a:pt x="6643" y="1023"/>
                  </a:lnTo>
                  <a:close/>
                  <a:moveTo>
                    <a:pt x="7274" y="0"/>
                  </a:moveTo>
                  <a:lnTo>
                    <a:pt x="4723" y="1263"/>
                  </a:lnTo>
                  <a:lnTo>
                    <a:pt x="2387" y="3347"/>
                  </a:lnTo>
                  <a:lnTo>
                    <a:pt x="1" y="6731"/>
                  </a:lnTo>
                  <a:lnTo>
                    <a:pt x="380" y="11112"/>
                  </a:lnTo>
                  <a:lnTo>
                    <a:pt x="64" y="13221"/>
                  </a:lnTo>
                  <a:lnTo>
                    <a:pt x="1415" y="16277"/>
                  </a:lnTo>
                  <a:lnTo>
                    <a:pt x="5203" y="16277"/>
                  </a:lnTo>
                  <a:lnTo>
                    <a:pt x="3069" y="12185"/>
                  </a:lnTo>
                  <a:lnTo>
                    <a:pt x="3587" y="7652"/>
                  </a:lnTo>
                  <a:lnTo>
                    <a:pt x="5203" y="4874"/>
                  </a:lnTo>
                  <a:lnTo>
                    <a:pt x="7274" y="2475"/>
                  </a:lnTo>
                  <a:lnTo>
                    <a:pt x="727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52"/>
            <p:cNvSpPr/>
            <p:nvPr/>
          </p:nvSpPr>
          <p:spPr>
            <a:xfrm>
              <a:off x="3327950" y="2153675"/>
              <a:ext cx="78950" cy="116200"/>
            </a:xfrm>
            <a:custGeom>
              <a:avLst/>
              <a:gdLst/>
              <a:ahLst/>
              <a:cxnLst/>
              <a:rect l="l" t="t" r="r" b="b"/>
              <a:pathLst>
                <a:path w="3158" h="4648" extrusionOk="0">
                  <a:moveTo>
                    <a:pt x="1288" y="1"/>
                  </a:moveTo>
                  <a:lnTo>
                    <a:pt x="1" y="1655"/>
                  </a:lnTo>
                  <a:lnTo>
                    <a:pt x="1" y="3069"/>
                  </a:lnTo>
                  <a:lnTo>
                    <a:pt x="1" y="3700"/>
                  </a:lnTo>
                  <a:lnTo>
                    <a:pt x="884" y="4647"/>
                  </a:lnTo>
                  <a:lnTo>
                    <a:pt x="2677" y="3915"/>
                  </a:lnTo>
                  <a:lnTo>
                    <a:pt x="3157" y="1731"/>
                  </a:lnTo>
                  <a:lnTo>
                    <a:pt x="3157" y="544"/>
                  </a:lnTo>
                  <a:lnTo>
                    <a:pt x="128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52"/>
            <p:cNvSpPr/>
            <p:nvPr/>
          </p:nvSpPr>
          <p:spPr>
            <a:xfrm>
              <a:off x="3320050" y="2144525"/>
              <a:ext cx="94725" cy="134825"/>
            </a:xfrm>
            <a:custGeom>
              <a:avLst/>
              <a:gdLst/>
              <a:ahLst/>
              <a:cxnLst/>
              <a:rect l="l" t="t" r="r" b="b"/>
              <a:pathLst>
                <a:path w="3789" h="5393" extrusionOk="0">
                  <a:moveTo>
                    <a:pt x="1718" y="720"/>
                  </a:moveTo>
                  <a:lnTo>
                    <a:pt x="3158" y="1150"/>
                  </a:lnTo>
                  <a:lnTo>
                    <a:pt x="3158" y="2059"/>
                  </a:lnTo>
                  <a:lnTo>
                    <a:pt x="2728" y="4054"/>
                  </a:lnTo>
                  <a:lnTo>
                    <a:pt x="1289" y="4647"/>
                  </a:lnTo>
                  <a:lnTo>
                    <a:pt x="632" y="3953"/>
                  </a:lnTo>
                  <a:lnTo>
                    <a:pt x="632" y="2122"/>
                  </a:lnTo>
                  <a:lnTo>
                    <a:pt x="1718" y="720"/>
                  </a:lnTo>
                  <a:close/>
                  <a:moveTo>
                    <a:pt x="1491" y="0"/>
                  </a:moveTo>
                  <a:lnTo>
                    <a:pt x="1" y="1907"/>
                  </a:lnTo>
                  <a:lnTo>
                    <a:pt x="1" y="4193"/>
                  </a:lnTo>
                  <a:lnTo>
                    <a:pt x="1125" y="5392"/>
                  </a:lnTo>
                  <a:lnTo>
                    <a:pt x="3271" y="4508"/>
                  </a:lnTo>
                  <a:lnTo>
                    <a:pt x="3789" y="2160"/>
                  </a:lnTo>
                  <a:lnTo>
                    <a:pt x="3789" y="682"/>
                  </a:lnTo>
                  <a:lnTo>
                    <a:pt x="149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52"/>
            <p:cNvSpPr/>
            <p:nvPr/>
          </p:nvSpPr>
          <p:spPr>
            <a:xfrm>
              <a:off x="3404025" y="2057075"/>
              <a:ext cx="144925" cy="252250"/>
            </a:xfrm>
            <a:custGeom>
              <a:avLst/>
              <a:gdLst/>
              <a:ahLst/>
              <a:cxnLst/>
              <a:rect l="l" t="t" r="r" b="b"/>
              <a:pathLst>
                <a:path w="5797" h="10090" extrusionOk="0">
                  <a:moveTo>
                    <a:pt x="2602" y="1"/>
                  </a:moveTo>
                  <a:lnTo>
                    <a:pt x="834" y="443"/>
                  </a:lnTo>
                  <a:lnTo>
                    <a:pt x="1" y="1680"/>
                  </a:lnTo>
                  <a:lnTo>
                    <a:pt x="2097" y="4408"/>
                  </a:lnTo>
                  <a:lnTo>
                    <a:pt x="2311" y="6201"/>
                  </a:lnTo>
                  <a:lnTo>
                    <a:pt x="746" y="7703"/>
                  </a:lnTo>
                  <a:lnTo>
                    <a:pt x="746" y="10090"/>
                  </a:lnTo>
                  <a:lnTo>
                    <a:pt x="5796" y="9155"/>
                  </a:lnTo>
                  <a:lnTo>
                    <a:pt x="5796" y="7564"/>
                  </a:lnTo>
                  <a:lnTo>
                    <a:pt x="4837" y="5266"/>
                  </a:lnTo>
                  <a:lnTo>
                    <a:pt x="2728" y="2753"/>
                  </a:lnTo>
                  <a:lnTo>
                    <a:pt x="3700" y="1213"/>
                  </a:lnTo>
                  <a:lnTo>
                    <a:pt x="260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52"/>
            <p:cNvSpPr/>
            <p:nvPr/>
          </p:nvSpPr>
          <p:spPr>
            <a:xfrm>
              <a:off x="3394250" y="2048250"/>
              <a:ext cx="162600" cy="270550"/>
            </a:xfrm>
            <a:custGeom>
              <a:avLst/>
              <a:gdLst/>
              <a:ahLst/>
              <a:cxnLst/>
              <a:rect l="l" t="t" r="r" b="b"/>
              <a:pathLst>
                <a:path w="6504" h="10822" extrusionOk="0">
                  <a:moveTo>
                    <a:pt x="2879" y="707"/>
                  </a:moveTo>
                  <a:lnTo>
                    <a:pt x="3687" y="1604"/>
                  </a:lnTo>
                  <a:lnTo>
                    <a:pt x="2728" y="3132"/>
                  </a:lnTo>
                  <a:lnTo>
                    <a:pt x="4950" y="5783"/>
                  </a:lnTo>
                  <a:lnTo>
                    <a:pt x="5872" y="7980"/>
                  </a:lnTo>
                  <a:lnTo>
                    <a:pt x="5872" y="9243"/>
                  </a:lnTo>
                  <a:lnTo>
                    <a:pt x="1452" y="10064"/>
                  </a:lnTo>
                  <a:lnTo>
                    <a:pt x="1452" y="8195"/>
                  </a:lnTo>
                  <a:lnTo>
                    <a:pt x="3031" y="6667"/>
                  </a:lnTo>
                  <a:lnTo>
                    <a:pt x="2791" y="4634"/>
                  </a:lnTo>
                  <a:lnTo>
                    <a:pt x="783" y="2008"/>
                  </a:lnTo>
                  <a:lnTo>
                    <a:pt x="1414" y="1061"/>
                  </a:lnTo>
                  <a:lnTo>
                    <a:pt x="2879" y="707"/>
                  </a:lnTo>
                  <a:close/>
                  <a:moveTo>
                    <a:pt x="3094" y="0"/>
                  </a:moveTo>
                  <a:lnTo>
                    <a:pt x="1023" y="505"/>
                  </a:lnTo>
                  <a:lnTo>
                    <a:pt x="0" y="2046"/>
                  </a:lnTo>
                  <a:lnTo>
                    <a:pt x="2172" y="4887"/>
                  </a:lnTo>
                  <a:lnTo>
                    <a:pt x="2361" y="6440"/>
                  </a:lnTo>
                  <a:lnTo>
                    <a:pt x="821" y="7917"/>
                  </a:lnTo>
                  <a:lnTo>
                    <a:pt x="821" y="10822"/>
                  </a:lnTo>
                  <a:lnTo>
                    <a:pt x="6503" y="9774"/>
                  </a:lnTo>
                  <a:lnTo>
                    <a:pt x="6503" y="7917"/>
                  </a:lnTo>
                  <a:lnTo>
                    <a:pt x="5506" y="5493"/>
                  </a:lnTo>
                  <a:lnTo>
                    <a:pt x="3498" y="3094"/>
                  </a:lnTo>
                  <a:lnTo>
                    <a:pt x="4470" y="1541"/>
                  </a:lnTo>
                  <a:lnTo>
                    <a:pt x="30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52"/>
            <p:cNvSpPr/>
            <p:nvPr/>
          </p:nvSpPr>
          <p:spPr>
            <a:xfrm>
              <a:off x="3658775" y="1084500"/>
              <a:ext cx="236775" cy="215300"/>
            </a:xfrm>
            <a:custGeom>
              <a:avLst/>
              <a:gdLst/>
              <a:ahLst/>
              <a:cxnLst/>
              <a:rect l="l" t="t" r="r" b="b"/>
              <a:pathLst>
                <a:path w="9471" h="8612" extrusionOk="0">
                  <a:moveTo>
                    <a:pt x="3498" y="0"/>
                  </a:moveTo>
                  <a:lnTo>
                    <a:pt x="1907" y="972"/>
                  </a:lnTo>
                  <a:lnTo>
                    <a:pt x="1907" y="1692"/>
                  </a:lnTo>
                  <a:lnTo>
                    <a:pt x="1" y="2273"/>
                  </a:lnTo>
                  <a:lnTo>
                    <a:pt x="2173" y="5026"/>
                  </a:lnTo>
                  <a:lnTo>
                    <a:pt x="3801" y="6162"/>
                  </a:lnTo>
                  <a:lnTo>
                    <a:pt x="3271" y="6970"/>
                  </a:lnTo>
                  <a:lnTo>
                    <a:pt x="5254" y="8612"/>
                  </a:lnTo>
                  <a:lnTo>
                    <a:pt x="6327" y="4028"/>
                  </a:lnTo>
                  <a:lnTo>
                    <a:pt x="7488" y="5278"/>
                  </a:lnTo>
                  <a:lnTo>
                    <a:pt x="7122" y="7046"/>
                  </a:lnTo>
                  <a:lnTo>
                    <a:pt x="8537" y="7046"/>
                  </a:lnTo>
                  <a:lnTo>
                    <a:pt x="9471" y="5177"/>
                  </a:lnTo>
                  <a:lnTo>
                    <a:pt x="6150" y="2513"/>
                  </a:lnTo>
                  <a:lnTo>
                    <a:pt x="349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52"/>
            <p:cNvSpPr/>
            <p:nvPr/>
          </p:nvSpPr>
          <p:spPr>
            <a:xfrm>
              <a:off x="3645200" y="1074400"/>
              <a:ext cx="260450" cy="239600"/>
            </a:xfrm>
            <a:custGeom>
              <a:avLst/>
              <a:gdLst/>
              <a:ahLst/>
              <a:cxnLst/>
              <a:rect l="l" t="t" r="r" b="b"/>
              <a:pathLst>
                <a:path w="10418" h="9584" extrusionOk="0">
                  <a:moveTo>
                    <a:pt x="4003" y="796"/>
                  </a:moveTo>
                  <a:lnTo>
                    <a:pt x="6491" y="3157"/>
                  </a:lnTo>
                  <a:lnTo>
                    <a:pt x="9610" y="5670"/>
                  </a:lnTo>
                  <a:lnTo>
                    <a:pt x="8878" y="7134"/>
                  </a:lnTo>
                  <a:lnTo>
                    <a:pt x="8057" y="7134"/>
                  </a:lnTo>
                  <a:lnTo>
                    <a:pt x="8372" y="5581"/>
                  </a:lnTo>
                  <a:lnTo>
                    <a:pt x="6693" y="3788"/>
                  </a:lnTo>
                  <a:lnTo>
                    <a:pt x="5607" y="8460"/>
                  </a:lnTo>
                  <a:lnTo>
                    <a:pt x="4231" y="7324"/>
                  </a:lnTo>
                  <a:lnTo>
                    <a:pt x="4774" y="6478"/>
                  </a:lnTo>
                  <a:lnTo>
                    <a:pt x="2943" y="5202"/>
                  </a:lnTo>
                  <a:lnTo>
                    <a:pt x="1074" y="2841"/>
                  </a:lnTo>
                  <a:lnTo>
                    <a:pt x="2779" y="2323"/>
                  </a:lnTo>
                  <a:lnTo>
                    <a:pt x="2779" y="1553"/>
                  </a:lnTo>
                  <a:lnTo>
                    <a:pt x="4003" y="796"/>
                  </a:lnTo>
                  <a:close/>
                  <a:moveTo>
                    <a:pt x="4092" y="0"/>
                  </a:moveTo>
                  <a:lnTo>
                    <a:pt x="2147" y="1200"/>
                  </a:lnTo>
                  <a:lnTo>
                    <a:pt x="2147" y="1856"/>
                  </a:lnTo>
                  <a:lnTo>
                    <a:pt x="1" y="2513"/>
                  </a:lnTo>
                  <a:lnTo>
                    <a:pt x="2476" y="5632"/>
                  </a:lnTo>
                  <a:lnTo>
                    <a:pt x="3915" y="6654"/>
                  </a:lnTo>
                  <a:lnTo>
                    <a:pt x="3397" y="7437"/>
                  </a:lnTo>
                  <a:lnTo>
                    <a:pt x="5986" y="9584"/>
                  </a:lnTo>
                  <a:lnTo>
                    <a:pt x="7047" y="5076"/>
                  </a:lnTo>
                  <a:lnTo>
                    <a:pt x="7691" y="5771"/>
                  </a:lnTo>
                  <a:lnTo>
                    <a:pt x="7274" y="7778"/>
                  </a:lnTo>
                  <a:lnTo>
                    <a:pt x="9269" y="7778"/>
                  </a:lnTo>
                  <a:lnTo>
                    <a:pt x="10418" y="5505"/>
                  </a:lnTo>
                  <a:lnTo>
                    <a:pt x="6908" y="2690"/>
                  </a:lnTo>
                  <a:lnTo>
                    <a:pt x="409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52"/>
            <p:cNvSpPr/>
            <p:nvPr/>
          </p:nvSpPr>
          <p:spPr>
            <a:xfrm>
              <a:off x="3780950" y="1045975"/>
              <a:ext cx="134825" cy="91250"/>
            </a:xfrm>
            <a:custGeom>
              <a:avLst/>
              <a:gdLst/>
              <a:ahLst/>
              <a:cxnLst/>
              <a:rect l="l" t="t" r="r" b="b"/>
              <a:pathLst>
                <a:path w="5393" h="3650" extrusionOk="0">
                  <a:moveTo>
                    <a:pt x="1175" y="1"/>
                  </a:moveTo>
                  <a:lnTo>
                    <a:pt x="0" y="1137"/>
                  </a:lnTo>
                  <a:lnTo>
                    <a:pt x="2235" y="2842"/>
                  </a:lnTo>
                  <a:lnTo>
                    <a:pt x="3612" y="3650"/>
                  </a:lnTo>
                  <a:lnTo>
                    <a:pt x="5392" y="1819"/>
                  </a:lnTo>
                  <a:lnTo>
                    <a:pt x="4584" y="329"/>
                  </a:lnTo>
                  <a:lnTo>
                    <a:pt x="3208" y="1"/>
                  </a:lnTo>
                  <a:lnTo>
                    <a:pt x="2703" y="1137"/>
                  </a:lnTo>
                  <a:lnTo>
                    <a:pt x="117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52"/>
            <p:cNvSpPr/>
            <p:nvPr/>
          </p:nvSpPr>
          <p:spPr>
            <a:xfrm>
              <a:off x="3768950" y="1035550"/>
              <a:ext cx="156600" cy="111475"/>
            </a:xfrm>
            <a:custGeom>
              <a:avLst/>
              <a:gdLst/>
              <a:ahLst/>
              <a:cxnLst/>
              <a:rect l="l" t="t" r="r" b="b"/>
              <a:pathLst>
                <a:path w="6264" h="4459" extrusionOk="0">
                  <a:moveTo>
                    <a:pt x="3864" y="784"/>
                  </a:moveTo>
                  <a:lnTo>
                    <a:pt x="4849" y="1011"/>
                  </a:lnTo>
                  <a:lnTo>
                    <a:pt x="5481" y="2185"/>
                  </a:lnTo>
                  <a:lnTo>
                    <a:pt x="4041" y="3663"/>
                  </a:lnTo>
                  <a:lnTo>
                    <a:pt x="2905" y="3006"/>
                  </a:lnTo>
                  <a:lnTo>
                    <a:pt x="960" y="1529"/>
                  </a:lnTo>
                  <a:lnTo>
                    <a:pt x="1680" y="834"/>
                  </a:lnTo>
                  <a:lnTo>
                    <a:pt x="3309" y="2046"/>
                  </a:lnTo>
                  <a:lnTo>
                    <a:pt x="3864" y="784"/>
                  </a:lnTo>
                  <a:close/>
                  <a:moveTo>
                    <a:pt x="1629" y="1"/>
                  </a:moveTo>
                  <a:lnTo>
                    <a:pt x="0" y="1579"/>
                  </a:lnTo>
                  <a:lnTo>
                    <a:pt x="2564" y="3524"/>
                  </a:lnTo>
                  <a:lnTo>
                    <a:pt x="4142" y="4458"/>
                  </a:lnTo>
                  <a:lnTo>
                    <a:pt x="6264" y="2299"/>
                  </a:lnTo>
                  <a:lnTo>
                    <a:pt x="5279" y="468"/>
                  </a:lnTo>
                  <a:lnTo>
                    <a:pt x="3511" y="51"/>
                  </a:lnTo>
                  <a:lnTo>
                    <a:pt x="3056" y="1062"/>
                  </a:lnTo>
                  <a:lnTo>
                    <a:pt x="162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52"/>
            <p:cNvSpPr/>
            <p:nvPr/>
          </p:nvSpPr>
          <p:spPr>
            <a:xfrm>
              <a:off x="3098775" y="1751200"/>
              <a:ext cx="166375" cy="133550"/>
            </a:xfrm>
            <a:custGeom>
              <a:avLst/>
              <a:gdLst/>
              <a:ahLst/>
              <a:cxnLst/>
              <a:rect l="l" t="t" r="r" b="b"/>
              <a:pathLst>
                <a:path w="6655" h="5342" extrusionOk="0">
                  <a:moveTo>
                    <a:pt x="5619" y="0"/>
                  </a:moveTo>
                  <a:lnTo>
                    <a:pt x="4205" y="985"/>
                  </a:lnTo>
                  <a:lnTo>
                    <a:pt x="2475" y="1869"/>
                  </a:lnTo>
                  <a:lnTo>
                    <a:pt x="1288" y="404"/>
                  </a:lnTo>
                  <a:lnTo>
                    <a:pt x="0" y="1856"/>
                  </a:lnTo>
                  <a:lnTo>
                    <a:pt x="341" y="2829"/>
                  </a:lnTo>
                  <a:lnTo>
                    <a:pt x="341" y="4028"/>
                  </a:lnTo>
                  <a:lnTo>
                    <a:pt x="2766" y="5341"/>
                  </a:lnTo>
                  <a:lnTo>
                    <a:pt x="4963" y="4369"/>
                  </a:lnTo>
                  <a:lnTo>
                    <a:pt x="6655" y="2854"/>
                  </a:lnTo>
                  <a:lnTo>
                    <a:pt x="6655" y="1515"/>
                  </a:lnTo>
                  <a:lnTo>
                    <a:pt x="561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52"/>
            <p:cNvSpPr/>
            <p:nvPr/>
          </p:nvSpPr>
          <p:spPr>
            <a:xfrm>
              <a:off x="3089925" y="1740150"/>
              <a:ext cx="182800" cy="153450"/>
            </a:xfrm>
            <a:custGeom>
              <a:avLst/>
              <a:gdLst/>
              <a:ahLst/>
              <a:cxnLst/>
              <a:rect l="l" t="t" r="r" b="b"/>
              <a:pathLst>
                <a:path w="7312" h="6138" extrusionOk="0">
                  <a:moveTo>
                    <a:pt x="5885" y="884"/>
                  </a:moveTo>
                  <a:lnTo>
                    <a:pt x="6693" y="2046"/>
                  </a:lnTo>
                  <a:lnTo>
                    <a:pt x="6693" y="3157"/>
                  </a:lnTo>
                  <a:lnTo>
                    <a:pt x="5140" y="4546"/>
                  </a:lnTo>
                  <a:lnTo>
                    <a:pt x="3132" y="5443"/>
                  </a:lnTo>
                  <a:lnTo>
                    <a:pt x="1011" y="4281"/>
                  </a:lnTo>
                  <a:lnTo>
                    <a:pt x="1011" y="3271"/>
                  </a:lnTo>
                  <a:lnTo>
                    <a:pt x="708" y="2374"/>
                  </a:lnTo>
                  <a:lnTo>
                    <a:pt x="1630" y="1339"/>
                  </a:lnTo>
                  <a:lnTo>
                    <a:pt x="2741" y="2715"/>
                  </a:lnTo>
                  <a:lnTo>
                    <a:pt x="4698" y="1705"/>
                  </a:lnTo>
                  <a:lnTo>
                    <a:pt x="5885" y="884"/>
                  </a:lnTo>
                  <a:close/>
                  <a:moveTo>
                    <a:pt x="6049" y="0"/>
                  </a:moveTo>
                  <a:lnTo>
                    <a:pt x="4395" y="1162"/>
                  </a:lnTo>
                  <a:lnTo>
                    <a:pt x="2918" y="1920"/>
                  </a:lnTo>
                  <a:lnTo>
                    <a:pt x="1655" y="366"/>
                  </a:lnTo>
                  <a:lnTo>
                    <a:pt x="1" y="2235"/>
                  </a:lnTo>
                  <a:lnTo>
                    <a:pt x="380" y="3334"/>
                  </a:lnTo>
                  <a:lnTo>
                    <a:pt x="380" y="4660"/>
                  </a:lnTo>
                  <a:lnTo>
                    <a:pt x="3094" y="6137"/>
                  </a:lnTo>
                  <a:lnTo>
                    <a:pt x="5443" y="5102"/>
                  </a:lnTo>
                  <a:lnTo>
                    <a:pt x="7312" y="3435"/>
                  </a:lnTo>
                  <a:lnTo>
                    <a:pt x="7312" y="1856"/>
                  </a:lnTo>
                  <a:lnTo>
                    <a:pt x="604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52"/>
            <p:cNvSpPr/>
            <p:nvPr/>
          </p:nvSpPr>
          <p:spPr>
            <a:xfrm>
              <a:off x="3793250" y="2636350"/>
              <a:ext cx="57175" cy="35700"/>
            </a:xfrm>
            <a:custGeom>
              <a:avLst/>
              <a:gdLst/>
              <a:ahLst/>
              <a:cxnLst/>
              <a:rect l="l" t="t" r="r" b="b"/>
              <a:pathLst>
                <a:path w="2287" h="1428" extrusionOk="0">
                  <a:moveTo>
                    <a:pt x="1743" y="0"/>
                  </a:moveTo>
                  <a:lnTo>
                    <a:pt x="1" y="480"/>
                  </a:lnTo>
                  <a:lnTo>
                    <a:pt x="2286" y="1427"/>
                  </a:lnTo>
                  <a:lnTo>
                    <a:pt x="2286" y="1427"/>
                  </a:lnTo>
                  <a:lnTo>
                    <a:pt x="174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52"/>
            <p:cNvSpPr/>
            <p:nvPr/>
          </p:nvSpPr>
          <p:spPr>
            <a:xfrm>
              <a:off x="3768950" y="2626875"/>
              <a:ext cx="95675" cy="59375"/>
            </a:xfrm>
            <a:custGeom>
              <a:avLst/>
              <a:gdLst/>
              <a:ahLst/>
              <a:cxnLst/>
              <a:rect l="l" t="t" r="r" b="b"/>
              <a:pathLst>
                <a:path w="3827" h="2375" extrusionOk="0">
                  <a:moveTo>
                    <a:pt x="2526" y="758"/>
                  </a:moveTo>
                  <a:lnTo>
                    <a:pt x="2703" y="1238"/>
                  </a:lnTo>
                  <a:lnTo>
                    <a:pt x="1958" y="922"/>
                  </a:lnTo>
                  <a:lnTo>
                    <a:pt x="2526" y="758"/>
                  </a:lnTo>
                  <a:close/>
                  <a:moveTo>
                    <a:pt x="2905" y="0"/>
                  </a:moveTo>
                  <a:lnTo>
                    <a:pt x="0" y="796"/>
                  </a:lnTo>
                  <a:lnTo>
                    <a:pt x="3826" y="2374"/>
                  </a:lnTo>
                  <a:lnTo>
                    <a:pt x="290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52"/>
            <p:cNvSpPr/>
            <p:nvPr/>
          </p:nvSpPr>
          <p:spPr>
            <a:xfrm>
              <a:off x="3702975" y="2517025"/>
              <a:ext cx="43275" cy="68200"/>
            </a:xfrm>
            <a:custGeom>
              <a:avLst/>
              <a:gdLst/>
              <a:ahLst/>
              <a:cxnLst/>
              <a:rect l="l" t="t" r="r" b="b"/>
              <a:pathLst>
                <a:path w="1731" h="2728" extrusionOk="0">
                  <a:moveTo>
                    <a:pt x="733" y="0"/>
                  </a:moveTo>
                  <a:cubicBezTo>
                    <a:pt x="493" y="164"/>
                    <a:pt x="0" y="1288"/>
                    <a:pt x="0" y="1288"/>
                  </a:cubicBezTo>
                  <a:lnTo>
                    <a:pt x="695" y="2728"/>
                  </a:lnTo>
                  <a:lnTo>
                    <a:pt x="1730" y="2728"/>
                  </a:lnTo>
                  <a:lnTo>
                    <a:pt x="73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52"/>
            <p:cNvSpPr/>
            <p:nvPr/>
          </p:nvSpPr>
          <p:spPr>
            <a:xfrm>
              <a:off x="3694450" y="2505025"/>
              <a:ext cx="62850" cy="88100"/>
            </a:xfrm>
            <a:custGeom>
              <a:avLst/>
              <a:gdLst/>
              <a:ahLst/>
              <a:cxnLst/>
              <a:rect l="l" t="t" r="r" b="b"/>
              <a:pathLst>
                <a:path w="2514" h="3524" extrusionOk="0">
                  <a:moveTo>
                    <a:pt x="973" y="1162"/>
                  </a:moveTo>
                  <a:lnTo>
                    <a:pt x="1604" y="2892"/>
                  </a:lnTo>
                  <a:lnTo>
                    <a:pt x="1225" y="2892"/>
                  </a:lnTo>
                  <a:lnTo>
                    <a:pt x="682" y="1756"/>
                  </a:lnTo>
                  <a:cubicBezTo>
                    <a:pt x="771" y="1554"/>
                    <a:pt x="884" y="1352"/>
                    <a:pt x="973" y="1162"/>
                  </a:cubicBezTo>
                  <a:close/>
                  <a:moveTo>
                    <a:pt x="1238" y="0"/>
                  </a:moveTo>
                  <a:lnTo>
                    <a:pt x="897" y="215"/>
                  </a:lnTo>
                  <a:cubicBezTo>
                    <a:pt x="619" y="405"/>
                    <a:pt x="253" y="1187"/>
                    <a:pt x="51" y="1642"/>
                  </a:cubicBezTo>
                  <a:lnTo>
                    <a:pt x="1" y="1768"/>
                  </a:lnTo>
                  <a:lnTo>
                    <a:pt x="834" y="3523"/>
                  </a:lnTo>
                  <a:lnTo>
                    <a:pt x="2513" y="3523"/>
                  </a:lnTo>
                  <a:lnTo>
                    <a:pt x="123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52"/>
            <p:cNvSpPr/>
            <p:nvPr/>
          </p:nvSpPr>
          <p:spPr>
            <a:xfrm>
              <a:off x="3696975" y="2570375"/>
              <a:ext cx="25275" cy="78000"/>
            </a:xfrm>
            <a:custGeom>
              <a:avLst/>
              <a:gdLst/>
              <a:ahLst/>
              <a:cxnLst/>
              <a:rect l="l" t="t" r="r" b="b"/>
              <a:pathLst>
                <a:path w="1011" h="3120" extrusionOk="0">
                  <a:moveTo>
                    <a:pt x="455" y="0"/>
                  </a:moveTo>
                  <a:lnTo>
                    <a:pt x="1" y="1402"/>
                  </a:lnTo>
                  <a:lnTo>
                    <a:pt x="581" y="3119"/>
                  </a:lnTo>
                  <a:lnTo>
                    <a:pt x="1011" y="3119"/>
                  </a:lnTo>
                  <a:lnTo>
                    <a:pt x="1011" y="278"/>
                  </a:lnTo>
                  <a:lnTo>
                    <a:pt x="4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52"/>
            <p:cNvSpPr/>
            <p:nvPr/>
          </p:nvSpPr>
          <p:spPr>
            <a:xfrm>
              <a:off x="3688775" y="2563750"/>
              <a:ext cx="43275" cy="92500"/>
            </a:xfrm>
            <a:custGeom>
              <a:avLst/>
              <a:gdLst/>
              <a:ahLst/>
              <a:cxnLst/>
              <a:rect l="l" t="t" r="r" b="b"/>
              <a:pathLst>
                <a:path w="1731" h="3700" extrusionOk="0">
                  <a:moveTo>
                    <a:pt x="1023" y="846"/>
                  </a:moveTo>
                  <a:lnTo>
                    <a:pt x="1074" y="871"/>
                  </a:lnTo>
                  <a:lnTo>
                    <a:pt x="1074" y="2765"/>
                  </a:lnTo>
                  <a:lnTo>
                    <a:pt x="695" y="1755"/>
                  </a:lnTo>
                  <a:lnTo>
                    <a:pt x="1023" y="846"/>
                  </a:lnTo>
                  <a:close/>
                  <a:moveTo>
                    <a:pt x="632" y="0"/>
                  </a:moveTo>
                  <a:lnTo>
                    <a:pt x="0" y="1755"/>
                  </a:lnTo>
                  <a:lnTo>
                    <a:pt x="720" y="3700"/>
                  </a:lnTo>
                  <a:lnTo>
                    <a:pt x="1730" y="3700"/>
                  </a:lnTo>
                  <a:lnTo>
                    <a:pt x="1730" y="493"/>
                  </a:lnTo>
                  <a:lnTo>
                    <a:pt x="63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52"/>
            <p:cNvSpPr/>
            <p:nvPr/>
          </p:nvSpPr>
          <p:spPr>
            <a:xfrm>
              <a:off x="4360850" y="1623350"/>
              <a:ext cx="47375" cy="27475"/>
            </a:xfrm>
            <a:custGeom>
              <a:avLst/>
              <a:gdLst/>
              <a:ahLst/>
              <a:cxnLst/>
              <a:rect l="l" t="t" r="r" b="b"/>
              <a:pathLst>
                <a:path w="1895" h="1099" extrusionOk="0">
                  <a:moveTo>
                    <a:pt x="0" y="0"/>
                  </a:moveTo>
                  <a:lnTo>
                    <a:pt x="556" y="1099"/>
                  </a:lnTo>
                  <a:lnTo>
                    <a:pt x="1326" y="947"/>
                  </a:lnTo>
                  <a:lnTo>
                    <a:pt x="18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52"/>
            <p:cNvSpPr/>
            <p:nvPr/>
          </p:nvSpPr>
          <p:spPr>
            <a:xfrm>
              <a:off x="4347900" y="1615450"/>
              <a:ext cx="74200" cy="44550"/>
            </a:xfrm>
            <a:custGeom>
              <a:avLst/>
              <a:gdLst/>
              <a:ahLst/>
              <a:cxnLst/>
              <a:rect l="l" t="t" r="r" b="b"/>
              <a:pathLst>
                <a:path w="2968" h="1782" extrusionOk="0">
                  <a:moveTo>
                    <a:pt x="1857" y="632"/>
                  </a:moveTo>
                  <a:lnTo>
                    <a:pt x="1642" y="973"/>
                  </a:lnTo>
                  <a:lnTo>
                    <a:pt x="1238" y="1061"/>
                  </a:lnTo>
                  <a:lnTo>
                    <a:pt x="1023" y="632"/>
                  </a:lnTo>
                  <a:close/>
                  <a:moveTo>
                    <a:pt x="0" y="1"/>
                  </a:moveTo>
                  <a:lnTo>
                    <a:pt x="897" y="1781"/>
                  </a:lnTo>
                  <a:lnTo>
                    <a:pt x="2046" y="1541"/>
                  </a:lnTo>
                  <a:lnTo>
                    <a:pt x="296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52"/>
            <p:cNvSpPr/>
            <p:nvPr/>
          </p:nvSpPr>
          <p:spPr>
            <a:xfrm>
              <a:off x="2445000" y="785850"/>
              <a:ext cx="922425" cy="1196450"/>
            </a:xfrm>
            <a:custGeom>
              <a:avLst/>
              <a:gdLst/>
              <a:ahLst/>
              <a:cxnLst/>
              <a:rect l="l" t="t" r="r" b="b"/>
              <a:pathLst>
                <a:path w="36897" h="47858" extrusionOk="0">
                  <a:moveTo>
                    <a:pt x="27288" y="1"/>
                  </a:moveTo>
                  <a:lnTo>
                    <a:pt x="21921" y="2324"/>
                  </a:lnTo>
                  <a:lnTo>
                    <a:pt x="20027" y="2375"/>
                  </a:lnTo>
                  <a:lnTo>
                    <a:pt x="19396" y="4067"/>
                  </a:lnTo>
                  <a:lnTo>
                    <a:pt x="20179" y="6378"/>
                  </a:lnTo>
                  <a:lnTo>
                    <a:pt x="18600" y="6378"/>
                  </a:lnTo>
                  <a:lnTo>
                    <a:pt x="18285" y="4016"/>
                  </a:lnTo>
                  <a:lnTo>
                    <a:pt x="17262" y="3625"/>
                  </a:lnTo>
                  <a:lnTo>
                    <a:pt x="16782" y="5203"/>
                  </a:lnTo>
                  <a:lnTo>
                    <a:pt x="15620" y="4850"/>
                  </a:lnTo>
                  <a:lnTo>
                    <a:pt x="15305" y="3006"/>
                  </a:lnTo>
                  <a:lnTo>
                    <a:pt x="13411" y="3322"/>
                  </a:lnTo>
                  <a:lnTo>
                    <a:pt x="11277" y="4105"/>
                  </a:lnTo>
                  <a:lnTo>
                    <a:pt x="9698" y="5683"/>
                  </a:lnTo>
                  <a:lnTo>
                    <a:pt x="7489" y="6163"/>
                  </a:lnTo>
                  <a:lnTo>
                    <a:pt x="6150" y="7893"/>
                  </a:lnTo>
                  <a:lnTo>
                    <a:pt x="6933" y="9080"/>
                  </a:lnTo>
                  <a:lnTo>
                    <a:pt x="5355" y="10418"/>
                  </a:lnTo>
                  <a:lnTo>
                    <a:pt x="2678" y="11529"/>
                  </a:lnTo>
                  <a:lnTo>
                    <a:pt x="784" y="11883"/>
                  </a:lnTo>
                  <a:lnTo>
                    <a:pt x="1251" y="13575"/>
                  </a:lnTo>
                  <a:lnTo>
                    <a:pt x="2678" y="13726"/>
                  </a:lnTo>
                  <a:lnTo>
                    <a:pt x="3069" y="14598"/>
                  </a:lnTo>
                  <a:lnTo>
                    <a:pt x="1" y="14838"/>
                  </a:lnTo>
                  <a:lnTo>
                    <a:pt x="1" y="16176"/>
                  </a:lnTo>
                  <a:lnTo>
                    <a:pt x="1731" y="17363"/>
                  </a:lnTo>
                  <a:cubicBezTo>
                    <a:pt x="1731" y="17363"/>
                    <a:pt x="1944" y="16942"/>
                    <a:pt x="2599" y="16942"/>
                  </a:cubicBezTo>
                  <a:cubicBezTo>
                    <a:pt x="2926" y="16942"/>
                    <a:pt x="3364" y="17047"/>
                    <a:pt x="3940" y="17363"/>
                  </a:cubicBezTo>
                  <a:cubicBezTo>
                    <a:pt x="5683" y="18310"/>
                    <a:pt x="5759" y="18310"/>
                    <a:pt x="5759" y="18310"/>
                  </a:cubicBezTo>
                  <a:lnTo>
                    <a:pt x="7337" y="21378"/>
                  </a:lnTo>
                  <a:lnTo>
                    <a:pt x="6946" y="25331"/>
                  </a:lnTo>
                  <a:lnTo>
                    <a:pt x="6946" y="29434"/>
                  </a:lnTo>
                  <a:lnTo>
                    <a:pt x="8436" y="29902"/>
                  </a:lnTo>
                  <a:lnTo>
                    <a:pt x="7615" y="31164"/>
                  </a:lnTo>
                  <a:lnTo>
                    <a:pt x="5683" y="30849"/>
                  </a:lnTo>
                  <a:lnTo>
                    <a:pt x="5683" y="33223"/>
                  </a:lnTo>
                  <a:lnTo>
                    <a:pt x="7173" y="34321"/>
                  </a:lnTo>
                  <a:lnTo>
                    <a:pt x="6074" y="36695"/>
                  </a:lnTo>
                  <a:lnTo>
                    <a:pt x="6541" y="40546"/>
                  </a:lnTo>
                  <a:lnTo>
                    <a:pt x="7135" y="43463"/>
                  </a:lnTo>
                  <a:lnTo>
                    <a:pt x="7627" y="46153"/>
                  </a:lnTo>
                  <a:lnTo>
                    <a:pt x="9218" y="45913"/>
                  </a:lnTo>
                  <a:lnTo>
                    <a:pt x="10885" y="47857"/>
                  </a:lnTo>
                  <a:lnTo>
                    <a:pt x="12186" y="45647"/>
                  </a:lnTo>
                  <a:lnTo>
                    <a:pt x="13310" y="42175"/>
                  </a:lnTo>
                  <a:lnTo>
                    <a:pt x="14812" y="39776"/>
                  </a:lnTo>
                  <a:lnTo>
                    <a:pt x="16946" y="39195"/>
                  </a:lnTo>
                  <a:lnTo>
                    <a:pt x="20103" y="37857"/>
                  </a:lnTo>
                  <a:lnTo>
                    <a:pt x="21770" y="35798"/>
                  </a:lnTo>
                  <a:lnTo>
                    <a:pt x="24762" y="35407"/>
                  </a:lnTo>
                  <a:lnTo>
                    <a:pt x="28462" y="33071"/>
                  </a:lnTo>
                  <a:lnTo>
                    <a:pt x="26480" y="32869"/>
                  </a:lnTo>
                  <a:lnTo>
                    <a:pt x="25545" y="32869"/>
                  </a:lnTo>
                  <a:lnTo>
                    <a:pt x="26480" y="30659"/>
                  </a:lnTo>
                  <a:lnTo>
                    <a:pt x="28462" y="32478"/>
                  </a:lnTo>
                  <a:lnTo>
                    <a:pt x="29232" y="30735"/>
                  </a:lnTo>
                  <a:lnTo>
                    <a:pt x="28538" y="28487"/>
                  </a:lnTo>
                  <a:lnTo>
                    <a:pt x="28538" y="28487"/>
                  </a:lnTo>
                  <a:cubicBezTo>
                    <a:pt x="28538" y="28487"/>
                    <a:pt x="28571" y="28497"/>
                    <a:pt x="28628" y="28497"/>
                  </a:cubicBezTo>
                  <a:cubicBezTo>
                    <a:pt x="28850" y="28497"/>
                    <a:pt x="29441" y="28361"/>
                    <a:pt x="29952" y="27048"/>
                  </a:cubicBezTo>
                  <a:cubicBezTo>
                    <a:pt x="30176" y="26473"/>
                    <a:pt x="30217" y="26354"/>
                    <a:pt x="30211" y="26354"/>
                  </a:cubicBezTo>
                  <a:lnTo>
                    <a:pt x="30211" y="26354"/>
                  </a:lnTo>
                  <a:cubicBezTo>
                    <a:pt x="30207" y="26354"/>
                    <a:pt x="30180" y="26414"/>
                    <a:pt x="30178" y="26414"/>
                  </a:cubicBezTo>
                  <a:cubicBezTo>
                    <a:pt x="30175" y="26414"/>
                    <a:pt x="30241" y="26250"/>
                    <a:pt x="30596" y="25381"/>
                  </a:cubicBezTo>
                  <a:cubicBezTo>
                    <a:pt x="31467" y="23260"/>
                    <a:pt x="31455" y="23247"/>
                    <a:pt x="31455" y="23247"/>
                  </a:cubicBezTo>
                  <a:cubicBezTo>
                    <a:pt x="31455" y="23247"/>
                    <a:pt x="32086" y="23007"/>
                    <a:pt x="31455" y="21593"/>
                  </a:cubicBezTo>
                  <a:cubicBezTo>
                    <a:pt x="30823" y="20179"/>
                    <a:pt x="29876" y="20722"/>
                    <a:pt x="30823" y="20166"/>
                  </a:cubicBezTo>
                  <a:lnTo>
                    <a:pt x="31770" y="19623"/>
                  </a:lnTo>
                  <a:lnTo>
                    <a:pt x="32642" y="19068"/>
                  </a:lnTo>
                  <a:lnTo>
                    <a:pt x="32250" y="16694"/>
                  </a:lnTo>
                  <a:lnTo>
                    <a:pt x="32642" y="14042"/>
                  </a:lnTo>
                  <a:lnTo>
                    <a:pt x="34611" y="11858"/>
                  </a:lnTo>
                  <a:lnTo>
                    <a:pt x="36354" y="9762"/>
                  </a:lnTo>
                  <a:lnTo>
                    <a:pt x="36897" y="8032"/>
                  </a:lnTo>
                  <a:lnTo>
                    <a:pt x="34851" y="7085"/>
                  </a:lnTo>
                  <a:lnTo>
                    <a:pt x="32566" y="7943"/>
                  </a:lnTo>
                  <a:lnTo>
                    <a:pt x="30280" y="10090"/>
                  </a:lnTo>
                  <a:lnTo>
                    <a:pt x="31770" y="7451"/>
                  </a:lnTo>
                  <a:lnTo>
                    <a:pt x="31859" y="7009"/>
                  </a:lnTo>
                  <a:lnTo>
                    <a:pt x="27439" y="7009"/>
                  </a:lnTo>
                  <a:lnTo>
                    <a:pt x="27351" y="5986"/>
                  </a:lnTo>
                  <a:lnTo>
                    <a:pt x="29232" y="5759"/>
                  </a:lnTo>
                  <a:lnTo>
                    <a:pt x="31859" y="5759"/>
                  </a:lnTo>
                  <a:lnTo>
                    <a:pt x="31543" y="3625"/>
                  </a:lnTo>
                  <a:lnTo>
                    <a:pt x="30672" y="1655"/>
                  </a:lnTo>
                  <a:lnTo>
                    <a:pt x="2728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52"/>
            <p:cNvSpPr/>
            <p:nvPr/>
          </p:nvSpPr>
          <p:spPr>
            <a:xfrm>
              <a:off x="2437100" y="777350"/>
              <a:ext cx="939800" cy="1218525"/>
            </a:xfrm>
            <a:custGeom>
              <a:avLst/>
              <a:gdLst/>
              <a:ahLst/>
              <a:cxnLst/>
              <a:rect l="l" t="t" r="r" b="b"/>
              <a:pathLst>
                <a:path w="37592" h="48741" extrusionOk="0">
                  <a:moveTo>
                    <a:pt x="26909" y="31530"/>
                  </a:moveTo>
                  <a:lnTo>
                    <a:pt x="28601" y="33070"/>
                  </a:lnTo>
                  <a:lnTo>
                    <a:pt x="26796" y="32893"/>
                  </a:lnTo>
                  <a:lnTo>
                    <a:pt x="26341" y="32893"/>
                  </a:lnTo>
                  <a:lnTo>
                    <a:pt x="26909" y="31530"/>
                  </a:lnTo>
                  <a:close/>
                  <a:moveTo>
                    <a:pt x="27591" y="682"/>
                  </a:moveTo>
                  <a:lnTo>
                    <a:pt x="30748" y="2222"/>
                  </a:lnTo>
                  <a:lnTo>
                    <a:pt x="31543" y="4053"/>
                  </a:lnTo>
                  <a:lnTo>
                    <a:pt x="31809" y="5783"/>
                  </a:lnTo>
                  <a:lnTo>
                    <a:pt x="29498" y="5783"/>
                  </a:lnTo>
                  <a:lnTo>
                    <a:pt x="27339" y="6048"/>
                  </a:lnTo>
                  <a:lnTo>
                    <a:pt x="27465" y="7665"/>
                  </a:lnTo>
                  <a:lnTo>
                    <a:pt x="31796" y="7665"/>
                  </a:lnTo>
                  <a:lnTo>
                    <a:pt x="29321" y="12059"/>
                  </a:lnTo>
                  <a:lnTo>
                    <a:pt x="33046" y="8574"/>
                  </a:lnTo>
                  <a:lnTo>
                    <a:pt x="35155" y="7778"/>
                  </a:lnTo>
                  <a:lnTo>
                    <a:pt x="36834" y="8548"/>
                  </a:lnTo>
                  <a:lnTo>
                    <a:pt x="36380" y="9963"/>
                  </a:lnTo>
                  <a:lnTo>
                    <a:pt x="34700" y="11996"/>
                  </a:lnTo>
                  <a:lnTo>
                    <a:pt x="32667" y="14256"/>
                  </a:lnTo>
                  <a:lnTo>
                    <a:pt x="32250" y="17059"/>
                  </a:lnTo>
                  <a:lnTo>
                    <a:pt x="32617" y="19269"/>
                  </a:lnTo>
                  <a:lnTo>
                    <a:pt x="31935" y="19698"/>
                  </a:lnTo>
                  <a:cubicBezTo>
                    <a:pt x="31922" y="19711"/>
                    <a:pt x="31834" y="19761"/>
                    <a:pt x="30988" y="20254"/>
                  </a:cubicBezTo>
                  <a:cubicBezTo>
                    <a:pt x="30584" y="20494"/>
                    <a:pt x="30432" y="20582"/>
                    <a:pt x="30432" y="20809"/>
                  </a:cubicBezTo>
                  <a:cubicBezTo>
                    <a:pt x="30445" y="20986"/>
                    <a:pt x="30558" y="21125"/>
                    <a:pt x="30710" y="21188"/>
                  </a:cubicBezTo>
                  <a:cubicBezTo>
                    <a:pt x="30887" y="21289"/>
                    <a:pt x="31215" y="21466"/>
                    <a:pt x="31480" y="22072"/>
                  </a:cubicBezTo>
                  <a:cubicBezTo>
                    <a:pt x="31872" y="22943"/>
                    <a:pt x="31733" y="23259"/>
                    <a:pt x="31657" y="23309"/>
                  </a:cubicBezTo>
                  <a:lnTo>
                    <a:pt x="31455" y="23385"/>
                  </a:lnTo>
                  <a:lnTo>
                    <a:pt x="31455" y="23537"/>
                  </a:lnTo>
                  <a:cubicBezTo>
                    <a:pt x="31404" y="23676"/>
                    <a:pt x="31228" y="24118"/>
                    <a:pt x="30609" y="25620"/>
                  </a:cubicBezTo>
                  <a:cubicBezTo>
                    <a:pt x="30432" y="26062"/>
                    <a:pt x="30319" y="26353"/>
                    <a:pt x="30243" y="26555"/>
                  </a:cubicBezTo>
                  <a:lnTo>
                    <a:pt x="30218" y="26618"/>
                  </a:lnTo>
                  <a:cubicBezTo>
                    <a:pt x="30218" y="26618"/>
                    <a:pt x="30218" y="26630"/>
                    <a:pt x="30218" y="26630"/>
                  </a:cubicBezTo>
                  <a:cubicBezTo>
                    <a:pt x="30205" y="26681"/>
                    <a:pt x="30154" y="26832"/>
                    <a:pt x="29978" y="27287"/>
                  </a:cubicBezTo>
                  <a:cubicBezTo>
                    <a:pt x="29498" y="28499"/>
                    <a:pt x="29018" y="28537"/>
                    <a:pt x="28955" y="28537"/>
                  </a:cubicBezTo>
                  <a:lnTo>
                    <a:pt x="28399" y="28373"/>
                  </a:lnTo>
                  <a:lnTo>
                    <a:pt x="28399" y="28373"/>
                  </a:lnTo>
                  <a:lnTo>
                    <a:pt x="29220" y="31062"/>
                  </a:lnTo>
                  <a:lnTo>
                    <a:pt x="28677" y="32287"/>
                  </a:lnTo>
                  <a:lnTo>
                    <a:pt x="26682" y="30469"/>
                  </a:lnTo>
                  <a:lnTo>
                    <a:pt x="25394" y="33525"/>
                  </a:lnTo>
                  <a:lnTo>
                    <a:pt x="26758" y="33525"/>
                  </a:lnTo>
                  <a:lnTo>
                    <a:pt x="27844" y="33626"/>
                  </a:lnTo>
                  <a:lnTo>
                    <a:pt x="24977" y="35431"/>
                  </a:lnTo>
                  <a:lnTo>
                    <a:pt x="21922" y="35835"/>
                  </a:lnTo>
                  <a:lnTo>
                    <a:pt x="20230" y="37931"/>
                  </a:lnTo>
                  <a:lnTo>
                    <a:pt x="17199" y="39232"/>
                  </a:lnTo>
                  <a:lnTo>
                    <a:pt x="14939" y="39838"/>
                  </a:lnTo>
                  <a:lnTo>
                    <a:pt x="13360" y="42351"/>
                  </a:lnTo>
                  <a:lnTo>
                    <a:pt x="12211" y="45861"/>
                  </a:lnTo>
                  <a:lnTo>
                    <a:pt x="11163" y="47654"/>
                  </a:lnTo>
                  <a:lnTo>
                    <a:pt x="9661" y="45874"/>
                  </a:lnTo>
                  <a:lnTo>
                    <a:pt x="8209" y="46101"/>
                  </a:lnTo>
                  <a:lnTo>
                    <a:pt x="7767" y="43715"/>
                  </a:lnTo>
                  <a:lnTo>
                    <a:pt x="7173" y="40823"/>
                  </a:lnTo>
                  <a:lnTo>
                    <a:pt x="6719" y="37048"/>
                  </a:lnTo>
                  <a:lnTo>
                    <a:pt x="7893" y="34535"/>
                  </a:lnTo>
                  <a:lnTo>
                    <a:pt x="6315" y="33373"/>
                  </a:lnTo>
                  <a:lnTo>
                    <a:pt x="6315" y="31542"/>
                  </a:lnTo>
                  <a:lnTo>
                    <a:pt x="8082" y="31833"/>
                  </a:lnTo>
                  <a:lnTo>
                    <a:pt x="9244" y="30040"/>
                  </a:lnTo>
                  <a:lnTo>
                    <a:pt x="7577" y="29509"/>
                  </a:lnTo>
                  <a:lnTo>
                    <a:pt x="7577" y="25671"/>
                  </a:lnTo>
                  <a:lnTo>
                    <a:pt x="7981" y="21643"/>
                  </a:lnTo>
                  <a:lnTo>
                    <a:pt x="6277" y="18309"/>
                  </a:lnTo>
                  <a:lnTo>
                    <a:pt x="6125" y="18309"/>
                  </a:lnTo>
                  <a:cubicBezTo>
                    <a:pt x="6024" y="18271"/>
                    <a:pt x="5645" y="18082"/>
                    <a:pt x="4408" y="17413"/>
                  </a:cubicBezTo>
                  <a:cubicBezTo>
                    <a:pt x="3845" y="17104"/>
                    <a:pt x="3347" y="16952"/>
                    <a:pt x="2915" y="16952"/>
                  </a:cubicBezTo>
                  <a:cubicBezTo>
                    <a:pt x="2746" y="16952"/>
                    <a:pt x="2587" y="16975"/>
                    <a:pt x="2438" y="17021"/>
                  </a:cubicBezTo>
                  <a:cubicBezTo>
                    <a:pt x="2274" y="17072"/>
                    <a:pt x="2122" y="17147"/>
                    <a:pt x="1983" y="17261"/>
                  </a:cubicBezTo>
                  <a:lnTo>
                    <a:pt x="620" y="16339"/>
                  </a:lnTo>
                  <a:lnTo>
                    <a:pt x="620" y="15455"/>
                  </a:lnTo>
                  <a:lnTo>
                    <a:pt x="3852" y="15203"/>
                  </a:lnTo>
                  <a:lnTo>
                    <a:pt x="3208" y="13763"/>
                  </a:lnTo>
                  <a:lnTo>
                    <a:pt x="1819" y="13612"/>
                  </a:lnTo>
                  <a:lnTo>
                    <a:pt x="1504" y="12450"/>
                  </a:lnTo>
                  <a:lnTo>
                    <a:pt x="3057" y="12160"/>
                  </a:lnTo>
                  <a:lnTo>
                    <a:pt x="5797" y="11036"/>
                  </a:lnTo>
                  <a:lnTo>
                    <a:pt x="7678" y="9470"/>
                  </a:lnTo>
                  <a:lnTo>
                    <a:pt x="6857" y="8233"/>
                  </a:lnTo>
                  <a:lnTo>
                    <a:pt x="7994" y="6781"/>
                  </a:lnTo>
                  <a:lnTo>
                    <a:pt x="10178" y="6301"/>
                  </a:lnTo>
                  <a:lnTo>
                    <a:pt x="11769" y="4710"/>
                  </a:lnTo>
                  <a:lnTo>
                    <a:pt x="13777" y="3965"/>
                  </a:lnTo>
                  <a:lnTo>
                    <a:pt x="15355" y="3712"/>
                  </a:lnTo>
                  <a:lnTo>
                    <a:pt x="15646" y="5430"/>
                  </a:lnTo>
                  <a:lnTo>
                    <a:pt x="17325" y="5935"/>
                  </a:lnTo>
                  <a:lnTo>
                    <a:pt x="17792" y="4382"/>
                  </a:lnTo>
                  <a:lnTo>
                    <a:pt x="18323" y="4584"/>
                  </a:lnTo>
                  <a:lnTo>
                    <a:pt x="18651" y="7033"/>
                  </a:lnTo>
                  <a:lnTo>
                    <a:pt x="20949" y="7033"/>
                  </a:lnTo>
                  <a:lnTo>
                    <a:pt x="20053" y="4407"/>
                  </a:lnTo>
                  <a:lnTo>
                    <a:pt x="20570" y="3031"/>
                  </a:lnTo>
                  <a:lnTo>
                    <a:pt x="22250" y="2980"/>
                  </a:lnTo>
                  <a:lnTo>
                    <a:pt x="27591" y="682"/>
                  </a:lnTo>
                  <a:close/>
                  <a:moveTo>
                    <a:pt x="27604" y="0"/>
                  </a:moveTo>
                  <a:lnTo>
                    <a:pt x="22161" y="2361"/>
                  </a:lnTo>
                  <a:lnTo>
                    <a:pt x="20116" y="2424"/>
                  </a:lnTo>
                  <a:lnTo>
                    <a:pt x="19371" y="4407"/>
                  </a:lnTo>
                  <a:lnTo>
                    <a:pt x="20053" y="6415"/>
                  </a:lnTo>
                  <a:lnTo>
                    <a:pt x="19194" y="6415"/>
                  </a:lnTo>
                  <a:lnTo>
                    <a:pt x="18891" y="4142"/>
                  </a:lnTo>
                  <a:lnTo>
                    <a:pt x="17376" y="3548"/>
                  </a:lnTo>
                  <a:lnTo>
                    <a:pt x="16896" y="5152"/>
                  </a:lnTo>
                  <a:lnTo>
                    <a:pt x="16214" y="4937"/>
                  </a:lnTo>
                  <a:lnTo>
                    <a:pt x="15861" y="2993"/>
                  </a:lnTo>
                  <a:lnTo>
                    <a:pt x="13600" y="3359"/>
                  </a:lnTo>
                  <a:lnTo>
                    <a:pt x="11479" y="4154"/>
                  </a:lnTo>
                  <a:lnTo>
                    <a:pt x="9850" y="5733"/>
                  </a:lnTo>
                  <a:lnTo>
                    <a:pt x="7628" y="6200"/>
                  </a:lnTo>
                  <a:lnTo>
                    <a:pt x="6075" y="8208"/>
                  </a:lnTo>
                  <a:lnTo>
                    <a:pt x="6832" y="9344"/>
                  </a:lnTo>
                  <a:lnTo>
                    <a:pt x="5506" y="10480"/>
                  </a:lnTo>
                  <a:lnTo>
                    <a:pt x="2905" y="11541"/>
                  </a:lnTo>
                  <a:lnTo>
                    <a:pt x="708" y="11958"/>
                  </a:lnTo>
                  <a:lnTo>
                    <a:pt x="1339" y="14193"/>
                  </a:lnTo>
                  <a:lnTo>
                    <a:pt x="2792" y="14344"/>
                  </a:lnTo>
                  <a:lnTo>
                    <a:pt x="2918" y="14635"/>
                  </a:lnTo>
                  <a:lnTo>
                    <a:pt x="1" y="14862"/>
                  </a:lnTo>
                  <a:lnTo>
                    <a:pt x="1" y="16655"/>
                  </a:lnTo>
                  <a:lnTo>
                    <a:pt x="2173" y="18132"/>
                  </a:lnTo>
                  <a:lnTo>
                    <a:pt x="2337" y="17817"/>
                  </a:lnTo>
                  <a:cubicBezTo>
                    <a:pt x="2400" y="17716"/>
                    <a:pt x="2514" y="17640"/>
                    <a:pt x="2627" y="17615"/>
                  </a:cubicBezTo>
                  <a:cubicBezTo>
                    <a:pt x="2703" y="17592"/>
                    <a:pt x="2796" y="17576"/>
                    <a:pt x="2911" y="17576"/>
                  </a:cubicBezTo>
                  <a:cubicBezTo>
                    <a:pt x="3180" y="17576"/>
                    <a:pt x="3565" y="17663"/>
                    <a:pt x="4105" y="17956"/>
                  </a:cubicBezTo>
                  <a:cubicBezTo>
                    <a:pt x="5153" y="18536"/>
                    <a:pt x="5620" y="18764"/>
                    <a:pt x="5847" y="18865"/>
                  </a:cubicBezTo>
                  <a:lnTo>
                    <a:pt x="7325" y="21756"/>
                  </a:lnTo>
                  <a:lnTo>
                    <a:pt x="6933" y="25645"/>
                  </a:lnTo>
                  <a:lnTo>
                    <a:pt x="6933" y="29976"/>
                  </a:lnTo>
                  <a:lnTo>
                    <a:pt x="8259" y="30393"/>
                  </a:lnTo>
                  <a:lnTo>
                    <a:pt x="7767" y="31138"/>
                  </a:lnTo>
                  <a:lnTo>
                    <a:pt x="5671" y="30785"/>
                  </a:lnTo>
                  <a:lnTo>
                    <a:pt x="5671" y="33689"/>
                  </a:lnTo>
                  <a:lnTo>
                    <a:pt x="7097" y="34737"/>
                  </a:lnTo>
                  <a:lnTo>
                    <a:pt x="6062" y="36947"/>
                  </a:lnTo>
                  <a:lnTo>
                    <a:pt x="6554" y="40924"/>
                  </a:lnTo>
                  <a:lnTo>
                    <a:pt x="7148" y="43828"/>
                  </a:lnTo>
                  <a:lnTo>
                    <a:pt x="7691" y="46808"/>
                  </a:lnTo>
                  <a:lnTo>
                    <a:pt x="9408" y="46556"/>
                  </a:lnTo>
                  <a:lnTo>
                    <a:pt x="11252" y="48740"/>
                  </a:lnTo>
                  <a:lnTo>
                    <a:pt x="12780" y="46152"/>
                  </a:lnTo>
                  <a:lnTo>
                    <a:pt x="13916" y="42654"/>
                  </a:lnTo>
                  <a:lnTo>
                    <a:pt x="15343" y="40381"/>
                  </a:lnTo>
                  <a:lnTo>
                    <a:pt x="17388" y="39826"/>
                  </a:lnTo>
                  <a:lnTo>
                    <a:pt x="20621" y="38449"/>
                  </a:lnTo>
                  <a:lnTo>
                    <a:pt x="22250" y="36429"/>
                  </a:lnTo>
                  <a:lnTo>
                    <a:pt x="25116" y="36050"/>
                  </a:lnTo>
                  <a:lnTo>
                    <a:pt x="29738" y="33184"/>
                  </a:lnTo>
                  <a:lnTo>
                    <a:pt x="29005" y="33108"/>
                  </a:lnTo>
                  <a:lnTo>
                    <a:pt x="29877" y="31100"/>
                  </a:lnTo>
                  <a:lnTo>
                    <a:pt x="29270" y="29105"/>
                  </a:lnTo>
                  <a:cubicBezTo>
                    <a:pt x="29637" y="28979"/>
                    <a:pt x="30142" y="28600"/>
                    <a:pt x="30558" y="27514"/>
                  </a:cubicBezTo>
                  <a:cubicBezTo>
                    <a:pt x="30659" y="27274"/>
                    <a:pt x="30748" y="27022"/>
                    <a:pt x="30824" y="26782"/>
                  </a:cubicBezTo>
                  <a:lnTo>
                    <a:pt x="31202" y="25847"/>
                  </a:lnTo>
                  <a:cubicBezTo>
                    <a:pt x="31720" y="24585"/>
                    <a:pt x="31935" y="24054"/>
                    <a:pt x="32036" y="23815"/>
                  </a:cubicBezTo>
                  <a:cubicBezTo>
                    <a:pt x="32149" y="23726"/>
                    <a:pt x="32238" y="23600"/>
                    <a:pt x="32288" y="23474"/>
                  </a:cubicBezTo>
                  <a:cubicBezTo>
                    <a:pt x="32452" y="23070"/>
                    <a:pt x="32389" y="22514"/>
                    <a:pt x="32074" y="21807"/>
                  </a:cubicBezTo>
                  <a:cubicBezTo>
                    <a:pt x="31910" y="21403"/>
                    <a:pt x="31644" y="21062"/>
                    <a:pt x="31303" y="20797"/>
                  </a:cubicBezTo>
                  <a:cubicBezTo>
                    <a:pt x="31834" y="20494"/>
                    <a:pt x="32112" y="20329"/>
                    <a:pt x="32250" y="20228"/>
                  </a:cubicBezTo>
                  <a:lnTo>
                    <a:pt x="32263" y="20241"/>
                  </a:lnTo>
                  <a:lnTo>
                    <a:pt x="33311" y="19572"/>
                  </a:lnTo>
                  <a:lnTo>
                    <a:pt x="32894" y="17046"/>
                  </a:lnTo>
                  <a:lnTo>
                    <a:pt x="33261" y="14534"/>
                  </a:lnTo>
                  <a:lnTo>
                    <a:pt x="35167" y="12412"/>
                  </a:lnTo>
                  <a:lnTo>
                    <a:pt x="36897" y="10329"/>
                  </a:lnTo>
                  <a:lnTo>
                    <a:pt x="37592" y="8220"/>
                  </a:lnTo>
                  <a:lnTo>
                    <a:pt x="35167" y="7096"/>
                  </a:lnTo>
                  <a:lnTo>
                    <a:pt x="32756" y="8018"/>
                  </a:lnTo>
                  <a:lnTo>
                    <a:pt x="31872" y="8801"/>
                  </a:lnTo>
                  <a:lnTo>
                    <a:pt x="32364" y="7942"/>
                  </a:lnTo>
                  <a:lnTo>
                    <a:pt x="32541" y="7046"/>
                  </a:lnTo>
                  <a:lnTo>
                    <a:pt x="28046" y="7046"/>
                  </a:lnTo>
                  <a:lnTo>
                    <a:pt x="28008" y="6604"/>
                  </a:lnTo>
                  <a:lnTo>
                    <a:pt x="29536" y="6415"/>
                  </a:lnTo>
                  <a:lnTo>
                    <a:pt x="32541" y="6415"/>
                  </a:lnTo>
                  <a:lnTo>
                    <a:pt x="32162" y="3927"/>
                  </a:lnTo>
                  <a:lnTo>
                    <a:pt x="31228" y="1768"/>
                  </a:lnTo>
                  <a:lnTo>
                    <a:pt x="2760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52"/>
            <p:cNvSpPr/>
            <p:nvPr/>
          </p:nvSpPr>
          <p:spPr>
            <a:xfrm>
              <a:off x="2067150" y="740400"/>
              <a:ext cx="667350" cy="530050"/>
            </a:xfrm>
            <a:custGeom>
              <a:avLst/>
              <a:gdLst/>
              <a:ahLst/>
              <a:cxnLst/>
              <a:rect l="l" t="t" r="r" b="b"/>
              <a:pathLst>
                <a:path w="26694" h="21202" extrusionOk="0">
                  <a:moveTo>
                    <a:pt x="19218" y="1"/>
                  </a:moveTo>
                  <a:lnTo>
                    <a:pt x="14635" y="556"/>
                  </a:lnTo>
                  <a:lnTo>
                    <a:pt x="11415" y="1895"/>
                  </a:lnTo>
                  <a:lnTo>
                    <a:pt x="10228" y="3157"/>
                  </a:lnTo>
                  <a:lnTo>
                    <a:pt x="12122" y="5165"/>
                  </a:lnTo>
                  <a:lnTo>
                    <a:pt x="14016" y="6100"/>
                  </a:lnTo>
                  <a:lnTo>
                    <a:pt x="11099" y="6163"/>
                  </a:lnTo>
                  <a:lnTo>
                    <a:pt x="9041" y="4660"/>
                  </a:lnTo>
                  <a:lnTo>
                    <a:pt x="8814" y="2766"/>
                  </a:lnTo>
                  <a:lnTo>
                    <a:pt x="7627" y="2286"/>
                  </a:lnTo>
                  <a:lnTo>
                    <a:pt x="5190" y="6706"/>
                  </a:lnTo>
                  <a:lnTo>
                    <a:pt x="4786" y="9711"/>
                  </a:lnTo>
                  <a:lnTo>
                    <a:pt x="5733" y="11756"/>
                  </a:lnTo>
                  <a:lnTo>
                    <a:pt x="7627" y="12236"/>
                  </a:lnTo>
                  <a:lnTo>
                    <a:pt x="8650" y="13688"/>
                  </a:lnTo>
                  <a:lnTo>
                    <a:pt x="6288" y="13082"/>
                  </a:lnTo>
                  <a:lnTo>
                    <a:pt x="5101" y="14509"/>
                  </a:lnTo>
                  <a:lnTo>
                    <a:pt x="2816" y="14509"/>
                  </a:lnTo>
                  <a:lnTo>
                    <a:pt x="1642" y="14004"/>
                  </a:lnTo>
                  <a:lnTo>
                    <a:pt x="417" y="12741"/>
                  </a:lnTo>
                  <a:cubicBezTo>
                    <a:pt x="177" y="12905"/>
                    <a:pt x="0" y="14332"/>
                    <a:pt x="0" y="14332"/>
                  </a:cubicBezTo>
                  <a:lnTo>
                    <a:pt x="1212" y="15822"/>
                  </a:lnTo>
                  <a:lnTo>
                    <a:pt x="631" y="18007"/>
                  </a:lnTo>
                  <a:lnTo>
                    <a:pt x="51" y="19459"/>
                  </a:lnTo>
                  <a:lnTo>
                    <a:pt x="3914" y="20494"/>
                  </a:lnTo>
                  <a:lnTo>
                    <a:pt x="6566" y="21201"/>
                  </a:lnTo>
                  <a:lnTo>
                    <a:pt x="7551" y="20810"/>
                  </a:lnTo>
                  <a:lnTo>
                    <a:pt x="7551" y="19232"/>
                  </a:lnTo>
                  <a:lnTo>
                    <a:pt x="5809" y="18689"/>
                  </a:lnTo>
                  <a:lnTo>
                    <a:pt x="3927" y="18032"/>
                  </a:lnTo>
                  <a:lnTo>
                    <a:pt x="3296" y="16403"/>
                  </a:lnTo>
                  <a:lnTo>
                    <a:pt x="4748" y="16138"/>
                  </a:lnTo>
                  <a:lnTo>
                    <a:pt x="7071" y="17653"/>
                  </a:lnTo>
                  <a:lnTo>
                    <a:pt x="9129" y="17653"/>
                  </a:lnTo>
                  <a:lnTo>
                    <a:pt x="11024" y="18348"/>
                  </a:lnTo>
                  <a:lnTo>
                    <a:pt x="11806" y="15140"/>
                  </a:lnTo>
                  <a:lnTo>
                    <a:pt x="13625" y="13398"/>
                  </a:lnTo>
                  <a:lnTo>
                    <a:pt x="15115" y="12224"/>
                  </a:lnTo>
                  <a:lnTo>
                    <a:pt x="15115" y="10405"/>
                  </a:lnTo>
                  <a:lnTo>
                    <a:pt x="18587" y="9231"/>
                  </a:lnTo>
                  <a:lnTo>
                    <a:pt x="21277" y="7728"/>
                  </a:lnTo>
                  <a:lnTo>
                    <a:pt x="23322" y="5986"/>
                  </a:lnTo>
                  <a:lnTo>
                    <a:pt x="25494" y="5216"/>
                  </a:lnTo>
                  <a:lnTo>
                    <a:pt x="26694" y="3322"/>
                  </a:lnTo>
                  <a:lnTo>
                    <a:pt x="25671" y="1390"/>
                  </a:lnTo>
                  <a:lnTo>
                    <a:pt x="2276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52"/>
            <p:cNvSpPr/>
            <p:nvPr/>
          </p:nvSpPr>
          <p:spPr>
            <a:xfrm>
              <a:off x="2057975" y="732525"/>
              <a:ext cx="685375" cy="546450"/>
            </a:xfrm>
            <a:custGeom>
              <a:avLst/>
              <a:gdLst/>
              <a:ahLst/>
              <a:cxnLst/>
              <a:rect l="l" t="t" r="r" b="b"/>
              <a:pathLst>
                <a:path w="27415" h="21858" extrusionOk="0">
                  <a:moveTo>
                    <a:pt x="23058" y="631"/>
                  </a:moveTo>
                  <a:lnTo>
                    <a:pt x="25811" y="1919"/>
                  </a:lnTo>
                  <a:lnTo>
                    <a:pt x="26682" y="3599"/>
                  </a:lnTo>
                  <a:lnTo>
                    <a:pt x="25646" y="5240"/>
                  </a:lnTo>
                  <a:lnTo>
                    <a:pt x="23576" y="5998"/>
                  </a:lnTo>
                  <a:lnTo>
                    <a:pt x="21480" y="7753"/>
                  </a:lnTo>
                  <a:lnTo>
                    <a:pt x="18853" y="9230"/>
                  </a:lnTo>
                  <a:lnTo>
                    <a:pt x="15166" y="10493"/>
                  </a:lnTo>
                  <a:lnTo>
                    <a:pt x="15166" y="12387"/>
                  </a:lnTo>
                  <a:lnTo>
                    <a:pt x="13764" y="13486"/>
                  </a:lnTo>
                  <a:lnTo>
                    <a:pt x="11883" y="15291"/>
                  </a:lnTo>
                  <a:lnTo>
                    <a:pt x="11163" y="18246"/>
                  </a:lnTo>
                  <a:lnTo>
                    <a:pt x="9597" y="17678"/>
                  </a:lnTo>
                  <a:lnTo>
                    <a:pt x="7539" y="17665"/>
                  </a:lnTo>
                  <a:lnTo>
                    <a:pt x="5191" y="16125"/>
                  </a:lnTo>
                  <a:lnTo>
                    <a:pt x="3233" y="16478"/>
                  </a:lnTo>
                  <a:lnTo>
                    <a:pt x="4067" y="18600"/>
                  </a:lnTo>
                  <a:lnTo>
                    <a:pt x="6087" y="19307"/>
                  </a:lnTo>
                  <a:lnTo>
                    <a:pt x="7602" y="19786"/>
                  </a:lnTo>
                  <a:lnTo>
                    <a:pt x="7602" y="20910"/>
                  </a:lnTo>
                  <a:lnTo>
                    <a:pt x="6921" y="21188"/>
                  </a:lnTo>
                  <a:lnTo>
                    <a:pt x="847" y="19559"/>
                  </a:lnTo>
                  <a:lnTo>
                    <a:pt x="1301" y="18398"/>
                  </a:lnTo>
                  <a:lnTo>
                    <a:pt x="1920" y="16062"/>
                  </a:lnTo>
                  <a:lnTo>
                    <a:pt x="695" y="14559"/>
                  </a:lnTo>
                  <a:cubicBezTo>
                    <a:pt x="733" y="14243"/>
                    <a:pt x="796" y="13915"/>
                    <a:pt x="872" y="13612"/>
                  </a:cubicBezTo>
                  <a:lnTo>
                    <a:pt x="1769" y="14534"/>
                  </a:lnTo>
                  <a:lnTo>
                    <a:pt x="3057" y="15114"/>
                  </a:lnTo>
                  <a:lnTo>
                    <a:pt x="5620" y="15140"/>
                  </a:lnTo>
                  <a:lnTo>
                    <a:pt x="6769" y="13751"/>
                  </a:lnTo>
                  <a:lnTo>
                    <a:pt x="9762" y="14521"/>
                  </a:lnTo>
                  <a:lnTo>
                    <a:pt x="8183" y="12261"/>
                  </a:lnTo>
                  <a:lnTo>
                    <a:pt x="6327" y="11794"/>
                  </a:lnTo>
                  <a:lnTo>
                    <a:pt x="5481" y="9963"/>
                  </a:lnTo>
                  <a:lnTo>
                    <a:pt x="5860" y="7122"/>
                  </a:lnTo>
                  <a:lnTo>
                    <a:pt x="8133" y="3005"/>
                  </a:lnTo>
                  <a:lnTo>
                    <a:pt x="8890" y="3296"/>
                  </a:lnTo>
                  <a:lnTo>
                    <a:pt x="9130" y="5152"/>
                  </a:lnTo>
                  <a:lnTo>
                    <a:pt x="11365" y="6793"/>
                  </a:lnTo>
                  <a:lnTo>
                    <a:pt x="15684" y="6692"/>
                  </a:lnTo>
                  <a:lnTo>
                    <a:pt x="12678" y="5228"/>
                  </a:lnTo>
                  <a:lnTo>
                    <a:pt x="11024" y="3472"/>
                  </a:lnTo>
                  <a:lnTo>
                    <a:pt x="11971" y="2475"/>
                  </a:lnTo>
                  <a:lnTo>
                    <a:pt x="15090" y="1174"/>
                  </a:lnTo>
                  <a:lnTo>
                    <a:pt x="19585" y="631"/>
                  </a:lnTo>
                  <a:close/>
                  <a:moveTo>
                    <a:pt x="19548" y="0"/>
                  </a:moveTo>
                  <a:lnTo>
                    <a:pt x="14977" y="556"/>
                  </a:lnTo>
                  <a:lnTo>
                    <a:pt x="11656" y="1919"/>
                  </a:lnTo>
                  <a:lnTo>
                    <a:pt x="10166" y="3472"/>
                  </a:lnTo>
                  <a:lnTo>
                    <a:pt x="12262" y="5695"/>
                  </a:lnTo>
                  <a:lnTo>
                    <a:pt x="13083" y="6124"/>
                  </a:lnTo>
                  <a:lnTo>
                    <a:pt x="11567" y="6162"/>
                  </a:lnTo>
                  <a:lnTo>
                    <a:pt x="9724" y="4798"/>
                  </a:lnTo>
                  <a:lnTo>
                    <a:pt x="9471" y="2854"/>
                  </a:lnTo>
                  <a:lnTo>
                    <a:pt x="7868" y="2210"/>
                  </a:lnTo>
                  <a:lnTo>
                    <a:pt x="5279" y="6869"/>
                  </a:lnTo>
                  <a:lnTo>
                    <a:pt x="4837" y="10064"/>
                  </a:lnTo>
                  <a:lnTo>
                    <a:pt x="5885" y="12337"/>
                  </a:lnTo>
                  <a:lnTo>
                    <a:pt x="7804" y="12816"/>
                  </a:lnTo>
                  <a:lnTo>
                    <a:pt x="8272" y="13486"/>
                  </a:lnTo>
                  <a:lnTo>
                    <a:pt x="6542" y="13044"/>
                  </a:lnTo>
                  <a:lnTo>
                    <a:pt x="5330" y="14508"/>
                  </a:lnTo>
                  <a:lnTo>
                    <a:pt x="3259" y="14508"/>
                  </a:lnTo>
                  <a:lnTo>
                    <a:pt x="2185" y="14054"/>
                  </a:lnTo>
                  <a:lnTo>
                    <a:pt x="822" y="12652"/>
                  </a:lnTo>
                  <a:lnTo>
                    <a:pt x="607" y="12791"/>
                  </a:lnTo>
                  <a:cubicBezTo>
                    <a:pt x="519" y="12854"/>
                    <a:pt x="253" y="13031"/>
                    <a:pt x="51" y="14609"/>
                  </a:cubicBezTo>
                  <a:lnTo>
                    <a:pt x="39" y="14748"/>
                  </a:lnTo>
                  <a:lnTo>
                    <a:pt x="1238" y="16213"/>
                  </a:lnTo>
                  <a:lnTo>
                    <a:pt x="708" y="18208"/>
                  </a:lnTo>
                  <a:lnTo>
                    <a:pt x="1" y="19989"/>
                  </a:lnTo>
                  <a:lnTo>
                    <a:pt x="6946" y="21857"/>
                  </a:lnTo>
                  <a:lnTo>
                    <a:pt x="8234" y="21340"/>
                  </a:lnTo>
                  <a:lnTo>
                    <a:pt x="8234" y="19319"/>
                  </a:lnTo>
                  <a:lnTo>
                    <a:pt x="6289" y="18701"/>
                  </a:lnTo>
                  <a:lnTo>
                    <a:pt x="4547" y="18094"/>
                  </a:lnTo>
                  <a:lnTo>
                    <a:pt x="4092" y="16958"/>
                  </a:lnTo>
                  <a:lnTo>
                    <a:pt x="5052" y="16781"/>
                  </a:lnTo>
                  <a:lnTo>
                    <a:pt x="7350" y="18284"/>
                  </a:lnTo>
                  <a:lnTo>
                    <a:pt x="9433" y="18284"/>
                  </a:lnTo>
                  <a:lnTo>
                    <a:pt x="11605" y="19079"/>
                  </a:lnTo>
                  <a:lnTo>
                    <a:pt x="12464" y="15620"/>
                  </a:lnTo>
                  <a:lnTo>
                    <a:pt x="14181" y="13953"/>
                  </a:lnTo>
                  <a:lnTo>
                    <a:pt x="15797" y="12690"/>
                  </a:lnTo>
                  <a:lnTo>
                    <a:pt x="15797" y="10948"/>
                  </a:lnTo>
                  <a:lnTo>
                    <a:pt x="19106" y="9811"/>
                  </a:lnTo>
                  <a:lnTo>
                    <a:pt x="21833" y="8283"/>
                  </a:lnTo>
                  <a:lnTo>
                    <a:pt x="23853" y="6579"/>
                  </a:lnTo>
                  <a:lnTo>
                    <a:pt x="26063" y="5783"/>
                  </a:lnTo>
                  <a:lnTo>
                    <a:pt x="27414" y="3637"/>
                  </a:lnTo>
                  <a:lnTo>
                    <a:pt x="26265" y="1452"/>
                  </a:lnTo>
                  <a:lnTo>
                    <a:pt x="2320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52"/>
            <p:cNvSpPr/>
            <p:nvPr/>
          </p:nvSpPr>
          <p:spPr>
            <a:xfrm>
              <a:off x="2007475" y="1152350"/>
              <a:ext cx="49275" cy="59075"/>
            </a:xfrm>
            <a:custGeom>
              <a:avLst/>
              <a:gdLst/>
              <a:ahLst/>
              <a:cxnLst/>
              <a:rect l="l" t="t" r="r" b="b"/>
              <a:pathLst>
                <a:path w="1971" h="2363" extrusionOk="0">
                  <a:moveTo>
                    <a:pt x="1339" y="1"/>
                  </a:moveTo>
                  <a:cubicBezTo>
                    <a:pt x="1023" y="241"/>
                    <a:pt x="1" y="1554"/>
                    <a:pt x="1" y="1554"/>
                  </a:cubicBezTo>
                  <a:lnTo>
                    <a:pt x="1339" y="2362"/>
                  </a:lnTo>
                  <a:lnTo>
                    <a:pt x="1970" y="1188"/>
                  </a:lnTo>
                  <a:lnTo>
                    <a:pt x="133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52"/>
            <p:cNvSpPr/>
            <p:nvPr/>
          </p:nvSpPr>
          <p:spPr>
            <a:xfrm>
              <a:off x="1995800" y="1140375"/>
              <a:ext cx="70100" cy="82100"/>
            </a:xfrm>
            <a:custGeom>
              <a:avLst/>
              <a:gdLst/>
              <a:ahLst/>
              <a:cxnLst/>
              <a:rect l="l" t="t" r="r" b="b"/>
              <a:pathLst>
                <a:path w="2804" h="3284" extrusionOk="0">
                  <a:moveTo>
                    <a:pt x="1730" y="998"/>
                  </a:moveTo>
                  <a:lnTo>
                    <a:pt x="2084" y="1667"/>
                  </a:lnTo>
                  <a:lnTo>
                    <a:pt x="1692" y="2399"/>
                  </a:lnTo>
                  <a:lnTo>
                    <a:pt x="935" y="1945"/>
                  </a:lnTo>
                  <a:cubicBezTo>
                    <a:pt x="1200" y="1629"/>
                    <a:pt x="1516" y="1250"/>
                    <a:pt x="1730" y="998"/>
                  </a:cubicBezTo>
                  <a:close/>
                  <a:moveTo>
                    <a:pt x="1920" y="0"/>
                  </a:moveTo>
                  <a:lnTo>
                    <a:pt x="1617" y="227"/>
                  </a:lnTo>
                  <a:cubicBezTo>
                    <a:pt x="1288" y="480"/>
                    <a:pt x="392" y="1616"/>
                    <a:pt x="228" y="1844"/>
                  </a:cubicBezTo>
                  <a:lnTo>
                    <a:pt x="0" y="2121"/>
                  </a:lnTo>
                  <a:lnTo>
                    <a:pt x="1932" y="3283"/>
                  </a:lnTo>
                  <a:lnTo>
                    <a:pt x="2804" y="1654"/>
                  </a:lnTo>
                  <a:lnTo>
                    <a:pt x="192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52"/>
            <p:cNvSpPr/>
            <p:nvPr/>
          </p:nvSpPr>
          <p:spPr>
            <a:xfrm>
              <a:off x="2092700" y="954125"/>
              <a:ext cx="54950" cy="101675"/>
            </a:xfrm>
            <a:custGeom>
              <a:avLst/>
              <a:gdLst/>
              <a:ahLst/>
              <a:cxnLst/>
              <a:rect l="l" t="t" r="r" b="b"/>
              <a:pathLst>
                <a:path w="2198" h="4067" extrusionOk="0">
                  <a:moveTo>
                    <a:pt x="1125" y="0"/>
                  </a:moveTo>
                  <a:lnTo>
                    <a:pt x="1" y="2096"/>
                  </a:lnTo>
                  <a:lnTo>
                    <a:pt x="455" y="4066"/>
                  </a:lnTo>
                  <a:lnTo>
                    <a:pt x="847" y="4066"/>
                  </a:lnTo>
                  <a:lnTo>
                    <a:pt x="847" y="2488"/>
                  </a:lnTo>
                  <a:lnTo>
                    <a:pt x="2198" y="1717"/>
                  </a:lnTo>
                  <a:lnTo>
                    <a:pt x="112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52"/>
            <p:cNvSpPr/>
            <p:nvPr/>
          </p:nvSpPr>
          <p:spPr>
            <a:xfrm>
              <a:off x="2084500" y="938325"/>
              <a:ext cx="73900" cy="125350"/>
            </a:xfrm>
            <a:custGeom>
              <a:avLst/>
              <a:gdLst/>
              <a:ahLst/>
              <a:cxnLst/>
              <a:rect l="l" t="t" r="r" b="b"/>
              <a:pathLst>
                <a:path w="2956" h="5014" extrusionOk="0">
                  <a:moveTo>
                    <a:pt x="1478" y="1263"/>
                  </a:moveTo>
                  <a:lnTo>
                    <a:pt x="2084" y="2236"/>
                  </a:lnTo>
                  <a:lnTo>
                    <a:pt x="859" y="2943"/>
                  </a:lnTo>
                  <a:lnTo>
                    <a:pt x="859" y="3637"/>
                  </a:lnTo>
                  <a:lnTo>
                    <a:pt x="670" y="2779"/>
                  </a:lnTo>
                  <a:lnTo>
                    <a:pt x="1478" y="1263"/>
                  </a:lnTo>
                  <a:close/>
                  <a:moveTo>
                    <a:pt x="1440" y="1"/>
                  </a:moveTo>
                  <a:lnTo>
                    <a:pt x="1" y="2690"/>
                  </a:lnTo>
                  <a:lnTo>
                    <a:pt x="531" y="5014"/>
                  </a:lnTo>
                  <a:lnTo>
                    <a:pt x="1491" y="5014"/>
                  </a:lnTo>
                  <a:lnTo>
                    <a:pt x="1491" y="3296"/>
                  </a:lnTo>
                  <a:lnTo>
                    <a:pt x="2955" y="2463"/>
                  </a:lnTo>
                  <a:lnTo>
                    <a:pt x="144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52"/>
            <p:cNvSpPr/>
            <p:nvPr/>
          </p:nvSpPr>
          <p:spPr>
            <a:xfrm>
              <a:off x="1999575" y="874575"/>
              <a:ext cx="83050" cy="141750"/>
            </a:xfrm>
            <a:custGeom>
              <a:avLst/>
              <a:gdLst/>
              <a:ahLst/>
              <a:cxnLst/>
              <a:rect l="l" t="t" r="r" b="b"/>
              <a:pathLst>
                <a:path w="3322" h="5670" extrusionOk="0">
                  <a:moveTo>
                    <a:pt x="796" y="0"/>
                  </a:moveTo>
                  <a:lnTo>
                    <a:pt x="796" y="1882"/>
                  </a:lnTo>
                  <a:lnTo>
                    <a:pt x="1" y="2601"/>
                  </a:lnTo>
                  <a:lnTo>
                    <a:pt x="1264" y="4407"/>
                  </a:lnTo>
                  <a:lnTo>
                    <a:pt x="1617" y="5670"/>
                  </a:lnTo>
                  <a:lnTo>
                    <a:pt x="3322" y="2286"/>
                  </a:lnTo>
                  <a:lnTo>
                    <a:pt x="3322" y="631"/>
                  </a:lnTo>
                  <a:lnTo>
                    <a:pt x="79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52"/>
            <p:cNvSpPr/>
            <p:nvPr/>
          </p:nvSpPr>
          <p:spPr>
            <a:xfrm>
              <a:off x="1989175" y="864475"/>
              <a:ext cx="101025" cy="173625"/>
            </a:xfrm>
            <a:custGeom>
              <a:avLst/>
              <a:gdLst/>
              <a:ahLst/>
              <a:cxnLst/>
              <a:rect l="l" t="t" r="r" b="b"/>
              <a:pathLst>
                <a:path w="4041" h="6945" extrusionOk="0">
                  <a:moveTo>
                    <a:pt x="1528" y="808"/>
                  </a:moveTo>
                  <a:lnTo>
                    <a:pt x="3422" y="1275"/>
                  </a:lnTo>
                  <a:lnTo>
                    <a:pt x="3422" y="2614"/>
                  </a:lnTo>
                  <a:lnTo>
                    <a:pt x="2109" y="5202"/>
                  </a:lnTo>
                  <a:lnTo>
                    <a:pt x="1970" y="4735"/>
                  </a:lnTo>
                  <a:lnTo>
                    <a:pt x="834" y="3043"/>
                  </a:lnTo>
                  <a:lnTo>
                    <a:pt x="1528" y="2437"/>
                  </a:lnTo>
                  <a:lnTo>
                    <a:pt x="1528" y="808"/>
                  </a:lnTo>
                  <a:close/>
                  <a:moveTo>
                    <a:pt x="884" y="0"/>
                  </a:moveTo>
                  <a:lnTo>
                    <a:pt x="884" y="2147"/>
                  </a:lnTo>
                  <a:lnTo>
                    <a:pt x="0" y="2955"/>
                  </a:lnTo>
                  <a:lnTo>
                    <a:pt x="1389" y="4950"/>
                  </a:lnTo>
                  <a:lnTo>
                    <a:pt x="1932" y="6945"/>
                  </a:lnTo>
                  <a:lnTo>
                    <a:pt x="4041" y="2765"/>
                  </a:lnTo>
                  <a:lnTo>
                    <a:pt x="4041" y="783"/>
                  </a:lnTo>
                  <a:lnTo>
                    <a:pt x="8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52"/>
            <p:cNvSpPr/>
            <p:nvPr/>
          </p:nvSpPr>
          <p:spPr>
            <a:xfrm>
              <a:off x="1924775" y="1047875"/>
              <a:ext cx="106400" cy="104500"/>
            </a:xfrm>
            <a:custGeom>
              <a:avLst/>
              <a:gdLst/>
              <a:ahLst/>
              <a:cxnLst/>
              <a:rect l="l" t="t" r="r" b="b"/>
              <a:pathLst>
                <a:path w="4256" h="4180" extrusionOk="0">
                  <a:moveTo>
                    <a:pt x="0" y="0"/>
                  </a:moveTo>
                  <a:lnTo>
                    <a:pt x="0" y="1894"/>
                  </a:lnTo>
                  <a:lnTo>
                    <a:pt x="1263" y="2690"/>
                  </a:lnTo>
                  <a:lnTo>
                    <a:pt x="947" y="4180"/>
                  </a:lnTo>
                  <a:cubicBezTo>
                    <a:pt x="947" y="4180"/>
                    <a:pt x="2481" y="3571"/>
                    <a:pt x="2595" y="3571"/>
                  </a:cubicBezTo>
                  <a:cubicBezTo>
                    <a:pt x="2599" y="3571"/>
                    <a:pt x="2601" y="3572"/>
                    <a:pt x="2601" y="3574"/>
                  </a:cubicBezTo>
                  <a:cubicBezTo>
                    <a:pt x="2601" y="3574"/>
                    <a:pt x="2602" y="3575"/>
                    <a:pt x="2602" y="3575"/>
                  </a:cubicBezTo>
                  <a:cubicBezTo>
                    <a:pt x="2638" y="3575"/>
                    <a:pt x="4256" y="1389"/>
                    <a:pt x="4256" y="1389"/>
                  </a:cubicBezTo>
                  <a:lnTo>
                    <a:pt x="3296" y="0"/>
                  </a:lnTo>
                  <a:lnTo>
                    <a:pt x="2147" y="796"/>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52"/>
            <p:cNvSpPr/>
            <p:nvPr/>
          </p:nvSpPr>
          <p:spPr>
            <a:xfrm>
              <a:off x="1916875" y="1036500"/>
              <a:ext cx="124100" cy="128500"/>
            </a:xfrm>
            <a:custGeom>
              <a:avLst/>
              <a:gdLst/>
              <a:ahLst/>
              <a:cxnLst/>
              <a:rect l="l" t="t" r="r" b="b"/>
              <a:pathLst>
                <a:path w="4964" h="5140" extrusionOk="0">
                  <a:moveTo>
                    <a:pt x="3524" y="897"/>
                  </a:moveTo>
                  <a:lnTo>
                    <a:pt x="4180" y="1844"/>
                  </a:lnTo>
                  <a:cubicBezTo>
                    <a:pt x="3675" y="2526"/>
                    <a:pt x="2968" y="3473"/>
                    <a:pt x="2753" y="3738"/>
                  </a:cubicBezTo>
                  <a:cubicBezTo>
                    <a:pt x="2577" y="3789"/>
                    <a:pt x="2261" y="3903"/>
                    <a:pt x="1693" y="4130"/>
                  </a:cubicBezTo>
                  <a:lnTo>
                    <a:pt x="1933" y="2981"/>
                  </a:lnTo>
                  <a:lnTo>
                    <a:pt x="632" y="2173"/>
                  </a:lnTo>
                  <a:lnTo>
                    <a:pt x="632" y="910"/>
                  </a:lnTo>
                  <a:lnTo>
                    <a:pt x="2501" y="1604"/>
                  </a:lnTo>
                  <a:lnTo>
                    <a:pt x="3524" y="897"/>
                  </a:lnTo>
                  <a:close/>
                  <a:moveTo>
                    <a:pt x="1" y="1"/>
                  </a:moveTo>
                  <a:lnTo>
                    <a:pt x="1" y="2526"/>
                  </a:lnTo>
                  <a:lnTo>
                    <a:pt x="1225" y="3284"/>
                  </a:lnTo>
                  <a:lnTo>
                    <a:pt x="834" y="5140"/>
                  </a:lnTo>
                  <a:lnTo>
                    <a:pt x="1377" y="4925"/>
                  </a:lnTo>
                  <a:cubicBezTo>
                    <a:pt x="1996" y="4685"/>
                    <a:pt x="2690" y="4420"/>
                    <a:pt x="2905" y="4344"/>
                  </a:cubicBezTo>
                  <a:cubicBezTo>
                    <a:pt x="2916" y="4347"/>
                    <a:pt x="2927" y="4348"/>
                    <a:pt x="2938" y="4348"/>
                  </a:cubicBezTo>
                  <a:cubicBezTo>
                    <a:pt x="3130" y="4348"/>
                    <a:pt x="3368" y="4002"/>
                    <a:pt x="4824" y="2021"/>
                  </a:cubicBezTo>
                  <a:lnTo>
                    <a:pt x="4963" y="1832"/>
                  </a:lnTo>
                  <a:lnTo>
                    <a:pt x="3688" y="13"/>
                  </a:lnTo>
                  <a:lnTo>
                    <a:pt x="2412" y="885"/>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52"/>
            <p:cNvSpPr/>
            <p:nvPr/>
          </p:nvSpPr>
          <p:spPr>
            <a:xfrm>
              <a:off x="1706650" y="1016300"/>
              <a:ext cx="192575" cy="136400"/>
            </a:xfrm>
            <a:custGeom>
              <a:avLst/>
              <a:gdLst/>
              <a:ahLst/>
              <a:cxnLst/>
              <a:rect l="l" t="t" r="r" b="b"/>
              <a:pathLst>
                <a:path w="7703" h="5456" extrusionOk="0">
                  <a:moveTo>
                    <a:pt x="2412" y="1"/>
                  </a:moveTo>
                  <a:lnTo>
                    <a:pt x="1616" y="518"/>
                  </a:lnTo>
                  <a:cubicBezTo>
                    <a:pt x="1376" y="594"/>
                    <a:pt x="0" y="2147"/>
                    <a:pt x="0" y="2147"/>
                  </a:cubicBezTo>
                  <a:lnTo>
                    <a:pt x="859" y="4029"/>
                  </a:lnTo>
                  <a:lnTo>
                    <a:pt x="1692" y="5456"/>
                  </a:lnTo>
                  <a:lnTo>
                    <a:pt x="4142" y="4849"/>
                  </a:lnTo>
                  <a:lnTo>
                    <a:pt x="5253" y="4269"/>
                  </a:lnTo>
                  <a:lnTo>
                    <a:pt x="7387" y="4837"/>
                  </a:lnTo>
                  <a:lnTo>
                    <a:pt x="7703" y="2652"/>
                  </a:lnTo>
                  <a:lnTo>
                    <a:pt x="6907" y="480"/>
                  </a:lnTo>
                  <a:lnTo>
                    <a:pt x="5013" y="1819"/>
                  </a:lnTo>
                  <a:lnTo>
                    <a:pt x="4520" y="2968"/>
                  </a:lnTo>
                  <a:lnTo>
                    <a:pt x="3043" y="2652"/>
                  </a:lnTo>
                  <a:lnTo>
                    <a:pt x="3043" y="1263"/>
                  </a:lnTo>
                  <a:lnTo>
                    <a:pt x="241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52"/>
            <p:cNvSpPr/>
            <p:nvPr/>
          </p:nvSpPr>
          <p:spPr>
            <a:xfrm>
              <a:off x="1697800" y="1004950"/>
              <a:ext cx="209625" cy="156600"/>
            </a:xfrm>
            <a:custGeom>
              <a:avLst/>
              <a:gdLst/>
              <a:ahLst/>
              <a:cxnLst/>
              <a:rect l="l" t="t" r="r" b="b"/>
              <a:pathLst>
                <a:path w="8385" h="6264" extrusionOk="0">
                  <a:moveTo>
                    <a:pt x="2652" y="909"/>
                  </a:moveTo>
                  <a:lnTo>
                    <a:pt x="3094" y="1793"/>
                  </a:lnTo>
                  <a:lnTo>
                    <a:pt x="3094" y="3359"/>
                  </a:lnTo>
                  <a:lnTo>
                    <a:pt x="5064" y="3788"/>
                  </a:lnTo>
                  <a:lnTo>
                    <a:pt x="5632" y="2475"/>
                  </a:lnTo>
                  <a:lnTo>
                    <a:pt x="7122" y="1427"/>
                  </a:lnTo>
                  <a:lnTo>
                    <a:pt x="7728" y="3132"/>
                  </a:lnTo>
                  <a:lnTo>
                    <a:pt x="7476" y="4887"/>
                  </a:lnTo>
                  <a:lnTo>
                    <a:pt x="5582" y="4382"/>
                  </a:lnTo>
                  <a:lnTo>
                    <a:pt x="4395" y="5000"/>
                  </a:lnTo>
                  <a:lnTo>
                    <a:pt x="2210" y="5531"/>
                  </a:lnTo>
                  <a:lnTo>
                    <a:pt x="1503" y="4356"/>
                  </a:lnTo>
                  <a:lnTo>
                    <a:pt x="733" y="2664"/>
                  </a:lnTo>
                  <a:cubicBezTo>
                    <a:pt x="1288" y="2033"/>
                    <a:pt x="1920" y="1364"/>
                    <a:pt x="2084" y="1263"/>
                  </a:cubicBezTo>
                  <a:lnTo>
                    <a:pt x="2652" y="909"/>
                  </a:lnTo>
                  <a:close/>
                  <a:moveTo>
                    <a:pt x="2917" y="0"/>
                  </a:moveTo>
                  <a:lnTo>
                    <a:pt x="1831" y="682"/>
                  </a:lnTo>
                  <a:cubicBezTo>
                    <a:pt x="1705" y="745"/>
                    <a:pt x="1352" y="1010"/>
                    <a:pt x="139" y="2387"/>
                  </a:cubicBezTo>
                  <a:lnTo>
                    <a:pt x="0" y="2551"/>
                  </a:lnTo>
                  <a:lnTo>
                    <a:pt x="947" y="4647"/>
                  </a:lnTo>
                  <a:lnTo>
                    <a:pt x="1907" y="6263"/>
                  </a:lnTo>
                  <a:lnTo>
                    <a:pt x="4584" y="5606"/>
                  </a:lnTo>
                  <a:lnTo>
                    <a:pt x="5645" y="5051"/>
                  </a:lnTo>
                  <a:lnTo>
                    <a:pt x="8006" y="5682"/>
                  </a:lnTo>
                  <a:lnTo>
                    <a:pt x="8385" y="3068"/>
                  </a:lnTo>
                  <a:lnTo>
                    <a:pt x="7438" y="429"/>
                  </a:lnTo>
                  <a:lnTo>
                    <a:pt x="5127" y="2058"/>
                  </a:lnTo>
                  <a:lnTo>
                    <a:pt x="4710" y="3043"/>
                  </a:lnTo>
                  <a:lnTo>
                    <a:pt x="3738" y="2841"/>
                  </a:lnTo>
                  <a:lnTo>
                    <a:pt x="3738" y="1642"/>
                  </a:lnTo>
                  <a:lnTo>
                    <a:pt x="291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52"/>
            <p:cNvSpPr/>
            <p:nvPr/>
          </p:nvSpPr>
          <p:spPr>
            <a:xfrm>
              <a:off x="1640975" y="919700"/>
              <a:ext cx="161975" cy="96625"/>
            </a:xfrm>
            <a:custGeom>
              <a:avLst/>
              <a:gdLst/>
              <a:ahLst/>
              <a:cxnLst/>
              <a:rect l="l" t="t" r="r" b="b"/>
              <a:pathLst>
                <a:path w="6479" h="3865" extrusionOk="0">
                  <a:moveTo>
                    <a:pt x="5203" y="1"/>
                  </a:moveTo>
                  <a:lnTo>
                    <a:pt x="3549" y="632"/>
                  </a:lnTo>
                  <a:lnTo>
                    <a:pt x="783" y="1819"/>
                  </a:lnTo>
                  <a:lnTo>
                    <a:pt x="1" y="3334"/>
                  </a:lnTo>
                  <a:lnTo>
                    <a:pt x="1579" y="3865"/>
                  </a:lnTo>
                  <a:lnTo>
                    <a:pt x="3157" y="3334"/>
                  </a:lnTo>
                  <a:lnTo>
                    <a:pt x="4572" y="3094"/>
                  </a:lnTo>
                  <a:lnTo>
                    <a:pt x="5759" y="1933"/>
                  </a:lnTo>
                  <a:lnTo>
                    <a:pt x="6478" y="708"/>
                  </a:lnTo>
                  <a:lnTo>
                    <a:pt x="520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52"/>
            <p:cNvSpPr/>
            <p:nvPr/>
          </p:nvSpPr>
          <p:spPr>
            <a:xfrm>
              <a:off x="1629625" y="910875"/>
              <a:ext cx="184375" cy="113650"/>
            </a:xfrm>
            <a:custGeom>
              <a:avLst/>
              <a:gdLst/>
              <a:ahLst/>
              <a:cxnLst/>
              <a:rect l="l" t="t" r="r" b="b"/>
              <a:pathLst>
                <a:path w="7375" h="4546" extrusionOk="0">
                  <a:moveTo>
                    <a:pt x="5632" y="707"/>
                  </a:moveTo>
                  <a:lnTo>
                    <a:pt x="6503" y="1175"/>
                  </a:lnTo>
                  <a:lnTo>
                    <a:pt x="5960" y="2084"/>
                  </a:lnTo>
                  <a:lnTo>
                    <a:pt x="4874" y="3144"/>
                  </a:lnTo>
                  <a:lnTo>
                    <a:pt x="3561" y="3372"/>
                  </a:lnTo>
                  <a:lnTo>
                    <a:pt x="2033" y="3877"/>
                  </a:lnTo>
                  <a:lnTo>
                    <a:pt x="909" y="3511"/>
                  </a:lnTo>
                  <a:lnTo>
                    <a:pt x="1477" y="2412"/>
                  </a:lnTo>
                  <a:lnTo>
                    <a:pt x="4116" y="1276"/>
                  </a:lnTo>
                  <a:lnTo>
                    <a:pt x="5632" y="707"/>
                  </a:lnTo>
                  <a:close/>
                  <a:moveTo>
                    <a:pt x="5682" y="0"/>
                  </a:moveTo>
                  <a:lnTo>
                    <a:pt x="3877" y="695"/>
                  </a:lnTo>
                  <a:lnTo>
                    <a:pt x="1010" y="1920"/>
                  </a:lnTo>
                  <a:lnTo>
                    <a:pt x="0" y="3877"/>
                  </a:lnTo>
                  <a:lnTo>
                    <a:pt x="2033" y="4546"/>
                  </a:lnTo>
                  <a:lnTo>
                    <a:pt x="3687" y="4003"/>
                  </a:lnTo>
                  <a:lnTo>
                    <a:pt x="5177" y="3750"/>
                  </a:lnTo>
                  <a:lnTo>
                    <a:pt x="6427" y="2513"/>
                  </a:lnTo>
                  <a:lnTo>
                    <a:pt x="7374" y="947"/>
                  </a:lnTo>
                  <a:lnTo>
                    <a:pt x="568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52"/>
            <p:cNvSpPr/>
            <p:nvPr/>
          </p:nvSpPr>
          <p:spPr>
            <a:xfrm>
              <a:off x="1843950" y="961050"/>
              <a:ext cx="72950" cy="40125"/>
            </a:xfrm>
            <a:custGeom>
              <a:avLst/>
              <a:gdLst/>
              <a:ahLst/>
              <a:cxnLst/>
              <a:rect l="l" t="t" r="r" b="b"/>
              <a:pathLst>
                <a:path w="2918" h="1605" extrusionOk="0">
                  <a:moveTo>
                    <a:pt x="392" y="1"/>
                  </a:moveTo>
                  <a:lnTo>
                    <a:pt x="1" y="594"/>
                  </a:lnTo>
                  <a:lnTo>
                    <a:pt x="1024" y="1605"/>
                  </a:lnTo>
                  <a:lnTo>
                    <a:pt x="2211" y="670"/>
                  </a:lnTo>
                  <a:lnTo>
                    <a:pt x="291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52"/>
            <p:cNvSpPr/>
            <p:nvPr/>
          </p:nvSpPr>
          <p:spPr>
            <a:xfrm>
              <a:off x="1833850" y="953475"/>
              <a:ext cx="102950" cy="58125"/>
            </a:xfrm>
            <a:custGeom>
              <a:avLst/>
              <a:gdLst/>
              <a:ahLst/>
              <a:cxnLst/>
              <a:rect l="l" t="t" r="r" b="b"/>
              <a:pathLst>
                <a:path w="4118" h="2325" extrusionOk="0">
                  <a:moveTo>
                    <a:pt x="2526" y="632"/>
                  </a:moveTo>
                  <a:lnTo>
                    <a:pt x="1453" y="1491"/>
                  </a:lnTo>
                  <a:lnTo>
                    <a:pt x="809" y="860"/>
                  </a:lnTo>
                  <a:lnTo>
                    <a:pt x="973" y="632"/>
                  </a:lnTo>
                  <a:close/>
                  <a:moveTo>
                    <a:pt x="632" y="1"/>
                  </a:moveTo>
                  <a:lnTo>
                    <a:pt x="1" y="948"/>
                  </a:lnTo>
                  <a:lnTo>
                    <a:pt x="1402" y="2324"/>
                  </a:lnTo>
                  <a:lnTo>
                    <a:pt x="2829" y="1213"/>
                  </a:lnTo>
                  <a:lnTo>
                    <a:pt x="411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52"/>
            <p:cNvSpPr/>
            <p:nvPr/>
          </p:nvSpPr>
          <p:spPr>
            <a:xfrm>
              <a:off x="1900150" y="882450"/>
              <a:ext cx="40425" cy="51500"/>
            </a:xfrm>
            <a:custGeom>
              <a:avLst/>
              <a:gdLst/>
              <a:ahLst/>
              <a:cxnLst/>
              <a:rect l="l" t="t" r="r" b="b"/>
              <a:pathLst>
                <a:path w="1617" h="2060" extrusionOk="0">
                  <a:moveTo>
                    <a:pt x="354" y="1"/>
                  </a:moveTo>
                  <a:lnTo>
                    <a:pt x="0" y="708"/>
                  </a:lnTo>
                  <a:lnTo>
                    <a:pt x="695" y="1137"/>
                  </a:lnTo>
                  <a:lnTo>
                    <a:pt x="1351" y="2059"/>
                  </a:lnTo>
                  <a:lnTo>
                    <a:pt x="1617" y="1339"/>
                  </a:lnTo>
                  <a:lnTo>
                    <a:pt x="1617" y="316"/>
                  </a:lnTo>
                  <a:lnTo>
                    <a:pt x="35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52"/>
            <p:cNvSpPr/>
            <p:nvPr/>
          </p:nvSpPr>
          <p:spPr>
            <a:xfrm>
              <a:off x="1889725" y="873000"/>
              <a:ext cx="58750" cy="77975"/>
            </a:xfrm>
            <a:custGeom>
              <a:avLst/>
              <a:gdLst/>
              <a:ahLst/>
              <a:cxnLst/>
              <a:rect l="l" t="t" r="r" b="b"/>
              <a:pathLst>
                <a:path w="2350" h="3119" extrusionOk="0">
                  <a:moveTo>
                    <a:pt x="948" y="745"/>
                  </a:moveTo>
                  <a:lnTo>
                    <a:pt x="1718" y="934"/>
                  </a:lnTo>
                  <a:lnTo>
                    <a:pt x="1718" y="1654"/>
                  </a:lnTo>
                  <a:lnTo>
                    <a:pt x="1680" y="1768"/>
                  </a:lnTo>
                  <a:lnTo>
                    <a:pt x="1364" y="1326"/>
                  </a:lnTo>
                  <a:lnTo>
                    <a:pt x="821" y="972"/>
                  </a:lnTo>
                  <a:lnTo>
                    <a:pt x="948" y="745"/>
                  </a:lnTo>
                  <a:close/>
                  <a:moveTo>
                    <a:pt x="607" y="0"/>
                  </a:moveTo>
                  <a:lnTo>
                    <a:pt x="1" y="1200"/>
                  </a:lnTo>
                  <a:lnTo>
                    <a:pt x="885" y="1755"/>
                  </a:lnTo>
                  <a:lnTo>
                    <a:pt x="1857" y="3119"/>
                  </a:lnTo>
                  <a:lnTo>
                    <a:pt x="2324" y="1818"/>
                  </a:lnTo>
                  <a:lnTo>
                    <a:pt x="2349" y="442"/>
                  </a:lnTo>
                  <a:lnTo>
                    <a:pt x="6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52"/>
            <p:cNvSpPr/>
            <p:nvPr/>
          </p:nvSpPr>
          <p:spPr>
            <a:xfrm>
              <a:off x="1439900" y="1099950"/>
              <a:ext cx="185325" cy="192275"/>
            </a:xfrm>
            <a:custGeom>
              <a:avLst/>
              <a:gdLst/>
              <a:ahLst/>
              <a:cxnLst/>
              <a:rect l="l" t="t" r="r" b="b"/>
              <a:pathLst>
                <a:path w="7413" h="7691" extrusionOk="0">
                  <a:moveTo>
                    <a:pt x="5682" y="1"/>
                  </a:moveTo>
                  <a:lnTo>
                    <a:pt x="3826" y="354"/>
                  </a:lnTo>
                  <a:cubicBezTo>
                    <a:pt x="3586" y="544"/>
                    <a:pt x="2374" y="834"/>
                    <a:pt x="2374" y="834"/>
                  </a:cubicBezTo>
                  <a:lnTo>
                    <a:pt x="2374" y="2337"/>
                  </a:lnTo>
                  <a:lnTo>
                    <a:pt x="1111" y="3991"/>
                  </a:lnTo>
                  <a:lnTo>
                    <a:pt x="0" y="4900"/>
                  </a:lnTo>
                  <a:lnTo>
                    <a:pt x="632" y="7691"/>
                  </a:lnTo>
                  <a:lnTo>
                    <a:pt x="2058" y="7691"/>
                  </a:lnTo>
                  <a:lnTo>
                    <a:pt x="4293" y="5254"/>
                  </a:lnTo>
                  <a:lnTo>
                    <a:pt x="5834" y="4622"/>
                  </a:lnTo>
                  <a:lnTo>
                    <a:pt x="7412" y="3650"/>
                  </a:lnTo>
                  <a:lnTo>
                    <a:pt x="7412" y="1705"/>
                  </a:lnTo>
                  <a:lnTo>
                    <a:pt x="6238" y="910"/>
                  </a:lnTo>
                  <a:lnTo>
                    <a:pt x="568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52"/>
            <p:cNvSpPr/>
            <p:nvPr/>
          </p:nvSpPr>
          <p:spPr>
            <a:xfrm>
              <a:off x="1431375" y="1091425"/>
              <a:ext cx="201725" cy="208700"/>
            </a:xfrm>
            <a:custGeom>
              <a:avLst/>
              <a:gdLst/>
              <a:ahLst/>
              <a:cxnLst/>
              <a:rect l="l" t="t" r="r" b="b"/>
              <a:pathLst>
                <a:path w="8069" h="8348" extrusionOk="0">
                  <a:moveTo>
                    <a:pt x="5859" y="708"/>
                  </a:moveTo>
                  <a:lnTo>
                    <a:pt x="6301" y="1428"/>
                  </a:lnTo>
                  <a:lnTo>
                    <a:pt x="7438" y="2223"/>
                  </a:lnTo>
                  <a:lnTo>
                    <a:pt x="7438" y="3814"/>
                  </a:lnTo>
                  <a:lnTo>
                    <a:pt x="6049" y="4673"/>
                  </a:lnTo>
                  <a:lnTo>
                    <a:pt x="4521" y="5304"/>
                  </a:lnTo>
                  <a:lnTo>
                    <a:pt x="2260" y="7716"/>
                  </a:lnTo>
                  <a:lnTo>
                    <a:pt x="1225" y="7716"/>
                  </a:lnTo>
                  <a:lnTo>
                    <a:pt x="695" y="5367"/>
                  </a:lnTo>
                  <a:lnTo>
                    <a:pt x="1642" y="4584"/>
                  </a:lnTo>
                  <a:lnTo>
                    <a:pt x="3018" y="2791"/>
                  </a:lnTo>
                  <a:lnTo>
                    <a:pt x="3018" y="1428"/>
                  </a:lnTo>
                  <a:cubicBezTo>
                    <a:pt x="3422" y="1327"/>
                    <a:pt x="4003" y="1163"/>
                    <a:pt x="4281" y="998"/>
                  </a:cubicBezTo>
                  <a:lnTo>
                    <a:pt x="5859" y="708"/>
                  </a:lnTo>
                  <a:close/>
                  <a:moveTo>
                    <a:pt x="6175" y="1"/>
                  </a:moveTo>
                  <a:lnTo>
                    <a:pt x="4117" y="380"/>
                  </a:lnTo>
                  <a:lnTo>
                    <a:pt x="4028" y="405"/>
                  </a:lnTo>
                  <a:lnTo>
                    <a:pt x="3965" y="443"/>
                  </a:lnTo>
                  <a:cubicBezTo>
                    <a:pt x="3851" y="544"/>
                    <a:pt x="3182" y="733"/>
                    <a:pt x="2639" y="872"/>
                  </a:cubicBezTo>
                  <a:lnTo>
                    <a:pt x="2399" y="923"/>
                  </a:lnTo>
                  <a:lnTo>
                    <a:pt x="2399" y="2564"/>
                  </a:lnTo>
                  <a:lnTo>
                    <a:pt x="1225" y="4105"/>
                  </a:lnTo>
                  <a:lnTo>
                    <a:pt x="0" y="5115"/>
                  </a:lnTo>
                  <a:lnTo>
                    <a:pt x="733" y="8347"/>
                  </a:lnTo>
                  <a:lnTo>
                    <a:pt x="2538" y="8347"/>
                  </a:lnTo>
                  <a:lnTo>
                    <a:pt x="4836" y="5847"/>
                  </a:lnTo>
                  <a:lnTo>
                    <a:pt x="6352" y="5228"/>
                  </a:lnTo>
                  <a:lnTo>
                    <a:pt x="8069" y="4168"/>
                  </a:lnTo>
                  <a:lnTo>
                    <a:pt x="8069" y="1870"/>
                  </a:lnTo>
                  <a:lnTo>
                    <a:pt x="6806" y="1024"/>
                  </a:lnTo>
                  <a:lnTo>
                    <a:pt x="617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52"/>
            <p:cNvSpPr/>
            <p:nvPr/>
          </p:nvSpPr>
          <p:spPr>
            <a:xfrm>
              <a:off x="1514700" y="1211400"/>
              <a:ext cx="329275" cy="270225"/>
            </a:xfrm>
            <a:custGeom>
              <a:avLst/>
              <a:gdLst/>
              <a:ahLst/>
              <a:cxnLst/>
              <a:rect l="l" t="t" r="r" b="b"/>
              <a:pathLst>
                <a:path w="13171" h="10809" extrusionOk="0">
                  <a:moveTo>
                    <a:pt x="12072" y="0"/>
                  </a:moveTo>
                  <a:lnTo>
                    <a:pt x="9623" y="480"/>
                  </a:lnTo>
                  <a:lnTo>
                    <a:pt x="8676" y="4180"/>
                  </a:lnTo>
                  <a:lnTo>
                    <a:pt x="7678" y="3536"/>
                  </a:lnTo>
                  <a:lnTo>
                    <a:pt x="8297" y="1503"/>
                  </a:lnTo>
                  <a:lnTo>
                    <a:pt x="4925" y="707"/>
                  </a:lnTo>
                  <a:lnTo>
                    <a:pt x="1440" y="1818"/>
                  </a:lnTo>
                  <a:lnTo>
                    <a:pt x="1074" y="2993"/>
                  </a:lnTo>
                  <a:lnTo>
                    <a:pt x="2791" y="3574"/>
                  </a:lnTo>
                  <a:lnTo>
                    <a:pt x="1" y="3940"/>
                  </a:lnTo>
                  <a:lnTo>
                    <a:pt x="1" y="6389"/>
                  </a:lnTo>
                  <a:lnTo>
                    <a:pt x="2842" y="6389"/>
                  </a:lnTo>
                  <a:lnTo>
                    <a:pt x="3549" y="6781"/>
                  </a:lnTo>
                  <a:lnTo>
                    <a:pt x="632" y="7021"/>
                  </a:lnTo>
                  <a:lnTo>
                    <a:pt x="1503" y="8637"/>
                  </a:lnTo>
                  <a:lnTo>
                    <a:pt x="1819" y="10177"/>
                  </a:lnTo>
                  <a:lnTo>
                    <a:pt x="4736" y="10177"/>
                  </a:lnTo>
                  <a:lnTo>
                    <a:pt x="6706" y="9142"/>
                  </a:lnTo>
                  <a:lnTo>
                    <a:pt x="8751" y="10809"/>
                  </a:lnTo>
                  <a:lnTo>
                    <a:pt x="10570" y="10089"/>
                  </a:lnTo>
                  <a:lnTo>
                    <a:pt x="11529" y="8789"/>
                  </a:lnTo>
                  <a:lnTo>
                    <a:pt x="10102" y="5695"/>
                  </a:lnTo>
                  <a:lnTo>
                    <a:pt x="11201" y="2614"/>
                  </a:lnTo>
                  <a:lnTo>
                    <a:pt x="13171" y="1111"/>
                  </a:lnTo>
                  <a:lnTo>
                    <a:pt x="120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52"/>
            <p:cNvSpPr/>
            <p:nvPr/>
          </p:nvSpPr>
          <p:spPr>
            <a:xfrm>
              <a:off x="1506825" y="1202875"/>
              <a:ext cx="349150" cy="287600"/>
            </a:xfrm>
            <a:custGeom>
              <a:avLst/>
              <a:gdLst/>
              <a:ahLst/>
              <a:cxnLst/>
              <a:rect l="l" t="t" r="r" b="b"/>
              <a:pathLst>
                <a:path w="13966" h="11504" extrusionOk="0">
                  <a:moveTo>
                    <a:pt x="12274" y="682"/>
                  </a:moveTo>
                  <a:lnTo>
                    <a:pt x="13006" y="1414"/>
                  </a:lnTo>
                  <a:lnTo>
                    <a:pt x="11238" y="2766"/>
                  </a:lnTo>
                  <a:lnTo>
                    <a:pt x="10064" y="6061"/>
                  </a:lnTo>
                  <a:lnTo>
                    <a:pt x="11478" y="9092"/>
                  </a:lnTo>
                  <a:lnTo>
                    <a:pt x="10683" y="10178"/>
                  </a:lnTo>
                  <a:lnTo>
                    <a:pt x="9129" y="10784"/>
                  </a:lnTo>
                  <a:lnTo>
                    <a:pt x="7059" y="9117"/>
                  </a:lnTo>
                  <a:lnTo>
                    <a:pt x="4975" y="10203"/>
                  </a:lnTo>
                  <a:lnTo>
                    <a:pt x="2399" y="10203"/>
                  </a:lnTo>
                  <a:lnTo>
                    <a:pt x="2134" y="8915"/>
                  </a:lnTo>
                  <a:lnTo>
                    <a:pt x="1465" y="7640"/>
                  </a:lnTo>
                  <a:lnTo>
                    <a:pt x="4937" y="7349"/>
                  </a:lnTo>
                  <a:lnTo>
                    <a:pt x="3245" y="6415"/>
                  </a:lnTo>
                  <a:lnTo>
                    <a:pt x="644" y="6415"/>
                  </a:lnTo>
                  <a:lnTo>
                    <a:pt x="644" y="4559"/>
                  </a:lnTo>
                  <a:lnTo>
                    <a:pt x="4495" y="4053"/>
                  </a:lnTo>
                  <a:lnTo>
                    <a:pt x="1781" y="3132"/>
                  </a:lnTo>
                  <a:lnTo>
                    <a:pt x="2008" y="2399"/>
                  </a:lnTo>
                  <a:lnTo>
                    <a:pt x="5253" y="1377"/>
                  </a:lnTo>
                  <a:lnTo>
                    <a:pt x="8208" y="2071"/>
                  </a:lnTo>
                  <a:lnTo>
                    <a:pt x="7627" y="4003"/>
                  </a:lnTo>
                  <a:lnTo>
                    <a:pt x="9193" y="5026"/>
                  </a:lnTo>
                  <a:lnTo>
                    <a:pt x="10190" y="1086"/>
                  </a:lnTo>
                  <a:lnTo>
                    <a:pt x="12274" y="682"/>
                  </a:lnTo>
                  <a:close/>
                  <a:moveTo>
                    <a:pt x="12488" y="0"/>
                  </a:moveTo>
                  <a:lnTo>
                    <a:pt x="9685" y="543"/>
                  </a:lnTo>
                  <a:lnTo>
                    <a:pt x="8801" y="4016"/>
                  </a:lnTo>
                  <a:lnTo>
                    <a:pt x="8372" y="3738"/>
                  </a:lnTo>
                  <a:lnTo>
                    <a:pt x="9003" y="1616"/>
                  </a:lnTo>
                  <a:lnTo>
                    <a:pt x="5228" y="733"/>
                  </a:lnTo>
                  <a:lnTo>
                    <a:pt x="1503" y="1907"/>
                  </a:lnTo>
                  <a:lnTo>
                    <a:pt x="998" y="3536"/>
                  </a:lnTo>
                  <a:lnTo>
                    <a:pt x="1717" y="3788"/>
                  </a:lnTo>
                  <a:lnTo>
                    <a:pt x="0" y="4003"/>
                  </a:lnTo>
                  <a:lnTo>
                    <a:pt x="0" y="7046"/>
                  </a:lnTo>
                  <a:lnTo>
                    <a:pt x="1010" y="7046"/>
                  </a:lnTo>
                  <a:lnTo>
                    <a:pt x="442" y="7097"/>
                  </a:lnTo>
                  <a:lnTo>
                    <a:pt x="1515" y="9079"/>
                  </a:lnTo>
                  <a:lnTo>
                    <a:pt x="1882" y="10834"/>
                  </a:lnTo>
                  <a:lnTo>
                    <a:pt x="5127" y="10834"/>
                  </a:lnTo>
                  <a:lnTo>
                    <a:pt x="6983" y="9862"/>
                  </a:lnTo>
                  <a:lnTo>
                    <a:pt x="9016" y="11503"/>
                  </a:lnTo>
                  <a:lnTo>
                    <a:pt x="11087" y="10708"/>
                  </a:lnTo>
                  <a:lnTo>
                    <a:pt x="12210" y="9167"/>
                  </a:lnTo>
                  <a:lnTo>
                    <a:pt x="10758" y="6023"/>
                  </a:lnTo>
                  <a:lnTo>
                    <a:pt x="11781" y="3144"/>
                  </a:lnTo>
                  <a:lnTo>
                    <a:pt x="13966" y="1490"/>
                  </a:lnTo>
                  <a:lnTo>
                    <a:pt x="1248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52"/>
            <p:cNvSpPr/>
            <p:nvPr/>
          </p:nvSpPr>
          <p:spPr>
            <a:xfrm>
              <a:off x="1843950" y="1219275"/>
              <a:ext cx="96625" cy="163875"/>
            </a:xfrm>
            <a:custGeom>
              <a:avLst/>
              <a:gdLst/>
              <a:ahLst/>
              <a:cxnLst/>
              <a:rect l="l" t="t" r="r" b="b"/>
              <a:pathLst>
                <a:path w="3865" h="6555" extrusionOk="0">
                  <a:moveTo>
                    <a:pt x="2602" y="1"/>
                  </a:moveTo>
                  <a:lnTo>
                    <a:pt x="2046" y="1339"/>
                  </a:lnTo>
                  <a:lnTo>
                    <a:pt x="1466" y="3334"/>
                  </a:lnTo>
                  <a:lnTo>
                    <a:pt x="1024" y="1642"/>
                  </a:lnTo>
                  <a:lnTo>
                    <a:pt x="1" y="3246"/>
                  </a:lnTo>
                  <a:lnTo>
                    <a:pt x="392" y="5026"/>
                  </a:lnTo>
                  <a:lnTo>
                    <a:pt x="1024" y="6554"/>
                  </a:lnTo>
                  <a:lnTo>
                    <a:pt x="3057" y="5014"/>
                  </a:lnTo>
                  <a:lnTo>
                    <a:pt x="3865" y="3221"/>
                  </a:lnTo>
                  <a:lnTo>
                    <a:pt x="3865" y="1339"/>
                  </a:lnTo>
                  <a:lnTo>
                    <a:pt x="260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52"/>
            <p:cNvSpPr/>
            <p:nvPr/>
          </p:nvSpPr>
          <p:spPr>
            <a:xfrm>
              <a:off x="1835425" y="1205075"/>
              <a:ext cx="113050" cy="190700"/>
            </a:xfrm>
            <a:custGeom>
              <a:avLst/>
              <a:gdLst/>
              <a:ahLst/>
              <a:cxnLst/>
              <a:rect l="l" t="t" r="r" b="b"/>
              <a:pathLst>
                <a:path w="4522" h="7628" extrusionOk="0">
                  <a:moveTo>
                    <a:pt x="3044" y="1150"/>
                  </a:moveTo>
                  <a:lnTo>
                    <a:pt x="3890" y="2034"/>
                  </a:lnTo>
                  <a:lnTo>
                    <a:pt x="3890" y="3726"/>
                  </a:lnTo>
                  <a:lnTo>
                    <a:pt x="3145" y="5380"/>
                  </a:lnTo>
                  <a:lnTo>
                    <a:pt x="1503" y="6630"/>
                  </a:lnTo>
                  <a:lnTo>
                    <a:pt x="1049" y="5519"/>
                  </a:lnTo>
                  <a:lnTo>
                    <a:pt x="683" y="3877"/>
                  </a:lnTo>
                  <a:lnTo>
                    <a:pt x="1238" y="2981"/>
                  </a:lnTo>
                  <a:lnTo>
                    <a:pt x="1781" y="5089"/>
                  </a:lnTo>
                  <a:lnTo>
                    <a:pt x="2678" y="2034"/>
                  </a:lnTo>
                  <a:lnTo>
                    <a:pt x="3044" y="1150"/>
                  </a:lnTo>
                  <a:close/>
                  <a:moveTo>
                    <a:pt x="2842" y="1"/>
                  </a:moveTo>
                  <a:lnTo>
                    <a:pt x="2084" y="1819"/>
                  </a:lnTo>
                  <a:lnTo>
                    <a:pt x="1819" y="2715"/>
                  </a:lnTo>
                  <a:lnTo>
                    <a:pt x="1491" y="1427"/>
                  </a:lnTo>
                  <a:lnTo>
                    <a:pt x="1" y="3763"/>
                  </a:lnTo>
                  <a:lnTo>
                    <a:pt x="443" y="5708"/>
                  </a:lnTo>
                  <a:lnTo>
                    <a:pt x="1238" y="7627"/>
                  </a:lnTo>
                  <a:lnTo>
                    <a:pt x="3650" y="5784"/>
                  </a:lnTo>
                  <a:lnTo>
                    <a:pt x="4496" y="3915"/>
                  </a:lnTo>
                  <a:lnTo>
                    <a:pt x="4521" y="1781"/>
                  </a:lnTo>
                  <a:lnTo>
                    <a:pt x="284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52"/>
            <p:cNvSpPr/>
            <p:nvPr/>
          </p:nvSpPr>
          <p:spPr>
            <a:xfrm>
              <a:off x="1794700" y="1458875"/>
              <a:ext cx="74850" cy="69800"/>
            </a:xfrm>
            <a:custGeom>
              <a:avLst/>
              <a:gdLst/>
              <a:ahLst/>
              <a:cxnLst/>
              <a:rect l="l" t="t" r="r" b="b"/>
              <a:pathLst>
                <a:path w="2994" h="2792" extrusionOk="0">
                  <a:moveTo>
                    <a:pt x="1971" y="1"/>
                  </a:moveTo>
                  <a:lnTo>
                    <a:pt x="872" y="847"/>
                  </a:lnTo>
                  <a:lnTo>
                    <a:pt x="1" y="1465"/>
                  </a:lnTo>
                  <a:lnTo>
                    <a:pt x="1504" y="2791"/>
                  </a:lnTo>
                  <a:lnTo>
                    <a:pt x="2994" y="2791"/>
                  </a:lnTo>
                  <a:lnTo>
                    <a:pt x="197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52"/>
            <p:cNvSpPr/>
            <p:nvPr/>
          </p:nvSpPr>
          <p:spPr>
            <a:xfrm>
              <a:off x="1782075" y="1445925"/>
              <a:ext cx="98850" cy="90625"/>
            </a:xfrm>
            <a:custGeom>
              <a:avLst/>
              <a:gdLst/>
              <a:ahLst/>
              <a:cxnLst/>
              <a:rect l="l" t="t" r="r" b="b"/>
              <a:pathLst>
                <a:path w="3954" h="3625" extrusionOk="0">
                  <a:moveTo>
                    <a:pt x="2324" y="1024"/>
                  </a:moveTo>
                  <a:lnTo>
                    <a:pt x="3057" y="2994"/>
                  </a:lnTo>
                  <a:lnTo>
                    <a:pt x="2122" y="2994"/>
                  </a:lnTo>
                  <a:lnTo>
                    <a:pt x="1011" y="2009"/>
                  </a:lnTo>
                  <a:lnTo>
                    <a:pt x="2324" y="1024"/>
                  </a:lnTo>
                  <a:close/>
                  <a:moveTo>
                    <a:pt x="2627" y="1"/>
                  </a:moveTo>
                  <a:lnTo>
                    <a:pt x="1188" y="1112"/>
                  </a:lnTo>
                  <a:lnTo>
                    <a:pt x="1" y="1958"/>
                  </a:lnTo>
                  <a:lnTo>
                    <a:pt x="1882" y="3625"/>
                  </a:lnTo>
                  <a:lnTo>
                    <a:pt x="3953" y="3625"/>
                  </a:lnTo>
                  <a:lnTo>
                    <a:pt x="262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52"/>
            <p:cNvSpPr/>
            <p:nvPr/>
          </p:nvSpPr>
          <p:spPr>
            <a:xfrm>
              <a:off x="241275" y="1079650"/>
              <a:ext cx="2559200" cy="3887025"/>
            </a:xfrm>
            <a:custGeom>
              <a:avLst/>
              <a:gdLst/>
              <a:ahLst/>
              <a:cxnLst/>
              <a:rect l="l" t="t" r="r" b="b"/>
              <a:pathLst>
                <a:path w="102368" h="155481" extrusionOk="0">
                  <a:moveTo>
                    <a:pt x="22033" y="0"/>
                  </a:moveTo>
                  <a:cubicBezTo>
                    <a:pt x="21541" y="0"/>
                    <a:pt x="20848" y="207"/>
                    <a:pt x="19875" y="825"/>
                  </a:cubicBezTo>
                  <a:cubicBezTo>
                    <a:pt x="16958" y="2669"/>
                    <a:pt x="16718" y="2669"/>
                    <a:pt x="16718" y="2669"/>
                  </a:cubicBezTo>
                  <a:lnTo>
                    <a:pt x="14357" y="4096"/>
                  </a:lnTo>
                  <a:lnTo>
                    <a:pt x="14357" y="5043"/>
                  </a:lnTo>
                  <a:lnTo>
                    <a:pt x="15304" y="8351"/>
                  </a:lnTo>
                  <a:lnTo>
                    <a:pt x="15532" y="10056"/>
                  </a:lnTo>
                  <a:lnTo>
                    <a:pt x="13423" y="9450"/>
                  </a:lnTo>
                  <a:lnTo>
                    <a:pt x="12665" y="8869"/>
                  </a:lnTo>
                  <a:lnTo>
                    <a:pt x="10051" y="10043"/>
                  </a:lnTo>
                  <a:lnTo>
                    <a:pt x="9319" y="11584"/>
                  </a:lnTo>
                  <a:lnTo>
                    <a:pt x="9319" y="12606"/>
                  </a:lnTo>
                  <a:lnTo>
                    <a:pt x="11920" y="12998"/>
                  </a:lnTo>
                  <a:lnTo>
                    <a:pt x="13890" y="12846"/>
                  </a:lnTo>
                  <a:lnTo>
                    <a:pt x="13890" y="12846"/>
                  </a:lnTo>
                  <a:lnTo>
                    <a:pt x="12236" y="14854"/>
                  </a:lnTo>
                  <a:lnTo>
                    <a:pt x="9281" y="15447"/>
                  </a:lnTo>
                  <a:lnTo>
                    <a:pt x="7324" y="17884"/>
                  </a:lnTo>
                  <a:lnTo>
                    <a:pt x="5922" y="20094"/>
                  </a:lnTo>
                  <a:lnTo>
                    <a:pt x="6478" y="22228"/>
                  </a:lnTo>
                  <a:lnTo>
                    <a:pt x="7665" y="23491"/>
                  </a:lnTo>
                  <a:lnTo>
                    <a:pt x="9559" y="25069"/>
                  </a:lnTo>
                  <a:cubicBezTo>
                    <a:pt x="9559" y="25069"/>
                    <a:pt x="8448" y="26534"/>
                    <a:pt x="8372" y="26862"/>
                  </a:cubicBezTo>
                  <a:cubicBezTo>
                    <a:pt x="8296" y="27191"/>
                    <a:pt x="2841" y="30196"/>
                    <a:pt x="2841" y="30196"/>
                  </a:cubicBezTo>
                  <a:lnTo>
                    <a:pt x="0" y="31610"/>
                  </a:lnTo>
                  <a:lnTo>
                    <a:pt x="0" y="31610"/>
                  </a:lnTo>
                  <a:lnTo>
                    <a:pt x="4344" y="30903"/>
                  </a:lnTo>
                  <a:lnTo>
                    <a:pt x="10178" y="28529"/>
                  </a:lnTo>
                  <a:lnTo>
                    <a:pt x="12476" y="25852"/>
                  </a:lnTo>
                  <a:lnTo>
                    <a:pt x="14446" y="24110"/>
                  </a:lnTo>
                  <a:lnTo>
                    <a:pt x="16883" y="22380"/>
                  </a:lnTo>
                  <a:lnTo>
                    <a:pt x="15393" y="25132"/>
                  </a:lnTo>
                  <a:lnTo>
                    <a:pt x="17287" y="24741"/>
                  </a:lnTo>
                  <a:cubicBezTo>
                    <a:pt x="17287" y="24741"/>
                    <a:pt x="19648" y="24034"/>
                    <a:pt x="19812" y="23794"/>
                  </a:cubicBezTo>
                  <a:cubicBezTo>
                    <a:pt x="19818" y="23784"/>
                    <a:pt x="19832" y="23779"/>
                    <a:pt x="19854" y="23779"/>
                  </a:cubicBezTo>
                  <a:cubicBezTo>
                    <a:pt x="20342" y="23779"/>
                    <a:pt x="24610" y="26319"/>
                    <a:pt x="24610" y="26319"/>
                  </a:cubicBezTo>
                  <a:lnTo>
                    <a:pt x="26113" y="29085"/>
                  </a:lnTo>
                  <a:lnTo>
                    <a:pt x="26820" y="33100"/>
                  </a:lnTo>
                  <a:lnTo>
                    <a:pt x="26189" y="36105"/>
                  </a:lnTo>
                  <a:lnTo>
                    <a:pt x="25633" y="38151"/>
                  </a:lnTo>
                  <a:lnTo>
                    <a:pt x="26429" y="40045"/>
                  </a:lnTo>
                  <a:lnTo>
                    <a:pt x="27376" y="37040"/>
                  </a:lnTo>
                  <a:lnTo>
                    <a:pt x="28474" y="36105"/>
                  </a:lnTo>
                  <a:lnTo>
                    <a:pt x="29194" y="40512"/>
                  </a:lnTo>
                  <a:lnTo>
                    <a:pt x="30457" y="43505"/>
                  </a:lnTo>
                  <a:lnTo>
                    <a:pt x="28083" y="42015"/>
                  </a:lnTo>
                  <a:lnTo>
                    <a:pt x="27856" y="43505"/>
                  </a:lnTo>
                  <a:lnTo>
                    <a:pt x="29585" y="47293"/>
                  </a:lnTo>
                  <a:lnTo>
                    <a:pt x="29346" y="49894"/>
                  </a:lnTo>
                  <a:lnTo>
                    <a:pt x="28083" y="52419"/>
                  </a:lnTo>
                  <a:lnTo>
                    <a:pt x="27616" y="56763"/>
                  </a:lnTo>
                  <a:lnTo>
                    <a:pt x="27931" y="61258"/>
                  </a:lnTo>
                  <a:lnTo>
                    <a:pt x="29661" y="64011"/>
                  </a:lnTo>
                  <a:lnTo>
                    <a:pt x="31404" y="65198"/>
                  </a:lnTo>
                  <a:lnTo>
                    <a:pt x="32666" y="68670"/>
                  </a:lnTo>
                  <a:lnTo>
                    <a:pt x="33538" y="71713"/>
                  </a:lnTo>
                  <a:lnTo>
                    <a:pt x="34081" y="73708"/>
                  </a:lnTo>
                  <a:lnTo>
                    <a:pt x="36631" y="76398"/>
                  </a:lnTo>
                  <a:lnTo>
                    <a:pt x="36631" y="76398"/>
                  </a:lnTo>
                  <a:lnTo>
                    <a:pt x="36050" y="73241"/>
                  </a:lnTo>
                  <a:lnTo>
                    <a:pt x="34560" y="71347"/>
                  </a:lnTo>
                  <a:lnTo>
                    <a:pt x="33929" y="66852"/>
                  </a:lnTo>
                  <a:lnTo>
                    <a:pt x="35343" y="68506"/>
                  </a:lnTo>
                  <a:lnTo>
                    <a:pt x="36215" y="71713"/>
                  </a:lnTo>
                  <a:lnTo>
                    <a:pt x="38424" y="73784"/>
                  </a:lnTo>
                  <a:lnTo>
                    <a:pt x="40470" y="77332"/>
                  </a:lnTo>
                  <a:lnTo>
                    <a:pt x="40634" y="79618"/>
                  </a:lnTo>
                  <a:lnTo>
                    <a:pt x="42288" y="81436"/>
                  </a:lnTo>
                  <a:lnTo>
                    <a:pt x="46241" y="82623"/>
                  </a:lnTo>
                  <a:lnTo>
                    <a:pt x="49082" y="84113"/>
                  </a:lnTo>
                  <a:lnTo>
                    <a:pt x="49940" y="83557"/>
                  </a:lnTo>
                  <a:lnTo>
                    <a:pt x="52541" y="85616"/>
                  </a:lnTo>
                  <a:lnTo>
                    <a:pt x="55458" y="86247"/>
                  </a:lnTo>
                  <a:lnTo>
                    <a:pt x="57428" y="88457"/>
                  </a:lnTo>
                  <a:lnTo>
                    <a:pt x="58855" y="90035"/>
                  </a:lnTo>
                  <a:lnTo>
                    <a:pt x="61380" y="91373"/>
                  </a:lnTo>
                  <a:lnTo>
                    <a:pt x="62643" y="90275"/>
                  </a:lnTo>
                  <a:lnTo>
                    <a:pt x="64221" y="92081"/>
                  </a:lnTo>
                  <a:lnTo>
                    <a:pt x="63906" y="95553"/>
                  </a:lnTo>
                  <a:lnTo>
                    <a:pt x="62378" y="97346"/>
                  </a:lnTo>
                  <a:lnTo>
                    <a:pt x="61595" y="99644"/>
                  </a:lnTo>
                  <a:lnTo>
                    <a:pt x="61355" y="101854"/>
                  </a:lnTo>
                  <a:lnTo>
                    <a:pt x="60875" y="103028"/>
                  </a:lnTo>
                  <a:lnTo>
                    <a:pt x="63325" y="105629"/>
                  </a:lnTo>
                  <a:lnTo>
                    <a:pt x="65459" y="108862"/>
                  </a:lnTo>
                  <a:lnTo>
                    <a:pt x="67580" y="112170"/>
                  </a:lnTo>
                  <a:lnTo>
                    <a:pt x="69550" y="113281"/>
                  </a:lnTo>
                  <a:lnTo>
                    <a:pt x="70813" y="115011"/>
                  </a:lnTo>
                  <a:lnTo>
                    <a:pt x="71293" y="119746"/>
                  </a:lnTo>
                  <a:lnTo>
                    <a:pt x="71532" y="123610"/>
                  </a:lnTo>
                  <a:lnTo>
                    <a:pt x="71293" y="127562"/>
                  </a:lnTo>
                  <a:lnTo>
                    <a:pt x="71444" y="129608"/>
                  </a:lnTo>
                  <a:lnTo>
                    <a:pt x="70661" y="132765"/>
                  </a:lnTo>
                  <a:lnTo>
                    <a:pt x="70585" y="135214"/>
                  </a:lnTo>
                  <a:lnTo>
                    <a:pt x="70813" y="138220"/>
                  </a:lnTo>
                  <a:lnTo>
                    <a:pt x="72151" y="139167"/>
                  </a:lnTo>
                  <a:lnTo>
                    <a:pt x="70346" y="143334"/>
                  </a:lnTo>
                  <a:lnTo>
                    <a:pt x="71684" y="145392"/>
                  </a:lnTo>
                  <a:lnTo>
                    <a:pt x="72000" y="147210"/>
                  </a:lnTo>
                  <a:lnTo>
                    <a:pt x="73225" y="150998"/>
                  </a:lnTo>
                  <a:lnTo>
                    <a:pt x="75548" y="154344"/>
                  </a:lnTo>
                  <a:lnTo>
                    <a:pt x="77278" y="155481"/>
                  </a:lnTo>
                  <a:lnTo>
                    <a:pt x="80283" y="155481"/>
                  </a:lnTo>
                  <a:lnTo>
                    <a:pt x="81546" y="153991"/>
                  </a:lnTo>
                  <a:lnTo>
                    <a:pt x="78313" y="152248"/>
                  </a:lnTo>
                  <a:lnTo>
                    <a:pt x="77126" y="149331"/>
                  </a:lnTo>
                  <a:cubicBezTo>
                    <a:pt x="77126" y="149331"/>
                    <a:pt x="75864" y="148826"/>
                    <a:pt x="77050" y="147399"/>
                  </a:cubicBezTo>
                  <a:cubicBezTo>
                    <a:pt x="78237" y="145985"/>
                    <a:pt x="78237" y="145960"/>
                    <a:pt x="78237" y="145960"/>
                  </a:cubicBezTo>
                  <a:lnTo>
                    <a:pt x="78553" y="144925"/>
                  </a:lnTo>
                  <a:lnTo>
                    <a:pt x="76899" y="143738"/>
                  </a:lnTo>
                  <a:lnTo>
                    <a:pt x="77758" y="142083"/>
                  </a:lnTo>
                  <a:lnTo>
                    <a:pt x="78553" y="141528"/>
                  </a:lnTo>
                  <a:lnTo>
                    <a:pt x="78945" y="139318"/>
                  </a:lnTo>
                  <a:lnTo>
                    <a:pt x="78389" y="138055"/>
                  </a:lnTo>
                  <a:lnTo>
                    <a:pt x="78465" y="136957"/>
                  </a:lnTo>
                  <a:lnTo>
                    <a:pt x="79892" y="137108"/>
                  </a:lnTo>
                  <a:lnTo>
                    <a:pt x="79967" y="135530"/>
                  </a:lnTo>
                  <a:lnTo>
                    <a:pt x="79967" y="134962"/>
                  </a:lnTo>
                  <a:lnTo>
                    <a:pt x="81861" y="134406"/>
                  </a:lnTo>
                  <a:lnTo>
                    <a:pt x="83755" y="133926"/>
                  </a:lnTo>
                  <a:lnTo>
                    <a:pt x="83755" y="131805"/>
                  </a:lnTo>
                  <a:lnTo>
                    <a:pt x="83604" y="130542"/>
                  </a:lnTo>
                  <a:lnTo>
                    <a:pt x="83516" y="129595"/>
                  </a:lnTo>
                  <a:lnTo>
                    <a:pt x="86205" y="130063"/>
                  </a:lnTo>
                  <a:lnTo>
                    <a:pt x="87821" y="128484"/>
                  </a:lnTo>
                  <a:lnTo>
                    <a:pt x="89261" y="126047"/>
                  </a:lnTo>
                  <a:lnTo>
                    <a:pt x="90612" y="124065"/>
                  </a:lnTo>
                  <a:lnTo>
                    <a:pt x="91079" y="121312"/>
                  </a:lnTo>
                  <a:lnTo>
                    <a:pt x="93605" y="119570"/>
                  </a:lnTo>
                  <a:lnTo>
                    <a:pt x="96294" y="118155"/>
                  </a:lnTo>
                  <a:lnTo>
                    <a:pt x="97633" y="117360"/>
                  </a:lnTo>
                  <a:lnTo>
                    <a:pt x="98188" y="113572"/>
                  </a:lnTo>
                  <a:lnTo>
                    <a:pt x="99047" y="110415"/>
                  </a:lnTo>
                  <a:lnTo>
                    <a:pt x="99451" y="108445"/>
                  </a:lnTo>
                  <a:lnTo>
                    <a:pt x="101257" y="106160"/>
                  </a:lnTo>
                  <a:lnTo>
                    <a:pt x="102368" y="104190"/>
                  </a:lnTo>
                  <a:lnTo>
                    <a:pt x="101332" y="102296"/>
                  </a:lnTo>
                  <a:cubicBezTo>
                    <a:pt x="101332" y="102296"/>
                    <a:pt x="101888" y="102220"/>
                    <a:pt x="98655" y="100957"/>
                  </a:cubicBezTo>
                  <a:lnTo>
                    <a:pt x="95423" y="99695"/>
                  </a:lnTo>
                  <a:lnTo>
                    <a:pt x="93529" y="99379"/>
                  </a:lnTo>
                  <a:lnTo>
                    <a:pt x="91471" y="98596"/>
                  </a:lnTo>
                  <a:lnTo>
                    <a:pt x="89185" y="97649"/>
                  </a:lnTo>
                  <a:lnTo>
                    <a:pt x="88011" y="94884"/>
                  </a:lnTo>
                  <a:lnTo>
                    <a:pt x="86508" y="92750"/>
                  </a:lnTo>
                  <a:lnTo>
                    <a:pt x="83124" y="91651"/>
                  </a:lnTo>
                  <a:lnTo>
                    <a:pt x="80914" y="91411"/>
                  </a:lnTo>
                  <a:lnTo>
                    <a:pt x="78616" y="89202"/>
                  </a:lnTo>
                  <a:lnTo>
                    <a:pt x="76571" y="88015"/>
                  </a:lnTo>
                  <a:lnTo>
                    <a:pt x="74121" y="87787"/>
                  </a:lnTo>
                  <a:lnTo>
                    <a:pt x="71596" y="87156"/>
                  </a:lnTo>
                  <a:lnTo>
                    <a:pt x="68755" y="87232"/>
                  </a:lnTo>
                  <a:cubicBezTo>
                    <a:pt x="68755" y="87232"/>
                    <a:pt x="65522" y="88179"/>
                    <a:pt x="65446" y="88495"/>
                  </a:cubicBezTo>
                  <a:cubicBezTo>
                    <a:pt x="65358" y="88810"/>
                    <a:pt x="64903" y="90174"/>
                    <a:pt x="64903" y="90174"/>
                  </a:cubicBezTo>
                  <a:lnTo>
                    <a:pt x="63325" y="88911"/>
                  </a:lnTo>
                  <a:lnTo>
                    <a:pt x="61595" y="89467"/>
                  </a:lnTo>
                  <a:lnTo>
                    <a:pt x="59852" y="88596"/>
                  </a:lnTo>
                  <a:lnTo>
                    <a:pt x="58590" y="85994"/>
                  </a:lnTo>
                  <a:lnTo>
                    <a:pt x="59385" y="83949"/>
                  </a:lnTo>
                  <a:lnTo>
                    <a:pt x="57491" y="83317"/>
                  </a:lnTo>
                  <a:lnTo>
                    <a:pt x="54966" y="83002"/>
                  </a:lnTo>
                  <a:lnTo>
                    <a:pt x="55673" y="81032"/>
                  </a:lnTo>
                  <a:lnTo>
                    <a:pt x="56380" y="79643"/>
                  </a:lnTo>
                  <a:lnTo>
                    <a:pt x="56532" y="78507"/>
                  </a:lnTo>
                  <a:lnTo>
                    <a:pt x="53779" y="78507"/>
                  </a:lnTo>
                  <a:lnTo>
                    <a:pt x="52592" y="80476"/>
                  </a:lnTo>
                  <a:lnTo>
                    <a:pt x="49915" y="81423"/>
                  </a:lnTo>
                  <a:lnTo>
                    <a:pt x="47933" y="78747"/>
                  </a:lnTo>
                  <a:lnTo>
                    <a:pt x="47541" y="75160"/>
                  </a:lnTo>
                  <a:lnTo>
                    <a:pt x="48412" y="72218"/>
                  </a:lnTo>
                  <a:lnTo>
                    <a:pt x="51165" y="70173"/>
                  </a:lnTo>
                  <a:lnTo>
                    <a:pt x="54095" y="69769"/>
                  </a:lnTo>
                  <a:lnTo>
                    <a:pt x="55433" y="70880"/>
                  </a:lnTo>
                  <a:lnTo>
                    <a:pt x="56064" y="69693"/>
                  </a:lnTo>
                  <a:lnTo>
                    <a:pt x="58198" y="69693"/>
                  </a:lnTo>
                  <a:lnTo>
                    <a:pt x="60964" y="70552"/>
                  </a:lnTo>
                  <a:lnTo>
                    <a:pt x="61191" y="72521"/>
                  </a:lnTo>
                  <a:lnTo>
                    <a:pt x="62529" y="74567"/>
                  </a:lnTo>
                  <a:lnTo>
                    <a:pt x="62933" y="72484"/>
                  </a:lnTo>
                  <a:lnTo>
                    <a:pt x="62769" y="68759"/>
                  </a:lnTo>
                  <a:lnTo>
                    <a:pt x="63805" y="66852"/>
                  </a:lnTo>
                  <a:lnTo>
                    <a:pt x="66797" y="64806"/>
                  </a:lnTo>
                  <a:lnTo>
                    <a:pt x="68300" y="62281"/>
                  </a:lnTo>
                  <a:lnTo>
                    <a:pt x="69083" y="60248"/>
                  </a:lnTo>
                  <a:lnTo>
                    <a:pt x="71684" y="57697"/>
                  </a:lnTo>
                  <a:lnTo>
                    <a:pt x="73338" y="57697"/>
                  </a:lnTo>
                  <a:lnTo>
                    <a:pt x="74197" y="55412"/>
                  </a:lnTo>
                  <a:lnTo>
                    <a:pt x="76722" y="53758"/>
                  </a:lnTo>
                  <a:lnTo>
                    <a:pt x="77833" y="55488"/>
                  </a:lnTo>
                  <a:lnTo>
                    <a:pt x="79879" y="54187"/>
                  </a:lnTo>
                  <a:lnTo>
                    <a:pt x="83351" y="52748"/>
                  </a:lnTo>
                  <a:lnTo>
                    <a:pt x="82569" y="51876"/>
                  </a:lnTo>
                  <a:lnTo>
                    <a:pt x="79412" y="52104"/>
                  </a:lnTo>
                  <a:lnTo>
                    <a:pt x="78692" y="50525"/>
                  </a:lnTo>
                  <a:lnTo>
                    <a:pt x="78692" y="49187"/>
                  </a:lnTo>
                  <a:lnTo>
                    <a:pt x="77833" y="48707"/>
                  </a:lnTo>
                  <a:lnTo>
                    <a:pt x="76091" y="49502"/>
                  </a:lnTo>
                  <a:lnTo>
                    <a:pt x="78540" y="48240"/>
                  </a:lnTo>
                  <a:lnTo>
                    <a:pt x="80902" y="48240"/>
                  </a:lnTo>
                  <a:lnTo>
                    <a:pt x="83111" y="48391"/>
                  </a:lnTo>
                  <a:lnTo>
                    <a:pt x="85725" y="46901"/>
                  </a:lnTo>
                  <a:cubicBezTo>
                    <a:pt x="85725" y="46901"/>
                    <a:pt x="87619" y="45474"/>
                    <a:pt x="87695" y="45361"/>
                  </a:cubicBezTo>
                  <a:cubicBezTo>
                    <a:pt x="87771" y="45247"/>
                    <a:pt x="86041" y="42204"/>
                    <a:pt x="86041" y="42204"/>
                  </a:cubicBezTo>
                  <a:lnTo>
                    <a:pt x="83983" y="40297"/>
                  </a:lnTo>
                  <a:lnTo>
                    <a:pt x="83591" y="38151"/>
                  </a:lnTo>
                  <a:lnTo>
                    <a:pt x="83111" y="33820"/>
                  </a:lnTo>
                  <a:lnTo>
                    <a:pt x="81066" y="36105"/>
                  </a:lnTo>
                  <a:lnTo>
                    <a:pt x="79172" y="35701"/>
                  </a:lnTo>
                  <a:lnTo>
                    <a:pt x="78856" y="33656"/>
                  </a:lnTo>
                  <a:lnTo>
                    <a:pt x="79639" y="32203"/>
                  </a:lnTo>
                  <a:lnTo>
                    <a:pt x="77909" y="31724"/>
                  </a:lnTo>
                  <a:lnTo>
                    <a:pt x="76798" y="30575"/>
                  </a:lnTo>
                  <a:lnTo>
                    <a:pt x="73957" y="30575"/>
                  </a:lnTo>
                  <a:lnTo>
                    <a:pt x="73098" y="30650"/>
                  </a:lnTo>
                  <a:lnTo>
                    <a:pt x="73010" y="33491"/>
                  </a:lnTo>
                  <a:lnTo>
                    <a:pt x="71671" y="34918"/>
                  </a:lnTo>
                  <a:lnTo>
                    <a:pt x="72467" y="36156"/>
                  </a:lnTo>
                  <a:lnTo>
                    <a:pt x="72694" y="38479"/>
                  </a:lnTo>
                  <a:lnTo>
                    <a:pt x="70573" y="40285"/>
                  </a:lnTo>
                  <a:lnTo>
                    <a:pt x="68603" y="40979"/>
                  </a:lnTo>
                  <a:lnTo>
                    <a:pt x="68603" y="44136"/>
                  </a:lnTo>
                  <a:lnTo>
                    <a:pt x="67340" y="44767"/>
                  </a:lnTo>
                  <a:lnTo>
                    <a:pt x="65913" y="42962"/>
                  </a:lnTo>
                  <a:lnTo>
                    <a:pt x="66545" y="40196"/>
                  </a:lnTo>
                  <a:lnTo>
                    <a:pt x="64386" y="39098"/>
                  </a:lnTo>
                  <a:lnTo>
                    <a:pt x="62113" y="37747"/>
                  </a:lnTo>
                  <a:lnTo>
                    <a:pt x="61115" y="36888"/>
                  </a:lnTo>
                  <a:lnTo>
                    <a:pt x="60092" y="36888"/>
                  </a:lnTo>
                  <a:lnTo>
                    <a:pt x="59852" y="34123"/>
                  </a:lnTo>
                  <a:lnTo>
                    <a:pt x="60244" y="31686"/>
                  </a:lnTo>
                  <a:lnTo>
                    <a:pt x="61088" y="29679"/>
                  </a:lnTo>
                  <a:lnTo>
                    <a:pt x="61088" y="29679"/>
                  </a:lnTo>
                  <a:cubicBezTo>
                    <a:pt x="61170" y="29674"/>
                    <a:pt x="61518" y="29543"/>
                    <a:pt x="62694" y="28958"/>
                  </a:cubicBezTo>
                  <a:cubicBezTo>
                    <a:pt x="63454" y="28578"/>
                    <a:pt x="63639" y="28510"/>
                    <a:pt x="63679" y="28510"/>
                  </a:cubicBezTo>
                  <a:cubicBezTo>
                    <a:pt x="63702" y="28510"/>
                    <a:pt x="63680" y="28531"/>
                    <a:pt x="63688" y="28531"/>
                  </a:cubicBezTo>
                  <a:cubicBezTo>
                    <a:pt x="63704" y="28531"/>
                    <a:pt x="63843" y="28444"/>
                    <a:pt x="64739" y="27910"/>
                  </a:cubicBezTo>
                  <a:cubicBezTo>
                    <a:pt x="66873" y="26648"/>
                    <a:pt x="66873" y="26648"/>
                    <a:pt x="66873" y="26648"/>
                  </a:cubicBezTo>
                  <a:lnTo>
                    <a:pt x="68451" y="25145"/>
                  </a:lnTo>
                  <a:lnTo>
                    <a:pt x="69714" y="23870"/>
                  </a:lnTo>
                  <a:lnTo>
                    <a:pt x="70585" y="23642"/>
                  </a:lnTo>
                  <a:lnTo>
                    <a:pt x="73969" y="23642"/>
                  </a:lnTo>
                  <a:lnTo>
                    <a:pt x="74121" y="21597"/>
                  </a:lnTo>
                  <a:lnTo>
                    <a:pt x="75144" y="19779"/>
                  </a:lnTo>
                  <a:lnTo>
                    <a:pt x="74677" y="18049"/>
                  </a:lnTo>
                  <a:lnTo>
                    <a:pt x="73035" y="16660"/>
                  </a:lnTo>
                  <a:lnTo>
                    <a:pt x="71987" y="18693"/>
                  </a:lnTo>
                  <a:lnTo>
                    <a:pt x="70371" y="19943"/>
                  </a:lnTo>
                  <a:lnTo>
                    <a:pt x="69234" y="20726"/>
                  </a:lnTo>
                  <a:lnTo>
                    <a:pt x="69234" y="18276"/>
                  </a:lnTo>
                  <a:lnTo>
                    <a:pt x="69487" y="17013"/>
                  </a:lnTo>
                  <a:lnTo>
                    <a:pt x="69487" y="17013"/>
                  </a:lnTo>
                  <a:lnTo>
                    <a:pt x="68439" y="17960"/>
                  </a:lnTo>
                  <a:lnTo>
                    <a:pt x="67403" y="15599"/>
                  </a:lnTo>
                  <a:lnTo>
                    <a:pt x="68565" y="14336"/>
                  </a:lnTo>
                  <a:lnTo>
                    <a:pt x="69373" y="12594"/>
                  </a:lnTo>
                  <a:lnTo>
                    <a:pt x="70636" y="9841"/>
                  </a:lnTo>
                  <a:lnTo>
                    <a:pt x="71633" y="9450"/>
                  </a:lnTo>
                  <a:lnTo>
                    <a:pt x="73401" y="7783"/>
                  </a:lnTo>
                  <a:lnTo>
                    <a:pt x="72618" y="7379"/>
                  </a:lnTo>
                  <a:lnTo>
                    <a:pt x="71633" y="7240"/>
                  </a:lnTo>
                  <a:lnTo>
                    <a:pt x="69234" y="7240"/>
                  </a:lnTo>
                  <a:lnTo>
                    <a:pt x="69234" y="9450"/>
                  </a:lnTo>
                  <a:lnTo>
                    <a:pt x="67164" y="12152"/>
                  </a:lnTo>
                  <a:lnTo>
                    <a:pt x="65408" y="14854"/>
                  </a:lnTo>
                  <a:lnTo>
                    <a:pt x="66280" y="16091"/>
                  </a:lnTo>
                  <a:lnTo>
                    <a:pt x="65926" y="18516"/>
                  </a:lnTo>
                  <a:lnTo>
                    <a:pt x="62921" y="20094"/>
                  </a:lnTo>
                  <a:lnTo>
                    <a:pt x="62921" y="18276"/>
                  </a:lnTo>
                  <a:lnTo>
                    <a:pt x="61191" y="18124"/>
                  </a:lnTo>
                  <a:lnTo>
                    <a:pt x="59701" y="19299"/>
                  </a:lnTo>
                  <a:lnTo>
                    <a:pt x="57845" y="16698"/>
                  </a:lnTo>
                  <a:lnTo>
                    <a:pt x="55673" y="16698"/>
                  </a:lnTo>
                  <a:lnTo>
                    <a:pt x="54966" y="18049"/>
                  </a:lnTo>
                  <a:lnTo>
                    <a:pt x="54259" y="19071"/>
                  </a:lnTo>
                  <a:lnTo>
                    <a:pt x="53223" y="16786"/>
                  </a:lnTo>
                  <a:cubicBezTo>
                    <a:pt x="53223" y="16786"/>
                    <a:pt x="52623" y="16998"/>
                    <a:pt x="52038" y="16998"/>
                  </a:cubicBezTo>
                  <a:cubicBezTo>
                    <a:pt x="51500" y="16998"/>
                    <a:pt x="50974" y="16819"/>
                    <a:pt x="50938" y="16129"/>
                  </a:cubicBezTo>
                  <a:cubicBezTo>
                    <a:pt x="50862" y="14690"/>
                    <a:pt x="50862" y="14677"/>
                    <a:pt x="50862" y="14677"/>
                  </a:cubicBezTo>
                  <a:lnTo>
                    <a:pt x="47629" y="11672"/>
                  </a:lnTo>
                  <a:lnTo>
                    <a:pt x="46594" y="10952"/>
                  </a:lnTo>
                  <a:lnTo>
                    <a:pt x="44788" y="11268"/>
                  </a:lnTo>
                  <a:lnTo>
                    <a:pt x="43993" y="8869"/>
                  </a:lnTo>
                  <a:lnTo>
                    <a:pt x="42579" y="8427"/>
                  </a:lnTo>
                  <a:lnTo>
                    <a:pt x="39030" y="8869"/>
                  </a:lnTo>
                  <a:lnTo>
                    <a:pt x="36972" y="8427"/>
                  </a:lnTo>
                  <a:lnTo>
                    <a:pt x="34295" y="6141"/>
                  </a:lnTo>
                  <a:lnTo>
                    <a:pt x="30747" y="4462"/>
                  </a:lnTo>
                  <a:lnTo>
                    <a:pt x="28159" y="1962"/>
                  </a:lnTo>
                  <a:lnTo>
                    <a:pt x="26037" y="194"/>
                  </a:lnTo>
                  <a:lnTo>
                    <a:pt x="23196" y="825"/>
                  </a:lnTo>
                  <a:cubicBezTo>
                    <a:pt x="23196" y="825"/>
                    <a:pt x="23017" y="0"/>
                    <a:pt x="2203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52"/>
            <p:cNvSpPr/>
            <p:nvPr/>
          </p:nvSpPr>
          <p:spPr>
            <a:xfrm>
              <a:off x="238125" y="1071925"/>
              <a:ext cx="2568675" cy="3902025"/>
            </a:xfrm>
            <a:custGeom>
              <a:avLst/>
              <a:gdLst/>
              <a:ahLst/>
              <a:cxnLst/>
              <a:rect l="l" t="t" r="r" b="b"/>
              <a:pathLst>
                <a:path w="102747" h="156081" extrusionOk="0">
                  <a:moveTo>
                    <a:pt x="61468" y="29836"/>
                  </a:moveTo>
                  <a:cubicBezTo>
                    <a:pt x="61506" y="29899"/>
                    <a:pt x="61519" y="29962"/>
                    <a:pt x="61506" y="30025"/>
                  </a:cubicBezTo>
                  <a:lnTo>
                    <a:pt x="61342" y="29899"/>
                  </a:lnTo>
                  <a:lnTo>
                    <a:pt x="61468" y="29836"/>
                  </a:lnTo>
                  <a:close/>
                  <a:moveTo>
                    <a:pt x="101181" y="102504"/>
                  </a:moveTo>
                  <a:lnTo>
                    <a:pt x="101282" y="102542"/>
                  </a:lnTo>
                  <a:lnTo>
                    <a:pt x="101193" y="102718"/>
                  </a:lnTo>
                  <a:cubicBezTo>
                    <a:pt x="101155" y="102655"/>
                    <a:pt x="101143" y="102567"/>
                    <a:pt x="101181" y="102504"/>
                  </a:cubicBezTo>
                  <a:close/>
                  <a:moveTo>
                    <a:pt x="22159" y="618"/>
                  </a:moveTo>
                  <a:cubicBezTo>
                    <a:pt x="22328" y="618"/>
                    <a:pt x="22461" y="648"/>
                    <a:pt x="22565" y="692"/>
                  </a:cubicBezTo>
                  <a:cubicBezTo>
                    <a:pt x="22779" y="781"/>
                    <a:pt x="22943" y="970"/>
                    <a:pt x="23019" y="1198"/>
                  </a:cubicBezTo>
                  <a:lnTo>
                    <a:pt x="23385" y="1437"/>
                  </a:lnTo>
                  <a:lnTo>
                    <a:pt x="26075" y="844"/>
                  </a:lnTo>
                  <a:lnTo>
                    <a:pt x="28057" y="2498"/>
                  </a:lnTo>
                  <a:lnTo>
                    <a:pt x="30658" y="4998"/>
                  </a:lnTo>
                  <a:lnTo>
                    <a:pt x="34257" y="6716"/>
                  </a:lnTo>
                  <a:lnTo>
                    <a:pt x="36909" y="8976"/>
                  </a:lnTo>
                  <a:lnTo>
                    <a:pt x="37048" y="9052"/>
                  </a:lnTo>
                  <a:lnTo>
                    <a:pt x="39093" y="9481"/>
                  </a:lnTo>
                  <a:lnTo>
                    <a:pt x="39207" y="9481"/>
                  </a:lnTo>
                  <a:lnTo>
                    <a:pt x="42679" y="9052"/>
                  </a:lnTo>
                  <a:lnTo>
                    <a:pt x="43879" y="9430"/>
                  </a:lnTo>
                  <a:lnTo>
                    <a:pt x="44624" y="11678"/>
                  </a:lnTo>
                  <a:lnTo>
                    <a:pt x="44978" y="11893"/>
                  </a:lnTo>
                  <a:lnTo>
                    <a:pt x="46657" y="11590"/>
                  </a:lnTo>
                  <a:lnTo>
                    <a:pt x="47541" y="12208"/>
                  </a:lnTo>
                  <a:lnTo>
                    <a:pt x="50685" y="15125"/>
                  </a:lnTo>
                  <a:cubicBezTo>
                    <a:pt x="50698" y="15302"/>
                    <a:pt x="50710" y="15668"/>
                    <a:pt x="50761" y="16464"/>
                  </a:cubicBezTo>
                  <a:cubicBezTo>
                    <a:pt x="50761" y="16830"/>
                    <a:pt x="50937" y="17183"/>
                    <a:pt x="51253" y="17385"/>
                  </a:cubicBezTo>
                  <a:cubicBezTo>
                    <a:pt x="51517" y="17561"/>
                    <a:pt x="51851" y="17620"/>
                    <a:pt x="52180" y="17620"/>
                  </a:cubicBezTo>
                  <a:cubicBezTo>
                    <a:pt x="52561" y="17620"/>
                    <a:pt x="52935" y="17541"/>
                    <a:pt x="53185" y="17474"/>
                  </a:cubicBezTo>
                  <a:lnTo>
                    <a:pt x="54094" y="19507"/>
                  </a:lnTo>
                  <a:lnTo>
                    <a:pt x="54637" y="19557"/>
                  </a:lnTo>
                  <a:lnTo>
                    <a:pt x="55370" y="18497"/>
                  </a:lnTo>
                  <a:lnTo>
                    <a:pt x="55988" y="17322"/>
                  </a:lnTo>
                  <a:lnTo>
                    <a:pt x="57807" y="17322"/>
                  </a:lnTo>
                  <a:lnTo>
                    <a:pt x="59562" y="19784"/>
                  </a:lnTo>
                  <a:lnTo>
                    <a:pt x="60016" y="19848"/>
                  </a:lnTo>
                  <a:lnTo>
                    <a:pt x="61418" y="18762"/>
                  </a:lnTo>
                  <a:lnTo>
                    <a:pt x="62744" y="18875"/>
                  </a:lnTo>
                  <a:lnTo>
                    <a:pt x="62744" y="20403"/>
                  </a:lnTo>
                  <a:lnTo>
                    <a:pt x="63198" y="20681"/>
                  </a:lnTo>
                  <a:lnTo>
                    <a:pt x="66204" y="19103"/>
                  </a:lnTo>
                  <a:lnTo>
                    <a:pt x="66355" y="18875"/>
                  </a:lnTo>
                  <a:lnTo>
                    <a:pt x="66709" y="16451"/>
                  </a:lnTo>
                  <a:lnTo>
                    <a:pt x="66658" y="16224"/>
                  </a:lnTo>
                  <a:lnTo>
                    <a:pt x="65913" y="15150"/>
                  </a:lnTo>
                  <a:lnTo>
                    <a:pt x="67542" y="12650"/>
                  </a:lnTo>
                  <a:lnTo>
                    <a:pt x="69613" y="9961"/>
                  </a:lnTo>
                  <a:lnTo>
                    <a:pt x="69676" y="9771"/>
                  </a:lnTo>
                  <a:lnTo>
                    <a:pt x="69676" y="7877"/>
                  </a:lnTo>
                  <a:lnTo>
                    <a:pt x="71709" y="7877"/>
                  </a:lnTo>
                  <a:lnTo>
                    <a:pt x="72631" y="8004"/>
                  </a:lnTo>
                  <a:lnTo>
                    <a:pt x="72984" y="8180"/>
                  </a:lnTo>
                  <a:lnTo>
                    <a:pt x="71570" y="9493"/>
                  </a:lnTo>
                  <a:lnTo>
                    <a:pt x="70636" y="9872"/>
                  </a:lnTo>
                  <a:lnTo>
                    <a:pt x="70472" y="10024"/>
                  </a:lnTo>
                  <a:lnTo>
                    <a:pt x="68413" y="14469"/>
                  </a:lnTo>
                  <a:lnTo>
                    <a:pt x="67290" y="15693"/>
                  </a:lnTo>
                  <a:lnTo>
                    <a:pt x="67226" y="16034"/>
                  </a:lnTo>
                  <a:lnTo>
                    <a:pt x="68274" y="18408"/>
                  </a:lnTo>
                  <a:lnTo>
                    <a:pt x="68780" y="18509"/>
                  </a:lnTo>
                  <a:lnTo>
                    <a:pt x="69108" y="18206"/>
                  </a:lnTo>
                  <a:lnTo>
                    <a:pt x="69108" y="18206"/>
                  </a:lnTo>
                  <a:lnTo>
                    <a:pt x="69045" y="18522"/>
                  </a:lnTo>
                  <a:lnTo>
                    <a:pt x="69045" y="21035"/>
                  </a:lnTo>
                  <a:lnTo>
                    <a:pt x="69537" y="21287"/>
                  </a:lnTo>
                  <a:lnTo>
                    <a:pt x="70686" y="20504"/>
                  </a:lnTo>
                  <a:lnTo>
                    <a:pt x="72315" y="19254"/>
                  </a:lnTo>
                  <a:lnTo>
                    <a:pt x="73262" y="17474"/>
                  </a:lnTo>
                  <a:lnTo>
                    <a:pt x="74525" y="18534"/>
                  </a:lnTo>
                  <a:lnTo>
                    <a:pt x="74929" y="20050"/>
                  </a:lnTo>
                  <a:lnTo>
                    <a:pt x="73982" y="21742"/>
                  </a:lnTo>
                  <a:lnTo>
                    <a:pt x="73805" y="23636"/>
                  </a:lnTo>
                  <a:lnTo>
                    <a:pt x="70699" y="23636"/>
                  </a:lnTo>
                  <a:lnTo>
                    <a:pt x="69752" y="23863"/>
                  </a:lnTo>
                  <a:lnTo>
                    <a:pt x="69613" y="23951"/>
                  </a:lnTo>
                  <a:lnTo>
                    <a:pt x="68350" y="25227"/>
                  </a:lnTo>
                  <a:lnTo>
                    <a:pt x="66797" y="26704"/>
                  </a:lnTo>
                  <a:cubicBezTo>
                    <a:pt x="66721" y="26755"/>
                    <a:pt x="66368" y="26982"/>
                    <a:pt x="64701" y="27954"/>
                  </a:cubicBezTo>
                  <a:lnTo>
                    <a:pt x="64171" y="28270"/>
                  </a:lnTo>
                  <a:lnTo>
                    <a:pt x="63779" y="28510"/>
                  </a:lnTo>
                  <a:cubicBezTo>
                    <a:pt x="63602" y="28535"/>
                    <a:pt x="63299" y="28674"/>
                    <a:pt x="62668" y="28990"/>
                  </a:cubicBezTo>
                  <a:cubicBezTo>
                    <a:pt x="61443" y="29608"/>
                    <a:pt x="61216" y="29684"/>
                    <a:pt x="61178" y="29684"/>
                  </a:cubicBezTo>
                  <a:lnTo>
                    <a:pt x="61178" y="29785"/>
                  </a:lnTo>
                  <a:lnTo>
                    <a:pt x="61039" y="29684"/>
                  </a:lnTo>
                  <a:cubicBezTo>
                    <a:pt x="60938" y="29747"/>
                    <a:pt x="60875" y="29861"/>
                    <a:pt x="60862" y="29974"/>
                  </a:cubicBezTo>
                  <a:lnTo>
                    <a:pt x="60079" y="31868"/>
                  </a:lnTo>
                  <a:lnTo>
                    <a:pt x="59663" y="34381"/>
                  </a:lnTo>
                  <a:lnTo>
                    <a:pt x="59663" y="34457"/>
                  </a:lnTo>
                  <a:lnTo>
                    <a:pt x="59890" y="37222"/>
                  </a:lnTo>
                  <a:lnTo>
                    <a:pt x="60206" y="37500"/>
                  </a:lnTo>
                  <a:lnTo>
                    <a:pt x="61115" y="37500"/>
                  </a:lnTo>
                  <a:lnTo>
                    <a:pt x="62075" y="38321"/>
                  </a:lnTo>
                  <a:lnTo>
                    <a:pt x="64360" y="39685"/>
                  </a:lnTo>
                  <a:lnTo>
                    <a:pt x="66317" y="40669"/>
                  </a:lnTo>
                  <a:lnTo>
                    <a:pt x="65736" y="43195"/>
                  </a:lnTo>
                  <a:lnTo>
                    <a:pt x="65800" y="43460"/>
                  </a:lnTo>
                  <a:lnTo>
                    <a:pt x="67214" y="45278"/>
                  </a:lnTo>
                  <a:lnTo>
                    <a:pt x="67605" y="45354"/>
                  </a:lnTo>
                  <a:lnTo>
                    <a:pt x="68868" y="44723"/>
                  </a:lnTo>
                  <a:lnTo>
                    <a:pt x="69045" y="44445"/>
                  </a:lnTo>
                  <a:lnTo>
                    <a:pt x="69045" y="41516"/>
                  </a:lnTo>
                  <a:lnTo>
                    <a:pt x="70800" y="40884"/>
                  </a:lnTo>
                  <a:lnTo>
                    <a:pt x="73035" y="39028"/>
                  </a:lnTo>
                  <a:lnTo>
                    <a:pt x="73136" y="38750"/>
                  </a:lnTo>
                  <a:lnTo>
                    <a:pt x="72909" y="36414"/>
                  </a:lnTo>
                  <a:lnTo>
                    <a:pt x="72858" y="36275"/>
                  </a:lnTo>
                  <a:lnTo>
                    <a:pt x="72201" y="35253"/>
                  </a:lnTo>
                  <a:lnTo>
                    <a:pt x="73376" y="34015"/>
                  </a:lnTo>
                  <a:lnTo>
                    <a:pt x="73464" y="33800"/>
                  </a:lnTo>
                  <a:lnTo>
                    <a:pt x="73527" y="31250"/>
                  </a:lnTo>
                  <a:lnTo>
                    <a:pt x="74095" y="31199"/>
                  </a:lnTo>
                  <a:lnTo>
                    <a:pt x="76798" y="31199"/>
                  </a:lnTo>
                  <a:lnTo>
                    <a:pt x="77808" y="32247"/>
                  </a:lnTo>
                  <a:lnTo>
                    <a:pt x="77947" y="32323"/>
                  </a:lnTo>
                  <a:lnTo>
                    <a:pt x="79298" y="32702"/>
                  </a:lnTo>
                  <a:lnTo>
                    <a:pt x="78704" y="33813"/>
                  </a:lnTo>
                  <a:lnTo>
                    <a:pt x="78666" y="34015"/>
                  </a:lnTo>
                  <a:lnTo>
                    <a:pt x="78982" y="36061"/>
                  </a:lnTo>
                  <a:lnTo>
                    <a:pt x="79235" y="36326"/>
                  </a:lnTo>
                  <a:lnTo>
                    <a:pt x="81129" y="36730"/>
                  </a:lnTo>
                  <a:lnTo>
                    <a:pt x="81419" y="36629"/>
                  </a:lnTo>
                  <a:lnTo>
                    <a:pt x="82998" y="34861"/>
                  </a:lnTo>
                  <a:lnTo>
                    <a:pt x="83402" y="38523"/>
                  </a:lnTo>
                  <a:lnTo>
                    <a:pt x="83793" y="40657"/>
                  </a:lnTo>
                  <a:lnTo>
                    <a:pt x="83894" y="40834"/>
                  </a:lnTo>
                  <a:lnTo>
                    <a:pt x="85902" y="42715"/>
                  </a:lnTo>
                  <a:cubicBezTo>
                    <a:pt x="86558" y="43864"/>
                    <a:pt x="87253" y="45127"/>
                    <a:pt x="87455" y="45569"/>
                  </a:cubicBezTo>
                  <a:cubicBezTo>
                    <a:pt x="87152" y="45821"/>
                    <a:pt x="86369" y="46415"/>
                    <a:pt x="85687" y="46932"/>
                  </a:cubicBezTo>
                  <a:lnTo>
                    <a:pt x="83162" y="48385"/>
                  </a:lnTo>
                  <a:lnTo>
                    <a:pt x="81028" y="48220"/>
                  </a:lnTo>
                  <a:lnTo>
                    <a:pt x="78654" y="48220"/>
                  </a:lnTo>
                  <a:lnTo>
                    <a:pt x="78515" y="48258"/>
                  </a:lnTo>
                  <a:lnTo>
                    <a:pt x="76065" y="49521"/>
                  </a:lnTo>
                  <a:lnTo>
                    <a:pt x="76343" y="50089"/>
                  </a:lnTo>
                  <a:lnTo>
                    <a:pt x="77934" y="49369"/>
                  </a:lnTo>
                  <a:lnTo>
                    <a:pt x="78502" y="49685"/>
                  </a:lnTo>
                  <a:lnTo>
                    <a:pt x="78502" y="50834"/>
                  </a:lnTo>
                  <a:lnTo>
                    <a:pt x="79235" y="52539"/>
                  </a:lnTo>
                  <a:lnTo>
                    <a:pt x="79550" y="52728"/>
                  </a:lnTo>
                  <a:lnTo>
                    <a:pt x="82556" y="52514"/>
                  </a:lnTo>
                  <a:lnTo>
                    <a:pt x="82934" y="52930"/>
                  </a:lnTo>
                  <a:lnTo>
                    <a:pt x="79828" y="54231"/>
                  </a:lnTo>
                  <a:lnTo>
                    <a:pt x="78048" y="55355"/>
                  </a:lnTo>
                  <a:lnTo>
                    <a:pt x="77113" y="53890"/>
                  </a:lnTo>
                  <a:lnTo>
                    <a:pt x="76671" y="53802"/>
                  </a:lnTo>
                  <a:lnTo>
                    <a:pt x="74146" y="55456"/>
                  </a:lnTo>
                  <a:lnTo>
                    <a:pt x="74032" y="55607"/>
                  </a:lnTo>
                  <a:lnTo>
                    <a:pt x="73237" y="57691"/>
                  </a:lnTo>
                  <a:lnTo>
                    <a:pt x="71797" y="57691"/>
                  </a:lnTo>
                  <a:lnTo>
                    <a:pt x="71583" y="57779"/>
                  </a:lnTo>
                  <a:lnTo>
                    <a:pt x="68982" y="60330"/>
                  </a:lnTo>
                  <a:lnTo>
                    <a:pt x="68136" y="62426"/>
                  </a:lnTo>
                  <a:lnTo>
                    <a:pt x="66671" y="64888"/>
                  </a:lnTo>
                  <a:lnTo>
                    <a:pt x="63741" y="66908"/>
                  </a:lnTo>
                  <a:lnTo>
                    <a:pt x="63640" y="67009"/>
                  </a:lnTo>
                  <a:lnTo>
                    <a:pt x="62618" y="68916"/>
                  </a:lnTo>
                  <a:lnTo>
                    <a:pt x="62580" y="69068"/>
                  </a:lnTo>
                  <a:lnTo>
                    <a:pt x="62731" y="72767"/>
                  </a:lnTo>
                  <a:lnTo>
                    <a:pt x="62491" y="74043"/>
                  </a:lnTo>
                  <a:lnTo>
                    <a:pt x="61620" y="72717"/>
                  </a:lnTo>
                  <a:lnTo>
                    <a:pt x="61393" y="70823"/>
                  </a:lnTo>
                  <a:lnTo>
                    <a:pt x="61178" y="70558"/>
                  </a:lnTo>
                  <a:lnTo>
                    <a:pt x="58413" y="69686"/>
                  </a:lnTo>
                  <a:lnTo>
                    <a:pt x="56190" y="69674"/>
                  </a:lnTo>
                  <a:lnTo>
                    <a:pt x="55913" y="69838"/>
                  </a:lnTo>
                  <a:lnTo>
                    <a:pt x="55471" y="70684"/>
                  </a:lnTo>
                  <a:lnTo>
                    <a:pt x="54423" y="69838"/>
                  </a:lnTo>
                  <a:lnTo>
                    <a:pt x="54183" y="69762"/>
                  </a:lnTo>
                  <a:lnTo>
                    <a:pt x="51266" y="70166"/>
                  </a:lnTo>
                  <a:lnTo>
                    <a:pt x="51114" y="70229"/>
                  </a:lnTo>
                  <a:lnTo>
                    <a:pt x="48362" y="72287"/>
                  </a:lnTo>
                  <a:lnTo>
                    <a:pt x="48248" y="72452"/>
                  </a:lnTo>
                  <a:lnTo>
                    <a:pt x="47377" y="75381"/>
                  </a:lnTo>
                  <a:lnTo>
                    <a:pt x="47377" y="75507"/>
                  </a:lnTo>
                  <a:lnTo>
                    <a:pt x="47768" y="79093"/>
                  </a:lnTo>
                  <a:lnTo>
                    <a:pt x="47819" y="79245"/>
                  </a:lnTo>
                  <a:lnTo>
                    <a:pt x="49801" y="81934"/>
                  </a:lnTo>
                  <a:lnTo>
                    <a:pt x="50155" y="82048"/>
                  </a:lnTo>
                  <a:lnTo>
                    <a:pt x="52832" y="81101"/>
                  </a:lnTo>
                  <a:lnTo>
                    <a:pt x="52996" y="80962"/>
                  </a:lnTo>
                  <a:lnTo>
                    <a:pt x="54082" y="79144"/>
                  </a:lnTo>
                  <a:lnTo>
                    <a:pt x="56304" y="79144"/>
                  </a:lnTo>
                  <a:lnTo>
                    <a:pt x="56203" y="79876"/>
                  </a:lnTo>
                  <a:lnTo>
                    <a:pt x="55496" y="81240"/>
                  </a:lnTo>
                  <a:lnTo>
                    <a:pt x="54789" y="83210"/>
                  </a:lnTo>
                  <a:lnTo>
                    <a:pt x="55054" y="83639"/>
                  </a:lnTo>
                  <a:lnTo>
                    <a:pt x="57516" y="83930"/>
                  </a:lnTo>
                  <a:lnTo>
                    <a:pt x="59095" y="84460"/>
                  </a:lnTo>
                  <a:lnTo>
                    <a:pt x="58413" y="86202"/>
                  </a:lnTo>
                  <a:lnTo>
                    <a:pt x="58425" y="86455"/>
                  </a:lnTo>
                  <a:lnTo>
                    <a:pt x="59688" y="89056"/>
                  </a:lnTo>
                  <a:lnTo>
                    <a:pt x="59840" y="89195"/>
                  </a:lnTo>
                  <a:lnTo>
                    <a:pt x="61569" y="90066"/>
                  </a:lnTo>
                  <a:lnTo>
                    <a:pt x="61809" y="90079"/>
                  </a:lnTo>
                  <a:lnTo>
                    <a:pt x="63388" y="89586"/>
                  </a:lnTo>
                  <a:lnTo>
                    <a:pt x="64827" y="90735"/>
                  </a:lnTo>
                  <a:lnTo>
                    <a:pt x="65320" y="90597"/>
                  </a:lnTo>
                  <a:cubicBezTo>
                    <a:pt x="65345" y="90546"/>
                    <a:pt x="65749" y="89397"/>
                    <a:pt x="65863" y="88980"/>
                  </a:cubicBezTo>
                  <a:cubicBezTo>
                    <a:pt x="66166" y="88766"/>
                    <a:pt x="67656" y="88261"/>
                    <a:pt x="68944" y="87882"/>
                  </a:cubicBezTo>
                  <a:lnTo>
                    <a:pt x="71696" y="87806"/>
                  </a:lnTo>
                  <a:lnTo>
                    <a:pt x="74222" y="88437"/>
                  </a:lnTo>
                  <a:lnTo>
                    <a:pt x="76596" y="88665"/>
                  </a:lnTo>
                  <a:lnTo>
                    <a:pt x="78553" y="89788"/>
                  </a:lnTo>
                  <a:lnTo>
                    <a:pt x="80813" y="91973"/>
                  </a:lnTo>
                  <a:lnTo>
                    <a:pt x="81002" y="92061"/>
                  </a:lnTo>
                  <a:lnTo>
                    <a:pt x="83174" y="92289"/>
                  </a:lnTo>
                  <a:lnTo>
                    <a:pt x="86432" y="93362"/>
                  </a:lnTo>
                  <a:lnTo>
                    <a:pt x="87846" y="95370"/>
                  </a:lnTo>
                  <a:lnTo>
                    <a:pt x="89021" y="98097"/>
                  </a:lnTo>
                  <a:lnTo>
                    <a:pt x="89185" y="98274"/>
                  </a:lnTo>
                  <a:lnTo>
                    <a:pt x="91470" y="99221"/>
                  </a:lnTo>
                  <a:lnTo>
                    <a:pt x="93529" y="100016"/>
                  </a:lnTo>
                  <a:lnTo>
                    <a:pt x="95448" y="100345"/>
                  </a:lnTo>
                  <a:lnTo>
                    <a:pt x="98655" y="101595"/>
                  </a:lnTo>
                  <a:cubicBezTo>
                    <a:pt x="100625" y="102365"/>
                    <a:pt x="101092" y="102655"/>
                    <a:pt x="101193" y="102731"/>
                  </a:cubicBezTo>
                  <a:lnTo>
                    <a:pt x="101168" y="102782"/>
                  </a:lnTo>
                  <a:lnTo>
                    <a:pt x="102115" y="104524"/>
                  </a:lnTo>
                  <a:lnTo>
                    <a:pt x="101130" y="106305"/>
                  </a:lnTo>
                  <a:lnTo>
                    <a:pt x="99312" y="108590"/>
                  </a:lnTo>
                  <a:lnTo>
                    <a:pt x="99249" y="108716"/>
                  </a:lnTo>
                  <a:lnTo>
                    <a:pt x="98857" y="110673"/>
                  </a:lnTo>
                  <a:lnTo>
                    <a:pt x="97986" y="113855"/>
                  </a:lnTo>
                  <a:lnTo>
                    <a:pt x="97456" y="117492"/>
                  </a:lnTo>
                  <a:lnTo>
                    <a:pt x="96256" y="118199"/>
                  </a:lnTo>
                  <a:lnTo>
                    <a:pt x="93541" y="119639"/>
                  </a:lnTo>
                  <a:lnTo>
                    <a:pt x="91016" y="121369"/>
                  </a:lnTo>
                  <a:lnTo>
                    <a:pt x="90889" y="121583"/>
                  </a:lnTo>
                  <a:lnTo>
                    <a:pt x="90422" y="124260"/>
                  </a:lnTo>
                  <a:lnTo>
                    <a:pt x="89096" y="126192"/>
                  </a:lnTo>
                  <a:lnTo>
                    <a:pt x="87682" y="128604"/>
                  </a:lnTo>
                  <a:lnTo>
                    <a:pt x="86205" y="130031"/>
                  </a:lnTo>
                  <a:lnTo>
                    <a:pt x="83679" y="129589"/>
                  </a:lnTo>
                  <a:lnTo>
                    <a:pt x="83313" y="129930"/>
                  </a:lnTo>
                  <a:lnTo>
                    <a:pt x="83389" y="130889"/>
                  </a:lnTo>
                  <a:lnTo>
                    <a:pt x="83553" y="132114"/>
                  </a:lnTo>
                  <a:lnTo>
                    <a:pt x="83553" y="134008"/>
                  </a:lnTo>
                  <a:lnTo>
                    <a:pt x="81886" y="134412"/>
                  </a:lnTo>
                  <a:lnTo>
                    <a:pt x="79992" y="134968"/>
                  </a:lnTo>
                  <a:lnTo>
                    <a:pt x="79765" y="135271"/>
                  </a:lnTo>
                  <a:lnTo>
                    <a:pt x="79765" y="135801"/>
                  </a:lnTo>
                  <a:lnTo>
                    <a:pt x="79702" y="137039"/>
                  </a:lnTo>
                  <a:lnTo>
                    <a:pt x="78616" y="136912"/>
                  </a:lnTo>
                  <a:lnTo>
                    <a:pt x="78262" y="137215"/>
                  </a:lnTo>
                  <a:lnTo>
                    <a:pt x="78187" y="138314"/>
                  </a:lnTo>
                  <a:lnTo>
                    <a:pt x="78212" y="138465"/>
                  </a:lnTo>
                  <a:lnTo>
                    <a:pt x="78730" y="139640"/>
                  </a:lnTo>
                  <a:lnTo>
                    <a:pt x="78376" y="141622"/>
                  </a:lnTo>
                  <a:lnTo>
                    <a:pt x="77694" y="142102"/>
                  </a:lnTo>
                  <a:lnTo>
                    <a:pt x="77593" y="142216"/>
                  </a:lnTo>
                  <a:lnTo>
                    <a:pt x="76722" y="143882"/>
                  </a:lnTo>
                  <a:lnTo>
                    <a:pt x="76823" y="144274"/>
                  </a:lnTo>
                  <a:lnTo>
                    <a:pt x="78300" y="145335"/>
                  </a:lnTo>
                  <a:lnTo>
                    <a:pt x="78060" y="146105"/>
                  </a:lnTo>
                  <a:cubicBezTo>
                    <a:pt x="77997" y="146181"/>
                    <a:pt x="77757" y="146484"/>
                    <a:pt x="76924" y="147481"/>
                  </a:cubicBezTo>
                  <a:cubicBezTo>
                    <a:pt x="76444" y="148062"/>
                    <a:pt x="76255" y="148592"/>
                    <a:pt x="76381" y="149059"/>
                  </a:cubicBezTo>
                  <a:cubicBezTo>
                    <a:pt x="76469" y="149388"/>
                    <a:pt x="76697" y="149678"/>
                    <a:pt x="77000" y="149842"/>
                  </a:cubicBezTo>
                  <a:lnTo>
                    <a:pt x="78136" y="152646"/>
                  </a:lnTo>
                  <a:lnTo>
                    <a:pt x="78275" y="152810"/>
                  </a:lnTo>
                  <a:lnTo>
                    <a:pt x="81167" y="154363"/>
                  </a:lnTo>
                  <a:lnTo>
                    <a:pt x="80245" y="155449"/>
                  </a:lnTo>
                  <a:lnTo>
                    <a:pt x="77492" y="155449"/>
                  </a:lnTo>
                  <a:lnTo>
                    <a:pt x="75889" y="154401"/>
                  </a:lnTo>
                  <a:lnTo>
                    <a:pt x="73628" y="151130"/>
                  </a:lnTo>
                  <a:lnTo>
                    <a:pt x="72429" y="147443"/>
                  </a:lnTo>
                  <a:lnTo>
                    <a:pt x="72113" y="145625"/>
                  </a:lnTo>
                  <a:lnTo>
                    <a:pt x="70825" y="143605"/>
                  </a:lnTo>
                  <a:lnTo>
                    <a:pt x="72568" y="139577"/>
                  </a:lnTo>
                  <a:lnTo>
                    <a:pt x="72454" y="139198"/>
                  </a:lnTo>
                  <a:lnTo>
                    <a:pt x="71242" y="138327"/>
                  </a:lnTo>
                  <a:lnTo>
                    <a:pt x="71014" y="135523"/>
                  </a:lnTo>
                  <a:lnTo>
                    <a:pt x="71090" y="133112"/>
                  </a:lnTo>
                  <a:lnTo>
                    <a:pt x="71873" y="129993"/>
                  </a:lnTo>
                  <a:lnTo>
                    <a:pt x="71886" y="129892"/>
                  </a:lnTo>
                  <a:lnTo>
                    <a:pt x="71722" y="127884"/>
                  </a:lnTo>
                  <a:lnTo>
                    <a:pt x="71962" y="123907"/>
                  </a:lnTo>
                  <a:lnTo>
                    <a:pt x="71722" y="120030"/>
                  </a:lnTo>
                  <a:lnTo>
                    <a:pt x="71242" y="115295"/>
                  </a:lnTo>
                  <a:lnTo>
                    <a:pt x="71191" y="115131"/>
                  </a:lnTo>
                  <a:lnTo>
                    <a:pt x="69929" y="113401"/>
                  </a:lnTo>
                  <a:lnTo>
                    <a:pt x="67921" y="112252"/>
                  </a:lnTo>
                  <a:lnTo>
                    <a:pt x="65837" y="109007"/>
                  </a:lnTo>
                  <a:lnTo>
                    <a:pt x="63678" y="105724"/>
                  </a:lnTo>
                  <a:lnTo>
                    <a:pt x="61367" y="103274"/>
                  </a:lnTo>
                  <a:lnTo>
                    <a:pt x="61772" y="102277"/>
                  </a:lnTo>
                  <a:lnTo>
                    <a:pt x="62024" y="100029"/>
                  </a:lnTo>
                  <a:lnTo>
                    <a:pt x="62782" y="97832"/>
                  </a:lnTo>
                  <a:lnTo>
                    <a:pt x="64246" y="96051"/>
                  </a:lnTo>
                  <a:lnTo>
                    <a:pt x="64322" y="95887"/>
                  </a:lnTo>
                  <a:lnTo>
                    <a:pt x="64638" y="92415"/>
                  </a:lnTo>
                  <a:lnTo>
                    <a:pt x="64562" y="92175"/>
                  </a:lnTo>
                  <a:lnTo>
                    <a:pt x="62971" y="90369"/>
                  </a:lnTo>
                  <a:lnTo>
                    <a:pt x="62529" y="90344"/>
                  </a:lnTo>
                  <a:lnTo>
                    <a:pt x="61431" y="91304"/>
                  </a:lnTo>
                  <a:lnTo>
                    <a:pt x="59145" y="90091"/>
                  </a:lnTo>
                  <a:lnTo>
                    <a:pt x="55799" y="86341"/>
                  </a:lnTo>
                  <a:lnTo>
                    <a:pt x="55622" y="86253"/>
                  </a:lnTo>
                  <a:lnTo>
                    <a:pt x="52781" y="85634"/>
                  </a:lnTo>
                  <a:lnTo>
                    <a:pt x="50243" y="83626"/>
                  </a:lnTo>
                  <a:lnTo>
                    <a:pt x="49877" y="83614"/>
                  </a:lnTo>
                  <a:lnTo>
                    <a:pt x="49157" y="84068"/>
                  </a:lnTo>
                  <a:lnTo>
                    <a:pt x="46430" y="82629"/>
                  </a:lnTo>
                  <a:lnTo>
                    <a:pt x="42566" y="81467"/>
                  </a:lnTo>
                  <a:lnTo>
                    <a:pt x="41051" y="79801"/>
                  </a:lnTo>
                  <a:lnTo>
                    <a:pt x="40899" y="77629"/>
                  </a:lnTo>
                  <a:lnTo>
                    <a:pt x="40861" y="77490"/>
                  </a:lnTo>
                  <a:lnTo>
                    <a:pt x="38803" y="73942"/>
                  </a:lnTo>
                  <a:lnTo>
                    <a:pt x="36606" y="71858"/>
                  </a:lnTo>
                  <a:lnTo>
                    <a:pt x="35760" y="68739"/>
                  </a:lnTo>
                  <a:lnTo>
                    <a:pt x="34282" y="66959"/>
                  </a:lnTo>
                  <a:lnTo>
                    <a:pt x="33727" y="67199"/>
                  </a:lnTo>
                  <a:lnTo>
                    <a:pt x="34358" y="71694"/>
                  </a:lnTo>
                  <a:lnTo>
                    <a:pt x="34421" y="71858"/>
                  </a:lnTo>
                  <a:lnTo>
                    <a:pt x="35873" y="73689"/>
                  </a:lnTo>
                  <a:lnTo>
                    <a:pt x="36240" y="75722"/>
                  </a:lnTo>
                  <a:lnTo>
                    <a:pt x="36240" y="75722"/>
                  </a:lnTo>
                  <a:lnTo>
                    <a:pt x="34484" y="73866"/>
                  </a:lnTo>
                  <a:lnTo>
                    <a:pt x="33070" y="68878"/>
                  </a:lnTo>
                  <a:lnTo>
                    <a:pt x="31808" y="65406"/>
                  </a:lnTo>
                  <a:lnTo>
                    <a:pt x="31694" y="65242"/>
                  </a:lnTo>
                  <a:lnTo>
                    <a:pt x="30014" y="64093"/>
                  </a:lnTo>
                  <a:lnTo>
                    <a:pt x="28360" y="61454"/>
                  </a:lnTo>
                  <a:lnTo>
                    <a:pt x="28045" y="57097"/>
                  </a:lnTo>
                  <a:lnTo>
                    <a:pt x="28512" y="52817"/>
                  </a:lnTo>
                  <a:lnTo>
                    <a:pt x="29749" y="50354"/>
                  </a:lnTo>
                  <a:lnTo>
                    <a:pt x="30014" y="47627"/>
                  </a:lnTo>
                  <a:lnTo>
                    <a:pt x="29989" y="47475"/>
                  </a:lnTo>
                  <a:lnTo>
                    <a:pt x="28310" y="43776"/>
                  </a:lnTo>
                  <a:lnTo>
                    <a:pt x="28449" y="42841"/>
                  </a:lnTo>
                  <a:lnTo>
                    <a:pt x="30419" y="44079"/>
                  </a:lnTo>
                  <a:lnTo>
                    <a:pt x="30873" y="43700"/>
                  </a:lnTo>
                  <a:lnTo>
                    <a:pt x="29623" y="40733"/>
                  </a:lnTo>
                  <a:lnTo>
                    <a:pt x="28916" y="36364"/>
                  </a:lnTo>
                  <a:lnTo>
                    <a:pt x="28411" y="36174"/>
                  </a:lnTo>
                  <a:lnTo>
                    <a:pt x="27300" y="37109"/>
                  </a:lnTo>
                  <a:lnTo>
                    <a:pt x="27211" y="37260"/>
                  </a:lnTo>
                  <a:lnTo>
                    <a:pt x="26517" y="39432"/>
                  </a:lnTo>
                  <a:lnTo>
                    <a:pt x="26100" y="38435"/>
                  </a:lnTo>
                  <a:lnTo>
                    <a:pt x="26630" y="36477"/>
                  </a:lnTo>
                  <a:lnTo>
                    <a:pt x="27262" y="33472"/>
                  </a:lnTo>
                  <a:lnTo>
                    <a:pt x="27262" y="33358"/>
                  </a:lnTo>
                  <a:lnTo>
                    <a:pt x="26555" y="29330"/>
                  </a:lnTo>
                  <a:lnTo>
                    <a:pt x="25027" y="26477"/>
                  </a:lnTo>
                  <a:lnTo>
                    <a:pt x="24901" y="26363"/>
                  </a:lnTo>
                  <a:cubicBezTo>
                    <a:pt x="21319" y="24236"/>
                    <a:pt x="20275" y="23768"/>
                    <a:pt x="19914" y="23768"/>
                  </a:cubicBezTo>
                  <a:cubicBezTo>
                    <a:pt x="19779" y="23768"/>
                    <a:pt x="19739" y="23832"/>
                    <a:pt x="19698" y="23901"/>
                  </a:cubicBezTo>
                  <a:cubicBezTo>
                    <a:pt x="19521" y="24040"/>
                    <a:pt x="18322" y="24444"/>
                    <a:pt x="17337" y="24747"/>
                  </a:cubicBezTo>
                  <a:lnTo>
                    <a:pt x="16112" y="24999"/>
                  </a:lnTo>
                  <a:lnTo>
                    <a:pt x="17299" y="22840"/>
                  </a:lnTo>
                  <a:lnTo>
                    <a:pt x="16832" y="22436"/>
                  </a:lnTo>
                  <a:lnTo>
                    <a:pt x="14370" y="24191"/>
                  </a:lnTo>
                  <a:lnTo>
                    <a:pt x="12362" y="25959"/>
                  </a:lnTo>
                  <a:lnTo>
                    <a:pt x="10127" y="28573"/>
                  </a:lnTo>
                  <a:lnTo>
                    <a:pt x="4394" y="30896"/>
                  </a:lnTo>
                  <a:lnTo>
                    <a:pt x="2134" y="31262"/>
                  </a:lnTo>
                  <a:lnTo>
                    <a:pt x="3132" y="30770"/>
                  </a:lnTo>
                  <a:cubicBezTo>
                    <a:pt x="8687" y="27702"/>
                    <a:pt x="8763" y="27399"/>
                    <a:pt x="8801" y="27247"/>
                  </a:cubicBezTo>
                  <a:cubicBezTo>
                    <a:pt x="8852" y="27058"/>
                    <a:pt x="9432" y="26224"/>
                    <a:pt x="9937" y="25555"/>
                  </a:cubicBezTo>
                  <a:lnTo>
                    <a:pt x="9887" y="25126"/>
                  </a:lnTo>
                  <a:lnTo>
                    <a:pt x="8018" y="23573"/>
                  </a:lnTo>
                  <a:lnTo>
                    <a:pt x="6882" y="22373"/>
                  </a:lnTo>
                  <a:lnTo>
                    <a:pt x="6389" y="20454"/>
                  </a:lnTo>
                  <a:lnTo>
                    <a:pt x="7702" y="18396"/>
                  </a:lnTo>
                  <a:lnTo>
                    <a:pt x="9584" y="16034"/>
                  </a:lnTo>
                  <a:lnTo>
                    <a:pt x="12425" y="15466"/>
                  </a:lnTo>
                  <a:lnTo>
                    <a:pt x="12602" y="15365"/>
                  </a:lnTo>
                  <a:lnTo>
                    <a:pt x="14256" y="13332"/>
                  </a:lnTo>
                  <a:lnTo>
                    <a:pt x="13991" y="12814"/>
                  </a:lnTo>
                  <a:lnTo>
                    <a:pt x="12059" y="12979"/>
                  </a:lnTo>
                  <a:lnTo>
                    <a:pt x="9761" y="12625"/>
                  </a:lnTo>
                  <a:lnTo>
                    <a:pt x="9761" y="11943"/>
                  </a:lnTo>
                  <a:lnTo>
                    <a:pt x="10405" y="10579"/>
                  </a:lnTo>
                  <a:lnTo>
                    <a:pt x="12753" y="9531"/>
                  </a:lnTo>
                  <a:lnTo>
                    <a:pt x="13347" y="9999"/>
                  </a:lnTo>
                  <a:lnTo>
                    <a:pt x="15582" y="10655"/>
                  </a:lnTo>
                  <a:lnTo>
                    <a:pt x="15986" y="10302"/>
                  </a:lnTo>
                  <a:lnTo>
                    <a:pt x="15733" y="8572"/>
                  </a:lnTo>
                  <a:lnTo>
                    <a:pt x="14799" y="5301"/>
                  </a:lnTo>
                  <a:lnTo>
                    <a:pt x="14799" y="4582"/>
                  </a:lnTo>
                  <a:lnTo>
                    <a:pt x="16996" y="3268"/>
                  </a:lnTo>
                  <a:cubicBezTo>
                    <a:pt x="17249" y="3167"/>
                    <a:pt x="17943" y="2814"/>
                    <a:pt x="20178" y="1387"/>
                  </a:cubicBezTo>
                  <a:cubicBezTo>
                    <a:pt x="21117" y="797"/>
                    <a:pt x="21746" y="618"/>
                    <a:pt x="22159" y="618"/>
                  </a:cubicBezTo>
                  <a:close/>
                  <a:moveTo>
                    <a:pt x="22164" y="0"/>
                  </a:moveTo>
                  <a:cubicBezTo>
                    <a:pt x="21532" y="0"/>
                    <a:pt x="20754" y="291"/>
                    <a:pt x="19837" y="869"/>
                  </a:cubicBezTo>
                  <a:cubicBezTo>
                    <a:pt x="17274" y="2498"/>
                    <a:pt x="16819" y="2675"/>
                    <a:pt x="16781" y="2688"/>
                  </a:cubicBezTo>
                  <a:lnTo>
                    <a:pt x="14332" y="4127"/>
                  </a:lnTo>
                  <a:lnTo>
                    <a:pt x="14180" y="4392"/>
                  </a:lnTo>
                  <a:lnTo>
                    <a:pt x="14180" y="5339"/>
                  </a:lnTo>
                  <a:lnTo>
                    <a:pt x="15127" y="8698"/>
                  </a:lnTo>
                  <a:lnTo>
                    <a:pt x="15291" y="9923"/>
                  </a:lnTo>
                  <a:lnTo>
                    <a:pt x="13688" y="9468"/>
                  </a:lnTo>
                  <a:lnTo>
                    <a:pt x="12993" y="8925"/>
                  </a:lnTo>
                  <a:lnTo>
                    <a:pt x="12665" y="8875"/>
                  </a:lnTo>
                  <a:lnTo>
                    <a:pt x="10051" y="10062"/>
                  </a:lnTo>
                  <a:lnTo>
                    <a:pt x="9887" y="10213"/>
                  </a:lnTo>
                  <a:lnTo>
                    <a:pt x="9155" y="11754"/>
                  </a:lnTo>
                  <a:lnTo>
                    <a:pt x="9129" y="12915"/>
                  </a:lnTo>
                  <a:lnTo>
                    <a:pt x="9395" y="13231"/>
                  </a:lnTo>
                  <a:lnTo>
                    <a:pt x="11983" y="13623"/>
                  </a:lnTo>
                  <a:lnTo>
                    <a:pt x="12059" y="13623"/>
                  </a:lnTo>
                  <a:lnTo>
                    <a:pt x="13284" y="13521"/>
                  </a:lnTo>
                  <a:lnTo>
                    <a:pt x="12185" y="14873"/>
                  </a:lnTo>
                  <a:lnTo>
                    <a:pt x="9344" y="15441"/>
                  </a:lnTo>
                  <a:lnTo>
                    <a:pt x="9155" y="15554"/>
                  </a:lnTo>
                  <a:lnTo>
                    <a:pt x="7185" y="18029"/>
                  </a:lnTo>
                  <a:lnTo>
                    <a:pt x="5771" y="20239"/>
                  </a:lnTo>
                  <a:lnTo>
                    <a:pt x="5733" y="20479"/>
                  </a:lnTo>
                  <a:lnTo>
                    <a:pt x="6288" y="22613"/>
                  </a:lnTo>
                  <a:lnTo>
                    <a:pt x="6364" y="22752"/>
                  </a:lnTo>
                  <a:lnTo>
                    <a:pt x="7576" y="24040"/>
                  </a:lnTo>
                  <a:lnTo>
                    <a:pt x="9243" y="25416"/>
                  </a:lnTo>
                  <a:cubicBezTo>
                    <a:pt x="8877" y="25909"/>
                    <a:pt x="8334" y="26679"/>
                    <a:pt x="8208" y="27032"/>
                  </a:cubicBezTo>
                  <a:cubicBezTo>
                    <a:pt x="7841" y="27386"/>
                    <a:pt x="4874" y="29091"/>
                    <a:pt x="2841" y="30214"/>
                  </a:cubicBezTo>
                  <a:lnTo>
                    <a:pt x="0" y="31629"/>
                  </a:lnTo>
                  <a:lnTo>
                    <a:pt x="189" y="32222"/>
                  </a:lnTo>
                  <a:lnTo>
                    <a:pt x="4533" y="31515"/>
                  </a:lnTo>
                  <a:lnTo>
                    <a:pt x="10430" y="29128"/>
                  </a:lnTo>
                  <a:lnTo>
                    <a:pt x="10556" y="29040"/>
                  </a:lnTo>
                  <a:lnTo>
                    <a:pt x="12804" y="26388"/>
                  </a:lnTo>
                  <a:lnTo>
                    <a:pt x="14748" y="24684"/>
                  </a:lnTo>
                  <a:lnTo>
                    <a:pt x="16087" y="23737"/>
                  </a:lnTo>
                  <a:lnTo>
                    <a:pt x="15241" y="25302"/>
                  </a:lnTo>
                  <a:lnTo>
                    <a:pt x="15582" y="25757"/>
                  </a:lnTo>
                  <a:lnTo>
                    <a:pt x="17488" y="25366"/>
                  </a:lnTo>
                  <a:cubicBezTo>
                    <a:pt x="19180" y="24861"/>
                    <a:pt x="19787" y="24595"/>
                    <a:pt x="20026" y="24431"/>
                  </a:cubicBezTo>
                  <a:cubicBezTo>
                    <a:pt x="20544" y="24595"/>
                    <a:pt x="22628" y="25757"/>
                    <a:pt x="24496" y="26868"/>
                  </a:cubicBezTo>
                  <a:lnTo>
                    <a:pt x="25936" y="29507"/>
                  </a:lnTo>
                  <a:lnTo>
                    <a:pt x="26618" y="33409"/>
                  </a:lnTo>
                  <a:lnTo>
                    <a:pt x="26012" y="36338"/>
                  </a:lnTo>
                  <a:lnTo>
                    <a:pt x="25456" y="38384"/>
                  </a:lnTo>
                  <a:lnTo>
                    <a:pt x="25469" y="38586"/>
                  </a:lnTo>
                  <a:lnTo>
                    <a:pt x="26264" y="40480"/>
                  </a:lnTo>
                  <a:lnTo>
                    <a:pt x="26858" y="40455"/>
                  </a:lnTo>
                  <a:lnTo>
                    <a:pt x="27767" y="37538"/>
                  </a:lnTo>
                  <a:lnTo>
                    <a:pt x="28373" y="37033"/>
                  </a:lnTo>
                  <a:lnTo>
                    <a:pt x="29004" y="40884"/>
                  </a:lnTo>
                  <a:lnTo>
                    <a:pt x="29888" y="43018"/>
                  </a:lnTo>
                  <a:lnTo>
                    <a:pt x="28360" y="42058"/>
                  </a:lnTo>
                  <a:lnTo>
                    <a:pt x="27893" y="42273"/>
                  </a:lnTo>
                  <a:lnTo>
                    <a:pt x="27653" y="43763"/>
                  </a:lnTo>
                  <a:lnTo>
                    <a:pt x="27678" y="43953"/>
                  </a:lnTo>
                  <a:lnTo>
                    <a:pt x="29383" y="47652"/>
                  </a:lnTo>
                  <a:lnTo>
                    <a:pt x="29156" y="50114"/>
                  </a:lnTo>
                  <a:lnTo>
                    <a:pt x="27918" y="52589"/>
                  </a:lnTo>
                  <a:lnTo>
                    <a:pt x="27413" y="57085"/>
                  </a:lnTo>
                  <a:lnTo>
                    <a:pt x="27729" y="61580"/>
                  </a:lnTo>
                  <a:lnTo>
                    <a:pt x="27779" y="61719"/>
                  </a:lnTo>
                  <a:lnTo>
                    <a:pt x="29522" y="64484"/>
                  </a:lnTo>
                  <a:lnTo>
                    <a:pt x="31252" y="65696"/>
                  </a:lnTo>
                  <a:lnTo>
                    <a:pt x="32464" y="69030"/>
                  </a:lnTo>
                  <a:lnTo>
                    <a:pt x="33891" y="74080"/>
                  </a:lnTo>
                  <a:lnTo>
                    <a:pt x="33967" y="74219"/>
                  </a:lnTo>
                  <a:lnTo>
                    <a:pt x="36505" y="76896"/>
                  </a:lnTo>
                  <a:lnTo>
                    <a:pt x="37048" y="76631"/>
                  </a:lnTo>
                  <a:lnTo>
                    <a:pt x="36467" y="73474"/>
                  </a:lnTo>
                  <a:lnTo>
                    <a:pt x="36404" y="73335"/>
                  </a:lnTo>
                  <a:lnTo>
                    <a:pt x="34964" y="71505"/>
                  </a:lnTo>
                  <a:lnTo>
                    <a:pt x="34484" y="68171"/>
                  </a:lnTo>
                  <a:lnTo>
                    <a:pt x="34484" y="68171"/>
                  </a:lnTo>
                  <a:lnTo>
                    <a:pt x="35166" y="68954"/>
                  </a:lnTo>
                  <a:lnTo>
                    <a:pt x="36012" y="72098"/>
                  </a:lnTo>
                  <a:lnTo>
                    <a:pt x="36101" y="72237"/>
                  </a:lnTo>
                  <a:lnTo>
                    <a:pt x="38273" y="74295"/>
                  </a:lnTo>
                  <a:lnTo>
                    <a:pt x="40268" y="77730"/>
                  </a:lnTo>
                  <a:lnTo>
                    <a:pt x="40419" y="79939"/>
                  </a:lnTo>
                  <a:lnTo>
                    <a:pt x="40508" y="80141"/>
                  </a:lnTo>
                  <a:lnTo>
                    <a:pt x="42162" y="81947"/>
                  </a:lnTo>
                  <a:lnTo>
                    <a:pt x="42301" y="82035"/>
                  </a:lnTo>
                  <a:lnTo>
                    <a:pt x="46202" y="83197"/>
                  </a:lnTo>
                  <a:lnTo>
                    <a:pt x="49043" y="84700"/>
                  </a:lnTo>
                  <a:lnTo>
                    <a:pt x="49359" y="84687"/>
                  </a:lnTo>
                  <a:lnTo>
                    <a:pt x="50028" y="84245"/>
                  </a:lnTo>
                  <a:lnTo>
                    <a:pt x="52453" y="86165"/>
                  </a:lnTo>
                  <a:lnTo>
                    <a:pt x="52592" y="86228"/>
                  </a:lnTo>
                  <a:lnTo>
                    <a:pt x="55407" y="86834"/>
                  </a:lnTo>
                  <a:lnTo>
                    <a:pt x="58716" y="90546"/>
                  </a:lnTo>
                  <a:lnTo>
                    <a:pt x="61330" y="91960"/>
                  </a:lnTo>
                  <a:lnTo>
                    <a:pt x="61683" y="91910"/>
                  </a:lnTo>
                  <a:lnTo>
                    <a:pt x="62706" y="91013"/>
                  </a:lnTo>
                  <a:lnTo>
                    <a:pt x="63994" y="92491"/>
                  </a:lnTo>
                  <a:lnTo>
                    <a:pt x="63691" y="95723"/>
                  </a:lnTo>
                  <a:lnTo>
                    <a:pt x="62251" y="97466"/>
                  </a:lnTo>
                  <a:lnTo>
                    <a:pt x="61405" y="99840"/>
                  </a:lnTo>
                  <a:lnTo>
                    <a:pt x="61165" y="102074"/>
                  </a:lnTo>
                  <a:lnTo>
                    <a:pt x="60711" y="103224"/>
                  </a:lnTo>
                  <a:lnTo>
                    <a:pt x="60774" y="103552"/>
                  </a:lnTo>
                  <a:lnTo>
                    <a:pt x="63186" y="106115"/>
                  </a:lnTo>
                  <a:lnTo>
                    <a:pt x="65320" y="109335"/>
                  </a:lnTo>
                  <a:lnTo>
                    <a:pt x="67441" y="112656"/>
                  </a:lnTo>
                  <a:lnTo>
                    <a:pt x="67555" y="112757"/>
                  </a:lnTo>
                  <a:lnTo>
                    <a:pt x="69461" y="113818"/>
                  </a:lnTo>
                  <a:lnTo>
                    <a:pt x="70623" y="115421"/>
                  </a:lnTo>
                  <a:lnTo>
                    <a:pt x="71090" y="120055"/>
                  </a:lnTo>
                  <a:lnTo>
                    <a:pt x="71330" y="123881"/>
                  </a:lnTo>
                  <a:lnTo>
                    <a:pt x="71090" y="127871"/>
                  </a:lnTo>
                  <a:lnTo>
                    <a:pt x="71254" y="129866"/>
                  </a:lnTo>
                  <a:lnTo>
                    <a:pt x="70472" y="132973"/>
                  </a:lnTo>
                  <a:lnTo>
                    <a:pt x="70383" y="135511"/>
                  </a:lnTo>
                  <a:lnTo>
                    <a:pt x="70623" y="138516"/>
                  </a:lnTo>
                  <a:lnTo>
                    <a:pt x="70749" y="138743"/>
                  </a:lnTo>
                  <a:lnTo>
                    <a:pt x="71886" y="139539"/>
                  </a:lnTo>
                  <a:lnTo>
                    <a:pt x="70168" y="143491"/>
                  </a:lnTo>
                  <a:lnTo>
                    <a:pt x="70194" y="143794"/>
                  </a:lnTo>
                  <a:lnTo>
                    <a:pt x="71507" y="145789"/>
                  </a:lnTo>
                  <a:lnTo>
                    <a:pt x="71823" y="147582"/>
                  </a:lnTo>
                  <a:lnTo>
                    <a:pt x="73035" y="151370"/>
                  </a:lnTo>
                  <a:lnTo>
                    <a:pt x="75409" y="154805"/>
                  </a:lnTo>
                  <a:lnTo>
                    <a:pt x="77227" y="156030"/>
                  </a:lnTo>
                  <a:lnTo>
                    <a:pt x="77391" y="156080"/>
                  </a:lnTo>
                  <a:lnTo>
                    <a:pt x="80396" y="156080"/>
                  </a:lnTo>
                  <a:lnTo>
                    <a:pt x="80624" y="155966"/>
                  </a:lnTo>
                  <a:lnTo>
                    <a:pt x="81886" y="154476"/>
                  </a:lnTo>
                  <a:lnTo>
                    <a:pt x="81798" y="153984"/>
                  </a:lnTo>
                  <a:lnTo>
                    <a:pt x="78666" y="152305"/>
                  </a:lnTo>
                  <a:lnTo>
                    <a:pt x="77530" y="149501"/>
                  </a:lnTo>
                  <a:lnTo>
                    <a:pt x="77353" y="149325"/>
                  </a:lnTo>
                  <a:cubicBezTo>
                    <a:pt x="77176" y="149249"/>
                    <a:pt x="77038" y="149097"/>
                    <a:pt x="76974" y="148908"/>
                  </a:cubicBezTo>
                  <a:cubicBezTo>
                    <a:pt x="76911" y="148643"/>
                    <a:pt x="77063" y="148289"/>
                    <a:pt x="77391" y="147885"/>
                  </a:cubicBezTo>
                  <a:cubicBezTo>
                    <a:pt x="78363" y="146723"/>
                    <a:pt x="78591" y="146458"/>
                    <a:pt x="78641" y="146332"/>
                  </a:cubicBezTo>
                  <a:lnTo>
                    <a:pt x="78957" y="145309"/>
                  </a:lnTo>
                  <a:lnTo>
                    <a:pt x="78831" y="144956"/>
                  </a:lnTo>
                  <a:lnTo>
                    <a:pt x="77404" y="143933"/>
                  </a:lnTo>
                  <a:lnTo>
                    <a:pt x="78111" y="142582"/>
                  </a:lnTo>
                  <a:lnTo>
                    <a:pt x="78831" y="142077"/>
                  </a:lnTo>
                  <a:lnTo>
                    <a:pt x="78957" y="141862"/>
                  </a:lnTo>
                  <a:lnTo>
                    <a:pt x="79361" y="139652"/>
                  </a:lnTo>
                  <a:lnTo>
                    <a:pt x="79336" y="139476"/>
                  </a:lnTo>
                  <a:lnTo>
                    <a:pt x="78818" y="138289"/>
                  </a:lnTo>
                  <a:lnTo>
                    <a:pt x="78869" y="137582"/>
                  </a:lnTo>
                  <a:lnTo>
                    <a:pt x="79954" y="137708"/>
                  </a:lnTo>
                  <a:lnTo>
                    <a:pt x="80308" y="137417"/>
                  </a:lnTo>
                  <a:lnTo>
                    <a:pt x="80384" y="135814"/>
                  </a:lnTo>
                  <a:lnTo>
                    <a:pt x="80384" y="135498"/>
                  </a:lnTo>
                  <a:lnTo>
                    <a:pt x="82038" y="135018"/>
                  </a:lnTo>
                  <a:lnTo>
                    <a:pt x="83932" y="134551"/>
                  </a:lnTo>
                  <a:lnTo>
                    <a:pt x="84172" y="134235"/>
                  </a:lnTo>
                  <a:lnTo>
                    <a:pt x="84172" y="132076"/>
                  </a:lnTo>
                  <a:lnTo>
                    <a:pt x="84020" y="130826"/>
                  </a:lnTo>
                  <a:lnTo>
                    <a:pt x="83970" y="130283"/>
                  </a:lnTo>
                  <a:lnTo>
                    <a:pt x="86243" y="130675"/>
                  </a:lnTo>
                  <a:lnTo>
                    <a:pt x="86521" y="130586"/>
                  </a:lnTo>
                  <a:lnTo>
                    <a:pt x="88137" y="129008"/>
                  </a:lnTo>
                  <a:lnTo>
                    <a:pt x="89614" y="126520"/>
                  </a:lnTo>
                  <a:lnTo>
                    <a:pt x="90965" y="124551"/>
                  </a:lnTo>
                  <a:lnTo>
                    <a:pt x="91470" y="121798"/>
                  </a:lnTo>
                  <a:lnTo>
                    <a:pt x="93857" y="120156"/>
                  </a:lnTo>
                  <a:lnTo>
                    <a:pt x="96546" y="118742"/>
                  </a:lnTo>
                  <a:lnTo>
                    <a:pt x="97897" y="117947"/>
                  </a:lnTo>
                  <a:lnTo>
                    <a:pt x="98049" y="117719"/>
                  </a:lnTo>
                  <a:lnTo>
                    <a:pt x="98592" y="113982"/>
                  </a:lnTo>
                  <a:lnTo>
                    <a:pt x="99463" y="110800"/>
                  </a:lnTo>
                  <a:lnTo>
                    <a:pt x="99842" y="108906"/>
                  </a:lnTo>
                  <a:lnTo>
                    <a:pt x="101648" y="106645"/>
                  </a:lnTo>
                  <a:lnTo>
                    <a:pt x="102746" y="104676"/>
                  </a:lnTo>
                  <a:lnTo>
                    <a:pt x="102746" y="104373"/>
                  </a:lnTo>
                  <a:lnTo>
                    <a:pt x="101799" y="102617"/>
                  </a:lnTo>
                  <a:cubicBezTo>
                    <a:pt x="101824" y="102352"/>
                    <a:pt x="101774" y="102125"/>
                    <a:pt x="98882" y="100989"/>
                  </a:cubicBezTo>
                  <a:lnTo>
                    <a:pt x="95650" y="99726"/>
                  </a:lnTo>
                  <a:lnTo>
                    <a:pt x="93718" y="99410"/>
                  </a:lnTo>
                  <a:lnTo>
                    <a:pt x="91710" y="98627"/>
                  </a:lnTo>
                  <a:lnTo>
                    <a:pt x="89551" y="97731"/>
                  </a:lnTo>
                  <a:lnTo>
                    <a:pt x="88415" y="95092"/>
                  </a:lnTo>
                  <a:lnTo>
                    <a:pt x="86887" y="92907"/>
                  </a:lnTo>
                  <a:lnTo>
                    <a:pt x="86735" y="92794"/>
                  </a:lnTo>
                  <a:lnTo>
                    <a:pt x="83338" y="91682"/>
                  </a:lnTo>
                  <a:lnTo>
                    <a:pt x="81179" y="91455"/>
                  </a:lnTo>
                  <a:lnTo>
                    <a:pt x="78970" y="89321"/>
                  </a:lnTo>
                  <a:lnTo>
                    <a:pt x="76861" y="88084"/>
                  </a:lnTo>
                  <a:lnTo>
                    <a:pt x="74335" y="87819"/>
                  </a:lnTo>
                  <a:lnTo>
                    <a:pt x="71810" y="87187"/>
                  </a:lnTo>
                  <a:lnTo>
                    <a:pt x="71722" y="87175"/>
                  </a:lnTo>
                  <a:lnTo>
                    <a:pt x="68881" y="87263"/>
                  </a:lnTo>
                  <a:lnTo>
                    <a:pt x="68792" y="87276"/>
                  </a:lnTo>
                  <a:cubicBezTo>
                    <a:pt x="65395" y="88273"/>
                    <a:pt x="65320" y="88576"/>
                    <a:pt x="65269" y="88753"/>
                  </a:cubicBezTo>
                  <a:cubicBezTo>
                    <a:pt x="65219" y="88942"/>
                    <a:pt x="65029" y="89523"/>
                    <a:pt x="64878" y="89965"/>
                  </a:cubicBezTo>
                  <a:lnTo>
                    <a:pt x="63640" y="88993"/>
                  </a:lnTo>
                  <a:lnTo>
                    <a:pt x="63350" y="88930"/>
                  </a:lnTo>
                  <a:lnTo>
                    <a:pt x="61734" y="89448"/>
                  </a:lnTo>
                  <a:lnTo>
                    <a:pt x="60218" y="88690"/>
                  </a:lnTo>
                  <a:lnTo>
                    <a:pt x="59057" y="86303"/>
                  </a:lnTo>
                  <a:lnTo>
                    <a:pt x="59802" y="84384"/>
                  </a:lnTo>
                  <a:lnTo>
                    <a:pt x="59600" y="83967"/>
                  </a:lnTo>
                  <a:lnTo>
                    <a:pt x="57655" y="83311"/>
                  </a:lnTo>
                  <a:lnTo>
                    <a:pt x="55521" y="83046"/>
                  </a:lnTo>
                  <a:lnTo>
                    <a:pt x="56077" y="81480"/>
                  </a:lnTo>
                  <a:lnTo>
                    <a:pt x="56796" y="80104"/>
                  </a:lnTo>
                  <a:lnTo>
                    <a:pt x="56986" y="78853"/>
                  </a:lnTo>
                  <a:lnTo>
                    <a:pt x="56670" y="78500"/>
                  </a:lnTo>
                  <a:lnTo>
                    <a:pt x="53905" y="78500"/>
                  </a:lnTo>
                  <a:lnTo>
                    <a:pt x="53640" y="78651"/>
                  </a:lnTo>
                  <a:lnTo>
                    <a:pt x="52516" y="80533"/>
                  </a:lnTo>
                  <a:lnTo>
                    <a:pt x="50155" y="81366"/>
                  </a:lnTo>
                  <a:lnTo>
                    <a:pt x="48374" y="78942"/>
                  </a:lnTo>
                  <a:lnTo>
                    <a:pt x="47995" y="75495"/>
                  </a:lnTo>
                  <a:lnTo>
                    <a:pt x="48816" y="72717"/>
                  </a:lnTo>
                  <a:lnTo>
                    <a:pt x="51443" y="70772"/>
                  </a:lnTo>
                  <a:lnTo>
                    <a:pt x="54132" y="70393"/>
                  </a:lnTo>
                  <a:lnTo>
                    <a:pt x="55370" y="71416"/>
                  </a:lnTo>
                  <a:lnTo>
                    <a:pt x="55849" y="71315"/>
                  </a:lnTo>
                  <a:lnTo>
                    <a:pt x="56392" y="70305"/>
                  </a:lnTo>
                  <a:lnTo>
                    <a:pt x="58286" y="70305"/>
                  </a:lnTo>
                  <a:lnTo>
                    <a:pt x="60799" y="71088"/>
                  </a:lnTo>
                  <a:lnTo>
                    <a:pt x="61014" y="72856"/>
                  </a:lnTo>
                  <a:lnTo>
                    <a:pt x="61064" y="72995"/>
                  </a:lnTo>
                  <a:lnTo>
                    <a:pt x="62403" y="75040"/>
                  </a:lnTo>
                  <a:lnTo>
                    <a:pt x="62971" y="74926"/>
                  </a:lnTo>
                  <a:lnTo>
                    <a:pt x="63363" y="72843"/>
                  </a:lnTo>
                  <a:lnTo>
                    <a:pt x="63363" y="72767"/>
                  </a:lnTo>
                  <a:lnTo>
                    <a:pt x="63211" y="69131"/>
                  </a:lnTo>
                  <a:lnTo>
                    <a:pt x="64158" y="67376"/>
                  </a:lnTo>
                  <a:lnTo>
                    <a:pt x="67087" y="65355"/>
                  </a:lnTo>
                  <a:lnTo>
                    <a:pt x="68704" y="62691"/>
                  </a:lnTo>
                  <a:lnTo>
                    <a:pt x="69461" y="60721"/>
                  </a:lnTo>
                  <a:lnTo>
                    <a:pt x="71924" y="58322"/>
                  </a:lnTo>
                  <a:lnTo>
                    <a:pt x="73452" y="58322"/>
                  </a:lnTo>
                  <a:lnTo>
                    <a:pt x="73755" y="58107"/>
                  </a:lnTo>
                  <a:lnTo>
                    <a:pt x="74575" y="55923"/>
                  </a:lnTo>
                  <a:lnTo>
                    <a:pt x="76747" y="54496"/>
                  </a:lnTo>
                  <a:lnTo>
                    <a:pt x="77682" y="55961"/>
                  </a:lnTo>
                  <a:lnTo>
                    <a:pt x="78124" y="56062"/>
                  </a:lnTo>
                  <a:lnTo>
                    <a:pt x="80119" y="54786"/>
                  </a:lnTo>
                  <a:lnTo>
                    <a:pt x="83591" y="53347"/>
                  </a:lnTo>
                  <a:lnTo>
                    <a:pt x="83705" y="52855"/>
                  </a:lnTo>
                  <a:lnTo>
                    <a:pt x="82909" y="51983"/>
                  </a:lnTo>
                  <a:lnTo>
                    <a:pt x="82657" y="51870"/>
                  </a:lnTo>
                  <a:lnTo>
                    <a:pt x="79715" y="52084"/>
                  </a:lnTo>
                  <a:lnTo>
                    <a:pt x="79134" y="50771"/>
                  </a:lnTo>
                  <a:lnTo>
                    <a:pt x="79134" y="49496"/>
                  </a:lnTo>
                  <a:lnTo>
                    <a:pt x="78970" y="49218"/>
                  </a:lnTo>
                  <a:lnTo>
                    <a:pt x="78528" y="48978"/>
                  </a:lnTo>
                  <a:lnTo>
                    <a:pt x="78742" y="48864"/>
                  </a:lnTo>
                  <a:lnTo>
                    <a:pt x="81002" y="48864"/>
                  </a:lnTo>
                  <a:lnTo>
                    <a:pt x="83212" y="49029"/>
                  </a:lnTo>
                  <a:lnTo>
                    <a:pt x="83389" y="48991"/>
                  </a:lnTo>
                  <a:lnTo>
                    <a:pt x="86028" y="47463"/>
                  </a:lnTo>
                  <a:cubicBezTo>
                    <a:pt x="87973" y="46023"/>
                    <a:pt x="88048" y="45910"/>
                    <a:pt x="88074" y="45847"/>
                  </a:cubicBezTo>
                  <a:cubicBezTo>
                    <a:pt x="88213" y="45657"/>
                    <a:pt x="88263" y="45569"/>
                    <a:pt x="86432" y="42362"/>
                  </a:cubicBezTo>
                  <a:lnTo>
                    <a:pt x="84399" y="40455"/>
                  </a:lnTo>
                  <a:lnTo>
                    <a:pt x="84033" y="38435"/>
                  </a:lnTo>
                  <a:lnTo>
                    <a:pt x="83553" y="34103"/>
                  </a:lnTo>
                  <a:lnTo>
                    <a:pt x="83010" y="33927"/>
                  </a:lnTo>
                  <a:lnTo>
                    <a:pt x="81078" y="36086"/>
                  </a:lnTo>
                  <a:lnTo>
                    <a:pt x="79576" y="35758"/>
                  </a:lnTo>
                  <a:lnTo>
                    <a:pt x="79310" y="34028"/>
                  </a:lnTo>
                  <a:lnTo>
                    <a:pt x="80055" y="32677"/>
                  </a:lnTo>
                  <a:lnTo>
                    <a:pt x="79866" y="32222"/>
                  </a:lnTo>
                  <a:lnTo>
                    <a:pt x="78212" y="31755"/>
                  </a:lnTo>
                  <a:lnTo>
                    <a:pt x="77164" y="30669"/>
                  </a:lnTo>
                  <a:lnTo>
                    <a:pt x="76937" y="30568"/>
                  </a:lnTo>
                  <a:lnTo>
                    <a:pt x="74070" y="30568"/>
                  </a:lnTo>
                  <a:lnTo>
                    <a:pt x="73199" y="30656"/>
                  </a:lnTo>
                  <a:lnTo>
                    <a:pt x="72921" y="30959"/>
                  </a:lnTo>
                  <a:lnTo>
                    <a:pt x="72845" y="33674"/>
                  </a:lnTo>
                  <a:lnTo>
                    <a:pt x="71583" y="35013"/>
                  </a:lnTo>
                  <a:lnTo>
                    <a:pt x="71545" y="35391"/>
                  </a:lnTo>
                  <a:lnTo>
                    <a:pt x="72290" y="36566"/>
                  </a:lnTo>
                  <a:lnTo>
                    <a:pt x="72492" y="38662"/>
                  </a:lnTo>
                  <a:lnTo>
                    <a:pt x="70535" y="40316"/>
                  </a:lnTo>
                  <a:lnTo>
                    <a:pt x="68615" y="40998"/>
                  </a:lnTo>
                  <a:lnTo>
                    <a:pt x="68401" y="41288"/>
                  </a:lnTo>
                  <a:lnTo>
                    <a:pt x="68401" y="44256"/>
                  </a:lnTo>
                  <a:lnTo>
                    <a:pt x="67555" y="44685"/>
                  </a:lnTo>
                  <a:lnTo>
                    <a:pt x="66380" y="43195"/>
                  </a:lnTo>
                  <a:lnTo>
                    <a:pt x="66974" y="40581"/>
                  </a:lnTo>
                  <a:lnTo>
                    <a:pt x="66822" y="40228"/>
                  </a:lnTo>
                  <a:lnTo>
                    <a:pt x="64676" y="39142"/>
                  </a:lnTo>
                  <a:lnTo>
                    <a:pt x="62453" y="37816"/>
                  </a:lnTo>
                  <a:lnTo>
                    <a:pt x="61443" y="36957"/>
                  </a:lnTo>
                  <a:lnTo>
                    <a:pt x="61241" y="36881"/>
                  </a:lnTo>
                  <a:lnTo>
                    <a:pt x="60509" y="36881"/>
                  </a:lnTo>
                  <a:lnTo>
                    <a:pt x="60307" y="34444"/>
                  </a:lnTo>
                  <a:lnTo>
                    <a:pt x="60686" y="32083"/>
                  </a:lnTo>
                  <a:lnTo>
                    <a:pt x="61456" y="30252"/>
                  </a:lnTo>
                  <a:cubicBezTo>
                    <a:pt x="61974" y="30050"/>
                    <a:pt x="62479" y="29823"/>
                    <a:pt x="62971" y="29558"/>
                  </a:cubicBezTo>
                  <a:cubicBezTo>
                    <a:pt x="63413" y="29330"/>
                    <a:pt x="63640" y="29229"/>
                    <a:pt x="63754" y="29179"/>
                  </a:cubicBezTo>
                  <a:cubicBezTo>
                    <a:pt x="63761" y="29180"/>
                    <a:pt x="63768" y="29180"/>
                    <a:pt x="63775" y="29180"/>
                  </a:cubicBezTo>
                  <a:cubicBezTo>
                    <a:pt x="63887" y="29180"/>
                    <a:pt x="64048" y="29086"/>
                    <a:pt x="64499" y="28813"/>
                  </a:cubicBezTo>
                  <a:lnTo>
                    <a:pt x="65029" y="28497"/>
                  </a:lnTo>
                  <a:cubicBezTo>
                    <a:pt x="66469" y="27638"/>
                    <a:pt x="66999" y="27323"/>
                    <a:pt x="67201" y="27171"/>
                  </a:cubicBezTo>
                  <a:lnTo>
                    <a:pt x="67214" y="27184"/>
                  </a:lnTo>
                  <a:lnTo>
                    <a:pt x="68792" y="25681"/>
                  </a:lnTo>
                  <a:lnTo>
                    <a:pt x="69992" y="24456"/>
                  </a:lnTo>
                  <a:lnTo>
                    <a:pt x="70737" y="24267"/>
                  </a:lnTo>
                  <a:lnTo>
                    <a:pt x="74083" y="24267"/>
                  </a:lnTo>
                  <a:lnTo>
                    <a:pt x="74399" y="23977"/>
                  </a:lnTo>
                  <a:lnTo>
                    <a:pt x="74550" y="21994"/>
                  </a:lnTo>
                  <a:lnTo>
                    <a:pt x="75548" y="20252"/>
                  </a:lnTo>
                  <a:lnTo>
                    <a:pt x="75573" y="20012"/>
                  </a:lnTo>
                  <a:lnTo>
                    <a:pt x="75106" y="18269"/>
                  </a:lnTo>
                  <a:lnTo>
                    <a:pt x="75005" y="18118"/>
                  </a:lnTo>
                  <a:lnTo>
                    <a:pt x="73363" y="16741"/>
                  </a:lnTo>
                  <a:lnTo>
                    <a:pt x="72883" y="16830"/>
                  </a:lnTo>
                  <a:lnTo>
                    <a:pt x="71873" y="18800"/>
                  </a:lnTo>
                  <a:lnTo>
                    <a:pt x="70320" y="19999"/>
                  </a:lnTo>
                  <a:lnTo>
                    <a:pt x="69676" y="20441"/>
                  </a:lnTo>
                  <a:lnTo>
                    <a:pt x="69676" y="18623"/>
                  </a:lnTo>
                  <a:lnTo>
                    <a:pt x="69929" y="17385"/>
                  </a:lnTo>
                  <a:lnTo>
                    <a:pt x="69411" y="17082"/>
                  </a:lnTo>
                  <a:lnTo>
                    <a:pt x="68691" y="17739"/>
                  </a:lnTo>
                  <a:lnTo>
                    <a:pt x="67896" y="15959"/>
                  </a:lnTo>
                  <a:lnTo>
                    <a:pt x="68918" y="14860"/>
                  </a:lnTo>
                  <a:lnTo>
                    <a:pt x="71002" y="10403"/>
                  </a:lnTo>
                  <a:lnTo>
                    <a:pt x="71873" y="10049"/>
                  </a:lnTo>
                  <a:lnTo>
                    <a:pt x="73767" y="8332"/>
                  </a:lnTo>
                  <a:lnTo>
                    <a:pt x="73691" y="7827"/>
                  </a:lnTo>
                  <a:lnTo>
                    <a:pt x="72896" y="7410"/>
                  </a:lnTo>
                  <a:lnTo>
                    <a:pt x="71785" y="7233"/>
                  </a:lnTo>
                  <a:lnTo>
                    <a:pt x="69373" y="7233"/>
                  </a:lnTo>
                  <a:lnTo>
                    <a:pt x="69057" y="7549"/>
                  </a:lnTo>
                  <a:lnTo>
                    <a:pt x="69057" y="9658"/>
                  </a:lnTo>
                  <a:lnTo>
                    <a:pt x="67037" y="12284"/>
                  </a:lnTo>
                  <a:lnTo>
                    <a:pt x="65294" y="14986"/>
                  </a:lnTo>
                  <a:lnTo>
                    <a:pt x="65294" y="15340"/>
                  </a:lnTo>
                  <a:lnTo>
                    <a:pt x="66077" y="16476"/>
                  </a:lnTo>
                  <a:lnTo>
                    <a:pt x="65762" y="18623"/>
                  </a:lnTo>
                  <a:lnTo>
                    <a:pt x="63375" y="19885"/>
                  </a:lnTo>
                  <a:lnTo>
                    <a:pt x="63375" y="18585"/>
                  </a:lnTo>
                  <a:lnTo>
                    <a:pt x="63085" y="18269"/>
                  </a:lnTo>
                  <a:lnTo>
                    <a:pt x="61342" y="18118"/>
                  </a:lnTo>
                  <a:lnTo>
                    <a:pt x="61128" y="18181"/>
                  </a:lnTo>
                  <a:lnTo>
                    <a:pt x="59890" y="19153"/>
                  </a:lnTo>
                  <a:lnTo>
                    <a:pt x="58223" y="16830"/>
                  </a:lnTo>
                  <a:lnTo>
                    <a:pt x="57971" y="16703"/>
                  </a:lnTo>
                  <a:lnTo>
                    <a:pt x="55799" y="16703"/>
                  </a:lnTo>
                  <a:lnTo>
                    <a:pt x="55521" y="16868"/>
                  </a:lnTo>
                  <a:lnTo>
                    <a:pt x="54827" y="18168"/>
                  </a:lnTo>
                  <a:lnTo>
                    <a:pt x="54435" y="18736"/>
                  </a:lnTo>
                  <a:lnTo>
                    <a:pt x="53652" y="16969"/>
                  </a:lnTo>
                  <a:lnTo>
                    <a:pt x="53261" y="16792"/>
                  </a:lnTo>
                  <a:cubicBezTo>
                    <a:pt x="53061" y="16867"/>
                    <a:pt x="52586" y="16997"/>
                    <a:pt x="52167" y="16997"/>
                  </a:cubicBezTo>
                  <a:cubicBezTo>
                    <a:pt x="51950" y="16997"/>
                    <a:pt x="51749" y="16962"/>
                    <a:pt x="51607" y="16868"/>
                  </a:cubicBezTo>
                  <a:cubicBezTo>
                    <a:pt x="51455" y="16767"/>
                    <a:pt x="51379" y="16590"/>
                    <a:pt x="51392" y="16426"/>
                  </a:cubicBezTo>
                  <a:cubicBezTo>
                    <a:pt x="51316" y="15112"/>
                    <a:pt x="51316" y="14986"/>
                    <a:pt x="51316" y="14974"/>
                  </a:cubicBezTo>
                  <a:lnTo>
                    <a:pt x="51215" y="14746"/>
                  </a:lnTo>
                  <a:lnTo>
                    <a:pt x="47945" y="11716"/>
                  </a:lnTo>
                  <a:lnTo>
                    <a:pt x="46922" y="11009"/>
                  </a:lnTo>
                  <a:lnTo>
                    <a:pt x="46682" y="10958"/>
                  </a:lnTo>
                  <a:lnTo>
                    <a:pt x="45142" y="11223"/>
                  </a:lnTo>
                  <a:lnTo>
                    <a:pt x="44435" y="9077"/>
                  </a:lnTo>
                  <a:lnTo>
                    <a:pt x="44233" y="8875"/>
                  </a:lnTo>
                  <a:lnTo>
                    <a:pt x="42806" y="8433"/>
                  </a:lnTo>
                  <a:lnTo>
                    <a:pt x="42679" y="8420"/>
                  </a:lnTo>
                  <a:lnTo>
                    <a:pt x="39182" y="8862"/>
                  </a:lnTo>
                  <a:lnTo>
                    <a:pt x="37262" y="8445"/>
                  </a:lnTo>
                  <a:lnTo>
                    <a:pt x="34649" y="6210"/>
                  </a:lnTo>
                  <a:lnTo>
                    <a:pt x="31075" y="4506"/>
                  </a:lnTo>
                  <a:lnTo>
                    <a:pt x="28499" y="2031"/>
                  </a:lnTo>
                  <a:lnTo>
                    <a:pt x="26365" y="263"/>
                  </a:lnTo>
                  <a:lnTo>
                    <a:pt x="26100" y="187"/>
                  </a:lnTo>
                  <a:lnTo>
                    <a:pt x="23524" y="756"/>
                  </a:lnTo>
                  <a:cubicBezTo>
                    <a:pt x="23360" y="465"/>
                    <a:pt x="23120" y="238"/>
                    <a:pt x="22817" y="124"/>
                  </a:cubicBezTo>
                  <a:cubicBezTo>
                    <a:pt x="22620" y="41"/>
                    <a:pt x="22402" y="0"/>
                    <a:pt x="2216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52"/>
            <p:cNvSpPr/>
            <p:nvPr/>
          </p:nvSpPr>
          <p:spPr>
            <a:xfrm>
              <a:off x="1940550" y="1654925"/>
              <a:ext cx="124725" cy="149650"/>
            </a:xfrm>
            <a:custGeom>
              <a:avLst/>
              <a:gdLst/>
              <a:ahLst/>
              <a:cxnLst/>
              <a:rect l="l" t="t" r="r" b="b"/>
              <a:pathLst>
                <a:path w="4989" h="5986" extrusionOk="0">
                  <a:moveTo>
                    <a:pt x="2425" y="0"/>
                  </a:moveTo>
                  <a:lnTo>
                    <a:pt x="1023" y="1200"/>
                  </a:lnTo>
                  <a:lnTo>
                    <a:pt x="1" y="3851"/>
                  </a:lnTo>
                  <a:lnTo>
                    <a:pt x="1" y="5985"/>
                  </a:lnTo>
                  <a:lnTo>
                    <a:pt x="2362" y="4104"/>
                  </a:lnTo>
                  <a:lnTo>
                    <a:pt x="3511" y="4887"/>
                  </a:lnTo>
                  <a:lnTo>
                    <a:pt x="4988" y="4419"/>
                  </a:lnTo>
                  <a:lnTo>
                    <a:pt x="3271" y="2210"/>
                  </a:lnTo>
                  <a:lnTo>
                    <a:pt x="242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52"/>
            <p:cNvSpPr/>
            <p:nvPr/>
          </p:nvSpPr>
          <p:spPr>
            <a:xfrm>
              <a:off x="1932650" y="1641650"/>
              <a:ext cx="145575" cy="179325"/>
            </a:xfrm>
            <a:custGeom>
              <a:avLst/>
              <a:gdLst/>
              <a:ahLst/>
              <a:cxnLst/>
              <a:rect l="l" t="t" r="r" b="b"/>
              <a:pathLst>
                <a:path w="5823" h="7173" extrusionOk="0">
                  <a:moveTo>
                    <a:pt x="2602" y="1049"/>
                  </a:moveTo>
                  <a:lnTo>
                    <a:pt x="3297" y="2842"/>
                  </a:lnTo>
                  <a:lnTo>
                    <a:pt x="4774" y="4774"/>
                  </a:lnTo>
                  <a:lnTo>
                    <a:pt x="3877" y="5064"/>
                  </a:lnTo>
                  <a:lnTo>
                    <a:pt x="2665" y="4231"/>
                  </a:lnTo>
                  <a:lnTo>
                    <a:pt x="632" y="5860"/>
                  </a:lnTo>
                  <a:lnTo>
                    <a:pt x="632" y="4433"/>
                  </a:lnTo>
                  <a:lnTo>
                    <a:pt x="1605" y="1907"/>
                  </a:lnTo>
                  <a:lnTo>
                    <a:pt x="2602" y="1049"/>
                  </a:lnTo>
                  <a:close/>
                  <a:moveTo>
                    <a:pt x="2880" y="1"/>
                  </a:moveTo>
                  <a:lnTo>
                    <a:pt x="1074" y="1541"/>
                  </a:lnTo>
                  <a:lnTo>
                    <a:pt x="26" y="4269"/>
                  </a:lnTo>
                  <a:lnTo>
                    <a:pt x="1" y="7173"/>
                  </a:lnTo>
                  <a:lnTo>
                    <a:pt x="1" y="7173"/>
                  </a:lnTo>
                  <a:lnTo>
                    <a:pt x="2703" y="5026"/>
                  </a:lnTo>
                  <a:lnTo>
                    <a:pt x="3776" y="5771"/>
                  </a:lnTo>
                  <a:lnTo>
                    <a:pt x="5822" y="5102"/>
                  </a:lnTo>
                  <a:lnTo>
                    <a:pt x="3865" y="2577"/>
                  </a:lnTo>
                  <a:lnTo>
                    <a:pt x="288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52"/>
            <p:cNvSpPr/>
            <p:nvPr/>
          </p:nvSpPr>
          <p:spPr>
            <a:xfrm>
              <a:off x="2019475" y="1292525"/>
              <a:ext cx="410075" cy="583375"/>
            </a:xfrm>
            <a:custGeom>
              <a:avLst/>
              <a:gdLst/>
              <a:ahLst/>
              <a:cxnLst/>
              <a:rect l="l" t="t" r="r" b="b"/>
              <a:pathLst>
                <a:path w="16403" h="23335" extrusionOk="0">
                  <a:moveTo>
                    <a:pt x="4129" y="0"/>
                  </a:moveTo>
                  <a:lnTo>
                    <a:pt x="1213" y="2122"/>
                  </a:lnTo>
                  <a:lnTo>
                    <a:pt x="0" y="4407"/>
                  </a:lnTo>
                  <a:lnTo>
                    <a:pt x="0" y="7248"/>
                  </a:lnTo>
                  <a:lnTo>
                    <a:pt x="2122" y="6857"/>
                  </a:lnTo>
                  <a:lnTo>
                    <a:pt x="4571" y="8347"/>
                  </a:lnTo>
                  <a:lnTo>
                    <a:pt x="6541" y="8827"/>
                  </a:lnTo>
                  <a:lnTo>
                    <a:pt x="7210" y="7576"/>
                  </a:lnTo>
                  <a:lnTo>
                    <a:pt x="8170" y="11339"/>
                  </a:lnTo>
                  <a:lnTo>
                    <a:pt x="9521" y="12842"/>
                  </a:lnTo>
                  <a:lnTo>
                    <a:pt x="8258" y="15052"/>
                  </a:lnTo>
                  <a:cubicBezTo>
                    <a:pt x="8258" y="15052"/>
                    <a:pt x="8978" y="16314"/>
                    <a:pt x="6996" y="16706"/>
                  </a:cubicBezTo>
                  <a:cubicBezTo>
                    <a:pt x="5026" y="17097"/>
                    <a:pt x="6364" y="16946"/>
                    <a:pt x="5026" y="17097"/>
                  </a:cubicBezTo>
                  <a:cubicBezTo>
                    <a:pt x="3688" y="17261"/>
                    <a:pt x="3688" y="17539"/>
                    <a:pt x="3688" y="17539"/>
                  </a:cubicBezTo>
                  <a:lnTo>
                    <a:pt x="4180" y="18915"/>
                  </a:lnTo>
                  <a:lnTo>
                    <a:pt x="6604" y="18915"/>
                  </a:lnTo>
                  <a:lnTo>
                    <a:pt x="7943" y="20810"/>
                  </a:lnTo>
                  <a:lnTo>
                    <a:pt x="9521" y="22539"/>
                  </a:lnTo>
                  <a:lnTo>
                    <a:pt x="11579" y="23335"/>
                  </a:lnTo>
                  <a:lnTo>
                    <a:pt x="10405" y="20532"/>
                  </a:lnTo>
                  <a:lnTo>
                    <a:pt x="12375" y="21693"/>
                  </a:lnTo>
                  <a:lnTo>
                    <a:pt x="13473" y="20115"/>
                  </a:lnTo>
                  <a:lnTo>
                    <a:pt x="12059" y="16794"/>
                  </a:lnTo>
                  <a:lnTo>
                    <a:pt x="12615" y="15923"/>
                  </a:lnTo>
                  <a:lnTo>
                    <a:pt x="14420" y="18360"/>
                  </a:lnTo>
                  <a:lnTo>
                    <a:pt x="15683" y="16794"/>
                  </a:lnTo>
                  <a:lnTo>
                    <a:pt x="16403" y="15052"/>
                  </a:lnTo>
                  <a:lnTo>
                    <a:pt x="12931" y="12135"/>
                  </a:lnTo>
                  <a:lnTo>
                    <a:pt x="14269" y="11630"/>
                  </a:lnTo>
                  <a:lnTo>
                    <a:pt x="13549" y="8195"/>
                  </a:lnTo>
                  <a:lnTo>
                    <a:pt x="12211" y="5821"/>
                  </a:lnTo>
                  <a:lnTo>
                    <a:pt x="10721" y="4963"/>
                  </a:lnTo>
                  <a:lnTo>
                    <a:pt x="9067" y="3624"/>
                  </a:lnTo>
                  <a:lnTo>
                    <a:pt x="10557" y="3069"/>
                  </a:lnTo>
                  <a:lnTo>
                    <a:pt x="10165" y="1414"/>
                  </a:lnTo>
                  <a:lnTo>
                    <a:pt x="7918" y="354"/>
                  </a:lnTo>
                  <a:lnTo>
                    <a:pt x="5670" y="1326"/>
                  </a:lnTo>
                  <a:lnTo>
                    <a:pt x="5165" y="2677"/>
                  </a:lnTo>
                  <a:lnTo>
                    <a:pt x="3814" y="4256"/>
                  </a:lnTo>
                  <a:lnTo>
                    <a:pt x="2993" y="3069"/>
                  </a:lnTo>
                  <a:lnTo>
                    <a:pt x="412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52"/>
            <p:cNvSpPr/>
            <p:nvPr/>
          </p:nvSpPr>
          <p:spPr>
            <a:xfrm>
              <a:off x="2011275" y="1270725"/>
              <a:ext cx="427750" cy="619075"/>
            </a:xfrm>
            <a:custGeom>
              <a:avLst/>
              <a:gdLst/>
              <a:ahLst/>
              <a:cxnLst/>
              <a:rect l="l" t="t" r="r" b="b"/>
              <a:pathLst>
                <a:path w="17110" h="24763" extrusionOk="0">
                  <a:moveTo>
                    <a:pt x="8246" y="1567"/>
                  </a:moveTo>
                  <a:lnTo>
                    <a:pt x="10228" y="2501"/>
                  </a:lnTo>
                  <a:lnTo>
                    <a:pt x="10518" y="3739"/>
                  </a:lnTo>
                  <a:lnTo>
                    <a:pt x="8763" y="4383"/>
                  </a:lnTo>
                  <a:lnTo>
                    <a:pt x="10885" y="6087"/>
                  </a:lnTo>
                  <a:lnTo>
                    <a:pt x="12311" y="6908"/>
                  </a:lnTo>
                  <a:lnTo>
                    <a:pt x="13587" y="9156"/>
                  </a:lnTo>
                  <a:lnTo>
                    <a:pt x="14231" y="12287"/>
                  </a:lnTo>
                  <a:lnTo>
                    <a:pt x="12640" y="12881"/>
                  </a:lnTo>
                  <a:lnTo>
                    <a:pt x="16340" y="15999"/>
                  </a:lnTo>
                  <a:lnTo>
                    <a:pt x="15733" y="17477"/>
                  </a:lnTo>
                  <a:lnTo>
                    <a:pt x="14761" y="18689"/>
                  </a:lnTo>
                  <a:lnTo>
                    <a:pt x="12918" y="16227"/>
                  </a:lnTo>
                  <a:lnTo>
                    <a:pt x="12021" y="17616"/>
                  </a:lnTo>
                  <a:lnTo>
                    <a:pt x="13448" y="20937"/>
                  </a:lnTo>
                  <a:lnTo>
                    <a:pt x="12615" y="22136"/>
                  </a:lnTo>
                  <a:lnTo>
                    <a:pt x="10076" y="20633"/>
                  </a:lnTo>
                  <a:lnTo>
                    <a:pt x="11339" y="23639"/>
                  </a:lnTo>
                  <a:lnTo>
                    <a:pt x="10051" y="23146"/>
                  </a:lnTo>
                  <a:lnTo>
                    <a:pt x="8549" y="21492"/>
                  </a:lnTo>
                  <a:lnTo>
                    <a:pt x="7109" y="19459"/>
                  </a:lnTo>
                  <a:lnTo>
                    <a:pt x="4748" y="19459"/>
                  </a:lnTo>
                  <a:lnTo>
                    <a:pt x="4407" y="18500"/>
                  </a:lnTo>
                  <a:cubicBezTo>
                    <a:pt x="4723" y="18373"/>
                    <a:pt x="5064" y="18297"/>
                    <a:pt x="5417" y="18272"/>
                  </a:cubicBezTo>
                  <a:cubicBezTo>
                    <a:pt x="6124" y="18196"/>
                    <a:pt x="6124" y="18196"/>
                    <a:pt x="6238" y="18146"/>
                  </a:cubicBezTo>
                  <a:cubicBezTo>
                    <a:pt x="6301" y="18121"/>
                    <a:pt x="6453" y="18070"/>
                    <a:pt x="7412" y="17881"/>
                  </a:cubicBezTo>
                  <a:cubicBezTo>
                    <a:pt x="8208" y="17717"/>
                    <a:pt x="8725" y="17401"/>
                    <a:pt x="8940" y="16934"/>
                  </a:cubicBezTo>
                  <a:cubicBezTo>
                    <a:pt x="9079" y="16618"/>
                    <a:pt x="9079" y="16265"/>
                    <a:pt x="8953" y="15936"/>
                  </a:cubicBezTo>
                  <a:lnTo>
                    <a:pt x="10253" y="13676"/>
                  </a:lnTo>
                  <a:lnTo>
                    <a:pt x="8801" y="12060"/>
                  </a:lnTo>
                  <a:lnTo>
                    <a:pt x="7652" y="7590"/>
                  </a:lnTo>
                  <a:lnTo>
                    <a:pt x="6718" y="9332"/>
                  </a:lnTo>
                  <a:lnTo>
                    <a:pt x="5026" y="8928"/>
                  </a:lnTo>
                  <a:lnTo>
                    <a:pt x="2513" y="7388"/>
                  </a:lnTo>
                  <a:lnTo>
                    <a:pt x="644" y="7741"/>
                  </a:lnTo>
                  <a:lnTo>
                    <a:pt x="644" y="5367"/>
                  </a:lnTo>
                  <a:lnTo>
                    <a:pt x="1793" y="3208"/>
                  </a:lnTo>
                  <a:lnTo>
                    <a:pt x="3801" y="1744"/>
                  </a:lnTo>
                  <a:lnTo>
                    <a:pt x="3801" y="1744"/>
                  </a:lnTo>
                  <a:lnTo>
                    <a:pt x="2980" y="3991"/>
                  </a:lnTo>
                  <a:lnTo>
                    <a:pt x="4129" y="5645"/>
                  </a:lnTo>
                  <a:lnTo>
                    <a:pt x="5745" y="3751"/>
                  </a:lnTo>
                  <a:lnTo>
                    <a:pt x="6263" y="2438"/>
                  </a:lnTo>
                  <a:lnTo>
                    <a:pt x="8246" y="1567"/>
                  </a:lnTo>
                  <a:close/>
                  <a:moveTo>
                    <a:pt x="5114" y="1"/>
                  </a:moveTo>
                  <a:lnTo>
                    <a:pt x="1288" y="2779"/>
                  </a:lnTo>
                  <a:lnTo>
                    <a:pt x="0" y="5203"/>
                  </a:lnTo>
                  <a:lnTo>
                    <a:pt x="0" y="8486"/>
                  </a:lnTo>
                  <a:lnTo>
                    <a:pt x="2374" y="8044"/>
                  </a:lnTo>
                  <a:lnTo>
                    <a:pt x="4723" y="9471"/>
                  </a:lnTo>
                  <a:lnTo>
                    <a:pt x="7021" y="10039"/>
                  </a:lnTo>
                  <a:lnTo>
                    <a:pt x="7425" y="9294"/>
                  </a:lnTo>
                  <a:lnTo>
                    <a:pt x="8208" y="12350"/>
                  </a:lnTo>
                  <a:lnTo>
                    <a:pt x="9458" y="13739"/>
                  </a:lnTo>
                  <a:lnTo>
                    <a:pt x="8321" y="15747"/>
                  </a:lnTo>
                  <a:lnTo>
                    <a:pt x="8233" y="15911"/>
                  </a:lnTo>
                  <a:lnTo>
                    <a:pt x="8309" y="16063"/>
                  </a:lnTo>
                  <a:cubicBezTo>
                    <a:pt x="8410" y="16252"/>
                    <a:pt x="8422" y="16467"/>
                    <a:pt x="8347" y="16669"/>
                  </a:cubicBezTo>
                  <a:cubicBezTo>
                    <a:pt x="8220" y="16946"/>
                    <a:pt x="7842" y="17148"/>
                    <a:pt x="7273" y="17262"/>
                  </a:cubicBezTo>
                  <a:cubicBezTo>
                    <a:pt x="6263" y="17464"/>
                    <a:pt x="6099" y="17527"/>
                    <a:pt x="6011" y="17565"/>
                  </a:cubicBezTo>
                  <a:cubicBezTo>
                    <a:pt x="5783" y="17603"/>
                    <a:pt x="5556" y="17641"/>
                    <a:pt x="5329" y="17654"/>
                  </a:cubicBezTo>
                  <a:cubicBezTo>
                    <a:pt x="4937" y="17704"/>
                    <a:pt x="3712" y="17843"/>
                    <a:pt x="3712" y="18411"/>
                  </a:cubicBezTo>
                  <a:lnTo>
                    <a:pt x="4293" y="20103"/>
                  </a:lnTo>
                  <a:lnTo>
                    <a:pt x="6793" y="20103"/>
                  </a:lnTo>
                  <a:lnTo>
                    <a:pt x="8056" y="21884"/>
                  </a:lnTo>
                  <a:lnTo>
                    <a:pt x="9685" y="23677"/>
                  </a:lnTo>
                  <a:lnTo>
                    <a:pt x="12488" y="24763"/>
                  </a:lnTo>
                  <a:lnTo>
                    <a:pt x="11390" y="22161"/>
                  </a:lnTo>
                  <a:lnTo>
                    <a:pt x="12791" y="22982"/>
                  </a:lnTo>
                  <a:lnTo>
                    <a:pt x="14168" y="20987"/>
                  </a:lnTo>
                  <a:lnTo>
                    <a:pt x="12741" y="17666"/>
                  </a:lnTo>
                  <a:lnTo>
                    <a:pt x="12968" y="17325"/>
                  </a:lnTo>
                  <a:lnTo>
                    <a:pt x="14748" y="19712"/>
                  </a:lnTo>
                  <a:lnTo>
                    <a:pt x="16264" y="17830"/>
                  </a:lnTo>
                  <a:lnTo>
                    <a:pt x="17110" y="15810"/>
                  </a:lnTo>
                  <a:lnTo>
                    <a:pt x="13877" y="13083"/>
                  </a:lnTo>
                  <a:lnTo>
                    <a:pt x="14963" y="12678"/>
                  </a:lnTo>
                  <a:lnTo>
                    <a:pt x="14193" y="8979"/>
                  </a:lnTo>
                  <a:lnTo>
                    <a:pt x="12779" y="6453"/>
                  </a:lnTo>
                  <a:lnTo>
                    <a:pt x="11238" y="5569"/>
                  </a:lnTo>
                  <a:lnTo>
                    <a:pt x="10013" y="4585"/>
                  </a:lnTo>
                  <a:lnTo>
                    <a:pt x="11263" y="4117"/>
                  </a:lnTo>
                  <a:lnTo>
                    <a:pt x="10771" y="2047"/>
                  </a:lnTo>
                  <a:lnTo>
                    <a:pt x="8258" y="860"/>
                  </a:lnTo>
                  <a:lnTo>
                    <a:pt x="5758" y="1958"/>
                  </a:lnTo>
                  <a:lnTo>
                    <a:pt x="5215" y="3372"/>
                  </a:lnTo>
                  <a:lnTo>
                    <a:pt x="4180" y="4597"/>
                  </a:lnTo>
                  <a:lnTo>
                    <a:pt x="3675" y="3890"/>
                  </a:lnTo>
                  <a:lnTo>
                    <a:pt x="51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52"/>
            <p:cNvSpPr/>
            <p:nvPr/>
          </p:nvSpPr>
          <p:spPr>
            <a:xfrm>
              <a:off x="2342725" y="2272700"/>
              <a:ext cx="102300" cy="109875"/>
            </a:xfrm>
            <a:custGeom>
              <a:avLst/>
              <a:gdLst/>
              <a:ahLst/>
              <a:cxnLst/>
              <a:rect l="l" t="t" r="r" b="b"/>
              <a:pathLst>
                <a:path w="4092" h="4395" extrusionOk="0">
                  <a:moveTo>
                    <a:pt x="112" y="2946"/>
                  </a:moveTo>
                  <a:cubicBezTo>
                    <a:pt x="41" y="2963"/>
                    <a:pt x="1" y="2986"/>
                    <a:pt x="1" y="3018"/>
                  </a:cubicBezTo>
                  <a:cubicBezTo>
                    <a:pt x="1" y="3026"/>
                    <a:pt x="3" y="3031"/>
                    <a:pt x="9" y="3031"/>
                  </a:cubicBezTo>
                  <a:cubicBezTo>
                    <a:pt x="25" y="3031"/>
                    <a:pt x="60" y="3000"/>
                    <a:pt x="112" y="2946"/>
                  </a:cubicBezTo>
                  <a:close/>
                  <a:moveTo>
                    <a:pt x="2337" y="0"/>
                  </a:moveTo>
                  <a:cubicBezTo>
                    <a:pt x="2337" y="0"/>
                    <a:pt x="576" y="2455"/>
                    <a:pt x="112" y="2946"/>
                  </a:cubicBezTo>
                  <a:lnTo>
                    <a:pt x="112" y="2946"/>
                  </a:lnTo>
                  <a:cubicBezTo>
                    <a:pt x="226" y="2918"/>
                    <a:pt x="419" y="2908"/>
                    <a:pt x="644" y="2908"/>
                  </a:cubicBezTo>
                  <a:cubicBezTo>
                    <a:pt x="1336" y="2908"/>
                    <a:pt x="2337" y="3005"/>
                    <a:pt x="2337" y="3005"/>
                  </a:cubicBezTo>
                  <a:lnTo>
                    <a:pt x="3145" y="4394"/>
                  </a:lnTo>
                  <a:lnTo>
                    <a:pt x="4092" y="3990"/>
                  </a:lnTo>
                  <a:lnTo>
                    <a:pt x="4092" y="2096"/>
                  </a:lnTo>
                  <a:lnTo>
                    <a:pt x="2438" y="1465"/>
                  </a:lnTo>
                  <a:lnTo>
                    <a:pt x="233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52"/>
            <p:cNvSpPr/>
            <p:nvPr/>
          </p:nvSpPr>
          <p:spPr>
            <a:xfrm>
              <a:off x="2334825" y="2250600"/>
              <a:ext cx="118400" cy="142075"/>
            </a:xfrm>
            <a:custGeom>
              <a:avLst/>
              <a:gdLst/>
              <a:ahLst/>
              <a:cxnLst/>
              <a:rect l="l" t="t" r="r" b="b"/>
              <a:pathLst>
                <a:path w="4736" h="5683" extrusionOk="0">
                  <a:moveTo>
                    <a:pt x="2387" y="1781"/>
                  </a:moveTo>
                  <a:lnTo>
                    <a:pt x="2450" y="2576"/>
                  </a:lnTo>
                  <a:lnTo>
                    <a:pt x="4079" y="3207"/>
                  </a:lnTo>
                  <a:lnTo>
                    <a:pt x="4079" y="4659"/>
                  </a:lnTo>
                  <a:lnTo>
                    <a:pt x="3587" y="4874"/>
                  </a:lnTo>
                  <a:lnTo>
                    <a:pt x="2829" y="3586"/>
                  </a:lnTo>
                  <a:lnTo>
                    <a:pt x="2665" y="3574"/>
                  </a:lnTo>
                  <a:cubicBezTo>
                    <a:pt x="1983" y="3510"/>
                    <a:pt x="1491" y="3473"/>
                    <a:pt x="1125" y="3473"/>
                  </a:cubicBezTo>
                  <a:lnTo>
                    <a:pt x="1137" y="3473"/>
                  </a:lnTo>
                  <a:cubicBezTo>
                    <a:pt x="1428" y="3106"/>
                    <a:pt x="1819" y="2576"/>
                    <a:pt x="2387" y="1781"/>
                  </a:cubicBezTo>
                  <a:close/>
                  <a:moveTo>
                    <a:pt x="2905" y="0"/>
                  </a:moveTo>
                  <a:lnTo>
                    <a:pt x="2400" y="707"/>
                  </a:lnTo>
                  <a:cubicBezTo>
                    <a:pt x="1541" y="1894"/>
                    <a:pt x="582" y="3195"/>
                    <a:pt x="253" y="3561"/>
                  </a:cubicBezTo>
                  <a:cubicBezTo>
                    <a:pt x="203" y="3574"/>
                    <a:pt x="165" y="3599"/>
                    <a:pt x="127" y="3637"/>
                  </a:cubicBezTo>
                  <a:lnTo>
                    <a:pt x="1" y="3763"/>
                  </a:lnTo>
                  <a:lnTo>
                    <a:pt x="1" y="4142"/>
                  </a:lnTo>
                  <a:lnTo>
                    <a:pt x="228" y="4218"/>
                  </a:lnTo>
                  <a:cubicBezTo>
                    <a:pt x="268" y="4227"/>
                    <a:pt x="302" y="4237"/>
                    <a:pt x="339" y="4237"/>
                  </a:cubicBezTo>
                  <a:cubicBezTo>
                    <a:pt x="396" y="4237"/>
                    <a:pt x="462" y="4214"/>
                    <a:pt x="569" y="4129"/>
                  </a:cubicBezTo>
                  <a:cubicBezTo>
                    <a:pt x="771" y="4117"/>
                    <a:pt x="974" y="4111"/>
                    <a:pt x="1176" y="4111"/>
                  </a:cubicBezTo>
                  <a:cubicBezTo>
                    <a:pt x="1605" y="4111"/>
                    <a:pt x="2034" y="4137"/>
                    <a:pt x="2463" y="4180"/>
                  </a:cubicBezTo>
                  <a:lnTo>
                    <a:pt x="3334" y="5682"/>
                  </a:lnTo>
                  <a:lnTo>
                    <a:pt x="4736" y="5076"/>
                  </a:lnTo>
                  <a:lnTo>
                    <a:pt x="4736" y="2753"/>
                  </a:lnTo>
                  <a:lnTo>
                    <a:pt x="3069" y="2121"/>
                  </a:lnTo>
                  <a:lnTo>
                    <a:pt x="290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52"/>
            <p:cNvSpPr/>
            <p:nvPr/>
          </p:nvSpPr>
          <p:spPr>
            <a:xfrm>
              <a:off x="1713900" y="3010725"/>
              <a:ext cx="224775" cy="69925"/>
            </a:xfrm>
            <a:custGeom>
              <a:avLst/>
              <a:gdLst/>
              <a:ahLst/>
              <a:cxnLst/>
              <a:rect l="l" t="t" r="r" b="b"/>
              <a:pathLst>
                <a:path w="8991" h="2797" extrusionOk="0">
                  <a:moveTo>
                    <a:pt x="1112" y="1"/>
                  </a:moveTo>
                  <a:lnTo>
                    <a:pt x="0" y="556"/>
                  </a:lnTo>
                  <a:lnTo>
                    <a:pt x="1112" y="834"/>
                  </a:lnTo>
                  <a:cubicBezTo>
                    <a:pt x="1112" y="834"/>
                    <a:pt x="3864" y="1125"/>
                    <a:pt x="4104" y="1125"/>
                  </a:cubicBezTo>
                  <a:cubicBezTo>
                    <a:pt x="4344" y="1125"/>
                    <a:pt x="6705" y="2110"/>
                    <a:pt x="6705" y="2110"/>
                  </a:cubicBezTo>
                  <a:cubicBezTo>
                    <a:pt x="6705" y="2110"/>
                    <a:pt x="5423" y="2797"/>
                    <a:pt x="5497" y="2797"/>
                  </a:cubicBezTo>
                  <a:cubicBezTo>
                    <a:pt x="5501" y="2797"/>
                    <a:pt x="5508" y="2795"/>
                    <a:pt x="5518" y="2791"/>
                  </a:cubicBezTo>
                  <a:cubicBezTo>
                    <a:pt x="5758" y="2716"/>
                    <a:pt x="8991" y="2463"/>
                    <a:pt x="8991" y="2463"/>
                  </a:cubicBezTo>
                  <a:lnTo>
                    <a:pt x="7892" y="1390"/>
                  </a:lnTo>
                  <a:lnTo>
                    <a:pt x="324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52"/>
            <p:cNvSpPr/>
            <p:nvPr/>
          </p:nvSpPr>
          <p:spPr>
            <a:xfrm>
              <a:off x="1691475" y="3002850"/>
              <a:ext cx="265200" cy="86825"/>
            </a:xfrm>
            <a:custGeom>
              <a:avLst/>
              <a:gdLst/>
              <a:ahLst/>
              <a:cxnLst/>
              <a:rect l="l" t="t" r="r" b="b"/>
              <a:pathLst>
                <a:path w="10608" h="3473" extrusionOk="0">
                  <a:moveTo>
                    <a:pt x="4079" y="644"/>
                  </a:moveTo>
                  <a:lnTo>
                    <a:pt x="8613" y="1995"/>
                  </a:lnTo>
                  <a:lnTo>
                    <a:pt x="9168" y="2526"/>
                  </a:lnTo>
                  <a:cubicBezTo>
                    <a:pt x="8764" y="2551"/>
                    <a:pt x="8310" y="2589"/>
                    <a:pt x="7880" y="2627"/>
                  </a:cubicBezTo>
                  <a:lnTo>
                    <a:pt x="8335" y="2387"/>
                  </a:lnTo>
                  <a:lnTo>
                    <a:pt x="7716" y="2134"/>
                  </a:lnTo>
                  <a:cubicBezTo>
                    <a:pt x="6112" y="1465"/>
                    <a:pt x="5191" y="1124"/>
                    <a:pt x="5001" y="1124"/>
                  </a:cubicBezTo>
                  <a:cubicBezTo>
                    <a:pt x="4824" y="1124"/>
                    <a:pt x="3095" y="947"/>
                    <a:pt x="2072" y="846"/>
                  </a:cubicBezTo>
                  <a:lnTo>
                    <a:pt x="1807" y="770"/>
                  </a:lnTo>
                  <a:lnTo>
                    <a:pt x="2072" y="644"/>
                  </a:lnTo>
                  <a:close/>
                  <a:moveTo>
                    <a:pt x="1933" y="0"/>
                  </a:moveTo>
                  <a:lnTo>
                    <a:pt x="1" y="973"/>
                  </a:lnTo>
                  <a:lnTo>
                    <a:pt x="1971" y="1465"/>
                  </a:lnTo>
                  <a:cubicBezTo>
                    <a:pt x="2438" y="1515"/>
                    <a:pt x="4749" y="1755"/>
                    <a:pt x="4976" y="1755"/>
                  </a:cubicBezTo>
                  <a:cubicBezTo>
                    <a:pt x="5127" y="1781"/>
                    <a:pt x="5974" y="2096"/>
                    <a:pt x="6857" y="2462"/>
                  </a:cubicBezTo>
                  <a:cubicBezTo>
                    <a:pt x="5974" y="2942"/>
                    <a:pt x="5986" y="2980"/>
                    <a:pt x="6100" y="3233"/>
                  </a:cubicBezTo>
                  <a:lnTo>
                    <a:pt x="6251" y="3473"/>
                  </a:lnTo>
                  <a:lnTo>
                    <a:pt x="6516" y="3410"/>
                  </a:lnTo>
                  <a:cubicBezTo>
                    <a:pt x="6706" y="3359"/>
                    <a:pt x="8411" y="3207"/>
                    <a:pt x="9913" y="3094"/>
                  </a:cubicBezTo>
                  <a:lnTo>
                    <a:pt x="10608" y="3043"/>
                  </a:lnTo>
                  <a:lnTo>
                    <a:pt x="8953" y="1427"/>
                  </a:lnTo>
                  <a:lnTo>
                    <a:pt x="4231" y="13"/>
                  </a:lnTo>
                  <a:lnTo>
                    <a:pt x="193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52"/>
            <p:cNvSpPr/>
            <p:nvPr/>
          </p:nvSpPr>
          <p:spPr>
            <a:xfrm>
              <a:off x="1938650" y="3067875"/>
              <a:ext cx="120300" cy="55275"/>
            </a:xfrm>
            <a:custGeom>
              <a:avLst/>
              <a:gdLst/>
              <a:ahLst/>
              <a:cxnLst/>
              <a:rect l="l" t="t" r="r" b="b"/>
              <a:pathLst>
                <a:path w="4812" h="2211" extrusionOk="0">
                  <a:moveTo>
                    <a:pt x="1807" y="0"/>
                  </a:moveTo>
                  <a:lnTo>
                    <a:pt x="1099" y="1036"/>
                  </a:lnTo>
                  <a:lnTo>
                    <a:pt x="1" y="2210"/>
                  </a:lnTo>
                  <a:lnTo>
                    <a:pt x="1" y="2210"/>
                  </a:lnTo>
                  <a:lnTo>
                    <a:pt x="2842" y="1743"/>
                  </a:lnTo>
                  <a:lnTo>
                    <a:pt x="4812" y="2210"/>
                  </a:lnTo>
                  <a:lnTo>
                    <a:pt x="4812" y="2210"/>
                  </a:lnTo>
                  <a:lnTo>
                    <a:pt x="4408" y="493"/>
                  </a:lnTo>
                  <a:lnTo>
                    <a:pt x="1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52"/>
            <p:cNvSpPr/>
            <p:nvPr/>
          </p:nvSpPr>
          <p:spPr>
            <a:xfrm>
              <a:off x="1916875" y="3059350"/>
              <a:ext cx="152175" cy="75475"/>
            </a:xfrm>
            <a:custGeom>
              <a:avLst/>
              <a:gdLst/>
              <a:ahLst/>
              <a:cxnLst/>
              <a:rect l="l" t="t" r="r" b="b"/>
              <a:pathLst>
                <a:path w="6087" h="3019" extrusionOk="0">
                  <a:moveTo>
                    <a:pt x="2829" y="695"/>
                  </a:moveTo>
                  <a:lnTo>
                    <a:pt x="5026" y="1099"/>
                  </a:lnTo>
                  <a:lnTo>
                    <a:pt x="5253" y="2122"/>
                  </a:lnTo>
                  <a:lnTo>
                    <a:pt x="5253" y="2122"/>
                  </a:lnTo>
                  <a:lnTo>
                    <a:pt x="3713" y="1756"/>
                  </a:lnTo>
                  <a:lnTo>
                    <a:pt x="1731" y="2084"/>
                  </a:lnTo>
                  <a:lnTo>
                    <a:pt x="2236" y="1541"/>
                  </a:lnTo>
                  <a:lnTo>
                    <a:pt x="2829" y="695"/>
                  </a:lnTo>
                  <a:close/>
                  <a:moveTo>
                    <a:pt x="2526" y="0"/>
                  </a:moveTo>
                  <a:lnTo>
                    <a:pt x="1743" y="1162"/>
                  </a:lnTo>
                  <a:lnTo>
                    <a:pt x="1" y="3018"/>
                  </a:lnTo>
                  <a:lnTo>
                    <a:pt x="3675" y="2400"/>
                  </a:lnTo>
                  <a:lnTo>
                    <a:pt x="6087" y="2980"/>
                  </a:lnTo>
                  <a:lnTo>
                    <a:pt x="5531" y="556"/>
                  </a:lnTo>
                  <a:lnTo>
                    <a:pt x="252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52"/>
            <p:cNvSpPr/>
            <p:nvPr/>
          </p:nvSpPr>
          <p:spPr>
            <a:xfrm>
              <a:off x="1843950" y="3121225"/>
              <a:ext cx="55275" cy="29075"/>
            </a:xfrm>
            <a:custGeom>
              <a:avLst/>
              <a:gdLst/>
              <a:ahLst/>
              <a:cxnLst/>
              <a:rect l="l" t="t" r="r" b="b"/>
              <a:pathLst>
                <a:path w="2211" h="1163" extrusionOk="0">
                  <a:moveTo>
                    <a:pt x="1" y="0"/>
                  </a:moveTo>
                  <a:lnTo>
                    <a:pt x="1226" y="1162"/>
                  </a:lnTo>
                  <a:lnTo>
                    <a:pt x="2211" y="278"/>
                  </a:lnTo>
                  <a:lnTo>
                    <a:pt x="16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52"/>
            <p:cNvSpPr/>
            <p:nvPr/>
          </p:nvSpPr>
          <p:spPr>
            <a:xfrm>
              <a:off x="1824375" y="3113325"/>
              <a:ext cx="88750" cy="47700"/>
            </a:xfrm>
            <a:custGeom>
              <a:avLst/>
              <a:gdLst/>
              <a:ahLst/>
              <a:cxnLst/>
              <a:rect l="l" t="t" r="r" b="b"/>
              <a:pathLst>
                <a:path w="3550" h="1908" extrusionOk="0">
                  <a:moveTo>
                    <a:pt x="2375" y="632"/>
                  </a:moveTo>
                  <a:lnTo>
                    <a:pt x="2438" y="670"/>
                  </a:lnTo>
                  <a:lnTo>
                    <a:pt x="2021" y="1049"/>
                  </a:lnTo>
                  <a:lnTo>
                    <a:pt x="1579" y="632"/>
                  </a:lnTo>
                  <a:close/>
                  <a:moveTo>
                    <a:pt x="1" y="1"/>
                  </a:moveTo>
                  <a:lnTo>
                    <a:pt x="1996" y="1907"/>
                  </a:lnTo>
                  <a:lnTo>
                    <a:pt x="3549" y="518"/>
                  </a:lnTo>
                  <a:lnTo>
                    <a:pt x="25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52"/>
            <p:cNvSpPr/>
            <p:nvPr/>
          </p:nvSpPr>
          <p:spPr>
            <a:xfrm>
              <a:off x="2090500" y="3105425"/>
              <a:ext cx="65050" cy="33175"/>
            </a:xfrm>
            <a:custGeom>
              <a:avLst/>
              <a:gdLst/>
              <a:ahLst/>
              <a:cxnLst/>
              <a:rect l="l" t="t" r="r" b="b"/>
              <a:pathLst>
                <a:path w="2602" h="1327" extrusionOk="0">
                  <a:moveTo>
                    <a:pt x="0" y="1"/>
                  </a:moveTo>
                  <a:lnTo>
                    <a:pt x="468" y="1327"/>
                  </a:lnTo>
                  <a:lnTo>
                    <a:pt x="2602" y="658"/>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52"/>
            <p:cNvSpPr/>
            <p:nvPr/>
          </p:nvSpPr>
          <p:spPr>
            <a:xfrm>
              <a:off x="2077875" y="3094075"/>
              <a:ext cx="106725" cy="54325"/>
            </a:xfrm>
            <a:custGeom>
              <a:avLst/>
              <a:gdLst/>
              <a:ahLst/>
              <a:cxnLst/>
              <a:rect l="l" t="t" r="r" b="b"/>
              <a:pathLst>
                <a:path w="4269" h="2173" extrusionOk="0">
                  <a:moveTo>
                    <a:pt x="998" y="910"/>
                  </a:moveTo>
                  <a:lnTo>
                    <a:pt x="1945" y="1137"/>
                  </a:lnTo>
                  <a:lnTo>
                    <a:pt x="1162" y="1377"/>
                  </a:lnTo>
                  <a:lnTo>
                    <a:pt x="998" y="910"/>
                  </a:lnTo>
                  <a:close/>
                  <a:moveTo>
                    <a:pt x="0" y="0"/>
                  </a:moveTo>
                  <a:lnTo>
                    <a:pt x="783" y="2172"/>
                  </a:lnTo>
                  <a:lnTo>
                    <a:pt x="4268" y="1086"/>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05" name="Google Shape;1005;p52"/>
          <p:cNvSpPr/>
          <p:nvPr/>
        </p:nvSpPr>
        <p:spPr>
          <a:xfrm>
            <a:off x="3139691" y="2493024"/>
            <a:ext cx="183603" cy="183603"/>
          </a:xfrm>
          <a:custGeom>
            <a:avLst/>
            <a:gdLst/>
            <a:ahLst/>
            <a:cxnLst/>
            <a:rect l="l" t="t" r="r" b="b"/>
            <a:pathLst>
              <a:path w="1033" h="1033" extrusionOk="0">
                <a:moveTo>
                  <a:pt x="1033" y="198"/>
                </a:moveTo>
                <a:lnTo>
                  <a:pt x="714" y="516"/>
                </a:lnTo>
                <a:lnTo>
                  <a:pt x="1033" y="835"/>
                </a:lnTo>
                <a:lnTo>
                  <a:pt x="837" y="1033"/>
                </a:lnTo>
                <a:lnTo>
                  <a:pt x="517" y="714"/>
                </a:lnTo>
                <a:lnTo>
                  <a:pt x="198" y="1033"/>
                </a:lnTo>
                <a:lnTo>
                  <a:pt x="1" y="835"/>
                </a:lnTo>
                <a:lnTo>
                  <a:pt x="319" y="516"/>
                </a:lnTo>
                <a:lnTo>
                  <a:pt x="1" y="198"/>
                </a:lnTo>
                <a:lnTo>
                  <a:pt x="198" y="0"/>
                </a:lnTo>
                <a:lnTo>
                  <a:pt x="517" y="319"/>
                </a:lnTo>
                <a:lnTo>
                  <a:pt x="83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52"/>
          <p:cNvSpPr/>
          <p:nvPr/>
        </p:nvSpPr>
        <p:spPr>
          <a:xfrm>
            <a:off x="4270718" y="2727586"/>
            <a:ext cx="183603" cy="183603"/>
          </a:xfrm>
          <a:custGeom>
            <a:avLst/>
            <a:gdLst/>
            <a:ahLst/>
            <a:cxnLst/>
            <a:rect l="l" t="t" r="r" b="b"/>
            <a:pathLst>
              <a:path w="1033" h="1033" extrusionOk="0">
                <a:moveTo>
                  <a:pt x="1033" y="198"/>
                </a:moveTo>
                <a:lnTo>
                  <a:pt x="714" y="516"/>
                </a:lnTo>
                <a:lnTo>
                  <a:pt x="1033" y="835"/>
                </a:lnTo>
                <a:lnTo>
                  <a:pt x="837" y="1033"/>
                </a:lnTo>
                <a:lnTo>
                  <a:pt x="517" y="714"/>
                </a:lnTo>
                <a:lnTo>
                  <a:pt x="198" y="1033"/>
                </a:lnTo>
                <a:lnTo>
                  <a:pt x="1" y="835"/>
                </a:lnTo>
                <a:lnTo>
                  <a:pt x="319" y="516"/>
                </a:lnTo>
                <a:lnTo>
                  <a:pt x="1" y="198"/>
                </a:lnTo>
                <a:lnTo>
                  <a:pt x="198" y="0"/>
                </a:lnTo>
                <a:lnTo>
                  <a:pt x="517" y="319"/>
                </a:lnTo>
                <a:lnTo>
                  <a:pt x="83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TextBox 6">
            <a:extLst>
              <a:ext uri="{FF2B5EF4-FFF2-40B4-BE49-F238E27FC236}">
                <a16:creationId xmlns:a16="http://schemas.microsoft.com/office/drawing/2014/main" id="{1B822188-A0AE-3F29-678E-ACF68D098DA9}"/>
              </a:ext>
            </a:extLst>
          </p:cNvPr>
          <p:cNvSpPr txBox="1"/>
          <p:nvPr/>
        </p:nvSpPr>
        <p:spPr>
          <a:xfrm>
            <a:off x="874024" y="1263441"/>
            <a:ext cx="5087905" cy="307777"/>
          </a:xfrm>
          <a:prstGeom prst="rect">
            <a:avLst/>
          </a:prstGeom>
          <a:solidFill>
            <a:schemeClr val="tx1"/>
          </a:solidFill>
        </p:spPr>
        <p:txBody>
          <a:bodyPr wrap="square">
            <a:spAutoFit/>
          </a:bodyPr>
          <a:lstStyle/>
          <a:p>
            <a:pPr algn="l"/>
            <a:r>
              <a:rPr lang="en-US" b="1" i="0" dirty="0">
                <a:solidFill>
                  <a:schemeClr val="bg1"/>
                </a:solidFill>
                <a:effectLst/>
                <a:latin typeface="Algerian" panose="04020705040A02060702" pitchFamily="82" charset="0"/>
              </a:rPr>
              <a:t>What is an IP address? How does IP addressing work?</a:t>
            </a:r>
          </a:p>
        </p:txBody>
      </p:sp>
      <p:sp>
        <p:nvSpPr>
          <p:cNvPr id="2" name="TextBox 1">
            <a:extLst>
              <a:ext uri="{FF2B5EF4-FFF2-40B4-BE49-F238E27FC236}">
                <a16:creationId xmlns:a16="http://schemas.microsoft.com/office/drawing/2014/main" id="{EBBFFA93-9BB4-F78D-C411-342C10902C1A}"/>
              </a:ext>
            </a:extLst>
          </p:cNvPr>
          <p:cNvSpPr txBox="1"/>
          <p:nvPr/>
        </p:nvSpPr>
        <p:spPr>
          <a:xfrm>
            <a:off x="2105396" y="1916744"/>
            <a:ext cx="5729005" cy="2031325"/>
          </a:xfrm>
          <a:prstGeom prst="rect">
            <a:avLst/>
          </a:prstGeom>
          <a:solidFill>
            <a:schemeClr val="tx1"/>
          </a:solidFill>
        </p:spPr>
        <p:txBody>
          <a:bodyPr wrap="square">
            <a:spAutoFit/>
          </a:bodyPr>
          <a:lstStyle/>
          <a:p>
            <a:pPr algn="just"/>
            <a:r>
              <a:rPr lang="en-US" b="0" i="0" dirty="0">
                <a:solidFill>
                  <a:srgbClr val="222222"/>
                </a:solidFill>
                <a:effectLst/>
                <a:latin typeface="Book Antiqua" panose="02040602050305030304" pitchFamily="18" charset="0"/>
              </a:rPr>
              <a:t>A unique identifier provided to a device or domain that connects to the Internet is known as an IP address. Each IP address is a string of numbers and letters, such as '192.168.1.1'. Users can access websites without remembering this complex string of letters thanks to DNS resolvers, which convert human-readable domain names into IP addresses. Each IP packet will include both the IP address of the device or domain delivering the packet and the IP address of the intended recipient, similar to how a piece of mail includes both the destination and return address.</a:t>
            </a:r>
            <a:endParaRPr lang="en-US" dirty="0">
              <a:latin typeface="Book Antiqua" panose="02040602050305030304" pitchFamily="18" charset="0"/>
            </a:endParaRPr>
          </a:p>
        </p:txBody>
      </p:sp>
    </p:spTree>
    <p:extLst>
      <p:ext uri="{BB962C8B-B14F-4D97-AF65-F5344CB8AC3E}">
        <p14:creationId xmlns:p14="http://schemas.microsoft.com/office/powerpoint/2010/main" val="3886486649"/>
      </p:ext>
    </p:extLst>
  </p:cSld>
  <p:clrMapOvr>
    <a:masterClrMapping/>
  </p:clrMapOvr>
</p:sld>
</file>

<file path=ppt/theme/theme1.xml><?xml version="1.0" encoding="utf-8"?>
<a:theme xmlns:a="http://schemas.openxmlformats.org/drawingml/2006/main" name="Software Development Agency by Slidesgo">
  <a:themeElements>
    <a:clrScheme name="Simple Light">
      <a:dk1>
        <a:srgbClr val="FFFFFF"/>
      </a:dk1>
      <a:lt1>
        <a:srgbClr val="1B222D"/>
      </a:lt1>
      <a:dk2>
        <a:srgbClr val="F8EF5B"/>
      </a:dk2>
      <a:lt2>
        <a:srgbClr val="92D99C"/>
      </a:lt2>
      <a:accent1>
        <a:srgbClr val="6DC797"/>
      </a:accent1>
      <a:accent2>
        <a:srgbClr val="88A6F3"/>
      </a:accent2>
      <a:accent3>
        <a:srgbClr val="6D65E0"/>
      </a:accent3>
      <a:accent4>
        <a:srgbClr val="FF9BDA"/>
      </a:accent4>
      <a:accent5>
        <a:srgbClr val="EB5358"/>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897</TotalTime>
  <Words>8420</Words>
  <Application>Microsoft Office PowerPoint</Application>
  <PresentationFormat>On-screen Show (16:9)</PresentationFormat>
  <Paragraphs>217</Paragraphs>
  <Slides>101</Slides>
  <Notes>101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101</vt:i4>
      </vt:variant>
    </vt:vector>
  </HeadingPairs>
  <TitlesOfParts>
    <vt:vector size="109" baseType="lpstr">
      <vt:lpstr>Arial</vt:lpstr>
      <vt:lpstr>Wingdings</vt:lpstr>
      <vt:lpstr>Algerian</vt:lpstr>
      <vt:lpstr>Cabin</vt:lpstr>
      <vt:lpstr>Copperplate Gothic Bold</vt:lpstr>
      <vt:lpstr>Epilogue</vt:lpstr>
      <vt:lpstr>Book Antiqua</vt:lpstr>
      <vt:lpstr>Software Development Agency by Slidesgo</vt:lpstr>
      <vt:lpstr>MY POWERPOINT FOR COMPUTER NETWORK </vt:lpstr>
      <vt:lpstr>AGENDA</vt:lpstr>
      <vt:lpstr>Goals of networks</vt:lpstr>
      <vt:lpstr>PowerPoint Presentation</vt:lpstr>
      <vt:lpstr>About us</vt:lpstr>
      <vt:lpstr>PowerPoint Presentation</vt:lpstr>
      <vt:lpstr>01</vt:lpstr>
      <vt:lpstr>WAN (Wide-Area Network)</vt:lpstr>
      <vt:lpstr>02</vt:lpstr>
      <vt:lpstr>Metropolitan Area Network / man </vt:lpstr>
      <vt:lpstr>Metropolitan Area Network  (MAN) </vt:lpstr>
      <vt:lpstr>03</vt:lpstr>
      <vt:lpstr>PowerPoint Presentation</vt:lpstr>
      <vt:lpstr>The LAN, or local area network, links network components so that workstations and personal computers can exchange information, resources, and software. The TCP/IP protocol's private addressing scheme is used to connect the collection of computers and devices together via a switch or stack of switches. On the local network, private addresses are distinct from those of other computers. At the edge of a LAN, routers are located, linking them to the broader WAN.Due to the small number of connected computers, data transfers relatively quickly. The connections must by definition be made using reasonably cheap and fast technology (Such as hubs, network adapters, and Ethernet cables). LANs only reach a few locations due to their tiny size.</vt:lpstr>
      <vt:lpstr>04</vt:lpstr>
      <vt:lpstr>PowerPoint Presentation</vt:lpstr>
      <vt:lpstr>PowerPoint Presentation</vt:lpstr>
      <vt:lpstr>PowerPoint Presentation</vt:lpstr>
      <vt:lpstr>PowerPoint Presentation</vt:lpstr>
      <vt:lpstr>Repeaters</vt:lpstr>
      <vt:lpstr>MODEM</vt:lpstr>
      <vt:lpstr>hubs</vt:lpstr>
      <vt:lpstr>bridges</vt:lpstr>
      <vt:lpstr>switch</vt:lpstr>
      <vt:lpstr>routers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OSI MODEL </vt:lpstr>
      <vt:lpstr>TCP/IP MODEL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Network Topology</vt:lpstr>
      <vt:lpstr>Basic Categories of network topologies</vt:lpstr>
      <vt:lpstr>Different types of topology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Networking Commands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Internet protocol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MY POWERPOINT FOR COMPUTER NETWORK</dc:title>
  <dc:creator>owner</dc:creator>
  <cp:lastModifiedBy>JOANA MARIE</cp:lastModifiedBy>
  <cp:revision>18</cp:revision>
  <dcterms:modified xsi:type="dcterms:W3CDTF">2023-01-02T20:42:15Z</dcterms:modified>
</cp:coreProperties>
</file>